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ink/inkAction4.xml" ContentType="application/vnd.ms-office.inkAction+xml"/>
  <Override PartName="/ppt/tags/tag4.xml" ContentType="application/vnd.openxmlformats-officedocument.presentationml.tags+xml"/>
  <Override PartName="/ppt/ink/inkAction5.xml" ContentType="application/vnd.ms-office.inkAction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ink/inkAction6.xml" ContentType="application/vnd.ms-office.inkAction+xml"/>
  <Override PartName="/ppt/tags/tag7.xml" ContentType="application/vnd.openxmlformats-officedocument.presentationml.tags+xml"/>
  <Override PartName="/ppt/ink/inkAction7.xml" ContentType="application/vnd.ms-office.inkAction+xml"/>
  <Override PartName="/ppt/notesSlides/notesSlide2.xml" ContentType="application/vnd.openxmlformats-officedocument.presentationml.notesSlide+xml"/>
  <Override PartName="/ppt/ink/inkAction8.xml" ContentType="application/vnd.ms-office.inkAction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ink/inkAction9.xml" ContentType="application/vnd.ms-office.inkAction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ink/inkAction10.xml" ContentType="application/vnd.ms-office.inkAct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Action11.xml" ContentType="application/vnd.ms-office.inkAction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ink/inkAction12.xml" ContentType="application/vnd.ms-office.inkAction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ink/inkAction13.xml" ContentType="application/vnd.ms-office.inkAction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ink/inkAction14.xml" ContentType="application/vnd.ms-office.inkAction+xml"/>
  <Override PartName="/ppt/tags/tag14.xml" ContentType="application/vnd.openxmlformats-officedocument.presentationml.tags+xml"/>
  <Override PartName="/ppt/ink/inkAction15.xml" ContentType="application/vnd.ms-office.inkAction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ink/inkAction16.xml" ContentType="application/vnd.ms-office.inkAction+xml"/>
  <Override PartName="/ppt/tags/tag16.xml" ContentType="application/vnd.openxmlformats-officedocument.presentationml.tags+xml"/>
  <Override PartName="/ppt/ink/inkAction1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9" r:id="rId2"/>
    <p:sldId id="371" r:id="rId3"/>
    <p:sldId id="369" r:id="rId4"/>
    <p:sldId id="344" r:id="rId5"/>
    <p:sldId id="308" r:id="rId6"/>
    <p:sldId id="345" r:id="rId7"/>
    <p:sldId id="346" r:id="rId8"/>
    <p:sldId id="349" r:id="rId9"/>
    <p:sldId id="350" r:id="rId10"/>
    <p:sldId id="351" r:id="rId11"/>
    <p:sldId id="382" r:id="rId12"/>
    <p:sldId id="374" r:id="rId13"/>
    <p:sldId id="376" r:id="rId14"/>
    <p:sldId id="377" r:id="rId15"/>
    <p:sldId id="380" r:id="rId16"/>
    <p:sldId id="381" r:id="rId17"/>
    <p:sldId id="348" r:id="rId18"/>
    <p:sldId id="378" r:id="rId19"/>
    <p:sldId id="379" r:id="rId20"/>
    <p:sldId id="353" r:id="rId21"/>
    <p:sldId id="356" r:id="rId22"/>
    <p:sldId id="355" r:id="rId23"/>
    <p:sldId id="359" r:id="rId24"/>
    <p:sldId id="3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4A4573"/>
    <a:srgbClr val="FF6161"/>
    <a:srgbClr val="FF9393"/>
    <a:srgbClr val="FE90D7"/>
    <a:srgbClr val="BDFFCD"/>
    <a:srgbClr val="F1BDFF"/>
    <a:srgbClr val="E4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227" autoAdjust="0"/>
  </p:normalViewPr>
  <p:slideViewPr>
    <p:cSldViewPr snapToGrid="0">
      <p:cViewPr varScale="1">
        <p:scale>
          <a:sx n="41" d="100"/>
          <a:sy n="41" d="100"/>
        </p:scale>
        <p:origin x="78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63">
    <iact:property name="dataType"/>
    <iact:actionData xml:id="d0">
      <inkml:trace xmlns:inkml="http://www.w3.org/2003/InkML" xml:id="stk0" contextRef="#ctx0" brushRef="#br0">13681 8424 478 0,'0'0'194'6,"0"0"-84"2,0 0 48-1,0 0-28 2,0 0-80-4,0 0 44 3,0 0 42 0,33-10-36 0,-25 10 2-2,-5-4-8 2,10 4-12 1,-2 0-32-2,5 0-36-1,2 0-6 2,-2-3-8 1,-6 1 2-3,4-1-2 2,-11 1 2 0,10-1-2-1,-6 0 0 2,2-1 0-3,-2 3-2 2,-4 1 4-1,-3 0-4 1,2 0 0-2,6 0-10 2,-5 0 6 0,-1 28 6 1,1 0 2-3,-3 11 14 2,0 0 16 0,0 3-14 0,0 3-4-2,0 9 2 3,0 4 4-1,0 7-6 0,0 2-10-3,0 4 0 3,0 5-2 1,0 1-2-3,0 5 0 2,7-1 0 0,3 0 0-1,-4-3-2 2,-5-5 4-3,11-3-2 2,-11 1 0 0,2-4-6 0,-3 1 6-2,3-4-2 5,6-2 2-6,-9-8-8 3,0-4-2-2,0-8 8 2,0-5-2 0,0-9-2-1,0-5 0 0,0-7 4 1,0-7 2-1,0-1-8 1,0-3 0-2,0 7 8 2,0 7 0 0,0 7 0 0,0 8 6-3,0 3-6 3,0 4-44 1,1-7 44-3,2-3-2 1,1-9 10 2,-4-5-8-1,0-6 0 0,0-4 0-2,0-3 0 2,0 2 0 0,0 1 0 0,0 0 0-2,0 5 8 2,0-4-2 0,0-3-2-2,0-1-2 2,0-4-2 0,0 0 0-1,0 0 2 2,0 5-2-4,0 3-4 4,0 5 4-2,0-6 2 1,0 1 0-2,-7-4-2 2,7-4-2 1,-10 0-2-2,7 0-2 0,-14 0 6 1,-6 0 0 1,2-4 10-4,-18-4-4 3,6 3-2 0,2 5 4 0,-3 0-8-2,3 0-6 2,2 0-12 0,6 0-30 0,19 5-126 0,1 3-274-2</inkml:trace>
    </iact:actionData>
  </iact:action>
  <iact:action type="add" startTime="5021">
    <iact:property name="dataType"/>
    <iact:actionData xml:id="d1">
      <inkml:trace xmlns:inkml="http://www.w3.org/2003/InkML" xml:id="stk1" contextRef="#ctx0" brushRef="#br0">13665 12915 450 0,'0'0'282'8,"0"0"-102"0,0 0-12 0,0 0-38 0,0 0-48-2,0 0 4 2,0 0 0 1,73 0-20-2,-56 0-4-1,6 0-18 2,-2 0-18 0,3 0-4 0,8 0-6-2,-4 0 0 2,9 0 10 0,2 0 0 0,-2-2-16-2,-10-1-2 2,9 0-8 0,-15 0 0 0,-1 1 0-2,-13 0 0 2,6 2 4 0,-10 0-2 0,-3 0 2-2,5 0 10 2,-5 0 26 1,0 0 8-4,0 2-28 3,0 28-20 1,0 13 6-2,0 4 10-1,0 4-16 2,0 8 0 0,0 11 12 1,0 6-4-3,0 5 8 1,0 10 4 1,0 1 0 0,8 4-20 0,2 3 8-2,-8-1-4 2,9-6 2 1,-6-3-4-4,-1-6 9 4,5-8-11-2,-2-2 0 2,-4-2 0-2,-2-3 0 0,8-4 0 1,-6 1 0 0,0-9 0 0,-3-5 0-2,0-6 0 2,0-6 0 0,0 4 0 0,0-2 0-2,0 4 0 3,0 0 0-1,0-4 0 0,0-1 0-3,0-6 0 3,1-6 0 0,-1-8 0 0,0-9 0-1,0 1 0 0,0-1 0 1,3-4 0-3,-3 5 0 3,9 3 0 1,-9 2 0-1,1 8 0-3,2 0 0 3,2-6 0 0,-5 1 0 1,0-8 0-1,3-4 0-3,-3 4 0 3,0-4 0 1,0-6 0-2,0 1 0-1,2-3 0 3,-2 0 0-1,0 0 0-1,0 0 0 0,0 6 0 0,0 3 0 2,0-2 0-4,0 0 0 4,0-4 0-1,0-3 0 0,0 0 0-3,0 0 0 4,0 0 0-1,0 0 0-1,0 0 0 2,0 2 0-3,0 3 0 1,-5 1 0 2,-20 3 0-2,-11-1 0-1,-5-2 0 3,5-1 0-1,-5 1 0-3,1-4-9 4,-2 2-147-2,35-4-200 2,-4 0-582-3</inkml:trace>
    </iact:actionData>
  </iact:action>
  <iact:action type="add" startTime="6800">
    <iact:property name="dataType"/>
    <iact:actionData xml:id="d2">
      <inkml:trace xmlns:inkml="http://www.w3.org/2003/InkML" xml:id="stk2" contextRef="#ctx0" brushRef="#br0">8367 13059 778 0,'0'0'314'7,"0"0"-62"1,0 0-54-2,0 0-60 2,0 0-8 0,0 0-26 1,0 0-38-4,141 0-40 4,-89 0 6-1,-3-8-23 1,8-7-9-4,2 5 0 2,2 0 0 2,3 8 0-1,-5-1 0-3,2 1 0 4,-7-1 0-1,-8-1 0 0,-5-1 0 0,-2 2 0-2,-15-2 0 1,-6 5 0 2,-2 0 0-3,-13 0 0 2,-3 0 0 0,0 0 0 0,0 0 0-3,0 0 0 4,0 0 0-1,0 0 0 1,0 0 0-5,0 0 0 5,0 0 0-1,0 0 0-1,-8 0 0 1,-12 0 0-1,1 0 0 1,-5 0 0 0,-5 0 0-1,-3-5 0 0,-7-2 0 1,2 2 0 0,0-3 0-2,1 2 0 1,5 2 0 2,-2 4 0-1,-3-2 0-2,-1 2 0 2,2 0 0 0,2 0 0 1,-3 0 0-4,5 0 0 3,2 0 0 0,5 0 0 0,-4 0 0-2,8 0 0 2,-6 0 0 0,16 0 0 0,-3 0 0-1,13 0 0 0,-3 0 0 1,3 0 0 1,0 0 0-4,0 0 0 3,0 0 0 0,0 0 0 0,0 0 0 0,0 0 0-2,0 0 0 2,0 0 0 1,0 0 0-5,0 0 0 5,13 6 0-1,17 0 0 0,9 2 0-2,3 1 0 2,11 2 0 0,-6-2 0 0,10-1 0-2,2-1 0 2,2-4 0 0,-1-3 0 0,-15 0 0-2,7 0 0 2,-25 0 0-1,2 0 0 2,-14 0 0-3,-2 0 0 2,-10 0 0 1,-3 0 0-1,0 0 0-3,0 0 0 3,0 3 0 0,0-3 0 0,0 0 0-2,0 0 0 2,0 0 0 0,0 4 0 0,0-4 0-1,0 0 0 0,0 0 0 1,0 0 0 0,0 0 0-2,0 0 0 2,0 0 0 0,0 0 0 0,0 0 0-2,0 0 0 3,0 0 0-2,0 0 0 2,-3 0-101-4,-4 0-207 4,-2 0-492-1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</inkml:definitions>
  <iact:action type="add" startTime="3388">
    <iact:property name="dataType"/>
    <iact:actionData xml:id="d0">
      <inkml:trace xmlns:inkml="http://www.w3.org/2003/InkML" xml:id="stk0" contextRef="#ctx0" brushRef="#br0">11959 9737 842 0,'0'0'346'8,"0"0"-130"-3,0 0-56 3,0 0-48 0,0 0-44 0,0 0-10-2,0 0 12 2,59-133-10 1,-34 109 4-2,10-2-13 0,5-5-51 1,14 0 0-1,7-3 0 2,9 1 0-2,8-1 0 0,2 3 0 0,17 0 0 3,7 0 0-6,15 1 0 5,11-1 0-1,5-6 0 0,12-3 0-3,0 2 0 3,-2-1 0 0,12-1 0 0,0 4 0-2,3 6 0 3,-3 0 0-2,-2 11 0 1,12 7 0 0,1 7 0-2,4 5 0 2,-11 0 0 0,-11 0 0-1,-7 0 0 1,6 14 0-1,-5 0 0 2,-4 0 0-3,1 6 0 2,-13-1 0 0,-1 3 0 1,-17-5 0-1,-10 4 0-3,-5-4 0 4,-11-1 0-1,-7 1 0-2,-6-3 0 1,1 0 0 1,-8-4 0 0,8-1 0 1,-6 1 0-3,-6-3 0 2,0 7 0 0,4 2 0-2,-8-3 0 1,-11 2 0 1,3-5 0 1,-13-3 0-4,-18-2 0 4,-1-5 0 0,-16 0 0-3,0 0 0-1,0 0 0 4,0 0 0-1,0 0 0-1,4 0 0 0,-4 0 0 0,3 0 0 1,3 0 0 1,-6 0 0-3,3 0 0 1,-3 0 0 1,0 0 0 1,0 0 0-4,0 0 0 4,0-9 0-2,-33-13 0 1,-2-6 0-1,-6-4 0 1,-7-5 0-1,-8-3 0 2,8-9 0-3,-8 0 0 2,-1 8 0 0,16 5 0 0,5 16 0-3,16 9 0 4,13 7 0-2,2 4 0 1,5 0 0-1,0 0 0 0,-7 0 0 1,7 0 0 0,0 6 0 0,0 23 0-2,32 10 0 2,4 6 0 0,5-1 0-2,-2-1 0 3,3 1 0-1,1-2 0 0,5 2 0-2,2-2 0 2,-7-7 0-1,-2 0 0 2,-5-13 0-3,-16-5 0 2,-10-13 0-1,-1-3 0 2,-9 6 0-3,0 3 0 2,-9 10 0 0,-39 0 0 0,2-6 0-3,-10-5 0 4,-5-4 0-1,0 1 0 0,-7-1 0-2,2 5 0 2,43-8 0 0,3 5-633 0</inkml:trace>
    </iact:actionData>
  </iact:action>
  <iact:action type="add" startTime="4970">
    <iact:property name="dataType"/>
    <iact:actionData xml:id="d1">
      <inkml:trace xmlns:inkml="http://www.w3.org/2003/InkML" xml:id="stk1" contextRef="#ctx0" brushRef="#br0">11955 12994 410 0,'0'0'600'8,"0"0"-356"-1,0 0-58 0,0 0-34 0,0 0-54 2,0 0-18-1,0 0 12-2,194-36-22 2,-143 10-8 0,8-6-9 0,6-9-53-3,8-4 0 4,2 0 0-1,9 3 0 0,0 5 0-2,13 6 0 2,5 4 0 1,2 7 0-2,15 0 0 0,3-2 0 0,11 0 0 1,8-6 0 0,7-1 0-2,11-2 0 2,-4 3 0 0,-13 3 0 0,-17 5 0-2,-11 3 0 2,-11 7 0 1,5 1 0-1,5 0 0 0,-12 1 0-2,-1-3 0 2,2 2 0 0,-2 1 0 0,0 2 0-2,13 6 0 2,-5 0 0-1,11 0 0 0,3 0 0 1,-6 8 0 0,-7 9 0 0,4-2 0-2,-10 2 0 3,1 4 0-2,6 0 0 1,-2 2 0-2,-4-4 0 2,-4-2 0 0,1-4 0 0,-9 4 0-2,-8-5 0 3,-10-2 0-2,-8 0 0 1,-5 1 0-2,13 3 0 2,-10 6 0 0,13 7 0 0,-13 0 0-1,-5 0 0 0,5-2 0 1,-6-6 0 0,1 4 0-2,-11-6 0 3,4 0 0-1,-4-3 0 0,-7-3 0-3,-5-5 0 4,-7 0 0-2,-6-3 0 1,-11-3 0-2,1 0 0 1,-7 0 0 1,1 0 0 0,-4 0 0-2,0 0 0 2,-3 0 0 1,0 0 0-2,0 0 0 0,0-18 0 0,-27-12 0 1,-9-6 0 0,-4-1 0-2,-4 0 0 2,-7 3 0 0,1 1 0 0,-2 4 0-2,-9 10 0 2,4-2 0 0,14 4 0 0,2 4 0-2,22 6 0 2,5 3 0 0,8 4 0 0,6 0 0-2,0 0 0 2,-4 0 0 0,4 0 0 0,0 0 0-2,0 0 0 2,4 0 0 0,35 4 0 1,2 20 0-4,6 4 0 3,6 4 0 0,-6 3 0 1,3 2 0-4,-7 0 0 3,-2 2 0 0,-2 0 0 0,-17-5 0-2,-3-8 0 2,-15 1 0 0,-4-3 0 0,0 4 0-2,-7-4 0 2,-31-1 0 0,-8-4 0 0,-5-1 0-1,-6-1 0 0,4 0 0 1,-13 0 0 0,3-2 0-1,42-12 0 0,4 4-817 1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300">
    <iact:property name="dataType"/>
    <iact:actionData xml:id="d0">
      <inkml:trace xmlns:inkml="http://www.w3.org/2003/InkML" xml:id="stk0" contextRef="#ctx0" brushRef="#br0">6773 4380 1010 0,'0'0'254'8,"0"0"-198"-3,0 0 78 4,0 0 10-2,0 0-82 1,0 0-42-1,0 0 34 1,98-56-8 0,-72 36-24-1,2-7 20 0,5-1-4 1,8-3-4 0,14-2-6 0,3 4 6-2,10 1-10 2,4 8-12 0,11 3 21 0,-2 3-33-1,8 4 0 0,6-2 0 1,-8 3 0 1,7 6 0-4,-1 3 0 4,9 0 0-1,2 0 0 0,3 0 0-2,2 12 0 2,-15 10 0 0,5 4 0 0,-11 2 0-2,-7-1 0 2,-10 5 0 0,-1 0 0 0,-6-5 0-2,-16 1 0 2,0-2 0 0,-17-10 0 0,-10-7 0-2,-5-4 0 1,-12-5 0 1,-1 0 0 0,3 0 0-2,-3 0 0 2,4 0 0 0,3 0 0 0,-4 0 0-2,-5 0 0 2,-1-2 0 0,0-10 0 0,0-3 0-2,0-3 0 2,-27-8 0 0,-7-2 0-2,-5-6 0 1,-6-3 0 1,-8-5 0 1,-4 3 0-1,3 2 0-2,5 6 0 2,6 7 0 0,6 1 0 0,13 6 0-2,6 5 0 1,8 10 0 1,2-1 0 0,8 3 0-2,0 0 0 3,0 0 0-1,0 0 0 0,31 0 0-1,-2 20 0 0,11 5 0 1,0 4 0 0,1 1 0-2,-2 2 0 2,-1 0 0 0,4 5 0 0,-5 0 0-2,-3 5 0 2,-4-5 0 0,3-7 0 0,-12-5 0-2,-2-4 0 2,-2-8 0 0,-10-1 0 0,-7-4 0-1,0 3 0 0,0 2 0 1,-7 2 0 0,-29 5 0 0,-2-8 0-2,-5-2 0 2,2-2 0-2,2-4 0 2,-2-4 0 0,-11 0 0 0,35 0-311 0,5 0-791-2</inkml:trace>
    </iact:actionData>
  </iact:action>
  <iact:action type="add" startTime="4554">
    <iact:property name="dataType"/>
    <iact:actionData xml:id="d1">
      <inkml:trace xmlns:inkml="http://www.w3.org/2003/InkML" xml:id="stk1" contextRef="#ctx0" brushRef="#br0">6902 3973 884 0,'0'0'328'6,"0"0"-154"0,0 0-14 2,0 0-72 0,0 0-78 0,0 0 12 0,0 0 46-2,-18 86-18 2,-8-39-14 0,-1-2-24-2,-2 2 16 2,4-8-14 0,2 1-8 0,2-3-2 0,8-3 0-2,11-4-2 2,2-4-2 0,0-5 24-2,0-1 26 2,36-3 10 0,10 0-37 0,11-6-23-2,4-2 0 2,4 3 0 0,7 3 0 2,-5 9 0-6,-6 9 0 4,3 9-29 0,1 7-115 0,-54-36-428 0,5 1-308-2</inkml:trace>
    </iact:actionData>
  </iact:action>
  <iact:action type="add" startTime="6675">
    <iact:property name="dataType"/>
    <iact:actionData xml:id="d2">
      <inkml:trace xmlns:inkml="http://www.w3.org/2003/InkML" xml:id="stk2" contextRef="#ctx0" brushRef="#br1">7935 3072 804 0,'0'0'252'8,"0"0"-82"0,0 0 34-2,28 187-52 1,-23-130-92 1,10-4-44 1,-8-17 38-3,-7-13 6 2,0-15-8-1,0-8 4 2,0 0-36-3,19-31 2 2,12-27-12-1,12-26 0 2,18-25 18-3,3-16-20 1,8-19 0 3,-4 1-2-3,-8 17-6-1,-4 25 8 2,-12 36-8 0,8 34-16 0,-10 31-74-2,-35 9-86 2,12 39-582 0</inkml:trace>
    </iact:actionData>
  </iact:action>
  <iact:action type="add" startTime="16007">
    <iact:property name="dataType"/>
    <iact:actionData xml:id="d3">
      <inkml:trace xmlns:inkml="http://www.w3.org/2003/InkML" xml:id="stk3" contextRef="#ctx0" brushRef="#br0">24000 10724 25 0,'34'0'365'7,"-34"0"-149"-2,3 0-88 3,-3 3-74 0,2-1-14 0,0 5 8-2,7-2-30 2,-7 5 0 0,3-1-4 0,11 2-2-2,-8 3-12 2,11 2-84 1,5 5 64-2,-14-15-94-1,6 1-266 2</inkml:trace>
    </iact:actionData>
  </iact:action>
  <iact:action type="add" startTime="16453">
    <iact:property name="dataType"/>
    <iact:actionData xml:id="d4">
      <inkml:trace xmlns:inkml="http://www.w3.org/2003/InkML" xml:id="stk4" contextRef="#ctx0" brushRef="#br0">24310 10557 1056 0,'0'0'394'2,"0"0"-80"7,0 0-66-3,0 0-213 2,0 0-35 0,0 0 0 0,44 43 0-2,-37-8 0 2,-5 5 0 0,9 12 0 0,-11 9 0-2,0 7 0 1,3-4 0 1,-1-4 0 0,-2-19 0-1,11-13 0 0,-11-13 0 2,2-15 0-2,1 0 0 0,-3-2-125 1,0-24-599 0</inkml:trace>
    </iact:actionData>
  </iact:action>
  <iact:action type="add" startTime="17370">
    <iact:property name="dataType"/>
    <iact:actionData xml:id="d5">
      <inkml:trace xmlns:inkml="http://www.w3.org/2003/InkML" xml:id="stk5" contextRef="#ctx0" brushRef="#br0">26643 10509 1040 0,'0'0'464'8,"0"0"-200"0,0 0-160 0,0 0-46-2,0 0-10 3,0 0-20-2,-23 130 13 1,23-80-41-2,0 10 0 2,0 13 0 0,0 4 0 0,0-8 0-2,0-10 0 2,0-14 0 0,4-17 0 0,-4-14 0-2,3-12 0 2,-3-2 0 0,1 0 0 0,8-5-71-2,-6-12-397 2,-3-8-558 0</inkml:trace>
    </iact:actionData>
  </iact:action>
  <iact:action type="add" startTime="18595">
    <iact:property name="dataType"/>
    <iact:actionData xml:id="d6">
      <inkml:trace xmlns:inkml="http://www.w3.org/2003/InkML" xml:id="stk6" contextRef="#ctx0" brushRef="#br0">22464 6244 924 0,'0'0'376'8,"0"0"-34"-1,0 0-98-1,0 0-92 2,0 0-143 0,0 0-9 0,20 0 0-2,-55 0 0 2,-27 0 0 0,-15 0 0 0,-4 0 0-2,4 0 0 2,2 0 0 1,10 0 0-1,8 0 0-3,14 0 0 3,15 0 0 0,9 0 0 0,6 0 0-2,13 0-15 2,0 0-703 0</inkml:trace>
    </iact:actionData>
  </iact:action>
  <iact:action type="add" startTime="21274">
    <iact:property name="dataType"/>
    <iact:actionData xml:id="d7">
      <inkml:trace xmlns:inkml="http://www.w3.org/2003/InkML" xml:id="stk7" contextRef="#ctx0" brushRef="#br0">5772 11319 1052 0,'0'0'300'5,"0"0"-204"4,0 0 18-2,0 0-8-1,0 0-24 2,0 0 26 0,0 0 24 0,45 0-75 0,-32-6-57-2,8-7 0 2,-2-8 0 0,8-3 0 0,-2-1 0-2,11-4 0 3,5 1 0-2,2 1 0 2,6-8 0-4,2 5 0 3,3-4 0 0,9 0 0 2,0 2 0-5,11-3 0 3,5-2 0-1,0 1 0 0,0 5 0 1,1 6 0-1,-3 8 0 2,4 8 0-1,-7 6 0-2,16 3 0 2,-3 0 0 0,-3 0 0 0,-3 0 0 0,-4 6 0-2,3 5 0 2,-8 2 0 1,-4 4 0-4,-7 4 0 5,9-2 0-3,1 5 0 1,1 0 0-2,5 7 0 2,-9-4 0 0,-4 5 0 0,-5-3 0-2,2-4 0 2,-4-6 0 0,-11-2 0 0,-8-6 0-2,-2-1 0 2,-10-6 0 0,-8-1 0-3,2 3 0 3,-4 0 0 0,-3-1 0 0,-6-3 0-3,-2-2 0 4,3 0 0-2,-8 0 0 1,0 0 0 1,0 0 0-3,0 0 0 2,0 4 0 0,0-4 0 0,0 2 0-2,0-2 0 2,0 0 0 0,0 0 0 0,0 0 0-2,0 0 0 2,0 0 0-1,0 0 0-1,0 0 0 2,-8-13 0 1,-24-21 0-1,-15-11 0 0,4-6 0-3,-8 1 0 4,5-1 0-1,2 12 0 0,5 11 0-2,16 8 0 2,1 6 0 0,6 4 0 0,6 3 0-2,0 4 0 2,10 3 0 0,0-3 0-2,0 3 0 2,0 0 0 0,0 0 0 0,0 0 0 0,0 0 0-2,0 0 0 2,0 0 0 0,0 0 0 0,0 0 0-3,13 0 0 4,12 0 0-1,1 6 0 0,11 17 0-2,0 2 0 2,3 12 0 0,4-2 0-2,-8-1 0 2,-3-2 0 0,-7-11 0 0,-8-4 0-2,-11-3 0 2,2-4 0 0,-9-7 0 0,0-1 0-2,0-2 0 2,0 0 0 0,0 0 0 0,0 5 0 0,0 7 0-2,-13 1 0 2,-21 8 0 0,4-8 0 0,-6 2 0-3,-1-8 0 3,0 3 0 2,-5-7 0-3,14-3 0-1,-2 2 0 1,4-2 0 2,-2 2 0-1,-2 12 0-2,19-7 0 1,3 15-663 2</inkml:trace>
    </iact:actionData>
  </iact:action>
  <iact:action type="add" startTime="22870">
    <iact:property name="dataType"/>
    <iact:actionData xml:id="d8">
      <inkml:trace xmlns:inkml="http://www.w3.org/2003/InkML" xml:id="stk8" contextRef="#ctx0" brushRef="#br0">5942 10929 592 0,'0'0'638'7,"0"0"-340"1,0 0-150 1,0 0-38-3,0 0-66 2,0 0-28-1,0 0 8 2,0-6 20-3,0 6-4 2,0 0 30 0,0 0-47-2,0 0-23 2,0 12 0 0,0 16 0 0,0 10 0-2,0 3 0 2,-1 0 0 0,-10 0 0 0,-2-5 0-3,-3-6 0 4,5-8 0-1,-5-2 0 2,3-8 0-4,6-7 0 0,4-5 0 2,3 0 0 1,0 0 0-4,0 0 0 3,0 0 0 1,0 0 0-2,0 8 0-1,6 12 0 2,15 5 0 0,-2-1 0 1,-1-2 0-4,-5-12 0 3,-6-1 0 0,-4-9 0 1,-3 0 0-4,0 0 0 3,0 0 0 0,0 0 0 1,0 0 0-4,0 3 0 3,0 0 0 1,3-3 0-2,7 2 0-1,0-2 0 2,3 0 0 0,7 0 0 0,3 0 0 1,11 0 0-4,-2 0 0 3,17 0 0 0,-10 0 0-2,9 3 0 2,-12-3 0 0,-8 0 0 0,-2 0 0-2,-3 0 0 2,-3 3 0 0,3 6 0 0,-20-7 0 0,-3 4-1243-2</inkml:trace>
    </iact:actionData>
  </iact:action>
  <iact:action type="add" startTime="27493">
    <iact:property name="dataType"/>
    <iact:actionData xml:id="d9">
      <inkml:trace xmlns:inkml="http://www.w3.org/2003/InkML" xml:id="stk9" contextRef="#ctx0" brushRef="#br2">7518 9737 960 0,'0'0'550'8,"0"0"-274"-2,0 0-70 2,0 0-151 0,0 0-55 0,0 0 0-2,10 104 0 2,-35-48 0 0,-10 9 0 0,8-1 0-2,-11 2 0 2,-1-8 0 0,3-7 0 0,1-9 0-2,5-6 0 2,-7-5 0 0,14-4 0 0,3-10 0-2,2-14 0 3,18-3-273-1,0 0-615 0</inkml:trace>
    </iact:actionData>
  </iact:action>
  <iact:action type="add" startTime="27894">
    <iact:property name="dataType"/>
    <iact:actionData xml:id="d10">
      <inkml:trace xmlns:inkml="http://www.w3.org/2003/InkML" xml:id="stk10" contextRef="#ctx0" brushRef="#br2">7223 9822 1188 0,'0'0'408'4,"0"0"-174"4,0 0-60-1,0 0-131 2,190 132-43-4,-135-68 0 3,18 13 0 1,-6 4 0-2,12 3 0-1,2 3-29 2,-50-61-171 1,-5 2-334-2</inkml:trace>
    </iact:actionData>
  </iact:action>
  <iact:action type="add" startTime="30546">
    <iact:property name="dataType"/>
    <iact:actionData xml:id="d11">
      <inkml:trace xmlns:inkml="http://www.w3.org/2003/InkML" xml:id="stk11" contextRef="#ctx0" brushRef="#br0">23816 9672 1420 0,'0'0'408'8,"0"0"-189"-1,0 0-219 0,93 176 0 2,-68-127 0-1,-2 4 0-3,13-2 0 3,5-4 0 0,-14-7 0 0,8-8 0 0,-18-8 0-2,4-1 0 3,-17-3 0-1,-4-3 0 0,0-17-269-2,0 0-709 1</inkml:trace>
    </iact:actionData>
  </iact:action>
  <iact:action type="add" startTime="31417">
    <iact:property name="dataType"/>
    <iact:actionData xml:id="d12">
      <inkml:trace xmlns:inkml="http://www.w3.org/2003/InkML" xml:id="stk12" contextRef="#ctx0" brushRef="#br0">25688 8678 1560 0,'0'0'326'8,"0"0"-165"0,89 168-161-2,-70-120 0 1,-11-9 0 2,9-8 0-3,-1-11-87 2,1-12-189 0,-14-8-292-1,0 0-422 0</inkml:trace>
    </iact:actionData>
  </iact:action>
  <iact:action type="add" startTime="32198">
    <iact:property name="dataType"/>
    <iact:actionData xml:id="d13">
      <inkml:trace xmlns:inkml="http://www.w3.org/2003/InkML" xml:id="stk13" contextRef="#ctx0" brushRef="#br0">27304 7790 1452 0,'0'0'360'7,"0"0"-168"0,82 162-149 0,-61-80-43 1,-1 3 0 0,-3-1 0-2,-6-9 0 2,2-10-121 0,-13-51-227 0,2-5-662-2</inkml:trace>
    </iact:actionData>
  </iact:action>
  <iact:action type="add" startTime="32971">
    <iact:property name="dataType"/>
    <iact:actionData xml:id="d14">
      <inkml:trace xmlns:inkml="http://www.w3.org/2003/InkML" xml:id="stk14" contextRef="#ctx0" brushRef="#br0">28736 6894 1402 0,'0'0'440'8,"0"0"-235"0,93 176-205-1,-69-112 0 0,8 5 0 1,-7-2 0 0,14-3 0 0,-1-2 0-2,-5-8-19 2,-20-46-365 0,3-6-688-2</inkml:trace>
    </iact:actionData>
  </iact:action>
  <iact:action type="add" startTime="33623">
    <iact:property name="dataType"/>
    <iact:actionData xml:id="d15">
      <inkml:trace xmlns:inkml="http://www.w3.org/2003/InkML" xml:id="stk15" contextRef="#ctx0" brushRef="#br0">30493 6053 1048 0,'0'0'478'8,"0"0"-206"0,0 0-116 1,71 188-63-4,-47-101-93 3,0 3 0 0,0-8 0 1,4-13 0-2,1-12 0-1,-9-18 0 2,0-10 0 0,1-9 0-2,-5-7-101 2,-9-2-125 0,-7-11-258 0,0 0-308-1</inkml:trace>
    </iact:actionData>
  </iact:action>
  <iact:action type="add" startTime="35568">
    <iact:property name="dataType"/>
    <iact:actionData xml:id="d16">
      <inkml:trace xmlns:inkml="http://www.w3.org/2003/InkML" xml:id="stk16" contextRef="#ctx0" brushRef="#br0">20088 9621 294 0,'0'0'254'8,"0"0"-104"0,0 0-38-2,0 0-28 2,0 0-28 0,54 173 22 0,-41-139 6-2,-8-1 8 2,4-6 2 0,3 2-22 0,-9-6-10-2,-2-9-30 2,2-6-18 0,-3-8-8 0,9 0-6-2,-9 0 0 2,0 0 2 0,0-12 6 0,0-13 8-2,0-3 2 1,0-2-6 2,-12-4 2-1,-4-5-10-1,5-5 0 0,-10 0 2 1,5-1-2 2,-4 8 0-6,16 16-4 5,-5 5 2-2,6 15 0 2,3 1 6-4,0 0 20 3,0 0 38 0,0 1 12 0,0 26-56-1,0 3-20 1,0 2 0-1,16-2 0 1,-3-2 0-2,0 0-2 2,2-3-18 0,1-8-56 0,-6-5-46-2,3-6-70 2,-13-6-134 0,0 0-184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5:08:57.078"/>
    </inkml:context>
    <inkml:brush xml:id="br0">
      <inkml:brushProperty name="width" value="0.05292" units="cm"/>
      <inkml:brushProperty name="height" value="0.05292" units="cm"/>
    </inkml:brush>
  </inkml:definitions>
  <iact:action type="add" startTime="37510">
    <iact:property name="dataType"/>
    <iact:actionData xml:id="d0">
      <inkml:trace xmlns:inkml="http://www.w3.org/2003/InkML" xml:id="stk0" contextRef="#ctx0" brushRef="#br0">282 4304 314 0,'-3'0'200'8,"3"0"-72"0,-5 0 56 0,5 0-36-2,0 0-32 2,0 0 56-1,0 0-8 1,0 0-68-2,0 0-2 2,0 0-16 1,0 0-26-1,0 0 2-3,0 0 10 3,8 0-18 1,9 0 0-2,6 10-10-1,0-5 0 3,8 4-17-2,-5-4-19 1,7 0 0-2,-2-5 0 2,9 0 0 1,1 0 0-1,-1 0 0-1,10 0 0 0,0 0 0 1,7 0 0-1,2 0 0-1,-1-5 0 2,6-4 0 0,-1 1 0 0,3-1 0-2,5 5 0 4,10-2 0-3,8 3 0 0,2 3 0 0,3 0 0 1,5 0 0 0,-11 0 0 0,2 0 0-2,-10 0 0 2,0 0 0 0,1 0 0 0,-4 0 0-3,-2-8 0 4,2-7 0-1,3-2 0 0,-4 3 0-3,7 0 0 4,-5 10 0-2,2 0 0 1,0 4 0-1,1 0 0 1,3 0 0 0,0 0 0-1,9 0 0 0,-5 4 0 0,5 0 0 1,0-1 0 0,-2-3 0-1,5 0 0 0,1 0 0 2,-6 0 0-1,3 0 0-3,4-7 0 3,0-10 0 1,-9 2 0-1,3-5 0-2,-10 1 0 2,-3 4 0 0,-2 2 0-1,-3 1 0 0,4 0 0 1,-1 2 0 0,3-2 0 0,-3-2 0-2,-1 6 0 2,-4-4 0 0,-3 6 0 0,-2 6 0-2,-2 0 0 2,6 0 0 0,-1 0 0 0,1-2 0-2,-3-4 0 2,1-1 0 0,2 0 0 0,-10 2 0-2,9 0 0 2,-6 1 0 0,-8-2 0 0,-5-1 0-2,3 4 0 2,1-6 0 0,-8 1 0 0,11 2 0-2,-1 4 0 2,-6-2 0 0,18 2 0 0,-5-1 0-2,-2 3 0 2,4-3 0 0,-1 3 0 0,3 0 0-2,-1 0 0 2,5 0 0 0,-7 0 0 0,-4 0 0-2,10 0 0 2,-6 0 0 0,-1 0 0 0,6 0 0-2,-4 0 0 2,3 0 0 0,0 0 0 0,-5 0 0-2,3 0 0 2,2 0 0 0,-11 0 0 0,-4 0 0-2,2 0 0 2,-6 0 0 0,0 0 0 0,4 0 0-2,-6 0 0 2,16 0 0 0,5 0 0-1,-2 0 0 0,10 0 0 1,-9 0 0 0,4 0 0 0,-11 0 0-2,-4 0 0 3,-9 0 0-2,4 0 0 1,-4 0 0-2,-5 0 0 2,14 0 0 0,-1 0 0 0,4 0 0-2,-2 0 0 2,5 0 0 0,1 0 0 0,-3 6 0-2,1 5 0 2,-4-3 0 0,2 0 0 0,-7 1 0-2,4-1 0 2,2 1 0 0,2 2 0 0,3 0 0-2,3-3 0 3,-6 5 0-2,8-6 0 1,-1-5 0-1,9 2 0 0,-10 0 0 1,7-2 0 0,-12 1 0-2,-8-3 0 2,-8 0 0 0,-1 0 0 0,7 0 0-2,-7 0 0 2,7 0 0 0,-4 0 0 0,4 0 0-2,-4 2 0 2,3 1 0 0,0 0 0 0,-8 1 0-2,6 1 0 2,-1-3 0 0,-9 1 0 0,6 0 0-2,-6-1 0 2,2 2 0 1,0-1 0-3,4-3 0 1,-2 2 0 1,-2-2 0 0,2 0 0 0,-2 0 0-2,-1 0 0 2,-4 0 0 0,1 0 0 0,-5 0 0-1,4-5 0 0,3 1 0 1,2 2 0 0,-1 2 0-2,1 0 0 3,-6 0 0-2,-4 0 0 2,3 0 0-4,-11 0 0 3,0 0 0 0,-5 0 0 0,2 0 0-2,-7 0 0 2,-6 0 0 0,9 0 0 0,0 0 0-2,4 0 0 2,-8 0 0 0,7 0 0-2,-2 0 0 3,3 0 0-2,-4 0 0 1,2 0 0 2,-2 0 0-6,-3 0 0 5,1 0 0-2,-6 0 0 1,0 0 0-2,-3 0 0 2,-5 0 0 0,2 0 0 0,-2 0 0-2,0 0 0 2,0 0 0 0,0 0 0 0,0 0 0-2,0 0 0 2,-43 0-191 0,7 9-119-2,15 1-446 2</inkml:trace>
    </iact:actionData>
  </iact:action>
  <iact:action type="add" startTime="56060">
    <iact:property name="dataType"/>
    <iact:actionData xml:id="d1">
      <inkml:trace xmlns:inkml="http://www.w3.org/2003/InkML" xml:id="stk1" contextRef="#ctx0" brushRef="#br0">21852 2910 946 0,'29'-16'396'7,"-19"-3"-194"-1,8-3-26 2,0 1-64 1,7-7-36-2,7 0-18 0,-3 0 23 1,13 0-81 1,9 3 0-2,-5-4 0-1,11-2 0 1,4-2 0 1,12-5 0-2,-1-11 0 2,12-8 0 0,1 0 0 0,2-1 0 0,6 2 0 1,-5 3 0-3,9 8 0 2,-13 3 0 1,3 8 0-4,3 4 0 2,-6 0 0 2,0-1 0-2,5 1 0 0,-5-5 0 1,0-2 0 0,-4-1 0 0,-2 5 0-3,2-1 0 4,-12 4 0-1,4 4 0-2,-12 0 0 1,-2 3 0 2,-12 4 0-1,8-1 0 0,-8-5 0-2,8-3 0 2,-6 0 0 0,8-5 0 0,-8 2 0-3,0-4 0 4,-5 3 0-1,-5 0 0 0,-10-1 0-2,5 8 0 2,-10 4 0 0,-7 5 0-3,-4 7 0 4,1 1 0-1,-6 2 0 0,5 0 0-2,-4 1 0 1,1-1 0 1,-6 0 0 0,5 1 0 1,4-1 0-3,-9 3 0 1,-2 0 0 2,-1 0 0-2,0 3 0-1,0 0 0 2,0 0 0 0,0 0 0-2,0 0 0 2,3 0 0 0,-3 0 0 0,0 0 0 1,0 0 0-4,0 0 0 3,0 0 0 0,0 0 0 0,0 0 0-2,0 0 0 2,0 0 0 1,-3 0 0-2,-24 0 0 0,-14 0 0 1,-15-10 0 0,11 1 0-1,-10-2 0-1,14 2 0 2,1 1 0 0,8 3 0 0,17 1 0-2,2 4 0 2,0 0 0 0,10-2 0 1,3-2 0-4,0 4 0 3,-1 0 0 1,1 0 0-2,0 0 0 0,-3 0 0 0,3 0 0 2,0 0 0-1,0 0 0-1,0 0 0 0,0 0 0 2,0 0 0-3,0 0 0 0,0 0 0 2,0 0 0 1,0 0 0-1,0 0 0-2,0 0 0 1,7 0 0 1,26 0 0 1,11 0 0-3,12 0 0 2,-9 0 0-1,6 0 0 2,-9 0 0-3,-6 0 0 2,-2 0 0 0,-13 0 0 0,-3 0 0-1,-4 0 0 0,-8 0 0 1,-4 0 0 0,5 0 0-2,-9 0 0 2,0 0 0 0,0 0 0 0,0 0 0-2,0 0 0 2,0 18 0 0,0 11 0 0,3 6 0-2,-3 5 0 2,0-6 0 0,1-6 0-1,2-6 0 0,1-5 0 1,5-2 0 0,-5-2 0 0,12 1 0-2,-4-5 0 2,17-1-3 1,-22-8-443-2,6 0-622-1</inkml:trace>
    </iact:actionData>
  </iact:action>
  <iact:action type="add" startTime="57599">
    <iact:property name="dataType"/>
    <iact:actionData xml:id="d2">
      <inkml:trace xmlns:inkml="http://www.w3.org/2003/InkML" xml:id="stk2" contextRef="#ctx0" brushRef="#br0">25158 721 300 0,'0'0'454'5,"0"0"-268"3,0 0-22 0,0 0 8 0,0 0-64-2,0 0-24 2,0 0 28 0,19 4-14 0,-3-4-48-2,2 0-34 2,6-6-6 0,2-14-8-1,5-2 0 0,-5 0-2 1,-1-1 0 0,-5 3-2-1,0 5 2 0,-4 8 0 1,-10-3-2 0,-5 8-4 0,8 2 0-2,-9 0 6 2,0 0 0 0,0 0 0-2,0 0-8 2,0 0 0 0,0 0 6 0,0 0 4-2,0 12 2 2,0 13 42 0,0 12-10 0,0 2-22 0,0 0-10-1,0-2 2 0,0 3-2 2,0-8 0-4,0 0 0 3,0-7-4 0,0-5 0 1,0-6-2-3,0-4 2 2,-9 0 0-1,5-5-8 1,-6 0-16-2,-6 1 2 3,-1 3 0-2,-4-1 8 1,1 0-12 0,-3 1-20-2,-6-1 0 2,14-5-4 0,-1 1-6 0,6-4 20-1,7 0 2 0,3 2 32 2,0-2 2-2,0 0 38-1,0 0 40 2,0 0-24 0,0 0-22 0,0 0 20-2,0 0 68 2,29 0-62 0,-3 0-24 0,12 0 38-2,-8 0-23 2,1 0-49 0,8 0 0-2,-11 0 0 2,3 0 0 1,-6 0 0-2,-9 0 0 1,-7 0 0-2,2 0 0 3,-6 0 0-1,0 0 0-1,-3 0 0-1,10 0 0 3,-11 0 0-1,15 0 0-1,-6 0-149-1,0 0-371 2,-4 0-670 0</inkml:trace>
    </iact:actionData>
  </iact:action>
  <iact:action type="add" startTime="61342">
    <iact:property name="dataType"/>
    <iact:actionData xml:id="d3">
      <inkml:trace xmlns:inkml="http://www.w3.org/2003/InkML" xml:id="stk3" contextRef="#ctx0" brushRef="#br0">29826 3372 900 0,'0'-6'324'5,"0"4"-228"3,0-1-42 0,0 3 80 0,0-6-60-2,0-8-62 2,7-6 38 0,16-4 12 0,11-8 22-2,-4-5 4 2,8-1-14 0,11-5 6 0,5-4-65-2,7-7-15 2,18-6 0 0,11-4 0 0,10-5 0 0,2 0 0 0,-2 2 0 0,3-1 0 0,-6 4 0-1,3-1 0 0,-15-2 0 1,11 2 0-1,-15 4 0 0,3-1 0 1,-4 0 0 0,0 3 0 0,1 3 0-2,-13 6 0 2,2 7 0 0,-11 0 0 0,-2 7 0-2,-7 6 0 2,4-2 0 0,2 4 0 0,-5 0 0-2,9-3 0 3,0-3 0-2,4 7 0 1,3-1 0-2,-21 8 0 2,-2 3 0-1,-14 3 0 2,-4 5 0-4,-8 0 0 2,-2 5 0 1,-8-5 0 0,7 7 0-2,-14-2 0 2,7 1 0 0,-6 3 0 1,4 0 0-4,-6 0 0 4,0 0 0-1,0 0 0 2,0 0 0-6,0 0 0 3,0 0 0 1,0 0 0 1,0 0 0-3,0 0 0 1,0 0 0 1,0 0 0 0,-6 0 0-1,-17 0-9 0,-7-3 9 1,-8-4 4 1,-5 0 1-4,-7-1-5 3,0-1 0 0,3 4 0 0,14 0-9-1,0 2 5 0,17 0-8 1,7 3 2 1,6 0 0-3,-3 0 10 2,3 0 0 0,-4 0 6 0,6 0-4-3,-2 0-2 4,3 0 0-1,0 0 0-1,0 0 0 0,0 0 2 1,0 0 2-1,0 0-4 2,0 0 4-4,0 0 2 3,0-3-4 0,0 3 0 1,0 0-2-4,0-2-8 4,0 2-10-2,0-4 2 2,0-1 12-3,3-1 4 1,14 4 16 2,24-7 26-2,2 3-37-1,8-3-5 2,5-4 0 0,-2 4 0 1,-6-1 0-3,0 2 0 1,-14 1 0 1,-5 1 0 0,-8 3 0-1,-4 0 0 1,-14 3 0-1,1 0 0 1,-4-1 0-2,0 1 0 3,0 0 0-1,0 0 0 0,0 0 0-2,0 0 0 1,0 0 0 2,0 0 0-1,0 1 0-2,0 22 0 1,0 8 0 1,-1 3 0 0,-2-1 0-1,-9-2 0 0,11-8 0 1,-2-1 0 0,3 1 0-2,0 0 0 2,0-7 0 1,0-1 0-1,0-11-33-2,13-4-109 2,-10 0-154 0,13 0-424 0</inkml:trace>
    </iact:actionData>
  </iact:action>
  <iact:action type="add" startTime="62633">
    <iact:property name="dataType"/>
    <iact:actionData xml:id="d4">
      <inkml:trace xmlns:inkml="http://www.w3.org/2003/InkML" xml:id="stk4" contextRef="#ctx0" brushRef="#br0">32899 713 522 0,'0'0'50'5,"0"0"-34"3,0 0 52 0,0 0 56 0,0 0-16-3,0 0 4 4,0 0 22-2,-138 28 8 1,115 18-38-2,6 4 8 2,4 1-16 0,10 1-20 1,3 2-30-3,0-3-14 1,0-8-16 1,33-15-16 1,-2-11-4-4,18-17-8 3,-9 0 12 1,-6-15 4-2,3-31 6-1,-8-6-4 2,-17-2-6 2,-3 6-6-3,-9 9-4-1,0 8-10 2,0 7-64 0,-18 3-50 0,-1 18 6-2,-1 3-256 2</inkml:trace>
    </iact:actionData>
  </iact:action>
  <iact:action type="add" startTime="82422">
    <iact:property name="dataType"/>
    <iact:actionData xml:id="d5">
      <inkml:trace xmlns:inkml="http://www.w3.org/2003/InkML" xml:id="stk5" contextRef="#ctx0" brushRef="#br0">22072 8602 938 0,'0'0'230'6,"0"-3"-140"2,0-3 32-1,0-7-28 2,11-2-36-3,2-4 24 2,4-4 42 0,12-5-6 0,-1 0-6-2,11-3-33 2,14-8-79-1,-2-10 0 2,19-12 0-3,1-12 0 2,21-13 0 0,6-15 0 0,3 0 0 0,9-5 0-2,5 5 0 3,8 5 0-2,-3-5 0-1,1 6 0 2,-7 2 0 0,-7 9 0-2,-4 9 0 2,-6 7 0 0,-2 3 0 0,-11 6 0 0,3 3 0-2,-8 6 0 2,-2-1 0 0,-3 3 0 0,-4 1 0-2,1-2 0 2,-8 8 0 0,-3-2 0-2,-12 7 0 2,1 1 0 0,-17 8 0 0,7 5 0-1,-7 1 0 0,-7 4 0 1,-5 3 0 0,0 6 0-2,-4 6 0 2,-13-1 0 0,-2 3 0 0,-1 0 0 0,0 0 0-2,0 0 0 2,0 0 0 0,0 0 0 0,0 0 0-2,0 0 0 2,-1 0 0 1,-25 0 0-2,-15 0 0-1,-15 0 0 2,-4 0 0 1,-11 5 0-3,0 7 0 1,-11-2 0 1,5 0 0 0,-4 1 0 0,8-6 0-2,9 3 0 2,17 1 0 1,-3-1 0-1,18 3 0-2,3-2 0 1,11-1 0 1,9-2 0-1,6-4 0 0,-6 2 0 1,9-4 0 0,0 0 0-2,0 0 0 3,13 3 0-2,29-1 0 1,16-2 0-2,22 0 0 2,1 0 0 0,6 0 0 0,6-11 0 0,-5-3 0-2,2 0 0 2,-20 0 0 0,-9 2 0-1,-12 7 0 0,-21 2 0 2,-12 3 0-2,-1 0 0 1,-13 0 0-2,-2 0 0 2,0 0 0 0,0 0 0 0,0 3 0-2,0 26 0 2,-17 1 0 1,-2 4 0-1,1-7 0-3,2-4 0 3,9 1 0 0,-6-2 0-1,10 3 0 0,3-3 0 1,0-2 0 0,0-15-49 0,12-5-311-2,11 0-390 2</inkml:trace>
    </iact:actionData>
  </iact:action>
  <iact:action type="add" startTime="83450">
    <iact:property name="dataType"/>
    <iact:actionData xml:id="d6">
      <inkml:trace xmlns:inkml="http://www.w3.org/2003/InkML" xml:id="stk6" contextRef="#ctx0" brushRef="#br0">25657 5927 742 0,'0'0'236'6,"0"0"-208"3,0 0-26-4,0 0 8 3,0 0 164 0,0 0-46 0,0 0-68 1,-198 79 46-4,158-46 10 3,20 3-30 0,4-3-8-1,16 1-10 1,0 4-12-1,0-8-28 1,35-4-2-2,13-7 0 2,5-11-26 0,8-8 0 1,-4 0 4 0,-18 0 12-4,-12-27-10 2,-3-3 4 2,-14-7-10-4,-10-3-20 3,0 1-34 0,-29-8-12 0,-19 0-52-2,25 30-112 2,-8 7-274 1</inkml:trace>
    </iact:actionData>
  </iact:action>
  <iact:action type="add" startTime="84559">
    <iact:property name="dataType"/>
    <iact:actionData xml:id="d7">
      <inkml:trace xmlns:inkml="http://www.w3.org/2003/InkML" xml:id="stk7" contextRef="#ctx0" brushRef="#br0">29793 8536 892 0,'0'0'524'8,"0"0"-360"0,0 0-64-2,0 0-14 2,0 0-56 0,0 0 10-1,0 0 14-1,114-65 12 3,-54 21 4-1,6-15-49-1,31-18-21 0,5-11 0 0,24-11 0 2,15-4 0-1,1-2 0-3,10-1 0 6,-7 0 0-5,8-5 0 2,-5 2 0-2,-1-6 0 2,1 1 0 0,-15 0 0 0,2 1 0-2,-2-1 0 1,-3 1 0 2,-9 9 0-2,-21 16 0 0,-19 21 0 0,-11 16 0 1,-24 15 0 1,-8 14 0-3,-15 5 0 2,-10 11 0 0,-6 4 0 0,-7 2 0-2,0 0 0 1,0 0 0 2,0 0 0-1,0 0 0-2,0 0 0 1,0 0 0 2,-13 2 0-2,-13 14 0 0,-12 8 0 1,-1-4 0 0,-9 1 0 0,-8-1 0-2,-2 0 0 2,-5-4 0 0,0 2 0 0,6-4 0-2,9-1 0 2,8-1 0 0,6-7 0 0,18 2 0-2,9-5 0 2,4-2 0 0,-4 0 0 0,4 0 0-2,0 3 0 2,3-3 0 0,-4 0 0 0,4 0 0-2,0 0 0 1,0 0 0 2,0 0 0-1,4 0 0-2,31 0 0 2,7-22 0-1,28-6 0 2,1-4 0-3,6 0 0 2,-14 0 0 0,-6 7 0 0,-4 0 0-2,-6 4 0 2,-7 8 0 0,-16 1 0 1,-6 5 0-2,-13 7 0-2,-1 0 0 4,-4 0 0-1,0 0 0-1,0 0 0 0,0 0 0 1,0 0 0 0,0 32 0-2,0 7 0 2,0 1 0 0,0-1 0 0,0-10 0-2,0-1 0 2,0-8 0 0,3-10 0 0,3-3 0-2,1-5 0 1,6-2 0 2,-1 0 0-1,4 0 0-2,0-34-181 2,-13 12-321 0,-3 2-198 0</inkml:trace>
    </iact:actionData>
  </iact:action>
  <iact:action type="add" startTime="85519">
    <iact:property name="dataType"/>
    <iact:actionData xml:id="d8">
      <inkml:trace xmlns:inkml="http://www.w3.org/2003/InkML" xml:id="stk8" contextRef="#ctx0" brushRef="#br0">32732 5880 634 0,'0'0'392'8,"0"0"-196"0,0 0-14-2,0 0-8 2,0 0-48 0,0 0-14 1,0 0-16-5,18-16-16 5,-4 10-30-1,4-2-45 0,9-11-5-2,9-13 0 2,1-10 0 0,0-5 0 0,2-7 0-2,-8 4 0 2,-1 11 0 0,-9 7 0 0,-14 15 0-2,-4 10 0 2,5 4 0-1,-8 3 0 2,0 0 0-3,0 0 0 2,0 0 0 0,0 9 0 0,0 21 0-2,0 15 0 2,0 11 0 0,0 6 0 0,0 0 0 0,0 2 0-2,0-2 0 1,0-3 0 2,0-3 0-2,0-8 0 0,-11-9 0 1,4-2 0 0,-4-5 0 0,4-5 0-2,-4-4 0 3,2-4 0-1,-4-4 0-3,-3-5 0 3,1-2 0 0,-16-2-11 0,3-2-55-2,-1-2 6 2,4-2 16 0,5 0 6 0,13 4 0-2,-6-4 16 2,10 0 2 2,3 0 12-4,0 0 8 1,0 0 22 0,0 0 6 2,7 0 42-2,22 0 26-1,12 0-36 2,9 0-29 0,0 0-31 1,3 0 0 5,-6 3 0-13,1-1 0 5,-8 0 0 2,-7 4 0-2,-2-6 0 2,-5 3 0 0,-12 1 0 0,0 4 0-2,-14-6 0 2,0 5-517 0</inkml:trace>
    </iact:actionData>
  </iact:action>
  <iact:action type="add" startTime="87899">
    <iact:property name="dataType"/>
    <iact:actionData xml:id="d9">
      <inkml:trace xmlns:inkml="http://www.w3.org/2003/InkML" xml:id="stk9" contextRef="#ctx0" brushRef="#br0">17056 13935 650 0,'0'0'276'6,"0"0"-106"3,0 0 16-4,0 0-56 4,0 0-36-1,0 0 2-1,0 0 4-1,8 0-2 3,20 0 10-1,12-1-14-1,21-9-49-1,2 3-45 2,11-8 0 0,7 7 0 1,1-4 0-4,5 3 0 4,10 1 0 0,-2 3 0-2,5-2 0-1,0 7 0 2,0 0 0 0,4 0 0 0,3-1 0-2,6-3 0 1,-4 4 0 1,4 0 0 1,-8 0 0-3,5 0 0 2,-7 0 0 0,-2 0 0 0,-5 0 0-2,-2 0 0 2,3 0 0 0,0 0 0 0,-13 0 0-2,-3 0 0 2,-8 0 0 0,-12 0 0 0,-2 0 0-2,-5 0 0 3,-3 0 0-2,5 0 0 1,-9 0 0-2,3 0 0 2,-9 0 0 0,-2 0 0 0,-1 0 0-2,-8 0 0 2,9 0 0 0,-1 0 0 0,-5-5 0-2,-4 0 0 2,-7 2 0 0,-3 1 0 0,-6-2 0-2,-9 1 0 2,4 0 0 0,0 0 0 0,-1 3 0-2,7 0 0 2,-7-2 0-1,6 2 0 2,-10 0 0-3,1-2 0 1,-1 2 0 2,3-4 0-1,1 1 0-2,-7-5 0 1,0 5-271 2,0 0-705-1</inkml:trace>
    </iact:actionData>
  </iact:action>
  <iact:action type="add" startTime="89189">
    <iact:property name="dataType"/>
    <iact:actionData xml:id="d10">
      <inkml:trace xmlns:inkml="http://www.w3.org/2003/InkML" xml:id="stk10" contextRef="#ctx0" brushRef="#br0">24070 13930 224 0,'0'0'808'7,"0"0"-544"1,0 0-80-2,0 0-42 2,0 0-60 0,180 5-16 0,-135-5-10-2,11 0 4 3,12 0-2-2,16 0 10 1,15 0-33-2,2-1-35 2,9-6 0 0,-2 4 0 0,-4-7 0-2,5-2 0 2,-8-1 0 2,-1-6 0-4,-3 6 0 0,-10 4 0 3,11 4 0-2,-12 2 0 1,9 1 0-1,3 2 0 1,-9 0 0-1,6-3 0 1,2 1 0-2,-11-2 0 3,10 1 0-1,-12 3 0 0,-7 0 0-2,-9 0 0 3,-12 0 0-1,-1 0 0 0,-5 0 0-3,2 0 0 3,4 0 0 0,-8 0 0 1,-1 0 0-3,-1 0 0 1,-11 3 0 3,1 3 0-4,0-1 0 0,-8 1 0 3,2-4 0-3,-4 2 0 2,-5-3 0-1,12 3 0 1,-13-1 0-1,0 2 0 2,-1-2 0-3,-10-3 0 1,7 5 0 2,0-1 0-2,-4-4 0-1,-4 0 0 3,8 0 0-2,-11 0 0 1,-3 0 0-2,1 3 0 3,-1-3 0-2,-2 0 0 2,8 0 0-4,-5 0 0 4,-1 0 0-2,-2 0-21 1,0 0-913-2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5:12:48.64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3981">
    <iact:property name="dataType"/>
    <iact:actionData xml:id="d0">
      <inkml:trace xmlns:inkml="http://www.w3.org/2003/InkML" xml:id="stk0" contextRef="#ctx0" brushRef="#br0">519 15003 298 0,'0'0'880'1,"0"0"-716"-1,0 0-76 0,0 0 42 0,0 0-28 0,0 0-38 71,0 0 16-71,-3 100-4 0,9-89-2 0,12 3-14 0,8-6-29 0,11-3-31 0,7-5 0 0,10 0 0 0,8 0 0 1,12-10 0 76,14-10 0-76,5 0 0-1,4 6 0 0,-3 4 0 0,-4 9 0 0,-3 1 0 0,-6 0 0 0,5 0 0 0,1 0 0 0,7 0 0 80,16-4 0-79,8-11 0-1,9-6 0 0,-1 8 0 0,-11 2 0 0,-8 4 0 0,-13 7 0 0,-1 0 0 0,-5 0 0 0,4 0 0 0,-7 3 0 74,5 8 0-74,-3 3 0 0,0-5 0 0,3-1 0 0,1-5 0 0,9 3 0 0,0 2 0 1,11 1 0-1,-3 4 0 0,1 4 0 74,1 1 0-74,-8 1 0 0,2-3 0 0,-4-4 0 1,0-1 0-1,13-5 0 0,0-4 0 0,-4-2 0 0,-6 0 0 0,-13 0 0 76,-9 0 0-75,-1 0 0-1,-8 0 0 0,8 0 0 0,8 0 0 0,1 0 0 0,3 0 0 0,0 0 0 0,5 0 0 0,-2 0 0 78,-9 0 0-78,-2 0 0 0,2 0 0 0,-13 0 0 0,7 0 0 0,1 0 0 0,6 0 0 0,3 0 0 0,-6 6 0 0,6 5 0 0,-1-2 0 73,3 2 0-73,5 1 0 0,-2-4 0 1,5-3 0-1,1 2 0 0,-5-6 0 0,-12-1 0 0,1 0 0 0,-9 0 0 67,-4 0 0-67,-4 0 0 1,6 0 0-1,-7-8 0 0,6-9 0 0,-10 7 0 0,-2 1 0 0,0 3 0 0,9 3 0 0,1 3 0 68,8 0 0-67,1 0 0-1,1 0 0 0,9 0 0 0,-10 0 0 0,0 0 0 0,1 0 0 0,3 0 0 0,3 0 0 75,-3 0 0-75,6 0 0 0,-3 0 0 0,-6 0 0 0,12 0 0 0,-14-8 0 0,5-3 0 0,1 2 0 0,-4 7 0 0,1 2 0 70,-5 0 0-70,3 0 0 0,1 0 0 0,-4 0 0 0,0 0 0 1,0 0 0-1,2 0 0 0,8-12 0 0,-3-2 0 71,8 6 0-71,-5 3 0 0,-8 5 0 0,14 0 0 0,-4 0 0 0,3 0 0 0,-3 0 0 0,8 0 0 0,-1 0 0 0,-8 0 0 77,8 0 0-77,-9 0 0 0,-6-4 0 0,-4 4 0 0,2-6 0 0,-5 4 0 0,-3 0 0 1,6-1 0-1,-4 0 0 0,-13-2 0 75,-3-4 0-75,-6-1 0 0,-11 5 0 0,-8 0 0 0,-4 5 0 0,-8 0 0 0,0 0 0 0,-2 0 0 0,-2 0 0 0,-9 0 0 68,-7 0 0-67,0 0 0-1,0 10 0 0,-7-3 0 0,-24 5-463 0</inkml:trace>
    </iact:actionData>
  </iact:action>
  <iact:action type="add" startTime="8633">
    <iact:property name="dataType"/>
    <iact:actionData xml:id="d1">
      <inkml:trace xmlns:inkml="http://www.w3.org/2003/InkML" xml:id="stk1" contextRef="#ctx0" brushRef="#br0">20310 8990 1212 0,'0'0'534'1,"0"0"-392"-1,0 0-72 0,0 0 19 0,0 0-89 0,0 0 0 0,129-92 0 0,-65 43 0 0,11-13 0 0,6-3 0 3,10-2 0 91,18-3 0-93,0 3 0-1,16-4 0 0,8 1 0 0,8 1 0 0,-1-9 0 0,1-6 0 0,-2-3 0 0,-1-6 0 0,-1-9 0 0,-3-3 0 0,-4-7 0 91,-10-1 0-91,-15 3 0 0,2 5 0 1,-1 8 0-1,-5 16 0 0,-11 10 0 0,-6 14 0 0,-10 20 0 0,-13 5 0 0,-9 7 0 0,-20 7 0 0,0 5 0 1,-16 2 0 87,-7 9 0-88,-6-3 0 0,-1 2 0 0,4 3 0 0,-1 0 0 0,-5 0 0 0,0 0 0 0,0 0 0 0,0 0 0 1,-16 0 0-1,-19 8 0 2,-7-5 0 93,1 1 0-95,-2-2 0 0,2 4 0 0,5 5 0 0,-2 7 0 0,11 4 0 0,-8 3 0 0,10-2 0 0,2-6 0 1,6-10 0-1,14-4 0 0,3-3 0 0,0 0 0 87,0 0 0-87,0 0 0 0,0-21 0 0,19-11 0 0,18 8 0 0,4 0 0 0,5 3 0 0,12-3 0 0,-1-1 0 1,-4 3 0-1,1-1 0 2,-10 6 0 86,-11 12 0-88,-6 3 0 0,-8 2 0 0,-6 0 0 0,-3 0 0 0,-2 20 0 0,-8 7 0 0,0 7 0 0,0 3 0 0,0 1 0 0,-8 6 0 1,-2-7 0 89,7 3 0-90,2-8 0 0,-8-13 0 0,9-5 0 0,0-6 0 0,0-5 0 0,9-3-3 0,0 0-555 0,10 0-630 1</inkml:trace>
    </iact:actionData>
  </iact:action>
  <iact:action type="add" startTime="9490">
    <iact:property name="dataType"/>
    <iact:actionData xml:id="d2">
      <inkml:trace xmlns:inkml="http://www.w3.org/2003/InkML" xml:id="stk2" contextRef="#ctx0" brushRef="#br0">23796 6637 900 0,'0'0'332'1,"0"0"-76"-1,0 0-58 0,0 0-88 92,0 0-34-92,0 0-4 0,41 0-32 0,-18 0-12 0,13-11 7 0,5-12-35 0,5-8 0 0,5-7 0 0,-12-9 0 1,6-2 0-1,-9 4 0 0,-9 8 0 91,0 13 0-91,-14 7 0 0,0 9 0 0,-13 4 0 0,0 4 0 1,0 0 0-1,0 0 0 0,0 0 0 0,0 31 0 0,0 23 0 0,0 10 0 0,0 3 0 91,0 0 0-91,0 2 0 1,0-9 0-1,-3 1 0 0,-7-14 0 0,7-5 0 0,-2-10 0 0,2-10 0 0,1-6 0 0,-11-7 0 0,11-4 0 0,-11-2 0 1,0-3 0 90,-13 0 0-91,-2 0 0 0,-4 0 0 0,5-3 0 0,-6-2 0 0,5 2 0 0,5 3 0 0,8 0 0 0,12 0 0 0,1 0 0 0,2 0 0 1,0 0 0 85,0 0 0-86,5 0 0 1,33 17 0-1,23 3 0 0,16-1 0 0,5-10 0 0,13-7 0 0,-8-2 0 0,-3 0 0 0,-21 0 0 0,-13 0 0 2,-27 0 0 88,-23 0 0-90,0 5 0 0,-19 15-339 0</inkml:trace>
    </iact:actionData>
  </iact:action>
  <iact:action type="add" startTime="10549">
    <iact:property name="dataType"/>
    <iact:actionData xml:id="d3">
      <inkml:trace xmlns:inkml="http://www.w3.org/2003/InkML" xml:id="stk3" contextRef="#ctx0" brushRef="#br0">20324 11323 542 0,'0'0'342'2,"0"0"-132"-2,0 0 78 0,0 0-92 0,0 0-12 0,0 0-46 93,0 0-2-93,-16 72-125 0,50-86-11 0,6-19 0 0,8-13 0 0,17-12 0 0,6-13 0 0,22-13 0 0,7-5 0 0,12-7 0 0,21-8 0 1,31-12 0 91,14-19 0-91,15-11 0-1,-2-6 0 0,4 4 0 0,-11 7 0 0,-16 7 0 0,-10 6 0 0,-18 14 0 0,-3 9 0 0,-20 15 0 0,6 4 0 0,-18 9 0 0,-5 8 0 98,-6 3 0-98,-14 10 0 0,-14 11 0 0,-5 15 0 0,-12 10 0 0,-18 8 0 0,-8 10 0 1,-8-1 0-1,-2 3 0 0,-6-2 0 0,-7 2 0 0,3 0 0 0,0 0 0 89,-3 0 0-88,0 0 0-1,0 0 0 0,0 0 0 0,0 0 0 0,-6 0 0 0,-29 0 0 0,-14 2 0 0,-8 6 0 0,-7 4 0 0,4 3 0 0,-4-2 0 92,7 4 0-92,12 2 0 0,0-2 0 0,21-2 0 0,8-4 0 0,9-5 0 0,7-6 0 0,0 0 0 0,0 0 0 0,0 0 0 0,0 0 0 0,23 0 0 93,7 0 0-93,-2-10 0 0,11-9 0 0,4-3 0 1,8-5 0-1,-3 0 0 0,7 2 0 0,-11 8 0 0,-4 4 0 0,-20 9 0 0,1 1 0 0,-8 1 0 0,-9-2 0 89,-4 4 0-89,0 0 0 1,0 0 0-1,3 0 0 0,9 0 0 0,-8 9 0 0,3 25 0 0,3 11 0 0,-4 11 0 0,-4 0 0 0,0-1 0 0,9-11 0 86,-8-7 0-86,1-17 0 0,-1-10 0 0,0-5 0 0,10-5 0 0,3 0 0 0,1 0 0 0,-10 0-465 0,6-8-797 0</inkml:trace>
    </iact:actionData>
  </iact:action>
  <iact:action type="add" startTime="11488">
    <iact:property name="dataType"/>
    <iact:actionData xml:id="d4">
      <inkml:trace xmlns:inkml="http://www.w3.org/2003/InkML" xml:id="stk4" contextRef="#ctx0" brushRef="#br0">23973 9136 822 0,'0'0'382'0,"0"0"-134"0,0 0-88 0,0 0-56 0,0 0-48 0,0 0-8 1,148-140-4-1,-112 104-16 90,2-1-2-90,1-1 2 0,-9 7-4 0,1 6-16 0,-11 6 0 0,-4 8-6 0,-12 9-2 0,-4 2 4 0,0 0-4 0,0 10 6 0,0 34 10 0,0 20-8 95,0 5 4-95,0 1 1 0,0-2-13 0,0 6 0 0,-1-8 0 1,-11 1 0-1,11-7 0 0,-2-13 0 0,0-15 0 0,3-10 0 0,-7-7 0 0,-6-10 0 0,-3 3 0 88,-2-4 0-88,-2-3 0 0,1 3 0 0,-1-4 0 0,-1 0 0 0,7 0 0 0,1 0 0 0,9 0 0 0,4 0 0 0,0 0 0 0,0 0 0 3,0 0 0 79,0 0 0-82,7 0 0 0,33 0 0 0,14 8 0 1,3-6 0-1,9-2 0 0,-2 0 0 0,10 0 0 0,-15 0 0 0,-14-7 0 0,-6-5 0 92,-23 4 0-92,-16 3-129 0,0 5-1135 0</inkml:trace>
    </iact:actionData>
  </iact:action>
  <iact:action type="add" startTime="12640">
    <iact:property name="dataType"/>
    <iact:actionData xml:id="d5">
      <inkml:trace xmlns:inkml="http://www.w3.org/2003/InkML" xml:id="stk5" contextRef="#ctx0" brushRef="#br0">28765 8950 1580 0,'0'0'250'1,"0"0"-116"-1,201-82-51 77,-103 30-83-77,16-12 0 0,38-7 0 1,18-11 0-1,23-14 0 0,8-17 0 0,6-12 0 0,-5-4 0 0,-9 3 0 0,-9 12 0 1,-10 11 0 74,-13 11 0-75,-1-7 0 1,1-2 0-1,-20 0 0 0,-5-2 0 0,-13 11 0 0,-18 8 0 0,-11 10 0 0,-10 13 0 0,-4 7 0 78,-12 6 0-77,-9 12 0-1,-9 8 0 0,-18 8 0 0,-12 9 0 0,-1 5 0 0,-9 1 0 0,-3 3 0 0,-4-2 0 0,0 4 0 76,3 0 0-75,-6 0 0-1,4 0 0 1,-4 0 0-1,0 0 0 0,0 0 0 0,0 0 0 0,-13 0 0 0,-35 6 0 0,-24 11 0 0,-12 1 0 78,-3-5 0-78,0 1 0 0,16-1 0 0,11-1 0 0,20 0 0 0,11-5 0 1,17-1 0-1,-1 1 0 0,7-5 0 0,6-2 0 78,0 0 0-78,0 0 0 0,0 0 0 0,26 0 0 0,25-21 0 0,0 3 0 1,-2 1 0-1,-5 8 0 0,-1 7 0 0,-4 2 0 0,-1 0 0 80,2 0 0-80,-3 21 0 0,-7 8 0 0,1 3 0 0,-10 3 0 0,-9 5 0 0,-2-4 0 0,-7-4 0 0,0-11 0 0,-2-9 0 2,8-7 0 70,-6-5 0-72,-3 0 0 0,4 0 0 1,9 0 0-1,-13 0-101 0,10-1-835 0</inkml:trace>
    </iact:actionData>
  </iact:action>
  <iact:action type="add" startTime="13455">
    <iact:property name="dataType"/>
    <iact:actionData xml:id="d6">
      <inkml:trace xmlns:inkml="http://www.w3.org/2003/InkML" xml:id="stk6" contextRef="#ctx0" brushRef="#br0">32945 6379 912 0,'0'0'336'0,"0"0"-302"0,0 0-4 2,0 0 66 69,0 0 68-71,0 0-22 0,-220 118-24 1,161-59-12-1,14-2 3 0,6 1-109 0,18-2 0 0,17-5 0 0,4-6 0 1,0-11 0 74,23-13 0-75,22-11 0 0,10-10 0 0,3 0 0 0,-10-23 0 0,-9-22 0 0,-6-9 0 1,-21 2 0-1,-12 1 0 1,0 12 0 71,-20 13 0-72,-8 26-447 0,-5 0-919 0</inkml:trace>
    </iact:actionData>
  </iact:action>
  <iact:action type="add" startTime="14328">
    <iact:property name="dataType"/>
    <iact:actionData xml:id="d7">
      <inkml:trace xmlns:inkml="http://www.w3.org/2003/InkML" xml:id="stk7" contextRef="#ctx0" brushRef="#br0">26511 11721 592 0,'0'0'818'0,"0"0"-564"0,0 0-82 0,0 0-30 0,210-126-73 1,-130 75-69 72,17-4 0-73,23-10 0 0,21-8 0 0,11-16 0 0,25-5 0 0,7-5 0 0,9 0 0 1,-5 4 0-1,5-6 0 0,-15-3 0 71,-10-2 0-70,5-3 0-1,-21 1 0 0,5 4 0 0,-4-2 0 0,-9-1 0 0,-15 6 0 0,-9 0 0 0,-14 10 0 72,-22 9 0-71,-17 14 0-1,-11 11 0 0,-12 12 0 0,-11 13 0 0,-13 13 0 0,-15 8 0 0,-2 5 0 0,-3 3 0 0,0 3 0 3,0 0 0 74,0 0 0-77,0 0 0 0,0 0 0 0,-28 26 0 0,-15 4 0 0,-14 5 0 0,-4 0 0 1,-7-4 0-1,13-5 0 0,-2-12 0 74,17-9 0-74,6-2 0 0,8-3 0 0,13 0 0 0,9 0 0 1,4 0 0-1,0 0 0 0,0 0 0 0,0 0 0 0,0 0 0 74,3 0 0-73,11 0 0-1,5 0 0 0,6 0 0 0,2 0 0 0,13-3 0 0,0-9 0 0,7-1 0 0,-14-1 0 0,0 4 0 75,-10 5 0-75,-5 5 0 0,-2 0 0 0,-5 0 0 0,1 0 0 0,5 7 0 0,-11 11 0 0,-2 6 0 0,-4-2 0 0,0 0 0 73,0 4 0-72,0-1 0-1,0 1 0 0,0-2 0 0,0-3 0 0,0-11 0 0,0-1 0 0,0-6 0 0,0-3 0 0,9 0 0 86,16 0-127-86,-6-3-485 0,-11-11-655 0</inkml:trace>
    </iact:actionData>
  </iact:action>
  <iact:action type="add" startTime="15228">
    <iact:property name="dataType"/>
    <iact:actionData xml:id="d8">
      <inkml:trace xmlns:inkml="http://www.w3.org/2003/InkML" xml:id="stk8" contextRef="#ctx0" brushRef="#br0">30838 9105 588 0,'0'0'264'0,"0"0"-84"0,0 0-20 0,0 0 42 0,0 0-10 0,0 0-28 0,-199-6-32 0,153 40-34 70,-8 3-31-70,18-1-67 0,13-1 0 0,15 3 0 0,8-5 0 0,0 5 0 0,31-11 0 1,30 0 0-1,8-14 0 71,-6-11 0-71,-5-2 0 1,-11-2 0-1,-7-35 0 0,-4-14 0 0,-16-7 0 0,-2 2 0 0,-16 0 0 0,-2 7 0 0,0 41-241 74,0 8-575-74</inkml:trace>
    </iact:actionData>
  </iact:action>
  <iact:action type="add" startTime="20945">
    <iact:property name="dataType"/>
    <iact:actionData xml:id="d9">
      <inkml:trace xmlns:inkml="http://www.w3.org/2003/InkML" xml:id="stk9" contextRef="#ctx0" brushRef="#br1">19676 11834 494 0,'0'0'310'1,"0"0"-108"-1,0 0-40 0,0 0 26 0,0 0-52 0,0 0-18 74,0 0 20-73,-50-9-10-1,26 9-16 0,-13 0-53 0,-5 0-59 0,-2 0 0 0,-11 0 0 0,-1 0 0 0,-7 0 0 0,-5 0 0 82,-12 0 0-82,-1 3 0 0,-9 6 0 0,6 5 0 0,0 4 0 0,9 2 0 0,10 4 0 0,2 1 0 0,7 0 0 0,-1 3 0 0,12 0 0 74,-1 0 0-74,5 4 0 0,-5 2 0 0,13 4 0 0,-8 10 0 0,3 9 0 1,-1 7 0-1,3 3 0 0,-5 4 0 0,14-2 0 80,-9 6 0-79,2-6 0-1,7 4 0 0,-10 5 0 0,10 4 0 0,-2 11 0 0,6 10 0 0,0 19 0 0,5 7 0 0,2 6 0 0,9-3 0 76,-8 4 0-76,10-5 0 0,-5 4 0 0,4-6 0 0,1 1 0 0,-3-3 0 0,3-9 0 0,2-3 0 0,2-3 0 0,-5 4 0 76,-1-2 0-76,7 1 0 0,0 4 0 0,0-6 0 1,0 1 0-1,0 4 0 0,0 12 0 0,7-1 0 0,-1-3 0 0,3 0 0 77,4-13 0-76,3-6 0-1,3 0 0 0,-2-12 0 0,8-5 0 0,-2-6 0 0,0-5 0 0,0-9 0 0,6-5 0 0,-4-7 0 1,-5-4 0 74,6-3 0-75,7 3 0 0,-8-1 0 0,11-3 0 0,-8-5 0 0,4-3 0 0,-8 2 0 0,10-3 0 0,-7-8 0 0,10 6 0 72,-3-7 0-71,4-10 0-1,3 3 0 0,2-5 0 0,3 5 0 0,12-1 0 0,-2 0 0 0,-4 2 0 0,1-1 0 72,4 1 0-72,-1-5 0 0,7 8 0 0,2-2 0 0,7 3 0 0,-3-6 0 0,7-4 0 1,1 0 0-1,-6-10 0 0,5 0 0 77,-2-6 0-77,-6-1 0 0,11 0 0 1,-5 0 0-1,-4-3 0 0,4 0 0 0,3 0 0 0,0 0 0 0,-4 0 0 0,9-3 0 71,3-17 0-70,-1 7 0-1,0-7 0 0,0-2 0 0,9 5 0 0,-4 0 0 0,-1 0 0 0,-7-6 0 0,-7-8 0 0,6-10 0 74,-2-7 0-73,-1-9 0-1,3-1 0 0,-14-3 0 0,1-8 0 0,-3-4 0 0,-16-5 0 0,1-13 0 0,-10-10 0 0,-11-8 0 74,-4-9 0-74,-1-5 0 0,-7-3 0 0,0-5 0 0,-7 5 0 0,4 3 0 0,-7 12 0 0,4 12 0 0,-7 8 0 0,1-3 0 70,-1 1 0-70,-3-9 0 0,0-11 0 0,0-8 0 0,0-8 0 0,0 3 0 0,0-1 0 0,0 5 0 0,0 8 0 66,0 4 0-65,-4 6 0-1,1-8 0 0,-10-5 0 0,-6-6 0 0,4-8 0 0,-18 5 0 0,6-2 0 0,-4 14 0 67,5 6 0-67,-4 7 0 0,4 9 0 0,-8 2 0 1,7 5 0-1,3 16 0 0,1 4 0 0,-6 9 0 0,5-3 0 73,-1-1 0-73,-10-1 0 0,-5-3 0 0,-1-1 0 0,2-6 0 0,-6-1 0 0,-4 1 0 1,5 9 0-1,8 12 0 0,8 16 0 68,4 2 0-68,1 10 0 0,7 5 0 0,0 7 0 1,-5 0 0-1,-3 0 0 0,-13-2 0 0,-6-1 0 0,-6-2 0 3,1 4 0 68,-4 3 0-71,4-1 0 0,4 0 0 0,2 1 0 0,-5-3 0 0,12 2 0 0,4-2 0 0,2 1 0 0,2 3 0 3,8-1 0 65,-6 6 0-67,-2 2 0-1,-21 0 0 0,-1 0 0 0,-11 0 0 0,-4 0 0 0,4 0 0 0,-9 0 0 0,19 0 0 67,0 0 0-67,8 0 0 0,12 0 0 0,-6 0 0 0,2 0 0 1,7 0 0-1,4 0 0 0,7 0 0 0,0 0 0 73,14 0 0-73,2 0 0 0,0 0 0 0,0 0 0 0,0 0 0 0,0 0 0 0,-6 0 0 1,-1 0 0-1,7 22 0 0,0 18 0 77,0-18 0-77,10 0-765 0</inkml:trace>
    </iact:actionData>
  </iact:action>
  <iact:action type="add" startTime="24366">
    <iact:property name="dataType"/>
    <iact:actionData xml:id="d10">
      <inkml:trace xmlns:inkml="http://www.w3.org/2003/InkML" xml:id="stk10" contextRef="#ctx0" brushRef="#br2">24096 11968 232 0,'0'0'188'1,"0"0"-94"-1,0 0 26 0,0 0-4 0,0 0 0 0,0 0 10 0,0-35 12 0,0 35 60 0,0 0-10 75,0-3-14-75,0 3-26 0,0 0-34 1,-6 0-19-1,-27 0-95 0,-1 0 0 0,-6-6 0 0,-6 0 0 0,-2-5 0 0,-9-10 0 79,1-3 0-79,9-4 0 0,-3 2 0 0,6 5 0 0,1 1 0 0,2 8 0 0,-3 10 0 0,-5 2 0 0,6 0 0 0,-1 0 0 1,-1 8 0 70,-1 9 0-71,-1 0 0 0,-9 5 0 0,5 10 0 0,-5 0 0 0,-1 11 0 0,9-4 0 0,-5 3 0 0,6-3 0 3,-3-2 0 75,6 2 0-77,4 1 0-1,-4 7 0 0,1 9 0 0,-7 11 0 0,7 10 0 0,9 7 0 0,7 14 0 0,1 7 0 0,6 7 0 72,-1 3 0-71,5 0 0-1,-1 9 0 0,10 6 0 0,-6-1 0 0,13-4 0 0,0 1 0 0,0-4 0 0,0 10 0 0,0 4 0 77,0-1 0-76,0-1 0-1,13-3 0 0,-3 2 0 0,4 2 0 0,-4 6 0 0,6-4 0 0,0-7 0 0,6-4 0 0,-3-10 0 1,6-3 0 83,8-2 0-83,-6-3 0-1,13-1 0 0,-4 1 0 0,1 4 0 0,0-1 0 0,-10-2 0 0,5-8 0 0,-12 1 0 0,5-7 0 0,-2-7 0 80,-4-2 0-80,6-9 0 0,4-10 0 0,-5-11 0 1,0-6 0-1,0-11 0 0,5 4 0 0,-3-4 0 0,2-5 0 0,2-4 0 0,7 2 0 75,-10-2 0-74,9 2 0-1,-8 1 0 0,4 1 0 0,4-3 0 0,-7 0 0 0,7 0 0 0,3-6 0 0,2 3 0 0,0-11 0 77,-1 7 0-77,6-3 0 0,8-4 0 0,6 2 0 0,-10-2 0 0,4-3 0 0,5 0 0 0,-5-7 0 0,-3-5 0 0,10 1 0 78,-2-3 0-77,15 0 0-1,6 0 0 0,7 0 0 0,11 0 0 0,2-5 0 0,-3-8 0 0,2 0 0 1,-18-5 0-1,-4-3 0 0,4-8 0 75,-10-4 0-75,9-10 0 0,-3-2 0 0,-1 1 0 1,4-4 0-1,-13 1 0 0,2-13 0 0,-8-8 0 0,0-10 0 0,-1-14 0 74,-2-7 0-74,-5-2 0 0,-3-7 0 0,-10 4 0 0,-9 1 0 0,2-1 0 0,-13 5 0 0,6-2 0 0,2 0 0 0,-9 2 0 76,-5-7 0-76,-1-3 0 0,0-10 0 0,-8-1 0 0,-5-3 0 0,0-8 0 0,0-3 0 0,0-6 0 0,-13-1 0 0,-8 3 0 79,10 11 0-78,-5 7 0-1,-2 4 0 0,0 1 0 1,-3-9 0-1,1-5 0 0,-3-6 0 0,5-3 0 0,-8 1 0 1,-4 2 0-1,4 9 0 69,-8 13 0-69,10 12 0 0,-2 12 0 0,-2 9 0 0,9 7 0 0,-1 11 0 0,13 4 0 0,-14-2 0 0,8 4 0 70,6 1 0-69,-12-5 0-1,-1 6 0 0,3 2 0 0,-7 1 0 0,4 4 0 1,-3 2 0-1,6-4 0 0,-2 7 0 0,-3 3 0 78,3 6 0-78,3 1 0 0,-1 8 0 0,10 7 0 0,-9-1 0 0,7 6 0 0,-7-2 0 1,0 4 0-1,-4-7 0 0,-4 2 0 76,-9-1 0-76,3 2 0 0,-11 3 0 0,-2-4 0 0,-4 4 0 0,1 1 0 0,-2 0 0 0,-8 7 0 0,-5 3 0 0,-16 0 0 69,4 0 0-68,2 0 0-1,-6 15 0 0,1 0 0 0,2-5 0 0,4 0 0 0,-4 0 0 0,8-3 0 0,2 8 0 3,6 2 0 72,14 3 0-75,8 0 0 0,13-4 0 0,5-2 0 0,3-3 0 0,12 2 0 0,3 2 0 0,0 2 0 0,16-9 0 0,11 4-767 81</inkml:trace>
    </iact:actionData>
  </iact:action>
  <iact:action type="add" startTime="28401">
    <iact:property name="dataType"/>
    <iact:actionData xml:id="d11">
      <inkml:trace xmlns:inkml="http://www.w3.org/2003/InkML" xml:id="stk11" contextRef="#ctx0" brushRef="#br1">7477 10513 750 0,'0'0'232'1,"0"0"18"-1,0 0 8 0,0 0-110 0,0 0 24 0,0 0-6 0,0 0-95 2,-97-4-71 77,20 4 0-79,-23 0 0 0,-17 0 0 0,-6 0 0 0,-15 4 0 1,-6 0 0-1,-14-2 0 0,8 3 0 0,-7 1 0 0,3 5 0 6,20-3 0 82,3 0 0-88,11-1 0 0,13-5 0 0,-1-2 0 0,21 3 0 0,0 1 0 0,-3 4 0 0,11 5 0 0,-2 7 0 0,-1 8 0 0,-2 5 0 0,2 4 0 94,-2-3 0-93,4-6 0-1,2-1 0 0,2-3 0 0,-1-2 0 0,6 0 0 0,2 4 0 0,11-1 0 0,9 6 0 0,-2-1 0 0,10 6 0 0,-1-4 0 4,10 5 0 87,-4-7 0-91,0 0 0 0,0 0 0 0,4-1 0 0,-5 1 0 0,7 4 0 0,0 3 0 0,1 1 0 1,1 8 0-1,-4 6 0 0,7 5 0 0,-2 12 0 3,-2-5 0 85,1 0 0-88,-3-7 0 0,6-8 0 0,-1-2 0 0,-5-3 0 0,13-4 0 0,2-2 0 0,4-1 0 0,5-3 0 0,7 3 0 0,0 4 0 1,0 4 0 94,0 9 0-95,3 3 0 0,13 1 0 0,0 3 0 0,-1 2 0 0,4-5 0 0,-1-2 0 0,5-7 0 0,2-4 0 0,4-6 0 0,7-11 0 0,14 0 0 91,8 0 0-91,22-3 0 0,4 4 0 1,13-4 0-1,9-3 0 0,9-8 0 0,9-5 0 0,13-3 0 0,-10 3 0 0,-11 4 0 0,-17 6 0 0,-4 6 0 3,-8 4 0 86,3-4 0-89,3-1 0 0,7-9 0 0,0-3 0 0,9-4 0 1,-5-3 0-1,0 4 0 0,-3-4 0 0,-7 5 0 0,-7-3 0 0,-3 3 0 0,4 1 0 89,1-2 0-89,8-1 0 0,10-3 0 0,10 3 0 0,7 3 0 0,-3 2 0 0,-2-3 0 0,3-3 0 0,-5-7 0 0,-5 0 0 0,-11 0 0 0,-9-4 0 85,-4-13 0-85,-4 6 0 0,-3-4 0 0,4 8 0 0,12-5 0 0,-2 7 0 0,7-1 0 0,5 4 0 0,3 2 0 0,0 0 0 0,3 0 0 96,-4 0 0-96,0 0 0 0,0 0 0 0,-6 0 0 1,-2 0 0-1,-1 0 0 0,0 0 0 0,0 0 0 0,0 0 0 0,-6 0 0 0,6-7 0 0,-11-1 0 0,-7-3 0 93,-5 5 0-93,-7 3 0 0,-9 1 0 0,-2-1 0 0,-7 3 0 0,8 0 0 0,-1 0 0 0,-1 0 0 0,6 0 0 0,-5 0 0 0,2 0 0 0,9 0 0 3,-9 0 0 90,1 0 0-93,3 0 0 0,-2 0 0 0,10 0 0 0,4 0 0 0,0-12 0 0,-2 0 0 1,5 2 0-1,6 0 0 0,-11-2 0 0,5-6 0 0,10 7 0 2,-13 0 0 84,5-3 0-85,2 2 0-1,0 2 0 0,-3 2 0 0,-1-5 0 0,1-4 0 0,-4 1 0 0,-13-9 0 0,0-1 0 0,-12 2 0 0,-11-1 0 6,-2-5 0 79,-12 0 0-85,11-11 0 0,-6-13 0 0,-5-23 0 0,-2-24 0 0,1-23 0 0,-19-16 0 0,-4-5 0 1,-3 9 0-1,0 15 0 0,0 17 0 3,-30 11 0 82,-17 12 0-85,-3 2 0 0,-23 6 0 0,-8-2 0 0,-20 2 0 0,-18 2 0 0,-3 7 0 0,-4 7 0 0,1 6 0 0,-2 11 0 0,-1 2 0 4,2 1 0 83,0 1 0-87,13-1 0 0,-3 0 0 0,0 2 0 0,-5-2 0 0,-3 0 0 0,-4 5 0 0,1 5 0 0,8 7 0 0,14 6 0 0,5 4 0 3,12-5 0 83,-5 2 0-86,6-4 0 0,0 0 0 0,13-3 0 0,0 0 0 0,8 0 0 0,-4 7 0 0,6 2 0 0,4 3 0 0,-7-1 0 1,-4-3 0 1,4 1 0 78,3 0 0-80,8 0 0 0,4 2 0 0,20 1 0 1,-2 1 0-1,11 3 0 0,-6 4 0 0,5-4 0 0,-4 4 0 0,-4-2 0 74,9-1 0-74,-2 0 0 0,2 0 0 0,-3 0 0 0,3 3 0 0,3 0 0 0,-5 0 0 0,-1 0 0 1,-3 0 0-1,0 0 0 72,0 0 0-72,3 3 0 0,6 3 0 0,-1 3 0 0,1-5 0 0,-3 1 0 0,-2 2 0 0,-7-1 0 0,-1 1 0 0,5-1 0 71,1 0 0-70,-2-1 0-1,4 2 0 0,-1-2 0 0,6 3 0 0,-9-1 0 0,-3 2 0 0,-1 1 0 0,-7-1 0 1,4 2 0 73,-2 0 0-74,5-7 0 0,-3 1 0 0,3-3 0 0,-8 1 0 0,-3 6 0 0,-3-1 0 0,0 1 0 0,1-1 0 1,5 0 0 79,2-6 0-79,15 6 0-1,3-8 0 0,10 2 0 0,2 0 0 0,0 1 0 1,6 3 0-1,-4 5 0 0,6 14 0 0,1-10 0 0,0 4-91 73</inkml:trace>
    </iact:actionData>
  </iact:action>
  <iact:action type="add" startTime="32481">
    <iact:property name="dataType"/>
    <iact:actionData xml:id="d12">
      <inkml:trace xmlns:inkml="http://www.w3.org/2003/InkML" xml:id="stk12" contextRef="#ctx0" brushRef="#br2">5733 13301 848 0,'0'0'534'1,"0"0"-428"-1,0 0 94 0,0 0-26 1,0 0-44-1,0 0-75 0,-171-43-55 0,125 43 0 0,-2 0 0 69,-4 0 0-68,-5 0 0-1,-4 0 0 0,2 0 0 0,1 0 0 0,-4-5 0 0,-2 2 0 0,-4 3 0 0,-2 0 0 76,2 0 0-76,-4 0 0 0,3 8 0 0,-3 12 0 0,8-1 0 0,-2-1 0 0,5-1 0 0,-6-7 0 0,0 5 0 0,-1 2 0 73,-7 0 0-73,-2 1 0 0,-1 6 0 0,-2 1 0 0,3 0 0 0,10-1 0 0,7-5 0 0,0-1 0 0,7-1 0 0,9 1 0 76,-4 4 0-76,5 3 0 0,2 9 0 0,8 0 0 0,1 9 0 0,9 1 0 0,5 10 0 0,4 8 0 0,1 5 0 0,0 4 0 70,6-4 0-70,4 3 0 0,3-2 0 1,0-11 0-1,0 0 0 0,0-5 0 0,0-5 0 0,0-4 0 0,0-2 0 3,7-1 0 71,12-5 0-74,5 5 0 0,13 2 0 0,8 6 0 0,7 3 0 0,1-4 0 0,1 10 0 0,0-3 0 0,-2-3 0 0,0-4 0 74,0-9 0-73,-4-3 0-1,9-4 0 0,-4 0 0 0,1-5 0 0,5 1 0 0,8 2 0 0,-3 1 0 0,12-5 0 0,9 6 0 79,3-5 0-79,11-4 0 0,-5-2 0 0,-6-10 0 0,8-3 0 1,1-7 0-1,3 0 0 0,4 0 0 0,9 0 0 0,-1 0 0 2,1 0 0 74,-9 0 0-76,-6 0 0 0,-6 0 0 0,3 2 0 0,5 1 0 0,1-1 0 0,12 1 0 0,5 4 0 0,0 0 0 1,-6 6 0 73,3-3 0-73,-2 4 0-1,1-2 0 0,4-4 0 0,-3-3 0 0,1 4 0 0,-7-6 0 0,7 0 0 0,-7-3 0 0,1 2 0 78,-3-2 0-78,3 0 0 0,-2 0 0 0,-4 0 0 0,-4 0 0 0,13 0 0 0,-8-8 0 0,10-3 0 0,3 1 0 0,5 5 0 2,-1 0 0 76,-15 0 0-78,3 0 0 0,-7-2 0 0,-6-3 0 0,-2 0 0 0,12 0 0 0,-7 0 0 0,0 5 0 0,-12 0 0 0,5 0 0 78,-9-2 0-77,-7-1 0-1,3-3 0 0,1-6 0 0,-1 6 0 1,4-6 0-1,0 2 0 0,-2 2 0 0,-1-1 0 0,-7 5 0 1,-1 1 0 72,-6 0 0-73,-7-2 0 0,1 3 0 0,-1-5 0 0,1 4 0 0,-2-6 0 0,5 3 0 0,-6-6 0 0,1 5 0 3,-5 1 0 70,-3 0 0-73,5 0 0 0,-12-1 0 0,9 5 0 1,-14-5 0-1,2 0 0 0,-11 6 0 0,7-4 0 0,-7 1 0 0,1-6 0 76,2-7 0-76,-3 0 0 0,7-5 0 0,-4-1 0 0,-6-4 0 0,7-2 0 0,-7-1 0 0,2-6 0 0,-1 3 0 0,-2-1 0 72,4 1 0-72,-4 4 0 0,5-8 0 0,-5 2 0 0,-1-7 0 0,-5-3 0 0,0 2 0 0,-1 0 0 0,-2 0 0 1,-1-2 0 73,-8-4 0-74,5-5 0 0,-13-3 0 1,3 6 0-1,-3 2 0 0,0 7 0 0,1 9 0 0,-1 4 0 0,0 6 0 77,0-1 0-76,0-2 0-1,0-3 0 0,-14-5 0 0,-14 0 0 0,-14-3 0 0,-12 3 0 0,9-1 0 0,-11 3 0 0,-4 0 0 0,-3 1 0 78,2 0 0-77,1 2 0-1,1 3 0 0,2 5 0 0,-3-1 0 0,-4 2 0 0,-1 0 0 0,-8-1 0 0,5 1 0 0,-3 3 0 1,10-2 0 74,-3 3 0-75,3-5 0 0,2 5 0 0,2 2 0 0,1-1 0 0,8 7 0 1,-6-1 0-1,8-4 0 0,-8 1 0 0,9 2 0 72,-1-5 0-71,-6 3 0-1,-5 5 0 0,10 1 0 0,-7 2 0 0,-6 5 0 0,11-3 0 0,-6 5 0 0,12-2 0 1,2 2 0 70,-2-1 0-70,-7 3 0-1,0 0 0 0,-8 0 0 0,-12 0 0 0,3 0 0 0,-7 0 0 0,8 0 0 0,2 3 0 73,3 5 0-72,2 1 0-1,1-2 0 0,1 1 0 0,-2-1 0 0,-1-5 0 0,8 2 0 0,0-2 0 0,-5-2 0 0,9 4 0 69,-5-4 0-69,-7 5 0 0,0-2 0 0,0 0 0 0,-1-1 0 0,-3 2 0 0,5-4 0 0,1 0 0 0,-1 3 0 4,8-3 0 69,-3 0 0-73,2 0 0 0,7 0 0 0,-1 1 0 0,2 6 0 0,4-5 0 0,-7 1 0 0,7 1 0 0,-1-4 0 1,-1 0 0 76,0 0 0-77,-15 0 0 0,4 0 0 0,-4 0 0 0,-2 0 0 0,1 0 0 0,-6 1 0 0,3 6 0 1,-8-2 0-1,-2 0 0 77,-2-5 0-77,-7 3 0 0,4-3 0 0,-6 0 0 0,-12 7 0 0,-3-5 0 1,-3 6 0-1,0-1 0 0,-1 3 0 0,-11-1 0 0,24-4 0 75,-7 7 0-74,13-7 0-1,9 1 0 0,12-1 0 0,11-5 0 0,6 2 0 0,11-2 0 1,-1 0 0-1,17 0 0 0,11 0 0 68,-2 3 0-68,8 1 0 0,0 12 0 0,1 13 0 0,25-12 0 0,12 8-789 0</inkml:trace>
    </iact:actionData>
  </iact:action>
  <iact:action type="add" startTime="37440">
    <iact:property name="dataType"/>
    <iact:actionData xml:id="d13">
      <inkml:trace xmlns:inkml="http://www.w3.org/2003/InkML" xml:id="stk13" contextRef="#ctx0" brushRef="#br0">27728 14961 1112 0,'0'0'344'1,"0"0"-178"-1,0 0-34 72,0 0-82-71,0 0-22-1,0 0 24 0,0 0 8 0,3 12-16 0,-3-12-8 0,0 0-13 0,0-14-23 0,0-20 0 0,0-14 0 77,0-14 0-77,0-11 0 0,5-5 0 0,1-4 0 0,-4 9 0 1,-2 4 0-1,5 0 0 0,-2 7 0 0,0 0 0 0,4 10 0 72,-7 3 0-72,3 13 0 0,-3 8 0 1,4 8 0-1,-1 3 0 0,6 4 0 0,-5 1 0 0,-1-3 0 0,10 6 0 0,-6-1 0 72,6 5 0-71,-1 3 0-1,7-2 0 0,1 4 0 0,13 0 0 0,-2 0 0 0,2 0 0 0,6 21 0 0,-4-1 0 0,-9 7 0 72,-1-3 0-72,-2 8 0 0,-10-4 0 0,0-4 0 0,-10 6 0 0,-3-8 0 0,0 0 0 0,0 0 0 0,0 1 0 73,0 3 0-72,-3 7 0-1,-23-4 0 0,1-4 0 0,-1-6 0 0,-4-5 0 0,2-7 0 0,7-2 0 0,-1-3 0 0,10-2 0 2,5 0 0 72,7 3 0-74,0-3 0 0,0 0 0 0,0 0 0 0,0 0 0 0,0 0 0 0,0 0 0 0,0 0 0 0,3 3 0 80,21 6 0-79,8-1 0-1,9 6 0 0,-5 6 0 0,-4 2 0 0,0 11 0 0,-12 4 0 0,3 2 0 0,-2 2 0 0,-4-9 0 0,2 2 0 75,-18-3 0-75,2 1 0 0,-3-5 0 0,0 1 0 0,0 1 0 0,-40 2 0 0,-8-1 0 0,-12 2 0 0,1-5 0 0,5-10 0 75,17-3 0-75,11-7 0 0,8-7 0 0,5 0 0 0,7 0 0 0,2 0 0 0,0 0 0 0,-9-9 0 0,10-9 0 1,3 7 0 69,0 5-297-70,0 5-1093 0</inkml:trace>
    </iact:actionData>
  </iact:action>
  <iact:action type="add" startTime="38515">
    <iact:property name="dataType"/>
    <iact:actionData xml:id="d14">
      <inkml:trace xmlns:inkml="http://www.w3.org/2003/InkML" xml:id="stk14" contextRef="#ctx0" brushRef="#br0">28836 14460 820 0,'0'0'94'1,"0"0"64"-1,0 0-22 0,0 0-50 0,0 0-4 0,-180-24 0 0,140 24 6 1,-1 9-6 74,9 18 22-74,0 8-6-1,8 6-10 0,8 7-40 0,13-5-16 0,3-8-6 0,0-5-3 0,0-3-23 1,30-7 0-1,19-9 0 75,8-7 0-75,-9-4 0 1,-3-13 0-1,3-26 0 0,-11-8 0 0,-9-10 0 0,-5-2 0 0,-7 4 0 0,-16 12 0 0,3 15 0 77,-3 17 0-77,0 7 0 0,0 4 0 0,0 4 0 0,-3 32 0 0,-13 15 0 0,7 6 0 0,-5-3 0 0,12 1 0 0,2-5 0 73,0-5 0-72,0-5 0-1,0-12 0 0,0-8 0 0,9-13 0 0,23-7-145 0,-25 0-225 0,6 0-278 0</inkml:trace>
    </iact:actionData>
  </iact:action>
  <iact:action type="add" startTime="38996">
    <iact:property name="dataType"/>
    <iact:actionData xml:id="d15">
      <inkml:trace xmlns:inkml="http://www.w3.org/2003/InkML" xml:id="stk15" contextRef="#ctx0" brushRef="#br0">29448 14484 456 0,'0'0'404'1,"0"0"-268"-1,0 0 116 0,0 0-52 75,0 0-42-75,0 0-30 0,-190 93 10 1,162-65-44-1,5 2-22 0,6 4-63 0,5 3-9 0,11 6 0 0,1-4 0 0,0-4 0 84,1-1 0-84,35-7 0 0,-2-7 0 0,5-10 0 0,-15-3 0 0,4-7 0 0,1 0 0 1,-9 0 0-1,0-5 0 0,-12-14-155 0,-8 8-473 90,0-1-603-90</inkml:trace>
    </iact:actionData>
  </iact:action>
  <iact:action type="add" startTime="39352">
    <iact:property name="dataType"/>
    <iact:actionData xml:id="d16">
      <inkml:trace xmlns:inkml="http://www.w3.org/2003/InkML" xml:id="stk16" contextRef="#ctx0" brushRef="#br0">29856 13880 554 0,'0'0'568'76,"0"0"-326"-76,0 0-44 0,0 0-56 0,0 0-34 0,0 0-78 0,13 131 4 0,-13-58 54 1,0 4-12-1,0 7-69 0,0 0-7 93,0-5 0-93,0 0 0 0,0-8 0 1,0-11 0-1,-8-4 0 0,1-9 0 0,5-10 0 0,-1-5 0 0,-8-12 0 0,9-3 0 0,2-7 0 0,-3 0 0 0,3-3 0 85,-3-1 0-85,3-3 0 0,-4-3 0 0,4 0 0 0,0 0 0 0,0 0-15 0,0 0-363 1,0 0-430-1</inkml:trace>
    </iact:actionData>
  </iact:action>
  <iact:action type="add" startTime="39729">
    <iact:property name="dataType"/>
    <iact:actionData xml:id="d17">
      <inkml:trace xmlns:inkml="http://www.w3.org/2003/InkML" xml:id="stk17" contextRef="#ctx0" brushRef="#br0">29826 14766 784 0,'0'0'314'1,"0"0"24"-1,0 0-118 0,0 0-34 0,0 0-26 0,55-148-115 0,-35 126-45 1,-4 5 0-1,-3 9 0 0,-10 2 0 0,0 3 0 0,-3 1 0 89,0 0 0-89,0-5 0 0,4-3 0 0,7-10 0 0,-1-3 0 0,6-3 0 0,1-1 0 0,3-2 0 1,-1 6 0-1,-10 4 0 0,0 8 0 0,-9 9 0 84,3 2 0-84,1 0 0 0,-4 0 0 1,3 0 0-1,7 0-105 0,-10 0-407 0,0 0-804 0</inkml:trace>
    </iact:actionData>
  </iact:action>
  <iact:action type="add" startTime="40115">
    <iact:property name="dataType"/>
    <iact:actionData xml:id="d18">
      <inkml:trace xmlns:inkml="http://www.w3.org/2003/InkML" xml:id="stk18" contextRef="#ctx0" brushRef="#br0">29994 14472 1002 0,'0'0'368'1,"0"0"-68"69,0 0-92-69,0 0-39-1,0 0-169 0,0 0 0 0,54 86 0 0,-41-67 0 0,4 7 0 0,3 1 0 0,-4 7 0 86,3 11 0-85,-4 4 0-1,-8 6 0 0,-1-11 0 0,-5-12 0 0,8-17 0 0,-9-8 0 0,0-7 0 0,4 0-33 0,-1-7-357 0,2-8-284 0</inkml:trace>
    </iact:actionData>
  </iact:action>
  <iact:action type="add" startTime="40456">
    <iact:property name="dataType"/>
    <iact:actionData xml:id="d19">
      <inkml:trace xmlns:inkml="http://www.w3.org/2003/InkML" xml:id="stk19" contextRef="#ctx0" brushRef="#br0">30383 14484 1158 0,'0'0'314'1,"0"0"-74"-1,0 0-118 76,0 0-54-76,0 0-14 0,69 168 18 0,-64-131-53 0,9 2-19 0,-13-5 0 1,7-8 0-1,-8-12 0 0,0-6 0 0,0-8 0 69,13 0 0-69,-3 0 0 0,19-22 0 0,-2-24 0 0,7-2 0 0,-7 13 0 1,-6 11 0-1,-8 16 0 0,-3 8 0 0,-2 0 0 70,0 0 0-70,8 6 0 0,5 30 0 0,3 6 0 0,-8-4 0 0,1-14 0 0,-14-7 0 0,-3-9 0 0,0 1 0 77,4-6 0-77,8-3 0 0,-1 0 0 0,7 0 0 0,5-35 0 0,2-6 0 0,-9-9 0 0,0-4 0 0,-1 3 0 0,1 9 0 2,-11 6 0 76,2 7-97-78,-7 29-395 0,0 0-380 0</inkml:trace>
    </iact:actionData>
  </iact:action>
  <iact:action type="add" startTime="40934">
    <iact:property name="dataType"/>
    <iact:actionData xml:id="d20">
      <inkml:trace xmlns:inkml="http://www.w3.org/2003/InkML" xml:id="stk20" contextRef="#ctx0" brushRef="#br0">31319 14455 1120 0,'0'0'164'1,"0"0"-14"-1,0 0-58 0,0 0-52 0,0 0-12 68,0 0 52-68,-28-8 16 0,-3 16-6 0,6 9 4 0,5 9-18 0,1 0-59 0,1 4-17 0,14 2 0 0,-5-6 0 87,9-3 0-86,0-3 0-1,0-6 0 0,0-6 0 0,10-5 0 0,14-3 0 0,-4 0 0 0,3 0 0 0,2-13 0 0,-1-24 0 1,-12-7 0-1,1-8 0 77,-6 7 0-77,-7 9 0 0,0 16 0 0,0 17 0 0,0 3 0 0,0 0 0 0,0 20 0 0,0 19 0 0,0 6 0 0,0-6 0 94,0-2 0-94,0-5 0 0,0-2 0 0,0 4 0 0,9-4 0 0,-2 5-47 0,9-4-91 0,2-10-6 1,-5 3 14-1,0-11-6 0,1-4-136 0,-11-6 118 0,4-3 154 86,-7 0 20-86,3 0 38 0,-3 0 88 0,0-18 6 0,0-13-26 0,0-4-30 0,6-4 12 0,-2-4 6 1,2 1-18-1,7 5 9 0,-8 6-105 94,12 6 0-94,-11 5 0 0,7 10 0 0,-9 0 0 0,3 8 0 0,2-3 0 0,11 2 0 0,1-1 0 0,18 2 0 0,-1 2 0 0,5 0 0 0,-36 0-133 0,6 0-589 92</inkml:trace>
    </iact:actionData>
  </iact:action>
  <iact:action type="add" startTime="41561">
    <iact:property name="dataType"/>
    <iact:actionData xml:id="d21">
      <inkml:trace xmlns:inkml="http://www.w3.org/2003/InkML" xml:id="stk21" contextRef="#ctx0" brushRef="#br0">32065 14534 608 0,'0'0'208'1,"0"0"-96"8,0 0 34-8,0 0-12 92,0 0-46-92,0 0 84-1,0 0-74 0,-117 12-14 0,74 10 30 0,2 6-16 0,12 6-18 0,1-3-22 0,10 5-11 0,6-2-47 0,0 1 0 1,12 1 0 0,0-3 0 92,0-8 0-93,29-11 0 0,12-14 0 0,5 0 0 0,8-34 0 0,-10-38 0 0,3-22 0 0,-3-18 0 0,-8-8 0 0,-7-1 0 0,-17 11 0 0,-4 20 0 91,-8 21 0-91,0 22 0 0,0 25 0 0,0 14 0 1,0 8 0-1,0 8 0 0,0 52 0 0,0 21 0 0,0 15 0 0,0-4 0 0,0 2 0 0,0-4 0 5,0 2 0 91,8 9-87-95,-1-69-303-1,2-2-238 0</inkml:trace>
    </iact:actionData>
  </iact:action>
  <iact:action type="add" startTime="41969">
    <iact:property name="dataType"/>
    <iact:actionData xml:id="d22">
      <inkml:trace xmlns:inkml="http://www.w3.org/2003/InkML" xml:id="stk22" contextRef="#ctx0" brushRef="#br0">32310 15087 442 0,'0'0'330'0,"0"0"-114"0,0 0 92 0,60 162-48 0,-60-137-76 0,-31 2-68 1,-50 2-34-1,-42-3 27 12,-47-19-109-11,-54-7 0 92,-40 0 0-92,-58-25 0-1,-39-2 0 0,-19-3 0 0,-41 17 0 0,-36-1 0 0,-2-3 0 0,31-1 0 0,66 2 0 0,67 10 0 0,65 6 0 0,33 0 0 86,36 3 0-85,23 20 0-1,22 0 0 0,31 2 0 0,28-5 0 0,31-4 0 0,26-16-167 0,36 0-641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6T03:48:02.31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460">
    <iact:property name="dataType"/>
    <iact:actionData xml:id="d0">
      <inkml:trace xmlns:inkml="http://www.w3.org/2003/InkML" xml:id="stk0" contextRef="#ctx0" brushRef="#br0">19847 5005 906 0,'9'0'366'7,"-9"0"-184"2,3 0-14-4,-3 0-16 3,1 0-32 0,-1 0 33-2,13 0-153 3,-2 0 0-2,2 0 0 1,-3 0 0-2,7 0 0 2,2 0 0 0,-2-3 0 0,10 0 0-1,0 3 0 0,2 0 0 1,6 0 0 1,-9 0 0-3,12 0 0 1,4 0 0 1,-2 0 0 0,1 0 0-1,2 0 0 0,-2 0 0 2,5 0 0-1,1 0 0-2,-2 0 0 2,11 0 0 0,-4 0 0-1,-1 0 0 0,7 0 0 1,1 0 0 0,-2-3 0 0,-6-1 0-2,-2 4 0 2,-8 0 0-1,-1 0 0 2,-9 0 0-4,6 0 0 4,0 0 0-1,-1 10 0-1,3-1 0 0,-7-4 0 0,7 1 0 2,-1-1 0-2,-2 0 0 0,5-1 0 1,-2-4 0 0,-2 0 0 0,0 0 0-3,3 0 0 3,-7 0 0 1,5 0 0-2,-2 0 0-1,5-4 0 2,-6-1 0 0,-8 5 0 1,7 0 0-3,-2 0 0 2,2 0 0 0,7 0 0 0,-3 0 0-2,1 0 0 2,1 0 0 0,-1 0 0 0,2 0 0-2,0 5 0 2,-1 2 0 0,1 1 0 0,-5-3 0-2,3 0 0 2,-10-1 0-1,13-4 0 2,-4 0 0-3,3 0 0 2,-2 0 0 0,1 0 0 0,1 0 0-3,-1 0 0 4,2 0 0-1,5 0 0 0,-4 0 0-2,-2 0 0 1,-1 0 0 2,1 0 0-1,-2 0 0-2,-3 0 0 2,-4 0 0-1,2 0 0 2,2 0 0-3,-6 0 0 2,7 0 0 0,0 0 0 0,2 0 0-2,-8 0 0 2,2 0 0-1,5 0 0 2,-9 0 0-1,1 0 0-1,7 0 0-1,-7 0 0 3,8 0 0-4,-2 0 0 4,5 0 0-2,-1 0 0 1,4 0 0-1,-1 0 0 1,6 0 0 0,-5 0 0 0,-4-5 0-2,7-2 0 2,6 2 0 0,-5 0 0 0,7 2 0-2,0-3 0 2,-4 3 0 0,-2 0 0 0,-5-2 0-2,-3 2 0 2,2 0 0 0,-2 3 0 0,1 0 0-2,0 0 0 3,6 0 0-1,-4 0 0 0,-4 0 0-2,0 0 0 2,1 0 0 0,-5 0 0 1,-6 0 0-4,4 0 0 2,2 0 0 2,-11 0 0-1,9 0 0-4,-9 0 0 5,3 0 0-1,4 0 0 1,-8 0 0-4,8 0 0 2,-7 0 0 2,8 0 0 0,-7 0 0-4,3-2 0 3,3-2 0 0,-7 4 0 0,7-2 0-2,-8 2 0 2,2 0 0 0,8-3 0 0,-7 0 0-2,9 0 0 3,2-6 0-2,1 1 0 1,-1 3 0-2,1-4 0 2,-11 4 0 0,3 2 0 0,-6 1 0-3,0 2 0 4,10 0 0-1,2 0 0 0,4 0 0-2,-2 0 0 2,2 0 0 0,-2 0 0 0,-10 0 0-2,7 0 0 2,-13 0 0 0,0 0 0 0,-2 0 0-2,5 5 0 2,-12-5 0 0,12 2 0 0,0-2 0-2,-5 0 0 3,3 0 0-1,5 0 0 0,-3 0 0-3,-4-2 0 3,-3-7 0 0,-2 6 0 0,-9 3 0-2,0 0 0 2,-8 0 0 0,0 0 0 0,0 0 0-2,0 14 0 2,0 3 0 0,0 11-1039 0</inkml:trace>
    </iact:actionData>
  </iact:action>
  <iact:action type="add" startTime="8742">
    <iact:property name="dataType"/>
    <iact:actionData xml:id="d1">
      <inkml:trace xmlns:inkml="http://www.w3.org/2003/InkML" xml:id="stk1" contextRef="#ctx0" brushRef="#br0">26601 7885 422 0,'0'0'324'9,"0"0"-128"-2,0 0-20 1,0 0-30-1,0 0-28 0,0 0 24 1,0 0-20 1,42 0-42-4,-38 0 2 3,9 0-34 0,-8 0-16 0,6 0 10-2,-2 0 70 3,5 0-107-2,4 0-5 1,-7 0 0-1,10 0 0 0,8 0 0 1,-9 0 0 0,6 0 0-2,2-6 0 2,2 4 0 0,-4-1 0 0,4 0 0-2,-3 1 0 5,10-7 0-6,0 0 0 4,3-2 0-4,2 0 0 3,-4 2 0 1,-8 4 0-2,4 0 0-1,5-2 0 3,-10-1 0-2,7 3 0 1,0-2 0-1,0 2 0 0,-5 0 0 2,7 2 0-2,-2-1 0-1,3-1 0 3,-10 3 0-2,7-4 0 1,0 3 0-2,1-1 0 2,-7-3 0 0,8 1 0 0,-2-2 0-1,3 2 0 0,2 1 0 1,-11 2 0 1,4 1 0-4,2-2 0 3,-7 4 0 0,3 0 0 1,4 0 0-3,-9 0 0 2,10 0 0 0,-1 0 0 0,7 0 0-3,-1 0 0 3,14 0 0 0,-12 0 0 1,12 0 0-4,-12 0 0 4,0 0 0-1,-3 4 0-1,-1 6 0 0,-1-1 0 1,-1-4 0-1,-2 1 0 2,5-4 0-4,2 5 0 3,5-2 0 0,4 1 0 1,9 0 0-3,-4-1 0 2,-11 1 0 0,-2 0 0 0,-4-1 0-2,1-5 0 2,5 0 0 0,-4 0 0-1,-10 0 0 0,1 0 0 1,1 0 0 1,-7 0 0-2,9 0 0 0,-8 0 0 1,4 0 0 0,-2 0 0-1,4 3 0-1,6 0 0 1,1-1 0 2,1 1 0-2,-1 2 0 0,-1-1 0 1,-2 1 0 0,-2 0 0 0,-6 1 0-2,4-6 0 1,-7 0 0 1,8 0 0 0,0 0 0-2,-5 0 0 3,4 0 0-2,2 4 0 2,-9-4 0-3,5 2 0 1,-4-2 0 2,5 0 0-2,8 0 0-1,1 0 0 3,-2 0 0-2,4 0 0 2,-3 0 0-3,2 0 0 2,-2 5 0 0,-4 1 0 0,0-4 0-3,-1 3 0 3,4-5 0 0,-3 0 0 1,-3 4 0-3,7 0 0 2,-5-2 0 0,5 1 0 0,-2 1 0-2,2 6 0 3,-1-5 0-2,-1-2 0 3,-1 3 0-5,4-6 0 3,-4 0 0 0,2 0 0 0,-4 0 0-2,5 0 0 2,-2 0 0 0,-11 0 0 0,4 0 0-2,-11 0 0 2,-2 0 0-1,2 0 0 1,6 0 0-2,6 0 0 2,4 0 0-1,-7 0 0-1,8 0 0 3,-2 0 0-1,-6 0 0-1,2 0 0 2,-7 0 0-4,0 0 0 3,4 0 0 0,-11 0 0 1,4 0 0-3,0 0 0 2,5 0 0 0,1 0 0 0,1 0 0-3,6 0 0 4,-5 0 0-2,4 0 0 0,5 0 0 1,-6 0 0-1,2 0 0 1,10 0 0 1,-5 0 0-4,4 0 0 3,-4 0 0 1,1 0 0-1,5 0 0-2,4 0 0 2,-5-3 0 0,2-13 0 0,6-2 0-2,3-1 0 1,-5-3 0 2,5-1 0-1,8 2 0-2,6 5 0 1,-6 12 0 1,12-1 0 1,-15 5 0-3,3 0 0 2,-16 0 0 0,1 0 0-2,-15 0 0 1,-5 0 0 2,-8 0 0-1,-5 7 0 0,-11-2 0-3,-5 3 0 4,0-3 0-2,0 11-511 2</inkml:trace>
    </iact:actionData>
  </iact:action>
  <iact:action type="add" startTime="11309">
    <iact:property name="dataType"/>
    <iact:actionData xml:id="d2">
      <inkml:trace xmlns:inkml="http://www.w3.org/2003/InkML" xml:id="stk2" contextRef="#ctx0" brushRef="#br0">26502 10564 720 0,'0'0'394'8,"0"0"-236"-2,0 0-42 2,0 0-2 0,0 0 6-2,0 0 30 2,0 0-54 0,41 0 10 0,-24 0-33 0,9 0-73-2,8 0 0 2,6 0 0 0,1 0 0-2,-1 0 0 2,2 0 0 0,-1 0 0 0,2 0 0-2,0 0 0 2,9 2 0 0,-4 1 0 0,7 1 0-1,-2-4 0 1,-8 0 0-1,-1 0 0 1,-1 0 0 0,9 0 0-2,-11 0 0 2,0 0 0 0,-11 0 0-2,6 0 0 2,0 0 0 0,2-4 0 0,3 1 0 0,-5-2 0-2,3 0 0 4,2 1 0-3,2-1 0-2,-2 1 0 3,2 0 0 0,1 1 0 0,-7-1 0 1,-3 4 0-3,-11 0 0 1,4 0 0 1,5 0 0-1,-1 0 0 0,2 0 0 1,3 0 0 0,-8 7 0 0,5-3 0-2,-5 2 0 2,8-3 0 0,0 1 0-2,5-3 0 4,-1-1 0-4,0 4 0 3,-13-4 0-2,4 3 0-1,-4-1 0 3,9-2 0-2,1 0 0-1,2 3 0 2,1-3 0 0,1 0 0 0,2 5 0 0,-2-1 0-1,2 1 0 0,-6 0 0 1,0-2 0 0,-6 4 0-2,5-2 0 2,-3 3 0 0,-2-1 0 0,5-3 0-1,-3-1 0 0,8-3 0 2,0 3 0-2,-11-3 0-1,6 3 0 2,-2 1 0 0,-7-2 0-2,5 0 0 2,0 1 0 1,0 0 0-2,5 0 0 1,-9-1 0-1,7-2 0 0,-8 4 0 1,4-3 0-2,-4 6 0 2,5-7 0 0,6 3 0 0,-9-1 0-2,6 1 0 2,-5-1 0 0,2-2 0 0,-3 0 0 1,3 0 0-3,7 0 0 1,2 0 0 1,2 0 0-2,-1 0 0 3,2 0 0-1,5 0 0-1,-8 0 0 0,-2 0 0 1,1-2 0-1,4-3 0 2,-4 2 0-3,1-4 0 2,1 6 0-1,-1-3 0 1,-4 2 0 1,7-1 0-3,-4-3 0 1,-3 2 0 2,2 0 0-2,-2 4 0-1,-6 0 0 3,5 0 0-2,0 0 0-1,2 0 0 2,-11 0 0 1,5 0 0-1,-4 0 0-1,-3 0 0 0,4-3 0 0,-6 0 0 1,0 3 0-2,2-3 0 2,4 3 0 1,-9 0 0-2,7 0 0-1,5 0 0 3,-7 0 0-2,7 0 0 2,-9 0 0-3,2 0 0 2,-1 0 0 0,8 0 0-1,-7 0 0 0,10 0 0 0,-11 0 0 1,-1 0 0 0,11 0 0 0,-10 0 0-2,11 0 0 2,-10 0 0 1,8 0 0-2,-7 0 0 0,2 0 0 0,2 0 0 2,-2 0 0-3,1 3 0 2,1 0 0-1,4 0 0 2,-7-3 0-1,5 0 0-3,-12 0 0 3,5 4 0 0,1-4 0-1,0 0 0 1,-1 2 0 0,-2 0 0 0,13 1 0-2,-5 0 0 2,9 0 0 0,7-3 0 0,-5 2 0-2,7-2 0 1,0 0 0 2,-5 0 0-2,4 0 0 2,-5 4 0-3,5-4 0 1,-8 0 0 2,-2 0 0-4,-10 0 0 3,4 0 0 1,-8 0 0-2,-5 0 0 2,-2 0 0-4,7 0 0 4,-17 0 0-2,10 0 0 1,-1 0 0-2,3 0 0 2,-7 0 0 1,4-4 0-4,-2 2 0 4,2 2 0-2,7 0 0 1,-5 0 0-2,5 0 0 3,0 0 0-1,0 0 0 0,-1 0 0-3,-3-3 0 4,1 0 0-1,-2 0 0 0,-7 1 0-2,1 0 0 2,-1-2 0 0,-2 4 0 0,4 0 0-2,3 0 0 2,-9 0 0-1,9-3 0 1,9-3 0-1,1 4 0 0,7-4 0 2,5 3 0-2,1 0 0 0,-3 3 0 1,-4 0 0-1,-3 0 0 2,-9 0 0-3,-9 0 0 2,2 0 0 0,3 0 0-1,-8 0 0 0,4 0 0 0,-2 0 0 2,3 0 0-2,-9 0 0 0,-4 0 0 0,0-3 0 1,0 3 0 1,0 0 0-4,0 0 0 4,-4 0-203-1,1 0-1499 0</inkml:trace>
    </iact:actionData>
  </iact:action>
  <iact:action type="add" startTime="17141">
    <iact:property name="dataType"/>
    <iact:actionData xml:id="d3">
      <inkml:trace xmlns:inkml="http://www.w3.org/2003/InkML" xml:id="stk3" contextRef="#ctx0" brushRef="#br0">32203 9867 330 0,'16'-9'496'7,"-9"9"-422"0,-4 0-6 1,5 0-18 0,-6 0-38-2,1 0 30 2,2 0 90 0,11 0-36-1,1 0-2-1,2 0-4 3,6 0 0-2,-5 0-8 1,12 0-4-2,-5 0-30 3,9 3-8-1,-7-1-8-1,11 2-8 0,3-2-4 1,3 7 4 0,-2-3-14 0,4-4-4 0,1 4 8-1,-1-3 4 0,-2-1-8 1,1 1-8-2,-4-3 0 2,5 0 0 0,0 0 2 0,-16 0-4-2,4 0 0 2,-9 0 2 0,0 0-2 0,-9 0 2-2,-9 0 0 2,-3 0-2 0,1 0 0 0,-7 0 0-2,0 5-2 2,0 2-2 0,-10 4-54 0,-29 0 38-1,-9 5 20 0,-16 0 14 2,3-6-6-2,-11-2-6-1,4-5-2 3,-9 1-6-2,4-4 6 1,10 0-10-2,-3 0 6 3,4 0 4-1,-12 0 0-1,8-7 0-1,-8-6 0 2,10-1 0 0,0 6 0 0,5 4 0-2,12 4-2 2,17 0 0 0,8 0 4 1,8 0 0-3,9 0 0 1,2 0 8 2,3 0 8-2,0 0 4-1,0 0 22 2,3 4-12 0,44 4-29 0,18-3-3-2,12-1 0 2,5-4 0 0,-1 0 0 0,-4 0 0-2,-7 0 0 2,-6 0 0 0,-5 0 0 0,-1 0 0-2,1-4 0 2,-6 1 0 1,3 1 0-2,-4-6 0 0,-11-1 0 0,-13 3 0 1,-5 1 0 0,-10 5 0-2,-6 0 0 2,-4 0 0 0,-3 0 0 0,0 0 0-2,0 0 0 3,0 0 0-2,0 0 0 1,0 0 0-1,0 0-33 0,-23 0-23 1,-8 0 40 0,-22 0-58-2,32 0-174 2,-2 0-316 0</inkml:trace>
    </iact:actionData>
  </iact:action>
  <iact:action type="add" startTime="30831">
    <iact:property name="dataType"/>
    <iact:actionData xml:id="d4">
      <inkml:trace xmlns:inkml="http://www.w3.org/2003/InkML" xml:id="stk4" contextRef="#ctx0" brushRef="#br0">964 9779 730 0,'0'0'284'9,"0"0"-80"-4,0 0-22 3,0 0-30 0,0 0 36 0,0 0-24-2,0 0-42 3,0 0-101-2,0 0-21 1,0 0 0-2,0 0 0 2,0 0 0 0,0 0 0 0,0 0 0-2,0 0 0 3,0 0 0-2,0 0 0 2,0 0 0-4,0 0 0 3,5 0 0 1,8 0 0-2,-2 0 0-1,10 0 0 2,3 0 0 0,4 0 0 0,7 0 0-2,10 0 0 2,8 0 0 0,11 0 0 1,8 0 0-4,5-6 0 3,6 0 0 1,2 5 0-2,2-3 0-1,6 2 0 3,-4-2 0-2,11 4 0 1,0-2 0 1,14-2 0-4,-8 1 0 4,-5-1 0 0,-1 1 0-3,-5 3 0 2,-8 0 0-1,8 0 0 2,-3 10 0-4,-1 7 0 4,-3-2 0-1,4-3 0 0,-16-3 0-2,4-1 0 2,-12-3 0 0,2 1 0 0,-11 0 0 0,-14-3 0-2,-1-3 0 1,-5 0 0 2,-6 0 0-3,-1 0 0 1,-7 0 0 2,-11 0 0-1,-8 0 0-3,-6 0 0 3,0 0 0 0,0 0 0 0,0 0 0-2,0 0 0 2,0 0 0 0,0 0 0 0,-12 0 0-2,-30 0 0 1,-30 0 0 2,-28 0 0-2,-23 0 0-1,-19 0 0 3,-26 0 0-1,-12-13 0 0,-10 2 0-1,-3 0 0-1,-4 1 0 3,-3 1 0-1,6 9 0-2,14 0 0 2,32 0 0 0,12 0 0-1,21 17 0 0,20 2 0 0,15 1 0 1,21-5 0 0,15-5 0-2,15-5 0 2,15-1 0 1,11-4 0-2,3 0 0-1,0 0 0 3,0 0 0-1,0 0 0 0,0 0 0-3,0 0 0 3,0 0 0 1,40 0 0-1,21-19 0-2,52-7 0 2,35-5 0 0,25-4 0 0,14 11 0-2,-5 9 0 2,-2 15 0 0,-19 0 0 0,-8 0 0-2,-5 4 0 1,-7 5 0 2,-109-9 0-2,-5 0-183-1</inkml:trace>
    </iact:actionData>
  </iact:action>
  <iact:action type="add" startTime="33099">
    <iact:property name="dataType"/>
    <iact:actionData xml:id="d5">
      <inkml:trace xmlns:inkml="http://www.w3.org/2003/InkML" xml:id="stk5" contextRef="#ctx0" brushRef="#br0">20507 4222 446 0,'0'0'276'7,"0"0"-114"-1,0 0-38 2,0 0-64 0,0 0 8 0,0 0 84-2,0 0 18 2,-2 0-12 0,2 0 6 0,0 0-14-2,0 0-33 2,0 0-117 0,0 0 0 0,0 0 0-2,0 0 0 2,5 0 0 0,28 0 0 0,6 0 0-2,22 7 0 2,3-1 0 1,17-1 0 0,15 1 0-4,4 0 0 4,1 2 0-2,-1-6 0 1,8 5 0-2,-8-5 0 3,-6 1 0-2,3-3 0 1,-1 0 0-2,8 0 0 2,3 0 0 1,14 0 0-1,-4 0 0-2,-4 0 0 1,-9-3 0 2,-6-8 0-2,-12 0 0 0,-1 5 0 2,-4 0 0-1,-4 4 0-2,2 2 0 2,-2 0 0-2,6 0 0 3,-5-3 0-1,-1 3 0-2,-6-3 0 2,6 0 0 0,-2-1 0-1,-7 4 0-1,5 0 0 3,-8 0 0-1,7 0 0-1,-5-4 0-1,13 1 0 2,-6 1 0 0,5-6 0 0,3 1 0 0,-11 1 0-2,5-5 0 4,1 5 0-3,-3 1 0-1,0 5 0 1,6 0 0 1,7 0 0 1,-5 0 0-3,0 0 0 3,-11 0 0-2,3 0 0 1,5 0 0-2,-3 0 0 3,-8 0 0-2,9 0 0 2,-1 0 0-3,-7 0 0 2,-6 0 0-1,-9 3 0 2,-15-3 0-3,-14 0 0 1,-6 0 0 2,-15 0 0-2,8 0 0-2,-12 0 0 2,0 0 0 2,0 0 0-2,0 0 0 0,0 0 0 1,0 0 0-1,-42 2 0 1,-16 1 0-1,-35-3 0 0,-9 0 0 1,-11 0 0 0,-20 0 0-1,-12 0 0 1,-16-10 0-1,-16-2 0 1,3 0 0-1,-6 4 0 0,-4 6 0 2,2-4 0-1,-18 6 0-3,19 0 0 4,1 0 0-2,19 0 0 1,4 0 0-1,9-5 0 1,11 1 0 0,14 1 0 2,-2 1 0-7,-4-1 0 5,4 0 0 1,5-2 0-2,16-1 0-1,4 0 0 2,5-1 0 0,11 0 0 1,0 7 0-3,-7 0 0 1,7 0 0 2,3 0 0-2,8 0 0 0,9 3 0 1,12 11 0-1,0 3 0 1,-5-5 0-2,10 1 0 2,-3-1 0 0,10-2 0 0,9 2 0-2,-2-7 0 2,13-2 0 0,-4 0 0 0,7-3 0-2,-9 0 0 3,-4 0 0-1,3 0 0 0,0 0 0-2,-4 0 0 2,-3 0 0 0,2 0 0-1,-4 0 0 0,-2 0 0 0,-4 0 0 2,14 0 0-2,2 0 0-1,16 0 0 3,-3 0 0-1,13 0 0 0,0 0 0-2,0 0 0 1,0 0 0 2,0 0 0-2,0 0 0 0,3 0 0 0,29 0 0 1,10-3 0 1,14-2 0-3,14 0 0 1,8-2 0 2,14 4 0-2,-4 3 0 0,9 0 0 1,3 7 0-1,7 13 0 1,8-1 0-1,5-1 0 0,-4-8 0 2,-11-2 0-2,-17-2 0 0,-11 2 0 0,-64-8-29 1,-10 3-1011 0</inkml:trace>
    </iact:actionData>
  </iact:action>
  <iact:action type="add" startTime="38274">
    <iact:property name="dataType"/>
    <iact:actionData xml:id="d6">
      <inkml:trace xmlns:inkml="http://www.w3.org/2003/InkML" xml:id="stk6" contextRef="#ctx0" brushRef="#br0">27504 3023 734 0,'0'0'148'8,"0"0"-58"-1,0 0 4-1,0 0 14 3,0 0-30-1,0 0 14-1,0 0 24-1,0 0-14 3,0 0-18-2,0 0-24 2,0 0-12-3,-31 0 12 2,-12 0 2-1,-8 12-18 1,-5 5-14 0,-1-1-2-1,-4 6-14 0,-1 2 4 2,-2 1 8-2,6 7-15 0,-1 6-11 1,-2 5 0 0,9-2 0-2,4 4 0 2,-4 3 0 0,7 1 0 0,6 3 0-2,1 5 0 2,-1 1 0 0,10 7 0 1,-10 5 0-5,-2 3 0 5,5-3 0-2,0-2 0 2,5 6 0-3,-2 1 0 2,-1 18 0 0,4 4 0 0,7 8 0-2,-3-1 0 2,5-5 0 0,7-1 0-1,-2-3 0 0,3 3 0 1,6-2 0 0,-6 0 0 1,2-4 0-4,-2 4 0 3,9 0 0 0,-6 5 0 0,0 3 0-2,1 5 0 2,0 7 0 0,-7 2 0 0,0-2 0-3,-4-2 0 4,6-8 0-1,-5 0 0 0,1-3 0-1,-2-6 0 0,0 1 0 2,-3-4 0-2,-8 2 0-1,5-5 0 2,-10 1 0 0,-2-3 0 0,-5 4 0-2,-14-3 0 2,-2 0 0 0,-5-1 0 0,-4-4 0-2,-9-7 0 2,-19 1 0 1,-1-8 0-2,-4-3 0 0,-6-7 0 0,-14-4 0 1,-16-7 0 0,-20-2 0-1,-4-6 0 0,-3 0 0 1,-17-12 0 0,-12-1 0-2,-5 4 0 4,-10 2 0-2,8 4 0-1,15 0 0 1,4 3 0-2,1-3 0 3,16 4 0-1,-5-1 0-2,3-9 0 3,-11-2 0-3,14-7 0 3,2-4 0-4,3-5 0 3,1 8 0 0,-7 3 0 0,1-2 0-1,-11 2 0 1,5-7 0 0,9-9 0 0,-6-8 0-3,-3-2 0 3,5 0 0 0,7 0 0 0,12-6 0-2,-1-2 0 2,8 5 0 0,1 3 0 0,18 0 0-2,10 0 0 2,0 0 0 0,8 0 0 0,-2 0 0 1,-3 0 0-4,-5 0 0 3,19 0 0 0,-2 0 0-1,14 0 0 0,6 0 0 1,5 0 0 0,-5 0 0-2,-7 8 0 2,-18 6 0 0,1 6 0 0,-5-3 0 0,6 3 0-2,12-7 0 3,9-1 0-2,9 3 0-1,2-7 0 2,2 6 0 1,-6 3 0-1,5 2 0-3,6 4 0 3,-9-1 0 1,-2-2 0-1,14-7 0-2,-5 1 0 1,7-4 0 2,9-5 0-2,-5-3 0-1,5 4 0 2,-19 1 0 0,5 6 0 0,-5 4 0-1,-2-3 0 1,3-1 0-1,8-6 0 3,11-7 0-5,6 0 0 3,20 0 0 0,10-3 0 0,-6-11 0-2,13 2 0 0,-3-1 0 3,3-1 0-2,0-7 0 0,0-1 0 1,16-7 0 0,21-1 0-1,7-1 0-1,-1-2 0 2,1 2 0 0,-4 5 0 0,0 13 0-2,0 7 0 2,-15 6 0 0,7 0 0 1,-5 0 0-3,2 0 0 1,-1 0 0 2,-8 0 0-2,0 2 0-1,-1-2 0 3,-1 0 0-2,-2 0 0 1,-9 0 0-1,3 0 0 0,-10 12 0 2,0 10 0-1,-33 6 0-3,-8 11 0 3,-16 8 0 1,1 0 0-2,2 3 0-1,-7-6 0 2,-4-2 0 0,13-5 0 0,-4-10 0-2,2 0 0 2,15-10 0 0,16-6 0 0,14-11 0-2,-3 0 0 3,11 0 0-1,1 0 0-1,0 0 0 0,0 0 0 0,0 0 0 2,0 0 0-2,30 0 0-1,14 0 0 2,6 6 0 0,20 2 0 0,-2 4 0-2,5-1 0 3,-10 2 0-2,-2-4 0 1,-14 0 0-2,6-6 0 2,-16-1 0 0,-37-2 0 0,0 0-1061-2</inkml:trace>
    </iact:actionData>
  </iact:action>
  <iact:action type="add" startTime="49360">
    <iact:property name="dataType"/>
    <iact:actionData xml:id="d7">
      <inkml:trace xmlns:inkml="http://www.w3.org/2003/InkML" xml:id="stk7" contextRef="#ctx0" brushRef="#br0">14441 13663 190 0,'0'0'906'8,"0"0"-598"-1,0 0-154-1,0 0-18 2,0 0-16 0,0 0-16 0,0 0-6-2,184-10-67 2,-142 6-31 0,0-2 0 0,0 1 0-2,6 0 0 2,0-5 0 0,5 5 0 0,-2-4 0-2,5 4 0 2,17 0 0 0,-1-3 0 0,17-1 0 0,-1 1 0-1,9-5 0 1,3 4 0-1,-3-4 0-1,2 2 0 2,0 3 0 1,1-1 0-2,0 1 0-1,-6 0 0 2,-4 5 0 0,-11 3 0 1,-13 0 0-4,-7 0 0 3,-15 0 0 1,-1 0 0-2,-2 0 0 0,5 0 0 1,-5 0 0 0,2 0 0-1,-2 0 0 0,-2 0 0 0,1 0 0 2,-3 0 0-2,-3 0 0-1,7 0 0 2,-5 0 0 0,5 0 0 0,-1 0 0-2,2 0 0 3,-8 0 0-2,6 3 0 2,-3-3 0-4,-10 2 0 3,9-2 0 0,2 0 0 0,1 0 0-2,-2 0 0 2,-6 0 0 0,6 0 0 0,-1 0 0-1,-11 0 0 0,-7 0 0 2,-2 0 0-1,-7 0 0-2,4 0 0 1,-7 0 0 1,-5 0 0 0,-1 0 0-1,0 0 0 0,0 0 0 3,0 0 0-4,0 0 0 0,0 0 0 2,0 0 0 1,0 0 0-2,0 0 0-1,0 0 0 3,0 0 0-2,0 12 0 2,-7 5 0-4,-31 9 0 3,-5-4 0 1,-14-4 0-2,-9 6 0 0,-11-7 0 0,-17-1 0 2,-6-2 0-1,-16-2 0-3,7-2 0 4,-11-6 0-2,2-3 0 2,2-1 0-4,5 0 0 3,-7 0 0 1,5 0 0-2,6 0 0-1,-6 0 0 2,8 0 0 0,5 0 0 1,3 0 0-3,10 0 0 2,2 0 0 0,-4 0 0 0,8 0 0-3,10 0 0 4,-1 0 0-1,12 0 0 0,-1 0 0-3,5 0 0 4,8 0 0-1,-6 0 0-1,11 0 0-1,-12 0 0 3,13 0 0-1,-2 0 0-1,-2 0 0 0,-8 0 0 1,-2 0 0 0,8 0 0 0,9 0 0-2,3 0 0 2,11 0 0 0,8 0 0 0,1 0 0-2,3 0 0 2,2 0 0-1,8 0 0 2,-1 0 0-4,4 0 0 4,-9 0 0-2,9 0 0 2,0 0 0-4,0 0 0 4,0 0 0-1,0 0 0-1,0 0 0-1,0 0 0 3,0 0 0-1,0 0 0-1,27 0 0-1,23-5 0 2,27-14 0 1,19 6 0-2,4-2 0-1,4 3 0 3,1 7 0-1,-4 0 0 0,19 2 0-2,1 3 0 2,18-5 0 0,23-7 0 0,22-8 0-3,22-8 0 3,-15 6 0 1,-14 7 0-2,-32 13 0-1,-29 2 0 2,-30 0 0 1,-7 2 0-1,-6 9 0-3,-9-5 0 4,-1-6 0-1,3 0 0 0,-1-6 0-2,-14-13 0 2,-18-4 0-1,-33 18 0 2,0 5-425-4</inkml:trace>
    </iact:actionData>
  </iact:action>
  <iact:action type="add" startTime="51564">
    <iact:property name="dataType"/>
    <iact:actionData xml:id="d8">
      <inkml:trace xmlns:inkml="http://www.w3.org/2003/InkML" xml:id="stk8" contextRef="#ctx0" brushRef="#br0">20600 2119 1212 0,'0'0'310'7,"0"0"-108"0,0 0-12 1,0 0-57 0,0 0-133 0,0 0 0-2,0 0 0 2,104 36 0 0,-78-31 0-1,7 4 0 0,8-1 0 1,3 4 0 0,9 2 0 0,7-3 0-2,11 0 0 2,21 0 0 0,-3-1 0 0,11-3 0-2,-3-1 0 2,0 0 0 0,-10-3 0 0,6-1 0-2,-6 1 0 2,7 0 0 0,-7-1 0 0,3 7 0-2,-6-3 0 2,-4 4 0 0,-3 4 0 0,-12 4 0-1,1-1 0 0,7 0 0 1,-8-7 0 0,10-1 0-2,7-3 0 2,2-6 0 0,6 0 0 0,-11 0 0-2,-5 0 0 2,0 0 0 0,3 0 0-2,-6 0 0 2,2 0 0 0,0 0 0 0,7 0 0-2,-9 0 0 2,3 0 0 0,3 0 0 0,-13 0 0 0,2 0 0-2,-5 0 0 2,7 0 0 0,-7 0 0 0,-9 0 0-2,5 0 0 2,2 0 0 1,-2 0 0-2,4 0 0-1,-13-2 0 2,4-6 0 0,-4 7 0 0,4-3 0-2,4 2 0 2,-11 0 0 0,10-4 0 0,-10 1 0-2,-1-2 0 2,12 2 0 1,-2 2 0-2,-3 1 0-1,5 2 0 2,-8-4 0 0,4 4 0 0,-7-3 0-2,-1 0 0 3,-5 3 0-1,-6-2 0 1,-10 2 0-4,-7-3 0 2,-1 1 0 1,-8 2 0 0,-1 0 0-2,4-3 0 2,-6 3 0 0,2 0 0 0,7 0 0-2,-8 0 0 2,3-4 0 1,-3 4 0-2,-5 0 0 0,0 0 0 0,0 0 0 2,0 0 0-2,0 0 0 0,0 0 0 1,0-3 0 0,-21 0 0-1,-32-4 0-1,-14-1 0 2,-27-1 0 0,-9 3 0 0,-19 4 0-2,-10-1 0 2,-8-1 0 1,-1-1 0-2,6 2 0 0,0 1 0 0,-1-1 0 2,-2-1 0-2,-2-1 0 0,1 2 0 0,10 1 0 1,-8-3 0 0,13-3 0-1,6 1 0 0,-1-2 0 2,11 1 0-2,-2-1 0-1,7 5 0 2,3 4 0 0,-2 0 0 0,7 0 0-2,-7 0 0 2,14 0 0 0,-11 0 0 1,5 7 0-3,10 6 0 1,4-5 0 1,0-3 0 0,6 3 0-1,3 1 0 1,-5-1 0 0,-4 3 0-1,-4 4 0 0,-9-2 0 1,9 4 0 0,3-2 0-1,5-5 0-1,18 2 0 2,8-7 0 0,0-2 0 0,7-3 0-2,-1 0 0 2,4 0 0 1,2 0 0-1,-5 0 0-3,-1 0 0 3,-5 0 0 1,10-3 0-3,-2 3 0 2,9-3 0 0,0 3 0-1,15-2 0 1,5 2 0-2,-2 0 0 2,-1 0 0 1,5 0 0-2,-6 0 0-1,3 0 0 3,9 0 0-1,-2 0 0-3,-4 0 0 4,10 0 0-1,0 0 0 0,0 0 0-1,0-3 0 0,0 3 0 0,0 0 0 2,0 0 0-3,0-2 0 1,10-5 0 1,13 2 0 0,18 2 0 0,2-2 0-1,21 1 0 1,11 1 0 0,10 0 0-1,9 3 0 0,9 0 0 0,3 0 0 2,7 0 0-3,7-2 0 1,0-6 0 1,1 3 0 1,-1-2 0-2,0 5 0 0,5 2 0 1,8 0 0 0,-10 0 0-1,2 0 0-1,-8 0 0 2,-17 0 0 0,-2 0 0 0,-11 0 0-1,-3 0 0 0,-8 0 0 2,1 0 0-2,-17 0 0-1,-2 0 0 2,-2 0 0 0,-2 0 0-1,5 0 0 1,-1 0 0 0,3 0 0-1,-1 0 0 2,0 0 0-3,9 0 0 1,-9 0 0 2,4 0 0-2,-4 2 0 0,1 1 0 1,-1-3 0-1,-3 0 0 1,2 0 0-2,-11 0 0 3,9 0 0-1,-9 0 0-2,1 0 0 2,-1 0 0 0,8 0 0 0,4 0 0 0,-1 0 0-1,2 0 0 1,4 0 0 0,8 0 0 0,-7 0 0-2,8 0 0 2,-6 0 0 0,8 0 0-2,4 5 0 2,-2-1 0 0,-7-1 0 0,1-3 0 0,-11 0 0-2,-1 0 0 2,-4 0 0 1,-11 0 0-3,-10 0 0 2,-13-7 0 0,-12 6 0-2,0 1 0 0,-7 0 0 2,1 0 0 0,-4 0 0-1,0 0 0 2,-4 0 0-3,-16 0-665 1</inkml:trace>
    </iact:actionData>
  </iact:action>
  <iact:action type="add" startTime="58200">
    <iact:property name="dataType"/>
    <iact:actionData xml:id="d9">
      <inkml:trace xmlns:inkml="http://www.w3.org/2003/InkML" xml:id="stk9" contextRef="#ctx0" brushRef="#br0">16445 14489 696 0,'8'0'374'7,"-7"0"-78"0,-1 0-104 1,0 0-96 0,0 0-8-2,0 0-4 2,12 0-26 0,-8 0 14 0,-1 15-8-2,7-2-37 2,-3 7-27 0,-4 5 0 0,0 1 0-2,4 8 0 2,-7-1 0 0,3 3 0 0,-3 4 0-2,0 2 0 2,0 0 0 0,0-3 0 0,0 1 0 0,0-3 0-2,0-3 0 3,0-1 0-2,0-5 0-1,-10-2 0 2,-3-1 0 1,-1-8 0-2,-5-3 0-1,3-6 0 2,-6-8 0 0,3 0 0 0,9-5 0-1,-3-32 0 0,13-20-53 1,0 30-255 0,0-2-452-1</inkml:trace>
    </iact:actionData>
  </iact:action>
  <iact:action type="add" startTime="58642">
    <iact:property name="dataType"/>
    <iact:actionData xml:id="d10">
      <inkml:trace xmlns:inkml="http://www.w3.org/2003/InkML" xml:id="stk10" contextRef="#ctx0" brushRef="#br0">16370 14270 1304 0,'0'0'308'8,"0"0"-170"-2,0 0-100 2,0 0-38 0,0 0-32 0,0 0-60-2,23-14-136 2,-23 14-232 0,0 0-503 0</inkml:trace>
    </iact:actionData>
  </iact:action>
  <iact:action type="add" startTime="59094">
    <iact:property name="dataType"/>
    <iact:actionData xml:id="d11">
      <inkml:trace xmlns:inkml="http://www.w3.org/2003/InkML" xml:id="stk11" contextRef="#ctx0" brushRef="#br0">16774 14515 450 0,'0'0'560'6,"0"0"-294"1,0 0-64 0,0 0-56 1,0 0-32 0,0 0-4-2,0 0 2 2,0 0-25 1,0 0-87-2,21 0 0-1,12 0 0 2,3 0 0 0,12 0 0 0,-2 0 0-2,11 0 0 3,-3-4 0-2,-7 0 0 1,6-2 0-2,-10 1 0 2,-10 1 0 2,-8 1 0-4,-9 3 0 1,-13 0 0 1,-3 0-35 0,0 0-595 0</inkml:trace>
    </iact:actionData>
  </iact:action>
  <iact:action type="add" startTime="59505">
    <iact:property name="dataType"/>
    <iact:actionData xml:id="d12">
      <inkml:trace xmlns:inkml="http://www.w3.org/2003/InkML" xml:id="stk12" contextRef="#ctx0" brushRef="#br0">16890 14736 626 0,'0'0'412'7,"0"0"-74"2,0 0-104-4,0 0-64 3,0 0-54 0,0 0-28 0,84-2-25-2,-53 2-63 2,-8 0 0 1,2 0 0-2,-6 0 0-1,1 0 0 2,3 0 0 1,7 0 0-2,-2 0 0-1,-2-3 0 2,-4 0 0 1,-6 0-169-2,-16-1-365 0,0 0-684 1</inkml:trace>
    </iact:actionData>
  </iact:action>
  <iact:action type="add" startTime="59887">
    <iact:property name="dataType"/>
    <iact:actionData xml:id="d13">
      <inkml:trace xmlns:inkml="http://www.w3.org/2003/InkML" xml:id="stk13" contextRef="#ctx0" brushRef="#br0">17196 14265 604 0,'0'0'212'8,"0"0"-64"0,0 0 18 0,0 0 62-2,0 0-68 2,0 0-80 0,-23 104 26-1,19-48-6-1,-9 8-26 2,2 5-12 0,-4 0-18 0,0 1-26-1,-4-11-14 1,3-5-4-1,5-17-4 1,-2-12-24-1,10-11-20 0,3-14-52 2,0 0-126-2,0-9-216-1,0-14-142 2</inkml:trace>
    </iact:actionData>
  </iact:action>
  <iact:action type="add" startTime="60345">
    <iact:property name="dataType"/>
    <iact:actionData xml:id="d14">
      <inkml:trace xmlns:inkml="http://www.w3.org/2003/InkML" xml:id="stk14" contextRef="#ctx0" brushRef="#br0">17427 15003 518 0,'0'0'268'8,"0"0"-88"0,0 0-40-3,0 0 6 3,0 0 12 1,0 0-20-3,84-61-68 1,-68 22-30 2,4-12-20-2,-6-3-6 0,2-4-6 0,2-10-4 2,2-5-2-1,-4 0-2-1,0-3 0 0,-9 4 0 1,-2 3-6 0,-2 7-8-1,-3 14-2 2,0 10-8-3,0 6-14 2,0 10-8 0,-11 8-6-2,-6 8-4 2,-2 6 4 0,6 0 28-2,4 0 4 3,-7 0 10-2,9 0 6 1,-9 0 4 0,9 15 2-2,-6 12 4 2,-3 10 6 0,12 13 16-1,-1 4 2 0,-3 5 0 1,8-2 14 0,0-3-24-2,0 4 16 2,0 2-6 0,0 0-6 1,0 2-14-2,13-2-8-1,4-7 2 2,2-6 0 0,-2-3-2-3,4-14 4 4,2-8 8-1,3-13-14-1,-4-9-32 0,-4 0-64 0,-18 0-190 3,0-14-450-3</inkml:trace>
    </iact:actionData>
  </iact:action>
  <iact:action type="add" startTime="61027">
    <iact:property name="dataType"/>
    <iact:actionData xml:id="d15">
      <inkml:trace xmlns:inkml="http://www.w3.org/2003/InkML" xml:id="stk15" contextRef="#ctx0" brushRef="#br0">18012 14599 394 0,'0'0'372'8,"0"0"-232"0,0 0-36 0,0 0-28-2,0 0-8 2,0 0 76 0,0 0 40-1,3-6-26 0,-1 6-16 1,11 0-54 0,0 0-64 0,13 0 0-2,1 0-2 2,7 0 2 0,5 0 8-2,-7-3-12 2,8-5-4-1,12 3-1 2,-8 1-15-1,-1 2 0-2,1 2 0 3,2 0 0-1,2-3 0-1,-4 3 0-1,5-6 0 2,-6 4 0 0,-2 2 0 0,-5 0 0-2,-8 0 0 2,-11 0 0 1,-7 0 0-2,3 0 0-1,-10 0 0 2,-3 0 0 0,0 0 0-2,2 0 0 3,-2 0 0-2,0 0 0 1,0 0 0 0,0 0 0-2,0 0 0 3,0 0 0-2,0 0 0-1,0 0 0 2,0 0 0 0,0 0 0 0,0-2 0 0,0-5 0-2,-5-3 0 2,-8-5 0 0,2-2 0-2,-12-3 0 2,-6 1 0 0,5-1 0 0,-13 0 0 0,6 0 0-2,-2 3 0 2,0 2 0 0,9 0 0 0,4 4 0-2,10 3 0 3,-3 2 0-2,13 3 0 1,-3 3 0-2,3 0 0 2,-4 0 0 0,-7 0 0-2,9 0 0 2,-6 0 0 0,8 0 0 1,0 0 0-1,0 0 0-3,0 6 0 4,0 1 0-2,0 8 0 1,10 1 0-2,8 1 0 2,2 3 0 0,0-3 0-1,1 5 0 1,2 0 0 1,6-1 0-3,-4-4 0 2,1-1 0-2,3-6 0 2,-2 0 0 0,-6-3 0 0,-1-5 0-2,-7 3 0 2,-6 3 0 1,-3 1 0-4,5 2 0 3,-9 1 0 0,3-5 0 0,-3 4 0 0,0-1 0-2,0-4 0 2,0 2 0 0,0 0 0 0,0 9 0-1,-20 0 0 1,-16 3 0-1,2-1 0 1,4-5 0-1,-2 0 0 0,7-2 0 1,9-5 0-1,9-3 0 0,6-2 0 1,1-2 0 1,0 0 0-2,0 0-23-1,4 0-161 2,13 0-550 0</inkml:trace>
    </iact:actionData>
  </iact:action>
  <iact:action type="add" startTime="62153">
    <iact:property name="dataType"/>
    <iact:actionData xml:id="d16">
      <inkml:trace xmlns:inkml="http://www.w3.org/2003/InkML" xml:id="stk16" contextRef="#ctx0" brushRef="#br0">19398 14331 358 0,'0'0'104'9,"0"0"38"-4,0 0-38 3,0 0-42 0,0 0-12-2,0 0 6 2,-157 52 32 0,130-12 28 0,-6 1 24-2,9 2-58 2,4 4-18 1,4 2 0-2,9 0-20-1,7 5-18 2,0-9 26 1,3-6-30-2,36-7 36-1,3-14 28 2,4-4-22 0,8-11-38 0,-13-3-8 0,1-5-12 1,-15-34-6-3,-1-16 2 1,-14-6-4 1,1-13 0-1,-13-3 0 0,0 7-4 2,0 13 4-3,-33 21-8 2,5 19-86 0,11 17-82 0,-2 0-236 1</inkml:trace>
    </iact:actionData>
  </iact:action>
  <iact:action type="add" startTime="69842">
    <iact:property name="dataType"/>
    <iact:actionData xml:id="d17">
      <inkml:trace xmlns:inkml="http://www.w3.org/2003/InkML" xml:id="stk17" contextRef="#ctx0" brushRef="#br1">13256 14766 620 0,'0'0'352'8,"0"0"-160"-1,0 0-38 2,0 0-46-3,0 0-20 2,0 0-26 0,0 0-10-2,3 0 22 2,-3 0 34 0,0 0 2-1,0 0-18 2,2 0-57-3,11 0-35 2,0 0 0-1,4 0 0 0,12 0 0 1,-6 0 0 1,-5 0 0-3,2 0 0 3,-13 0 0-3,9 0 0 1,-8 0 0 2,0 0 0-1,-3 0 0-2,-5 0 0 2,0 0 0 0,0 13 0-3,0 10 0 4,0 2 0-1,-21 5 0 0,1 4 0 0,-9-4 0-2,4 4 0 2,7-8 0 0,-6-4 0 0,16-8 0-2,-1-5 0 4,9-3 0-4,0-1-3 0,0-5-7 2,0 0-14 0,0 3-6 0,0 0 18 0,0 3 12-2,16 5 16 3,1-9-10-2,-1 2-6 1,-4-3-14-2,4-1 12 2,-12 0 2 0,-4 0 6 0,0 10 4-2,0 4-10 2,0 9-10 0,-9 1 6-2,-20 7 4 2,3-7-10 1,9-2-8-2,-3-12-28 2,12-1 20-4,-3-6 6 3,9 0 20 0,2-1 4 0,0-2 0-2,0 0-4 2,0 0-8 0,0 0-10 0,18 0 18-2,-5 0 18 2,-3 7-8 0,7-6-8-2,2 3-2 2,-6-4-8 0,-3 0-2 0,-8 0 10-2,-2 0 10 2,0 8-10 0,0 11-16 0,-2 4 16 0,-25 6 0-2,-5-6 0 2,9-10 0 0,5-2-2 0,11-9 2-2,-5-2 0 2,12 0 0 0,0 0 0-2,0 0-2 2,0 0-16 1,0 0-2-2,19 0 20-1,6 0 24 2,4-2 12 0,-9 0 12 0,1 2-18-1,-14-3-14 0,6 3-6 2,-13 0 14-2,0 0-22 2,0 0-2-4,0 0-28 3,0 0 28 0,-15 0 10 0,-11 7 2-2,-4 6-10 2,4-3 4 1,5 2-2-2,5-7 2-1,8 2 0 2,5-6-4 0,3-1 4-2,0 0 23 2,0 0-29 0,0 0 0 0,11 7 0-1,10 0 0 0,8-1 0 2,-6 1 0-2,0-7 0-1,0 0 0 2,2 0 0 0,1 0 0 0,-6 0-33-2,-17 0-351 3,-3 0-802-1</inkml:trace>
    </iact:actionData>
  </iact:action>
  <iact:action type="add" startTime="71448">
    <iact:property name="dataType"/>
    <iact:actionData xml:id="d18">
      <inkml:trace xmlns:inkml="http://www.w3.org/2003/InkML" xml:id="stk18" contextRef="#ctx0" brushRef="#br1">13527 14228 688 0,'0'0'298'6,"0"0"-106"2,0 0-6 0,0 0-94 0,0 0 4 1,0 0 8-4,0 0-60 3,11 5 12 0,-11 9 12-2,0 1-16 2,0 2-16 0,0 1-2 0,0 3-8-1,0-1 2 0,0 3-4 1,0 2-4 0,0-1-17-2,0-1-3 2,0-1 0 0,0-1 0 1,0-1 0-4,0-5 0 3,0 0 0 1,0-7 0-2,0-1 0 1,0-7 0-2,0 0 0 3,0 0 0-2,-13 1 0-1,2-1 0 2,-5 0 0 0,-1 0 0 0,1 0-37-2,7 0-61 2,-5-16-18 0,14-9-94 0,0 11-158-1,0-1-314 0</inkml:trace>
    </iact:actionData>
  </iact:action>
  <iact:action type="add" startTime="71943">
    <iact:property name="dataType"/>
    <iact:actionData xml:id="d19">
      <inkml:trace xmlns:inkml="http://www.w3.org/2003/InkML" xml:id="stk19" contextRef="#ctx0" brushRef="#br1">13514 13961 520 0,'0'0'292'10,"0"0"-190"-3,0 0-46-2,0 0-34 3,0 0 18 0,0 0 24-1,0 0-64-1,21-27-34 2,-21 27-588 1</inkml:trace>
    </iact:actionData>
  </iact:action>
  <iact:action type="add" startTime="72754">
    <iact:property name="dataType"/>
    <iact:actionData xml:id="d20">
      <inkml:trace xmlns:inkml="http://www.w3.org/2003/InkML" xml:id="stk20" contextRef="#ctx0" brushRef="#br1">13538 13989 256 0,'0'0'204'7,"0"0"-84"0,0 0 8 0,0 0-58 1,0 0 72 0,0 0-2 0,-21 20-34-3,21-20 12 4,0 0 10-1,0 0-30-1,0 0-62 0,0 0-30 1,0 0 2-1,0-13 66 1,0 0-26-2,0 11-30 2,0 0-10 1,0 2-4-1,0 0 2-2,0-4 2 2,0 4-8 0,0-3-48 0,0 1-284-2,0 2-556 2</inkml:trace>
    </iact:actionData>
  </iact:action>
  <iact:action type="add" startTime="74665">
    <iact:property name="dataType"/>
    <iact:actionData xml:id="d21">
      <inkml:trace xmlns:inkml="http://www.w3.org/2003/InkML" xml:id="stk21" contextRef="#ctx0" brushRef="#br1">13578 14233 614 0,'0'0'196'9,"0"0"-128"-2,0 0-6 1,0 0-36-2,0 0 22 3,0 0 38-2,0 0-52 1,3 14 8-2,-3-8-4 2,0 1-22 0,0-2-2 0,0 7-4-2,0-5-2 3,0 5 0-2,0-4 6 1,0 0-2-2,-3-2 4 2,3-3-4 0,-4 0 8 0,4 2 10-2,0 1 12 2,-6 3-10 0,6 1-8 0,-3 2-14-2,3-4-4 2,0 4-2 0,0-5-4 0,0 2 4-2,-3 3 0 2,3-3 10 0,-4-2-2 0,4 3 10-2,-3 0 8 2,2 0-2 1,-11 6-18-2,12-5-10-1,-4 0 2 2,1-2-2 1,-5-7 0-1,6 4 0-3,2 0 4 3,0-1-4 0,-3-2 10 1,3 5-2-3,0-4-6 2,0 1 0-1,-5-5-2 1,5 0 6-2,0 0-6 2,0 0 2 0,0 0-2 0,0 0 2-1,0 2 0 0,-3 1 0 1,-2 0 2 0,2 1 6-2,-2 0 0 2,5-4-10 0,-3 3 2 0,3 0-2-1,-1-3-2 1,1 0-2-1,0 0 2 1,-3 0-8-1,-6 0-8 1,8 0 18-1,-5 0 2 1,-4 0 10-2,7 0-8 2,-6 0 0 1,-2 0 0-1,8 0 4-2,3 0-4 2,-2 0-4 0,2 0-4 0,-2 0 0-3,-3-3 4 3,-1 3 0 1,4-3 4-2,-1 1-2 0,-5 0 2 1,8 2-4 0,-5-4 0 0,5-2-2-3,0 4-20 4,0-3 8-1,0-2 14 0,-5 4 26-2,5-2-14 2,-3 3-4-1,3 2-6 1,-1-3 0-1,-2-1 4 0,0-2-4 2,-4 2-2-2,7-7-8-1,0-1-18 3,0 4 26-2,0 2 10 2,0 0 2-3,0 6-4 2,0 0-6 0,0 0 2 0,0 0-4-2,0-4 0 2,0-3-2 0,0-1-2 0,0-1-10-2,0-2-8 2,0 5 22 0,0 1 8-1,0-1-6-1,0 6 6 3,0 0-2-1,0-2 2 0,0 2 2-2,0 0-10 1,0 0-20 2,0 0-12-1,0 0-80-2,0 0-26 2,0 0-8 0,0 0-184 0,0 0-404-2</inkml:trace>
    </iact:actionData>
  </iact:action>
  <iact:action type="add" startTime="88944">
    <iact:property name="dataType"/>
    <iact:actionData xml:id="d22">
      <inkml:trace xmlns:inkml="http://www.w3.org/2003/InkML" xml:id="stk22" contextRef="#ctx0" brushRef="#br1">28050 9996 606 0,'0'0'320'9,"3"0"-178"-2,6 0 18 1,-5 0-50-3,-1 0-36 4,10 0 34-1,-3 0 36 0,5 0-4-2,4 0-20 2,1 0-14 0,0 0-89 0,5 0-17-2,11-5 0 1,0 1 0 2,4-2 0-1,3 1 0-2,-1 3 0 3,4-5 0-2,7 6 0 0,3 1 0 1,-4-4 0-1,5 4 0 1,-1-3 0 0,4 1 0-2,-2-1 0 2,1-1 0 0,2 3 0 0,-1 1 0-2,-16 0 0 2,12 0 0 0,-12 0 0 0,4 0 0-2,2 0 0 2,0 0 0 0,4 0 0 0,5 0 0-2,2 0 0 3,3 0 0-2,0 0 0 1,-8 0 0-2,-2 0 0 3,-8 0 0-1,-5 0 0-1,-2 0 0-1,5 1 0 3,-2 3 0-2,13-4 0 2,1 0 0-4,2 0 0 3,2 0 0 0,-4 0 0 0,-4 0 0-2,5 0 0 2,-1 0 0 1,-9 0 0-2,6 0 0-1,-2 0 0 3,-4-4 0-2,-4-1 0 1,-4 0 0-2,-10 5 0 2,3-4 0 0,0 4 0 0,0 0 0-2,-12 0 0 2,3 0 0 0,-10 0 0 0,-8 0 0 1,2 0 0-4,-7 0 0 3,0 0 0 1,0 0 0-4,0 0 0 3,0 0 0 0,0 0 0 1,0 0 0-4,0 0 0 4,0 0 0-2,0 0 0 1,0 0 0-2,-12 0 0 2,-28 0 0 0,-20 0 0 1,-19 0 0-4,-20 0 0 3,-7 0 0 0,-13 0 0 0,-10 0 0-2,2-4 0 2,-9-5 0 1,-2 5 0-2,-3-1 0-1,11 5 0 2,2 0 0 0,14 0 0 1,-2 0 0-4,-2 0 0 4,14 0 0-2,7 5 0 2,10 8 0-4,7-3 0 3,19-2 0 0,5 4 0 1,15-3 0-4,1-4 0 4,0 0 0-1,7-2 0 0,6-3 0-3,-5 0 0 3,1 0 0 0,-4 0 0 0,1 0 0 1,-4 0 0-4,8 0 0 4,-8-3 0-2,3-2 0 1,8 3 0-1,2-5 0 1,-1 7 0-1,13 0 0-1,0-1 0 2,11 1 0 0,-1 0 0 1,3-4 0-3,0 4 0 2,0 0 0-1,0 0 0 1,0 0 0-2,0 0 0 2,0 0 0 0,21 0 0 0,19 0 0-2,27 0 0 2,27 0 0 1,13 0 0-2,30 0 0-1,0 0 0 3,4 0 0-2,-21 0 0 1,-15 0 0-1,-15 0 0 0,-21 4 0 1,-8 9 0 0,-57-8 0-2,2 4-1433 2</inkml:trace>
    </iact:actionData>
  </iact:action>
  <iact:action type="add" startTime="110413">
    <iact:property name="dataType"/>
    <iact:actionData xml:id="d23">
      <inkml:trace xmlns:inkml="http://www.w3.org/2003/InkML" xml:id="stk23" contextRef="#ctx0" brushRef="#br0">33063 17617 540 0,'0'0'494'6,"0"0"-256"2,0 0-68 0,0 0-68 0,0 0-48-3,0 0 4 4,0 0 2-1,0 0-18-2,0 0-6 2,-3 0 10-1,-15 0 0 1,-5 0-18 0,6 6-18-1,-12-3-4 1,1 5-6 0,2-2 8 0,-4-1-8-2,4-2-2 2,1 0 2-1,8 1 0-1,-6-4 6 2,11 2-6 1,5-2 0-1,5 0-2 0,-6 0 2-2,5 0 0 1,1 0 0 1,-1 0 0-1,3 5 0 1,-3-5 0 0,3 0 0 0,-8 0 0 0,8 0 4-2,0 0-4 2,0 0-2 0,0 0 2-2,0 0 0 2,0 0 8 0,0 0 26 0,0 0 2-3,0 0-9 4,11 0-27-1,14 0 0 0,7 0 0 0,-8 0 0-2,11 0 0 1,-10 0 0 2,2 0 0-1,5 0 0-2,-4 0 0 2,2 0 0 0,-9 0 0-2,-3 0 0 2,-13 0 0-1,-1 0 0 2,-4 0 0-1,0 0 0-2,0 0 0 2,0 0 0 0,0 0 0 0,0 0 0-2,-9 0 0 2,-30 0 0 0,-7 0 0 0,-8 0 0-2,-4 0 0 2,-5 0 0-1,3 6 0 2,4 5 0-2,19 0 0 0,13-5 0 1,8-3 0 0,8-3 0-1,3 0 0 0,5 0 0 2,0 0 0-4,0 0 0 3,0 0 0 0,0 0 0 0,0 0 0 2,8 0 0-6,20-9 0 4,5-2 0 0,-2 0 0-1,-1 0 0 0,-4 5 0 1,-5 0 0 0,-1 1 0-2,-4-1 0 2,0 2 0 0,-8 0 0 1,5 1 0-2,-13 1-17 0,0-2-547 0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5:12:48.641"/>
    </inkml:context>
    <inkml:brush xml:id="br0">
      <inkml:brushProperty name="width" value="0.05292" units="cm"/>
      <inkml:brushProperty name="height" value="0.05292" units="cm"/>
    </inkml:brush>
  </inkml:definitions>
  <iact:action type="add" startTime="10443">
    <iact:property name="dataType"/>
    <iact:actionData xml:id="d0">
      <inkml:trace xmlns:inkml="http://www.w3.org/2003/InkML" xml:id="stk0" contextRef="#ctx0" brushRef="#br0">26383 4698 356 0,'0'0'288'1,"0"0"-126"-1,0 0-54 0,0 0-4 0,0 0 70 0,0 0 14 1,0 0-54-1,13-5-40 0,-13 5-30 77,-50 0-30-76,-30-6 50-1,-17-2-8 0,-10-1-20 0,-18-4-10 0,-16-4 4 0,-15 2-21 0,-8 2-29 0,-13 3 0 0,-11 3 0 0,-18 0 0 78,-7-1 0-78,-16 0 0 0,0 3 0 0,-8-1 0 1,-2-3 0 0,9-2 0-1,-5-6 0 0,10 0 0 0,5 0 0 1,-11 6 0-1,-3 9 0 72,-16 2 0-71,-12 0 0-1,-2 13 0 0,-1 4 0 0,-8 0 0 0,7-11 0 0,-11-6 0 0,13 0 0 0,-14 0 0 76,-4 0 0-76,17 0 0 0,-7 0 0 0,27 31 0 0,24 10 0 0,17 6 0 0,26-5 0 0,18-3 0 0,18-1 0 0,3 6 0 78,19-9 0-78,1 2 0 0,3-10 0 0,4-3 0 0,-11-2 0 0,-7-4 0 0,2 9 0 0,-1-5 0 0,7 3 0 0,12-5 0 0,0-5 0 72,7-2 0-71,12-4 0-1,-3-1 0 0,1-2 0 0,6 2 0 0,-10-1 0 0,-8-4 0 0,-31 4 0 0,-16 5 0 71,-35-1 0-71,-13 3 0 1,-9-1 0-1,-24-1 0 0,1-3 0 0,-6-6 0 0,0-1 0 0,12 3 0 0,15 7 0 0,26 1 0 79,19 9 0-78,28 2 0-1,25 1 0 0,33 3 0 0,12-6 0 0,12-5 0 0,-1-2 0 0,-7-7 0 0,-10-1 0 0,-10 1 0 0,-16-8 0 77,-16 0 0-77,-8 0 0 0,-20 0 0 0,-14 0 0 1,13 0 0-1,2 0 0 0,6-8 0 0,20 8 0 0,13 0 0 0,11 0 0 75,29 0 0-75,16 0 0 0,8 4 0 0,8 5 0 0,-4-1 0 0,7 3 0 0,-13 1 0 0,0 1 0 0,-14 2 0 0,0-10 0 75,-2 0 0-75,-2 2 0 0,7-2 0 0,2 3 0 0,5 4 0 0,8-3 0 0,5 4 0 0,14 1 0 0,-4-2 0 1,15-1 0 71,-2-8 0-72,3 1 0 0,-6 3 0 0,-6 5 0 0,-1 7 0 0,-8-3 0 1,-5 1 0-1,13 0 0 0,-1-4 0 0,14-5 0 70,4-6 0-70,-5-2 0 0,8 0 0 0,0 0 0 0,0 0 0 0,0 0 0 0,0 0 0 0,0 0 0 0,0 0 0 2,0 0 0 74,0 0 0-76,15-19 0 0,19-26 0 0,9-20 0 0,4-5 0 0,11-1 0 0,1 3 0 0,-7 16 0 0,-8 13 0 1,-15 7 0 71,7 12 0-72,-16 7 0 0,1 4 0 0,-8 4 0 1,-8 5 0-1,-3-3 0 0,-2 3 0 0,0 0 0 0,0 0 0 0,0 0 0 72,-4 13 0-71,-33 18 0-1,7 3 0 0,-11 9 0 0,-5-1 0 0,-5 6 0 0,2 5 0 0,-2-5 0 0,8-1 0 75,2-2 0-75,8-2 0 1,8-4 0-1,-2-3 0 0,19-12 0 0,4 3 0 0,1-7 0 0,3-6 0 0,0-1 0 0,0-4 0 1,13-6 0 72,20-3 0-73,5 0 0 0,4 0 0 0,-13 0 0 0,3 0 0 1,-7 0 0-1,7 14 0 0,-5 4 0 0,6-5 0 76,-2-1 0-76,15-5 0 0,-2 8 0 0,4 7 0 1,1 15 0-1,-36-17 0 0,0 4-731 0</inkml:trace>
    </iact:actionData>
  </iact:action>
  <iact:action type="add" startTime="17666">
    <iact:property name="dataType"/>
    <iact:actionData xml:id="d1">
      <inkml:trace xmlns:inkml="http://www.w3.org/2003/InkML" xml:id="stk1" contextRef="#ctx0" brushRef="#br0">7103 10929 68 0,'0'0'36'1,"0"0"56"-1,0 0 62 0,0 0-54 0,0 0-40 0,0 0-6 1,0 0 42-1,-22-34 22 0,19 34 2 0,3 0 36 2,0 0 62 79,0 0-46-81,0 0-22 0,0 0-36 0,0 0-6 0,0 0-30 0,0 0-14 0,0 0-4 0,0 0-31 0,0 0-29 0,0 0 0 87,0 0 0-87,8 0 0 0,29 0 0 0,5-5 0 0,9-6 0 0,6-4 0 0,-7 5 0 0,14-6 0 0,-4-4 0 0,-2 7 0 0,-2-4 0 0,-12 10 0 92,5 7 0-92,-6 0 0 0,1 0 0 0,-4 13 0 0,4 10 0 0,-1-5 0 0,4 1 0 0,1-9 0 0,-2-1 0 0,0 0 0 0,2-9 0 0,-1 0 0 90,-1 0 0-90,8 0 0 0,-1-7 0 1,8-26 0-1,3-11 0 0,11-8 0 0,-9 5 0 0,-6 3 0 0,-7 17 0 0,-13 13 0 0,-4 8 0 0,-5 6 0 99,2 0 0-99,-5 0 0 0,8 23 0 1,3-4 0-1,-5-2 0 0,6-2 0 0,1-2 0 0,7-6 0 0,8 1 0 0,3-2 0 0,5-3 0 0,3 5 0 0,7-8 0 0,3 0 0 91,0 0 0-91,-6 0 0 0,8 0 0 0,0 0 0 1,-7 0 0-1,-4 0 0 0,-4 0 0 0,6 0 0 0,1 2 0 0,8 5 0 0,1-2 0 0,10-5 0 74,-3 0 0-74,-3 0 0 0,3-5 0 0,-5-7 0 0,-9 4 0 0,7 4 0 0,-3 4 0 0,7 0 0 0,5 0 0 1,-2 7 0 84,6 15 0-84,-4-3 0-1,-10 4 0 0,3-6 0 0,-13-6 0 0,-5-9 0 0,-13-2 0 0,8 0 0 0,11-8 0 0,-2-26 0 0,4 0 0 88,-1-1 0-88,6 3 0 0,-4 7 0 1,-8 11 0-1,-3 5 0 0,-4 5 0 0,2 0 0 0,0 1 0 0,0 3 0 0,-4-3 0 0,-3 3 0 0,6 0 0 86,-2 0 0-85,-8 0 0-1,-1 0 0 0,-5 0 0 0,-2 0 0 0,-1-14 0 0,1-19 0 0,-2-19-15 0,-29 25-275 0,-3-10-384 0</inkml:trace>
    </iact:actionData>
  </iact:action>
  <iact:action type="add" startTime="19276">
    <iact:property name="dataType"/>
    <iact:actionData xml:id="d2">
      <inkml:trace xmlns:inkml="http://www.w3.org/2003/InkML" xml:id="stk2" contextRef="#ctx0" brushRef="#br0">14412 3107 708 0,'0'0'352'1,"0"0"-118"-1,0 0-8 1,0 0-28-1,0 0-74 0,0 0-26 69,0 0-6-69,16 12-77 0,5-12-15 0,14-14 0 0,3-11 0 1,-8-3 0-1,8-1 0 0,-2 1 0 0,0 9 0 63,-12 4 0-63,9 10 0 0,-6 5 0 0,-3 0 0 0,12 0 0 1,-6 20 0-1,1 8 0 0,-7 0 0 0,13-3 0 65,-14-5 0-65,6-7 0 0,-4-7 0 0,1-6 0 0,7 0 0 0,-6 0 0 0,7 0 0 0,-14 0 0 3,3 0 0 59,-4 0 0-62,-1 0 0 0,5 4 0 0,-3 15 0 0,5 1 0 0,7-6 0 0,-8-3 0 0,12-4 0 70,1 0 0-70,6-7 0 0,2 0 0 0,-6 0 0 0,2 0 0 0,-2-3 0 0,-1-14 0 0,-5-2 0 0,-5-6 0 69,-5 0 0-69,-23 13-129 0,0 7-501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5:12:48.641"/>
    </inkml:context>
    <inkml:brush xml:id="br0">
      <inkml:brushProperty name="width" value="0.05292" units="cm"/>
      <inkml:brushProperty name="height" value="0.05292" units="cm"/>
    </inkml:brush>
  </inkml:definitions>
  <iact:action type="add" startTime="7691">
    <iact:property name="dataType"/>
    <iact:actionData xml:id="d0">
      <inkml:trace xmlns:inkml="http://www.w3.org/2003/InkML" xml:id="stk0" contextRef="#ctx0" brushRef="#br0">4436 13396 1792 0,'0'0'255'1,"0"0"-255"-1,0 0 0 79,28 169 0-79,-28-96 0 0,0-6 0 0,0-8 0 0,0-7 0 0,0-15 0 0,1-5 0 0,9-13 0 1,3-9 0-1,-8-10 0 64,-3 0-481-63</inkml:trace>
    </iact:actionData>
  </iact:action>
  <iact:action type="add" startTime="8560">
    <iact:property name="dataType"/>
    <iact:actionData xml:id="d1">
      <inkml:trace xmlns:inkml="http://www.w3.org/2003/InkML" xml:id="stk1" contextRef="#ctx0" brushRef="#br0">6925 13408 1072 0,'0'0'438'1,"0"0"-224"0,49 183-70-1,-40-119-42 0,-9-14-64 0,3-8-36 68,5-17-2-67,-5-13-20-1,-3-10-64 0,0-2-128 0,0 0-310 0,0 0-372 0</inkml:trace>
    </iact:actionData>
  </iact:action>
  <iact:action type="add" startTime="9432">
    <iact:property name="dataType"/>
    <iact:actionData xml:id="d2">
      <inkml:trace xmlns:inkml="http://www.w3.org/2003/InkML" xml:id="stk2" contextRef="#ctx0" brushRef="#br0">1931 11058 1278 0,'0'0'268'73,"0"0"-124"-73,0 0 0 1,0 0-6-1,0 0-63 0,-203-16-75 0,122 16 0 0,-2 0 0 0,14 0 0 0,12 0 0 0,5 0 0 77,22 0 0-76,1 0 0-1,29-10-295 0,0-9-949 0</inkml:trace>
    </iact:actionData>
  </iact:action>
  <iact:action type="add" startTime="10201">
    <iact:property name="dataType"/>
    <iact:actionData xml:id="d3">
      <inkml:trace xmlns:inkml="http://www.w3.org/2003/InkML" xml:id="stk3" contextRef="#ctx0" brushRef="#br0">1849 8124 1302 0,'0'0'360'1,"0"0"-284"-1,0 0-8 0,0 0 100 0,0 0-95 0,-202 59-73 0,118-57 0 1,1-2 0-1,9 0 0 0,8 0 0 0,12 0 0 76,50 0-147-76,4 0-647 0</inkml:trace>
    </iact:actionData>
  </iact:action>
  <iact:action type="add" startTime="11177">
    <iact:property name="dataType"/>
    <iact:actionData xml:id="d4">
      <inkml:trace xmlns:inkml="http://www.w3.org/2003/InkML" xml:id="stk4" contextRef="#ctx0" brushRef="#br0">8348 7047 654 0,'0'0'318'1,"0"0"24"-1,0 0-30 1,0 0-86-1,0 0-76 0,0 0-105 0,19 0-45 0,-19 0 0 89,0 0 0-89,0 0 0 0,0 0 0 0,0 0 0 0,-7 6 0 0,-32 9 0 0,-15-5 0 1,6 2 0-1,-8 0 0 0,-1-2 0 0,6-1 0 0,5-1 0 93,16-5 0-93,-4-1 0 1,15 3 0-1,12-3 0 0,3-2 0 0,4 0 0 0,0 0 0 0,0 0 0 1,0 2 0-1,0 4 0 0,0 14 0 0,0 11 0 0,0 9 0 87,0 17 0-87,0 4 0 0,7 5 0 0,6 7 0 0,-3 0 0 0,0-6 0 0,-2-3 0 0,-5-15 0 0,-1-9 0 0,-2-7 0 0,8-9 0 2,-2 0 0 88,-5-4 0-90,2-3 0 0,-3 1 0 0,4 1 0 0,2-6 0 0,-3-5 0 0,-3 1 0 0,4-9 0 0,-4 0 0 0,6 0 0 0,4 0 0 1,13 0 0 84,14 0 0-85,3 0 0 0,7 0 0 0,-7-9 0 0,-6 8 0 0,-7-3 0 0,-4 1 0 0,3 3 0 0,-5-6 0 0,-1 0 0 0,-6-1 0 91,5-10 0-91,-19 8-23 1,0 0-1005-1</inkml:trace>
    </iact:actionData>
  </iact:action>
  <iact:action type="add" startTime="11993">
    <iact:property name="dataType"/>
    <iact:actionData xml:id="d5">
      <inkml:trace xmlns:inkml="http://www.w3.org/2003/InkML" xml:id="stk5" contextRef="#ctx0" brushRef="#br0">8587 7231 1008 0,'0'0'416'1,"0"0"-152"-1,0 0-38 0,0 0-93 0,0 0-133 0,0 0 0 0,0 0 0 0,158 26 0 0,-133 1 0 89,-2 8 0-89,6 4 0 0,-8 3 0 0,-5-1 0 0,-6 2 0 1,-10-5 0-1,0 3 0 0,0-6 0 0,-28-1 0 0,-24-2 0 0,4-16 0 0,-7-8 0 95,-2-8 0-95,15 0 0 0,3-4 0 0,19-22 0 0,4 3 0 0,16 3 0 0,0 3 0 0,0 6 0 0,0 9 0 0,0 0 0 0,9 2 0 0,15 0 0 2,8 0 0 89,9 15 0-91,-1 7 0 0,11 2 0 0,-2-2 0 0,2-4 0 0,-7-5 0 0,-7-5 0 0,-8-2 0 0,-18-6 0 0,2 3 0 0,-13-3 0 0,0 0 0 91,0 0-565-90,0 0-805-1</inkml:trace>
    </iact:actionData>
  </iact:action>
  <iact:action type="add" startTime="12659">
    <iact:property name="dataType"/>
    <iact:actionData xml:id="d6">
      <inkml:trace xmlns:inkml="http://www.w3.org/2003/InkML" xml:id="stk6" contextRef="#ctx0" brushRef="#br0">9741 7121 61 0,'0'0'667'1,"0"0"-399"-1,0 0 34 0,0 0-74 0,0 0-88 0,170 58-16 0,-144-27-26 2,3 3-44 71,-7 3 10-73,-6 4-23 1,-6 5-41-1,3-1 0 0,-13 2 0 0,0-3 0 0,-16-2 0 0,-28-5 0 0,-12-7 0 0,-12-13 0 91,-9-12 0-90,0-5 0-1,10-5 0 0,11-29 0 0,15 1 0 0,17 1 0 0,12 7-7 0,12 8-13 0,0 2 18 0,0 10 2 0,36 3 12 0,8 2 0 89,-1 0-7-88,14 0-5-1,-1 2 0 0,5 24 0 0,3 8 0 0,-3 0 0 0,8-1 0 0,-5-2 0 0,-14-14 0 0,-8-9 0 0,-3-8-13 0,-9 0-163 76,-30-5-334-75,0-15-536 0</inkml:trace>
    </iact:actionData>
  </iact:action>
  <iact:action type="add" startTime="13231">
    <iact:property name="dataType"/>
    <iact:actionData xml:id="d7">
      <inkml:trace xmlns:inkml="http://www.w3.org/2003/InkML" xml:id="stk7" contextRef="#ctx0" brushRef="#br0">10185 6834 100 0,'0'0'692'0,"0"0"-516"0,0 0 22 0,0 0-68 0,0 0-80 0,0 0-14 1,90-28 36-1,-77 28 26 0,-6 0-20 72,10 0 44-70,2 22-60-2,-1 17-14 0,2 13-8 1,0 9 0-1,3 10 0 0,-4 2 4 0,-1 6-23 0,-1-4-21 0,-10 1 0 76,12-10 0-75,-6-2 0-1,-3-9 0 0,8-7 0 0,-8-5 0 0,0-13 0 0,-6-2 0 0,11-5 0 0,-14-6 0 0,11-6 0 76,-8-2 0-75,-4-4 0-1,0-5 0 0,0 0 0 0,0 0 0 0,0 0 0 0,0 0 0 0,0 0 0 0,0 3 0 0,-33 2 0 75,-8 10 0-75,-8-4 0 0,-2 0 0 0,8 1 0 0,4-7 0 0,11 0 0 0,11 2 0 0,5-7 0 0,11 0 0 0,1 0-119 72,0-4-457-71,0-9-572-1</inkml:trace>
    </iact:actionData>
  </iact:action>
  <iact:action type="add" startTime="13778">
    <iact:property name="dataType"/>
    <iact:actionData xml:id="d8">
      <inkml:trace xmlns:inkml="http://www.w3.org/2003/InkML" xml:id="stk8" contextRef="#ctx0" brushRef="#br0">10927 7869 844 0,'0'0'352'1,"0"0"-22"-1,0 0-108 72,0 0-72-71,0 0-54-1,0 0-43 0,109 19-53 0,-90-28 0 0,4-10 0 0,-6-3 0 0,3-4 0 0,-4-3 0 73,0-4 0-72,-7-3 0-1,-6 2 0 0,-3 3 0 0,0 2 0 0,0 11 0 0,0 1 0 0,-12 5 0 0,-17 5 0 0,6 6-25 73,-7 1-33-73,-1 0 16 0,-5 0 18 0,13 5 8 0,-5 23 14 0,5 11 2 0,10 12 2 0,9 0 26 0,4 3 10 0,0-5 4 69,0-9 2-69,0-6-31 0,0-5-13 0,20-4 0 0,8 0 0 0,5-3 0 0,-3-5 0 0,4-3 0 0,-7-3 0 74,5-5 0-74,-7 0 0 0,-5-3 0 0,-1-3 0 0,-3 0 0 0,-8 0-27 0,-8-7-321 1,0-3-374-1</inkml:trace>
    </iact:actionData>
  </iact:action>
  <iact:action type="add" startTime="14384">
    <iact:property name="dataType"/>
    <iact:actionData xml:id="d9">
      <inkml:trace xmlns:inkml="http://www.w3.org/2003/InkML" xml:id="stk9" contextRef="#ctx0" brushRef="#br0">11453 7869 824 0,'0'0'300'0,"0"0"-18"1,0 0-116 0,0 0-82 76,0 0-14-77,0 0-22 0,33 151-22 0,-33-137-18 0,0 0-8 0,3-3-2 0,-3-7-60 0,0-4-174 0,0 0-396 0</inkml:trace>
    </iact:actionData>
  </iact:action>
  <iact:action type="add" startTime="14627">
    <iact:property name="dataType"/>
    <iact:actionData xml:id="d10">
      <inkml:trace xmlns:inkml="http://www.w3.org/2003/InkML" xml:id="stk10" contextRef="#ctx0" brushRef="#br0">11453 7869 1144 0,'7'-200'404'2,"-7"200"-178"-2,0 0-88 0,0 0-138 0,0 0-20 0,0 0-224 0,0-34-256 0</inkml:trace>
    </iact:actionData>
  </iact:action>
  <iact:action type="add" startTime="15601">
    <iact:property name="dataType"/>
    <iact:actionData xml:id="d11">
      <inkml:trace xmlns:inkml="http://www.w3.org/2003/InkML" xml:id="stk11" contextRef="#ctx0" brushRef="#br0">11413 7430 1198 0,'0'0'408'1,"0"0"-176"-1,0 0-86 0,0 0-83 0,0 0-63 0,0 0 0 69,-24-3 0-69,24 3 0 0,0 0 0 0,0 0 0 1,0 0-151-1,0 0-335 0,0 0-893 0</inkml:trace>
    </iact:actionData>
  </iact:action>
  <iact:action type="add" startTime="16375">
    <iact:property name="dataType"/>
    <iact:actionData xml:id="d12">
      <inkml:trace xmlns:inkml="http://www.w3.org/2003/InkML" xml:id="stk12" contextRef="#ctx0" brushRef="#br0">10656 7388 602 0,'0'0'342'1,"0"0"-174"-1,0 0 20 0,0 0-70 0,0 0-30 0,0 0-8 0,17-39 32 0,7 29-28 0,-7 3-14 80,15-6-10-80,-5-2 0 0,11 0 10 0,4 4-65 0,0 3-5 0,13 5 0 0,-10 3 0 0,7 0 0 1,-11 0 0-1,-5 0 0 0,-4 0 0 83,-12 0 0-83,3 0 0 0,-4-10 0 0,-4 6 0 0,-8-1 0 0,0 1 0 1,-5 0 0-1,1 4 0 0,-3 0 0 0,0 0 0 0,0 0 0 86,0-13 0-86,0-6 0 0,-16-10 0 0,-7-1 0 0,-14 5 0 0,10-1 0 0,-4 5 0 0,5 1 0 0,6 5 0 0,0 6 0 1,2 4 0-1,2 5-75 85,16 0-349-84,0 0-1097-1</inkml:trace>
    </iact:actionData>
  </iact:action>
  <iact:action type="add" startTime="24477">
    <iact:property name="dataType"/>
    <iact:actionData xml:id="d13">
      <inkml:trace xmlns:inkml="http://www.w3.org/2003/InkML" xml:id="stk13" contextRef="#ctx0" brushRef="#br0">22190 13463 432 0,'19'44'662'1,"-19"-7"-462"-1,0 15-90 94,0-2-44-94,0 4-44 0,0-9-2 0,0-11 4 0,0-15 4 0,4-11-16 0,9-8-12 0,-10 0-118 0,4-3-380 0</inkml:trace>
    </iact:actionData>
  </iact:action>
  <iact:action type="add" startTime="25063">
    <iact:property name="dataType"/>
    <iact:actionData xml:id="d14">
      <inkml:trace xmlns:inkml="http://www.w3.org/2003/InkML" xml:id="stk14" contextRef="#ctx0" brushRef="#br0">25125 13436 1198 0,'0'0'398'0,"0"0"-140"1,0 0-106-1,0 0-111 0,29 146-41 0,-29-102 0 0,-13 2 0 0,6-1 0 82,-6-6-129-81,10-3-89-1,3-30-266 0,0-6-576 0</inkml:trace>
    </iact:actionData>
  </iact:action>
  <iact:action type="add" startTime="25870">
    <iact:property name="dataType"/>
    <iact:actionData xml:id="d15">
      <inkml:trace xmlns:inkml="http://www.w3.org/2003/InkML" xml:id="stk15" contextRef="#ctx0" brushRef="#br0">27547 13404 1460 0,'0'0'460'87,"0"0"-333"-86,0 0-127-1,0 144 0 0,0-96 0 0,0 5 0 0,0 0 0 0,0 1 0 0,0-1 0 0,0-5 0 0,0-8 0 0,0-13 0 2,5-27-345 88,8 0-951-90</inkml:trace>
    </iact:actionData>
  </iact:action>
  <iact:action type="add" startTime="26471">
    <iact:property name="dataType"/>
    <iact:actionData xml:id="d16">
      <inkml:trace xmlns:inkml="http://www.w3.org/2003/InkML" xml:id="stk16" contextRef="#ctx0" brushRef="#br0">29649 13351 1200 0,'0'0'378'78,"0"0"-178"-78,0 0-92 1,0 188-48-1,-10-123-42 0,0-6-18 0,-6-3-10 0,14-13-76 0,2-10-58 0,0-30-96 0,0-3-312 76</inkml:trace>
    </iact:actionData>
  </iact:action>
  <iact:action type="add" startTime="27469">
    <iact:property name="dataType"/>
    <iact:actionData xml:id="d17">
      <inkml:trace xmlns:inkml="http://www.w3.org/2003/InkML" xml:id="stk17" contextRef="#ctx0" brushRef="#br0">19586 10818 238 0,'0'0'546'0,"0"0"-320"0,0 0-98 1,0 0-62-1,0 0-66 0,0 0-18 0,29 0-84 0,-29 0-106 93,0 0-170-92</inkml:trace>
    </iact:actionData>
  </iact:action>
  <iact:action type="add" startTime="27579">
    <iact:property name="dataType"/>
    <iact:actionData xml:id="d18">
      <inkml:trace xmlns:inkml="http://www.w3.org/2003/InkML" xml:id="stk18" contextRef="#ctx0" brushRef="#br0">19586 10818 1004 0,'29'-55'522'1,"-29"55"-168"-1,0 0-187 1,0 0-167 1,0 0 0 3,0 0 0 90,-97-3 0-95,13 19 0 0,-13-4 0 0,-6-2 0 1,-10-7 0-1,12 1 0 0,14-1 0 0,13-3 0 0,19 3 0 0,26-3 0 0,10 0 0 0,19 0 0 92,0 0 0-91,0 0-427-1</inkml:trace>
    </iact:actionData>
  </iact:action>
  <iact:action type="add" startTime="28369">
    <iact:property name="dataType"/>
    <iact:actionData xml:id="d19">
      <inkml:trace xmlns:inkml="http://www.w3.org/2003/InkML" xml:id="stk19" contextRef="#ctx0" brushRef="#br0">19549 7750 1590 0,'0'0'340'1,"0"0"-223"-1,0 0-117 0,0 0 0 0,-194 62 0 0,121-59 0 0,12-3 0 0,8 0 0 0,42 0-143 0,7 0-829 0</inkml:trace>
    </iact:actionData>
  </iact:action>
  <iact:action type="add" startTime="28851">
    <iact:property name="dataType"/>
    <iact:actionData xml:id="d20">
      <inkml:trace xmlns:inkml="http://www.w3.org/2003/InkML" xml:id="stk20" contextRef="#ctx0" brushRef="#br0">19385 5241 704 0,'0'0'448'1,"0"0"-210"-1,0 0-52 0,0 0-104 0,0 0-52 1,0 0 60-1,0 0-32 0,-120-22-18 0,60 10-30 0,-4-3-10 1,6-1-10 80,2 2-96-81,46 11-192 0,-3 3-760 0</inkml:trace>
    </iact:actionData>
  </iact:action>
  <iact:action type="add" startTime="29408">
    <iact:property name="dataType"/>
    <iact:actionData xml:id="d21">
      <inkml:trace xmlns:inkml="http://www.w3.org/2003/InkML" xml:id="stk21" contextRef="#ctx0" brushRef="#br0">19508 3085 1294 0,'0'0'282'1,"0"0"-140"-1,0 0 40 0,0 0-35 0,0 0-147 85,-210 4 0-85,133-4 0 0,-7 0 0 0,0 0 0 0,-6-9 0 0,67 2-183 1,3 2-715-1</inkml:trace>
    </iact:actionData>
  </iact:action>
  <iact:action type="add" startTime="30244">
    <iact:property name="dataType"/>
    <iact:actionData xml:id="d22">
      <inkml:trace xmlns:inkml="http://www.w3.org/2003/InkML" xml:id="stk22" contextRef="#ctx0" brushRef="#br0">25258 5044 420 0,'0'0'1214'1,"0"0"-950"-1,0 0-115 1,0 0-149 0,0 0 0 77,0 0 0-78,0-33 0 0,-37 33 0 0,-7 8 0 0,-8 5 0 1,4 7 0-1,-8-5 0 0,8 2 0 0,-4 0 0 0,8-4 0 73,4 1 0-72,6-4 0-1,11-6 0 0,14 2 0 0,-5-4 0 0,13 5 0 0,-11 4 0 0,5 8 0 0,2 15 0 0,2 18 0 79,3 8 0-79,0 17 0 0,0 4 0 0,0 5 0 0,3 7 0 0,2 1 0 0,2 0 0 0,5 0 0 0,-8-10 0 0,9-12 0 0,-6-11 0 79,-3-17 0-79,8-11 0 0,-8-9 0 0,-1-4 0 0,7-7 0 1,-7 4 0-1,10 2 0 0,-2 1 0 0,2 3 0 0,-9-4 0 2,9-4 0 88,-6-8 0-90,-4-4 0 0,13-3 0 0,4 0 0 0,8 0 0 0,13 0 0 0,-1-13 0 0,-1-4 0 1,-1 3 0-1,-2 1 0 0,0 0 0 0,-12 6 0 79,0-3 0-79,-1 3 0 0,-4 0 0 0,-4 2 0 0,5 2 0 1,-17 1 0-1,1 2-589 0</inkml:trace>
    </iact:actionData>
  </iact:action>
  <iact:action type="add" startTime="31006">
    <iact:property name="dataType"/>
    <iact:actionData xml:id="d23">
      <inkml:trace xmlns:inkml="http://www.w3.org/2003/InkML" xml:id="stk23" contextRef="#ctx0" brushRef="#br0">25962 4992 442 0,'0'0'732'1,"0"0"-342"-1,0 0-122 0,0 0-104 0,0 0-113 88,0 146-51-87,0-58 0-1,0 6 0 0,0-2 0 0,0 1 0 0,0-3 0 0,0-2 0 0,0-7 0 0,0-14 0 1,0-18 0-1,0-17 0 0,5-17 0 76,3-15 0-75,-6 0 0-1,1 0 0 0,2-26 0 0,-1-19 0 0,-4-5-7 0,0 1-65 0,0 7 50 0,0 18 20 0,0 9 2 73,-9 3 2-73,-14 12 22 0,-6-3 32 0,-1-2-35 0,-11 5-21 0,-8-5 0 0,5 5 0 0,4 0 0 1,2 0 0-1,9 0 0 69,4 2 0-69,10 8 0 1,1-5 0-1,10 1 0 0,1 0 0 0,3-3 0 0,-4-3 0 0,4 0 0 0,0 0 0 2,0 0 0 66,0 0 0-67,0 0 0-1,0-9 0 0,0-19 0 0,0-9 0 0,4-5 0 0,3-1 0 0,7 2 0 1,-4-6 0 70,3-2 0-70,3-1 0-1,-5 4 0 0,-5 41-265 0,1 5-683 0</inkml:trace>
    </iact:actionData>
  </iact:action>
  <iact:action type="add" startTime="31857">
    <iact:property name="dataType"/>
    <iact:actionData xml:id="d24">
      <inkml:trace xmlns:inkml="http://www.w3.org/2003/InkML" xml:id="stk24" contextRef="#ctx0" brushRef="#br0">27330 4992 1088 0,'0'0'422'1,"0"0"-190"-1,0 0-100 0,25 167-54 0,-25-90-24 0,0 7-13 0,0-3-41 0,0-6 0 72,0-6 0-72,0-15 0 0,5-14 0 0,3-11 0 0,-3-10 0 0,6-5 0 0,-9-14 0 0,-2 0 0 0,3 0-27 0,-1-1-267 79,-2-16-226-78,0-3-376-1</inkml:trace>
    </iact:actionData>
  </iact:action>
  <iact:action type="add" startTime="32028">
    <iact:property name="dataType"/>
    <iact:actionData xml:id="d25">
      <inkml:trace xmlns:inkml="http://www.w3.org/2003/InkML" xml:id="stk25" contextRef="#ctx0" brushRef="#br0">27391 5446 528 0,'0'0'428'1,"0"0"-68"-1,0 0-66 9,0 0-40-8,0 0-71 79,0 0-183-79,-168-27 0-1,115 37 0 0,4-3 0 0,-3 0 0 0,13-1 0 0,11-4 0 0,7 1 0 0,5 0 0 0,13-3 0 73,3 0 0-72,0 0 0-1,0 0 0 0,0 0 0 0,0 0 0 0,0 0 0 0,0 0 0 1,0-6 0-1,0-16 0 0,0 3 0 84,0-9 0-84,0-4 0 1,0-5 0-1,0-3 0 0,0-7 0 0,3 0 0 0,14 6 0 0,9 11 0 0,-13 28 0 0,-9 2-241 0</inkml:trace>
    </iact:actionData>
  </iact:action>
  <iact:action type="add" startTime="32548">
    <iact:property name="dataType"/>
    <iact:actionData xml:id="d26">
      <inkml:trace xmlns:inkml="http://www.w3.org/2003/InkML" xml:id="stk26" contextRef="#ctx0" brushRef="#br0">27427 4768 900 0,'0'0'348'1,"0"0"-100"-1,0 0-20 0,0 0-98 0,0 0 16 0,0 0-99 0,84-20-47 0,-55 20 0 84,-1 0 0-84,5 0 0 0,-3 0 0 0,7 0 0 1,-4 12 0-1,8 3 0 0,-2-2 0 0,-9-2 0 0,5 2 0 0,0-5 0 0,-11 1 0 83,-3-9 0-83,-1 0 0 0,-14 4 0 0,-5-4 0 0,-1 3 0 0,0 8 0 0,0 18 0 0,0 16 0 0,0 19 0 1,0 18 0-1,0 6 0 77,-4 0 0-77,-9 2 0 1,3 4 0-1,-3 0 0 0,5-1 0 0,5-2 0 0,-7-13 0 0,7-7 0 0,-1-15 0 0,4-5 0 72,0-6 0-71,0-8 0-1,0-5 0 0,0-4 0 1,0-11 0-1,0-6 0 0,0-5 0 0,0-6 0 0,0 0 0 0,0 0 0 2,0 0 0 68,0 0 0-69,0 0 0-1,0 5 0 0,-23 2 0 0,-15 1 0 0,-1-3 0 0,-4-2 0 0,-7 3 0 0,2-6 0 71,-1 0 0-70,35 0 0-1,-2 0-467 0</inkml:trace>
    </iact:actionData>
  </iact:action>
  <iact:action type="add" startTime="33684">
    <iact:property name="dataType"/>
    <iact:actionData xml:id="d27">
      <inkml:trace xmlns:inkml="http://www.w3.org/2003/InkML" xml:id="stk27" contextRef="#ctx0" brushRef="#br0">28287 6176 228 0,'0'0'966'1,"0"0"-636"-1,0 0-104 69,0 0-76-68,0 0-34-1,0 0-85 0,0 0-31 0,44 0 0 0,-17 0 0 0,2-5 0 1,-5-12 0-1,-3-2 0 73,-1-1 0-73,-4-5 0 0,0-1 0 1,-13-4 0-1,-3-2 0 0,0 7 0 0,0 0 0 0,0 5 0 0,-16 8 0 0,-10 10 0 71,-3 2 0-70,1 0 0-1,-2 14 0 0,2 16 0 0,5 14 0 0,3 0 0 0,-1 4 0 1,10 6 0-1,3 0 0 0,8-2 0 77,0 2 0-77,0-4 0 0,0-6 0 0,0-4 0 0,11-12 0 0,5-5 0 0,4-9 0 0,13-3 0 2,-2-2 0-2,2-6 0 1,3-3 0 71,-11 0 0-72,-5 0 0 0,-4 0 0 0,4 0 0 0,-14-12 0 0,-6 1-425 0,0-3-1047 1</inkml:trace>
    </iact:actionData>
  </iact:action>
  <iact:action type="add" startTime="35152">
    <iact:property name="dataType"/>
    <iact:actionData xml:id="d28">
      <inkml:trace xmlns:inkml="http://www.w3.org/2003/InkML" xml:id="stk28" contextRef="#ctx0" brushRef="#br0">28768 6332 934 0,'0'0'432'2,"0"0"-132"-2,0 0-110 0,0 0-90 0,0 0-48 0,0 0-18 0,0 0-29 0,0 10-5 0,0 12 0 69,0 4 0-68,0 0 0-1,0-4 0 0,4-3 0 0,6 2 0 0,-2-11 0 0,-3-3 0 1,-3-7 0-1,9 0 0 70,5 0 0-69,-4-8 0-1,4-22-169 0,-15 17-417 0,-1-1-574 0</inkml:trace>
    </iact:actionData>
  </iact:action>
  <iact:action type="add" startTime="35391">
    <iact:property name="dataType"/>
    <iact:actionData xml:id="d29">
      <inkml:trace xmlns:inkml="http://www.w3.org/2003/InkML" xml:id="stk29" contextRef="#ctx0" brushRef="#br0">28852 6056 936 0,'0'0'428'1,"0"0"-186"-1,0 0-62 0,0 0-104 0,0 0-46 1,0 0-24 75,0-30-6-76,-3 30-74 0,3 0-210 0,0-5-424 0</inkml:trace>
    </iact:actionData>
  </iact:action>
  <iact:action type="add" startTime="36056">
    <iact:property name="dataType"/>
    <iact:actionData xml:id="d30">
      <inkml:trace xmlns:inkml="http://www.w3.org/2003/InkML" xml:id="stk30" contextRef="#ctx0" brushRef="#br0">28307 5629 716 0,'0'0'408'1,"0"0"-166"-1,0 0-32 0,0 0-96 0,0 0-26 68,0 0 16-68,0 0 26 0,0 0-95 0,0 0-35 0,0 0 0 0,7 0 0 0,22 0 0 0,-1 0 0 0,8 0 0 68,2 0 0-67,8 0 0-1,8-9 0 1,-7-5 0-1,6 3 0 0,-10 2 0 0,-2 4 0 0,-1 1 0 0,-1 4 0 0,-14 0 0 65,-2 0 0-65,-2 0 0 1,-8 0 0-1,-9 0 0 0,-1 0 0 0,6 0 0 0,-9 0 0 0,0 0 0 1,0 0 0 66,0 0 0-67,0 0 0 0,0 0 0 0,0 0 0 0,0 0 0 0,0 0 0 0,0 0 0 0,0 0 0 66,-9 0 0-65,-14-15 0-1,-12-17 0 0,1-2 0 0,-2 1 0 0,16 10 0 0,0 15 0 1,15 5 0-1,5 3 0 74,-13 0 0-74,10 0 0 0,0 0-87 0,-5 11-591 0</inkml:trace>
    </iact:actionData>
  </iact:action>
  <iact:action type="add" startTime="36939">
    <iact:property name="dataType"/>
    <iact:actionData xml:id="d31">
      <inkml:trace xmlns:inkml="http://www.w3.org/2003/InkML" xml:id="stk31" contextRef="#ctx0" brushRef="#br0">28194 5251 686 0,'0'0'254'0,"0"0"-112"0,0 0-28 0,0 0-52 0,0 0-12 1,0 0 4 73,0-4 16-74,0-7 18 0,11 1 12 0,-9 0-22 0,5-2-20 0,6-5-6 0,-10 4-30 0,13-4-14 0,-12-3 0 0,9 6 2 73,-5 2 16-73,5 4 2 0,-3 2 14 0,3 6 22 0,7 0-33 0,0 0-31 0,7 0 0 0,6 4 0 0,-6 1 0 76,7 3 0-75,6 1 0-1,-1-7 0 1,-1 4 0-1,1 0 0 0,-8-5 0 0,-2-1 0 0,-8 0 0 0,0 0 0 0,-2 0 0 0,1 0 0 80,-3-3 0-79,-4-14 0-1,0 0 0 0,-8-4 0 0,-5 8 0 0,0-2 0 0,0 2-131 0,0 6-253 0,0 7-404 0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6T03:48:02.317"/>
    </inkml:context>
    <inkml:brush xml:id="br0">
      <inkml:brushProperty name="width" value="0.05292" units="cm"/>
      <inkml:brushProperty name="height" value="0.05292" units="cm"/>
    </inkml:brush>
  </inkml:definitions>
  <iact:action type="add" startTime="1707">
    <iact:property name="dataType"/>
    <iact:actionData xml:id="d0">
      <inkml:trace xmlns:inkml="http://www.w3.org/2003/InkML" xml:id="stk0" contextRef="#ctx0" brushRef="#br0">4874 4721 874 0,'0'-3'252'9,"0"3"-62"-4,0-3 42 3,0 3-44 0,0 0-52 1,0 0-2-3,0 0-93 1,0 0-41 1,0 0 0 0,0 0 0-2,3-2 0 2,17 2 0 0,0-3 0 0,9-1 0-2,10 2 0 2,3-1 0 0,5 0 0 0,5 1 0-2,-7-1 0 2,3 3 0 2,4-2 0 9,-4-2 0-18,8-4 0-1,-2-1 0 9,5 1 0-1,1-4 0-2,5-2 0 1,-4 3 0 2,-2 0 0-1,-2-1 0-3,-6 2 0 4,8-2 0-2,-4-1 0 1,2 1 0-2,-1-2 0 2,-2 3 0 0,-5-1 0 0,-4 1 0-2,-2 0 0 2,1 2 0 1,-3 4 0-1,6 0 0-3,-2-1 0 3,3 2 0 0,4-3 0 1,5-3 0-2,-6 0 0 0,7-1 0 1,-6-1 0 0,-4 1 0-2,-5 3 0 3,9-5 0-1,-7 6 0 0,7-3 0-3,-4 3 0 3,-7-1 0 0,11 3 0 0,-11 1 0-2,-1 1 0 2,-4 0 0 0,-8 1 0 1,-2 2 0-5,-9 0 0 5,4-3 0-2,-5 3 0 1,-9 0 0-1,6 0 0 1,-9-2 0-1,-1 2 0 1,3 0 0-2,-6 0 0 4,0 0 0-4,3 0 0 2,-3 0 0-1,0 0 0 0,0 0 0 2,0 0 0-1,0 0 0-2,0 0 0 1,0 0 0 2,0 0 0-1,0 0 0-3,-9-7 0 4,-15-1 0-1,-20-4 0-1,-2-1 0 0,-8-4 0 1,0-3 0 1,1-2 0-2,4 3 0-2,1-2 0 4,7 4 0-1,2 3 0-2,3 6 0 2,8 3 0 0,2 1 0 1,6 4 0-2,8 0 0-1,-4 0 0 1,3 0 0 1,6-3 0 1,-5 3 0-4,1-1 0 3,-2-3 0 0,-3 4 0 0,9 0 0-2,2 0 0 3,-4 0 0-1,7 0 0 0,2 0 0-3,0 0 0 4,0 0 0-1,0 0 0 0,0 0 0-2,0 0 0 2,36 4 0-1,7 17 0-1,14 5 0 2,-1-4 0 0,-5-5 0 0,10 0 0-1,-9-3 0 0,-4-2 0 2,1-2 0-1,-8 2 0-3,-14-4 0 4,2 0 0-2,-17-1 0 1,0-2 0 1,-12 0 0-4,0 9 0 4,0 11 0-2,0 7 0 0,0 10 0 0,-12 0 0 2,-13 3 0-2,-8-2 0 2,7-10 0-4,-2 1 0 3,2-11 0 0,12-6 0-2,-2-4 0 3,3-4 0-2,6-1 0 2,-4-2 0-1,9-1 0-2,-3-5-57 2,5 0-499-1</inkml:trace>
    </iact:actionData>
  </iact:action>
  <iact:action type="add" startTime="5532">
    <iact:property name="dataType"/>
    <iact:actionData xml:id="d1">
      <inkml:trace xmlns:inkml="http://www.w3.org/2003/InkML" xml:id="stk1" contextRef="#ctx0" brushRef="#br0">8689 17199 902 0,'0'2'260'9,"0"-2"-4"-1,0 0-70-3,-3 0-82 3,3 0-30 0,0 0-12 0,0 0-6-2,0 0-14 2,0 0 2 1,0 0-8-2,0 0-11-1,3 0-25 2,17 0 0 1,0 0 0-2,9 0 0-1,-1 0 0 3,5 0 0-1,7 0 0-1,3 0 0 0,2 0 0 0,-2-2 0 2,7-3 0 0,-7-3 0-4,5 3 0 3,-5 3 0 0,11-4 0-1,-7 2 0-1,6-1 0 3,-1 3 0-2,-1-4 0 2,7 6 0-4,-1 0 0 3,2 0 0 0,2 0 0 0,-13 0 0-1,8 0 0 2,-12 0 0-2,8 0 0 2,-9 0 0-3,1 0 0 1,-4-2 0 2,1-1 0 0,0-3 0-5,-5 0 0 4,4 4 0 0,-3-6 0 0,-1 4 0-2,-4-1 0 3,3 2 0-2,-8 1 0 1,7-5 0-1,-1 4 0 1,-3 3 0 0,1 0 0-1,-4 0 0-1,5 0 0 2,-4 0 0 0,8 0 0 0,-9 0 0-1,10 0 0 1,0 0 0 0,0 0 0 0,-7 0 0-3,3 0 0 3,4 0 0 1,-7 0 0-1,1 0 0-3,-1 0 0 3,9 0 0 0,2 0 0 0,-4 0 0-2,3 0 0 1,4 0 0 2,6 0 0 0,-4 0 0-4,6 0 0 3,-7 0 0 1,9 0 0-1,-3 0 0-2,-2 0 0 2,2 0 0 0,-11 0 0 0,10 0 0-2,-7 0 0 2,-2 0 0 0,-1 7 0 0,2-2 0-2,-1-5 0 2,2 0 0-1,1 0 0 2,7 0 0-3,-5 0 0 2,5 0 0 0,-12 0 0 1,1 0 0-5,-5-2 0 5,-3 2 0-1,-7 0 0-1,7 0 0 0,-5 0 0 0,-2 0 0 2,11 0 0-2,0 0 0 2,-2 0 0-4,0 0 0 3,3-7 0 0,2 4 0-2,-6-2 0 3,-1 3 0-1,4-4 0-1,0 3 0 0,-2 1 0 1,-4-2 0-1,6 1 0 2,-8-2 0-4,10 5 0 4,-2-3 0-1,4 1 0 0,3-1 0 0,10-1 0-2,-8 4 0 2,12 0 0 0,-7 0 0-2,7 0 0 3,-1 0 0-2,-3 0 0 1,-3 0 0-2,7 0 0 2,-1 0 0-1,-3 0 0 3,3 0 0-6,-2 0 0 6,-8-2 0-3,8-1 0 2,-6 0 0-4,7 3 0 3,-12 0 0 0,11 0 0 0,-9 0 0-2,10 0 0 2,-7 3 0 0,8 14 0 1,5 6 0-4,0 1 0 3,11-1 0 0,-1-4 0 0,11-2 0-2,0-4 0 1,5-6 0 2,-3-1 0-2,0-6 0 0,-4 0 0 1,-5 0 0 0,-5 0 0 0,5 0 0-2,-1 0 0 2,-7 0 0 0,0 0 0 0,2 0 0-2,-19 0 0 2,-1 0 0 0,-20 0 0 0,-12 0 0-2,-7 0 0 2,-10 0 0-1,0 0-249 1,-17 0-553-2</inkml:trace>
    </iact:actionData>
  </iact:action>
  <iact:action type="add" startTime="13766">
    <iact:property name="dataType"/>
    <iact:actionData xml:id="d2">
      <inkml:trace xmlns:inkml="http://www.w3.org/2003/InkML" xml:id="stk2" contextRef="#ctx0" brushRef="#br0">26992 1390 868 0,'0'9'206'7,"0"7"-120"-1,-30 4 34 2,-14 0-2 0,-7 3-68 0,-5-1-28-1,-3 10 16 0,-5-2 12 1,-4 6 22 0,-12 10 4-2,-17 1 6 2,-11 7-10 0,-5 3 0-1,9 0-20 0,-6 0-6 1,10-3-29 0,13-3-17 1,3-4 0-4,4-5 0 4,19-2 0-2,5-10 0 1,12-7 0-2,7-5 0 2,13-8 0 0,7-5 0 0,14-5 0-2,-6 0 0 2,9 0 0 1,0 0 0-2,0 0-25-1,0-2 1 2,0-27 20 0,0-2 4 0,12-4-2-2,5-6 4 2,4 1-4 0,-3-4 6 0,-6 2-6-2,5 9 4 2,-1 4-2 0,-3 12 0 0,-5 10 0-2,-8 3 0 2,0 4 0 0,0 0 0 0,0 0-8-2,0 0 8 2,0 0 2 1,0 21 10-1,-5 16-10-3,-15 10 0 3,4 0 6 0,-4-5-4 1,7-5 6-4,6-9 2 3,4-11-5 0,-2-3-7 0,5-12 0-2,0 4 0 2,0 3 0 1,25-1 0-2,14 0 0-1,6-1 0 2,10-7 0 0,-7 0 0 0,6 0 0-2,-11 0 0 3,5 0 0-2,-8 0 0 1,-31 0-271-2,-2 0-751 2</inkml:trace>
    </iact:actionData>
  </iact:action>
  <iact:action type="add" startTime="38323">
    <iact:property name="dataType"/>
    <iact:actionData xml:id="d3">
      <inkml:trace xmlns:inkml="http://www.w3.org/2003/InkML" xml:id="stk3" contextRef="#ctx0" brushRef="#br0">24474 11465 694 0,'0'0'326'7,"0"0"-106"0,0 0-10 1,0 0-70 0,0 0-38-2,0 0 2 1,0 0-4 2,0 0 2 0,0 0-53-2,0 0-49-1,9 0 0 1,11 0 0 2,12 4 0-4,4-4 0 4,-4 0 0-2,18 0 0 1,-7 0 0-1,-7 0 0 1,3 0 0-1,-11 0 0 1,-3 0 0-1,-9 0 0 3,-12 0 0-4,-4 0 0 2,0 0 0-2,0 0 0 2,-3 0 0 0,-22 0 0 1,-8 0 0-4,6 0 0 3,0 0 0 0,10 0 0 0,1 0 0-2,12 2 0 3,4-2 0-2,0 0 0 1,0 0 0-2,0 0 0 2,0 0 0 0,0 0 0 0,4 0 0-2,12 0 0 2,-9 0 0 1,6 0 0-2,-8 0 0-1,-5 0 0 3,0 0 0-2,0 0 0 1,0 0 0-2,0 9 0 3,0-3-275-2,0 5-759 2</inkml:trace>
    </iact:actionData>
  </iact:action>
  <iact:action type="add" startTime="39440">
    <iact:property name="dataType"/>
    <iact:actionData xml:id="d4">
      <inkml:trace xmlns:inkml="http://www.w3.org/2003/InkML" xml:id="stk4" contextRef="#ctx0" brushRef="#br0">19643 11558 674 0,'0'0'438'7,"0"0"-162"1,0 0-88 0,0 0-44-2,0 0-66 3,0 0-8-2,0 0-6 1,62 0-10-2,-27 0 4 2,0 0-55 0,-6 0-3 0,10 0 0-2,-19 0 0 3,1 0 0-2,-17 0 0 1,-4 0 0-2,0 0 0 2,0 0 0 0,0 0 0 0,-20 0 0 0,-12 0 0-2,-4 0 0 2,-2 0 0 0,-4 0-19-2,17 0-1 3,9 0 10-2,3 0 8 1,13 0 2-2,0 0 0 2,0 0 2 0,0 0 24 0,34 0-3-2,-1-12-23 2,-3 2 0 1,7 4 0-2,-17 0 0-1,3 6 0 2,-6 0 0 0,-14 0-77 0,-3 0-229-1,0 0-1126 0</inkml:trace>
    </iact:actionData>
  </iact:action>
  <iact:action type="add" startTime="40707">
    <iact:property name="dataType"/>
    <iact:actionData xml:id="d5">
      <inkml:trace xmlns:inkml="http://www.w3.org/2003/InkML" xml:id="stk5" contextRef="#ctx0" brushRef="#br0">14506 3697 642 0,'0'0'280'8,"0"0"-86"1,0 0 18-3,0 0-92 2,0 0-40-1,0 0 18 2,0 0 32-4,0 34-28 4,0-31-2-1,0 4-11 0,16-5-89-2,7 1 0 1,13-3 0 1,-7 0 0 1,13 0 0-3,-8 0 0 2,2 0 0-1,-12 0 0 1,-5 0 0-2,-6-5 0 3,-11 1 0-2,1 4 0 1,-3 0 0-1,0 0 0 0,0 0 0 2,0 0 0-1,-32 0 0-3,-9 0 0 4,-2 9 0-1,2-4 0-1,11 0 0 0,2-1 0 0,18-4 0 3,1 1 0-4,9-1 0 0,0 0 0 3,0 0 0-1,3 0 0 0,28 0 0-2,5 0 0 2,3 0 0 0,-1 0 0-1,-8-1 0-1,-10-3 0 3,-4 4 0-1,-11 0 0 0,-2 0 0-3,-3 0 0 3,0 0-265 1,0-2-731-2</inkml:trace>
    </iact:actionData>
  </iact:action>
  <iact:action type="add" startTime="41870">
    <iact:property name="dataType"/>
    <iact:actionData xml:id="d6">
      <inkml:trace xmlns:inkml="http://www.w3.org/2003/InkML" xml:id="stk6" contextRef="#ctx0" brushRef="#br0">9672 3880 1012 0,'0'0'294'9,"0"0"-220"-2,0 0-20 1,0 0-18-2,0 0-14 2,0 0 28 0,0 0 48 0,14 0 4-2,12-5-20 2,8-4 10 0,2 3-14 0,4 5-25-2,-8-5-53 2,7 2 0 0,-1 4 0 0,-15-2 0-2,-2 2 0 2,-3 0 0-1,-7 0 0 2,-8 0 0-3,-3 0 0 3,0 0 0-2,0 0 0 2,0 0 0-4,0 0 0 3,-14 0 0 0,-12 0 0 0,2 0 0-2,3 0 0 2,6 0 0 0,1 0 0 0,14 0 0-2,0 0 0 2,0 0 0 0,0 0 0 0,0 0 0-2,0 0 0 2,18 0 0 0,5 0 0 0,6 0 0-2,-4 0 0 2,-6 0 0 0,-4 0 0 1,-3 0 0-4,-2 0 0 3,-7 0 0 0,0 0-59 0,-3 0-251-2,0 0-490 2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</inkml:definitions>
  <iact:action type="add" startTime="5073">
    <iact:property name="dataType"/>
    <iact:actionData xml:id="d0">
      <inkml:trace xmlns:inkml="http://www.w3.org/2003/InkML" xml:id="stk0" contextRef="#ctx0" brushRef="#br0">18096 2441 778 0,'0'0'314'5,"0"0"-104"4,0 0-46-3,0 0-54 2,0 0-12 0,0 0 24 0,0 0-16-2,0 0-4 2,13 0-59 0,-5 0-43 0,12 0 0-2,-1 0 0 2,1 0 0 0,5 0 0-1,11 0 0 0,-3 4 0 1,-2-1 0 0,8-3 0 0,-1 0 0-2,-2 0 0 2,3 0 0 0,-10 0 0 1,10 0 0-4,-1 0 0 3,-2 0 0 0,-8 0 0 0,3 0 0-2,-3 0 0 2,1 0 0 0,-1 0 0 0,-5 0 0-1,-2 0 0 0,11 0 0 1,-7 0 0 0,-2-9 0-2,11 3 0 2,-11-2 0 0,1-1 0 0,4 4 0-2,-8-5 0 2,0 8 0 0,-5 0 0 0,1 2 0-2,1 0 0 2,4 0 0 0,-3 0 0 0,4 0 0-2,-3 0 0 2,1 0 0 0,1 0 0 0,-1 0 0-2,0 0 0 2,-1 0 0 0,-2 0 0 0,7 0 0-2,0 0 0 2,8 0 0 0,-4 0 0 0,5 0 0-2,-7 0 0 2,5 0 0 0,-7 0 0 0,-1 0 0-2,-4 0 0 2,-1 2 0 0,2 8 0 0,0-5 0-2,3 0 0 2,-2 1 0 0,5 0 0 0,4-4 0-2,-2 4 0 2,5 0 0 1,-7-1 0-2,10 1 0-1,-15-1 0 2,3-1 0 0,2-3 0 0,3-1 0-2,-1 4 0 2,5-1 0 0,4-3 0 0,-13 3 0-2,8-3 0 2,-4 0 0 0,5 0 0 0,-1 0 0-2,7 0 0 2,2 0 0 0,-2 0 0 0,1 0 0-1,-2 0 0 0,-2-6 0 1,5-3 0 0,-2 1 0-2,-6 3 0 3,-2-4 0-1,6 1 0-1,0 2 0 0,-7 3 0 0,6 0 0 1,2 0 0 0,-2 3 0-1,1 0 0 1,-3-2 0 0,7 2 0 1,-2-3 0-4,2 1 0 3,8-2 0 1,-6-2 0-2,-2 4 0-1,2-1 0 2,-2 3 0 1,0-2 0-2,-2 2 0 0,4 0 0 0,7 0 0 1,-7 0 0 0,-1 0 0-1,2 0 0 1,5 0 0-1,-10-4 0 1,-4 0 0-2,1 4 0 3,5 0 0-2,-1 0 0 2,9 0 0-4,-8 0 0 3,-8 0 0 0,8 0 0 0,-8 0 0-2,6 0 0 2,-1-1 0 0,-10 1 0 0,6-4 0-3,4 4 0 3,-7 0 0 0,9 0 0 0,1 0 0-2,7 0 0 2,-6 4 0 0,0 7 0 0,-2-4 0-2,4 3 0 2,-7-5 0 0,4-2 0 0,-2 0 0-1,2-3 0 0,-1 0 0 1,4 0 0 0,8 0 0-2,-7 0 0 2,7 0 0 1,-7 0 0-2,-3 0 0 0,0 0 0 0,10 0 0 1,-5 0 0 0,9 0 0-1,-11 0 0 1,9 0 0-1,-8 0 0 1,-5 0 0-2,-1 0 0 2,0 0 0 0,-13 0 0 0,3 0 0-2,-3 0 0 2,2 0 0 1,-5 0 0-1,-3 0 0-1,6 0 0 0,5 0 0 1,-7 0 0-1,1 0 0-1,0 0 0 2,-12-3 0 0,2 3 0 0,-1 0 0-2,-1 0 0 3,-5 0 0-1,7 0 0 0,-9 0 0-2,6 0 0 1,-10 0 0 1,4 0 0 0,-7 0 0-2,0 0 0 2,0 0 0 0,0 0 0 0,0 0 0-2,0 0 0 3,-3 0 0-1,-24 0 0-1,7 0-415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</inkml:definitions>
  <iact:action type="add" startTime="4139">
    <iact:property name="dataType"/>
    <iact:actionData xml:id="d0">
      <inkml:trace xmlns:inkml="http://www.w3.org/2003/InkML" xml:id="stk0" contextRef="#ctx0" brushRef="#br0">3882 7829 398 0,'10'9'894'8,"-5"-9"-638"0,-5 2-108 0,0 0-16 0,0-2-64-2,13 0 4 2,0 0 7 0,1 0-79-2,5 0 0 2,7 0 0 0,2 0 0 0,-1 0 0-2,10 0 0 2,12 0 0 0,-4 0 0 0,1 0 0-2,15-2 0 2,-4-6 0 0,-1-1 0 1,1 1 0 10,2 3 0-19,-7-5 0 2,0 5 0 6,5 3 0-2,-5-8 0 2,5 3 0 0,-1-4 0 0,4-1 0-2,-4-2 0 2,-4 6 0 0,8 5 0 0,-4 3 0 0,-3 0 0-2,-1 0 0 2,0 0 0 0,-4 0 0-2,5 0 0 3,-3 0 0-2,0 0 0 1,-2 0 0-2,7 0 0 2,-10 0 0 0,7 0 0 0,-7 0 0-2,-1 0 0 2,-4 0 0 0,2 0 0 0,2 0 0-2,-9 0 0 2,4 0 0 0,-3 0 0 0,5 0 0-2,-4 0 0 2,3 0 0 0,-3 5 0 0,5-2 0-2,2-3 0 2,-2 0 0 0,10 0 0 0,-6 0 0-2,-4 0 0 2,2 0 0 0,-5 0 0 0,2-5 0-2,-10-7 0 2,-3 4 0 0,-6 6 0 0,7-2 0-2,-9 4 0 2,6-3 0 0,-1 3 0 0,-5-1 0-2,12 1 0 2,-4 0 0 0,5 0 0 0,-6-4 0-2,-1 4 0 3,-2 0 0-2,3 0 0 1,-4-3 0 0,9 3 0-2,2 0 0 2,0-2 0 0,16 2 0-2,-2 0 0 2,1 0 0 0,2 0 0 0,-11 0 0 1,-4 0 0-4,-11 0 0 3,-5 0 0 0,-4 0 0-2,-11 0 0 2,3 0 0 0,-5 0 0 0,0 0 0-2,-1 0 0 3,-2 0 0-2,0 0 0 1,0 0 0-2,0 0 0 2,0-7 0 0,-5 6-589 0,-8-3-713-2</inkml:trace>
    </iact:actionData>
  </iact:action>
  <iact:action type="add" startTime="6259">
    <iact:property name="dataType"/>
    <iact:actionData xml:id="d1">
      <inkml:trace xmlns:inkml="http://www.w3.org/2003/InkML" xml:id="stk1" contextRef="#ctx0" brushRef="#br0">13116 7978 862 0,'0'0'284'7,"0"0"-56"-1,0 0-22 1,0 0-66 2,0 0-34 0,0 0 46-4,137 4-83 3,-106-13-69 0,10-3 0 0,-5 3 0-2,4 2 0 2,13-3 0-1,-6 4 0 2,17 3 0-3,6-7 0 2,1-2 0 0,1 2 0 0,-1-5 0-1,0 5 0 0,-4-2 0 1,5-3 0 0,-11 5 0-1,7-2 0 0,5 4 0 1,-5-1 0 0,12 4 0-1,-3 0 0 0,-1-1 0 2,-12 6 0-2,0 0 0-1,-5 0 0 3,2 0 0-1,7 0 0 0,-2 0 0-2,-3 0 0 2,17-4 0 0,-6-3 0 0,-3-3 0-2,6 3 0 3,-13 1 0-2,5 3 0 1,-9 1 0-2,-8 2 0 2,4 0 0 0,4 0 0 0,-4 0 0-2,1 0 0 2,-5 0 0 1,3 0 0-2,-1 2 0-1,-8 7 0 2,-1 2 0 0,9 1 0 0,2-1 0-2,-5-1 0 2,6 4 0 0,-4-4 0 0,-4 1 0-2,5-7 0 3,-9 1 0-2,10-5 0 1,-10 0 0-2,12 0 0 2,-1 0 0 0,8 0 0 0,0-5 0-2,13 5 0 2,-1 0 0 0,4 0 0 0,1 0 0-2,-10 0 0 2,-1 5 0 0,-14 3 0 0,-16-6 0-2,-9 1 0 2,-12-3 0 0,-6 0 0-1,-11 4 0-1,-2-4 0 2,0 0 0 0,0 0 0 0,0 5 0-2,-2-5 0 2,-54 0 0 0,17 0 0 0,-18-9-499-1</inkml:trace>
    </iact:actionData>
  </iact:action>
  <iact:action type="add" startTime="7768">
    <iact:property name="dataType"/>
    <iact:actionData xml:id="d2">
      <inkml:trace xmlns:inkml="http://www.w3.org/2003/InkML" xml:id="stk2" contextRef="#ctx0" brushRef="#br0">3713 9372 758 0,'0'0'412'8,"0"0"-182"1,0 0-52-2,0 0-52 0,0 0-42 0,0 0-14 1,36 94 40 0,-32-92-31-2,-1-2-79 2,6 2 0 0,1-2 0 0,0 5 0-2,2 1 0 2,7 3 0 0,7 3 0 1,-2-4 0-3,7 4 0 1,5-4 0 1,5-1 0 0,8-1 0-2,-1-6 0 4,4 0 0-3,-1 0 0 0,2 0 0-1,8 0 0 2,-1 0 0 1,0 0 0-2,4 0 0 0,-4 0 0 1,-4 0 0 0,4 0 0 0,-8 0 0-2,7 0 0 1,8 0 0 2,-6 0 0-1,5 0 0-3,-2 0 0 3,-3 3 0 0,0 0 0 1,10 2 0-3,-1 1 0 2,2 3 0 1,-2-4 0-1,4-2 0-3,-11-3 0 3,7 0 0 0,-11 0 0 0,-6 0 0-2,-7 0 0 3,-4 0 0-2,-10 0 0 2,8-3 0-3,-3 3 0 2,3 0 0 0,4 0 0 0,-4 0 0-2,10 0 0 1,-10 6 0 2,4 5 0-2,-2-3 0 0,0 1 0 0,0 2 0 2,0 1 0-1,10-1 0-3,-8-3 0 3,-1-5 0 0,-2-1 0 0,-5-2 0-2,0 4 0 2,2-4 0 0,-2 0 0 0,5 0 0-2,2 0 0 3,-2 0 0-1,1 0 0-1,0-4 0-1,0-7 0 2,-2 0 0 0,4 2 0 0,2 1 0-2,5 3 0 2,-2 5 0 1,-1-3 0-2,-4 3 0-1,-7 0 0 2,-14 0 0 0,-2 0 0 1,-13 0 0-4,-3 0 0 3,-5 0 0 0,0 0 0 0,0 0 0-2,0-4 0 1,-41-13 0 2,12 7-305-1,-3 2-993-2</inkml:trace>
    </iact:actionData>
  </iact:action>
  <iact:action type="add" startTime="9445">
    <iact:property name="dataType"/>
    <iact:actionData xml:id="d3">
      <inkml:trace xmlns:inkml="http://www.w3.org/2003/InkML" xml:id="stk3" contextRef="#ctx0" brushRef="#br0">13417 9636 1018 0,'0'0'394'6,"0"0"-120"1,0 0-78 2,0 0-82-1,0 0-63-2,0 0-51 2,48 0 0 0,-28 0 0 0,17 0 0-2,-1 0 0 2,12 0 0 0,11 0 0 0,15 0 0-2,10 0 0 2,9 0 0 0,-2-5 0 0,5-7 0-1,-11 4 0 0,11 1 0 1,1 2 0 0,0 5 0-2,-7 0 0 2,4 0 0 0,-10 0 0-2,-4 0 0 2,0-5 0 0,-6-5 0 0,-3-3 0-2,6 2 0 2,-3-3 0 0,-8 5 0 0,7 2 0 1,-12-1 0-3,5 4 0 2,-8 4 0 0,-1 0 0 0,-9 0 0-2,1 0 0 2,-6 0 0 0,4 0 0 0,6-3 0-1,4-2 0 0,-3 0 0 1,2-2 0-2,2 5 0 2,-1 2 0 0,-1-4 0 0,-1 4 0 0,2 0 0-2,-1-2 0 3,8 2 0-2,-7 0 0 0,-1 0 0 0,-9 0 0 1,-2 0 0 1,7 0 0-2,-9 0 0-1,-2 0 0 3,-1 0 0-1,1 0 0-1,-5 0 0-1,5-5 0 2,-2 1 0 1,-1 2 0-2,5-4 0-1,1 6 0 2,-1-3 0 0,3 1 0 0,-11 0 0-2,-1-3 0 3,-16 2 0-2,0 1 0 0,-11-1 0-1,5 3 0 3,-11 0 0-2,-1 0 0 1,0 0 0-2,0 0 0 2,-4 0-75 0,-9 0-641 0</inkml:trace>
    </iact:actionData>
  </iact:action>
  <iact:action type="add" startTime="11282">
    <iact:property name="dataType"/>
    <iact:actionData xml:id="d4">
      <inkml:trace xmlns:inkml="http://www.w3.org/2003/InkML" xml:id="stk4" contextRef="#ctx0" brushRef="#br0">7741 14211 810 0,'0'0'330'8,"0"0"-78"-1,0 0 6-1,0 0-98 2,0 0-34 1,0 0-15-2,165 0-111 2,-85 0 0-4,20 0 0 4,4 0 0-1,14 0 0-1,11 0 0 0,3 0 0 1,0 0 0-1,-14 0 0 0,-26 0 0 1,-13 0 0 1,-26 0 0-3,-26 0 0 1,-7 0 0 1,-11 0 0-1,-9 0 0 2,0 0 0-1,0 0 0-2,0 0 0 2,-9 0 0 0,-38 0 0 0,-30 0 0-3,-26-8 0 3,-19-6 0 0,-14 6 0 0,0 1 0-2,8 5 0 3,11 2 0-2,17 0 0 2,18 0 0-2,16 2 0 1,9 10 0 0,12-3 0 0,16-5 0-2,12 0 0 1,7-4 0 1,7 0 0-2,3 0 0 2,0 0 0 0,0 0 0 0,35 3 0 0,24 6 0-2,28-1 0 2,13 2 0-1,10 2 0 2,3-4 0-3,-8-1 0 2,-11-2 0 0,-23-3 0-2,-2 1 0 3,-18 4 0-1,-10-2 0 0,-12 0 0-2,-19 4 0 1,-10-1 0 1,0 6 0-1,-19 9 0-1,-42-3 0 3,-30 2 0-1,-19-6 0 0,-11-7 0-2,5-1 0 2,12 1 0 0,23-1 0 0,17 1 0 0,10-1 0-2,28-3 0 1,10-1 0 2,16-4 0-4,0 0 0 5,16 0 0-3,38-14 0 0,26-15 0 0,11 1 0 1,22 1 0 0,-8 1 0 0,-8 12 0 0,-15 11 0-2,-18 3 0 2,-13 0 0 1,-21 0 0-2,-10 0 0-1,1 0 0 2,-13 0 0 0,0 0 0-3,-8 0 0 4,0 0 0-1,0 0 0 0,0 0 0-3,0 0 0 5,0 8 0-3,-13 4 0 0,-11-4 0 0,4 0 0 1,-3 1 0-1,6-6 0 2,-4-3 0-3,11 0 0 2,-7 0-51 0,8 0-237 0,6 0-280 1</inkml:trace>
    </iact:actionData>
  </iact:action>
  <iact:action type="add" startTime="13106">
    <iact:property name="dataType"/>
    <iact:actionData xml:id="d5">
      <inkml:trace xmlns:inkml="http://www.w3.org/2003/InkML" xml:id="stk5" contextRef="#ctx0" brushRef="#br0">1949 15006 446 0,'0'0'680'6,"0"0"-422"2,0 0-76 0,0 0-50-2,0 0-50 2,0 0 2 0,0 0 4 0,160-8-12-2,-110 5-57 2,3-6-19 0,11 8 0 0,7-8 0 0,13 1 0-1,12 1 0 0,14-9 0 1,22-4 0-2,9-2 0 3,8-4 0-1,-1 6 0 1,-8 10 0-2,-12 3 0-1,-11 7 0 2,4 0 0 0,-5 0 0-2,-3 0 0 2,1 0 0 1,4-3 0-2,12-11 0 1,2-2 0-2,0 5 0 2,-15 3 0 0,-14 5 0-1,-19-1 0 1,-5 4 0 0,-4 0 0 0,6-2 0-2,3-2 0 2,3 2 0-1,7-3 0 1,-7 3 0-2,6-6 0 2,1 3 0 0,1 5 0 0,-7 0 0-1,-2 0 0 0,0 0 0 2,7 0 0-2,4 0 0-1,-5 0 0 2,8 0 0 0,-3 0 0 0,-4 0 0-2,-12 0 0 3,-4 0 0-2,-6 0 0 2,5 3 0-4,-9 7 0 6,13-3 0-6,-2 5 0 3,-1-7 0-2,3-5 0 2,-4 0 0 0,1 0 0 0,-6 0 0 0,2 0 0-1,-9 0 0 1,2 0 0 1,-5 0 0-5,9 0 0 5,-6 0 0-2,-4 8 0 2,4 4 0-4,-3 1 0 4,-2 1 0-1,5-1 0 0,-4-3 0-2,-2-1 0 2,5 2 0-1,3-2 0 2,-3-1 0-4,1-6 0 3,1 2 0 0,7 1 0 0,-4 1 0-1,1-4 0 0,2-2 0 3,10 0 0-4,-1 0 0 0,0 0 0 2,-2 0 0 0,-5 0 0 0,-14 0 0-2,-15 0 0 3,-17 0 0-1,-14 0 0 0,-11 0 0-3,-2 0 0 3,0 0 0 0,-2-2 0 0,-53-26 0-2,-29-4 0 2,30 15-445 0,6 15-751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act:action type="add" startTime="3683">
    <iact:property name="dataType"/>
    <iact:actionData xml:id="d0">
      <inkml:trace xmlns:inkml="http://www.w3.org/2003/InkML" xml:id="stk0" contextRef="#ctx0" brushRef="#br0">18746 2285 43 0,'-3'8'917'7,"-1"-8"-595"-1,4 0-90 1,0 0-82 2,0 0-50-1,0 0 12 0,0 0 18-2,0 0-89 2,0 0-41 0,0 0 0 0,0 0 0-2,0 0 0 2,20 0 0 0,20 0 0-1,4 0 0 0,5-11 0 1,-1-6 0-1,9 0 0 2,-1-2 0-4,3-2 0 5,2 2 0-3,3 2 0 1,-3-3 0-2,3 1 0 2,-2-1 0 0,9-3 0 0,-4 1 0-3,5-1 0 4,-11 6 0-2,0 3 0 2,0-3 0-3,-5 1 0 2,-2-4 0 1,6-2 0-2,-4-7 0 0,2 7 0 0,-4 0 0 1,-4-1 0 0,7 4 0-2,2-1 0 2,1 1 0 0,1-2 0-2,2 4 0 2,-6 3 0 0,-9 1 0 0,5 1 0 0,-9-1 0-2,8-2 0 2,-7 1 0 0,3-3 0 0,1 3 0-2,-5 1 0 2,4-2 0 0,-1 2 0 1,-3-3 0-1,-2 0 0-2,1-1 0 2,10-5 0 0,-9 2 0-1,3-5 0 1,2 6 0 0,-5-5 0 0,-7 4 0-2,7 2 0 1,-4-5 0 1,0 6 0 2,0-3 0-5,-1-2 0 3,2-4 0 0,-1 1 0 0,1-8 0-2,0 2 0 1,-2 0 0 2,0 2 0-4,-4 5 0 5,-9 4 0-4,1 0 0 3,4 3 0-1,-10 0 0-2,7-1 0 0,2 2 0 3,10-3 0-2,3 0 0-1,-2 2 0 3,-1 0 0-1,1 2 0-1,-21 10 0-1,0-1 0 2,-14 4 0 0,7-7 0 0,-4-1 0-2,10-3 0 2,11-4 0 0,-7 2 0 0,1-1 0-1,-4 12 0 0,-7-3 0 1,-10 4 0 0,-3 3 0-2,0 0 0 2,0 0 0 0,0 0 0 0,0 0 0-2,0 0 0 2,0 0 0 0,0 0 0-2,0 0 0 2,0 0 0 0,0 0 0 0,-6 0 0-2,-29 0 0 2,-7 0 0 0,-7 0 0 0,0 0 0-2,-11 0 0 2,1 0 0 0,-2 0 0 0,15 0 0-2,-1 0 0 2,20 0 0 0,6 0 0 0,4 0 0 2,11 0 0-6,2 0 0 5,-2 0 0-1,3 0 0 1,3 0 0-4,0 0 0 2,-4 0 0 2,4 0 0-4,0 0 0 3,0 0 0 1,0 0 0-1,0 0 0-1,0 0 0 0,24 0 0 0,13 0 0 1,9 0 0 0,8 0 0-2,5 0 0 2,2 0 0 0,0 0 0 0,-8-2 0-2,-9-3 0 2,-14-2 0 1,2 5 0-1,-10 2 0-2,-9 0 0 1,-7-3 0 2,-6 3 0-2,0 0 0-1,0 0 0 3,0 0 0-1,0 0 0 0,1 13 0-2,2 27 0 1,2 11 0 2,-5 0 0-1,0-12 0-3,0-6 0 3,0-4 0 0,0-12 0 0,0-4 0-2,0-10 0 2,7-3 0 0,2 0 0 0,11-5 0-2,12-37 0 2,-25 13-527 0,6 1-952-2</inkml:trace>
    </iact:actionData>
  </iact:action>
  <iact:action type="add" startTime="5385">
    <iact:property name="dataType"/>
    <iact:actionData xml:id="d1">
      <inkml:trace xmlns:inkml="http://www.w3.org/2003/InkML" xml:id="stk1" contextRef="#ctx0" brushRef="#br0">22630 286 1310 0,'0'0'304'7,"0"0"-110"2,0 0-106-4,0 0-60 3,0 0 0 0,0 0 20 0,0 0-1-1,5 3-47 1,8-3 0-1,-6 0 0 1,9 0 0 0,1 0 0-2,2 0 0 2,2 0 0 0,-1-12 0-2,3-3 0 2,-6-2 0 0,7-4 0 0,-7 2 0-1,6-1 0 0,-4 3 0 1,3-2 0 0,-3 1 0 1,-2 5 0-4,-1 1 0 3,-9 7 0 0,-4 5 0-2,-1-2 0 3,6 2 0-2,-8 0 0 1,3 0 0-2,-3 0 0 2,0 0 0 0,0 0 0 0,0 0 0 0,0 0 0-2,0 2 0 2,0 20 0 1,0 8 0-4,0 5 0 4,0 5 0-2,0 1 0 1,0 8 0-2,0 1 0 2,0 7 0 0,0-5 0 0,2-3 0 0,-2-12 0 0,0-3 0-1,0-2 0 1,0-2 0-2,0 5 0 2,0-4 0 0,0-3 0 0,0-6 0-1,0-10 0 0,0-4 0 1,0-5 0-1,0-3 0-1,0 0 0 2,0 0 0 1,-15 2 0-1,-4 1 0-2,-5 1 0 2,-8-4 0 0,4 0 0 1,5 0 0-3,6 0 0 1,4 0 0 1,5 0 0 0,5 0 0-3,3 0 0 4,0 0 0-2,-1 0 0 2,1 0 0-1,-3 0 0-2,3 0 0 2,0 0 0 0,0 0 0 0,0 0 0-2,0 0 0 2,0 0 0-1,0 0 0 0,0 0 0 1,0 0 0 0,0 0 0 0,4 0 0-2,23 0 0 2,6 0 0 0,-1 0 0 0,13 0 0-2,-5 0 0 2,7 0 0-1,-5 0 0 2,10 0 0-3,-9 0 0 1,-12 0 0 1,-5 0 0 0,-14 0 0-2,-4 0 0 3,-3 0 0-1,-3 0 0-1,-2 0 0 0,0 0 0 1,0 0 0 0,0 0 0 0,0 0-61-2,0 0-1177 3</inkml:trace>
    </iact:actionData>
  </iact:action>
  <iact:action type="add" startTime="7083">
    <iact:property name="dataType"/>
    <iact:actionData xml:id="d2">
      <inkml:trace xmlns:inkml="http://www.w3.org/2003/InkML" xml:id="stk2" contextRef="#ctx0" brushRef="#br0">25701 2160 418 0,'0'0'964'7,"0"0"-624"1,0 0-148-1,0 0-98 1,0 0-55 0,0 0-39 0,97 4 0 0,-51-24 0-2,8 0 0 1,-4-6 0 2,10-1 0-3,9-2 0 2,0-1 0 0,7-6 0 0,4-1 0-1,1 1 0-1,-4 2 0 3,-1 3 0 0,-11 2 0-4,17 1 0 3,-5 0 0 0,4-5 0 0,6-1 0-2,3 0 0 3,-6-3 0-2,0 6 0 1,-4-2 0-2,0 2 0 2,-2 2 0 0,-11 2 0 0,10-5 0-2,-1-1 0 2,7-1 0 0,-2-11 0 0,3 4 0-1,-7-2 0 0,0-2 0 2,-9 9 0-2,-6 4 0-1,-4 2 0 2,-3 8 0 0,-1 2 0 0,-10 1 0-2,-4 4 0 2,4-8 0 0,9 0 0 0,-6-8 0 0,9 1 0-2,-11 2 0 2,7 3 0 0,-8 5 0-2,-2 0 0 2,0 6 0 1,0 1 0-2,0-2 0 1,-4-2 0-2,-5-5 0 2,9-3 0 0,-4-4 0-2,-11 6 0 2,7 4 0 0,-5-1 0 0,1 3 0-2,-5 2 0 2,4-2 0 0,-3 2 0 0,-9 4 0-2,-4 5 0 2,0-2 0 0,-4 3 0 1,0-5 0-3,1 5 0 1,3-4 0 1,4-1 0 0,-10-1 0-1,6 4 0 0,-10 2 0 2,0 1 0-2,-3 4 0-1,0 0 0 2,0 0 0 0,0 0 0 0,0 0 0-2,0 0 0 2,0 0 0 0,0 0 0 0,-13 0 0-2,-17 0 0 2,-27-1 0 0,-7 1 0 0,4 0 0-2,-3 0 0 3,2 0 0-2,12 0 0 1,9 0 0 0,12 0 0-2,5 0 0 3,7 0 0-2,14 0 0 1,2 0 0-2,0 0 0 2,0 0 0 0,0 0 0-2,0 0 0 2,0 0 0 0,0 0 0 0,0 0 0-1,22 0 0 0,13 0 0 1,7 0 0 0,4 0 0-2,8 0 0 2,5 1 0 1,-14 3 0-1,-6-1 0-2,-1-1 0 2,-12 1 0 0,-5 1 0-1,-8-4 0 0,-3 0 0 0,-9 0 0 1,8 0 0 0,-9 2 0-1,0-2 0 0,0 3 0 2,0 3 0-2,0 8 0 1,0 8 0-2,0 3 0 2,-9 6 0 0,5-8 0-2,-3-1 0 2,7 1 0 0,-3 2 0 1,3 0 0-3,-6-2 0 2,2-5 0 0,1-5 0-1,3-11 0 0,0-2 0 0,0 0 0 1,0 0-665 1</inkml:trace>
    </iact:actionData>
  </iact:action>
  <iact:action type="add" startTime="8464">
    <iact:property name="dataType"/>
    <iact:actionData xml:id="d3">
      <inkml:trace xmlns:inkml="http://www.w3.org/2003/InkML" xml:id="stk3" contextRef="#ctx0" brushRef="#br0">29833 205 686 0,'0'0'336'8,"0"0"-196"0,0 0 28-1,0 0-76-1,0 0-14 2,0 0 16 1,0 0 6-4,-165 165-32 3,133-122 6 1,7-4-4-2,2 3-12 0,4 0 12 0,6-3-57 2,13-7-13-1,0-7 0-2,0-8 0 1,32-11 0 1,9-4 0 0,20-2 0-2,-11 0 0 2,3-12 0 1,-13-13 0-2,-4-5 0 0,-11-10 0 0,-6-11 0 2,-2-10 0-2,-17-4 0-1,0 3 0 3,0 6 0-1,-33 11 0 0,-8 9 0-1,21 36-115 0,-3 0-413 3</inkml:trace>
    </iact:actionData>
  </iact:action>
  <iact:action type="add" startTime="13060">
    <iact:property name="dataType"/>
    <iact:actionData xml:id="d4">
      <inkml:trace xmlns:inkml="http://www.w3.org/2003/InkML" xml:id="stk4" contextRef="#ctx0" brushRef="#br0">3018 8397 1332 0,'0'0'274'6,"0"0"-168"3,0 0 24-1,0 0-32 0,0 0-12-2,0 0-65 2,0 0-21 0,109 0 0 0,-77 0 0-2,3 0 0 1,14-8 0 2,2 4 0-1,7-4 0-3,13 3 0 4,7-1 0-1,2 3 0-1,4 3 0-1,0 0 0 6,0-3 0-7,-1-2 0 3,4-4 0-2,-6-2 0 2,1 5 0 0,0 0 0 0,2 4 0-2,-5-1 0 2,5-2 0 1,-2 0 0-1,0-2 0-2,-5 1 0 2,3 6 0 0,-6-4 0-1,-6 4 0 0,9-4 0 1,-2 1 0 0,6-5 0 0,-1-1 0-2,8 1 0 2,-8-4 0 0,1 4 0-3,-1-1 0 5,1 1 0-3,-5 3 0 1,5 2 0 0,-4 0 0-2,2 3 0 2,2-2 0 0,-4-7 0-2,3 3 0 2,-3 2 0 0,-3-6 0 1,-5 10 0-4,-2 0 0 3,-6 0 0 0,3 0 0 0,-6 0 0 0,5 0 0-2,10 5 0 3,-5 4 0-2,7-3 0-1,2-1 0 2,3 1 0 0,-2-3 0 0,-7 0 0 0,-1 0 0-2,-11-3 0 2,-7 2 0 0,5-2 0 0,-8 0 0-1,2 0 0 0,1 0 0 1,9 0 0 0,0 0 0-1,8 0 0 0,1 0 0 1,-5 0 0-2,-1 0 0 2,-5 0 0 1,2 0 0-2,2 0 0-1,-10 0 0 2,-8 0 0 0,10 0 0 1,-10-2 0-2,10-4 0-1,-1 3 0 1,-2 1 0 2,0-2 0-3,-4 4 0 3,-4-2 0-2,-4 2 0 2,5-3 0-4,-14-3 0 3,-7 4 0 0,-6 0 0 0,1-3 0-3,1 3 0 3,-3-1 0 0,6-4 0 0,-2 6 0 0,2-5 0-2,-6 6 0 2,-1-3 0 0,-13 3 0 0,-3 0 0-1,0 0 0 0,0 0 0 1,0 0 0-1,0 0 0 0,0 0 0 1,0 0 0 0,-7 0 0 0,-37 0 0-2,-25 0 0 2,-12 0 0 0,-19 14 0-1,-21 3 0 0,4 3 0 2,-2-4 0-2,15-2 0 1,4-2 0-1,14-9 0 1,2-1 0 0,-4-2 0-2,6 0 0 2,9 0 0 0,-17 0 0 1,6 0 0-2,-9-7 0 0,-12-5 0 0,10 0 0 2,-7 2 0-4,11 1 0 5,-5 7 0-4,2-2 0 3,7 4 0-2,3 0 0 0,-6 0 0 0,6 0 0 1,-7 0 0-2,-2 6 0 3,-1 0 0-2,11-1 0 1,2-1 0 0,4-4 0-2,-3 0 0 2,14 0 0 0,2-4 0 0,7-13 0-1,4 4 0 0,8-2 0 2,-10 8 0-1,10-3 0-3,-12 8 0 3,-2 2 0 0,-2 0 0-1,2 0 0 0,-2 0 0 3,9 0 0-4,-5 0 0 0,2 0 0 2,-2 2 0 0,5 4 0 0,-4-2 0-2,-1 3 0 2,1-1 0 0,12 1 0 0,1 0 0-2,2-1 0 3,-2 0 0-2,-4 2 0 1,4 1 0 0,-8-1 0-2,5 0 0 3,2-3 0-1,1 2 0-2,2 0 0 4,2 5 0-4,-3-1 0 1,-5 4 0 0,-2 2 0 0,-10-4 0 1,7 4 0 2,-5-3 0-6,-2-2 0 4,5 1 0 0,6-1 0 0,5 1 0-1,-7-1 0 0,7 0 0 1,-2 1 0 1,-7-2 0-4,1-2 0 4,-1 0 0-2,4-1 0 2,-1-3 0-4,-3 4 0 3,2-4 0 1,0 1 0-1,3-4 0-1,5-2 0-1,13 0 0 2,-7 0 0 0,3 0 0-3,2 0 0 3,-5-2 0 0,0-4 0 0,-8 1 0-2,4-1 0 2,-1 3 0 0,0 0 0 0,1 3 0-2,1-2 0 2,2-1 0 0,1 0 0 1,7 3 0-3,7 0 0 1,5 0 0 2,14-7 0-2,3 7 0-1,0-4 0 2,0-5 0 0,16 2 0 0,19-5 0 0,-9 9 0-2,-12 3 0 2</inkml:trace>
    </iact:actionData>
  </iact:action>
  <iact:action type="add" startTime="19431">
    <iact:property name="dataType"/>
    <iact:actionData xml:id="d5">
      <inkml:trace xmlns:inkml="http://www.w3.org/2003/InkML" xml:id="stk5" contextRef="#ctx0" brushRef="#br1">7742 17909 614 0,'0'0'422'6,"0"0"-248"2,0 0 0 0,0 0 34 0,0 0-20-2,0 0-18 1,0 0-73 2,-1 0-97-1,1 0 0-1,0 0 0 0,0 0 0 2,0 0 0-2,0 0 0-1,0 0 0 2,1 0 0 0,15 0 0 0,7 0 0-2,-2 0 0 2,12 0 0 0,0 0 0 0,5 0 0-2,6 0 0 2,9 0 0 1,-9-7 0-2,8 3 0-1,-4-2 0 2,-5 1 0 0,7-1 0 0,-3 0 0 0,-3 1 0-1,5 0 0 1,-1-2 0 0,-7 6 0-2,11-6 0 3,-4 7 0-2,4-5 0 1,-1 2 0-2,5-6 0 3,-14 4 0-2,7-3 0 2,-15 8 0-4,-1 0 0 4,-8 0 0-2,11-3 0 0,-13 3 0-1,16 0 0 2,-5 0 0 0,6 0 0 0,1 0 0-2,-2 0 0 2,-10 0 0 0,7 0 0 0,-4 0 0-2,0 0 0 2,7 0 0 0,2 0 0 0,2 0 0-2,4 0 0 2,3 0 0 0,4 0 0 1,-8-3 0-3,4 3 0 3,-6 0 0-2,-4 0 0 1,0 0 0-2,1 0 0 2,-1 0 0 0,0 0 0 1,-10 0 0-3,8 0 0 2,-4 0 0-1,-6 0 0 1,10 0 0-2,-5 0 0 2,9 0 0 0,-1 0 0 0,-1 0 0-2,-2 0 0 3,-2 0 0-2,-5 0 0 1,8 0 0-2,-2 0 0 3,0 0 0-2,-10 0 0 3,12 0 0-7,-11 0 0 5,-5 0 0 0,0 0 0 0,-2 0 0-1,-3 0 0 0,0 0 0 2,-7 0 0-2,5 0 0-1,0 0 0 3,-8 0 0-2,5 0 0 2,-9 0 0-4,-1 0 0 4,10 0 0-2,-6 0 0 0,-1 0 0 0,1 0 0 1,-3 0 0 0,-4 0 0 0,12 0 0-2,-5 0 0 2,3 0 0 0,1 0 0 0,-7 0 0-1,9 0 0 0,-10 0 0 2,9 0 0-2,-4 0 0-1,-5 0 0 2,7 0 0 0,-4 0 0 0,-4 0 0-2,0 0 0 2,-2 0 0 0,9 0 0-1,-9 0 0 0,2 0 0 1,-2 0 0 0,0 0 0 0,0 0 0-2,2 0 0 2,3 0 0 0,-5 0 0 1,0 0 0-3,0 0 0 1,0 0 0 2,0 0 0-2,0 0 0-1,0 0 0 2,0 0 0 1,0 0 0-1,0 0 0-3,0 0 0 3,0 0 0 0,0 0 0 1,0 0 0-4,0 0 0 3,0 0 0 0,0 0 0 0,-9 0 0-2,-7 0 0 2,-8 0 0 0,-5-6 0 0,1-9 0-2,-4 8 0 2,5-4 0 1,-5-1 0-1,10 1 0-3,-4-2 0 3,3 3 0 0,2 3 0 0,1-8 0-1,-9 7 0 0,7-4 0 1,-8 4 0 1,1-1 0-4,6 4 0 3,5 2 0 1,-1-2 0-4,11 5 0 3,-5-2 0 0,7 2 0 1,2-4 0-2,1 4 0 0,-3-3 0 0,2-2 0 2,1 5 0-4,-2-3 0 3,5 3 0 0,0-2 0 0,0 2 0 0,0 0 0-1,0 0 0 1,0 0 0 0,0 0 0-1,0 0 0-1,0 0 0 2,0 0 0 0,0 0 0 1,0 0 0-3,0 0 0 1,0 0 0 2,0 0 0-2,0 0 0-1,3 0 0 2,19 0 0 1,5 5 0-1,10 3 0-2,2-2 0 1,1 2 0 1,4 1 0 0,-4-1 0-2,-3 6 0 3,0-3 0-1,0 4 0-1,-14-1 0 0,0-4 0 0,-6 2 0 2,-4-7 0-4,-2 3 0 4,-7-3 0-2,8-1 0 1,-8-4 0-1,-4 4 0 0,4-2 0 2,-4-2 0-1,0 2 0-1,0 3 0 0,0-5 0 1,0 0 0 0,0 10 0-2,0-7 0 2,8 1 0 0,-8 6 0-1,0 1 0 2,0 8 0-3,-12 12 0 1,-5-5 0 2,-11-4 0-4,-4-2 0 4,-7-3 0-1,7 0 0-1,-6 0 0 2,-1-4 0-3,6 11 0 1,2-9 0 2,2 0 0-1,9 0 0-2,16-10 0 2,1-3 0 0,3-2 0 0,0 0 0-3,3 0 0 4,40-24 0-1,14-28 0-1,-33 27 0-1,-3 3-651 2</inkml:trace>
    </iact:actionData>
  </iact:action>
  <iact:action type="add" startTime="21626">
    <iact:property name="dataType"/>
    <iact:actionData xml:id="d6">
      <inkml:trace xmlns:inkml="http://www.w3.org/2003/InkML" xml:id="stk6" contextRef="#ctx0" brushRef="#br1">12219 17638 514 0,'0'0'66'7,"0"0"-60"1,-167 69 2-1,131-52-2 1,-2 5-6 0,2 1-42 0,33-21-88 0,1 2-188-2</inkml:trace>
    </iact:actionData>
  </iact:action>
  <iact:action type="add" startTime="22166">
    <iact:property name="dataType"/>
    <iact:actionData xml:id="d7">
      <inkml:trace xmlns:inkml="http://www.w3.org/2003/InkML" xml:id="stk7" contextRef="#ctx0" brushRef="#br1">11381 17857 734 0,'0'0'524'8,"0"0"-196"0,0 0-72-2,0 0-64 1,0 0-179 1,0 0-13 1,0 0 0-3,0 0 0 2,24 0 0 0,0 0 0-1,3 0 0 2,3 0 0-3,1 0 0 2,10 0 0 0,1 0 0 0,11 0 0-2,-5 0 0 2,6 0 0-1,-11-7 0 1,1 2 0-1,2 5 0 1,-16 0 0 0,2-5 0-2,-7 2 0 2,-2-6 0 0,8 1 0 0,-8 2 0 0,3 0 0-1,-9-1 0 0,1-1 0 1,-13 3 0 0,0 3 0-2,6-4 0 2,-9 1 0 0,1-7 0-2,7 7 0 2,-7 3 0-1,1-5 0 2,-4 7 0-3,0-3 0 2,0 1 0 0,0-3 0 0,0 5 0-2,0-3 0 2,0-6 0 0,0 4 0 0,-4-10 0-3,-12 7 0 4,-2-9 0-1,3 5 0 0,-6-3 0 0,11-2 0-2,-6 2 0 2,-1 4 0 0,7-1 0 0,-8 12 0-2,5-2 0 2,-6 2 0 0,8 0 0-2,-15 0 0 2,11 0 0 0,-9 0 0 0,2 0 0 0,3 0 0-2,-1 0 0 3,5 0 0-2,-2 0 0-1,-6 0 0 2,-2 0 0 0,3 0 0 0,-4 0 0-2,3 0 0 2,-8 0 0 0,17 0 0 0,-5 0 0-2,6 2 0 3,-1-2 0-2,8 0 0 1,-10 0 0-2,-4 0 0 2,2 8 0 0,-5-4 0 0,3 1 0-2,-1 4 0 2,4-5 0-1,-2 6 0 2,-1-5 0-3,10 5 0 2,-8 0 0 0,2-1 0 1,5-1 0-4,-1 9 0 3,-5-4 0 0,-2 4 0 0,10 0 0-2,-2 0 0 2,2 0 0 0,-3-4 0 0,8 4 0 0,1 1 0-2,3-1 0 2,0 0 0 0,0-4 0-2,0 4 0 2,0-7 0 0,0 0 0 0,0 2 0-2,10-4 0 2,11 11 0 0,8-1 0 0,-2-4 0-1,6 6 0 0,-2-3 0 2,8 0 0-2,-4 3 0-1,-9-7 0 2,10 4 0 0,-5-9 0 0,3-2 0-2,3-6 0 2,3 0 0 1,2 0 0-2,-1 0 0 0,5 0 0 1,2 0 0-1,-5 0 0 1,1-6 0 0,-8-2 0-2,0-1 0 2,-14 1 0 0,-10 8 0-2,-1-3 0 2,-11 3 0 1,0 0 0-2,0 0 0-1,0 0 0 3,0 0 0-2,0 0 0 1,0 0 0-2,0 0 0 2,-1-6 0 0,-9 3-67 0,1-5-1115-2</inkml:trace>
    </iact:actionData>
  </iact:action>
  <iact:action type="add" startTime="23683">
    <iact:property name="dataType"/>
    <iact:actionData xml:id="d8">
      <inkml:trace xmlns:inkml="http://www.w3.org/2003/InkML" xml:id="stk8" contextRef="#ctx0" brushRef="#br1">11381 17458 228 0,'0'0'438'5,"0"0"-118"3,0 0-116 0,0 0-112 0,0 0-10-2,0 0 18 2,0 0 74 1,-9 0 16-2,9 0 8-1,0 0-177 2,0 0-21 0,0 0 0 1,0 0 0-4,16 0 0 3,9 0 0 0,2-8 0 0,9-1 0-2,2-1 0 2,6 9 0 0,-1-9 0 0,14 3 0 0,3-5 0-2,9 0 0 3,-4-1 0-2,1 3 0 0,-5 3 0 1,-6 4 0-1,-10-4 0 1,-1 7 0-2,2 0 0 3,-15 0 0-1,2 0 0 0,-7 0 0-3,-6 0 0 3,-7 0 0 1,-5 0 0-1,-8 0 0-2,0 0 0 2,0 0 0 0,0 0 0-1,0 0 0 0,0 0 0 1,0 0 0-1,0 0 0 1,0 0 0 0,0-5 0-1,0-8 0 0,-3-13 0 1,-22-11 0-2,-11-5 0 2,0 2 0 1,-5 8 0-1,0 3 0 0,2 9 0-2,16 4 0 2,1 2 0 0,6 11 0-2,6-2 0 2,5 5 0 0,5 0 0-1,0 0 0-1,0 0 0 3,0 0 0-2,15 0 0 1,6 3-1041-1</inkml:trace>
    </iact:actionData>
  </iact:action>
  <iact:action type="add" startTime="24584">
    <iact:property name="dataType"/>
    <iact:actionData xml:id="d9">
      <inkml:trace xmlns:inkml="http://www.w3.org/2003/InkML" xml:id="stk9" contextRef="#ctx0" brushRef="#br1">12453 17924 894 0,'0'0'568'4,"0"0"-232"5,0 0-124-2,0 0-175 1,0 0-37-1,0 0 0 1,8-9 0 0,-8 32 0-1,0 8 0 0,0 11 0 0,4-1 0 1,8-1 0 0,-5-9 0-2,6-5 0 2,-9-4 0 1,-1-3 0-1,6 6 0-2,-9-3 0 2,0 13 0 0,0-6 0 0,0-4-175-2,0-22-391 2,0-3-334-1</inkml:trace>
    </iact:actionData>
  </iact:action>
  <iact:action type="add" startTime="26716">
    <iact:property name="dataType"/>
    <iact:actionData xml:id="d10">
      <inkml:trace xmlns:inkml="http://www.w3.org/2003/InkML" xml:id="stk10" contextRef="#ctx0" brushRef="#br1">29090 11974 1014 0,'0'0'298'5,"0"0"-188"3,0 0 24 0,0 0-52 0,0 0-16-2,0 0 2 2,0 0 20 1,1-11 24-2,-1-2-37 0,0-11-75 1,0-1 0 0,0-7 0-1,0-3 0-1,0-2 0 2,0-3 0 0,0 1 0 0,0 0 0-2,0-1 0 2,0 1 0 0,0-6 0 0,0 3 0-2,0-6 0 3,0 3 0-1,0-2 0-1,0 0 0-1,0 3 0 2,0 6 0 0,0 2 0 0,0 8 0-2,0-4 0 2,-1 0 0 1,-2 2 0-1,-7-7 0-2,7 1 0 1,3-7 0 1,0 2 0 0,0 2 0-1,0-6 0 1,0 5 0-1,0-2 0 1,0 3 0-2,0-3 0 2,0-1 0 1,0 4 0-2,0-4 0-1,0 5 0 2,0 1 0 0,0-5 0 1,0 3 0-3,0-1 0 2,0 1 0 0,0 2 0 0,0-5 0-3,0 0 0 3,0-3 0 0,0 1 0 0,0-5 0-1,0 7 0 0,0 0 0 2,0 3 0-1,0-4 0-2,0 4 0 3,0-6 0-1,0-1 0 0,0 0 0-2,0-3 0 2,0 5 0-1,0 3 0 1,0 11 0-2,0 3 0 2,0 2 0 0,0-7 0 1,0-1 0-5,0-1 0 4,0-3 0 1,0 3 0-1,0 9 0-3,0 3 0 3,0 2 0 1,0 3 0-2,0 3 0 0,0 1 0 2,0 0 0-2,0 6 0 0,0 0 0 0,0 6 0 1,0-3 0 0,0 4 0 0,0 0 0-2,0 0 0 2,0 0 0 0,0 0 0 0,0-5 0-3,0-3 0 4,0-1 0-2,0-2 0 1,0 5 0-2,0 0 0 2,0 6 0 0,0 0 0 0,0 0 0-2,-3 0 0 2,-4 0 0 1,-7 6 0-2,-1 16 0 0,-6 9 0 1,1 0 0 0,0 5 0-1,-4 7 0 0,7-4 0 1,-3 6 0 0,4-5 0 0,4-5 0-2,1-5 0 2,3-8 0-1,7-9 0 2,-11-4 0-3,12-1 0 2,0-5 0 0,0-3 0 0,0 0 0-2,0 0 0 1,0 0 0 2,0 0 0-2,0 0 0 0,0 0 0 1,0 0 0 0,0-3 0 0,0-19 0-2,12-8 0 2,-3-2 0 0,7-5 0-1,2 5 0 0,-3-3 0 1,-2 1 0 0,1 4 0 0,2-2 0-2,-5 5 0 2,2-4 0 0,3 3 0 0,-8 5 0-2,-2 8 0 1,4 9 0 2,-10 6 0-2,0 0 0 0,0 0 0 1,0 0 0 0,3 0 0 0,-3 0 0-2,0 0 0 1,0 0 0 2,2 0 0-1,9 0 0-2,-7 0 0 2,12 29 0-1,8 16 0 2,-4 9 0-4,5 0 0 4,4-10 0-2,-6-7 0 2,-6-12 0-3,-4-8 0 1,0-9 0 1,-6-3 0 0,4-5 0-1,-11 0 0 1,2 0 0 0,-2 0 0 0,0 0 0-3,0 5 0 3,0-3 0 1,0-2-467-2</inkml:trace>
    </iact:actionData>
  </iact:action>
  <iact:action type="add" startTime="28389">
    <iact:property name="dataType"/>
    <iact:actionData xml:id="d11">
      <inkml:trace xmlns:inkml="http://www.w3.org/2003/InkML" xml:id="stk11" contextRef="#ctx0" brushRef="#br1">29726 9352 1070 0,'0'0'412'6,"0"0"-126"1,0 0-120 0,0 0-70 2,0 0-79-2,0 0-17 0,0 0 0 1,67 7 0 0,-47-7 0 0,3 0 0-2,2 0 0 2,7-24 0 0,-12-4 0 0,16-2 0-2,-14-1 0 2,0 2 0 0,-8 4 0-2,-7-1 0 2,1 7 0-1,3-1 0 2,-9 3 0-1,1 6 0-2,-3 3 0 1,0 2 0 1,0-1 0 1,0 3 0-3,0-5 0 2,0 5 0 0,0-5 0-2,0 3 0 1,-5-3 0 2,-14 1 0-1,-1 3 0 0,0-7 0-2,-3 4 0 2,-6 0 0-1,1-1 0 2,8 2 0-4,-2 6 0 3,0 1 0 1,1 0 0-2,-8 0 0 0,1 0 0 1,5 8 0 0,-6 6 0 0,6-1 0-2,1 2 0 3,0-1 0-2,2-3 0 1,2 4 0-2,3-1 0 2,3 2 0 0,-4 3 0-1,0 5 0 0,7 0 0 1,-4-1 0-1,10-1 0 2,1-2 0-3,-9-3 0 2,8 0 0 0,1-1 0-1,2 8 0 0,0 0 0 1,0 6 0 0,0 0 0-2,0-5 0 2,0 1 0 0,0-10 0 1,0-2 0-2,0 1 0-2,0-4 0 4,2-2 0-1,3 1 0-2,6-7 0 2,-6-3 0 0,6 4 0 1,-2-3 0-2,7 8 0-1,0-1 0 4,1 1 0-4,7 2 0 2,-4-4 0-2,6 0 0 2,4 3 0 0,-6-7 0-2,0 4 0 2,-1-4 0 0,11-1 0 1,-11-2 0-2,2 0 0-1,6 0 0 2,-7 0 0 0,-7 0 0 0,3 0 0-2,-12 0 0 2,5 0 0 0,-6 0 0-1,2 0 0 0,-2 0 0 1,9 0 0 1,-9 0 0-2,10 0 0-1,2 0 0 2,-1 0 0 0,-8 0 0 0,0 0 0-1,-4 0 0 0,-5 0 0 1,2-2 0-1,6 2 0 0,-9-3 0 2,0 3 0-2,0 0 0 1,0 0 0-2,0 0 0 2,0 0 0 0,0 0 0-1,0 0 0 0,-9 0 0 2,-1 0-877-2</inkml:trace>
    </iact:actionData>
  </iact:action>
  <iact:action type="add" startTime="29558">
    <iact:property name="dataType"/>
    <iact:actionData xml:id="d12">
      <inkml:trace xmlns:inkml="http://www.w3.org/2003/InkML" xml:id="stk12" contextRef="#ctx0" brushRef="#br1">29840 9453 164 0,'0'0'326'8,"0"0"-218"-2,0 0-10 2,0 0 2 1,0 0-6-2,0 0-16-1,0 0-6 3,27-28-46-2,-27 28 26 1,0-2 38-2,0 2 24 2,0 0-22 0,0 0-16-2,0 0-38 2,0 0-38 0,0 0-2 0,0 0-66 0,0 0-6-2,0 0 70 2,0 0 4 0,0-4 12-1,0 4 48 0,0-2 32 1,0 2 16 0,0-3-56 0,0 3-38-2,0-6-8 2,0 4 2 0,0 0-4 0,0-2-4-2,0 1-4 2,0 0-18 0,0-2 0-2,0 2 22 2,0-3 0 0,0 3 4 0,0 0 2 0,0-4 8-2,0-1 2 2,0-1-4 0,0 2 6 1,-11 6-6-3,11 1 8 1,-2 0 24 1,2 0 50 0,-2 0 6-2,-12 0-81 2,6 0-19 0,-12 0 0-1,3 0 0 0,-2 0 0 1,-2 0 0 1,4 0 0-4,-6 0 0 3,0 0 0 0,-11 0 0 0,7 0 0 0,-7 0 0-2,8 1 0 2,12 3 0 2,8-1 0-3,-4-3 0-2,7 2 0 4,-4 1 0-2,-3 1 0 1,2-3 0-1,-8 2 0 0,6-3 0 2,-4 4 0-4,14-4 0 3,-3 0 0 0,3 0 0 1,0 0 0-3,0 0 0 1,0 0 0 1,0 0 0 0,0 0 0 0,0 0 0-2,0 0 0 3,0 0 0-1,0 0 0-2,12 7 0 1,-4 3 0 2,-1 0-859-2</inkml:trace>
    </iact:actionData>
  </iact:action>
  <iact:action type="add" startTime="30743">
    <iact:property name="dataType"/>
    <iact:actionData xml:id="d13">
      <inkml:trace xmlns:inkml="http://www.w3.org/2003/InkML" xml:id="stk13" contextRef="#ctx0" brushRef="#br1">30388 9436 878 0,'0'0'556'8,"0"0"-320"-1,0 0-82 2,0 0-70-4,0 0 0 3,0 0-29 1,0 0-55-2,54-13 0 0,-32 13 0 1,7 0 0 0,-9 17 0-2,6-1 0 2,-1 7 0-1,-6 0 0 1,-5 5 0-2,1 4 0 2,-14 9 0 0,-1-2 0 0,0-5 0 1,0-7 0-3,-9 0 0 1,-18-8 0 1,-7-6 0 0,3-4 0 0,-9-7 0-1,0-2 0 0,7 0 0 0,6 0 0 1,7 0 0 0,0-13 0 0,11 7 0 0,5 1 0-2,4 5 0 4,0-2 0-4,0 2 0 0,0-7 0 1,0 1 0 2,13-3 0-1,14 1 0-2,2 0 0 2,-5 5 0 1,-4 3 0-2,5 0 0 0,1 0 0 0,7 3 0 1,3 22 0 0,5 7 0-2,-1-7 0 2,-12-5 0 0,4-9 0 0,-15-9 0-2,-10 2 0 1,-1-4 0 2,-6 0-17-1,0 0-617-2,0-6-416 1</inkml:trace>
    </iact:actionData>
  </iact:action>
  <iact:action type="add" startTime="31786">
    <iact:property name="dataType"/>
    <iact:actionData xml:id="d14">
      <inkml:trace xmlns:inkml="http://www.w3.org/2003/InkML" xml:id="stk14" contextRef="#ctx0" brushRef="#br1">29411 8698 1186 0,'0'0'470'7,"0"0"-178"1,0 0-193-1,0 0-99 1,0 0 0-1,0 0 0 1,0 0 0 0,41-7 0-2,-18 7 0 2,13 0 0 0,5 0 0 0,7 0 0-2,8 0 0 1,14 0 0 2,-3 0 0-1,9 0 0-2,4 0 0 1,-9 0 0 4,0 0 0-5,-14 0 0 0,-15 0 0 2,-13 0 0 0,3 0 0 0,-8 0 0-1,2 0 0 0,-8 0 0 2,-2 0 0-1,-3 0 0-3,-6 0 0 3,-3 0 0 0,-1 0 0 1,6 0 0-4,-9 0 0 3,0 0 0 0,0 0 0 0,0 0 0-2,0 0 0 2,0 0 0 0,0 0 0 0,0 0 0-2,0 0 0 2,0 0 0 0,0 0 0 0,0 0 0-2,0-5 0 2,-19-17 0 1,-19-8 0-2,-2-11 0-1,-2 1 0 2,1 2 0 0,8 7 0 0,8 9 0-2,9 5 0 2,11 8 0 0,-6 7 0 0,8-5 0-2,3 7 0 2,0 0 0 0,0 0 0 0,0 0 0 0,0 0 0-2,0 0 0 2,0 0 0 0,0 0 0-2,0 0 0 2,0 0-125 1,0 0-1219-1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760">
    <iact:property name="dataType"/>
    <iact:actionData xml:id="d0">
      <inkml:trace xmlns:inkml="http://www.w3.org/2003/InkML" xml:id="stk0" contextRef="#ctx0" brushRef="#br0">16777 2191 898 0,'0'0'268'8,"0"0"-136"-2,0 0-42 2,0 0-68 0,0 0 0-2,0 0 4 1,15 173 58 2,-15-143 46-2,-2 4-30 0,-11 4-26 0,0 2 2 2,-7 5-36-1,-9 0-38-2,7-6-2 2,-5-1 2 0,-5-8-2-1,4-4 0 0,-8-1-2 1,0 0 2-1,-8 4 0 2,4 1 0-4,-8 0 6 6,1 2-6-5,4-8 4 2,-8-1-4-2,2-3-2 1,-2-5 2 2,2-6 0-2,5 1 0 0,4 1 0 1,2 0 2 0,-1-2 20 0,12-1 16 0,-7-2-25-2,8-4-13 2,-3-2 0-1,9 0 0 0,0 0 0 0,-1 0 0 2,1 0 0-1,5 0 0-2,-11 0 0 2,7 0 0 0,-1 0 0 1,-4 0 0-4,5 0 0 2,-6 12 0 2,5 5 0-1,1 2 0-2,2 4 0 2,-4 5 0 0,4 3 0 0,-2 2 0-2,-1 8 0 2,2-3 0 0,5 1 0 0,0 1 0-2,-3-4 0 2,12-2 0 0,1-3 0 0,-1 0 0-2,-5-1 0 1,5 0 0 2,1 2 0-1,-2 0 0-2,-6-10 0 2,9-5 0-1,2-6 0 2,0-6 0-3,0 2 0 2,0-2 0 0,0-1 0 0,-3-3 0-2,3 2 0 2,-4-3 0 1,1 0 0-2,-6 0 0-1,1 0 0 2,-5-16 0 0,7-13 0 0,-7-1 0-2,6-4 0 2,-6-3 0 0,8 7 0 0,-8 5 0-2,3 5 0 1,1 3 0 2,2 7-27-1,6 6 7 0,-2-1 14-2,3 1 6 2,0 1 2 1,0 2 0-2,0-4 12-1,0 5 21 3,0 0-35-2,0 0 0-1,0 0 0 2,0 0 0 0,0 0 0 0,0 9 0-1,0 19 0 0,0 6 0 2,7 2 0-2,-3 7 0-1,9-4 0 2,-10-3 0 0,2-4 0 0,6-10 0-2,-6-2 0 2,6-12 0 0,-9-2 0 0,8-6 0-2,6 0 0 2,1 0 0 1,8-17 0-2,4-6 0-1,-2 4 0 2,-1-6 0 0,5-4 0 0,-2 1 0-2,6-6 0 2,-12 3 0 0,10 3 0 0,-13 3 0-2,-4 8 0 2,-5 2 0 0,-7 6 0 0,9 2 0-2,-13 7-135 2,3 0-1389 1</inkml:trace>
    </iact:actionData>
  </iact:action>
  <iact:action type="add" startTime="8703">
    <iact:property name="dataType"/>
    <iact:actionData xml:id="d1">
      <inkml:trace xmlns:inkml="http://www.w3.org/2003/InkML" xml:id="stk1" contextRef="#ctx0" brushRef="#br0">23615 2088 678 0,'0'0'600'7,"0"0"-368"-1,0 0-52 2,0 0-94 0,0 0-84 0,0 0 4-2,0 0 6 2,-37 15-6 0,14 6 2 0,0-1 4-2,3 0 4 2,-2 0 4 0,-1-1-8 0,4 3-10-2,2-1 2 2,-4 1-2 1,2 0-2-2,5 1 2-1,-2 1 0 2,6 3 0 0,-3 1 4 0,9-1 8-2,-4 4 4 2,2 1-2 0,4-4 4 2,-1-1-4-5,-2 4 2 3,5 3 2 1,0 5-6-1,0 6 7-3,0 0-21 3,0-2 0 0,0-2 0 0,0 2 0-2,0-1 0 5,0-5 0-5,0-3 0 1,0-4 0 0,0 1 0 0,0 0 0 2,0-1 0-2,0-1 0 0,0-4 0 0,0-6 0 1,0 1 0-1,0 0 0-1,0 2 0 3,-4 2 0-1,-9-3 0-1,-3-1 0 0,6 3 0 1,-3-3 0 0,8-7 0 0,3 2 0-2,-9-10 0 2,8 0 0 0,3 2 0 0,-7-2 0-3,-1-3 0 3,0 1 0 0,-5-3 0 0,9 3 0-1,-9-3 0 0,3 0 0 2,-8 0 0-1,5 0 0-3,0 0 0 3,-3 0 0 1,2-11 0-2,4-6 0 0,-6 0 0 1,14-3 0 0,-9 8 0 0,8 5 0-2,1 4 0 2,2 3 0 0,0 0 0 0,0 0 0-3,0 0 0 4,-3 0 0-2,-1-3 0 2,-2 3 0-4,3-2 0 3,0 2 0 1,3 0 0-1,0 0 0-2,0 0 0 1,0 0 0 2,0 0 0-2,0 0 0 0,0 0 0 1,0 0 0 0,0 0 0 0,0 0 0-2,0 0 0 1,0 0 0 3,0 0 0-3,0 0 0-1,0 0 0 1,0 0 0 2,0 0 0-1,0 0 0-2,0 0 0 2,0 0 0 0,0 0 0 0,0 0 0-2,0 0 0 2,0 0 0 0,0 0 0-1,0 0 0-1,0 0 0 2,0 0 0 1,0 0 0-1,0 0 0-2,0 0 0 2,0 0 0 0,0 0 0 0,0 0 0-2,0 0 0 2,0 8 0 0,0 11 0 0,0-7-221-3,0-4-683 4</inkml:trace>
    </iact:actionData>
  </iact:action>
  <iact:action type="add" startTime="10075">
    <iact:property name="dataType"/>
    <iact:actionData xml:id="d2">
      <inkml:trace xmlns:inkml="http://www.w3.org/2003/InkML" xml:id="stk2" contextRef="#ctx0" brushRef="#br0">22970 3065 17 0,'0'0'535'7,"0"0"-317"2,0 0 24-3,0 0 30 2,0 0-6-1,0 0-62 1,0 0-72-1,10 71-28 1,3-46-47-1,-10-2-57 2,10 2 0-3,-10-3 0 2,1-1 0 0,5 0 0 0,-8 5 0-2,2-1 0 1,1 4 0 2,-1-4 0-2,0-5 0 0,3-3 0 0,-2-4 0 2,-1-5 0-1,-3 1 0-2,2-2 0 2,9 3 0 0,-8-2 0 0,-1 1 0-3,-2-6 0 4,3-1 0-1,1-2 0 0,-1 0 0-2,-3 0 0 2,6 0 0 0,-6 0 0 0,4 0 0-2,-1 0 0 2,0 0 0 0,7 0 0 0,-6 0 0-2,-4 0 0 2,8 0 0-1,-6 0 0 2,7 0 0-3,-2 0 0 2,6-2 0 0,-8-7 0 0,8 3 0-2,-10 1 0 2,4-1 0 0,9 0 0 0,-3-1 0-2,-1-6 0 1,6-6 0 2,7-6 0-2,4-3 0 0,-4-3 0 2,7 1 0-2,-18 5 0 1,3 5 0-2,-4 4 0 2,2 6 0 0,-6-1 0 0,7 2 0-2,0-7 0 2,-2-3 0 0,2 6 0 0,-1 2 0-2,-8 5 0 2,-7 4 0 0,0 2 0 0,0 0 0-2,0 0 0 2,0 0 0 0,0 0 0 0,0 0 0-2,0 0 0 2,0 0 0 0,0 0 0 0,-5 2 0-2,1 4 0 2,-9 0-331 0</inkml:trace>
    </iact:actionData>
  </iact:action>
  <iact:action type="add" startTime="13176">
    <iact:property name="dataType"/>
    <iact:actionData xml:id="d3">
      <inkml:trace xmlns:inkml="http://www.w3.org/2003/InkML" xml:id="stk3" contextRef="#ctx0" brushRef="#br0">10557 4928 950 0,'0'0'296'8,"0"0"-26"0,0 0-72-2,0 0-96 2,0 0 10 0,0 0 2 0,-4 169-109 0,-6-124-5-2,-3 0 0 2,0-3 0 0,6-2 0-2,-11-1 0 2,-1-5 0 0,2 3 0 0,-8-10 0-1,-4-1 0 0,2-7 0 1,-1-4 0 0,-4-1 0-1,2-1 0 0,-6 5 0 0,2-5 0 2,-3 1 0-4,6 0 0 6,-8 1 0-5,-6-1 0 2,-7 4 0 0,-6-3 0-2,-2 0 0 3,-3-7 0-1,-1 1 0 0,0-4 0-3,3 5 0 3,2-7 0 1,2 3 0-1,4-2 0-2,-7-4 0 2,9 2 0 0,-2-2 0-2,-4 0 0 2,9 0 0 0,-11 0 0 0,-6 0 0 0,-3 7 0-1,7-3 0 0,1 0 0 2,0-2 0-4,0 1 0 4,8-3 0-1,0 0 0 0,4 0 0-1,-1 0 0-1,5 0 0 2,-4 0 0 1,-1 0 0-3,6 9 0 2,-1 1 0 0,-1 0 0 0,9-8 0 0,0 1 0-3,2-1 0 3,7 1 0 0,-10 7 0-2,1 9 0 3,1 0 0-2,-1 4 0 2,3-3 0-4,13-7 0 3,-4 4 0 0,7 0 0-1,-6 0 0 0,5 11 0 1,-8-1 0 0,9 7 0 0,-2 0 0-2,-1-4 0 2,4 2 0 1,9 0 0-2,-4-2 0 1,4 4 0-2,-6 1 0 2,10-3 0-1,-4 5 0 1,-3 0 0-2,4-7 0 2,-1-3 0 0,7-12 0 0,-10-3 0-2,10-7 0 2,0 0 0 0,-3 2 0-2,1 1 0 2,-3 4 0 0,-3 1 0 0,-2-2 0-2,7-2 0 2,-3-5 0 0,4-4 0 0,2 0 0 0,-5 0 0-2,-2-30 0 2,-3-5 0 0,4-1 0-2,-4 4 0 3,0 7 0-2,-3 3 0 1,5 2 0-2,-5 0 0 2,-3 3 0 0,12 3 0 0,-3 1 0 0,-3 6 0-2,10-3 0 2,0 5 0 0,0 3 0-2,0-4 0 2,0 6 0 0,0 0 0 0,0 0 0 0,0 4 0-2,0 15 0 2,14 7 0 0,9-1 0-1,-2 2 0 1,8 8 0-1,-2 4 0 2,7 0 0-3,-11-6 0 1,0-4 0 1,-3-7 0 0,-2-8 0-2,-2-7 0 2,-5-5 0 0,5-2 0 0,0 0 0-2,-4 0 0 2,6 0 0 0,0 0 0 0,11-9 0-2,1-13 0 2,11-9 0 0,-1-3 0 0,0 4 0-2,-16 1 0 2,2 7 0 0,-11 9 0 0,9 6 0-2,-16 7 0 2,-4 0-107 0</inkml:trace>
    </iact:actionData>
  </iact:action>
  <iact:action type="add" startTime="15164">
    <iact:property name="dataType"/>
    <iact:actionData xml:id="d4">
      <inkml:trace xmlns:inkml="http://www.w3.org/2003/InkML" xml:id="stk4" contextRef="#ctx0" brushRef="#br0">19212 4898 1030 0,'0'0'282'9,"0"0"-98"-4,0 0-50 3,0 0-38 0,0 0-46 0,0 0-4-1,0 0 8 0,-15 126 16 1,-4-94 2 1,-3 9-43-2,-10 7-29-1,-6 2 0 2,-4 2 0 1,-3-8 0-4,5-2 0 3,-15-8 0 0,11-2 0 1,2-8 0-3,0 2 0 2,2-4 0 0,-5 0 0 2,-3 3 0-4,3-1 0 0,-1-4 0 2,-8-1 0 0,6-1 0-2,-4 1 0 3,11-6 0-3,-4-5 0 3,-2-1 0-4,-1-5 0 3,1-2 0 0,-6 0 0 1,5 0 0-4,-4 3 0 4,7-1 0-1,-9 1 0 0,8 2 0-3,-8-3 0 4,3-2 0 0,-1 0 0-1,4 0 0-3,2 0 0 4,2 0 0-2,4 0 0 2,-2-2 0-3,-3-6 0 2,-7 6 0-1,7 2 0 2,-12 0 0-3,-2 0 0 1,-5 0 0 2,6 0 0-1,1 2 0-2,7 8 0 1,-2-5 0 1,8 1 0 0,-10 3 0-1,7-5 0 2,0 2 0-2,-6 2 0 2,8 4 0-4,-10 0 0 3,-2 5 0 0,9-2 0-1,-5 11 0 1,6 2 0-1,7 0 0 2,3 0 0-2,10-7 0-1,1-5 0 2,5 0 0 0,3-4 0 0,-3 5 0 0,7 6 0-2,-12 1 0 2,5 6 0 0,1 2 0-2,6 2 0 3,1-6 0-2,-3 1 0 2,13-4 0-5,-10 0 0 5,8 1 0-1,2-1 0 0,-10 8 0-2,9 1 0 3,-3 1 0-2,-5 1 0 1,11-6 0-2,-2-2 0 2,-4-8 0-2,1-8 0 3,6-7 0-3,-3-1 0 2,3-3 0-1,0-1 0 2,0 3 0-3,0 1 0 2,0-4 0 0,0 2 0 0,0-2 0-2,0 0 0 2,-7 0 0 0,-6-6 0 0,8-11 0-2,-8-5 0 2,3 3 0 0,-6-5 0 0,12-1 0 0,-9 3 0-2,-3-3 0 1,6 3 0 2,-5-1 0-3,-1 1 0 2,6 5 0 0,-3-6 0 0,9 6 0-3,1 0 0 3,-6 3 0 1,9 8 0-1,0 1 0-2,0 5 0 2,0 0 0 0,0 0 0 0,0 0 0-2,0 18 0 1,0 12 0 1,16-3 0 0,4-3 0-1,1-2 0 0,2 3 0 2,6 3 0-1,-2 0 0-2,-3 0 0 2,6 1 0 0,-7-4 0 0,0-2 0 0,-5-6 0-2,1-4 0 2,1-2 0 0,5-5 0-2,6-6 0 2,10 0 0 0,5 0 0 0,8-6 0-2,-9-16 0 2,-2-4 0 0,-3 5 0 0,-10-3 0-2,-17 11 0 2,0 5 0 0,-11-1 0 0,-2 9 0-3,0 0 0 4,0 0 0-1,0 0 0 0,0 0 0-3,0 0 0 4,0 0-429-1</inkml:trace>
    </iact:actionData>
  </iact:action>
  <iact:action type="add" startTime="25460">
    <iact:property name="dataType"/>
    <iact:actionData xml:id="d5">
      <inkml:trace xmlns:inkml="http://www.w3.org/2003/InkML" xml:id="stk5" contextRef="#ctx0" brushRef="#br0">5548 14511 892 0,'1'0'236'7,"-1"0"-14"1,0 0-14-1,0 0-58 0,0 0-16 2,0 0-30-2,0 0-8 0,0 0-91 1,0 0-5-1,0 4 0 2,0 15 0-3,0 1 0 2,-1 5 0 0,-14 4 0 0,2-2 0-2,2 5 0 1,-5-5 0 2,0 2 0-1,1-1 0-2,2-4 0 1,-1 3 0 2,1 1 0-1,-9 2 0-2,2-1 0 3,5-4 0-2,-2-3 0 1,1 1 0-2,0-4 0 1,-2 1 0 2,8 5 0-1,-7-5 0-2,1 3 0 1,-1-6 0 2,4-4 0-1,2-4 0-2,4 2 0 1,-4-9 0 2,6 4 0-1,-5 1 0-2,7-2 0 2,-4 0 0 0,3-2 0 0,-5-3 0-2,6 0 0 1,-1 0 0 2,-8 4 0-2,0-4 0 0,-1 0 0 1,6 0 0 0,-6 0 0 0,6 0 0-1,-6 0 0 0,6 0 0 1,-9 0 0 0,0 0 0-2,-2 0 0 2,-1 0 0 0,11 0 0 0,3 0 0-2,-2-4 0 2,3-2 0 0,1 1 0 0,1-4 0-1,0 1 0 0,-7 3 0 1,9-3 0 0,-5-4 0-2,3 4 0 3,-3-4 0-2,-1 1 0 1,4 3 0 1,2-4 0-4,0 2 0 3,0-3 0 0,0-2 0-2,0-2 0 2,0 0 0 0,0 0 0 0,0 2 0-2,0-2 0 2,0 1 0 0,2 2 0 0,9-6 0-2,-4 8 0 2,4-2 0 0,-6-2 0 0,6 2 0-2,-6-6 0 2,2 0 0 0,3 5 0 0,-4 2 0-2,-2-1 0 2,6 4 0 0,1-5 0 0,2-2 0-2,-6 0 0 2,9 6 0 0,-3 0 0 0,-2 4 0-2,1-1 0 2,-3-5 0 0,10-1 0 0,-9 2 0-2,0 4 0 2,3 2 0 0,-3 3 0 0,-4 3 0-2,3 0 0 2,2-2 0 0,-7 2 0 0,4 0 0-2,5 0 0 2,-7 0 0 1,-5 0 0-2,12 0 0-1,-6 0 0 2,2 0 0 0,1 0 0 0,0 5 0-2,-2 9 0 2,3 0 0 0,-2-1 0 0,-6 7 0-3,5 1 0 4,0 2 0-1,-4 1 0 0,8 7 0-2,-8-2 0 2,0 5 0 2,-4-2 0-2,0 3 0-3,0-3 0 3,0 0 0 0,0-9 0 0,0-4 0-3,0 1 0 3,0-5 0 1,0-2 0-2,0 1 0 0,9 0 0 0,3 3 0 1,4 8 0 0,4-3 0-2,0 1 0 2,0-3 0 0,-1-3 0 0,-3-6 0-1,-7-7 0 0,0 0 0 2,-2-1 0-2,-7-3 0-1,3 0 0 3,7 0 0-1,-3 0 0 0,6 0 0-3,0 0 0 3,0 0 0 1,-13 0-369-2,2 0-1001-1</inkml:trace>
    </iact:actionData>
  </iact:action>
  <iact:action type="add" startTime="27111">
    <iact:property name="dataType"/>
    <iact:actionData xml:id="d6">
      <inkml:trace xmlns:inkml="http://www.w3.org/2003/InkML" xml:id="stk6" contextRef="#ctx0" brushRef="#br0">5820 15074 252 0,'0'0'322'7,"0"0"-82"1,0 0-6-2,0 0 12 2,0 0-26 0,0 0-72 0,0 0-32-2,0-7-12 2,0 7 4 0,0 0-51 0,0 0-57-2,0 0 0 2,0 20 0 1,0 7 0-2,0 0 0-1,0 1 0 2,0 0 0 0,0 0 0 1,0 4 0-4,0-8 0 3,0-4 0 0,0-5 0 0,0-7 0-2,0-8 0 2,0 0 0 0,0 0 0 0,0 0 0-1,0 0 0 1,0 0 0-1,0-8 0 2,0-9-33-4,0 9-401 3,0-2-692 1</inkml:trace>
    </iact:actionData>
  </iact:action>
  <iact:action type="add" startTime="28431">
    <iact:property name="dataType"/>
    <iact:actionData xml:id="d7">
      <inkml:trace xmlns:inkml="http://www.w3.org/2003/InkML" xml:id="stk7" contextRef="#ctx0" brushRef="#br0">6544 14596 72 0,'0'0'522'7,"0"0"-306"1,0 0-66-2,0 0-8 2,0 0-48 0,0 0-12 0,0 0-6-1,5-14-36 1,-5 14-8 0,0 0 10-1,0 0 14-1,0 0 10 2,-5 0-4 0,-7 0-16-1,-1 0-18 1,-6 0-12 0,3 4-14 0,-6 0 0 0,4 5 0-3,-6 2 0 4,7-3 2-2,-3 7-4 2,-1-1 6-3,3 0 0 2,6-1 2 0,-1 2-2-2,-3 0 4 2,6 2 4 0,-5 2 10-1,-1-3-6 1,5 7 0-1,-2 0-4 0,-2 5 4 3,11 5 10-3,-3 1 2-2,-2 0-12 4,0 0-6-1,-4-13-6-1,7 2-2-1,2-6 0 2,1-6 0 0,3 1 22 1,0-1-7-3,0 3-19 2,0-1 0 0,0 5 0 0,7 1 0-2,12-2 0 2,3 0 0 0,-6-6 0-1,3-2 0 0,-2-3 0 1,8-4 0 0,1-2 0 0,4 0 0-2,4 0 0 2,-4 0 0 0,-8 0 0 0,-5 0 0-3,-5 0 0 4,8 0 0-2,-8 0 0 2,5 0 0-3,-7-2 0 2,11-15 0 0,-5-2 0-1,-12-5-19 0,9 8-161 1,-13 13-124 0,0 1-256 0</inkml:trace>
    </iact:actionData>
  </iact:action>
  <iact:action type="add" startTime="29190">
    <iact:property name="dataType"/>
    <iact:actionData xml:id="d8">
      <inkml:trace xmlns:inkml="http://www.w3.org/2003/InkML" xml:id="stk8" contextRef="#ctx0" brushRef="#br0">6493 14874 688 0,'0'0'328'7,"0"0"-46"-1,0 0-102 2,0 0-62 0,0 0-28-2,0 0 18 1,0-2-14 2,-13 10-38-1,-10 16 8-1,-11 3-25 0,7-3-39 1,-9-1 0 0,-5 1 0 0,-3-13 0-3,1-1 0 4,5-1 0-1,2-9 0 0,16 0 0-2,10 0 0 2,10 0 0 0,0 0-73 0,0-6-139-2,4 1-342 2</inkml:trace>
    </iact:actionData>
  </iact:action>
  <iact:action type="add" startTime="30097">
    <iact:property name="dataType"/>
    <iact:actionData xml:id="d9">
      <inkml:trace xmlns:inkml="http://www.w3.org/2003/InkML" xml:id="stk9" contextRef="#ctx0" brushRef="#br0">6915 14250 934 0,'0'0'344'6,"0"0"-118"3,0 0-100-1,0 0-70-1,0 0-10-1,0 0-10 3,10 141 2-2,-10-107 0 1,0-4-4-2,0-1-14 2,0-4-10 0,0-5-10 0,0-12-10-2,0-8-32 2,0 0-88 0,0 0-170 0,10-6-138-2</inkml:trace>
    </iact:actionData>
  </iact:action>
  <iact:action type="add" startTime="31476">
    <iact:property name="dataType"/>
    <iact:actionData xml:id="d10">
      <inkml:trace xmlns:inkml="http://www.w3.org/2003/InkML" xml:id="stk10" contextRef="#ctx0" brushRef="#br0">7360 14970 782 0,'0'0'376'7,"0"0"-86"2,0 0-106-1,0 0-42-2,0 0-32 1,0 0 10 1,0 0-77 1,0 0-43-3,3 0 0 2,10 0 0 0,-2 0 0 0,2 0 0-2,3 0 0 1,2 0 0 2,5 3 0-1,0 0 0-2,2-1 0 2,11-2 0 0,-3 0 0 0,-2 0 0-2,2 0 0 2,-13-2 0 0,-10 2 0 0,-1-3 0-2,-2 3 0 2,-7 0 0 0,0 0 0 0,0 0 0-2,0 0 0 2,0 0 0-1,0 0 0 2,0 0-213-3,0 0-615 1</inkml:trace>
    </iact:actionData>
  </iact:action>
  <iact:action type="add" startTime="31987">
    <iact:property name="dataType"/>
    <iact:actionData xml:id="d11">
      <inkml:trace xmlns:inkml="http://www.w3.org/2003/InkML" xml:id="stk11" contextRef="#ctx0" brushRef="#br0">7547 14815 870 0,'0'0'220'9,"0"0"-72"-2,0 0 10 0,0 0-34-1,0 0-2 1,0 0-26 2,14 0 36-1,-11 35-26-2,-3-5-35 2,0 6-71-1,0-7 0 2,0 2 0-3,0-5 0 2,0-7 0 0,0-8 0 0,0-3 0-2,0-5 0 2,0 1 0-1,0-2 0 2,10 1-79-3,-7-3-155 2,-3 2-314 0</inkml:trace>
    </iact:actionData>
  </iact:action>
  <iact:action type="add" startTime="32646">
    <iact:property name="dataType"/>
    <iact:actionData xml:id="d12">
      <inkml:trace xmlns:inkml="http://www.w3.org/2003/InkML" xml:id="stk12" contextRef="#ctx0" brushRef="#br0">8360 14627 540 0,'0'0'292'8,"0"0"-142"1,0 0 50-2,0 0 44-1,0 0-66 1,0 0-16 3,7-9-30-3,-7 9-42-1,0 0-31 2,0 0-59 0,0 0 0 0,0 21 0-2,-4 4 0 2,-11 0 0 0,-2 0 0 0,2 6 0-2,-1-1 0 1,-4 2 0 2,4 1 0-1,-4-6 0-2,0-5 0 2,4-3 0 0,-2-2 0 0,7 0 0-1,-5 6 0 1,0-3 0 0,-5-2 0-1,11 0 0-1,-3-4 0 2,0-9 0 1,6 4 0-2,0-4 0 0,-6 1 0 0,-3 5 0 1,-5-3 0 0,10 0 0-2,-5-1 0 2,3-5 0 1,9-2 0-2,-2 0 0-1,-2 0 0 2,8 0 0 0,-5 0 0 0,-3 0 0 0,-2-5 0-1,4-2 0 0,2 0 0 1,-6 1 0-2,4 1 0 2,2-1 0 0,-2-2 0 0,6-1 0-2,-3-2 0 2,3-6 0 0,-7 0 0 0,5 4 0-2,-9-2 0 3,11 6 0-2,-2-4 0 1,-3 1 0-2,5-3 0 2,0-3 0 0,0-8 0 0,0-4 0-1,0-2 0 2,0 5 0-2,0 7 0 2,0 3 0-5,0 6 0 4,5-1 0 1,0 7 0-2,5-7 0-1,-3 1 0 2,9 0 0 0,-3-4 0 0,-3 2 0 0,0-1 0-1,3 0 0 0,1 4 0 1,-10 3 0-1,13-1 0 0,-5 3 0 2,-1-5 0-1,10 5 0-1,-8-4 0 0,3 3 0 0,-2-2 0 1,2 3 0-2,-3 3 0 2,-6 2 0 0,4 0 0 0,-4 0 0 1,-1 0 0-3,-1 0 0 1,3 0 0 2,-4 0 0-3,5 0 0 1,-2 0 0 2,-3 0 0-2,5 0 0-1,1 7 0 2,-8 5 0 0,-2 4 0 1,11 3 0-3,-8 8 0 2,-1 1 0 0,1-1 0-1,-3 0 0-1,4-3 0 2,2 2 0 0,-3 5 0 0,-3-1 0-2,0 1 0 2,4-3 0 0,-1-3 0 0,0-3 0-2,10-1 0 2,-5-2 0 0,8-2 0 0,5 1 0-2,-1-1 0 2,0-4 0 0,-5-4 0 1,-7-7 0-4,6-2 0 4,-1 0 0-1,-3 0 0-1,10 0 0-1,-1 0 0 3,-5-2 0-1,2-10 0-1,-8-2-27 0,-8 9-469 1,0-1-840 0</inkml:trace>
    </iact:actionData>
  </iact:action>
  <iact:action type="add" startTime="33997">
    <iact:property name="dataType"/>
    <iact:actionData xml:id="d13">
      <inkml:trace xmlns:inkml="http://www.w3.org/2003/InkML" xml:id="stk13" contextRef="#ctx0" brushRef="#br0">8753 14775 682 0,'0'0'310'8,"0"0"-74"0,0 0-8 0,0 0-94-3,0 0-46 4,0 0 12-1,0 0-14-1,69-17-24-1,-61 32 14 2,0 5-31 0,-3 9-45 0,-5 3 0-2,0 5 0 3,0-3 0-2,0 0 0 1,0-8 0-2,-18-2 0 2,-1-1 0 0,-5-3 0 0,-5-5 0-1,4-3 0 0,-5 0 0 1,1-7-19 0,5-2-33-2,8-3-32 2,5 0-32 1,5 0-10-2,6 0-2-1,0-8 66 3,0-4 50-1,0-1 12-1,0 7 8 0,9 0 6 0,-1 6 38 1,11 0-8 1,-1 0 22-4,-2 0-12 4,4 0-16-2,6 0-2 1,-4 12-8-2,10-4-6 2,-12 1-10 1,3-5-10-1,-5 0-2-3,-2-1-6 4,-5-3-46-1,2 0-92 0,-13 0-244-3,0 0-304 4</inkml:trace>
    </iact:actionData>
  </iact:action>
  <iact:action type="add" startTime="34869">
    <iact:property name="dataType"/>
    <iact:actionData xml:id="d14">
      <inkml:trace xmlns:inkml="http://www.w3.org/2003/InkML" xml:id="stk14" contextRef="#ctx0" brushRef="#br0">9605 14416 21 0,'0'0'649'6,"0"0"-399"2,0 0-44-1,0 0-22-1,0 0-92 2,0 0-58 1,4-8-16-2,-20 8-6-1,-4 0 14 3,0 0 0-1,-5 0 16-1,-1 2-26 0,6 7 2 1,-2-5-12 0,3 3-4 0,-1-1 0-2,4 3 2 2,0 1 10 0,2-1 4 0,3 4 8-3,-2 2 4 3,3 2-2 1,-7 5-14-2,5 1-8-1,1 0-4 3,0 3 0-2,1-2 2 1,2-4-2-1,8 0 8 1,-5-3 6 1,5-4 30-2,0 7-20-1,0-1 8 2,0 3 0 0,0 8-22 0,0-3-6-2,0 5 0 2,0-7-6 0,0-3 4 0,8-2 2-2,7-3 0 3,3 0 6-2,5 3-4 0,-3-3 2 0,1 0 20 1,-4-4-14 0,-1-2-5 0,-6-5-11-2,6-6 0 2,6 0 0 0,0 0 0 0,4 0 0-3,-6 0 0 4,3-2 0-1,-11-2 0 0,4 1 0-2,1-3 0 2,-1-5 0 0,1-3 0 0,-6 0 0-2,2 6 0 2,-9 3 0 0,-4 5 0 0,0 0 0-2,0 0-41 2,0-6-79 0,0 2-150 0,0 2-302-2</inkml:trace>
    </iact:actionData>
  </iact:action>
  <iact:action type="add" startTime="35574">
    <iact:property name="dataType"/>
    <iact:actionData xml:id="d15">
      <inkml:trace xmlns:inkml="http://www.w3.org/2003/InkML" xml:id="stk15" contextRef="#ctx0" brushRef="#br0">9485 14697 726 0,'0'0'174'7,"0"0"-66"-2,0 0 102 4,0 0-8-1,0 0-44 0,0 0-8-2,-13-10-46 2,13 10-40 0,-3 0-20-1,-2 0-14 0,-6 0-20 1,4 0-8 0,-8 0 4 0,-1 0-4-2,5 4 0 1,-13 9-2 2,-5 0 0-1,9 1 2-2,-10-3-2 2,9 0 0 0,5-6 0 0,3 3-2-3,13-8 0 4,0 0-16-2,0 0-20 2,0 0-64-3,0-17-14 3,0 8-36-2,0 3-392 0</inkml:trace>
    </iact:actionData>
  </iact:action>
  <iact:action type="add" startTime="36367">
    <iact:property name="dataType"/>
    <iact:actionData xml:id="d16">
      <inkml:trace xmlns:inkml="http://www.w3.org/2003/InkML" xml:id="stk16" contextRef="#ctx0" brushRef="#br0">9922 14236 698 0,'0'0'274'8,"0"0"-70"0,0 0 12-1,0 0-104 0,0 0-64 1,0 0-6 0,0 0 44 0,82-3-26-2,-75 15 14 2,9 3 8 1,-6-2-30-2,3 1-34-1,-12-4 2 2,2 2-14 0,-3-3-4-1,0 4-2 1,0 4 0-1,0-2 0 1,0 1-8 0,-7-7 0-2,-13 2-2 2,2-8-6 0,2 1-6 0,-2-4 0-2,-3 0-10 2,17 0-20 0,-9 0 0 0,10-18-6-2,0 1 16 2,3 7-4 1,0 1 36-4,0 9 10 3,0 0 0 0,0 0 30 0,0 0-16-2,0 0-10 2,16 0-2 0,0 0-2 0,1 0 2 0,10 0-2-1,-3 0 8 1,-1 0 14 0,6 11 2-2,-4 4-16 1,-2-5-8 1,-3 1-14 0,-4-4-52 1,2-3-142-4,-18-4-206 3,0 0-374 0</inkml:trace>
    </iact:actionData>
  </iact:action>
  <iact:action type="add" startTime="38311">
    <iact:property name="dataType"/>
    <iact:actionData xml:id="d17">
      <inkml:trace xmlns:inkml="http://www.w3.org/2003/InkML" xml:id="stk17" contextRef="#ctx0" brushRef="#br0">4733 15403 538 0,'0'0'266'6,"0"0"-134"3,0 0 32-3,0 0 0 2,0 0-12 0,0 0 14 0,0 0-36-2,16-8-38 2,-16-5-30 0,0 4 16 0,0-6-26-2,-13-5-10 1,3-2-33 1,-8-3-9-1,7-4 0 1,-1 1 0 0,2-3 0 0,0 3 0 0,1-3 0-2,2 1 0 2,-6-7 0 0,10 0 0 0,-1 0 0-2,1-1 0 3,-4 1 0-1,7 3 0 0,0 0 0-2,0 1 0 2,0-4 0-1,0-8 0 1,0 4 0-2,0 1 0 2,0-2 0 0,17 2 0-2,-4-1 0 3,3 1 0-1,-4-1 0 0,8 4 0-2,-9-3 0 2,10 3 0 0,-4 3 0 0,6-1 0 1,1-2 0-4,0 3 0 4,12 2 0-2,-4 4 0 1,-4 0 0-1,-3 0 0 1,6 3 0 0,-3 0 0-1,-8 1 0 0,3 9 0 0,-8 3 0 1,-12 6 0-2,6 4 0 2,-9 2 0-1,0 0 0 2,0 0-61-4,0 0-851 3</inkml:trace>
    </iact:actionData>
  </iact:action>
  <iact:action type="add" startTime="39801">
    <iact:property name="dataType"/>
    <iact:actionData xml:id="d18">
      <inkml:trace xmlns:inkml="http://www.w3.org/2003/InkML" xml:id="stk18" contextRef="#ctx0" brushRef="#br0">10276 15184 458 0,'0'0'442'7,"0"0"-144"1,0 0-44 0,0 0-32-2,0 0-56 2,0 0-46 0,0 0-33 0,49 0-87 0,-38-12 0-2,5-11 0 3,1-4 0-2,-1-4 0-1,-9-6 0 2,9-4 0 0,-7-11 0 0,5-10 0-2,-9-5 0 2,8-9 0 0,-6-3 0 1,-7 7 0-1,0-2 0-3,0 10 0 4,0-1 0-2,0 1 0-1,-10-4 0 2,-24 6 0 1,-3 5 0-1,-2 8 0 0,7 9 0-1,0 10 0 1,7 3 0 0,6 11 0-2,6 6 0 2,6 1 0-2,4 3 0 2,2 3 0-2,1 0 0 3,0 3 0-1,0 0-73-1,0 0-47 0,0 0-82 1,0 0-272 0,4 0-651-1</inkml:trace>
    </iact:actionData>
  </iact:action>
  <iact:action type="add" startTime="40614">
    <iact:property name="dataType"/>
    <iact:actionData xml:id="d19">
      <inkml:trace xmlns:inkml="http://www.w3.org/2003/InkML" xml:id="stk19" contextRef="#ctx0" brushRef="#br0">10837 15210 710 0,'0'0'430'4,"0"0"-190"5,0 0-142-2,0 0-62-1,0 0 64 2,0 0 8 1,10-49-16-2,-10 37-4-1,0-1-14 2,-10-1-6 0,0-9-65 0,-6-5-3-2,2 0 0 2,3-9 0 0,-2-4 0 0,6-8 0-1,-5 2 0 1,12 1 0 0,-1 11 0 0,1 5 0-3,-3 8 0 3,-4 0 0 1,1-1 0 0,-1 1 0-4,2-5 0 3,-3 1 0 0,5 0 0 0,3 4 0-3,0 2 0 3,0 3 0 1,0 3 0-1,0-5 0-2,0-2 0 2,0 3 0-1,0-8 0 2,0-1 0-3,13-1 0 2,-3-6 0 0,6-1 0 1,0-1 0-4,-2-1 0 4,0 7 0-1,3-2 0 1,-1 7 0-4,4 0 0 3,-4 5 0 1,-4 0 0-3,5 3 0 0,-1 2 0 2,-3-5 0 0,0-1 0 0,0 6 0-2,-8 5 0 2,-1 5 0 0,-4 5 0-1,9 0-195 0,-9 0-387 1,0 0-416 0</inkml:trace>
    </iact:actionData>
  </iact:action>
  <iact:action type="add" startTime="41811">
    <iact:property name="dataType"/>
    <iact:actionData xml:id="d20">
      <inkml:trace xmlns:inkml="http://www.w3.org/2003/InkML" xml:id="stk20" contextRef="#ctx0" brushRef="#br0">11952 15035 740 0,'0'0'268'8,"0"0"-94"0,0 0-76 0,0 0-88-2,0 0-10 2,0 0 14 0,0 0 72 0,126-198 44-3,-104 134 2 3,-4 2-32 1,-2-2-44-1,-7-1-36-2,-9-6-16 2,0 2 0 0,0-4-4-1,-11 1-2 0,-21 5-2 0,-6 5-10 2,5 8-30 0,-14 2-28-4,7 5-56 3,9 7-56 0,18 35-138 0,10 5-280-2</inkml:trace>
    </iact:actionData>
  </iact:action>
  <iact:action type="add" startTime="44078">
    <iact:property name="dataType"/>
    <iact:actionData xml:id="d21">
      <inkml:trace xmlns:inkml="http://www.w3.org/2003/InkML" xml:id="stk21" contextRef="#ctx0" brushRef="#br1">11072 14526 582 0,'0'0'432'7,"0"0"-156"2,0 0-112-3,0 0-56 2,0 0-74 0,0 0 40 0,0 0 44-3,56 107-2 4,-48-85 2-2,12 3-93 2,-4 6-25-3,0 0 0 1,-5 0 0 1,5 3 0 1,-11-9 0-3,6-3 0 2,-9 1 0 0,1-6 0-1,-3-3 0 0,0 3 0 0,11-4 0 1,-6 4 0 1,-1-2 0-4,-4 0 0 4,9-2 0-2,-9-2 0 2,4 1 0-3,-1-3 0 2,0-4 0 0,-2 0 0 0,-1-5 0-2,0 0 0 2,0 0 0 0,0 0 0 0,0 0 0-3,3 0 0 4,-3 0 0-1,0 0 0 0,0 0 0-2,9 0 0 2,-8 0 0 0,7 0 0 0,3-10 0-2,-2-28 0 2,7-9 0 0,0-14 0-1,4-8 0-1,-1-1 0 2,3 5 0 1,-3 12 0-1,-2 12 0-2,-4 6 0 2,0 5 0 0,-9 7 0 1,6 5 0-4,-2 2 0 3,-5-1 0 1,5-2 0-2,1-1 0-1,-6 0 0 1,0 3 0 2,6 7 0-1,-9 10-7-2,0 0-705 2</inkml:trace>
    </iact:actionData>
  </iact:action>
  <iact:action type="add" startTime="45000">
    <iact:property name="dataType"/>
    <iact:actionData xml:id="d22">
      <inkml:trace xmlns:inkml="http://www.w3.org/2003/InkML" xml:id="stk22" contextRef="#ctx0" brushRef="#br1">11079 14301 1076 0,'0'0'340'7,"0"0"-96"2,0 0-88-1,0 0-96-2,0 0-20 2,0 0 6 0,0 0-24 0,39 0-2-2,-26 0 23 2,-5 0-43 0,9 0 0 0,2-4 0-2,-2 4 0 2,6-5 0 0,-2 0 0 0,-1 0 0-2,0-7 0 1,1 4 0 2,-5 2 0-1,0 0 0-2,-9 6 0 2,6-3 0 0,3 1 0 0,-5 0 0-2,2-5 0 2,3 1 0 0,-4 1 0-3,1 3 0 4,-6-1 0-1,2 3 0 0,-9 0 0-1,0 0 0 0,0 0 0 1,0 0 0 0,0 0 0 0,0 0 0-2,0 0 0 2,0 0 0 0,0 0 0 0,0 0 0-2,0 0 0 2,0 0 0 0,0 0 0 0,0 0 0-3,0 0 0 4,0-4 0-1,0 4 0 0,0-1 0-1,0 1 0 0,0-4 0 1,0-9 0 0,0-7 0-2,-17-7 0 2,-7 0 0 0,-5-4 0-2,12 0 0 2,-6 4 0 0,4 1 0 2,2 9 0-4,9 6 0 1,5 9 0 0,3 2 0 1,-1 0 0 0,1 0 0-2,-9 0 0 2,6 0 0 0,3 0-669-2</inkml:trace>
    </iact:actionData>
  </iact:action>
  <iact:action type="add" startTime="48582">
    <iact:property name="dataType"/>
    <iact:actionData xml:id="d23">
      <inkml:trace xmlns:inkml="http://www.w3.org/2003/InkML" xml:id="stk23" contextRef="#ctx0" brushRef="#br2">3194 12621 604 0,'0'0'334'8,"0"0"-160"0,0 0-4-3,0 0-10 4,0 0-44-2,0 0-56 1,-35 13 68-2,-11 24-30 2,-14 19 8 0,-21 23-9 0,-19 17-97-2,-20 21 0 2,-21 13 0 0,-20 5 0 0,-13 9 0-2,-3-5 0 4,19-9 0-4,22-11 0 2,27-18 0-2,30-20-31 2,18-17-69 0,27-19 30 0,21-19-46-2,13-26-252 2,15 0-516 0</inkml:trace>
    </iact:actionData>
  </iact:action>
  <iact:action type="add" startTime="49563">
    <iact:property name="dataType"/>
    <iact:actionData xml:id="d24">
      <inkml:trace xmlns:inkml="http://www.w3.org/2003/InkML" xml:id="stk24" contextRef="#ctx0" brushRef="#br2">12216 14020 870 0,'0'0'336'9,"0"0"-172"-2,0 0-4 1,0 0-16-1,0 0-36 0,-198 118-8 1,114-57 0 0,-16 17-35-2,-16 14-65 2,-13 15 0 1,-4 16 0-1,-6 3 0-3,14 1 0 3,21-18 0 0,11-18 0 1,29-25 0-4,11-19-65 3,25-23-111 0,12-10-50 0,16-14-192-1,0 0-220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act:action type="add" startTime="3507">
    <iact:property name="dataType"/>
    <iact:actionData xml:id="d0">
      <inkml:trace xmlns:inkml="http://www.w3.org/2003/InkML" xml:id="stk0" contextRef="#ctx0" brushRef="#br0">7950 6924 778 0,'0'0'356'8,"0"0"-224"-2,0 0-62 1,0 0-48 2,0 0-20-2,0 0 4-1,0 0 64 3,26 0 106-1,-19 0 6 0,16 0-58-2,0 3 0 1,15 2-119 1,11-2-5 0,2 1 0 0,4-4 0-2,-6 0 0 2,4 0 0 0,0 0 0-2,-2 0 0 4,10 0 0-3,10 0 0 0,10 0 0-1,7 0 0 3,8 0 0-1,1 0 0 0,0 0 0-1,-5 0 0 1,8 0 0 0,8-4 0 1,1 1 0-4,-4-2 0 3,3 2 0-1,-16-2 0 2,5 0 0-4,-5-4 0 5,-3-2 0-4,7 5 0 2,-11 0 0 0,8 2 0-1,-6 4 0 1,-6 0 0 0,-1 0 0-3,-1 0 0 3,-5 12 0 1,-6-5 0-2,8-3 0-1,1-4 0 2,-6 0 0 0,10 0 0 0,-1 0 0-1,-1-2 0 1,8-3 0 0,-11 1 0 0,-4 4 0-2,-8 0 0 1,-10 0 0 2,-8 0 0-2,10 0 0 0,-2 0 0 1,0 0 0 1,2 0 0-3,1 0 0 1,-1 0 0 0,2 0 0 1,6 0 0 1,0 0 0-3,-5 0 0 1,-1 0 0 2,-1 0 0-1,-8 0 0-3,9 0 0 4,2 0 0-2,-4-6 0 2,5 0 0-3,-5 5 0 2,5-1 0 0,6-6 0-1,-3 3 0 0,0 3 0 1,10-7 0 0,-8 3 0 0,8 1 0 0,3 2 0-1,0 0 0 0,7 3 0 1,3 0 0-2,8 0 0 1,0 0 0 2,-5 0 0 0,7 0 0-2,0 0 0-1,0 0 0 1,-6 0 0 2,2 0 0-4,-12 0 0 3,-4 0 0 0,-7 0 0 1,4-2 0-3,-8-4 0 2,-8-3 0 0,2 5 0 0,-15-6 0-2,-9 3 0 1,3 4 0 1,-19-1 0 1,3 2 0-4,-5 2 0 3,-14 0 0 0,3 0 0 0,-7 0 0-2,0 0 0 1,0 0 0 2,-27 0-79-1,-1 0-651-2</inkml:trace>
    </iact:actionData>
  </iact:action>
  <iact:action type="add" startTime="12943">
    <iact:property name="dataType"/>
    <iact:actionData xml:id="d1">
      <inkml:trace xmlns:inkml="http://www.w3.org/2003/InkML" xml:id="stk1" contextRef="#ctx0" brushRef="#br0">16276 11193 662 0,'0'0'356'9,"0"0"-164"-1,0 0-52-3,0 0-50 3,0 0-82 1,0 0-6-2,0 0 36 0,-21-12-4 0,-2 12 24 2,3 0 10-2,-16 0-4 0,4 9 4 1,-10 19-28 0,-5 3-28-1,4 2-8-1,5 2-4 2,-1-1 0 0,12-2-10 0,-1 5-4-2,-1 0 14 2,12 3 0 1,4 5 4 0,0-4-4-4,8 0 4 2,-3-9-4 2,8 0 2-1,0-4 6 0,0-6 10-2,13 3 2 2,23-5 16-1,4-11 20 0,10-6-6 0,6-3-24 2,5 0-20-1,0-8-1-3,-2-16-5 4,-14-1 0-1,0 3 0-1,-10-4 0 0,-15 1-5 1,-7-6-37-1,-13-3-68 2,0 4-126-4,0 18-196 3,0 7-444 1</inkml:trace>
    </iact:actionData>
  </iact:action>
  <iact:action type="add" startTime="13415">
    <iact:property name="dataType"/>
    <iact:actionData xml:id="d2">
      <inkml:trace xmlns:inkml="http://www.w3.org/2003/InkML" xml:id="stk2" contextRef="#ctx0" brushRef="#br0">16153 11418 748 0,'0'0'314'9,"0"0"-60"-2,0 0 2 1,0 0-104-1,0 0-72 0,-163 24-4 2,117 3-36-1,-3-7-8-2,5-2-28 1,14-6-4 2,-1-4-14-1,15-5-60-2,16-3-148 2,0 0-344-1</inkml:trace>
    </iact:actionData>
  </iact:action>
  <iact:action type="add" startTime="13876">
    <iact:property name="dataType"/>
    <iact:actionData xml:id="d3">
      <inkml:trace xmlns:inkml="http://www.w3.org/2003/InkML" xml:id="stk3" contextRef="#ctx0" brushRef="#br0">16777 10899 678 0,'0'0'288'5,"0"0"-82"4,0 0 12-3,0 0-78 1,0 0-100 2,6 148 2-1,-6-92 16-2,0-5-22 2,0-12-16 0,0-11-20-1,0-7-26-1,0-11-82 2,7-10-120 1,-5 0-230-1</inkml:trace>
    </iact:actionData>
  </iact:action>
  <iact:action type="add" startTime="14973">
    <iact:property name="dataType"/>
    <iact:actionData xml:id="d4">
      <inkml:trace xmlns:inkml="http://www.w3.org/2003/InkML" xml:id="stk4" contextRef="#ctx0" brushRef="#br0">27427 10937 280 0,'0'0'756'6,"0"0"-520"1,0 0-80 1,0 0-46 0,0 0-86-2,0 0 2 2,-13-6 14 0,-10 21 4 0,2 2 24-2,-2 5 28 2,-1 6-18 0,-8 6-26 0,4 2-28-2,-5 1-16 3,5 3-2-2,8-2-2 1,-3-1-4-2,7 2 0 2,-2-2 4 0,16-4 4 0,2-2 2-1,0-5 7 1,2 2-17 0,39-3 0 0,16 3 0-2,3-4 0 2,3-9 0 0,-5-6 0 1,1-6 0-4,-18-3 0 3,-5 0 0 0,-16 0 0 0,-8 0 0-2,0 0 0 1,-12-17-133 1,0 3-311 1,0 3-326-4</inkml:trace>
    </iact:actionData>
  </iact:action>
  <iact:action type="add" startTime="15542">
    <iact:property name="dataType"/>
    <iact:actionData xml:id="d5">
      <inkml:trace xmlns:inkml="http://www.w3.org/2003/InkML" xml:id="stk5" contextRef="#ctx0" brushRef="#br0">27508 11185 764 0,'0'0'376'6,"0"0"-208"2,0 0-22 0,0 0-28 0,0 0-64-2,0 0 4 2,-104 5 6 0,55 6-20 0,5-2-16-2,-1 2-18 2,9-5-10 0,8-1 0 0,8-5-38-2,4 0-108 2,16 0-172 0,0 0-336 0</inkml:trace>
    </iact:actionData>
  </iact:action>
  <iact:action type="add" startTime="16028">
    <iact:property name="dataType"/>
    <iact:actionData xml:id="d6">
      <inkml:trace xmlns:inkml="http://www.w3.org/2003/InkML" xml:id="stk6" contextRef="#ctx0" brushRef="#br0">27946 10618 512 0,'0'0'526'8,"0"0"-236"1,0 0-96-1,0 0-46-2,0 0-62 2,0 0-18-1,0 0-6 2,80 19-4-4,-60 6 4 4,-4 2-21-1,-9 8-41 0,0 1 0-2,-7 2 0 2,0-8 0-1,0-2 0 2,-10-9 0-4,-23-12-35 3,5-3-35 0,-8-4-22 0,13 0 18-2,6 0 2 2,14 0 40 1,0 0 4-1,3 0 28-2,0 0 12 2,0 0 34-1,0 0 22 1,13 0-48-1,16 0-4 0,-2 0 44 2,7 0-32-2,6 14-16-1,-1 0-12 3,-10 1-2-2,8 0-4 1,-6-8-32-2,-10 3-78 2,-17-10-304 1,-4 0-694-2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142">
    <iact:property name="dataType"/>
    <iact:actionData xml:id="d0">
      <inkml:trace xmlns:inkml="http://www.w3.org/2003/InkML" xml:id="stk0" contextRef="#ctx0" brushRef="#br0">8779 6963 564 0,'0'0'386'9,"0"0"-146"-2,0 0-56-1,0 0-28 2,0 0-42 0,0 0-10 0,0 0-18-2,146-5-20 2,-108-12-6 0,8 0 14 0,8-2-61-2,7-2-13 2,3 4 0 0,-1 1 0 1,10-1 0-4,4 6 0 3,-3-3 0 0,7 1 0 1,4 4 0-4,-4-2 0 3,-7 1 0 0,0 8 0 0,-1-1 0-1,-7 3 0 0,-5 0 0 1,3 0 0 0,6 0 0-2,-5 0 0 2,2 0 0 0,12 0 0 0,-5 0 0-2,3 0 0 2,0 0 0 0,-6 0 0 1,-2 0 0-3,1 0 0 2,-5 0 0 0,8 0 0 0,-9 0 0 0,5 0 0-2,-5 0 0 2,-5 0 0 0,2 3 0-2,0-1 0 2,0 1 0 0,-5 4 0 0,-2-5 0-2,0 3 0 2,-2 1 0 1,0 0 0-2,8-1 0-1,0 1 0 2,-3-3 0 0,2 1 0 1,-1-4 0-3,2 0 0 1,-9 0 0 1,5 0 0 0,-2 0 0 1,-8 0 0-4,8 0 0 5,-8 7 0-4,11 1 0 1,-12-4 0 0,8-2 0 1,-2-2 0 0,5 0 0-2,-3 0 0 2,5 0 0 0,-9 0 0 0,9 0 0-2,-2 0 0 2,4 0 0 0,1 3 0 0,0 0 0-2,5-3 0 3,4 0 0-2,-6 0 0 1,-1 0 0-2,-3 0 0 2,-15 0 0 0,8 0 0 0,-9 0 0-2,-3 5 0 2,1 1 0 0,-2-4 0 1,4-2 0-4,6 0 0 3,-3 0 0 0,6 0 0 0,-9 0 0-2,-1 0 0 2,7 0 0 0,-5 0 0 1,1 0 0-4,-3 0 0 3,8 0 0 0,-7 0 0 0,2 0 0-2,0 0 0 2,-5 0 0 0,3 0 0 1,-1 0 0-3,-2-2 0 1,15 2 0 2,-2 0 0-2,2 0 0 1,1 0 0-2,1 0 0 3,-3-3 0-2,-10-2 0-1,-2-4 0 3,7 1 0-1,-10-1 0 0,-8-2 0-3,4 5 0 3,-4 1 0 1,-7-1 0-1,-2 0 0-2,-3 4 0 1,1 2 0 0,-1-3 0 2,-1 3 0-3,1 0 0 1,0 0 0 1,-2 0 0 0,-2 0 0-2,-3 0 0 2,0 0 0 0,-9 5 0 0,9 5 0-2,-6 0 0 2,-1 7 0 0,-6 0 0 1,0-11-79-3,0-1-851 2</inkml:trace>
    </iact:actionData>
  </iact:action>
  <iact:action type="add" startTime="8192">
    <iact:property name="dataType"/>
    <iact:actionData xml:id="d1">
      <inkml:trace xmlns:inkml="http://www.w3.org/2003/InkML" xml:id="stk1" contextRef="#ctx0" brushRef="#br0">17475 11038 626 0,'5'-2'438'8,"-5"2"-162"-2,0 0-44 1,0 0-74 2,0 0-88-1,0 0-28-2,0 0 6 1,0 0 18 1,0 0-2 0,-13 0-37-1,-7 0-27 1,-6 0 0-1,1 0 0 1,-1 2 0-1,-4 9 0 0,4 4 0 1,-8 2 0 1,7 2 0-4,-12 5 0 3,11 0 0 0,-2 4 0 0,2 4 0-2,-1 2 0 2,10 1 0 1,3 1 0 0,8-1 0-3,0-2 0 1,5-2 0 0,3-3 0 1,0-3 0-1,0 1 0 0,24-4 0 2,6 1 0-1,19-6 0-2,-1-6 0 2,9-7 0 0,-1-2 0 0,-11-2 0-2,-3 0 0 1,-17 0 0 2,1 0 0-1,-16-9 0-2,3-10 0 1,-8-4 0 2,-5-3-119-1,0 15-351-2,0 0-634 1</inkml:trace>
    </iact:actionData>
  </iact:action>
  <iact:action type="add" startTime="8694">
    <iact:property name="dataType"/>
    <iact:actionData xml:id="d2">
      <inkml:trace xmlns:inkml="http://www.w3.org/2003/InkML" xml:id="stk2" contextRef="#ctx0" brushRef="#br0">17453 11282 664 0,'0'0'436'7,"0"0"-140"2,0 0-30-3,0 0-104 1,0 0-34 2,0 0-33-1,-23-3-95-3,-1 3 0 3,-9 3 0 0,6 6 0-1,-7-4 0 1,-8 5 0 0,2-3 0-1,-1-1 0 2,0 1 0-4,8 1 0 3,7-8 0 1,9 0 0-3,3 0 0 2,14 0 0 0,0 0-301-1,0 0-637 2</inkml:trace>
    </iact:actionData>
  </iact:action>
  <iact:action type="add" startTime="9371">
    <iact:property name="dataType"/>
    <iact:actionData xml:id="d3">
      <inkml:trace xmlns:inkml="http://www.w3.org/2003/InkML" xml:id="stk3" contextRef="#ctx0" brushRef="#br0">17835 10835 938 0,'0'0'362'5,"0"0"-98"3,0 0-86 0,0 0-80-2,0 0-30 2,0 0-8 0,13 128-8 0,-13-95-25-2,0-2-27 2,0-3 0 0,0-11 0-1,0-6-5 0,0-5-67 1,0-6-50 0,0 0-218 0,0 0-412 0</inkml:trace>
    </iact:actionData>
  </iact:action>
  <iact:action type="add" startTime="9903">
    <iact:property name="dataType"/>
    <iact:actionData xml:id="d4">
      <inkml:trace xmlns:inkml="http://www.w3.org/2003/InkML" xml:id="stk4" contextRef="#ctx0" brushRef="#br0">17076 10791 540 0,'0'0'374'6,"0"0"-204"2,0 0-72-1,0 0-84 1,0 0 48-2,0 0 42 3,11-72 2-2,-2 55 8 1,4 2-10-2,-3 0-10 2,3 8-14 0,11-3-18 0,-7 3-2-2,9 4-4 2,7 0-47 0,4 0-9 0,0 1 0 0,3 2 0-2,4 0 0 1,-4 0 0 2,5 0 0 0,-6-2 0-3,8-2 0 1,0-5 0 2,-4 1 0-4,-2-3 0 3,-12-4 0 0,-2 5 0 0,-3-4 0-2,-5-1 0 2,-11-2 0 0,8-2 0 0,-12-3-7-2,-4 7-203 3,0 13-196-2,0 2-590 2</inkml:trace>
    </iact:actionData>
  </iact:action>
  <iact:action type="add" startTime="11553">
    <iact:property name="dataType"/>
    <iact:actionData xml:id="d5">
      <inkml:trace xmlns:inkml="http://www.w3.org/2003/InkML" xml:id="stk5" contextRef="#ctx0" brushRef="#br0">26580 10591 794 0,'0'0'344'5,"0"0"-164"3,0 0-58 0,0 0-38 1,0 0-46-3,0 0 0 2,0 0 10 0,-60 7 20 0,39 3-22-2,-11 4-28 2,8 6 12 0,-12-3 2-1,5 3-10 1,-7 5-4-1,2-2-12 0,-3 1-6 1,11 1 2-1,-2 4 4 1,4 4-4-1,9 4 2 1,-7-3 32-1,11 1 10 1,9-9 0 1,4 0-29-1,0-5-17-1,0 0 0-2,1-1 0 4,39 3 0-1,3-1 0-2,11-1 0 3,-11-8 0-2,1-2 0 1,-7-11 0-2,0 0 0 1,-7 0 0 1,3-22 0 1,-9-10 0-3,-4 2 0 2,-7-2 0-1,-13 21-259 3,0 3-365-3</inkml:trace>
    </iact:actionData>
  </iact:action>
  <iact:action type="add" startTime="12077">
    <iact:property name="dataType"/>
    <iact:actionData xml:id="d6">
      <inkml:trace xmlns:inkml="http://www.w3.org/2003/InkML" xml:id="stk6" contextRef="#ctx0" brushRef="#br0">26502 10749 740 0,'0'0'292'7,"0"0"-68"1,0 0-28-1,0 0-30 1,0 0-26 0,0 0-26 0,5 0-8-2,-5 0-37 2,-21 0-69-1,-15 5 0 2,4 9 0-3,-7 3 0 2,6-4 0-1,5-3 0 2,5-7 0-3,-2-1 0 2,14-2 0 0,-2 0 0 0,13 0-187-2,0 0-225 2,0 0-302 0</inkml:trace>
    </iact:actionData>
  </iact:action>
  <iact:action type="add" startTime="12724">
    <iact:property name="dataType"/>
    <iact:actionData xml:id="d7">
      <inkml:trace xmlns:inkml="http://www.w3.org/2003/InkML" xml:id="stk7" contextRef="#ctx0" brushRef="#br0">26965 10393 144 0,'0'0'556'6,"0"0"-374"1,0 0-40 1,0 0-38 0,0 0-4-2,0 0 22 2,94-4-24 0,-87 4 48 1,9 0 20-4,-9 21-28 3,-4 7-34 0,-3 4-59 0,0 5-45-2,0-3 0 2,0-1 0 0,-27-7 0-1,-13-6 0 1,0-9-27-1,-4-11-23 1,4 0-24 0,6 0-32-2,8-23-10 2,13-2-20 0,10 3 62 0,3 0 58-2,0 4-28 2,0 1 44 0,24 9 20 0,9 8 48-2,3 0 18 2,3 0-36 0,-7 11-14 0,2 14-24-2,-16 7-12 2,0-8-10 0,-12 2-114 0,-6-20-180-1,0-4-332 0</inkml:trace>
    </iact:actionData>
  </iact:action>
  <iact:action type="add" startTime="13548">
    <iact:property name="dataType"/>
    <iact:actionData xml:id="d8">
      <inkml:trace xmlns:inkml="http://www.w3.org/2003/InkML" xml:id="stk8" contextRef="#ctx0" brushRef="#br0">26105 10406 274 0,'0'0'166'8,"0"0"-60"0,0 0-12-2,0 0 36 2,0 0 66-1,0 0 10 1,0 0 0-1,74-62 2 0,-64 62-42 1,3 0-68 0,6 0-14-2,6 0-4 2,8-3-47 0,15-6-33 0,4-1 0-1,12-10 0 0,4-3 0 1,4 1 0 0,2 0 0 0,-7 5 0-2,-6 3 0 2,-5 4 0 0,-5 7 0-2,-2-1 0 3,-5-2 0-2,1-1 0 1,-2-11 0-2,5-8 0 2,-20 1 0 1,-7 0 0-1,-9 5 0-3,-12 12-21 4,0 8-443-1,0 0-956 0</inkml:trace>
    </iact:actionData>
  </iact:action>
  <iact:action type="add" startTime="14860">
    <iact:property name="dataType"/>
    <iact:actionData xml:id="d9">
      <inkml:trace xmlns:inkml="http://www.w3.org/2003/InkML" xml:id="stk9" contextRef="#ctx0" brushRef="#br0">26095 10513 72 0,'0'0'480'9,"0"0"-382"-2,0 0-38 1,0 0-6-2,0 0 16 1,0 0 64 1,0 0 14 0,0 4-12-2,0-4-32 3,0 0-28-1,0 0 8 0,0 0-32-2,0 0-26 1,0 0 2 2,0 0 0-1,0 0-8-2,0-8 26 2,0-5-10 0,3 4-2 0,-3-2 4-3,10 3 8 3,0 0 2 1,-7 3 0-1,-2-5-6-3,7 0-14 3,0-2-17 0,3-1-11 0,2 1 0-1,-9-2 0 0,9 3 0 1,-10-1 0 1,10 7 0-3,-10-1 0 1,1 0 0 2,-4 6 0-2,3 0 0-1,1-3 0 3,8 1 0-2,-8-7 0 3,9-2 0-5,8-1 0 3,-10 2 0 0,1 1 0 0,5 4 0-2,-11-3 0 2,-2 8 0 0,7 0 0 0,-11-3 0-3,2 3 0 4,11-4 0-1,-10 2 0 0,6-4 0-2,6 3 0 3,-7-3 0-2,5 4 0 1,-7 0 0-2,4 2 0 2,-7 0 0 0,-3 0 0 0,5 0 0-2,6 0 0 2,-2 0 0 0,7 0 0 0,1 0 0-2,2-4 0 1,-2 1 0 2,-6 1 0-1,2 2 0-2,3-3 0 2,-9 3 0 0,-6 0 0 0,6 0 0-2,1 0 0 2,-4 0 0 1,13 0 0-2,-9 0 0-1,15 0 0 2,-7 0 0 0,0 0 0-1,1 0 0 0,-10 0 0 1,6 0 0 0,-8 0 0 0,9 0 0-2,-5 0 0 2,7 0 0 0,4 0 0 0,5 0 0-2,7 0 0 2,-5 0 0 0,7 0 0 0,-7 0 0-2,5 0 0 2,-12-7 0 1,5 0 0-2,7-3 0-1,-7 0 0 2,4-4 0 1,1-4 0-2,6-4 0-1,-11-5 0 2,-5 2 0 0,-1 3 0 0,-2 4 0-2,-11 10 0 2,-1 2 0 1,5 6 0-2,-10 0 0-1,0 0-595 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378">
    <iact:property name="dataType"/>
    <iact:actionData xml:id="d0">
      <inkml:trace xmlns:inkml="http://www.w3.org/2003/InkML" xml:id="stk0" contextRef="#ctx0" brushRef="#br0">16511 1170 946 0,'0'0'310'7,"0"0"-150"-1,0 0-52 2,0 0-74 1,0 0-18-2,0 0 0-1,0 0-2 3,-82 4 10-2,59 2 24 1,-6 5 28-2,2 8-6 2,-11 2-22 1,-1 7-28-2,3-1-12-1,1 10-4 2,4 5-4 0,4 3 2 0,4 6-2-2,4-6 2 2,4 2-2 0,4-2 2 1,9-8 2 1,2-6 0 7,0-11 22-15,0-3 26-2,10-7-8 6,14 2-35 2,13-1-9 0,7 0 0 0,9-1 0-2,-2-5 0 2,-2-5 0 0,-8 0 0 1,-11 0 0-2,-1 0 0 1,-2 0 0-1,-13-26 0 1,-4-7-31-2,-10 13-321 2,0 3-428-1</inkml:trace>
    </iact:actionData>
  </iact:action>
  <iact:action type="add" startTime="6059">
    <iact:property name="dataType"/>
    <iact:actionData xml:id="d1">
      <inkml:trace xmlns:inkml="http://www.w3.org/2003/InkML" xml:id="stk1" contextRef="#ctx0" brushRef="#br0">16450 1419 1062 0,'0'0'292'9,"0"0"-150"-2,0 0 42-1,0 0-84 2,0 0-56 0,0 0-12 0,-157 84-10-2,117-64-10 2,12-6 2 0,5-3 4 0,5-6-10-2,5-5-8 2,10 0-6 1,3-5-86 0,0-15-236-5,0 0-382 5</inkml:trace>
    </iact:actionData>
  </iact:action>
  <iact:action type="add" startTime="6682">
    <iact:property name="dataType"/>
    <iact:actionData xml:id="d2">
      <inkml:trace xmlns:inkml="http://www.w3.org/2003/InkML" xml:id="stk2" contextRef="#ctx0" brushRef="#br0">16767 938 774 0,'0'0'390'7,"0"0"-244"2,0 0-70-2,0 0-76 0,23 155-44 0,-21-119-60 1,-2-5-44 0,3-11-52-2,-3-20-32 4,0 0-212-3</inkml:trace>
    </iact:actionData>
  </iact:action>
  <iact:action type="add" startTime="7894">
    <iact:property name="dataType"/>
    <iact:actionData xml:id="d3">
      <inkml:trace xmlns:inkml="http://www.w3.org/2003/InkML" xml:id="stk3" contextRef="#ctx0" brushRef="#br0">27030 980 748 0,'0'0'496'8,"0"0"-302"-1,0 0-54 0,0 0-70 1,0 0-32 0,0 0 10-2,-5 0 36 2,-15 0-12 0,-3 0 8-2,-7 3-3 2,2 5-77 0,-4 3 0 0,2 4 0 0,-7 5 0-2,0 2 0 2,6 7 0 0,-5 1 0 0,7 7 0-2,7-1 0 2,3 0 0 0,11 1 0 0,2-3 0-1,6-6 0 1,0 3 0-1,0 0 0 1,6-4 0-1,27 2 0 1,8-4 0 0,2-8 0-3,2-3 0 3,-1-8 0 0,-11-6 0 0,-5 0 0 1,0 0 0-3,-4 0 0 3,-13-25 0-3,-2-1-201 3,-9 9-417-4,0 6-534 4</inkml:trace>
    </iact:actionData>
  </iact:action>
  <iact:action type="add" startTime="8389">
    <iact:property name="dataType"/>
    <iact:actionData xml:id="d4">
      <inkml:trace xmlns:inkml="http://www.w3.org/2003/InkML" xml:id="stk4" contextRef="#ctx0" brushRef="#br0">26918 1256 816 0,'0'0'584'7,"0"0"-414"1,0 0-38 0,0 0-32-1,0 0-36 0,0 0 28 1,-36 0-3 0,6 0-89-2,2 0 0 2,-4 0 0 1,7 0 0-2,2 0 0-1,6 0 0 2,-2 0-15 0,3 8-157-2,16-6-254 2,0-2-886 1</inkml:trace>
    </iact:actionData>
  </iact:action>
  <iact:action type="add" startTime="8967">
    <iact:property name="dataType"/>
    <iact:actionData xml:id="d5">
      <inkml:trace xmlns:inkml="http://www.w3.org/2003/InkML" xml:id="stk5" contextRef="#ctx0" brushRef="#br0">27463 652 260 0,'0'0'664'9,"0"0"-346"-2,0 0-30-2,0 0-116 3,0 0-68 0,0 0-28 1,41 61-12-4,-34-38-12 4,2 1-14-2,-5-1-27 1,-1 2-11-1,-3 2 0 0,0-3 0 2,0 5 0-2,0-7 0-1,-23-2 0 3,0-10-23-1,-11-6-61-3,11-4-36 4,1 0-46-1,4 0-44 0,4 0-14-1,14-4 100-1,0 0 116 3,0-2 8-1,0 6 78 0,3-3 12-3,15 1-26 3,2 2-32 0,0 0 20-2,9 0 36 2,-5 5-40 0,3 15-8 1,2 5-22-3,-9-2-8 2,1-4-10 0,-7 3-66 0,-8-19-178-2,-3 2-170 2</inkml:trace>
    </iact:actionData>
  </iact:action>
  <iact:action type="add" startTime="11320">
    <iact:property name="dataType"/>
    <iact:actionData xml:id="d6">
      <inkml:trace xmlns:inkml="http://www.w3.org/2003/InkML" xml:id="stk6" contextRef="#ctx0" brushRef="#br1">16790 10665 602 0,'0'0'554'7,"0"0"-280"-1,0 0-146 2,0 0-60 0,0 0-28 0,0 0 0-1,0 0-12 0,2-10 6 1,-2 10 12 0,0 0 30-2,0 0 14 2,0 0-23 0,0 0-67 0,-2 0 0-2,-14 0 0 2,-4 0 0 0,1 0 0 0,-5 0 0-2,0 0 0 2,-9 0 0 0,6 12 0 0,-7 3 0-2,-2 5 0 5,6 2 0-6,-4 3 0 3,-6 9 0-2,3 1 0 16,7 5 0-20,-3 6 0-1,8-2 0 24,6 1 0-24,3 0 0-1,9-6 0 27,7 0 0-26,0-5 0-1,0-3 0 0,3-7 0 10,33-2 0-8,8-5 0 7,3-4 0 2,7-1 0 0,5-4 0-10,-14-3 0 23,-6-1 0-23,-2-4 0-1,-17 0 0 24,0 0 0-23,-15 0 0 0,-2-20-127-1,-3 6-553 9,0-3-560-4</inkml:trace>
    </iact:actionData>
  </iact:action>
  <iact:action type="add" startTime="11874">
    <iact:property name="dataType"/>
    <iact:actionData xml:id="d7">
      <inkml:trace xmlns:inkml="http://www.w3.org/2003/InkML" xml:id="stk7" contextRef="#ctx0" brushRef="#br1">16651 10970 516 0,'0'0'444'7,"0"0"-178"1,0 0-44 0,0 0 0-2,0 0-12 2,0 0-43 0,3-7-167 0,-23 7 0-2,-19 0 0 3,-2 0 0-2,-2 0 0 1,-15 0 0-2,1 0 0 3,3 0 0-2,5 0 0 1,9 0 0-2,12 0 0 2,12 0 0 0,16 0 0 0,0 0 0-2,0 0 0 2,20 0-271 0,4 0-513 0</inkml:trace>
    </iact:actionData>
  </iact:action>
  <iact:action type="add" startTime="12400">
    <iact:property name="dataType"/>
    <iact:actionData xml:id="d8">
      <inkml:trace xmlns:inkml="http://www.w3.org/2003/InkML" xml:id="stk8" contextRef="#ctx0" brushRef="#br1">17232 10435 764 0,'0'0'430'7,"0"0"-126"-1,0 0-60 2,0 0-86 0,0 0-62 0,-11 170-45-2,4-130-51 2,7-3 0 0,0-13 0 0,0-6 0-2,0-10 0 2,0-3 0 0,0-5 0 0,0 0-95-2,0 0-207 2,0 0-334 2</inkml:trace>
    </iact:actionData>
  </iact:action>
  <iact:action type="add" startTime="12888">
    <iact:property name="dataType"/>
    <iact:actionData xml:id="d9">
      <inkml:trace xmlns:inkml="http://www.w3.org/2003/InkML" xml:id="stk9" contextRef="#ctx0" brushRef="#br1">15890 10394 664 0,'0'0'420'5,"0"0"-112"3,0 0-124 0,0 0-104 0,0 0-34-2,0 0-20 2,5 17-14 1,5-17 8-2,0 0-8-1,6-10 2 3,1-7 16-2,6 0 18 1,-4-3-4-2,3 1-6 3,1-4-2-2,10 3-4 1,-5 1 1-2,7 0-33 2,2 0 0 1,0-3 0-2,0 7 0-1,-6-2 0 2,8 4 0 1,-6 8 0 14,-1 2 0-21,3 3 0-2,6 0 0 25,-1 0 0-23,9 0 0-2,-1 0 0 0,6 0 0 9,0 0 0 2,6 14 0-9,6-3 0 8,-3 4 0 0,1-2 0 2,0-1 0-11,-7-7 0 24,-1-5 0-22,-12 0 0-3,-4-17 0 0,-2-22 0 24,-15-8 0-23,0-5 0-1,-10 2 0 11,-8 6 0-10,-5 10 0 26,0 8 0-26,0 9 0-1,0 17-339 10,0 0-439-8</inkml:trace>
    </iact:actionData>
  </iact:action>
  <iact:action type="add" startTime="14389">
    <iact:property name="dataType"/>
    <iact:actionData xml:id="d10">
      <inkml:trace xmlns:inkml="http://www.w3.org/2003/InkML" xml:id="stk10" contextRef="#ctx0" brushRef="#br1">26318 10655 774 0,'0'0'568'5,"0"0"-282"3,0 0-104 0,0 0-72 0,0 0-26-2,0 0-41 2,0 0-43 0,-48 10 0 0,21-3 0-2,-7 5 0 2,2-3 0 0,-10 2 0 0,2 4 0-2,-7 10 0 2,7-1 0 0,7 2 0 0,-2 2 0-2,0-3 0 2,10 3 0 0,2 3 0 0,7 0 0-2,9-2 0 2,0-2 0 0,7-2 0 0,0 4 0-1,0-1 0 0,0-3 0 1,21 1 0 0,11-2 0-2,9-1 0 2,13-1 0 1,-5 4 0 6,7-5 0-14,-14-2 0 15,2-8 0-15,-5-11 0 14,-6 0 0-14,-1-3 0 6,-7-28 0-1,-18-2-125 1,-7 16-539 1,0 2-579-4</inkml:trace>
    </iact:actionData>
  </iact:action>
  <iact:action type="add" startTime="14905">
    <iact:property name="dataType"/>
    <iact:actionData xml:id="d11">
      <inkml:trace xmlns:inkml="http://www.w3.org/2003/InkML" xml:id="stk11" contextRef="#ctx0" brushRef="#br1">26279 10917 1266 0,'0'0'378'7,"0"0"-188"1,0 0-64 1,0 0-39-4,0 0-87 4,0 0 0-2,0 0 0 2,-97 3 0-4,56 0 0 3,-2 0 0 0,-1 0 0 1,4-3 0-4,3 0 0 3,14 0 0 0,9 0 0-2,11 0 0 2,3 0 0 0,0 0 0 0,0-9 0-2,7 6-383 2,11 0-625 0</inkml:trace>
    </iact:actionData>
  </iact:action>
  <iact:action type="add" startTime="15383">
    <iact:property name="dataType"/>
    <iact:actionData xml:id="d12">
      <inkml:trace xmlns:inkml="http://www.w3.org/2003/InkML" xml:id="stk12" contextRef="#ctx0" brushRef="#br1">26737 10507 202 0,'0'0'778'2,"0"0"-508"5,0 0 8 1,0 0-96-2,0 0-76 2,0 0-36 0,48 25 10 0,-45-1 1 0,10 3-81-2,-9 4 0 2,2 3 0 0,4-3 0 1,-7 0 0-4,-3-5 0 3,0-5 0 1,0-2 0-1,0 3 0-1,-3-9 0 0,-26-2 0 0,-3-8 0 1,-4-3 0-2,-3 0 0 3,11 0 0-2,-2 0 0 2,14-3-45-4,6-6-39 4,10 4 12-1,0-2 22-1,0 0 30-1,7 1 20 2,22 1 12 0,-6 5 20-2,5 0 32 2,5 0-18 0,-10 5-24 0,13 12-10 0,-15-4 8-2,6-1 2 2,-6-4-6 0,-3 1-12 0,-3-2-2-2,1-3-2 3,-4 2 0-2,2-1-2 2,-5 5-36-3,-1-3-94 1,-8-3-208 1,0 1-1100 0</inkml:trace>
    </iact:actionData>
  </iact:action>
  <iact:action type="add" startTime="16279">
    <iact:property name="dataType"/>
    <iact:actionData xml:id="d13">
      <inkml:trace xmlns:inkml="http://www.w3.org/2003/InkML" xml:id="stk13" contextRef="#ctx0" brushRef="#br1">25885 10485 746 0,'0'0'312'6,"0"0"-134"2,0 0-22-1,0 0-60-1,0 0-26 2,0 0-18 0,36-30-16 1,-20 13 2-2,-9-3 0 0,13-4 4 0,-2 3 8 1,5 4 2-2,9-2 12 2,-5 1-8 0,11 6-20 0,1 7-11 0,6 2-25-2,4 3 0 2,-2 0 0 0,1 0 0 2,1 0 0-5,-1 0 0 3,-5 0 0 2,11 0 0-3,5 0 0 0,-2 0 0 0,2 0 0 1,-6 0 0 0,-4 0 0-1,-9 0 0 0,-3 0 0 1,-17 0 0 0,0 0 0 1,-13-6 0-6,6-2 0 6,-10-2 0-2,-3 3-23 0,0 5-403 1,0-2-698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12-15T04:23:04.292"/>
    </inkml:context>
    <inkml:brush xml:id="br0">
      <inkml:brushProperty name="width" value="0.05292" units="cm"/>
      <inkml:brushProperty name="height" value="0.05292" units="cm"/>
    </inkml:brush>
  </inkml:definitions>
  <iact:action type="add" startTime="8198">
    <iact:property name="dataType"/>
    <iact:actionData xml:id="d0">
      <inkml:trace xmlns:inkml="http://www.w3.org/2003/InkML" xml:id="stk0" contextRef="#ctx0" brushRef="#br0">21848 8141 200 0,'0'8'126'8,"0"-4"22"-1,0-2-10 1,0 1-22-1,0-3-6 1,0 0-12-1,0 0-14 1,0 0-46-1,0 0-20 1,0 0 18 0,0 0 52 0,0 0-24-3,0 2-38 4,0 1-20-2,0-3 14 1,0 0 14-2,0 0 20 3,0 0 12-2,0 0 16 1,0 0 28-2,0 0-10 2,4 0-18 1,5 0-24-1,-5 0-4-3,2 0 2 4,4 0-21-2,-4 0-35 1,3 0 0-2,4 0 0 2,3-5 0 1,1 0 0-1,6 1 0-2,0 0 0 1,1 0 0 1,0 1 0 0,8-2 0-2,-7 1 0 2,7 3 0 3,-8 1 0-5,4 0 0 0,4 0 0 1,-5 0 0 2,4 0 0-1,-5 0 0-2,4 0 0 2,-4 0 0 0,-1 0 0-1,7 0 0 0,-8 0 0 1,4 0 0 0,1 0 0-1,-1 0 0 0,3 1 0 1,-3-1 0 0,10 0 0-1,-6 0 0 0,-2 0 0 1,3 0 0 0,-9 0 0 0,3 0 0-2,3 7 0 2,-2 2 0 0,8-8 0 0,1 2 0-2,3-3 0 2,1 0 0 0,2 0 0-1,1 0 0-1,-4 0 0 2,10 0 0 1,-17 0 0 0,5 0 0-4,-2 0 0 3,3 6 0 0,2-3 0 0,-4-1 0-3,-1 1 0 4,5-3 0-1,-2 0 0 0,5 0 0-2,-4 0 0 1,4 0 0 2,-7 0 0-1,7 0 0-2,-1 0 0 2,4 0 0-1,-1 0 0 2,-2 0 0-3,6 0 0 2,-3 0 0 0,1 0 0 0,4 0 0-2,-7 0 0 2,4 0 0-1,-3 0 0 2,-5 0 0-3,-2-3 0 2,2 1 0 0,-1-1 0 0,1 3 0-2,-1 0 0 2,4 0 0 0,-1 0 0 0,4 0 0-2,-4 0 0 2,-2 0 0 0,1 0 0 0,-1 0 0-3,-1 0 0 4,-4 0 0-1,2 0 0 0,4 0 0-2,-1 0 0 2,2-2 0 0,2-6 0 0,9 1 0-2,-8-2 0 2,6 8 0 0,-10-3 0 0,2 1 0-2,-4 3 0 2,4 0 0 0,-2 0 0 0,-2 0 0-2,1 0 0 3,-3-2 0-3,-3-4 0 1,-8 1 0 1,-7 1 0 0,1 4 0 0,-5 0 0 0,-2 0 0-2,-8 0 0 2,4 0 0 0,-7 0 0 0,-3 0 0-2,0 0 0 2,0 0 0 0,0 0 0-1,0 0 0 1,0 0 0 1,0-6 0-3,0-8 0 3,-20-5 0-4,-17-9 0 4,4 5 0-2,-8 4 0-1,-2 6 0 2,0 6 0 0,2-2 0 0,-3 4 0 0,-5 0 0-2,19-5 0 2,-1 3 0 0,10 3 0 0,13 2 0-2,-2 2 0 2,10 0 0 0,0-4 0 0,0 3 0-2,0-1 0 2,0-5 0 0,0-1 0 1,0-1 0-4,10 3 0 3,-2 4 0 0,0-1 0-2,-1 3 0 3,-4 0 0-2,13 0 0 1,-1 0 0 1,8 0 0-4,0 3 0 3,5 16 0 0,5 1 0-2,-10-1 0 2,0-1 0 0,-2-6 0 0,-1-2 0-2,-7 5 0 2,3 1 0 0,-14 9 0 0,0 8 0 1,-2 5 0-4,0 3 0 4,0-4 0-2,0-8 0 1,-2-1 0-2,-16-11 0 2,-5-6 0 0,6-2 0 0,-10-9 0-2,1 0 0 2,22 0-157 0,1 0-1127-2</inkml:trace>
    </iact:actionData>
  </iact:action>
  <iact:action type="add" startTime="10352">
    <iact:property name="dataType"/>
    <iact:actionData xml:id="d1">
      <inkml:trace xmlns:inkml="http://www.w3.org/2003/InkML" xml:id="stk1" contextRef="#ctx0" brushRef="#br0">25827 8192 76 0,'0'0'774'8,"0"0"-510"0,0 0-98-1,0 0-22 0,0 0 6 1,0 0 12 0,0 0-20 1,14 11-44-4,-1-11-27 3,0 0-71 0,8 0 0 1,12 0 0-3,3 2 0 1,5 4 0 2,15-3 0-2,11-3 0-1,-6 0 0 2,6 0 0 0,2 0 0 0,-11 3 0-2,-4 0 0 2,2-1 0 1,2 2 0-2,9-3 0-1,7 2 0 2,8-3 0 1,8 7 0-1,-1-5 0-2,-5 3 0 2,-9 5 0 0,-7-3 0-3,-2 3 0 3,-3-3 0 0,-2 2 0 0,3-5 0-1,8-4 0 1,-3 0 0-1,7 0 0 1,1 0 0-2,-10 0 0 2,-2-9 0 0,5 3 0 0,-6 3 0 0,-5 1 0-1,0 2 0 0,-2 0 0 2,-2 0 0-2,12 0 0-1,-8 0 0 3,1-4 0-1,-16-2 0-3,7 6 0 3,-6 0 0 0,-13-2 0 0,6 2 0 1,-2-5 0-3,0 2 0 3,-5-4 0-2,9 5 0-1,1-3 0 4,1-2 0-3,-2 3 0 1,7 0 0-2,-8-1 0 1,-7 5 0 2,8-3 0-2,0 0 0 1,0 1 0-1,1-4 0 0,-1 3 0 1,-1-3 0 1,2 2 0-4,0-6 0 4,-2 2 0-2,1-1 0 2,1 1 0-4,5-1 0 4,-2 4 0-2,-1 0 0 0,1 2 0 1,-8-2 0-1,-3 1 0 2,-9 1 0-3,-7-3 0 0,-4 6 0 2,0-4 0 0,4 4 0-2,-5 0 0 3,4 0 0-1,0-3 0 0,1 3 0-3,-9-4 0 4,6 2 0-2,-5 2 0 1,-1-4 0 1,13 4 0-3,-14 0 0 2,6 0 0 0,-3 0 0-2,0 0 0 2,-10 0 0-1,0-2 0 1,0 2 0-1,0 0 0 1,0 0 0 0,0 0 0 0,0 0 0 0,0 0 0-2,0 0 0 2,0-4 0 0,0-4 0-3,-20-2 0 3,-16-7 0 1,-2-3 0-2,-2 3 0 1,-3 4 0-1,3-2 0 1,12 6 0 0,-2 4 0 0,8 2 0-2,5 1 0 2,12-1 0-1,3 3 0 0,-7-4 0 1,9 4 0 0,0 0 0 0,0 0 0-3,0 0 0 4,0 0 0-1,0 0 0 0,0 0 0 0,0 0 0-2,0 0 0 2,0 0 0 0,0 0 0-2,0 0 0 2,0 0 0 0,0 0 0 0,0 0 0 0,0 0 0-2,0 0 0 1,0 0 0 1,0 0 0-1,13 0 0 1,23 0 0-1,0 17 0 2,-1 3 0-2,-2 4 0 0,-5-9 0 1,0 2 0 0,-17-5 0-2,-1-7 0 2,-4 0 0 0,-6-2 0 0,2 2 0-2,-2-2 0 2,0 7 0 0,0 1 0 0,0 5 0-2,0 4 0 2,0 3 0 0,0-3 0-1,0 5 0 0,0 2 0 1,0 0 0 0,-5-7 0 0,-2 2 0-2,-2-12 0 1,2-7 0 2,7-3 0-1,0 0-425-3,0-17-1099 4</inkml:trace>
    </iact:actionData>
  </iact:action>
  <iact:action type="add" startTime="12295">
    <iact:property name="dataType"/>
    <iact:actionData xml:id="d2">
      <inkml:trace xmlns:inkml="http://www.w3.org/2003/InkML" xml:id="stk2" contextRef="#ctx0" brushRef="#br0">29981 7640 576 0,'0'0'312'8,"0"0"-58"0,0 0-36-1,0 0-68 0,0 0-38 1,0 0-32 0,0 0-26 0,26 18-30-2,-26-18-22 2,0-14 6 0,0-20 10-1,0-11 48 0,0-14-22 1,0-6-14 0,0-8-14-1,0-6-4 0,0-5 8 1,3 0 4 1,9 3-2-2,-1 10-17 0,-9 7-5 2,1 7 0-3,-3 2 0 2,0 0 0-1,0 7 0 0,0-1 0 1,10-3 0 0,-7-1 0-2,0-3 0 2,4-1 0 0,-1-2 0 0,-2 3 0-2,-1-6 0 2,0 0 0 0,1 3 0 0,6-2 0-2,-10 5 0 2,7 0 0 0,-4 2 0 0,8-1 0-2,-11-5 0 3,5-2 0-2,-3-3 0 1,-2 4 0-1,0 1 0 0,0 1 0 2,0-3 0-1,0-4 0-1,0 1 0 0,0 3 0 1,0 9 0 0,11 10 0-2,-8 11 0 2,2 0 0 2,5 1 0-5,-7 0 0 1,4-3 0 2,-3 0 0 0,5-8 0 0,-9-5 0-2,0-10 0 3,0 2 0-2,0 1 0 1,0 14 0-1,0 16 0 0,0 9 0 1,0 6 0 0,0 4 0-2,0-6 0 3,0-6 0-2,0-7 0 1,0-8 0-2,0-11 0 2,0 2 0 0,0-2 0 0,0 12 0-2,0 11 0 2,0 9 0 1,0 4 0-2,0-2 0-1,0 1 0 3,0-4 0-2,0 4 0 1,0-1 0-2,0 1 0 3,0-4 0-2,0-3 0 1,0 2 0-2,0-6 0 3,0 2 0-2,0 0 0 1,0 1 0-2,0 0 0 2,3-2 0 0,-2-4 0 0,2-5 0-2,-3 5 0 2,0 5 0 1,0 11 0-2,0 4 0 0,0 2 0 0,0 0 0 1,0 0 0 1,0 0 0-4,-3 14 0 3,-11 8 0 0,-9 9 0 0,2 8 0-2,-5 10 0 2,6 1 0 0,-9 1 0 0,7-3 0 0,-1-9 0-2,16-7 0 2,-6-19 0 1,10-7 0-4,3-6 0 4,0 0 0-2,0 0-21 2,0-15 5-4,20-16 16 4,6-11 0-2,5-3 4 1,-4 0-4 0,7 6 4-1,-13 3 10 0,1 8 1 2,-6 8-15-4,3 6 0 3,-15 9 0 0,3-2 0 0,-1 7 0 1,-1 0 0-3,0 0 0 1,0 0 0 1,8 3 0-2,7 25 0 2,0 20 0 0,8 18 0 0,4-1 0-2,4 1 0 3,-16-13 0-2,3-19 0 1,-5-12 0-1,-8-11 0 1,3-2 0 0,-9-4-19-1,-4-5-425-1,0 0-448 2</inkml:trace>
    </iact:actionData>
  </iact:action>
  <iact:action type="add" startTime="21756">
    <iact:property name="dataType"/>
    <iact:actionData xml:id="d3">
      <inkml:trace xmlns:inkml="http://www.w3.org/2003/InkML" xml:id="stk3" contextRef="#ctx0" brushRef="#br0">21182 8153 19 0,'0'5'111'8,"0"-5"-9"0,3 0-92 0,10 0-10-2,-2 0-62 2,2 0 2 0,-9 0 60-1,3 5 26 0,2 5-4 1,-2 0 40 0,2-3-18 0,-2-5-34-2,9-2-10 2,-7 0-4 0,7 0-24 0,-12 0-26-2,9 0 50 1,-6 0 4 2,2 0 68-1,1 0 36-3,0 0 24 4,-4 0-20-1,-4 0-60 0,-2 0-48-2,2 0-12 2,3 0-134 0,-5 0-82 0,0 0-1-2</inkml:trace>
    </iact:actionData>
  </iact:action>
  <iact:action type="add" startTime="23205">
    <iact:property name="dataType"/>
    <iact:actionData xml:id="d4">
      <inkml:trace xmlns:inkml="http://www.w3.org/2003/InkML" xml:id="stk4" contextRef="#ctx0" brushRef="#br0">21720 8074 146 0,'0'0'200'7,"0"0"-22"1,0 0-24-2,0 0-20 3,0 0-8-1,0 0 6 0,0 0 68-3,12-3-50 3,-4 3 24 1,-8 0-20-1,0 0-42-3,0 0-12 4,0 0-13-2,0 0-87 1,0 0 0-1,0 0 0 1,0 0 0 0,-10 0 0 0,-13 3 0-2,3 2 0 2,-12-3 0-1,4-2 0 1,-5 0 0-2,3 0 0 2,-7 0 0 0,0 0 0 0,-7 0 0 0,4 0 0-2,-14 0 0 3,5 0 0-1,-8 0 0-3,4 0 0 4,0 0 0-2,-6 0 0 1,2 0 0-1,1 0 0 1,5 0 0 0,-2 8 0-1,9-1 0 0,1-1 0 1,-7 0 0 0,7-3 0 0,5-3 0-2,-5 0 0 2,3 0 0 0,3 0 0 0,6 0 0-2,2 0 0 2,5 0 0 0,1 0 0 0,-6 0 0-3,4 0 0 4,-11 0 0-2,8 0 0 2,8 2 0-4,-3 6 0 4,5-5 0-1,2 1 0 0,0-3 0-3,6-1 0 4,-4 4 0-2,-1-4 0 2,4 0 0-3,-7 0 0 1,-5 0 0 1,-6 0 0 1,6 0 0-3,3 0 0 2,12 0 0 0,-2 0 0 0,7 0 0-3,0 0 0 4,-10 0 0-2,5 0 0 2,-11 0 0-3,-4 0 0 1,2 0 0 2,-9 0 0-1,10 3 0-2,1-1 0 2,10 1 0 0,-3-3 0-1,8 0 0 0,1 0 0 1,-1 0 0 0,-5 0 0 0,9 0 0-2,0 0 0 2,-4 0 0 0,4 0 0 0,-3 0 0-3,3 0 0 4,0 0 0-1,0 0-15 0,0 0-17-2,0 0 14 2,0 0-6 0,0-3 8 0,16-16 16-2,8-4 0 2,3-6 2 0,6 2-2 0,7 1 0-2,-3 2 0 2,-7 0 4-1,3 3 2 2,4-2 4-3,-10 5 2 2,-9 8 0 1,-11 7 8-2,2 3 19-1,-9 0-39 2,0 0 0 0,0 0 0 0,0 8 0-2,0 9 0 2,0 0 0 0,0 8 0 0,-29 3 0-2,1 0 0 2,-5 0 0 0,2-3 0 0,-5-1 0-2,-2-7 0 2,12-1 0 0,-4-2-33 0,11 1 13-2,12-2 20 2,-1 4 6 0,3 0 12 0,5-3 11-3,0-1-29 4,0 2 0-1,13 2 0-1,10 2 0 0,16-2 0 1,2-3 0 0,-4 0 0 0,0-2 0-2,-7-4 0 3,6-5 0-1,-5-3 0 1,-2 0 0-5,-25-3-71 4,6-14-531 0</inkml:trace>
    </iact:actionData>
  </iact:action>
  <iact:action type="add" startTime="25321">
    <iact:property name="dataType"/>
    <iact:actionData xml:id="d5">
      <inkml:trace xmlns:inkml="http://www.w3.org/2003/InkML" xml:id="stk5" contextRef="#ctx0" brushRef="#br0">23607 7851 108 0,'0'0'540'6,"0"0"-360"2,0 0-52 1,0 0-52-2,0 0-32-1,0 0 18 2,0 0 26 0,12 13 24 0,-12 8 0-2,0 16 8 2,0 11-32 0,0 5-40 0,0 5-16-2,0 2-16 2,0-9-16 0,-1-9-12 0,-2-11-74-2,3-14-84 2,0-12-126 0,0-5-112 1</inkml:trace>
    </iact:actionData>
  </iact:action>
  <iact:action type="add" startTime="26132">
    <iact:property name="dataType"/>
    <iact:actionData xml:id="d6">
      <inkml:trace xmlns:inkml="http://www.w3.org/2003/InkML" xml:id="stk6" contextRef="#ctx0" brushRef="#br0">25780 7851 72 0,'0'0'210'6,"0"0"-108"2,0 0-44-1,0 0-50 0,0 0-8 0,0 0-54 1,0-9 24 1,3 9 28-2,-3 0-38-1,0 0-2 3,0 0-128-2</inkml:trace>
    </iact:actionData>
  </iact:action>
  <iact:action type="add" startTime="26310">
    <iact:property name="dataType"/>
    <iact:actionData xml:id="d7">
      <inkml:trace xmlns:inkml="http://www.w3.org/2003/InkML" xml:id="stk7" contextRef="#ctx0" brushRef="#br0">25780 7851 642 0,'68'-61'234'8,"-68"61"-20"0,0 0-82 0,0 0-36 0,0 0 36-2,0 0 22 2,0 0 0 0,29 30-108-3,-26 10 14 4,-3 11-48-1,0 8 18 0,0 3-8-2,0-2-6 1,0-3-14 2,0-6 0-1,0-7-2-3,0-6-4 3,0-7-26 0,0-12-58 0,0-11-82 0,0-8-126-1,0 0-246 0</inkml:trace>
    </iact:actionData>
  </iact:action>
  <iact:action type="add" startTime="27940">
    <iact:property name="dataType"/>
    <iact:actionData xml:id="d8">
      <inkml:trace xmlns:inkml="http://www.w3.org/2003/InkML" xml:id="stk8" contextRef="#ctx0" brushRef="#br0">19797 8313 860 0,'0'0'292'7,"0"0"-88"2,0 0-102-3,0 0-78 2,0 0-18 0,0 0 8 1,0-5 80-4,0-21 12 2,0-2-6 2,0-12-16-1,0-2-16-1,0-2-6 0,0-3-31 1,5 8-31-1,-5 4 0 0,0 1 0 1,0 2 0 0,0 2 0 0,0-4 0 0,0-3 0-3,0 0 0 4,0-1 0-1,0-5 0-1,0 1 0 0,0-1 0 1,0 4 0 0,0 0 0 0,0 2 0-2,0 4 0 2,0 0 0 0,0 1 0-1,0-2 0 0,0 2 0 2,0-4 0-2,0 1 0-1,2 1 0 2,1 6 0 0,6 6 0 0,-9 5 0-2,0 7 0 2,0 3 0 1,0 4 0-1,0 0 0-3,0-1 0 3,0 3 0 0,0-8 0 0,0-1 0-2,0-5 0 2,0 3 0 0,0-2 0 0,0 6 0-1,0 3 0 1,0-2 0 0,0 7 0-1,0 0 0 1,0 0 0-2,0 0 0 2,0 0 0 0,0 0 0-2,-9 0 0 2,4 0 0 0,-8 17 0 0,0 12 0-1,-1 6 0 0,-5 11 0 1,-4 2 0 0,8 0 0-2,2-11 0 3,0-12 0-2,9-12 0 1,-5-10 0-1,6-3 0 0,3 0 0 1,0-28-25 0,0-17 25-2,0-11 8 2,16-6-4 0,5-5-4 0,-3 5 0-2,0 9 0 2,-7 16 2 0,4 14-2 0,-1 9 2-2,-11 13 0 2,7 1 5 0,3 0-7 0,-8 0 0-2,8 0 0 2,3 18 0 0,4 13 0 0,0 9 0-1,6 2 0 0,-1 5 0 2,6-2 0-1,-5-8 0-1,-2-6 0-1,11-9 0 2,0-9 0 1,-29-13-303-4,7 0-701 4</inkml:trace>
    </iact:actionData>
  </iact:action>
  <iact:action type="add" startTime="30027">
    <iact:property name="dataType"/>
    <iact:actionData xml:id="d9">
      <inkml:trace xmlns:inkml="http://www.w3.org/2003/InkML" xml:id="stk9" contextRef="#ctx0" brushRef="#br0">21848 3479 766 0,'0'0'402'8,"0"0"-118"-2,0 0 4 2,0 0-130 0,0 0-62 0,0 0-43-2,0 0-53 1,-208 82 0 1,135-65 0 0,6-4 0-1,-7 7-81 0,55-16-191 1,10 3-554 1</inkml:trace>
    </iact:actionData>
  </iact:action>
  <iact:action type="add" startTime="31925">
    <iact:property name="dataType"/>
    <iact:actionData xml:id="d10">
      <inkml:trace xmlns:inkml="http://www.w3.org/2003/InkML" xml:id="stk10" contextRef="#ctx0" brushRef="#br0">21972 5856 214 0,'0'0'298'6,"0"0"-204"3,0 0 60-2,0 0 20 1,0 0-2-2,0 0 68 2,0 0-30 0,-40 0-48 1,4 0-64-3,-12 7-68 1,9 3-24 1,-15 1-6 0,10-5-4-2,4 2-38 2,2-2-78 0,8 0-106 0,18-6-164-2,8 0-522 2</inkml:trace>
    </iact:actionData>
  </iact:action>
  <iact:action type="add" startTime="32809">
    <iact:property name="dataType"/>
    <iact:actionData xml:id="d11">
      <inkml:trace xmlns:inkml="http://www.w3.org/2003/InkML" xml:id="stk11" contextRef="#ctx0" brushRef="#br0">21909 4847 654 0,'0'0'388'8,"0"0"-176"0,0 0-24-1,0 0-48 1,0 0-74-1,-195 57-34 2,136-38-14-3,-2 1-18 2,0-8-38-1,42-10-168 2,8-2-490-4</inkml:trace>
    </iact:actionData>
  </iact:action>
  <iact:action type="add" startTime="33816">
    <iact:property name="dataType"/>
    <iact:actionData xml:id="d12">
      <inkml:trace xmlns:inkml="http://www.w3.org/2003/InkML" xml:id="stk12" contextRef="#ctx0" brushRef="#br0">21888 6796 380 0,'0'0'332'5,"0"0"-58"4,0 0-16-2,0 0-126 2,0 0-48-4,0 0-8 4,-140 13-46-1,76-9-16-2,-10-4-14 2,3 0-8 0,-1 4-106 0,51-4-260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B6171-F6A0-4B85-95AF-770526495B3D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F55C7-FF14-45D0-8A45-8861AA9881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3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326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123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4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49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15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27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652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35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60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F55C7-FF14-45D0-8A45-8861AA988191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6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A791-48C3-47F5-BC7D-7B610F3EF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13568-5886-4D45-A620-A82A9F42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0C3A-16BF-4C6E-9C26-68F34E9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8462-59F4-4875-9917-6F0D9DB9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0EA7-D210-4BB1-B7DE-3F3818BA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FCEB-B369-4356-8496-0531F965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CB9D-CAED-479B-8268-CCEF6BEF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B1B4-A64E-4713-BDEC-29EE345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DBC1-68A6-49BF-B81E-BED88256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8779-DB50-4202-ABC3-4651FBBE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06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09DE-E4CE-4091-BCE4-ADD1A3CD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6D6F-4720-4491-ACA5-3302536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1EFF-3B0B-4A6D-9F15-46043548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0C91-235F-49D5-A0C6-94B97B89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77B9-AD59-4656-B659-D2746565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6A0-E503-4E01-A7A7-10996511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FBCC-048E-4B69-8D71-6FA17020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D27E-DF68-4A66-A1CC-B147F50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1E8A-8AB3-423E-BFF2-98324388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8231A-2739-4A51-B235-B72C5551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39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E8D9-44C5-4B17-8E90-8C51F8A8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4B7C-6223-43A5-95FA-822865047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371F-34A9-418C-93F7-C40F11B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8E6FC-7CC4-4036-AD2A-208A8F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6AF3-AF01-455A-8B5F-7A71AF56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8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C784-7334-45ED-87FD-0189F86C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63E3-EB89-4157-998F-01502947A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3FA0-813F-430F-B9CF-7058C30D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7C2B3-32A0-46EE-9860-7DB70E54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DB36-D0E0-4E05-84A7-043485A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D9DF-77C8-4A1C-A48D-9F159787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CE0F-E477-4D65-97C6-0A7E7F6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6B4B-B9BC-4847-83A4-DA7A3023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0359-7229-44C6-AF71-E55B22EAD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EEF3-5C1F-40F6-80A6-BE834215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C0FEF-5D59-4D53-86F2-3BD0AA568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EE7EF-27E2-4911-9C00-9BCB40D5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735A5-98F7-4E03-906E-DE41474F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A29D6-E5ED-4D27-9551-9575F660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0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CBA-B37C-498F-BFA5-3DE47A54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0A63F-88E3-47C7-85D6-4D27D37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9A57-F48D-42C6-BC40-09ADFAF0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6DBB8-F04B-4634-B42E-9A85D582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A9359-358E-4362-A83D-4FDA38BF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86D27-BE34-42D9-8901-AE8DC0A5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8E33E-83BE-4E9C-A554-E68A1E0A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902C-19B9-4069-9D18-79EBD6AC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02A0-B5C5-48C8-963B-605543A6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B510-CDC1-439C-98E8-B02109E0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13C8-3276-4C4E-BF7B-E3CFBAF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C5C4E-D6EF-4172-A64F-EA979974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B2392-0C54-4BEF-9869-DDED82BE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8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5121-904F-47D1-97A5-97E62C7C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2B8D4-B360-4176-995C-F6D24BCD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5064D-86E3-446F-8293-B6450BE47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1B44-7105-4D77-A450-55D8D04A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EF321-915E-4178-817C-D529E6D4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8D56-2C42-490E-BE69-CE3B028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3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B9386-F422-4E89-A4B4-2AE38BA8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F27F-7E77-43D7-897B-4FD6F0EB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B1B-53E4-441E-B10F-7CA4F3EB6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E69B-8A2C-4CF0-8A6A-DBF812E6082F}" type="datetimeFigureOut">
              <a:rPr lang="en-CA" smtClean="0"/>
              <a:t>2018-08-25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8417-78D0-4104-8DE0-4BCF3026A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88E4-1BD4-46F1-8AC4-0E584BEDF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83F1-0041-4559-9894-8F1AD255C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microsoft.com/office/2011/relationships/inkAction" Target="../ink/inkAction7.xml"/><Relationship Id="rId3" Type="http://schemas.openxmlformats.org/officeDocument/2006/relationships/image" Target="../media/image82.png"/><Relationship Id="rId7" Type="http://schemas.openxmlformats.org/officeDocument/2006/relationships/image" Target="../media/image121.png"/><Relationship Id="rId12" Type="http://schemas.openxmlformats.org/officeDocument/2006/relationships/image" Target="../media/image1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20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9" Type="http://schemas.openxmlformats.org/officeDocument/2006/relationships/image" Target="../media/image118.png"/><Relationship Id="rId14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5.png"/><Relationship Id="rId7" Type="http://schemas.openxmlformats.org/officeDocument/2006/relationships/image" Target="../media/image1280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microsoft.com/office/2011/relationships/inkAction" Target="../ink/inkAction8.xml"/><Relationship Id="rId5" Type="http://schemas.openxmlformats.org/officeDocument/2006/relationships/image" Target="../media/image127.png"/><Relationship Id="rId10" Type="http://schemas.openxmlformats.org/officeDocument/2006/relationships/image" Target="../media/image131.png"/><Relationship Id="rId4" Type="http://schemas.openxmlformats.org/officeDocument/2006/relationships/image" Target="../media/image126.png"/><Relationship Id="rId9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0.png"/><Relationship Id="rId9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8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microsoft.com/office/2011/relationships/inkAction" Target="../ink/inkAction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notesSlide" Target="../notesSlides/notesSlide5.xml"/><Relationship Id="rId7" Type="http://schemas.microsoft.com/office/2011/relationships/inkAction" Target="../ink/inkAction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5.png"/><Relationship Id="rId7" Type="http://schemas.openxmlformats.org/officeDocument/2006/relationships/image" Target="../media/image158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microsoft.com/office/2011/relationships/inkAction" Target="../ink/inkAction11.xml"/><Relationship Id="rId5" Type="http://schemas.openxmlformats.org/officeDocument/2006/relationships/image" Target="../media/image1560.png"/><Relationship Id="rId10" Type="http://schemas.openxmlformats.org/officeDocument/2006/relationships/image" Target="../media/image161.png"/><Relationship Id="rId4" Type="http://schemas.openxmlformats.org/officeDocument/2006/relationships/image" Target="../media/image156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notesSlide" Target="../notesSlides/notesSlide8.xml"/><Relationship Id="rId7" Type="http://schemas.microsoft.com/office/2011/relationships/inkAction" Target="../ink/inkAction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1/relationships/inkAction" Target="../ink/inkAction13.xml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68.png"/><Relationship Id="rId5" Type="http://schemas.openxmlformats.org/officeDocument/2006/relationships/image" Target="../media/image1690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microsoft.com/office/2011/relationships/inkAction" Target="../ink/inkAction1.xml"/><Relationship Id="rId4" Type="http://schemas.openxmlformats.org/officeDocument/2006/relationships/image" Target="../media/image8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microsoft.com/office/2011/relationships/inkAction" Target="../ink/inkAction14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5.png"/><Relationship Id="rId12" Type="http://schemas.openxmlformats.org/officeDocument/2006/relationships/image" Target="../media/image1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64.png"/><Relationship Id="rId10" Type="http://schemas.openxmlformats.org/officeDocument/2006/relationships/image" Target="../media/image174.png"/><Relationship Id="rId4" Type="http://schemas.openxmlformats.org/officeDocument/2006/relationships/image" Target="../media/image163.png"/><Relationship Id="rId9" Type="http://schemas.openxmlformats.org/officeDocument/2006/relationships/image" Target="../media/image1310.png"/><Relationship Id="rId14" Type="http://schemas.openxmlformats.org/officeDocument/2006/relationships/image" Target="../media/image1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1/relationships/inkAction" Target="../ink/inkAction15.xml"/><Relationship Id="rId3" Type="http://schemas.openxmlformats.org/officeDocument/2006/relationships/image" Target="../media/image1790.png"/><Relationship Id="rId7" Type="http://schemas.openxmlformats.org/officeDocument/2006/relationships/image" Target="../media/image1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0.png"/><Relationship Id="rId9" Type="http://schemas.openxmlformats.org/officeDocument/2006/relationships/image" Target="../media/image18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1/relationships/inkAction" Target="../ink/inkAction16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85.png"/><Relationship Id="rId5" Type="http://schemas.openxmlformats.org/officeDocument/2006/relationships/image" Target="../media/image1840.png"/><Relationship Id="rId4" Type="http://schemas.openxmlformats.org/officeDocument/2006/relationships/image" Target="../media/image300.png"/><Relationship Id="rId9" Type="http://schemas.openxmlformats.org/officeDocument/2006/relationships/image" Target="../media/image18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91.png"/><Relationship Id="rId7" Type="http://schemas.openxmlformats.org/officeDocument/2006/relationships/image" Target="../media/image193.png"/><Relationship Id="rId12" Type="http://schemas.openxmlformats.org/officeDocument/2006/relationships/image" Target="../media/image19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89.png"/><Relationship Id="rId11" Type="http://schemas.microsoft.com/office/2011/relationships/inkAction" Target="../ink/inkAction17.xml"/><Relationship Id="rId5" Type="http://schemas.openxmlformats.org/officeDocument/2006/relationships/image" Target="../media/image188.png"/><Relationship Id="rId10" Type="http://schemas.openxmlformats.org/officeDocument/2006/relationships/image" Target="../media/image195.png"/><Relationship Id="rId4" Type="http://schemas.openxmlformats.org/officeDocument/2006/relationships/image" Target="../media/image192.png"/><Relationship Id="rId9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88.png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89.png"/><Relationship Id="rId4" Type="http://schemas.microsoft.com/office/2011/relationships/inkAction" Target="../ink/inkAction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1/relationships/inkAction" Target="../ink/inkAction4.xml"/><Relationship Id="rId3" Type="http://schemas.openxmlformats.org/officeDocument/2006/relationships/image" Target="../media/image890.png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96.png"/><Relationship Id="rId4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0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5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12" Type="http://schemas.microsoft.com/office/2011/relationships/inkAction" Target="../ink/inkAction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4159125" y="2159511"/>
            <a:ext cx="38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solidFill>
                  <a:srgbClr val="00B050"/>
                </a:solidFill>
              </a:rPr>
              <a:t>Covectors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0175D-DBDE-4981-BC82-B500F7976F6C}"/>
              </a:ext>
            </a:extLst>
          </p:cNvPr>
          <p:cNvSpPr txBox="1"/>
          <p:nvPr/>
        </p:nvSpPr>
        <p:spPr>
          <a:xfrm>
            <a:off x="3557529" y="3186555"/>
            <a:ext cx="5076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2: </a:t>
            </a:r>
            <a:r>
              <a:rPr lang="en-US" sz="3200" dirty="0" err="1">
                <a:solidFill>
                  <a:srgbClr val="00B050"/>
                </a:solidFill>
              </a:rPr>
              <a:t>Covector</a:t>
            </a:r>
            <a:r>
              <a:rPr lang="en-US" sz="3200" dirty="0">
                <a:solidFill>
                  <a:srgbClr val="00B050"/>
                </a:solidFill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20994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"/>
    </mc:Choice>
    <mc:Fallback xmlns="">
      <p:transition spd="slow" advTm="163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D64683F-4DFA-4C6C-833D-DEF17DD4954F}"/>
              </a:ext>
            </a:extLst>
          </p:cNvPr>
          <p:cNvGrpSpPr/>
          <p:nvPr/>
        </p:nvGrpSpPr>
        <p:grpSpPr>
          <a:xfrm rot="3100166">
            <a:off x="4816339" y="-1488890"/>
            <a:ext cx="4151847" cy="6682316"/>
            <a:chOff x="5325419" y="-928328"/>
            <a:chExt cx="4151847" cy="6682316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E1B14D6-FF8B-49CB-83A4-4F843B0E96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1A9FB36-FADC-4C63-8112-421E1AD423E3}"/>
                </a:ext>
              </a:extLst>
            </p:cNvPr>
            <p:cNvCxnSpPr>
              <a:cxnSpLocks/>
            </p:cNvCxnSpPr>
            <p:nvPr/>
          </p:nvCxnSpPr>
          <p:spPr>
            <a:xfrm rot="18499834">
              <a:off x="5479788" y="-22396"/>
              <a:ext cx="2764865" cy="1310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672EFA2-0377-42C8-A42B-355543169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984" y="306295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FC1C775-73EE-42E5-AF28-2689CEABD125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10EB56AD-B2A4-487D-8CFB-5EE24FE00EA0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06264505-FE76-4B3E-9800-E4ED9EF2F095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C518F223-E341-4D41-B647-4CB288EDDF04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37A1C16-26DA-4B49-9095-4AA9DE884062}"/>
                </a:ext>
              </a:extLst>
            </p:cNvPr>
            <p:cNvSpPr/>
            <p:nvPr/>
          </p:nvSpPr>
          <p:spPr>
            <a:xfrm rot="14547988">
              <a:off x="3463417" y="2370871"/>
              <a:ext cx="5245119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9E6A2A7-370D-43B3-8D8B-891CE299C14C}"/>
                </a:ext>
              </a:extLst>
            </p:cNvPr>
            <p:cNvSpPr/>
            <p:nvPr/>
          </p:nvSpPr>
          <p:spPr>
            <a:xfrm rot="14547988">
              <a:off x="6490932" y="534189"/>
              <a:ext cx="4446149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335955-4E7C-4FD6-BEC9-A2BB2B7D8937}"/>
              </a:ext>
            </a:extLst>
          </p:cNvPr>
          <p:cNvGrpSpPr/>
          <p:nvPr/>
        </p:nvGrpSpPr>
        <p:grpSpPr>
          <a:xfrm>
            <a:off x="278334" y="3094850"/>
            <a:ext cx="3185310" cy="4269539"/>
            <a:chOff x="-566844" y="-1258200"/>
            <a:chExt cx="5490287" cy="709284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53FC246-C906-4358-8467-C795277A2822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9A5D742-7EB4-4843-B5B0-A9F5566B916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932AEE-E565-4663-9D22-81AEE861CED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0E40B5F-931F-4BFF-9E22-555A33DD3595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A40CB4-E0A3-458D-8CAD-A26DE3A67FA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DF3FEEE-ACD4-4652-AD78-ECF8DC64916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1B36D9-494B-41A4-BC2B-D068F2A7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55C769E-454C-4998-8AF2-529561D1DEA8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7082F98-865E-47C4-BFCD-9A8B1657A108}"/>
                </a:ext>
              </a:extLst>
            </p:cNvPr>
            <p:cNvSpPr/>
            <p:nvPr/>
          </p:nvSpPr>
          <p:spPr>
            <a:xfrm rot="20055892">
              <a:off x="1694415" y="3045717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6F6AACA-D3B8-41CC-B4E7-7C3DBD162268}"/>
                </a:ext>
              </a:extLst>
            </p:cNvPr>
            <p:cNvSpPr/>
            <p:nvPr/>
          </p:nvSpPr>
          <p:spPr>
            <a:xfrm rot="20069902">
              <a:off x="-566844" y="-1258200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88D84C6-5D7F-4B31-9A3A-38D6B878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C57C05E-DA96-420E-AAD8-AD880DC60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E7E51FD-1295-42FA-B293-79855120FF69}"/>
              </a:ext>
            </a:extLst>
          </p:cNvPr>
          <p:cNvGrpSpPr/>
          <p:nvPr/>
        </p:nvGrpSpPr>
        <p:grpSpPr>
          <a:xfrm rot="3100166">
            <a:off x="3580270" y="2718749"/>
            <a:ext cx="3466953" cy="5419484"/>
            <a:chOff x="5325419" y="-964840"/>
            <a:chExt cx="4298169" cy="6718828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57B661D-79FD-41F3-A475-99E396DAA6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9B10E6-B18B-44CF-AC05-6E58C486B9D1}"/>
                </a:ext>
              </a:extLst>
            </p:cNvPr>
            <p:cNvCxnSpPr>
              <a:cxnSpLocks/>
            </p:cNvCxnSpPr>
            <p:nvPr/>
          </p:nvCxnSpPr>
          <p:spPr>
            <a:xfrm rot="18499834">
              <a:off x="5479788" y="-22396"/>
              <a:ext cx="2764865" cy="1310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9D05C4B-EA95-4575-9D56-B3EC70CCF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984" y="306295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6E105BE-BE36-45E4-BC8F-80DEA0FAFF47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410AB2C8-96A7-4304-9828-9D0711A31536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284AEC19-8ED6-4422-BA3B-3C86B09FCCC2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65D1E828-9FEF-41A6-A611-A07FAA0389ED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F17AEC3-5087-4302-9DDD-C7EA9CB47D1C}"/>
                </a:ext>
              </a:extLst>
            </p:cNvPr>
            <p:cNvSpPr/>
            <p:nvPr/>
          </p:nvSpPr>
          <p:spPr>
            <a:xfrm rot="14547988">
              <a:off x="3463417" y="2370871"/>
              <a:ext cx="5245119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8A592A0-9B59-4B54-A8FE-8EFDFD188A96}"/>
                </a:ext>
              </a:extLst>
            </p:cNvPr>
            <p:cNvSpPr/>
            <p:nvPr/>
          </p:nvSpPr>
          <p:spPr>
            <a:xfrm rot="14547988">
              <a:off x="6317582" y="820050"/>
              <a:ext cx="5090896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29C1BA9-26EE-4DDE-9A30-AAFF28F43429}"/>
              </a:ext>
            </a:extLst>
          </p:cNvPr>
          <p:cNvGrpSpPr/>
          <p:nvPr/>
        </p:nvGrpSpPr>
        <p:grpSpPr>
          <a:xfrm>
            <a:off x="8292985" y="3403548"/>
            <a:ext cx="3520817" cy="3659757"/>
            <a:chOff x="5214265" y="-61749"/>
            <a:chExt cx="4364948" cy="4537199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6B506B9-23D5-48C3-98D4-4C7462F3A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0" y="1133430"/>
              <a:ext cx="2815314" cy="1391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CA8DC91-6D30-49DC-B982-DAF60C46BC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B0C8B52-A240-484D-B8B5-9B101F155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570" y="740430"/>
              <a:ext cx="2463084" cy="1217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8F12E3B-B0FA-4158-BED9-BA7D98DF0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1" y="471617"/>
              <a:ext cx="2209452" cy="1092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892CB1F-F491-493E-BFE6-BA13C0D69C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25024" y="1358673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31C30B1-42EF-42C3-8E5A-DF5E381DA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032" y="280841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17B404A-D812-463E-BBAA-D50D6EF83C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00914" y="791544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15091B61-85F1-4361-B81A-44F349D35B06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6DB6FB7F-1A23-491B-AA98-8086D4DE7D7D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A3C04F8-FD4C-458A-88BF-DC2036771C3C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9A03452C-EE64-4E34-83B6-5E54E6A26E6F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5D836E2-52B8-404D-A2B8-3D664152C0C4}"/>
                </a:ext>
              </a:extLst>
            </p:cNvPr>
            <p:cNvSpPr/>
            <p:nvPr/>
          </p:nvSpPr>
          <p:spPr>
            <a:xfrm rot="14547988">
              <a:off x="4417587" y="2157656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E4847F1-E142-4641-AC53-14B8360BAC9A}"/>
                </a:ext>
              </a:extLst>
            </p:cNvPr>
            <p:cNvSpPr/>
            <p:nvPr/>
          </p:nvSpPr>
          <p:spPr>
            <a:xfrm rot="14547988">
              <a:off x="7261419" y="734929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58B6EB-FB55-49AB-A7AD-9396852189F4}"/>
                  </a:ext>
                </a:extLst>
              </p:cNvPr>
              <p:cNvSpPr/>
              <p:nvPr/>
            </p:nvSpPr>
            <p:spPr>
              <a:xfrm>
                <a:off x="5519885" y="66850"/>
                <a:ext cx="796949" cy="77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58B6EB-FB55-49AB-A7AD-939685218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85" y="66850"/>
                <a:ext cx="796949" cy="774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D8E5D66-B46B-4599-9B96-9566FDF5EC7D}"/>
              </a:ext>
            </a:extLst>
          </p:cNvPr>
          <p:cNvGrpSpPr/>
          <p:nvPr/>
        </p:nvGrpSpPr>
        <p:grpSpPr>
          <a:xfrm>
            <a:off x="151484" y="342997"/>
            <a:ext cx="2898751" cy="1744528"/>
            <a:chOff x="-182627" y="1933252"/>
            <a:chExt cx="5530845" cy="332857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BF5A9A2-8A0B-40BD-9D1F-EF313C94F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771" y="4806960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FE62853-1C0F-4E0D-8E34-A9AA26E82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853" y="3442249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AA20E84-1406-440F-BCAD-044FD0E67229}"/>
                    </a:ext>
                  </a:extLst>
                </p:cNvPr>
                <p:cNvSpPr/>
                <p:nvPr/>
              </p:nvSpPr>
              <p:spPr>
                <a:xfrm>
                  <a:off x="4582433" y="1933252"/>
                  <a:ext cx="765785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AA20E84-1406-440F-BCAD-044FD0E672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433" y="1933252"/>
                  <a:ext cx="765785" cy="785087"/>
                </a:xfrm>
                <a:prstGeom prst="rect">
                  <a:avLst/>
                </a:prstGeom>
                <a:blipFill>
                  <a:blip r:embed="rId6"/>
                  <a:stretch>
                    <a:fillRect r="-40000" b="-705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1FB571B-6BCB-4506-BB43-3B4575A0CE5F}"/>
                    </a:ext>
                  </a:extLst>
                </p:cNvPr>
                <p:cNvSpPr/>
                <p:nvPr/>
              </p:nvSpPr>
              <p:spPr>
                <a:xfrm>
                  <a:off x="-182627" y="3093122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1FB571B-6BCB-4506-BB43-3B4575A0C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2627" y="3093122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 r="-38806" b="-7313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E9D4A1D-3F1F-4A01-86C1-FAC21A686A50}"/>
                  </a:ext>
                </a:extLst>
              </p:cNvPr>
              <p:cNvSpPr/>
              <p:nvPr/>
            </p:nvSpPr>
            <p:spPr>
              <a:xfrm>
                <a:off x="2929428" y="4728889"/>
                <a:ext cx="6831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E9D4A1D-3F1F-4A01-86C1-FAC21A68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28" y="4728889"/>
                <a:ext cx="68319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9BE8CE1-CF71-400D-8E2F-DBCAD71B19D7}"/>
                  </a:ext>
                </a:extLst>
              </p:cNvPr>
              <p:cNvSpPr/>
              <p:nvPr/>
            </p:nvSpPr>
            <p:spPr>
              <a:xfrm>
                <a:off x="3640867" y="4739920"/>
                <a:ext cx="8336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9BE8CE1-CF71-400D-8E2F-DBCAD71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67" y="4739920"/>
                <a:ext cx="83369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7021CC-1D79-4A95-81C1-F71ADD3C5A6E}"/>
                  </a:ext>
                </a:extLst>
              </p:cNvPr>
              <p:cNvSpPr/>
              <p:nvPr/>
            </p:nvSpPr>
            <p:spPr>
              <a:xfrm>
                <a:off x="7957006" y="4761836"/>
                <a:ext cx="84555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7021CC-1D79-4A95-81C1-F71ADD3C5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06" y="4761836"/>
                <a:ext cx="84555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3F8155F-1B0E-4513-9491-2C0EE613B9C6}"/>
                  </a:ext>
                </a:extLst>
              </p:cNvPr>
              <p:cNvSpPr/>
              <p:nvPr/>
            </p:nvSpPr>
            <p:spPr>
              <a:xfrm>
                <a:off x="7304993" y="4754204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3F8155F-1B0E-4513-9491-2C0EE613B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93" y="4754204"/>
                <a:ext cx="6832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20722FB-2493-45F4-A5F1-7CC19EAFCA4E}"/>
                  </a:ext>
                </a:extLst>
              </p:cNvPr>
              <p:cNvSpPr/>
              <p:nvPr/>
            </p:nvSpPr>
            <p:spPr>
              <a:xfrm>
                <a:off x="9401408" y="118788"/>
                <a:ext cx="807913" cy="775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20722FB-2493-45F4-A5F1-7CC19EAF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408" y="118788"/>
                <a:ext cx="807913" cy="7754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F3745C-7182-48B1-892B-1260153163A7}"/>
              </a:ext>
            </a:extLst>
          </p:cNvPr>
          <p:cNvGrpSpPr/>
          <p:nvPr/>
        </p:nvGrpSpPr>
        <p:grpSpPr>
          <a:xfrm>
            <a:off x="8322698" y="-308315"/>
            <a:ext cx="4364948" cy="4537199"/>
            <a:chOff x="5214265" y="-61749"/>
            <a:chExt cx="4364948" cy="453719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671A86-430E-4B43-8814-11282BC6E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0" y="1133430"/>
              <a:ext cx="2815314" cy="1391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54FDE5E-5EA3-41F4-859B-4B9B4553CF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89BA66-C6A9-45DA-9AB1-A333F3645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570" y="740430"/>
              <a:ext cx="2463084" cy="1217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FA164D7-46C5-4D43-81C6-0B050FF25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1" y="471617"/>
              <a:ext cx="2209452" cy="1092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244A126-66F0-4C7B-9EE4-3FC0DA7256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25024" y="1358673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8CB1031-1C95-4B12-8481-A2693ED82B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032" y="280841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329ADBF-E796-432C-AF0B-0E8B03A00B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00914" y="791544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8406ED8-E082-45F7-AEAC-753525F48652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69AB83B-DA87-48A1-A938-127EBB9CE4E3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95232896-9D79-459D-83B6-22CC1F979524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12F4AEBE-F995-4DF0-9725-38A3927BDCB7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D364838-B445-4044-9C30-B1654249C67B}"/>
                </a:ext>
              </a:extLst>
            </p:cNvPr>
            <p:cNvSpPr/>
            <p:nvPr/>
          </p:nvSpPr>
          <p:spPr>
            <a:xfrm rot="14547988">
              <a:off x="4417587" y="2157656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46DA37-0467-423C-B247-B8B9A8D5A1CF}"/>
                </a:ext>
              </a:extLst>
            </p:cNvPr>
            <p:cNvSpPr/>
            <p:nvPr/>
          </p:nvSpPr>
          <p:spPr>
            <a:xfrm rot="14547988">
              <a:off x="7261419" y="734929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85A0ED-23C9-489D-B4B4-8C88C9CCE4D7}"/>
                  </a:ext>
                </a:extLst>
              </p:cNvPr>
              <p:cNvSpPr/>
              <p:nvPr/>
            </p:nvSpPr>
            <p:spPr>
              <a:xfrm>
                <a:off x="3025629" y="1639729"/>
                <a:ext cx="2871940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85A0ED-23C9-489D-B4B4-8C88C9CCE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29" y="1639729"/>
                <a:ext cx="2871940" cy="8576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592DD4-156E-4094-A72E-99459AFEE2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60440" y="2433960"/>
              <a:ext cx="6639120" cy="173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592DD4-156E-4094-A72E-99459AFEE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1080" y="2424600"/>
                <a:ext cx="6657840" cy="1750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6FD14956-651E-42BD-8149-ADE7A5975FED}"/>
              </a:ext>
            </a:extLst>
          </p:cNvPr>
          <p:cNvSpPr/>
          <p:nvPr/>
        </p:nvSpPr>
        <p:spPr>
          <a:xfrm>
            <a:off x="3557156" y="883373"/>
            <a:ext cx="1932689" cy="769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4"/>
    </mc:Choice>
    <mc:Fallback xmlns="">
      <p:transition spd="slow" advTm="17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196" grpId="0"/>
      <p:bldP spid="197" grpId="0"/>
      <p:bldP spid="198" grpId="0"/>
      <p:bldP spid="199" grpId="0"/>
      <p:bldP spid="81" grpId="0"/>
      <p:bldP spid="21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EADD59-0176-44A9-A634-0DC639528B71}"/>
              </a:ext>
            </a:extLst>
          </p:cNvPr>
          <p:cNvGrpSpPr/>
          <p:nvPr/>
        </p:nvGrpSpPr>
        <p:grpSpPr>
          <a:xfrm rot="3100166">
            <a:off x="3922959" y="1956860"/>
            <a:ext cx="4151847" cy="6682316"/>
            <a:chOff x="5325419" y="-928328"/>
            <a:chExt cx="4151847" cy="668231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DE3AEF-0B00-4FB2-B0A5-EB06F46B5B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7776D55-DF16-49E6-813B-B6DCBE94C18A}"/>
                </a:ext>
              </a:extLst>
            </p:cNvPr>
            <p:cNvCxnSpPr>
              <a:cxnSpLocks/>
            </p:cNvCxnSpPr>
            <p:nvPr/>
          </p:nvCxnSpPr>
          <p:spPr>
            <a:xfrm rot="18499834">
              <a:off x="5479788" y="-22396"/>
              <a:ext cx="2764865" cy="13106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D8B9A7E-1827-4AB7-8F73-2FDE9E17E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984" y="306295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29D75A7-541D-4491-A361-3E1F148391F8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C64F129-AE18-4AF4-AA10-E400A7086772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D656114B-4643-4FC6-8290-BA08CF21C0DC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446A7189-147D-4AF3-B976-C7730A8CAB14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D278CCC-445E-47D6-BA58-899A51D9D7C8}"/>
                </a:ext>
              </a:extLst>
            </p:cNvPr>
            <p:cNvSpPr/>
            <p:nvPr/>
          </p:nvSpPr>
          <p:spPr>
            <a:xfrm rot="14547988">
              <a:off x="3463417" y="2370871"/>
              <a:ext cx="5245119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2165CDF-99C4-4797-B8DB-1A7F97159D5D}"/>
                </a:ext>
              </a:extLst>
            </p:cNvPr>
            <p:cNvSpPr/>
            <p:nvPr/>
          </p:nvSpPr>
          <p:spPr>
            <a:xfrm rot="14547988">
              <a:off x="6490932" y="534189"/>
              <a:ext cx="4446149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6248B38-7F5F-4983-8F08-9D59DC23D5D3}"/>
              </a:ext>
            </a:extLst>
          </p:cNvPr>
          <p:cNvGrpSpPr/>
          <p:nvPr/>
        </p:nvGrpSpPr>
        <p:grpSpPr>
          <a:xfrm>
            <a:off x="8692277" y="2779961"/>
            <a:ext cx="4364948" cy="4537199"/>
            <a:chOff x="5214265" y="-61749"/>
            <a:chExt cx="4364948" cy="453719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78C878E-CC3E-4139-BE4D-097F43578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0" y="1133430"/>
              <a:ext cx="2815314" cy="1391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C556AA3-F854-4F28-ACF5-6FDAFA55B6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455524" y="565620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314CE92-F6D4-40CA-ADF5-F8E3F4A12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6570" y="740430"/>
              <a:ext cx="2463084" cy="1217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2E85147-C112-4672-BB50-3BCDBCEA2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681" y="471617"/>
              <a:ext cx="2209452" cy="1092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AB90FBC-7527-42A4-AF37-DB2BBA51A4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25024" y="1358673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048B4EC-8565-48B6-836F-682BDD323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032" y="2808414"/>
              <a:ext cx="2298282" cy="1136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E866461-7A94-40FB-859C-F34445C810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00914" y="791544"/>
              <a:ext cx="1685445" cy="3409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FECFF08-D884-452B-B04E-0E6316621B6A}"/>
                </a:ext>
              </a:extLst>
            </p:cNvPr>
            <p:cNvGrpSpPr/>
            <p:nvPr/>
          </p:nvGrpSpPr>
          <p:grpSpPr>
            <a:xfrm rot="14604964">
              <a:off x="7321609" y="1653318"/>
              <a:ext cx="163889" cy="1055289"/>
              <a:chOff x="6717256" y="1190647"/>
              <a:chExt cx="163889" cy="1055289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AB5FC7F-72B6-47D4-AA76-A0C8ED2C5761}"/>
                  </a:ext>
                </a:extLst>
              </p:cNvPr>
              <p:cNvSpPr/>
              <p:nvPr/>
            </p:nvSpPr>
            <p:spPr>
              <a:xfrm rot="1496496">
                <a:off x="6717256" y="1682649"/>
                <a:ext cx="77458" cy="8534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04CE9B5-D502-4FBF-814D-8265045C4E30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56754" y="119064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6F5847DC-970E-4968-9872-C7252B72B638}"/>
                  </a:ext>
                </a:extLst>
              </p:cNvPr>
              <p:cNvCxnSpPr>
                <a:cxnSpLocks/>
              </p:cNvCxnSpPr>
              <p:nvPr/>
            </p:nvCxnSpPr>
            <p:spPr>
              <a:xfrm rot="1496496" flipV="1">
                <a:off x="6764759" y="2184557"/>
                <a:ext cx="116386" cy="613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25EE49F-3D32-48DF-80BA-691423F8E889}"/>
                </a:ext>
              </a:extLst>
            </p:cNvPr>
            <p:cNvSpPr/>
            <p:nvPr/>
          </p:nvSpPr>
          <p:spPr>
            <a:xfrm rot="14547988">
              <a:off x="4417587" y="2157656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5DA3982-A77F-41E5-B9E8-3D9DAB516FA8}"/>
                </a:ext>
              </a:extLst>
            </p:cNvPr>
            <p:cNvSpPr/>
            <p:nvPr/>
          </p:nvSpPr>
          <p:spPr>
            <a:xfrm rot="14547988">
              <a:off x="7261419" y="734929"/>
              <a:ext cx="3114472" cy="152111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335955-4E7C-4FD6-BEC9-A2BB2B7D8937}"/>
              </a:ext>
            </a:extLst>
          </p:cNvPr>
          <p:cNvGrpSpPr/>
          <p:nvPr/>
        </p:nvGrpSpPr>
        <p:grpSpPr>
          <a:xfrm>
            <a:off x="-481678" y="2636214"/>
            <a:ext cx="3949001" cy="5293178"/>
            <a:chOff x="-566844" y="-1258200"/>
            <a:chExt cx="5490287" cy="7092843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53FC246-C906-4358-8467-C795277A2822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9A5D742-7EB4-4843-B5B0-A9F5566B916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932AEE-E565-4663-9D22-81AEE861CED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0E40B5F-931F-4BFF-9E22-555A33DD3595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BA40CB4-E0A3-458D-8CAD-A26DE3A67FA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DF3FEEE-ACD4-4652-AD78-ECF8DC64916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1B36D9-494B-41A4-BC2B-D068F2A79749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55C769E-454C-4998-8AF2-529561D1DEA8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7082F98-865E-47C4-BFCD-9A8B1657A108}"/>
                </a:ext>
              </a:extLst>
            </p:cNvPr>
            <p:cNvSpPr/>
            <p:nvPr/>
          </p:nvSpPr>
          <p:spPr>
            <a:xfrm rot="20055892">
              <a:off x="1694415" y="3045717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6F6AACA-D3B8-41CC-B4E7-7C3DBD162268}"/>
                </a:ext>
              </a:extLst>
            </p:cNvPr>
            <p:cNvSpPr/>
            <p:nvPr/>
          </p:nvSpPr>
          <p:spPr>
            <a:xfrm rot="20069902">
              <a:off x="-566844" y="-1258200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88D84C6-5D7F-4B31-9A3A-38D6B8783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C57C05E-DA96-420E-AAD8-AD880DC60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E9D4A1D-3F1F-4A01-86C1-FAC21A686A50}"/>
                  </a:ext>
                </a:extLst>
              </p:cNvPr>
              <p:cNvSpPr/>
              <p:nvPr/>
            </p:nvSpPr>
            <p:spPr>
              <a:xfrm>
                <a:off x="2929428" y="4757917"/>
                <a:ext cx="6831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E9D4A1D-3F1F-4A01-86C1-FAC21A68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28" y="4757917"/>
                <a:ext cx="68319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9BE8CE1-CF71-400D-8E2F-DBCAD71B19D7}"/>
                  </a:ext>
                </a:extLst>
              </p:cNvPr>
              <p:cNvSpPr/>
              <p:nvPr/>
            </p:nvSpPr>
            <p:spPr>
              <a:xfrm>
                <a:off x="3640867" y="4768948"/>
                <a:ext cx="8336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9BE8CE1-CF71-400D-8E2F-DBCAD71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67" y="4768948"/>
                <a:ext cx="83369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7021CC-1D79-4A95-81C1-F71ADD3C5A6E}"/>
                  </a:ext>
                </a:extLst>
              </p:cNvPr>
              <p:cNvSpPr/>
              <p:nvPr/>
            </p:nvSpPr>
            <p:spPr>
              <a:xfrm>
                <a:off x="7957006" y="4790864"/>
                <a:ext cx="84555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7021CC-1D79-4A95-81C1-F71ADD3C5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06" y="4790864"/>
                <a:ext cx="84555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3F8155F-1B0E-4513-9491-2C0EE613B9C6}"/>
                  </a:ext>
                </a:extLst>
              </p:cNvPr>
              <p:cNvSpPr/>
              <p:nvPr/>
            </p:nvSpPr>
            <p:spPr>
              <a:xfrm>
                <a:off x="7304993" y="4783232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3F8155F-1B0E-4513-9491-2C0EE613B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93" y="4783232"/>
                <a:ext cx="6832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7C7D8EC-5840-4ECA-8519-20CAC6EEF4E3}"/>
              </a:ext>
            </a:extLst>
          </p:cNvPr>
          <p:cNvGrpSpPr/>
          <p:nvPr/>
        </p:nvGrpSpPr>
        <p:grpSpPr>
          <a:xfrm>
            <a:off x="-159599" y="-1109344"/>
            <a:ext cx="12607137" cy="5293177"/>
            <a:chOff x="-159599" y="-1109344"/>
            <a:chExt cx="12607137" cy="52931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489A476-CFB8-4655-8762-3CF03C849C0B}"/>
                </a:ext>
              </a:extLst>
            </p:cNvPr>
            <p:cNvGrpSpPr/>
            <p:nvPr/>
          </p:nvGrpSpPr>
          <p:grpSpPr>
            <a:xfrm>
              <a:off x="-159599" y="-1109344"/>
              <a:ext cx="3949001" cy="5293177"/>
              <a:chOff x="-566844" y="-1258200"/>
              <a:chExt cx="5490287" cy="7092842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A57894B-5EE8-44A9-8DB4-5746D6A77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3705319-12DB-473E-880C-B1BB907BB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215DB54-DB37-4CDC-AE9D-B903A51D0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1CEEAA-7D04-4E30-8D52-388176971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3A03D2C-E520-4448-9125-8D82CEB84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0629120-EF66-4890-BC78-B88391AE7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9DCC639-7E8D-43C9-A2E0-B12B5780B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44A8240-22C2-498D-B763-5C68B85B52B8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8E34CF3-C898-4B49-83A6-ADC24711BA1D}"/>
                  </a:ext>
                </a:extLst>
              </p:cNvPr>
              <p:cNvSpPr/>
              <p:nvPr/>
            </p:nvSpPr>
            <p:spPr>
              <a:xfrm rot="20055892">
                <a:off x="1694415" y="3045716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E6CB1A-A885-44F8-A742-239693C5CD49}"/>
                  </a:ext>
                </a:extLst>
              </p:cNvPr>
              <p:cNvSpPr/>
              <p:nvPr/>
            </p:nvSpPr>
            <p:spPr>
              <a:xfrm rot="20069902">
                <a:off x="-566844" y="-1258200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809C57B-6339-46A4-9F08-4F2D5CC64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F726ED9-3AA7-43B9-8583-E44496757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6E48F94-5C03-4997-8CE6-DDDE2E87567A}"/>
                </a:ext>
              </a:extLst>
            </p:cNvPr>
            <p:cNvGrpSpPr/>
            <p:nvPr/>
          </p:nvGrpSpPr>
          <p:grpSpPr>
            <a:xfrm rot="1496496">
              <a:off x="4160881" y="-537361"/>
              <a:ext cx="3367968" cy="3839382"/>
              <a:chOff x="-168124" y="-431386"/>
              <a:chExt cx="4682464" cy="514474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0BE789F-4EC9-4F7B-A1E3-FBBCB8DE0750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1693064" y="198240"/>
                <a:ext cx="40915" cy="42225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418FEA8-4C00-4881-8874-B272322EDE0C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1963629" y="-234014"/>
                <a:ext cx="41395" cy="42720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C21DECF-5C8C-4AA0-B1DD-F4FC23316A40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2325791" y="-431386"/>
                <a:ext cx="41998" cy="43343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D314158D-9AE8-4F78-909D-09D3238F9812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1284161" y="404491"/>
                <a:ext cx="39331" cy="40590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7BFC187-A0F7-48D6-A8E1-5A603B95A50C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973728" y="784814"/>
                <a:ext cx="37339" cy="38534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53404BB-0428-4A07-9A47-925013D9BAD2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2814734" y="-427337"/>
                <a:ext cx="42735" cy="44103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E2B817F-253D-4A35-A826-B6C273B37D12}"/>
                  </a:ext>
                </a:extLst>
              </p:cNvPr>
              <p:cNvCxnSpPr>
                <a:cxnSpLocks/>
              </p:cNvCxnSpPr>
              <p:nvPr/>
            </p:nvCxnSpPr>
            <p:spPr>
              <a:xfrm rot="20103504">
                <a:off x="3233909" y="-380559"/>
                <a:ext cx="40976" cy="42289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9AD2576-3577-43B2-8E32-E680695FA974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DB10F26-EAF7-4D8E-850E-CAF72A2927D8}"/>
                  </a:ext>
                </a:extLst>
              </p:cNvPr>
              <p:cNvSpPr/>
              <p:nvPr/>
            </p:nvSpPr>
            <p:spPr>
              <a:xfrm rot="20055892">
                <a:off x="1285312" y="2772502"/>
                <a:ext cx="3229028" cy="194085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C58D000-3840-4085-A0B7-36412693CFF0}"/>
                  </a:ext>
                </a:extLst>
              </p:cNvPr>
              <p:cNvSpPr/>
              <p:nvPr/>
            </p:nvSpPr>
            <p:spPr>
              <a:xfrm rot="20069902">
                <a:off x="-168124" y="-358731"/>
                <a:ext cx="3175662" cy="20382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FC18CF10-33EE-42AB-86C3-E9F4B6651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CC5AC153-DC7E-4E98-AD45-99AEEBFC4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741A598-BA4B-49EF-A28D-1D08E3FD92DA}"/>
                </a:ext>
              </a:extLst>
            </p:cNvPr>
            <p:cNvGrpSpPr/>
            <p:nvPr/>
          </p:nvGrpSpPr>
          <p:grpSpPr>
            <a:xfrm rot="17725526">
              <a:off x="7902670" y="-1086007"/>
              <a:ext cx="3833441" cy="5256295"/>
              <a:chOff x="-416880" y="-1109958"/>
              <a:chExt cx="5329608" cy="7043403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EBAC2FD-ED6F-4137-AD7A-C54D2757C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527EDDB-CAA7-4A17-89B2-C06DBC6BC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8729839-FDAE-474F-BCBF-FE1C0497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4C46459-4786-4AE1-A25D-9FF970A22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F540C4B-B618-4CFF-841D-2968EC54D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00AEA8E-046D-4DD3-B6E1-9CB97ADA0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9543D71-811A-4808-B94D-E8CAA2CC4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D6586AB-75F9-4B81-B880-2AA0A0AFF55F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7B5FF57-8209-4B60-BE93-7B0EAC8C95EC}"/>
                  </a:ext>
                </a:extLst>
              </p:cNvPr>
              <p:cNvSpPr/>
              <p:nvPr/>
            </p:nvSpPr>
            <p:spPr>
              <a:xfrm rot="20055892">
                <a:off x="1683700" y="3144519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38BDFE2-08E6-4B33-ACFB-28AEB8D6B0A6}"/>
                  </a:ext>
                </a:extLst>
              </p:cNvPr>
              <p:cNvSpPr/>
              <p:nvPr/>
            </p:nvSpPr>
            <p:spPr>
              <a:xfrm rot="20069902">
                <a:off x="-416880" y="-110995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69D5A6D4-C7D2-4F85-9D67-2A3220B727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2C010DF-EEAD-4A11-89BA-4507D83FD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6D7E66CE-51F5-4B4D-A230-4B7899007EAA}"/>
                    </a:ext>
                  </a:extLst>
                </p:cNvPr>
                <p:cNvSpPr/>
                <p:nvPr/>
              </p:nvSpPr>
              <p:spPr>
                <a:xfrm>
                  <a:off x="3157724" y="1012359"/>
                  <a:ext cx="68319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6D7E66CE-51F5-4B4D-A230-4B7899007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724" y="1012359"/>
                  <a:ext cx="683199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9876099-0B22-4234-ABF0-1823C850A093}"/>
                    </a:ext>
                  </a:extLst>
                </p:cNvPr>
                <p:cNvSpPr/>
                <p:nvPr/>
              </p:nvSpPr>
              <p:spPr>
                <a:xfrm>
                  <a:off x="4080176" y="1023390"/>
                  <a:ext cx="83369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9876099-0B22-4234-ABF0-1823C850A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176" y="1023390"/>
                  <a:ext cx="83369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80AC7080-653A-45EA-98AC-A6B16F314FB3}"/>
                    </a:ext>
                  </a:extLst>
                </p:cNvPr>
                <p:cNvSpPr/>
                <p:nvPr/>
              </p:nvSpPr>
              <p:spPr>
                <a:xfrm>
                  <a:off x="7833611" y="1045306"/>
                  <a:ext cx="84555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80AC7080-653A-45EA-98AC-A6B16F314F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3611" y="1045306"/>
                  <a:ext cx="845551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17ECA29-13F1-4C21-AD80-4FE89257F672}"/>
                  </a:ext>
                </a:extLst>
              </p:cNvPr>
              <p:cNvSpPr/>
              <p:nvPr/>
            </p:nvSpPr>
            <p:spPr>
              <a:xfrm>
                <a:off x="7454020" y="1458586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17ECA29-13F1-4C21-AD80-4FE89257F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20" y="1458586"/>
                <a:ext cx="6832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FECBB1-92C8-42C2-80B1-9A35998C919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20400" y="234720"/>
              <a:ext cx="4217400" cy="382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FECBB1-92C8-42C2-80B1-9A35998C9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11040" y="225360"/>
                <a:ext cx="4236120" cy="38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75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8"/>
    </mc:Choice>
    <mc:Fallback xmlns="">
      <p:transition spd="slow" advTm="17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4333BEE-2863-4985-86D7-25DAA931FABE}"/>
              </a:ext>
            </a:extLst>
          </p:cNvPr>
          <p:cNvGrpSpPr/>
          <p:nvPr/>
        </p:nvGrpSpPr>
        <p:grpSpPr>
          <a:xfrm>
            <a:off x="1101672" y="273219"/>
            <a:ext cx="3471528" cy="2954144"/>
            <a:chOff x="187272" y="109249"/>
            <a:chExt cx="3471528" cy="2954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71AD419-1ED0-46AA-AE95-5A541A7B4F60}"/>
                    </a:ext>
                  </a:extLst>
                </p:cNvPr>
                <p:cNvSpPr/>
                <p:nvPr/>
              </p:nvSpPr>
              <p:spPr>
                <a:xfrm>
                  <a:off x="187272" y="109249"/>
                  <a:ext cx="3471528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71AD419-1ED0-46AA-AE95-5A541A7B4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72" y="109249"/>
                  <a:ext cx="3471528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8837441-DFFE-4875-AC4D-2D52B0683633}"/>
                    </a:ext>
                  </a:extLst>
                </p:cNvPr>
                <p:cNvSpPr/>
                <p:nvPr/>
              </p:nvSpPr>
              <p:spPr>
                <a:xfrm>
                  <a:off x="205870" y="919347"/>
                  <a:ext cx="2094548" cy="7486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8837441-DFFE-4875-AC4D-2D52B0683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70" y="919347"/>
                  <a:ext cx="2094548" cy="7486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2366A09-2753-4EA7-9F5A-A19CD2266CE6}"/>
                    </a:ext>
                  </a:extLst>
                </p:cNvPr>
                <p:cNvSpPr/>
                <p:nvPr/>
              </p:nvSpPr>
              <p:spPr>
                <a:xfrm>
                  <a:off x="187272" y="1986175"/>
                  <a:ext cx="3342069" cy="1077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sz="32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2366A09-2753-4EA7-9F5A-A19CD2266C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72" y="1986175"/>
                  <a:ext cx="3342069" cy="10772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7995DF-27AF-4D65-ABCB-C6D206D25875}"/>
              </a:ext>
            </a:extLst>
          </p:cNvPr>
          <p:cNvGrpSpPr/>
          <p:nvPr/>
        </p:nvGrpSpPr>
        <p:grpSpPr>
          <a:xfrm>
            <a:off x="6661864" y="251227"/>
            <a:ext cx="4111382" cy="3093028"/>
            <a:chOff x="6276854" y="45080"/>
            <a:chExt cx="4111382" cy="3093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6EA21A-A650-40ED-84D7-90A1DDD19921}"/>
                    </a:ext>
                  </a:extLst>
                </p:cNvPr>
                <p:cNvSpPr/>
                <p:nvPr/>
              </p:nvSpPr>
              <p:spPr>
                <a:xfrm>
                  <a:off x="6276854" y="45080"/>
                  <a:ext cx="4111382" cy="7754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E6EA21A-A650-40ED-84D7-90A1DDD19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54" y="45080"/>
                  <a:ext cx="4111382" cy="7754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D62AC46-4DD9-4FB6-91BC-0F2E20EC9146}"/>
                    </a:ext>
                  </a:extLst>
                </p:cNvPr>
                <p:cNvSpPr/>
                <p:nvPr/>
              </p:nvSpPr>
              <p:spPr>
                <a:xfrm>
                  <a:off x="6276854" y="820485"/>
                  <a:ext cx="2609368" cy="796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000" i="1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4000" i="1">
                                              <a:solidFill>
                                                <a:srgbClr val="FF757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solidFill>
                                                    <a:srgbClr val="FF7575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CA" sz="4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D62AC46-4DD9-4FB6-91BC-0F2E20EC9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54" y="820485"/>
                  <a:ext cx="2609368" cy="7968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8E134D2-7E5C-46F0-8EA3-7A4C84E84C12}"/>
                    </a:ext>
                  </a:extLst>
                </p:cNvPr>
                <p:cNvSpPr/>
                <p:nvPr/>
              </p:nvSpPr>
              <p:spPr>
                <a:xfrm>
                  <a:off x="6276854" y="1858142"/>
                  <a:ext cx="2627322" cy="1279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sz="3200" i="1" dirty="0">
                    <a:latin typeface="Cambria Math" panose="02040503050406030204" pitchFamily="18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32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8E134D2-7E5C-46F0-8EA3-7A4C84E84C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854" y="1858142"/>
                  <a:ext cx="2627322" cy="12799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115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5"/>
    </mc:Choice>
    <mc:Fallback xmlns="">
      <p:transition spd="slow" advTm="5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/>
              <p:nvPr/>
            </p:nvSpPr>
            <p:spPr>
              <a:xfrm>
                <a:off x="9392187" y="3856704"/>
                <a:ext cx="2094548" cy="748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187" y="3856704"/>
                <a:ext cx="2094548" cy="748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6EA21A-A650-40ED-84D7-90A1DDD19921}"/>
                  </a:ext>
                </a:extLst>
              </p:cNvPr>
              <p:cNvSpPr/>
              <p:nvPr/>
            </p:nvSpPr>
            <p:spPr>
              <a:xfrm>
                <a:off x="223789" y="2018064"/>
                <a:ext cx="3983142" cy="775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E6EA21A-A650-40ED-84D7-90A1DDD19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9" y="2018064"/>
                <a:ext cx="3983142" cy="775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62AC46-4DD9-4FB6-91BC-0F2E20EC9146}"/>
                  </a:ext>
                </a:extLst>
              </p:cNvPr>
              <p:cNvSpPr/>
              <p:nvPr/>
            </p:nvSpPr>
            <p:spPr>
              <a:xfrm>
                <a:off x="9037308" y="5232506"/>
                <a:ext cx="2641172" cy="796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0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¾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sub>
                      </m:sSub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D62AC46-4DD9-4FB6-91BC-0F2E20EC9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308" y="5232506"/>
                <a:ext cx="2641172" cy="796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366A09-2753-4EA7-9F5A-A19CD2266CE6}"/>
                  </a:ext>
                </a:extLst>
              </p:cNvPr>
              <p:cNvSpPr/>
              <p:nvPr/>
            </p:nvSpPr>
            <p:spPr>
              <a:xfrm>
                <a:off x="285397" y="71460"/>
                <a:ext cx="3471528" cy="1692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366A09-2753-4EA7-9F5A-A19CD2266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7" y="71460"/>
                <a:ext cx="3471528" cy="1692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E134D2-7E5C-46F0-8EA3-7A4C84E84C12}"/>
                  </a:ext>
                </a:extLst>
              </p:cNvPr>
              <p:cNvSpPr/>
              <p:nvPr/>
            </p:nvSpPr>
            <p:spPr>
              <a:xfrm>
                <a:off x="272012" y="3785674"/>
                <a:ext cx="3934919" cy="2655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E134D2-7E5C-46F0-8EA3-7A4C84E84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2" y="3785674"/>
                <a:ext cx="3934919" cy="2655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6DC80E-25BB-44BA-8752-20F60ECA6453}"/>
              </a:ext>
            </a:extLst>
          </p:cNvPr>
          <p:cNvGrpSpPr/>
          <p:nvPr/>
        </p:nvGrpSpPr>
        <p:grpSpPr>
          <a:xfrm>
            <a:off x="6348777" y="278869"/>
            <a:ext cx="5189288" cy="2722428"/>
            <a:chOff x="-968952" y="3701470"/>
            <a:chExt cx="6217438" cy="29710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BEF92E-5C49-4E11-ABE8-698F4163D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80" y="4736249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B4EE9F-B267-40B0-BA31-F65490423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6" y="6538544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90C2FE8-F05D-4C7A-AD54-BF4B928C32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44208" y="6100957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75004C-88E1-4763-A92E-3F070CA09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74" y="4736246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C824648-0E4A-41A1-BF15-292D3005382B}"/>
                    </a:ext>
                  </a:extLst>
                </p:cNvPr>
                <p:cNvSpPr/>
                <p:nvPr/>
              </p:nvSpPr>
              <p:spPr>
                <a:xfrm>
                  <a:off x="2703950" y="5964640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C824648-0E4A-41A1-BF15-292D30053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950" y="5964640"/>
                  <a:ext cx="782137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7D8991F-4906-48DE-86A9-C87ED3EFA487}"/>
                    </a:ext>
                  </a:extLst>
                </p:cNvPr>
                <p:cNvSpPr/>
                <p:nvPr/>
              </p:nvSpPr>
              <p:spPr>
                <a:xfrm>
                  <a:off x="377180" y="3701470"/>
                  <a:ext cx="79400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7D8991F-4906-48DE-86A9-C87ED3EFA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0" y="3701470"/>
                  <a:ext cx="794000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CFFCC96-9CCF-4D73-973B-8F8427613B65}"/>
                    </a:ext>
                  </a:extLst>
                </p:cNvPr>
                <p:cNvSpPr/>
                <p:nvPr/>
              </p:nvSpPr>
              <p:spPr>
                <a:xfrm>
                  <a:off x="4482699" y="4016812"/>
                  <a:ext cx="765787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CFFCC96-9CCF-4D73-973B-8F8427613B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699" y="4016812"/>
                  <a:ext cx="765787" cy="7850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E8078DF-14B9-4810-B111-DDB6178C668C}"/>
                    </a:ext>
                  </a:extLst>
                </p:cNvPr>
                <p:cNvSpPr/>
                <p:nvPr/>
              </p:nvSpPr>
              <p:spPr>
                <a:xfrm>
                  <a:off x="-968952" y="5010464"/>
                  <a:ext cx="777648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E8078DF-14B9-4810-B111-DDB6178C6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8952" y="5010464"/>
                  <a:ext cx="777648" cy="7850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F8D828-C8AD-4A6F-BC7F-0517D1B9E3CB}"/>
                  </a:ext>
                </a:extLst>
              </p:cNvPr>
              <p:cNvSpPr/>
              <p:nvPr/>
            </p:nvSpPr>
            <p:spPr>
              <a:xfrm>
                <a:off x="3954309" y="3790195"/>
                <a:ext cx="4288676" cy="2655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½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¾</m:t>
                      </m:r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F8D828-C8AD-4A6F-BC7F-0517D1B9E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09" y="3790195"/>
                <a:ext cx="4288676" cy="2655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CD3E8-53B4-4931-B27A-8D90816F4D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78680" y="1252440"/>
              <a:ext cx="3886920" cy="175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CD3E8-53B4-4931-B27A-8D90816F4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9320" y="1243080"/>
                <a:ext cx="3905640" cy="1771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74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87"/>
    </mc:Choice>
    <mc:Fallback xmlns="">
      <p:transition spd="slow" advTm="664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2" grpId="0"/>
      <p:bldP spid="87" grpId="0" build="p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/>
              <p:nvPr/>
            </p:nvSpPr>
            <p:spPr>
              <a:xfrm>
                <a:off x="974748" y="776720"/>
                <a:ext cx="10715819" cy="166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6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600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6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6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6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CA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60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¾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sub>
                      </m:sSub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8" y="776720"/>
                <a:ext cx="10715819" cy="166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08D938-FD10-4230-AFC7-E55BBDEC98C1}"/>
              </a:ext>
            </a:extLst>
          </p:cNvPr>
          <p:cNvGrpSpPr/>
          <p:nvPr/>
        </p:nvGrpSpPr>
        <p:grpSpPr>
          <a:xfrm>
            <a:off x="2367383" y="3429000"/>
            <a:ext cx="7151810" cy="2107813"/>
            <a:chOff x="1837994" y="3184198"/>
            <a:chExt cx="7151810" cy="2107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/>
                <p:nvPr/>
              </p:nvSpPr>
              <p:spPr>
                <a:xfrm>
                  <a:off x="2495719" y="3184198"/>
                  <a:ext cx="6494085" cy="937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sz="480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4800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¾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19" y="3184198"/>
                  <a:ext cx="6494085" cy="9377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/>
                <p:nvPr/>
              </p:nvSpPr>
              <p:spPr>
                <a:xfrm>
                  <a:off x="1837994" y="4354254"/>
                  <a:ext cx="6513834" cy="937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4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4800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¾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acc>
                          </m:sub>
                        </m:sSub>
                        <m:r>
                          <a:rPr lang="en-U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4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994" y="4354254"/>
                  <a:ext cx="6513834" cy="9377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789E96-2654-4EB2-8459-A6BA31F5B1F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03800" y="3192480"/>
              <a:ext cx="2131560" cy="149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789E96-2654-4EB2-8459-A6BA31F5B1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4440" y="3183120"/>
                <a:ext cx="2150280" cy="1515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28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8"/>
    </mc:Choice>
    <mc:Fallback xmlns="">
      <p:transition spd="slow" advTm="7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/>
              <p:nvPr/>
            </p:nvSpPr>
            <p:spPr>
              <a:xfrm>
                <a:off x="1910591" y="824846"/>
                <a:ext cx="7546489" cy="1877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¼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z="6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6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6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6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6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sub>
                      </m:sSub>
                    </m:oMath>
                  </m:oMathPara>
                </a14:m>
                <a:endParaRPr lang="en-US" sz="6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8837441-DFFE-4875-AC4D-2D52B0683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91" y="824846"/>
                <a:ext cx="7546489" cy="1877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108D938-FD10-4230-AFC7-E55BBDEC98C1}"/>
              </a:ext>
            </a:extLst>
          </p:cNvPr>
          <p:cNvGrpSpPr/>
          <p:nvPr/>
        </p:nvGrpSpPr>
        <p:grpSpPr>
          <a:xfrm>
            <a:off x="3763854" y="3165350"/>
            <a:ext cx="4177362" cy="3130523"/>
            <a:chOff x="3234465" y="2920548"/>
            <a:chExt cx="4177362" cy="3130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/>
                <p:nvPr/>
              </p:nvSpPr>
              <p:spPr>
                <a:xfrm>
                  <a:off x="3234465" y="2920548"/>
                  <a:ext cx="4177362" cy="23257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465" y="2920548"/>
                  <a:ext cx="4177362" cy="23257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/>
                <p:nvPr/>
              </p:nvSpPr>
              <p:spPr>
                <a:xfrm>
                  <a:off x="3234465" y="4530718"/>
                  <a:ext cx="4063035" cy="152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4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465" y="4530718"/>
                  <a:ext cx="4063035" cy="15203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49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4"/>
    </mc:Choice>
    <mc:Fallback xmlns="">
      <p:transition spd="slow" advTm="58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9E7708-88D0-4427-B666-B46942C352FA}"/>
              </a:ext>
            </a:extLst>
          </p:cNvPr>
          <p:cNvCxnSpPr>
            <a:cxnSpLocks/>
          </p:cNvCxnSpPr>
          <p:nvPr/>
        </p:nvCxnSpPr>
        <p:spPr>
          <a:xfrm flipV="1">
            <a:off x="8006134" y="2291222"/>
            <a:ext cx="3058270" cy="16456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D4D94E-1A4F-45FF-A2AB-E18F636B112E}"/>
              </a:ext>
            </a:extLst>
          </p:cNvPr>
          <p:cNvCxnSpPr>
            <a:cxnSpLocks/>
          </p:cNvCxnSpPr>
          <p:nvPr/>
        </p:nvCxnSpPr>
        <p:spPr>
          <a:xfrm>
            <a:off x="8572839" y="-1504550"/>
            <a:ext cx="3961825" cy="897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30B74D5-76CD-4F26-BD58-735A1177725D}"/>
              </a:ext>
            </a:extLst>
          </p:cNvPr>
          <p:cNvCxnSpPr>
            <a:cxnSpLocks/>
          </p:cNvCxnSpPr>
          <p:nvPr/>
        </p:nvCxnSpPr>
        <p:spPr>
          <a:xfrm>
            <a:off x="9367835" y="-1489946"/>
            <a:ext cx="3961825" cy="897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F05ADD-FF3B-46BB-9D17-FC6557256A33}"/>
              </a:ext>
            </a:extLst>
          </p:cNvPr>
          <p:cNvCxnSpPr>
            <a:cxnSpLocks/>
          </p:cNvCxnSpPr>
          <p:nvPr/>
        </p:nvCxnSpPr>
        <p:spPr>
          <a:xfrm>
            <a:off x="10140040" y="-1418372"/>
            <a:ext cx="3961825" cy="897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108D938-FD10-4230-AFC7-E55BBDEC98C1}"/>
              </a:ext>
            </a:extLst>
          </p:cNvPr>
          <p:cNvGrpSpPr/>
          <p:nvPr/>
        </p:nvGrpSpPr>
        <p:grpSpPr>
          <a:xfrm>
            <a:off x="972527" y="858429"/>
            <a:ext cx="1539268" cy="4382028"/>
            <a:chOff x="3587391" y="2410343"/>
            <a:chExt cx="1539268" cy="4382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/>
                <p:nvPr/>
              </p:nvSpPr>
              <p:spPr>
                <a:xfrm>
                  <a:off x="3587391" y="2410343"/>
                  <a:ext cx="1539268" cy="22542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4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  <a:p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879302-5339-4565-838D-1655C6411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1" y="2410343"/>
                  <a:ext cx="1539268" cy="22542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/>
                <p:nvPr/>
              </p:nvSpPr>
              <p:spPr>
                <a:xfrm>
                  <a:off x="3587391" y="5272018"/>
                  <a:ext cx="1539268" cy="152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4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3DD57F4-A273-4CCC-BA65-6D88B8CB7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1" y="5272018"/>
                  <a:ext cx="1539268" cy="1520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433013-6C72-4F31-9459-A1E898580CD4}"/>
                  </a:ext>
                </a:extLst>
              </p:cNvPr>
              <p:cNvSpPr/>
              <p:nvPr/>
            </p:nvSpPr>
            <p:spPr>
              <a:xfrm>
                <a:off x="2964502" y="3963056"/>
                <a:ext cx="3131498" cy="93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80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¾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sub>
                      </m:sSub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433013-6C72-4F31-9459-A1E898580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02" y="3963056"/>
                <a:ext cx="3131498" cy="937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1E4C257-59C3-4859-BCCF-6BEBC6BC107A}"/>
              </a:ext>
            </a:extLst>
          </p:cNvPr>
          <p:cNvGrpSpPr/>
          <p:nvPr/>
        </p:nvGrpSpPr>
        <p:grpSpPr>
          <a:xfrm>
            <a:off x="6545693" y="1561334"/>
            <a:ext cx="5189288" cy="2433475"/>
            <a:chOff x="-968952" y="4016812"/>
            <a:chExt cx="6217438" cy="265571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122168-4A61-4FA9-95D5-577794C4F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80" y="4736249"/>
              <a:ext cx="0" cy="18022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CB9670-0D2A-44A9-B31C-6F90DCE51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6" y="6538544"/>
              <a:ext cx="1929770" cy="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B19E94-93C9-468C-8661-395174075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44208" y="6100957"/>
              <a:ext cx="952214" cy="44709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117118-8760-44B9-A697-755EE159E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74" y="4736246"/>
              <a:ext cx="3714322" cy="18195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65FDEF5-86E0-4D86-BD6C-03D0B8C0BB3D}"/>
                    </a:ext>
                  </a:extLst>
                </p:cNvPr>
                <p:cNvSpPr/>
                <p:nvPr/>
              </p:nvSpPr>
              <p:spPr>
                <a:xfrm>
                  <a:off x="2703950" y="5964640"/>
                  <a:ext cx="78213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65FDEF5-86E0-4D86-BD6C-03D0B8C0B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950" y="5964640"/>
                  <a:ext cx="782137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75B505-0AD9-419D-A236-0B6B2BE2D754}"/>
                    </a:ext>
                  </a:extLst>
                </p:cNvPr>
                <p:cNvSpPr/>
                <p:nvPr/>
              </p:nvSpPr>
              <p:spPr>
                <a:xfrm>
                  <a:off x="4482699" y="4016812"/>
                  <a:ext cx="765787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75B505-0AD9-419D-A236-0B6B2BE2D7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699" y="4016812"/>
                  <a:ext cx="765787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D80D3DB-022F-4F34-92DA-A8D8E3C2E45D}"/>
                    </a:ext>
                  </a:extLst>
                </p:cNvPr>
                <p:cNvSpPr/>
                <p:nvPr/>
              </p:nvSpPr>
              <p:spPr>
                <a:xfrm>
                  <a:off x="-968952" y="5010464"/>
                  <a:ext cx="777648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D80D3DB-022F-4F34-92DA-A8D8E3C2E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68952" y="5010464"/>
                  <a:ext cx="777648" cy="7850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267D51-74DD-458D-8360-BDFB7D840FCB}"/>
              </a:ext>
            </a:extLst>
          </p:cNvPr>
          <p:cNvGrpSpPr/>
          <p:nvPr/>
        </p:nvGrpSpPr>
        <p:grpSpPr>
          <a:xfrm>
            <a:off x="3986687" y="-3394032"/>
            <a:ext cx="10263193" cy="13678641"/>
            <a:chOff x="-223267" y="-1613458"/>
            <a:chExt cx="6097733" cy="72541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AAF3D3-6416-4A42-A119-7973B79276B3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46C782-4832-445C-BE8C-6EE7DF9C43C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14F80C-171D-4714-B727-D82F8EC66CFE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8FE5B7-6728-42E5-B07A-393B9B929730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8DAE0C-33FB-49A9-B1B9-FCAAE766FD1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A3A69D-7AC1-4888-B583-320EB7393C8F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04AD51-E5A1-49F8-9A91-13AA5704C9F9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7E6B271-2499-45EE-A546-A09F8D8C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FBF4486-4F97-4E8F-B0F5-780EE64A8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EF5890-B0EE-4D97-9ED2-FF277A2F64C9}"/>
                </a:ext>
              </a:extLst>
            </p:cNvPr>
            <p:cNvSpPr/>
            <p:nvPr/>
          </p:nvSpPr>
          <p:spPr>
            <a:xfrm rot="20055892">
              <a:off x="1644788" y="2851801"/>
              <a:ext cx="422967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44D5EB-B497-45A1-A693-2239903FC189}"/>
                </a:ext>
              </a:extLst>
            </p:cNvPr>
            <p:cNvSpPr/>
            <p:nvPr/>
          </p:nvSpPr>
          <p:spPr>
            <a:xfrm rot="20069902">
              <a:off x="-223267" y="-1613458"/>
              <a:ext cx="421060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517A6-48E4-4CA8-BDDB-F50A6AF9C035}"/>
                  </a:ext>
                </a:extLst>
              </p:cNvPr>
              <p:cNvSpPr/>
              <p:nvPr/>
            </p:nvSpPr>
            <p:spPr>
              <a:xfrm>
                <a:off x="7658844" y="968240"/>
                <a:ext cx="630986" cy="66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7517A6-48E4-4CA8-BDDB-F50A6AF9C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44" y="968240"/>
                <a:ext cx="630986" cy="669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280F1E-01D1-40B8-836E-28FDEB4D74AB}"/>
                  </a:ext>
                </a:extLst>
              </p:cNvPr>
              <p:cNvSpPr/>
              <p:nvPr/>
            </p:nvSpPr>
            <p:spPr>
              <a:xfrm>
                <a:off x="3490328" y="1272381"/>
                <a:ext cx="2480679" cy="879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4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280F1E-01D1-40B8-836E-28FDEB4D7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28" y="1272381"/>
                <a:ext cx="2480679" cy="8795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B68BBA-17E8-426D-B520-2F6EB874B2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77920" y="870840"/>
              <a:ext cx="9002160" cy="323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B68BBA-17E8-426D-B520-2F6EB874B2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560" y="861480"/>
                <a:ext cx="902088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4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25"/>
    </mc:Choice>
    <mc:Fallback xmlns="">
      <p:transition spd="slow" advTm="51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4159125" y="2159511"/>
            <a:ext cx="3873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>
                <a:solidFill>
                  <a:srgbClr val="00B050"/>
                </a:solidFill>
              </a:rPr>
              <a:t>Covectors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0175D-DBDE-4981-BC82-B500F7976F6C}"/>
              </a:ext>
            </a:extLst>
          </p:cNvPr>
          <p:cNvSpPr txBox="1"/>
          <p:nvPr/>
        </p:nvSpPr>
        <p:spPr>
          <a:xfrm>
            <a:off x="2855289" y="3186555"/>
            <a:ext cx="648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3: </a:t>
            </a:r>
            <a:r>
              <a:rPr lang="en-US" sz="3200" dirty="0" err="1">
                <a:solidFill>
                  <a:srgbClr val="00B050"/>
                </a:solidFill>
              </a:rPr>
              <a:t>Covector</a:t>
            </a:r>
            <a:r>
              <a:rPr lang="en-US" sz="3200" dirty="0">
                <a:solidFill>
                  <a:srgbClr val="00B050"/>
                </a:solidFill>
              </a:rPr>
              <a:t>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22843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7"/>
    </mc:Choice>
    <mc:Fallback xmlns="">
      <p:transition spd="slow" advTm="1303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BE2ABE5-3139-4662-ADC4-64A7CA8083BD}"/>
                  </a:ext>
                </a:extLst>
              </p:cNvPr>
              <p:cNvSpPr/>
              <p:nvPr/>
            </p:nvSpPr>
            <p:spPr>
              <a:xfrm>
                <a:off x="156489" y="1855464"/>
                <a:ext cx="4625360" cy="2072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BE2ABE5-3139-4662-ADC4-64A7CA808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9" y="1855464"/>
                <a:ext cx="4625360" cy="2072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90AA0B-412C-4C22-82D8-4484CEA74884}"/>
                  </a:ext>
                </a:extLst>
              </p:cNvPr>
              <p:cNvSpPr/>
              <p:nvPr/>
            </p:nvSpPr>
            <p:spPr>
              <a:xfrm>
                <a:off x="4938338" y="347505"/>
                <a:ext cx="7335213" cy="4788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90AA0B-412C-4C22-82D8-4484CEA74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338" y="347505"/>
                <a:ext cx="7335213" cy="4788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605E4-B8C3-4931-B973-4BF27BAA49F3}"/>
                  </a:ext>
                </a:extLst>
              </p:cNvPr>
              <p:cNvSpPr txBox="1"/>
              <p:nvPr/>
            </p:nvSpPr>
            <p:spPr>
              <a:xfrm>
                <a:off x="0" y="46908"/>
                <a:ext cx="4509183" cy="200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605E4-B8C3-4931-B973-4BF27BAA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08"/>
                <a:ext cx="4509183" cy="2001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0808CA-7074-466D-BD6E-6CE7CFFA006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8640" y="208080"/>
              <a:ext cx="11884320" cy="480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0808CA-7074-466D-BD6E-6CE7CFFA00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0" y="198720"/>
                <a:ext cx="11903040" cy="4827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97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78"/>
    </mc:Choice>
    <mc:Fallback xmlns="">
      <p:transition spd="slow" advTm="90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BE2ABE5-3139-4662-ADC4-64A7CA8083BD}"/>
                  </a:ext>
                </a:extLst>
              </p:cNvPr>
              <p:cNvSpPr/>
              <p:nvPr/>
            </p:nvSpPr>
            <p:spPr>
              <a:xfrm>
                <a:off x="156489" y="1855464"/>
                <a:ext cx="4625360" cy="2072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BE2ABE5-3139-4662-ADC4-64A7CA808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89" y="1855464"/>
                <a:ext cx="4625360" cy="2072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90AA0B-412C-4C22-82D8-4484CEA74884}"/>
                  </a:ext>
                </a:extLst>
              </p:cNvPr>
              <p:cNvSpPr/>
              <p:nvPr/>
            </p:nvSpPr>
            <p:spPr>
              <a:xfrm>
                <a:off x="5403559" y="187084"/>
                <a:ext cx="7553671" cy="669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r>
                            <m:rPr>
                              <m:nor/>
                            </m:rP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br>
                  <a: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:r>
                  <a: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CA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r>
                          <m:rPr>
                            <m:nor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sSup>
                      <m:sSup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¼</m:t>
                          </m:r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4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4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br>
                  <a: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:r>
                  <a: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CA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½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acc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d>
                      </m:e>
                    </m:d>
                    <m:sSup>
                      <m:sSup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(−1)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90AA0B-412C-4C22-82D8-4484CEA74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59" y="187084"/>
                <a:ext cx="7553671" cy="6695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605E4-B8C3-4931-B973-4BF27BAA49F3}"/>
                  </a:ext>
                </a:extLst>
              </p:cNvPr>
              <p:cNvSpPr txBox="1"/>
              <p:nvPr/>
            </p:nvSpPr>
            <p:spPr>
              <a:xfrm>
                <a:off x="0" y="46908"/>
                <a:ext cx="4509183" cy="200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   2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 1 </m:t>
                      </m:r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F605E4-B8C3-4931-B973-4BF27BAA4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08"/>
                <a:ext cx="4509183" cy="20010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71B58-EE76-4315-9F5D-569A3349A85B}"/>
                  </a:ext>
                </a:extLst>
              </p:cNvPr>
              <p:cNvSpPr txBox="1"/>
              <p:nvPr/>
            </p:nvSpPr>
            <p:spPr>
              <a:xfrm>
                <a:off x="0" y="3928211"/>
                <a:ext cx="4902561" cy="1385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¼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CA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½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nor/>
                        </m:rP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71B58-EE76-4315-9F5D-569A3349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28211"/>
                <a:ext cx="4902561" cy="1385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FA845D-1C5E-4AD4-A5A3-5F584AE5BE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5760" y="2269080"/>
              <a:ext cx="11674800" cy="417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FA845D-1C5E-4AD4-A5A3-5F584AE5BE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00" y="2259720"/>
                <a:ext cx="11693520" cy="4193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07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10"/>
    </mc:Choice>
    <mc:Fallback xmlns="">
      <p:transition spd="slow" advTm="431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2176D62-431E-45E8-8DFC-C1FF69D9D4BF}"/>
              </a:ext>
            </a:extLst>
          </p:cNvPr>
          <p:cNvGrpSpPr/>
          <p:nvPr/>
        </p:nvGrpSpPr>
        <p:grpSpPr>
          <a:xfrm>
            <a:off x="6808543" y="1027906"/>
            <a:ext cx="5309542" cy="7260473"/>
            <a:chOff x="7622687" y="1868301"/>
            <a:chExt cx="4218551" cy="60732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90DB2-A635-46E8-AC87-50ADE265AABE}"/>
                </a:ext>
              </a:extLst>
            </p:cNvPr>
            <p:cNvGrpSpPr/>
            <p:nvPr/>
          </p:nvGrpSpPr>
          <p:grpSpPr>
            <a:xfrm>
              <a:off x="7622687" y="1868301"/>
              <a:ext cx="4218551" cy="6073209"/>
              <a:chOff x="-280614" y="-837848"/>
              <a:chExt cx="4985985" cy="657135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23450-9859-40E8-83CF-3ECB0FDE7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4727C9-91A4-49FF-92EC-74AA4CBF9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B586E5-8C08-4F75-B15B-59A01E01A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D60EA70-5B1F-40E0-AF58-C7705D4AB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F484EFB-DED0-4911-84F2-8C86F8AC8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7628370-C83A-41B9-8FB8-B4876FB2B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E4BEA6-7905-4A4A-92F7-B6C120F9E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2FB8FE4-21FA-43BD-A562-92108E468A02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972FAF-2755-477F-BCAA-2CC0C8F88908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F8BDFFC-3A0A-4BD2-9670-CFBED1DE74A4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EA8D2D-1969-471D-BB8C-C0F117AEC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CDB1E79-F8B7-4237-B4B6-C3FE8BF04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7D5AE42-6195-497C-A9A1-0DFBAB7FB179}"/>
                    </a:ext>
                  </a:extLst>
                </p:cNvPr>
                <p:cNvSpPr/>
                <p:nvPr/>
              </p:nvSpPr>
              <p:spPr>
                <a:xfrm>
                  <a:off x="9016302" y="3449072"/>
                  <a:ext cx="49212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7D5AE42-6195-497C-A9A1-0DFBAB7FB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302" y="3449072"/>
                  <a:ext cx="49212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7C92F9-10D6-42D9-A33A-433DB0A99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0211" y="3705587"/>
              <a:ext cx="351603" cy="101048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8CD3D4-8061-4FCC-883A-08D7ADCB2E31}"/>
                    </a:ext>
                  </a:extLst>
                </p:cNvPr>
                <p:cNvSpPr/>
                <p:nvPr/>
              </p:nvSpPr>
              <p:spPr>
                <a:xfrm>
                  <a:off x="9845893" y="3994290"/>
                  <a:ext cx="4725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38CD3D4-8061-4FCC-883A-08D7ADCB2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893" y="3994290"/>
                  <a:ext cx="4725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83628-B933-498E-B69F-6E85514D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Covectors</a:t>
            </a:r>
            <a:r>
              <a:rPr lang="en-US" dirty="0"/>
              <a:t> are…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962498" cy="56056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that map a </a:t>
                </a:r>
                <a:br>
                  <a:rPr lang="en-US" dirty="0"/>
                </a:br>
                <a:r>
                  <a:rPr lang="en-US" dirty="0"/>
                  <a:t>vector to a number and also obey </a:t>
                </a:r>
                <a:br>
                  <a:rPr lang="en-US" dirty="0"/>
                </a:br>
                <a:r>
                  <a:rPr lang="en-US" dirty="0"/>
                  <a:t>the following rules: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Can also be viewed as elements of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CA" dirty="0"/>
              </a:p>
              <a:p>
                <a:pPr lvl="1"/>
                <a:endParaRPr lang="en-US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962498" cy="5605689"/>
              </a:xfrm>
              <a:blipFill>
                <a:blip r:embed="rId4"/>
                <a:stretch>
                  <a:fillRect l="-1840" t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1A2B2E6-BE4D-4AE8-B720-8ECFA5A4DC3A}"/>
              </a:ext>
            </a:extLst>
          </p:cNvPr>
          <p:cNvSpPr/>
          <p:nvPr/>
        </p:nvSpPr>
        <p:spPr>
          <a:xfrm>
            <a:off x="7010400" y="1690688"/>
            <a:ext cx="4905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visualize them as (oriented) stacks:</a:t>
            </a:r>
            <a:endParaRPr lang="en-CA" sz="28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DFB837-AC3D-4CC0-A1FC-53C34BA066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12120" y="3020040"/>
              <a:ext cx="2111040" cy="250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DFB837-AC3D-4CC0-A1FC-53C34BA066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2760" y="3010680"/>
                <a:ext cx="2129760" cy="25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26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5"/>
    </mc:Choice>
    <mc:Fallback xmlns="">
      <p:transition spd="slow" advTm="8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F2AC69-5121-4ACD-BBA6-11992E73874B}"/>
              </a:ext>
            </a:extLst>
          </p:cNvPr>
          <p:cNvGrpSpPr/>
          <p:nvPr/>
        </p:nvGrpSpPr>
        <p:grpSpPr>
          <a:xfrm>
            <a:off x="9671902" y="88528"/>
            <a:ext cx="2293255" cy="2634697"/>
            <a:chOff x="7012933" y="239004"/>
            <a:chExt cx="2293255" cy="2634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2759E7-9DE0-456E-B1A1-754CDCBEEE6F}"/>
                    </a:ext>
                  </a:extLst>
                </p:cNvPr>
                <p:cNvSpPr/>
                <p:nvPr/>
              </p:nvSpPr>
              <p:spPr>
                <a:xfrm>
                  <a:off x="7012933" y="1556353"/>
                  <a:ext cx="2293255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2759E7-9DE0-456E-B1A1-754CDCBEE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933" y="1556353"/>
                  <a:ext cx="2293255" cy="13173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4A9898F-6FA2-41E0-9289-5365A33D9D68}"/>
                    </a:ext>
                  </a:extLst>
                </p:cNvPr>
                <p:cNvSpPr/>
                <p:nvPr/>
              </p:nvSpPr>
              <p:spPr>
                <a:xfrm>
                  <a:off x="7052429" y="239005"/>
                  <a:ext cx="2253759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4A9898F-6FA2-41E0-9289-5365A33D9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239005"/>
                  <a:ext cx="2253759" cy="13173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FA9B7-4EF1-4757-93F3-100F90FD6070}"/>
                </a:ext>
              </a:extLst>
            </p:cNvPr>
            <p:cNvSpPr/>
            <p:nvPr/>
          </p:nvSpPr>
          <p:spPr>
            <a:xfrm>
              <a:off x="7012933" y="239004"/>
              <a:ext cx="2293255" cy="2634697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BDCFBA-C8BD-4713-8C83-165714922628}"/>
                  </a:ext>
                </a:extLst>
              </p:cNvPr>
              <p:cNvSpPr/>
              <p:nvPr/>
            </p:nvSpPr>
            <p:spPr>
              <a:xfrm>
                <a:off x="226843" y="239004"/>
                <a:ext cx="9246057" cy="746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r>
                      <a:rPr lang="en-US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3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36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CA" sz="40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𝑙𝑘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b="0" i="1" smtClean="0">
                                            <a:solidFill>
                                              <a:schemeClr val="accent5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𝑙𝑘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𝑙𝑘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BDCFBA-C8BD-4713-8C83-165714922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3" y="239004"/>
                <a:ext cx="9246057" cy="746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24DAB49-7D04-46E6-BD0E-95DE9C750EE2}"/>
              </a:ext>
            </a:extLst>
          </p:cNvPr>
          <p:cNvGrpSpPr/>
          <p:nvPr/>
        </p:nvGrpSpPr>
        <p:grpSpPr>
          <a:xfrm>
            <a:off x="9597599" y="2919944"/>
            <a:ext cx="2638194" cy="773288"/>
            <a:chOff x="9597599" y="2919944"/>
            <a:chExt cx="2638194" cy="773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F80FCAB-FA2C-4348-9B42-8CBC71E9E10E}"/>
                    </a:ext>
                  </a:extLst>
                </p:cNvPr>
                <p:cNvSpPr/>
                <p:nvPr/>
              </p:nvSpPr>
              <p:spPr>
                <a:xfrm>
                  <a:off x="9679709" y="3031507"/>
                  <a:ext cx="2556084" cy="5770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a14:m>
                  <a:r>
                    <a:rPr lang="en-CA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F80FCAB-FA2C-4348-9B42-8CBC71E9E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709" y="3031507"/>
                  <a:ext cx="2556084" cy="5770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645D25-6D75-42DB-9F81-E266D1483544}"/>
                </a:ext>
              </a:extLst>
            </p:cNvPr>
            <p:cNvSpPr/>
            <p:nvPr/>
          </p:nvSpPr>
          <p:spPr>
            <a:xfrm>
              <a:off x="9597599" y="2919944"/>
              <a:ext cx="2443898" cy="773288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11349E-00FF-4EB9-A1AC-F5BDE0A1183C}"/>
                  </a:ext>
                </a:extLst>
              </p:cNvPr>
              <p:cNvSpPr/>
              <p:nvPr/>
            </p:nvSpPr>
            <p:spPr>
              <a:xfrm>
                <a:off x="5600700" y="5816284"/>
                <a:ext cx="2307298" cy="757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11349E-00FF-4EB9-A1AC-F5BDE0A11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5816284"/>
                <a:ext cx="2307298" cy="757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965EC1E9-355C-4452-B8DA-575C834D95FF}"/>
              </a:ext>
            </a:extLst>
          </p:cNvPr>
          <p:cNvSpPr/>
          <p:nvPr/>
        </p:nvSpPr>
        <p:spPr>
          <a:xfrm>
            <a:off x="4569752" y="5861545"/>
            <a:ext cx="1030948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9D4FCD-110D-41D6-A438-31310A8A9016}"/>
                  </a:ext>
                </a:extLst>
              </p:cNvPr>
              <p:cNvSpPr/>
              <p:nvPr/>
            </p:nvSpPr>
            <p:spPr>
              <a:xfrm>
                <a:off x="8608692" y="5861545"/>
                <a:ext cx="3497752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9D4FCD-110D-41D6-A438-31310A8A9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692" y="5861545"/>
                <a:ext cx="3497752" cy="793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54A05B-2165-4C65-8EDB-07531D0456E0}"/>
              </a:ext>
            </a:extLst>
          </p:cNvPr>
          <p:cNvSpPr/>
          <p:nvPr/>
        </p:nvSpPr>
        <p:spPr>
          <a:xfrm>
            <a:off x="7907998" y="5861545"/>
            <a:ext cx="592086" cy="723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F2B1D5-48D0-416D-B9A5-3FF826FDA885}"/>
              </a:ext>
            </a:extLst>
          </p:cNvPr>
          <p:cNvSpPr/>
          <p:nvPr/>
        </p:nvSpPr>
        <p:spPr>
          <a:xfrm>
            <a:off x="8611001" y="5825667"/>
            <a:ext cx="3430496" cy="943803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0FB8CB-CE55-4942-8991-57D29EDA3EEE}"/>
              </a:ext>
            </a:extLst>
          </p:cNvPr>
          <p:cNvGrpSpPr/>
          <p:nvPr/>
        </p:nvGrpSpPr>
        <p:grpSpPr>
          <a:xfrm>
            <a:off x="7176352" y="88528"/>
            <a:ext cx="2293255" cy="1899444"/>
            <a:chOff x="9671902" y="239004"/>
            <a:chExt cx="2293255" cy="1899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0CDF01D-8317-4896-8884-CEF626312276}"/>
                    </a:ext>
                  </a:extLst>
                </p:cNvPr>
                <p:cNvSpPr/>
                <p:nvPr/>
              </p:nvSpPr>
              <p:spPr>
                <a:xfrm>
                  <a:off x="9742240" y="1063987"/>
                  <a:ext cx="2172839" cy="10744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  <a:p>
                  <a:endParaRPr lang="en-CA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0CDF01D-8317-4896-8884-CEF626312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2240" y="1063987"/>
                  <a:ext cx="2172839" cy="10744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3487F50-32DB-4BB6-A75A-BC031A56D1C9}"/>
                    </a:ext>
                  </a:extLst>
                </p:cNvPr>
                <p:cNvSpPr/>
                <p:nvPr/>
              </p:nvSpPr>
              <p:spPr>
                <a:xfrm>
                  <a:off x="9781736" y="309343"/>
                  <a:ext cx="2063257" cy="588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3487F50-32DB-4BB6-A75A-BC031A56D1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736" y="309343"/>
                  <a:ext cx="2063257" cy="5887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C3D790-2344-4EA9-A071-FBA2A001E3AC}"/>
                </a:ext>
              </a:extLst>
            </p:cNvPr>
            <p:cNvSpPr/>
            <p:nvPr/>
          </p:nvSpPr>
          <p:spPr>
            <a:xfrm>
              <a:off x="9671902" y="239004"/>
              <a:ext cx="2293255" cy="1585437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F2D29F-E912-4103-AEF9-49FC2BA963E4}"/>
                  </a:ext>
                </a:extLst>
              </p:cNvPr>
              <p:cNvSpPr/>
              <p:nvPr/>
            </p:nvSpPr>
            <p:spPr>
              <a:xfrm>
                <a:off x="226843" y="155651"/>
                <a:ext cx="6096000" cy="14309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4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4000" dirty="0"/>
                  <a:t> is the </a:t>
                </a:r>
                <a:r>
                  <a:rPr lang="en-CA" sz="4000" dirty="0">
                    <a:solidFill>
                      <a:schemeClr val="accent5">
                        <a:lumMod val="50000"/>
                      </a:schemeClr>
                    </a:solidFill>
                  </a:rPr>
                  <a:t>old basis </a:t>
                </a:r>
                <a:r>
                  <a:rPr lang="en-CA" sz="40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4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̃"/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4000" dirty="0"/>
                  <a:t> is the </a:t>
                </a:r>
                <a:r>
                  <a:rPr lang="en-CA" sz="4000" dirty="0">
                    <a:solidFill>
                      <a:srgbClr val="FF0000"/>
                    </a:solidFill>
                  </a:rPr>
                  <a:t>new basis </a:t>
                </a:r>
                <a:r>
                  <a:rPr lang="en-CA" sz="40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40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F2D29F-E912-4103-AEF9-49FC2BA96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3" y="155651"/>
                <a:ext cx="6096000" cy="1430905"/>
              </a:xfrm>
              <a:prstGeom prst="rect">
                <a:avLst/>
              </a:prstGeom>
              <a:blipFill>
                <a:blip r:embed="rId12"/>
                <a:stretch>
                  <a:fillRect t="-5983" b="-17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AB6D50-3918-417B-AF15-30BD1E8C49A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7040" y="762840"/>
              <a:ext cx="11672640" cy="560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AB6D50-3918-417B-AF15-30BD1E8C4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7680" y="753480"/>
                <a:ext cx="11691360" cy="5627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936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84"/>
    </mc:Choice>
    <mc:Fallback xmlns="">
      <p:transition spd="slow" advTm="113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3" grpId="0"/>
      <p:bldP spid="24" grpId="0" animBg="1"/>
      <p:bldP spid="26" grpId="0"/>
      <p:bldP spid="27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F2AC69-5121-4ACD-BBA6-11992E73874B}"/>
              </a:ext>
            </a:extLst>
          </p:cNvPr>
          <p:cNvGrpSpPr/>
          <p:nvPr/>
        </p:nvGrpSpPr>
        <p:grpSpPr>
          <a:xfrm>
            <a:off x="2471002" y="1517277"/>
            <a:ext cx="3250121" cy="3823443"/>
            <a:chOff x="7012933" y="239003"/>
            <a:chExt cx="3250121" cy="3823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2759E7-9DE0-456E-B1A1-754CDCBEEE6F}"/>
                    </a:ext>
                  </a:extLst>
                </p:cNvPr>
                <p:cNvSpPr/>
                <p:nvPr/>
              </p:nvSpPr>
              <p:spPr>
                <a:xfrm>
                  <a:off x="7012933" y="2185003"/>
                  <a:ext cx="3199594" cy="1769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32759E7-9DE0-456E-B1A1-754CDCBEE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933" y="2185003"/>
                  <a:ext cx="3199594" cy="1769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4A9898F-6FA2-41E0-9289-5365A33D9D68}"/>
                    </a:ext>
                  </a:extLst>
                </p:cNvPr>
                <p:cNvSpPr/>
                <p:nvPr/>
              </p:nvSpPr>
              <p:spPr>
                <a:xfrm>
                  <a:off x="7052429" y="239005"/>
                  <a:ext cx="3142014" cy="1842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4A9898F-6FA2-41E0-9289-5365A33D9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239005"/>
                  <a:ext cx="3142014" cy="18422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FA9B7-4EF1-4757-93F3-100F90FD6070}"/>
                </a:ext>
              </a:extLst>
            </p:cNvPr>
            <p:cNvSpPr/>
            <p:nvPr/>
          </p:nvSpPr>
          <p:spPr>
            <a:xfrm>
              <a:off x="7012933" y="239003"/>
              <a:ext cx="3250121" cy="3823443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BE5586-D2F6-4E08-AB78-803719E583B6}"/>
              </a:ext>
            </a:extLst>
          </p:cNvPr>
          <p:cNvGrpSpPr/>
          <p:nvPr/>
        </p:nvGrpSpPr>
        <p:grpSpPr>
          <a:xfrm>
            <a:off x="6324599" y="1517278"/>
            <a:ext cx="3462614" cy="3823442"/>
            <a:chOff x="7012932" y="239004"/>
            <a:chExt cx="3462614" cy="3823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2C3470-35D6-46E4-BCED-C684D45D7C53}"/>
                    </a:ext>
                  </a:extLst>
                </p:cNvPr>
                <p:cNvSpPr/>
                <p:nvPr/>
              </p:nvSpPr>
              <p:spPr>
                <a:xfrm>
                  <a:off x="7012933" y="2165953"/>
                  <a:ext cx="3250121" cy="1842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2C3470-35D6-46E4-BCED-C684D45D7C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933" y="2165953"/>
                  <a:ext cx="3250121" cy="18422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5954C0-CA61-40D0-9E6C-749A4BB6F6CA}"/>
                    </a:ext>
                  </a:extLst>
                </p:cNvPr>
                <p:cNvSpPr/>
                <p:nvPr/>
              </p:nvSpPr>
              <p:spPr>
                <a:xfrm>
                  <a:off x="7052429" y="239005"/>
                  <a:ext cx="3423117" cy="18422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D5954C0-CA61-40D0-9E6C-749A4BB6F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239005"/>
                  <a:ext cx="3423117" cy="18422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D2EA5C-43FD-4D63-A690-05FD9D7355C1}"/>
                </a:ext>
              </a:extLst>
            </p:cNvPr>
            <p:cNvSpPr/>
            <p:nvPr/>
          </p:nvSpPr>
          <p:spPr>
            <a:xfrm>
              <a:off x="7012932" y="239004"/>
              <a:ext cx="3462613" cy="382344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</p:spTree>
    <p:extLst>
      <p:ext uri="{BB962C8B-B14F-4D97-AF65-F5344CB8AC3E}">
        <p14:creationId xmlns:p14="http://schemas.microsoft.com/office/powerpoint/2010/main" val="3535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32"/>
    </mc:Choice>
    <mc:Fallback xmlns="">
      <p:transition spd="slow" advTm="1283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4604E1-D4BA-4005-A206-04E09041408B}"/>
                  </a:ext>
                </a:extLst>
              </p:cNvPr>
              <p:cNvSpPr/>
              <p:nvPr/>
            </p:nvSpPr>
            <p:spPr>
              <a:xfrm>
                <a:off x="259842" y="297931"/>
                <a:ext cx="6032549" cy="3599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4000" dirty="0"/>
                  <a:t> </a:t>
                </a:r>
              </a:p>
              <a:p>
                <a:r>
                  <a:rPr lang="en-US" sz="4000" dirty="0"/>
                  <a:t>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40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</m:oMath>
                </a14:m>
                <a:endParaRPr lang="en-US" sz="4000" dirty="0"/>
              </a:p>
              <a:p>
                <a:r>
                  <a:rPr lang="en-US" sz="4000" dirty="0"/>
                  <a:t>   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40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4604E1-D4BA-4005-A206-04E090414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" y="297931"/>
                <a:ext cx="6032549" cy="3599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80FA9B7-4EF1-4757-93F3-100F90FD6070}"/>
              </a:ext>
            </a:extLst>
          </p:cNvPr>
          <p:cNvSpPr/>
          <p:nvPr/>
        </p:nvSpPr>
        <p:spPr>
          <a:xfrm>
            <a:off x="9361945" y="109968"/>
            <a:ext cx="2384324" cy="2634697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87EBB7-4F6E-420F-83FB-C7F6BB82CD53}"/>
              </a:ext>
            </a:extLst>
          </p:cNvPr>
          <p:cNvGrpSpPr/>
          <p:nvPr/>
        </p:nvGrpSpPr>
        <p:grpSpPr>
          <a:xfrm>
            <a:off x="9352985" y="124680"/>
            <a:ext cx="2450671" cy="2451471"/>
            <a:chOff x="10669968" y="-2212467"/>
            <a:chExt cx="2450671" cy="245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FF23EE-1C0D-4EAE-9476-85AABAB70937}"/>
                    </a:ext>
                  </a:extLst>
                </p:cNvPr>
                <p:cNvSpPr/>
                <p:nvPr/>
              </p:nvSpPr>
              <p:spPr>
                <a:xfrm>
                  <a:off x="10733833" y="-1029933"/>
                  <a:ext cx="2329419" cy="12689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FF23EE-1C0D-4EAE-9476-85AABAB70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3833" y="-1029933"/>
                  <a:ext cx="2329419" cy="12689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8FC60A-DC35-472A-A93E-446A8942EAD3}"/>
                    </a:ext>
                  </a:extLst>
                </p:cNvPr>
                <p:cNvSpPr/>
                <p:nvPr/>
              </p:nvSpPr>
              <p:spPr>
                <a:xfrm>
                  <a:off x="10669968" y="-2212467"/>
                  <a:ext cx="2450671" cy="12689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8FC60A-DC35-472A-A93E-446A8942E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968" y="-2212467"/>
                  <a:ext cx="2450671" cy="1268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481E3-FA7A-423C-BEAE-9CD9F8B04904}"/>
                  </a:ext>
                </a:extLst>
              </p:cNvPr>
              <p:cNvSpPr/>
              <p:nvPr/>
            </p:nvSpPr>
            <p:spPr>
              <a:xfrm>
                <a:off x="443097" y="4717770"/>
                <a:ext cx="3277820" cy="1842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smtClean="0">
                              <a:solidFill>
                                <a:srgbClr val="FF757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4481E3-FA7A-423C-BEAE-9CD9F8B04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7" y="4717770"/>
                <a:ext cx="3277820" cy="1842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029CD9E0-B875-4A0A-96FA-0D6CC7F9E15E}"/>
              </a:ext>
            </a:extLst>
          </p:cNvPr>
          <p:cNvSpPr/>
          <p:nvPr/>
        </p:nvSpPr>
        <p:spPr>
          <a:xfrm>
            <a:off x="259843" y="4717770"/>
            <a:ext cx="3702558" cy="184229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42CF42-30BB-4D50-A1A5-553D96D16AB4}"/>
                  </a:ext>
                </a:extLst>
              </p:cNvPr>
              <p:cNvSpPr/>
              <p:nvPr/>
            </p:nvSpPr>
            <p:spPr>
              <a:xfrm>
                <a:off x="6096000" y="4710934"/>
                <a:ext cx="3335400" cy="1773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4000" i="1">
                                  <a:solidFill>
                                    <a:srgbClr val="FF757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7575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42CF42-30BB-4D50-A1A5-553D96D1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10934"/>
                <a:ext cx="3335400" cy="1773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2D1BEE0-333C-4E73-8DBB-397BB38FE9CD}"/>
              </a:ext>
            </a:extLst>
          </p:cNvPr>
          <p:cNvSpPr/>
          <p:nvPr/>
        </p:nvSpPr>
        <p:spPr>
          <a:xfrm>
            <a:off x="5936492" y="4717769"/>
            <a:ext cx="3702558" cy="1842299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874DA9-5E6E-48D7-94A5-C43A57BBC5B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48080" y="1064160"/>
              <a:ext cx="6954840" cy="28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874DA9-5E6E-48D7-94A5-C43A57BBC5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8720" y="1054800"/>
                <a:ext cx="6973560" cy="2889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7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44"/>
    </mc:Choice>
    <mc:Fallback xmlns="">
      <p:transition spd="slow" advTm="39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14" grpId="0" animBg="1"/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2B69A1-4E65-410E-81C5-3291BAC8D80D}"/>
              </a:ext>
            </a:extLst>
          </p:cNvPr>
          <p:cNvGrpSpPr/>
          <p:nvPr/>
        </p:nvGrpSpPr>
        <p:grpSpPr>
          <a:xfrm rot="20580863">
            <a:off x="-1336730" y="946472"/>
            <a:ext cx="6470947" cy="6432364"/>
            <a:chOff x="-1706740" y="224004"/>
            <a:chExt cx="7623040" cy="75775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2FB4BD-2B7B-4609-9C2B-7E83C75903C3}"/>
                </a:ext>
              </a:extLst>
            </p:cNvPr>
            <p:cNvGrpSpPr/>
            <p:nvPr/>
          </p:nvGrpSpPr>
          <p:grpSpPr>
            <a:xfrm>
              <a:off x="-1191106" y="1534584"/>
              <a:ext cx="5262584" cy="6267009"/>
              <a:chOff x="5335595" y="602805"/>
              <a:chExt cx="5262584" cy="6267009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129705B-C5C3-4AB6-9084-8DF1CDB90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4865" y="1181294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8F350D4-864E-4572-882C-8EE929054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5585" y="82380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0DB4A0-F549-44AB-B5F6-A3400693B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107" y="174993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6F29E92-47A6-4BA5-99FD-474C8676B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5595" y="2108398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998CC84-591D-4F67-A70A-58434BB40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316" y="60280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F582E54-2722-41C9-80CD-C8178F044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94055" y="118464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28970BC-FA0F-423F-BB00-5AC801E4109F}"/>
                </a:ext>
              </a:extLst>
            </p:cNvPr>
            <p:cNvSpPr/>
            <p:nvPr/>
          </p:nvSpPr>
          <p:spPr>
            <a:xfrm rot="20055892">
              <a:off x="-1706740" y="224004"/>
              <a:ext cx="5059621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2D9BCB8-38CB-4E47-8108-7E8782BED1A6}"/>
                </a:ext>
              </a:extLst>
            </p:cNvPr>
            <p:cNvSpPr/>
            <p:nvPr/>
          </p:nvSpPr>
          <p:spPr>
            <a:xfrm rot="20055892">
              <a:off x="215288" y="5524332"/>
              <a:ext cx="5701012" cy="2081293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27C0-9395-48F1-B036-E924C91EAFE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29050" y="2925751"/>
            <a:ext cx="0" cy="1980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B9F113-CFC9-40AF-923E-7103A4136B90}"/>
              </a:ext>
            </a:extLst>
          </p:cNvPr>
          <p:cNvCxnSpPr>
            <a:cxnSpLocks/>
          </p:cNvCxnSpPr>
          <p:nvPr/>
        </p:nvCxnSpPr>
        <p:spPr>
          <a:xfrm flipV="1">
            <a:off x="602546" y="4905827"/>
            <a:ext cx="1929770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/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BC1CA0-F597-4A71-BAE3-135E3A14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0" y="4539333"/>
                <a:ext cx="7821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/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B13B00F-F93B-4D16-B65E-9B66D39E4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0" y="2217865"/>
                <a:ext cx="79400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58EF1-3C81-4A9D-B642-4347CF5DC8FE}"/>
              </a:ext>
            </a:extLst>
          </p:cNvPr>
          <p:cNvGrpSpPr/>
          <p:nvPr/>
        </p:nvGrpSpPr>
        <p:grpSpPr>
          <a:xfrm>
            <a:off x="4836114" y="-738957"/>
            <a:ext cx="6825910" cy="7782466"/>
            <a:chOff x="4836114" y="-738957"/>
            <a:chExt cx="6825910" cy="77824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015228-860C-4E7D-9AB1-7B89D6B67491}"/>
                </a:ext>
              </a:extLst>
            </p:cNvPr>
            <p:cNvGrpSpPr/>
            <p:nvPr/>
          </p:nvGrpSpPr>
          <p:grpSpPr>
            <a:xfrm rot="20580863">
              <a:off x="4836114" y="-738957"/>
              <a:ext cx="6446038" cy="7782466"/>
              <a:chOff x="4887670" y="-1437629"/>
              <a:chExt cx="7593698" cy="916806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9A73AC8-1C6F-443F-9629-FB4FD03F9386}"/>
                  </a:ext>
                </a:extLst>
              </p:cNvPr>
              <p:cNvGrpSpPr/>
              <p:nvPr/>
            </p:nvGrpSpPr>
            <p:grpSpPr>
              <a:xfrm>
                <a:off x="4887670" y="863810"/>
                <a:ext cx="6828874" cy="6469275"/>
                <a:chOff x="5098499" y="1235829"/>
                <a:chExt cx="6828874" cy="646927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9872711-4137-4137-802D-717257E52E63}"/>
                    </a:ext>
                  </a:extLst>
                </p:cNvPr>
                <p:cNvGrpSpPr/>
                <p:nvPr/>
              </p:nvGrpSpPr>
              <p:grpSpPr>
                <a:xfrm>
                  <a:off x="5098499" y="1367757"/>
                  <a:ext cx="5239138" cy="6337347"/>
                  <a:chOff x="5359041" y="602805"/>
                  <a:chExt cx="5239138" cy="6337347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C2178A9D-89D3-4F91-A451-9E196B36D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04865" y="1181294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873B920-2CE1-40DF-88E8-FB28475D8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41785" y="957152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00428F6-D3E5-4247-B918-4397D61077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66107" y="1749930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F2FB7F9D-39A3-47DF-8118-5606EB944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59041" y="217873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AFADDC10-AE88-4B96-BB5C-12459DCF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44316" y="602805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3A2E38-7D6F-4CB5-A68A-1A291874EB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19137">
                  <a:off x="7724622" y="1235829"/>
                  <a:ext cx="4202751" cy="45352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19101D1-544A-4A31-81F9-2D7FB1EB5D56}"/>
                  </a:ext>
                </a:extLst>
              </p:cNvPr>
              <p:cNvSpPr/>
              <p:nvPr/>
            </p:nvSpPr>
            <p:spPr>
              <a:xfrm rot="20055892">
                <a:off x="6472210" y="6615753"/>
                <a:ext cx="6009158" cy="111468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8536BD8-49F1-44A4-BF30-815BF8F60EE9}"/>
                  </a:ext>
                </a:extLst>
              </p:cNvPr>
              <p:cNvSpPr/>
              <p:nvPr/>
            </p:nvSpPr>
            <p:spPr>
              <a:xfrm rot="18732706">
                <a:off x="3744770" y="420497"/>
                <a:ext cx="5199988" cy="148373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5F7E15-0BC8-4A47-B15E-37CC9C695C54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22" y="4905827"/>
              <a:ext cx="379347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/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6661155-D270-4028-8BD8-8B10E986F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238" y="4496053"/>
                  <a:ext cx="765786" cy="7850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/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D69C959-CF6A-4B9B-981C-C45437F90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60" y="126494"/>
                  <a:ext cx="777649" cy="7850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DBA226-216C-48DE-B54A-11105FB9C7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083" y="1034669"/>
              <a:ext cx="0" cy="38925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8D651-EE13-4ED2-979F-BF7E13F1BF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61520" y="1104480"/>
              <a:ext cx="10212480" cy="390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8D651-EE13-4ED2-979F-BF7E13F1BF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160" y="1095120"/>
                <a:ext cx="10231200" cy="39272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26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98"/>
    </mc:Choice>
    <mc:Fallback xmlns="">
      <p:transition spd="slow" advTm="462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43F683-9DC0-47F5-9A7F-0B61FDF3DCAC}"/>
              </a:ext>
            </a:extLst>
          </p:cNvPr>
          <p:cNvGrpSpPr/>
          <p:nvPr/>
        </p:nvGrpSpPr>
        <p:grpSpPr>
          <a:xfrm>
            <a:off x="3218252" y="408903"/>
            <a:ext cx="2293255" cy="2634697"/>
            <a:chOff x="7012933" y="239004"/>
            <a:chExt cx="2293255" cy="2634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E054389-B639-4C4C-9DA0-7AEAC4298E53}"/>
                    </a:ext>
                  </a:extLst>
                </p:cNvPr>
                <p:cNvSpPr/>
                <p:nvPr/>
              </p:nvSpPr>
              <p:spPr>
                <a:xfrm>
                  <a:off x="7012933" y="1556353"/>
                  <a:ext cx="2293255" cy="12662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E054389-B639-4C4C-9DA0-7AEAC4298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933" y="1556353"/>
                  <a:ext cx="2293255" cy="12662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25CCAF-77BC-4B0F-85C3-1336A21F5183}"/>
                    </a:ext>
                  </a:extLst>
                </p:cNvPr>
                <p:cNvSpPr/>
                <p:nvPr/>
              </p:nvSpPr>
              <p:spPr>
                <a:xfrm>
                  <a:off x="7052429" y="239005"/>
                  <a:ext cx="2253757" cy="12662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C25CCAF-77BC-4B0F-85C3-1336A21F5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239005"/>
                  <a:ext cx="2253757" cy="12662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B78463-E1B1-4065-9877-1FB89356261F}"/>
                </a:ext>
              </a:extLst>
            </p:cNvPr>
            <p:cNvSpPr/>
            <p:nvPr/>
          </p:nvSpPr>
          <p:spPr>
            <a:xfrm>
              <a:off x="7012933" y="239004"/>
              <a:ext cx="2293255" cy="2634697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608BC-EB82-4943-BAF8-7A28676B9165}"/>
              </a:ext>
            </a:extLst>
          </p:cNvPr>
          <p:cNvGrpSpPr/>
          <p:nvPr/>
        </p:nvGrpSpPr>
        <p:grpSpPr>
          <a:xfrm>
            <a:off x="6674081" y="408903"/>
            <a:ext cx="2490167" cy="2745432"/>
            <a:chOff x="7012933" y="239004"/>
            <a:chExt cx="2490167" cy="274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22548E-CF52-498C-9DDA-8A55DCB8122E}"/>
                    </a:ext>
                  </a:extLst>
                </p:cNvPr>
                <p:cNvSpPr/>
                <p:nvPr/>
              </p:nvSpPr>
              <p:spPr>
                <a:xfrm>
                  <a:off x="7052429" y="1667088"/>
                  <a:ext cx="2329419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722548E-CF52-498C-9DDA-8A55DCB81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1667088"/>
                  <a:ext cx="2329419" cy="13173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2AE0A36-F6EF-41C2-B699-EC7CC33D1843}"/>
                    </a:ext>
                  </a:extLst>
                </p:cNvPr>
                <p:cNvSpPr/>
                <p:nvPr/>
              </p:nvSpPr>
              <p:spPr>
                <a:xfrm>
                  <a:off x="7052429" y="239005"/>
                  <a:ext cx="2450671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2AE0A36-F6EF-41C2-B699-EC7CC33D1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29" y="239005"/>
                  <a:ext cx="2450671" cy="13173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6C12EC-EF3A-460D-8094-EDD4BACA6149}"/>
                </a:ext>
              </a:extLst>
            </p:cNvPr>
            <p:cNvSpPr/>
            <p:nvPr/>
          </p:nvSpPr>
          <p:spPr>
            <a:xfrm>
              <a:off x="7012933" y="239004"/>
              <a:ext cx="2368916" cy="2697021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74C5D6-D1BE-4558-AD30-EAA226B44160}"/>
              </a:ext>
            </a:extLst>
          </p:cNvPr>
          <p:cNvGrpSpPr/>
          <p:nvPr/>
        </p:nvGrpSpPr>
        <p:grpSpPr>
          <a:xfrm>
            <a:off x="3169438" y="3162135"/>
            <a:ext cx="2448645" cy="2902540"/>
            <a:chOff x="378072" y="3668428"/>
            <a:chExt cx="2448645" cy="29025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BD9938-847F-4948-BFDF-EA66B785A36F}"/>
                </a:ext>
              </a:extLst>
            </p:cNvPr>
            <p:cNvSpPr/>
            <p:nvPr/>
          </p:nvSpPr>
          <p:spPr>
            <a:xfrm>
              <a:off x="378072" y="3668428"/>
              <a:ext cx="2430378" cy="290254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4A74234-2685-4667-8D08-C6C11FE72872}"/>
                    </a:ext>
                  </a:extLst>
                </p:cNvPr>
                <p:cNvSpPr/>
                <p:nvPr/>
              </p:nvSpPr>
              <p:spPr>
                <a:xfrm>
                  <a:off x="410671" y="5113260"/>
                  <a:ext cx="2376548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4A74234-2685-4667-8D08-C6C11FE72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71" y="5113260"/>
                  <a:ext cx="2376548" cy="13173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4D59D7-C717-4A9D-9137-B346ADCE6142}"/>
                    </a:ext>
                  </a:extLst>
                </p:cNvPr>
                <p:cNvSpPr/>
                <p:nvPr/>
              </p:nvSpPr>
              <p:spPr>
                <a:xfrm>
                  <a:off x="410671" y="3700127"/>
                  <a:ext cx="2416046" cy="13173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4D59D7-C717-4A9D-9137-B346ADCE61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71" y="3700127"/>
                  <a:ext cx="2416046" cy="13173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92963-96E1-4504-8766-962731D14703}"/>
              </a:ext>
            </a:extLst>
          </p:cNvPr>
          <p:cNvSpPr/>
          <p:nvPr/>
        </p:nvSpPr>
        <p:spPr>
          <a:xfrm>
            <a:off x="-398184" y="4466607"/>
            <a:ext cx="4013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13A39-E583-46C7-8037-5A4EE060E511}"/>
              </a:ext>
            </a:extLst>
          </p:cNvPr>
          <p:cNvGrpSpPr/>
          <p:nvPr/>
        </p:nvGrpSpPr>
        <p:grpSpPr>
          <a:xfrm>
            <a:off x="6674081" y="3211337"/>
            <a:ext cx="2462866" cy="2804135"/>
            <a:chOff x="5254686" y="3518666"/>
            <a:chExt cx="2462866" cy="28041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0EC160-3B90-464E-9D44-D9081E5E9D54}"/>
                </a:ext>
              </a:extLst>
            </p:cNvPr>
            <p:cNvSpPr/>
            <p:nvPr/>
          </p:nvSpPr>
          <p:spPr>
            <a:xfrm>
              <a:off x="5254686" y="3518666"/>
              <a:ext cx="2417685" cy="280413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645E7E0-4252-4CB2-A7AB-B8BC60F97762}"/>
                    </a:ext>
                  </a:extLst>
                </p:cNvPr>
                <p:cNvSpPr/>
                <p:nvPr/>
              </p:nvSpPr>
              <p:spPr>
                <a:xfrm>
                  <a:off x="5259206" y="4955432"/>
                  <a:ext cx="2458346" cy="12662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FF757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645E7E0-4252-4CB2-A7AB-B8BC60F977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206" y="4955432"/>
                  <a:ext cx="2458346" cy="12662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EA752A5-75A2-40A9-8443-87B21B9CDACF}"/>
                    </a:ext>
                  </a:extLst>
                </p:cNvPr>
                <p:cNvSpPr/>
                <p:nvPr/>
              </p:nvSpPr>
              <p:spPr>
                <a:xfrm>
                  <a:off x="5299867" y="3554616"/>
                  <a:ext cx="2417685" cy="1268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EA752A5-75A2-40A9-8443-87B21B9CD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867" y="3554616"/>
                  <a:ext cx="2417685" cy="12685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04768-A95D-4BD0-BE31-E22FBF880909}"/>
              </a:ext>
            </a:extLst>
          </p:cNvPr>
          <p:cNvSpPr/>
          <p:nvPr/>
        </p:nvSpPr>
        <p:spPr>
          <a:xfrm>
            <a:off x="9319419" y="4328107"/>
            <a:ext cx="2872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</a:t>
            </a:r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A6718-0EFE-4CB8-903C-487C7827F09E}"/>
              </a:ext>
            </a:extLst>
          </p:cNvPr>
          <p:cNvCxnSpPr/>
          <p:nvPr/>
        </p:nvCxnSpPr>
        <p:spPr>
          <a:xfrm>
            <a:off x="6096000" y="-6401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80560-ABD1-413C-9BB5-1E31201CC497}"/>
              </a:ext>
            </a:extLst>
          </p:cNvPr>
          <p:cNvSpPr/>
          <p:nvPr/>
        </p:nvSpPr>
        <p:spPr>
          <a:xfrm>
            <a:off x="8659945" y="1308959"/>
            <a:ext cx="4013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Contra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variant</a:t>
            </a:r>
            <a:endParaRPr lang="en-CA" sz="4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A97BF3-6EA8-471D-98B2-5385FC65289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4640" y="500400"/>
              <a:ext cx="7962840" cy="569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A97BF3-6EA8-471D-98B2-5385FC6528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5280" y="491040"/>
                <a:ext cx="7981560" cy="571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16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13"/>
    </mc:Choice>
    <mc:Fallback xmlns="">
      <p:transition spd="slow" advTm="44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AF6B-6689-45F1-B2E2-31A2FE9E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1485900"/>
            <a:ext cx="10972800" cy="3519489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>
                <a:highlight>
                  <a:srgbClr val="00FF00"/>
                </a:highlight>
              </a:rPr>
              <a:t>Co</a:t>
            </a:r>
            <a:r>
              <a:rPr lang="en-US" sz="5400" dirty="0" err="1"/>
              <a:t>Vectors</a:t>
            </a:r>
            <a:r>
              <a:rPr lang="en-US" sz="5400" dirty="0"/>
              <a:t> are </a:t>
            </a:r>
            <a:r>
              <a:rPr lang="en-US" sz="5400" u="sng" dirty="0">
                <a:solidFill>
                  <a:srgbClr val="FF0000"/>
                </a:solidFill>
              </a:rPr>
              <a:t>Invariant</a:t>
            </a:r>
            <a:br>
              <a:rPr lang="en-US" sz="5400" u="sng" dirty="0">
                <a:solidFill>
                  <a:srgbClr val="FF0000"/>
                </a:solidFill>
              </a:rPr>
            </a:br>
            <a:br>
              <a:rPr lang="en-US" sz="5400" u="sng" dirty="0">
                <a:solidFill>
                  <a:srgbClr val="FF0000"/>
                </a:solidFill>
              </a:rPr>
            </a:br>
            <a:br>
              <a:rPr lang="en-US" sz="5400" u="sng" dirty="0">
                <a:solidFill>
                  <a:srgbClr val="FF0000"/>
                </a:solidFill>
              </a:rPr>
            </a:br>
            <a:r>
              <a:rPr lang="en-US" sz="5400" dirty="0" err="1">
                <a:highlight>
                  <a:srgbClr val="00FF00"/>
                </a:highlight>
              </a:rPr>
              <a:t>Co</a:t>
            </a:r>
            <a:r>
              <a:rPr lang="en-US" sz="5400" dirty="0" err="1"/>
              <a:t>Vector</a:t>
            </a:r>
            <a:r>
              <a:rPr lang="en-US" sz="5400" dirty="0"/>
              <a:t> components are </a:t>
            </a:r>
            <a:r>
              <a:rPr lang="en-US" sz="5400" u="sng" dirty="0">
                <a:solidFill>
                  <a:srgbClr val="FF0000"/>
                </a:solidFill>
              </a:rPr>
              <a:t>not invariant</a:t>
            </a:r>
            <a:endParaRPr lang="en-CA" sz="5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"/>
    </mc:Choice>
    <mc:Fallback xmlns="">
      <p:transition spd="slow" advTm="28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84" y="105600"/>
                <a:ext cx="12140032" cy="61936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900" dirty="0"/>
                  <a:t>When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9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9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39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9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9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</m:oMath>
                </a14:m>
                <a:r>
                  <a:rPr lang="en-US" sz="3900" dirty="0"/>
                  <a:t>, we mean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sz="39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9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+1</m:t>
                    </m:r>
                    <m:acc>
                      <m:accPr>
                        <m:chr m:val="⃗"/>
                        <m:ctrlPr>
                          <a:rPr lang="en-US" sz="39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9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en-US" sz="3900" dirty="0"/>
              </a:p>
              <a:p>
                <a:pPr marL="0" indent="0">
                  <a:buNone/>
                </a:pPr>
                <a:r>
                  <a:rPr lang="en-US" sz="3900" dirty="0"/>
                  <a:t>What exactly are we measure with when we write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9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9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9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900" dirty="0"/>
                  <a:t>? </a:t>
                </a:r>
              </a:p>
              <a:p>
                <a:endParaRPr lang="en-US" sz="3900" dirty="0"/>
              </a:p>
              <a:p>
                <a:r>
                  <a:rPr lang="en-US" sz="3900" dirty="0" err="1"/>
                  <a:t>Covectors</a:t>
                </a:r>
                <a:r>
                  <a:rPr lang="en-US" sz="3900" dirty="0"/>
                  <a:t> are functions 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9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900" dirty="0"/>
              </a:p>
              <a:p>
                <a:r>
                  <a:rPr lang="en-US" sz="3900" dirty="0" err="1"/>
                  <a:t>Covectors</a:t>
                </a:r>
                <a:r>
                  <a:rPr lang="en-US" sz="3900" dirty="0"/>
                  <a:t> </a:t>
                </a:r>
                <a:r>
                  <a:rPr lang="en-US" sz="3900" u="sng" dirty="0"/>
                  <a:t>don’t live in the vector space </a:t>
                </a:r>
                <a14:m>
                  <m:oMath xmlns:m="http://schemas.openxmlformats.org/officeDocument/2006/math">
                    <m:r>
                      <a:rPr lang="en-US" sz="3900" b="0" i="1" u="sng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900" u="sng" dirty="0"/>
              </a:p>
              <a:p>
                <a:r>
                  <a:rPr lang="en-US" sz="3900" dirty="0"/>
                  <a:t>We use can’t basis vectors in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900" dirty="0"/>
                  <a:t> like </a:t>
                </a:r>
                <a14:m>
                  <m:oMath xmlns:m="http://schemas.openxmlformats.org/officeDocument/2006/math">
                    <m:r>
                      <a:rPr lang="en-US" sz="39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39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39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39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9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39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900" dirty="0"/>
                  <a:t> to measure </a:t>
                </a:r>
                <a:r>
                  <a:rPr lang="en-US" sz="3900" dirty="0" err="1"/>
                  <a:t>covectors</a:t>
                </a:r>
                <a:endParaRPr lang="en-US" sz="3900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C9A26-FEF2-4BCF-B1B2-6548E71A4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84" y="105600"/>
                <a:ext cx="12140032" cy="6193601"/>
              </a:xfrm>
              <a:blipFill>
                <a:blip r:embed="rId3"/>
                <a:stretch>
                  <a:fillRect l="-1708" r="-1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0AC5A0-D4D4-49BF-935A-A7B13BB4CBC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14560" y="856440"/>
              <a:ext cx="203292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0AC5A0-D4D4-49BF-935A-A7B13BB4CB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5200" y="847080"/>
                <a:ext cx="2051640" cy="54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6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5"/>
    </mc:Choice>
    <mc:Fallback xmlns="">
      <p:transition spd="slow" advTm="1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344064" y="377687"/>
                <a:ext cx="11136736" cy="568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Take the basis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4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Introduce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two special </a:t>
                </a:r>
                <a:r>
                  <a:rPr lang="en-US" sz="4000" u="sng" dirty="0" err="1">
                    <a:solidFill>
                      <a:srgbClr val="FF0000"/>
                    </a:solidFill>
                  </a:rPr>
                  <a:t>covectors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CA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          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US" sz="400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4A457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b="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377687"/>
                <a:ext cx="11136736" cy="5681940"/>
              </a:xfrm>
              <a:prstGeom prst="rect">
                <a:avLst/>
              </a:prstGeom>
              <a:blipFill>
                <a:blip r:embed="rId3"/>
                <a:stretch>
                  <a:fillRect l="-2737" t="-27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1F163C-28FE-41CA-8090-AE65DA1B9B2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01640" y="2764800"/>
              <a:ext cx="5566680" cy="263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1F163C-28FE-41CA-8090-AE65DA1B9B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280" y="2755440"/>
                <a:ext cx="5585400" cy="2656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6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39"/>
    </mc:Choice>
    <mc:Fallback xmlns="">
      <p:transition spd="slow" advTm="143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227952" y="203516"/>
                <a:ext cx="12036622" cy="2482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  <a:p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	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2" y="203516"/>
                <a:ext cx="12036622" cy="2482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7D5FFDC-0903-4555-BFD1-D28B593EBD15}"/>
              </a:ext>
            </a:extLst>
          </p:cNvPr>
          <p:cNvGrpSpPr/>
          <p:nvPr/>
        </p:nvGrpSpPr>
        <p:grpSpPr>
          <a:xfrm>
            <a:off x="-67293" y="1721188"/>
            <a:ext cx="12930437" cy="7260473"/>
            <a:chOff x="-67293" y="1721188"/>
            <a:chExt cx="12930437" cy="72604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C68752-FE62-4F57-9E85-867C69665910}"/>
                </a:ext>
              </a:extLst>
            </p:cNvPr>
            <p:cNvGrpSpPr/>
            <p:nvPr/>
          </p:nvGrpSpPr>
          <p:grpSpPr>
            <a:xfrm rot="1496496">
              <a:off x="-67293" y="1721188"/>
              <a:ext cx="5309542" cy="7260473"/>
              <a:chOff x="-280614" y="-837848"/>
              <a:chExt cx="4985985" cy="657135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44B2C4-F59E-42D7-8701-EECF8CF63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930A0C9-4B99-41EF-BD22-A578B8AB4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77A40B5-3928-4C95-B9BC-393C70815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79FF60-170C-413D-935B-BC6BA4F66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C23CC50-E17F-4A18-8B78-B5432BD42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02F9B7-E9B5-471F-B43B-F3319C460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8FCED-4EE7-4828-9666-EEC9EE142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BC527B-4901-4D49-A04F-127A298CB8F2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603FF8-8EDC-4779-A667-19B2D233EB1C}"/>
                  </a:ext>
                </a:extLst>
              </p:cNvPr>
              <p:cNvSpPr/>
              <p:nvPr/>
            </p:nvSpPr>
            <p:spPr>
              <a:xfrm rot="20055892">
                <a:off x="1476343" y="2730442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B1875A8-F8C6-4EB7-A2E8-630F027476D8}"/>
                  </a:ext>
                </a:extLst>
              </p:cNvPr>
              <p:cNvSpPr/>
              <p:nvPr/>
            </p:nvSpPr>
            <p:spPr>
              <a:xfrm rot="20069902">
                <a:off x="-280614" y="-83784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56178C-673D-4883-AEB3-E7C4821239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51F70E8-462A-4676-A42B-89B260B928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A0D5E9-E4AE-45DA-8A1A-B6572AC6F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479" y="4324973"/>
              <a:ext cx="1346662" cy="80858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D71AF0-A11F-4383-9964-F21BF264D6EC}"/>
                    </a:ext>
                  </a:extLst>
                </p:cNvPr>
                <p:cNvSpPr/>
                <p:nvPr/>
              </p:nvSpPr>
              <p:spPr>
                <a:xfrm>
                  <a:off x="2579820" y="3455468"/>
                  <a:ext cx="61939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D71AF0-A11F-4383-9964-F21BF264D6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20" y="3455468"/>
                  <a:ext cx="619393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8BB74E5-2DE6-46E5-A0A1-B67B125EF62E}"/>
                </a:ext>
              </a:extLst>
            </p:cNvPr>
            <p:cNvGrpSpPr/>
            <p:nvPr/>
          </p:nvGrpSpPr>
          <p:grpSpPr>
            <a:xfrm rot="17725526">
              <a:off x="6134402" y="1082554"/>
              <a:ext cx="5675464" cy="7782020"/>
              <a:chOff x="-416880" y="-1109958"/>
              <a:chExt cx="5329608" cy="704340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0512929-F325-464C-AF72-E19F66E6E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243" y="40345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752394-04A7-4621-AF80-C6041F40B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993" y="-26390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BAB7254-10BB-4402-A74D-4598F9F32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63" y="-220736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A7BD0A5-0339-438E-AD8B-6BD020C2F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019" y="601765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1A79C2A-AD30-4371-98A6-9DCE92D65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485" y="972092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3E35D13-3C87-4D6B-B163-E4DA432A8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899" y="-212991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83201A4-FD37-4FCF-B706-68F782208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694" y="-175033"/>
                <a:ext cx="2353863" cy="476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237D5AD-911C-4149-BC2E-FCD199DABCD6}"/>
                  </a:ext>
                </a:extLst>
              </p:cNvPr>
              <p:cNvSpPr/>
              <p:nvPr/>
            </p:nvSpPr>
            <p:spPr>
              <a:xfrm>
                <a:off x="2097112" y="2170341"/>
                <a:ext cx="107690" cy="11435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B68B43-F1DA-432B-A25B-879BE4C06E76}"/>
                  </a:ext>
                </a:extLst>
              </p:cNvPr>
              <p:cNvSpPr/>
              <p:nvPr/>
            </p:nvSpPr>
            <p:spPr>
              <a:xfrm rot="20055892">
                <a:off x="1683700" y="3144519"/>
                <a:ext cx="3229028" cy="278892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FDF7E96-8D72-4054-B6C3-56C3694DD521}"/>
                  </a:ext>
                </a:extLst>
              </p:cNvPr>
              <p:cNvSpPr/>
              <p:nvPr/>
            </p:nvSpPr>
            <p:spPr>
              <a:xfrm rot="20069902">
                <a:off x="-416880" y="-1109958"/>
                <a:ext cx="3229028" cy="253030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BA22F3-20DC-403A-BBD4-DFDAC4338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8907" y="1540728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132BE95-0D8F-4482-A78C-F23CC52652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1711" y="2743814"/>
                <a:ext cx="161811" cy="82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A838E4-F00C-4A23-8AB0-C89BBBCE2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1697" y="4107820"/>
              <a:ext cx="1363094" cy="85890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37B1129-B8A5-4632-B347-0B42511F7824}"/>
                    </a:ext>
                  </a:extLst>
                </p:cNvPr>
                <p:cNvSpPr/>
                <p:nvPr/>
              </p:nvSpPr>
              <p:spPr>
                <a:xfrm>
                  <a:off x="8438294" y="2983852"/>
                  <a:ext cx="619393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37B1129-B8A5-4632-B347-0B42511F7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294" y="2983852"/>
                  <a:ext cx="619393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8EFA8E-AFC6-4F7A-AB7D-6953677AB7F2}"/>
                  </a:ext>
                </a:extLst>
              </p:cNvPr>
              <p:cNvSpPr/>
              <p:nvPr/>
            </p:nvSpPr>
            <p:spPr>
              <a:xfrm>
                <a:off x="19721" y="918904"/>
                <a:ext cx="121525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i="1" dirty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 dirty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8EFA8E-AFC6-4F7A-AB7D-6953677AB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1" y="918904"/>
                <a:ext cx="121525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780A713-DA67-4181-B8DB-4860BDCF93B4}"/>
              </a:ext>
            </a:extLst>
          </p:cNvPr>
          <p:cNvSpPr/>
          <p:nvPr/>
        </p:nvSpPr>
        <p:spPr>
          <a:xfrm>
            <a:off x="10801350" y="211383"/>
            <a:ext cx="1198000" cy="62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105C79-CDAB-40C0-B6D7-2EAD0CC86007}"/>
                  </a:ext>
                </a:extLst>
              </p:cNvPr>
              <p:cNvSpPr/>
              <p:nvPr/>
            </p:nvSpPr>
            <p:spPr>
              <a:xfrm>
                <a:off x="996333" y="2135202"/>
                <a:ext cx="2598019" cy="727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105C79-CDAB-40C0-B6D7-2EAD0CC86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3" y="2135202"/>
                <a:ext cx="2598019" cy="7278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AF14558-8087-4C3E-AFEE-AB7A452CA7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3560" y="35640"/>
              <a:ext cx="10117080" cy="6563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AF14558-8087-4C3E-AFEE-AB7A452CA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200" y="26280"/>
                <a:ext cx="10135800" cy="6581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5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67"/>
    </mc:Choice>
    <mc:Fallback xmlns="">
      <p:transition spd="slow" advTm="331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/>
              <p:nvPr/>
            </p:nvSpPr>
            <p:spPr>
              <a:xfrm>
                <a:off x="227952" y="203516"/>
                <a:ext cx="12036622" cy="67710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4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dirty="0"/>
              </a:p>
              <a:p>
                <a:endParaRPr lang="en-US" sz="3200" dirty="0"/>
              </a:p>
              <a:p>
                <a:r>
                  <a:rPr lang="en-US" sz="3200" dirty="0"/>
                  <a:t>	Remember: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/>
              </a:p>
              <a:p>
                <a:endParaRPr lang="en-US" sz="3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endParaRPr lang="en-US" sz="4000" i="1" dirty="0"/>
              </a:p>
              <a:p>
                <a:r>
                  <a:rPr lang="en-US" sz="3200" dirty="0"/>
                  <a:t>	Define: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endParaRPr lang="en-US" sz="32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i="1" dirty="0"/>
              </a:p>
              <a:p>
                <a:endParaRPr lang="en-US" sz="4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/>
              </a:p>
              <a:p>
                <a:endParaRPr lang="en-US" sz="40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0B81C6F-217E-445B-A096-C4E13778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2" y="203516"/>
                <a:ext cx="12036622" cy="6771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353039-0D78-41E8-B63C-2C89E58F71D0}"/>
              </a:ext>
            </a:extLst>
          </p:cNvPr>
          <p:cNvSpPr txBox="1"/>
          <p:nvPr/>
        </p:nvSpPr>
        <p:spPr>
          <a:xfrm>
            <a:off x="3943350" y="5600700"/>
            <a:ext cx="3390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</a:rPr>
              <a:t>Dual Basis</a:t>
            </a:r>
            <a:endParaRPr lang="en-CA" sz="40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6FB209-21AF-448B-B639-10CD5BDA9F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3240" y="751680"/>
              <a:ext cx="7958520" cy="479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6FB209-21AF-448B-B639-10CD5BDA9F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80" y="742320"/>
                <a:ext cx="7977240" cy="4812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9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9"/>
    </mc:Choice>
    <mc:Fallback xmlns="">
      <p:transition spd="slow" advTm="53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1AD419-1ED0-46AA-AE95-5A541A7B4F60}"/>
                  </a:ext>
                </a:extLst>
              </p:cNvPr>
              <p:cNvSpPr/>
              <p:nvPr/>
            </p:nvSpPr>
            <p:spPr>
              <a:xfrm>
                <a:off x="187272" y="109249"/>
                <a:ext cx="3983142" cy="1692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4A457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1AD419-1ED0-46AA-AE95-5A541A7B4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72" y="109249"/>
                <a:ext cx="3983142" cy="1692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FAA3B27-3C32-4EB6-93FB-15252396C23C}"/>
              </a:ext>
            </a:extLst>
          </p:cNvPr>
          <p:cNvGrpSpPr/>
          <p:nvPr/>
        </p:nvGrpSpPr>
        <p:grpSpPr>
          <a:xfrm>
            <a:off x="4629972" y="-1905288"/>
            <a:ext cx="5846552" cy="7836626"/>
            <a:chOff x="-2451594" y="2116518"/>
            <a:chExt cx="5846552" cy="78366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A272EF-AE7B-4121-A1ED-EA0F6787E106}"/>
                </a:ext>
              </a:extLst>
            </p:cNvPr>
            <p:cNvGrpSpPr/>
            <p:nvPr/>
          </p:nvGrpSpPr>
          <p:grpSpPr>
            <a:xfrm>
              <a:off x="-2451594" y="2116518"/>
              <a:ext cx="5846552" cy="7836626"/>
              <a:chOff x="7380515" y="1479821"/>
              <a:chExt cx="4645227" cy="655515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9958412-769C-49C5-B41D-DFF47C6C87D4}"/>
                  </a:ext>
                </a:extLst>
              </p:cNvPr>
              <p:cNvGrpSpPr/>
              <p:nvPr/>
            </p:nvGrpSpPr>
            <p:grpSpPr>
              <a:xfrm>
                <a:off x="7380515" y="1479821"/>
                <a:ext cx="4645227" cy="6555156"/>
                <a:chOff x="-566844" y="-1258200"/>
                <a:chExt cx="5490287" cy="7092843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21E17D4-E0F7-4062-9F98-CECF222DA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243" y="40345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84EF55C-8D06-4EB7-86A1-156070B15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993" y="-26390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4E94FAF-E040-4D94-BD42-EB9C1CF30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9563" y="-22073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D1A060E-57D5-44DD-BE77-3842590C9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019" y="601765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45F15DD-E95D-4DF0-B919-533B96F6C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485" y="972092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F3C343A-3EC8-4323-89C9-0EFCDB37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1899" y="-212991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71D570F-53AA-4AAC-A858-BC6DC53A6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694" y="-175033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40972C5-D43E-49C0-9113-EF00F970E5D8}"/>
                    </a:ext>
                  </a:extLst>
                </p:cNvPr>
                <p:cNvSpPr/>
                <p:nvPr/>
              </p:nvSpPr>
              <p:spPr>
                <a:xfrm>
                  <a:off x="2097112" y="2170341"/>
                  <a:ext cx="107690" cy="11435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D6A6E2-9F96-49CE-BD79-F099911C387E}"/>
                    </a:ext>
                  </a:extLst>
                </p:cNvPr>
                <p:cNvSpPr/>
                <p:nvPr/>
              </p:nvSpPr>
              <p:spPr>
                <a:xfrm rot="20055892">
                  <a:off x="1694415" y="3045717"/>
                  <a:ext cx="3229028" cy="278892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22BB063-E612-46D8-9CB7-CACF50BE1ED6}"/>
                    </a:ext>
                  </a:extLst>
                </p:cNvPr>
                <p:cNvSpPr/>
                <p:nvPr/>
              </p:nvSpPr>
              <p:spPr>
                <a:xfrm rot="20069902">
                  <a:off x="-566844" y="-1258200"/>
                  <a:ext cx="3229028" cy="25303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507006D-E0EA-4791-91AD-1E4583C23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8907" y="1540728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7C71EE9-C5F5-43A5-B25C-9342ACB2B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1711" y="2743814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7C35E70-0D14-4CDC-A2CA-09328444F7E4}"/>
                      </a:ext>
                    </a:extLst>
                  </p:cNvPr>
                  <p:cNvSpPr/>
                  <p:nvPr/>
                </p:nvSpPr>
                <p:spPr>
                  <a:xfrm>
                    <a:off x="8817638" y="3141728"/>
                    <a:ext cx="492122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7C35E70-0D14-4CDC-A2CA-09328444F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7638" y="3141728"/>
                    <a:ext cx="49212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723DB14-892A-4686-A729-68DDAE3AD10D}"/>
                </a:ext>
              </a:extLst>
            </p:cNvPr>
            <p:cNvGrpSpPr/>
            <p:nvPr/>
          </p:nvGrpSpPr>
          <p:grpSpPr>
            <a:xfrm>
              <a:off x="237612" y="4280043"/>
              <a:ext cx="1648360" cy="1717040"/>
              <a:chOff x="3807328" y="2173910"/>
              <a:chExt cx="3278401" cy="3100573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8075BF0-A889-463E-B286-CC700B80A1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833" y="3429000"/>
                <a:ext cx="0" cy="180229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8CD8683-4DBF-4A16-9782-D34CE611C8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4330" y="5231296"/>
                <a:ext cx="2045874" cy="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7E63B7E-3A17-431C-94C9-3F7622E2325C}"/>
                      </a:ext>
                    </a:extLst>
                  </p:cNvPr>
                  <p:cNvSpPr/>
                  <p:nvPr/>
                </p:nvSpPr>
                <p:spPr>
                  <a:xfrm>
                    <a:off x="6303593" y="4566597"/>
                    <a:ext cx="782136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7E63B7E-3A17-431C-94C9-3F7622E232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3593" y="4566597"/>
                    <a:ext cx="782136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2188" b="-6093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860B5E7-1047-4489-BE76-B4AD8376129C}"/>
                      </a:ext>
                    </a:extLst>
                  </p:cNvPr>
                  <p:cNvSpPr/>
                  <p:nvPr/>
                </p:nvSpPr>
                <p:spPr>
                  <a:xfrm>
                    <a:off x="3807328" y="2173910"/>
                    <a:ext cx="79400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860B5E7-1047-4489-BE76-B4AD837612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7328" y="2173910"/>
                    <a:ext cx="794000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3077" b="-5846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172078-F017-4661-85A9-44507907CCFC}"/>
              </a:ext>
            </a:extLst>
          </p:cNvPr>
          <p:cNvGrpSpPr/>
          <p:nvPr/>
        </p:nvGrpSpPr>
        <p:grpSpPr>
          <a:xfrm>
            <a:off x="-387898" y="2607186"/>
            <a:ext cx="12607137" cy="5293178"/>
            <a:chOff x="-387898" y="2607186"/>
            <a:chExt cx="12607137" cy="52931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5CAB2A-6FD7-4CD9-BDF0-9DDC78AE7C85}"/>
                </a:ext>
              </a:extLst>
            </p:cNvPr>
            <p:cNvGrpSpPr/>
            <p:nvPr/>
          </p:nvGrpSpPr>
          <p:grpSpPr>
            <a:xfrm>
              <a:off x="-387898" y="2607186"/>
              <a:ext cx="12607137" cy="5293178"/>
              <a:chOff x="-387898" y="2607186"/>
              <a:chExt cx="12607137" cy="529317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A51EFE-D7B5-4DAB-A558-13D452BB306C}"/>
                  </a:ext>
                </a:extLst>
              </p:cNvPr>
              <p:cNvGrpSpPr/>
              <p:nvPr/>
            </p:nvGrpSpPr>
            <p:grpSpPr>
              <a:xfrm>
                <a:off x="-387898" y="2607186"/>
                <a:ext cx="3949001" cy="5293178"/>
                <a:chOff x="7380515" y="1479821"/>
                <a:chExt cx="4645227" cy="655515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C5A5846-FD4D-407F-A0F2-052993FF5A03}"/>
                    </a:ext>
                  </a:extLst>
                </p:cNvPr>
                <p:cNvGrpSpPr/>
                <p:nvPr/>
              </p:nvGrpSpPr>
              <p:grpSpPr>
                <a:xfrm>
                  <a:off x="7380515" y="1479821"/>
                  <a:ext cx="4645227" cy="6555156"/>
                  <a:chOff x="-566844" y="-1258200"/>
                  <a:chExt cx="5490287" cy="7092843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7588AAB4-3B93-4FBF-8C2C-5D01C12B9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1243" y="40345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B1822D9-EE98-48D9-9A52-751E6A0C4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0993" y="-26390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C4E5BC4-F395-40AF-A11C-EA3DDEFF3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9563" y="-220736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EEDD55E5-8559-4252-A7B8-5EC6F3E1B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019" y="601765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29E6D40-CBF4-482B-9CF2-4C7088B5A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2485" y="972092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F3C30409-72F2-4267-839E-F836C6C59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1899" y="-212991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7E690218-842C-4224-9560-1EB9E63655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10694" y="-175033"/>
                    <a:ext cx="2353863" cy="476141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A1419DF8-F813-42DC-8340-D9AFC14D90AC}"/>
                      </a:ext>
                    </a:extLst>
                  </p:cNvPr>
                  <p:cNvSpPr/>
                  <p:nvPr/>
                </p:nvSpPr>
                <p:spPr>
                  <a:xfrm>
                    <a:off x="2097112" y="2170341"/>
                    <a:ext cx="107690" cy="1143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10E4729-A76D-416B-8702-78F776C5F49E}"/>
                      </a:ext>
                    </a:extLst>
                  </p:cNvPr>
                  <p:cNvSpPr/>
                  <p:nvPr/>
                </p:nvSpPr>
                <p:spPr>
                  <a:xfrm rot="20055892">
                    <a:off x="1694415" y="3045717"/>
                    <a:ext cx="3229028" cy="278892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D37D85A-0B78-4171-B5A3-9B3EA6C88767}"/>
                      </a:ext>
                    </a:extLst>
                  </p:cNvPr>
                  <p:cNvSpPr/>
                  <p:nvPr/>
                </p:nvSpPr>
                <p:spPr>
                  <a:xfrm rot="20069902">
                    <a:off x="-566844" y="-1258200"/>
                    <a:ext cx="3229028" cy="2530300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91CA51C-8BB7-4568-BDF0-89ABB6146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48907" y="1540728"/>
                    <a:ext cx="161811" cy="822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18665CA-A358-4F50-9DDA-29E5CCC777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41711" y="2743814"/>
                    <a:ext cx="161811" cy="822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48E9BF95-9430-4C1D-A3D5-4BF0E7F8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8789" y="2582913"/>
                      <a:ext cx="492122" cy="52322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CA" sz="2800" dirty="0"/>
                    </a:p>
                  </p:txBody>
                </p:sp>
              </mc:Choice>
              <mc:Fallback xmlns="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48E9BF95-9430-4C1D-A3D5-4BF0E7F8D5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8789" y="2582913"/>
                      <a:ext cx="492122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C457FB4-CB2F-4F19-B175-7EE9906E906B}"/>
                  </a:ext>
                </a:extLst>
              </p:cNvPr>
              <p:cNvGrpSpPr/>
              <p:nvPr/>
            </p:nvGrpSpPr>
            <p:grpSpPr>
              <a:xfrm rot="1496496">
                <a:off x="3754221" y="3224333"/>
                <a:ext cx="3505371" cy="4546468"/>
                <a:chOff x="-168124" y="-358728"/>
                <a:chExt cx="4873504" cy="6092201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AD77838-E4BA-4A3D-B9F1-B96FC073E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246" y="403452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90E545B-F3C7-426E-89BF-2CA41D23C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995" y="-26391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DEAABDF-5F66-453C-A0DA-52EFED485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9563" y="-22073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1F9D6B0-9F8E-40E9-880E-A32ADB9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021" y="601761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9710956-D80A-473B-BB1E-A8F25F1B8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486" y="972085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CFFE4B2-588E-44CF-A07A-3C3CC0011E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1904" y="-212991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E9F8704-1DC9-4032-A405-F95F83DBE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700" y="-175033"/>
                  <a:ext cx="2353867" cy="476138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F3565E4-52E2-43E7-B77F-73E7EE497F0E}"/>
                    </a:ext>
                  </a:extLst>
                </p:cNvPr>
                <p:cNvSpPr/>
                <p:nvPr/>
              </p:nvSpPr>
              <p:spPr>
                <a:xfrm>
                  <a:off x="2097117" y="2170327"/>
                  <a:ext cx="107690" cy="11435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FF0AA2C-ECD6-4745-B5F3-36F6E31EABD1}"/>
                    </a:ext>
                  </a:extLst>
                </p:cNvPr>
                <p:cNvSpPr/>
                <p:nvPr/>
              </p:nvSpPr>
              <p:spPr>
                <a:xfrm rot="20055892">
                  <a:off x="1476346" y="2730426"/>
                  <a:ext cx="3229034" cy="2788909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7C65066-BC0E-4587-B021-A3B54BF09E23}"/>
                    </a:ext>
                  </a:extLst>
                </p:cNvPr>
                <p:cNvSpPr/>
                <p:nvPr/>
              </p:nvSpPr>
              <p:spPr>
                <a:xfrm rot="20069902">
                  <a:off x="-168124" y="-358728"/>
                  <a:ext cx="3175667" cy="2038275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381EDAA-3ADD-4899-AC36-EA3058B62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8911" y="1540720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EE62E4B-5F32-4AB6-854C-0325CA3EAD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1711" y="2743814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D9A0C16-B2F6-49DD-876F-8BE80EF430C1}"/>
                  </a:ext>
                </a:extLst>
              </p:cNvPr>
              <p:cNvGrpSpPr/>
              <p:nvPr/>
            </p:nvGrpSpPr>
            <p:grpSpPr>
              <a:xfrm rot="17725526">
                <a:off x="7674371" y="2630523"/>
                <a:ext cx="3833441" cy="5256295"/>
                <a:chOff x="-416880" y="-1109958"/>
                <a:chExt cx="5329608" cy="7043403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D99F77E-2E72-46F5-8A85-527D61716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243" y="40345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7BB82EF-2BC9-4F92-9FCF-AFF5BBCE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0993" y="-26390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55008C1-40E5-48AC-AF3B-8E2E875D4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9563" y="-220736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A6548DB-E94C-4A3D-8625-364BF64221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019" y="601765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9939906-32B6-43E4-AFFD-68A6DAF83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485" y="972092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7FD2F81-F756-4A3A-BEFD-99A1B68AE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1899" y="-212991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C2DF521-1D59-4172-8000-EDAC919CD6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0694" y="-175033"/>
                  <a:ext cx="2353863" cy="47614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CE6BB50-204E-4E2F-8606-2C256DC40BB0}"/>
                    </a:ext>
                  </a:extLst>
                </p:cNvPr>
                <p:cNvSpPr/>
                <p:nvPr/>
              </p:nvSpPr>
              <p:spPr>
                <a:xfrm>
                  <a:off x="2097112" y="2170341"/>
                  <a:ext cx="107690" cy="11435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B8425C5-FED9-4A4B-BD46-5F3C9D3FA4EE}"/>
                    </a:ext>
                  </a:extLst>
                </p:cNvPr>
                <p:cNvSpPr/>
                <p:nvPr/>
              </p:nvSpPr>
              <p:spPr>
                <a:xfrm rot="20055892">
                  <a:off x="1683700" y="3144519"/>
                  <a:ext cx="3229028" cy="278892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DEB2F3DB-ED32-4B28-ABF8-C1F391570132}"/>
                    </a:ext>
                  </a:extLst>
                </p:cNvPr>
                <p:cNvSpPr/>
                <p:nvPr/>
              </p:nvSpPr>
              <p:spPr>
                <a:xfrm rot="20069902">
                  <a:off x="-416880" y="-1109958"/>
                  <a:ext cx="3229028" cy="25303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5CA0EAE0-C9C5-4295-88E6-D4F3D079A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8907" y="1540728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E3833C56-8E8E-454F-82AD-C5FC2DB75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1711" y="2743814"/>
                  <a:ext cx="161811" cy="822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87BFD7C-5F5E-40DD-8540-1647814C25B7}"/>
                      </a:ext>
                    </a:extLst>
                  </p:cNvPr>
                  <p:cNvSpPr/>
                  <p:nvPr/>
                </p:nvSpPr>
                <p:spPr>
                  <a:xfrm>
                    <a:off x="2929425" y="4728889"/>
                    <a:ext cx="683199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87BFD7C-5F5E-40DD-8540-1647814C25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425" y="4728889"/>
                    <a:ext cx="683199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6D58B6EB-FB55-49AB-A7AD-9396852189F4}"/>
                      </a:ext>
                    </a:extLst>
                  </p:cNvPr>
                  <p:cNvSpPr/>
                  <p:nvPr/>
                </p:nvSpPr>
                <p:spPr>
                  <a:xfrm>
                    <a:off x="3851877" y="4739920"/>
                    <a:ext cx="83369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6D58B6EB-FB55-49AB-A7AD-9396852189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77" y="4739920"/>
                    <a:ext cx="833690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20722FB-2493-45F4-A5F1-7CC19EAFCA4E}"/>
                      </a:ext>
                    </a:extLst>
                  </p:cNvPr>
                  <p:cNvSpPr/>
                  <p:nvPr/>
                </p:nvSpPr>
                <p:spPr>
                  <a:xfrm>
                    <a:off x="7605312" y="4761836"/>
                    <a:ext cx="845551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20722FB-2493-45F4-A5F1-7CC19EAFC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312" y="4761836"/>
                    <a:ext cx="845551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898B09AE-FB23-44D7-91F6-EDD590A8585E}"/>
                      </a:ext>
                    </a:extLst>
                  </p:cNvPr>
                  <p:cNvSpPr/>
                  <p:nvPr/>
                </p:nvSpPr>
                <p:spPr>
                  <a:xfrm>
                    <a:off x="6906407" y="4754204"/>
                    <a:ext cx="683200" cy="707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898B09AE-FB23-44D7-91F6-EDD590A858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6407" y="4754204"/>
                    <a:ext cx="683200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9D9604-BA63-4D86-ADE8-8D9A84E9A9D8}"/>
                    </a:ext>
                  </a:extLst>
                </p:cNvPr>
                <p:cNvSpPr/>
                <p:nvPr/>
              </p:nvSpPr>
              <p:spPr>
                <a:xfrm>
                  <a:off x="5285648" y="3723294"/>
                  <a:ext cx="79694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F9D9604-BA63-4D86-ADE8-8D9A84E9A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648" y="3723294"/>
                  <a:ext cx="796949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F07C049-A103-48A2-89E2-5DE2B6C4CF97}"/>
                    </a:ext>
                  </a:extLst>
                </p:cNvPr>
                <p:cNvSpPr/>
                <p:nvPr/>
              </p:nvSpPr>
              <p:spPr>
                <a:xfrm>
                  <a:off x="9258867" y="3688864"/>
                  <a:ext cx="807913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400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rgbClr val="4A457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F07C049-A103-48A2-89E2-5DE2B6C4C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867" y="3688864"/>
                  <a:ext cx="807913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4636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1"/>
    </mc:Choice>
    <mc:Fallback xmlns="">
      <p:transition spd="slow" advTm="6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457FB4-CB2F-4F19-B175-7EE9906E906B}"/>
              </a:ext>
            </a:extLst>
          </p:cNvPr>
          <p:cNvGrpSpPr/>
          <p:nvPr/>
        </p:nvGrpSpPr>
        <p:grpSpPr>
          <a:xfrm rot="1496496">
            <a:off x="4938380" y="-187206"/>
            <a:ext cx="3499251" cy="4533308"/>
            <a:chOff x="-159613" y="-341097"/>
            <a:chExt cx="4864984" cy="607460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D77838-E4BA-4A3D-B9F1-B96FC073E38F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0E545B-F3C7-426E-89BF-2CA41D23C7E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AABDF-5F66-453C-A0DA-52EFED4855BE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F9D6B0-9F8E-40E9-880E-A32ADB97441E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9710956-D80A-473B-BB1E-A8F25F1B80C9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FFE4B2-588E-44CF-A07A-3C3CC0011EC7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E9F8704-1DC9-4032-A405-F95F83DBE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F3565E4-52E2-43E7-B77F-73E7EE497F0E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F0AA2C-ECD6-4745-B5F3-36F6E31EABD1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C65066-BC0E-4587-B021-A3B54BF09E23}"/>
                </a:ext>
              </a:extLst>
            </p:cNvPr>
            <p:cNvSpPr/>
            <p:nvPr/>
          </p:nvSpPr>
          <p:spPr>
            <a:xfrm rot="20069902">
              <a:off x="-159613" y="-341097"/>
              <a:ext cx="3175661" cy="2038287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381EDAA-3ADD-4899-AC36-EA3058B62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E62E4B-5F32-4AB6-854C-0325CA3EA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9A0C16-B2F6-49DD-876F-8BE80EF430C1}"/>
              </a:ext>
            </a:extLst>
          </p:cNvPr>
          <p:cNvGrpSpPr/>
          <p:nvPr/>
        </p:nvGrpSpPr>
        <p:grpSpPr>
          <a:xfrm rot="17725526">
            <a:off x="8402033" y="-903637"/>
            <a:ext cx="3833441" cy="5256295"/>
            <a:chOff x="-416880" y="-1109958"/>
            <a:chExt cx="5329608" cy="704340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99F77E-2E72-46F5-8A85-527D617167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BB82EF-2BC9-4F92-9FCF-AFF5BBCEF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008C1-40E5-48AC-AF3B-8E2E875D4B46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6548DB-E94C-4A3D-8625-364BF6422122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939906-32B6-43E4-AFFD-68A6DAF83F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FD2F81-F756-4A3A-BEFD-99A1B68AE3E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2DF521-1D59-4172-8000-EDAC919CD67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CE6BB50-204E-4E2F-8606-2C256DC40BB0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B8425C5-FED9-4A4B-BD46-5F3C9D3FA4EE}"/>
                </a:ext>
              </a:extLst>
            </p:cNvPr>
            <p:cNvSpPr/>
            <p:nvPr/>
          </p:nvSpPr>
          <p:spPr>
            <a:xfrm rot="20055892">
              <a:off x="1683700" y="3144519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EB2F3DB-ED32-4B28-ABF8-C1F391570132}"/>
                </a:ext>
              </a:extLst>
            </p:cNvPr>
            <p:cNvSpPr/>
            <p:nvPr/>
          </p:nvSpPr>
          <p:spPr>
            <a:xfrm rot="20069902">
              <a:off x="-416880" y="-110995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A0EAE0-C9C5-4295-88E6-D4F3D079A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833C56-8E8E-454F-82AD-C5FC2DB75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58B6EB-FB55-49AB-A7AD-9396852189F4}"/>
                  </a:ext>
                </a:extLst>
              </p:cNvPr>
              <p:cNvSpPr/>
              <p:nvPr/>
            </p:nvSpPr>
            <p:spPr>
              <a:xfrm>
                <a:off x="6459236" y="269652"/>
                <a:ext cx="79694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58B6EB-FB55-49AB-A7AD-939685218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36" y="269652"/>
                <a:ext cx="79694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20722FB-2493-45F4-A5F1-7CC19EAFCA4E}"/>
                  </a:ext>
                </a:extLst>
              </p:cNvPr>
              <p:cNvSpPr/>
              <p:nvPr/>
            </p:nvSpPr>
            <p:spPr>
              <a:xfrm>
                <a:off x="9910157" y="175487"/>
                <a:ext cx="80791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20722FB-2493-45F4-A5F1-7CC19EAFC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157" y="175487"/>
                <a:ext cx="80791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4D3484-636F-40EC-A0D6-E2510D8B7F60}"/>
              </a:ext>
            </a:extLst>
          </p:cNvPr>
          <p:cNvCxnSpPr>
            <a:cxnSpLocks/>
          </p:cNvCxnSpPr>
          <p:nvPr/>
        </p:nvCxnSpPr>
        <p:spPr>
          <a:xfrm flipV="1">
            <a:off x="831076" y="845836"/>
            <a:ext cx="0" cy="998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D30CDA-1FC9-4619-A875-A825384BC409}"/>
              </a:ext>
            </a:extLst>
          </p:cNvPr>
          <p:cNvCxnSpPr>
            <a:cxnSpLocks/>
          </p:cNvCxnSpPr>
          <p:nvPr/>
        </p:nvCxnSpPr>
        <p:spPr>
          <a:xfrm flipV="1">
            <a:off x="817750" y="1843914"/>
            <a:ext cx="1028653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346C1B6-56C8-434C-93B9-62399C0BCD6E}"/>
                  </a:ext>
                </a:extLst>
              </p:cNvPr>
              <p:cNvSpPr/>
              <p:nvPr/>
            </p:nvSpPr>
            <p:spPr>
              <a:xfrm>
                <a:off x="1873247" y="1475816"/>
                <a:ext cx="393253" cy="392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346C1B6-56C8-434C-93B9-62399C0BC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47" y="1475816"/>
                <a:ext cx="393253" cy="392014"/>
              </a:xfrm>
              <a:prstGeom prst="rect">
                <a:avLst/>
              </a:prstGeom>
              <a:blipFill>
                <a:blip r:embed="rId5"/>
                <a:stretch>
                  <a:fillRect r="-40000" b="-6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CC70B33-E79C-4CE0-B9FC-C2E4B8B6D320}"/>
                  </a:ext>
                </a:extLst>
              </p:cNvPr>
              <p:cNvSpPr/>
              <p:nvPr/>
            </p:nvSpPr>
            <p:spPr>
              <a:xfrm>
                <a:off x="618140" y="150790"/>
                <a:ext cx="399218" cy="392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CC70B33-E79C-4CE0-B9FC-C2E4B8B6D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0" y="150790"/>
                <a:ext cx="399218" cy="392014"/>
              </a:xfrm>
              <a:prstGeom prst="rect">
                <a:avLst/>
              </a:prstGeom>
              <a:blipFill>
                <a:blip r:embed="rId6"/>
                <a:stretch>
                  <a:fillRect r="-40909" b="-6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6FD14956-651E-42BD-8149-ADE7A5975FED}"/>
              </a:ext>
            </a:extLst>
          </p:cNvPr>
          <p:cNvSpPr/>
          <p:nvPr/>
        </p:nvSpPr>
        <p:spPr>
          <a:xfrm>
            <a:off x="3252356" y="883373"/>
            <a:ext cx="1932689" cy="7698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85A0ED-23C9-489D-B4B4-8C88C9CCE4D7}"/>
                  </a:ext>
                </a:extLst>
              </p:cNvPr>
              <p:cNvSpPr/>
              <p:nvPr/>
            </p:nvSpPr>
            <p:spPr>
              <a:xfrm>
                <a:off x="2720829" y="1639729"/>
                <a:ext cx="2871940" cy="801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85A0ED-23C9-489D-B4B4-8C88C9CCE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29" y="1639729"/>
                <a:ext cx="2871940" cy="801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5E8036-CFA0-4B69-8096-D0B6B6D8BFDC}"/>
              </a:ext>
            </a:extLst>
          </p:cNvPr>
          <p:cNvGrpSpPr/>
          <p:nvPr/>
        </p:nvGrpSpPr>
        <p:grpSpPr>
          <a:xfrm>
            <a:off x="10688" y="2607186"/>
            <a:ext cx="3949001" cy="5293178"/>
            <a:chOff x="-566844" y="-1258200"/>
            <a:chExt cx="5490287" cy="7092843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01E7F9F-083A-4C4C-A38D-68E1968BA922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E1D15F1-6436-40BB-9A3E-7FD7742664D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D12775F-D972-4D7A-85AB-AC82959591BB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E475345-1323-458A-B8FB-C67EE14E60B0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C827A58-32AD-42DF-8B7A-68A607C9B55C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F6D6A2-D84A-410A-969C-5566F277513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12816CB-50B3-4A93-AC9E-0FCCB61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602CE70-9855-496B-970E-6FC22673337E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E96A6F1-FB6A-41F8-B6F1-77614D0FBD7D}"/>
                </a:ext>
              </a:extLst>
            </p:cNvPr>
            <p:cNvSpPr/>
            <p:nvPr/>
          </p:nvSpPr>
          <p:spPr>
            <a:xfrm rot="20055892">
              <a:off x="1694415" y="3045717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1993D84-E2C9-4022-A075-1F11B445BDD3}"/>
                </a:ext>
              </a:extLst>
            </p:cNvPr>
            <p:cNvSpPr/>
            <p:nvPr/>
          </p:nvSpPr>
          <p:spPr>
            <a:xfrm rot="20069902">
              <a:off x="-566844" y="-1258200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F34CC461-8724-4168-8E16-40AA28453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331BFA7-010B-4E39-9D04-260780007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763BA52-20A5-4648-A51B-3098E34D4005}"/>
              </a:ext>
            </a:extLst>
          </p:cNvPr>
          <p:cNvGrpSpPr/>
          <p:nvPr/>
        </p:nvGrpSpPr>
        <p:grpSpPr>
          <a:xfrm rot="1496496">
            <a:off x="4152808" y="3224332"/>
            <a:ext cx="3505371" cy="4546469"/>
            <a:chOff x="-168124" y="-358731"/>
            <a:chExt cx="4873495" cy="6092239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6477E91-80CC-49A8-BFA5-2B600E2DE0CF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A044138-D885-4B16-95DA-19BF4D5D3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90D5583-9961-40FB-BD2F-3241E9EBB6A7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9E9045-EADC-46AB-B5A3-137F02E98EDC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D18045-599D-4A03-89B7-DCB682BCB8A1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A73308C-4CE9-44FA-8F15-F2F040CB8682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F4EF7A6-2E4E-4545-8E7A-C79ED4773CB0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CC6F1C0-3627-4E52-B1FD-C5E0077E6ECD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AEC3E2F2-144F-49C4-8667-EA27D36F6484}"/>
                </a:ext>
              </a:extLst>
            </p:cNvPr>
            <p:cNvSpPr/>
            <p:nvPr/>
          </p:nvSpPr>
          <p:spPr>
            <a:xfrm rot="20055892">
              <a:off x="1476343" y="2730442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6A6A010-A54B-4815-B4CA-7FB3B8915138}"/>
                </a:ext>
              </a:extLst>
            </p:cNvPr>
            <p:cNvSpPr/>
            <p:nvPr/>
          </p:nvSpPr>
          <p:spPr>
            <a:xfrm rot="20069902">
              <a:off x="-168124" y="-358731"/>
              <a:ext cx="3175662" cy="2038287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6AB604E-27FB-493A-9BCD-55CF152BD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65A0D83-FB3D-4FD5-9C2D-89D7511CF9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A867FAF-B519-4842-8724-2F5A98094EEA}"/>
              </a:ext>
            </a:extLst>
          </p:cNvPr>
          <p:cNvGrpSpPr/>
          <p:nvPr/>
        </p:nvGrpSpPr>
        <p:grpSpPr>
          <a:xfrm rot="17725526">
            <a:off x="8072957" y="2630523"/>
            <a:ext cx="3833441" cy="5256295"/>
            <a:chOff x="-416880" y="-1109958"/>
            <a:chExt cx="5329608" cy="7043403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0F517CC-4611-4352-B1B3-8B28B7B1895C}"/>
                </a:ext>
              </a:extLst>
            </p:cNvPr>
            <p:cNvCxnSpPr>
              <a:cxnSpLocks/>
            </p:cNvCxnSpPr>
            <p:nvPr/>
          </p:nvCxnSpPr>
          <p:spPr>
            <a:xfrm>
              <a:off x="771243" y="40345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AF07A8-AD2E-42E0-8E7E-1213A1B397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993" y="-26390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D747DD7-E583-445C-93F5-7D243A97537E}"/>
                </a:ext>
              </a:extLst>
            </p:cNvPr>
            <p:cNvCxnSpPr>
              <a:cxnSpLocks/>
            </p:cNvCxnSpPr>
            <p:nvPr/>
          </p:nvCxnSpPr>
          <p:spPr>
            <a:xfrm>
              <a:off x="1379563" y="-220736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0BED8BD-51E5-4683-9553-F5905D6C7D5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9" y="601765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28E742-33CE-4EF0-A7D6-24EEBAFB6C93}"/>
                </a:ext>
              </a:extLst>
            </p:cNvPr>
            <p:cNvCxnSpPr>
              <a:cxnSpLocks/>
            </p:cNvCxnSpPr>
            <p:nvPr/>
          </p:nvCxnSpPr>
          <p:spPr>
            <a:xfrm>
              <a:off x="132485" y="972092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606AB8C-C782-4A6A-9035-D4653FF52B0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899" y="-212991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5348BCC-6B88-41F3-9B62-4602D3357EEA}"/>
                </a:ext>
              </a:extLst>
            </p:cNvPr>
            <p:cNvCxnSpPr>
              <a:cxnSpLocks/>
            </p:cNvCxnSpPr>
            <p:nvPr/>
          </p:nvCxnSpPr>
          <p:spPr>
            <a:xfrm>
              <a:off x="2310694" y="-175033"/>
              <a:ext cx="2353863" cy="4761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A8D0A18-BD6B-42E3-A1BA-9FC67343F48C}"/>
                </a:ext>
              </a:extLst>
            </p:cNvPr>
            <p:cNvSpPr/>
            <p:nvPr/>
          </p:nvSpPr>
          <p:spPr>
            <a:xfrm>
              <a:off x="2097112" y="2170341"/>
              <a:ext cx="107690" cy="1143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DCBE3AE-1A43-47A7-9A93-C0D3F2523838}"/>
                </a:ext>
              </a:extLst>
            </p:cNvPr>
            <p:cNvSpPr/>
            <p:nvPr/>
          </p:nvSpPr>
          <p:spPr>
            <a:xfrm rot="20055892">
              <a:off x="1683700" y="3144519"/>
              <a:ext cx="3229028" cy="2788926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33C2DD2-F03B-4E1B-8B93-62568F1DE2DD}"/>
                </a:ext>
              </a:extLst>
            </p:cNvPr>
            <p:cNvSpPr/>
            <p:nvPr/>
          </p:nvSpPr>
          <p:spPr>
            <a:xfrm rot="20069902">
              <a:off x="-416880" y="-1109958"/>
              <a:ext cx="3229028" cy="2530300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513C08E-D71C-4E6C-9688-E54EA1C1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907" y="1540728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4D7978A-E7EC-417A-B442-28D093A4A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11" y="2743814"/>
              <a:ext cx="161811" cy="8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246FE4D-6FE6-48B4-86C1-36461B17A75E}"/>
                  </a:ext>
                </a:extLst>
              </p:cNvPr>
              <p:cNvSpPr/>
              <p:nvPr/>
            </p:nvSpPr>
            <p:spPr>
              <a:xfrm>
                <a:off x="3328011" y="4728889"/>
                <a:ext cx="6831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246FE4D-6FE6-48B4-86C1-36461B17A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011" y="4728889"/>
                <a:ext cx="68319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7B7DC46-E68A-4256-AC7D-DF0E43F72D0C}"/>
                  </a:ext>
                </a:extLst>
              </p:cNvPr>
              <p:cNvSpPr/>
              <p:nvPr/>
            </p:nvSpPr>
            <p:spPr>
              <a:xfrm>
                <a:off x="4250463" y="4739920"/>
                <a:ext cx="8336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7B7DC46-E68A-4256-AC7D-DF0E43F72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63" y="4739920"/>
                <a:ext cx="83369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AF10F9F-C22E-4395-AD03-0B9B050235E5}"/>
                  </a:ext>
                </a:extLst>
              </p:cNvPr>
              <p:cNvSpPr/>
              <p:nvPr/>
            </p:nvSpPr>
            <p:spPr>
              <a:xfrm>
                <a:off x="8003898" y="4761836"/>
                <a:ext cx="84555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AF10F9F-C22E-4395-AD03-0B9B05023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898" y="4761836"/>
                <a:ext cx="84555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AEBA60E-59C1-4CC9-981A-A8AE599A3A5C}"/>
                  </a:ext>
                </a:extLst>
              </p:cNvPr>
              <p:cNvSpPr/>
              <p:nvPr/>
            </p:nvSpPr>
            <p:spPr>
              <a:xfrm>
                <a:off x="7304993" y="4754204"/>
                <a:ext cx="68320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AEBA60E-59C1-4CC9-981A-A8AE599A3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993" y="4754204"/>
                <a:ext cx="6832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7E8925-E015-4AE1-85DD-9545939368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62000" y="2443320"/>
              <a:ext cx="7300080" cy="180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7E8925-E015-4AE1-85DD-954593936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2640" y="2433960"/>
                <a:ext cx="7318800" cy="1821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64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8"/>
    </mc:Choice>
    <mc:Fallback xmlns="">
      <p:transition spd="slow" advTm="16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" grpId="0" animBg="1"/>
      <p:bldP spid="21" grpId="0"/>
      <p:bldP spid="178" grpId="0"/>
      <p:bldP spid="179" grpId="0"/>
      <p:bldP spid="180" grpId="0"/>
      <p:bldP spid="1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.1|2|2.2|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|8.1|11.5|10.4|1.5|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|3.5|1.6|8.3|1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5.6|14.3|4.6|9.1|22.4|14.8|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5|5.4|1.1|6.6|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4.4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0.3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3|1.2|1.3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7|8.9|6.3|4.7|27.5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5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3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3|1.5|1.7|1.3|1.3|14.5|1.2|1.3|0.9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11247</TotalTime>
  <Words>655</Words>
  <Application>Microsoft Office PowerPoint</Application>
  <PresentationFormat>Widescreen</PresentationFormat>
  <Paragraphs>208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Covectors are…</vt:lpstr>
      <vt:lpstr>CoVectors are Invariant   CoVector components are not invariant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181</cp:revision>
  <dcterms:created xsi:type="dcterms:W3CDTF">2017-11-11T04:24:47Z</dcterms:created>
  <dcterms:modified xsi:type="dcterms:W3CDTF">2018-08-26T06:41:36Z</dcterms:modified>
</cp:coreProperties>
</file>