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ink/inkAction1.xml" ContentType="application/vnd.ms-office.inkAction+xml"/>
  <Override PartName="/ppt/tags/tag2.xml" ContentType="application/vnd.openxmlformats-officedocument.presentationml.tags+xml"/>
  <Override PartName="/ppt/notesSlides/notesSlide3.xml" ContentType="application/vnd.openxmlformats-officedocument.presentationml.notesSlide+xml"/>
  <Override PartName="/ppt/ink/inkAction2.xml" ContentType="application/vnd.ms-office.inkAction+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ink/inkAction3.xml" ContentType="application/vnd.ms-office.inkAction+xml"/>
  <Override PartName="/ppt/tags/tag4.xml" ContentType="application/vnd.openxmlformats-officedocument.presentationml.tags+xml"/>
  <Override PartName="/ppt/notesSlides/notesSlide6.xml" ContentType="application/vnd.openxmlformats-officedocument.presentationml.notesSlide+xml"/>
  <Override PartName="/ppt/ink/inkAction4.xml" ContentType="application/vnd.ms-office.inkAction+xml"/>
  <Override PartName="/ppt/tags/tag5.xml" ContentType="application/vnd.openxmlformats-officedocument.presentationml.tags+xml"/>
  <Override PartName="/ppt/ink/inkAction5.xml" ContentType="application/vnd.ms-office.inkAction+xml"/>
  <Override PartName="/ppt/tags/tag6.xml" ContentType="application/vnd.openxmlformats-officedocument.presentationml.tags+xml"/>
  <Override PartName="/ppt/notesSlides/notesSlide7.xml" ContentType="application/vnd.openxmlformats-officedocument.presentationml.notesSlide+xml"/>
  <Override PartName="/ppt/ink/inkAction6.xml" ContentType="application/vnd.ms-office.inkAction+xml"/>
  <Override PartName="/ppt/tags/tag7.xml" ContentType="application/vnd.openxmlformats-officedocument.presentationml.tags+xml"/>
  <Override PartName="/ppt/ink/inkAction7.xml" ContentType="application/vnd.ms-office.inkAction+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ink/inkAction8.xml" ContentType="application/vnd.ms-office.inkAction+xml"/>
  <Override PartName="/ppt/tags/tag10.xml" ContentType="application/vnd.openxmlformats-officedocument.presentationml.tags+xml"/>
  <Override PartName="/ppt/notesSlides/notesSlide10.xml" ContentType="application/vnd.openxmlformats-officedocument.presentationml.notesSlide+xml"/>
  <Override PartName="/ppt/ink/inkAction9.xml" ContentType="application/vnd.ms-office.inkAct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0" r:id="rId2"/>
    <p:sldId id="261" r:id="rId3"/>
    <p:sldId id="262" r:id="rId4"/>
    <p:sldId id="291" r:id="rId5"/>
    <p:sldId id="263" r:id="rId6"/>
    <p:sldId id="278" r:id="rId7"/>
    <p:sldId id="280" r:id="rId8"/>
    <p:sldId id="284" r:id="rId9"/>
    <p:sldId id="289" r:id="rId10"/>
    <p:sldId id="292"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B08600"/>
    <a:srgbClr val="61B6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737" autoAdjust="0"/>
  </p:normalViewPr>
  <p:slideViewPr>
    <p:cSldViewPr snapToGrid="0" showGuides="1">
      <p:cViewPr varScale="1">
        <p:scale>
          <a:sx n="42" d="100"/>
          <a:sy n="42" d="100"/>
        </p:scale>
        <p:origin x="72" y="606"/>
      </p:cViewPr>
      <p:guideLst>
        <p:guide orient="horz" pos="4320"/>
        <p:guide pos="5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17T01:07:36.051"/>
    </inkml:context>
    <inkml:brush xml:id="br0">
      <inkml:brushProperty name="width" value="0.05292" units="cm"/>
      <inkml:brushProperty name="height" value="0.05292" units="cm"/>
    </inkml:brush>
  </inkml:definitions>
  <iact:action type="add" startTime="28741">
    <iact:property name="dataType"/>
    <iact:actionData xml:id="d0">
      <inkml:trace xmlns:inkml="http://www.w3.org/2003/InkML" xml:id="stk0" contextRef="#ctx0" brushRef="#br0">2772 10637 1126 0,'0'0'378'7,"0"0"-148"-1,0 0-62 2,0 0-26 0,167 62-139-2,-93-49-3 2,20 4 0 0,10 0 0 0,19-6 0-2,8 0 0 2,12-3 0 0,5-1 0 0,12-5 0 0,-5-2 0-2,1 0 0 3,1 0 0 1,-5 0 0-7,5 0 0 5,-5-4 0 0,-7-6 0 0,-9 2 0 1,5-1 0-4,1 1 0 3,8-2 0 0,8-2 0-1,-4-2 0 0,-10 3 0 1,-7-1 0 1,-9 4 0-4,-5-1 0 3,-6 4 0 0,-6-1 0 0,-4-3 0-2,-4-2 0 2,-6 0 0 0,-10 1 0 1,0 0 0-4,-5 7 0 3,0 1 0 0,-1 2 0 0,-4 0 0-2,5 0 0 2,-11 0 0 1,3 0 0-2,3 0 0-1,-6 0 0 2,6 0 0 0,5 0 0 0,-12 0 0-2,-9 0 0 2,-10 0 0 0,-21 0 0 0,-10 0 0 0,-14 0 0-1,-6 0 0 1,0 0 0 0,-62 5 0-3,17-2 0 3,-16 4-911 0</inkml:trace>
    </iact:actionData>
  </iact:action>
  <iact:action type="add" startTime="30705">
    <iact:property name="dataType"/>
    <iact:actionData xml:id="d1">
      <inkml:trace xmlns:inkml="http://www.w3.org/2003/InkML" xml:id="stk1" contextRef="#ctx0" brushRef="#br0">1767 14054 626 0,'0'0'444'7,"0"0"-132"1,0 0-94-1,0 0-36 0,0 0-32 2,0 0-35-2,0 0-115 0,190-19 0 1,-132 19 0 0,13-3 0 0,22-9 0-2,7-7 0 2,4-3 0 0,4-2 0 0,2 4 0 0,-3 7 0-2,6 8 0 4,5 5 0-4,2 0 0 0,7 0 0 2,-2 0 0 0,-2 0 0 0,8 0 0-1,-1 0 0-1,8 7 0 2,3 4 0 0,11 5 0-1,-10-1 0 0,-2-2 0 2,-12-9 0-1,-5-1 0-3,-10 0 0 4,-13-3 0-1,-14 0 0 2,2 3 0-5,-15-3 0 4,2 0 0-2,-1 0 0 1,6 0 0-2,-6 0 0 3,0 0 0-2,5 9 0 3,2 5 0-5,1 6 0 2,0-1 0 1,-2-3 0 0,-2-2 0-1,-2-5 0 0,2 2 0 1,-1-1 0 2,10 0 0-6,-3 4 0 4,-2-3 0 0,-8 1 0 0,-7-7 0-1,-9-5 0 1,-3 0 0-1,-6 0 0 1,11 0 0-1,6 0 0 0,8 2 0 2,3 11 0-1,3-3 0-1,-6-2 0-1,-6-4 0 4,-4-4 0-4,-5 0 0 1,-5 0 0 0,-8 0 0 2,-5 0 0-2,-1 0 0-1,8 0 0 2,-7-4 0 0,2 0 0 1,2-5 0-4,-4 1 0 4,11-2 0-2,-4 1 0 1,1 1 0-2,-2 6 0 2,-4-1 0 0,-2 1 0 0,-1 2 0-1,1 0 0 0,12 0 0 2,7 0 0-2,1 0 0 0,8 0 0 1,2 0 0 0,-4 0 0-1,-6 0 0-1,-2 0 0 4,-6 0 0-4,-11 0 0 3,-3 0 0-4,-9 0 0 5,1 0 0-6,-11 0 0 5,-13 0 0-3,-7 0 0 2,0 0 0 0,0 0 0 0,0 0 0-1,-17 0 0 0,-6-2-145 1,-5-7-757 0</inkml:trace>
    </iact:actionData>
  </iact:action>
  <iact:action type="add" startTime="66334">
    <iact:property name="dataType"/>
    <iact:actionData xml:id="d2">
      <inkml:trace xmlns:inkml="http://www.w3.org/2003/InkML" xml:id="stk2" contextRef="#ctx0" brushRef="#br0">9431 13535 380 0,'0'0'438'9,"0"0"-168"-3,0 0-2 3,0 0-48-3,0 0-72 2,0 0-36 0,0 0-18 0,0 0-8-2,0 0-55 2,13 0-31 0,-4 0 0 0,10 0 0-2,1 0 0 3,3-4 0-2,15 1 0 2,14 1 0-4,9-4 0 3,3 0 0 0,2-1 0 2,4-5 0-6,-12 0 0 4,1 2 0 0,-8 0 0 0,3 0 0-1,-6 4 0 0,8 0 0 1,1-2 0 0,-1 0 0-2,4-1 0 2,0 1 0 0,-9 2 0 0,6 0 0-2,-5 4 0 2,-9-3 0 0,-1 1 0 1,-2 1 0-4,-4 3 0 3,9-3 0 0,-2 3 0 0,1-3 0-2,5 3 0 2,-6-2 0 0,2 0 0 0,8-5 0-2,-6 1 0 2,3 4 0 0,-2 2 0 0,-5 0 0-2,9 0 0 2,-4 0 0 0,9 0 0 0,-10 0 0-2,13 0 0 3,-2 0 0-2,1 0 0 2,-5 0 0-4,-5 0 0 4,8 0 0-2,-2 0 0 1,-4 0 0-2,5 0 0 2,3 0 0 0,1 0 0 0,-2 0 0-2,6-9 0 2,-3 1 0 0,2-4 0 0,10 4 0-2,-9 0 0 2,8 3 0 0,-4 5 0 0,12 0 0-2,-8 0 0 2,-3 0 0 1,-4-4 0-1,7-2 0-3,-8-4 0 4,8 1 0-1,-6-3 0 0,-7 2 0-2,2 0 0 3,-4 3 0-2,-8-4 0 1,2-1 0-1,-8 5 0 0,-7-6 0 2,5 8 0-2,-2 2 0-1,2 3 0 2,-4 0 0 0,-3 0 0 0,3 0 0-1,0 0 0 1,3 0 0 0,4 0 0 1,5 0 0-4,-6 0 0 4,1 0 0-2,-11 0 0 1,-5 0 0-3,5-3 0 4,-10-3 0-3,3 4 0 2,-4-1 0-1,10 1 0 0,-7-1 0 1,7-1 0 0,-8 4 0-2,-1 0 0 2,-2 0 0 0,-2 0 0 1,-5 0 0-4,-4 0 0 4,6 0 0-2,-12 0 0 2,8 0 0-4,-8 0 0 3,1 0 0 0,3 0 0 0,-8 0 0-2,0 0 0 2,0 0 0 1,0 0 0-2,0 0 0 0,0 0 0 0,0 0 0 1,0 0 0 0,0 0 0-2,0 0 0 2,-8 0 0 1,-23 0 0-1,-9-16 0-2,-11-3 0 2,-6-1 0-1,4 3 0 2,-4 0 0-4,1 4 0 4,12 3 0-1,4 3 0 0,6 0 0-3,7 1 0 4,-2 4 0-1,6-3 0 0,11-2 0-2,-4 7 0 2,0-5 0-1,9 2 0 1,-10 1 0-2,1-5 0 3,-2 2 0-1,2 2 0-1,6-2 0-1,6 1 0 3,-6 0 0-2,10 0 0 2,0 4 0-4,0 0 0 3,0 0 0 1,0 0 0-1,0 0 0-3,0 0 0 4,0 0 0-2,0 0 0 2,34 0 0-2,10 0 0 0,-1 7 0 0,11 1 0 1,-5-3 0-2,8 4 0 3,-4-1 0-1,-8 4 0 0,-1-2 0-2,5 2 0 2,-16 3 0 0,8 0 0 0,-3 2 0-3,-2 3 0 3,3-5 0 1,-11 2 0-1,1-4 0-2,-15-4 0 2,-4-4 0 0,-7 0 0 0,-3-5 0-2,2 3 0 1,-2 0 0 1,0-3 0-1,0 11 0 0,0 9 0 2,0 10 0-2,-28 17 0 1,-12 2 0-1,-14 5 0 1,-6 5 0 0,-3 0 0 1,-3 1 0-4,-3-8 0 3,9-3 0 0,10-7 0-2,6-8 0 1,11-6 0 2,8-12 0-2,12-5 0 0,3-5 0 1,10-6 0 0,0 0 0-1,0 0 0 2,0 0 0-3,0 0 0 2,0 0 0-1,0 0 0-1,0 0 0 3,0 0 0-1,0 0 0 0,0 0 0 1,0 0 0-4,0 0 0 3,0 0 0 0,0 0 0-2,0 0 0 2,10 0 0 0,3 0-1811-1</inkml:trace>
    </iact:actionData>
  </iact:action>
  <iact:action type="add" startTime="73703">
    <iact:property name="dataType"/>
    <iact:actionData xml:id="d3">
      <inkml:trace xmlns:inkml="http://www.w3.org/2003/InkML" xml:id="stk3" contextRef="#ctx0" brushRef="#br0">8099 9848 878 0,'0'-7'342'8,"0"7"-126"-2,0 0-6 1,0 0-100 2,0 0-24-2,0 0 20-1,0 0-40 3,0 0-33-1,0 0-33 0,0-3 0-2,0 3 0 2,0 0 0 0,0 0 0 0,0 0 0-2,0 0 0 1,10 0 0 1,21-3 0 0,-4 3 0-2,6-2 0 2,4 0 0 0,-3-1 0 0,11-1 0-1,-1 4 0 3,-4-2 0-4,8 2 0 1,4 0 0-1,8 0 0 3,5 0 0-2,-1 0 0 2,5 0 0-3,0 0 0 2,3 0 0 0,-4-6 0 0,5 1 0-3,-7-2 0 3,0 2 0 1,2 2 0-2,0 3 0-1,4 0 0 3,-4 0 0-2,-4 0 0 2,-4 0 0-3,1 0 0 2,-5 0 0 0,1 0 0 0,-10 0 0-3,7 0 0 4,-8 0 0-1,8 0 0 0,-6 0 0-3,11 0 0 4,8 0 0-2,-3 0 0 1,0 0 0-1,2-2 0 0,7-13 0 2,-5 3 0-2,-9-1 0 0,-1 6 0 1,2-3 0-1,1 5 0 2,-9 3 0-2,-1-3 0 1,-1 3 0 0,-2-4 0 0,-6 4 0-2,9-7 0 1,-5 1 0 2,-2 0 0-1,2-1 0-3,-2 4 0 4,1-3 0-1,-9 8 0 0,-6 0 0-2,8-3 0 0,-2-3 0 2,-1 2 0 0,-3 2 0-1,8-3 0 1,5-1 0-1,0 0 0 2,-6 3 0-3,-1 3 0 2,-7-2 0 0,2-1 0 0,-6-4 0-2,5-3 0 2,5-2 0-1,-3 4 0 2,7 1 0-3,0 0 0 2,6 4 0 0,-6 3 0 1,0 0 0-3,-1 0 0 3,4 0 0-2,-4 0 0 3,-1 0 0-6,-11 0 0 4,-8 0 0 0,-4 0 0-1,-16 0 0-1,0 0 0 2,0 0 0 0,0 0 0 0,0 0 0-2,0 0 0 2,0 0 0 0,0 0 0 0,0 0 0-2,0 0 0 2,0 0 0 0,0 0 0 0,-23 0 0-2,-18-12 0 1,-15-10 0 2,-4-3 0-2,-1-5 0 0,-2 3 0 1,6 9 0 0,11 1 0-1,5 5 0 0,8-2 0 0,8 6 0 2,2 3 0-1,4-5 0-3,5 5 0 4,-2-1 0-2,6 3 0 1,8 3 0-1,-9 0 0 0,11 0 0 2,0 0 0-1,0-1 0-2,0-3 0 2,0 4 0 0,0 0 0-1,0 0 0 0,0 0 0 1,0 0 0 0,0 0 0 0,0 0 0-2,0 0 0 2,0 0 0 1,0 0 0-2,0 0 0-1,2 0 0 2,35 0 0 0,3 22 0 0,4 7 0-2,6 1 0 2,-3 4 0 0,-4 1 0-1,-2-3 0 0,-5-2 0 2,-2-6 0-2,-14 1 0 0,-4-8 0 0,-9-6 0 1,-4 0 0 0,-3 6 0 0,0 9 0-2,-10 6 0 2,-37 9 0 0,-2-1 0 0,-15-3 0-2,-5 7 0 2,5-4 0 0,-1-6 0 0,5-9 0-2,10-3 0 2,10-11 0 0,20-5 0 0,10-4 0-2,9-2 0 2,1 0 0 0,0 0 0 0,0 0 0-1,0 0 0-1,24-21 0 2,17-14 0 1,2-7 0-3,-7 3 0 1,-12-1 0 3,-24 33-175-2,0 7-1491-3</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17T01:10:51.279"/>
    </inkml:context>
    <inkml:brush xml:id="br0">
      <inkml:brushProperty name="width" value="0.05292" units="cm"/>
      <inkml:brushProperty name="height" value="0.05292" units="cm"/>
    </inkml:brush>
  </inkml:definitions>
  <iact:action type="add" startTime="2476">
    <iact:property name="dataType"/>
    <iact:actionData xml:id="d0">
      <inkml:trace xmlns:inkml="http://www.w3.org/2003/InkML" xml:id="stk0" contextRef="#ctx0" brushRef="#br0">1504 7911 1152 0,'0'0'438'8,"0"0"-328"0,0 0 18-2,0 0 18 2,0 0-86 0,0 0-47-2,0-3-13 2,5 3 0 0,26 0 0 0,-4 5 0 0,14 10 0-2,1-10 0 2,4 7 0 0,7-7 0-1,15-3 0 0,4 2 0 1,8-4 0-1,0 2 0 4,14 1 0-7,1 1 0 5,-3-4 0-1,9 0 0-2,5 0 0 2,-6 0 0 0,-6 0 0 0,-4 0 0 1,-6 0 0-3,0 0 0 1,6 0 0 1,0 0 0-2,4 8 0 2,3 1 0 0,-7-5 0 0,-6-4 0-2,-2 0 0 3,-9 0 0-2,-6 0 0 1,-7-8 0 0,6 0 0-2,-5-6 0 2,6-1 0 0,5 0 0-2,1-3 0 2,6 4 0 0,-3-1 0 0,-8 5 0 0,2-4 0-2,-10 1 0 2,-3 5 0 0,-3 3 0 0,-1 3 0-2,-9-2 0 3,-1-4 0-2,11 3 0-1,-9-2 0 3,14-1 0 0,2 0 0-3,1 3 0 0,9-1 0 2,-7 3 0 0,-1 0 0-1,-5 3 0 2,-3 0 0-3,-6 0 0 2,-10 0 0 0,10 0 0 1,-8 0 0-4,-8 0 0 3,5 0 0 0,-2 0 0-2,0 0 0 2,-5 0 0 0,4 0 0 0,-1 0 0-2,4 0 0 3,3 0 0-2,8 0 0 1,5 3 0 0,2 14 0-1,-4-4 0 0,5 1 0 1,-14-2 0 0,4-7 0-1,-5 3 0 0,3-3 0 2,3-1 0-1,1-4 0-3,2 0 0 4,8 0 0-1,-5 4 0-3,2-4 0 3,-8 0 0 0,4 0 0 0,-4 0 0-2,-7 0 0 3,-1 0 0-1,-4 0 0-1,-12-8 0-1,-4 8 0 2,-7-7 0-1,-10 5 0 1,-3-2 0-1,0-10 0 1,0 9 0 0,0-10-275-1</inkml:trace>
    </iact:actionData>
  </iact:action>
  <iact:action type="add" startTime="4227">
    <iact:property name="dataType"/>
    <iact:actionData xml:id="d1">
      <inkml:trace xmlns:inkml="http://www.w3.org/2003/InkML" xml:id="stk1" contextRef="#ctx0" brushRef="#br0">8009 7945 344 0,'0'0'220'5,"0"0"-28"3,0 0 28 0,0 0 50 1,0 0 32-4,0 0-20 3,0 33-80 0,0-28-187 0,0-5-15-2,0 3 0 2,0-3 0 0,6 0 0 1,-2 0 0-4,3 0 0 4,7 0 0-1,9 0 0 0,0 4 0-3,17-2 0 4,17-2 0-1,17 0 0-1,16 0 0 0,20 0 0 0,10 0 0 1,12-10 0 1,2 1 0-3,-11 6 0 1,-10-1 0 2,-20 4 0-1,-5 0 0-2,-24 0 0 3,-16 0 0-1,-19 0 0-1,-22 0 0-1,-7 0 0 2,0 0 0 0,0 0 0 0,-23 0 0-3,-2 0-765 4</inkml:trace>
    </iact:actionData>
  </iact:action>
  <iact:action type="add" startTime="13814">
    <iact:property name="dataType"/>
    <iact:actionData xml:id="d2">
      <inkml:trace xmlns:inkml="http://www.w3.org/2003/InkML" xml:id="stk2" contextRef="#ctx0" brushRef="#br0">18096 5500 924 0,'0'0'246'8,"0"0"-68"-1,0 0-4-1,0 0-76 2,0 0-42 0,0 0 34 0,0 0 8-2,-81-4-36 2,58 4-14 0,0 0 14 1,-11 0-51-4,7 0-11 3,-6 0 0 1,-9 0 0-2,1 0 0 0,-8 0 0 1,1 0 0 0,-9 0 0-1,7 0 0-1,-7 0 0 2,-4 0 0 2,5 0 0-3,-5 4 0-1,-3 1 0 3,-4 1 0-2,4 0 0 1,3-5 0-2,-3-1 0 3,4 0 0-2,-7 3 0 2,-3 0 0-1,6 3 0-3,-1-1 0 3,-7 5 0 1,4-3 0-3,-2-4 0 1,8 4 0 2,-2-2 0-2,6-3 0 0,1 2 0 0,-2-2 0 2,-2-2 0-1,0 0 0-2,-1 0 0 2,-2 0 0-1,-4 6 0 1,3 8 0-1,1 0 0 1,6 0 0 0,7 2 0 0,-1-2 0-2,1-3 0 2,5 1 0 1,3-3 0-2,5-9 0-2,-1 2 0 3,7-2 0 1,-7 0 0-2,-2 0 0 0,0 4 0 1,2-4 0 0,-10 5 0-1,8-1 0-1,10-3 0 3,-9 6 0-1,7-2 0-1,-6-3 0 0,1 10 0 1,-5-4 0 0,-2 12 0 0,-10 0 0-2,7-3 0 2,-6 2 0 0,8-4 0-1,-3-5 0 0,8-3 0 1,9 0 0-1,0-3 0 3,-5-4 0-4,11 0 0 2,-8 0 0-1,4 0 0 2,-8 4 0-4,-1 9 0 3,-2 0 0 0,2 4 0 0,1-3 0-2,-1-2 0 2,10 1 0 0,-3-4 0 0,5 3 0-2,-6-8 0 2,9 8 0 1,-9-7 0-2,7 4 0-3,1 6 0 5,-4-4 0-2,6-2 0 2,6 8 0-2,1-4 0 0,4 6 0 0,-1 6 0 2,3 10 0-3,-3 10 0 2,6 5 0 0,-3 7 0 0,4-2 0-2,-7-1 0 2,13-6 0 0,-8-5 0 0,8-8 0-2,0 2 0 2,0-3 0 0,0 1 0 0,0 5 0-2,8 2 0 2,8 4 0 0,1 1 0 0,-1 1 0-2,-4 0 0 3,6-3 0-3,3-6 0 3,-8-9 0-4,3-3 0 4,-8-5 0-1,14-6 0 0,-4 1 0-2,5-5 0 2,-6 2 0 0,9-3 0 0,0-2 0-2,-1-4 0 2,-2-5 0 0,13 3 0 0,-5 0 0-2,9-3 0 2,1 0 0 0,5 0 0 0,-5 0 0-2,1 0 0 2,-4 0 0 0,5 0 0 0,4 2 0-2,-7 3 0 2,17 2 0 0,-4-4 0 0,-2 3 0-1,19-5 0 0,-18 2 0 1,4-3 0 0,4 0 0-2,-7 0 0 2,-2 0 0 0,1 0 0 0,-7 0 0-2,-6 4 0 2,2 4 0 0,3 1 0 0,-4 1 0-1,9 0 0 0,-5 1 0 1,-1-2 0 0,11-1 0-2,-3-3 0 2,15-1 0 0,-2-4 0 1,0 0 0-4,0 0 0 3,-2 0 0 0,-4 0 0 1,1 0 0-4,2 0 0 5,-1 0 0-3,1 0 0 1,13 0 0-2,-8 0 0 3,8 0 0-2,-7 0 0 1,2 0 0-2,-5 0 0 2,-4 0 0 0,1 0 0 0,-1 0 0-2,3 0 0 3,-5 0 0-2,-2 0 0 2,-2 0 0-4,2 0 0 3,-2 0 0 0,-9 0 0 0,10 0 0-2,-10 0 0 2,-4 0 0 1,1 0 0-2,-9 0 0-1,-5 0 0 3,8 0 0-1,-9 5 0-1,4-3 0 0,5 1 0 0,-6 0 0 2,7-1 0-2,3-2 0 0,-6 3 0 0,-4-3 0 1,3 0 0 0,-7 0 0-2,8 0 0 1,-2 0 0 1,4-13 0 0,3-5 0-2,-1 5 0 2,-2-2 0 0,-8 7 0 0,8 8 0-2,-9 0 0 2,7 0 0 0,-2 0 0 0,-1-3 0-1,4 3 0 0,3 0 0 1,2 0 0 0,1 0 0-2,3 0 0 2,2 0 0 0,0 0 0 1,-2 0 0-3,-5 0 0 1,-10-2 0 1,7 2 0 0,-16-3 0-2,7 3 0 2,2-4 0 0,-8 4 0 0,2 0 0-2,2 0 0 2,7 0 0 0,-7 0 0 0,11 0 0-2,-13 0 0 2,2 0 0 0,2-3 0 0,-6 1 0-2,-1-1 0 2,-9 1 0 0,5-8 0 0,0 3 0-2,2-10 0 2,-7-6 0 0,8-8 0 0,-1-3 0-2,-7 0 0 2,-4-1 0 0,-5-2 0 1,1 3 0-4,5-2 0 3,-8 1 0 0,0 2 0 1,0-4 0-3,0 1 0 1,0 3 0 1,0-7 0 0,0-1 0-2,0 1 0 2,0-8 0 1,0-2 0-2,-11-1 0-1,7 3 0 3,-10 3 0-2,7 9 0 2,-6 2 0-4,9 3 0 3,-11-6 0 0,11 0 0 0,-5 1 0-2,-5 3 0 3,1 1 0-2,6 0 0 1,-11 8 0-2,11-1 0 3,-9 3 0-2,0 5 0 2,9 2 0-4,-8 2 0 3,1-2 0 1,2 1 0-2,-4 0 0-1,-1-3 0 2,-3 0 0 1,-1 0 0-1,-2 3 0-3,3 1 0 3,-12 1 0 0,7 7 0 0,5-1 0-2,0 0 0 2,1 1 0 0,-2-1 0 0,6-3 0-1,3 1 0 0,-4-3 0 1,1 0 0 1,5 2 0-4,-7 1 0 3,-2-1 0 0,-6-1 0 0,-6-5 0-1,6-5 0 1,-4-2 0-1,3 0 0 2,11-1 0-4,2 3 0 3,0 6 0 1,12 9 0-1,1 2 0-3,0 3 0 4,0 0 0-1,0 0 0 0,-3 0 0-2,-10 0 0 1,3 0 0 1,-8 0 0 0,-18 0 0-1,0 3 0 1,-11 14 0 0,-11 5 0 0,2 3 0-3,10-2 0 4,-11-7 0-2,50-16-23 1,0 0-1559-2</inkml:trace>
    </iact:actionData>
  </iact:action>
  <iact:action type="add" startTime="19235">
    <iact:property name="dataType"/>
    <iact:actionData xml:id="d3">
      <inkml:trace xmlns:inkml="http://www.w3.org/2003/InkML" xml:id="stk3" contextRef="#ctx0" brushRef="#br0">20085 6281 770 0,'0'0'540'7,"0"0"-224"0,0 0-94-1,0 0-98 2,0 0-60 0,0 0-53 0,0 0-11-2,0 0 0 3,3 0 0-2,10-4 0 0,10 4 0 0,-5 0 0 2,8 0 0-2,4 0 0-1,-2 0 0 2,8 0 0 0,-8 0 0 0,0 0 0-1,-7 13 0 0,-11 4 0 2,3-4 0-2,-10-1 0 1,-3-2 0-2,0 4 0 2,0 1 0 0,-23 2 0 0,-14 0 0-2,0-1 0 2,9-2 0 0,-4-3 0-1,21 4 0 1,-2-5 0 0,13 6 0-1,0-6 0-1,0 4 0 2,0 6 0 0,4 1 0 1,26 11 0-4,-6 4 0 4,2 1 0-2,-4-6 0 1,-7-5 0 1,-2-9 0-4,-13-10 0 3,0 2 0 1,0-4 0-3,-28-1 0 2,-7 4 0-1,-6-3 0 2,-4 4 0-1,5 0 0-3,11-3 0 4,14-6-117-2,14 0-1035 1</inkml:trace>
    </iact:actionData>
  </iact:action>
  <iact:action type="add" startTime="19864">
    <iact:property name="dataType"/>
    <iact:actionData xml:id="d4">
      <inkml:trace xmlns:inkml="http://www.w3.org/2003/InkML" xml:id="stk4" contextRef="#ctx0" brushRef="#br0">20595 6556 1410 0,'0'0'522'8,"0"0"-407"-1,0 0-115 0,0 0 0 1,0 0 0 0,0 0 0-2,10 0 0 2,-10 0 0 0,0-17 0-1,2-3-35 1,1 6-441-2,6 0-974 2</inkml:trace>
    </iact:actionData>
  </iact:action>
  <iact:action type="add" startTime="20204">
    <iact:property name="dataType"/>
    <iact:actionData xml:id="d5">
      <inkml:trace xmlns:inkml="http://www.w3.org/2003/InkML" xml:id="stk5" contextRef="#ctx0" brushRef="#br0">20848 6349 924 0,'0'0'394'5,"0"0"-130"3,0 0-72-1,0 0-76 1,0 0 20 0,0 0-115-2,137 7-21 2,-111-1 0-1,5 3 0 0,-8 2 0 1,0 8 0 0,0 6 0-1,-5 6 0 2,-5 12 0-4,-10-1 0 4,-3 0 0-1,0 0 0-2,-5-5 0 2,-34-3 0-1,-10-9 0 1,-2-5 0-1,-5-10 0 0,12-3 0 2,4-7 0-2,9 0 0 0,18 0 0 0,3 0 0 3,10-12 0-4,0 1 0 1,13 0 0 1,26 5 0-1,6 6 0 2,12 0 0-4,-1 0 0 3,-4 13 0 1,1 11 0-1,-17-4 0-2,-9-7 0 2,-3-2 0 0,-4-5 0 0,0-6 0-2,-4 0 0 2,-9 0 0 0,-7 0-495-1,0 0-759 2</inkml:trace>
    </iact:actionData>
  </iact:action>
  <iact:action type="add" startTime="20884">
    <iact:property name="dataType"/>
    <iact:actionData xml:id="d6">
      <inkml:trace xmlns:inkml="http://www.w3.org/2003/InkML" xml:id="stk6" contextRef="#ctx0" brushRef="#br0">21680 6562 272 0,'0'0'708'8,"0"0"-432"-1,0 0-24-1,0 0-42 2,0 0-28 1,0 0-35-4,14 0-147 3,-5 0 0 0,-8 0 0 0,9 0 0-1,3 0 0 1,11 0 0 0,9 0 0-1,-5 0 0 0,8 0 0 1,3 0 0 0,-4 2 0 0,-9-2 0 0,-2 0 0-1,0 0 0 0,-8 0 0 1,-1 0 0 0,-13 0 0-3,-2 0 0 3,0 0 0 1,0 0 0-3,0 0-95 2,-4 0-1053-1</inkml:trace>
    </iact:actionData>
  </iact:action>
  <iact:action type="add" startTime="21223">
    <iact:property name="dataType"/>
    <iact:actionData xml:id="d7">
      <inkml:trace xmlns:inkml="http://www.w3.org/2003/InkML" xml:id="stk7" contextRef="#ctx0" brushRef="#br0">21820 6452 1180 0,'0'0'424'6,"0"0"-164"2,0 0-108-1,0 0-121 1,0 0-31 0,0 151 0-2,0-113 0 2,0-5 0 0,0-2 0 0,0-9 0-2,0-7 0 2,7-8 0 0,-4-7-121-2,-1 0-389 2</inkml:trace>
    </iact:actionData>
  </iact:action>
  <iact:action type="add" startTime="22030">
    <iact:property name="dataType"/>
    <iact:actionData xml:id="d8">
      <inkml:trace xmlns:inkml="http://www.w3.org/2003/InkML" xml:id="stk8" contextRef="#ctx0" brushRef="#br0">22458 6783 422 0,'0'0'684'8,"0"0"-398"0,0 0-70 0,0 0-78-2,0 0-66 2,0 0-10 0,0 0 30-2,9-11-17 2,-9-5-75 0,-13-4 0 0,3-2 0-2,-11-2 0 2,4-6 0 0,1-2 0 0,-4 0 0-2,8-8 0 2,5-2 0 1,5 6 0-2,2-4 0-1,0 3 0 2,0 5 0 0,21-9 0 0,3 5 0-1,5 2 0 0,-3 3 0 2,-4 10 0-2,6 4 0-1,1 10 0 2,-9 7 0 0,-17 0-331 0,1 0-863 0</inkml:trace>
    </iact:actionData>
  </iact:action>
  <iact:action type="add" startTime="22467">
    <iact:property name="dataType"/>
    <iact:actionData xml:id="d9">
      <inkml:trace xmlns:inkml="http://www.w3.org/2003/InkML" xml:id="stk9" contextRef="#ctx0" brushRef="#br0">22594 6589 886 0,'0'0'462'5,"0"0"-180"3,0 0-72 0,0 0-98 0,0 0-17-2,0 0-95 2,38 0 0 0,-22 0 0 0,7 0 0-2,-6 0 0 3,7-3 0-2,-4 1 0 1,12 2 0-2,-8-3 0 3,4-2 0-2,1-3 0 1,-3-1 0-2,-4-3 0 2,-3 4 0 0,-6 0 0 0,-10 2 0-2,-3 0 0 2,0 6 0 0,0 0-533 0</inkml:trace>
    </iact:actionData>
  </iact:action>
  <iact:action type="add" startTime="22851">
    <iact:property name="dataType"/>
    <iact:actionData xml:id="d10">
      <inkml:trace xmlns:inkml="http://www.w3.org/2003/InkML" xml:id="stk10" contextRef="#ctx0" brushRef="#br0">23251 6199 498 0,'0'0'358'7,"0"0"-186"-1,0 0 20 1,0 0-94 0,0 0 18 1,0 0 132-2,19-40-30 3,-19 61-71-1,0 15-147 0,0 16 0-2,0-3 0 2,0 7 0 0,0 4 0 0,0-5 0-2,0 4 0 2,0-8 0 0,4-6 0 0,-1-14 0-2,0-8 0 3,4-13 0-2,-4-7 0 0,0-3 0 0,-3 0 0 1,0 0-215-1,0-3-455 1</inkml:trace>
    </iact:actionData>
  </iact:action>
  <iact:action type="add" startTime="23141">
    <iact:property name="dataType"/>
    <iact:actionData xml:id="d11">
      <inkml:trace xmlns:inkml="http://www.w3.org/2003/InkML" xml:id="stk11" contextRef="#ctx0" brushRef="#br0">23307 6466 996 0,'0'0'370'7,"0"0"-112"1,0 0-116-2,0 0-62 2,0 0 14 0,0 0 13 0,8-11-107-1,-8 11 0 0,0 0 0 2,-22 0 0-1,-17 0 0-3,-5 0 0 4,-1 0 0-2,-7 0 0 1,9 2 0-2,2 4 0 3,8-3 0-1,7 2 0-1,8-5 0 0,11 3 0 1,7-3 0 0,0 0 0-1,0 0 0 0,0 0 0 1,0 0 0 0,7-4 0 0,11-20 0-3,5-4 0 3,-4-2 0 2,-5-2 0-4,-4 1 0 0,6 4 0 3,-14 0 0-2,12 6 0 1,-12 4 0-2,8 5 0 3,0 10 0-2,-10 2-239 2,0 0-619-3</inkml:trace>
    </iact:actionData>
  </iact:action>
  <iact:action type="add" startTime="23682">
    <iact:property name="dataType"/>
    <iact:actionData xml:id="d12">
      <inkml:trace xmlns:inkml="http://www.w3.org/2003/InkML" xml:id="stk12" contextRef="#ctx0" brushRef="#br0">23561 6787 948 0,'0'0'418'7,"0"0"-88"2,0 0-146-4,0 0-90 3,0 0-21 0,0 0-73 0,78-130 0-3,-78 86 0 4,0-13 0-2,-4-4 0 2,-16-8 0-4,-6-1 0 4,-12 1 0-1,5 9 0 0,-7 9 0-2,10 24 0 1,-3 18-25 2,25 9-385-1,7 5-552-2</inkml:trace>
    </iact:actionData>
  </iact:action>
  <iact:action type="add" startTime="24147">
    <iact:property name="dataType"/>
    <iact:actionData xml:id="d13">
      <inkml:trace xmlns:inkml="http://www.w3.org/2003/InkML" xml:id="stk13" contextRef="#ctx0" brushRef="#br0">23912 6525 786 0,'0'0'486'7,"0"0"-250"0,0 0-60 1,0 0-76 0,0 0-20-2,0 0-20 3,1 31 2-2,-1-28-22 0,0-3-19-1,0 0-21 3,0 0-15-1,0-17-59-1,0-14 34 0,3 17-198 1,2 4-370-1</inkml:trace>
    </iact:actionData>
  </iact:action>
  <iact:action type="add" startTime="24568">
    <iact:property name="dataType"/>
    <iact:actionData xml:id="d14">
      <inkml:trace xmlns:inkml="http://www.w3.org/2003/InkML" xml:id="stk14" contextRef="#ctx0" brushRef="#br0">24113 6308 798 0,'0'0'414'7,"0"0"-104"0,0 0-108 0,0 0-60 1,0 0 22-2,0 0-147 2,24 68-17 0,-11-31 0 0,-9 11 0-2,9 8 0 2,-6 3 0 0,-7 2 0 1,0-4 0-4,0-9 0 3,0-9 0 0,3-17 0 0,1-8 0-2,5-14 0 2,-9 0-33 1,0 0-445-1,0 0-696-3</inkml:trace>
    </iact:actionData>
  </iact:action>
  <iact:action type="add" startTime="28843">
    <iact:property name="dataType"/>
    <iact:actionData xml:id="d15">
      <inkml:trace xmlns:inkml="http://www.w3.org/2003/InkML" xml:id="stk15" contextRef="#ctx0" brushRef="#br0">18579 7345 214 0,'3'-2'374'5,"6"-2"-156"3,-6 4-32 1,-3 0 4-2,0 0 18-1,0 0-26 2,0 0-46 0,0 0-12 1,0 0-28-3,0 0-24 2,0 0-25 0,0 0-47 0,0 0 0-2,0 0 0 1,0 0 0 1,0 0 0 0,-15 0 0-2,-5-5 0 2,-16-1 0 0,4 4 0 1,-9 2 0-4,-8 0 0 3,10 0 0 0,-6 0 0 0,8 0 0 1,7 0 0-3,-6 0 0 3,2 0 0-2,7 2 0 1,-9 4 0-2,8-2 0 3,-5-4 0-2,-3 0 0 2,5 1 0-4,-2 3 0 3,-5 2 0 1,-1 3 0-3,3-4 0 1,1 3 0 1,-1-6 0 0,-5 1 0-1,2-3 0 0,-2 0 0 1,1 0 0 1,-4 0 0-4,-2 0 0 4,0 0 0-1,-2 0 0-1,-6 0 0 0,2 0 0 1,0 0 0 0,-5 0 0 0,-7 0 0-3,-4 0 0 4,0 0 0-2,-12 0 0 2,4 0 0-3,7 0 0 1,-7 0 0 2,12 0 0 0,-9 0 0-5,8 0 0 5,-10 0 0-1,7 0 0 0,-5 0 0-2,-8 0 0 2,1 0 0-1,-1 0 0 1,-2 0 0 0,-5 9 0-1,-2 0 0 1,8 0 0 0,0 1 0-2,3-3 0 2,0 3 0 0,0-10 0 0,-1 0 0-1,3 0 0-1,13 0 0 4,1 0 0-4,2 0 0 0,1-6 0 3,-1-8 0-1,2 0 0 0,1-6 0-2,-2 2 0 2,0-1 0 0,-1 2 0-1,1 7 0 0,1 4 0 1,-2 1 0 0,18-1 0 0,-2-2 0-2,3 2 0 1,4 3 0 1,2 0 0 1,-1 3 0-3,1 0 0 2,4 0 0 0,-1 0 0-1,-3 0 0-1,5 0 0 1,-2 0 0 2,-6 9 0-1,-2 2 0-2,1 3 0 2,0-1 0 0,3-1 0-1,11-1 0 0,-5 2 0 1,7 0 0 0,-5 4 0 0,-2 5 0-1,4-2 0 0,-10 0 0 1,14 2 0 0,-13-5 0-2,19-5 0 1,-7-1 0 2,8-6 0-2,15-1 0 0,-2-3 0 0,0 3 0 2,-7 1 0-2,3 6 0 0,-12 3 0 1,-1 8 0 0,-2 4 0-1,-1 0 0 0,2-2 0 1,5-3 0 0,1-4 0 0,3-4 0-2,-1 4 0 1,-3-3 0 2,9 3 0-1,-6 3 0-2,5 2 0 2,-5 6 0 0,-3 4 0-1,6-2 0 0,-3 1 0 0,9 3 0 2,-9-2 0-1,10 3 0-2,-4 2 0 2,5 0 0 0,-1 1 0-1,3 3 0 0,0-6 0 1,0 7 0-1,0 2 0 2,0 0 0-3,0 4 0 2,0-1 0 0,3 1 0 0,6-6 0-2,7-5 0 2,-3-1 0 0,-2-2 0 0,1-6 0-3,5 5 0 4,-6-1 0-1,9-4 0 0,0 1 0-2,9-9 0 2,-1-1 0-1,12-6 0 2,4 2 0-3,8 0 0 2,-7-2 0 0,7 6 0 0,-7 5 0-2,1-3 0 2,11 3 0 0,0-4 0 0,-1-3 0-2,8 0 0 2,-6 0 0 0,8-7 0 0,-2-3 0 0,13-3 0-2,3-4 0 2,1 0 0 0,3 0 0-2,-4 0 0 2,-6 0 0 0,-11 0 0 0,1 0 0 0,4 2 0-2,-2 2 0 2,-3-1 0 0,1-3 0-2,6 4 0 2,-6-4 0 0,-1 0 0 0,1 0 0-2,6 0 0 2,-4 0 0 0,0 0 0 0,2 0 0-3,0 0 0 4,-4 0 0-1,10 0 0 0,-2 0 0 0,-2-4 0-2,1 1 0 2,-8-3 0 0,-3 0 0-1,-12 6 0-1,5 0 0 3,-6 0 0-1,6 0 0-2,-2 0 0 3,6 0 0-2,2 0 0 1,-1 0 0-2,1 0 0 2,-2 0 0 0,1 0 0 0,-4 0 0-2,-1 0 0 2,4 0 0 0,-7 0 0 0,4 0 0-2,-2 0 0 3,-1 0 0-1,7 0 0 0,1 0 0-1,-2 0 0 0,-9 0 0 1,-5 0 0 0,-2 0 0-2,-5 0 0 2,3 0 0 0,-5 0 0 0,-3 0 0-2,3 0 0 2,9 0 0 0,7-3 0 0,-1-3 0 0,6 0 0-2,-4-1 0 2,1 0 0 0,-4 2 0-2,-8 0 0 3,5-1 0-1,-13 2 0 0,4-1 0-1,3 3 0 0,-2-4 0 1,-10-1 0 0,7 0 0-3,-7-1 0 4,9 1 0-3,-8 2 0 2,5 2 0-2,3 1 0 2,-8-1 0 0,8 3 0 0,-2-6 0-2,-7 0 0 2,8-1 0 0,-6-8 0 0,10-4 0-2,-1-2 0 2,-3 2 0 0,-11 3 0 0,-4 1 0 0,1 4 0-2,-2-3 0 2,-2 3 0 0,-1-6 0-2,4 4 0 2,-5-8 0 1,2 5 0-2,-1-1 0 0,4 2 0 0,-7 4 0 1,-5 0 0-1,8-1 0 0,-9-3 0 1,6 2 0 0,-9-4 0 0,11-2 0-2,-11-7 0 2,9 0 0 0,-6-6 0 0,-2-2 0-1,6 1 0 0,-9 1 0 2,-2 7 0-2,3 5 0-1,-3 1 0 2,0-3 0 0,0-3 0 0,0 1 0-2,0-4 0 2,0-2 0 0,0-7 0 0,0 6 0-2,0 3 0 4,0 7 0-3,0 5 0 0,0-1 0-1,0-5 0 2,0-5 0 0,0-1 0 0,0-4 0-1,0-2 0 0,-3 0 0 2,-2-1 0-2,-3 0 0 0,6 1 0 1,-1 4 0 0,-4 1 0-1,-2 11 0-1,5-3 0 2,4 5 0 0,-3-1 0 0,2-3 0-2,-11-5 0 2,8-4 0 0,-9 2 0 0,7 3 0-1,2 10 0 0,1 10 0 2,1-5 0-2,-11-2 0 0,7-1 0 0,-7-4 0 2,-7 1 0-2,13-2 0-1,-6 0 0 2,-3 4 0 0,9 2 0 0,-9 1 0-2,1 5 0 2,-8 3 0 0,0-1 0 0,-13-1 0-2,11 3 0 2,5-6 0 0,1 5 0 0,1-2 0-2,11 2 0 3,-9-2 0-1,9 3 0-1,-6-3 0 0,10 2 0 0,2-2 0 2,1 2 0-2,-3-2 0-1,3 3 0 3,-9-1 0-2,9-5 0 1,0 4 0-2,0 3 0 3,-2 0 0-2,0 0 0 1,2 0 0-2,0 0-451 2</inkml:trace>
    </iact:actionData>
  </iact:action>
  <iact:action type="add" startTime="33343">
    <iact:property name="dataType"/>
    <iact:actionData xml:id="d16">
      <inkml:trace xmlns:inkml="http://www.w3.org/2003/InkML" xml:id="stk16" contextRef="#ctx0" brushRef="#br0">20268 8098 76 0,'0'-2'1162'6,"0"2"-846"2,0 0-124 0,0 0-64 0,0 0-42-1,0-4-8 1,0 1-69 0,0-12-9-1,-13-5 0-1,-5-2 0 3,2-3 0 0,-4-7 0-2,4-4 0-2,12-4 0 3,-9-4 0 0,13-8 0 1,0 2 0-3,0-2 0 2,0-2 0-1,13 5 0 3,4 2 0-5,6 4 0 2,-2 9 0 1,5 7 0 1,7 4 0-3,-5 2 0 2,8 12 0 0,-11 5 0 0,-17 4-473-2,-3 0-999 3</inkml:trace>
    </iact:actionData>
  </iact:action>
  <iact:action type="add" startTime="33778">
    <iact:property name="dataType"/>
    <iact:actionData xml:id="d17">
      <inkml:trace xmlns:inkml="http://www.w3.org/2003/InkML" xml:id="stk17" contextRef="#ctx0" brushRef="#br0">20437 7871 904 0,'0'0'546'8,"0"0"-218"0,0 0-66-3,0 0-255 3,0 0-7 1,0 0 0-1,0 6 0-2,0-6 0 2,25 0 0 0,0 0 0 0,9 0 0-2,-6 0 0 1,2 0 0 3,-4 0 0-3,-4 0 0-1,-1 0 0 2,-3-3 0-1,0-7 0 2,-15 6 0-3,1-9 0 2,-4 13-91 0,0-5-767-1</inkml:trace>
    </iact:actionData>
  </iact:action>
  <iact:action type="add" startTime="34126">
    <iact:property name="dataType"/>
    <iact:actionData xml:id="d18">
      <inkml:trace xmlns:inkml="http://www.w3.org/2003/InkML" xml:id="stk18" contextRef="#ctx0" brushRef="#br0">20791 7526 336 0,'0'0'718'5,"0"0"-398"2,0 0-62 1,0 0-48 0,0 0-46-2,0 0-123 2,12 72-41 1,-12-21 0-2,1 5 0-1,-1 4 0 2,3-5 0 0,1-4 0 0,2-3 0-2,-6-11 0 2,3-11 0 0,1-13 0 0,-1-11 0-2,10-2 0 3,-8 0-145-2,-2 0-613 1</inkml:trace>
    </iact:actionData>
  </iact:action>
  <iact:action type="add" startTime="34476">
    <iact:property name="dataType"/>
    <iact:actionData xml:id="d19">
      <inkml:trace xmlns:inkml="http://www.w3.org/2003/InkML" xml:id="stk19" contextRef="#ctx0" brushRef="#br0">21045 8113 1016 0,'0'0'448'8,"0"0"-208"-2,0 0-70 2,0 0-60 0,0 0-47 0,66-155-63-2,-55 88 0 2,-7-7 0 0,-4-7 0 0,0-1 0-2,0 1 0 2,-20 9 0 0,-2 15 0 0,-10 15 0-2,7 13 0 2,-1 14 0 0,6 0 0 0,10 15-149-2,7 0-519 2</inkml:trace>
    </iact:actionData>
  </iact:action>
  <iact:action type="add" startTime="35218">
    <iact:property name="dataType"/>
    <iact:actionData xml:id="d20">
      <inkml:trace xmlns:inkml="http://www.w3.org/2003/InkML" xml:id="stk20" contextRef="#ctx0" brushRef="#br0">21359 7851 684 0,'0'0'808'9,"0"0"-428"-2,0 0-205-1,0 0-175 3,0 0 0-2,0 0 0 2,0 0 0-4,0 0 0 3,0 0 0 1,0 0 0-1,0 0 0-3,0-4 0 4,6-9 0-2,-2 6 0 0,9-5 0 1,-13 12-277 0,5-3-751-1</inkml:trace>
    </iact:actionData>
  </iact:action>
  <iact:action type="add" startTime="35504">
    <iact:property name="dataType"/>
    <iact:actionData xml:id="d21">
      <inkml:trace xmlns:inkml="http://www.w3.org/2003/InkML" xml:id="stk21" contextRef="#ctx0" brushRef="#br0">21604 7495 1088 0,'0'0'520'7,"0"0"-224"2,0 0-153-2,0 0-143 1,0 0 0-3,0 0 0 4,103-4 0-2,-70 25 0 1,-5 5 0-2,-8 1 0 3,12 4 0-1,-7 0 0-1,-5 2 0-1,-13-1 0 2,5 7 0 1,-12 0 0-2,0 3 0 0,0 3 0 1,-23-8 0 0,-11-3 0-1,-5-10 0 0,2-15 0 1,0-9 0 0,10 0 0 0,-5-3 0-3,17-26 0 4,2 4 0-1,13 0 0-2,0 6 0 2,0 6 0 0,3 4 0-1,28 9 0 1,-2 0 0-1,8 2 0 1,4 22 0 0,-5-3 0-1,3-2 0 0,-11-4 0 0,2-8 0 2,-4-5 0-4,-1-2 0 4,-2 0 0-1,-2 0 0 0,-21 0-317 0,0-6-515-3</inkml:trace>
    </iact:actionData>
  </iact:action>
  <iact:action type="add" startTime="36106">
    <iact:property name="dataType"/>
    <iact:actionData xml:id="d22">
      <inkml:trace xmlns:inkml="http://www.w3.org/2003/InkML" xml:id="stk22" contextRef="#ctx0" brushRef="#br0">22274 7753 710 0,'0'0'376'5,"0"0"8"3,0 0-62 0,0 0-130 0,0 0-129-3,0 0-63 4,16 0 0-1,-12 0 0-3,11 0 0 4,2-3 0-1,3 1 0-1,-1 0 0 2,6-5 0-3,-5 4 0 2,14 0 0 0,-11 1 0-3,1-4 0 4,8 3 0-2,-9 0 0 2,-5 0 0-4,-7 3 0 4,4-2 0-2,-11-1 0 2,-4-3 0-2,0-2 0-1,0 3-241 3,0-2-427-1</inkml:trace>
    </iact:actionData>
  </iact:action>
  <iact:action type="add" startTime="36428">
    <iact:property name="dataType"/>
    <iact:actionData xml:id="d23">
      <inkml:trace xmlns:inkml="http://www.w3.org/2003/InkML" xml:id="stk23" contextRef="#ctx0" brushRef="#br0">22426 7637 1010 0,'0'0'430'8,"0"0"-122"-2,0 0-96 0,0 0-125 3,0 0-87-1,0 0 0-2,4 124 0 2,10-78 0 0,-7 2 0 0,0-7 0-2,2-9 0 2,-5-10 0 0,-4-14 0-1,0-8-57-1,0 0-603 3</inkml:trace>
    </iact:actionData>
  </iact:action>
  <iact:action type="add" startTime="37847">
    <iact:property name="dataType"/>
    <iact:actionData xml:id="d24">
      <inkml:trace xmlns:inkml="http://www.w3.org/2003/InkML" xml:id="stk24" contextRef="#ctx0" brushRef="#br0">23068 7464 904 0,'0'0'546'6,"0"0"-188"2,0 0-119-2,0 0-239 3,0 0 0-2,0 0 0 1,-3 159 0-2,3-98 0 2,0 1 0 0,0 2 0 0,0-10 0-2,0-7 0 2,0-17 0 0,0-6 0 0,0-14 0-2,0-10 0 2,0 0 0 0,5 0 0 0,-2-19-311 0,4-4-379-2</inkml:trace>
    </iact:actionData>
  </iact:action>
  <iact:action type="add" startTime="38167">
    <iact:property name="dataType"/>
    <iact:actionData xml:id="d25">
      <inkml:trace xmlns:inkml="http://www.w3.org/2003/InkML" xml:id="stk25" contextRef="#ctx0" brushRef="#br0">23293 7787 1062 0,'0'0'550'8,"0"0"-248"1,0 0-169-2,0 0-133-1,0 0 0 3,0 0 0-2,0 60 0 1,0-52 0-2,0-6 0 2,0-2 0 0,1 0 0 0,15 0 0 1,-8 0-327-4,0-2-451 3</inkml:trace>
    </iact:actionData>
  </iact:action>
  <iact:action type="add" startTime="38462">
    <iact:property name="dataType"/>
    <iact:actionData xml:id="d26">
      <inkml:trace xmlns:inkml="http://www.w3.org/2003/InkML" xml:id="stk26" contextRef="#ctx0" brushRef="#br0">23587 7512 766 0,'0'0'376'5,"0"0"-60"3,0 0-102 0,0 0-82 0,0 0-26-2,0 0 4 2,132 22-83 0,-99-3-27 1,-5 4 0-4,1 11 0 4,-9 8 0-2,1 7 0 2,-16 3 0-4,-5 5 0 3,0-3 0 0,0-5 0 1,-18-6 0-2,-20-16 0 0,-6-9 0 0,-2-12 0 2,-5-6 0-4,12 0 0 4,16-12 0-2,14-8 0 1,9 1 0 1,0 2 0-3,2 7 0 1,37 9 0 1,9 1 0-2,8 0 0 2,11 7 0 0,4 23 0 1,-12-5 0-3,-11-5 0 1,-12-3 0 1,-12-7 0 0,-9-5 0-2,-15-5-101 2,0 0-711 1</inkml:trace>
    </iact:actionData>
  </iact:action>
  <iact:action type="add" startTime="72375">
    <iact:property name="dataType"/>
    <iact:actionData xml:id="d27">
      <inkml:trace xmlns:inkml="http://www.w3.org/2003/InkML" xml:id="stk27" contextRef="#ctx0" brushRef="#br0">8287 12721 698 0,'0'0'512'7,"0"0"-254"1,0 0-38-2,0 0-52 2,0 0-48 0,0 0-49 0,0 0-71-2,-4 0 0 2,-16 12 0 1,-6 2 0-2,-3 6 0-1,1 4 0 2,3 7 0 0,7 3 0 1,5 3 0-4,11 2 0 3,2-2 0 0,0-5 0 0,0-7 0 0,2-3 0-2,24-5 0 2,11 5 0 0,-2-6 0-2,0-2 0 4,-9-4 0-4,-1-10 0 3,-2 0 0-4,6 0 0 3,-4-15 0 1,-20 3-291-1,-5 5-1145-2</inkml:trace>
    </iact:actionData>
  </iact:action>
  <iact:action type="add" startTime="72774">
    <iact:property name="dataType"/>
    <iact:actionData xml:id="d28">
      <inkml:trace xmlns:inkml="http://www.w3.org/2003/InkML" xml:id="stk28" contextRef="#ctx0" brushRef="#br0">8728 12747 1072 0,'0'0'384'8,"0"0"-238"-4,0 0 14 5,0 0-44-2,0 0-52 1,0 0-8-2,-159 149-7 2,150-115-49 0,9-10 0 0,0-3 0-2,0-11 0 3,4-6 0-2,32-4 0 1,5 0 0-2,4-20 0 2,-2-17 0 1,-11-7 0-2,-8 2 0-1,-20 10 0 2,0 7 0 0,-4 11 0 1,0 6 0-4,0 8-341 4,0 0-601-2</inkml:trace>
    </iact:actionData>
  </iact:action>
  <iact:action type="add" startTime="73066">
    <iact:property name="dataType"/>
    <iact:actionData xml:id="d29">
      <inkml:trace xmlns:inkml="http://www.w3.org/2003/InkML" xml:id="stk29" contextRef="#ctx0" brushRef="#br0">8983 13256 808 0,'0'0'472'7,"0"0"-392"1,0 0-18-3,23-174 20 3,-23 69 0 0,-16-13 20 0,8 3 0-2,-4 17-30 2,12 24 8 0,0 29-20 0,0 18-15-1,16 15-45 0,7 12 0 1,-1 0 0 0,10 26 0 0,-5 25 0-1,2 5 0 1,-14 0 0-1,1-3 0-1,-3-14 0 4,-13-7 0-3,0-11 0 1,0-3 0-2,-32-7 0 2,-6-11 0-1,-4 0-47 2,25 0-353-3,7-8-556 2</inkml:trace>
    </iact:actionData>
  </iact:action>
  <iact:action type="add" startTime="73717">
    <iact:property name="dataType"/>
    <iact:actionData xml:id="d30">
      <inkml:trace xmlns:inkml="http://www.w3.org/2003/InkML" xml:id="stk30" contextRef="#ctx0" brushRef="#br0">9546 12493 914 0,'0'0'368'8,"0"0"-120"0,0 0-60 0,0 0-120-2,0 0-30 1,0 0 96 1,16 145-52 0,-16-67-75-1,-9 1-7 1,-3-1 0 0,-4-4 0-1,0-12 0 0,-1-8 0 1,14-22 0 0,2-12 0 0,1-18 0-3,0-2 0 4,0 0 0-1,0-47 0 0,0-22 0-2,0-19 0 2,-16-16 0 0,-10 0 0 0,-12 14 0-2,-1 15 0 2,21 66-45-1,14 9-573 1</inkml:trace>
    </iact:actionData>
  </iact:action>
  <iact:action type="add" startTime="74342">
    <iact:property name="dataType"/>
    <iact:actionData xml:id="d31">
      <inkml:trace xmlns:inkml="http://www.w3.org/2003/InkML" xml:id="stk31" contextRef="#ctx0" brushRef="#br0">10256 12456 944 0,'0'0'266'6,"0"0"-196"1,0 0-68 0,0 0 126 1,0 0 24-1,0 0-10 0,-64 101-44 2,50-66-16-2,8-1-12 0,1-4-8 1,5-7-31-1,0-8-31 3,0-13 0-6,5-2 0 5,15 0 0-1,3-10 0 0,-2-25 0-2,-1-1 0 2,-4-1 0-1,-13-1-53 2,-3 6-157-3,0 20-156 2,0 4-228 0</inkml:trace>
    </iact:actionData>
  </iact:action>
  <iact:action type="add" startTime="74679">
    <iact:property name="dataType"/>
    <iact:actionData xml:id="d32">
      <inkml:trace xmlns:inkml="http://www.w3.org/2003/InkML" xml:id="stk32" contextRef="#ctx0" brushRef="#br0">10553 11864 582 0,'0'0'294'6,"0"0"6"2,0 0-54 0,0 0-100-2,0 0-58 3,0 0-50-2,-80-131-20 1,63 131 40-2,-6 7 2 2,7 23 10 0,7 5-12 0,3 11 4-2,6 4-35 2,0 4-27 0,0 3 0 0,0 3 0-2,0 5 0 2,15 5 0 3,14 12 0-6,-3 6 0 1,-2 1 0 2,-3-7 0 0,-1-11 0 0,-4-15 0-2,-12-18 0 3,5-10 0-2,-9-28-187 2,0 0-559-4</inkml:trace>
    </iact:actionData>
  </iact:action>
  <iact:action type="add" startTime="74986">
    <iact:property name="dataType"/>
    <iact:actionData xml:id="d33">
      <inkml:trace xmlns:inkml="http://www.w3.org/2003/InkML" xml:id="stk33" contextRef="#ctx0" brushRef="#br0">10630 12412 458 0,'0'0'572'7,"0"0"-262"1,0 0-16-2,-164-25-156 3,103 25-94-2,12 0-44 1,5 3-20-2,40 2-174 2,4 4-454 0</inkml:trace>
    </iact:actionData>
  </iact:action>
  <iact:action type="add" startTime="75249">
    <iact:property name="dataType"/>
    <iact:actionData xml:id="d34">
      <inkml:trace xmlns:inkml="http://www.w3.org/2003/InkML" xml:id="stk34" contextRef="#ctx0" brushRef="#br0">11055 12609 1046 0,'0'0'468'7,"0"0"-186"2,0 0-132-3,0 0-68 0,0 0-63 2,0 0-19 1,160-64 0-2,-147 29 0-1,-8 1 0 2,-5 4 0 0,0-1 0 1,-20 10 0-4,-25 4-21 3,-5 14-121 0,10 3-34 0,-2 8 74-2,14 39 102 3,11 12 16-1,4 6 58-1,13 1 40 0,0-10-6 0,0-10-4 1,6-11-79 0,21-7-25-1,1-11 0 0,11-9 0 1,7-8 0 0,-5 0 0-2,-1-7 0 3,2-23 0-2,-13-3-75 2,-26 14-323-4,6 4-560 4</inkml:trace>
    </iact:actionData>
  </iact:action>
  <iact:action type="add" startTime="75698">
    <iact:property name="dataType"/>
    <iact:actionData xml:id="d35">
      <inkml:trace xmlns:inkml="http://www.w3.org/2003/InkML" xml:id="stk35" contextRef="#ctx0" brushRef="#br0">11437 12545 566 0,'0'0'206'8,"0"0"34"-1,0 0 12 2,0 0-20-4,0 0-2 3,0 0-62 1,39 175-40-1,-21-145-103-3,-15-11-25 4,0-1 0-2,2-4 0 2,-5-6 0-3,0-3 0 1,0-5-201 1,0 0-419 0</inkml:trace>
    </iact:actionData>
  </iact:action>
  <iact:action type="add" startTime="76299">
    <iact:property name="dataType"/>
    <iact:actionData xml:id="d36">
      <inkml:trace xmlns:inkml="http://www.w3.org/2003/InkML" xml:id="stk36" contextRef="#ctx0" brushRef="#br0">10955 12194 688 0,'0'0'76'6,"0"0"-74"2,0 0 16 0,0 0 112-2,0 0 260 2,0 0 30 1,-3 1-140-1,3-1-237-3,0 0-43 4,0 0 0-1,18 0 0-3,7 0 0 4,11 0 0-2,1 0 0 1,10 0 0 1,-3 0 0-4,5 0 0 3,-5-1 0 1,-8 1 0-2,-9-4 0 0,-11 4 0 0,-11 0 0 4,-1-2 0-4,-4 2 0-2,0 0 0 3,0 0 0 0,0 0 0-1,0 0 0 0,0 0 0 1,0 0 0 0,0 0 0 0,0 0 0-3,0 0 0 4,0 0 0-2,0 0 0 1,0 0 0-1,0-11 0 1,-11-6 0-1,-21-12 0 2,-9-9 0-3,0-6 0 2,2 7 0 0,15-4 0 0,8 11 0-2,8 9 0 2,8 21-9 0,0 0-1417 0</inkml:trace>
    </iact:actionData>
  </iact:action>
  <iact:action type="add" startTime="77846">
    <iact:property name="dataType"/>
    <iact:actionData xml:id="d37">
      <inkml:trace xmlns:inkml="http://www.w3.org/2003/InkML" xml:id="stk37" contextRef="#ctx0" brushRef="#br0">10151 13317 988 0,'0'0'380'6,"0"0"-230"1,0 0-30 0,0 0-50 1,54 158-40 0,-54-116 18 0,10 0 18-2,-4 0 22 2,1 3 10 0,-1 6-89 0,-6 6-9-2,0 7 0 2,0 7 0 0,0-5 0-2,0-5 0 2,-6-10 0 0,-14-16 0 0,3-13 0 0,-2-11 0-2,1-8 0 2,14-3 0 0,1 0 0-2,0 0 0 2,-5 0 0 0,6 0 0 0,-11 0-23-1,0-14 5 1,-1-11 2-2,3-12-2 3,-5-9 12-3,0 2-2 2,12 7 8 0,-6 16 2 0,7 9-2 0,3 12 2-2,0 0 38 2,0 0 5 1,0 15-45-2,0 9 0-1,0-4 0 2,0-2 0 0,0-1 0 0,3 2 0-2,10 9 0 2,4 2 0 0,4 4 0 0,2-3 0-2,0-5 0 2,-3-7 0 0,1-7 0-2,-5-9 0 2,-2-3 0 0,2 0 0 0,10 0 0-2,-1 0 0 2,-5 0 0 1,0-9 0-2,-1 1 0 1,-14-7 0-2,6 4 0 2,-11 5-9 0,0 6-1591-2</inkml:trace>
    </iact:actionData>
  </iact:action>
  <iact:action type="add" startTime="81530">
    <iact:property name="dataType"/>
    <iact:actionData xml:id="d38">
      <inkml:trace xmlns:inkml="http://www.w3.org/2003/InkML" xml:id="stk38" contextRef="#ctx0" brushRef="#br0">3488 13425 918 0,'0'0'538'7,"0"0"-346"-1,0 0-62 2,0 0-46 0,0 0-74 1,0 0-2-4,0 0 16 3,-36-6 6 0,18 6 26 0,8 0 1-2,-6 0-57 2,-8 0 0 0,-17 0 0 0,-15 0 0-2,-8 0 0 2,-13 0 0 0,-3 0 0 0,0 6 0-1,7-2 0 1,1 3 0-1,3-2 0 1,5-1 0-2,0 1 0 2,1 0 0 0,-7 0 0 1,6 5 0-3,-13 0 0 5,-2 2 0-6,11 3 0 5,-5-8 0-5,12 1 0 3,10-2 0-1,2 1 0 1,9-5 0-1,8 0 0 0,3 1 0 1,3 3 0 1,5 0 0-5,1-1 0 4,4-3 0 0,2 2 0 0,1-2 0-2,2 2 0 2,6-4 0 1,0 3 0-2,-5 2 0-1,-3 7 0 3,0 6 0-2,-1 9 0 1,0 9 0-2,1 11 0 3,9 10 0-2,4 7 0 2,0 6 0-4,0 6 0 3,0 0 0 1,0 6 0-2,12-1 0-1,4 8 0 2,0 5 0 0,-2 7 0 0,9 6 0-2,-4 8 0 2,-2 4 0 0,-2-4 0 0,-2-6 0-1,-3-5 0 1,0-8 0 0,-2-7 0 0,3 5 0-2,-2-2 0 1,0 1 0 1,2 0 0 0,5-2 0-1,-3 1 0 0,0-3 0 2,0-5 0-2,0-8 0-1,-1-6 0 2,1-2 0 1,-6-4 0-2,9-4 0-1,2 2 0 2,-7-4 0 1,1-1 0-2,1 4 0-1,-3-3 0 3,0-3 0-1,-4 1 0-1,-5-5 0 0,-1 7 0 1,3 2 0 0,-3-10 0-1,0-5 0 0,0-8 0 1,0-6 0 0,0-9 0 0,0-5 0-3,0-3 0 4,0-9 0-2,0 2 0 2,0-7 0-3,0 0 0 2,0 0 0-1,0 0 0 1,0 0 0-1,0 0 0 1,0 0 0-1,0 0 0 1,0 0 0-1,0 0 0 0,0 0 0 1,0 0 0 0,13 0 0-2,15 0 0 3,11 0 0-1,12 0 0 1,-5 0 0-3,11 0 0 3,6 0 0-2,11 0 0 1,3 0 0-3,-6-7 0 4,-1-6 0-2,-11 7 0 2,-7-2 0-3,0-5 0 4,-8 8 0-4,-1-3 0 2,1 4 0-2,10-3 0 1,2 1 0 2,4-1 0-2,-8-5 0-1,7 4 0 3,-5-6 0-1,-1-3 0 0,3 2 0-1,-4 4 0 0,-4-3 0 1,-4 0 0-1,-13 6 0 0,-6 3 0 0,-7-8 0 2,4 11 0-2,-3-4 0 0,-5 1 0 1,-2 1 0-1,-9 4 0 1,-3-2 0-2,0 2 0 1,0 0 0 2,0 0 0-1,0 0 0-2,0 0 0 2,0 0 0 0,0 0 0 0,0 0 0-3,1 0 0 3,10-6 0 0,2 1 0 0,3 3 0-1,-8-8 0 0,1 3 0 1,1-13 0 1,0-9 0-3,5-10 0 2,-7-12 0 0,3-10 0-1,-11 2 0 0,0-7 0 1,0-4 0 0,0-11 0-1,-3-12 0-1,-18-16 0 3,4-20 0-1,-2-6 0-1,5-1 0-1,-7 5 0 3,5 15 0-1,3 17 0 0,9 18 0-3,-3 14 0 4,1 11 0-1,6 2 0-1,-3-3 0 0,-4-1 0 1,-2-6 0 0,2-4 0 0,0-4 0-3,-4 1 0 4,4 6 0-1,-1 4 0-1,8 1 0 0,0 10 0 1,0-1 0 0,0 3 0 0,0 1 0-3,0-9 0 4,0-4 0-1,0-10 0-1,0-3 0 0,0 3 0 0,0 5 0 2,0 11 0-2,0 13 0 0,0 7 0 1,0 6 0 0,0 3 0-1,0-4 0 0,0-4 0 2,0-11 0-1,0-8 0 0,0-1 0-2,0 2 0 3,0 12 0-2,0 9 0 1,0 6 0-2,0 7 0 1,0 4 0 1,0 1 0 1,0 1 0-4,0-3 0 3,0-6 0 0,0 3 0-1,0 0 0 0,0 7 0 1,0 4 0-1,0 4 0 2,0 2 0-3,0 0 0 2,0 0 0 0,0 0 0 0,0-9 0-2,0-8 0 2,-3-6 0 0,-18-8 0 0,1 3 0-2,-5 3 0 1,-1 8 0 2,-3 17 0-2,21 0 0 0,-1 17-305 1</inkml:trace>
    </iact:actionData>
  </iact:action>
  <iact:action type="add" startTime="97501">
    <iact:property name="dataType"/>
    <iact:actionData xml:id="d39">
      <inkml:trace xmlns:inkml="http://www.w3.org/2003/InkML" xml:id="stk39" contextRef="#ctx0" brushRef="#br0">25038 12516 764 0,'0'0'290'7,"0"0"-62"-1,0 0-20 2,0 0-8 1,0 0-22-2,0 0 1 1,7-28-179-1,-7 28 0 0,0 0 0 1,0 5 0-1,-8 18 0 0,-24 11 0 1,0 3 0 0,-4 5 0-2,4 6 0 3,10 0 0-2,16-6 0 4,6-7 0-6,0-3 0 1,0-13 0 3,16-4 0-1,18-7 0-3,16-5 0 4,-3-3 0-1,3 4 0-1,-6-4 0-1,-17 2 0 2,-18-2 0 0,-5 0-607 0</inkml:trace>
    </iact:actionData>
  </iact:action>
  <iact:action type="add" startTime="97877">
    <iact:property name="dataType"/>
    <iact:actionData xml:id="d40">
      <inkml:trace xmlns:inkml="http://www.w3.org/2003/InkML" xml:id="stk40" contextRef="#ctx0" brushRef="#br0">25406 12540 1014 0,'0'0'456'7,"0"0"-204"1,0 0-44-2,0 0-91 1,0 0-117 1,0 0 0 0,-88 156 0-1,85-111 0 1,3-4 0 0,0-17 0 0,0-9 0-2,19-14 0 0,8-1 0 3,7 0 0-1,-2-20 0 0,0-10 0-2,-15-1 0 1,-7-7 0 2,-10-6 0-1,0-6 0-3,0-1 0 3,0 13 0 1,-10 11-21-2,10 27-467-1,-2 0-554 2</inkml:trace>
    </iact:actionData>
  </iact:action>
  <iact:action type="add" startTime="98192">
    <iact:property name="dataType"/>
    <iact:actionData xml:id="d41">
      <inkml:trace xmlns:inkml="http://www.w3.org/2003/InkML" xml:id="stk41" contextRef="#ctx0" brushRef="#br0">25615 13147 728 0,'0'0'602'6,"0"0"-558"1,0 0 162 1,0 0-44-1,2-155-50 1,-2 78-16-1,0 5 1 0,0-4-97 2,0 9 0-1,0 5 0-3,0 8 0 3,0 15 0 1,0 14 0-2,0 8 0-1,7 7 0 4,9 10 0-3,1 0 0 0,6 0 0 0,-2 30 0 0,2 4 0 1,-7-2 0 1,-9 3 0-3,-7-3 0 1,0-2 0 1,0-5 0 1,0-3 0-3,-7-8 0 2,-16-5 0 0,5-4-155 1,15-5-253-4,-5 0-470 3</inkml:trace>
    </iact:actionData>
  </iact:action>
  <iact:action type="add" startTime="98604">
    <iact:property name="dataType"/>
    <iact:actionData xml:id="d42">
      <inkml:trace xmlns:inkml="http://www.w3.org/2003/InkML" xml:id="stk42" contextRef="#ctx0" brushRef="#br0">26121 12308 472 0,'0'0'862'7,"0"0"-610"1,0 0-110-3,9 144-58 3,-9-56-20 1,0 6-2-1,0-7 16-3,-8-6-47 3,7-7-31 1,-15-13 0-1,9-13 0-2,-6-17 0 1,8-11 0 2,2-17 0-1,3-3 0-2,0 0-129 1,0-10-95 2,0-18 220-2,0-4 8 0,3 4-2 1,-3 2 6-1,2-1 10 2,-2-8 50-3,0 0 48 1,0-14 20 1,0-7-131 3,-2-1-5-6,-16-4 0 2,-6 3 0 2,0-3 0-1,-8 7 0-2,4 0 0 2,-2 6 0 0,4 9 0 0,11 7 0-1,15 32 0 0,0 0-567 0</inkml:trace>
    </iact:actionData>
  </iact:action>
  <iact:action type="add" startTime="99375">
    <iact:property name="dataType"/>
    <iact:actionData xml:id="d43">
      <inkml:trace xmlns:inkml="http://www.w3.org/2003/InkML" xml:id="stk43" contextRef="#ctx0" brushRef="#br0">26728 12328 230 0,'0'0'988'8,"0"0"-648"0,0 0-160 0,0 0-60-2,0 0-46 2,-24 188-38 0,24-147 0 0,0-14 4-1,0-7-37-1,4-12-3 3,29-5 0-2,11-3 0-1,-4 0 0 3,-3-9 0-1,-10-25 0 0,-15-11 0-2,-12-6 0 2,0-10 0 0,-16 3 0 0,-20 1 0-1,-2 9-161 0,7 15-193 1,18 29-126 0,11 4-386-2</inkml:trace>
    </iact:actionData>
  </iact:action>
  <iact:action type="add" startTime="99753">
    <iact:property name="dataType"/>
    <iact:actionData xml:id="d44">
      <inkml:trace xmlns:inkml="http://www.w3.org/2003/InkML" xml:id="stk44" contextRef="#ctx0" brushRef="#br0">27243 11893 1140 0,'0'0'230'6,"0"0"-146"0,0 0-22 1,0 0-30 2,0 0-12-1,-81-153-18-2,42 146-2 1,18 7-10 2,-2 0 10-1,9 0 42-2,-2 0 66 2,8 13-22 0,0 11-16 0,5 6-20-2,3 9-8 2,0 11-8 0,0 19 16 0,11 5-45-2,13 12-5 4,3 3 0-4,2 4 0 2,-7-3 0-2,-2-9 0 2,-4-12 0 0,-9-11 0 0,-1-18 0-2,1-22-55 2,-7-18-399 0,0 0-722 1</inkml:trace>
    </iact:actionData>
  </iact:action>
  <iact:action type="add" startTime="100051">
    <iact:property name="dataType"/>
    <iact:actionData xml:id="d45">
      <inkml:trace xmlns:inkml="http://www.w3.org/2003/InkML" xml:id="stk45" contextRef="#ctx0" brushRef="#br0">27266 12342 388 0,'0'0'388'8,"0"0"-70"-3,0 0-82 4,-184-28-102-1,132 22-46 0,7 1-66-2,9 2-22 2,11 3-32 0,25 0-188 1,0 0-620-4</inkml:trace>
    </iact:actionData>
  </iact:action>
  <iact:action type="add" startTime="100293">
    <iact:property name="dataType"/>
    <iact:actionData xml:id="d46">
      <inkml:trace xmlns:inkml="http://www.w3.org/2003/InkML" xml:id="stk46" contextRef="#ctx0" brushRef="#br0">27788 12510 684 0,'0'0'682'8,"0"0"-372"-3,0 0-94 3,0 0-108-1,0 0-61 2,0 0-47-4,154 10 0 3,-127-25 0 0,9-15 0 0,-8-6 0-2,-8 1 0 2,-4 5 0 0,-12 3 0 0,-4 8 0-1,0 5 0 0,-7 6 0 2,-33 5-77-2,-4 3-35-1,-2 0 36 2,15 5 46 1,7 27 30-2,-4 5 60-1,21 1 42 2,7 5-18 0,0-5-35 1,0-1-49-3,19-5 0 1,18-8 0 2,3-7 0-2,5-4 0-1,-2-13 0 2,0 0 0 0,-2 0 0 0,-6-17-5-2,-31-1-337 3,5 6-500-2</inkml:trace>
    </iact:actionData>
  </iact:action>
  <iact:action type="add" startTime="100711">
    <iact:property name="dataType"/>
    <iact:actionData xml:id="d47">
      <inkml:trace xmlns:inkml="http://www.w3.org/2003/InkML" xml:id="stk47" contextRef="#ctx0" brushRef="#br0">28395 12463 542 0,'0'0'918'8,"0"0"-634"-2,0 0-86 2,0 0-93 0,0 0-105 0,0 0 0-2,103 23 0 2,-87 5 0 0,-1 6 0 0,-1 5 0-2,-14 0 0 2,0 1 0 0,0-6 0 0,-35-13 0-2,-5-3-15 2,2-18-139 0,11 0 40 0,8 0 38-2,9 0 12 3,10-9 64-1,0 4 52-1,0 0 82-1,29 5-52 2,-2 0-48 1,11 0-34-2,-2 0 0 0,-11 1-18 0,1-1-56 1,-25 0-150 0,-1 0-490-1</inkml:trace>
    </iact:actionData>
  </iact:action>
  <iact:action type="add" startTime="101244">
    <iact:property name="dataType"/>
    <iact:actionData xml:id="d48">
      <inkml:trace xmlns:inkml="http://www.w3.org/2003/InkML" xml:id="stk48" contextRef="#ctx0" brushRef="#br0">27849 11982 1202 0,'0'0'416'9,"0"0"-138"-1,0 0-127-4,0 0-151 4,0 0 0 1,0 0 0-1,77 6 0-2,-51 8 0 2,9-2 0 0,4-1 0-1,1-4 0 0,1 0 0 1,5-4 0 0,6-3 0-1,-7 0 0 0,8 0 0 0,-22 0 0 2,-2 0 0-1,-18 0 0-2,-10 0 0 2,-1 0 0 0,0 0 0 0,0 0 0-2,0-3 0 2,0-24 0-1,-4-14 0 2,-21 0 0-3,-7 0 0 2,5 20 0-1,-14 9 0 2,0 12 0-4,27 0 0 3,10 0-715 1</inkml:trace>
    </iact:actionData>
  </iact:action>
  <iact:action type="add" startTime="102063">
    <iact:property name="dataType"/>
    <iact:actionData xml:id="d49">
      <inkml:trace xmlns:inkml="http://www.w3.org/2003/InkML" xml:id="stk49" contextRef="#ctx0" brushRef="#br0">26504 13301 558 0,'0'0'742'5,"0"0"-488"3,0 0-40 0,0 0-98-1,0 0-16 1,0 0-37-2,26 39-63 2,-16-14 0 0,-7 6 0 0,-3 14 0-1,0 11 0 0,0 14 0 2,-23 6 0-4,-1 3 0 3,-12-6 0 0,-2-11 0 0,12-9 0 0,-8-12 0-2,10-11 0 3,6-10 0-1,0-6 0-1,-2-6 0-1,8-5 0 3,4-3 0-2,-8 0 0-1,-5-10 0 3,2-23 0-2,2-9 0 2,5-5 0-3,-3 1 0 2,7 1 0 0,0 4 0 1,3 13-5-4,2 8 3 3,3 8 2-1,0 7 0 2,0 5 7-1,0 0-7-2,0 0 0 2,0 5 0-1,0 23 0 2,0 6 0-3,11 0 0 2,4-3 0 0,0-3 0-1,4 0 0 0,-8 6 0 1,10-2 0 0,-5-8 0 0,0-7 0-2,1-11 0 2,-1-6 0 0,7 0 0 0,5-15 0-2,12-29 0 2,10-10 0 0,-7-2 0 1,-2 11 0-4,-10 12 0 3,-6 10 0 0,-15 12 0-1,-10 11 0 0,0 0-275 1</inkml:trace>
    </iact:actionData>
  </iact:action>
  <iact:action type="add" startTime="103652">
    <iact:property name="dataType"/>
    <iact:actionData xml:id="d50">
      <inkml:trace xmlns:inkml="http://www.w3.org/2003/InkML" xml:id="stk50" contextRef="#ctx0" brushRef="#br0">26230 13939 688 0,'0'0'394'6,"0"0"-128"2,0 0-74 0,0 0-90 0,0 0-4 0,0 0 44-2,0 0-4 2,-5 22-111 0,5-19-27 0,0-3 0-1,0 0 0 1,0 0 0-1,0 0 0 1,0 0 0-1,10 0 0 0,11 0 0 2,2 0 0-2,18 0 0-1,1 0 0 2,3-6 0 0,8-5 0-2,-11-2 0 5,0 1 0-5,-6 7 0 1,-12 2 0 1,-1-1 0-1,-7 4 0 0,-2 0 0 1,-4 0 0-1,6 0 0 1,2 0 0 0,-2 0 0 0,-6 0 0-3,4-2 0 4,-14 2 0-2,0 0 0 1,0 0 0-1,0 0-453 0</inkml:trace>
    </iact:actionData>
  </iact:action>
  <iact:action type="add" startTime="105338">
    <iact:property name="dataType"/>
    <iact:actionData xml:id="d51">
      <inkml:trace xmlns:inkml="http://www.w3.org/2003/InkML" xml:id="stk51" contextRef="#ctx0" brushRef="#br0">23671 13599 344 0,'0'0'352'6,"0"0"-54"2,0 0 44 1,0 0-72-4,0 0-88 4,0 0-52-1,0 0-16 0,0 0-99-1,0 0-15 0,-11 0 0 1,-7 0 0 0,-5 0 0-3,-4 0 0 4,-4 0 0-1,1 0 0 0,-14 0 0-2,-8 0 0 1,4 0 0 2,-5 0 0-1,-7 0 0-2,4 0 0 2,-5 0 0 0,1 0 0 1,-4 0 0-3,-4 0 0 2,-8 0 0 0,3 0 0 0,5 2 0 0,-5 10 0-2,2-2 0 1,-3 5 0 3,2 0 0-3,4-5 0 0,-5 2 0 1,5-4 0 0,4-2 0-3,4-1 0 4,3 3 0-2,-2 1 0 2,-2 4 0-4,4 2 0 4,-2 2 0-1,1-1 0-1,4-2 0-1,2 1 0 2,14-7 0 0,12 1 0 1,9-4 0-4,4-2 0 3,6 4 0 1,4 3 0-3,-10 10 0 0,8 8 0 3,-11 3 0-2,9 5 0 1,-2 9 0-2,2 4 0 2,6 6 0 0,-5 6 0 0,-1 11 0-2,4 2 0 2,3 11 0 0,0 5 0 0,0 7 0-2,0 11 0 2,0 13 0 0,0 2 0 0,0 6 0-2,0-10 0 2,0-1 0 0,0 0 0 0,0 0 0-2,10 6 0 3,4-3 0-2,-1-5 0 2,6-10 0-4,-12-8 0 3,7 6 0 0,-10-8 0 0,5-7 0-2,-5-10 0 2,-1-10 0 0,0-8 0 0,1-3 0-3,9-1 0 4,0-6 0-1,0 3 0 0,2-9 0-2,-2-8 0 2,-3 7 0 0,6-2 0 0,0 0 0-2,-5-5 0 3,5-7 0-2,-1-8 0 1,-9-7 0-2,4-3 0 3,-7-5 0-2,1-1 0 1,-1-4 0-2,0 3 0 2,7-5 0 0,-3 4 0 0,22 0 0-2,16-4 0 2,4 0 0 0,21 0 0 0,-5 0 0-2,-1 0 0 2,13 0 0 0,-5 0 0 0,2 0 0-2,13-8 0 2,0 3 0 0,7-5 0 1,-7-10 0-4,-5 3 0 3,-7-2 0 0,-11-4 0 0,-11 15 0-2,-6-4 0 2,-2 1 0 0,11 5 0 0,5-1 0-2,3-1 0 2,8 3 0 0,-8 5 0 0,-4 0 0-2,-4 0 0 2,-14 0 0 0,0-2 0 0,-14 0 0-2,-2-2 0 2,-15 4 0 0,2 0 0 1,-13-3 0-3,0 3 0 2,0-2 0-1,0-4 0 1,6-2 0-2,7-9 0 2,-5-8 0 0,5-9 0 0,-3-8 0-2,3-7 0 3,-9 7 0-2,9 6 0 1,-6 2 0-2,6 3 0 2,-5 1 0 0,5-4 0 0,-6-9 0-2,2-13 0 3,-2-2 0-2,-4-13 0 2,-2-1 0-4,-1-1 0 3,0 4 0 1,0 7 0-1,0 6 0-3,0 9 0 3,0 2 0 0,0 3 0 0,9 3 0-2,-3 2 0 2,-6 0 0 0,0 3 0 0,0-2 0 0,0-3 0-2,0 5 0 3,0 0 0-2,0 3 0 0,0 4 0 0,0-8 0 1,0 1 0 1,0-2 0-4,0-4 0 3,0-4 0 0,0 1 0 0,0-6 0-2,0-5 0 3,0 0 0-2,0 1 0 1,0 4 0-2,0 5 0 2,0 2 0 0,0-1 0 1,0-1 0-4,0-4 0 4,0-5 0-2,0-4 0 1,13-5 0-2,-9-2 0 3,6-1 0-1,0 1 0 0,-7-1 0-2,-3 6 0 1,0 3 0 2,0 0 0-2,0 5 0-1,0 6 0 2,0 6 0 0,13 2 0 0,-8 4 0-2,15-4 0 2,-13-2 0 1,6-1 0-1,-5-1 0-3,0 1 0 3,-3 6 0 0,-2 9 0 0,-3 5 0-2,0 10 0 3,0 3 0-1,0-1 0 0,0-3 0-3,0-6 0 4,0-11 0-2,0 0 0 1,0-4 0-2,0 13 0 2,0 6 0 1,-3 9 0-1,3 4 0-3,0 0 0 3,0 0 0 0,0 0 0 0,0 0 0-2,-5-3 0 3,5-2 0-1,-3-3 0-1,-2 2 0 0,-3 0 0 1,8 6 0 0,0 0 0 0,-1 0 0-2,-2 0 0 1,-7 0 0 2,0 0 0-1,-9 0 0-2,-12 0 0 1,7 0 0 1,2 0 0 0,2 0 0-2,7 0 0 2,5 0 0 0,-5 0 0 1,6 0 0-3,-10 0 0 2,14 3 0 0,0 2-177 0</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17T01:17:34.386"/>
    </inkml:context>
    <inkml:brush xml:id="br0">
      <inkml:brushProperty name="width" value="0.05292" units="cm"/>
      <inkml:brushProperty name="height" value="0.05292" units="cm"/>
    </inkml:brush>
  </inkml:definitions>
  <iact:action type="add" startTime="12516">
    <iact:property name="dataType"/>
    <iact:actionData xml:id="d0">
      <inkml:trace xmlns:inkml="http://www.w3.org/2003/InkML" xml:id="stk0" contextRef="#ctx0" brushRef="#br0">23090 6813 1514 0,'28'-10'258'8,"-17"3"-84"1,-4 6-73-2,9-1-101-1,-1 2 0 2,8 0 0 0,-3 0 0-2,17 0 0 2,-4 0 0 0,13 0 0 0,2 0 0 0,13 2 0-2,11 6 0 2,-3 2 0 0,7-3 0-2,4-1 0 2,3 2 0 0,-2 1 0 3,13-4 0-4,-4 0 0-2,7-5 0 3,5 0 0 0,1 0 0-2,-2 0 0 2,-5 0 0 0,-12-5 0 0,-5-6 0 0,-8 2 0-2,-7 4 0 2,-4-5 0 0,-1 6 0 0,-1-9 0-1,2 6 0 3,-8-4 0-5,0-1 0 2,-4 7 0 0,5-4 0 2,4 9 0 0,7-3 0-2,-1 3 0-1,10-2 0 1,-6-1 0 3,-2 1 0-6,7-4 0 4,-12 2 0 1,-2-1 0-2,8 3 0-1,7-1 0 3,-5 3 0-1,6 0 0-1,9 0 0-1,-7 0 0 3,-7 0 0-2,7 0 0 2,1 0 0-2,-9 0 0-1,5 0 0 3,-9 0 0-2,-1 0 0 0,-2 0 0 1,2 0 0 0,-7 0 0-1,1 0 0 0,-1 0 0 0,-11 0 0 2,9 0 0-2,-11 0 0-1,1 0 0 3,-1-3 0-1,-2 3 0 0,-2 0 0 1,-6 0 0-5,8 0 0 4,-5 0 0 0,-6 0 0-2,11 0 0 2,-3-5 0 1,1-2 0-2,1 2 0 2,4 2 0-4,8-2 0 3,-7 1 0 0,12 4 0-2,-10 0 0 3,3 0 0-2,-7 0 0 2,-2 0 0-3,-2 0 0 2,2-5 0-1,-1 0 0 2,-9-1 0-2,2 3 0-1,0 3 0 2,-11 0 0 3,0 0 0-7,-16 0 0 3,4 0 0 1,-10 0 0 0,0 9 0 0,-16 10 0-2,-6 18-1203 1</inkml:trace>
    </iact:actionData>
  </iact:action>
  <iact:action type="add" startTime="28587">
    <iact:property name="dataType"/>
    <iact:actionData xml:id="d1">
      <inkml:trace xmlns:inkml="http://www.w3.org/2003/InkML" xml:id="stk1" contextRef="#ctx0" brushRef="#br0">11587 15105 1320 0,'0'0'446'8,"0"0"-206"-2,0 0-199 2,0 0-41 1,0 0 0-3,0 0 0 2,2 0 0-1,-31 0 0 2,2 0 0-4,-9 6 0 3,-1 1 0 0,14 3 0 0,3-5 0-2,8 0 0 2,4-5 0 0,0 0 0-2,8 0 0 3,0 0 0-2,0 0 0 1,0 3 0 0,0 0 0-1,0 2 0 0,0 7 0 1,-8 7 0-2,3 16 0 2,5 12 0 0,0 12 0 0,0 6 0 0,0 16 0-1,0-5 0 0,5-3 0 1,11-5 0 0,-13-4 0-1,10-2 0 0,-11-3 0 1,0 0 0-2,10-5 0 3,-4-7 0-1,-5-8 0 0,6-9 0-1,1-10 0 0,-9 1 0 1,11-8 0 0,-11-3 0-1,2-7 0 0,-3-3 0 1,5 0 0 0,3 0 0 0,8 0 0-2,8 0 0 1,3 0 0 2,4 0 0-3,-4 0 0 2,-4 0 0 0,-5 0 0 0,-13 0 0-1,13 0 0 0,-5 0 0 1,-6-6 0 0,6-11 0-3,-13 3-175 3,0-1-1149 1</inkml:trace>
    </iact:actionData>
  </iact:action>
  <iact:action type="add" startTime="29331">
    <iact:property name="dataType"/>
    <iact:actionData xml:id="d2">
      <inkml:trace xmlns:inkml="http://www.w3.org/2003/InkML" xml:id="stk2" contextRef="#ctx0" brushRef="#br0">11839 14995 226 0,'0'0'1136'7,"0"0"-802"-2,0 0-118 4,0 0-110-2,0 0-77 0,0 0-29 0,55 174 0 2,-51-143 0-2,-4-6 0-1,5-10 0 2,0-6-79 0,-5-9-175 1,0 0-478-2</inkml:trace>
    </iact:actionData>
  </iact:action>
  <iact:action type="add" startTime="29654">
    <iact:property name="dataType"/>
    <iact:actionData xml:id="d3">
      <inkml:trace xmlns:inkml="http://www.w3.org/2003/InkML" xml:id="stk3" contextRef="#ctx0" brushRef="#br0">11979 15592 588 0,'0'0'546'6,"0"0"-242"1,0 0-114 0,0 0-152 0,0 0-38 2,0 0-24-4,0 30 24 4,-27-13 54-1,-7 3 4 0,4 5 46 0,4 3-38-2,6 0-4 2,15-3-1-1,2 1-61 1,3-10 0-1,0-6 0 1,3-3 0 0,38-7 0 0,8 0 0-2,2 0 0 2,-11 0 0 0,-9-7 0 0,-12-10 0-2,-12-1 0 2,-7-9 0 0,0-10 0-3,0 0 0 4,-23-11-51-1,0 0-273 0,10 29-208-2,5 5-488 2</inkml:trace>
    </iact:actionData>
  </iact:action>
  <iact:action type="add" startTime="30141">
    <iact:property name="dataType"/>
    <iact:actionData xml:id="d4">
      <inkml:trace xmlns:inkml="http://www.w3.org/2003/InkML" xml:id="stk4" contextRef="#ctx0" brushRef="#br0">12149 14832 294 0,'0'0'784'6,"0"0"-554"0,0 0-20 3,0 0-72-1,0 0-90 0,0 0-18-2,164-70 28 2,-137 66-20-1,-6 4 6 2,-1 0 18-2,-1-2-8 0,-2 2-24 1,-1 0-6-2,-9 0-21 2,6 0-3 0,-8 25 0-1,-2 4 0-1,-3 8 0 3,0 5 0-2,11 7 0 2,-2 15 0-3,4 1 0 3,-7 9 0-2,8 4 0 1,-7 4 0-2,-7 3 0 2,0-1 0 0,3 1 0 0,3-10 0-2,1-11 0 2,-4-3 0 0,10-14 0 0,-5-5 0-2,5-5 0 1,-3-7 0 2,3-4 0-2,-9-9 0-1,8-1 0 2,-11-6 0 2,2-3 0-3,-3 2 0-1,4-1 0 2,-4 0 0 0,0 1 0 0,0 2 0 0,0-2 0-2,0-1 0 2,0 9 0 0,0-2 0-2,-4-2 0 3,-12-2 0-2,-1-5 0 1,4-4 0-2,0-2 0 1,-5 0 0 2,-1 0 0-1,12-2-31-2,-3-4-485 2</inkml:trace>
    </iact:actionData>
  </iact:action>
  <iact:action type="add" startTime="40525">
    <iact:property name="dataType"/>
    <iact:actionData xml:id="d5">
      <inkml:trace xmlns:inkml="http://www.w3.org/2003/InkML" xml:id="stk5" contextRef="#ctx0" brushRef="#br0">27159 12866 298 0,'0'0'548'8,"0"0"-322"-2,0 0-10 2,0 0-50 0,0 0-54 0,0 0-22-2,0 0 18 2,0-3 4 0,0 3 0 0,0 0-53-2,11 0-59 2,8 0 0 1,2 7 0-2,8 2 0-1,-2 0 0 2,11-1 0 0,5-2 0 0,9-1 0-2,-7-2 0 2,2-3 0 0,2 0 0 1,-5 0 0-4,-4 0 0 4,1 0 0-2,-1 0 0 1,-1 0 0-2,-1 0 0 2,1 0 0 0,-7 0 0 0,4 3 0-2,-2-1 0 2,-8-2 0 1,1 0 0-2,2 0 0-1,-1 0 0 2,4 0 0 0,-8 0 0 0,1 0 0 1,-5 0 0-2,8 0 0-1,-17 0 0 2,3 0 0-2,4 0 0 2,-6 0 0 0,5 0 0 0,4 0 0-2,8 0 0 2,-6 0 0 0,0-2 0 1,2-1 0-3,-5 3 0 1,-4 0 0 2,0 0 0-2,1 0 0-1,-9 0 0 2,5 0 0 0,0 0 0 0,4 0 0-2,6 0 0 2,6 0 0 0,-4 0 0 0,7 0 0-1,-8 0 0 0,-3 0 0 1,-1 0 0 0,-1 0 0-1,-11 3 0 0,1-1 0 2,3-2 0-2,2 0 0-1,1 0 0 2,8 0 0 1,-20 0 0-2,-2 0-469-1</inkml:trace>
    </iact:actionData>
  </iact:action>
  <iact:action type="add" startTime="42720">
    <iact:property name="dataType"/>
    <iact:actionData xml:id="d6">
      <inkml:trace xmlns:inkml="http://www.w3.org/2003/InkML" xml:id="stk6" contextRef="#ctx0" brushRef="#br0">30915 12846 766 0,'0'0'334'8,"0"0"-92"0,0 0-110-2,0 0-16 2,0 0 10 0,0 0-4-1,0 0-12 0,0 0-11 1,0 0-99 0,0 0 0 0,0 0 0-2,5 0 0 2,10 0 0-1,12 0 0 2,15 0 0-3,12 0 0 2,5 0 0 0,2 0 0 0,6 0 0-1,3 0 0 1,1 0 0 0,-2 0 0 0,-1 0 0-2,-7 0 0 2,-1 0 0 1,1 0 0-2,-1 0 0-1,10 0 0 2,1 0 0 0,0 0 0 0,-3 0 0-2,-7 0 0 2,-9-8 0 0,-7 1 0 0,-9 2 0-1,-12 1 0 0,-1 3 0 3,-6 1 0-4,-4 0 0-1,-3 0 0 3,1 0 0 0,-6 0 0 0,4 0 0-2,0 0 0 1,11 0 0 2,-13 0 0-1,9 0 0-2,5 0 0 2,-6 0 0 0,3 0 0 0,-7 0 0-2,4 0 0 2,-2 0 0 0,-9 0 0 0,4 0 0-2,5 0 0 2,-9 0 0 0,10 1 0 0,-5-1 0-2,0 4 0 2,-2-4 0 0,-3 3 0 0,8-1 0-2,-10-2 0 3,0 3 0-2,3-3 0 2,-2 0 0-4,-3 0 0 3,5 0 0 0,-5 0 0 0,0 0 0-2,0 0 0 2,0 0 0 0,0 4 0 0,0-4 0-1,0 0 0 1,0 0 0 0,0 0 0-1,0 0 0-1,0 0-303 2</inkml:trace>
    </iact:actionData>
  </iact:action>
  <iact:action type="add" startTime="55388">
    <iact:property name="dataType"/>
    <iact:actionData xml:id="d7">
      <inkml:trace xmlns:inkml="http://www.w3.org/2003/InkML" xml:id="stk7" contextRef="#ctx0" brushRef="#br0">5275 12168 464 0,'0'0'694'6,"0"0"-388"2,0 0-52 0,0 0-56 0,0 0-67-1,0 0-131-1,5 7 0 4,-5-7 0-3,0 2 0-2,0 1 0 4,0 1 0-1,-2 6 0-1,-25 1 0 2,-10-2 0-3,4 1 0 3,0 2 0-2,-5-4 0 1,2-3 0-2,2-2 0 2,8 1 0 0,9-4 0-2,-2 0 0 1,19 0 0 2,-4 0 0-1,4 0 0-2,0 0 0 2,0 0 0 0,0 0 0-1,0 3 0 0,0-3 0 1,0 2 0 0,0 0 0 0,-3-2 0-2,3 6 0 2,0 1 0 0,-2-2 0 0,-9 0 0-2,11 2 0 2,0-3 0 0,0 7 0 0,0 6 0-2,0 11 0 2,0 6 0 0,0 8 0 0,0 4 0-2,0 2 0 3,11-1 0-2,-2 4 0 1,-2-1 0-2,-2-8 0 2,3-5 0 0,-8-5 0 0,12-5 0-2,-9 4 0 2,-2-1 0 0,2 4 0 0,7 9 0-2,-2-1 0 2,-5 2 0 0,-1-4 0 0,-2-1 0-2,0 1 0 2,0 2 0 0,0 0 0 0,11 0 0-2,-9 0 0 2,3-3 0 0,4-2 0 0,-7-12 0-2,0-5 0 2,-2-11 0 0,0-6 0 0,0-3 0-2,3 0 0 3,1 0 0-1,-4 0 0-1,9 0 0-1,-9 0 0 3,4 0 0-2,-4 0 0 1,3 0 0-2,0 0 0 2,10 0 0 0,4 0 0 0,11 0 0-2,4 0 0 2,-5-3 0 3,-3 0 0-4,-7 3 0-2,-4-6 0 2,-1-2 0 1,2-4 0 0,-10-5 0-2,5 2 0 2,-9 5 0 0,0 7-1169 1</inkml:trace>
    </iact:actionData>
  </iact:action>
  <iact:action type="add" startTime="56460">
    <iact:property name="dataType"/>
    <iact:actionData xml:id="d8">
      <inkml:trace xmlns:inkml="http://www.w3.org/2003/InkML" xml:id="stk8" contextRef="#ctx0" brushRef="#br0">5572 12151 112 0,'0'0'1098'8,"0"0"-782"-2,0 0-158 2,0 0-82 0,0 0-76 0,0 0 0-2,0 0 48 2,-31 0-14 0,10 0-8 0,1 24 28 0,0 20 54-2,15 15-91 2,2 3-17 0,3-3 0-2,0-6 0 2,8-9 0 1,21-9 0-2,3-16 0-1,7-16 0 2,1-3 0 0,-4-3 0 0,-11-39 0-2,-9-14 0 2,-16-9 0 0,0-2 0 0,0 8 0-2,-20 13 0 2,2 19 0 0,5 21 0 0,8 6-187-2,5 0-497 2</inkml:trace>
    </iact:actionData>
  </iact:action>
  <iact:action type="add" startTime="56971">
    <iact:property name="dataType"/>
    <iact:actionData xml:id="d9">
      <inkml:trace xmlns:inkml="http://www.w3.org/2003/InkML" xml:id="stk9" contextRef="#ctx0" brushRef="#br0">5636 12981 964 0,'0'0'636'8,"0"0"-328"-1,0 0-169 0,0 0-139 1,0 0 0-1,0 0 0-1,38 157 0 2,-24-101 0 0,-9-9 0 0,2-15 0 0,-4-15 0-1,4-12 0 0,-4-5 0 1,4 0 0-2,6-37 0 3,-5 10-191-2,-8-8-385 1</inkml:trace>
    </iact:actionData>
  </iact:action>
  <iact:action type="add" startTime="57345">
    <iact:property name="dataType"/>
    <iact:actionData xml:id="d10">
      <inkml:trace xmlns:inkml="http://www.w3.org/2003/InkML" xml:id="stk10" contextRef="#ctx0" brushRef="#br0">5910 12224 1160 0,'0'0'450'7,"0"0"-278"1,0 0-42 0,0 0-48-2,0 0-60 2,0 0-2 1,31-9-9-2,-14 9-11 0,6 0 0 1,-3 0 0 0,7 0 0-1,-1 0 0-1,-9 0 0 3,-7 0 0-1,3 0 0 0,-10-1 0-3,-3 1 0 3,0 0 0 1,0 0 0-1,0 0 0-2,0 25 0 2,0 17 0-1,0 15 0 2,0 14 0-3,4 20 0 4,7 13 0-4,-1 5 0 2,6 4 0-3,-3-9 0 4,-2-3 0-1,5-5 0-1,-3-10 0 0,5-4 0 0,-5-5 0 2,4-13 0-1,-1-8 0 0,2 0 0-2,-8-8 0 1,3-8 0 2,0-13 0-4,-6-10 0 3,-4-14 0 0,0-3 0 1,-3 0 0-3,0 0 0 2,0 0 0-1,0 0 0 1,0 0 0-1,0 0 0 1,0 0 0-1,0 0 0 1,-19 0 0-2,-11 6 0 3,-5-1 0-1,0 1 0-1,3 1 0-1,3-3 0 3,2-4 0-1,6 0 0-1,-2 0 0 0,23-4 0 1,0-13-505 0</inkml:trace>
    </iact:actionData>
  </iact:action>
  <iact:action type="add" startTime="91766">
    <iact:property name="dataType"/>
    <iact:actionData xml:id="d11">
      <inkml:trace xmlns:inkml="http://www.w3.org/2003/InkML" xml:id="stk11" contextRef="#ctx0" brushRef="#br0">9331 16628 986 0,'0'0'368'7,"0"0"-84"1,0 0-24-1,0 0-111 0,0 0-149 2,0 0 0-2,100-14 0-1,-71 14 0 3,3 0 0-2,24 0 0 2,8 0 0-4,26 0 0 4,10 0 0-1,9 0 0 0,7-5 0-3,-9-8 0 3,-5 6 0 2,-2 1 0-3,-5-3 0-1,-1 9 0 2,-5-2 0-1,9 0 0 2,0 2 0-2,3-8 0 0,3 7 0 2,-4-3 0-3,-7 4 0 0,-4 0 0 3,-5 0 0-1,7 0 0 0,-5 0 0-2,14 0 0 1,0 4 0 1,10-4 0 1,1 0 0-3,1 0 0 1,-13 0 0 1,-14-9 0 1,-20-1 0-3,-8 0 0 1,-14 5 0 2,-9 3 0-1,-11 2 0-2,-19 0 0 1,-1 0 0 2,-3 0 0-1,0 0 0-2,0 0 0 2,0 0 0 0,-30 0 0 0,-44 0 0-2,-26 0 0 2,-44 0 0-1,-21 0 0 2,-16 0 0-3,-16 2 0 2,1-2 0 0,-1 0 0 0,11 3 0-2,7 2 0 1,21 7 0 2,7-4 0-1,17 7 0-2,13 2 0 2,8-4 0 0,10-2 0 0,3 1 0-3,8-12 0 4,-5 0 0-1,4 0 0 0,5 0 0-2,4 0 0 1,11 0 0 2,14 0 0-1,11 0 0-2,12 0 0 4,6 0 0-4,6 0 0 3,17 0 0-3,-3 0 0 0,7 0 0 3,3 0 0-1,0 0 0-2,0 0 0 2,0 0 0 0,0 0 0-1,0 0 0 0,20 0 0 1,63 0 0 0,52-4 0 0,46-15 0-3,16-9 0 3,7-2 0 1,1-2 0-1,-12 7 0-2,4 13 0 2,-6 10 0 0,8 2 0 0,-4 0 0-2,-13 0 0 2,-22 0 0 0,-19 0 0-1,-21 0 0 0,-17 0 0 1,-19 0 0 0,-5 0 0 0,-20 0 0-2,-15 0 0 2,-15 0 0 0,-21 0 0 0,-5 0 0-2,-3 0 0 2,0 0 0 0,0 0 0 0,0 0 0-2,0 0 0 1,-48 0 0 2,-47 0 0-1,-43 0 0-2,-26 0 0 2,0 0 0-1,-1 0 0 2,4 0 0-3,12 0 0 2,24 0 0 0,99 0 0 0,16 0-789-2</inkml:trace>
    </iact:actionData>
  </iact:action>
  <iact:action type="add" startTime="94573">
    <iact:property name="dataType"/>
    <iact:actionData xml:id="d12">
      <inkml:trace xmlns:inkml="http://www.w3.org/2003/InkML" xml:id="stk12" contextRef="#ctx0" brushRef="#br0">17551 7517 710 0,'0'0'418'6,"0"0"-152"1,0 0-16 2,0 0-90-2,0 0-54 0,0 0 10 0,0 0-95 1,0 0-21 0,3 0 0-1,13 0 0 1,9 0 0 0,11 0 0 0,10 0 0-3,8 0 0 4,6 0 0-1,5 0 0-1,12-9 0-1,2 2 0 4,2-5 0-4,-1 0 0 2,-12 7 0-1,5 2 0 0,-14 3 0 2,-11 0 0-2,-7-2 0 0,-9 2 0 1,-21-3 0 0,-2 3 0 0,-9 0 0-2,0 0 0 2,0 0 0 0,0 0 0-1,-16 0 0 0,-25 0 0 1,-25 0 0-1,-29 0 0 1,-2 0 0-2,-9 0 0 2,-11 0 0 0,13 0 0 0,-9 5 0-2,8 10 0 2,10-2 0 1,11 7 0-1,7-3 0-2,19-3 0 2,17-3 0 0,15-5 0-1,22-5 0 0,4-1 0 1,0 0 0 1,0 0 0-2,43 0 0-1,18 0 0 2,23-3 0-1,10-7 0 2,9-4 0-3,10 1 0 2,-1 1 0 0,11-5 0 0,-1 5 0-2,-6 4 0 1,-6 0 0 2,-23 3 0-2,-22 1 0 0,-17 2 0 0,-23 0 0 1,-22 2 0 0,-3 0 0-1,0 0 0 1,0 0 0 0,-41 0 0-2,-26 0 0 1,-12 0 0 2,-14 0 0-2,12 0 0 1,14 0 0-2,6-9 0 2,7-3 0 0,21-7 0 0,33 6-367-2,0 4-519 2</inkml:trace>
    </iact:actionData>
  </iact:action>
  <iact:action type="add" startTime="119141">
    <iact:property name="dataType"/>
    <iact:actionData xml:id="d13">
      <inkml:trace xmlns:inkml="http://www.w3.org/2003/InkML" xml:id="stk13" contextRef="#ctx0" brushRef="#br0">23251 7383 292 0,'0'0'1414'8,"0"0"-1073"-1,0 0-341-1,0 0 0 2,0 0 0 0,210 0 0 1,-139-4 0-4,25-4 0 3,11-4 0 0,31 2 0 0,23-1 0-2,2-1 0 2,17 5 0 0,1 7 0 0,-2 0 0-1,-11 0 0 2,-16 3 0-2,-4 20 0 1,-10-5 0-3,2-10 0 3,1-8 0 0,-8 0 0 0,-7-3 0-1,-11-20 0 0,-8 6 0 1,-10 10 0 0,-13 7 0-2,0 0 0 2,-4 0 0 1,0 0 0-1,-2 13 0-3,-3-2 0 3,2 3 0 0,-4-7 0 0,2-7 0-2,-2 0 0 3,-8 0 0-1,-4 0 0 0,2 0 0-3,-3 0 0 3,-4 0 0 1,1 0 0-2,-9 0 0 0,8 0 0 1,1 0 0 1,4 0 0-2,-2 0 0 0,2 0 0 0,-4 0 0 2,-4-12 0-2,-2 1 0 1,-2 0 0-1,-11 1 0 1,-5 7 0 0,-5-4 0-2,1 4 0 1,-6 0 0 2,0 1 0-2,0-1 0-2,2-1 0 3,4-1 0 0,-4 0 0 0,9-1 0-2,-5-3 0 2,8 7 0 0,3-4 0 0,4 4 0-2,5-3 0 3,-6 5 0-1,8-4 0 0,-2-1 0-3,-4-3 0 4,-1 1 0-2,-4 1 0 2,-3 4 0-4,-1 2 0 3,-17-3 0 1,-10 3 0-1,-1 0 0-2,-8 0 0 2,0 0 0 0,0-6 0-1,-36-7 0-1,13 6-103 3,-8 7-1213-2</inkml:trace>
    </iact:actionData>
  </iact:action>
</iact:actions>
</file>

<file path=ppt/ink/inkAction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8-01-23T04:29:32.904"/>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5" units="cm"/>
      <inkml:brushProperty name="height" value="0.055" units="cm"/>
    </inkml:brush>
  </inkml:definitions>
  <iact:action type="add" startTime="22434">
    <iact:property name="dataType"/>
    <iact:actionData xml:id="d0">
      <inkml:trace xmlns:inkml="http://www.w3.org/2003/InkML" xml:id="stk0" contextRef="#ctx0" brushRef="#br0">10794 15832 460 0,'0'0'336'8,"0"0"-78"0,0 0 32-1,0 0 8 0,0 0-98 0,0 0-78 2,0 0-39 1,0 0-83-7,0 0 0 5,0 0 0 0,0 0 0 0,0 0 0-1,0 0 0 0,13 0 0 2,14 0 0-2,5 0 0-1,0 0 0 2,7 0 0 1,12 15 0-2,-3-6 0-1,8 1 0 4,8-1 0-1,-2 0 0-2,9-2 0-1,-1 3 0 3,8 0 0-2,-2 4 0 1,-2 1 0-2,8-1 0 2,-1 2 0 0,-4-4 0 1,4 2 0-4,2-3 0 4,-12 1 0-1,6-4 0-1,-8 1 0-1,-5-4 0 3,0-5 0-2,0 0 0 1,-6 0 0-2,1 0 0 3,-2 0 0-2,-7 0 0 2,4 0 0-4,-11 0 0 5,1-4 0-4,5-1 0 3,-1-3 0-4,6 0 0 3,-6-4 0 1,4 4 0-3,-6 1 0 1,-5 5 0 1,-4 0 0 1,0-1 0-4,-10 3 0 3,12 0 0 0,-14-2 0 2,8-2 0-4,-1-2 0 1,3-1 0 0,6-6 0 3,4 0 0-5,-5 1 0 19,-7 7 0-23,2-4 0-1,-3 9 0 3,-1 0 0 5,9 0 0 0,4 0 0 0,12 0 0 0,2-3 0-2,2 3 0 2,0-2 0 0,-3-3 0 0,-9 2 0-2,7-1 0 2,-12-4 0 0,-1 6 0 0,8-4 0-2,-11 1 0 2,1-2 0 0,1 2 0 0,1-3 0-1,-13 4 0 1,12 2 0 0,8-1 0 1,-6 3 0-4,1 0 0 3,-4 0 0 0,-8 0 0 1,-4 0 0-3,-8 0 0 1,0 0 0 1,-6 0 0-1,-12 0 0-1,-2 0 0 2,0 0 0 0,0 0 0 0,0 0 0-2,0 0 0 2,0 0 0 0,0 0 0 0,0 0 0-2,0 0 0 2,-2 5 0 0,-19 2 0-2,-8-2 0 2,2-2 0 0,-10-3 0 0,-3 0 0-2,-1 0 0 3,1-8 0-2,-4-11 0 2,4 4 0-4,-1-5 0 3,-1 5 0 0,4 2 0 0,-1-1 0 0,-12-1 0-2,5 1 0 2,-8 1 0 0,4 1 0-2,-2-3 0 2,7 5 0 0,8 2 0 1,10-1 0-1,4 4 0-2,7 2 0 2,3 3 0 0,11 0 0-1,2 0 0-1,0 0 0 2,0 0 0 1,0 0 0-2,0 0 0-1,0 0 0 2,15 0 0 0,11 0 0 0,-6 0 0-2,16 0 0 2,-2 13 0 0,0 8 0 0,16-5 0-2,0 1 0 2,17-2 0 0,4-5 0 0,9 2 0-2,1 0 0 2,-4-2 0 0,-15 4 0 0,-20 3 0-2,-3-4 0 2,-7 2 0 0,-14-3 0 0,-8-4 0-2,-9 0 0 2,8-2 0 0,-9 3 0 0,0-2 0-2,0 5 0 2,0 3 0 0,-13 9 0 0,-44 6 0-2,-22 8 0 2,-13 1 0 1,-18 10 0-2,3-12 0-1,10 1 0 2,20-12 0 0,20-9 0 0,27-6 0-2,7-7 0 2,10 0 0 1,13-2 0-2,-2-2 0-1,2 7 0 2,-3 0 0 0,3-1 0-2,0 3-251 2</inkml:trace>
    </iact:actionData>
  </iact:action>
  <iact:action type="add" startTime="24341">
    <iact:property name="dataType"/>
    <iact:actionData xml:id="d1">
      <inkml:trace xmlns:inkml="http://www.w3.org/2003/InkML" xml:id="stk1" contextRef="#ctx0" brushRef="#br0">11259 15694 130 0,'0'0'888'7,"0"0"-604"-1,0 0-20 2,0 0-44 0,0 0-66-2,0 0-47 3,0 0-107-2,17 16 0 1,-17-8 0 0,-24 3 0-2,-15 3 0 3,-15 3 0-2,-6-1 0 1,-3 4 0-2,-7-6 0 2,-10 2 0 0,1-1 0-2,2 0 0 4,3 2 0-3,12-4 0 3,14-1 0-3,14-2 0 0,14-7 0-1,17-3 0 1,3 0 0 1,0 0 0-2,0 0 0 2,0 0 0 0,0 9 0 0,7-4 0-2,14 5 0 2,8 0 0 1,-2 0 0-2,14 2 0-1,2-3 0 2,14 2 0 1,7 1 0-4,8 1 0 3,-8 2 0 0,16-1 0 1,-9-6 0-2,0 4 0-1,1-7 0 2,-8-5 0 0,-19 0 0-2,-3 0 0 2,-13 0 0 0,-17 0 0 0,1 0 0 0,-11 0 0-2,0 0 0 3,-2 0 0-2,0 0 0 1,0 2 0-2,-2 11 0 2,-13-8 0 0,4 3-167-2</inkml:trace>
    </iact:actionData>
  </iact:action>
  <iact:action type="add" startTime="26333">
    <iact:property name="dataType"/>
    <iact:actionData xml:id="d2">
      <inkml:trace xmlns:inkml="http://www.w3.org/2003/InkML" xml:id="stk2" contextRef="#ctx0" brushRef="#br0">19940 12666 738 0,'0'0'698'4,"0"0"-446"4,0 0-66 0,0 0-60 0,0 0-79-2,0 0-47 2,116 50 0 0,-87-50 0 1,13 0 0-4,-1 0 0 3,12 0 0 1,-9 0 0-2,9 0 0-1,-5 0 0 2,9 0 0 0,-1 0 0 0,1 0 0-2,2-11 0 2,-6-4 0 2,3-4 0-3,3-1 0 0,2-2 0 0,-4-3 0 1,2-1 0 1,-6-2 0-3,-1-2 0 2,1-4 0 0,-6-3 0 0,6 7 0-2,-5-4 0 3,9 2 0-2,-14-4 0 1,4-5 0-2,-1-8 0 2,-11-3 0 0,-2-5 0 0,-1 0 0-2,-4-2 0 1,-4-2 0 3,8-1 0-3,-9 2 0-1,-1 8 0 2,-3 1 0 0,-3 6 0-1,-8 6 0 0,1-1 0 0,-2 3 0 2,-7-5 0-2,0-2 0 0,0-5 0 1,0 4 0-1,0 1 0 1,0 2 0-2,-23 2 0 2,3 1 0 1,-9 5 0-2,7 6 0 0,-1 0 0 1,0 2 0 1,-2 1 0-2,-4 1 0-1,3 0 0 2,6 4 0-1,0 4 0 2,-1 1 0-4,-2 8 0 2,3-2 0 1,-1 1 0 0,4 1 0-2,1 3 0 2,6-2 0 0,1-3 0 1,5 6 0-4,4-2 0 4,0-1 0-2,0 6 0 1,0-2 0 0,0 2 0-2,0 0 0 3,0 0 0-2,0-4 0-1,0 3 0 2,20 1 0 2,1-4 0-4,-1 4 0 0,-1 0 0 2,1 0 0 0,5 0 0 0,6 0 0-2,-3 0 0 2,11 0 0 0,-1 0 0 0,-11 0 0-2,2 0 0 3,-11 0 0-2,1 0 0 1,-12 0 0-1,-3 0 0 0,8 0 0 2,-11 0 0-2,-1 0 0 1,3 0 0-2,-3 0 0 2,0 0 0 0,0 0 0 0,0 0 0-2,0-3 0 2,-23-7 0 0,-15 1 0-2,-5-2 0 2,-7 5 0 0,4-3 0 0,6-3 0 0,-1-1 0-2,2-8 0 2,14 1 0 0,-7-1 0-1,11 7 0 0,2 5 0 2,1 4 0-2,11 5 0-1,-6 0 0 2,7 0 0 0,-7 0 0 0,6 0 0-2,3 0 0 2,-8 0 0 0,11 0 0 0,-2 0 0-2,3 5 0 2,0 4 0 0,0 2 0 0,0 3 0-2,0 6 0 2,0 6 0 0,4 11 0 0,12 1 0-1,-9 7 0 0,6 3 0 2,-1-6 0-2,-5-2 0-1,0-9 0 2,6-13 0 0,-8-3 0 0,-2 0 0-2,-3 2 0 2,0-4 0 0,0 4 0 0,0-5 0-2,0-7 0 2,0 0 0 0,0-5 0 0,0 0 0-1,0 0 0 0,0 0-283 1</inkml:trace>
    </iact:actionData>
  </iact:action>
  <iact:action type="add" startTime="32700">
    <iact:property name="dataType"/>
    <iact:actionData xml:id="d3">
      <inkml:trace xmlns:inkml="http://www.w3.org/2003/InkML" xml:id="stk3" contextRef="#ctx0" brushRef="#br0">29445 12703 880 0,'0'8'220'8,"0"-8"-80"-1,0 0-12-1,0 2-42 2,0 1 20 0,0 2 38 0,0 1-28 0,3 0 4-2,4 0-13 2,6-4-107 0,-9 1 0-2,12 3 0 2,-6-4 0 0,8 4 0 0,2-6 0 0,-1 0 0-2,1 3 0 2,0-3 0 0,-4 0 0-1,2 0 0 0,2 0 0 1,-10 0 0 0,11 0 0 0,-4 0 0-2,2 0 0 2,-2 0 0 0,2 0 0-2,-10 0 0 2,-1 0 0 2,3 0 0-3,-1 0 0 0,-4 0 0-1,-2 0 0 2,9 0 0 0,4 0 0-2,-9 0 0 2,6 0 0 0,1 0 0 0,-1 0 0 0,-1-3 0-2,3 1 0 3,-9-4 0-2,6 3 0-1,-10 0 0 2,13-2 0 0,-11-1 0 0,8-2 0-2,-6-1 0 2,0 1 0 0,5-6 0 1,-8 6 0-4,9-1 0 3,-9 0 0 0,2 4 0 0,-4-4 0-2,9-2 0 2,-9-6 0 0,5-3 0 0,2-5 0-1,1 2 0 0,0 5 0 1,-10 1 0 0,3 4 0-2,-3 6 0 2,0-5 0 0,0 1 0 0,0 0 0-2,0-2 0 2,0-4 0 0,0 0 0 0,0-1 0 0,0 1 0-2,0-2 0 2,0-2 0 0,0 8 0-2,0-4 0 2,0 8 0 0,-7 1 0 0,-9 1 0-1,0-3 0 0,1 3 0 1,5 0 0 0,-3 4 0-2,9-2 0 2,-8 0 0 0,9-2 0 0,-1 2 0 0,-3 2 0-2,-2 1 0 2,2 2 0 1,5-3 0-4,-7 3 0 3,7 0 0 0,0-4 0 0,2 4 0 0,0 0 0-2,0 0 0 2,0 0 0 0,-3 0 0-1,3 0 0 0,-3 0 0 2,3 0 0-2,0 0 0-1,0 0 0 2,0 0 0 0,0 0 0 0,0 0 0-2,0-1 0 2,0 1 0 0,0 0-15 0,0 0-125 0,0 0-36-2,0-4-78 2,0 4-104 0,0-5-136-2</inkml:trace>
    </iact:actionData>
  </iact:action>
  <iact:action type="add" startTime="33728">
    <iact:property name="dataType"/>
    <iact:actionData xml:id="d4">
      <inkml:trace xmlns:inkml="http://www.w3.org/2003/InkML" xml:id="stk4" contextRef="#ctx0" brushRef="#br0">30074 12081 818 0,'0'0'204'7,"0"0"-144"0,0 0 54 0,0 0-42 1,0 0 68 0,0 0-4-2,17-13-8 2,-17 13 22 0,0 0-30 0,0 0-28-2,0 0-79 2,-17 2-13 0,-3 9 0 1,-1 1 0-4,-2 1 0 3,-6 1 0 0,6-6 0 0,-2-2 0-2,2 0 0 2,6-6 0 0,-7 3 0 0,4-3 0-1,1 0 0 0,-2 0 0 1,2 0 0 0,-2 0 0-2,8 0 0 2,9 0 0 0,1 0 0 0,3 0 0-2,-9 0 0 2,9 0 0 0,0 0 0 1,0 0 0-2,0 0 0-1,0 0 0 2,0 0 0 0,0 8 0-2,0 3 0 2,0 4 0 0,0-2 0 0,0 2 0-1,0 2 0 0,0 2 0 2,0-1 0-2,9 1 0-1,-2 0 0 2,6 1 0 0,-5 1 0 0,5-2 0 0,-10-2 0-2,0 3 0 2,-2-5 0 1,11-2 0-4,-11-3 0 3,2-7 0 1,1 1 0 5,-4-4 0-13,3 0 0 5,-3 0 0 2,0 0 0 0,0 2 0-1,0-2 0 1,0 0 0 0,0 0 0-1,0 0 0-1,0 0-675 2</inkml:trace>
    </iact:actionData>
  </iact:action>
  <iact:action type="add" startTime="35686">
    <iact:property name="dataType"/>
    <iact:actionData xml:id="d5">
      <inkml:trace xmlns:inkml="http://www.w3.org/2003/InkML" xml:id="stk5" contextRef="#ctx0" brushRef="#br0">28571 13806 782 0,'0'0'354'7,"0"0"-114"0,0 0-36 1,0 0-70 0,0 0-56-2,0 0 20 2,0 0 30 0,113-34-99 1,-81 16-29-4,17-2 0 3,-6 0 0 0,5-4 0 0,6 0 0-2,2-2 0 2,-2 2 0 0,3-8 0 0,-1 7 0-2,1-6 0 2,1 3 0 2,8 1 0-4,-2-1 0 0,6-1 0 2,-4 2 0 1,0 1 0-2,-7-3 0-1,-1 2 0 2,-3 2 0 0,-11-1 0 0,0 1 0-1,9-7 0 0,-6-2 0 1,14-10 0 0,9-1 0-2,1-5 0 2,1 1 0 0,-3 7 0 0,-17 7 0-2,-4 8 0 2,-12 5 0 0,2 5 0 0,-2 1 0-1,3-5 0 0,1 6 0 2,0-2 0-2,-11-1 0-1,7 1 0 2,-13 0 0 0,0 7 0 0,-10 1 0-2,-4 3 0 2,-2 6 0 0,-7 0 0 1,0 0 0-4,0 0 0 3,0 0 0 0,0 0 0 0,0 0 0-2,0 0 0 2,0 0 0 0,0 0 0 0,0 0 0-2,-19 0 0 2,-21 15 0 1,-20 9 0-2,4 5 0-1,2-13 0 2,3 1 0 0,11-11 0 0,-1-6 0-2,9 0 0 2,12 0 0 0,0 0 0 0,13 0 0-2,-2 0 0 2,9 0 0 0,0 0 0 0,0 0 0-2,0-6 0 2,0-16 0 0,0 5 0 0,11 6 0-2,-6 2 0 2,6 0 0 1,-6-1 0-2,8 2 0-1,-6-5 0 2,0 6 0 0,3 1 0 0,-10 4 0-2,0 2 0 2,0 0 0 0,0 0 0 0,0 0 0-2,0 0 0 2,0 0 0 0,0 0 0 0,0 0 0-2,0 0 0 2,8 0 0 0,0 0 0 0,3 0 0-2,6 0 0 2,9 4 0 1,4 5 0-2,11-7 0-1,3 2 0 2,-4-4 0 0,2 0 0 0,-9 0 0-2,-12 0 0 2,-4 0 0 0,-10 0 0 0,-4 0 0-2,0 0 0 2,-3 0 0 0,0 0 0 0,0 0 0-2,0 0 0 2,0 0 0 0,0 0 0 0,0 0 0-1,0 0 0 0,0 0 0 2,0 0 0-2,0 0 0-1,0 0 0 2,0 0 0 0,0 0 0 0,0 0 0-2,0 0 0 2,0 0 0 0,0 0 0 1,6 0 0-4,-6 0 0 3,0 0 0 0,0 0 0 0,0 0 0-2,0 0 0 2,4 0 0 0,1 0 0 0,2 0 0-2,2 0 0 2,-6 0 0 1,-3 0 0-2,0 2 0-1,0 7 0 2,0 13 0 0,0 18 0 0,-28 11 0-2,-21 4 0 2,-11-4 0 0,-1-6 0 0,5-5 0-2,5-10 0 2,2 4 0 0,5 0 0 0,1 8 0-2,1 8 0 2,7 4 0 0,10-4 0 0,9-5 0-1,12-11 0 0,4-18 0 2,0-16 0-2,0 0-735-1</inkml:trace>
    </iact:actionData>
  </iact:action>
  <iact:action type="add" startTime="37539">
    <iact:property name="dataType"/>
    <iact:actionData xml:id="d6">
      <inkml:trace xmlns:inkml="http://www.w3.org/2003/InkML" xml:id="stk6" contextRef="#ctx0" brushRef="#br0">28765 13592 492 0,'0'0'670'7,"0"0"-544"-1,0 0-46 3,0 0-12-1,0 0-34 0,0 0 24-3,0 0 30 5,-97 74-4-4,65-38 28 2,4-1 10-2,-5-1-50 2,10 1-31 0,-2-1-41 1,-7 3 0-4,5-4 0 3,4-2 0 1,2-6 0-2,1-5 0-1,4-5 0 2,12-11 0 0,4 0 0 0,0-4 0-2,0 0 0 2,0 0 0 0,0 0 0 0,0 0 0-1,0 0 0 0,0 0 0 2,0 0 0-2,0 0 0 0,20 0 0 0,10 0 0 2,20-6 0-2,-2-16 0-1,8 2 0 2,5 0 0 1,-5 1 0-2,-12 7 0-1,-3 2 0 4,-7-1 0-3,-5 2 0 1,12-6 0-2,-2 2 0 2,2-4 0 0,-5 2 0 0,0 4 0-2,-16 3 0 1,1 2 0 2,-17 3 0-2,-1 3 0-1,1 0 0 2,-4 0 0 1,0 0 0-1,0 0 0-1,0 9 0 0,0-1-73 1,0 6-1753 0</inkml:trace>
    </iact:actionData>
  </iact:action>
  <iact:action type="add" startTime="47713">
    <iact:property name="dataType"/>
    <iact:actionData xml:id="d7">
      <inkml:trace xmlns:inkml="http://www.w3.org/2003/InkML" xml:id="stk7" contextRef="#ctx0" brushRef="#br0">29994 12941 342 0,'0'4'78'7,"0"-4"94"1,0 0-62 0,0 0-88 0,0 0 2-2,0 0-6 2,0 0-10 0,0 0 24-2,0 0-12 2,0 0 6 0,0 0-2 0,0 0 8-2,0 0-6 2,0 0 54 0,0 0 2 0,0 0 4 0,0 0 40-2,0 0-10 1,0 0-24 2,0 0-38-1,0 0-18-2,0 0-28 2,0 0-2 0,0 0 20 0,0 0-22-2,7 0 28 2,6 0 34 0,3 0-22 0,-11 0-6-2,14 0 6 2,1-8-28-1,-3 3 8 2,4 3-8-3,-11-4-4 2,3 1 2 1,3-1 0-2,-6 3-4-1,0 0 0 2,2 3 0 0,-1-3 0 0,12 1 0-2,-1-4-4 2,-2 0 6 1,4-1-3-2,-11 0-9-1,-6 1 0 2,4 4 0 0,-9 0 0 0,5 2 0-2,2 0 0 2,-6 0 0 2,10 0 0-4,-3 0 0 1,4 0 0 0,5 0 0 2,2-7 0-2,-10 4 0-1,8-2 0 2,-4 2 0 0,0 1 0 0,1-1 0-2,-4 0 0 2,1 1 0 0,3-7 0 0,-9 6 0-2,0-2 0 2,2 5 0 0,-9-3 0-2,3 3 0 2,-3 0 0 0,0-4 0 0,0 4 0 0,0 0 0-2,0-2 0 2,4-1 0 1,7 0 0-2,-4-2 0-1,4-1 0 2,-2-2 0 0,6-1 0 1,-14 0 0-4,9 7 0 3,0 0 0 0,-4-5 0 0,-2 5 0-2,7-2 0 2,-8 2 0 0,4 2 0-2,-1 0 0 2,-4 0 0 0,-2 0 0 0,0 0 0 0,0 0 0-1,0-3 0 0,0 3-3 1,0 0-21 0,0 0 4-2,0-3 4 2,0 3 10 0,0 0 6 0,0 0 0-2,0 0-4 2,0 0 4 0,0 0 0 0,0 0 0-2,0 0 0 2,0 0 0 0,0 0 0 0,0 0 16-2,-2 0 6 2,-14 0-14 0,-5 0-6-2,1 0 0 2,-5 0 0 0,-11 8 6 1,-4 5-8-2,-1-3 6-1,-7-1-2 2,5-2-4 0,5-3 0 0,8-2-2-2,-8 3 4 2,6 2-2 0,2-2 0 0,-4 2 0-2,7 1 0 2,-10-3 0 0,13 1 0 1,-5 0 0-4,6-1 0 3,5-3 3 0,8 4-3 0,-6-2 0-1,15 1 0 0,-11-3 0 2,9 1 0-2,3-3 0-1,0 0 0 2,0 0 0 0,0 0 0 0,0 0 0-2,0 0-11 2,0 0 3 0,0 0-4 0,0 0 12-2,0 0 2 2,0 0 6 0,12 0-8-2,-5 0 2 2,6-3-2 0,7-1 2 0,-2-6-2 0,1 5 0-1,-5-3 2 0,3-1-2 2,-1 1 2 0,3 0-2-5,-4-1-2 4,8 2 2 0,-3-4-2 0,11 7-2-2,5-5 4 2,-3 3 0 0,-10 3 2 0,-2 1 0-2,-1 2 4 2,-3 0 5 0,2 0-11-2,4 0 0 2,-1-2 0 0,-1 2 0 0,5-4 0 0,3 4 0-2,-9-3 0 2,0 1 0 3,0-2 0-6,1-1 0 1,-1-7 0 2,6 7 0 0,-4-5 0 0,-6 3 0-2,0 5 0 2,-13 2 0 0,-3 0 0 0,0 0 0-2,0 0 0 2,0 0 0 0,0 0 0-2,0 0 0 2,0 0 0 0,0 0 0 0,0 0 0-2,-12 9 0 2,-8 12 0 0,-8 5 0 1,-4-2 0-4,0 6 0 3,3-3 0 0,2-2 0 0,4 4 0 0,-11-1 0-2,11-4 0 2,-1 6 0 0,-5-3 0 0,4-2 0-1,2 6 0 0,4-8 0 1,4-3 0-2,5-7 0 2,-6-4 0 0,15-1 0 0,1-4 0 0,-3-1 0-1,3-1 0 0,0 1 0 2,-9 2 0-4,6 2 0 3,-1-2 0 0,4 0 0 0,0-2 0 0,0-3 0-2,0 0 0 2,0 0 0 0,0 0 0 0,0 0 0-2,0 0 0 2,0 0 0 0,0 0 0-2,0 0 0 2,0 0 0 0,0 0 0 0,0 0 0 0,0 0 0-1,0 0 0 0,0 0 0 3,0 8 0-4,-4 1 0 2,4-4 0-2,0 1 0 2,-3-6 0-2,3 0 0 2,0 0 0 0,-6 6 0 0,-1-1 0-2,4 1 0 2,1 0 0 0,2-3 0 0,0-3 0 0,0 0 0-2,0 0 0 2,0 0 0 0,5-9 0-2,22-19 0 3,2-9 0-2,12-5 0 2,-2-6 0-4,4-8 0 3,14-3 0 0,-8 7 0 1,1 0 0-4,-20 16 0 3,-1 13 0 0,-22 16 0 0,-2 7 0-1,-5 0-65 0,0 0-489 1</inkml:trace>
    </iact:actionData>
  </iact:action>
  <iact:action type="add" startTime="60591">
    <iact:property name="dataType"/>
    <iact:actionData xml:id="d8">
      <inkml:trace xmlns:inkml="http://www.w3.org/2003/InkML" xml:id="stk8" contextRef="#ctx0" brushRef="#br1">21181 7812 416 0,'0'0'250'7,"0"0"-106"1,0 0 2 0,0 0-40-2,0 0 6 3,0 0 44-1,117-53 8-1,-102 44-52-1,11-2-40 2,-3 3-10 0,2-4-12 0,-5 2-2-2,12-2-12 2,-4-1-10 0,11 0 6 0,-12 2-2-2,7 0 4 2,3-1 6 0,2-2-29 0,-8 4-11-2,9-7 0 2,1 6 0 1,0-4 0-2,6 1 0-1,-6 6 0 2,0-2 0 0,-1 3 0 0,-4 2 0-2,-1 0 0 2,1-2 0 0,1 5 0 0,-10 2 0-2,2 0 0 2,-4 0 0 0,2 0 0 0,5 0 0-2,5 0 0 2,-6 0 0 0,6-4 0 0,-1 4 0-2,-3 0 0 2,-5 0 0 0,5 0 0 0,-7 0 0-2,-1 0 0 2,7 0 0 0,-9 0 0 0,2 0 0-2,4 0 0 2,-5 0 0 0,-4 0 0 0,7 6 0-2,-3 1 0 2,8 1 0 0,-15-6 0 0,7 5 0-2,-4-6 0 2,0 2 0 0,1 3 0 0,2-3 0-2,6-1 0 2,-5 4 0 0,-3-2 0 0,5-2 0-2,3 3 0 2,-9-2 0 0,5 2 0 0,-5 2 0-2,-1-2 0 2,-2-2 0 0,4 0 0 0,-3-1 0-1,3 2 0 0,3 1 0 1,-3-2 0 0,-1 2 0-2,-1 0 0 2,1 5 0 0,0-5 0 0,8 0 0-2,5 2 0 2,6-5 0 0,2-2 0 0,0 0 0-2,-2 0 0 2,-12 3 0 0,4 3 0 0,-5 0 0-2,-2 1 0 2,8 2 0 0,-7-1 0 0,11-2 0-2,0 1 0 2,-4-6 0 0,7 6 0 0,-2-5 0-2,0 1 0 2,-9 2 0 0,4-2 0 0,-5 3 0-2,7-3 0 3,-1-3 0-2,-4 2 0 1,6 1 0-2,-9-3 0 3,10 5 0-2,-11 0 0 1,8-1 0-2,-7 2 0 2,5 3 0 0,-4-8 0 0,1 3 0-2,4 2 0 2,-8-6 0 0,12 2 0 0,-8 3 0-2,7-1 0 2,-8-1 0 0,2 0 0 0,-7-1 0-2,-3-2 0 2,-2 3 0 0,4-1 0 0,-3 1 0-2,7 4 0 3,-2-2 0-1,14 0 0 0,-10-2 0-3,6 3 0 3,4-3 0 0,-5-1 0 0,4-2 0-2,-3 0 0 2,-7 0 0 0,5 0 0 0,-5 0 0-2,1 0 0 2,7 0 0 0,5 0 0 0,1 0 0-2,-6-2 0 2,-2-7 0 0,2 6 0 0,-5-2 0-2,8 2 0 3,-4-2 0-2,-3 1 0 2,4 1 0-4,-8 1 0 3,7-3 0 0,-8 2 0 0,7-4 0-2,-8 6 0 2,11-5 0 0,-6 0 0 0,7-3 0-2,1 4 0 2,-11 2 0 0,-5 3 0 0,-2 0 0-2,-4 0 0 2,-5 0 0 0,6 0 0 0,0 0 0-2,4 0 0 3,5 0 0-2,11 0 0 2,-3 0 0-4,2 0 0 3,0 0 0 0,3 0 0 0,-5 0 0-2,-6 0 0 2,13 0 0 0,-7-3 0 0,2-6 0-2,13 4 0 2,-6-3 0 0,1 2 0 0,1 0 0-2,8 4 0 2,-15-1 0 0,3 3 0 0,0 0 0-2,-5 0 0 3,11 0 0-2,-2 0 0 2,-1-2 0-4,11-2 0 3,-8 1 0 0,11 3 0 0,-6 0 0-2,-1 0 0 4,-6 0 0-2,-4 0 0 0,4 0 0-2,-4 0 0 2,0-1 0 0,9-3 0 0,-4-5 0-2,11-2 0 3,8-2 0-2,0 1 0 1,8 4 0-2,-5 1 0 5,1 7 0-6,5 0 0 4,1 0 0-4,-3 0 0 4,8 0 0-2,-2 0 0 1,3 0 0-2,-6 0 0 5,-10 0 0-6,-8 0 0 3,-25 0 0-2,-2 0 0 2,-18-18 0 1,-11-5 0-2,0 0-929-1</inkml:trace>
    </iact:actionData>
  </iact:action>
  <iact:action type="add" startTime="70384">
    <iact:property name="dataType" value="strokeEraser"/>
    <iact:actionData xml:id="d9">
      <inkml:trace xmlns:inkml="http://www.w3.org/2003/InkML" xml:id="stk9" contextRef="#ctx0" brushRef="#br2">28998 11975 1412 0,'0'0'406'8,"0"0"-288"-3,0 0-56 3,0 0-13 0,0 0-49 0,0 0 0-2,-15 0-15 2,12 0-145 0,-10 0-392 0</inkml:trace>
    </iact:actionData>
  </iact:action>
  <iact:action type="remove" startTime="71021">
    <iact:property name="style" value="instant"/>
    <iact:actionData xml:id="d10" ref="#d8"/>
  </iact:action>
  <iact:action type="add" startTime="71071">
    <iact:property name="dataType" value="strokeEraser"/>
    <iact:actionData xml:id="d11">
      <inkml:trace xmlns:inkml="http://www.w3.org/2003/InkML" xml:id="stk10" contextRef="#ctx0" brushRef="#br2">28944 11891 1610 0,'0'0'362'52,"0"0"-287"-51,0 0-75-1,0 0 0 0,0 0 0 1,0 0 0-1,13-4 0 2,-13 4 0 4,8-3-53-3,-8 3-327 5,0-1-268 1</inkml:trace>
    </iact:actionData>
  </iact:action>
  <iact:action type="add" startTime="75708">
    <iact:property name="dataType"/>
    <iact:actionData xml:id="d12">
      <inkml:trace xmlns:inkml="http://www.w3.org/2003/InkML" xml:id="stk11" contextRef="#ctx0" brushRef="#br1">21122 7688 398 0,'0'0'156'7,"0"0"-68"0,0 0 14 0,0 0-30 0,0 0 16 1,0 0 34 1,0 0-14-4,124-28-6 4,-108 28-8-1,3-2-26 0,6-4-24-2,-5 3-14 2,16-2-4-1,-11-2-8 2,11 2 10-3,-8 3 8 2,11-1-12 0,-2 3 4 0,-11 0 2-3,8 0 10 4,-1 0-2-1,-5 0-8 0,11 0-10 0,-1 0-14-2,5 0-4 2,3 0 4 0,8 0 0-2,0 0 2 2,-5 0 4 0,5 0 6-1,-11 3 0 3,1 4-2-3,-4 0-10 0,1 1 8 2,2-6 0-4,-2 2-4 5,-5-2-8-3,2-2 0 0,1 6 4-1,-6-3-6 2,-7 5 2 0,2 3 2 1,2 2 0-5,-7-3-2 5,5 1 0 1,4-2-2-4,1-7 0 0,8-2-6 2,2 0 6 1,2 0 6-2,-6 0 4 0,-1 0 0 1,-2 0 4-1,-12 0 4 2,0 0 16-5,8 0-23 4,0 0-11 0,4 0 0 0,8 0 0-2,5-2 0 2,-6-4 0 0,-2 0 0 0,-11 3 0-2,4 3 0 2,2 0 0 0,-11 0 0 0,9 0 0-2,-5 0 0 2,3 0 0 0,-7 0 0 0,1 0 0-2,-9 0-3 2,12 0 3 0,-4 0-10 1,1 0 4-4,8 0 4 3,6 0-10 0,-1 0 12 0,2 0 0 0,-11 0-30-2,1 0 30 2,-4 0 0 0,1 0 4-2,-6 0-4 2,-2 0 0 0,3 0-6 0,0 0 6-2,13 0-16 2,-5-2 10 0,2-10 0 0,3 7-8-2,-8 0-10 2,1 5 24 0,-7 0 22 0,0 0-18-2,-5 0 28 2,3 0-28 0,3 0-4 0,1 0-2-2,13 0-16 2,-1 0-6 0,5 0 16 0,0 0 8-2,-2 0 14 2,-7 0-2 0,4 0-12 0,0 0 4-2,5 0 4 2,-5 0-8 0,-8 0-14 0,3 0-6-2,-10 0 12 2,-10 0-32 0,2 0-48 0,0 0-76-2,-13 0-142 2,0 0-562 0</inkml:trace>
    </iact:actionData>
  </iact:action>
  <iact:action type="add" startTime="79909">
    <iact:property name="dataType"/>
    <iact:actionData xml:id="d13">
      <inkml:trace xmlns:inkml="http://www.w3.org/2003/InkML" xml:id="stk12" contextRef="#ctx0" brushRef="#br1">26643 7701 128 0,'0'1'296'7,"0"-1"-178"1,8 0-36-2,6 0-22 2,4 0-18 0,-2 0 42 0,-4 0 34-1,1 0-2 0,0 0-36 1,-9 0-14 0,7 0-24-2,2 0 6 2,5 0-2 0,-3 0-30 1,8 0 2-4,-11 0 16 3,12 0 8 0,-3 0-18 0,-10 0 18-2,5 0 10 2,3 0-12 0,-2 0-12 0,7 0-4-2,0 0-12 2,8 0 0 0,-7 0-6 0,-5 0-2 0,3 0-2-2,-5 0-2 2,0 0 6 0,0 0-2-2,-2 0 16 2,-9 0 0 0,9 0 0 0,1 0-16-2,-6 0 6 2,9 0-10 0,-4 0 2 0,1 0-2-2,3 0 0 2,-14 0 0 0,7 0 2 0,-8 0 0-1,2 0 2 0,2 0 6 2,1 0 6-2,3 0 10-1,4 0-8 2,6 0-10 0,-2 0 0 0,2 0-6-2,-3 0-2 2,0 0 0 0,-2 0 0 1,2 0 0-4,2 0 2 3,3 0-2 0,4-1 0 0,-9-6 0-2,4 5 0 2,-3-5 0 0,-5 6-2 0,3 1 2-1,-15 0 2 0,9 0 0 2,-6 0-2-2,6 0 0-1,-7 0 0 2,11 0-2 0,1 0-2 0,2 0 0-2,3 0 2 2,1 0 0 0,-1 0 0 1,-3 0 2-4,0-4 0 3,-7 4 0 0,-5 0 2 0,2 0 2-2,-7 0 4 2,4 0-2 0,6 0-6 0,6 0-6-1,3 4-2 0,1-4-2 1,10 0-6-2,-10 0 10 2,-2 0 4 0,-1 0 2 0,-1 0 0 0,1 0 0-1,0 0 2 0,1 0 2 1,-1 0-2 0,3 0-2-2,2 0 0 2,4 0-4 0,-6 0 4 0,-3 0 2-2,0 0-2 2,1 0 2 0,-2 0-2 0,-2 0 0-1,-5 0 0 0,6 0 0 1,6 0 2 0,-7 0-2-2,6 0 2 2,3 0-2 0,-5 0 0-2,-1 0-2 2,-10 0 4 0,10 0-4 2,-2 1 8-3,1 2-6-2,4 3 6 3,6-3-6 0,-8-3 0 0,3 0-4-2,12 0 4 3,-6 0 2-2,1 0 0 1,-1 0-2-1,4 0-4 0,-14 0 4 1,6 0-2 0,3 0 2-2,-2 0 0 2,1 0-28 0,1 0 24 0,0 0-10-1,0 0 8 0,1 0-24 1,4 0 12 1,-11 0 8-4,0 0 6 3,-3 0 4 0,4 0-2-2,-7 0-14 2,9 4 12 0,-3-4-16 0,-5 1 18-2,-8 6 4 4,6-2 2-4,1 0 0 2,6-2-8 0,2 0-2-2,10-3-6 2,3 0 14 0,-2 0-4 0,-1 0 4-2,-2 0-2 2,3 0 0 0,-8 0-20 1,-5 6 20-4,6-4 22 3,-5 1-20 0,3-3-2 0,2 0-6-2,-8 0 6 2,5 0-2 0,8 0 2-1,-14 0-4 1,3 0-10-1,-5 3 14 2,-8-3 30-3,3 0-26 1,-6 0 2 1,9 0-12 1,1 0 6 1,7 0-86-6,5 0 78 4,-6 0-22-1,-6-8 30 2,-7 2-20-4,3 3 24 4,-10 0-4-2,6 0 34 1,4 3-34-2,3-2 4 2,-4-1-22 0,3 3 18 0,4-6 0-1,3 3-6 1,-3-2-2 0,6 0-6-1,-5 1 14 0,7 1 22 0,-5 3-22 2,-2 0 0-1,-1 0 12-2,4 0-10 2,-1-1 8 0,1 1 0 0,6-4-8-2,-5 4-4 1,-4-3 4 1,0 3-6 1,0 0-10-3,1 0 14 2,-1 0 0-1,6 0 0 2,-4 0-24-3,1 0 12 1,6 7 12 2,-6 1 8-1,2 1-6-2,-2-8 4 1,6 2-4 2,-6 3 2-1,-1 2 30-3,1 4-26 3,0-4-8 0,-2 1 4-1,5-1 2 1,-6 1-12-1,0-1 4 2,6-8-8-1,8 0 10-3,-2 0 0 4,0 0 2-1,-2 0 0 0,-10 0 0-2,-2 0 4 2,1 0 4 0,-5 0-2-2,5 0 14 2,6 0-16 0,6 0-6 0,-7 0 4-2,3-8-4 2,-7 2 14 0,1 3-10 0,-4 3 4-3,3 0 10 3,4 0 8 0,-1 0-16 1,6 0-6-1,-5 0-2-3,10-3 0 3,-5 0-2 1,-5 1 0-3,3-5 8 2,-20 5 6 0,6 2 4 0,0 0 8 0,0 0-10-3,1 0-8 4,5-3-2-1,2 3-6 0,-1-3 2-2,6 3-2 2,1-2 14 0,4-4-2 0,-5 6 14-2,4 0 14 1,-3-3-2 2,-6 0-14-1,2-2-18-2,-7-7 0 2,2 4-2 0,-2 2-4-2,-12 2-32 2,12 0 10 0,-9-1-32 0,-4 5-42-2,-3 0-80 2,0 0-592 0</inkml:trace>
    </iact:actionData>
  </iact:action>
</iact:actions>
</file>

<file path=ppt/ink/inkAction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17T01:29:20.926"/>
    </inkml:context>
    <inkml:brush xml:id="br0">
      <inkml:brushProperty name="width" value="0.05292" units="cm"/>
      <inkml:brushProperty name="height" value="0.05292" units="cm"/>
    </inkml:brush>
  </inkml:definitions>
  <iact:action type="add" startTime="20126">
    <iact:property name="dataType"/>
    <iact:actionData xml:id="d0">
      <inkml:trace xmlns:inkml="http://www.w3.org/2003/InkML" xml:id="stk0" contextRef="#ctx0" brushRef="#br0">17875 4460 1352 0,'0'0'382'5,"0"0"-132"3,0 0-187 0,0 0-63-2,0 0 0 2,0 0 0 0,0 0 0 0,100 0 0-1,-47 0 0-1,8 0 0 2,7 0 0 1,15 0 0-2,-6 0 0 0,2 0 0 1,-18-6 0 0,0 1 0-2,-17-2 0 1,-4 2 0 2,-11 2 0-2,-17-6 0 2,-12 4 0-3,0 2-269 2</inkml:trace>
    </iact:actionData>
  </iact:action>
  <iact:action type="add" startTime="22225">
    <iact:property name="dataType"/>
    <iact:actionData xml:id="d1">
      <inkml:trace xmlns:inkml="http://www.w3.org/2003/InkML" xml:id="stk1" contextRef="#ctx0" brushRef="#br0">19381 4437 796 0,'0'0'402'8,"0"0"-222"0,0 0 8-2,0 0-56 2,0 0-40 0,0 0 8 1,0 0 12-4,21-12-67 3,-5 2-45 1,0-1 0-2,2-1 0-1,5 0 0 2,0 4 0 0,5-1 0 0,8 4 0-2,2 0 0 2,1 0 0 1,1 1 0-2,4-2 0-1,8 4 0 2,-7 2 0 2,3-3 0-3,1 3 0-1,-6-5 0 2,-6-2 0 0,-13 5 0 0,-16 2 0-2,3 0 0 1,-11 0 0 2,0 0 0-2,0 0 0-1,0 0 0 5,-13 0 0-5,-27 0 0 2,-23 0 0-2,-15 5 0 1,-6 9 0 2,-12 3 0-2,9 3 0 0,6 0 0 0,9 0 0 1,21-1 0 0,0-3 0-2,24-4 0 3,-2-3 0-1,16-9 0-1,2 0 0 0,7 0 0 0,4 0 0 2,0 0 0-2,0 0 0 0,25 0 0 0,28-15 0 2,7-1 0-1,4 1 0-1,15 5 0 0,0 4 0 3,-4 3 0-3,-7 3 0-1,-4 0 0 2,-11 0 0-1,-11 0 0 1,-7 0 0-1,-16 0 0 1,-12 0 0 0,-2 0 0-2,-5 0 0 1,0 0 0 0,0 0 0 1,0 0 0 0,-28 0 0-1,-12 0 0 1,-17 0 0 0,3 0 0 0,1 0 0-2,1 0 0 1,17 0 0 3,12 0 0-3,17 0 0 1,6 0 0-2,0 0 0 1,29 0 0 1,29 0 0-2,19 0 0 3,2 0 0-2,1 0 0 2,-22 0 0-3,-3 0 0 1,-26 0 0 2,-13 0 0-1,-3 0 0 0,-13 0 0-2,0 0 0 2,0 0 0 0,-13 0 0-2,-4 0-1357 2</inkml:trace>
    </iact:actionData>
  </iact:action>
  <iact:action type="add" startTime="24566">
    <iact:property name="dataType"/>
    <iact:actionData xml:id="d2">
      <inkml:trace xmlns:inkml="http://www.w3.org/2003/InkML" xml:id="stk2" contextRef="#ctx0" brushRef="#br0">22326 4575 728 0,'0'0'390'8,"0"0"-140"0,0 0-28-1,0 0-84 0,0 0-82 1,0 0 16 0,0 0 28-2,44 0-9 2,-27-3-91 0,2-2 0 0,-2-4 0-2,9 1 0 2,-1 1 0 0,8 2 0 0,-5 2 0-2,8-1 0 2,5-1 0 0,2 3 0 0,14-4 0-2,2-1 0 4,6-3 0-2,8 3 0-1,-5-1 0-2,0-1 0 3,-7 3 0 1,-10-3 0-2,-2 1 0-1,-19 3 0 2,-8 1 0 0,-10 4 0 1,-12 0 0-3,0 0 0 1,0 0 0 1,0 0 0 1,-32 0 0-4,-26 15 0 4,-16 7 0-1,-20 0 0 1,-6-2 0-3,0 4 0 2,3-9 0 0,12 0 0-1,3-8 0 0,8-7 0 0,17 0 0 1,17 0 0 0,14 0 0-2,18 0 0 3,1 0 0-3,7 0 0 2,0 0 0-1,0 0 0 0,29-2 0 2,23-3 0-2,22-1 0-1,19 1 0 2,-3 5 0 1,7 0 0-2,0 0 0-1,-13 0 0 3,-20 0 0-2,-10 0 0 1,-27 0 0-2,-11 0 0 2,-16 0 0 1,0 0 0-2,0 0 0-1,-36 0 0 3,-25 0 0-2,-10-4 0 1,-3-4 0-2,12 5 0 2,11 1 0 0,21 2 0 1,9 0 0-4,13 0 0 4,8-2 0-2,0-5 0 1,29 1 0-2,34 1 0 2,35-7 0 0,6 1 0 0,0 5 0-1,-8 1 0 0,-19 5 0 2,-32 0 0-2,-13 0 0-1,-28 0 0 3,-4 0 0-1,0 0 0 0,-25 0 0-2,-40 0 0 2,-26 0 0 0,-9 0 0-1,3 0 0 0,10 0 0 1,13 0 0-1,10 0 0 1,28 0 0-1,12 3 0 0,20-1 0 2,4-2 0-2,0 0 0-1,3 0 0 3,38 0 0-1,6 0 0-1,14-5 0-1,-8-1 0 3,-13 3 0-1,-12 2 0 0,-5 1 0-2,-10 0 0 1,-10 0 0 1,-3 0 0 1,0 0 0-3,0 0-59 3,0 0-853-3</inkml:trace>
    </iact:actionData>
  </iact:action>
  <iact:action type="add" startTime="29382">
    <iact:property name="dataType"/>
    <iact:actionData xml:id="d3">
      <inkml:trace xmlns:inkml="http://www.w3.org/2003/InkML" xml:id="stk3" contextRef="#ctx0" brushRef="#br0">25395 3136 806 0,'0'0'232'8,"0"0"-6"-2,0 0 12 4,0 0-54-5,0 0-16 1,0 0-12 3,0 0-119-1,4-6-37-1,-4 6 0 1,0 0 0-2,0 11 0 3,0 38 0-2,0 20 0 0,0 19 0 1,0 13 0 0,0 12 0-1,0 5 0 3,0 0 0-4,-13-6 0 1,6-14 0 3,4-16 0-5,3-23 0 4,0-17 0-2,-2-14 0 2,2-17 0-6,0-5 0 6,0-6 0-1,0 0 0 0,0 0 0-2,0 0 0 2,0 2 0 0,0 1 0 0,9 0 0-2,27 0 0 2,21-3 0 0,2 3 0-1,5 0 0 2,-3 2 0-3,-4 0 0 2,-7 4 0 0,-9-3 0-1,-9-4 0 0,-15 1 0 1,-7 2 0 0,0-5 0-2,-2 0 0 2,5 0 0 0,10 0 0 0,0-5 0-2,-10 0 0 2,-3-1-85 1</inkml:trace>
    </iact:actionData>
  </iact:action>
  <iact:action type="add" startTime="30073">
    <iact:property name="dataType"/>
    <iact:actionData xml:id="d4">
      <inkml:trace xmlns:inkml="http://www.w3.org/2003/InkML" xml:id="stk4" contextRef="#ctx0" brushRef="#br0">26476 3563 1612 0,'0'0'414'5,"0"0"-393"3,0 0-21 0,0 0 0 0,0 0 0-2,0 0 0 2,20-32-329 0</inkml:trace>
    </iact:actionData>
  </iact:action>
  <iact:action type="add" startTime="30247">
    <iact:property name="dataType"/>
    <iact:actionData xml:id="d5">
      <inkml:trace xmlns:inkml="http://www.w3.org/2003/InkML" xml:id="stk5" contextRef="#ctx0" brushRef="#br0">26483 4005 1574 0,'0'0'376'6,"0"0"-279"0,0 0-97 2,0 0 0-1,0 0 0 1,0 0 0-2,19 37 0 2,-10-36 0 1,-3-1-367-2,-3 0-731-1</inkml:trace>
    </iact:actionData>
  </iact:action>
  <iact:action type="add" startTime="30598">
    <iact:property name="dataType"/>
    <iact:actionData xml:id="d6">
      <inkml:trace xmlns:inkml="http://www.w3.org/2003/InkML" xml:id="stk6" contextRef="#ctx0" brushRef="#br0">26881 3161 1340 0,'0'0'360'6,"0"0"-86"2,0 0-201-2,0 0-73 2,0 0 0 0,84 213 0 0,-64-125 0-2,13 4 0 2,-10 9 0 0,1-2 0 0,3-4 0-2,2-8 0 2,-1-8 0 0,5-5 0 0,-8-15 0-2,-2-15 0 2,-7-18 0 0,-3-12 0 0,-10-14 0 0,-2 0 0-2,2 0 0 3,1 0 0-2,-1 0 0-1,3 0 0 2,-2-3 0 0,12-26 0 0,-4-13 0 0,10-17 0-2,5-22 0 2,-3-18 0 0,-1-23 0-2,1-11 0 4,0 3 0-4,2 11 0 2,-6 16 0-2,3 22 0 4,5 8 0-4,5 11 0 2,-17 59 0-2,4 3-125 3</inkml:trace>
    </iact:actionData>
  </iact:action>
  <iact:action type="add" startTime="31729">
    <iact:property name="dataType"/>
    <iact:actionData xml:id="d7">
      <inkml:trace xmlns:inkml="http://www.w3.org/2003/InkML" xml:id="stk7" contextRef="#ctx0" brushRef="#br0">27805 3793 698 0,'0'0'788'7,"0"0"-466"2,0 0-140-2,0 0-125 2,0 0-57-3,0 0 0 2,0 0 0-1,0-2 0-1,0 2 0 3,0 0 0-1,0 0 0 0,0 0 0-3,0 0 0 3,0 0 0 1,0-3 0-2,0 3 0-1,0 0 0 3,0 0 0-2,19 0 0 1,-1-3 0-2,2 3 0 2,3-3 0 0,0 3 0 0,11-4 0-2,-10 4 0 3,15 0 0-2,2 0 0 1,5-5 0 1,5 3 0-2,-3-4 0 1,7-3 0-1,2 4 0 0,-2 0 0 0,-2 2 0 2,4 1 0-2,-14-2 0 0,2 1 0 0,7 0 0 1,5 1 0 0,-9-1 0-2,7 1 0 3,-10 2 0-2,-6 0 0 2,-6 0 0-4,-10 0 0 4,-1 0 0-3,-3 0 0 2,-2 0 0-2,7 0 0 3,-7 0 0-1,6 0 0 0,-7 0 0-1,-4 0 0 1,-4 0 0 0,-3 0 0-2,-2 0 0 1,-3 0 0 1,0 0 0 0,0 0 0 0,0 0 0-2,0 0 0 1,0 0 0 2,0 0 0-2,0 0 0-1,0 0 0 3,0 0 0-1,0 0 0-1,0 0 0 0,0 0 0 0,-3 0 0 2,-19-10 0-1,-21-7 0-2,-14-10 0 2,-15-4 0 0,5-6 0-1,6 1 0-1,-3 1 0 2,11 5 0 1,9 2 0-1,8 5 0-2,11 8 0 1,6 2 0 2,-1 2 0 0,16 5 0-3,-8 0 0 1,8-2 0 1,4 3 0 0,0 5 0-2,0 0 0 1,0 0 0 2,0 0 0-2,0 0 0-1,0 0 0 3,0 0 0-1,0 0 0 0,0 0 0-3,0 0 0 4,7 0 0-1,32 2 0-1,15 25 0 0,7 6 0 0,7 3 0 1,7 1 0 0,2-4 0-1,-9 6 0 1,-6-4 0 1,-11-1 0-1,-15-4 0-2,-24-10 0 3,0-6 0-2,-12-6 0 2,0 1 0-5,0-1 0 4,0 12 0 0,-26 2 0-1,-12 3 0 0,-14 4 0 0,4-4 0 2,-4-3 0-1,7-2 0-2,11-3 0 1,8-5 0 2,10-4 0-2,16-8 0 0,0 0-785 1</inkml:trace>
    </iact:actionData>
  </iact:action>
  <iact:action type="add" startTime="33125">
    <iact:property name="dataType"/>
    <iact:actionData xml:id="d8">
      <inkml:trace xmlns:inkml="http://www.w3.org/2003/InkML" xml:id="stk8" contextRef="#ctx0" brushRef="#br0">29307 3023 324 0,'0'0'830'8,"0"0"-430"-2,0 0-104 2,0 0-99 0,0 0-197 0,0 0 0-2,0-5 0 2,7 5 0 0,9 8 0-1,2 21 0-1,5 6 0 3,-3 14 0-1,16 10 0 0,-5 16 0-2,9 13 0 1,14 16 0 1,-11 5 0 3,11 1 0-6,-13-9 0 3,-2-16 0 0,-1-14 0 1,-12-19 0-4,-2-10 0 3,-8-5 0 1,0-15 0-1,-13-5 0-3,1-12 0 3,1-5 0-1,-5 0 0 1,6 0 0-2,-6 0 0 2,0 0 0 0,2 0 0 1,6-13 0-4,8-40 0 3,8-37 0 0,10-43 0 0,-7-15 0-2,5-10 0 2,6 6 0 0,-9 25 0 0,1 34 0-2,-7 29 0 2,-5 22 0 1,-5 7 0-2,1 11 0-1,2 4 0 2,-9 7 0 0,7 9 0 0,-14 4 0-2,2 0 0 2,-2 0 0 0,0 0 0-1,0-3 0 0,0-2-27 1,0-4-1187 0</inkml:trace>
    </iact:actionData>
  </iact:action>
  <iact:action type="add" startTime="63034">
    <iact:property name="dataType"/>
    <iact:actionData xml:id="d9">
      <inkml:trace xmlns:inkml="http://www.w3.org/2003/InkML" xml:id="stk9" contextRef="#ctx0" brushRef="#br0">19562 7132 604 0,'3'0'230'6,"-3"0"-58"0,0 0 8 2,0 0-132 0,0 0 2 0,0 0 56-2,0 0 58 3,0 0 18-2,0 0-4 2,0 0-45-4,0 0-133 3,0 0 0 0,0 0 0 0,0 0 0-2,10 0 0 2,1 0 0 0,21-3 0 1,6-2 0-4,6 2 0 3,-1-3 0 1,1 3 0-2,9 3 0 1,4 0 0-1,2-3 0 0,-1 1 0 1,2-3 0-1,3-2 0 1,-12 6 0 0,3-3 0-1,-1 4 0-1,-9 0 0 2,-1 0 0 1,-2 0 0-2,14 0 0 0,-7 0 0 1,8 0 0 0,-8-3 0 0,1 1 0-2,-5-2 0 2,-4 4 0 0,1 0 0 1,0 0 0-4,1 0 0 4,-2 0 0-1,10 0 0 0,-3 0 0-2,-2 0 0 1,10 0 0 2,-10 0 0-2,10 0 0 2,-10 0 0-3,8 0 0 3,-8 0 0-3,1 0 0 1,3 0 0 0,-5 4 0 1,-4-4 0 0,4 0 0-2,-1 0 0 3,8 0 0-1,-8 0 0 0,1 0 0-2,-1 0 0 1,-5 0 0 2,-2 0 0-1,5 5 0-2,5 0 0 2,11 2 0 0,-1-5 0-1,8-2 0 1,-7 0 0-1,-4 0 0 1,-6 0 0 0,-7 0 0-2,-6 0 0 2,-7 0 0 0,12 0 0-1,-14 0 0-1,8 0 0 2,8 0 0 0,1 0 0-1,0 0 0 0,1 0 0 0,7 0 0 1,-11 0 0 1,-4 0 0-3,-5 0 0 2,-2 0 0 0,1 0 0-1,-16 0 0-1,4 0 0 3,-4 0 0-1,3 0 0 0,-6 0 0-2,-8 0 0 2,9 0 0-1,-11 0 0 2,2 0 0-4,-2 0 0 5,0 0 0-3,0 0 0 0,0 0 0 0,-15-14 0 1,-1 5 0-1,2 5-1785 3</inkml:trace>
    </iact:actionData>
  </iact:action>
  <iact:action type="add" startTime="71321">
    <iact:property name="dataType"/>
    <iact:actionData xml:id="d10">
      <inkml:trace xmlns:inkml="http://www.w3.org/2003/InkML" xml:id="stk10" contextRef="#ctx0" brushRef="#br0">25445 7193 670 0,'14'-2'324'9,"-13"2"-100"-2,2 0-22 1,8-3-68 0,-9 1-52-2,5-1 30 2,6-1-20 0,-6 4-20-2,7-4 8 2,4 0-25 0,3 2-55 0,-4-1 0 0,9 3 0-2,-6 0 0 2,8 0 0 0,5 0 0-2,4 0 0 2,2 0 0 0,3 0 0 0,1 0 0-2,12 0 0 4,-10 0 0-3,3 0 0 0,1 0 0-1,-7 0 0 2,0 0 0 1,2 5 0 0,8 0 0-1,-7-2 0-3,12 1 0 4,-11-1 0-2,-1-3 0 0,-6 2 0 0,-1 6 0 1,-2-1 0 0,0-2 0-1,5 3 0 0,1 1 0 2,-2-3 0-2,14-2 0 1,-8 1 0-2,-4 3 0 4,15-6 0-4,-11-2 0 0,8 3 0 3,-3-3 0-2,-2 0 0 1,2 0 0-2,-2 0 0 3,-8 0 0-2,-1 0 0 1,-1 0 0-2,-1 0 0 2,1 0 0 0,6 0 0 1,4 0 0-3,5-9 0 2,0-2 0-1,-11 0 0 1,-2 2 0 1,-1 1 0-4,-9 3 0 3,5-2 0 1,13 2 0-4,-5 3 0 4,12-8 0-2,-11 5 0 3,2 3 0-6,2-4 0 4,-9 6 0 0,-8 0 0 0,0 0 0-2,4 0 0 3,-8 0 0-2,8 0 0 1,9 0 0-1,-1 0 0 0,5 0 0 2,-8 0 0-1,-2 0 0-1,-7 0 0-1,4 0 0 2,-3 0 0 0,9 0 0 1,-1 0 0-3,4 0 0 1,10 3 0 2,-13 2 0-2,13 0 0 0,-12 2 0 0,7-4 0 2,-1 2 0-3,-3-3 0 1,7 5 0 2,-11-4 0-1,14 2 0-2,1-3 0 1,-1 8 0 2,14-5 0-1,-9 3 0-2,5-1 0 1,8-7 0 1,-10 0 0 1,-7 4 0-3,-13-4 0 3,12 6 0-3,-13-3 0 3,-1 1 0-4,4 1 0 5,4 0 0-3,-7 0 0 1,-2 1 0-3,4-3 0 3,7 0 0 1,-9-3 0-1,5 0 0-2,2 0 0 2,-10 0 0 0,-1 0 0-1,-11 0 0 1,5 0 0-2,-5 0 0 3,4 0 0-1,-8 0 0-4,4 0 0 5,4 0 0-2,1 0 0 2,-5 0 0-4,8 0 0 3,-9 0 0 1,7 0 0-1,5 0 0-3,-10 0 0 4,7 0 0-1,0-3 0 1,-8 0 0-3,4 3 0 0,-5 0 0 2,2 0 0 0,-4-3 0-1,5-2 0 0,4 2 0 1,2-7 0 0,4 6 0-2,1-5 0 3,1 5 0-2,-1-3 0 2,2 5 0-2,-2-4 0-1,8 3 0 2,-4-3 0 0,-9 3 0-2,5 3 0 2,1-3 0 0,-2 1 0 1,1 2 0-4,7 0 0 4,4 0 0-2,-4 0 0 1,5 0 0-2,4 0 0 2,-13 0 0 1,6 0 0-1,0 0 0-3,10 0 0 4,-12 2 0-2,9-2 0 2,-2 0 0-3,-12 0 0 2,-1 0 0-1,2 0 0 2,-5 0 0-4,2 0 0 4,-5 0 0-1,0 0 0-1,-7 0 0-1,0 0 0 2,-1 0 0 0,-5 0 0 0,6 0 0-2,-9 0 0 3,0 0 0-1,-1 0 0 0,-7 0 0-3,1-2 0 4,3 2 0-1,-12-3 0 0,3 3 0-3,2 0 0 4,-9 0 0-1,0 0 0 0,0 0 0-2,0 0 0 1,0-2 0 2,0-10 0-1,-17-10 0-3,-2 11-187 4,-1-1-895-2</inkml:trace>
    </iact:actionData>
  </iact:action>
  <iact:action type="add" startTime="93654">
    <iact:property name="dataType"/>
    <iact:actionData xml:id="d11">
      <inkml:trace xmlns:inkml="http://www.w3.org/2003/InkML" xml:id="stk11" contextRef="#ctx0" brushRef="#br0">19743 10142 858 0,'0'0'248'6,"0"0"-6"0,0 0-32 2,0 0-86 0,0 0 12 0,0 0-4-2,0 0-35 2,0 0-97 1,0 0 0-2,0 0 0 0,0 0 0 0,13 0 0 1,6 0 0-2,8 0 0 2,-2 0 0 0,8-5 0 0,9-3 0 0,-7-1 0-2,4 1 0 2,-1 1 0 0,-7 1 0 0,8-1 0 0,-6 1 0-2,-5 2 0 2,5-1 0 2,-13 1 0-5,6-4 0 3,-5 3 0 0,-1 3 0-1,5 2 0-1,-5-3 0 2,9 3 0 0,-3 0 0-2,4 0 0 2,-2 0 0 0,4-3 0 0,-9-1 0 0,-3 3 0-2,-8 1 0 2,4 0 0 1,1-4 0-2,2 4 0-1,-3 0 0 2,-4 0 0 1,3 0 0-1,3 0 0-2,2 0 0 1,-1 0 0 2,3 0 0-2,-6 0 0-1,3 0 0 3,-8 0 0-2,5 0 0 1,-3 4 0-2,-4-4 0 3,7 0 0-1,-9 0 0 0,13 0 0-3,-1 0 0 3,3 0 0 1,7 0 0-2,-10 0 0-1,-19 8 0 3,0 10-83-1</inkml:trace>
    </iact:actionData>
  </iact:action>
  <iact:action type="add" startTime="94973">
    <iact:property name="dataType"/>
    <iact:actionData xml:id="d12">
      <inkml:trace xmlns:inkml="http://www.w3.org/2003/InkML" xml:id="stk12" contextRef="#ctx0" brushRef="#br0">23596 10099 816 0,'0'0'398'6,"0"0"-116"2,0 0-102-1,0 0-38 2,0 0-24-2,0 0-7 0,0 0-111 0,-7 13 0 2,7-13 0-2,0 0 0 0,0 5 0 1,0-5 0 0,26 3 0-3,11-3 0 4,3 2 0-1,0-2 0-1,1 0 0 2,15 0 0-3,-5 0 0 2,6 0 0 2,2 0 0-5,-5 0 0 2,-8-10 0 0,-4 3 0 2,-3-1 0-2,-6 3 0 0,-6-5 0 1,-6 5 0 0,0 1 0-2,2-4 0 2,-3 8 0 0,0 0 0 0,1 0 0 0,6 0 0-2,-6 0 0 2,3 0 0 0,-4 0 0-1,-12 0 0 0,5 0 0 0,-6 0 0 2,2 0 0-2,-6-2 0-1,5 2 0 2,4 0 0 0,-8 0 0 0,9 0 0-2,-10 0 0 2,2 0 0 0,0 0 0 1,5 0 0-3,-7 0 0 2,-1 0 0 1,-2 0 0-2,0 0 0-1,0 0-267 2</inkml:trace>
    </iact:actionData>
  </iact:action>
  <iact:action type="add" startTime="97748">
    <iact:property name="dataType"/>
    <iact:actionData xml:id="d13">
      <inkml:trace xmlns:inkml="http://www.w3.org/2003/InkML" xml:id="stk13" contextRef="#ctx0" brushRef="#br0">1969 5982 876 0,'0'0'248'5,"0"0"36"3,0 0 2 1,0 0-42-2,0 0-135 0,0 0-109 0,0 0 0 2,16 0 0-1,-16 0 0-2,0 0 0 3,0 0 0-2,0 0 0 0,0 0 0 0,-28 0 0 1,-28 0 0-1,-20-8 0 1,-8-1 0-2,-4-1 0 4,14 4 0-3,4 1 0 1,14 1 0-2,15 4 0 1,11 0 0 2,4 0 0-2,13 0 0 0,-3 0 0 1,11 5 0 0,-5 12 0-1,-4 15 0 1,-1 10 0-1,1 17 0 1,1 17 0 0,-2 11 0-2,-1 19 0 2,0 17 0 0,2 23 0 0,1 21 0-2,6 33 0 3,7 20 0-1,0 7 0 0,0 6 0-1,0-9 0 0,4-13 0 1,3-5 0 0,9-7 0 0,-3-1 0-2,-1-1 0 1,7-2 0 2,-2-12 0-3,-1-15 0 2,-12-15 0 0,-1-20 0 0,-3-19 0 1,0-9 0-4,0-13 0 3,0-13 0-1,0-15 0-1,0-16 0 3,0-18 0-1,0-17 0 1,9-8 0-3,-5-5 0-1,16 0 0 4,20 2 0-2,21-2 0 0,25 0 0 1,12 0 0 0,5 0 0 0,-9 0 0-3,-10 0 0 4,-23 0 0-1,-9 0 0-1,-22 0 0-1,-14 0 0 2,-11 0 0 0,-5-24 0 0,0-16 0-2,0 9 0 3,-24-6 0-2</inkml:trace>
    </iact:actionData>
  </iact:action>
  <iact:action type="add" startTime="98775">
    <iact:property name="dataType"/>
    <iact:actionData xml:id="d14">
      <inkml:trace xmlns:inkml="http://www.w3.org/2003/InkML" xml:id="stk14" contextRef="#ctx0" brushRef="#br0">1299 9012 47 0,'0'0'127'7,"0"0"215"1,0 0 16-1,0 0-10-1,0 0 2 2,0 0-88 1,0 0-76-1,-36-3-159-3,11 31-27 3,-14 18 0 1,-6 18 0-1,-8 20 0-2,-4 20 0 1,1 27 0 2,5 11 0-1,4 16 0 0,4 8 0-2,1 5 0 2,10-2 0 0,-4-10 0-2,5-7 0 4,17-6 0-3,9 4 0 0,5-2 0 0,0 1 0 2,37-6 0-2,32-8 0 1,23-12 0-2,28-7 0 2,34-9 0 0,22-14 0 0,16-15 0-2,9-17 0 4,-8-14 0-3,-15-12 0 1,-14-6 0-3,-23-12 0 3,-34-9 0-1,-21-5 0 2,-34-3 0-3,-20 0 0 2,-15 0 0 0,-11 0 0 0,-5 0 0-3,-1 0 0 3,0 0 0 0,0 0 0 0,0 0 0-1,0 0 0 0,0 0 0 2,0 0 0-2,0 0 0-1,0 0 0 2,0 0 0 0,0-45 0 0,-4-37 0-2,-29-24 0 2,-7-4 0 0,-5 3 0 0,-11 18 0-2,-1 10 0 2,-2 17 0 0,4 20 0 0,9 18 0 0,15 19 0 0,8 5 0-1,5 0 0 1,3 0 0-2,2 0 0 1,2 20 0 1,11 5 0 0,0 9 0-1,24 11 0 1,32 9 0-1,8 2 0 1,13 3 0-2,0 3 0 2,-6 2 0 0,-8 4 0 0,-13-10 0-2,-11-4 0 2,-18-5 0 0,-13-3 0 0,-8 5 0-2,0 8 0 2,-12 0 0 0,-20 0 0 0,-5-6 0-2,0-9 0 2,7-20 0 0,12-24 0 0,13 0 0-2</inkml:trace>
    </iact:actionData>
  </iact:action>
  <iact:action type="add" startTime="99980">
    <iact:property name="dataType"/>
    <iact:actionData xml:id="d15">
      <inkml:trace xmlns:inkml="http://www.w3.org/2003/InkML" xml:id="stk15" contextRef="#ctx0" brushRef="#br0">3829 11802 1052 0,'0'0'824'7,"0"0"-653"0,0 0-171 1,-26 144 0-2,15-46 0 2,7 18 0 0,-2 5 0 0,-1 5 0-2,7-2 0 2,0-16 0 0,0-12 0 0,0-13 0-1,0-22 0 0,0-16 0 2,22-22 0-2,14-16 0 0,36-7 0 1,20 0 0-1,14-4 0 2,5-16 0-4,2 3 0 4,-8 6 0-2,-21 2 0 2,-15 1 0-4,-21 2 0 3,-9-3 0 0,-11-2 0 0,-2 0 0-2,-16-8 0 3,-10 11 0-1,0 1 0-1</inkml:trace>
    </iact:actionData>
  </iact:action>
  <iact:action type="add" startTime="100310">
    <iact:property name="dataType"/>
    <iact:actionData xml:id="d16">
      <inkml:trace xmlns:inkml="http://www.w3.org/2003/InkML" xml:id="stk16" contextRef="#ctx0" brushRef="#br0">4974 12666 1832 0,'0'0'215'7,"0"0"-215"0,0 0 0 1,0 0 0-2,0 0 0 2,0 0-97 0,61 81-715 0</inkml:trace>
    </iact:actionData>
  </iact:action>
  <iact:action type="add" startTime="100454">
    <iact:property name="dataType"/>
    <iact:actionData xml:id="d17">
      <inkml:trace xmlns:inkml="http://www.w3.org/2003/InkML" xml:id="stk17" contextRef="#ctx0" brushRef="#br0">4938 11933 1126 0,'0'0'410'4,"0"0"-234"4,0 0-112 0,0 0-64 0,0 0-158-1,0 0-362 1</inkml:trace>
    </iact:actionData>
  </iact:action>
  <iact:action type="add" startTime="100648">
    <iact:property name="dataType"/>
    <iact:actionData xml:id="d18">
      <inkml:trace xmlns:inkml="http://www.w3.org/2003/InkML" xml:id="stk18" contextRef="#ctx0" brushRef="#br0">5259 12761 1094 0,'0'0'406'6,"0"0"-86"3,0 0-160-4,0 0-93 4,0 0-67-1,0 0 0 0,21 36 0-3,-21-117 0 3,0-16 0 0,0 1 0 1,0 19 0-4,18 25 0 3,3 20 0 0,-1 17 0 0,6 13 0-2,0 2 0 2,2 17 0 1,5 33 0-2,6 13 0-1,-1 7 0 3,-8-6 0-2,-1-10 0 4,-8-6 0-8,-10-15 0 5,-2-16 0 1,-9-13 0-1,0-4-221-2,0-4-801 2</inkml:trace>
    </iact:actionData>
  </iact:action>
  <iact:action type="add" startTime="100956">
    <iact:property name="dataType"/>
    <iact:actionData xml:id="d19">
      <inkml:trace xmlns:inkml="http://www.w3.org/2003/InkML" xml:id="stk19" contextRef="#ctx0" brushRef="#br0">5887 12545 1088 0,'0'0'496'6,"0"0"-190"1,0 0-149 1,175-40-157 0,-136 21 0-1,-1-7 0 0,-15-2 0 1,-10-2 0-1,-13-4 0 2,0 0 0-4,-4 0 0 4,-35 10-131-2,-2 9-39 2,1 15 66-4,4 0 104 3,2 45 24 0,4 19 158 0,-4 10-14-2,11-10-137 3,7-5-31 0,-1-7 0-2,17-12 0-1,0 1 0 3,0-8 0-1,20 1 0-1,21-6 0 1,11-9 0-1,4-4 0 1,-5-15 0 0,6 0 0-1,-14-23 0 0,-5-25 0 2,-15-5-83-2,-23 25-433-1,0 5-854 1</inkml:trace>
    </iact:actionData>
  </iact:action>
  <iact:action type="add" startTime="101330">
    <iact:property name="dataType"/>
    <iact:actionData xml:id="d20">
      <inkml:trace xmlns:inkml="http://www.w3.org/2003/InkML" xml:id="stk20" contextRef="#ctx0" brushRef="#br0">6673 12308 462 0,'0'0'608'6,"0"0"-418"2,0 0 2 0,0 0-72-2,0 0 72 3,0 0 16-1,-129 121-133 0,69-50-75-3,12-1 0 4,12-14 0-1,11-11 0 0,12-8 0-3,13-15 0 4,0-5 0-2,0-12 0 2,51-5 0-4,-2-2 0 4,9-45 0-2,-5-18 0 1,-23-1 0-2,-2 10 0 5,-15 16 0-5,0 24 0 1,-13 14 0 0,0 2 0 1,0 0 0-1,0 0 0 2,0 0 0-2,0 0 0 1,0 0 0-1,0 2 0 3,0 26 0-6,4 17 0 4,12 17 0 0,9-1 0 0,4 3 0-2,-2-19 0 2,5-21 0 0,-22-24-301-1,-5 0-877-1</inkml:trace>
    </iact:actionData>
  </iact:action>
  <iact:action type="add" startTime="101727">
    <iact:property name="dataType"/>
    <iact:actionData xml:id="d21">
      <inkml:trace xmlns:inkml="http://www.w3.org/2003/InkML" xml:id="stk21" contextRef="#ctx0" brushRef="#br0">7055 12703 1190 0,'0'0'438'7,"0"0"-256"1,0 0-48-2,0 0-31 3,-1-158-103-1,-14 118 0 0,11 4 0-3,0 11 0 4,4 5 0-2,0 3 0 2,0-3 0-3,11 1 0 2,28-2 0-1,3 4 0 1,15 7 0-2,-2 2 0 3,-38 8 0-1,4 0-543 0</inkml:trace>
    </iact:actionData>
  </iact:action>
  <iact:action type="add" startTime="101961">
    <iact:property name="dataType"/>
    <iact:actionData xml:id="d22">
      <inkml:trace xmlns:inkml="http://www.w3.org/2003/InkML" xml:id="stk22" contextRef="#ctx0" brushRef="#br0">7587 12432 1522 0,'0'0'450'7,"0"0"-375"1,0 0-75-1,0 0 0-1,94 174 0 2,-91-148 0 0,0-12 0 0,5-9 0-2,-8-5 0 2,0 0-471 0</inkml:trace>
    </iact:actionData>
  </iact:action>
  <iact:action type="add" startTime="102135">
    <iact:property name="dataType"/>
    <iact:actionData xml:id="d23">
      <inkml:trace xmlns:inkml="http://www.w3.org/2003/InkML" xml:id="stk23" contextRef="#ctx0" brushRef="#br0">7725 11879 500 0,'0'0'1082'4,"0"0"-850"4,0 0-140 0,0 0-92 0,0 0-48-3,0 0-16 4,-20-124-126-1,20 119-200-1,0 5-136 0</inkml:trace>
    </iact:actionData>
  </iact:action>
  <iact:action type="add" startTime="102368">
    <iact:property name="dataType"/>
    <iact:actionData xml:id="d24">
      <inkml:trace xmlns:inkml="http://www.w3.org/2003/InkML" xml:id="stk24" contextRef="#ctx0" brushRef="#br0">8076 11339 1032 0,'0'0'460'6,"0"0"-234"0,0 0-66 1,14 216-74 1,-14-92-18 0,0 16-53-2,6 6-15 2,4 2 0 0,-7-12 0 0,7-8 0-2,-5-22 0 3,2-19 0-2,2-19 0-1,1-23 0 2,-5-17 0 0,6-23 0 0,3-5 0 1,2-26 0-4,7-32-215 3,-15 15-361 0</inkml:trace>
    </iact:actionData>
  </iact:action>
  <iact:action type="add" startTime="102597">
    <iact:property name="dataType"/>
    <iact:actionData xml:id="d25">
      <inkml:trace xmlns:inkml="http://www.w3.org/2003/InkML" xml:id="stk25" contextRef="#ctx0" brushRef="#br0">8412 12184 1178 0,'0'0'520'8,"0"0"-304"0,0 0-124-2,0 0-64 2,0 0-15 1,-185-24-13-2,102 24 0-1,2 8 0 2,14 1 0 0,16-2 0-2,28 3-81 2,23-9-189 0,0 3-362 0</inkml:trace>
    </iact:actionData>
  </iact:action>
  <iact:action type="add" startTime="102886">
    <iact:property name="dataType"/>
    <iact:actionData xml:id="d26">
      <inkml:trace xmlns:inkml="http://www.w3.org/2003/InkML" xml:id="stk26" contextRef="#ctx0" brushRef="#br0">8909 11941 1086 0,'0'0'350'3,"0"0"-68"7,0 0-22-4,0 0-191 0,38 210-69 2,-58-83 0 0,-17 14 0 0,-3-2 0 0,-1-14 0-2,2-19 0 2,7-22 0 0,-1-7 0 0,0-16 0-2,9-13 0 2,5-20 0 0,11-17 0-2,-4-11 0 3,12-16-273-2,0-20-279 1</inkml:trace>
    </iact:actionData>
  </iact:action>
  <iact:action type="add" startTime="103079">
    <iact:property name="dataType"/>
    <iact:actionData xml:id="d27">
      <inkml:trace xmlns:inkml="http://www.w3.org/2003/InkML" xml:id="stk27" contextRef="#ctx0" brushRef="#br0">8666 12747 732 0,'0'0'282'9,"0"0"-38"-4,0 0-2 1,23-175-30 2,-23 113-20 0,0 1-49 0,0-6-143-2,-10 2 0 2,-21 0 0 0,8 3 0-2,-13 3 0 2,8 0 0 0,-5-1 0 0,26 43-221 0,7-1-1329-2</inkml:trace>
    </iact:actionData>
  </iact:action>
  <iact:action type="add" startTime="114328">
    <iact:property name="dataType"/>
    <iact:actionData xml:id="d28">
      <inkml:trace xmlns:inkml="http://www.w3.org/2003/InkML" xml:id="stk28" contextRef="#ctx0" brushRef="#br0">3263 13694 150 0,'-16'13'1090'6,"16"-6"-748"1,0-4-112 1,0-3-46 0,0 0-133 0,6 0-51-3,25-12 0 4,9-10 0-1,4 2 0 0,4 3 0-2,4 9 0 2,11 3 0-1,11 5 0 2,29-7 0-3,22-1 0 1,29-6 0 2,14-6 0-1,9 7 0-2,-1 3 0 1,4 8 0 2,-2 0 0-1,2-11 0-2,6 0 0 2,1-9 0 1,0-4 0-1,-3 9 0-2,-13 4 0 4,6 10 0-4,-12 3 0 2,-4 0 0-2,6 0 0 3,-1 0 0-3,0 0 0 4,-7 0 0-5,-8-3 0 4,-19-16 0-2,4 4 0 1,-9 10 0-2,11 5 0 3,11 0 0-2,-5 0 0 1,4 0 0-3,-5 0 0 4,8 0 0-1,-6-4 0 0,-1-11 0-2,-4 2 0 2,-22 11 0 0,-26 2 0 0,-25 0 0-2,-22 0 0 2,-9 0 0 0,-13 0 0 0,-5 0 0 0,-7 0 0-3,-3 0 0 3,-8 0 0 0,0 0 0-2,0 0 0 2,-24 0-1299 0</inkml:trace>
    </iact:actionData>
  </iact:action>
</iact:actions>
</file>

<file path=ppt/ink/inkAction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8-01-23T04:33:35.039"/>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
  </inkml:definitions>
  <iact:action type="add" startTime="9501">
    <iact:property name="dataType"/>
    <iact:actionData xml:id="d0">
      <inkml:trace xmlns:inkml="http://www.w3.org/2003/InkML" xml:id="stk0" contextRef="#ctx0" brushRef="#br0">5013 8335 1182 0,'0'0'346'7,"0"0"-128"0,0 3 18 0,0-3-171 5,0 0-65-8,0 0 0 2,0 0 0 2,0 0 0 0,0 0 0-2,0 0 0 3,0 0 0-2,0 2 0 1,0-2 0-2,0 0 0 2,0 0 0 0,0 0 0 0,0 0 0-2,0 0 0 2,0 3 0 0,0-3 0 0,0 0 0-2,0 0 0 3,0 0 0-2,0 0 0 1,0 0 0-2,0 0 0 2,0 0 0 0,0 0 0 0,4 0 0-2,6 0 0 2,3 3 0 0,0-1 0 0,1 3 0-2,-3-3 0 2,5 0 0 0,-12 1 0 1,12 3 0-4,-4-6 0 3,-3 0 0 0,-5 0 0 0,10 0 0-2,-9 0 0 3,5 0 0-2,0 0 0 2,-1 0 0-4,0 0 0 3,-7 2 0 0,10-2 0 0,-8 0 0 0,7 0 0-2,-9 0 0 2,6 4 0 0,-4-4 0-2,9 1 0 2,-6-1 0 0,5 4 0 0,-3-4 0-2,2 0 0 4,-4 0 0-2,2 0 0-2,-5 0 0 1,4 0 0 1,-5 0 0 0,10 0 0-1,-9 0 0-1,8 0 0 2,-4 0 0 0,1 3 0 1,-2-3 0-3,-2 0 0 1,3 0 0 1,0 0 0 0,-4 3 0-2,5-3 0 2,4 0 0 0,0 0 0 0,1 2 0-1,5 2 0 0,-7-4 0 2,1 1 0-2,0-1 0-1,-3 0 0 3,-6 0 0-2,8 0 0 2,-8 0 0-4,1 0 0 4,6 0 0-1,-1 0 0 0,8 0 0-2,2 0 0 1,-4 0 0 1,0 0 0 1,-7 0 0-4,-1 0 0 4,-1 0 0-2,-2 0 0 2,-5 0 0-4,9 0 0 3,-7 0 0 0,-2 0 0 0,2 0 0-1,1 0 0 1,1 0 0-1,3 0 0 2,-5 0 0-4,1 0 0 4,1 0 0-2,-1 0 0 1,-3 0 0-2,0 0 0 2,0 0 0 0,0 0 0 0,0 0 0-1,10 0 0 0,-4 0 0 1,-5 0 0 0,2 0 0-2,-3 0 0 2,0 0 0 0,9 0 0 0,-8-1 0-1,7-5 0 1,-5 3 0-1,2 3 0 2,-2 0 0-4,-3 0 0 3,0 0 0 0,0 0 0 1,5 0 0-4,-2 0 0 4,-3 0 0-1,2 0 0 0,-2 0 0-3,0 0 0 4,0 0 0-2,0 0 0 2,0 0 0-4,0 0 0 4,0 0 0-2,0-3 0 2,0 3 0-3,0 0 0 2,0 0 0 0,0 0 0 0,0 0 0-2,0 0 0 2,0 0 0 0,0 0 0 0,0-5 0-2,-13-4 0 2,-3 1 0 0,3-1 0 0,-4-2 0-2,5 2 0 2,-6-1 0-1,-3-2 0 2,4-1 0-3,-2 6 0 1,-1-1 0 1,2-3 0 1,2 2 0-3,-2-3 0 2,-3 5 0 0,10 0 0 0,-7 3 0-2,4 0 0 2,-1-1 0 0,12 5 0 0,-4-3 0-2,4 0 0 2,3 3 0 0,0 0 0 0,0 0 0-2,0-2 0 1,0 2 0 1,0 0 0 1,0-4 0-3,0 4 0 2,0 0 0 0,0 0 0 0,0 0 0-2,0 0 0 2,0-2 0 0,0-1 0 1,0-3 0-2,0 4 0-1,0 0 0 1,0-3 0 2,0 5 0-3,0 0 0 2,0 0 0 0,0-5 0 0,3 2 0-2,1-2 0 2,-1-1 0 0,-3 6 0 0,0-3 0 0,0 3 0-2,0 0 0 2,0 0 0 0,0 0 0-2,0 0 0 2,0 0 0 0,0 0 0 0,9 0 0-2,-2 0 0 1,-2 10 0 2,6 2 0-1,-2 3 0-2,4-1 0 2,3 2 0 0,-4 5 0 0,6-1 0-2,-2 0 0 2,2 5 0 0,2-9 0 0,-1 5 0-2,-2-8 0 2,-5-2 0 0,-3 1 0 0,-5-7 0-2,-1 1 0 2,1-4 0 0,-4 1 0 0,0 2 0-2,0-5 0 2,0 4 0 0,0-4 0 0,0 0 0-2,0 0 0 2,0 8 0 0,0 4 0 0,0 8 0-2,-11-3 0 2,-13 1 0 0,7-4 0 0,1-6 0-2,3 1 0 2,13-9 0 0,0 0 0 0,0 0 0-2,0 0 0 3,0 0 0-2,0 0 0 1,0 3 0-2,0 10 0 2,0-1 0 0,0 5-975 0</inkml:trace>
    </iact:actionData>
  </iact:action>
  <iact:action type="add" startTime="11855">
    <iact:property name="dataType"/>
    <iact:actionData xml:id="d1">
      <inkml:trace xmlns:inkml="http://www.w3.org/2003/InkML" xml:id="stk1" contextRef="#ctx0" brushRef="#br0">5207 9024 970 0,'0'0'374'8,"0"0"-148"0,0 0-54-2,0 0-70 2,0 0-24 0,0 0 2 0,0 0-35-2,44 67-45 2,-40-44 0 0,0-1 0 0,8-5 0-2,-5 0 0 2,3-3 0 0,-2-2 0 0,-6-4 0-2,9-1 0 2,-1 3 0 0,-10-7 0 0,8 1 0-2,-3-1 0 2,-2-3 0 0,-2 0 0 0,2 0 0-2,-3 0 0 2,0 0 0 0,9 0 0 0,-6 0 0-2,5 0 0 2,8-16 0 0,2-15 0 0,5-4 0-2,-3 2 0 2,-4 2 0 0,0 7 0 0,-9 11 0-2,-2 6 0 2,-5 0 0 0,8 2 0 0,-5 0 0-2,-1-2 0 2,1 2 0 0,-3-3 0 0,4 0 0-2,-4 4-109 2,0 4-1347 0</inkml:trace>
    </iact:actionData>
  </iact:action>
  <iact:action type="add" startTime="12562">
    <iact:property name="dataType"/>
    <iact:actionData xml:id="d2">
      <inkml:trace xmlns:inkml="http://www.w3.org/2003/InkML" xml:id="stk2" contextRef="#ctx0" brushRef="#br0">5130 8804 518 0,'0'0'276'5,"0"0"-152"3,0 0 24 0,0 0 2 0,0 0 54 0,0 0 36-2,18-14-48 3,-8 11-70-2,10 3-49-1,-4-3-73 3,1 3 0-2,4 0 0 1,-2-2 0-2,1-1 0 3,3 1 0-2,2-2 0 2,-5 1 0-4,9 0 0 3,-6 3 0 0,2-2 0 0,-6 2 0-2,-6 0 0 2,-9 0 0 0,-4-3 0 0,0 3 0-2,0-6 0 2,0 3 0 0,0-5 0 0,0-1 0-2,0-5 0 2,0 1 0 0,-13-5 0 0,-4 1 0-2,-9 4 0 3,2 1 0-2,3 2 0 2,-3 5 0-4,6-2 0 3,5 7 0 0,-3 0 0 0,16 0 0-2,0 0-929 2</inkml:trace>
    </iact:actionData>
  </iact:action>
  <iact:action type="add" startTime="15265">
    <iact:property name="dataType"/>
    <iact:actionData xml:id="d3">
      <inkml:trace xmlns:inkml="http://www.w3.org/2003/InkML" xml:id="stk3" contextRef="#ctx0" brushRef="#br1">5801 8380 614 0,'0'0'478'7,"0"0"-262"1,0 0-82 0,0 0-50 0,0 0-40-2,0 0 24 2,0 0 6 0,0-20-4 0,0-5 14-1,0 3 4 0,0 0 5 1,0-4-93 0,0 0 0-2,0-4 0 2,0 1 0 0,0 4 0 0,0-1 0-2,0 1 0 2,0-3 0 0,0 0 0 0,0 0 0-2,-4 0 0 2,1-3 0 0,-1-1 0 0,4-1 0 0,0 1 0 0,0 0 0-1,0 0 0 1,0 2 0-1,0 1 0-1,0-1 0 3,0 3 0-2,0 1 0-1,0-2 0 2,0 0 0 0,0-4 0 0,0 1 0-2,0 0 0 2,0 5 0 0,0 2 0 0,0 7 0-2,0 9 0 2,0 2 0 0,0 3 0 1,0-1 0-4,0 4 0 3,-3 0 0 0,3 0 0 0,-6 0 0-1,2 0 0 0,-12 0 0 2,9 0 0-4,-6 4 0 3,-8 11 0 0,4 4 0 2,4 0 0-4,-5 1 0 0,2 0 0 3,1 2 0-1,6-5 0-1,-3-7 0-1,9 0 0 2,2-10 0 0,1 2 0-2,0-2 0 2,0 0 0 0,0 0 0 0,0 0 0 0,0 0 0-1,0-13 0 0,0-6 0 2,0-1 0-2,1 0 0-1,15 3 0 2,0 0 0 0,-4 5 0 0,8 4 0-2,2 0 0 2,-5-1 0 0,4 4 0 1,-5-1 0-4,-1 2 0 3,-6 4 0 0,11 0 0 0,-1-4 0-2,2 4 0 2,-1 0 0 0,0 0 0 0,-1-3 0-1,-6-3 0 0,-4 1 0 2,4-1 0-1,-7 4 0-3,-6 2 0 3,1 0 0 0,11 0 0-2,-8 26 0 2,-1 10 0 0,7-1 0 0,-3 0 0 0,-4-10 0-1,0-10 0 0,4-8 0 1,1-7 0 0,5 0 0-2,-3 0-47 2,-4-8-439 0,-4-1-948 0</inkml:trace>
    </iact:actionData>
  </iact:action>
  <iact:action type="add" startTime="16375">
    <iact:property name="dataType"/>
    <iact:actionData xml:id="d4">
      <inkml:trace xmlns:inkml="http://www.w3.org/2003/InkML" xml:id="stk4" contextRef="#ctx0" brushRef="#br1">6312 7647 936 0,'0'0'398'8,"0"0"-118"-1,0 0-68 3,0 0-96-4,0 0-11 1,0 0-105 0,23 81 0 2,-19-53 0-2,1-1 0-1,0 7 0 2,1 0 0 0,1 3 0 0,6 1 0-1,-5-6 0 0,2-4 0 1,-7-4 0 0,4-14 0-2,6-10 0 2,-6 0 0 0,14 0 0 0,-3-25 0-1,4-9 0 0,-3-8 0 2,-2 2 0-2,-1 3 0-1,5 7 0 2,-14 5 0 0,13 3 0 1,-11 3 0-4,-2 6 0 3,-4 8 0 0,-3 2 0-1,0 3 0 0,0 0 0 1,0 0 0 0,1 0 0-2,11 11 0 2,-8 14 0 0,1 7 0 0,1-2 0 0,-4-2 0-1,1-2 0 0,5-9 0 5,-8-9 0-6,10-2 0 1,-4-6 0-1,-2 0 0 1,6 0 0-1,0 0 0 3,3 0 0-1,3 0 0 0,-4-4 0-1,1-12 0 0,-6-8 0 1,9-8 0 0,0-7 0-2,4-6 0 2,-4-1 0 0,-4 10 0 0,1 5 0 0,-9 9 0-1,-1 7 0-1,-3 7 0 3,0 3 0-1,0 5-25-3,0 0-735 3</inkml:trace>
    </iact:actionData>
  </iact:action>
  <iact:action type="add" startTime="17133">
    <iact:property name="dataType"/>
    <iact:actionData xml:id="d5">
      <inkml:trace xmlns:inkml="http://www.w3.org/2003/InkML" xml:id="stk5" contextRef="#ctx0" brushRef="#br1">6209 7376 806 0,'0'0'246'8,"0"0"4"0,0 0 22-3,0 0-92 4,0 0-30-2,0 0-7 2,82 0-143-2,-50 0 0 0,9 0 0 1,4 0 0 0,3 0 0-2,-2 0 0 2,-5 0 0 0,8 0 0 0,-9 0 0 0,0 0 0-3,-13 0 0 3,-7 0 0 1,-7 0 0-3,-2-3 0 2,-11 1 0-1,0-1 0 2,0-2 0-3,0-7 0 1,0-1 0 2,-6-13 0-1,-28-2 0-2,14-6 0 1,-10 4 0 2,7 1 0-1,5 7 0-1,2 5 0-1,3 6 0 3,4 4 0-1,7 5 0-2,2 2-105 2,0 0-759 0</inkml:trace>
    </iact:actionData>
  </iact:action>
  <iact:action type="add" startTime="19300">
    <iact:property name="dataType"/>
    <iact:actionData xml:id="d6">
      <inkml:trace xmlns:inkml="http://www.w3.org/2003/InkML" xml:id="stk6" contextRef="#ctx0" brushRef="#br2">4929 8343 214 0,'0'0'188'7,"0"0"-142"2,0 0 46-4,0 0 6 4,0 0 20-1,0 0 90 0,0 0 36-3,-16 12 18 3,16-12-56 0,0 0-20 0,0 0-68-1,0 0-51 0,0 0-67 2,0 0 0-2,0 0 0-1,0 0 0 2,1-15 0 1,14-7 0-2,2-5 0-1,4 1 0 3,-3-2 0-2,-5 0 0 2,6-1 0-4,4 4 0 3,-8-2 0 0,1-3 0 0,4 3 0-2,-1-4 0 4,6-2 0-3,-5-1 0 1,3 2 0-2,-3 4 0 2,1 3 0-1,-1 1 0 2,-4 7 0-4,-3 2 0 3,-1-2 0 0,6-3 0 1,3-5 0-3,-1-4 0 2,0 2 0-1,1-2 0 2,-1 2 0-4,2 4 0 3,-5 7 0 0,-4-1 0 1,-6 5 0-3,6-2 0 1,-5 3 0 2,3-6 0-1,-2 0 0 0,7 0 0-2,-3-6 0 1,-1 9 0 1,-4 1 0-1,2 7 0 0,-10 4 0 2,0-2 0-1,0 2 0-3,0-1 0 4,0 3 0-2,0 0 0 2,0 0 0-4,0 0 0 3,0 0 0 1,0 0 0-2,0 0 0 0,0 0 0 0,0 0 0 2,-18 0 0-2,-3 0 0 0,-6 3 0 0,-7 3 0 2,4-6 0-1,-6 0 0-2,-2 0 0 2,5 0 0 0,9 0 0 0,4 0 0-2,10 0 0 2,9 0 0-1,-7 0 0 2,8 0 0-4,0 0 0 3,0 0 0 1,0 0 0-1,16 0 0-2,5 2 0 2,2 4 0 0,9-1 0 0,-3-2 0-2,0-1 0 2,1-2 0 0,3 0 0 0,-5 0 0-2,5 0 0 2,-7 0 0 0,-5 0 0 0,8-5 0-2,-6-4 0 2,-1 5 0 0,-6-2 0 0,-5 3 0-3,-4 3 0 3,-5 0 0 1,-2 0 0-1,3 0 0-2,-3 0 0 2,0 11 0 0,0 13 0 0,0 2 0-2,0 8 0 2,0 9 0-1,-16 4 0 2,0-4 0-3,9-2 0 2,-6-9 0 0,8-10 0 0,1-10 0-2,4-7 0 2,0-5 0 0,0 0 0 0,0 0-43-2,0-11-489 1</inkml:trace>
    </iact:actionData>
  </iact:action>
  <iact:action type="add" startTime="20792">
    <iact:property name="dataType"/>
    <iact:actionData xml:id="d7">
      <inkml:trace xmlns:inkml="http://www.w3.org/2003/InkML" xml:id="stk7" contextRef="#ctx0" brushRef="#br2">2979 7107 770 0,'0'0'400'8,"0"0"-144"0,0 0-74 1,0 0-76-4,0 0-22 3,0 0 12 0,0 0-4 0,54 120-31-1,-45-80-61 0,-1 5 0 1,1 1 0 0,-2-2 0-2,-2 1 0 2,3-7 0 0,-2-2 0 0,-2-18 0-2,1-6 0 2,1-12 0 0,1 0 0 0,-1 0 0-2,7-12 0 2,-5-13 0 0,1-7 0 0,-2-11 0-2,2-2 0 2,-2-6 0 0,0-3 0 0,2-2 0-2,-5 6 0 4,4 10 0-3,0 12 0 1,-3 15 0-2,-2 9 0 1,-2 4 0 1,-1 0 0 0,0 0 0-2,0 0 0 2,0 0 0 0,0 0 0 0,0 0-491-2</inkml:trace>
    </iact:actionData>
  </iact:action>
  <iact:action type="add" startTime="21521">
    <iact:property name="dataType"/>
    <iact:actionData xml:id="d8">
      <inkml:trace xmlns:inkml="http://www.w3.org/2003/InkML" xml:id="stk8" contextRef="#ctx0" brushRef="#br2">2933 6877 1006 0,'0'0'346'7,"0"0"-172"1,0 0-54-2,0 0-80 2,0 0-18 0,0 0 30 2,61-2 36-6,-42 2 22 4,1 0-21 0,9 0-89 0,-5 0 0-2,3 0 0 2,-6 0 0 0,8 0 0 0,-1 0 0-1,-8 0 0 0,3 0 0 1,-4 0 0 0,-6 0 0-2,-4 0 0 2,-2 0 0 0,-2-8 0 0,-5 1 0-2,0-5 0 3,0 1 0-2,0-6 0 2,0 0 0-4,-3 3 0 3,-13 1 0 0,1-2 0 0,-4 3 0-2,5 7 0 2,1-1 0 0,0 6 0 0,3 0 0-2,5 0 0 2,5 0-145 0,0 0-461 0</inkml:trace>
    </iact:actionData>
  </iact:action>
  <iact:action type="add" startTime="22102">
    <iact:property name="dataType"/>
    <iact:actionData xml:id="d9">
      <inkml:trace xmlns:inkml="http://www.w3.org/2003/InkML" xml:id="stk9" contextRef="#ctx0" brushRef="#br2">3805 7210 824 0,'0'0'376'6,"0"0"-222"-1,0 0 86 3,0 0-72-1,0 0-46 1,0 0-8-1,-140 23-65 0,96-12-49 1,4 2 0 1,4-3 0-4,2-2 0 4,11-2 0-2,3 0 0 1,4-4 0-2,11-2 0 2,3 0-137 0,2 0-183 0,0 0-300-2</inkml:trace>
    </iact:actionData>
  </iact:action>
  <iact:action type="add" startTime="22474">
    <iact:property name="dataType"/>
    <iact:actionData xml:id="d10">
      <inkml:trace xmlns:inkml="http://www.w3.org/2003/InkML" xml:id="stk10" contextRef="#ctx0" brushRef="#br2">3616 7085 956 0,'0'0'306'6,"0"0"-78"2,0 0-68 2,0 0-100-6,0 0-14 4,33 177 26 0,-26-135-38 0,9-8-10-2,-13-14-18 2,10-10-6 0,-12-10-16 0,-1 0-76-2,0 0-170 2,0 0-174 0</inkml:trace>
    </iact:actionData>
  </iact:action>
  <iact:action type="add" startTime="22911">
    <iact:property name="dataType"/>
    <iact:actionData xml:id="d11">
      <inkml:trace xmlns:inkml="http://www.w3.org/2003/InkML" xml:id="stk11" contextRef="#ctx0" brushRef="#br2">3994 7051 762 0,'0'0'402'7,"0"0"-146"-2,0 0-22 2,0 0-144 1,0 0-66 0,0 0 38-2,20 92-6 3,-8-59-24-1,-8 4-2-1,3 3 4 0,2-1-16 2,1 1-2-3,5-4-4 3,1-8-10-4,-6-11-2 3,6-10-6 0,-6-7 0 0,4 0 0-2,2 0-2 2,2-20 4 0,2-7 2 1,-4 3 4-4,0-3 0 3,-5 0-2 1,-2 2 2-2,-2 5 0-1,-2 10-2 2,-5 3 2 0,8 7 0 0,-8 0 10-1,0 0-2 0,3 0 5 2,2 11-15-2,2 9 0-1,3-3 0 2,-4-6 0 1,-5-6 0-2,8-1 0-1,-6-4 0 3,1 0 0-1,9-6 0 0,0-22 0-3,5-8 0 6,2 1 0-4,-4-3 0 0,-12-2 0 0,9 3 0 1,-5 9 0 1,-8 3-21-2,0 25-229-1,0 0-536 1</inkml:trace>
    </iact:actionData>
  </iact:action>
  <iact:action type="add" startTime="23622">
    <iact:property name="dataType"/>
    <iact:actionData xml:id="d12">
      <inkml:trace xmlns:inkml="http://www.w3.org/2003/InkML" xml:id="stk12" contextRef="#ctx0" brushRef="#br2">3933 6894 558 0,'0'0'298'7,"0"0"-172"1,0 0 28-1,0 0 10 1,0 0-46-1,0 0 14 2,0 0-24-5,49-4 14 5,-34 2-24-1,11-2-34 0,1 2-10-2,5-2-16 2,-4 3-25 0,-1-1-13 0,4-3 0-2,-2 0 0 2,1 2 0 0,-2 1 0 0,-5-5 0-2,-6 5 0 2,-1 2 0 0,-8-3 0 0,-8 3 0-2,0-3 0 2,0 1 0 0,0-9 0 0,0-8 0-2,-25 1 0 2,-1-5 0 0,-5 3 0 0,5 6 0-2,2 3 0 2,5 6 0 0,1 5-121 0,16 0-161-1,-3 0-578 0</inkml:trace>
    </iact:actionData>
  </iact:action>
  <iact:action type="add" startTime="31155">
    <iact:property name="dataType"/>
    <iact:actionData xml:id="d13">
      <inkml:trace xmlns:inkml="http://www.w3.org/2003/InkML" xml:id="stk13" contextRef="#ctx0" brushRef="#br0">12665 8304 918 0,'0'0'226'7,"0"0"-60"-1,0 0-64 1,0 0-24 1,0 0 6 1,0 0 28-4,0 0-18 3,0 0-18 0,-3 0-28 0,3 0-20-1,0 0 12 0,0 0 14 2,0 0-33-2,0 0-21-1,0 0 0 2,0 0 0 0,0 0 0 0,0 0 0-2,0 0 0 2,0 0 0 0,0 0 0 0,0 0 0-1,3 0 0 0,13 0 0 1,-15 0 0 0,14 0 0-2,-11 0 0 2,6 0 0 0,0 0 0 0,4 0 0-2,-10 0 0 2,12 0 0 0,-6 0 0 1,6 0 0-4,-2 0 0 3,5 0 0 0,2 0 0 1,-4 0 0-4,-4 0 0 3,1 0 0 0,2 0 0-2,-8 0 0 3,0 0 0-2,0 0 0 1,-5 0 0 0,7 0 0-2,1 0 0 4,8 0 0-3,-1 0 0 1,5 0 0-2,-6 0 0 1,2 0 0 1,-6 0 0 0,-3 0 0-2,-8 0 0 2,6 0 0 0,-5 0 0-2,2 0 0 2,-1 0 0 0,7 0 0 1,-3 0 0-2,2 0 0 0,-3 0 0 0,-4 0 0 2,10 0 0-2,-3 0 0-1,5 0 0 3,4 0 0-2,-2 0 0 1,2 0 0-2,-2 0 0 2,-7 0 0 0,6 0 0 1,-11 0 0-4,12 0 0 4,-11 0 0-2,8 0 0 1,5 0 0-2,-1 0 0 2,5 0 0 0,0 0 0 0,-3 0 0-1,3-3 0 0,4 1 0 2,-16-2 0-4,2 4 0 3,-7 0 0 1,-5 0 0-2,11 0 0 2,-8 0 0-4,12 0 0 4,2-4 0-2,1 4 0 2,-5 0 0-4,1 0 0 3,-1-7 0 2,-10 5 0-4,1 2 0 0,-2 0 0 2,-3 0 0 1,10 0 0-2,-4 0 0 0,4 0 0 0,-3 0 0 2,9-4 0-4,1-1 0 5,-9 3 0-4,7-2 0 2,-4-2 0 0,5 4 0-1,-3-3 0 1,-5 2 0-1,5-4 0 2,-7 5 0-4,4-1 0 3,-2 1 0 1,5-1 0-2,-3 3 0 0,3-4 0 1,3 1 0 0,-5 2 0-1,5-3 0 0,0 4 0 0,-4 0 0 1,4 0 0 1,-2 0 0-4,2 0 0 4,-3-2 0-2,13-1 0 1,-11 0 0-2,2-2 0 3,-1 1 0-1,4 2 0 0,-6 2 0-3,-7 0 0 4,13 0 0-1,-4 0 0-2,-9-3 0 2,9 0 0-1,4 3 0 2,-4 0 0-1,-4 0 0-2,5 0 0 1,2 0 0 2,2 0 0-4,-4 0 0 4,2 0 0-1,1-3 0 0,-4 1 0-2,-7 0 0 2,7 2 0-1,-13-5 0 2,10 5 0-1,-9 0 0-2,-4 0 0 1,3 0 0 1,7 0 0 0,0-2 0-1,3 2 0 0,3 0 0 2,-9-3 0-2,6 0 0 1,-2-1 0-1,2 4 0 1,-5 0 0 0,4 0 0-2,-5-1 0 2,11-1 0 0,-2-2 0-1,1 1 0 0,-7 3 0 0,3-5 0 1,-3 2 0 1,3 1 0-3,0-5 0 1,-5 6 0 2,2-3 0-4,0 1 0 4,-10 1 0-2,3 2 0 1,-2-3 0-1,-1 3 0 1,0 0 0 0,9 0 0 0,-9 0 0-2,0-4 0 2,0 4 0 0,0 0 0 0,0 0 0-2,0 0 0 2,0 0 0 0,0 0 0 0,0 0 0 0,3 0 0-2,-3 0 0 2,0 0 0-1,0 0 0 2,0 0 0-3,0 0 0 2,0 0 0 1,0 0 0-2,0 0 0 1,0 0 0-2,0 0 0 2,0 0 0 0,0 0 0-3,0 0 0 4,0 0 0-1,0 0 0 0,4 0 0-2,8-1 0 2,-8 1 0 0,0-4 0 0,12-1 0-2,-8 1 0 1,8 2 0 2,4 0 0-1,-7-5 0-2,-1 1 0 2,-1 0 0 0,-4 3 0 0,4-2 0-2,-9 2 0 2,1 1 0 0,-1-1 0 0,-2 1 0-2,3 2 0 2,-3-3 0 0,8-1 0-2,-8 4 0 2,0-2 0 0,2 2 0 0,-2-2 0 0,0 2 0-2,0 0 0 2,0 0 0 0,0 0 0 0,0 0 0-2,0 0 0 2,0 0 0 0,0 0 0-2,0 0 0 3,0 0 0-2,0 0 0 2,0 0 0-2,0 0 0-1,0 0 0 2,0 0 0 0,0 0 0 0,0 0 0-2,-20 0 0 2,-2 0 0 0,-7-6 0-2,1-3 0 2,-7-2 0 0,-5-3 0 0,2 1 0 0,-4-2 0-2,4 3 0 2,11 4 0 0,-5 3 0-2,12 1 0 2,8 4 0 0,1-1 0 1,6-3 0-2,2 4 0-1,3-3 0 2,0 1 0 0,0 2 0-2,0 0 0 2,0 0 0 0,0 0 0 0,0 0 0 0,0 0 0-2,0 0 0 2,0 0 0 0,0 0 0 0,0 0 0-2,0 0 0 2,0 0 0 0,10 0 0-2,14 0 0 2,2 0 0 0,-3 2 0 0,2 10 0-2,11 0 0 2,-9 1 0 0,10 2 0 0,-4 2 0-2,-6-4 0 2,-6 1 0 0,-2-5 0 18,1-1 0-26,-7-3 0 1,-6 0 0 2,-7 3 0 5,12-6 0 0,-11-1 0-2,-1 3 0 2,3-2 0 0,-3 2 0-2,0-2 0 3,4 2 0-2,-4-4 0 2,0 3 0-2,0 1 0-1,0 9 0 2,0 5 0 0,-7 8 0-2,-13 2 0 2,-13-2 0 0,-4 2 0 0,10-4 0-2,-12-1 0 2,1-1 0 0,5-2 0 0,5-3 0 0,5-4 0-2,7-3 0 2,9-3 0 0,-3-3 0-2,10-1 0 2,0-3 0 0,0 0 0 0,0 0 0-2,0 0 0 2,0 0 0 0,0 0 0 0,13 0 0-2,-5 0 0 2,8 0 0 0,-3 0 0 0,-10 0 0-2,0 0-441 2</inkml:trace>
    </iact:actionData>
  </iact:action>
  <iact:action type="add" startTime="36315">
    <iact:property name="dataType"/>
    <iact:actionData xml:id="d14">
      <inkml:trace xmlns:inkml="http://www.w3.org/2003/InkML" xml:id="stk14" contextRef="#ctx0" brushRef="#br0">20478 8271 640 0,'0'5'192'6,"0"-5"-106"2,1 0-54 0,2 0-4 0,5 0 66-1,5-15 62 0,-11 10 36 2,0 0 8-2,-2 5-46-1,0 0-28 2,0 0-34 1,0-4-44-2,12-1-41-1,-8-10-7 2,16-1 0 0,-4-3 0 0,-9 0 0-2,9 4 0 2,-3 2 0 0,-3 1 0 0,4-2 0-2,-10 3 0 2,9-5 0 0,-3 3 0 0,3-3 0-1,-9-5 0 0,12 2 0 1,-5 6 0 0,-1-2 0-2,-6 3 0 2,3 2 0 0,2 2 0 0,-2-1 0-2,6-2 0 2,-7-1 0 0,9-2 0 2,-5-6 0-5,6 0 0 3,1 5 0 0,-4-2 0 0,-6 4 0-1,1 6 0 0,0 0 0 0,-3-1 0 1,-2-1 0-1,10-1 0 0,-10-5 0 1,10-2 0 0,-6 4 0-2,-4 1 0 3,1 1 0-2,6 5 0 1,-7 1 0-2,1 2 0 2,-1 1 0 0,3-5 0 0,-6 6 0-2,3-3 0 2,-3 4 0 0,0 0 0 0,0 0 0-2,0 0 0 2,0 0 0 0,0 0 0 0,0 0 0-2,0 0 0 4,-3 0 0-4,-26 0 0 2,5 14 0-2,-13 3 0 2,10 1 0 0,-10-5 0 0,14-6 0-2,2 3 0 2,2-4 0 0,6-5 0 2,5 3 0-6,8-4 0 4,0 0 0 0,0 0 0 0,0 0 0-2,0 0 0 2,0 0 0 0,0 0 0 0,21 0 0-1,-10 0 0 0,14 0 0 1,-2-9 0 0,2-4 0-2,-2-2 0 2,2-2 0 0,4 0 0 0,-6 2 0-2,-3-1 0 2,3 6 0 0,-2-1 0 0,2-1 0-2,-1 7 0 2,-7-2 0 0,1 2 0 0,-11 5 0-2,6 0 0 2,-9 0 0 0,1 0 0 0,-3 0 0-1,0 23 0 0,0 11 0 1,0 5 0 0,0-4 0-2,0-3 0 2,0-10 0 0,0-8 0 0,0-6 0-2,0-3 0 2,0-5 0 0,0 0 0 1,0 0 0-4,0 0 0 3,0 0-45 0,0 0-505 0</inkml:trace>
    </iact:actionData>
  </iact:action>
  <iact:action type="add" startTime="38476">
    <iact:property name="dataType"/>
    <iact:actionData xml:id="d15">
      <inkml:trace xmlns:inkml="http://www.w3.org/2003/InkML" xml:id="stk15" contextRef="#ctx0" brushRef="#br0">28327 8234 760 0,'0'0'294'6,"0"0"-22"1,0 0-50 1,0 0-104 0,0 0-30-1,0 0-18 1,0 0-40 0,-3 0-18 0,3 0-6-3,0 0-6 3,0 0 2 0,0 0 0 0,0 0 6-1,0 0 16 0,0 0 18 1,0 0-12 0,0-7 4-1,0 2-12 0,3-6-11 2,1 3-11-2,12-1 0-1,0-2 0 2,-5 1 0 0,3 0 0 1,5 2 0-4,-2-1 0 3,2-1 0 0,1 2 0 1,1-1 0-4,-1-2 0 3,3 1 0 0,-3 1 0 0,5-1 0-2,1-2 0 4,3 4 0-2,-4-3 0 0,7 0 0-1,-8-3 0 0,-6 5 0 1,5-2 0-2,-4 3 0 0,3-1 0 3,-4-2 0-1,0 1 0 0,2 1 0-3,-1-1 0 4,-7 5 0-1,3-3 0 0,3 1 0-2,-2 0 0 1,-5-1 0 1,1 1 0 1,-3 5 0-3,-1-4 0 2,3 4 0 0,-1-1 0 1,-5 0 0-2,0 0 0-1,5-3 0 2,0-2 0 0,3 1 0-2,6-2 0 2,-10 1 0 0,7-1 0 0,-3 0 0-2,-9 7 0 2,3-5 0 0,1 4 0 0,-7-2 0-2,2 0 0 2,4 1 0 0,6-1 0 0,-6-6 0-2,14 0 0 2,-1-6 0 0,6-1 0 0,-11 5 0-2,3-4 0 2,-5 8 0 0,5-1 0 0,-12 3 0-2,8-1 0 2,2 0 0 0,-3-3 0 0,9 0 0-2,-3-1 0 2,11-3 0 0,-7 2 0 0,-5 2 0-2,1-2 0 2,-8 0 0 0,2 6 0 0,3 0 0-2,-4 2 0 2,7 0 0 0,-2-3 0 0,-1 1 0-2,-9 2 0 2,3-4 0 1,1 6 0-2,-3 1 0-1,-1-2 0 2,-4 4 0 0,8-2 0 0,-9 2 0-2,-2 0 0 2,2 0 0 0,-2-2 0 0,0 2 0-2,0 0 0 2,0 0 0 0,0 0 0 0,0 0 0-2,0 0 0 2,0 0 0 0,0 0 0 0,-15 0 0-2,-24 0 0 2,-4 0 0 0,-2 0 0 0,3 0 0-2,1 0 0 2,5 2 0 0,11-2 0 0,2 0 0-2,7 0 0 2,3 0 0 0,12 0 0 0,1 0 0-2,0 0 0 2,0 0 0 0,0 0 0 0,0 0 0-2,0 0 0 2,0 0 0 0,0 0 0 0,0 0 0-2,1 0 0 2,2 0 0 0,7 0 0 0,6 0 0-2,-1 0 0 2,14 0 0 0,-2-5 0 0,9 5 0-2,1-4 0 2,3 2 0 0,-9-2 0 0,6 2 0-2,0-2 0 5,-14 4 0-5,0-1 0 3,-10 1 0-5,-10 0 0 4,-2 0 0 0,2 0 0 0,-3 0 0-1,0 0 0 0,0 0 0 1,0 13 0 0,0 12 0-2,0 4 0 2,-20-2 0 0,1 5 0 0,8-12 0-2,-10-3 0 2,18-6 0 0,-2-5 0 0,0-4 0-2,2 3 0 2,0 8 0 0,2 5 0 0,-12 5 0-2,7 0 0 2,-11-5 0 0,12-2 0-2,-6-15 0 2,9-1 0 0,-1 0 0 0,3 0-593 0</inkml:trace>
    </iact:actionData>
  </iact:action>
  <iact:action type="add" startTime="42771">
    <iact:property name="dataType"/>
    <iact:actionData xml:id="d16">
      <inkml:trace xmlns:inkml="http://www.w3.org/2003/InkML" xml:id="stk16" contextRef="#ctx0" brushRef="#br1">14803 8271 526 0,'0'0'574'8,"0"0"-306"-1,0 0-64 0,0 0-72 1,0 0-66 0,0 0-12-2,0 0 28 2,3 0-24 1,-3-6-6-2,0-8-21-1,0 2-31 2,0-1 0 0,0-2 0 0,0 4 0-2,0-6 0 2,0 4 0 0,0-2 0 0,0-2 0-2,0 3 0 2,0-2 0 0,0-1 0 0,0-3 0-2,0-5 0 2,0-4 0 0,0-5 0 0,0 1 0-2,0 2 0 2,0 0 0 5,0 7 0-9,0 0 0 1,0 1 0 3,0 1 0 0,0 0 0 0,0-1 0-2,0-2 0 2,0 2 0 0,0 1 0 0,0-4 0-2,0 7 0 2,0-1 0 0,0 1 0 0,0-1 0-2,0 0 0 2,0 2 0 0,0 1 0 0,0 4 0-2,0 2 0 2,0 3 0 0,0 4 0 0,0 3 0-2,0-1 0 2,0 2 0 0,0 0 0 0,0 0 0-2,0 0 0 2,0 0 0 0,0 7 0 0,-7 10 0 0,-2 3 0-2,6-4 0 2,-4-2 0 0,-6 3 0-1,8 0 0 0,-8 6 0 1,3 1 0 0,-3 3 0-2,9-6 0 2,-8-4 0 0,11-8 0 0,1-4 0-2,0-5 0 2,0 0 0 0,0 0 0 1,0-5 0-4,0-14 0 3,13-2 0 0,-9-6 0 0,8-7 0-2,-4-6 0 2,6-1 0 0,-7 1 0 0,9 9 0-1,-6 6 0 0,4 12 0 1,-2 0 0 0,-8 9 0 0,-1 1 0-2,10-1 0 2,-5 2 0 0,-4 2 0 0,12 0 0-2,-5 0 0 2,-2 9 0 1,10 21 0-4,-5 4 0 3,-3 0 0 0,5-4 0 0,-3 2 0-2,-6-10 0 3,-3-5 0-2,2-9 0 1,-3-3 0-1,4-5 0 0,-7 0 0 1,0 0 0 0,0-8-567 0</inkml:trace>
    </iact:actionData>
  </iact:action>
  <iact:action type="add" startTime="44790">
    <iact:property name="dataType"/>
    <iact:actionData xml:id="d17">
      <inkml:trace xmlns:inkml="http://www.w3.org/2003/InkML" xml:id="stk17" contextRef="#ctx0" brushRef="#br1">20985 7573 202 0,'0'0'126'6,"0"0"-96"1,0 0 70 2,0 0 68-1,0 0 26-2,0 0 6 1,0 0-20 2,8-7 16-1,-8 7-48-3,0 0-40 4,0-1-2 0,0 1 2-3,0 0-10 1,0 0-22 0,0 0-69 3,-9-2-7-3,-10-5 0-2,-1 2 0 3,4-4 0 0,4 1 0 0,-4 0 0-2,2-4 0 2,4 2 0 0,-3-3 0 1,-3-1 0-4,8 1 0 4,-8-1 0-2,3-3 0 1,6 4 0-1,-6 3 0 0,6 0 0 1,-6 0 0 0,3 5 0-1,-3-4 0 0,8 1 0 2,-8 3 0-2,6-4 0-1,-9-2 0 2,9 0 0 0,-9 1 0 3,-2 3 0-6,2-2 0 2,9 7 0 0,-9-5 0 2,8 2 0-4,-6 0 0 4,4 2 0-2,2 0 0 2,3 0 0-3,1-3 0 1,-8 4 0 2,9-4 0-2,-1 4 0 1,-12-3 0-1,3-2 0 1,2 1 0 0,-3 2 0-2,4-1 0 2,2 3 0 0,3 0 0 0,5-2 0-3,0 4 0 4,0 0 0-1,0 0 0 0,0 0 0-2,0-2 0 2,0 2 0 0,0 0 0 0,0 0 0-2,0-3 0 2,0 3 0 0,0-2 0 0,0-5 0-2,0 4 0 2,0-2 0 0,0 3 0 0,0-1 0-2,16-4 0 4,-4 0 0-4,8-3 0 2,9 3 0-2,-6-8 0 2,0 4 0 0,2 0 0 0,-7 3 0-2,-3 2 0 2,1 3 0 0,-11 0 0 0,1 3 0-2,-5 0 0 2,-1 0 0 0,0 0 0 0,0 0 0-2,0 0 0 2,0 0 0 0,0 0 0 0,-1 0 0-2,-26 6 0 2,0 10 0 0,-4 4 0 0,8-5 0-2,3-1 0 2,1-6 0 0,2-3 0 0,10-1 0-2,-7-4 0 2,12 0 0 0,-11 0 0 0,5 3 0-2,5-3 0 2,2 0 0 0,1 0 0 0,0 0 0-2,0 5 0 2,0 3 0 1,0 9 0-2,0 7 0-1,4 3 0 2,9 8 0 0,-3-5 0 0,-5-3 0-2,8-7 0 2,-6-9 0 0,6-8 0 1,-6-3 0-4,6 0 0 3,-5 0 0 0,-8 0 0 0,0 0 0-2,0 0 0 2,0 0-467 0</inkml:trace>
    </iact:actionData>
  </iact:action>
  <iact:action type="add" startTime="47191">
    <iact:property name="dataType"/>
    <iact:actionData xml:id="d18">
      <inkml:trace xmlns:inkml="http://www.w3.org/2003/InkML" xml:id="stk18" contextRef="#ctx0" brushRef="#br1">29640 7424 718 0,'0'0'232'5,"0"0"-100"3,0 0-50 0,0 0-14 0,0 0-8 1,0 0 30-4,76-157 56 3,-63 134-10 0,-2-1-14-2,2-3-40 2,1 0-30 0,-4 0-22 1,3-3-18-3,-7 2-10 2,8 0 4 0,-4-2-6-1,3 2 2-1,6-4 16 5,-2 8 10-6,-5-1 1 3,4 1-29-2,0 1 0 2,1 4 0 0,-11-1 0 0,7 5 0-2,-8-9 0 2,8 7 0 1,-6-3 0-1,0 4 0-3,5-1 0 3,-8 3 0 0,6-1 0 0,-3 5 0-1,-1 1 0 0,-4 1 0 2,6-5 0-2,-5 4 0-1,-3-6 0 2,5 4 0 0,5 2 0 0,-7 1 0-2,-3 3 0 2,7-2 0 0,-4 2 0 1,7-4 0-4,-7-4 0 3,1-1 0 0,9-6 0 0,-6 3 0-2,7-4 0 2,-4 0 0 0,3 1 0 0,3 0 0-1,-9 3 0 1,6 4 0 0,-9-1 0-1,11 1 0 0,-14-4 0 0,6 4 0 1,2-1 0 1,-2-3 0-4,-2 1 0 4,8-1 0-2,-10 0 0 2,4 9 0-3,-1-1 0 1,-3 6 0 2,-3 3 0-2,4 0 0-1,-4 0 0 2,0 0 0 0,0 0 0 0,0 0 0-1,0 0 0 1,0 0 0 0,0 0 0-1,0 0 0-1,0 0 0 2,-4 0 0 1,-28 12 0-2,3 9 0 0,-10 6 0 0,5-1 0 1,-5-5 0 1,12-2 0-4,6-1 0 4,-2-7 0-1,10-3 0-1,9-4 0 0,-5-3 0 1,9-1 0-1,0 0 0 1,0 0 0-1,0 0 0 1,0 0 0 0,0 0 0-3,0 0 0 3,0 0 0 0,0 0 0 0,0 0 0 0,0-1 0-2,13-11 0 3,0-5 0-1,0 0 0 0,2 0 0-2,4-1 0 2,4 1 0-1,1 0 0 2,8 4 0-3,-7-1 0 2,7 4 0 0,-8 1 0 0,1-2 0-2,-6-1 0 2,-2 1 0 0,-1 3 0 0,-4-1 0-2,-1 4 0 2,-9 5 0-1,1 0 0 2,-3 0 0-3,0 0 0 1,0 0 0 2,0 0 0-1,0 25 0-3,0 0 0 4,0 5 0-1,0-4 0 0,0-3 0-2,0-3 0 2,-3-5 0 0,3-3 0 0,0-3 0-2,0-3 0 2,0 3 0 1,0-1 0-2,0 5 0-1,0 8 0 2,-2-5 0 0,-9 4-173 0,4-8-125-3,2-12-204 4,5 0-462-1</inkml:trace>
    </iact:actionData>
  </iact:action>
  <iact:action type="add" startTime="51112">
    <iact:property name="dataType"/>
    <iact:actionData xml:id="d19">
      <inkml:trace xmlns:inkml="http://www.w3.org/2003/InkML" xml:id="stk19" contextRef="#ctx0" brushRef="#br2">12711 8316 544 0,'0'0'490'8,"0"0"-288"-3,0 0-38 3,0 0-92 0,0 0-48 0,0 0 20 0,0 0 46 0,0 10 40-2,0-10-16 2,0 0-24-2,8 0-7 2,5 0-83 1,-3-5 0-2,10 0 0-1,-4-3 0 3,1-1 0-2,2 1 0 1,4-5 0-2,2 2 0 3,-8-2 0-2,10 1 0 2,2 0 0-4,-5 2 0 3,-3 1 0 0,5-2 0 1,0 1 0-2,-6-3 0 2,3 2 0-2,-3 0 0 1,4-3 0-1,-7 6 0 0,3-1 0 2,-4 4 0-3,-4 1 0-1,7 2 0 4,-5 0 0-2,5-5 0 2,1-1 0-3,-2-4 0 2,5 4 0 0,-3-3 0 0,1 3 0-2,-3-1 0 2,-9 3 0-1,10 4 0 2,-6-1 0-1,-6-2 0-2,14 0 0 2,-4 5 0 0,2-10 0-2,4 3 0 2,-6 4 0 0,7-7 0 0,-7 3 0-2,6 3 0 2,-5 1 0 0,0-2 0 0,6 5 0-2,-10-5 0 2,5 2 0 0,-2-1 0 2,-7-1 0-6,14 0 0 4,2-6 0 0,-2 1 0 0,0 3 0-2,2 5 0 2,4-2 0 0,-7 1 0 0,-5 0 0-2,-2-2 0 2,-6-2 0 0,4-1 0 0,1 0 0-2,-1-6 0 2,4 0 0 0,2 1 0 0,9 0 0-2,-2 2 0 3,-3 0 0-2,9-1 0 1,-10-1 0-2,-3 2 0 2,-4-4 0 0,-7 4 0 0,0 2 0-2,1-1 0 2,0 1 0 0,-4-4 0 0,7-4 0-2,-1 0 0 2,8 0 0 0,3-4 0 0,3 4 0 0,-8 4 0-2,-4 2 0 2,2 0 0 0,0 2 0-2,1-2 0 2,-7-3 0 0,11 1 0 0,8-4 0-2,-6 0 0 2,2-2 0 0,-2 8 0 0,-6 4 0-2,-2 0 0 2,-11 5 0 0,-4-4 0 0,4 4 0-2,-1-1 0 2,3 0 0 0,-6 3 0 0,0 0 0-2,0 0 0 2,0 0 0 0,0 0 0 0,-9 0 0-2,-15 0 0 2,-20 0 0 0,-9 0 0 0,3 0 0-2,-13 0 0 2,12 6 0 0,4 8 0 0,14 4 0-2,10-15 0 2,8 3 0 0,12-2 0 0,3-4 0-2,0 0 0 2,0 0 0 0,0 0 0 0,0 0 0-2,0-11 0 2,0 4 0 0,3 4 0 0,8-2 0-2,0 0 0 2,8-1 0 0,14-2 0 1,-5-1 0-4,11 1 0 3,2 8 0 0,-11 0 0 0,0 0 0-2,10 0 0 2,-10 0 0 0,0 0 0 0,4 0 0-2,-11 0 0 2,0 6 0 0,-10 5 0 0,-8-3 0-2,8-6 0 2,-13 5 0 0,3-2 0 0,-3 8 0-2,0 19 0 2,0 7 0 0,-21 9 0 1,-8 2 0-4,3-7 0 3,6-9 0 0,0-15 0 0,2-19 0-2,15 0 0 2,3-11-409 0,0-17-799 0</inkml:trace>
    </iact:actionData>
  </iact:action>
  <iact:action type="add" startTime="53477">
    <iact:property name="dataType"/>
    <iact:actionData xml:id="d20">
      <inkml:trace xmlns:inkml="http://www.w3.org/2003/InkML" xml:id="stk20" contextRef="#ctx0" brushRef="#br2">20459 8115 924 0,'0'0'276'5,"0"0"-40"3,0 0-104 0,0 0-64 1,0 0-10-4,0 0 4 4,0 0 8-2,0 0 4 2,0 0-22-4,0 0-16 3,0 0-6 0,0-13-1 0,0-13-29-2,0 1 0 2,0-6 0 0,0 1 0 0,0-8 0-2,0 2 0 2,0-6 0 0,6-5 0 0,-2-10 0-2,6-2 0 4,-7-3 0-3,5 0 0 2,-3 1 0-3,-2 4 0 2,2 4 0-1,-3 3 0 3,0 10 0-6,1 6 0 5,6 6 0-1,-9 4 0 0,0 0 0-2,0 4 0 0,0 10 0 2,0 0 0 1,0 5 0-3,0 3 0 1,0 2 0 1,0 0 0 0,0 0 0-1,0 0 0 0,-14 19 0 2,-4 9 0-1,9 4 0-2,-4-5 0 2,7-5 0 0,-7-4 0 0,9-7 0-3,1-9 0 4,1 2 0-2,2-4 0 1,0 0 0-2,0 0 0 2,0 0 0 0,0 0 0 0,0-13 0-1,0-2 0 1,0 0 0-1,0 1 0 1,5 1 0-2,2 1 0 2,6 2 0 0,-9 3 0 0,8 1 0-2,-8 4 0 3,-4 2 0-1,5 0 0 0,-5-3 0-3,8-3 0 3,-5 0 0 1,4-1 0-2,-2-5 0-1,6 0 0 3,-9 2 0-1,11 0 0 0,-6 5 0-2,-1 3 0 1,7 2 0 1,-9 0 0 0,12 0 0-2,-8 0 0 2,5 0 0 0,-9 0 0 0,8 0 0-2,-8 0 0 3,-4 0 0-2,0 0 0 2,4 0 0-3,-4 0 0 1,0 0 0 1,0 0 0 1,0 0 0-3,0 0 0 1,0 0 0 2,0 0 0-2,-4 6 0 0,-12 2 0 1,9 1 0-1,-14-1 0 2,5 5 0-3,-4 1 0 2,-2 1 0-1,-9 4 0 2,3 4 0-4,-4-1 0 4,5 4 0-1,5-7 0 0,3-2 0-2,-1-2 0 2,4-2 0 0,11 2 0-1,-6 1 0 0,6 1 0 1,-5 0 0 0,0-1 0 0,6-4 0-2,1-2 0 2,-6-8 0-1,9-2 0 2,0 0 0-4,0 0 0 4,0-24 0-1,13-3 0 0,3-3 0-2,-4 0 0 2,7 0 0 0,1 2 0 1,-3 2 0-2,2 1 0 1,1 5 0 0,-2 1 0 0,-2 2 0-5,-9 5 0 6,6 7 0-2,-10 5 0 1,0 0 0-1,1 0 0 0,9 0 0 2,-5 22 0-1,5 5 0-2,-6 0 0 2,6 3 0-1,7-1 0 2,-13-1 0-3,9 1 0 2,-3-9 0 0,-10 4 0 0,5-7 0-2,-3-5 0 2,3-8 0 0,-6 3 0 0,0-2 0-2,11-3 0 2,-3 1-111 0,-4-3-217 0,-3 0-434-2</inkml:trace>
    </iact:actionData>
  </iact:action>
  <iact:action type="add" startTime="56380">
    <iact:property name="dataType"/>
    <iact:actionData xml:id="d21">
      <inkml:trace xmlns:inkml="http://www.w3.org/2003/InkML" xml:id="stk21" contextRef="#ctx0" brushRef="#br2">28384 8145 762 0,'0'0'212'8,"0"0"-142"-3,0 0-22 3,0 0-36 0,0 0 4 1,0 0 78-4,0 0 60 4,91-99-16-1,-78 90-44-1,-3-1-22 1,3 0-24-1,0 3-16 0,-8-6-18 1,11 2-2-2,-6 0 6 2,3 1 6 0,-6 1 14 0,6-2 2-2,-3 1 0 2,3 1-22 0,3-4 6 1,-4 2-4-4,1 0 0 3,4-3-6 0,-1-3-10 0,7-1 0-2,-7-1-2 2,-4 3-2 0,1 2 3 0,3 3-3-1,-4-5 0 0,1 3 0 1,2-1 0 2,-7 0 0-5,5-2 0 4,7-1 0-3,-13 0 0 3,6 0 0-4,-2-1 0 3,2 5 0 0,-6-1 0-2,4 3 0 2,-6-1 0 0,8 5 0 1,-9-3 0-4,3 0 0 3,5-5 0 0,-3 1 0 0,7-6 0 0,0 3 0-1,-9-3 0 0,6 7 0 1,-3 5 0 0,0-1 0-2,-3 3 0 2,5-2 0 0,-3-5 0 0,-1 3 0-1,3 0 0 0,2-2 0 2,-9 3 0-4,8 1 0 3,-11 3 0 0,6-3 0 0,-4 1 0 0,10 1 0-2,-10 0 0 2,10-1 0 0,-11-4 0 0,8-1 0-1,3 0 0 0,3-1 0 2,-5-1 0-1,2 1 0-3,-7 4 0 4,7 1 0-2,-11 1 0 1,12-1 0-2,-5-4 0 3,7 2 0-2,1-5 0 2,-1-2 0-4,-1 4 0 4,-2-2 0-1,3 1 0-1,-5 6 0-1,1 2 0 2,-5 0 0 0,3 1 0 1,0-1 0-3,3-2 0 1,3-1 0 1,2-2 0 1,-5 0 0-4,1-1 0 3,2 5 0 1,-6-3 0-2,3 3 0-1,-10 0 0 2,2 4 0 0,5-2 0 1,-3 0 0-3,2-3 0 2,1-4 0 0,4 0 0-1,-8-1 0 0,7 1 0 1,8-2 0 0,-14 4 0-2,6-2 0 2,-3 1 0 0,3 2 0 0,-6-3 0-1,3 9 0-1,6-10 0 3,-5 4 0-2,3-4 0 2,2 1 0-4,-6-3 0 4,3 2 0-1,-6 2 0-3,6 0 0 5,-2-3 0-3,2 2 0 1,-9 2 0-2,9-7 0 1,3 2 0 2,-6-1 0 0,6-4 0-2,1 1 0-1,-5-3 0 2,1 4 0-1,3-4 0 2,4-2 0-4,-12 2 0 4,8 2 0-1,1 1 0 0,-11 2 0-2,7 4 0 2,-10 1 0 0,-2 7 0 0,-1-4 0-2,3 3 0 2,-3 0 0 0,4-8 0-2,5 1 0 2,-9-1 0 0,7 3 0-1,-7 5 0 0,3 6 0 1,-3 0 0 0,0 0 0 0,0-3 0 0,0 3 0-2,0-3 0 2,0-2 0 0,0-2-13-3,0 2 5 4,0-2 8-1,0 7 0 0,0 0 0 0,0 0 6-2,0 0 0 1,0 0 3 2,0 0-9-1,0 0 0-2,0 0 0 2,0 0 0 0,0 0 0-2,0 0 0 2,0 0 0 0,-3 0 0 0,-13 4 0 0,-4 11 0-2,-3 2 0 2,-2 0 0 0,-7 1 0 0,5 5 0-2,5-3 0 2,-10 2 0 0,8-2 0 0,2-3 0-2,1-3 0 2,7-6 0 0,4 1 0-2,-3-6 0 2,7 2 0 0,6-1 0 0,0-4 0 0,0 1 0-2,0 2 0 2,0 1-27 0,-1-4 3 0,-12 5-2-2,7-5 14 2,-4 0-30 0,7 0 2 0,3 0 8-2,0 0 6 2,0 0 2 0,3 0 12 0,14 0 12-2,2 0 2 2,1-12 8 0,-3 5 14 0,-1-3-6-2,5 3-8 2,-11-2-4 0,7-2-2-2,4 0 0 2,2-1-2 0,-3-2 20-1,6 4 6 0,-16 2-12 1,6-1-2 0,-9 0 0 0,4 3-14 0,-4 0 0-2,6-1-2 2,-7 0 2 0,7-1 0 0,-10 3 2-2,1-2-2 2,0 2 2 0,-4 3-2 0,0 2 12-2,0 0 20 2,0 0 13 0,0 10-45-2,0 16 0 2,0 0 0 0,-8 1 0 0,-4 2 0 0,5 1 0-2,-6 4 0 2,3 3 0 0,-5 0 0 0,1-4 0-2,5-2 0 2,6-8 0 0,-6-6 0-2,5-10 0 2,4-4 0 0,0-3 0 0,0 0 0-2,0 0 0 2,0 0 0 0,0 0-97 0,0 0-83-2,0 0-348 3</inkml:trace>
    </iact:actionData>
  </iact:action>
  <iact:action type="add" startTime="63018">
    <iact:property name="dataType"/>
    <iact:actionData xml:id="d22">
      <inkml:trace xmlns:inkml="http://www.w3.org/2003/InkML" xml:id="stk22" contextRef="#ctx0" brushRef="#br2">13261 8821 7 0,'0'0'0'8,"0"0"-7"-1</inkml:trace>
    </iact:actionData>
  </iact:action>
  <iact:action type="add" startTime="63125">
    <iact:property name="dataType"/>
    <iact:actionData xml:id="d23">
      <inkml:trace xmlns:inkml="http://www.w3.org/2003/InkML" xml:id="stk23" contextRef="#ctx0" brushRef="#br2">13261 8821 184 0,'0'-9'196'7,"0"9"-94"-2,0 0-60 4,0 0-22-1,0 0-10-1,0 0 20-1,0 0 74 2,0 0 36 0,0 0 18 1,0 0-78-3,0 0 44 1,0 0-12 1,0 0-32 1,0 0 4-3,0 0-10 1,0 0-2 1,0 0 4 0,0 0 16-2,0 0-20 2,0 0-30 0,0 0-2 0,0 0 8-1,0 0 6 0,0 0-43 2,0 0-11-1,0 0 0-3,0 21 0 3,0-3 0 1,0 5 0-2,0 1 0 0,0 6 0 0,0-3 0 2,0 2 0-1,-2-1 0-3,-12 1 0 3,12-1 0 1,-8-4 0-1,1 1 0-1,9-1 0 1,-7 0 0 0,6-1 0 0,-2-3 0-3,3-5 0 2,0-2 0 1,0-2 0 0,0-3 0-2,0-2 0 3,0 0 0-2,0-3 0 2,0-3 0-4,0 0 0 4,0 0 0-2,0 0 0 2,0 0 0-4,0 0 0 4,0 0 0-2,0 0 0 2,4 0 0-3,3 0 0 1,5 0 0 2,-5 0 0-1,9 0 0-2,-1 0 0 2,-2 0 0 0,1 0 0 0,10-3 0-2,-6 0 0 2,0-2 0 0,2 5 0 0,0-4 0-2,1 4 0 2,-1 0 0-1,-1 0 0 2,-2 0 0-3,-10 0 0 2,6 0 0-1,-5 0 0 1,3 0 0-1,-3 0 0 1,2 0 0 0,-5 0 0-1,0 0 0 1,5 0 0-2,-7 0 0 2,-3 0 0 1,0 0 0-4,0 0 0 4,0 0 0-1,0 0 0 0,0 0 0-3,0 0 0 4,0 0-131-1,0 0-879 0</inkml:trace>
    </iact:actionData>
  </iact:action>
  <iact:action type="add" startTime="64166">
    <iact:property name="dataType"/>
    <iact:actionData xml:id="d24">
      <inkml:trace xmlns:inkml="http://www.w3.org/2003/InkML" xml:id="stk24" contextRef="#ctx0" brushRef="#br2">13809 9322 156 0,'0'0'382'8,"0"0"-178"0,0 0-22-2,0 0-68 2,0 0 4-1,0 0 18 2,0 0-22-3,0 5 0 2,0-5-2 0,0 0-8-1,0 0-20 0,0 0-36 1,0 0-26 0,0 0-6 0,0 0 0-3,-3 0-4 4,-4 0-4-1,-7 0-4 0,7 0-4-3,-6-9 2 4,3-2 8-1,-3-1-4-1,6-2 8 0,-6-2-4 1,-3 2-4 0,4 0-4 0,-1 1 2-2,0 0-4 2,10 2 0 0,3-2-2 0,0-4 0-2,0-4 2 2,0-1 6 0,0 0 2 0,0 5-2-2,0 3 8 2,0 5-8 0,0 5-4 0,0 1 0-2,0-3 2 2,0-3-1 0,0 0-3 1,0-1 0-2,0-2 0-1,3-3 0 2,10 2 0 0,-9 2 0-2,7 2 0 2,-9 5 0 0,6-1 0 0,-8 3 0-2,13-6 0 2,-6-4 0 0,9-1 0 0,1-4 0-2,-9 5 0 2,5 2 0 0,-3 1 0 0,-1 3 0-2,-2 1 0 2,6 3 0 0,-9-6-19 0,9 6-145-2,-10-1-208 2,-3 1-388 0</inkml:trace>
    </iact:actionData>
  </iact:action>
  <iact:action type="add" startTime="65546">
    <iact:property name="dataType"/>
    <iact:actionData xml:id="d25">
      <inkml:trace xmlns:inkml="http://www.w3.org/2003/InkML" xml:id="stk25" contextRef="#ctx0" brushRef="#br2">14499 9285 170 0,'0'0'560'9,"0"0"-320"-2,0 0-76-1,0 0-46 3,0 0 12-2,0 0 34 2,0 0-12-4,20 3-24 3,-14-3-70 0,-5 0-18 0,11 0 14-2,-5 0-22 3,-3-3-20-2,9-9-2 1,-7 1 2-2,-4-3-9 2,9-3-3 0,-6 3 0-2,-1-6 0 3,5 2 0-2,-2-8 0 1,-7-2 0-2,0-6 0 2,3 1 0 0,-2-1 0 0,-1 2 0 0,0 10 0-2,0 7 0 4,0 2 0-3,0 1 0 0,0 2 0-1,-20-4 0 2,0-1 0 1,-5 5 0 0,6-5 0-3,-1 0 0 1,13 8 0 0,-6 0 0 1,13 7 0-1,0 0 0 0,0 0 0 2,0 0 0 5,0 0 0-13,0 0 0 5,0 0 0 2,0-3 0 0,0 3 0-2,0 0 0 2,0 0 0 0,0-1-97 1,0 1-225-4,0 0-422 3</inkml:trace>
    </iact:actionData>
  </iact:action>
  <iact:action type="add" startTime="67020">
    <iact:property name="dataType"/>
    <iact:actionData xml:id="d26">
      <inkml:trace xmlns:inkml="http://www.w3.org/2003/InkML" xml:id="stk26" contextRef="#ctx0" brushRef="#br2">15209 7514 446 0,'0'0'538'6,"0"0"-298"2,0 0-48 1,0 0-56-3,0 0-48 1,0 0 40 1,23-8 10 1,-23 8-56-4,0 8-38 4,0 17-29-1,0 1-15 0,0 5 0-3,0 3 0 3,0 0 0 1,0 3 0-2,0 1 0 0,0 1 0 1,0 0 0 0,-3 1 0-1,2-1 0-1,-2-7 0 5,3-8 0-4,-5-6 0 1,5-10 0-3,0 0 0 3,0-8 0 0,0 4 0 0,0-2 0-2,0 1 0 2,0-1 0 0,8 2 0 0,5-4 0 0,-6 0 0-2,3 0 0 2,3 0 0 0,5 0 0-2,5 0 0 2,-3 0 0 0,9 0 0 0,-6 0 0-2,-1 0 0 2,-6 0 0 0,-9 0 0 0,6 0 0-2,-10 0 0 2,2 0 0 0,-3 0 0 0,9 0 0 0,-9 0 0-2,1 0 0 2,2 0 0 0,5-6 0-2,-10 1-189 2,0 5-397 0</inkml:trace>
    </iact:actionData>
  </iact:action>
  <iact:action type="add" startTime="67688">
    <iact:property name="dataType"/>
    <iact:actionData xml:id="d27">
      <inkml:trace xmlns:inkml="http://www.w3.org/2003/InkML" xml:id="stk27" contextRef="#ctx0" brushRef="#br2">15723 8003 432 0,'0'0'402'7,"0"0"-172"1,0 0-80-2,0 0-56 2,0 0-14 0,0 0 50 0,3 7-34-2,-19-14-44 2,0-4-16 1,2-6-10-2,-1 3-8-1,0-2 6 2,4 0 4 0,-2 0 8 0,-3-1 0-2,9-5-4 2,-6-5-10 0,4 0-2 0,1 0-10-2,5-7 0 2,3-6-8 0,0-2 10 0,0-5-2-1,3 2 22 1,14-1-5 0,2 4-27 0,-2 1 0-1,-4 5 0 0,-2 4 0 2,4 3 0-3,0 8 0 0,-1-2 0 2,14 0-11 0,-3 3-67 0,2 5 0-2,7 6-68 2,-32 9-176 0,11 0-484 0</inkml:trace>
    </iact:actionData>
  </iact:action>
  <iact:action type="add" startTime="68640">
    <iact:property name="dataType"/>
    <iact:actionData xml:id="d28">
      <inkml:trace xmlns:inkml="http://www.w3.org/2003/InkML" xml:id="stk28" contextRef="#ctx0" brushRef="#br2">16409 7956 800 0,'0'0'270'7,"0"0"-56"2,0 0-44-1,0 0-102-3,0 0-38 3,0 0-8 0,81-149-10 0,-68 101 4-1,-5 0 10 1,8-5 0-1,-9-1 6 2,-7 1-8-4,0 6-12 3,0 3-12 0,-5 14-8 0,-21 3-6-2,-8 7-30 2,-6-4-66 0,23 19-188 0,7 2-124-1</inkml:trace>
    </iact:actionData>
  </iact:action>
  <iact:action type="add" startTime="70831">
    <iact:property name="dataType"/>
    <iact:actionData xml:id="d29">
      <inkml:trace xmlns:inkml="http://www.w3.org/2003/InkML" xml:id="stk29" contextRef="#ctx0" brushRef="#br2">20811 8520 558 0,'0'0'298'9,"0"0"-152"-3,0 0-42 2,0 0-20-1,0 0-10 0,0 0 18 1,0 0-20 0,0 163 8-2,0-135-2 4,0-3 2-2,-4 4-10-2,4-4-14 0,-3-3-16 2,3 3-8 0,0-1-14 0,-1-4 0-2,1-3-2 2,0-9 4 0,0-3 12 0,0 0-14-2,0-5-4 2,0 0-14 0,0 0 32 0,1 0-17-2,2 0-15 2,10 0 0 0,-9 0 0 0,12 0 0-2,-4 0 0 2,4 0 0 0,4 0 0 0,3 0 0-2,-2 0 0 2,5 0 0 0,-7 0 0 0,4 0 0-2,-1 0 0 2,-2 0 0 0,-1 0 0 0,5 0 0 0,-3 0 0 0,-1 0 0-1,3 0 0 2,-7 0 0-5,-12 0 0 4,-1 0 0 0,-3 0 0 0,0 0 0-2,0 0 0 2,0 0-103 0,0 0-627 1</inkml:trace>
    </iact:actionData>
  </iact:action>
  <iact:action type="add" startTime="71446">
    <iact:property name="dataType"/>
    <iact:actionData xml:id="d30">
      <inkml:trace xmlns:inkml="http://www.w3.org/2003/InkML" xml:id="stk30" contextRef="#ctx0" brushRef="#br2">21406 8967 45 0,'0'0'591'8,"0"0"-387"-2,0 0 0 3,0 0-44-2,0 0-8 1,0 0-80-2,20-3-42 2,-20-1 24 0,0-3 52 0,0-1-44-2,-13-4-16 2,3-1 12 0,-6-1 0 0,-4-1-40-2,-1 2 2 2,1 1-10 0,4-3 0 0,4 1-4-2,-1 1 0 2,10-4-4 0,3-3 0 0,0-2 26-2,0 0 16 2,0 5-10 0,0-4-9 0,0 4-25-2,0 1 0 2,0-3 0 0,3-7 0 0,5 1 0-2,8 0 0 4,1-6 0-4,-1 5 0 2,4 4 0-2,-8 5 0 2,1 7 0 1,3 3-57-2,-13 7-151-1,-3 0-302 2</inkml:trace>
    </iact:actionData>
  </iact:action>
  <iact:action type="add" startTime="72407">
    <iact:property name="dataType"/>
    <iact:actionData xml:id="d31">
      <inkml:trace xmlns:inkml="http://www.w3.org/2003/InkML" xml:id="stk31" contextRef="#ctx0" brushRef="#br2">22022 8942 98 0,'0'0'724'8,"0"0"-568"-1,0 0-18-1,0 0-48 2,0 0-32 1,0 0 24-4,0 0-12 3,100-149 42 0,-86 112 10 0,4 3 6-2,-2 3-24 3,-1 4-26-2,-7-3-24 1,-8 4-34-2,0-2-18 2,0-4 0 0,-8 7-4 0,-23 0-2-2,2-2-40 2,-8-3-36 1,4-4-48-2,23 24-78-1,-6-2-392 2</inkml:trace>
    </iact:actionData>
  </iact:action>
  <iact:action type="add" startTime="73741">
    <iact:property name="dataType"/>
    <iact:actionData xml:id="d32">
      <inkml:trace xmlns:inkml="http://www.w3.org/2003/InkML" xml:id="stk32" contextRef="#ctx0" brushRef="#br2">21165 6803 484 0,'0'0'262'8,"0"0"-188"0,0 0-48 0,0 0-18-2,0 0 34 2,0 0 108 0,0 0 38-2,4 0-102 2,-4 6-38 0,0 8 46 0,0 6-34 0,0 4-24-2,0 6-12 2,0 5-8 0,0 2-4 0,0 0-4-2,0-1 26 4,0-1 2-4,0-5 8 2,0 2 10-2,0-5-32 2,0-7-12 0,-1-6 0 2,1-9-4-4,0-2-2 0,0-3 4 2,0 0 6-2,0 0 6 2,0 0 42 0,0 0-20 0,0 0-2-2,0 0-17 2,0 0-23 0,0 0 0 0,0 0 0 0,0 0 0-2,14 0 0 2,-3 0 0 0,2 0 0 0,-6 0 0-2,4 0 0 2,-2 0 0 0,4 0 0 0,3 0 0-1,4 0 0 0,4 0 0 1,-4 0 0 0,0 0 0-2,-1 0 0 2,-4 0 0 0,-5 0 0 0,-2 0 0-2,0 0 0 3,-7 0 0-2,5 2 0 1,7 4 0-2,-6 3 0 2,6-3-99 0,-13-6-261 0,0 0-302-2</inkml:trace>
    </iact:actionData>
  </iact:action>
  <iact:action type="add" startTime="74634">
    <iact:property name="dataType"/>
    <iact:actionData xml:id="d33">
      <inkml:trace xmlns:inkml="http://www.w3.org/2003/InkML" xml:id="stk33" contextRef="#ctx0" brushRef="#br2">21680 7253 560 0,'0'0'268'7,"0"0"-170"1,0 0 34 1,0 0-68-4,0 0 4 3,0 0 14 0,0 0 30 2,-32-62 16-4,27 46-28 0,-5-1-14 2,0-2-22 0,-3-5-18-2,7-1-24 2,-7-3-12 0,12-1-4 0,-2-1 8-2,3-4 6 2,0 4 8 0,0-8 16 0,0 4 12 0,4 4-17-2,12-1-39 2,4 6 0 0,-4 0 0 2,-4 5 0-6,1 6 0 5,-7 2 0 0,7 1-5-3,-6 6-157 0,-7 5-198 2,9 0-416 0</inkml:trace>
    </iact:actionData>
  </iact:action>
  <iact:action type="add" startTime="75438">
    <iact:property name="dataType"/>
    <iact:actionData xml:id="d34">
      <inkml:trace xmlns:inkml="http://www.w3.org/2003/InkML" xml:id="stk34" contextRef="#ctx0" brushRef="#br2">22249 7126 600 0,'0'0'388'5,"0"0"-128"3,0 0-34 0,0 0-114 0,0 0-44-1,94-157-18 0,-88 120-24 2,-6-1 0-2,2 1 2 0,-2 0-12 1,0-2-10-1,0 2-2 1,-2-2-4-2,-17 2-4 2,-2 2-52 0,2 5-90 0,6 28-214 0,6 2-162-2</inkml:trace>
    </iact:actionData>
  </iact:action>
  <iact:action type="add" startTime="76818">
    <iact:property name="dataType"/>
    <iact:actionData xml:id="d35">
      <inkml:trace xmlns:inkml="http://www.w3.org/2003/InkML" xml:id="stk35" contextRef="#ctx0" brushRef="#br2">28824 8355 826 0,'0'0'382'6,"0"0"-154"2,0 0-118 0,0 0-80 0,0 0-14-2,0 0 14 2,0 143 12 0,-11-118 30 0,6 5 28-2,5 2-14 2,-3-3-30 0,-5 4-12 0,8-6-19-2,0-2-25 2,0-4 0 0,0-6 0 0,0-5 0-2,0-2 0 2,0-1 0 0,0-5 0 0,0 1 0-2,0-1 0 2,0 1 0 0,0 0 0 0,0 1 0-2,11-2 0 2,-6 1 0 0,11-1 0 0,4-2 0-2,5 0 0 2,-2 0 0 0,10 0 0 0,3 0 0-2,4 0 0 2,-11 0 0 0,2 0 0 0,-7 0 0-1,-7 0 0 2,6-2 0-3,-16-1 0 3,6 3 0-2,1-2 0-1,-7 2 0 3,-4-4 0-2,0 1 0-1,-2-2 0 2,8 2 0 0,-6 1 0 0,1 2 0-2,0 0 0 2,5 0 0 0,-9 0 0 0,0 0-449-2</inkml:trace>
    </iact:actionData>
  </iact:action>
  <iact:action type="add" startTime="77433">
    <iact:property name="dataType"/>
    <iact:actionData xml:id="d36">
      <inkml:trace xmlns:inkml="http://www.w3.org/2003/InkML" xml:id="stk36" contextRef="#ctx0" brushRef="#br2">29408 8824 636 0,'0'0'336'8,"0"0"-186"-1,0 0-36-1,0 0-74 2,0 0 4 0,0 0 72 0,0 0-16-2,3-6-22 2,-13-5-2 0,-3 1-12 0,0-5-18-2,6-2-2 2,-6 0-14 0,6-5-14 0,-2-1-6-2,5 1-2 2,-1-4 8 0,5 1-2 0,0 3 0-2,0-4-8 2,0 1 10 0,0-3-6 0,15 0 8-2,-2-2-2 2,1 0-4 0,2 3-4 0,-9 2-6 0,6-1-2-2,-7 9-2 2,7 0-2 0,-4 1-50-2,3 4-112 2,-1 2-72 0,1 10-134 0,-12 0-390-2</inkml:trace>
    </iact:actionData>
  </iact:action>
  <iact:action type="add" startTime="78169">
    <iact:property name="dataType"/>
    <iact:actionData xml:id="d37">
      <inkml:trace xmlns:inkml="http://www.w3.org/2003/InkML" xml:id="stk37" contextRef="#ctx0" brushRef="#br2">29977 8736 542 0,'0'0'290'6,"0"0"-214"1,0 0 26 1,0 0-54 1,0 0-2-4,0 0 88 3,56-45 12 0,-41 26-2 0,-5 0-38-1,3-10-34 0,-6 2-30 1,5-13 0 0,-11 1-14-2,-1-8 0 2,0-5-10 0,0 1-16 0,0 1 2-2,0 10-2 2,0 16-2 0,-14 9-30 0,4 10-66-2,-6 5-90 2,7 0-218 1,2 0-642-2</inkml:trace>
    </iact:actionData>
  </iact:action>
  <iact:action type="add" startTime="79261">
    <iact:property name="dataType"/>
    <iact:actionData xml:id="d38">
      <inkml:trace xmlns:inkml="http://www.w3.org/2003/InkML" xml:id="stk38" contextRef="#ctx0" brushRef="#br2">30516 6606 580 0,'0'0'370'6,"0"0"-132"2,0 0-38-1,0 0-80 2,0 0-34-2,0 0-64 0,4 166 6 0,-4-132-6 2,-4 3-4-4,0-3 28 3,-5-4 26 0,5 2-48 0,-2-2-2 0,6-4-6-2,-10-5-6 3,7 0-4-2,-2-11-2-1,5-4 0 2,0-6 0 1,0 0-4-2,0 0 12-1,0 0 24 2,0 0-2 0,0 0-14 1,0 0-8-3,5 0-2 1,8 0 12 1,6 0-13 0,-2 0-9-1,-3 0 0 1,7 0 0 0,-5 0 0-1,1 0 0 0,2 0 0 0,4 0 0 2,-1 0 0-2,-3 4 0-1,-3-2 0 3,-2-2 0-2,-11 3 0 2,4-3 0-4,6 0 0 4,-8 0 0-2,9 0 0 3,-5 0 0-4,4 0 0 3,-7 0 0-3,-2 0 0 1,5 0-5 0,-9 0-219 1,0 0-626 0</inkml:trace>
    </iact:actionData>
  </iact:action>
  <iact:action type="add" startTime="79876">
    <iact:property name="dataType"/>
    <iact:actionData xml:id="d39">
      <inkml:trace xmlns:inkml="http://www.w3.org/2003/InkML" xml:id="stk39" contextRef="#ctx0" brushRef="#br2">30986 7102 538 0,'0'0'272'7,"0"0"-208"1,0 0-36-1,0 0 28 0,0 0-4 1,0 0-2 0,0 0 24-2,-12-24-16 3,9 14 14-2,-7-5 2 1,3-1 16-2,-2-5-6 2,2-6-26 0,2-3-26 0,-6 2 0-2,6-4 6 3,3 0-16 0,2 2 2-3,0-1 14 0,0 1-4 2,2-2-12 0,14 3 0 0,-4 8-4-2,1-5-4 4,3 4-8-3,-9 0-6 2,6-1 0-5,8 1-6 6,-14-1-52-3,9 1-110 0,-12 19-124 0,5 3-108 0</inkml:trace>
    </iact:actionData>
  </iact:action>
  <iact:action type="add" startTime="80618">
    <iact:property name="dataType"/>
    <iact:actionData xml:id="d40">
      <inkml:trace xmlns:inkml="http://www.w3.org/2003/InkML" xml:id="stk40" contextRef="#ctx0" brushRef="#br2">31513 6997 388 0,'0'0'362'7,"0"0"-162"1,0 0-26 0,0 0-64-2,0 0-16 2,0 0-4 0,51-144-8 0,-38 100-16-2,-7 1 8 2,7 2-8 0,-13 1-28 0,0 1-24-2,0 2-10 2,0 0 0 0,-9 1-2 0,-14 2-2-2,-2 3-2 2,2 10-16 0,3 4-16 0,1 2-14-2,-1 6-20 2,5 1-82 0,12 8-152 0,3 0-266-2</inkml:trace>
    </iact:actionData>
  </iact:action>
  <iact:action type="add" startTime="83375">
    <iact:property name="dataType"/>
    <iact:actionData xml:id="d41">
      <inkml:trace xmlns:inkml="http://www.w3.org/2003/InkML" xml:id="stk41" contextRef="#ctx0" brushRef="#br0">14030 9130 846 0,'0'0'382'5,"0"0"-156"3,0 0-34 0,0 0-122-1,0 0-34 0,0 0-8 1,0 0 36 0,34 10-14-1,-34 3 22 1,3 0-4-1,7 1-55 1,-7 6-13 0,4 1 0-2,-7-5 0 2,3 1 0 0,4-6 0-2,-1 1 0 2,-5-4 0 0,-1 0 0 0,12 2 0-2,-11-6 0 2,2-1 0 0,0-3 0 0,2 0 0 0,3 0 0-2,2 0 0 2,1 0 0 0,-7 0 0-2,-1 0 0 2,1 0 0 0,-1 0 0 0,3 0 0 0,1 0 0-2,-4-3 0 2,7-6 0 0,-3-4 0-2,6-7 0 2,0-4 0 0,2-8 0 0,4 3 0 1,-6 4 0-4,-2 3 0 3,2 3 0 0,-10 1 0-2,10 5 0 2,-10 4 0 0,2 4 0 0,-2 1 0-2,-3 4 0 2,0 0 0 0,0 0 0 0,0 0 0-2,0 0-127 2,0 0-669 0</inkml:trace>
    </iact:actionData>
  </iact:action>
  <iact:action type="add" startTime="84094">
    <iact:property name="dataType"/>
    <iact:actionData xml:id="d42">
      <inkml:trace xmlns:inkml="http://www.w3.org/2003/InkML" xml:id="stk42" contextRef="#ctx0" brushRef="#br0">13962 8979 246 0,'0'0'424'6,"0"0"-226"3,0 0-30-2,0 0-34-1,0 0-44 2,0 0-18 0,0 0 36 0,0-2 48-2,0 2-30 2,0 0-12 0,2 0 2 1,1 0-40-4,10 0-57 3,-6-4-19 0,6 4 0 0,3-3 0 0,-2 0 0-2,15-2 0 2,-1-2 0 0,2-3 0-2,-1 1 0 2,2-2 0 0,-4 2 0 0,-3 4 0-2,-7 0 0 2,-1 2 0 1,-13-2 0 0,10 5 0-5,-6-7 0 4,6 5 0 0,-6-4 0 0,4 4 0-2,-9 2 0 3,-2 0 0-2,0 0 0 2,0 0 0-2,0-3 0-1,0-3 0 2,-8 0 0 0,-4-1 0-2,-1-1 0 2,-7 3 0 0,1 3 0 1,4-1 0-4,5-4 0 5,-3 6 0-4,10-5 0 2,2-3 0-2,-2 1 0 2,3 5-167 0,0 3-725 0</inkml:trace>
    </iact:actionData>
  </iact:action>
  <iact:action type="add" startTime="85796">
    <iact:property name="dataType"/>
    <iact:actionData xml:id="d43">
      <inkml:trace xmlns:inkml="http://www.w3.org/2003/InkML" xml:id="stk43" contextRef="#ctx0" brushRef="#br0">21567 8709 118 0,'0'0'688'6,"0"0"-448"2,0 0-12 0,0 0-40 1,0 0-56-3,0 0-40 3,0 0-24-2,20 11-32-1,-20 0 0 1,0 1 18 2,4-2 2-1,-1 4 6-2,6 3-13 1,-8 3-49 2,2 0 0-1,-3 0 0-3,3-3 0 4,7-4 0-2,-7-2 0 1,1-2 0 1,-1-5 0-3,0 4 0 2,7-6 0-1,-7 5 0 0,-1-6 0 1,1 3 0 0,7-1 0 0,-3-3 0-3,-4 0 0 4,10 0 0-2,-6 0 0 2,9-7 0-3,-3-6 0 2,-1-9 0 0,4 0 0 0,4-3 0-2,-1 1 0 2,-5-2 0 0,-3 7 0 0,4-1 0-2,-10 3 0 2,8 7 0 0,-10-3 0 0,4 7 0-2,-1 5 0 2,-2-6 0 0,-4 2 0 0,3 2 0-3,-3 3-119 4,0 0-459-1</inkml:trace>
    </iact:actionData>
  </iact:action>
  <iact:action type="add" startTime="86485">
    <iact:property name="dataType"/>
    <iact:actionData xml:id="d44">
      <inkml:trace xmlns:inkml="http://www.w3.org/2003/InkML" xml:id="stk44" contextRef="#ctx0" brushRef="#br0">21551 8535 432 0,'0'0'358'8,"0"0"-192"0,0 0-44 0,0 0-64-2,0 0-14 2,0 0 34 0,16 0 22 0,-16-2 26-2,13 2 22 2,-6 0 2 0,-3-4-50 0,9 4-24-2,-3 0-10 2,6-3-43 0,0 3-23 0,6 0 0-2,-3-3 0 2,1 0 0 0,0-2 0 0,1 1 0-2,-1 2 0 2,0-4 0 0,-4 6 0 0,-8-2 0-2,0-1 0 2,-8 3 0 0,0 0 0 0,0 0 0-2,0 0 0 2,0 0 0 0,0-3 0 0,0-3 0-2,-11-2 0 2,-14-6 0 0,-8 1 0 0,9-5 0-2,1 4 0 2,6 6 0 0,1-1 0 0,13 4 0-2,-4-5 0 2,1 3 0 0,2-4-41 0,4 2-151-2,0 3-418 2</inkml:trace>
    </iact:actionData>
  </iact:action>
  <iact:action type="add" startTime="88264">
    <iact:property name="dataType"/>
    <iact:actionData xml:id="d45">
      <inkml:trace xmlns:inkml="http://www.w3.org/2003/InkML" xml:id="stk45" contextRef="#ctx0" brushRef="#br0">29700 8518 1018 0,'0'0'276'7,"0"0"-112"2,0 0-86-4,0 0-76 3,0 0 2 1,0 0 50-1,0 0 34-3,13 62 44 4,-13-53-40-2,3 1-16 1,1 1-13-2,-4 3-63 2,0 1 0 1,0-1 0-2,0-6 0-1,0-3 0 2,0 1 0 1,0-6 0-2,6 0 0-1,-3 0 0 2,-3 0 0 1,0 0 0-2,4 0 0-1,-4 0 0 2,0 0 0 0,3 0 0 0,0 0 0-2,-2 0 0 2,11 0 0 0,-8 0 0 0,9-2 0-1,8-13 0 0,-11-6 0 1,10-3 0 0,-2-4 0-2,-2 5 0 2,-1 4 0 1,-10 5 0-2,1 3 0-1,-5 5 0 2,-1 3 0 0,0 3 0 0,9 0 0-2,-6-3 0 2,-2-5-27 0,12-1-131 1,-10 7-274-4,-3 2-328 4</inkml:trace>
    </iact:actionData>
  </iact:action>
  <iact:action type="add" startTime="89060">
    <iact:property name="dataType"/>
    <iact:actionData xml:id="d46">
      <inkml:trace xmlns:inkml="http://www.w3.org/2003/InkML" xml:id="stk46" contextRef="#ctx0" brushRef="#br0">29633 8326 784 0,'0'0'278'6,"0"0"-148"2,0 0-62-1,0 0-58 1,0 0-6-1,0 0 44 0,23 0 60 2,-10 0 40 0,3 0-52-3,-5 0 18 1,3 0 32 1,2 0-48 0,-6 0-83-3,6 0-15 4,1 0 0-1,4 0 0-1,-1 0 0 0,0 0 0 1,-1 0 0 0,-12 0 0 0,4 0 0-2,-9 0 0 2,6 0 0 0,-8 0 0 0,3 0 0-2,-3 0 0 2,0 0 0-1,0 0 0 2,0 0 0-3,0 0 0 2,0 0 0 0,0-10 0-1,0-5 0 0,0-4 0 1,0 2 0 0,0 3 0 0,0 2 0-2,-11 10 0 2,-6-1-11 0,-5 3-25 0,2 0 34-2,3 0 2 2,1 0-8 0,8 0-28 0,8-7-34-2,0-3-116 2,0 7-236 0,0-6-322 0</inkml:trace>
    </iact:actionData>
  </iact:action>
  <iact:action type="add" startTime="92127">
    <iact:property name="dataType"/>
    <iact:actionData xml:id="d47">
      <inkml:trace xmlns:inkml="http://www.w3.org/2003/InkML" xml:id="stk47" contextRef="#ctx0" brushRef="#br1">15887 7652 578 0,'0'0'376'8,"0"0"-172"-2,0 0-12 2,0 0-114 0,0 0-12-1,0 0-14 0,74 126-4 0,-64-97 8 2,-1-4 24-2,-2 3 36-1,1-3-32 3,2-6 4-2,-3-1-59 2,-7-5-29-1,3-3 0-3,7-5 0 4,-10-3 0-2,6-2 0 0,-5 0 0 0,12 0 0 2,3-2 0-1,-1-22 0-2,14-6 0 2,-6-6 0 0,-3 8 0 0,-7 6 0-2,-3 7 0 2,-10 10 0 0,2 5 0-1,-2-3 0 0,0 3 0 1,0 0 0 0,0 0 0 0,0 8 0-2,0 14 0 2,0 3 0 0,0 2 0 0,0-2 0 0,0-8 0-2,0-2 0 2,0-12 0 0,0-3 0-2,0 0 0 2,0 0 0 0,11 0 0 0,1-3 0-2,7-19 0 2,3 0 0-1,2-13 0 2,-1 3 0-2,-5 0 0 0,-7 5 0 1,1 7 0 0,-8 0 0-2,-4-2 0 2,0-1 0 0,0-4 0 0,0 2-171-2,0 16-349 2,0 3-787 0</inkml:trace>
    </iact:actionData>
  </iact:action>
  <iact:action type="add" startTime="92921">
    <iact:property name="dataType"/>
    <iact:actionData xml:id="d48">
      <inkml:trace xmlns:inkml="http://www.w3.org/2003/InkML" xml:id="stk48" contextRef="#ctx0" brushRef="#br1">15931 7489 31 0,'0'0'225'8,"0"0"111"0,0 0-118 0,0 0-38 0,0 0-18-2,0 0 16 2,0 0-18 1,0 0-34-4,0 0-32 4,0 0 20-2,0 0-10 1,0 0-20-1,13 0-49 1,-9 0-35-1,16 0 0 1,2 0 0-2,13 0 0 4,-5 0 0-4,7 0 0 4,2 0 0-6,-4 0 0 4,-9 0 0 0,-6-4 0 1,-3 4 0-4,-1-1 0 4,0 1 0-2,-6 0 0 2,-8 0 0-4,1 0 0 3,-3 0 0 0,0 0 0 0,0 0 0-2,0 0 0 2,0-2 0 0,-5-8 0 0,-13-2 0-1,-6-1 0 0,0-10 0 1,3 1 0 0,3-4 0-2,5 8 0 2,-5 5 0 0,14 6 0 0,-2 7 0-2,2 0 0 2,4 0-49 0,0 0-425 1</inkml:trace>
    </iact:actionData>
  </iact:action>
  <iact:action type="add" startTime="94596">
    <iact:property name="dataType"/>
    <iact:actionData xml:id="d49">
      <inkml:trace xmlns:inkml="http://www.w3.org/2003/InkML" xml:id="stk49" contextRef="#ctx0" brushRef="#br1">21774 6875 268 0,'0'0'370'7,"0"0"-150"1,0 0 24-2,0 0-2 3,0 0-28-1,0 0-42-3,0 0-32 3,30-5-54 0,-25 5-8 1,-5 8-65-4,0 11-13 3,3-6 0 1,-1 1 0-2,4 1 0-1,-1-5 0 2,-3 7 0 0,-2-3 0 0,3 6 0-2,2-4 0 2,3-2 0 0,-6-2 0 0,1-9 0-2,1-3 0 2,5 0 0 1,1 0 0-2,6 0 0-1,6-22 0 2,-4-6 0 0,3-1 0 0,2-5 0-2,-6 7 0 3,4 0 0-2,-8 11 0 1,-8 7 0-2,-3 4 0 3,1 5 0-2,-3 0 0 1,0 0 0-2,0 0 0 3,0 12 0-2,0 6 0 1,0 1 0-2,0-2 0 2,0-9 0 1,0-3 0-2,0-5 0-1,0 0 0 2,10 0 0 0,10-12 0 0,-5-6 0-2,1-2 0 4,-3 3 0-2,-6 0 0 0,9 0 0-3,-3-3 0 2,-1 3 0 1,-1 0-5 0,-8 9-209-1,-3 8-300 1,0 0-630 0</inkml:trace>
    </iact:actionData>
  </iact:action>
  <iact:action type="add" startTime="95360">
    <iact:property name="dataType"/>
    <iact:actionData xml:id="d50">
      <inkml:trace xmlns:inkml="http://www.w3.org/2003/InkML" xml:id="stk50" contextRef="#ctx0" brushRef="#br1">21855 6725 614 0,'0'0'372'8,"0"0"-156"0,0 0-30-1,0 0-54 0,0 0-30 0,0 0 4 2,0 0-20-2,33 0-46 0,-25 0-6 1,5 0 6 1,-8 0 18-3,8 0 3 0,8 0-61 3,-1 0 0-1,0-3 0-1,17-4 0 0,-13-1 0 0,10-2 0 2,-5-2 0-1,-5 4 0-2,5-1 0 2,-17 4 0 0,1 2 0 0,-10 0 0-2,-3 3 0 2,0-2 0 0,0 2 0 0,0-5 0-2,0 1 0 2,0-5 0 0,0 0 0 0,0-1 0-2,0 1 0 2,-3-2 0 0,-22 2 0 0,-11 1 0-2,0 3 0 2,5-2 0 0,-4 2 0 0,17 3 0-2,-3-9 0 2,21-1 0 1,0-2 0-2,0-3-11-1,0 14-287 2,0 0-720 0</inkml:trace>
    </iact:actionData>
  </iact:action>
  <iact:action type="add" startTime="97143">
    <iact:property name="dataType"/>
    <iact:actionData xml:id="d51">
      <inkml:trace xmlns:inkml="http://www.w3.org/2003/InkML" xml:id="stk51" contextRef="#ctx0" brushRef="#br1">31075 6845 608 0,'0'0'248'7,"0"0"-78"-1,0 0 8 3,0 0-34-2,0 0 26 2,0 0 0-4,11 0-2 4,-11 0-52-2,0 0-41 1,0 6-75-2,0 8 0 3,0-1 0-2,0-1 0 1,0-5 0-2,0-5 0 2,5-2 0 0,-2 0 0 0,-3 0 0-2,5 0 0 2,-2 0 0 1,10 0 0-2,-6 0 0-1,13 0 0 2,0-9 0 1,9-14 0-2,-5 4 0-1,-7 3 0 2,-4 1 0 0,-3 11 0 0,-7 4 0-2,-3 0 0 3,0 0 0-2,0 0 0 2,0 0 0-4,0 0 0 4,0 0 0-2,0 4 0 1,0 13 0 0,0 0 0-2,0-1 0 3,0-5 0-2,0-5 0-1,0-2 0 2,2-4 0 0,0 0 0 0,9 0 0-2,-9 0 0 2,14 0 0 0,-1 0 0 0,15-26 0 0,-11-4 0 0,6-9 0 0,-5-5 0 1,-4 10 0-3,-6 7 0 0,-4 10-15 4,-6 6-203-7,0 11-202 6,0 0-262-2</inkml:trace>
    </iact:actionData>
  </iact:action>
  <iact:action type="add" startTime="97893">
    <iact:property name="dataType"/>
    <iact:actionData xml:id="d52">
      <inkml:trace xmlns:inkml="http://www.w3.org/2003/InkML" xml:id="stk52" contextRef="#ctx0" brushRef="#br1">31122 6628 556 0,'0'0'308'7,"0"0"-120"0,0 0-36 0,0 0-10 1,0 0-6 2,0 0-10-6,77-2-38 5,-60 2-12-1,2-2-28-1,6-2 0 0,1-1-24 0,3 3 12 2,0-8-8-2,0 5 10-1,-9 3-14 2,-13-1-12 0,0-1-12-2,-7 4 6 2,0 0-6 1,0 0 4-1,0 0 0-2,0 0-1 1,0 0-3 1,0 0 0 0,0 0 0 0,0 0 0-2,0-8 0 2,-4-1 0 0,-16-11 0 1,-3 2 0-3,5-5 0 2,2-1 0-1,5 0 0-1,-1 5 0 2,8 5 0 1,1 7 0-2,-10 2-47 2,-3 5-89-3,7 0-298 1,-4 0-764 2</inkml:trace>
    </iact:actionData>
  </iact:action>
  <iact:action type="add" startTime="102334">
    <iact:property name="dataType"/>
    <iact:actionData xml:id="d53">
      <inkml:trace xmlns:inkml="http://www.w3.org/2003/InkML" xml:id="stk53" contextRef="#ctx0" brushRef="#br2">11771 6927 810 0,'0'0'294'6,"0"0"-106"2,0 0-54 0,0 0-32 0,0 0-22-2,0 0 22 2,7 163 20 1,-7-138-38-1,9 1-8-3,-9 4-21 3,0-1-55 0,4 6 0 0,-4-3 0-2,0-7 0 2,0-5 0 0,0-10 0 0,0-4 0-2,0-2 0 2,0-4 0 0,0 0 0 0,0 0 0-2,3 0 0 2,-3 0 0 0,0 0 0 0,3 0 0 0,-3 0 0-2,0 0 0 2,0 0 0 0,0 0 0-2,0 0 0 2,0 0 0 0,0 0 0 0,1 0 0-2,11 0 0 2,-4 0 0 0,5 0 0 0,-2 0 0-2,5 0 0 2,7 0 0 0,7 0 0 0,-2 0 0-2,5-6 0 2,-7 2 0 0,10 3 0 0,-11-5 0-2,8 3 0 4,-9-3 0-3,-4 4 0 1,0 2 0-2,-7 0 0 3,-7 0 0-3,-2 0 0 3,-4 0 0-4,0 0 0 3,0 0 0 0,0 0 0 0,0 0 0-2,0 0 0 2,0 0 0 0,0 0-777 0</inkml:trace>
    </iact:actionData>
  </iact:action>
  <iact:action type="add" startTime="103078">
    <iact:property name="dataType"/>
    <iact:actionData xml:id="d54">
      <inkml:trace xmlns:inkml="http://www.w3.org/2003/InkML" xml:id="stk54" contextRef="#ctx0" brushRef="#br2">12477 7284 678 0,'0'0'316'6,"0"0"-144"0,0 0-16 2,0 0-46 0,0 0-6 1,0 0 4-3,0 0 18 1,0 0-40 1,-12 0-32 0,3 0-8-2,-7-14 2 2,6-6-5 0,-4-3-43 0,-5-4 0-2,3 2 0 2,-6-1 0 0,6 3 0 0,6 1 0-2,-3-1 0 2,6-1 0 1,4-3 0-2,3 0 0-1,0-7 0 2,0-3 0 0,0-1 0 3,10-8 0-7,10 1 0 4,-1-2 0 0,-1 1 0 2,5 7 0-5,-7 5 0 3,-2 3 0 0,-4 11 0 0,0 3 0-2,-7 10 0 0,0 1 0 2,-3 2 0 0,0 4 0 1,0 0-403-4</inkml:trace>
    </iact:actionData>
  </iact:action>
  <iact:action type="add" startTime="104397">
    <iact:property name="dataType"/>
    <iact:actionData xml:id="d55">
      <inkml:trace xmlns:inkml="http://www.w3.org/2003/InkML" xml:id="stk55" contextRef="#ctx0" brushRef="#br2">14016 7078 670 0,'0'0'502'8,"0"0"-130"-2,0 0-166 1,0 0-72 2,0 0-52-2,0 0-10 0,81-159-63 1,-74 115-9 0,-4-8 0-1,-3 5 0 0,0-2 0 0,0 2 0 1,-10 4 0 0,-23 9 0-2,-3 12 0 2,8 3 0 0,-5 4 0 1,9 4 0-4,1 0 0 3,6 3 0 0,1-4 0 0,12 2 0-1,1 2-73 1,3-1-33 0,0 2-106-1,0 7-162-1,0 0-282 2</inkml:trace>
    </iact:actionData>
  </iact:action>
  <iact:action type="add" startTime="106012">
    <iact:property name="dataType"/>
    <iact:actionData xml:id="d56">
      <inkml:trace xmlns:inkml="http://www.w3.org/2003/InkML" xml:id="stk56" contextRef="#ctx0" brushRef="#br2">17808 7456 1170 0,'0'0'388'7,"0"0"-196"-1,0 0-68 2,0 0-72 0,0 0-22 0,0 0 4-2,7 171 18 3,-7-129-47-2,0 3-5-1,0 0 0 2,0-9 0 2,0-2 0-4,0-6 0 2,0-8 0-2,0-3 0 2,0-7 0 0,0-1 0 0,0 0 0-2,0-5 0 2,0-2 0 0,0-2 0 0,0 0 0-2,16 0 0 2,4 0 0 0,4 0 0 0,-7 0 0-2,6 0 0 2,-3 0 0 0,4 0 0 0,0 0 0-2,10 0 0 3,2 0 0-2,-6 0 0 3,4 0 0-4,-1 0 0 2,-10 0 0 0,-7 0 0-1,-6-2 0-2,-8 2 0 3,6 0 0 0,-8 0 0-2,0-4 0 2,0 1 0 0,0-5 0 0,0 1-85 0,0 2-885-2</inkml:trace>
    </iact:actionData>
  </iact:action>
  <iact:action type="add" startTime="106552">
    <iact:property name="dataType"/>
    <iact:actionData xml:id="d57">
      <inkml:trace xmlns:inkml="http://www.w3.org/2003/InkML" xml:id="stk57" contextRef="#ctx0" brushRef="#br2">18538 7908 524 0,'0'0'378'7,"0"0"-134"-1,0 0-12 2,0 0-68 1,0 0-44-1,0 0-36-3,14 11-14 3,-14-11-4 0,0-3 24 0,-2-19-15-2,-14-1-75 2,-4-1 0 0,4-6 0-2,-2 3 0 2,8-2 0 0,-3-1 0 0,9 0 0 0,4-5 0-2,0 1 0 3,0-2 0-2,0-4 0 1,22-2 0-2,1 5 0 4,0 7 0-2,-3 10 0 1,11 9 0-6,-25 11-147 5,-2 0-733 0</inkml:trace>
    </iact:actionData>
  </iact:action>
  <iact:action type="add" startTime="107406">
    <iact:property name="dataType"/>
    <iact:actionData xml:id="d58">
      <inkml:trace xmlns:inkml="http://www.w3.org/2003/InkML" xml:id="stk58" contextRef="#ctx0" brushRef="#br2">19881 7956 588 0,'0'0'650'7,"0"0"-428"1,0 0-24 1,0 0-74-4,0 0-62 4,0 0-22-2,0 0 0 2,62-146-20-3,-62 109 10 1,0-11 0 1,0-2 8 1,0-10-33-4,-19-2-5 3,2-2 0 0,-3-1 0-2,-4 4 0 3,4 10 0-1,0 14-73-1,14 37-201 2,-4 0-336-4</inkml:trace>
    </iact:actionData>
  </iact:action>
  <iact:action type="add" startTime="108775">
    <iact:property name="dataType"/>
    <iact:actionData xml:id="d59">
      <inkml:trace xmlns:inkml="http://www.w3.org/2003/InkML" xml:id="stk59" contextRef="#ctx0" brushRef="#br2">26892 6488 722 0,'0'0'652'7,"0"0"-404"1,0 0-60-2,0 0-96 3,0 0-58-2,13 180-2 1,-13-141 40 0,0 3-65-2,0-2-7 2,0-1 0-1,0 0 0 0,0 1 0 1,0 2 0 0,0-2 0-2,0-6 0 2,0-6 0 1,5-15 0-2,-5 0 0-1,8-9 0 2,-5-4 0 0,-3 4 0 0,3-4 0-2,-3 0 0 2,0 0 0 0,1 0 0 0,7 0 0-2,8 0 0 2,4 0 0 0,13 0 0 0,-2 0 0-2,5 0 0 2,0 0 0 0,2 0 0 0,1 0 0 0,2-4 0 0,-2 1 0 0,-10-2 0 0,3 0 0-3,-5-1 0 4,-4 1 0-2,-7 1 0 0,-1 4 0-1,-12-2 0 3,4-2 0-2,3 2 0 1,-7-3 0-2,0 2 0 2,-2-4 0 0,11 2 0 0,-12 3-327-2,0 2-943 2</inkml:trace>
    </iact:actionData>
  </iact:action>
  <iact:action type="add" startTime="109344">
    <iact:property name="dataType"/>
    <iact:actionData xml:id="d60">
      <inkml:trace xmlns:inkml="http://www.w3.org/2003/InkML" xml:id="stk60" contextRef="#ctx0" brushRef="#br2">27711 7104 510 0,'0'0'580'8,"0"0"-336"-2,0 0-74 2,0 0-84 2,0 0-4-4,0 0 26 2,-26-34-2-2,9 9-22 2,-7 0-20 0,7 0-51-2,1-7-13 2,6 0 0 0,-3-9 0 0,9-1 0-2,4-3 0 2,0 1 0 0,0-5 0 0,0-1 0-2,0 3 0 2,1-2 0 0,18 4 0 2,5 6 0-3,3-1 0 0,3 6 0 2,6 1 0-2,-5 5 0-1,5 8-73 2,-23 20-427 0,-3 0-778-1</inkml:trace>
    </iact:actionData>
  </iact:action>
  <iact:action type="add" startTime="110177">
    <iact:property name="dataType"/>
    <iact:actionData xml:id="d61">
      <inkml:trace xmlns:inkml="http://www.w3.org/2003/InkML" xml:id="stk61" contextRef="#ctx0" brushRef="#br2">29295 6776 94 0,'0'0'870'7,"0"0"-568"1,0 0-102-2,0 0-86 3,0 0-58-2,0 0 16 2,0 0 14-3,77-163 2 1,-71 112-16 2,-6-3-24-2,0 3-14-1,0 0-26 3,-23-3-5-2,-5 5-3 1,-11 1 0-2,-1 6-5 2,6 11-57 0,-2 6-30 0,29 25-160-2,7 0-308 3</inkml:trace>
    </iact:actionData>
  </iact:action>
  <iact:action type="add" startTime="115428">
    <iact:property name="dataType"/>
    <iact:actionData xml:id="d62">
      <inkml:trace xmlns:inkml="http://www.w3.org/2003/InkML" xml:id="stk62" contextRef="#ctx0" brushRef="#br2">12574 6931 402 0,'0'0'348'5,"0"0"-108"2,0 0-40 1,0 0 4-2,0 0 26 2,0 0-24 0,0 0-74 1,10 0-47-2,-3 0-85-1,-1 1 0 2,-5 19 0 0,2-1 0 0,2 1 0-2,3 1 0 2,-1-3 0 1,-4 5 0-4,8-3 0 3,-6 1 0 0,-3-6 0 0,9 2 0-2,-6-4 0 2,-1-9 0 0,-4-1 0 0,3 0 0 0,6-3 0-2,-2 0 0 2,3 0 0 1,-4 0 0-2,-2 0 0-1,6 0 0 2,-2 0 0 0,-6-6 0 0,12-11 0-2,-10-5 0 2,10-5 0 0,-5-5 0-2,7 3 0 2,-3 4 0 0,-9 3 0 0,4 2 0 0,8 2 0-2,-12-6 0 2,10 5 0 0,-9 6 0 0,8-2 0-2,-13 15-63 2,0 0-665 1</inkml:trace>
    </iact:actionData>
  </iact:action>
  <iact:action type="add" startTime="116131">
    <iact:property name="dataType"/>
    <iact:actionData xml:id="d63">
      <inkml:trace xmlns:inkml="http://www.w3.org/2003/InkML" xml:id="stk63" contextRef="#ctx0" brushRef="#br2">12640 6778 764 0,'0'0'296'8,"0"0"-80"-1,0 0-68-1,0 0-48 2,0 0-10 0,0 0 2-2,0 0 34 2,0 0-10 0,0 0-38 0,2 0-57-2,18 0-21 2,-1 0 0 0,1 0 0 1,0 0 0-2,1 0 0-1,2 0 0 2,3-6 0 0,-11 0 0 0,1-1 0-2,-1-3 0 2,-10 3 0 0,-5-4 0-1,0-1 0 0,0-5 0 1,0 3 0 0,0 0 0 0,0 0 0-2,-3 4 0 2,-14 1 0 0,-2 1 0-2,7 1 0 2,-4 1 0 0,3 1 0 1,9 3-159-4,1 2-507 3</inkml:trace>
    </iact:actionData>
  </iact:action>
  <iact:action type="add" startTime="116791">
    <iact:property name="dataType"/>
    <iact:actionData xml:id="d64">
      <inkml:trace xmlns:inkml="http://www.w3.org/2003/InkML" xml:id="stk64" contextRef="#ctx0" brushRef="#br2">13193 6851 474 0,'0'0'344'8,"0"0"-152"-3,0 0-4 3,0 0-38 0,0 0-4 1,0 0 10-4,7 43-32 3,-7-32-10 1,-16-1-30-2,-4-1-9 0,-1 2-75 0,-2-2 0 1,-4-1 0 0,-4-2 0-1,1-1 0 0,1 1 0 2,6 1 0-1,5-5 0-3,11-2 0 4,4 0 0-2,3 0-3 1,0 0-117-2,0 0 0 3,0 0-8-2,3-7-278 2,4 7-262-2</inkml:trace>
    </iact:actionData>
  </iact:action>
  <iact:action type="add" startTime="117235">
    <iact:property name="dataType"/>
    <iact:actionData xml:id="d65">
      <inkml:trace xmlns:inkml="http://www.w3.org/2003/InkML" xml:id="stk65" contextRef="#ctx0" brushRef="#br2">13064 6789 968 0,'0'0'302'7,"0"0"-58"1,0 0-102-3,0 0-58 3,0 0-18 0,40 146 20 0,-25-122-18-1,-14-3-22 0,6-4-32 1,2-6-14 1,-5 4 0-3,-1-5-14 1,0 4-52 1,7 3-48 0,-5-3-48-2,6 2-66 2,-11-16-100 0,0 0-376 0</inkml:trace>
    </iact:actionData>
  </iact:action>
  <iact:action type="add" startTime="117683">
    <iact:property name="dataType"/>
    <iact:actionData xml:id="d66">
      <inkml:trace xmlns:inkml="http://www.w3.org/2003/InkML" xml:id="stk66" contextRef="#ctx0" brushRef="#br2">13409 6837 500 0,'0'0'282'8,"0"0"-94"0,0 0-36-2,0 0-20 2,0 0-4 0,0 0-22 1,24 28 0-3,-19-9-24 1,-3 4 10 1,0 2-10 0,-2 1-20-2,3 2-22 2,6-6-6 1,-5 3-16-2,-1-1-12-1,1-3-4 2,5-4 6 0,-2-5-4 0,-3-10 4-2,8-2-6 2,-3 0-2 0,7 0 0 0,2-22-2-2,0-6 0 2,2-1 2 0,-1 5 0 0,-10 4 0-2,4 10 4 2,-7 3-4 0,-6 4 4 0,1 3-2-2,8 0 0 2,-6 0 0 0,1 0-2 0,-1 3-4-1,10 11 4 0,-6-6 4 1,-4-2-4 0,10-6 3-2,-11 0-3 2,13 0 0 0,-4 0 0 0,5-8-3-2,1-10 1 4,-4-4 0-3,-6 4 0 2,-4-3-2-3,-3 5-14 0,0 0-60 2,0 3-82 0,0 10-118-2,0 3-252 2</inkml:trace>
    </iact:actionData>
  </iact:action>
  <iact:action type="add" startTime="118471">
    <iact:property name="dataType"/>
    <iact:actionData xml:id="d67">
      <inkml:trace xmlns:inkml="http://www.w3.org/2003/InkML" xml:id="stk67" contextRef="#ctx0" brushRef="#br2">13422 6671 568 0,'0'0'486'8,"0"0"-276"-2,0 0-60 2,0 0-78 0,0 0-50 1,0 0 0-4,0 19 22 4,0-19 42-2,3 0 28 1,14 0-26-2,6 0 12 2,-4 9-15 0,3-3-85 0,7-4 0-2,-6 1 0 2,2-3 0 0,1 0 0 0,0 0 0-2,-12 0 0 2,2 0 0 0,-13 0 0 1,-3 0 0-4,7 0 0 3,-7-3 0 0,0-2 0 0,0-3 0-2,0-1 0 2,0-2 0 0,0-3 0 0,0 0 0-2,-26-4 0 2,2 3 0 0,-3-2 0 0,-3 0 0-2,4 6 0 2,9-1 0 0,-2 3 0 0,11 4 0-1,4-1-17 0,4 6-259 1,0 0-488 0</inkml:trace>
    </iact:actionData>
  </iact:action>
  <iact:action type="add" startTime="120559">
    <iact:property name="dataType"/>
    <iact:actionData xml:id="d68">
      <inkml:trace xmlns:inkml="http://www.w3.org/2003/InkML" xml:id="stk68" contextRef="#ctx0" brushRef="#br2">18702 7702 272 0,'0'0'372'7,"0"0"-184"1,0 0-18 0,0 0-36-3,0 0-12 4,0 0 30-1,0 0 14 0,16 31-38-1,-11-25-10 0,3 3-40 1,-5-1-22 0,-1 9-8-2,-2 3-12 2,0 4-29 0,0-3-7 0,0 1 0-2,3-5 0 2,-3-3 0 0,0-3 0-1,4 0 0 0,-1-5 0 1,3-3 0 0,-2-3 0 0,-1 0 0-2,1 0 0 2,9 0 0 0,-3 0 0 0,3 0 0-2,3 0 0 2,-11 0 0 0,8 0 0 0,-6 0 0-2,-1 0 0 2,4 0 0 0,-6 0 0 0,11-11 0-2,-7-6 0 2,6 0 0 0,-12 0 0 0,3 4 0-2,3 4 0 2,-5 3 0 0,-3-3 0 0,2 3 0-2,-2-4 0 2,7-7 0 0,2-8 0 0,-2-4 0-1,6-2-339 0,-13 23-215 1,0 5-543 0</inkml:trace>
    </iact:actionData>
  </iact:action>
  <iact:action type="add" startTime="121308">
    <iact:property name="dataType"/>
    <iact:actionData xml:id="d69">
      <inkml:trace xmlns:inkml="http://www.w3.org/2003/InkML" xml:id="stk69" contextRef="#ctx0" brushRef="#br2">18775 7619 786 0,'0'0'210'8,"0"0"-112"0,0 0-12 1,0 0-18-4,0 0 46 3,0 0 72 0,61-6-26 1,-51 6-34-4,3 0-38 3,0 0-32 0,-6 0-10 0,11 0-26-2,-11 0-17 2,6 0-3 0,3 0 0 0,-6-3 0-1,3 3 0 0,-9-3 0 1,9 0 0 0,-5 1 0-2,-3-4 0 2,1-3 0 0,-1-5 0 0,-5 0 0-2,0 1 0 2,0-2 0 0,0 1 0 0,0 1 0-2,0-2 0 2,0-2 0 0,-11 1 0 0,-2 1 0-2,-1-2 0 2,-5 6-37 0,15 8-187 0,4 0-386-2</inkml:trace>
    </iact:actionData>
  </iact:action>
  <iact:action type="add" startTime="121947">
    <iact:property name="dataType"/>
    <iact:actionData xml:id="d70">
      <inkml:trace xmlns:inkml="http://www.w3.org/2003/InkML" xml:id="stk70" contextRef="#ctx0" brushRef="#br2">19278 7701 702 0,'0'0'374'7,"0"0"-210"3,0 0 12-6,0 0-62 4,0 0-24 0,0 0 28 0,-21 27-32-2,4-22-24 2,-2 3-32 1,-4-3-16-2,9-5-10 0,3 0-4 0,3 0-8 1,3 0-46 0,5 0-36-2,0 0-44 2,0 0-98 0,0 0-218 0</inkml:trace>
    </iact:actionData>
  </iact:action>
  <iact:action type="add" startTime="122386">
    <iact:property name="dataType"/>
    <iact:actionData xml:id="d71">
      <inkml:trace xmlns:inkml="http://www.w3.org/2003/InkML" xml:id="stk71" contextRef="#ctx0" brushRef="#br2">19278 7701 172 0</inkml:trace>
    </iact:actionData>
  </iact:action>
  <iact:action type="add" startTime="122453">
    <iact:property name="dataType"/>
    <iact:actionData xml:id="d72">
      <inkml:trace xmlns:inkml="http://www.w3.org/2003/InkML" xml:id="stk72" contextRef="#ctx0" brushRef="#br2">19278 7701 172 0,'-61'-64'570'1,"61"64"-268"-1,0 0-6 0,0 0-70 0,0 0-108 0,0 0-6 1,17 136-34-1,-17-106-48 2,0-1-18-2,0-14-8 0,0-7-4 7,0-8-24 1,6 0-98-1,-5 0-58 0,11 0 40 1,-10-8-206 0,-2 1-320-1</inkml:trace>
    </iact:actionData>
  </iact:action>
  <iact:action type="add" startTime="122877">
    <iact:property name="dataType"/>
    <iact:actionData xml:id="d73">
      <inkml:trace xmlns:inkml="http://www.w3.org/2003/InkML" xml:id="stk73" contextRef="#ctx0" brushRef="#br2">19446 7604 406 0,'9'0'234'8,"-9"3"-100"-1,0 3-44 0,0 0-18 1,0 2 40-1,4 0 64 1,2 6 34-1,-5-3-46 0,8 4-44 1,-6 4-26 0,-3 3-20-2,0 3-22 2,1 7-24 0,-1-2-10 0,0 5 4-2,3-9-10 2,0-8 0 0,6-4-10 1,-8-8 0-4,2-4-2 3,1-2-2 0,2 0-10 0,7 0-12-2,0-2 14 3,-4-21 8-2,10 1-4-1,-6-3 4 3,-9 3-8-2,9 5 0 1,-10 7 6 1,-3 9 2-4,0 1 2 4,0 0 2-2,0 0-2-1,0 1-12 2,0 19 12 1,0-3 2-2,0-8 6 2,5 0 4-4,-3-7 2 3,-2 0-12 0,3-2 2 0,7 5-4-2,-7-5 0 2,2 0-4 0,11 0-4-2,-6 0 6 3,4-7 0-2,2-16 0 1,5-4 0 0,-6-7 0-2,-7 3-16 2,2-2-36 0,-7 5-92 0,-3 11-70-1,0 14-180 0,0 3-340 2</inkml:trace>
    </iact:actionData>
  </iact:action>
  <iact:action type="add" startTime="123627">
    <iact:property name="dataType"/>
    <iact:actionData xml:id="d74">
      <inkml:trace xmlns:inkml="http://www.w3.org/2003/InkML" xml:id="stk74" contextRef="#ctx0" brushRef="#br2">19482 7553 550 0,'0'0'332'8,"0"0"-240"-1,0 0-72 0,0 0-10 1,0 0-4 0,0 0 6-2,36 13 132 2,-15-13-40 0,2 0 78 0,-6 0-42 0,6 0-22-2,-5-1-50 2,-2 1-32 0,-3-2-10 0,0-5-14-3,0 2-10 4,-4-4 0-2,7 5 8 2,-11-3 16-3,5 2 14 2,-5 1 4 0,-5-1-20 0,0 0-18-2,0-6-6 2,0-1 2 0,0-8 2 0,0 1 2-2,-5 2-4 2,-8 0 2 0,3 4-4-2,-3 10-8 2,9-3 0 0,-9 0-12 0,-6 1-30 0,10 1-108-2,-2 4-224 2,8 0-920 0</inkml:trace>
    </iact:actionData>
  </iact:action>
  <iact:action type="add" startTime="125429">
    <iact:property name="dataType"/>
    <iact:actionData xml:id="d75">
      <inkml:trace xmlns:inkml="http://www.w3.org/2003/InkML" xml:id="stk75" contextRef="#ctx0" brushRef="#br2">27852 6725 972 0,'0'0'434'6,"0"0"-152"0,0 0-102 2,0 0-92 1,0 0-38-2,0 0-9-1,0 0-41 3,13 39 0-2,-10-31 0 2,-2 1 0-4,11 3 0 3,-11 1 0 0,2 1 0 0,1-2 0-1,-1-1 0 1,0-3 0-1,4-6 0 1,-4 2 0-1,0-1 0 0,-1-1 0 1,-2-2 0 0,0 0 0-2,0 0 0 2,0 0 0 0,3 3 0 1,-3-1 0-4,0 6 0 4,8-5 0-2,-6 1 0 2,-2-2 0-2,3-2 0-1,-3 0 0 2,3 0 0 0,4 0 0-2,3 0 0 2,9 0 0 0,-8-17 0 0,7-2 0-2,1-1 0 2,-2-2 0 1,-1 3 0-2,-9 1 0 0,6 5 0 0,-10 1 0 2,4 4 0-2,-7 4 0-1,6 3 0 3,-1-3 0-2,-3-4 0 2,3-9 0-4,11-3-107 3,-12 9-445 0,-1 0-564 0</inkml:trace>
    </iact:actionData>
  </iact:action>
  <iact:action type="add" startTime="126200">
    <iact:property name="dataType"/>
    <iact:actionData xml:id="d76">
      <inkml:trace xmlns:inkml="http://www.w3.org/2003/InkML" xml:id="stk76" contextRef="#ctx0" brushRef="#br2">27846 6536 764 0,'0'0'374'7,"0"0"-102"2,0 0-52-3,0 0-92 2,0 0-48 0,0 0-12 0,0 0-10-2,7 15-12 1,9-14-9 2,0-1-37-1,4 0 0-3,-2 0 0 4,1 0 0-2,4 0 0 1,-1 0 0-1,-7 4 0 1,-4-4 0-1,2 0 0 2,4 0 0-4,-11 0 0 3,7 0 0 0,-10 0 0 0,-2 0 0-2,-1 0 0 3,0 0 0-2,0 0 0 2,0 0 0-4,0 0 0 4,0-5 0-2,0-15 0 1,0-3 0-1,-1 6 0 0,-11 4 0 1,8 5 0 0,1 1 0 0,3 5 0-2,-3 2-385 3,3 0-945-2</inkml:trace>
    </iact:actionData>
  </iact:action>
  <iact:action type="add" startTime="126808">
    <iact:property name="dataType"/>
    <iact:actionData xml:id="d77">
      <inkml:trace xmlns:inkml="http://www.w3.org/2003/InkML" xml:id="stk77" contextRef="#ctx0" brushRef="#br2">28447 6633 778 0,'0'0'402'8,"0"0"-160"-2,0 0-64 2,0 0-110-1,0 0-22 2,0 0 34-3,-23 35-8 2,-6-23-34 0,2-2-22 0,2 5-12-2,-7-1 2 2,10-1 0 0,4-1-4 0,10-4 0 0,0-4-2-2,3-4 0 2,5 0-2 0,0 0-12-2,0 0-68 2,-3 0-58 0,2 0 12 0,-11 0-228-2,8 0-476 2</inkml:trace>
    </iact:actionData>
  </iact:action>
  <iact:action type="add" startTime="127340">
    <iact:property name="dataType"/>
    <iact:actionData xml:id="d78">
      <inkml:trace xmlns:inkml="http://www.w3.org/2003/InkML" xml:id="stk78" contextRef="#ctx0" brushRef="#br2">28327 6556 794 0,'0'0'372'8,"0"0"-140"0,0 0-64 0,0 0-100-2,0 0-50 4,0 0 2-4,3 121 8 0,-3-101 44 2,0-7 26 0,1 2-34 0,2-8-18-2,6 3-22 3,-6-5-24-2,-3 7-20 1,0-2-64-2,0-7-148 2,0 1-284 0</inkml:trace>
    </iact:actionData>
  </iact:action>
  <iact:action type="add" startTime="127770">
    <iact:property name="dataType"/>
    <iact:actionData xml:id="d79">
      <inkml:trace xmlns:inkml="http://www.w3.org/2003/InkML" xml:id="stk79" contextRef="#ctx0" brushRef="#br2">28627 6576 720 0,'0'0'272'8,"0"0"-40"-2,0 0-62 0,0 0-70 2,0 0-10 0,2 143 6-1,-2-126 26 0,0-9-20 1,0-5-42 0,3-3-18-2,4 0-36 2,3 0-6 0,-7 0-4 0,1 0-14-2,9 0 4 2,2 0 10 0,-7 0 2 1,8 0 4-4,0 0 0 3,-4 0-2 0,4 0 4 0,0 0-2-1,-15 0 4 1,7 0-2-1,-8 0 30 1,5 0-11-1,-5 9-23 0,0 11 0 2,0 0 0-2,0-3 0-1,0-4 0 2,0-11 0 0,0-2 0 0,3 0 0-2,7 0 0 3,5-11 0-2,4-11 0 2,1-7 0-4,-3 5 0 3,-6-3 0 0,2 6 0 0,-9-2 0-2,10 2 0 2,-12 4 0 0,5 8 0 0,-1 0 0-1,-6 7 0 0,0 2 0 1,0 0 0 0,0 0 0-2,0 0 0 2,0 0-257 0,0 0-443 1</inkml:trace>
    </iact:actionData>
  </iact:action>
  <iact:action type="add" startTime="128669">
    <iact:property name="dataType"/>
    <iact:actionData xml:id="d80">
      <inkml:trace xmlns:inkml="http://www.w3.org/2003/InkML" xml:id="stk80" contextRef="#ctx0" brushRef="#br2">28588 6416 470 0,'0'0'604'7,"0"0"-326"-1,0 0-60 2,0 0-44 0,0 0-54 0,0 0-34 0,0 0-6-2,61 0-63 2,-45 0-17 1,4 0 0-4,3 0 0 3,8 0 0 0,-1 0 0 0,6 0 0-2,-12 0 0 2,3 0 0 0,2 0 0 1,-6 0 0-4,-5 0 0 4,-8 0 0-2,3 0 0 1,-13 0 0-2,0 0 0 2,0 0 0 0,0 0 0 0,0 0 0-1,0 0 0 0,0-3 0 1,0-9 0 0,0-1 0-2,0-4 0 2,0-2 0 0,-16 6 0 0,0-2 0-2,5-1 0 3,-10 2 0-2,2 3 0 2,5 5 0-4,11 4 0 4,-7 2-547-2</inkml:trace>
    </iact:actionData>
  </iact:action>
</iact:actions>
</file>

<file path=ppt/ink/inkAction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8-01-23T04:37:34.18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
    <inkml:brush xml:id="br2">
      <inkml:brushProperty name="width" value="0.055" units="cm"/>
      <inkml:brushProperty name="height" value="0.055" units="cm"/>
    </inkml:brush>
  </inkml:definitions>
  <iact:action type="add" startTime="3070">
    <iact:property name="dataType"/>
    <iact:actionData xml:id="d0">
      <inkml:trace xmlns:inkml="http://www.w3.org/2003/InkML" xml:id="stk0" contextRef="#ctx0" brushRef="#br0">5111 8373 74 0,'0'7'84'1,"0"-7"-42"1,0 0 8 23,0 3 36-24,0-3-2-1,-1 0 62 2,1 0 38 25,0 0-58-27,-3 0-28 0,3 0-20 4,0 0-8 24,0 0 8-28,0 0 12 1,0 0-4-1,0 0 32 22,0 0-14-22,0 0-8 1,0 0-4 21,0 0-4-22,0 0-6 0,0 0-12 22,0 0-49-22,0 0-21 0,0 0 0 23,0 0 0-23,0 0 0 1,0 0 0 21,0 0 0-22,0 0 0 0,0 0 0 23,0 0 0-23,0 0 0 0,0 0 0 23,0 0 0-23,0 0 0 0,0 0 0 24,0 0 0-24,0 0 0 0,0 0 0 26,0-10 0-26,7 0 0 0,5 0 0 2,-3-3 0 17,-5-1 0-19,12 4 0 1,-4-5 0 19,-4 5 0-20,-2 3 0 23,7-1 0-23,-9 3 0 0,8-5 0 2,-3 3 0 21,-3-3 0-23,4 3 0 1,-6-3 0 20,5 0 0-21,-5-2 0 2,3 1 0 18,2 2 0-19,1 1 0 0,-8-3 0 19,9 3 0-20,-6-4 0 1,-3-1 0 21,11-1 0-22,-5-1 0 22,-5 2 0-21,2 1 0-1,3 4 0 1,-7-4 0 15,2 4 0-16,9 3 0 21,-11-1 0-21,6 3 0 1,-1 3 0 26,-6-5 0-27,7 0 0 0,-4-5 0 22,2 3 0-22,3-2 0 0,-3 0 0 22,2 3 0-22,-7 3 0 0,7 2 0 4,-5 1 0 20,5-7 0-24,-1 5 0 0,1-1 0 23,0-2 0-23,5-4 0 0,-4 3 0 25,-2-3 0-24,9-3 0-1,-12 5 0 23,10-4 0-22,-10 2 0-1,1 1 0 1,2 2 0 22,1 0 0-23,-4-2 0 0,1-2 0 23,9-3 0-23,2-6 0 0,-4-1 0 23,5-2 0-23,-1-2 0 0,-5 6 0 23,3 1 0-23,-6 5 0 1,2 4 0 21,-5 2 0-22,4-2 0 0,-8-4 0 24,5 2 0-24,3-1 0 0,-6-4 0 1,1 3 0 22,-1 5 0-23,-2 0 0 1,9 4 0 24,-9 3 0-25,0 0 0 0,0 0 0 23,0 0 0-23,0 0 0 0,0 0 0 5,0 0 0 18,2-1 0-23,-2 1 0 0,0 0 0 22,0 0 0-22,0 0 0 0,0 0 0 24,0 0 0-24,0 0 0 0,0 0 0 21,0 0 0-21,0 0 0 0,0 0 0 22,0 1 0-22,-18 16 0 0,-4 0 0 22,-1 0 0-22,-6 0 0 0,8-3 0 24,3-2 0-23,6-4 0-1,-1-2 0 23,6-1 0-23,-2 1 0 0,5-4 0 4,-1 3 0 17,2-3 0-21,-5 3 0 21,3 3 0-21,2 1 0 0,-7-3 0 4,10-6 0 20,0 0 0-24,0 0 0 1,0 0 0 21,0 0 0-22,0 0 0 0,0 0 0 22,0 0 0-22,0 0 0 1,0 0 0 19,6 0 0-20,3-3 0 0,-6-4 0 25,10 2 0-25,-6 0 0 1,6-3 0 23,-6-1 0-24,5-2 0 0,-3 2 0 2,2 4 0 20,7-4 0-22,-8 1 0 0,10-1 0 21,0-2 0-21,1 0 0 4,-6-1 0 17,1-2 0-21,-7 4 0 0,3-1 0 24,-5 5 0-24,-4 3 0 1,4 0 0 22,-1 0 0-22,-6 1 0-1,0 2 0 24,0 0 0-24,0 0 0 0,0 0 0 2,0 0 0 19,0 8 0-21,0 14 0 2,0-2 0 20,0-1 0-21,0 2 0-1,0-2 0 20,-6 1 0-20,-4 2 0 3,7-5 0 18,-1-5 0-21,1-4 0 0,3-8 0 26,0 0 0-25,0 0 0-1,0 0 0 22,0 0 0-22,0 0 0 1,0 0 0 2,0 0 0 19,0-3 0-22,0-8 0 1,0 0 0 21,0-6 0-22,0-6 0 0,0 3 0 21,0-1 0-21,0 3 0 1,0 4 0 20,0 2 0-20,0 7 0 0,0 2 0 22,0 3 0-23,0-2 0 0,-9-1 0 23,9-1 0-22,-9 4 0-1,-4 0 0 22,0 0 0-22,-4 0 0 0,1 0 0 24,-4 0 0-24,4 0 0 0,-2 0 0 25,7 4 0-24,-1-1 0-1,8-3 0 1,-8 0 0 23,12 0 0-23,-1 0 0-1,1 0 0 26,0 0 0-26,0 0 0 0,0 2 0 21,0 6 0-21,0-1 0 1,0 4-151 1</inkml:trace>
    </iact:actionData>
  </iact:action>
  <iact:action type="add" startTime="5601">
    <iact:property name="dataType"/>
    <iact:actionData xml:id="d1">
      <inkml:trace xmlns:inkml="http://www.w3.org/2003/InkML" xml:id="stk1" contextRef="#ctx0" brushRef="#br0">5641 8565 1120 0,'0'0'382'28,"0"0"-174"-28,0 0-30 0,0 0-102 0,0 0 7 26,0 0-83-25,0 0 0-1,29 116 0 2,-27-92 0 24,3 2 0-26,-1 3 0 0,5 1 0 25,-6 1 0-25,1-3 0 0,-1-5 0 24,-3-10 0-24,0-7 0 0,0-6 0 2,3 0 0 22,4 0 0-24,-4 0 0 0,1 0 0 23,-1 0 0-23,15-19 0 0,-7-9 0 23,1-9 0-22,8-8 0-1,0-6 0 1,8 1 0 18,-14 6 0-19,4 16 0 23,-1 7 0-23,-14 6 0 0,3 8 0 24,-3 1 0-24,-3 2 0 0,0 4 0 2,0 0 0 19,0 0 0-21,0 0 0 1,0 0-155 22,0 0-555-22</inkml:trace>
    </iact:actionData>
  </iact:action>
  <iact:action type="add" startTime="6183">
    <iact:property name="dataType"/>
    <iact:actionData xml:id="d2">
      <inkml:trace xmlns:inkml="http://www.w3.org/2003/InkML" xml:id="stk2" contextRef="#ctx0" brushRef="#br0">5693 8407 520 0,'0'0'388'3,"0"0"-196"23,0 0 28-26,0 0-60 1,0 0-52 2,0 0-14 22,0 0-28-25,0 0-4 0,0 0 0 3,0 0-2 25,0 0-28-28,4 0-6 0,12 0 31 28,1 0-57-28,10 0 0 1,-3 0 0-1,-4 0 0 2,9 0 0 20,-16 0 0-22,5 0 0 0,-1-2 0 25,-5 2 0-25,-2-3 0 0,-9 3 0 25,-1-5 0-25,9 5 0 0,-9-7 0 2,0 2 0 21,0-3 0-22,0-6 0 0,0-3 0 25,-9-3 0-26,-5 2 0 0,-12-6 0 26,8 5 0-26,5-2 0 0,-3 7 0 0,3 4 0 23,12 4 0-22,-2 3 0-1,3 3 0 28,0 0 0-28,0 0-175 0,0 0-1119 2</inkml:trace>
    </iact:actionData>
  </iact:action>
  <iact:action type="add" startTime="9455">
    <iact:property name="dataType"/>
    <iact:actionData xml:id="d3">
      <inkml:trace xmlns:inkml="http://www.w3.org/2003/InkML" xml:id="stk3" contextRef="#ctx0" brushRef="#br1">5119 8173 108 0,'0'0'174'4,"0"0"56"21,0 0 12-22,0 0-82-3,0 0-54 1,0 0-26 28,0 0-42-29,0 0-30 0,0 0 8 2,0-7 4 24,0-1 0-26,7-1 14 0,-3 5 54 36,4-3 0-36,-7 2 36 0,8 1-44 0,-6 4-30 0,-3-5-36 30,4 0-14-30,-1-6 6 0,10-5-2 0,-3 3-2 23,3-1 6-23,-9 3 0 0,9 3 14 3,-5 2 0 19,-2 3-10-22,1-2-2 0,-1 0 0 25,-5-5-8-25,8 3-2 0,-2-6 0 25,5 2 0-25,-4 0 0 0,-3 1 0 22,6 1 16-22,-6-1-10 0,-3 5-2 24,7-3-2-24,0 3 0 0,-6-4 0 3,5 1-2 19,1-1 0-22,-6-2 0 0,6 5 0 23,-9 3 2-23,3 3-2 0,-3 0 0 22,0 0-8-22,0-3 4 0,1 1 2 25,6-4-4-25,-7-1 2 0,13-6 4 25,-7 4-4-25,-4 1 4 0,-2 3 0 2,8 3-2 20,-5-2 4-22,-1 1-4 0,1 0 2 28,1-2 0-28,-4 3-12 0,9-5-12 2,-2-1 8 23,-1 0 6-25,1-1 10 0,-1-3 0 24,-2 7 0-23,-4-3 0-1,10 1 0 1,-3 0 0 22,-4-1 0-23,0-4 0 0,3 4-4 24,1-2-6-24,-2 1 4 0,3-3 4 24,-3 1 4-24,2 6-2 0,-7-1 0 25,9 0 0-24,-5 3 0-1,-4-2 0 1,6 1 0 22,-5-1 0-23,-1 2 2 0,12-2-2 24,-8-3 0-23,1-1 0-1,2 1 2 24,-3 2-2-24,0 3 2 0,-4-3-2 3,3 2 0 22,0-3 2-25,5 1 0 1,-6 1 12 19,3-4 8-20,6-1 6 0,-2-2-14 26,0-1-4-26,1-2-10 0,-6 0 6 24,9 6 4-23,-5-4-4-1,5 2-2 1,-6 0-4 23,4-6 0-24,-2 0 0 0,7 0 0 27,0 4 0-26,-9-2 2-1,11 1 18 21,-7 5 4-20,1 2-6-1,-1 1-6 1,-6 0 2 23,5 2-14-24,-3 3 4 0,-1-1-4 25,4-2 0-25,0-5 0 0,8 4 0 23,-2-7-2-23,0 4 2 0,-5-1 2 23,8-1-2-22,-6 1 0-1,2 0 6 2,-5 5-4 21,-7-1 0-22,7 5 10-1,-6-2-8 5,2-4-2 19,4 4-2-24,0-7 0 0,3 3 2 24,3-4 0-24,2 1-2 0,-4 1 0 23,-1 0 6-23,-6 2-6 0,2 3 6 23,1-4-6-22,-8 0-2-1,9-2 2 4,-4-2-2 19,7-3 2-23,-1 3 2 0,-2-1-2 25,2 2 0-24,-3 3 2-1,6-1-2 2,-11 6 2 21,8-4-4-23,-6 1 6 2,2-1-8 19,-2 0 4-20,-3-6-2-1,8 4 0 24,-5-4 0-23,-7 5 2-1,10 1 0 4,-7 1-4 21,1 1 4-25,-1-1 2 0,-3 2-2 24,11-2 0-23,-9 3 2-1,1-3-2 1,-3 5 0 23,0 0 2-24,0 0-2 1,0 0 4 21,0 0-2-22,0 0 0 1,2 0 0 22,1-2-2-22,-3 2 4-1,8 0-2 22,-8 0 4-22,0 0-2 0,0 0 0 24,0 0 6-23,0 0 0-1,0 0 2 2,0 0-12 22,0 0-2-24,0 0 2 0,0 0 0 22,0 0 6-22,-8 0 0 1,-13 0-4 20,1 0 2-21,-6 0-1 0,-9 9-3 26,-4-1 0-25,9 3 0-1,-7-2-3 25,3-3-11-25,3 2-10 0,2-3 10 1,9-2 8 23,0 2 6-24,14 2 0 0,-7-2 2 26,8 1 0-25,1 0-2-1,1-4 4 1,3 1-4 18,-9-3-2-19,9 0 2 26,0 0 0-25,0 0 2-1,0 0-2 0,0 0 8 21,0 0 6-21,0 0-6 0,12 0 0 25,10 0-4-25,-2-9-2 1,6-2 0 23,5-3 5-24,-1-2-7 0,3-1 0 5,4 0 0 18,3-2 0-23,2 4 0 0,-1 2 0 4,-8-3 0 21,-2 8 0-25,-7 0 0 0,5 3 0 26,-6-1 0-26,-5 0 0 0,-2 6 0 25,-5-4 0-24,-8 4 0-1,9 0 0 0,-11 0 0 26,-1 0 0-26,0 0 0 0,0 0 0 25,0 10 0-25,0 9 0 0,0 5 0 2,-4 1 0 19,-12-1 0-20,0-1 0-1,-1-1 0 23,7-2 0-23,-3 3 0 0,2-1 0 27,1-3 0-27,3 1 0 0,-3-8 0 2,10-7 0 20,0-5 0-21,0 0 0-1,0 0 0 24,0 0-27-24,0-7-269 0,0 2-1282 23</inkml:trace>
    </iact:actionData>
  </iact:action>
  <iact:action type="add" startTime="12129">
    <iact:property name="dataType"/>
    <iact:actionData xml:id="d4">
      <inkml:trace xmlns:inkml="http://www.w3.org/2003/InkML" xml:id="stk4" contextRef="#ctx0" brushRef="#br1">5359 6626 478 0,'0'0'482'2,"0"0"-308"0,0 0 12 23,0 0-50-24,0 0-64-1,0 0 32 4,0 0 10 24,53 0 28-28,-46 0-18 0,3 2-89 25,-3 13-35-25,-4-1 0 0,-3 3 0 25,0 6 0-21,0-1 0-4,0 1 0 0,0-4 0 2,0-2 0 22,0 0 0-24,0 1 0 0,0 1 0 24,0 0 0-24,-4 5 0 0,-19 0 0 25,-1 1 0-25,-5 0 0 0,2-3 0 2,2-7 0 20,-2-4 0-22,6-11 0 0,1 0 0 28,6 0 0-28,3 0 0 0,8 0 0 2,2 0 0 20,1 0 0-22,0-6-29 2,0-2 5 20,0-4 6-21,0-3 2-1,0-2-12 24,0-7 6-24,0 8-14 0,0-5 14 26,0 10 14-26,9 4-2 0,-1 0 10 2,4 7 0 20,0 0 20-22,4 0-6 0,-3 0 10 24,16 0 2-23,-2 0-8-1,2 0-14 24,2 4 18-23,2 9 8-1,-3 5 12 3,2 1-29 22,-3-2-13-25,0 0 0 0,-1-9 0 4,-8-1 0 21,-4-5 0-25,-9-1 0 1,-7 3 0 24,0-4-7-25,0 0-215 0,0 0-482 2</inkml:trace>
    </iact:actionData>
  </iact:action>
  <iact:action type="add" startTime="13071">
    <iact:property name="dataType"/>
    <iact:actionData xml:id="d5">
      <inkml:trace xmlns:inkml="http://www.w3.org/2003/InkML" xml:id="stk5" contextRef="#ctx0" brushRef="#br1">5749 6764 698 0,'0'0'260'1,"0"0"-82"1,0 0 26 23,0 0-56-25,0 0-40 0,0 0-16 3,21 36 2 22,-19-23 0-25,3 2-6 0,5 0-24 28,0 2-45-28,3 1-19 0,-6 3 0 1,6-1 0 27,-5 0 0-28,-5-10 0 0,7-3 0 0,-10-5 0 25,3-2 0-25,1 0 0 0,-1 0 0 21,7 0 0-21,0-2 0 0,-1-13 0 23,1-2 0-23,3-6 0 0,-4 0 0 23,7-2 0-23,-3 4 0 0,-3 2 0 22,0 2 0-22,-3 4 0 1,-1-4 0 21,7 3 0-22,-9 0 0 1,7 3 0 19,-6 9 0-20,-5 2 0 0,0 0-149 24,0 0-693-24</inkml:trace>
    </iact:actionData>
  </iact:action>
  <iact:action type="add" startTime="13670">
    <iact:property name="dataType"/>
    <iact:actionData xml:id="d6">
      <inkml:trace xmlns:inkml="http://www.w3.org/2003/InkML" xml:id="stk6" contextRef="#ctx0" brushRef="#br1">5770 6598 758 0,'0'0'340'1,"0"0"-138"0,0 0 70 22,0 0-100-23,0 0-54 1,0 0-18 28,50-5-30-29,-32 5-55 0,1 0-15 2,2 0 0 26,1 0 0-28,0 0 0 0,-3 0 0 1,1 0 0 24,-10 0 0-25,-3 0 0 0,-4-4 0 26,-3 4 0-25,0-3 0-1,0-7 0 1,0-7 0 21,-3-3 0-22,-20-2 0 0,3 2 0 21,0 3 0-21,2 0 0 0,2 6 0 24,5 3 0-24,2 4-27 0,9 4-433 22</inkml:trace>
    </iact:actionData>
  </iact:action>
  <iact:action type="add" startTime="17232">
    <iact:property name="dataType"/>
    <iact:actionData xml:id="d7">
      <inkml:trace xmlns:inkml="http://www.w3.org/2003/InkML" xml:id="stk7" contextRef="#ctx0" brushRef="#br0">12758 8291 934 0,'0'0'398'0,"0"0"-262"28,0 0-62-28,0 0-32 0,0 0-36 2,0 0 52 26,0 0 90-28,-3 22 32 0,3-22-109 0,0 0-71 26,0 0 0-26,0 0 0 0,0 0 0 3,0 0 0 22,0-9 0-25,10-4 0 0,7 0 0 25,4 2 0-25,-2 3 0 0,1 0 0 21,-3-1 0-20,2 4 0-1,-2-2 0 2,-1 4 0 19,5 2 0-21,-7-5 0 21,12 6 0-20,-5-6 0-1,-3 3 0 25,3 1 0-25,-10-4 0 0,8 6 0 1,3-3 0 21,-3 3 0-21,-2 0 0-1,6 0 0 7,-5 0 0 15,1 0 0-22,1 0 0 1,-3 0 0 24,2 0 0-25,1 0 0 1,-2 0 0 22,1 0 0-22,-8 0 0-1,10 0 0 2,-8 0 0 21,-6 0 0-23,9 0 0 0,0 0 0 23,1 0 0-23,-7 0 0 0,11 0 0 23,-1 0 0-22,3 0 0-1,-6 0 0 24,4 0 0-24,-2 0 0 0,-4 0 0 2,3 0 0 19,5 0 0-20,-3 0 0 1,4 0 0 20,0 0 0-22,-5 0 0 0,-4 0 0 23,5 0 0-22,-9 0 0-1,1 0 0 23,8 0 0-23,1 0 0 0,8 0 0 5,-2 0 0 19,-4 0 0-24,6 0 0 0,-17 0 0 26,7 0 0-25,-6 0 0-1,-6 0 0 2,6 0 0 22,5 0 0-24,2 0 0 0,3 0 0 24,0 0 0-24,0 0 0 0,-5 0 0 23,8 0 0-23,0 0 0 0,-1 0 0 4,-2 0 0 18,0-3 0-22,-6 0 0 1,7 1 0 21,-7 0 0-21,2 2 0-1,4-5 0 24,-6 5 0-24,7-2 0 0,-7-1 0 23,3 0 0-22,-7 3 0-1,-5 0 0 24,-6 0 0-24,10 0 0 0,-8 0 0 3,4 0 0 18,5 0 0-21,-9 0 0 1,9-4 0 24,-10 4 0-25,-3 0 0 0,4 0 0 23,-4 0 0-22,6 0 0-1,-6 0 0 22,6 0 0-22,3 0 0 0,5 0 0 2,-1 0 0 20,-4 0 0-21,-6 0 0 1,0 0 0 18,-3 0 0-20,7 0 0 1,-4 0 0 20,1 0 0-21,8 0 0 1,-5-1 0 21,6 1 0-21,7-6 0-1,-2 6 0 20,5 0 0-20,-13 0 0 3,7 0 0 20,-14 0 0-23,-3 0 0 0,0 0 0 25,0 0 0-24,0 0 0-1,0 0 0 24,0 0 0-24,0 0 0 0,0 0 0 1,0 0 0 20,0 0 0-21,0 0 0 2,0 0 0 19,0 0 0-21,0 0 0 22,0 0 0-22,0 0 0 1,0 0 0 1,0 0 0 20,0 0 0-22,0 0 0 0,0 0 0 23,0 0 0-23,0 0 0 0,0 0 0 24,0 0 0-24,0 0 0 1,0 0 0 23,0 0 0-24,0 0 0 0,0 0 0 22,0 0 0-22,0 0 0 0,0 0 0 23,0 0 0-23,0 0 0 1,0 0 0 1,0 0 0 19,0 0 0-21,0 0 0 22,0 0 0-22,0 0 0 0,0 0 0 3,0 0 0 20,0 0 0-23,0 0 0 1,0 0 0 23,0 0 0-24,0 0 0 0,0 0 0 24,0 0 0-24,0 0 0 0,0 0 0 2,0 0 0 19,0 0 0-21,0 0 0 24,0 0 0-23,0 0 0-1,0 0 0 0,0 0 0 23,0 0 0-23,0 0 0 0,0 0 0 21,0 0 0-21,0 0 0 0,0 0 0 23,0 0 0-23,0 0 0 0,0 0 0 25,0 0 0-25,0-3 0 0,0 3 0 22,0 0 0-22,0 0 0 0,0 0 0 23,-3 0 0-23,-14 0 0 0,7 0 0 22,-19 0 0-22,22 0 0 0,-8 0-691 5</inkml:trace>
    </iact:actionData>
  </iact:action>
  <iact:action type="remove" startTime="21164">
    <iact:property name="style" value="instant"/>
    <iact:actionData xml:id="d8" ref="#d7"/>
  </iact:action>
  <iact:action type="add" startTime="21175">
    <iact:property name="dataType" value="strokeEraser"/>
    <iact:actionData xml:id="d9">
      <inkml:trace xmlns:inkml="http://www.w3.org/2003/InkML" xml:id="stk8" contextRef="#ctx0" brushRef="#br2">20028 12456 1566 0,'0'0'232'14,"0"0"-28"-12,0 0-159 2,0 0-45 28,0 0 0-32,0 0-19 0,5 13-199 1,-5-13-338 25</inkml:trace>
    </iact:actionData>
  </iact:action>
  <iact:action type="add" startTime="23899">
    <iact:property name="dataType"/>
    <iact:actionData xml:id="d10">
      <inkml:trace xmlns:inkml="http://www.w3.org/2003/InkML" xml:id="stk9" contextRef="#ctx0" brushRef="#br0">12746 8265 496 0,'0'0'252'2,"0"0"-144"-2,0 0 110 30,0 0 24-28,0 0-118-2,0 0-8 0,0 0 26 26,0 8-18-26,0-8-32 0,9 0-12 1,-2 0-27 30,2 0-53-31,1 0 0 0,0 0 0 0,-6 0 0 28,7 0 0-28,5 0 0 0,1-8 0 0,3-1 0 24,0-5 0-24,4 2 0 0,-5-1 0 25,2 5 0-25,0-1 0 0,-3-1 0 1,6 0 0 22,-10 2 0-23,9-1 0 1,-4 6 0 24,-1-4 0-25,5-1 0 1,-6 1 0 3,9-2 0 18,-8 1 0-22,5 2 0 2,-6 2 0 22,3-3 0-24,-1 5 0 0,-1-4 0 23,-2 1 0-22,4 3 0-1,-4-6 0 2,-2 3 0 19,4 3 0-21,5-7 0 1,-4 3 0 24,8 1 0-25,-1-3 0 0,-1 2 0 24,-6 0 0-24,-2-1 0 0,7 3 0 24,-7-2 0-23,6-1 0-1,-3-2 0 2,9-2 0 20,-4-4 0-22,1 1 0 1,5-2 0 21,-5 4 0-21,-6-2 0-1,0 3 0 26,-4 2 0-26,-9 4 0 0,11-1 0 24,-5-3 0-24,-3 4 0 0,7-5 0 1,2 3 0 21,-3-3 0-21,2-3 0 0,-7 2 0 22,5 3 0-23,0 0 0 0,-6 1 0 25,5 0 0-25,-2 1 0 1,0-5 0 23,3 1 0-24,1 0 0 0,6-5 0 1,-2 7 0 23,-1-3 0-24,-3 0 0 0,-1 5 0 24,-8-2 0-24,5 3 0 0,-8-2 0 24,13 2 0-24,-1-4 0 0,6 2 0 23,1-5 0-23,-4 4 0 0,3-1 0 3,-6 1 0 19,-1 1 0-21,0 2 0-1,-7 3 0 24,6-4 0-24,-2 3 0 0,-2-3 0 23,7-2 0-23,5 1 0 1,6-6 0 22,-9 6 0-23,3-3 0 0,-5 5 0 3,-8-1 0 19,7 2 0-21,-2-3 0 1,2 2 0 20,-5 0 0-21,8-4 0-1,0 1 0 24,8-1 0-24,-8-1 0 0,-11 7 0 2,5-2 0 22,-9 2 0-23,-5 3 0-1,0 0 0 23,0-2 0-23,4-1 0 0,-4 3 0 22,0 0 0-22,0 0 0 0,0 0 0 22,0 0 0-22,0 0 0 0,0 0 0 27,0 0 0-27,0 0 0 0,0 0 0 1,0 0 0 20,0 0 0-21,-20 0 0 1,-4-2 0 21,0-1 0-22,-12-3 0 1,-1 0 0 24,-3 4 0-25,-4-4 0 0,1 3 0 24,2-3 0-23,4 4 0-1,8 2 0 23,1 0 0-23,9 0 0 0,12 0 0 3,3 0 0 21,-5 0 0-24,9 0 0 0,0 0 0 23,0 0 0-22,0 0 0-1,0 0 0 23,0-3 0-23,0 0 0 0,9-4 0 2,11 3 0 19,3-5 0-21,5 4 0 24,2-1 0-23,-2 4 0-1,11-2 0 2,-9 2 0 20,1-1 0-22,5 1 0 0,-13-2 0 24,10 4 0-24,-9 0 0 1,-1 0 0 23,-2 0 0-24,-2 0 0 0,-3 4 0 21,-7 7 0-20,4-2 0-1,-7 4 0 20,-6 4 0-20,0 6 0 0,0 5 0 24,0 5 0-23,0-2 0-1,0 4 0 23,-10-5 0-23,-3-8 0 1,10-5 0 2,1-9 0 23,2-4 0-26,0-4 0 0,0 0 0 21,0 0 0-21,2 0 0 0,11-17 0 23,0 0 0-23,-12 6 0 0,-1 7 0 26,0 4-147-26</inkml:trace>
    </iact:actionData>
  </iact:action>
  <iact:action type="add" startTime="26689">
    <iact:property name="dataType"/>
    <iact:actionData xml:id="d11">
      <inkml:trace xmlns:inkml="http://www.w3.org/2003/InkML" xml:id="stk10" contextRef="#ctx0" brushRef="#br0">20521 8153 804 0,'0'0'470'6,"0"0"-286"19,0 0-86-23,0 0-72-2,0 0-26 3,0 0 18 23,0 0 16-26,0-12 46 0,0-1-2 27,0-2-20-27,0 0-22 1,0 1 2-1,0-3-14 24,0 1-12-24,0-1-6 0,0 0-6 22,0-5 6-22,0 0-4 0,0 1 0 24,0-2 2-24,0 7-2 0,0-3 2 3,0-4-2 18,0-1-2-20,0 0 2 0,0-4-2 20,0-2 0-21,0-2-2 3,0 1 2 19,0 0 2-22,0 7-2 0,0 0 0 27,0-1 0-26,0 3 0-1,0-6 0 0,0-3-8 22,0-2-18-21,0 1-2 1,0 0 6 20,0 12 6-21,0 8 10-1,0 3 4 22,0 6-6-22,0 0 8 0,0 1-2 22,0-1 0-22,0-6 2 0,0 1-4 25,0 0 2-25,0 3 2 0,0 5-2 3,0 0 4 20,0 0-4-23,0 0-2 1,0 0-12 23,0 11 16-23,-11 8 16-1,4 1-10 23,-6-5-4-22,2 2 16-1,-3 4-2 2,4 2-14 21,-6-3-2-22,0 0 0-1,-2-7-16 23,11-4-22-23,4-9-30 0,3 0 50 24,0 0-10-23,0-25 28-1,0-9 10 22,8 0-8-22,-1 8 8 0,6 4-2 24,1 0-2-23,-5-2-2-1,4 0 0 1,-7 1-4 21,8 3 0-21,-6 10 2-1,3 1 2 23,-4 4 0-23,-2 5 44 1,8 0 4 19,0 0-14-19,0 0-8-1,1 0-2 23,2 0 10-23,5 14-13 0,-2 8-25 25,-2 13 0-24,-5 4 0-1,3-1 0 24,1-4 0-24,-8-12 0 0,8-7 0 1,0-13 0 22,-8-2 0-22,11 0 0 0,-4 0 0 22,1-2-35-23,-16-9-311 1,2-1-1160 22</inkml:trace>
    </iact:actionData>
  </iact:action>
  <iact:action type="add" startTime="28943">
    <iact:property name="dataType"/>
    <iact:actionData xml:id="d12">
      <inkml:trace xmlns:inkml="http://www.w3.org/2003/InkML" xml:id="stk11" contextRef="#ctx0" brushRef="#br0">28330 8153 178 0,'0'0'626'1,"0"0"-446"-1,0 0-96 28,0 0-30-28,0 0 14 0,0 0 26 0,0 0 38 3,54-49 14 24,-51 41-22-26,1 1-10-1,12-1-18 3,-7 1-24 19,2-4-12-22,7-1-41 0,-8 1-19 27,3-2 0-27,3 0 0 0,-12 2 0 1,12 3 0 20,-9-1 0-20,6 5 0 20,-8-3 0-21,11-3 0 0,-6-3 0 25,3 0 0-24,4-4 0-1,-4-1 0 0,0 2 0 22,3-1 0-22,2 1 0 0,-8 1 0 25,3 2 0-25,-5 1 0 1,1 0 0 23,-2 2 0-24,-2-1 0 0,9-5 0 1,1 0 0 21,-2-1 0-22,4-5 0 21,-4 5 0-21,3 3 0 1,-9 3 0 2,-2 2 0 21,6 3 0-24,-9 1 0 0,1 3 0 26,8-5 0-26,-9 2 0 0,8-7 0 2,3-1 0 18,-6-1 0-20,6 1 0 2,3 0 0 20,-9 2 0-22,-2 3 0 3,6-1 0 19,-9 1 0-22,11 0 0 0,-6-4 0 24,0-1 0-24,6-6 0 0,3-3 0 21,8 3 0-21,-8 2 0 0,-5 3 0 22,2 0 0-22,3 3 0 0,-12-1 0 28,12 2 0-28,-8 1 0 0,5-2 0 2,-6 0 0 20,6 0 0-22,0-4 0 1,2-2 0 24,-2 0 0-24,5-2 0-1,-6 6 0 23,1 0 0-23,3 2 0 0,-4 0 0 4,1-1 0 20,3 2 0-24,-3-4 0 0,1 3 0 24,-1-1 0-24,3 5 0 0,-9-3 0 3,1 5 0 18,3-4 0-21,-9 3 0 23,11 1 0-22,-10-1 0-1,7-2 0 1,4-4 0 22,2 4 0-23,4-3 0 0,-12-1 0 24,8 5 0-23,0-3 0-1,7 3 0 23,-9-3 0-23,-4 5 0 0,6-6 0 2,-8 3 0 18,5-3 0-19,4 2 0 2,-10-2 0 22,6-3 0-25,-2 2 0 0,2 2 0 24,-8 2 0-24,6 1 0 0,-9 5 0 3,7-4 0 19,0 1 0-22,2-5 0 0,1 1 0 22,5-4 0-21,-6 2 0-1,-1 0 0 23,0-1 0-23,0 4 0 1,0 1 0 22,-1-3 0-23,2 0 0 0,1-2 0 22,3-3 0-22,-8 5 0 0,0-2 0 22,5 4 0-21,-8 3 0-1,-1 1 0 24,6 2 0-23,-8-4 0-1,6-6 0 22,6 2 0-22,-7-7 0 0,10-3 0 24,1 1 0-23,-6-4 0-1,3 3 0 1,-1 6 0 21,-7 2 0-22,1 4 0 1,3 0 0 21,-4-1 0-21,7-2 0-1,-8 2 0 26,12-1 0-26,2-5 0 0,-2 0 0 2,6-2 0 20,-5-3 0-21,5 3 0 0,-16 2 0 19,6 3 0-20,-6 7 0 2,-4 3 0 21,-3 2 0-23,0 0 0 0,0 0 0 21,0 0 0-21,0 0 0 1,0 0 0 20,6 0 0-21,-6 0 0 2,0 0 0 18,0 0 0-20,0 0 0 20,0 0 0-19,0 0 0-1,-17 0 0 23,-6 0 0-23,-2 0 0 1,-3 0 0 1,-5 6 0 23,3 5 0-25,-8-1 0 0,5 2 0 24,2 2 0-24,-5 4 0 1,16-5 0 21,-4-1 0-22,11-5 0 0,9-1 0 3,4-3 0 19,0-3 0-22,0 0 0 0,0 3 0 27,0-3 0-27,0 0 0 0,0 0 0 22,0 0 0-22,1 0 0 0,15 0 0 22,-4-14 0-22,7 1 0 0,-2-3 0 23,-1 6 0-23,3 1 0 0,-2 1 0 23,7 2 0-22,-7 1 0-1,3-2 0 22,1 2 0-22,-1 0 0 0,-1 2 0 2,-12-4 0 22,6 6 0-23,-3-5 0-1,3 3 0 25,-4 0 0-25,0 0 0 0,-2 1 0 23,2-4 0-22,-5 6 0-1,-4 0 0 21,0 0 0-20,0 0 0-1,3 0 0 3,-3 0 0 19,0 0 0-22,0 8 0 0,0 8 0 23,0 4 0-23,0 9 0 2,0 3 0 19,-16-2 0-21,6 0 0 0,-3-5 0 24,8-8 0-24,-3-5 0 0,6-7 0 25,-1 2 0-25,0-5 0 0,-1 11 0 2,1 9 0 21,-10 8 0-23,0 4 0 0,6-6 0 22,4-26-165-22,3-2-417 2</inkml:trace>
    </iact:actionData>
  </iact:action>
  <iact:action type="add" startTime="35337">
    <iact:property name="dataType"/>
    <iact:actionData xml:id="d13">
      <inkml:trace xmlns:inkml="http://www.w3.org/2003/InkML" xml:id="stk12" contextRef="#ctx0" brushRef="#br1">12832 8247 254 0,'0'0'412'4,"0"0"-176"24,0 0-64-28,0 0-30 0,0 0-42 1,0 0-16 29,0 0-42-30,3 0-12 0,1-3 24 1,-1-2-8 24,7 0 40-25,0-2-38 0,-1 0 6 29,-2 4-12-28,2-5-12-1,2-1-2 0,2 1-20 24,-2-4 6-23,6 2-12-1,-1-2 6 1,4-1-6 19,-2-3 8-20,5 0 0 21,0 5 14-20,0-2 0 0,-5 3 2 21,2 2-8-22,-1 0-6 1,-5-1-8 0,9-3-2 25,1-3 4-26,-1-2-6 0,-2-1 0 24,8 1 0-24,-8 3 0 0,-2-1 0 1,-8 8 2 22,10-4 0-23,-8 5 0 2,-8 0 9 17,8 1-11-19,-8-2 0 3,8 2 0 19,-3-3 0-22,7-1 0 1,4-2 0 23,-3-3 0-24,-4 4 0 0,-3-3 0 23,2 6 0-22,-7 0 0-1,7-1 0 22,-9-1 0-22,12 1 0 0,-6-4 0 23,8 2 0-22,2-7 0-1,-2 2 0 21,-3 7 0-20,-7 0 0-1,5 5 0 4,-7-3 0 18,8 1 0-21,-4-1 0-1,6-2 0 24,4-5 0-23,9-2 0-1,-5 0 0 22,-7 5 0-21,-5 3 0-1,1 5 0 23,-10 2 0-23,-1 0 0 0,9-3 0 25,-1-2 0-25,6-2 0 0,1 0 0 1,6-4 0 23,-2 2 0-23,2-1 0-1,-6 0 0 28,3 2 0-28,-4 2 0 0,2-2 0 0,-5-1 0 22,4 1 0-21,6-4 0-1,-5 2 0 24,1 2 0-24,1-5 0 0,-3 6 0 24,-1-3 0-24,-6 5 0 0,6 0 0 26,-3 1 0-26,-1 0 0 0,4-2 0 0,-6 3 0 23,-3-3 0-22,9 0 0-1,2 4 0 6,1-4 0 16,-5-1 0-22,15-3 0 0,-9 2 0 26,-2 0 0-26,-8-1 0 0,3 7 0 22,-9-2 0-21,2 1 0-1,4 0 0 23,-5-4 0-22,13-1 0-1,6-1 0 23,-7-6 0-22,16 3 0-1,-9 2 0 1,-4 2 0 22,-1 1 0-23,-15 5 0 0,9-1 0 24,-3 0 0-24,3-2 0 0,-4-1 0 26,11-2 0-25,-1-5 0-1,10 4 0 2,-4-4 0 22,1 3 0-24,-4 5 0 0,-4-2 0 5,-2 2 0 19,-3 5 0-24,-4-3 0 0,-3-2 0 23,8-2 0-23,2-3 0 0,0-2 0 5,-4-1 0 18,4 1 0-23,0 0 0 0,1 4 0 24,-10-3 0-23,9 0 0-1,-6 5 0 24,4-2 0-24,-1 3 0 0,-6-2 0 2,10-3 0 21,2 1 0-22,-2-3 0 1,7-2 0 18,-4 4 0-19,3-5 0-1,8 4 0 24,-5 3 0-23,-6-1 0-1,3 0 0 24,-8 1 0-24,-5 3 0 0,6-1 0 5,0 0 0 21,1-1 0-26,3-1 0 0,4-4 0 1,-4 3 0 29,-3-2 0-30,2 2 0 0,-12 1 0 1,9 3 0 23,-7-2 0-24,4 2 0 0,3 0 0 26,-4-4 0-25,6-2 0-1,3-3 0 1,-1 1 0 24,0-4 0-25,6 8 0 0,-2-6 0 24,-4 4 0-24,6-3 0 0,-4-1 0 24,1 5 0-23,10-5 0-1,-12 2 0 1,5 1 0 22,-6 1 0-22,0 3 0-1,-1 0 0 27,-6 3 0-26,-9 1 0-1,7 1 0 1,-9-3 0 22,9 2 0-23,5-11 0 0,5-5 0 25,11-9 0-24,-4 2-19-1,-24 19-381 2,8-1-386 20</inkml:trace>
    </iact:actionData>
  </iact:action>
  <iact:action type="remove" startTime="38905">
    <iact:property name="style" value="instant"/>
    <iact:actionData xml:id="d14" ref="#d13"/>
  </iact:action>
  <iact:action type="add" startTime="38917">
    <iact:property name="dataType" value="strokeEraser"/>
    <iact:actionData xml:id="d15">
      <inkml:trace xmlns:inkml="http://www.w3.org/2003/InkML" xml:id="stk13" contextRef="#ctx0" brushRef="#br2">22429 11128 926 0,'0'0'388'14,"0"0"-256"-14,0 0-46 2,0 0-8-1,0 0-56 4,0 0-22 32,-44-11-136-37,41 8-204 1,2 3-464 2</inkml:trace>
    </iact:actionData>
  </iact:action>
  <iact:action type="add" startTime="41441">
    <iact:property name="dataType"/>
    <iact:actionData xml:id="d16">
      <inkml:trace xmlns:inkml="http://www.w3.org/2003/InkML" xml:id="stk14" contextRef="#ctx0" brushRef="#br1">12879 8405 206 0,'0'0'388'1,"0"0"-258"-1,0 0-56 3,0 0-10 23,0 0 24-26,0 0-12 0,0 0 6 28,0 0-16-27,0 0 8-1,0 0 52 2,0 0-16 24,0 0-30-25,0 0-2-1,0 0 2 1,0 0-26 27,8 0-38-28,3 0-12 0,-3 0 26 2,8-5-4 22,-6-1 10-24,1 1 0 0,-2-1 12 23,-2 3 2-23,-2 0-25 0,6-1-25 23,-4 3 0-23,11-5 0 0,-7 3 0 22,-2 0 0-22,6 0 0 0,-7 1 0 24,8 2 0-24,-3 0 0 0,-1-2 0 2,7-5 0 22,-2-1 0-24,6-1 0 0,-5 1 0 26,5 0 0-25,-4 3 0-1,2-2 0 2,-5 5 0 23,0-2 0-25,-4 0 0 0,4-3 0 27,4-4 0-27,3 3 0 0,6-3 0 2,-4-1 0 21,-5 7 0-23,1-2 0 0,-3 7 0 24,-4-3 0-23,-3 3 0-1,5-1 0 22,1-8 0-21,7 3 0-1,-4-2 0 1,3-3 0 26,6 2 0-27,-14-1 0 0,2 9 0 24,-1-5 0-24,-3 6 0 0,-3 0 0 4,3-3 0 19,-8 3 0-23,10 0 0 0,6-5 0 23,-2 2 0-23,2-3 0 0,-2 2 0 4,2-3 0 18,-4 2 0-21,2 0 0 0,-8 1 0 22,8 1 0-22,-1 1 0-1,2-2 0 23,-3 0 0-22,6-3 0-1,-2 1 0 23,-2-3 0-23,5-4 0 0,-1 4 0 3,-7 1 0 21,2 3 0-24,-7 5 0 0,-2-3 0 29,-3 0 0-29,7 3 0 0,1-6 0 0,-3 4 0 22,7 2 0-21,-3-3 0-1,5 0 0 24,-1 3 0-24,-2-7 0 0,4 3 0 23,-11 1 0-23,6-3 0 0,7 2 0 23,-6-5 0-22,4-2 0-1,-2 3 0 23,-2-1 0-23,8-3 0 0,-7 1 0 23,7 0 0-22,1 0 0-1,-11-1 0 2,3 7 0 21,0-4 0-23,-5 3 0 0,-3-2 0 23,3 2 0-22,3-2 0-1,-6-2 0 25,5 6 0-25,4-5 0 0,-11 5 0 3,8-5 0 20,4 0 0-23,-1 0 0 0,-1 4 0 26,2-3 0-26,-1-4 0 0,-2 4 0 3,-5-3 0 22,4 5 0-25,-5-3 0 0,-6 4 0 22,5-3 0-22,3 1 0 0,0-1 0 25,-6 0 0-25,6-1 0 0,-3 2 0 24,3-1 0-23,-8-1 0-1,11 1 0 2,-8-1 0 24,8-2 0-26,5-1 0 0,-1-5 0 3,3 1 0 22,-4-1 0-24,-2 2 0-1,4 4 0 25,-5 1 0-25,-9 3 0 2,10-1 0 0,-1-1 0 21,0 1 0-22,-4-4 0-1,4 4 0 22,1 0 0-22,-1-1 0 0,-3-3 0 3,2 4 0 23,5 0 0-26,-1-3 0 1,1 3 0 23,0-3 0-22,1-1 0-2,-1 1 0 1,-1 2 0 20,-2 2 0-20,-4 1 0 0,-1 2 0 25,7-1 0-25,1-1 0-1,0 0 0 22,1 1 0-22,-3 0 0 0,4 0 0 4,-3-2 0 21,1 5 0-25,1-2 0 0,-4 2 0 24,-1-2 0-24,4 3 0 0,-13-3 0 1,14 2 0 23,-2-4 0-24,1-1 0 0,4-3 0 24,8 5 0-24,-8-4 0 0,0 3 0 24,-3 1 0-23,-1-1 0-1,-1 3 0 3,-3 0 0 21,5 1 0-23,-2-4 0-1,-1-1 0 24,5 0 0-24,1-3 0 1,5-5 0 1,-5 3 0 22,-4 4 0-24,-3 3 0 0,2 1 0 27,-7-1 0-26,4 0 0-1,4-2 0 1,-1 3 0 22,3-2 0-23,-4 0 0 2,-2-3 0 20,-1 4 0-22,-2-1 0 1,1 2 0 22,5-6 0-23,2 2 0 0,-6-4 0 23,7-2 0-22,0-3 0-1,3 1 0 3,-5 1 0 19,13-2 0-21,-10 3 0-1,1 1 0 23,-8 1 0-23,-8 4 0 0,5 5 0 24,-7 1 0-24,7-5 0 0,-4 2 0 22,2-2 0-21,-3 0 0-1,5 1 0 26,-10 6 0-25,-3 0-343-1,0 0-581 1</inkml:trace>
    </iact:actionData>
  </iact:action>
  <iact:action type="add" startTime="45211">
    <iact:property name="dataType" value="strokeEraser"/>
    <iact:actionData xml:id="d17">
      <inkml:trace xmlns:inkml="http://www.w3.org/2003/InkML" xml:id="stk15" contextRef="#ctx0" brushRef="#br2">22643 11947 372 0,'0'0'0'1,"0"0"-325"-1</inkml:trace>
    </iact:actionData>
  </iact:action>
  <iact:action type="remove" startTime="45783">
    <iact:property name="style" value="instant"/>
    <iact:actionData xml:id="d18" ref="#d16"/>
  </iact:action>
  <iact:action type="add" startTime="45798">
    <iact:property name="dataType" value="strokeEraser"/>
    <iact:actionData xml:id="d19">
      <inkml:trace xmlns:inkml="http://www.w3.org/2003/InkML" xml:id="stk16" contextRef="#ctx0" brushRef="#br2">22562 11718 978 0,'0'0'664'17,"0"0"-418"-15,0 0-87 2,0 0-159 2,0 0 0 26,0 0 0-31,68 111-69 0,-68-106-361 0</inkml:trace>
    </iact:actionData>
  </iact:action>
  <iact:action type="add" startTime="48596">
    <iact:property name="dataType"/>
    <iact:actionData xml:id="d20">
      <inkml:trace xmlns:inkml="http://www.w3.org/2003/InkML" xml:id="stk17" contextRef="#ctx0" brushRef="#br1">12875 8291 486 0,'0'0'592'1,"0"0"-406"23,0 0-68-22,0 0-78-2,0 0-18 2,0 0 12 27,0 0 44-29,12 0-2 0,-12 0-6 2,8 0-22 25,0 0 8-27,-5 0 4 0,7-4 22 0,-4 1-20 27,4 1-25-27,-3-2-37 0,0-3 0 3,6 3 0 19,0-2 0-22,-5 4 0 0,7-3 0 24,-4-2 0-24,3-1 0 0,5 3 0 25,-2-2 0-25,4-3 0 0,2-2 0 22,-3 4 0-22,3 1 0 0,6 0 0 24,-8 1 0-24,3 1 0 0,2-4 0 20,5-1 0-20,-4-2 0 0,5 0 0 27,-4 2 0-26,8 2 0-1,-8-1 0 0,-8-1 0 22,3 7 0-22,6-5 0 1,-4 1 0 25,-2 0 0-26,13-1 0 0,2-3 0 25,1-3 0-24,1 0 0-1,0 1 0 1,-13 1 0 22,7 0 0-22,-10 4 0-1,2-2 0 24,3-3 0-23,-4 2 0-1,-5-2 0 2,6-2 0 21,5 1 0-23,-5 0 0 0,-4-2 0 21,-4 4 0-20,0 2 0 0,5 1 0 20,-6 0 0-21,2 0 0 2,4 4 0 20,2-3 0-21,8-4 0-1,1 4 0 22,-8-1 0-22,7 1 0 0,-2-1 0 24,-2 4 0-23,0-3 0-1,2-1 0 22,-3 6 0-22,11 0 0 1,-14 1 0 3,7-1 0 20,-5-3 0-24,11-2 0 0,-5-4 0 24,6 2 0-24,-7-2 0 0,0 1 0 23,-7 0 0-23,1 2 0 0,0 0 0 24,-6 4 0-23,1-3 0-1,-1-4 0 2,7-1 0 19,5-6 0-20,0-8 0 0,9 2 0 23,-5 6 0-24,3 4 0 0,-14 3 0 22,4 4 0-21,-9 0 0-1,0 3 0 22,1-3 0-21,5-4 0-1,-6-2 0 23,13 0 0-22,-5 0 0-1,5 0 0 4,-5-1 0 18,11 8 0-22,-6-1 0 0,-5 1 0 25,11 1 0-24,-9-1 0-1,1-5 0 4,2 1 0 16,-5 0 0-19,4-1 0 0,-5 4 0 21,6-4 0-21,-2 7 0-1,5 2 0 24,-16 3 0-24,5 0 0 0,3-2 0 5,-4-3 0 17,-1 5 0-22,11-4 0 0,-4-1 0 24,8-3 0-24,1-5 0 0,-3 6 0 23,-8-3 0-23,2 3 0 1,-4-3 0 22,5 3 0-23,-4-8 0 0,5-2 0 21,-4 4 0-20,-4-2 0-1,0 4 0 26,5 3 0-25,-12-1 0-1,2-2 0 0,6 1 0 22,-7-5 0-22,7-2 0 1,-2 5 0 22,-7 2 0-22,-7 3 0-1,0 4 0 24,-2 3 0-24,-4-1 0 0,2-3 0 4,3 4 0 20,-5-2 0-24,1-1 0 0,9 0 0 25,0 0 0-25,-3 1 0 0,-8-2 0 24,9 2 0-23,-8-1 0-1,-3 3 0 2,2-3 0 19,-2 3 0-21,0-3 0 1,0 3 0 19,0 0 0-20,0 0 0 25,0 0 0-24,0 0 0-1,0 0 0 0,0 0 0 22,0 0 0-22,0 0 0 0,0 0 0 22,0-9 0-22,0 1 0 1,0 1 0 21,0 0 0-22,-13 4 0 0,5 1 0 23,-8-1 0-23,-4 3 0 0,3 0 0 24,5 0 0-23,-2-2 0-1,-1-5 0 23,5 6 0-22,-6 1 0-1,0 0 0 1,-1 0 0 20,-8 0 0-21,-10 0 0 23,0 0 0-23,-11 0 0 0,3 0 0 24,5 0 0-23,12 0 0-1,5 0 0 0,6 0 0 26,-3 0 0-26,14 0 0 0,4 0 0 23,-3 0 0-23,0 0 0 0,3 0 0 4,-4 0 0 18,4 0 0-22,0 0 0 1,0 0 0 22,0 0 0-23,0 0 0 0,0-7 0 23,0-2 0-23,7 4 0 0,9 0 0 22,-7 1 0-21,9 2 0-1,3 0 0 4,-1-1 0 19,10-1 0-23,-1 4 0 0,6-2 0 25,-9-4 0-25,5 2 0 0,-11 3 0 23,-1 1 0-23,-5 0 0 0,4 0 0 24,-7 0 0-23,-2 0 0-1,7 0 0 21,-3 0 0-21,0 0 0 0,0 0 0 22,-9 0 0-21,8 0 0-1,-12 0 0 23,0 0 0-22,0 0 0-1,0 0 0 2,0 5 0 19,0 12 0-21,0 3 0 2,0 2 0 19,-14 3 0-21,6-2 0 1,-5 1 0 20,-4 0 0-21,10 1 0 1,-6-6 0 21,5 2 0-21,0-14 0-1,8-1 0 25,0-6 0-25,0 0 0 0,0 0 0 21,0 0 0-21,0 0 0 0,0-8 0 23,0-1 0-23,-3 6-589 0</inkml:trace>
    </iact:actionData>
  </iact:action>
  <iact:action type="add" startTime="50995">
    <iact:property name="dataType"/>
    <iact:actionData xml:id="d21">
      <inkml:trace xmlns:inkml="http://www.w3.org/2003/InkML" xml:id="stk18" contextRef="#ctx0" brushRef="#br1">16593 6952 272 0,'0'0'312'2,"0"0"-122"-2,0 0 10 5,0 0-50 23,0 0 8-28,0 0 26 0,0 0-42 1,41-8-24 26,-38 8-18-27,-3 0 20 0,7 0-19 26,-7 19-101-26,0 7 0 0,0 5 0 0,0 6 0 25,0 0 0-25,-10-2 0 0,-11 2 0 22,6-3 0-21,7-7 0-1,1-4 0 23,-2-9 0-23,9-6 0 0,0-8 0 3,0 0 0 19,0 0 0-22,0 0 0 0,0 0 0 24,0 0 0-24,0 0 0 0,0 0 0 24,0 0 0-23,0 0 0-1,0 0 0 21,0 0 0-21,0 0 0 0,0 0-21 25,0 0-209-24,0-2-668-1</inkml:trace>
    </iact:actionData>
  </iact:action>
  <iact:action type="add" startTime="53267">
    <iact:property name="dataType"/>
    <iact:actionData xml:id="d22">
      <inkml:trace xmlns:inkml="http://www.w3.org/2003/InkML" xml:id="stk19" contextRef="#ctx0" brushRef="#br1">20619 8211 600 0,'0'0'210'1,"0"0"-114"29,0 0-18-30,0 0 26 0,0 0-20 1,0 0 4 26,0 0-20-27,0-45-8 0,0 28 14 2,0-4-8 21,0-3 8-23,0 4-2 0,4 1-16 28,-4 0-20-28,0 0-20 0,0-1-10 0,0-1-2 24,0 1-2-24,4-1 0 0,5-2 0 21,-6 0 0-21,4 1 0 1,-3-8 0 21,8 6 0-22,-11-4 0 0,7 3-2 22,-2 1 2-21,1-3-2-1,-4 2 0 24,1-3 0-24,8-1 0 0,-11 2 0 24,6-5 0-23,1 7 0-1,-4 1 0 21,0-1 0-20,-1 3 0-1,7-8 0 4,-4 5 0 19,-4 0 0-23,0 2-2 0,9 3 2 27,-9 0 0-26,6 2 2-1,0-2-2 1,-3-3 0 20,-1 2-2-21,8-3 2 3,-8-1 0 20,-4 3 0-23,3-1 0 0,1 3 0 4,2 1 0 18,-6-1-2-22,0 3 0 3,0 0 2 19,0 6-2-21,0-3 4-1,0-3-2 22,3 1 0-22,1-7 2 0,-1 3-2 22,2 3 0-22,3 4 0 0,-5 5 0 24,-3-4 0-24,2 3 0 0,-2-2 0 4,0-4 2 19,0 1-2-23,3 1 0 2,1-1 0 23,-4 5 0-25,0 7 0 0,0-4-4 25,0 3 4-25,0 0 0 0,0 0 0 27,7-1 4-27,-5-3-4 0,-2 1 0 0,3 1 0 5,1-1-10 18,-1 6-10-22,3-2-16-1,-6 2-24 21,0 0 0-21,0 0-24 0,0 0-10 22,0 0-70-22,0 0 42 2,0 2 96 21,0 4 26-23,0-1 0 0,0 4-2 25,0-5-164-25,0-4-550 0</inkml:trace>
    </iact:actionData>
  </iact:action>
  <iact:action type="remove" startTime="56211">
    <iact:property name="style" value="instant"/>
    <iact:actionData xml:id="d23" ref="#d22"/>
  </iact:action>
  <iact:action type="add" startTime="56228">
    <iact:property name="dataType" value="strokeEraser"/>
    <iact:actionData xml:id="d24">
      <inkml:trace xmlns:inkml="http://www.w3.org/2003/InkML" xml:id="stk20" contextRef="#ctx0" brushRef="#br2">27735 11308 638 0,'0'0'204'21,"0"0"-204"-20,0 0-190-1,0 0-443 31</inkml:trace>
    </iact:actionData>
  </iact:action>
  <iact:action type="add" startTime="58801">
    <iact:property name="dataType"/>
    <iact:actionData xml:id="d25">
      <inkml:trace xmlns:inkml="http://www.w3.org/2003/InkML" xml:id="stk21" contextRef="#ctx0" brushRef="#br1">20620 8170 204 0,'0'0'184'1,"0"0"-136"2,0 0 82 23,0 0 8-26,0 0-12 0,0 0 6 24,0 0-30-24,0-25-38 0,0 21 14 3,0 4 38 23,0 0 14-26,0 0 4 0,0 0-62 27,0 0-54-26,0-3-12-1,0-6-2 0,0-1 6 26,0 2-4-26,0-1-2 0,0-1-2 1,0 2-2 23,0 0 2-24,0-5-2 0,0-2 4 27,0 1-4-27,0 0 2 0,0-3-2 0,0 0 0 24,0 1 0-24,0-2 0 0,0 1 0 24,0-2 0-24,0-3 0 0,0-1 0 25,3-6 0-25,-3 2 0 0,4-5 0 3,-4 2-2 21,3 5 0-24,-3 2 2 0,0 3 0 26,0 6 0-26,0 1 0 1,0 2-2 23,0-6 2-24,6 2 0 0,-3-2 0 1,-3 2 0 22,4-2 0-23,-4 2 0 0,3 2 0 24,-3-3 0-24,0 0 0 0,0 5 0 5,0 0 0 20,0-4-4-25,0 4-4 0,0-3 4 26,0-6 4-26,0-1 0 0,0-3 0 1,0 3 0 24,0-3 2-24,0 5-4-1,0 5 2 23,0-3-2-22,0 3-10-1,0-3-6 2,0-5 12 22,0-4 4-23,0-3 2-1,0-4 0 23,0-1 0-23,0 3 0 0,0 10 2 4,0 6-2 27,0 6-2-30,0 1-2-1,0 6-6 0,0-8-20 25,0 3-6-24,0-2 8-1,0-8 8 2,0 3 16 20,0-6-4-21,0 1 8 0,0 2 0 22,0 4-2-22,0 0 2-1,0 4 0 23,0-4 0-23,0-1-2 0,0 0 2 24,0 0 0-23,0-3 0-1,0 3 0 3,0 1-2 18,0 1-22-21,0 0-6 1,0 7 18 23,0 2-6-24,0-3-28 0,0 0 40 25,0-1 6-25,0-3 0 0,0 2 0 22,0 3 0-22,0 2 2 0,0-2 8 23,0 1 6-23,0 4-6 1,0 0-6 22,0 0 6-23,0 0 18 1,0 0 2 0,0 0-26 23,0 0 2-24,0 0-6 0,0-8 0 24,0 0 22-24,0-1 0 0,0 7-16 23,0 2-4-23,0 0 2 0,0-3-4 23,0-2 0-23,0-4-2 0,0-4 2 25,0 0-6-24,0 2 4-1,0 3 0 0,0 5-4 27,0 3 4-26,0 0 2-1,0 0-2 1,0 0 0 24,0 0-2-25,0 0-4 1,0-2-4 23,0-10 0-24,0-8 12 1,0-5-2 24,0 3 4-25,0 0-2 0,-16 5 0 2,9 2-2 22,4 7-4-24,3 5-26 1,0 1 6 22,0-2 24-23,0 4 2 0,0 0 0 23,0 0 4-23,0 0 0 1,0 0 2 0,0 0 18 23,0 0 8-24,0 0-18 0,0 0-14 22,0 0 0-22,0 0 0 0,0-2 2 28,0-4 2-28,0 3 4 0,0 1-4 1,0 2 0 22,0 0 6-23,0 0 0 0,0 0-2 28,0 0-8-28,0 0 2 0,0 0-2 2,0 0 2 20,0 0 2-22,0 0 2 0,0 0 8 23,0 0 32-22,0 0-10-1,0 0-20 22,0 0-8-22,0 0 0 0,0 11 14 21,0 6-6-21,0 0-12 1,0 5-2 23,-15 3 2-24,5 2-4 0,-6 2 0 22,0-1-2-21,-1 4-30-1,1-10-6 23,7-5-32-23,-5-9 34 0,12-8 18 25,2 0 2-23,0 0-12-1,0 0 18 1,0-8 10 22,0-9 8-24,0 4-2 0,0 4 2 25,0 5 4-24,0 0 14-1,2 4-16 1,1 0 4 20,10-5 2-20,-6 1-10-1,6-7-2 22,3-6-4-22,-9-7 4 0,9-1-2 25,-8 3-2-25,5-1 4 0,-6 4-2 5,6 2 2 17,0 3 10-21,-3 6 14 0,3 4 34 25,-6 4 14-25,6 0 10-1,-5 0-30 22,8 0-28-22,-12 0 0 1,12 4 21 0,1 15-49 24,-9 6 0-25,7 6 0 0,1 1 0 26,-4-4 0-26,4-4 0 0,1-9 0 1,-1-5 0 23,-4-5 0-23,0 3 0-1,-5-6 0 25,3 1-29-24,-7 1-43-1,0 3-48 1,-3-4-120 23,0 2-386-24</inkml:trace>
    </iact:actionData>
  </iact:action>
  <iact:action type="add" startTime="62262">
    <iact:property name="dataType"/>
    <iact:actionData xml:id="d26">
      <inkml:trace xmlns:inkml="http://www.w3.org/2003/InkML" xml:id="stk22" contextRef="#ctx0" brushRef="#br1">28430 8185 248 0,'0'0'254'1,"0"0"-94"-1,0 0-30 31,0 0-48-31,0 0-26 0,0 0-6 0,0 0 8 27,41-22 8-26,-40 17-8-1,2 5-2 2,9-3 24 25,-12 3 28-27,0-2-10 1,4-5-38 0,3 2-32 25,3-7-12-26,6 4-4 0,-11 2 6 3,9-5 14 23,-10 5 4-26,4-1 0 0,5-3-10 22,3 0-6-21,-8-4-2-1,8-1 18 22,3 5 12-22,-10-2-4 0,4 2 4 23,3 1-6-23,-5-6-19 0,1 2-23 22,8-4 0-22,-2-4 0 0,5-1 0 25,-4 0 0-24,3 2 0-1,-4 4 0 1,-2 3 0 20,-4 0 0-21,1-1 0 1,-9-1 0 26,9 2 0-27,-2-1 0 0,2-3 0 4,-6-3 0 19,4 3 0-23,-6 3 0 0,8 1 0 24,-9-2 0-23,3 4 0-1,5-3 0 23,-3-3 0-23,2 2 0 0,10-1 0 3,-5-3 0 21,-2-1 0-24,1 1 0 1,3-5 0 22,6 3 0-23,-10 2 0 0,5 1 0 4,-2 4 0 18,-9-1 0-22,7 4 0 1,1-3 0 23,-4 0 0-24,4 1 0 0,4-2 0 26,1 1 0-25,-1-2 0-1,-1 0 0 1,2 3 0 21,-2-1 0-22,-3-3 0 1,2-4 0 23,5 4 0-24,-7-1 0 0,-2-1 0 23,-1 2 0-23,2 2 0 0,1 3 0 24,-6-1 0-23,7-4 0-1,4 0 0 24,-3-1 0-23,0-3 0-1,2 1 0 2,-10 4 0 20,3 2 0-22,3 3 0 0,-9 5 0 23,7-3 0-23,-7 1 0 0,6-1 0 28,-2-2 0-27,5 0 0-1,-3-1 0 0,8 1 0 22,-14 0 0-22,6 2 0 2,-3 1 0 21,-1 0 0-22,1-1 0-1,3 1 0 22,-9 1 0-22,9-1 0 1,-5 1 0 22,8 0 0-23,-9-3 0 1,3-1 0 0,6-4 0 22,-6 4 0-23,6 1 0 1,-12 3 0 22,9 5 0-22,-13-4 0-1,11 1 0 24,-1-2 0-24,-3-3 0 0,6-5 0 25,7-4 0-24,-10-4 0 0,8 1 0 0,-2 2 0 21,3 1 0-21,-11 2 0-1,1 2 0 22,3 4 0-21,-1 2 0-1,-6 1 0 24,8-1 0-24,-6-4 0 0,6-4 0 3,6 0 0 19,-2-6 0-22,-2 4 0 1,1-1 0 25,-3 7 0-25,-2-2 0-1,1 6 0 25,-8 4 0-24,9 2 0-1,-10 1 0 0,10-8 0 23,-8 3 0-23,5-2 0 0,0 1 0 24,0-3 0-24,3-1 0 0,6-2 0 24,-15 3 0-24,9 1 0 0,-3 3 0 26,1-2 0-25,0-5 0-1,1 3 0 1,5-2 0 22,-7-7 0-22,8 0 0-1,2-4 0 24,-1 6 0-24,1 1 0 0,-4 0 0 4,1 5 0 20,-6-1 0-24,2 2 0 0,3 0 0 26,-12-1 0-25,12-2 0-1,-7 3 0 1,7-1 0 21,-1-3 0-22,-4-2 0 0,-1 4 0 24,-3-1 0-24,6-3 0 0,3 4 0 26,-4-11 0-26,1 8 0 0,5 5 0 23,-9-3 0-23,3 8 0 0,-5 1 0 2,6-8 0 21,-6 6 0-22,6-2 0-1,-5-7 0 23,5 1 0-23,3 1 0 0,-5-6 0 25,9 2 0-24,-1-1 0 0,-6 1 0 0,-1 4 0 20,-3 2 0-21,-5 4 0 3,8-1 0 20,-5-1 0-23,9-5 0 0,-5 2 0 23,5-7 0-23,-1 0 0 0,4-4 0 5,-11 7 0 19,4 4 0-24,-9 6 0 0,-2 0 0 25,7 2 0-25,-3 2 0 0,-2-6 0 25,7 1 0-25,3-5 0 0,3 1 0 0,-4-5 0 23,4 0 0-23,1-3 0 1,4-2 0 23,-5 3 0-22,4-4 0-2,-10 6 0 25,3-3 0-24,3 1 0-1,-4 1 0 0,4-1 0 23,-2-2 0-23,2-3 0 0,-6 4 0 24,3 0 0-23,-6 3 0-1,6 4 0 25,-5-4 0-25,5 3 0 0,-7 3 0 1,7 2 0 23,-2-1 0-24,5-5 0 0,2-2 0 26,5-8 0-26,-3 0 0 1,3 0 0 22,-5 6 0-22,-2 1 0-1,4 4 0 1,-4 5 0 23,-9 1 0-24,6 3 0 0,-6-5 0 23,6 3 0-22,-5-3 0-1,5 3 0 24,-3-3 0-24,0 5 0 1,-3 0 0 0,6-3 0 21,3-1 0-21,-6 1 0 0,6-1 0 26,-1 3 0-27,-2-5 0 0,1 3 0 23,5-10 0-22,-1 5 0-1,0 4 0 1,-16 1 0 21,1 3 0-21,1 5 0-1,-1-4 0 25,3 4 0-25,-2-3 0 0,-1 1 0 23,1-3 0-23,8-2 0 0,-5 3 0 24,6-5 0-23,-5 6 0-1,-6-1 0 3,6 3 0 20,-5-3 0-23,-3 2 0 0,4-1 0 23,3-3 0-23,-1-3 0 0,0 1 0 25,7 1 0-25,-9 0 0 0,-1 2 0 4,-3 0 0 20,0 5 0-24,3-4 0 0,-3 4 0 22,0 0 0-22,0-4 0 0,0 0 0 4,10-1 0 18,-7-2 0-22,-2 6 0 23,7-4 0-22,-5 5 0-1,2-2 0 1,0 0 0 22,-5-4 0-23,3-3 0 0,1-2 0 23,8-1 0-23,-12 5 0 0,3-3 0 23,-2 8 0-22,-1-1 0-1,3 1 0 24,1-4 0-24,2 1 0 0,-3-4 0 22,-3 3 0-21,4-3 0-1,-4 7 0 4,0 2 0 20,0-3 0-24,0 3 0 0,0 0 0 21,0 0 0-20,0 0 0-1,0 0 0 24,0 0 0-24,0 0 0 0,0 0 0 22,0 0 0-21,0 0 0-1,0 0 0 23,-7 0 0-23,-10 0 0 0,-15 0 0 23,4 0 0-22,-8 0 0-1,-5 0 0 2,8 10 0 24,-8 0 0-25,1 7 0-1,7 0 0 1,-14 0 0 22,14-4 0-23,5-1 0 0,5-4 0 24,4 0 0-24,15-5 0 0,1-3 0 22,-1 0 0-22,4 0 0 0,0 0 0 23,0 0 0-22,0 0 0-1,0 0 0 25,0 0 0-25,0 0 0 0,0 0 0 2,0 0 0 21,4 0 0-23,15 0 0 0,1 0 0 24,5-3 0-24,1-5 0 0,3-3 0 23,-5-1 0-22,10 5 0-1,-8-8 0 24,12 3 0-24,-8-1 0 1,2-4 0 2,-5 5 0 25,-5 7 0-28,-6-2 0 0,-7 6 0 1,-5 1 0 25,-1 0 0-26,1 0 0 0,8-4 0 25,-3 4 0-25,4-5 0 0,6 0 0 1,-12 0 0 20,6 1 0-20,-6 4 0 0,-7 0 0 22,0 0 0-23,0 0 0 0,3 0 0 23,4 0 0-23,-7 0 0 0,3 17 0 24,-3 7 0-24,0 6 0 0,0 11 0 24,0 16 0-24,-3 8 0 0,-17 1 0 3,7 3 0 22,9-14 0-25,-8-12 0 0,11-18 0 25,1-13 0-25,-3-12 0 0,3 0 0 25,0 0 0-24,0 0 0-1,0 0 0 1,0 0 0 22,0 0-67-22,0 0-675-1</inkml:trace>
    </iact:actionData>
  </iact:action>
  <iact:action type="add" startTime="73426">
    <iact:property name="dataType"/>
    <iact:actionData xml:id="d27">
      <inkml:trace xmlns:inkml="http://www.w3.org/2003/InkML" xml:id="stk23" contextRef="#ctx0" brushRef="#br1">12903 7134 792 0,'0'0'238'1,"0"0"-136"-1,0 0 60 4,0 0-26 24,0 0-18-27,0 0 26-1,0 0 16 1,0 0-52 26,0 0-48-26,3 18-33-1,-3 13-27 2,0 11 0 25,0 11 0-27,0 12 0 0,0 5 0 29,0 2 0-28,0-4 0-1,0-14 0 0,0-9 0 5,0-17 0 19,0-14 0-24,0-6 0 0,0-8 0 4,0 0 0 18,0 0 0-22,0 0 0 1,0 0 0 20,0 0 0-21,0 0 0 0,0 0 0 23,16 0 0-23,-2 0 0 1,12-1 0 21,-6-8 0-22,9 1 0 1,-5 8 0 26,-3 0 0-26,-2 0 0-1,-1 0 0 2,-7 0 0 20,4 0 0-22,-7 0 0 0,5 0 0 24,-7 0 0-24,7-7 0 0,-8 1 0 23,8 1 0-23,-6-1 0 0,9 0 0 24,-12 1 0-24,9 0 0 0,-10 1 0 23,-3 4 0-23,0 0 0 0,0 0 0 22,4-3 0-22,-4 1-439 1,0-1-843 20</inkml:trace>
    </iact:actionData>
  </iact:action>
  <iact:action type="add" startTime="74071">
    <iact:property name="dataType"/>
    <iact:actionData xml:id="d28">
      <inkml:trace xmlns:inkml="http://www.w3.org/2003/InkML" xml:id="stk24" contextRef="#ctx0" brushRef="#br1">13409 7598 364 0,'0'0'366'2,"0"0"-162"-2,0 0-48 4,0 0 0 24,0 0-22-27,0 0-54-1,0 0-28 1,16 21-26 28,-16-21-16-28,0 0 20-1,0 0 40 2,0 0 34 27,0 0-28-29,0 0-34 1,0 0-8-1,-24-15-10 22,7-13-8-22,-9-9-4 0,6-1-4 23,-1-5 8-22,5-2-4-1,2 0 0 23,8-2 0-23,2 1-10 0,4 4-2 3,0 5 0 20,0 7-18-23,7 5-50 0,22-1-54 25,-17 23-152-24,1 0-440-1</inkml:trace>
    </iact:actionData>
  </iact:action>
  <iact:action type="add" startTime="74927">
    <iact:property name="dataType"/>
    <iact:actionData xml:id="d29">
      <inkml:trace xmlns:inkml="http://www.w3.org/2003/InkML" xml:id="stk25" contextRef="#ctx0" brushRef="#br1">14067 7506 640 0,'0'0'400'2,"0"0"-110"-2,0 0-94 2,0 0-96 24,0 0-38-26,0 0 14 0,50-56 8 27,-44 19-16-26,7-5 6-1,-6-7-17 0,-7-3-57 30,0-8 0-29,0-1 0-1,0-1 0 2,-36 3 0 20,-4 9 0-22,3 13 0 0,7 15 0 23,-3 17-199-22,30 5-147-1,-2 0-440 2</inkml:trace>
    </iact:actionData>
  </iact:action>
  <iact:action type="add" startTime="103519">
    <iact:property name="dataType"/>
    <iact:actionData xml:id="d30">
      <inkml:trace xmlns:inkml="http://www.w3.org/2003/InkML" xml:id="stk26" contextRef="#ctx0" brushRef="#br1">14365 8481 272 0,'0'-10'364'2,"0"10"-162"0,0 0-54 23,0-4 8-25,0 4 76 0,0 0 4 4,0 0-24 20,0 0-28-24,0 0-143 0,0 0-41 32,0 14 0-32,0 16 0 0,0 11 0 0,0 9 0 26,0 3 0-26,0 10 0 0,0-2 0 0,0-3 0 26,0-1 0-26,0-4 0 0,0-3 0 2,0-10 0 20,6-8 0-21,1-16 0 3,-4-8 0 19,0-8 0-23,-3 0 0 0,2 0 0 24,9 0 0-24,-4 0 0 0,17 0 0 3,-3 0 0 19,11 0 0-22,-1 0 0 0,9 0 0 26,4 0 0-26,-1 3 0 0,-4 3 0 23,-7-3 0-22,0 2 0-1,-7-1 0 1,-5-2 0 23,-4 0 0-23,-12-2 0 0,-4 4 0 20,12-4 0-20,-8 0 0-1,4 3 0 19,8-3 0-19,-16 0 0 2,0 0-703 21</inkml:trace>
    </iact:actionData>
  </iact:action>
  <iact:action type="add" startTime="104101">
    <iact:property name="dataType"/>
    <iact:actionData xml:id="d31">
      <inkml:trace xmlns:inkml="http://www.w3.org/2003/InkML" xml:id="stk27" contextRef="#ctx0" brushRef="#br1">15107 9133 780 0,'0'0'258'2,"0"0"-40"-2,0 0-54 0,0 0-56 30,0 0 0-30,0 0 4 0,11 14 12 0,-11-14-34 30,0 0-40-30,0 0-15 0,0-7-35 0,-11-17 0 35,-5-7 0-35,9-6 0 0,-13-4 0 0,4-4 0 2,-1-2 0 29,-2-2 0-29,10 4 0-1,-4 1 0-1,7-5 0 2,2 4 0 19,4 1 0-21,0-2 0 0,0 1 0 27,0 0 0-26,0 6 0-1,7 9 0 23,9 6 0-22,0 4 0-1,6 13 0 1,1 4 0 23,0 0-57-23,-10 3-413-1,-6 0-796 25</inkml:trace>
    </iact:actionData>
  </iact:action>
  <iact:action type="add" startTime="104641">
    <iact:property name="dataType"/>
    <iact:actionData xml:id="d32">
      <inkml:trace xmlns:inkml="http://www.w3.org/2003/InkML" xml:id="stk28" contextRef="#ctx0" brushRef="#br1">15465 8484 254 0,'0'0'562'24,"0"0"-366"-24,0 0-20 1,0 0 48 4,0 0-64 22,0 0-42-27,37-6-2 0,-30 6-20 2,9 3-26 24,-12 8-8-26,14 8-49 0,-15 5-13 3,1 4 0 21,9 2 0-24,-10 1 0 0,-3 3 0 23,3-6 0-23,-3 6 0 0,0-1 0 25,0 4 0-25,0 0 0 0,0-3 0 22,-8-1 0-21,-15-4 0-1,-7-5 0 4,1-9 0 20,-4-7 0-23,-4-8 0-1,10 0 0 23,2 0 0-23,5-15-7 0,7-12-25 3,0-3 8 21,13 0-2-24,0 6-4 0,0 4-2 24,0 6 14-24,0 5-2 0,7 5 4 24,12 4 4-24,-2 0 12 0,6 0 4 2,-2 0-4 20,2 15 2-22,2 10 6 2,-7 1 4 20,4 0-4-22,-3-4-8 1,-3-3 4 22,-7-4-4-23,7-7 0 0,-12-8-18 26,12 0-94-26,-16 0-194 0,11 0-156 24</inkml:trace>
    </iact:actionData>
  </iact:action>
  <iact:action type="add" startTime="105314">
    <iact:property name="dataType"/>
    <iact:actionData xml:id="d33">
      <inkml:trace xmlns:inkml="http://www.w3.org/2003/InkML" xml:id="stk29" contextRef="#ctx0" brushRef="#br1">15828 8756 828 0,'0'0'270'1,"0"0"-46"-1,0 0-30 0,0 0-108 0,0 0-26 6,0 0-14 20,0 0 32-26,43 127 26 0,-30-94-22 27,-7 1-18-26,7-4-53-1,-6-1-11 0,-2-7 0 26,8-5 0-26,-10-7 0 1,-3-7 0 27,4-3 0-28,5 0 0 0,2-3 0 0,5-31 0 22,3-6 0-22,-1-5 0 0,-1-3 0 23,-10 6 0-23,5 9 0 0,-8 4 0 23,-1 9 0-23,1 6 0 0,2 6 0 4,1 3 0 19,-4 0 0-23,0-2-165 0,-3 7-195 21,2 0-484-18</inkml:trace>
    </iact:actionData>
  </iact:action>
  <iact:action type="add" startTime="105794">
    <iact:property name="dataType"/>
    <iact:actionData xml:id="d34">
      <inkml:trace xmlns:inkml="http://www.w3.org/2003/InkML" xml:id="stk30" contextRef="#ctx0" brushRef="#br1">15793 8585 238 0,'0'0'492'3,"0"0"-278"-3,0 0-64 0,0 0 30 5,0 0-18 21,0 0-66-26,-3-3 6 0,16 3 10 28,-1 0-28-28,7 0 2 0,1 0-2 0,10 3-37 26,-6 1-47-26,-1-4 0 0,-3 0 0 28,3 0 0-28,-2 0 0 1,-1 0 0-1,-4 0 0 23,-15 0 0-21,-1 0 0-2,3 0 0 1,-3 0 0 21,0 0 0-22,0 0 0 1,0 0 0 20,0-4 0-21,0-4 0 1,0-4 0 22,0-11 0-23,-7-1 0 0,-9-13 0 23,-6-5 0-23,3 5 0 0,9 3 0 24,-3 19-21-24,12 10-233 0,1 5-310 24,0 0-540-24</inkml:trace>
    </iact:actionData>
  </iact:action>
  <iact:action type="add" startTime="106338">
    <iact:property name="dataType"/>
    <iact:actionData xml:id="d35">
      <inkml:trace xmlns:inkml="http://www.w3.org/2003/InkML" xml:id="stk31" contextRef="#ctx0" brushRef="#br1">16350 9118 976 0,'0'0'232'2,"0"0"-10"0,0 0-48 26,39-198-70-27,-35 129-22-1,5-9-6 2,-9-4-22 24,0 1-14-25,0-6-14 0,-25 0-16 1,-10-1-8 22,-14-4-2-24,-2 6-34 0,24 61-168 27,4 4-378-26</inkml:trace>
    </iact:actionData>
  </iact:action>
  <iact:action type="add" startTime="107798">
    <iact:property name="dataType"/>
    <iact:actionData xml:id="d36">
      <inkml:trace xmlns:inkml="http://www.w3.org/2003/InkML" xml:id="stk32" contextRef="#ctx0" brushRef="#br1">21162 6853 782 0,'0'0'366'2,"0"0"-124"-2,0 0-46 24,0 0-44-24,0 0-66 0,0 0-52 29,0 0 6-29,-10 99-8 1,10-56-10-1,0 4 2 27,0 5-4-27,0-3-10 0,0-1 2 1,0-6 4 24,0-5-6-25,0-6-7 0,0-10-3 26,0 0 0-26,0-10 0 0,0-6 0 0,0-1 0 26,0-4 0-25,0 0 0-1,6 0 0 20,5 0 0-20,10 0 0 0,-2 0 0 24,5 0 0-23,1 0 0-1,2 0 0 23,1 0 0-22,5 0 0-1,-5 0 0 2,1 0 0 21,-9-4 0-23,3 3 0 0,-7-3 0 22,2 1 0-21,2 3 0-1,0 0 0 26,-13 0-219-25,-7 0-597-1</inkml:trace>
    </iact:actionData>
  </iact:action>
  <iact:action type="add" startTime="108311">
    <iact:property name="dataType"/>
    <iact:actionData xml:id="d37">
      <inkml:trace xmlns:inkml="http://www.w3.org/2003/InkML" xml:id="stk33" contextRef="#ctx0" brushRef="#br1">21787 7359 658 0,'0'0'232'6,"0"0"-56"18,0 0-30-24,0 0-60 0,0 0 4 4,0 0 34 20,1 9-16-23,-1-9-32-1,0 0-24 27,-1 0-10-25,-18-2-10-2,-1-21-16 1,-1-5 4 27,1-6-8-28,7-7 18 0,6 1 8 0,-6-6-12 29,7 1 0-29,6-5-6 0,0-1-4 1,0-1-8 22,0 1-4-23,0 3-4 0,0 4-2 9,19 3 2 11,-2 7-2-19,6 3-8-1,-2 9-6 29,12 5-30-29,-5-1-68 0,-17 14-196 1,-4 1-298 21</inkml:trace>
    </iact:actionData>
  </iact:action>
  <iact:action type="add" startTime="108795">
    <iact:property name="dataType"/>
    <iact:actionData xml:id="d38">
      <inkml:trace xmlns:inkml="http://www.w3.org/2003/InkML" xml:id="stk34" contextRef="#ctx0" brushRef="#br1">22062 6727 558 0,'0'0'264'1,"0"0"-48"0,0 0-28-1,0 0-64 5,0 0 0 26,0 0-32-31,0 0 6 1,103 68-14 0,-85-50-20 24,-5-3-2-25,0 5-20 0,-5-1-26 27,0 4-8-27,-7 1-4 0,-1 6-2 0,0 4-2 24,0 1 2-24,-9-1-2 1,-15-3 0 21,-4-7 0-21,-8-5-14-1,-5-6-16 1,2-8-8 23,3-5-24-24,11 0-8 1,9 0-32 22,12-21-26-23,1-7 0 0,3-3-46 23,0 5 100-23,0 6 74 0,0 10 24 24,10 4 44-24,11 6 18 0,-4 0-60 24,6 0-24-24,9 15 2 0,-12 3 20 21,14 5-22-21,-7 1 4 0,-8-6-2 27,-4-1-4-27,-8-5-2 1,9-7-134-1,-16-5-194 25,0 0-521-25</inkml:trace>
    </iact:actionData>
  </iact:action>
  <iact:action type="add" startTime="109329">
    <iact:property name="dataType"/>
    <iact:actionData xml:id="d39">
      <inkml:trace xmlns:inkml="http://www.w3.org/2003/InkML" xml:id="stk35" contextRef="#ctx0" brushRef="#br1">22426 7012 158 0,'0'0'630'4,"0"0"-424"-4,0 0-8 1,0 0-48 25,0 0-58-25,0 0-30-1,38 157-4 4,-31-126-6 22,-4-4-20-26,7-6 16 0,-4-7 16 32,-5-6 16-32,7-6-20 0,-1-2-24 0,-6 0-28 33,9 0-8-32,3 0-2-1,5-10 2 0,1-21 22 1,1-7-12 22,-3-3 10-23,2-4 0 0,4 6-6 23,-5 1 0-23,-7 16-8 0,2 11-6 22,-10 3 2-22,-3 8-4 0,5 0-30 23,3-3-66-23,-8 3-188 0,3 0-322 4</inkml:trace>
    </iact:actionData>
  </iact:action>
  <iact:action type="add" startTime="109773">
    <iact:property name="dataType"/>
    <iact:actionData xml:id="d40">
      <inkml:trace xmlns:inkml="http://www.w3.org/2003/InkML" xml:id="stk36" contextRef="#ctx0" brushRef="#br1">22444 6840 57 0,'0'0'473'25,"0"0"-277"-24,0 0-68-1,0 0 38 2,0 0 26 24,0 0 28-26,-11-3-26 0,11 3-36 31,0 0-60-31,0 0-42 0,0 0-28 0,16 0-4 2,6 0 6 25,-3 0-14-27,6 0-5 0,4 0-11 28,-2 0 0-28,-7 0 0 0,12-3 0 0,-9-5 0 25,-5 2 0-25,-11 3 0 0,-3 3 0 22,5 0 0-21,-6 0 0-1,-3 0 0 1,0 0 0 20,1 0 0-21,-1-4 0 2,0 4 0 17,0-13 0-19,0-4 0 22,0-7 0-22,-13-4 0 0,2-1 0 22,-7 1 0-21,2 4 0-1,1 11 0 22,7 9-55-22,5 4-163 0,3 0-216 25,0 0-196-25</inkml:trace>
    </iact:actionData>
  </iact:action>
  <iact:action type="add" startTime="110304">
    <iact:property name="dataType"/>
    <iact:actionData xml:id="d41">
      <inkml:trace xmlns:inkml="http://www.w3.org/2003/InkML" xml:id="stk37" contextRef="#ctx0" brushRef="#br1">23009 7225 734 0,'0'0'266'2,"0"0"-58"27,0 0-30-28,68-183-54-1,-52 117-30 0,-3-9-26 28,-9-3 2-27,-1-1-16-1,-3 0-28 0,0 0-12 28,-4 7-14-28,-35 2-2 0,-2 8-14 2,-11 8-150 22,27 50-216-24,5 4-314 0</inkml:trace>
    </iact:actionData>
  </iact:action>
  <iact:action type="add" startTime="111676">
    <iact:property name="dataType"/>
    <iact:actionData xml:id="d42">
      <inkml:trace xmlns:inkml="http://www.w3.org/2003/InkML" xml:id="stk38" contextRef="#ctx0" brushRef="#br1">30693 6334 186 0,'0'0'602'29,"0"0"-330"-29,0 0-36 0,0 0-30 1,0 0-42 26,0 0-24-27,0 0-42 0,3-2-10 26,-3 4-33-26,0 23-55 0,0 12 0 0,0 11 0 26,0 10 0-26,0 4 0 0,0 2 0 4,0-7 0 18,-3-10 0-22,3-7 0 1,-9-12 0 25,9-15 0-26,0-6 0 0,0-7 0 24,0 0 0-23,0 0 0-1,0 0 0 2,0 0 0 22,0 0 0-22,9 0 0-2,8 0 0 3,6 0 0 21,5 0 0-24,4 0 0 0,-3 0 0 6,3 0 0 16,-5 0 0-22,2 0 0 0,-6 0 0 24,-2 0 0-24,-1 0 0 0,-8 0 0 24,12 0 0-23,-9 0 0-1,5 0 0 2,-4 0 0 20,-16 0-153-22,0 0-459 4</inkml:trace>
    </iact:actionData>
  </iact:action>
  <iact:action type="add" startTime="112251">
    <iact:property name="dataType"/>
    <iact:actionData xml:id="d43">
      <inkml:trace xmlns:inkml="http://www.w3.org/2003/InkML" xml:id="stk39" contextRef="#ctx0" brushRef="#br1">31376 6837 316 0,'0'0'444'4,"0"0"-258"23,0 0-66-27,0 0-66 0,0 0-10 2,0 0 60 26,0 6-6-28,-16-23-52 1,0-3 20 0,8 1 6 26,-12-2-18-27,7 2-18 0,1-6-14 25,-4 0-12-22,1-7-6-3,10 0-2 0,-5-8-2 21,10-8 0-21,0 0 30 0,0-3 12 25,7 4-2-25,8 4-30 0,4 7 2 3,-2 8-10 21,6 4-4-24,3-3-18 0,-2-1-100 23,7-3-74-22,1 3-118-1,-24 26-122 23,5 2-298-23</inkml:trace>
    </iact:actionData>
  </iact:action>
  <iact:action type="add" startTime="112672">
    <iact:property name="dataType"/>
    <iact:actionData xml:id="d44">
      <inkml:trace xmlns:inkml="http://www.w3.org/2003/InkML" xml:id="stk40" contextRef="#ctx0" brushRef="#br1">31748 6263 610 0,'0'0'360'3,"0"0"-112"-2,0 0-44 27,0 0-90-27,0 0-50 0,0 0 8 1,36 37 24 3,-26-20-10 21,-10 3-36-26,3 5-26 0,-3 3-24 23,0 8-6-22,0 4 6-1,0 2 10 1,0 1-4 22,0-5-6-23,-16-3 0 1,-1-9-4 21,-9-5 0-21,6-7 4-1,-9-9-8 24,4-5-16-23,5 0-44-1,1 0-42 1,12-16 38 19,-4-12 42-20,11 0 8 23,0 11-4-23,0 5 22 0,0 9 4 23,0 3 36-23,0 0 28 0,11 0-60 22,7 12 18-22,0 5-4 0,2 1-6 24,-10-1 6-24,6 1-18 0,2-1-4 3,-2-5-48 21,-9-2-54-24,13-2-142 0,-16-8-166 24,8 0-457-24</inkml:trace>
    </iact:actionData>
  </iact:action>
  <iact:action type="add" startTime="113135">
    <iact:property name="dataType"/>
    <iact:actionData xml:id="d45">
      <inkml:trace xmlns:inkml="http://www.w3.org/2003/InkML" xml:id="stk41" contextRef="#ctx0" brushRef="#br1">31999 6531 820 0,'0'0'228'1,"0"0"8"2,0 0-78 19,0 0-48-22,0 0-14 3,0 0-6 26,39 75-2-29,-35-53-20 1,-1 0-16 0,-1-4-18 26,6-1-10-27,-5 0 2 0,-3-9-9 2,0-4-17 23,3-4 0-25,-1 0 0 0,0 0 0 3,9 0 0 20,-1 0 0-23,10-17 0 0,9-15 0 21,3-9 0-20,0-2 0-1,-5 4 0 24,5 2 0-24,-10 6 0 0,-2 3-23 22,4 12-171-21,-24 16-144-1,0 0-128 3</inkml:trace>
    </iact:actionData>
  </iact:action>
  <iact:action type="add" startTime="113583">
    <iact:property name="dataType"/>
    <iact:actionData xml:id="d46">
      <inkml:trace xmlns:inkml="http://www.w3.org/2003/InkML" xml:id="stk42" contextRef="#ctx0" brushRef="#br1">31994 6324 412 0,'0'0'440'2,"0"0"-200"1,0 0-16 23,0 0-122-26,0 0-62 0,0 0 14 26,-15 32 30-23,15-29 22-3,7 0-18 1,12-1-22 27,2 3 2-28,0-5-28 0,2 2-8 1,6-2-4 24,-2 0-5-25,7 0-23 0,5 0 0 22,-12 0 0-22,2 0 0 0,-17 0 0 21,-3 0 0-21,-5 0 0 0,-4 0 0 22,3 0 0-22,-3 0 0 0,3 0 0 25,-2 0 0-25,-1 0 0 0,0-2 0 24,0-18 0-24,0-5 0 0,0-5 0 1,-4-1 0 19,-3 6 0-20,-2 6 0 3,2 6-11 18,5 9-103-21,2-5-186 1,-3 9-240 20,3 0-422-21</inkml:trace>
    </iact:actionData>
  </iact:action>
  <iact:action type="add" startTime="114097">
    <iact:property name="dataType"/>
    <iact:actionData xml:id="d47">
      <inkml:trace xmlns:inkml="http://www.w3.org/2003/InkML" xml:id="stk43" contextRef="#ctx0" brushRef="#br1">32508 6714 548 0,'0'0'214'3,"0"0"-42"-3,0 0-22 1,49-175 0 24,-42 97-36-24,-4-4-22-1,-3 1-46 2,0 4-24 23,0 5-16-25,-23 4-6 0,-5-5 0 24,-8 5-112-24,16 52-192 0,1 7-476 23</inkml:trace>
    </iact:actionData>
  </iact:action>
  <iact:action type="add" startTime="116257">
    <iact:property name="dataType"/>
    <iact:actionData xml:id="d48">
      <inkml:trace xmlns:inkml="http://www.w3.org/2003/InkML" xml:id="stk44" contextRef="#ctx0" brushRef="#br1">18802 7741 376 0,'0'0'338'1,"0"0"-98"0,0 0-8 25,0 0-4-25,0 0-28-1,0 0 2 2,0 12-88 24,0 17-34-25,0 4-43-1,0 7-37 2,0 4 0 25,0 3 0-27,0-1 0 0,0-1 0 2,0-8 0 23,2-13 0-24,14-7 0-1,4-4 0 21,-1-12 0-21,1-1 0 1,5 4 0 22,7-1 0-23,-8-1 0 0,2 5 0 21,5-6 0-21,-4-1 0 0,5 0 0 25,4 0 0-25,-7 0 0 0,3-5 0 23,-8 0 0-23,-9-2 0 0,-15 7-309 4,0 0-657 18</inkml:trace>
    </iact:actionData>
  </iact:action>
  <iact:action type="add" startTime="116699">
    <iact:property name="dataType"/>
    <iact:actionData xml:id="d49">
      <inkml:trace xmlns:inkml="http://www.w3.org/2003/InkML" xml:id="stk45" contextRef="#ctx0" brushRef="#br1">19378 8227 94 0,'0'0'654'1,"0"0"-466"-1,0 0-62 2,0 0 0 23,0 0 6-25,0 0 46 0,3 3-56 2,-19-19-30 23,-3-1-20-25,10-8-32 0,-7-11-4 26,0-8 26-24,8-2-12-1,-7-8-6 1,14-3-13 22,-2 7-31-24,-2 5 0 0,5 5 0 23,0 10 0-23,0 1 0 0,0 2 0 25,5 7-5-25,18-3-91 0,15 4-34 0,4 2-110 23,-21 14-200-23,-5 3-402 0</inkml:trace>
    </iact:actionData>
  </iact:action>
  <iact:action type="add" startTime="117181">
    <iact:property name="dataType"/>
    <iact:actionData xml:id="d50">
      <inkml:trace xmlns:inkml="http://www.w3.org/2003/InkML" xml:id="stk46" contextRef="#ctx0" brushRef="#br1">20024 8192 53 0,'0'0'829'27,"0"0"-589"-26,0 0 0-1,60-178-78 2,-44 109-68 24,-12-2 16-26,6 0-26 0,-10-4-30 3,0 1-30 22,0 5-18-25,-13 1-2 0,-7 7-8 27,-16 5-106-27,28 44-316 0,-5 7-708 2</inkml:trace>
    </iact:actionData>
  </iact:action>
  <iact:action type="add" startTime="118345">
    <iact:property name="dataType"/>
    <iact:actionData xml:id="d51">
      <inkml:trace xmlns:inkml="http://www.w3.org/2003/InkML" xml:id="stk47" contextRef="#ctx0" brushRef="#br1">27688 6497 762 0,'0'0'374'2,"0"0"-202"-2,0 0-30 28,0 0-24-28,0 0 36 0,0 0 38 0,7 17-68 32,-7 16-115-32,0 6-9 0,0 8 0 0,0 8 0 29,-7-1 0-29,4 4 0 0,2 2 0 1,1-5 0 25,0-1 0-26,0-15 0 0,0-17 0 3,0-10 0 17,0-12 0-20,8 0 0 23,11 0 0-22,1 0 0-1,4 0 0 1,2 0 0 21,-6 0 0-22,3 0 0 1,2-2 0 20,7-8 0-21,-8 3 0 2,0-3 0 18,9 3 0-20,-13-2 0 2,3 3 0 24,-5 4 0-26,2 2 0 0,-10 0 0 22,6 0 0-22,2 0 0 0,-16 0-79 5,1 0-543 19</inkml:trace>
    </iact:actionData>
  </iact:action>
  <iact:action type="add" startTime="118803">
    <iact:property name="dataType"/>
    <iact:actionData xml:id="d52">
      <inkml:trace xmlns:inkml="http://www.w3.org/2003/InkML" xml:id="stk48" contextRef="#ctx0" brushRef="#br1">28274 7094 946 0,'0'0'226'3,"0"0"-110"22,0 0-44-25,0 0-20 0,0 0 50 26,0 0-6-26,0 0-18 0,-41-78 2 0,22 40-4 26,7-5-12-26,-3-2-28 0,-1-5 10 3,7-3-10 24,0-3-20-27,6-4-11 0,3-2-5 27,0 5 0-26,0 5 0-1,0 4-5 0,21 5 3 25,-1 10-10-25,12 6-70 0,-8 6-66 3,-8 21-104 18,-5 0-346-21</inkml:trace>
    </iact:actionData>
  </iact:action>
  <iact:action type="add" startTime="119258">
    <iact:property name="dataType"/>
    <iact:actionData xml:id="d53">
      <inkml:trace xmlns:inkml="http://www.w3.org/2003/InkML" xml:id="stk49" contextRef="#ctx0" brushRef="#br1">28890 6907 640 0,'0'0'406'0,"0"0"-150"3,0 0-78 26,0 0-30-29,104-197-54 0,-91 133-24 30,-6-3-20-30,-4-7-14 0,-3 4-18 0,0 4-18 27,0 9 0-27,-25 5-28 0,10 47-128 0,-4 3-364 30</inkml:trace>
    </iact:actionData>
  </iact:action>
  <iact:action type="add" startTime="121893">
    <iact:property name="dataType"/>
    <iact:actionData xml:id="d54">
      <inkml:trace xmlns:inkml="http://www.w3.org/2003/InkML" xml:id="stk50" contextRef="#ctx0" brushRef="#br0">13545 7278 238 0,'0'0'416'28,"0"0"-196"-28,0 0-52 0,0 0-16 2,0 0 30 27,0 0 16-29,0 0 0 0,10-3-64 0,-3 3-18 27,-4 3-91-27,0 20-25 0,7-3 0 26,-5 4 0-25,-5 2 0-1,2-3 0 1,7-1 0 25,-9 1 0-26,4-2 0 0,-1 3 0 22,2-7 0-22,3-4 0 0,-3-6 0 20,-2-7 0-20,1 0 0 0,9 0 0 22,-3 0 0-21,6-7 0-1,-3-3 0 21,-8-5 0-21,8-2 0 1,-3-3 0 18,3-8 0-19,-6 0 0 1,9-9 0 20,-3-1 0-21,-3 4 0 1,5 4 0 19,-12 13 0-20,-3 8 0 23,0 9 0-22,0 0 0-1,0 0 0 3,0 0-215 18,0 0-455-20</inkml:trace>
    </iact:actionData>
  </iact:action>
  <iact:action type="add" startTime="122470">
    <iact:property name="dataType"/>
    <iact:actionData xml:id="d55">
      <inkml:trace xmlns:inkml="http://www.w3.org/2003/InkML" xml:id="stk51" contextRef="#ctx0" brushRef="#br0">13525 7040 488 0,'0'0'294'2,"0"0"-96"24,0 0-14-26,0 0-26 0,0 0-62 25,0 0 40-25,0 0 68 0,0 0-30 1,0 0-62 24,15 0-109-25,-1 0-3 1,-3 0 0 1,7 0 0 23,8 0 0-25,4 0 0 0,6 0 0 26,-5 0 0-26,1-3 0 0,-8-4 0 21,-6 2 0-21,-2 3 0 0,-6 2 0 22,-10 0 0-22,3 0 0 0,-3 0 0 24,0 0 0-24,0 0 0 0,0-11 0 22,0-6 0-21,0-9 0-1,0-2 0 21,-13 1 0-21,-16 7 0 1,8 3 0 22,0 0 0-23,-1 5 0 0,2 1 0 2,15 11-31 19,5 0-531-21</inkml:trace>
    </iact:actionData>
  </iact:action>
  <iact:action type="add" startTime="123940">
    <iact:property name="dataType"/>
    <iact:actionData xml:id="d56">
      <inkml:trace xmlns:inkml="http://www.w3.org/2003/InkML" xml:id="stk52" contextRef="#ctx0" brushRef="#br0">19505 7832 412 0,'0'0'422'3,"0"0"-208"23,0 0-12-26,0 0-44 0,0 0-16 3,0 0 32 25,0 0 30-27,44 53-85-1,-34-30-119 2,-4 8 0 24,7 0 0-26,-12 6 0 0,12 2 0 26,-5 4 0-24,-3-3 0-2,10 3 0 0,-9-12 0 21,11-7 0-21,-14-9 0 1,7-10 0 22,-7-5 0-23,0 0 0 0,11 0 0 22,2-3 0-21,-1-19 0-1,-2-3 0 22,0 1 0-22,-3 4 0 0,-6-4 0 25,11-1 0-24,-11-3 0-1,9-6 0 1,8-7 0 20,-5-2 0-21,4-2 0 2,4 1 0 22,0 7 0-23,-8 12 0-1,-12 11 0 24,-1 8 0-23,-3 6 0-1,0 0 0 3,0 0 0 19,0 0 0-22,0 0-409 0,0 0-897 24</inkml:trace>
    </iact:actionData>
  </iact:action>
  <iact:action type="add" startTime="124529">
    <iact:property name="dataType"/>
    <iact:actionData xml:id="d57">
      <inkml:trace xmlns:inkml="http://www.w3.org/2003/InkML" xml:id="stk53" contextRef="#ctx0" brushRef="#br0">19626 7654 292 0,'0'0'324'6,"0"0"-72"18,0 0 22-24,0 0-4 0,0 0-54 27,0 0-58-27,-3-10-64 0,14 6-2 1,-2 4-24 25,10 0-61-26,-2 0-7 1,6-3 0 25,-2 3 0-25,12-2 0-1,-10-1 0 0,2 1 0 28,-2 2 0-27,-7 0 0-1,1 0 0 0,-9 0 0 24,5 0 0-24,-7 0 0 0,-5 0 0 24,8 0 0-24,-9 0 0 0,0 0 0 21,0 0 0-20,0-3 0-1,0-9 0 24,0-1 0-24,0-13 0 0,-9-4 0 22,-3-4 0-21,-4-4 0-1,3 3 0 26,9 3 0-26,-6 1 0 0,-3 9 0 0,9 0 0 23,-8 5 0-23,10 14-81 1,2 0-611 21</inkml:trace>
    </iact:actionData>
  </iact:action>
  <iact:action type="add" startTime="126009">
    <iact:property name="dataType"/>
    <iact:actionData xml:id="d58">
      <inkml:trace xmlns:inkml="http://www.w3.org/2003/InkML" xml:id="stk54" contextRef="#ctx0" brushRef="#br0">28404 6576 926 0,'0'0'314'2,"0"0"-66"0,0 0-28 24,0 0-94-26,0 0-20 0,0 0 1 4,0 0-107 22,30 92 0-26,-19-66 0 0,-11-5 0 29,7 6 0-28,-1-8 0-1,-1-2 0 0,0-2 0 27,-2-8 0-26,1 2 0-1,-4-5 0 0,9-4 0 24,-6 0 0-24,-3 0 0 0,1 0 0 21,9 0 0-20,0 0 0-1,9-4 0 23,-1-16 0-23,-7-3 0 0,4 1 0 24,-1-3 0-24,5-9 0 0,-7-5 0 21,11-1 0-20,-7 6 0-1,-3 14 0 21,-9 10 0-20,0 10 0-1,-4 0 0 23,0 0-261-23</inkml:trace>
    </iact:actionData>
  </iact:action>
  <iact:action type="add" startTime="126574">
    <iact:property name="dataType"/>
    <iact:actionData xml:id="d59">
      <inkml:trace xmlns:inkml="http://www.w3.org/2003/InkML" xml:id="stk55" contextRef="#ctx0" brushRef="#br0">28452 6440 756 0,'0'0'438'1,"0"0"-200"-1,0 0-26 1,0 0-68 32,0 0-66-33,0 0-16 0,0 0 14 0,36-10-33 7,-16 10-43-1,1 0 0 20,2-7 0-25,9 5 0-1,-8-6 0 2,7 1 0 24,-2 2 0-26,-2 3 0 0,4 2 0 3,-8 0 0 22,-4 0 0-25,-5 0 0 0,-6 0 0 23,-8 0 0-23,0 0 0 1,0 0 0 2,0 0 0 19,0 0 0-22,0 0 0 1,0 0 0 21,0 0 0-22,0 0 0 0,-13-6 0 24,-12-5 0-24,-1-2 0 0,8-5 0 22,-5 1 0-22,10-5 0 0,9 2 0 24,-8 3 0-24,11 0 0 0,-2 5 0 24,0 4 0-23,3 3 0-1,-4-1 0 2,4 4-267 23,0 2-1071-25</inkml:trace>
    </iact:actionData>
  </iact:action>
</iact:actions>
</file>

<file path=ppt/ink/inkAction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8-01-23T04:45:57.05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FF0000"/>
    </inkml:brush>
    <inkml:brush xml:id="br3">
      <inkml:brushProperty name="width" value="0.055" units="cm"/>
      <inkml:brushProperty name="height" value="0.055" units="cm"/>
    </inkml:brush>
    <inkml:brush xml:id="br4">
      <inkml:brushProperty name="width" value="0.05292" units="cm"/>
      <inkml:brushProperty name="height" value="0.05292" units="cm"/>
      <inkml:brushProperty name="color" value="#FFC000"/>
    </inkml:brush>
  </inkml:definitions>
  <iact:action type="add" startTime="4357">
    <iact:property name="dataType"/>
    <iact:actionData xml:id="d0">
      <inkml:trace xmlns:inkml="http://www.w3.org/2003/InkML" xml:id="stk0" contextRef="#ctx0" brushRef="#br0">5870 2045 330 0,'0'0'402'5,"0"0"-190"11,0 0 18-15,0 0 48 19,0 0-100-20,0 0-76 2,0 0-42 14,-53 0 30-16,-7 0 12 20,-16 8-39-20,-5 5-63 0,0 0 0 19,-2 1 0-19,12 0 0 15,4-6-13-14,57-8-251 0,2 0-516 15</inkml:trace>
    </iact:actionData>
  </iact:action>
  <iact:action type="add" startTime="5329">
    <iact:property name="dataType"/>
    <iact:actionData xml:id="d1">
      <inkml:trace xmlns:inkml="http://www.w3.org/2003/InkML" xml:id="stk1" contextRef="#ctx0" brushRef="#br0">1917 2049 19 0,'0'0'695'2,"0"0"-517"16,0 0-2-17,0 0 16 23,-226 2-22-23,102-2-40-1,-16 17-24 1,-5 3-56 17,-6 5-32-18,8 1-18 16,109-15-28-14,1-6-320-1</inkml:trace>
    </iact:actionData>
  </iact:action>
  <iact:action type="add" startTime="11247">
    <iact:property name="dataType"/>
    <iact:actionData xml:id="d2">
      <inkml:trace xmlns:inkml="http://www.w3.org/2003/InkML" xml:id="stk2" contextRef="#ctx0" brushRef="#br0">19083 696 222 0,'0'0'462'3,"3"0"-294"-3,-3 0-66 17,8 0-20-17,-8 0-40 31,0 0-26-31,0 0 16 0,0 0 48 1,0 0-2 21,0 0-14-22,0 0-10 0,-34 0 38 3,-6 3-32 14,-20 6-32-17,-1 2-20 21,-2 4 0-21,-10-6-8 3,9 4 6 22,3-2-6-23,1 0 2-2,3 3-2 1,1-6 0 6,5 4 0 23,-1 0 2-28,4-5-2-2,4 6-2 1,4-5-8 2,6-3-2 19,11 3-12-22,3-4 0 0,4-2-10 18,-1-2 10-17,14 0 10 4,1 0 8 10,2 0-4-15,-6 3-4 16,-2-1 2-15,3 1 4 13,2-3 6-14,-1 3 2 17,4-3-14-17,0 0-20 3,0 0-80 11,0 0 60-12,0-13 54 11,7-8 34-12,12-2-14 16,-1 6 4-17,2-1-14 16,-3-2-4-15,-4 3-6 14,3 0-2-15,-3 6-4 2,-8 5 0 12,-5 3 6-11,0 3 2 12,0 0-2-15,0 0-6 16,0 0-10-16,0 0-28 17,0 0-28-17,-16 0 48 16,-5 5-12-15,-2 8-44 14,3-9-4-14,3-1 44 0,6 3-20 15,-2-3-26-15,10 3 76 25,-7-2 10-26,7 6 46 1,3-2-2 1,0-3 14 15,0 4-12-17,0-1 36 4,0 0 14 11,0 4-42-15,16 3 42 16,3-2-4-15,-1 4-18 13,2 0 24-13,-3-3-18 16,2 6-42-17,1-3-26 15,-5 3-12-14,2-7-6 15,7 1-54-16,2-3-64 3,-24-11-230 12,1 0-246-15</inkml:trace>
    </iact:actionData>
  </iact:action>
  <iact:action type="add" startTime="15616">
    <iact:property name="dataType"/>
    <iact:actionData xml:id="d3">
      <inkml:trace xmlns:inkml="http://www.w3.org/2003/InkML" xml:id="stk3" contextRef="#ctx0" brushRef="#br0">10247 3993 268 0,'0'-5'114'17,"-3"-2"64"-16,3 4 8 4,0 3-34 10,0 0-12-14,0 0-8 17,0 0-2-18,0 0 0 3,0 0 8 14,0 0-30-16,0-2-8 16,0-3-14-17,18-4-10 3,12 1-8 15,11 2-27-18,1 3-41 6,11 3 0 7,-8 0 0-12,15 0 0 13,3 0 0-13,11 0 0 16,9 0 0-17,11 0 0 15,9 0 0-14,2 0 0 14,-1 0 0-15,6 0 0 4,-7 0 0 10,-15 0 0-13,10 0 0 15,-1 0 0-15,-2 0 0 15,-6 0 0-16,9 0 0 6,-6 0 0 9,-8 0 0-15,-7 0 0 18,-11 0 0-17,-6 6 0 1,-13 3 0 14,-9-4 0-16,-2-2 0 16,-15 2 0-15,-14-5 0 15,0 3 0-16,-7-3 0 3,0 0 0 12,0 0 0-15,0 0-965 17</inkml:trace>
    </iact:actionData>
  </iact:action>
  <iact:action type="add" startTime="17010">
    <iact:property name="dataType"/>
    <iact:actionData xml:id="d4">
      <inkml:trace xmlns:inkml="http://www.w3.org/2003/InkML" xml:id="stk4" contextRef="#ctx0" brushRef="#br0">16754 3914 786 0,'0'0'248'3,"0"0"-102"13,0 0-2-15,0 0-46 3,0 0 2 14,0 0 14-18,193 40 16 18,-153-40-12-18,5 0-36 16,3 0-12-16,4 0-59 0,5 0-11 21,-6 0 0-21,2 0 0 0,0 0 0 20,-3 0 0-20,7 0 0 20,-9 0 0-19,5 0 0-1,4 0 0 21,-9 0 0-21,8 0 0 0,-9 0 0 27,9 0 0-25,1 0 0-2,-1 0 0 0,2 0 0 18,2 0 0-18,-10 0 0 6,7 0 0 10,-14 0 0-16,-1 0 0 14,0 0 0-14,5 0 0 15,-4 0 0-15,2 0 0 17,-1 0 0-16,-4 0 0 13,-1 0 0-13,-1 0 0 4,4 0 0 8,-1 0 0-13,2 0 0 18,8 8 0-18,-5 1 0 14,8-7 0-14,-6 1 0 6,4-3 0 21,-9 0 0-26,-2 0 0-1,0 0 0 3,-5 0 0 26,3 0 0-27,-11 0 0-2,0 0 0 1,-3 0 0 3,-18 0 0 9,11 0 0-11,-18 0 0 12,0 2 0-12,0 5 0 11,0 6 0-11,0-4-9 13,0 8-1289-15</inkml:trace>
    </iact:actionData>
  </iact:action>
  <iact:action type="add" startTime="29655">
    <iact:property name="dataType"/>
    <iact:actionData xml:id="d5">
      <inkml:trace xmlns:inkml="http://www.w3.org/2003/InkML" xml:id="stk5" contextRef="#ctx0" brushRef="#br0">23110 1165 1532 0,'8'0'336'2,"-8"0"-164"17,0 4-165-19,0 31-7 0,0 23 0 17,0 13 0-17,0 20 0 18,0 11 0-17,0 13 0-1,0 3 0 20,0 2 0-20,0-2 0 1,0-5 0 17,0-18 0-18,0-18 0 17,2-16 0-17,7-20 0 15,-5-11 0-14,-1-16 0 0,8-6 0 17,-6-5 0-18,8-1 0 15,2 5 0-15,18-2 0 14,12-5 0-14,7 0 0 18,9 0 0-18,2 0 0 16,-7-3 0-15,-14 1 0 2,0 2 0 11,-17 0 0-13,4 0 0 16,-9 0 0-16,3 0 0 4,-2 0 0 10,2 0 0-15,1 0 0 18,8 0 0-18,-30 0 0 3,11 0-69 12</inkml:trace>
    </iact:actionData>
  </iact:action>
  <iact:action type="add" startTime="30174">
    <iact:property name="dataType"/>
    <iact:actionData xml:id="d6">
      <inkml:trace xmlns:inkml="http://www.w3.org/2003/InkML" xml:id="stk6" contextRef="#ctx0" brushRef="#br0">24322 1772 1190 0,'0'0'456'4,"0"0"-236"18,0 0-39-21,0 0-181 0,0 0 0 17,0 0 0-18,13-22 0 22,-13 22 0-20,0 0 0-2,0 0 0 1,0 0 0 17,0 0 0-18,0 0-685 21</inkml:trace>
    </iact:actionData>
  </iact:action>
  <iact:action type="add" startTime="30481">
    <iact:property name="dataType"/>
    <iact:actionData xml:id="d7">
      <inkml:trace xmlns:inkml="http://www.w3.org/2003/InkML" xml:id="stk7" contextRef="#ctx0" brushRef="#br0">24402 2189 1316 0,'0'0'326'3,"0"0"-180"-2,0 0-74 21,0 0-72-21,0 0-12-1,0 0-34 20,17 5-14-19,-17-5-114 1,0 0-432 18</inkml:trace>
    </iact:actionData>
  </iact:action>
  <iact:action type="add" startTime="30840">
    <iact:property name="dataType"/>
    <iact:actionData xml:id="d8">
      <inkml:trace xmlns:inkml="http://www.w3.org/2003/InkML" xml:id="stk8" contextRef="#ctx0" brushRef="#br0">24716 1320 502 0,'0'0'858'18,"0"0"-570"-16,0 0-84-1,0 0-86 20,55 175-41-21,-50-108-77 1,3 2 0 18,7 8 0-19,2-8 0 4,4 8 0 25,-2 8 0-29,2 2 0 0,-2 9 0 1,1-4 0 19,-2-11 0-20,-11-16 0 1,9-20 0 12,-12-25 0-11,-1-12 0 13,3-8 0-15,1 0 0 16,1 0 0-16,12-34 0 15,9-11 0-15,-9-22 0 15,3-12 0-15,-5-16 0 16,1-9 0-16,1 0 0 16,-3 3 0-16,-2 13 0 17,5 16 0-17,-4 15 0 2,3 13 0 15,-5 9 0-17,9 10 0 6,-4 1 0 6,3 0 0-9,-3 8 0 11,-15 16-391-14,9 0-479 16</inkml:trace>
    </iact:actionData>
  </iact:action>
  <iact:action type="add" startTime="31388">
    <iact:property name="dataType"/>
    <iact:actionData xml:id="d9">
      <inkml:trace xmlns:inkml="http://www.w3.org/2003/InkML" xml:id="stk9" contextRef="#ctx0" brushRef="#br0">25596 1944 1010 0,'0'0'456'20,"0"0"-222"-20,0 0-56 2,0 0-80 17,0 0-27-19,0 0-71 2,21-17 0 14,19 12 0-16,2-1 0 22,2-2 0-22,9-1 0 0,-1 3 0 33,8 1 0-32,-4-1 0 0,4 3 0 1,-4-3 0-1,-6 6 0 13,-11-2 0-14,-3 0 0 14,-16-1 0-13,-2 3 0 16,-2-3 0-16,-13 3 0 3,-2 0 0 10,-1 0 0-12,0 0 0 12,0 0 0-13,0 0 0 14,0 0 0-15,0 0 0 15,0-4 0-15,0-6 0 15,-20-10 0-15,-14-7 0 16,-6-3 0-15,1 0 0 15,-6 1 0-15,1 4 0 1,4 3 0 13,6 2 0-15,8 9 0 32,6 3 0-32,7 3 0 2,6 5 0-2,7 0 0 3,0 0 0 13,0 0 0-15,0 0 0 12,0 0 0-12,0 0 0 14,0 0 0-15,4 0 0 16,16 7 0-16,12 13 0 16,0 0 0-16,3 2 0 4,3 0 0 11,-2 1 0-14,-4-2 0 16,2-1 0-17,-9 1 0 16,7-4 0-15,-15 2 0 2,1-2 0 12,-12 1 0-13,-5-8 0 26,2-3 0-28,-3-5 0 2,0-2 0-2,0 3 0 15,0 2 0-15,0 7 0 16,0 0 0-16,-17 1 0 5,-2 1 0 11,-5-4 0-15,7-3 0 15,5-1 0-16,-3 2 0 18,12-8-123-17,3 6-487 0</inkml:trace>
    </iact:actionData>
  </iact:action>
  <iact:action type="add" startTime="32317">
    <iact:property name="dataType"/>
    <iact:actionData xml:id="d10">
      <inkml:trace xmlns:inkml="http://www.w3.org/2003/InkML" xml:id="stk10" contextRef="#ctx0" brushRef="#br0">26560 1298 710 0,'0'0'420'2,"0"0"-222"21,0 0-2-19,0 0-70-4,0 0 12 1,26 157-20 18,-11-89-24-19,4 10-47 1,-2 4-47 17,-7-3 0-18,3-7 0 22,7-7 0-22,-15-7 0 0,9-6 0 20,-5-12 0-20,0-10 0 1,-2-11 0 16,-3-4 0-17,8-4 0 17,-11-2 0-17,7-1 0 2,0 1 0 12,-8-7 0-12,3 1 0 12,-3 0 0-13,0-3 0 15,0 0 0-16,0 0 0 15,0 0 0-15,5 0 0 16,8-11 0-16,-6-23 0 14,9-20 0-14,7-10 0 16,-6-9 0-16,7-11 0 13,-4-7 0-13,0-2 0 16,-1 12 0-16,-2 20 0 17,-6 18 0-17,-1 18 0 14,-6 13 0-13,3 7 0 14,1 5 0-15,-8 0 0 16,0-3 0-16,0 3 0 14,0 0 0-14,0 0 0 15,0 0 0-15,0 0 0 16,0 0 0-16,0 0 0 16,0 0-3-16,0 0-177 2,0 0-88 12,0 0-184-13</inkml:trace>
    </iact:actionData>
  </iact:action>
  <iact:action type="add" startTime="33914">
    <iact:property name="dataType"/>
    <iact:actionData xml:id="d11">
      <inkml:trace xmlns:inkml="http://www.w3.org/2003/InkML" xml:id="stk11" contextRef="#ctx0" brushRef="#br0">25238 2619 408 0,'0'0'164'19,"0"0"-38"-19,-168 33-28 17,98-12-54-16,10-4-42-1,0-4-2 15,40-13-118-15,13 0-404 19</inkml:trace>
    </iact:actionData>
  </iact:action>
  <iact:action type="add" startTime="34940">
    <iact:property name="dataType"/>
    <iact:actionData xml:id="d12">
      <inkml:trace xmlns:inkml="http://www.w3.org/2003/InkML" xml:id="stk12" contextRef="#ctx0" brushRef="#br0">26857 2327 156 0,'0'0'50'2,"0"0"-50"-1,0 0-100 16</inkml:trace>
    </iact:actionData>
  </iact:action>
  <iact:action type="add" startTime="35616">
    <iact:property name="dataType"/>
    <iact:actionData xml:id="d13">
      <inkml:trace xmlns:inkml="http://www.w3.org/2003/InkML" xml:id="stk13" contextRef="#ctx0" brushRef="#br0">27065 2332 70 0,'0'0'262'1,"0"0"-236"-1,0 0 102 20,0 0-10-20,0 0-34 2,0 0-42 16,-221 56-2-18,155-30-16 19,-11 5-22-19,-4 0-2 2,60-21-122 15,-2-1-332-17</inkml:trace>
    </iact:actionData>
  </iact:action>
  <iact:action type="add" startTime="43229">
    <iact:property name="dataType"/>
    <iact:actionData xml:id="d14">
      <inkml:trace xmlns:inkml="http://www.w3.org/2003/InkML" xml:id="stk14" contextRef="#ctx0" brushRef="#br0">29014 1140 342 0,'0'3'116'2,"0"-3"-84"15,0 0 6-17,0 0 10 18,0 0 46-16,0 0 80-1,0 0-12 31,0 0 20-32,0 0 10 1,0 0-30-1,0 0-62 3,0 0-48 14,0 0-10-17,0 0-10 20,0 0-24-20,-4 0-6 1,-12 7 20 14,-1-5-12-14,-7 3-4 14,4 3-4-15,-3 1 0 18,3 2-4-18,-4 1-8 14,7 1 10-14,-6 4-4 14,5 3-24-14,0-3-22 17,0 0 26-17,14-6 2 14,-8 0 22-13,8-1-2 15,4-5 2-16,-3 0 0 2,3-2 4 12,0-1 2-12,0 2-6 15,0 5-2-17,0-2 2 28,0 2 4-28,7 3 20 2,5 1-4-2,-3 2-6 17,-1 3-12-17,-3-1-2 2,0 6-6 25,-3 0 4-26,-2-5 0 0,0 6-2 0,0-7-6 29,0-1-6-29,0-2 10 0,-2-3-16-1,-16 1-14 25,-6-4-2-25,4 1-28 2,-2-7-60-1,8 4 22 11,5-3 8-8,6-3 34 10,3 4-2-12,0-4 56 10,0 2 8-11,0 3 56 15,0 10-40-16,0 2-16 15,0 2 0-14,0 9 6 15,0-3 2-16,3 6 0 17,4-1 24-16,-5-3-2 1,6 1 4 13,-5-4 2-14,0 6 18 15,10 0-14-16,-8 1-14 5,11-3 60 11,-5-6-34-15,5-5-28 14,2-6-24-15,0-4-24 15,-2-7-24-14,-1 0-28 14,2 0-76-15,-7 0-64 5,-10 0-158 10</inkml:trace>
    </iact:actionData>
  </iact:action>
  <iact:action type="add" startTime="45091">
    <iact:property name="dataType"/>
    <iact:actionData xml:id="d15">
      <inkml:trace xmlns:inkml="http://www.w3.org/2003/InkML" xml:id="stk15" contextRef="#ctx0" brushRef="#br0">29030 1155 778 0,'0'0'186'1,"0"0"-156"-1,0 0 36 22,0 0-6-22,0 0 0 0,0 0 50 22,0 0 16-22,0 2-42 4,0 1-12 11,-10 0-32-15,-3-1-28 19,-2-2-6-19,0 4-2 2,3 1-2 16,-16 1 2-18,17 1-2 3,-7 6 0 15,0-3 0-18,-3 5 10 16,5-1-6-16,9-1 2 2,-10 1-6 14,12 1 0-16,-9-7 0 15,12 1 0-15,2-4 0 16,0 1 2-16,0 0 10 16,0 5 10-16,0 0 6 16,0 6-18-16,0-6-2 16,0 4-6-16,0-1 2 15,0-6-6-15,0 5 2 15,0 3-2-15,0-1 0 4,0 8-4 10,0-1 4-13,0-1 2 27,0-1-2-28,0-9 0 3,0-1 0-2,0-6 2 13,0-1-4-14,0-3 4 14,0 0 0-13,0 5 2 13,0 0 14-13,0 3-2 14,0 8-14-15,0-5 0 15,0-1 0-15,0-1 2 17,0-4 2-17,0 1-4 15,-11 0-2-15,6-3-4 3,-2-1 0 11,-10 4 0-13,-2-4-2 15,-6 5 4-15,-7-2 2 30,8 0-12-31,5-5-16 1,2 0-4-1,14 0 6 14,1 0-4-14,2 0 0 5,0 0-4 10,0 0 18-15,0 0 16 15,0 0 4-15,0 0 6 16,-3 0-10-15,3 0-8 15,0 0 6-16,0 0 0 16,0 0-4-16,0 0-40 2,0 0 46 12,0 0 4 1,0 0 30-15,0 0 64 1,0 7-26 14,3-2-64-14,6 3 12 14,7 4-8-14,4-2-4 15,0 5 0-16,1 2 8 14,-1 2 8-13,-4 4-14 12,-9 1-4-11,2 6 22 14,-6 0-2-15,-3 2-24 13,0 0 20-14,0 0-16 15,0-2 2-15,0-5-8 15,0 2 2-15,0-5 0 16,0-3 4-15,0 4 20 1,0-3-22 14,-3 2-4-15,-10 3 20 15,10 0-13-15,-7 1-7 17,7-11 0-16,3-8 0-2,0-4 0 30,0-3 0-30,0 0 0 1,0 0 0 0,20 0 0 12,16 0 0-13,1 0 0 16,0 0 0-16,-6 0 0 16,-5 0 0-15,-12 0-35 14,-1 0-153-15,-13-5-214 15,0-4-556-14</inkml:trace>
    </iact:actionData>
  </iact:action>
  <iact:action type="add" startTime="47120">
    <iact:property name="dataType"/>
    <iact:actionData xml:id="d16">
      <inkml:trace xmlns:inkml="http://www.w3.org/2003/InkML" xml:id="stk16" contextRef="#ctx0" brushRef="#br0">31219 1204 570 0,'0'0'392'1,"0"0"-228"2,0 0 30 14,0 0-112-14,0 0-58-1,0 0 6 18,0 0 16-20,48 0 32 25,-35 0-12-25,-2 0-12 0,1 0 30 0,0 10-12 20,-4 1-42-20,5 0-14 4,-13 4-16 14,3 0 0-18,0 3-2 4,-3-1-4 14,0 2 2-18,0 4 8 29,0-1 12-29,0 1-12 1,0 3 4-1,-6 2-6 15,-11-1 10-15,4 0-12 29,3 0 4-29,-3-2-4 1,5 0 2-1,-5 3 2 16,9-5-2-16,1-1 0 4,3-5 8 22,0-5-6-26,0-4-4 1,0-3 2 1,0 2-2 12,0 1-4-13,0-5 4 30,0 4-6-31,7 0 0 1,14 1 6 0,-1 0 10 24,3-4-8-25,-5-2-2 2,-2 1 0-2,0-3 0 15,-6 0 0-15,0 0 0 17,-10 0 4-16,0 0-4 14,0 0 0-14,0 0 0 14,0 0-8-14,0 2 8 1,0 8-12 25,0-5-24-26,0 3-18-1,-16 3 54 2,-2 0 24 13,11 12-18-15,-12 0 2 30,2 2 0-30,1 0-4 1,9 0 2-1,-3-3-4 16,7-5 0-15,-5 1 0 15,8-4-2-15,-8 3 0 1,3-1-2 24,3 1 2-25,0 2 4-1,-1 1 0 28,3 0-2-28,0 0 2 2,-3 2-4-2,-4-2 0 3,1 2 0 14,2 2-10-16,1 4 8 16,-6-1-10-17,5-1 8 3,1-6-2 13,2-7 6-16,-11-5-4 17,5-1-6-16,-14-2-8 14,1-5-44-15,-13 0-98 3,26 0-178 13,-9 0-228-15</inkml:trace>
    </iact:actionData>
  </iact:action>
  <iact:action type="add" startTime="48366">
    <iact:property name="dataType"/>
    <iact:actionData xml:id="d17">
      <inkml:trace xmlns:inkml="http://www.w3.org/2003/InkML" xml:id="stk17" contextRef="#ctx0" brushRef="#br0">30133 2498 350 0,'0'0'148'2,"0"0"8"0,0 0-48 15,-75 148-108-17,71-142-44 20,1-6-218-19</inkml:trace>
    </iact:actionData>
  </iact:action>
  <iact:action type="add" startTime="49150">
    <iact:property name="dataType"/>
    <iact:actionData xml:id="d18">
      <inkml:trace xmlns:inkml="http://www.w3.org/2003/InkML" xml:id="stk18" contextRef="#ctx0" brushRef="#br0">25459 16570 258 0,'0'0'4'3,"0"0"-4"-1</inkml:trace>
    </iact:actionData>
  </iact:action>
  <iact:action type="add" startTime="51017">
    <iact:property name="dataType"/>
    <iact:actionData xml:id="d19">
      <inkml:trace xmlns:inkml="http://www.w3.org/2003/InkML" xml:id="stk19" contextRef="#ctx0" brushRef="#br1">29395 1908 670 0,'0'0'518'1,"0"0"-242"15,0 0-26-16,0 0-88 18,0 0-76-18,0 0-1 0,21 0-85 19,-8 0 0-19,6 0 0 3,4 0 0 14,-1 0 0-17,4 0 0 19,7 0 0-18,-13-17 0 0,3-3 0 19,-5 0 0-20,-2-5 0 26,-6 3 0-26,0-1 0 1,-7 4 0-1,0 7 0 14,-2 4 0-14,-1 8 0 16,0-2 0-16,0-5-77 16,-1 2 3-16,-18 2 20 16,-1 1-84-16,4 2 22 17,1 0 52-16,-11 0 64-1,12 0 20 30,-2 13 4-30,-4 4-16 1,-1 2 2-1,4 3-6 14,-6 10 0-14,-6 0-2 16,8 1-2-16,1 3 6 15,1-6-4-15,8-6 2 16,-5 1 0-16,14 0 0 16,-1-3-2-16,3 1 4 16,0-3 6-15,0-1 0 14,0-1 12-15,5-1 14 1,22-7 34 14,12-3 22-14,11-5-66 17,0-2-16-18,4 0-2 16,-11 0 0-15,-5 0-2 24,-15 0-8-24,-2 0-4 0,-5 0-24-1,-9 0-134 29,-7 0-184-29,0 0-294 3</inkml:trace>
    </iact:actionData>
  </iact:action>
  <iact:action type="add" startTime="51746">
    <iact:property name="dataType"/>
    <iact:actionData xml:id="d20">
      <inkml:trace xmlns:inkml="http://www.w3.org/2003/InkML" xml:id="stk20" contextRef="#ctx0" brushRef="#br1">29849 2127 608 0,'0'0'512'2,"0"0"-290"-1,0 0-64 15,0 0-96-16,0 0 6 18,3 143 6-18,-3-123 0 4,0-7-26 14,0-3-28-18,0-10 0 5,0 0-20 10,0 0-24-14,0 0-96 18,0 0-200-19,0 0-220 4</inkml:trace>
    </iact:actionData>
  </iact:action>
  <iact:action type="add" startTime="52315">
    <iact:property name="dataType"/>
    <iact:actionData xml:id="d21">
      <inkml:trace xmlns:inkml="http://www.w3.org/2003/InkML" xml:id="stk21" contextRef="#ctx0" brushRef="#br1">29368 1424 752 0,'0'0'268'17,"0"0"-72"-16,0 0-34 1,0 0-60 30,0 0-12-32,0 0-10 2,0 0 0-2,3 0 10 1,4 0-20 15,6 0-12-16,7 0 30 21,-2 0-77-21,8 0-11 16,7 0 0-16,-7 0 0 19,12 0 0-18,-2 0 0-1,2 0 0 26,-8 0 0-25,-1 0 0 0,-4 0 0-1,-9 0 0 16,-6 0 0-16,3 0 0 16,-10 0 0-16,-3 0 0 15,0 0 0-14,0 0 0 0,0 0 0 13,0 0 0-12,0 0 0 13,0 0 0-15,0-3 0 16,-19-11 0-16,-17 1 0 16,-2-4 0-16,5 0 0 16,0 2 0-16,9 2 0 14,7-1 0-14,14 5-67 15,3 1-27-15,0 8-190 16,0 0-272-16</inkml:trace>
    </iact:actionData>
  </iact:action>
  <iact:action type="add" startTime="53176">
    <iact:property name="dataType"/>
    <iact:actionData xml:id="d22">
      <inkml:trace xmlns:inkml="http://www.w3.org/2003/InkML" xml:id="stk22" contextRef="#ctx0" brushRef="#br1">30352 1866 598 0,'0'0'236'5,"0"0"-84"11,0 0-22-16,0 0-56 22,0 0 50-22,0 0 28 0,60 13-4 19,-56-13-58-19,12 0-8 19,-6 0-28-16,3 0-32-3,4 0-18 21,-1-6 0-20,-5-4-2-1,3 1-2 24,-7-2 2-23,2 2-2-1,-6-4-10 2,4-1-32 13,-5-1-4-15,0-5 8 14,-2 1 8-13,0-1 10 15,0 3 6-16,0 4-22 17,0-2-14-17,-2 5-36 14,-10 1 0-14,-5 3 28 13,-7 6-26-12,8 0 4 15,-1 0 60-16,11 0 20 16,-11 0 0-16,14 0 34 15,-12 3-14-15,4 11 6 14,-1 6 34-13,-4 3-28 15,-1 4-8-16,1-1-18 16,4 0-6-16,-6-2 0 15,9-4 4-15,5-3 0 26,4-4 4-25,0 2 4 0,0-1 34-1,0 1 24 16,0 0-32-16,0 7 18 29,4-3-14-29,9 0-24 1,3-2-18-1,4-3 4 13,0-2-4-13,4-11 70 16,-1 2-34-16,7 0 8 17,-8 1-30-17,-10-2-14 2,4 0-8 12,-2 3-48 0,5-4-160-14,-19-1-240 13,4 0-322-12</inkml:trace>
    </iact:actionData>
  </iact:action>
  <iact:action type="add" startTime="53933">
    <iact:property name="dataType"/>
    <iact:actionData xml:id="d23">
      <inkml:trace xmlns:inkml="http://www.w3.org/2003/InkML" xml:id="stk23" contextRef="#ctx0" brushRef="#br1">30777 1940 280 0,'0'0'324'18,"0"0"-206"-17,0 0 10 18,0 0-40-19,0 0 40 0,0 0 60 20,0 0-6-19,68 74-18 1,-62-50-96 18,-6-3-10-20,0-1-34 1,0 4-24 13,0 3-2-13,-10 1 2 17,-14-2 4-18,0-5-4 20,1-5-8-20,-9-12-6 0,7-4-26 30,5 0-28-29,-1 0-50 0,3-9-18-1,7-4 8 17,7-1 20-17,4-1 44 3,0 10 4 23,0 0 60-26,0 5 44 1,15 0 46 12,8 0 2-12,0 0 0 13,6 10-66-13,-4 1-26 16,-5 1 0-17,0-6-6 1,-1-1 4 16,-12-1-52-17,-7-4-100 27,0 0-182-27</inkml:trace>
    </iact:actionData>
  </iact:action>
  <iact:action type="add" startTime="54615">
    <iact:property name="dataType"/>
    <iact:actionData xml:id="d24">
      <inkml:trace xmlns:inkml="http://www.w3.org/2003/InkML" xml:id="stk24" contextRef="#ctx0" brushRef="#br1">30359 1303 76 0,'0'0'654'20,"0"0"-466"-20,0 0 6 2,0 0-60 13,0 0 22-15,0 0-18 19,73 38-12-19,-53-36 16 17,-1-2-18-17,-7 5-26 2,5-3-81 19,3 2-17-21,1 2 0 1,8-6 0 19,-6 3 0-20,0-3 0 15,4 0 0-15,0 2 0 2,-4-2 0 11,-6 0 0 1,-4 0 0-14,-3 0 0 28,-7 0 0-28,2 0 0 1,-1 0 0 0,3 0 0 13,-5 0 0-13,-2 0 0 1,7 0 0 12,-7 0 0 4,3 0 0-18,-3 0 0 0,0 0 0 14,0 0 0-13,0 0 0 15,0 0 0-15,6 0 0 16,-2 0 0-17,-1 0 0 17,0 0 0-14,-3 0 0-3,0 0 0 16,0 0 0-16,0 0 0 14,0 0 0-14,0 0 0 16,0 0 0-16,0 0 0 17,0 0 0-17,-6-11 0 2,-14-10 0 13,2 6 0-14,2-7 0 14,-4-5 0-15,4 2 0 15,4-5 0-14,-6-2 0 15,7 5 0-16,7 7 0 16,1 6-17-16,3 2-19 15,0 9-42-15,0 3-118 16,0 0-258-16,0 0-604 17</inkml:trace>
    </iact:actionData>
  </iact:action>
  <iact:action type="add" startTime="76790">
    <iact:property name="dataType"/>
    <iact:actionData xml:id="d25">
      <inkml:trace xmlns:inkml="http://www.w3.org/2003/InkML" xml:id="stk25" contextRef="#ctx0" brushRef="#br0">14300 4640 334 0,'17'118'224'2,"4"-20"-64"2,-14 3-40 15,13 3-30-18,1-6 6 16,-5-8 36-15,4 3-14 0,-1 8-16 13,-2 25-52-15,3 23 6 18,1 17-24-18,2 11-2 18,0 0-10-18,0 3 2 0,11-2 20 8,-10-10 2 10,-1-5-10-17,-2-12 4 0,-5-7-4 17,1-3-20-18,-10-9-10 16,9-7-4-16,-4-9 0 4,-11-5 0 22,6 3-2-26,-7-4 4 2,5-4-4-1,9-1 2 29,-9-10 0-29,12-1 2 0,-1 0-2-1,-9-10-2 16,9-7 2-15,-11-19 0 14,0-9 0-15,-5-19 0 4,0-10 0 12,0-9-2-16,0-7 0 18,0-4-6-17,0 0-34 14,0 0 2-15,0 0 40 2,0 0 4 15,0 0 2-17,0-9-4 15,0-8-2-14,0-1 0 13,0-2-4-14,0-2 4 4,0 0 4 11,-10-3-2-14,6 0 0 27,-11 0-2-28,-5-7 2 1,-2-2 0 0,-5-5-2 17,-8 1 0-18,-1-8 2 28,-2 4-2-27,5-6 0-1,-1 2 0 1,-2 9 0 14,12 0 2-15,6 8-4 15,-1 9 0-14,15 9 0 3,1 9-6 10,3 2 2-13,0 0 6 16,0 0 4-16,0 0-2 14,0 0 0-15,0 13-2 15,0 21 2-15,0 5 2 19,20 6-2-19,1 6 0 1,2 5-2 15,0 0 0-16,2 0 0 16,4 1 0-16,-3-7 10 17,-5-1-4-17,0-8 4 16,-2-5 0-15,4-5-2 0,6-5 10 13,-5-9 10-13,1-12 10 17,-5-5 12-18,12 0-16 16,-4-8-16-16,-4-34-10 4,13-14 0 11,-14-18 2-14,6-9 0 17,-4-7 12-18,-10-2-8 15,-4 11 0-15,2 12-8 15,-6 4-6-15,6 12 0 17,3 10-12-17,4 7-42 2,-17 33-112 12,1 3-388-13</inkml:trace>
    </iact:actionData>
  </iact:action>
  <iact:action type="add" startTime="87495">
    <iact:property name="dataType"/>
    <iact:actionData xml:id="d26">
      <inkml:trace xmlns:inkml="http://www.w3.org/2003/InkML" xml:id="stk26" contextRef="#ctx0" brushRef="#br2">8809 12415 434 0,'0'0'160'4,"0"0"-42"14,0 0-32-18,0 0-58 18,0 0-8-17,0 0 36 1,0 0 28 17,16 7-10-19,-11-7-22 26,10 0-22-25,-1 0 10-1,6 0 44 1,-9 0-14 14,10 0 4-14,6 0-18 18,-2 0-26-19,2 0-12 0,5 0-2 28,-3 0 6-28,10 0-12 0,-5-10-2 2,2 7 0 28,-6-2 8-30,1 0 0 0,-1 1 2 1,7-1-2 16,-4 0 6-17,6-2-4 2,-7-1-12 12,7 2-2-12,-6 2 6 15,4 1 0-17,-8 3 2 15,10 0 10-15,-3 0-6 15,0 0-4-14,-5 0 0 11,3 0-6-11,-7 0 2 13,3 0-6-14,-2 0 2 16,3 0-4-16,0 0 4 16,-2 0-4-15,0 0 6 13,3 0-4-14,0 0 0 17,2 0-2-17,-6-4 0 16,5 2 6-15,1 2 8 1,-4 0 12 15,3 0-6-17,4 0-8 31,-7 0-6-30,5 0 0 0,-9 0-4-1,10 0 0 2,-11 6 0 29,4 1 2-30,-6-1-4 0,5 1 2-1,8-6-4 25,-6 3 2-25,5-1 0 2,1-1 2-2,5 5-2 17,1 1 0-17,-1-1 0 16,5 3 2-16,-6-5-2 16,-5-3 6-16,2 1-2 17,2 0-4-17,-6 0 2 4,6-3-2 11,2 0 2-15,-1 4-2 17,1 1 2-16,2 0-2 14,1 4 2-15,-1-1-2 3,8 6 2 13,-7-1 0-16,-4 2 0 17,-4 0-2-16,4-7 0 19,-10 1 0-20,5-4 0 0,1-2 0 15,3-3-4-13,-8 0 2 1,6 0 2 10,-1 0 0-9,2 2 0 10,4 5 0-12,2-2-6 16,-7 0-2-18,7-2 0 2,-1-1-6 13,11-2 12-15,-8 6-48 30,8-3 50-30,-11 3 2 2,-2-1-2-2,0 1 0 14,-5 0 0-14,3-4-4 15,-4-2 0-13,-5 0 2 13,7 0 2-15,-13 0-8 4,12 0-4 22,-8 0 12-25,4-2 0-1,-8 0 0 16,8-5-12-16,-4 1 12 15,8 1-2-14,5-1-2 0,-1-2 2 29,4 0 2-30,5-4 0 2,-17 2-2-2,10 1 2 15,-4 1 0-15,-6-1 0 29,5 0 0-29,-6 0-6 2,1 1 6-2,-5 0-6 14,4 3 2-14,-4-1-6 16,-4 0 10-15,-5 3 8 14,5-1 2-15,-4 0-2 3,5-2-8 22,8 4-6-24,2-7-2-1,-2 0 4 13,4-2 2-12,3 3 2 14,-12 3 0-15,7 2 8 15,-10 3 4-15,8-4-10 15,-7 3 2-15,1 1-2 15,7-4-2-14,1 1 0 15,-4 1 2-16,3-1 0 3,4 3 2 12,-7 0 4-14,8 0-8 16,-5 0 10-17,-4 0 2 15,6 0-12-15,-12-4 2 15,0 3-2-15,6 1 0 16,-4 0 0-16,-5 0 2 14,3 0 2-13,-2 0-4 14,5 0 0-15,1 0 0 13,-1 0 2-12,-1 0-4 13,7-3 4-14,-7-3-4 16,-2-2 0-16,10-1 2 16,-10 5 4-16,2 2-2 3,7 2 2 12,-5 0 0-14,2 0-2 15,-1 0 0-15,5 0-2 12,-5 0 0-12,8 0 0 13,0 0 0-13,-5 0 2 15,6 0-2-16,3 0 0 15,-4 0-2-14,2 0 4 15,-8-5-2-16,3-1 2 21,-5-3-2-20,4 4 4-1,-5-3 2 15,11 2-4-15,-6 3 2 3,-5 3 0 11,10-3 10-11,-13 3 0 11,8-3-8-14,-1 1-2 15,6 2-4-14,4 0 4 16,-2 0 0-17,2 0 8 15,-1 0-4-14,-1 0 4 14,-1 0-6-15,-10-2-6 15,6 2 10-14,0-7 4 14,-2 4 2-15,4-2-10 3,3-1 0 10,-1 0-4-10,2 1 2 13,-1-7 1-16,5-1-5 15,7-4 0-14,-1 0 0 13,3-3 0-13,-3 6 0 15,7 0 0-16,-4 5 0 14,-5 1 0-13,9 5 0 2,-1 0 0 13,1 0 0-16,-4-2 0 17,5 0 0-17,-1 1 0 16,-2 3 0-16,-13 1 0 16,-14 0 0-15,-5 0 0 13,-23 0-115-14,0 0-373 2</inkml:trace>
    </iact:actionData>
  </iact:action>
  <iact:action type="add" startTime="90532">
    <iact:property name="dataType" value="strokeEraser"/>
    <iact:actionData xml:id="d27">
      <inkml:trace xmlns:inkml="http://www.w3.org/2003/InkML" xml:id="stk27" contextRef="#ctx0" brushRef="#br3">17747 16912 1048 0,'0'0'528'16,"0"0"-342"-14,0 0-104 14,0 0-82-15,0 0-50 2,0 0-276 12,0 30-848-14</inkml:trace>
    </iact:actionData>
  </iact:action>
  <iact:action type="add" startTime="91273">
    <iact:property name="dataType" value="strokeEraser"/>
    <iact:actionData xml:id="d28">
      <inkml:trace xmlns:inkml="http://www.w3.org/2003/InkML" xml:id="stk28" contextRef="#ctx0" brushRef="#br3">18653 17033 1000 0,'0'0'394'19,"0"0"-160"-18,0 0-20 3,0 0-104 12,0 0-60-15,0 0-34 15,17-5-16-15,-17 5-18 2,0 0-72 25,0 0-306-26</inkml:trace>
    </iact:actionData>
  </iact:action>
  <iact:action type="remove" startTime="91676">
    <iact:property name="style" value="instant"/>
    <iact:actionData xml:id="d29" ref="#d26"/>
  </iact:action>
  <iact:action type="add" startTime="91702">
    <iact:property name="dataType" value="strokeEraser"/>
    <iact:actionData xml:id="d30">
      <inkml:trace xmlns:inkml="http://www.w3.org/2003/InkML" xml:id="stk29" contextRef="#ctx0" brushRef="#br3">18795 16898 1282 0,'0'0'420'29,"0"0"-232"-29,0 0-62 0,0 0-95 3,0 0-31-3,0 0-71 1,18-13-307 0</inkml:trace>
    </iact:actionData>
  </iact:action>
  <iact:action type="add" startTime="94002">
    <iact:property name="dataType"/>
    <iact:actionData xml:id="d31">
      <inkml:trace xmlns:inkml="http://www.w3.org/2003/InkML" xml:id="stk30" contextRef="#ctx0" brushRef="#br2">8966 12581 420 0,'0'0'236'4,"0"0"-114"14,0 0-12-18,0 0-18 5,0 0 58 11,0 0 58-16,56 3-46 21,-47-3-56-21,7 0-6 2,3 0-18 19,5 0-22-21,-3-3-6 2,12-3-14 12,-5-2-2-13,1 3 4 19,-6 1-17-19,4-1-25-1,2 5 0 17,3-3 0-17,7 1 0 27,-1-1 0-26,4 3 0 0,-1 0 0-1,-1 0 0 17,1 0 0-17,-8 0 0 32,9 0 0-32,2 0 0 1,-4 0 0 1,14 0 0-2,-8 0 0 29,8 0 0-29,-9 0 0 1,7 0 0-1,-6 0 0 16,-4 0 0-15,11 0 0 15,-10 3 0-16,-2 2 0 1,2 0 0 16,-5 2 0-16,5-2 0 15,-3 3 0-16,0 1 0 15,4 2 0-14,8 3 0 15,-7-2 0-16,-5 2 0 4,4-3 0 12,-5-4 0-16,-9 3 0 18,-2-1 0-17,8-5 0 2,-8 3 0 12,8-5 0-14,5 0 0 15,-1 4 0-16,2-2 0 17,-1 1 0-16,-4 1 0 1,-2-1 0 11,3 4 0-7,-2-1 0 8,-4-2 0-13,3-4 0 15,-6 1 0-15,7 3 0 0,-4-4 0 15,-3 2 0-16,10-4 0 16,-3 2 0-15,2 1 0 14,1 3 0-14,2-1 0 3,-5-2 0 11,-4 0 0-15,0-3 0 17,-5 0 0-17,-4 0 0 14,11 0 0-13,-10 0 0 14,0 0 0-14,9 0 0 15,-11 0 0-16,-1 0 0 3,0 0 0 11,-5 0 0-14,4 0 0 17,-1 0 0-17,3 0 0 15,-1 0 0-14,1 0 0 16,1 0 0-17,6 0 0 15,-4 0 0-15,-2 0 0 4,-3 0 0 11,1-3 0-15,-3 0 0 17,-2 0 0-16,-1 3 0 13,-5-2 0-14,7 0 0 15,-3 2 0-14,-4-4 0 14,6 4 0-14,-9-3 0 2,6 3 0 27,0 0 0-30,-3 0 0 1,6 0 0-1,-7 0 0 17,4 0 0-17,-7-6 0 26,4 4 0-25,-6 2 0 0,-1-3 0-1,-3 3 0 14,0 0 0-13,0 0 0 14,0 0 0-14,0 0 0 18,0 0-29-18,0 0-541 0</inkml:trace>
    </iact:actionData>
  </iact:action>
  <iact:action type="add" startTime="96393">
    <iact:property name="dataType" value="strokeEraser"/>
    <iact:actionData xml:id="d32">
      <inkml:trace xmlns:inkml="http://www.w3.org/2003/InkML" xml:id="stk31" contextRef="#ctx0" brushRef="#br3">17542 16861 1246 0,'0'0'196'2,"0"0"-146"30,0 0-50-31,0 0-272 0,0 0-488 0</inkml:trace>
    </iact:actionData>
  </iact:action>
  <iact:action type="remove" startTime="96817">
    <iact:property name="style" value="instant"/>
    <iact:actionData xml:id="d33" ref="#d31"/>
  </iact:action>
  <iact:action type="add" startTime="96843">
    <iact:property name="dataType" value="strokeEraser"/>
    <iact:actionData xml:id="d34">
      <inkml:trace xmlns:inkml="http://www.w3.org/2003/InkML" xml:id="stk32" contextRef="#ctx0" brushRef="#br3">17542 17120 1232 0,'0'0'210'29,"0"0"-158"-29,0 0-52 0,0 0-32 1,0 0-96 8,0 0-78 13,3-34-164-22</inkml:trace>
    </iact:actionData>
  </iact:action>
  <iact:action type="add" startTime="98647">
    <iact:property name="dataType"/>
    <iact:actionData xml:id="d35">
      <inkml:trace xmlns:inkml="http://www.w3.org/2003/InkML" xml:id="stk33" contextRef="#ctx0" brushRef="#br2">8927 12444 502 0,'0'0'202'3,"0"0"-40"15,0 0-16-17,0 0-78 19,0 0 16-20,0 0 52 0,0 0 0 18,152-45-22-16,-132 36-38-1,3 1-4 16,-5 3-16-17,2 2-10 19,-6-1-12-19,4 4 14 19,9 0-22-19,-6 0-4 1,6 0 0 14,7 0-4-15,-4 0 0 12,8-2 4-11,-2-6-4 14,0-1-2-15,-2 0-13 17,3 7-3-17,-3 0 0 15,-7-2 0-14,2 4 0 0,-6 0 0 15,-2 0 0-15,2 0 0 16,-3 0 0-17,3 0 0 15,-2 0 0-15,2 0 0 14,4 0 0-13,2 0 0 15,-7 0 0-16,-6 0 0 17,0 0 0-17,-9 0 0 2,13 0 0 14,-6 0 0-16,1 0 0 30,0 4 0-30,1 0 0 2,6-1 0-2,-6-1 0 29,2 2 0-29,7-4 0 2,4 2 0-2,2-2 0 3,-1 0 0 13,-4 0 0-16,-1 0 0 20,4 0 0-20,-5 4 0 1,4-1 0 15,1-1 0-15,-2 0 0 13,-3-2 0-14,15 0 0 15,-6 0 0-14,3 0 0 14,-7 0 0-14,8 0 0 15,-14 0 0-16,10 0 0 15,-10 0 0-14,-2 0 0 16,-3 0 0-17,0 0 0 1,2 6 0 13,3 2 0-11,2-1 0 12,4-5 0-15,-2 1 0 16,0 1 0-15,2-4 0 13,-8 5 0-14,0 0 0 16,2 3 0-15,-3-1 0 13,6-2 0-14,-4 0 0 15,10 1 0-14,-8 0 0 15,13-1 0-16,-1-2 0 2,0-3 0 14,-1 9 0-16,1-4 0 28,2 1 0-28,-2 1 0 2,-8-3 0-2,4-1 0 13,-5 0 0-12,-7-3 0 14,9 0 0-13,-1 2 0 28,-2-2 0-30,1 0 0 1,1 0 0 0,-9 3 0 14,1-3 0-15,0 0 0 4,1 0 0 12,-1 0 0-15,3 0 0 16,-2 0 0-16,-1 0 0 14,-1 0 0-15,2 0 0 2,-2 0 0 11,2 0 0-8,-1 0 0 9,3 0 0-14,10-3 0 15,-9 3 0-14,9-2 0 12,-13-1 0-12,3 0 0 15,-7 3 0-16,2-4 0 14,-7 4 0-13,8 0 0 15,-1 0 0-16,0 0 0 3,4 0 0 11,0 0 0-12,0 0 0 15,-2 0 0-17,3 0 0 15,3 0 0-14,-3 0 0 14,5 0 0-15,-5 0 0 17,6-1 0-16,-4-3 0 15,-2 4 0-15,0 0 0-1,-3-2 0 30,7-1 0-30,-7 0 0 2,0-4 0-2,3-3 0 28,-2 3 0-28,2-3 0 1,1 3 0-1,-3-3 0 15,8 5 0-14,-2 0 0 15,-4 2 0-16,9-1 0 4,-4 3 0 11,2-6 0-15,-2-2 0 18,8 1 0-17,-5-2 0 14,2 3 0-14,-1 1 0 2,0 4 0 12,-3 2 0-15,-6-3 0 18,2 1 0-18,11-4 0 16,-9 2 0-16,7 4 0 3,-7 0 0 11,2 0 0-13,-6 0 0 16,-2 0 0-17,-5 0 0 31,4 0 0-31,0 0 0 2,0 0 0-2,1 0 0 16,2 0 0-15,0 0 0 1,0 0 0 12,8 0 0-13,-5 0 0 16,-1 0 0-17,6 0 0 3,-3 0 0 13,-6 4 0-14,7 0 0 19,-9-2 0-20,6 0 0-1,-6 1 0 6,4-1 0 9,0 2 0-15,2-2 0 18,-7 5 0-18,-4-5 0 15,1 0 0-15,1 2 0 16,6-2 0-16,-5 5 0 18,2-6 0-18,-1 3 0 0,-2-1 0 16,3-3 0-16,1 0 0 15,5 2 0-15,3 1 0 17,-5 1 0-17,0 1 0 15,-1 0 0-14,1 3 0 16,5-5 0-17,-4 4 0 1,-5-5 0 16,12-2 0-17,-9 2 0 27,2-2 0-26,-5 0 0 0,4 0 0-1,5 0 0 29,-9 0 0-29,0 0 0 2,0 0 0-2,4 0 0 15,0 0 0-15,-3 0 0 17,5 0 0-17,7 0 0 15,0 0 0-15,-5 0 0 29,8 0 0-29,-10 0 0 2,5 0 0-2,-4 0 0 15,-1 0 0-14,5 0 0 3,-5 0 0 25,-9 0 0-29,17 0 0 1,-11 0 0-1,1 0 0 15,13 0 0-13,-14 0 0 13,13 0 0-15,-11 0 0 4,7 0 0 9,-2 0 0 2,8 0 0-14,2 0 0 0,-3 0 0 13,3 0 0-12,2 0 0 14,-1 0 0-16,-4 0 0 15,-2 0 0-15,-6-2 0 16,10 0 0-16,-1-1 0 16,-3-7 0-16,-3 3 0 15,4 0 0-15,-3 2 0 14,-5 0 0-13,5 2 0 13,-5-1 0-14,-7 3 0 4,7-2 0 12,-5 3 0-15,0 0 0 15,1 0 0-16,-4-4 0 16,0 4 0-16,0 0 0 16,1 0 0-16,-1 0 0 3,0 0 0 12,-1 0 0-15,1 0 0 18,4 0 0-18,3 0 0 15,-1 0 0-15,-1 0 0 16,7 0 0-15,-5 0 0 14,-6 0 0-15,8 0 0 2,-5 0 0 28,2 0 0-30,5 0 0 1,-1 0 0-1,9 0 0 17,2 8 0-16,2 1 0 15,-2-2 0-16,-3-6 0 3,-3-1 0 13,-11 0 0-16,-4 0 0 18,1 0 0-18,-2 0 0 16,-5 0 0-16,-7 0 0 3,-7 0 0 11,0 9-615-13</inkml:trace>
    </iact:actionData>
  </iact:action>
  <iact:action type="add" startTime="102374">
    <iact:property name="dataType"/>
    <iact:actionData xml:id="d36">
      <inkml:trace xmlns:inkml="http://www.w3.org/2003/InkML" xml:id="stk34" contextRef="#ctx0" brushRef="#br2">20643 12426 596 0,'0'0'330'19,"0"0"-114"-19,0 0 14 17,0 0-110-17,0 0-14 0,0 0 24 18,0 0-2-18,145 0-50 23,-116 0-34-23,-1 0 14 1,11 0-47 1,-3-2-11 19,2 0 0-21,-3 2 0 3,4 0 0 15,1 0 0-18,10 0 0 4,-7 0 0 13,-2 0 0-17,2 0 0 18,6 0 0-18,-1 0 0 1,-4 0 0 13,-1 0 0-11,-2 0 0 28,-5 0 0-31,3 0 0 1,-1 0 0 0,2 0 0 2,1 0 0 11,-2 0 0-13,5 2 0 16,1-2 0-17,-6 2 0 16,7 1 0-16,-13 0 0 15,8 0 0-14,-3 1 0 15,1-2 0-16,1 1 0 17,0-3 0-16,-3 0 0 0,-9 0 0 13,4 0 0-13,-5 0 0 14,4 0 0-14,-5 0 0 14,4 0 0-14,-2 0 0 15,8 0 0-16,-8 0 0 16,8 0 0-16,3 0 0 1,-6 0 0 14,-5 0 0-13,-4-3 0 13,8 1 0-15,-7-2 0 16,11 1 0-15,-8 0 0 15,7 0 0-16,5-1 0 28,-2-6 0-28,-8 5 0 2,4 0 0-2,-3-2 0 15,-6 2 0-14,-2 0 0 14,-5-2 0-15,-2 6 0 14,4-2 0-13,-10 3 0 18,13 0 0-17,3 0 0-2,2-4 0 18,5 4 0-17,8 0 0 1,1 0 0 14,0 0 0-16,0 0 0 15,-4 0 0-14,-8 0 0 12,3 8 0-13,7-4 0 15,-7 1 0-14,2 2 0 15,1-2 0-16,4 0 0 4,1-2 0 9,0 2 0-9,8 2 0 12,-10 0 0-16,2-4 0 13,-1 3 0-12,-9-2 0 15,8-4 0-16,-1 2 0 14,-2 1 0-13,0-1 0 16,-6 1 0-17,4-3 0 2,6 0 0 13,-3 3 0-14,-6-3 0 29,9 0 0-30,-3 0 0 1,2 0 0-1,-1 0 0 16,4 0 0-16,-1 0 0 16,2 0 0-16,-5 0 0 18,-2 4 0-18,3-4 0 1,-11 2 0 15,5 0 0-15,5-2 0 15,-8 0 0-16,7 0 0 16,-6 0 0-15,-6 0 0 13,-5 0 0-14,1 0 0 14,-2 0 0-13,-2 0 0 15,-5 0 0-16,8 0 0 3,2 0 0 11,4-4 0-14,-2 4 0 14,-3-7 0-12,2 4 0 12,9-2 0-13,-8-1 0 16,4 0 0-17,4 3 0 16,-5-1 0-16,7-3 0 16,3 1 0-16,-6-1 0 14,2-1 0-13,2 1 0 14,-10 2 0-14,-1 1 0 2,-1 0 0 12,6 0 0-15,-5-2 0 16,0 4 0-16,8 0 0 16,-2-1 0-16,5-1 0 16,2-2 0-15,3 4 0 13,2-3 0-14,-9 5 0 13,-1 0 0-12,2 0 0 15,-8 0 0-16,-6 0 0 17,9 0 0-16,-4 0 0-1,-2 0 0 14,0 0 0-11,10 0 0 11,-5 0 0-14,5 0 0 16,-2 0 0-16,8 0 0 15,-1 0 0-14,-2 0 0 14,3 0 0-15,-11 0 0 16,2 0 0-16,0 0 0 15,8 0 0-15,4 0 0 15,5 0 0-14,-13 0 0 16,13 0 0-17,-13 0 0 2,3 0 0 14,2 0 0-16,-1 2 0 18,-2 7 0-18,0 0 0 2,-4-5 0 14,16 2 0-15,-3 1 0 15,1-7 0-16,8 1 0 17,-11-1 0-16,11 0 0 16,-11 0 0-17,5 4 0 1,1-4 0 13,-9 0 0-13,0 0 0 14,-5 0 0-15,-2 0 0 15,6 3 0-14,-1-3 0 15,1 5 0-16,2-1 0 18,-1-3 0-17,7 3 0 0,4-4 0 15,-8 3 0-16,0-1 0 18,-2 1 0-17,-5-1 0 1,-8-2 0 13,4 3 0-14,-12 0 0 14,8 1 0-15,5-1 0 15,-6-3 0-14,5 0 0 17,-11 0 0-18,3 2 0 17,-1-2 0-16,-2 0 0-1,8 0 0 14,-6 0 0-13,-3 0 0 13,8 0 0-13,1 0 0 17,-6 0 0-18,2 0 0 19,-5 0 0-18,3 0 0-1,-6-5 0 15,2 5 0-14,-1-7 0 16,1 4 0-16,-3 1 0 26,-5-3 0-27,2 2 0 1,3-1 0-1,-7 4 0 17,2 0 0-16,-6 0 0 0,-5 0 0 15,0 0 0-15,0 0 0 15,0 0 0-16,0-10 0 16,-13 2-39-16,-8-1-875 17</inkml:trace>
    </iact:actionData>
  </iact:action>
  <iact:action type="add" startTime="110450">
    <iact:property name="dataType"/>
    <iact:actionData xml:id="d37">
      <inkml:trace xmlns:inkml="http://www.w3.org/2003/InkML" xml:id="stk35" contextRef="#ctx0" brushRef="#br0">14722 15434 850 0,'0'0'408'5,"0"0"-220"11,0 0-136-15,0 0-22 16,0 0-16-17,0 0-8 19,0 0 2-19,-100-4 16 0,64-1 8 25,2 2-10-25,-6 3-6 0,-2 0-8 18,10 0-4-18,-2 0-4 16,11 0 0-16,3 0 2 0,4 0-2 17,16 7 4-17,-1 8 2 17,1 5 10-17,0 12 16 13,0 4 8-13,0 9-4 15,0 8 6-15,0 7-2 17,0 5-2-17,0 4-8 4,0 5-2 24,0 8-8-27,0 4 0-1,0 10 4 0,0 3-17 16,0 2-7-15,0-3 0 12,0-1 0-13,0-3 0 18,1-10 0-18,-1-3 0 30,3-5 0-30,6-11 0 1,-8-8 0-1,2-10 0 29,1-10 0-29,-1-10 0 1,0-3 0-1,4-9 0 14,-7 2 0-14,0-4 0 17,3-4 0-16,-3 1 0 18,0 3 0-18,0-1 0-1,0 1 0 16,0 3 0-15,0-3 0 1,0-2 0 14,0 3 0-15,0 0 0 13,0-2 0-13,0 1 0 15,0-1 0-16,0-4 0 18,0-2 0-18,0-3 0 2,0-3 0 12,0 0 0-12,0 0 0 15,0 0 0-17,0 0 0 16,3 0 0-16,13 0 0 14,6 0 0-14,5 0 0 17,10 0 0-17,-1 0 0 2,4 0 0 16,-3 0 0-17,-7 0 0 15,8-7 0-16,4 3 0 15,-12-2 0-15,-2-1 0 2,-2 6 0 14,0-3 0-15,-26 2 0 13,0 2-151-12</inkml:trace>
    </iact:actionData>
  </iact:action>
  <iact:action type="add" startTime="111570">
    <iact:property name="dataType"/>
    <iact:actionData xml:id="d38">
      <inkml:trace xmlns:inkml="http://www.w3.org/2003/InkML" xml:id="stk36" contextRef="#ctx0" brushRef="#br0">16583 15457 488 0,'0'0'364'1,"0"0"-156"1,0 0-16 15,0 0-92-17,0 0-60 17,0 0 18-17,0 0-10 3,171 34 14 13,-133-32-2-16,4 1-10 16,-2-3-6-16,1 0-8 18,-5 0-2-16,-8 0-2 0,-8 0-22 19,-3 0-6-21,-2 0 2 1,-14 2 8 15,2 10 30-16,2 1 6 14,0 16-32-12,-2 11-12 12,-3 10-2-14,0 14 6 15,0 9 8-13,0 9-6 13,0 11-2-14,0 2 2 2,0 8-2 11,0-1-7-13,0-6-3 13,0-9 0-13,0-6 0 17,0-10 0-18,0-9 0 14,0-8 0-14,0-13 0 15,0-5 0-14,0-7 0 13,0-6 0-13,0-6 0 15,0-4 0-16,0-2 0 2,0-5 0 12,0-6 0-12,0 0 0 12,0 7 0-13,-3 5 0 17,-7 0 0-18,6 2 0 17,-2-3 0-15,-4 1 0 0,0-2 0 15,-3 1 0-17,-3-2 0 3,4 5 0 10,-1-2 0 1,9-7 0-13,-8 1 0 15,12-6 0-16,0 0 0 3,0 0 0 10,0 0 0-12,0 0 0 14,0 0 0-13,0 0 0 12,0 0 0-14,0 0 0 16,0 0 0-16,0 0 0 14,0 0 0-14,0 0 0 15,0 0 0-15,0 0 0 15,0 0 0-15,0 0 0 17,0 0 0-17,0 0 0 14,0 0 0-14,0 0 0 25,0 0 0-24,0 0 0-1,0 0 0 15,0 0 0-14,0 0 0 15,0 0 0-16,0 0 0 1,0 0 0 14,0 0 0-15,0 0 0 16,0 0 0-16,0 0 0 16,0 0 0-16,-3 0 0 15,-5 0 0-15,-11 0 0 15,-1 0 0-15,-7 0 0 15,3 0 0-14,-4 0 0 16,-4 0 0-16,5 0 0 2,-9 0 0 11,12 0 0-13,-5 0 0 25,15 0 0-26,1 0 0 1,6 0 0-1,-4 0 0 15,9 0 0-12,2 0 0 10,-2 0 0-13,-1 0-455 13,-5 0-747-12</inkml:trace>
    </iact:actionData>
  </iact:action>
  <iact:action type="add" startTime="114971">
    <iact:property name="dataType"/>
    <iact:actionData xml:id="d39">
      <inkml:trace xmlns:inkml="http://www.w3.org/2003/InkML" xml:id="stk37" contextRef="#ctx0" brushRef="#br0">14878 15523 366 0,'0'0'452'2,"0"0"-202"14,0 0-78-16,0 0-32 4,0 0-34 14,0 0-4-18,0 0-6 18,9 155-24-16,-9-130-8-1,0 1 0 15,0 1-6-14,0-1-18 17,0-1-2-19,0-2-16 0,0-4-17 17,0-4-5-17,0-6 0 16,0-7 0-16,0-2 0 16,0 0 0-16,13 0 0 16,-3 0 0-15,8 0 0 0,-2 0 0 23,0 0 0-22,-5 0 0-2,5 0 0 14,2 0 0-14,-4 0 0 16,-2 0 0-16,4 0 0 15,-3 0 0-15,-5 0 0 17,1 0 0-17,1 0 0 2,-8 0 0 11,9 0 0-12,-6 0 0 14,2 0 0-13,9 0 0 11,-13 0-55-12,-3 0-377 14,0 0-752-14</inkml:trace>
    </iact:actionData>
  </iact:action>
  <iact:action type="add" startTime="115678">
    <iact:property name="dataType"/>
    <iact:actionData xml:id="d40">
      <inkml:trace xmlns:inkml="http://www.w3.org/2003/InkML" xml:id="stk38" contextRef="#ctx0" brushRef="#br0">15268 15307 272 0,'0'0'402'2,"0"0"-174"2,0 0-6 15,0 0 6-18,0 0-18 1,0 0-70 15,34 79-36-17,-34-60-38 18,3-2-34-18,-3-5-16 18,0-2-14-17,4 3-2 0,-4-6-14 17,0 3-32-18,0-8-36 4,0-2-68 11,0 0-196-15,0 0-442 21</inkml:trace>
    </iact:actionData>
  </iact:action>
  <iact:action type="add" startTime="116249">
    <iact:property name="dataType"/>
    <iact:actionData xml:id="d41">
      <inkml:trace xmlns:inkml="http://www.w3.org/2003/InkML" xml:id="stk39" contextRef="#ctx0" brushRef="#br0">15450 15864 588 0,'0'0'362'0,"0"0"-162"0,0 0-66 17,0 0-70-15,0 0-14 0,0 0 24 14,5 106 8-16,-5-80-42 18,0-3-30-18,0-6-10 3,0-7-10 13,0-7-52-16,0-3-60 31,0 0-194-31,8 0-30 2,-3-8-343-1</inkml:trace>
    </iact:actionData>
  </iact:action>
  <iact:action type="add" startTime="117070">
    <iact:property name="dataType"/>
    <iact:actionData xml:id="d42">
      <inkml:trace xmlns:inkml="http://www.w3.org/2003/InkML" xml:id="stk40" contextRef="#ctx0" brushRef="#br0">16064 15491 728 0,'0'0'258'3,"0"0"-128"-3,0 0-36 19,0 0-30-18,0 0 24 0,7 142 10 17,-7-108-16-18,0-3-16 19,0-4-20-19,0-1 16 1,0-1-26 18,0-1-2-19,0-5-6 21,0-6-2-21,0-1 2 1,0-3 4 16,0-6 8-16,0 5 2 0,0-6 0 15,0 7-26-16,0-6-9 14,0 0-7-14,0-3 0 16,0 0 0-16,3 0 0 15,-3 0 0-15,2 0 0 15,-2 0 0-14,0 0 0 14,0 0 0-15,0 0 0 15,0 0 0-15,0 0 0 14,0 0 0-14,0 0 0 16,0 0 0-16,8 0 0 16,-8 0 0-16,0 0 0 14,0 0 0-14,0 0 0 15,0 0 0-15,3 0 0 15,-1 0 0-15,-2 0 0 16,3 0 0-16,1 0 0 15,5 0 0-15,-2 3 0 15,2-3 0-15,1 2 0 26,12 0 0-26,-4 1 0 1,3-3 0-1,3 0 0 14,5 0 0-13,-1 0 0 13,5 0 0-13,-10 0 0 16,-2 0 0-17,-18 0 0 5,-1 0 0 9,6 0 0-12,-8 0 0 13,0 0 0-14,0 0 0 15,3-3 0-15,-3 1-105 14,0 2-699-15</inkml:trace>
    </iact:actionData>
  </iact:action>
  <iact:action type="add" startTime="119353">
    <iact:property name="dataType"/>
    <iact:actionData xml:id="d43">
      <inkml:trace xmlns:inkml="http://www.w3.org/2003/InkML" xml:id="stk41" contextRef="#ctx0" brushRef="#br0">17618 15338 978 0,'0'0'310'1,"0"0"-244"0,0 0-26 30,0 0-14-31,0 0-22 1,0 0 2-1,0 0 8 19,-117 40 16-19,109-32 38 0,-8 1-26 17,6-4 2-17,-3 0-16 19,9-1-14-19,-9-1-8 1,10-1-6 17,-4 4 2-18,1-1 0 16,3 9 4-15,-1 1 20 13,4 7 40-14,0 3-4 15,-3 6-20-15,3 5-6 16,0 5 0-16,0-3-8 1,0 5 0 12,-2-4-10-10,2 6 1 12,0 0-19-15,-3 2 0 16,3-2 0-15,-8 3 0 14,8 0 0-15,0-6 0 16,0 3 0-15,0-4 0 14,0 3 0-15,0 0 0 3,0-4 0 15,0 2 0-18,0-2 0 17,0-4 0-16,0 0 0 14,8-2 0-15,-5-3 0 1,-1-3 0 14,1-3 0-13,-3-3 0 13,0 0 0-15,4 2 0 16,-4 1 0-15,3 3 0 15,-3 0 0-16,6-5 0 3,-6-1 0 14,0-2 0-17,0 0 0 15,0 5 0-15,0-3 0 16,0 5 0-16,0-9 0 15,0 2 0-14,0-6 0 16,0-4 0-17,0 11 0 1,0-2 0 16,0-2 0-17,0 14 0 28,0 3 0-28,0 2 0 1,0 6 0-1,0-10 0 15,0-13 0-15,0-11 0 16,0-3 0-15,0-5 0 25,0 0 0-26,0 0 0 2,0 4 0-2,0 2 0 15,0 5 0-15,0-2 0 16,0-1 0-16,0-2 0 16,0-1 0-16,0-2 0 14,0-3 0-13,0 0 0 14,0 0 0-15,0 5 0 16,0 4 0-16,0 2 0 16,0-2 0-16,0-6 0 3,0-3 0 11,0 0 0 2,0 0 0-15,0 0 0-1,0 0 0 16,0 0 0-16,0 0 0 15,0 0 0-15,3 0 0 19,4 0 0-19,10 0 0 2,4 0 0 15,-1 0 0-17,16 0 0 15,3-7 0-14,2-6 0 13,-14 5 0-14,7 2 0 16,-27 3 0-15,4 0 0 14,-6-5 0-15,-2-3 0 15,1-9 0-14,2-5 0 15,-6 8-159-15,0 2-655 0</inkml:trace>
    </iact:actionData>
  </iact:action>
  <iact:action type="add" startTime="121723">
    <iact:property name="dataType"/>
    <iact:actionData xml:id="d44">
      <inkml:trace xmlns:inkml="http://www.w3.org/2003/InkML" xml:id="stk42" contextRef="#ctx0" brushRef="#br0">18691 15316 644 0,'0'0'360'21,"0"0"-170"-21,0 0-30 2,0 0-68 14,0 0-6-15,0 0 8 17,0 0 20-14,32 0-22-3,-21 0-22 14,-2 0-10-15,7 0-12 16,1 0-11-15,6 0-37 19,1 0 0-19,12-9 0-1,-12 1 0 4,8 0 0 21,-11 1 0-25,-1 0 0 1,-4 7 0 13,-7 0 0-13,-4 0 0 12,6 0 0-13,-9 0 0 15,-2 0 0-15,0 0 0 15,0 0 0-15,0 0 0 15,0 0 0-14,0 19 0 15,0 13 0-16,0 3 0 17,0 5 0-16,0 4 0 0,0 2 0 12,0 1 0-11,0 6 0 12,0 4 0-13,-7 8 0 15,-2-1 0-16,2 6 0 18,3 4 0-18,-8 2 0 3,11-1 0 13,-2-4 0-16,0-7 0 18,-7-2 0-17,7-1 0 13,-4-1 0-13,-2 2 0 1,5-1 0 11,1-2 0 4,3 3 0-17,0 0 0 1,0-5 0 14,0-6 0-14,0-6 0 15,0-15 0-16,0-6 0 17,0 0 0-17,0-4 0 16,0-7 0-16,0 13 0 2,0-4 0 13,0 1 0-13,-2 2 0 15,2-3 0-17,0-4 0 4,0-1 0 22,0-3 0-25,-3-1 0 0,3 1 0 1,-8-1 0 17,8-1 0-18,0-3 0 1,0-5 0 11,0-2 0 4,0-2 0-17,0 0 0 2,0 0 0 16,0 0 0-18,0 0 0 2,0 0 0 10,0 0 0 1,0 0 0-13,0 0 0 14,0 0 0-14,-5 0 0 17,-11 0 0-17,-8 0 0 16,-17-6 0-16,2-5 0 17,-1 0 0-16,12 5 0 0,-4 0 0 14,12 6 0-15,13 0-177 18,1 0-917-17</inkml:trace>
    </iact:actionData>
  </iact:action>
  <iact:action type="add" startTime="123938">
    <iact:property name="dataType"/>
    <iact:actionData xml:id="d45">
      <inkml:trace xmlns:inkml="http://www.w3.org/2003/InkML" xml:id="stk43" contextRef="#ctx0" brushRef="#br4">17918 15523 630 0,'0'0'236'2,"0"0"-98"19,0 0-46-21,0 0 2 0,0 0 110 20,0 0 14-17,0 0-22-3,0-5-68 31,0 5-22-31,0 14-101 3,0-3-5-3,0 4 0 0,0 4 0 14,0 1 0 6,2 7 0-19,11 5 0-1,-6 2 0 16,6 1 0-16,3 0 0 15,-9-4 0-15,6-3 0 2,-6-6 0 12,6-7 0 1,-7 4 0-15,-1-8 0 1,3-6 0 15,-3-2 0-16,-3 1 0 5,-2-4 0 8,0 0 0 1,0 0 0-14,5 0 0 14,-5 0 0-13,3 0 0 15,10 0 0-16,-9-14 0 16,12-14 0-16,4-6 0 2,-1-3 0 14,-4 0 0-16,-5 4 0 16,3 8 0-16,-9 9 0 17,-4 9 0-17,0 4 0 15,0-2 0-14,3 2 0 16,6-9 0-17,-8 1 0 1,5-6 0 15,-2 10-373-15,-4 3-485 17</inkml:trace>
    </iact:actionData>
  </iact:action>
  <iact:action type="add" startTime="124542">
    <iact:property name="dataType"/>
    <iact:actionData xml:id="d46">
      <inkml:trace xmlns:inkml="http://www.w3.org/2003/InkML" xml:id="stk44" contextRef="#ctx0" brushRef="#br4">18365 15307 738 0,'0'0'318'2,"0"0"-68"16,0 0-42-17,0 0-90 2,0 0-16 13,0 0-14-16,17 88 2 15,-17-54-20-14,9 7-10 17,-9 0-55-18,0 3-5 4,0-11 0 12,3-8 0-16,-1-14 0 18,-2-5 0-18,0-6 0 2,2 0-137 14,-2 0-285-16,0 0-528 18</inkml:trace>
    </iact:actionData>
  </iact:action>
  <iact:action type="add" startTime="125262">
    <iact:property name="dataType"/>
    <iact:actionData xml:id="d47">
      <inkml:trace xmlns:inkml="http://www.w3.org/2003/InkML" xml:id="stk45" contextRef="#ctx0" brushRef="#br4">17943 16508 782 0,'0'0'474'1,"0"0"-158"-1,0 0-130 16,0 0-66-16,0 0-36 31,0 0 1-30,29 106-85 0,-25-72 0 0,3-4 0 4,2 4 0 14,-5-4 0-19,2 2 0 2,4-4 0 13,-5 0 0-14,-2 0 0 15,7 1 0-16,-5-11 0 15,0 6 0-14,4-8 0 14,-5-9 0-15,-1-5 0 14,-3-2 0-14,0 0 0 15,3 0 0-15,7 0 0 14,-3 0 0-13,13-9 0 14,-4-16 0-15,2-7 0 15,2 0 0-15,-10-8 0 14,6 1 0-14,4-1 0 14,-15 8 0-13,8 5 0 13,-10 10 0-13,-3 0 0 13,0 4 0-13,0 8 0 12,0-4 0-13,0 9-215 16,0-3-669-15</inkml:trace>
    </iact:actionData>
  </iact:action>
  <iact:action type="add" startTime="125892">
    <iact:property name="dataType"/>
    <iact:actionData xml:id="d48">
      <inkml:trace xmlns:inkml="http://www.w3.org/2003/InkML" xml:id="stk46" contextRef="#ctx0" brushRef="#br4">18559 16134 476 0,'0'0'328'4,"0"0"-74"12,0 0-48-16,0 0-50 20,0 0-36-19,0 0-12 1,59 82-28 12,-56-67 18-10,-1 3-36-1,6 1-18 13,-8 4-18-16,0 3-22 18,0-1-4-18,0 2-2 17,-16-2-4-17,-5-5-4 0,-1-5 0 18,0-11-8-18,-7-4-18 14,10 0-32-13,8 0-30 13,-2 0-4-14,5-13 30 16,3 0 10-16,5-2-36 16,0 4 6-16,0 2 22 14,0 4 32-14,0 1 38 14,10 4 20-14,9 0 70 17,-8 0 6-17,15 16-20 14,-5 8-14-14,2 4-4 15,0-3-4-15,-3-5-4 15,0-3-18-15,-4-5-22 15,-8-4-8-15,5-3-2 15,-10-5-44-15,-3 0-104 14,0 0-184-13</inkml:trace>
    </iact:actionData>
  </iact:action>
  <iact:action type="add" startTime="130913">
    <iact:property name="dataType"/>
    <iact:actionData xml:id="d49">
      <inkml:trace xmlns:inkml="http://www.w3.org/2003/InkML" xml:id="stk47" contextRef="#ctx0" brushRef="#br0">16377 15348 434 0,'0'0'376'1,"0"0"-256"17,0 0-8-17,0 0 16 1,0 0 48 21,0 0 96-23,0 0-84 0,6 0-46 17,-6 12-43-16,0 1-99 15,3 0 0-15,-3 4 0 1,0 2 0 15,0 3 0-17,0 1 0 20,0-6 0-19,0-5 0 3,0-10 0-3,0-2 0 12,0 0 0 1,0 0-39-14,0 0-191 16,0-5-196-15,0-4-846 1</inkml:trace>
    </iact:actionData>
  </iact:action>
  <iact:action type="add" startTime="131647">
    <iact:property name="dataType"/>
    <iact:actionData xml:id="d50">
      <inkml:trace xmlns:inkml="http://www.w3.org/2003/InkML" xml:id="stk48" contextRef="#ctx0" brushRef="#br0">16658 15729 636 0,'0'0'324'2,"0"0"-134"0,0 0-20-1,0 0-68-1,0 0 8 14,0 0-26-12,32 9-10-1,-27-2-20 15,11 4 0-15,-3-5-10 17,-3 6 0-18,3-4-4 2,-9 3 4 17,-1 6-26-19,-3-1-10 21,0 7-8-21,0 1-4 0,0-9-2 20,-4 3-14-20,-19-13-12 2,4 2-20 24,-6-7-22-25,-4 0-18-1,9 0 20 1,-3-7-50 12,10-3-60 6,8 0 24-19,-2 5 98 0,7 3 50 18,0 2 10-18,0 0 60 2,4 0-20 16,17 0 42-18,5 0-28 16,3 14 14-16,-8 6 8 4,3-3-30 10,-1-2-34 0,-6-2-12-14,-1-6-32 16,-16-7-128-13,0 0-138-2</inkml:trace>
    </iact:actionData>
  </iact:action>
  <iact:action type="add" startTime="132713">
    <iact:property name="dataType"/>
    <iact:actionData xml:id="d51">
      <inkml:trace xmlns:inkml="http://www.w3.org/2003/InkML" xml:id="stk49" contextRef="#ctx0" brushRef="#br0">14703 16583 862 0,'0'0'298'22,"0"0"-104"-22,0 0-60 2,0 0-16 15,0 0-28-17,0 150 22 19,0-126-26-18,0 1-36 0,0 6 18 18,0 0-33-18,0 6-35 0,0-1 0 14,-4 4 0-15,1 0 0 19,-3-10 0-19,6-4 0 4,0-16 0 13,0-3 0-17,0-7 0 14,0 5 0-14,0-5 0 15,0 0 0-15,0 5 0 16,0-5 0-16,0 0 0 2,9 0 0 12,14 0 0-12,-3 0 0 12,5 0 0-13,-2 0 0 15,-3 0 0-16,6 0 0 17,-11-5 0-17,1 5 0 16,-3 0 0-16,-6 0 0 17,9 0 0-17,0 0 0 1,-4 0 0 15,5 0 0-15,-1 0 0 15,-9 0 0-16,-7 0-83 8,0 0-683 8</inkml:trace>
    </iact:actionData>
  </iact:action>
  <iact:action type="add" startTime="133349">
    <iact:property name="dataType"/>
    <iact:actionData xml:id="d52">
      <inkml:trace xmlns:inkml="http://www.w3.org/2003/InkML" xml:id="stk50" contextRef="#ctx0" brushRef="#br0">15265 16431 532 0,'0'0'388'16,"0"0"-212"-16,0 0-38 20,0 0-32-20,0 0 4 4,0 0 4 13,0 0-46-17,50 0 2 30,-40 17-6-29,-10 0-6 1,3 3-28-1,-3 3 30 0,0-1-40 16,0 0-14-17,0-2 6 19,0 0-12-19,0-1 0 2,0-2-6 11,-13-1-2-12,0-4-4 14,-8-4-22-15,-2 1 2 16,-7-9-54-16,7 0-58 16,-1 0-36-16,7 0-22 14,13-2 110-14,4-13 26 16,0 2 18-16,0 1 36 14,0 9 12-14,8-2 60 13,13 5 50-13,-1 0-14 16,-1 0 0-15,1 0 12 13,0 16-30-13,-2 6-36 14,1-2 14-15,-2-3-28 17,2-3-14-17,-2-6-14 16,-5-4-22-16,7-4-18 1,-19 0-110 13,0 0-198 3</inkml:trace>
    </iact:actionData>
  </iact:action>
  <iact:action type="add" startTime="134169">
    <iact:property name="dataType"/>
    <iact:actionData xml:id="d53">
      <inkml:trace xmlns:inkml="http://www.w3.org/2003/InkML" xml:id="stk51" contextRef="#ctx0" brushRef="#br0">15468 17061 380 0,'0'0'660'17,"0"0"-434"-16,0 0 18 2,0 0-118 14,0 0-56-16,0 0 30 18,2 120-32-19,-2-80-4 0,0-11-30 19,0-11 8-19,0-1-28 19,0-17-12-19,0 3-2 0,0-3-52 17,0 0-88-17,0 0-36 31,0-3-202-31,0-2-770 1</inkml:trace>
    </iact:actionData>
  </iact:action>
  <iact:action type="add" startTime="135189">
    <iact:property name="dataType"/>
    <iact:actionData xml:id="d54">
      <inkml:trace xmlns:inkml="http://www.w3.org/2003/InkML" xml:id="stk52" contextRef="#ctx0" brushRef="#br0">16028 16443 472 0,'0'0'350'2,"0"0"-152"-2,0 0-36 18,0 0-40-16,0 0-10-2,0 151-14 23,-3-122-44-23,3-4 10 0,0-2 24 6,0-6 6 11,0 7 18-17,0-3-50 18,0-2-6-18,0 3-53 19,0-2-3-18,0-3 0-1,0 2 0 17,-4-5 0-17,4 3 0 16,-6 3 0-14,6-1 0-1,0 1 0 27,0-3 0-28,-3-5 0 1,3-4 0-1,0-3 0 14,0 3 0-13,0 8 0 15,0-3 0-16,-4 4 0 16,1 0 0-16,1-10 0 29,2-3 0-29,0-4 0 1,0 0 0-1,0 0 0 16,0 0 0-16,0 0 0 6,0 0 0 9,0 6 0-14,0-6 0 13,0 0 0-13,0 0 0 14,0 0 0-15,0 0 0 16,0 0 0-16,0 0 0 17,0 0 0-17,9 0 0 1,0 0 0 11,2 0 0 16,5 0 0-28,4 0 0 2,-1 0 0-2,2 0 0 15,2 0 0-14,-1 0 0 26,-4 0 0-27,0 0 0 1,-5 0 0-1,-10 0 0 32,4 0 0-32,-7 0 0 2,4 0 0-2,-4 0-115 1,0 0-537 26</inkml:trace>
    </iact:actionData>
  </iact:action>
  <iact:action type="add" startTime="136920">
    <iact:property name="dataType"/>
    <iact:actionData xml:id="d55">
      <inkml:trace xmlns:inkml="http://www.w3.org/2003/InkML" xml:id="stk53" contextRef="#ctx0" brushRef="#br0">16490 16332 774 0,'0'0'256'18,"0"0"-54"-18,0 0-30 20,0 0-72-19,0 0-10 0,0 0-24 18,0 0-12-19,23 40 0 1,-23-33-8 18,0-5 14-19,0 15-10 4,0-1-26 15,0 7-2-19,0 3-16 18,0-1-6-15,0-5 0-3,-10-1-2 20,-3-2-8-20,-7-6-6 1,3 4 4 29,-7-6-4-30,4-1-6 1,0-6-4-1,1-2-10 15,12 0 2-15,-6 0-10 31,5 0-6-31,3-10 6 0,0 5-12 0,2 3 28 21,3 0-14-20,0-2-8-1,0 4 48 21,0 0 2-21,0 0 26 0,0 0 2 15,8 0 0-14,8 0 6 14,-3 0 6-14,-9 8-20 14,12 5-10-15,0-6-10 18,-6 5 2-18,7-7-2 2,-9 1 0 11,5-4-16-12,-10 2-44 14,1-1-122-15,-4-3-224 14,0 0-478 1</inkml:trace>
    </iact:actionData>
  </iact:action>
  <iact:action type="add" startTime="137688">
    <iact:property name="dataType"/>
    <iact:actionData xml:id="d56">
      <inkml:trace xmlns:inkml="http://www.w3.org/2003/InkML" xml:id="stk54" contextRef="#ctx0" brushRef="#br0">16513 16769 284 0,'0'0'464'2,"0"0"-282"0,0 0-42 18,0 0-8-19,0 0 14 17,0 0-26-18,34 0-12 1,-31 13-16 19,0 2-20-20,-3 1-18 2,0 5-24 17,0-4 2-19,0 10-20 4,0-5-8 12,0 4-4-16,-3-3-2 17,-18-10 0-15,1 4-20-1,-6-14-10 14,0-3-20-15,11 0-26 16,0 0-20-16,4-20-8 15,11 7 36-15,0-1 40 17,0 3 30-17,0 4 6 15,11 5 16-15,7 2 8 15,6 0-10-15,0 0 0 14,8 0 18-14,-4 2-12 18,-4 16 12-18,-3-1-22 14,5-7-14-14,-6 4-4 16,-13-8-40-16,9-2-70 2,-16-4-110 11,0 0-218-9</inkml:trace>
    </iact:actionData>
  </iact:action>
</iact:actions>
</file>

<file path=ppt/ink/inkAction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8-01-23T04:45:57.050"/>
    </inkml:context>
    <inkml:brush xml:id="br0">
      <inkml:brushProperty name="width" value="0.05292" units="cm"/>
      <inkml:brushProperty name="height" value="0.05292" units="cm"/>
    </inkml:brush>
  </inkml:definitions>
  <iact:action type="add" startTime="24613">
    <iact:property name="dataType"/>
    <iact:actionData xml:id="d0">
      <inkml:trace xmlns:inkml="http://www.w3.org/2003/InkML" xml:id="stk0" contextRef="#ctx0" brushRef="#br0">3481 13939 904 0,'3'-4'196'18,"-3"4"-82"-18,0 0 40 3,0 0-92 17,-3 0 4-20,-15 0-10 23,0 0-10-23,-3 0-2 1,1 0 4 18,-9 0 8-17,1 0-6-2,-5 0-24 18,-6 0-14-17,-2 0-6 2,7 9-4 16,-7 0 2-19,8-1-4 1,-4 1-8 13,10 2-2-14,-2 4-6 13,9 0-2 1,1 6 18-14,7 4 4 2,-4 5-4 12,3 10 2 1,2 11 2-15,-1 4 6 15,8 9-6-15,-4 8 0 2,8 6 4 14,0 12-2-16,0 12 12 16,0 12 18-15,0 17-6 14,10 6 10-15,8 7-16 17,5 2-6-16,2 4 8 1,4 2-7 14,-2 0-19-16,5-6 0 16,-1 4 0-15,-10-5 0 14,8 1 0-15,-10-5 0 31,-7-6 0-31,-4-6 0 0,0-5 0 1,-8-4 0 1,0-4 0 15,0-12 0-16,0-8 0 14,0-9 0-14,0-6 0 14,0 3 0-14,0-5 0 2,0-3 0 10,0-7 0-11,0-12 0 12,0-9 0-13,0-14 0 14,0-15 0-14,0-7 0 15,1-6 0-15,-1-6 0 15,0 0 0-16,0 0 0 2,9 0 0 11,-9 0 0-10,3 0 0 11,4 0 0-13,13 0 0 15,5 0 0-16,11 0 0 16,5 0 0-16,11 0 0 15,-6 0 0-14,-4-6 0 14,-3-1 0-14,-2 7 0 15,-13-1 0-16,0-3 0 15,-6 0 0-14,-18-4 0 1,0 7 0 11,0 1-755-11</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3F027-6EA5-434F-8AFC-BE43041A2DC9}" type="datetimeFigureOut">
              <a:rPr lang="en-CA" smtClean="0"/>
              <a:t>2018-08-26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99CF7-1B35-41A2-8C7E-BCB60334B0F3}" type="slidenum">
              <a:rPr lang="en-CA" smtClean="0"/>
              <a:t>‹#›</a:t>
            </a:fld>
            <a:endParaRPr lang="en-CA"/>
          </a:p>
        </p:txBody>
      </p:sp>
    </p:spTree>
    <p:extLst>
      <p:ext uri="{BB962C8B-B14F-4D97-AF65-F5344CB8AC3E}">
        <p14:creationId xmlns:p14="http://schemas.microsoft.com/office/powerpoint/2010/main" val="1595879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we’ve finished up our discussion of </a:t>
            </a:r>
            <a:r>
              <a:rPr lang="en-US" sz="1200" kern="1200" dirty="0" err="1">
                <a:solidFill>
                  <a:schemeClr val="tx1"/>
                </a:solidFill>
                <a:effectLst/>
                <a:latin typeface="+mn-lt"/>
                <a:ea typeface="+mn-ea"/>
                <a:cs typeface="+mn-cs"/>
              </a:rPr>
              <a:t>covectors</a:t>
            </a:r>
            <a:r>
              <a:rPr lang="en-US" sz="1200" kern="1200" dirty="0">
                <a:solidFill>
                  <a:schemeClr val="tx1"/>
                </a:solidFill>
                <a:effectLst/>
                <a:latin typeface="+mn-lt"/>
                <a:ea typeface="+mn-ea"/>
                <a:cs typeface="+mn-cs"/>
              </a:rPr>
              <a:t>. In this video we’re going to be talking about our third example of a tensor, which are linear maps. Linear maps are transformations that take a vector as an input and product some new vector as an output.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in a sense, linear maps move vectors… so you might be wondering, I’ve made this huge deal about how vectors are invariant and how they don’t change.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 don’t mean that vector don’t change, we can move them around and stuff if we want, what I mean is vectors are invariant, under a coordinate system change. So they are invariant when we change coordinate system, but they can still  change in other ways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just like vectors and </a:t>
            </a:r>
            <a:r>
              <a:rPr lang="en-US" sz="1200" kern="1200" dirty="0" err="1">
                <a:solidFill>
                  <a:schemeClr val="tx1"/>
                </a:solidFill>
                <a:effectLst/>
                <a:latin typeface="+mn-lt"/>
                <a:ea typeface="+mn-ea"/>
                <a:cs typeface="+mn-cs"/>
              </a:rPr>
              <a:t>covectors</a:t>
            </a:r>
            <a:r>
              <a:rPr lang="en-US" sz="1200" kern="1200" dirty="0">
                <a:solidFill>
                  <a:schemeClr val="tx1"/>
                </a:solidFill>
                <a:effectLst/>
                <a:latin typeface="+mn-lt"/>
                <a:ea typeface="+mn-ea"/>
                <a:cs typeface="+mn-cs"/>
              </a:rPr>
              <a:t>, linear maps have a coordinate interpretation that is an array of numbers where the numbers vary depending on the basis. And even though that isn’t the best definition we can offer, it’s a good place to start.</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799CF7-1B35-41A2-8C7E-BCB60334B0F3}" type="slidenum">
              <a:rPr lang="en-CA" smtClean="0"/>
              <a:t>1</a:t>
            </a:fld>
            <a:endParaRPr lang="en-CA"/>
          </a:p>
        </p:txBody>
      </p:sp>
    </p:spTree>
    <p:extLst>
      <p:ext uri="{BB962C8B-B14F-4D97-AF65-F5344CB8AC3E}">
        <p14:creationId xmlns:p14="http://schemas.microsoft.com/office/powerpoint/2010/main" val="3705541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Okay, so just to sum all that up, if we have a linear map L than transforms vector V into vector W, like this, where W can be written as a combination of basis vectors.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we know how L transforms basis vector copies, using these L coefficients,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transform the v components into the w components using these formulas here…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repeating this argument in any dimension...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we have this linear map L in N dimensions, and we have all the L coefficients from this formula, then we can transform V components into W components using this formula here.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you might recognize this formula as the multiplication formula for multiplying vectors by matrices. So we actually derived the matrix multiplication formula purely from the abstract linearity properties.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if you’ve ever wondered why matrix multiplication works the way it does…. It’s just the direct result of the abstract linearity properties of linear maps.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56799CF7-1B35-41A2-8C7E-BCB60334B0F3}" type="slidenum">
              <a:rPr lang="en-CA" smtClean="0"/>
              <a:t>12</a:t>
            </a:fld>
            <a:endParaRPr lang="en-CA"/>
          </a:p>
        </p:txBody>
      </p:sp>
    </p:spTree>
    <p:extLst>
      <p:ext uri="{BB962C8B-B14F-4D97-AF65-F5344CB8AC3E}">
        <p14:creationId xmlns:p14="http://schemas.microsoft.com/office/powerpoint/2010/main" val="208173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MATICES end up being the coordinate representation of linear maps. A matrix being a 2-dimensional array of numbers.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Just as column vectors are the coordinate representation of vectors and row vectors are the coordinate representation of </a:t>
            </a:r>
            <a:r>
              <a:rPr lang="en-US" sz="1200" kern="1200" dirty="0" err="1">
                <a:solidFill>
                  <a:schemeClr val="tx1"/>
                </a:solidFill>
                <a:effectLst/>
                <a:latin typeface="+mn-lt"/>
                <a:ea typeface="+mn-ea"/>
                <a:cs typeface="+mn-cs"/>
              </a:rPr>
              <a:t>covectors</a:t>
            </a:r>
            <a:r>
              <a:rPr lang="en-US" sz="1200" kern="1200" dirty="0">
                <a:solidFill>
                  <a:schemeClr val="tx1"/>
                </a:solidFill>
                <a:effectLst/>
                <a:latin typeface="+mn-lt"/>
                <a:ea typeface="+mn-ea"/>
                <a:cs typeface="+mn-cs"/>
              </a:rPr>
              <a:t>, matrices are the coordinate representation of linear maps.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when we ask how linear maps transform vectors…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we’re dealing with coordinates, the corresponding question is, how do matrices transform column vectors?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let’s take a look at that.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56799CF7-1B35-41A2-8C7E-BCB60334B0F3}" type="slidenum">
              <a:rPr lang="en-CA" smtClean="0"/>
              <a:t>2</a:t>
            </a:fld>
            <a:endParaRPr lang="en-CA"/>
          </a:p>
        </p:txBody>
      </p:sp>
    </p:spTree>
    <p:extLst>
      <p:ext uri="{BB962C8B-B14F-4D97-AF65-F5344CB8AC3E}">
        <p14:creationId xmlns:p14="http://schemas.microsoft.com/office/powerpoint/2010/main" val="3489508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we have a 2x2 matrix acting on a 2x1 column vector.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the way we determine what the output vector is here, we use the standard matrix multiplication rules.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what that means is, first we take the dot product of the column vector with the first row of the matrix…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then we take the dot product of the column vector and the second row of the matrix…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so the output ends up being the column vector [2,0]</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these numbers in the matrix, what are they actually doing? What do all these numbers actually mean.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Well, you’ll notice that if I use the column vector [1,0] as the input, and that’s just a vector that’s lying on top of the first basis vector, same length, and direction… If I do this I’ll get the first column of the matrix as the output.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if I put in the column vector [0,1] as the input, which is just a vector lying on top of the second basis vector, I get the second matrix column as the output.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essentially with matrices, the Nth column tells you where to map a copy of the nth basis vector.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let’s take a look at that visually.</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799CF7-1B35-41A2-8C7E-BCB60334B0F3}" type="slidenum">
              <a:rPr lang="en-CA" smtClean="0"/>
              <a:t>3</a:t>
            </a:fld>
            <a:endParaRPr lang="en-CA"/>
          </a:p>
        </p:txBody>
      </p:sp>
    </p:spTree>
    <p:extLst>
      <p:ext uri="{BB962C8B-B14F-4D97-AF65-F5344CB8AC3E}">
        <p14:creationId xmlns:p14="http://schemas.microsoft.com/office/powerpoint/2010/main" val="129468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we’ve finished up our discussion of </a:t>
            </a:r>
            <a:r>
              <a:rPr lang="en-US" sz="1200" kern="1200" dirty="0" err="1">
                <a:solidFill>
                  <a:schemeClr val="tx1"/>
                </a:solidFill>
                <a:effectLst/>
                <a:latin typeface="+mn-lt"/>
                <a:ea typeface="+mn-ea"/>
                <a:cs typeface="+mn-cs"/>
              </a:rPr>
              <a:t>covectors</a:t>
            </a:r>
            <a:r>
              <a:rPr lang="en-US" sz="1200" kern="1200" dirty="0">
                <a:solidFill>
                  <a:schemeClr val="tx1"/>
                </a:solidFill>
                <a:effectLst/>
                <a:latin typeface="+mn-lt"/>
                <a:ea typeface="+mn-ea"/>
                <a:cs typeface="+mn-cs"/>
              </a:rPr>
              <a:t>. In this video we’re going to be talking about our third example of a tensor, which are linear maps. Linear maps are transformations that take a vector as an input and product some new vector as an output.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in a sense, linear maps move vectors… so you might be wondering, I’ve made this huge deal about how vectors are invariant and how they don’t change.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 don’t mean that vector don’t change, we can move them around and stuff if we want, what I mean is vectors are invariant, under a coordinate system change. So they are invariant when we change coordinate system, but they can still  change in other ways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just like vectors and </a:t>
            </a:r>
            <a:r>
              <a:rPr lang="en-US" sz="1200" kern="1200" dirty="0" err="1">
                <a:solidFill>
                  <a:schemeClr val="tx1"/>
                </a:solidFill>
                <a:effectLst/>
                <a:latin typeface="+mn-lt"/>
                <a:ea typeface="+mn-ea"/>
                <a:cs typeface="+mn-cs"/>
              </a:rPr>
              <a:t>covectors</a:t>
            </a:r>
            <a:r>
              <a:rPr lang="en-US" sz="1200" kern="1200" dirty="0">
                <a:solidFill>
                  <a:schemeClr val="tx1"/>
                </a:solidFill>
                <a:effectLst/>
                <a:latin typeface="+mn-lt"/>
                <a:ea typeface="+mn-ea"/>
                <a:cs typeface="+mn-cs"/>
              </a:rPr>
              <a:t>, linear maps have a coordinate interpretation that is an array of numbers where the numbers vary depending on the basis. And even though that isn’t the best definition we can offer, it’s a good place to start.</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799CF7-1B35-41A2-8C7E-BCB60334B0F3}" type="slidenum">
              <a:rPr lang="en-CA" smtClean="0"/>
              <a:t>4</a:t>
            </a:fld>
            <a:endParaRPr lang="en-CA"/>
          </a:p>
        </p:txBody>
      </p:sp>
    </p:spTree>
    <p:extLst>
      <p:ext uri="{BB962C8B-B14F-4D97-AF65-F5344CB8AC3E}">
        <p14:creationId xmlns:p14="http://schemas.microsoft.com/office/powerpoint/2010/main" val="303679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here we have a basis e1, e2, and vectors v and t, which are sort of line copies of e1 and e2, and a matrix with first column [5,3] and second column [-1,4]</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where would this matrix send vector v, which we can think of as a copy of the first basis vector? We’ll we just get back the first column, which represents the vector 5e1 + 3e2. And that’s what that looks like.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where does this matrix send t, which we can think of as a copy the second basis vector? Well that’s just the second matrix column, which gives (-1)e1 + 4e2. And that looks like that.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I want to be clear that this matrix isn’t being viewed as a coordinate system change. And the reason for that is that we aren’t changing the basis… still measuring the vectors using the same basis, before AND after the transformation.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it’s possible, in another context that this matrix COULD be used as a forward or a backward transform to change coordinates… but in this context we’re not thinking of it like that… we’re thinking of it as actually moving vectors… just building some new basis out of an old basis.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whether or not a matrix is being used as a linear map to move vectors around, or it’s being used to represent coordinate system changes depends on the CONTEXT. So we need to pay attention to context.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56799CF7-1B35-41A2-8C7E-BCB60334B0F3}" type="slidenum">
              <a:rPr lang="en-CA" smtClean="0"/>
              <a:t>5</a:t>
            </a:fld>
            <a:endParaRPr lang="en-CA"/>
          </a:p>
        </p:txBody>
      </p:sp>
    </p:spTree>
    <p:extLst>
      <p:ext uri="{BB962C8B-B14F-4D97-AF65-F5344CB8AC3E}">
        <p14:creationId xmlns:p14="http://schemas.microsoft.com/office/powerpoint/2010/main" val="3005345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Okay so that’s the coordinate interpretation of linear maps… let’s try to get a geometrical definition.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linear maps are spatial transform that keep lines parallel, keep lines evenly-spaced, and keep the origin stationary.</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get an idea of that that looks like visually. Let’s start with a 2D space which has a bunch of gridlines </a:t>
            </a:r>
            <a:r>
              <a:rPr lang="en-US" sz="1200" kern="1200" dirty="0" err="1">
                <a:solidFill>
                  <a:schemeClr val="tx1"/>
                </a:solidFill>
                <a:effectLst/>
                <a:latin typeface="+mn-lt"/>
                <a:ea typeface="+mn-ea"/>
                <a:cs typeface="+mn-cs"/>
              </a:rPr>
              <a:t>overlayed</a:t>
            </a:r>
            <a:r>
              <a:rPr lang="en-US" sz="1200" kern="1200" dirty="0">
                <a:solidFill>
                  <a:schemeClr val="tx1"/>
                </a:solidFill>
                <a:effectLst/>
                <a:latin typeface="+mn-lt"/>
                <a:ea typeface="+mn-ea"/>
                <a:cs typeface="+mn-cs"/>
              </a:rPr>
              <a:t>, and this square where, which is a square which side lengths of 1, has been highlighted in red.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let’s take a look at what some linear maps would do these gridlines.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So this linear map does some stretching in the horizontal direction. And has we can see, all the gridlines are still parallel and evenly-spaced, and the origin hasn’t moved</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this one we’ve done a rotation. So again, with rotations, the gridlines are still parallel and evenly-paced, and the origin is fixed</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And here we’ve done some skewing, which you could maybe thing of as a rotation in this direction, and then a stretching along this axis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these are examples of the types of things that linear maps can do… and I’ll just mention that translations are not actually linear maps under this definition. Even though they keep the gridlines parallel and evenly-spaced, translations do move the origin.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Okay so that’s a geometric definition that we can visualize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56799CF7-1B35-41A2-8C7E-BCB60334B0F3}" type="slidenum">
              <a:rPr lang="en-CA" smtClean="0"/>
              <a:t>6</a:t>
            </a:fld>
            <a:endParaRPr lang="en-CA"/>
          </a:p>
        </p:txBody>
      </p:sp>
    </p:spTree>
    <p:extLst>
      <p:ext uri="{BB962C8B-B14F-4D97-AF65-F5344CB8AC3E}">
        <p14:creationId xmlns:p14="http://schemas.microsoft.com/office/powerpoint/2010/main" val="352442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try and give you a sense of what this abstract property means, what it means to be able to add inputs or add outputs and get the same answer, let’s look at some visualizations….</a:t>
            </a:r>
          </a:p>
          <a:p>
            <a:r>
              <a:rPr lang="en-US" dirty="0"/>
              <a:t>So we’re going to pay attention to three vectors… this green vector v… this purple vector w… and this black vector </a:t>
            </a:r>
            <a:r>
              <a:rPr lang="en-US" dirty="0" err="1"/>
              <a:t>v+w</a:t>
            </a:r>
            <a:r>
              <a:rPr lang="en-US" dirty="0"/>
              <a:t>…. and we’re going to see how these three vectors behave under linear maps…</a:t>
            </a:r>
            <a:endParaRPr lang="en-CA" dirty="0"/>
          </a:p>
        </p:txBody>
      </p:sp>
      <p:sp>
        <p:nvSpPr>
          <p:cNvPr id="4" name="Slide Number Placeholder 3"/>
          <p:cNvSpPr>
            <a:spLocks noGrp="1"/>
          </p:cNvSpPr>
          <p:nvPr>
            <p:ph type="sldNum" sz="quarter" idx="10"/>
          </p:nvPr>
        </p:nvSpPr>
        <p:spPr/>
        <p:txBody>
          <a:bodyPr/>
          <a:lstStyle/>
          <a:p>
            <a:fld id="{56799CF7-1B35-41A2-8C7E-BCB60334B0F3}" type="slidenum">
              <a:rPr lang="en-CA" smtClean="0"/>
              <a:t>8</a:t>
            </a:fld>
            <a:endParaRPr lang="en-CA"/>
          </a:p>
        </p:txBody>
      </p:sp>
    </p:spTree>
    <p:extLst>
      <p:ext uri="{BB962C8B-B14F-4D97-AF65-F5344CB8AC3E}">
        <p14:creationId xmlns:p14="http://schemas.microsoft.com/office/powerpoint/2010/main" val="407501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just now I related the abstract definition of a linear map back to the geometrical definition.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I’d like to show how the abstract definition of a linear map relates back to matrices, or the coordinate definition of linear maps.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let’s start off by saying that we have a linear map L that acts on a vector input V to produce a vector output W. And expanding the vector into its components, we get this.. and by applying linearity rules we get this.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we might ask, how can we express these vectors L-OF-E1, and L-OF-E2, in terms of a basis?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I’m going to make an assumption here… I’m going to assume that L is a function from V to V… so the input vectors space is the same as the output vectors space….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since the output vector space V has a basis e1,e2; that means we can write these output vectors as a linear combination of the same old basis vectors e1,e2.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the coefficients L11, L21, and so forth, these 1s and 2s are just labels. I’ve chose to write one on top and one on the bottom for a reason. I’ll to why I did that later.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 important thing is these L coefficients help us build the output vectors using these E basis vectors.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Alright, so I can re-write the output vectors as linear combinations of the basis…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 can switch things around here to group the terms by basis vector…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now, since I have w written as a linear combination of basis vectors, these coefficients are really just the components of W</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we’ve derived how to transform the V coefficients into the W coefficients, using these formulas here.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56799CF7-1B35-41A2-8C7E-BCB60334B0F3}" type="slidenum">
              <a:rPr lang="en-CA" smtClean="0"/>
              <a:t>10</a:t>
            </a:fld>
            <a:endParaRPr lang="en-CA"/>
          </a:p>
        </p:txBody>
      </p:sp>
    </p:spTree>
    <p:extLst>
      <p:ext uri="{BB962C8B-B14F-4D97-AF65-F5344CB8AC3E}">
        <p14:creationId xmlns:p14="http://schemas.microsoft.com/office/powerpoint/2010/main" val="3382305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just now I related the abstract definition of a linear map back to the geometrical definition.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I’d like to show how the abstract definition of a linear map relates back to matrices, or the coordinate definition of linear maps.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let’s start off by saying that we have a linear map L that acts on a vector input V to produce a vector output W. And expanding the vector into its components, we get this.. and by applying linearity rules we get this.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we might ask, how can we express these vectors L-OF-E1, and L-OF-E2, in terms of a basis?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I’m going to make an assumption here… I’m going to assume that L is a function from V to V… so the input vectors space is the same as the output vectors space….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since the output vector space V has a basis e1,e2; that means we can write these output vectors as a linear combination of the same old basis vectors e1,e2.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the coefficients L11, L21, and so forth, these 1s and 2s are just labels. I’ve chose to write one on top and one on the bottom for a reason. I’ll to why I did that later.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 important thing is these L coefficients help us build the output vectors using these E basis vectors.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Alright, so I can re-write the output vectors as linear combinations of the basis…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 can switch things around here to group the terms by basis vector…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now, since I have w written as a linear combination of basis vectors, these coefficients are really just the components of W</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we’ve derived how to transform the V coefficients into the W coefficients, using these formulas here.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56799CF7-1B35-41A2-8C7E-BCB60334B0F3}" type="slidenum">
              <a:rPr lang="en-CA" smtClean="0"/>
              <a:t>11</a:t>
            </a:fld>
            <a:endParaRPr lang="en-CA"/>
          </a:p>
        </p:txBody>
      </p:sp>
    </p:spTree>
    <p:extLst>
      <p:ext uri="{BB962C8B-B14F-4D97-AF65-F5344CB8AC3E}">
        <p14:creationId xmlns:p14="http://schemas.microsoft.com/office/powerpoint/2010/main" val="3182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B9CA-A40E-41EB-88A0-C2603914C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D0FBE10-65C5-4615-9B82-89380A220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D5B5D96-B25D-41B9-9E47-524FB9A00679}"/>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5" name="Footer Placeholder 4">
            <a:extLst>
              <a:ext uri="{FF2B5EF4-FFF2-40B4-BE49-F238E27FC236}">
                <a16:creationId xmlns:a16="http://schemas.microsoft.com/office/drawing/2014/main" id="{F805CE8E-1021-4957-B2EF-4C06222A9D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55613D-129E-4DF0-AE58-05C46A0027C3}"/>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248757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1464-D9A0-47A1-8D73-35C137D797D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1D2E70-69F8-4D9B-BA28-ACA3732329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49EA81-1DAB-4E0C-B209-74808AE9EF60}"/>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5" name="Footer Placeholder 4">
            <a:extLst>
              <a:ext uri="{FF2B5EF4-FFF2-40B4-BE49-F238E27FC236}">
                <a16:creationId xmlns:a16="http://schemas.microsoft.com/office/drawing/2014/main" id="{7C52930D-C9FA-4E83-BFC3-E0AE3BD6FC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4E0266-E505-4450-8FCF-E09DD6366594}"/>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377735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9F76F-02FA-4898-82FF-2A59734D0E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61FFEBE-3D18-404E-A69D-724AC7645E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86E1C1-C4F0-4434-B804-AE67A6766072}"/>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5" name="Footer Placeholder 4">
            <a:extLst>
              <a:ext uri="{FF2B5EF4-FFF2-40B4-BE49-F238E27FC236}">
                <a16:creationId xmlns:a16="http://schemas.microsoft.com/office/drawing/2014/main" id="{674BC7BC-584F-4516-9C38-C168C1C6E9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40F099-71A6-4816-B116-2ADE5C8024CA}"/>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237930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B43C-9680-4732-9A27-09C4B8CC24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3869113-6EB2-4678-9F8F-1D1813CD3E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A349C6-8EA1-441F-9341-D8B19477847A}"/>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5" name="Footer Placeholder 4">
            <a:extLst>
              <a:ext uri="{FF2B5EF4-FFF2-40B4-BE49-F238E27FC236}">
                <a16:creationId xmlns:a16="http://schemas.microsoft.com/office/drawing/2014/main" id="{CDE491E9-98F2-4D83-BDC3-6294D6C16E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14B39C1-7D8E-45CA-8A19-4AA3ED9756FC}"/>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407557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EDC1-89CE-42FB-87D1-86E336D3E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9DDFA4-6047-427E-98C9-56A74DD769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86F402-980D-43A5-AB9C-D86277E43BAB}"/>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5" name="Footer Placeholder 4">
            <a:extLst>
              <a:ext uri="{FF2B5EF4-FFF2-40B4-BE49-F238E27FC236}">
                <a16:creationId xmlns:a16="http://schemas.microsoft.com/office/drawing/2014/main" id="{463B70C1-67CD-4575-ADE6-E6AF2936BC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144C48-34B3-458B-A8A6-A70225740936}"/>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88405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5C6F-52A7-4215-B84A-40921726079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AD2B7FC-8982-49C3-BB8E-B1614F2551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CE24FE6-33D6-40BF-988B-0375793544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1575496-474E-4F3D-8A3F-514C6F5A53F2}"/>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6" name="Footer Placeholder 5">
            <a:extLst>
              <a:ext uri="{FF2B5EF4-FFF2-40B4-BE49-F238E27FC236}">
                <a16:creationId xmlns:a16="http://schemas.microsoft.com/office/drawing/2014/main" id="{8027D2B4-B4B4-492D-A41E-5B95BC43052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2C8776-CA3D-4339-9826-9516F3F7BAF3}"/>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2022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1C98-C815-4885-906E-79C6DE9CCEC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FC3E2E-E751-4816-A2A7-E4D8ED5ED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104303-906A-4713-9F92-81D261A6AB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CC38B3F-CFA9-4669-BD26-65234FE04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0DFB5F-F6BA-4DB5-9B16-8A2EA1C6AD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696DD3A-EB67-4B73-A274-C89B896E5BAF}"/>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8" name="Footer Placeholder 7">
            <a:extLst>
              <a:ext uri="{FF2B5EF4-FFF2-40B4-BE49-F238E27FC236}">
                <a16:creationId xmlns:a16="http://schemas.microsoft.com/office/drawing/2014/main" id="{3DA77720-44D4-4CF0-9FE9-75D2CE79E6D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61264E9-4C31-4977-9735-BDCE86828E62}"/>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339304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248E-C819-44BA-ACE2-B090B8DA56C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27AF2B1-2601-410F-8D93-3FE35DB6F395}"/>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4" name="Footer Placeholder 3">
            <a:extLst>
              <a:ext uri="{FF2B5EF4-FFF2-40B4-BE49-F238E27FC236}">
                <a16:creationId xmlns:a16="http://schemas.microsoft.com/office/drawing/2014/main" id="{14117D8E-E269-4FC3-B862-12214CF9F28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A6FFC16-F309-4508-95FB-A60A02082FAA}"/>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335205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04FE5-A8A6-48A8-A518-B10ACE702B37}"/>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3" name="Footer Placeholder 2">
            <a:extLst>
              <a:ext uri="{FF2B5EF4-FFF2-40B4-BE49-F238E27FC236}">
                <a16:creationId xmlns:a16="http://schemas.microsoft.com/office/drawing/2014/main" id="{A70F9648-67E9-4DFC-A446-EB4C2BACBFE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8B2E443-C3A0-478D-8E1D-1625C7999C7C}"/>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236245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D743-4466-436E-B466-6D9B5FB6D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3B98495-132E-476B-9443-6F3E50F40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2CF292B-441D-4164-B210-5BB54287B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877368-B464-41F6-B915-E1331E6AE7BE}"/>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6" name="Footer Placeholder 5">
            <a:extLst>
              <a:ext uri="{FF2B5EF4-FFF2-40B4-BE49-F238E27FC236}">
                <a16:creationId xmlns:a16="http://schemas.microsoft.com/office/drawing/2014/main" id="{6D2A39E7-B6D6-40A8-9E44-0A4AB2CA72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CDA19E-A2A4-4C2D-BD74-0A1BA63083C2}"/>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322384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A777-04D4-44B4-82BE-5EEEF5A59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710F43-2D24-4644-B96D-561A80DF5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9E3A07B-E619-4BF8-BC48-A8AD6FF11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A5A415-1AF8-403C-9385-62AF1A10F289}"/>
              </a:ext>
            </a:extLst>
          </p:cNvPr>
          <p:cNvSpPr>
            <a:spLocks noGrp="1"/>
          </p:cNvSpPr>
          <p:nvPr>
            <p:ph type="dt" sz="half" idx="10"/>
          </p:nvPr>
        </p:nvSpPr>
        <p:spPr/>
        <p:txBody>
          <a:bodyPr/>
          <a:lstStyle/>
          <a:p>
            <a:fld id="{292B68D9-16A9-46A6-B4D4-CD4F9129A8BB}" type="datetimeFigureOut">
              <a:rPr lang="en-CA" smtClean="0"/>
              <a:t>2018-08-26</a:t>
            </a:fld>
            <a:endParaRPr lang="en-CA"/>
          </a:p>
        </p:txBody>
      </p:sp>
      <p:sp>
        <p:nvSpPr>
          <p:cNvPr id="6" name="Footer Placeholder 5">
            <a:extLst>
              <a:ext uri="{FF2B5EF4-FFF2-40B4-BE49-F238E27FC236}">
                <a16:creationId xmlns:a16="http://schemas.microsoft.com/office/drawing/2014/main" id="{3B1048F6-2578-45E2-AD4A-3749B0CDFCF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980DAE-FFF4-4574-8C9E-268175F36E7A}"/>
              </a:ext>
            </a:extLst>
          </p:cNvPr>
          <p:cNvSpPr>
            <a:spLocks noGrp="1"/>
          </p:cNvSpPr>
          <p:nvPr>
            <p:ph type="sldNum" sz="quarter" idx="12"/>
          </p:nvPr>
        </p:nvSpPr>
        <p:spPr/>
        <p:txBody>
          <a:bodyPr/>
          <a:lstStyle/>
          <a:p>
            <a:fld id="{F7BBF87E-395E-4299-AA19-404E8411FBCA}" type="slidenum">
              <a:rPr lang="en-CA" smtClean="0"/>
              <a:t>‹#›</a:t>
            </a:fld>
            <a:endParaRPr lang="en-CA"/>
          </a:p>
        </p:txBody>
      </p:sp>
    </p:spTree>
    <p:extLst>
      <p:ext uri="{BB962C8B-B14F-4D97-AF65-F5344CB8AC3E}">
        <p14:creationId xmlns:p14="http://schemas.microsoft.com/office/powerpoint/2010/main" val="271545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E2E03-1480-4D62-9AA6-E9040984D8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9554F5C-11BE-4634-8ACA-68CE9688F6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638523-CD68-4F82-B570-204EC1FC4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B68D9-16A9-46A6-B4D4-CD4F9129A8BB}" type="datetimeFigureOut">
              <a:rPr lang="en-CA" smtClean="0"/>
              <a:t>2018-08-26</a:t>
            </a:fld>
            <a:endParaRPr lang="en-CA"/>
          </a:p>
        </p:txBody>
      </p:sp>
      <p:sp>
        <p:nvSpPr>
          <p:cNvPr id="5" name="Footer Placeholder 4">
            <a:extLst>
              <a:ext uri="{FF2B5EF4-FFF2-40B4-BE49-F238E27FC236}">
                <a16:creationId xmlns:a16="http://schemas.microsoft.com/office/drawing/2014/main" id="{1A7F9AB4-DD70-42DF-A6A9-068BBA10B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398CDAB-927C-4B24-999D-35D9467A0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BF87E-395E-4299-AA19-404E8411FBCA}" type="slidenum">
              <a:rPr lang="en-CA" smtClean="0"/>
              <a:t>‹#›</a:t>
            </a:fld>
            <a:endParaRPr lang="en-CA"/>
          </a:p>
        </p:txBody>
      </p:sp>
    </p:spTree>
    <p:extLst>
      <p:ext uri="{BB962C8B-B14F-4D97-AF65-F5344CB8AC3E}">
        <p14:creationId xmlns:p14="http://schemas.microsoft.com/office/powerpoint/2010/main" val="227524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13" Type="http://schemas.openxmlformats.org/officeDocument/2006/relationships/image" Target="../media/image52.png"/><Relationship Id="rId3" Type="http://schemas.openxmlformats.org/officeDocument/2006/relationships/notesSlide" Target="../notesSlides/notesSlide9.xml"/><Relationship Id="rId7" Type="http://schemas.openxmlformats.org/officeDocument/2006/relationships/image" Target="../media/image470.png"/><Relationship Id="rId12" Type="http://schemas.microsoft.com/office/2011/relationships/inkAction" Target="../ink/inkAction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460.png"/><Relationship Id="rId11" Type="http://schemas.openxmlformats.org/officeDocument/2006/relationships/image" Target="../media/image51.png"/><Relationship Id="rId10" Type="http://schemas.openxmlformats.org/officeDocument/2006/relationships/image" Target="../media/image50.png"/><Relationship Id="rId9" Type="http://schemas.openxmlformats.org/officeDocument/2006/relationships/image" Target="../media/image490.png"/></Relationships>
</file>

<file path=ppt/slides/_rels/slide12.xml.rels><?xml version="1.0" encoding="UTF-8" standalone="yes"?>
<Relationships xmlns="http://schemas.openxmlformats.org/package/2006/relationships"><Relationship Id="rId8" Type="http://schemas.openxmlformats.org/officeDocument/2006/relationships/image" Target="../media/image290.png"/><Relationship Id="rId13" Type="http://schemas.microsoft.com/office/2011/relationships/inkAction" Target="../ink/inkAction9.xml"/><Relationship Id="rId3" Type="http://schemas.openxmlformats.org/officeDocument/2006/relationships/notesSlide" Target="../notesSlides/notesSlide10.xml"/><Relationship Id="rId7" Type="http://schemas.openxmlformats.org/officeDocument/2006/relationships/image" Target="../media/image280.png"/><Relationship Id="rId12"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520.png"/><Relationship Id="rId11" Type="http://schemas.openxmlformats.org/officeDocument/2006/relationships/image" Target="../media/image360.png"/><Relationship Id="rId10" Type="http://schemas.openxmlformats.org/officeDocument/2006/relationships/image" Target="../media/image300.png"/><Relationship Id="rId9" Type="http://schemas.openxmlformats.org/officeDocument/2006/relationships/image" Target="../media/image56.png"/><Relationship Id="rId1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3.png"/><Relationship Id="rId12" Type="http://schemas.microsoft.com/office/2011/relationships/inkAction" Target="../ink/inkAction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png"/><Relationship Id="rId11" Type="http://schemas.openxmlformats.org/officeDocument/2006/relationships/image" Target="../media/image7.png"/><Relationship Id="rId10" Type="http://schemas.openxmlformats.org/officeDocument/2006/relationships/image" Target="../media/image6.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10.png"/><Relationship Id="rId12" Type="http://schemas.microsoft.com/office/2011/relationships/inkAction" Target="../ink/inkAction2.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9.png"/><Relationship Id="rId11" Type="http://schemas.openxmlformats.org/officeDocument/2006/relationships/image" Target="../media/image1.png"/><Relationship Id="rId10" Type="http://schemas.openxmlformats.org/officeDocument/2006/relationships/image" Target="../media/image1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3" Type="http://schemas.openxmlformats.org/officeDocument/2006/relationships/notesSlide" Target="../notesSlides/notesSlide5.xml"/><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slideLayout" Target="../slideLayouts/slideLayout2.xml"/><Relationship Id="rId16" Type="http://schemas.microsoft.com/office/2011/relationships/inkAction" Target="../ink/inkAction3.xml"/><Relationship Id="rId1" Type="http://schemas.openxmlformats.org/officeDocument/2006/relationships/tags" Target="../tags/tag3.xml"/><Relationship Id="rId11" Type="http://schemas.openxmlformats.org/officeDocument/2006/relationships/image" Target="../media/image20.png"/><Relationship Id="rId15" Type="http://schemas.openxmlformats.org/officeDocument/2006/relationships/image" Target="../media/image23.pn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audio" Target="../media/media1.m4a"/><Relationship Id="rId7" Type="http://schemas.openxmlformats.org/officeDocument/2006/relationships/image" Target="../media/image16.gif"/><Relationship Id="rId12" Type="http://schemas.openxmlformats.org/officeDocument/2006/relationships/image" Target="../media/image25.png"/><Relationship Id="rId2" Type="http://schemas.microsoft.com/office/2007/relationships/media" Target="../media/media1.m4a"/><Relationship Id="rId1" Type="http://schemas.openxmlformats.org/officeDocument/2006/relationships/tags" Target="../tags/tag4.xml"/><Relationship Id="rId6" Type="http://schemas.openxmlformats.org/officeDocument/2006/relationships/image" Target="../media/image15.gif"/><Relationship Id="rId11" Type="http://schemas.openxmlformats.org/officeDocument/2006/relationships/image" Target="../media/image28.png"/><Relationship Id="rId5" Type="http://schemas.openxmlformats.org/officeDocument/2006/relationships/notesSlide" Target="../notesSlides/notesSlide6.xml"/><Relationship Id="rId10" Type="http://schemas.microsoft.com/office/2011/relationships/inkAction" Target="../ink/inkAction4.xml"/><Relationship Id="rId4" Type="http://schemas.openxmlformats.org/officeDocument/2006/relationships/slideLayout" Target="../slideLayouts/slideLayout1.xml"/><Relationship Id="rId9" Type="http://schemas.openxmlformats.org/officeDocument/2006/relationships/image" Target="../media/image18.gif"/></Relationships>
</file>

<file path=ppt/slides/_rels/slide7.xml.rels><?xml version="1.0" encoding="UTF-8" standalone="yes"?>
<Relationships xmlns="http://schemas.openxmlformats.org/package/2006/relationships"><Relationship Id="rId8" Type="http://schemas.microsoft.com/office/2011/relationships/inkAction" Target="../ink/inkAction5.xml"/><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33.png"/><Relationship Id="rId5" Type="http://schemas.openxmlformats.org/officeDocument/2006/relationships/image" Target="../media/image32.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7.xml"/><Relationship Id="rId7" Type="http://schemas.openxmlformats.org/officeDocument/2006/relationships/image" Target="../media/image26.gif"/><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7.gif"/><Relationship Id="rId5" Type="http://schemas.openxmlformats.org/officeDocument/2006/relationships/image" Target="../media/image16.gif"/><Relationship Id="rId10" Type="http://schemas.openxmlformats.org/officeDocument/2006/relationships/image" Target="../media/image36.png"/><Relationship Id="rId4" Type="http://schemas.openxmlformats.org/officeDocument/2006/relationships/image" Target="../media/image15.gif"/><Relationship Id="rId9" Type="http://schemas.microsoft.com/office/2011/relationships/inkAction" Target="../ink/inkAction6.xml"/></Relationships>
</file>

<file path=ppt/slides/_rels/slide9.xml.rels><?xml version="1.0" encoding="UTF-8" standalone="yes"?>
<Relationships xmlns="http://schemas.openxmlformats.org/package/2006/relationships"><Relationship Id="rId8" Type="http://schemas.microsoft.com/office/2011/relationships/inkAction" Target="../ink/inkAction7.xml"/><Relationship Id="rId3" Type="http://schemas.openxmlformats.org/officeDocument/2006/relationships/image" Target="../media/image15.gif"/><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26.gif"/><Relationship Id="rId5" Type="http://schemas.openxmlformats.org/officeDocument/2006/relationships/image" Target="../media/image17.gif"/><Relationship Id="rId4" Type="http://schemas.openxmlformats.org/officeDocument/2006/relationships/image" Target="../media/image16.gif"/><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id="{F57789CD-B005-4FD8-A5D6-A6ADBB516F83}"/>
              </a:ext>
            </a:extLst>
          </p:cNvPr>
          <p:cNvSpPr txBox="1"/>
          <p:nvPr/>
        </p:nvSpPr>
        <p:spPr>
          <a:xfrm>
            <a:off x="3708010" y="2159511"/>
            <a:ext cx="4775987" cy="1200329"/>
          </a:xfrm>
          <a:prstGeom prst="rect">
            <a:avLst/>
          </a:prstGeom>
          <a:noFill/>
        </p:spPr>
        <p:txBody>
          <a:bodyPr wrap="none" rtlCol="0">
            <a:spAutoFit/>
          </a:bodyPr>
          <a:lstStyle/>
          <a:p>
            <a:pPr algn="ctr"/>
            <a:r>
              <a:rPr lang="en-US" sz="7200" dirty="0">
                <a:solidFill>
                  <a:srgbClr val="00B050"/>
                </a:solidFill>
              </a:rPr>
              <a:t>Linear Maps</a:t>
            </a:r>
          </a:p>
        </p:txBody>
      </p:sp>
      <p:sp>
        <p:nvSpPr>
          <p:cNvPr id="2" name="TextBox 1">
            <a:extLst>
              <a:ext uri="{FF2B5EF4-FFF2-40B4-BE49-F238E27FC236}">
                <a16:creationId xmlns:a16="http://schemas.microsoft.com/office/drawing/2014/main" id="{AF5B5B1E-B8FB-42A2-ADF0-830854B75295}"/>
              </a:ext>
            </a:extLst>
          </p:cNvPr>
          <p:cNvSpPr txBox="1"/>
          <p:nvPr/>
        </p:nvSpPr>
        <p:spPr>
          <a:xfrm>
            <a:off x="2871787" y="3786188"/>
            <a:ext cx="7169399" cy="1938992"/>
          </a:xfrm>
          <a:prstGeom prst="rect">
            <a:avLst/>
          </a:prstGeom>
          <a:noFill/>
        </p:spPr>
        <p:txBody>
          <a:bodyPr wrap="none" rtlCol="0">
            <a:spAutoFit/>
          </a:bodyPr>
          <a:lstStyle/>
          <a:p>
            <a:pPr marL="514350" indent="-514350">
              <a:buFont typeface="+mj-lt"/>
              <a:buAutoNum type="arabicPeriod"/>
            </a:pPr>
            <a:r>
              <a:rPr lang="en-US" sz="4000" dirty="0"/>
              <a:t>Coordinate Definition (arrays)</a:t>
            </a:r>
          </a:p>
          <a:p>
            <a:pPr marL="514350" indent="-514350">
              <a:buFont typeface="+mj-lt"/>
              <a:buAutoNum type="arabicPeriod"/>
            </a:pPr>
            <a:r>
              <a:rPr lang="en-US" sz="4000" dirty="0"/>
              <a:t>Geometric Definition (pictures)</a:t>
            </a:r>
          </a:p>
          <a:p>
            <a:pPr marL="514350" indent="-514350">
              <a:buFont typeface="+mj-lt"/>
              <a:buAutoNum type="arabicPeriod"/>
            </a:pPr>
            <a:r>
              <a:rPr lang="en-US" sz="4000" dirty="0"/>
              <a:t>Abstract Definition (algebra)</a:t>
            </a:r>
            <a:endParaRPr lang="en-CA" sz="4000" dirty="0"/>
          </a:p>
        </p:txBody>
      </p:sp>
    </p:spTree>
    <p:extLst>
      <p:ext uri="{BB962C8B-B14F-4D97-AF65-F5344CB8AC3E}">
        <p14:creationId xmlns:p14="http://schemas.microsoft.com/office/powerpoint/2010/main" val="3400583776"/>
      </p:ext>
    </p:extLst>
  </p:cSld>
  <p:clrMapOvr>
    <a:masterClrMapping/>
  </p:clrMapOvr>
  <mc:AlternateContent xmlns:mc="http://schemas.openxmlformats.org/markup-compatibility/2006" xmlns:p14="http://schemas.microsoft.com/office/powerpoint/2010/main">
    <mc:Choice Requires="p14">
      <p:transition spd="slow" p14:dur="2000" advTm="91288"/>
    </mc:Choice>
    <mc:Fallback xmlns="">
      <p:transition spd="slow" advTm="91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ADD009E-93A2-4CB7-8052-6AFFA8B572F8}"/>
                  </a:ext>
                </a:extLst>
              </p:cNvPr>
              <p:cNvSpPr txBox="1"/>
              <p:nvPr/>
            </p:nvSpPr>
            <p:spPr>
              <a:xfrm>
                <a:off x="1332411" y="803328"/>
                <a:ext cx="9527178" cy="43282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b="0" i="1" smtClean="0">
                              <a:solidFill>
                                <a:schemeClr val="tx1"/>
                              </a:solidFill>
                              <a:latin typeface="Cambria Math" panose="02040503050406030204" pitchFamily="18" charset="0"/>
                            </a:rPr>
                          </m:ctrlPr>
                        </m:dPr>
                        <m:e>
                          <m:m>
                            <m:mPr>
                              <m:mcs>
                                <m:mc>
                                  <m:mcPr>
                                    <m:count m:val="2"/>
                                    <m:mcJc m:val="center"/>
                                  </m:mcPr>
                                </m:mc>
                              </m:mcs>
                              <m:ctrlPr>
                                <a:rPr lang="en-US" sz="7200" b="0" i="1" smtClean="0">
                                  <a:solidFill>
                                    <a:schemeClr val="tx1"/>
                                  </a:solidFill>
                                  <a:latin typeface="Cambria Math" panose="02040503050406030204" pitchFamily="18" charset="0"/>
                                </a:rPr>
                              </m:ctrlPr>
                            </m:mPr>
                            <m:mr>
                              <m:e>
                                <m:r>
                                  <a:rPr lang="en-US" sz="7200" i="1">
                                    <a:solidFill>
                                      <a:schemeClr val="tx1"/>
                                    </a:solidFill>
                                    <a:latin typeface="Cambria Math" panose="02040503050406030204" pitchFamily="18" charset="0"/>
                                    <a:ea typeface="Cambria Math" panose="02040503050406030204" pitchFamily="18" charset="0"/>
                                  </a:rPr>
                                  <m:t>𝑎</m:t>
                                </m:r>
                              </m:e>
                              <m:e>
                                <m:r>
                                  <a:rPr lang="en-US" sz="7200" b="0" i="1" smtClean="0">
                                    <a:solidFill>
                                      <a:schemeClr val="tx1"/>
                                    </a:solidFill>
                                    <a:latin typeface="Cambria Math" panose="02040503050406030204" pitchFamily="18" charset="0"/>
                                  </a:rPr>
                                  <m:t>𝑏</m:t>
                                </m:r>
                              </m:e>
                            </m:mr>
                            <m:mr>
                              <m:e>
                                <m:r>
                                  <a:rPr lang="en-US" sz="7200" b="0" i="1" smtClean="0">
                                    <a:solidFill>
                                      <a:schemeClr val="tx1"/>
                                    </a:solidFill>
                                    <a:latin typeface="Cambria Math" panose="02040503050406030204" pitchFamily="18" charset="0"/>
                                  </a:rPr>
                                  <m:t>𝑐</m:t>
                                </m:r>
                              </m:e>
                              <m:e>
                                <m:r>
                                  <a:rPr lang="en-US" sz="7200" b="0" i="1" smtClean="0">
                                    <a:solidFill>
                                      <a:schemeClr val="tx1"/>
                                    </a:solidFill>
                                    <a:latin typeface="Cambria Math" panose="02040503050406030204" pitchFamily="18" charset="0"/>
                                  </a:rPr>
                                  <m:t>𝑑</m:t>
                                </m:r>
                              </m:e>
                            </m:mr>
                          </m:m>
                        </m:e>
                      </m:d>
                      <m:d>
                        <m:dPr>
                          <m:begChr m:val="["/>
                          <m:endChr m:val="]"/>
                          <m:ctrlPr>
                            <a:rPr lang="en-US" sz="7200" i="1">
                              <a:latin typeface="Cambria Math" panose="02040503050406030204" pitchFamily="18" charset="0"/>
                            </a:rPr>
                          </m:ctrlPr>
                        </m:dPr>
                        <m:e>
                          <m:m>
                            <m:mPr>
                              <m:mcs>
                                <m:mc>
                                  <m:mcPr>
                                    <m:count m:val="1"/>
                                    <m:mcJc m:val="center"/>
                                  </m:mcPr>
                                </m:mc>
                              </m:mcs>
                              <m:ctrlPr>
                                <a:rPr lang="en-US" sz="7200" i="1">
                                  <a:latin typeface="Cambria Math" panose="02040503050406030204" pitchFamily="18" charset="0"/>
                                </a:rPr>
                              </m:ctrlPr>
                            </m:mPr>
                            <m:mr>
                              <m:e>
                                <m:r>
                                  <m:rPr>
                                    <m:brk m:alnAt="7"/>
                                  </m:rPr>
                                  <a:rPr lang="en-US" sz="7200" b="0" i="1" smtClean="0">
                                    <a:solidFill>
                                      <a:srgbClr val="FF0000"/>
                                    </a:solidFill>
                                    <a:latin typeface="Cambria Math" panose="02040503050406030204" pitchFamily="18" charset="0"/>
                                  </a:rPr>
                                  <m:t>𝑥</m:t>
                                </m:r>
                              </m:e>
                            </m:mr>
                            <m:mr>
                              <m:e>
                                <m:r>
                                  <a:rPr lang="en-US" sz="7200" b="0" i="1" smtClean="0">
                                    <a:solidFill>
                                      <a:srgbClr val="0070C0"/>
                                    </a:solidFill>
                                    <a:latin typeface="Cambria Math" panose="02040503050406030204" pitchFamily="18" charset="0"/>
                                  </a:rPr>
                                  <m:t>𝑦</m:t>
                                </m:r>
                              </m:e>
                            </m:mr>
                          </m:m>
                        </m:e>
                      </m:d>
                      <m:r>
                        <a:rPr lang="en-US" sz="7200" i="1">
                          <a:latin typeface="Cambria Math" panose="02040503050406030204" pitchFamily="18" charset="0"/>
                        </a:rPr>
                        <m:t>=</m:t>
                      </m:r>
                      <m:d>
                        <m:dPr>
                          <m:begChr m:val="["/>
                          <m:endChr m:val="]"/>
                          <m:ctrlPr>
                            <a:rPr lang="en-US" sz="7200" i="1">
                              <a:latin typeface="Cambria Math" panose="02040503050406030204" pitchFamily="18" charset="0"/>
                            </a:rPr>
                          </m:ctrlPr>
                        </m:dPr>
                        <m:e>
                          <m:m>
                            <m:mPr>
                              <m:mcs>
                                <m:mc>
                                  <m:mcPr>
                                    <m:count m:val="1"/>
                                    <m:mcJc m:val="center"/>
                                  </m:mcPr>
                                </m:mc>
                              </m:mcs>
                              <m:ctrlPr>
                                <a:rPr lang="en-US" sz="7200" i="1">
                                  <a:latin typeface="Cambria Math" panose="02040503050406030204" pitchFamily="18" charset="0"/>
                                </a:rPr>
                              </m:ctrlPr>
                            </m:mPr>
                            <m:mr>
                              <m:e>
                                <m:r>
                                  <m:rPr>
                                    <m:brk m:alnAt="7"/>
                                  </m:rPr>
                                  <a:rPr lang="en-US" sz="7200" b="0" i="1" smtClean="0">
                                    <a:latin typeface="Cambria Math" panose="02040503050406030204" pitchFamily="18" charset="0"/>
                                  </a:rPr>
                                  <m:t>𝑎</m:t>
                                </m:r>
                                <m:r>
                                  <a:rPr lang="en-US" sz="7200" b="0" i="1" smtClean="0">
                                    <a:solidFill>
                                      <a:srgbClr val="FF0000"/>
                                    </a:solidFill>
                                    <a:latin typeface="Cambria Math" panose="02040503050406030204" pitchFamily="18" charset="0"/>
                                  </a:rPr>
                                  <m:t>𝑥</m:t>
                                </m:r>
                                <m:r>
                                  <a:rPr lang="en-US" sz="7200" b="0" i="1" smtClean="0">
                                    <a:latin typeface="Cambria Math" panose="02040503050406030204" pitchFamily="18" charset="0"/>
                                  </a:rPr>
                                  <m:t>+</m:t>
                                </m:r>
                                <m:r>
                                  <a:rPr lang="en-US" sz="7200" b="0" i="1" smtClean="0">
                                    <a:latin typeface="Cambria Math" panose="02040503050406030204" pitchFamily="18" charset="0"/>
                                  </a:rPr>
                                  <m:t>𝑏𝑦</m:t>
                                </m:r>
                              </m:e>
                            </m:mr>
                            <m:mr>
                              <m:e>
                                <m:r>
                                  <a:rPr lang="en-US" sz="7200" b="0" i="1" smtClean="0">
                                    <a:latin typeface="Cambria Math" panose="02040503050406030204" pitchFamily="18" charset="0"/>
                                  </a:rPr>
                                  <m:t>𝑐</m:t>
                                </m:r>
                                <m:r>
                                  <a:rPr lang="en-US" sz="7200" b="0" i="1" smtClean="0">
                                    <a:solidFill>
                                      <a:srgbClr val="FF0000"/>
                                    </a:solidFill>
                                    <a:latin typeface="Cambria Math" panose="02040503050406030204" pitchFamily="18" charset="0"/>
                                  </a:rPr>
                                  <m:t>𝑥</m:t>
                                </m:r>
                                <m:r>
                                  <a:rPr lang="en-US" sz="7200" b="0" i="1" smtClean="0">
                                    <a:latin typeface="Cambria Math" panose="02040503050406030204" pitchFamily="18" charset="0"/>
                                  </a:rPr>
                                  <m:t>+</m:t>
                                </m:r>
                                <m:r>
                                  <a:rPr lang="en-US" sz="7200" b="0" i="1" smtClean="0">
                                    <a:latin typeface="Cambria Math" panose="02040503050406030204" pitchFamily="18" charset="0"/>
                                  </a:rPr>
                                  <m:t>𝑑𝑦</m:t>
                                </m:r>
                              </m:e>
                            </m:mr>
                          </m:m>
                        </m:e>
                      </m:d>
                    </m:oMath>
                  </m:oMathPara>
                </a14:m>
                <a:endParaRPr lang="en-CA" sz="7200" dirty="0"/>
              </a:p>
              <a:p>
                <a:endParaRPr lang="en-CA" sz="7200" dirty="0"/>
              </a:p>
              <a:p>
                <a:endParaRPr lang="en-CA" sz="7200" dirty="0"/>
              </a:p>
            </p:txBody>
          </p:sp>
        </mc:Choice>
        <mc:Fallback xmlns="">
          <p:sp>
            <p:nvSpPr>
              <p:cNvPr id="7" name="TextBox 6">
                <a:extLst>
                  <a:ext uri="{FF2B5EF4-FFF2-40B4-BE49-F238E27FC236}">
                    <a16:creationId xmlns:a16="http://schemas.microsoft.com/office/drawing/2014/main" id="{AADD009E-93A2-4CB7-8052-6AFFA8B572F8}"/>
                  </a:ext>
                </a:extLst>
              </p:cNvPr>
              <p:cNvSpPr txBox="1">
                <a:spLocks noRot="1" noChangeAspect="1" noMove="1" noResize="1" noEditPoints="1" noAdjustHandles="1" noChangeArrowheads="1" noChangeShapeType="1" noTextEdit="1"/>
              </p:cNvSpPr>
              <p:nvPr/>
            </p:nvSpPr>
            <p:spPr>
              <a:xfrm>
                <a:off x="1332411" y="803328"/>
                <a:ext cx="9527178" cy="432823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E2F2775-085D-4727-A200-05BC5CAC1162}"/>
                  </a:ext>
                </a:extLst>
              </p:cNvPr>
              <p:cNvSpPr txBox="1"/>
              <p:nvPr/>
            </p:nvSpPr>
            <p:spPr>
              <a:xfrm>
                <a:off x="1994559" y="3588191"/>
                <a:ext cx="2177391" cy="61555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m:t>
                      </m:r>
                      <m:r>
                        <a:rPr lang="en-US" sz="4000" b="0" i="1" smtClean="0">
                          <a:latin typeface="Cambria Math" panose="02040503050406030204" pitchFamily="18" charset="0"/>
                        </a:rPr>
                        <m:t>:</m:t>
                      </m:r>
                      <m:r>
                        <a:rPr lang="en-US" sz="4000" b="0" i="1" smtClean="0">
                          <a:latin typeface="Cambria Math" panose="02040503050406030204" pitchFamily="18" charset="0"/>
                        </a:rPr>
                        <m:t>𝑉</m:t>
                      </m:r>
                      <m:r>
                        <a:rPr lang="en-US" sz="4000" b="0" i="1" smtClean="0">
                          <a:latin typeface="Cambria Math" panose="02040503050406030204" pitchFamily="18" charset="0"/>
                        </a:rPr>
                        <m:t>→</m:t>
                      </m:r>
                      <m:r>
                        <a:rPr lang="en-US" sz="4000" b="0" i="1" smtClean="0">
                          <a:latin typeface="Cambria Math" panose="02040503050406030204" pitchFamily="18" charset="0"/>
                        </a:rPr>
                        <m:t>𝑊</m:t>
                      </m:r>
                    </m:oMath>
                  </m:oMathPara>
                </a14:m>
                <a:endParaRPr lang="en-CA" sz="4000" dirty="0"/>
              </a:p>
            </p:txBody>
          </p:sp>
        </mc:Choice>
        <mc:Fallback xmlns="">
          <p:sp>
            <p:nvSpPr>
              <p:cNvPr id="12" name="TextBox 11">
                <a:extLst>
                  <a:ext uri="{FF2B5EF4-FFF2-40B4-BE49-F238E27FC236}">
                    <a16:creationId xmlns:a16="http://schemas.microsoft.com/office/drawing/2014/main" id="{BE2F2775-085D-4727-A200-05BC5CAC1162}"/>
                  </a:ext>
                </a:extLst>
              </p:cNvPr>
              <p:cNvSpPr txBox="1">
                <a:spLocks noRot="1" noChangeAspect="1" noMove="1" noResize="1" noEditPoints="1" noAdjustHandles="1" noChangeArrowheads="1" noChangeShapeType="1" noTextEdit="1"/>
              </p:cNvSpPr>
              <p:nvPr/>
            </p:nvSpPr>
            <p:spPr>
              <a:xfrm>
                <a:off x="1994559" y="3588191"/>
                <a:ext cx="2177391" cy="615553"/>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07C27CF-A132-4D48-9542-BF95B8786843}"/>
                  </a:ext>
                </a:extLst>
              </p:cNvPr>
              <p:cNvSpPr/>
              <p:nvPr/>
            </p:nvSpPr>
            <p:spPr>
              <a:xfrm>
                <a:off x="1994559" y="4505541"/>
                <a:ext cx="5592692" cy="707886"/>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en-US" sz="4000" b="0" i="1" smtClean="0">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𝑤</m:t>
                              </m:r>
                            </m:e>
                          </m:acc>
                        </m:e>
                      </m:d>
                      <m:r>
                        <a:rPr lang="en-US" sz="4000" i="1">
                          <a:latin typeface="Cambria Math" panose="02040503050406030204" pitchFamily="18" charset="0"/>
                        </a:rPr>
                        <m:t>=</m:t>
                      </m:r>
                      <m:r>
                        <a:rPr lang="en-US" sz="4000" b="0" i="1" smtClean="0">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e>
                      </m:d>
                      <m:r>
                        <a:rPr lang="en-US" sz="4000" i="1">
                          <a:latin typeface="Cambria Math" panose="02040503050406030204" pitchFamily="18" charset="0"/>
                        </a:rPr>
                        <m:t>+</m:t>
                      </m:r>
                      <m:r>
                        <a:rPr lang="en-US" sz="4000" b="0" i="1" smtClean="0">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𝑤</m:t>
                              </m:r>
                            </m:e>
                          </m:acc>
                        </m:e>
                      </m:d>
                    </m:oMath>
                  </m:oMathPara>
                </a14:m>
                <a:endParaRPr lang="en-CA" sz="4000" dirty="0"/>
              </a:p>
            </p:txBody>
          </p:sp>
        </mc:Choice>
        <mc:Fallback xmlns="">
          <p:sp>
            <p:nvSpPr>
              <p:cNvPr id="15" name="Rectangle 14">
                <a:extLst>
                  <a:ext uri="{FF2B5EF4-FFF2-40B4-BE49-F238E27FC236}">
                    <a16:creationId xmlns:a16="http://schemas.microsoft.com/office/drawing/2014/main" id="{E07C27CF-A132-4D48-9542-BF95B8786843}"/>
                  </a:ext>
                </a:extLst>
              </p:cNvPr>
              <p:cNvSpPr>
                <a:spLocks noRot="1" noChangeAspect="1" noMove="1" noResize="1" noEditPoints="1" noAdjustHandles="1" noChangeArrowheads="1" noChangeShapeType="1" noTextEdit="1"/>
              </p:cNvSpPr>
              <p:nvPr/>
            </p:nvSpPr>
            <p:spPr>
              <a:xfrm>
                <a:off x="1994559" y="4505541"/>
                <a:ext cx="5592692" cy="707886"/>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985238B-8364-4C5F-A042-4B936EC566CD}"/>
                  </a:ext>
                </a:extLst>
              </p:cNvPr>
              <p:cNvSpPr/>
              <p:nvPr/>
            </p:nvSpPr>
            <p:spPr>
              <a:xfrm>
                <a:off x="1994559" y="5563455"/>
                <a:ext cx="3572260" cy="707886"/>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en-US" sz="4000" b="0" i="1" smtClean="0">
                          <a:latin typeface="Cambria Math" panose="02040503050406030204" pitchFamily="18" charset="0"/>
                        </a:rPr>
                        <m:t>𝐿</m:t>
                      </m:r>
                      <m:d>
                        <m:dPr>
                          <m:ctrlPr>
                            <a:rPr lang="en-US" sz="4000" i="1">
                              <a:latin typeface="Cambria Math" panose="02040503050406030204" pitchFamily="18" charset="0"/>
                            </a:rPr>
                          </m:ctrlPr>
                        </m:dPr>
                        <m:e>
                          <m:r>
                            <a:rPr lang="en-US" sz="4000" b="0" i="1" smtClean="0">
                              <a:solidFill>
                                <a:schemeClr val="accent4">
                                  <a:lumMod val="75000"/>
                                </a:schemeClr>
                              </a:solidFill>
                              <a:latin typeface="Cambria Math" panose="02040503050406030204" pitchFamily="18" charset="0"/>
                            </a:rPr>
                            <m:t>𝑛</m:t>
                          </m:r>
                          <m:acc>
                            <m:accPr>
                              <m:chr m:val="⃗"/>
                              <m:ctrlPr>
                                <a:rPr lang="en-US" sz="4000" i="1" smtClean="0">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e>
                      </m:d>
                      <m:r>
                        <a:rPr lang="en-US" sz="4000" b="0" i="1" smtClean="0">
                          <a:latin typeface="Cambria Math" panose="02040503050406030204" pitchFamily="18" charset="0"/>
                        </a:rPr>
                        <m:t>=</m:t>
                      </m:r>
                      <m:r>
                        <a:rPr lang="en-US" sz="4000" i="1">
                          <a:solidFill>
                            <a:schemeClr val="accent4">
                              <a:lumMod val="75000"/>
                            </a:schemeClr>
                          </a:solidFill>
                          <a:latin typeface="Cambria Math" panose="02040503050406030204" pitchFamily="18" charset="0"/>
                        </a:rPr>
                        <m:t>𝑛</m:t>
                      </m:r>
                      <m:r>
                        <a:rPr lang="en-US" sz="4000" b="0" i="1" smtClean="0">
                          <a:solidFill>
                            <a:schemeClr val="tx1"/>
                          </a:solidFill>
                          <a:latin typeface="Cambria Math" panose="02040503050406030204" pitchFamily="18" charset="0"/>
                        </a:rPr>
                        <m:t>𝐿</m:t>
                      </m:r>
                      <m:d>
                        <m:dPr>
                          <m:ctrlPr>
                            <a:rPr lang="en-US" sz="4000" b="0" i="1" smtClean="0">
                              <a:latin typeface="Cambria Math" panose="02040503050406030204" pitchFamily="18" charset="0"/>
                            </a:rPr>
                          </m:ctrlPr>
                        </m:dPr>
                        <m:e>
                          <m:acc>
                            <m:accPr>
                              <m:chr m:val="⃗"/>
                              <m:ctrlPr>
                                <a:rPr lang="en-US" sz="4000" b="0" i="1" smtClean="0">
                                  <a:solidFill>
                                    <a:srgbClr val="00B050"/>
                                  </a:solidFill>
                                  <a:latin typeface="Cambria Math" panose="02040503050406030204" pitchFamily="18" charset="0"/>
                                </a:rPr>
                              </m:ctrlPr>
                            </m:accPr>
                            <m:e>
                              <m:r>
                                <a:rPr lang="en-US" sz="4000" b="0" i="1" smtClean="0">
                                  <a:solidFill>
                                    <a:srgbClr val="00B050"/>
                                  </a:solidFill>
                                  <a:latin typeface="Cambria Math" panose="02040503050406030204" pitchFamily="18" charset="0"/>
                                </a:rPr>
                                <m:t>𝑣</m:t>
                              </m:r>
                            </m:e>
                          </m:acc>
                        </m:e>
                      </m:d>
                    </m:oMath>
                  </m:oMathPara>
                </a14:m>
                <a:endParaRPr lang="en-CA" sz="4000" dirty="0"/>
              </a:p>
            </p:txBody>
          </p:sp>
        </mc:Choice>
        <mc:Fallback xmlns="">
          <p:sp>
            <p:nvSpPr>
              <p:cNvPr id="16" name="Rectangle 15">
                <a:extLst>
                  <a:ext uri="{FF2B5EF4-FFF2-40B4-BE49-F238E27FC236}">
                    <a16:creationId xmlns:a16="http://schemas.microsoft.com/office/drawing/2014/main" id="{5985238B-8364-4C5F-A042-4B936EC566CD}"/>
                  </a:ext>
                </a:extLst>
              </p:cNvPr>
              <p:cNvSpPr>
                <a:spLocks noRot="1" noChangeAspect="1" noMove="1" noResize="1" noEditPoints="1" noAdjustHandles="1" noChangeArrowheads="1" noChangeShapeType="1" noTextEdit="1"/>
              </p:cNvSpPr>
              <p:nvPr/>
            </p:nvSpPr>
            <p:spPr>
              <a:xfrm>
                <a:off x="1994559" y="5563455"/>
                <a:ext cx="3572260" cy="707886"/>
              </a:xfrm>
              <a:prstGeom prst="rect">
                <a:avLst/>
              </a:prstGeom>
              <a:blipFill>
                <a:blip r:embed="rId7"/>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1005392447"/>
      </p:ext>
    </p:extLst>
  </p:cSld>
  <p:clrMapOvr>
    <a:masterClrMapping/>
  </p:clrMapOvr>
  <mc:AlternateContent xmlns:mc="http://schemas.openxmlformats.org/markup-compatibility/2006" xmlns:p14="http://schemas.microsoft.com/office/powerpoint/2010/main">
    <mc:Choice Requires="p14">
      <p:transition spd="slow" p14:dur="2000" advTm="20098"/>
    </mc:Choice>
    <mc:Fallback xmlns="">
      <p:transition spd="slow" advTm="200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1360AE9-CC1C-4FF4-AB5F-F7EEBA9D882E}"/>
                  </a:ext>
                </a:extLst>
              </p:cNvPr>
              <p:cNvSpPr/>
              <p:nvPr/>
            </p:nvSpPr>
            <p:spPr>
              <a:xfrm>
                <a:off x="280715" y="100885"/>
                <a:ext cx="8942798" cy="132343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7030A0"/>
                              </a:solidFill>
                              <a:latin typeface="Cambria Math" panose="02040503050406030204" pitchFamily="18" charset="0"/>
                            </a:rPr>
                          </m:ctrlPr>
                        </m:accPr>
                        <m:e>
                          <m:r>
                            <a:rPr lang="en-US" sz="4000" b="0" i="1" smtClean="0">
                              <a:solidFill>
                                <a:srgbClr val="7030A0"/>
                              </a:solidFill>
                              <a:latin typeface="Cambria Math" panose="02040503050406030204" pitchFamily="18" charset="0"/>
                            </a:rPr>
                            <m:t>𝑤</m:t>
                          </m:r>
                        </m:e>
                      </m:acc>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i="1" smtClean="0">
                                  <a:solidFill>
                                    <a:srgbClr val="FFC000"/>
                                  </a:solidFill>
                                  <a:latin typeface="Cambria Math" panose="02040503050406030204" pitchFamily="18" charset="0"/>
                                </a:rPr>
                              </m:ctrlPr>
                            </m:accPr>
                            <m:e>
                              <m:r>
                                <a:rPr lang="en-US" sz="4000" b="0" i="1" smtClean="0">
                                  <a:solidFill>
                                    <a:srgbClr val="FFC000"/>
                                  </a:solidFill>
                                  <a:latin typeface="Cambria Math" panose="02040503050406030204" pitchFamily="18" charset="0"/>
                                </a:rPr>
                                <m:t>𝑣</m:t>
                              </m:r>
                            </m:e>
                          </m:acc>
                        </m:e>
                      </m:d>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1</m:t>
                              </m:r>
                            </m:sup>
                          </m:sSup>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r>
                            <a:rPr lang="en-US" sz="4000" b="0" i="1" smtClean="0">
                              <a:solidFill>
                                <a:schemeClr val="tx1"/>
                              </a:solidFill>
                              <a:latin typeface="Cambria Math" panose="02040503050406030204" pitchFamily="18" charset="0"/>
                            </a:rPr>
                            <m:t>+</m:t>
                          </m:r>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2</m:t>
                              </m:r>
                            </m:sup>
                          </m:sSup>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e>
                      </m:d>
                    </m:oMath>
                  </m:oMathPara>
                </a14:m>
                <a:endParaRPr lang="en-CA" sz="4000" dirty="0">
                  <a:solidFill>
                    <a:schemeClr val="tx1"/>
                  </a:solidFill>
                </a:endParaRPr>
              </a:p>
              <a:p>
                <a:pPr/>
                <a14:m>
                  <m:oMathPara xmlns:m="http://schemas.openxmlformats.org/officeDocument/2006/math">
                    <m:oMathParaPr>
                      <m:jc m:val="left"/>
                    </m:oMathParaPr>
                    <m:oMath xmlns:m="http://schemas.openxmlformats.org/officeDocument/2006/math">
                      <m:r>
                        <a:rPr lang="en-US" sz="4000" b="0" i="1" smtClean="0">
                          <a:solidFill>
                            <a:schemeClr val="tx1"/>
                          </a:solidFill>
                          <a:latin typeface="Cambria Math" panose="02040503050406030204" pitchFamily="18" charset="0"/>
                        </a:rPr>
                        <m:t>                    =</m:t>
                      </m:r>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1</m:t>
                          </m:r>
                        </m:sup>
                      </m:sSup>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e>
                      </m:d>
                      <m:r>
                        <a:rPr lang="en-US" sz="4000" b="0" i="1" smtClean="0">
                          <a:solidFill>
                            <a:schemeClr val="tx1"/>
                          </a:solidFill>
                          <a:latin typeface="Cambria Math" panose="02040503050406030204" pitchFamily="18" charset="0"/>
                        </a:rPr>
                        <m:t>+</m:t>
                      </m:r>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2</m:t>
                          </m:r>
                        </m:sup>
                      </m:sSup>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e>
                      </m:d>
                    </m:oMath>
                  </m:oMathPara>
                </a14:m>
                <a:endParaRPr lang="en-CA" sz="4000" dirty="0">
                  <a:solidFill>
                    <a:schemeClr val="tx1"/>
                  </a:solidFill>
                </a:endParaRPr>
              </a:p>
            </p:txBody>
          </p:sp>
        </mc:Choice>
        <mc:Fallback xmlns="">
          <p:sp>
            <p:nvSpPr>
              <p:cNvPr id="4" name="Rectangle 3">
                <a:extLst>
                  <a:ext uri="{FF2B5EF4-FFF2-40B4-BE49-F238E27FC236}">
                    <a16:creationId xmlns:a16="http://schemas.microsoft.com/office/drawing/2014/main" id="{31360AE9-CC1C-4FF4-AB5F-F7EEBA9D882E}"/>
                  </a:ext>
                </a:extLst>
              </p:cNvPr>
              <p:cNvSpPr>
                <a:spLocks noRot="1" noChangeAspect="1" noMove="1" noResize="1" noEditPoints="1" noAdjustHandles="1" noChangeArrowheads="1" noChangeShapeType="1" noTextEdit="1"/>
              </p:cNvSpPr>
              <p:nvPr/>
            </p:nvSpPr>
            <p:spPr>
              <a:xfrm>
                <a:off x="280715" y="100885"/>
                <a:ext cx="8942798" cy="1323439"/>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CBB3D77-F17E-4170-98DA-679277E54538}"/>
                  </a:ext>
                </a:extLst>
              </p:cNvPr>
              <p:cNvSpPr/>
              <p:nvPr/>
            </p:nvSpPr>
            <p:spPr>
              <a:xfrm>
                <a:off x="1057741" y="1810415"/>
                <a:ext cx="3390137" cy="143391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800" b="0" i="1" smtClean="0">
                          <a:solidFill>
                            <a:schemeClr val="tx1"/>
                          </a:solidFill>
                          <a:latin typeface="Cambria Math" panose="02040503050406030204" pitchFamily="18" charset="0"/>
                        </a:rPr>
                        <m:t>𝐿</m:t>
                      </m:r>
                      <m:d>
                        <m:dPr>
                          <m:ctrlPr>
                            <a:rPr lang="en-US" sz="2800" b="0" i="1" smtClean="0">
                              <a:solidFill>
                                <a:schemeClr val="tx1"/>
                              </a:solidFill>
                              <a:latin typeface="Cambria Math" panose="02040503050406030204" pitchFamily="18" charset="0"/>
                            </a:rPr>
                          </m:ctrlPr>
                        </m:dPr>
                        <m:e>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1</m:t>
                                  </m:r>
                                </m:sub>
                              </m:sSub>
                            </m:e>
                          </m:acc>
                        </m:e>
                      </m:d>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1</m:t>
                          </m:r>
                        </m:sub>
                        <m:sup>
                          <m:r>
                            <a:rPr lang="en-US" sz="2800" b="0" i="1" smtClean="0">
                              <a:solidFill>
                                <a:schemeClr val="tx1"/>
                              </a:solidFill>
                              <a:latin typeface="Cambria Math" panose="02040503050406030204" pitchFamily="18" charset="0"/>
                            </a:rPr>
                            <m:t>1</m:t>
                          </m:r>
                        </m:sup>
                      </m:sSubSup>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1</m:t>
                              </m:r>
                            </m:sub>
                          </m:sSub>
                        </m:e>
                      </m:acc>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1</m:t>
                          </m:r>
                        </m:sub>
                        <m:sup>
                          <m:r>
                            <a:rPr lang="en-US" sz="2800" b="0" i="1" smtClean="0">
                              <a:solidFill>
                                <a:schemeClr val="tx1"/>
                              </a:solidFill>
                              <a:latin typeface="Cambria Math" panose="02040503050406030204" pitchFamily="18" charset="0"/>
                            </a:rPr>
                            <m:t>2</m:t>
                          </m:r>
                        </m:sup>
                      </m:sSubSup>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2</m:t>
                              </m:r>
                            </m:sub>
                          </m:sSub>
                        </m:e>
                      </m:acc>
                    </m:oMath>
                  </m:oMathPara>
                </a14:m>
                <a:endParaRPr lang="en-CA" sz="2800" dirty="0">
                  <a:solidFill>
                    <a:schemeClr val="tx1"/>
                  </a:solidFill>
                </a:endParaRPr>
              </a:p>
              <a:p>
                <a:pPr/>
                <a14:m>
                  <m:oMathPara xmlns:m="http://schemas.openxmlformats.org/officeDocument/2006/math">
                    <m:oMathParaPr>
                      <m:jc m:val="left"/>
                    </m:oMathParaPr>
                    <m:oMath xmlns:m="http://schemas.openxmlformats.org/officeDocument/2006/math">
                      <m:r>
                        <a:rPr lang="en-US" sz="2800" b="0" i="1" smtClean="0">
                          <a:solidFill>
                            <a:schemeClr val="tx1"/>
                          </a:solidFill>
                          <a:latin typeface="Cambria Math" panose="02040503050406030204" pitchFamily="18" charset="0"/>
                        </a:rPr>
                        <m:t>𝐿</m:t>
                      </m:r>
                      <m:d>
                        <m:dPr>
                          <m:ctrlPr>
                            <a:rPr lang="en-US" sz="2800" b="0" i="1" smtClean="0">
                              <a:solidFill>
                                <a:schemeClr val="tx1"/>
                              </a:solidFill>
                              <a:latin typeface="Cambria Math" panose="02040503050406030204" pitchFamily="18" charset="0"/>
                            </a:rPr>
                          </m:ctrlPr>
                        </m:dPr>
                        <m:e>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b="0" i="1" smtClean="0">
                                      <a:solidFill>
                                        <a:schemeClr val="accent5">
                                          <a:lumMod val="50000"/>
                                        </a:schemeClr>
                                      </a:solidFill>
                                      <a:latin typeface="Cambria Math" panose="02040503050406030204" pitchFamily="18" charset="0"/>
                                    </a:rPr>
                                    <m:t>2</m:t>
                                  </m:r>
                                </m:sub>
                              </m:sSub>
                            </m:e>
                          </m:acc>
                        </m:e>
                      </m:d>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2</m:t>
                          </m:r>
                        </m:sub>
                        <m:sup>
                          <m:r>
                            <a:rPr lang="en-US" sz="2800" b="0" i="1" smtClean="0">
                              <a:solidFill>
                                <a:schemeClr val="tx1"/>
                              </a:solidFill>
                              <a:latin typeface="Cambria Math" panose="02040503050406030204" pitchFamily="18" charset="0"/>
                            </a:rPr>
                            <m:t>1</m:t>
                          </m:r>
                        </m:sup>
                      </m:sSubSup>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1</m:t>
                              </m:r>
                            </m:sub>
                          </m:sSub>
                        </m:e>
                      </m:acc>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2</m:t>
                          </m:r>
                        </m:sub>
                        <m:sup>
                          <m:r>
                            <a:rPr lang="en-US" sz="2800" b="0" i="1" smtClean="0">
                              <a:solidFill>
                                <a:schemeClr val="tx1"/>
                              </a:solidFill>
                              <a:latin typeface="Cambria Math" panose="02040503050406030204" pitchFamily="18" charset="0"/>
                            </a:rPr>
                            <m:t>2</m:t>
                          </m:r>
                        </m:sup>
                      </m:sSubSup>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2</m:t>
                              </m:r>
                            </m:sub>
                          </m:sSub>
                        </m:e>
                      </m:acc>
                    </m:oMath>
                  </m:oMathPara>
                </a14:m>
                <a:endParaRPr lang="en-CA" sz="2800" dirty="0">
                  <a:solidFill>
                    <a:schemeClr val="tx1"/>
                  </a:solidFill>
                </a:endParaRPr>
              </a:p>
              <a:p>
                <a:endParaRPr lang="en-CA" sz="2800" dirty="0">
                  <a:solidFill>
                    <a:schemeClr val="tx1"/>
                  </a:solidFill>
                </a:endParaRPr>
              </a:p>
            </p:txBody>
          </p:sp>
        </mc:Choice>
        <mc:Fallback xmlns="">
          <p:sp>
            <p:nvSpPr>
              <p:cNvPr id="8" name="Rectangle 7">
                <a:extLst>
                  <a:ext uri="{FF2B5EF4-FFF2-40B4-BE49-F238E27FC236}">
                    <a16:creationId xmlns:a16="http://schemas.microsoft.com/office/drawing/2014/main" id="{FCBB3D77-F17E-4170-98DA-679277E54538}"/>
                  </a:ext>
                </a:extLst>
              </p:cNvPr>
              <p:cNvSpPr>
                <a:spLocks noRot="1" noChangeAspect="1" noMove="1" noResize="1" noEditPoints="1" noAdjustHandles="1" noChangeArrowheads="1" noChangeShapeType="1" noTextEdit="1"/>
              </p:cNvSpPr>
              <p:nvPr/>
            </p:nvSpPr>
            <p:spPr>
              <a:xfrm>
                <a:off x="1057741" y="1810415"/>
                <a:ext cx="3390137" cy="1433919"/>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C9A5442-5A23-4C51-8D3F-8CAA85313282}"/>
                  </a:ext>
                </a:extLst>
              </p:cNvPr>
              <p:cNvSpPr/>
              <p:nvPr/>
            </p:nvSpPr>
            <p:spPr>
              <a:xfrm>
                <a:off x="280715" y="3191533"/>
                <a:ext cx="12401616" cy="195566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7030A0"/>
                              </a:solidFill>
                              <a:latin typeface="Cambria Math" panose="02040503050406030204" pitchFamily="18" charset="0"/>
                            </a:rPr>
                          </m:ctrlPr>
                        </m:accPr>
                        <m:e>
                          <m:r>
                            <a:rPr lang="en-US" sz="4000" b="0" i="1" smtClean="0">
                              <a:solidFill>
                                <a:srgbClr val="7030A0"/>
                              </a:solidFill>
                              <a:latin typeface="Cambria Math" panose="02040503050406030204" pitchFamily="18" charset="0"/>
                            </a:rPr>
                            <m:t>𝑤</m:t>
                          </m:r>
                        </m:e>
                      </m:acc>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i="1" smtClean="0">
                                  <a:solidFill>
                                    <a:srgbClr val="FFC000"/>
                                  </a:solidFill>
                                  <a:latin typeface="Cambria Math" panose="02040503050406030204" pitchFamily="18" charset="0"/>
                                </a:rPr>
                              </m:ctrlPr>
                            </m:accPr>
                            <m:e>
                              <m:r>
                                <a:rPr lang="en-US" sz="4000" b="0" i="1" smtClean="0">
                                  <a:solidFill>
                                    <a:srgbClr val="FFC000"/>
                                  </a:solidFill>
                                  <a:latin typeface="Cambria Math" panose="02040503050406030204" pitchFamily="18" charset="0"/>
                                </a:rPr>
                                <m:t>𝑣</m:t>
                              </m:r>
                            </m:e>
                          </m:acc>
                        </m:e>
                      </m:d>
                      <m:r>
                        <a:rPr lang="en-US" sz="4000" b="0" i="1" smtClean="0">
                          <a:solidFill>
                            <a:schemeClr val="tx1"/>
                          </a:solidFill>
                          <a:latin typeface="Cambria Math" panose="02040503050406030204" pitchFamily="18" charset="0"/>
                        </a:rPr>
                        <m:t>=</m:t>
                      </m:r>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1</m:t>
                          </m:r>
                        </m:sup>
                      </m:sSup>
                      <m:d>
                        <m:dPr>
                          <m:ctrlPr>
                            <a:rPr lang="en-US" sz="4000" b="0" i="1" smtClean="0">
                              <a:solidFill>
                                <a:schemeClr val="tx1"/>
                              </a:solidFill>
                              <a:latin typeface="Cambria Math" panose="02040503050406030204" pitchFamily="18" charset="0"/>
                            </a:rPr>
                          </m:ctrlPr>
                        </m:dPr>
                        <m:e>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1</m:t>
                              </m:r>
                            </m:sub>
                            <m:sup>
                              <m:r>
                                <a:rPr lang="en-US" sz="4000" b="0" i="1" smtClean="0">
                                  <a:solidFill>
                                    <a:schemeClr val="tx1"/>
                                  </a:solidFill>
                                  <a:latin typeface="Cambria Math" panose="02040503050406030204" pitchFamily="18" charset="0"/>
                                </a:rPr>
                                <m:t>1</m:t>
                              </m:r>
                            </m:sup>
                          </m:sSubSup>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r>
                            <a:rPr lang="en-US" sz="4000" b="0" i="1" smtClean="0">
                              <a:solidFill>
                                <a:schemeClr val="tx1"/>
                              </a:solidFill>
                              <a:latin typeface="Cambria Math" panose="02040503050406030204" pitchFamily="18" charset="0"/>
                            </a:rPr>
                            <m:t>+</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1</m:t>
                              </m:r>
                            </m:sub>
                            <m:sup>
                              <m:r>
                                <a:rPr lang="en-US" sz="4000" b="0" i="1" smtClean="0">
                                  <a:solidFill>
                                    <a:schemeClr val="tx1"/>
                                  </a:solidFill>
                                  <a:latin typeface="Cambria Math" panose="02040503050406030204" pitchFamily="18" charset="0"/>
                                </a:rPr>
                                <m:t>2</m:t>
                              </m:r>
                            </m:sup>
                          </m:sSubSup>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e>
                      </m:d>
                      <m:r>
                        <a:rPr lang="en-US" sz="4000" b="0" i="1" smtClean="0">
                          <a:solidFill>
                            <a:schemeClr val="tx1"/>
                          </a:solidFill>
                          <a:latin typeface="Cambria Math" panose="02040503050406030204" pitchFamily="18" charset="0"/>
                        </a:rPr>
                        <m:t>+</m:t>
                      </m:r>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2</m:t>
                          </m:r>
                        </m:sup>
                      </m:sSup>
                      <m:d>
                        <m:dPr>
                          <m:ctrlPr>
                            <a:rPr lang="en-US" sz="4000" b="0" i="1" smtClean="0">
                              <a:solidFill>
                                <a:schemeClr val="tx1"/>
                              </a:solidFill>
                              <a:latin typeface="Cambria Math" panose="02040503050406030204" pitchFamily="18" charset="0"/>
                            </a:rPr>
                          </m:ctrlPr>
                        </m:dPr>
                        <m:e>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2</m:t>
                              </m:r>
                            </m:sub>
                            <m:sup>
                              <m:r>
                                <a:rPr lang="en-US" sz="4000" b="0" i="1" smtClean="0">
                                  <a:solidFill>
                                    <a:schemeClr val="tx1"/>
                                  </a:solidFill>
                                  <a:latin typeface="Cambria Math" panose="02040503050406030204" pitchFamily="18" charset="0"/>
                                </a:rPr>
                                <m:t>1</m:t>
                              </m:r>
                            </m:sup>
                          </m:sSubSup>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r>
                            <a:rPr lang="en-US" sz="4000" b="0" i="1" smtClean="0">
                              <a:solidFill>
                                <a:schemeClr val="tx1"/>
                              </a:solidFill>
                              <a:latin typeface="Cambria Math" panose="02040503050406030204" pitchFamily="18" charset="0"/>
                            </a:rPr>
                            <m:t>+</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2</m:t>
                              </m:r>
                            </m:sub>
                            <m:sup>
                              <m:r>
                                <a:rPr lang="en-US" sz="4000" b="0" i="1" smtClean="0">
                                  <a:solidFill>
                                    <a:schemeClr val="tx1"/>
                                  </a:solidFill>
                                  <a:latin typeface="Cambria Math" panose="02040503050406030204" pitchFamily="18" charset="0"/>
                                </a:rPr>
                                <m:t>2</m:t>
                              </m:r>
                            </m:sup>
                          </m:sSubSup>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e>
                      </m:d>
                    </m:oMath>
                  </m:oMathPara>
                </a14:m>
                <a:endParaRPr lang="en-CA" sz="4000" dirty="0">
                  <a:solidFill>
                    <a:schemeClr val="tx1"/>
                  </a:solidFill>
                </a:endParaRPr>
              </a:p>
              <a:p>
                <a:pPr/>
                <a14:m>
                  <m:oMathPara xmlns:m="http://schemas.openxmlformats.org/officeDocument/2006/math">
                    <m:oMathParaPr>
                      <m:jc m:val="left"/>
                    </m:oMathParaPr>
                    <m:oMath xmlns:m="http://schemas.openxmlformats.org/officeDocument/2006/math">
                      <m:r>
                        <a:rPr lang="en-US" sz="4000" b="0" i="1" smtClean="0">
                          <a:solidFill>
                            <a:schemeClr val="tx1"/>
                          </a:solidFill>
                          <a:latin typeface="Cambria Math" panose="02040503050406030204" pitchFamily="18" charset="0"/>
                        </a:rPr>
                        <m:t>                    =</m:t>
                      </m:r>
                      <m:d>
                        <m:dPr>
                          <m:ctrlPr>
                            <a:rPr lang="en-US" sz="4000" b="0" i="1" smtClean="0">
                              <a:solidFill>
                                <a:schemeClr val="tx1"/>
                              </a:solidFill>
                              <a:latin typeface="Cambria Math" panose="02040503050406030204" pitchFamily="18" charset="0"/>
                            </a:rPr>
                          </m:ctrlPr>
                        </m:dPr>
                        <m:e>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1</m:t>
                              </m:r>
                            </m:sub>
                            <m:sup>
                              <m:r>
                                <a:rPr lang="en-US" sz="4000" b="0" i="1" smtClean="0">
                                  <a:solidFill>
                                    <a:schemeClr val="tx1"/>
                                  </a:solidFill>
                                  <a:latin typeface="Cambria Math" panose="02040503050406030204" pitchFamily="18" charset="0"/>
                                </a:rPr>
                                <m:t>1</m:t>
                              </m:r>
                            </m:sup>
                          </m:sSubSup>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1</m:t>
                              </m:r>
                            </m:sup>
                          </m:sSup>
                          <m:r>
                            <a:rPr lang="en-US" sz="4000" b="0" i="1" smtClean="0">
                              <a:solidFill>
                                <a:schemeClr val="tx1"/>
                              </a:solidFill>
                              <a:latin typeface="Cambria Math" panose="02040503050406030204" pitchFamily="18" charset="0"/>
                            </a:rPr>
                            <m:t>+</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2</m:t>
                              </m:r>
                            </m:sub>
                            <m:sup>
                              <m:r>
                                <a:rPr lang="en-US" sz="4000" b="0" i="1" smtClean="0">
                                  <a:solidFill>
                                    <a:schemeClr val="tx1"/>
                                  </a:solidFill>
                                  <a:latin typeface="Cambria Math" panose="02040503050406030204" pitchFamily="18" charset="0"/>
                                </a:rPr>
                                <m:t>1</m:t>
                              </m:r>
                            </m:sup>
                          </m:sSubSup>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2</m:t>
                              </m:r>
                            </m:sup>
                          </m:sSup>
                        </m:e>
                      </m:d>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r>
                        <a:rPr lang="en-US" sz="4000" b="0" i="1" smtClean="0">
                          <a:solidFill>
                            <a:schemeClr val="tx1"/>
                          </a:solidFill>
                          <a:latin typeface="Cambria Math" panose="02040503050406030204" pitchFamily="18" charset="0"/>
                        </a:rPr>
                        <m:t>+</m:t>
                      </m:r>
                      <m:d>
                        <m:dPr>
                          <m:ctrlPr>
                            <a:rPr lang="en-US" sz="4000" b="0" i="1" smtClean="0">
                              <a:solidFill>
                                <a:schemeClr val="tx1"/>
                              </a:solidFill>
                              <a:latin typeface="Cambria Math" panose="02040503050406030204" pitchFamily="18" charset="0"/>
                            </a:rPr>
                          </m:ctrlPr>
                        </m:dPr>
                        <m:e>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1</m:t>
                              </m:r>
                            </m:sub>
                            <m:sup>
                              <m:r>
                                <a:rPr lang="en-US" sz="4000" b="0" i="1" smtClean="0">
                                  <a:solidFill>
                                    <a:schemeClr val="tx1"/>
                                  </a:solidFill>
                                  <a:latin typeface="Cambria Math" panose="02040503050406030204" pitchFamily="18" charset="0"/>
                                </a:rPr>
                                <m:t>2</m:t>
                              </m:r>
                            </m:sup>
                          </m:sSubSup>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1</m:t>
                              </m:r>
                            </m:sup>
                          </m:sSup>
                          <m:r>
                            <a:rPr lang="en-US" sz="4000" b="0" i="1" smtClean="0">
                              <a:solidFill>
                                <a:schemeClr val="tx1"/>
                              </a:solidFill>
                              <a:latin typeface="Cambria Math" panose="02040503050406030204" pitchFamily="18" charset="0"/>
                            </a:rPr>
                            <m:t>+</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2</m:t>
                              </m:r>
                            </m:sub>
                            <m:sup>
                              <m:r>
                                <a:rPr lang="en-US" sz="4000" b="0" i="1" smtClean="0">
                                  <a:solidFill>
                                    <a:schemeClr val="tx1"/>
                                  </a:solidFill>
                                  <a:latin typeface="Cambria Math" panose="02040503050406030204" pitchFamily="18" charset="0"/>
                                </a:rPr>
                                <m:t>2</m:t>
                              </m:r>
                            </m:sup>
                          </m:sSubSup>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2</m:t>
                              </m:r>
                            </m:sup>
                          </m:sSup>
                        </m:e>
                      </m:d>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oMath>
                  </m:oMathPara>
                </a14:m>
                <a:endParaRPr lang="en-CA" sz="4000" dirty="0">
                  <a:solidFill>
                    <a:schemeClr val="tx1"/>
                  </a:solidFill>
                </a:endParaRPr>
              </a:p>
              <a:p>
                <a:pPr/>
                <a14:m>
                  <m:oMathPara xmlns:m="http://schemas.openxmlformats.org/officeDocument/2006/math">
                    <m:oMathParaPr>
                      <m:jc m:val="left"/>
                    </m:oMathParaPr>
                    <m:oMath xmlns:m="http://schemas.openxmlformats.org/officeDocument/2006/math">
                      <m:r>
                        <a:rPr lang="en-US" sz="4000" b="0" i="1" smtClean="0">
                          <a:solidFill>
                            <a:schemeClr val="tx1"/>
                          </a:solidFill>
                          <a:latin typeface="Cambria Math" panose="02040503050406030204" pitchFamily="18" charset="0"/>
                        </a:rPr>
                        <m:t>                    =            </m:t>
                      </m:r>
                      <m:sSup>
                        <m:sSupPr>
                          <m:ctrlPr>
                            <a:rPr lang="en-US" sz="4000" b="0" i="1" smtClean="0">
                              <a:solidFill>
                                <a:srgbClr val="7030A0"/>
                              </a:solidFill>
                              <a:latin typeface="Cambria Math" panose="02040503050406030204" pitchFamily="18" charset="0"/>
                            </a:rPr>
                          </m:ctrlPr>
                        </m:sSupPr>
                        <m:e>
                          <m:r>
                            <a:rPr lang="en-US" sz="4000" b="0" i="1" smtClean="0">
                              <a:solidFill>
                                <a:srgbClr val="7030A0"/>
                              </a:solidFill>
                              <a:latin typeface="Cambria Math" panose="02040503050406030204" pitchFamily="18" charset="0"/>
                            </a:rPr>
                            <m:t>𝑤</m:t>
                          </m:r>
                        </m:e>
                        <m:sup>
                          <m:r>
                            <a:rPr lang="en-US" sz="4000" b="0" i="1" smtClean="0">
                              <a:solidFill>
                                <a:srgbClr val="7030A0"/>
                              </a:solidFill>
                              <a:latin typeface="Cambria Math" panose="02040503050406030204" pitchFamily="18" charset="0"/>
                            </a:rPr>
                            <m:t>1</m:t>
                          </m:r>
                        </m:sup>
                      </m:sSup>
                      <m:r>
                        <a:rPr lang="en-US" sz="4000" b="0" i="1" smtClean="0">
                          <a:solidFill>
                            <a:srgbClr val="7030A0"/>
                          </a:solidFill>
                          <a:latin typeface="Cambria Math" panose="02040503050406030204" pitchFamily="18" charset="0"/>
                        </a:rPr>
                        <m:t>          </m:t>
                      </m:r>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r>
                        <a:rPr lang="en-US" sz="4000" b="0" i="1" smtClean="0">
                          <a:solidFill>
                            <a:schemeClr val="tx1"/>
                          </a:solidFill>
                          <a:latin typeface="Cambria Math" panose="02040503050406030204" pitchFamily="18" charset="0"/>
                        </a:rPr>
                        <m:t>+            </m:t>
                      </m:r>
                      <m:sSup>
                        <m:sSupPr>
                          <m:ctrlPr>
                            <a:rPr lang="en-US" sz="4000" b="0" i="1" smtClean="0">
                              <a:solidFill>
                                <a:srgbClr val="7030A0"/>
                              </a:solidFill>
                              <a:latin typeface="Cambria Math" panose="02040503050406030204" pitchFamily="18" charset="0"/>
                            </a:rPr>
                          </m:ctrlPr>
                        </m:sSupPr>
                        <m:e>
                          <m:r>
                            <a:rPr lang="en-US" sz="4000" b="0" i="1" smtClean="0">
                              <a:solidFill>
                                <a:srgbClr val="7030A0"/>
                              </a:solidFill>
                              <a:latin typeface="Cambria Math" panose="02040503050406030204" pitchFamily="18" charset="0"/>
                            </a:rPr>
                            <m:t>𝑤</m:t>
                          </m:r>
                        </m:e>
                        <m:sup>
                          <m:r>
                            <a:rPr lang="en-US" sz="4000" b="0" i="1" smtClean="0">
                              <a:solidFill>
                                <a:srgbClr val="7030A0"/>
                              </a:solidFill>
                              <a:latin typeface="Cambria Math" panose="02040503050406030204" pitchFamily="18" charset="0"/>
                            </a:rPr>
                            <m:t>2</m:t>
                          </m:r>
                        </m:sup>
                      </m:sSup>
                      <m:r>
                        <a:rPr lang="en-US" sz="4000" b="0" i="1" smtClean="0">
                          <a:solidFill>
                            <a:srgbClr val="7030A0"/>
                          </a:solidFill>
                          <a:latin typeface="Cambria Math" panose="02040503050406030204" pitchFamily="18" charset="0"/>
                        </a:rPr>
                        <m:t>          </m:t>
                      </m:r>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r>
                        <a:rPr lang="en-US" sz="4000" b="0" i="1" smtClean="0">
                          <a:solidFill>
                            <a:schemeClr val="accent5">
                              <a:lumMod val="50000"/>
                            </a:schemeClr>
                          </a:solidFill>
                          <a:latin typeface="Cambria Math" panose="02040503050406030204" pitchFamily="18" charset="0"/>
                        </a:rPr>
                        <m:t>  </m:t>
                      </m:r>
                    </m:oMath>
                  </m:oMathPara>
                </a14:m>
                <a:endParaRPr lang="en-CA" sz="4000" dirty="0">
                  <a:solidFill>
                    <a:schemeClr val="tx1"/>
                  </a:solidFill>
                </a:endParaRPr>
              </a:p>
            </p:txBody>
          </p:sp>
        </mc:Choice>
        <mc:Fallback xmlns="">
          <p:sp>
            <p:nvSpPr>
              <p:cNvPr id="11" name="Rectangle 10">
                <a:extLst>
                  <a:ext uri="{FF2B5EF4-FFF2-40B4-BE49-F238E27FC236}">
                    <a16:creationId xmlns:a16="http://schemas.microsoft.com/office/drawing/2014/main" id="{0C9A5442-5A23-4C51-8D3F-8CAA85313282}"/>
                  </a:ext>
                </a:extLst>
              </p:cNvPr>
              <p:cNvSpPr>
                <a:spLocks noRot="1" noChangeAspect="1" noMove="1" noResize="1" noEditPoints="1" noAdjustHandles="1" noChangeArrowheads="1" noChangeShapeType="1" noTextEdit="1"/>
              </p:cNvSpPr>
              <p:nvPr/>
            </p:nvSpPr>
            <p:spPr>
              <a:xfrm>
                <a:off x="280715" y="3191533"/>
                <a:ext cx="12401616" cy="1955664"/>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A8F2DE4-7C8F-4292-A47F-9102EDA640FF}"/>
                  </a:ext>
                </a:extLst>
              </p:cNvPr>
              <p:cNvSpPr/>
              <p:nvPr/>
            </p:nvSpPr>
            <p:spPr>
              <a:xfrm>
                <a:off x="1215721" y="5360252"/>
                <a:ext cx="3074175" cy="5280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7030A0"/>
                              </a:solidFill>
                              <a:latin typeface="Cambria Math" panose="02040503050406030204" pitchFamily="18" charset="0"/>
                            </a:rPr>
                          </m:ctrlPr>
                        </m:sSupPr>
                        <m:e>
                          <m:r>
                            <a:rPr lang="en-US" sz="2800" i="1">
                              <a:solidFill>
                                <a:srgbClr val="7030A0"/>
                              </a:solidFill>
                              <a:latin typeface="Cambria Math" panose="02040503050406030204" pitchFamily="18" charset="0"/>
                            </a:rPr>
                            <m:t>𝑤</m:t>
                          </m:r>
                        </m:e>
                        <m:sup>
                          <m:r>
                            <a:rPr lang="en-US" sz="2800" i="1">
                              <a:solidFill>
                                <a:srgbClr val="7030A0"/>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1</m:t>
                          </m:r>
                        </m:sub>
                        <m:sup>
                          <m:r>
                            <a:rPr lang="en-US" sz="2800" b="0" i="1" smtClean="0">
                              <a:solidFill>
                                <a:schemeClr val="tx1"/>
                              </a:solidFill>
                              <a:latin typeface="Cambria Math" panose="02040503050406030204" pitchFamily="18" charset="0"/>
                            </a:rPr>
                            <m:t>1</m:t>
                          </m:r>
                        </m:sup>
                      </m:sSubSup>
                      <m:sSup>
                        <m:sSupPr>
                          <m:ctrlPr>
                            <a:rPr lang="en-US" sz="2800" b="0" i="1" smtClean="0">
                              <a:solidFill>
                                <a:srgbClr val="FFC000"/>
                              </a:solidFill>
                              <a:latin typeface="Cambria Math" panose="02040503050406030204" pitchFamily="18" charset="0"/>
                            </a:rPr>
                          </m:ctrlPr>
                        </m:sSupPr>
                        <m:e>
                          <m:r>
                            <a:rPr lang="en-US" sz="2800" b="0" i="1" smtClean="0">
                              <a:solidFill>
                                <a:srgbClr val="FFC000"/>
                              </a:solidFill>
                              <a:latin typeface="Cambria Math" panose="02040503050406030204" pitchFamily="18" charset="0"/>
                            </a:rPr>
                            <m:t>𝑣</m:t>
                          </m:r>
                        </m:e>
                        <m:sup>
                          <m:r>
                            <a:rPr lang="en-US" sz="2800" b="0" i="1" smtClean="0">
                              <a:solidFill>
                                <a:srgbClr val="FFC000"/>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2</m:t>
                          </m:r>
                        </m:sub>
                        <m:sup>
                          <m:r>
                            <a:rPr lang="en-US" sz="2800" b="0" i="1" smtClean="0">
                              <a:solidFill>
                                <a:schemeClr val="tx1"/>
                              </a:solidFill>
                              <a:latin typeface="Cambria Math" panose="02040503050406030204" pitchFamily="18" charset="0"/>
                            </a:rPr>
                            <m:t>1</m:t>
                          </m:r>
                        </m:sup>
                      </m:sSubSup>
                      <m:sSup>
                        <m:sSupPr>
                          <m:ctrlPr>
                            <a:rPr lang="en-US" sz="2800" b="0" i="1" smtClean="0">
                              <a:solidFill>
                                <a:srgbClr val="FFC000"/>
                              </a:solidFill>
                              <a:latin typeface="Cambria Math" panose="02040503050406030204" pitchFamily="18" charset="0"/>
                            </a:rPr>
                          </m:ctrlPr>
                        </m:sSupPr>
                        <m:e>
                          <m:r>
                            <a:rPr lang="en-US" sz="2800" b="0" i="1" smtClean="0">
                              <a:solidFill>
                                <a:srgbClr val="FFC000"/>
                              </a:solidFill>
                              <a:latin typeface="Cambria Math" panose="02040503050406030204" pitchFamily="18" charset="0"/>
                            </a:rPr>
                            <m:t>𝑣</m:t>
                          </m:r>
                        </m:e>
                        <m:sup>
                          <m:r>
                            <a:rPr lang="en-US" sz="2800" b="0" i="1" smtClean="0">
                              <a:solidFill>
                                <a:srgbClr val="FFC000"/>
                              </a:solidFill>
                              <a:latin typeface="Cambria Math" panose="02040503050406030204" pitchFamily="18" charset="0"/>
                            </a:rPr>
                            <m:t>2</m:t>
                          </m:r>
                        </m:sup>
                      </m:sSup>
                    </m:oMath>
                  </m:oMathPara>
                </a14:m>
                <a:endParaRPr lang="en-CA" sz="2800" dirty="0"/>
              </a:p>
            </p:txBody>
          </p:sp>
        </mc:Choice>
        <mc:Fallback xmlns="">
          <p:sp>
            <p:nvSpPr>
              <p:cNvPr id="13" name="Rectangle 12">
                <a:extLst>
                  <a:ext uri="{FF2B5EF4-FFF2-40B4-BE49-F238E27FC236}">
                    <a16:creationId xmlns:a16="http://schemas.microsoft.com/office/drawing/2014/main" id="{1A8F2DE4-7C8F-4292-A47F-9102EDA640FF}"/>
                  </a:ext>
                </a:extLst>
              </p:cNvPr>
              <p:cNvSpPr>
                <a:spLocks noRot="1" noChangeAspect="1" noMove="1" noResize="1" noEditPoints="1" noAdjustHandles="1" noChangeArrowheads="1" noChangeShapeType="1" noTextEdit="1"/>
              </p:cNvSpPr>
              <p:nvPr/>
            </p:nvSpPr>
            <p:spPr>
              <a:xfrm>
                <a:off x="1215721" y="5360252"/>
                <a:ext cx="3074175" cy="528093"/>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62C9E45-9D2E-47BD-8C39-D664B30A8AB7}"/>
                  </a:ext>
                </a:extLst>
              </p:cNvPr>
              <p:cNvSpPr/>
              <p:nvPr/>
            </p:nvSpPr>
            <p:spPr>
              <a:xfrm>
                <a:off x="1215720" y="6000222"/>
                <a:ext cx="3081869" cy="528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7030A0"/>
                              </a:solidFill>
                              <a:latin typeface="Cambria Math" panose="02040503050406030204" pitchFamily="18" charset="0"/>
                            </a:rPr>
                          </m:ctrlPr>
                        </m:sSupPr>
                        <m:e>
                          <m:r>
                            <a:rPr lang="en-US" sz="2800" i="1">
                              <a:solidFill>
                                <a:srgbClr val="7030A0"/>
                              </a:solidFill>
                              <a:latin typeface="Cambria Math" panose="02040503050406030204" pitchFamily="18" charset="0"/>
                            </a:rPr>
                            <m:t>𝑤</m:t>
                          </m:r>
                        </m:e>
                        <m:sup>
                          <m:r>
                            <a:rPr lang="en-US" sz="2800" b="0" i="1" smtClean="0">
                              <a:solidFill>
                                <a:srgbClr val="7030A0"/>
                              </a:solidFill>
                              <a:latin typeface="Cambria Math" panose="02040503050406030204" pitchFamily="18" charset="0"/>
                            </a:rPr>
                            <m:t>2</m:t>
                          </m:r>
                        </m:sup>
                      </m:sSup>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1</m:t>
                          </m:r>
                        </m:sub>
                        <m:sup>
                          <m:r>
                            <a:rPr lang="en-US" sz="2800" b="0" i="1" smtClean="0">
                              <a:solidFill>
                                <a:schemeClr val="tx1"/>
                              </a:solidFill>
                              <a:latin typeface="Cambria Math" panose="02040503050406030204" pitchFamily="18" charset="0"/>
                            </a:rPr>
                            <m:t>2</m:t>
                          </m:r>
                        </m:sup>
                      </m:sSubSup>
                      <m:sSup>
                        <m:sSupPr>
                          <m:ctrlPr>
                            <a:rPr lang="en-US" sz="2800" b="0" i="1" smtClean="0">
                              <a:solidFill>
                                <a:srgbClr val="FFC000"/>
                              </a:solidFill>
                              <a:latin typeface="Cambria Math" panose="02040503050406030204" pitchFamily="18" charset="0"/>
                            </a:rPr>
                          </m:ctrlPr>
                        </m:sSupPr>
                        <m:e>
                          <m:r>
                            <a:rPr lang="en-US" sz="2800" b="0" i="1" smtClean="0">
                              <a:solidFill>
                                <a:srgbClr val="FFC000"/>
                              </a:solidFill>
                              <a:latin typeface="Cambria Math" panose="02040503050406030204" pitchFamily="18" charset="0"/>
                            </a:rPr>
                            <m:t>𝑣</m:t>
                          </m:r>
                        </m:e>
                        <m:sup>
                          <m:r>
                            <a:rPr lang="en-US" sz="2800" b="0" i="1" smtClean="0">
                              <a:solidFill>
                                <a:srgbClr val="FFC000"/>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2</m:t>
                          </m:r>
                        </m:sub>
                        <m:sup>
                          <m:r>
                            <a:rPr lang="en-US" sz="2800" b="0" i="1" smtClean="0">
                              <a:solidFill>
                                <a:schemeClr val="tx1"/>
                              </a:solidFill>
                              <a:latin typeface="Cambria Math" panose="02040503050406030204" pitchFamily="18" charset="0"/>
                            </a:rPr>
                            <m:t>2</m:t>
                          </m:r>
                        </m:sup>
                      </m:sSubSup>
                      <m:sSup>
                        <m:sSupPr>
                          <m:ctrlPr>
                            <a:rPr lang="en-US" sz="2800" b="0" i="1" smtClean="0">
                              <a:solidFill>
                                <a:srgbClr val="FFC000"/>
                              </a:solidFill>
                              <a:latin typeface="Cambria Math" panose="02040503050406030204" pitchFamily="18" charset="0"/>
                            </a:rPr>
                          </m:ctrlPr>
                        </m:sSupPr>
                        <m:e>
                          <m:r>
                            <a:rPr lang="en-US" sz="2800" b="0" i="1" smtClean="0">
                              <a:solidFill>
                                <a:srgbClr val="FFC000"/>
                              </a:solidFill>
                              <a:latin typeface="Cambria Math" panose="02040503050406030204" pitchFamily="18" charset="0"/>
                            </a:rPr>
                            <m:t>𝑣</m:t>
                          </m:r>
                        </m:e>
                        <m:sup>
                          <m:r>
                            <a:rPr lang="en-US" sz="2800" b="0" i="1" smtClean="0">
                              <a:solidFill>
                                <a:srgbClr val="FFC000"/>
                              </a:solidFill>
                              <a:latin typeface="Cambria Math" panose="02040503050406030204" pitchFamily="18" charset="0"/>
                            </a:rPr>
                            <m:t>2</m:t>
                          </m:r>
                        </m:sup>
                      </m:sSup>
                    </m:oMath>
                  </m:oMathPara>
                </a14:m>
                <a:endParaRPr lang="en-CA" sz="2800" dirty="0"/>
              </a:p>
            </p:txBody>
          </p:sp>
        </mc:Choice>
        <mc:Fallback xmlns="">
          <p:sp>
            <p:nvSpPr>
              <p:cNvPr id="14" name="Rectangle 13">
                <a:extLst>
                  <a:ext uri="{FF2B5EF4-FFF2-40B4-BE49-F238E27FC236}">
                    <a16:creationId xmlns:a16="http://schemas.microsoft.com/office/drawing/2014/main" id="{E62C9E45-9D2E-47BD-8C39-D664B30A8AB7}"/>
                  </a:ext>
                </a:extLst>
              </p:cNvPr>
              <p:cNvSpPr>
                <a:spLocks noRot="1" noChangeAspect="1" noMove="1" noResize="1" noEditPoints="1" noAdjustHandles="1" noChangeArrowheads="1" noChangeShapeType="1" noTextEdit="1"/>
              </p:cNvSpPr>
              <p:nvPr/>
            </p:nvSpPr>
            <p:spPr>
              <a:xfrm>
                <a:off x="1215720" y="6000222"/>
                <a:ext cx="3081869" cy="528991"/>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3" name="Ink 2">
                <a:extLst>
                  <a:ext uri="{FF2B5EF4-FFF2-40B4-BE49-F238E27FC236}">
                    <a16:creationId xmlns:a16="http://schemas.microsoft.com/office/drawing/2014/main" id="{FCD99651-FB76-4107-9AAD-A9D39DAECAEB}"/>
                  </a:ext>
                </a:extLst>
              </p14:cNvPr>
              <p14:cNvContentPartPr/>
              <p14:nvPr>
                <p:extLst>
                  <p:ext uri="{42D2F446-02D8-4167-A562-619A0277C38B}">
                    <p15:isNarration xmlns:p15="http://schemas.microsoft.com/office/powerpoint/2012/main" val="1"/>
                  </p:ext>
                </p:extLst>
              </p14:nvPr>
            </p14:nvContentPartPr>
            <p14:xfrm>
              <a:off x="331560" y="250560"/>
              <a:ext cx="10971360" cy="6004080"/>
            </p14:xfrm>
          </p:contentPart>
        </mc:Choice>
        <mc:Fallback xmlns="">
          <p:pic>
            <p:nvPicPr>
              <p:cNvPr id="3" name="Ink 2">
                <a:extLst>
                  <a:ext uri="{FF2B5EF4-FFF2-40B4-BE49-F238E27FC236}">
                    <a16:creationId xmlns:a16="http://schemas.microsoft.com/office/drawing/2014/main" id="{FCD99651-FB76-4107-9AAD-A9D39DAECAEB}"/>
                  </a:ext>
                </a:extLst>
              </p:cNvPr>
              <p:cNvPicPr>
                <a:picLocks noGrp="1" noRot="1" noChangeAspect="1" noMove="1" noResize="1" noEditPoints="1" noAdjustHandles="1" noChangeArrowheads="1" noChangeShapeType="1"/>
              </p:cNvPicPr>
              <p:nvPr/>
            </p:nvPicPr>
            <p:blipFill>
              <a:blip r:embed="rId13"/>
              <a:stretch>
                <a:fillRect/>
              </a:stretch>
            </p:blipFill>
            <p:spPr>
              <a:xfrm>
                <a:off x="322200" y="241200"/>
                <a:ext cx="10990080" cy="6022800"/>
              </a:xfrm>
              <a:prstGeom prst="rect">
                <a:avLst/>
              </a:prstGeom>
            </p:spPr>
          </p:pic>
        </mc:Fallback>
      </mc:AlternateContent>
    </p:spTree>
    <p:custDataLst>
      <p:tags r:id="rId1"/>
    </p:custDataLst>
    <p:extLst>
      <p:ext uri="{BB962C8B-B14F-4D97-AF65-F5344CB8AC3E}">
        <p14:creationId xmlns:p14="http://schemas.microsoft.com/office/powerpoint/2010/main" val="2770102455"/>
      </p:ext>
    </p:extLst>
  </p:cSld>
  <p:clrMapOvr>
    <a:masterClrMapping/>
  </p:clrMapOvr>
  <mc:AlternateContent xmlns:mc="http://schemas.openxmlformats.org/markup-compatibility/2006" xmlns:p14="http://schemas.microsoft.com/office/powerpoint/2010/main">
    <mc:Choice Requires="p14">
      <p:transition spd="slow" p14:dur="2000" advTm="140016"/>
    </mc:Choice>
    <mc:Fallback xmlns="">
      <p:transition spd="slow" advTm="1400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11" grpId="0" build="p"/>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C9A5442-5A23-4C51-8D3F-8CAA85313282}"/>
                  </a:ext>
                </a:extLst>
              </p:cNvPr>
              <p:cNvSpPr/>
              <p:nvPr/>
            </p:nvSpPr>
            <p:spPr>
              <a:xfrm>
                <a:off x="320471" y="261769"/>
                <a:ext cx="6120085" cy="70788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7030A0"/>
                              </a:solidFill>
                              <a:latin typeface="Cambria Math" panose="02040503050406030204" pitchFamily="18" charset="0"/>
                            </a:rPr>
                          </m:ctrlPr>
                        </m:accPr>
                        <m:e>
                          <m:r>
                            <a:rPr lang="en-US" sz="4000" b="0" i="1" smtClean="0">
                              <a:solidFill>
                                <a:srgbClr val="7030A0"/>
                              </a:solidFill>
                              <a:latin typeface="Cambria Math" panose="02040503050406030204" pitchFamily="18" charset="0"/>
                            </a:rPr>
                            <m:t>𝑤</m:t>
                          </m:r>
                        </m:e>
                      </m:acc>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i="1" smtClean="0">
                                  <a:solidFill>
                                    <a:srgbClr val="FFC000"/>
                                  </a:solidFill>
                                  <a:latin typeface="Cambria Math" panose="02040503050406030204" pitchFamily="18" charset="0"/>
                                </a:rPr>
                              </m:ctrlPr>
                            </m:accPr>
                            <m:e>
                              <m:r>
                                <a:rPr lang="en-US" sz="4000" b="0" i="1" smtClean="0">
                                  <a:solidFill>
                                    <a:srgbClr val="FFC000"/>
                                  </a:solidFill>
                                  <a:latin typeface="Cambria Math" panose="02040503050406030204" pitchFamily="18" charset="0"/>
                                </a:rPr>
                                <m:t>𝑣</m:t>
                              </m:r>
                            </m:e>
                          </m:acc>
                        </m:e>
                      </m:d>
                      <m:r>
                        <a:rPr lang="en-US" sz="4000" b="0" i="1" smtClean="0">
                          <a:solidFill>
                            <a:schemeClr val="tx1"/>
                          </a:solidFill>
                          <a:latin typeface="Cambria Math" panose="02040503050406030204" pitchFamily="18" charset="0"/>
                        </a:rPr>
                        <m:t>=</m:t>
                      </m:r>
                      <m:sSup>
                        <m:sSupPr>
                          <m:ctrlPr>
                            <a:rPr lang="en-US" sz="4000" b="0" i="1" smtClean="0">
                              <a:solidFill>
                                <a:srgbClr val="7030A0"/>
                              </a:solidFill>
                              <a:latin typeface="Cambria Math" panose="02040503050406030204" pitchFamily="18" charset="0"/>
                            </a:rPr>
                          </m:ctrlPr>
                        </m:sSupPr>
                        <m:e>
                          <m:r>
                            <a:rPr lang="en-US" sz="4000" b="0" i="1" smtClean="0">
                              <a:solidFill>
                                <a:srgbClr val="7030A0"/>
                              </a:solidFill>
                              <a:latin typeface="Cambria Math" panose="02040503050406030204" pitchFamily="18" charset="0"/>
                            </a:rPr>
                            <m:t>𝑤</m:t>
                          </m:r>
                        </m:e>
                        <m:sup>
                          <m:r>
                            <a:rPr lang="en-US" sz="4000" b="0" i="1" smtClean="0">
                              <a:solidFill>
                                <a:srgbClr val="7030A0"/>
                              </a:solidFill>
                              <a:latin typeface="Cambria Math" panose="02040503050406030204" pitchFamily="18" charset="0"/>
                            </a:rPr>
                            <m:t>1</m:t>
                          </m:r>
                        </m:sup>
                      </m:sSup>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r>
                        <a:rPr lang="en-US" sz="4000" b="0" i="1" smtClean="0">
                          <a:solidFill>
                            <a:schemeClr val="tx1"/>
                          </a:solidFill>
                          <a:latin typeface="Cambria Math" panose="02040503050406030204" pitchFamily="18" charset="0"/>
                        </a:rPr>
                        <m:t>+</m:t>
                      </m:r>
                      <m:sSup>
                        <m:sSupPr>
                          <m:ctrlPr>
                            <a:rPr lang="en-US" sz="4000" b="0" i="1" smtClean="0">
                              <a:solidFill>
                                <a:srgbClr val="7030A0"/>
                              </a:solidFill>
                              <a:latin typeface="Cambria Math" panose="02040503050406030204" pitchFamily="18" charset="0"/>
                            </a:rPr>
                          </m:ctrlPr>
                        </m:sSupPr>
                        <m:e>
                          <m:r>
                            <a:rPr lang="en-US" sz="4000" b="0" i="1" smtClean="0">
                              <a:solidFill>
                                <a:srgbClr val="7030A0"/>
                              </a:solidFill>
                              <a:latin typeface="Cambria Math" panose="02040503050406030204" pitchFamily="18" charset="0"/>
                            </a:rPr>
                            <m:t>𝑤</m:t>
                          </m:r>
                        </m:e>
                        <m:sup>
                          <m:r>
                            <a:rPr lang="en-US" sz="4000" b="0" i="1" smtClean="0">
                              <a:solidFill>
                                <a:srgbClr val="7030A0"/>
                              </a:solidFill>
                              <a:latin typeface="Cambria Math" panose="02040503050406030204" pitchFamily="18" charset="0"/>
                            </a:rPr>
                            <m:t>2</m:t>
                          </m:r>
                        </m:sup>
                      </m:sSup>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r>
                        <a:rPr lang="en-US" sz="4000" b="0" i="1" smtClean="0">
                          <a:solidFill>
                            <a:schemeClr val="accent5">
                              <a:lumMod val="50000"/>
                            </a:schemeClr>
                          </a:solidFill>
                          <a:latin typeface="Cambria Math" panose="02040503050406030204" pitchFamily="18" charset="0"/>
                        </a:rPr>
                        <m:t>  </m:t>
                      </m:r>
                    </m:oMath>
                  </m:oMathPara>
                </a14:m>
                <a:endParaRPr lang="en-CA" sz="4000" dirty="0">
                  <a:solidFill>
                    <a:schemeClr val="tx1"/>
                  </a:solidFill>
                </a:endParaRPr>
              </a:p>
            </p:txBody>
          </p:sp>
        </mc:Choice>
        <mc:Fallback xmlns="">
          <p:sp>
            <p:nvSpPr>
              <p:cNvPr id="11" name="Rectangle 10">
                <a:extLst>
                  <a:ext uri="{FF2B5EF4-FFF2-40B4-BE49-F238E27FC236}">
                    <a16:creationId xmlns:a16="http://schemas.microsoft.com/office/drawing/2014/main" id="{0C9A5442-5A23-4C51-8D3F-8CAA85313282}"/>
                  </a:ext>
                </a:extLst>
              </p:cNvPr>
              <p:cNvSpPr>
                <a:spLocks noRot="1" noChangeAspect="1" noMove="1" noResize="1" noEditPoints="1" noAdjustHandles="1" noChangeArrowheads="1" noChangeShapeType="1" noTextEdit="1"/>
              </p:cNvSpPr>
              <p:nvPr/>
            </p:nvSpPr>
            <p:spPr>
              <a:xfrm>
                <a:off x="320471" y="261769"/>
                <a:ext cx="6120085" cy="707886"/>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A8F2DE4-7C8F-4292-A47F-9102EDA640FF}"/>
                  </a:ext>
                </a:extLst>
              </p:cNvPr>
              <p:cNvSpPr/>
              <p:nvPr/>
            </p:nvSpPr>
            <p:spPr>
              <a:xfrm>
                <a:off x="1161387" y="4927694"/>
                <a:ext cx="4306435" cy="7149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4000" i="1" smtClean="0">
                              <a:solidFill>
                                <a:srgbClr val="7030A0"/>
                              </a:solidFill>
                              <a:latin typeface="Cambria Math" panose="02040503050406030204" pitchFamily="18" charset="0"/>
                            </a:rPr>
                          </m:ctrlPr>
                        </m:sSupPr>
                        <m:e>
                          <m:r>
                            <a:rPr lang="en-US" sz="4000" i="1">
                              <a:solidFill>
                                <a:srgbClr val="7030A0"/>
                              </a:solidFill>
                              <a:latin typeface="Cambria Math" panose="02040503050406030204" pitchFamily="18" charset="0"/>
                            </a:rPr>
                            <m:t>𝑤</m:t>
                          </m:r>
                        </m:e>
                        <m:sup>
                          <m:r>
                            <a:rPr lang="en-US" sz="4000" i="1">
                              <a:solidFill>
                                <a:srgbClr val="7030A0"/>
                              </a:solidFill>
                              <a:latin typeface="Cambria Math" panose="02040503050406030204" pitchFamily="18" charset="0"/>
                            </a:rPr>
                            <m:t>1</m:t>
                          </m:r>
                        </m:sup>
                      </m:sSup>
                      <m:r>
                        <a:rPr lang="en-US" sz="4000" b="0" i="1" smtClean="0">
                          <a:solidFill>
                            <a:schemeClr val="tx1"/>
                          </a:solidFill>
                          <a:latin typeface="Cambria Math" panose="02040503050406030204" pitchFamily="18" charset="0"/>
                        </a:rPr>
                        <m:t>=</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1</m:t>
                          </m:r>
                        </m:sub>
                        <m:sup>
                          <m:r>
                            <a:rPr lang="en-US" sz="4000" b="0" i="1" smtClean="0">
                              <a:solidFill>
                                <a:schemeClr val="tx1"/>
                              </a:solidFill>
                              <a:latin typeface="Cambria Math" panose="02040503050406030204" pitchFamily="18" charset="0"/>
                            </a:rPr>
                            <m:t>1</m:t>
                          </m:r>
                        </m:sup>
                      </m:sSubSup>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1</m:t>
                          </m:r>
                        </m:sup>
                      </m:sSup>
                      <m:r>
                        <a:rPr lang="en-US" sz="4000" b="0" i="1" smtClean="0">
                          <a:solidFill>
                            <a:schemeClr val="tx1"/>
                          </a:solidFill>
                          <a:latin typeface="Cambria Math" panose="02040503050406030204" pitchFamily="18" charset="0"/>
                        </a:rPr>
                        <m:t>+</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2</m:t>
                          </m:r>
                        </m:sub>
                        <m:sup>
                          <m:r>
                            <a:rPr lang="en-US" sz="4000" b="0" i="1" smtClean="0">
                              <a:solidFill>
                                <a:schemeClr val="tx1"/>
                              </a:solidFill>
                              <a:latin typeface="Cambria Math" panose="02040503050406030204" pitchFamily="18" charset="0"/>
                            </a:rPr>
                            <m:t>1</m:t>
                          </m:r>
                        </m:sup>
                      </m:sSubSup>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2</m:t>
                          </m:r>
                        </m:sup>
                      </m:sSup>
                    </m:oMath>
                  </m:oMathPara>
                </a14:m>
                <a:endParaRPr lang="en-CA" sz="4000" dirty="0"/>
              </a:p>
            </p:txBody>
          </p:sp>
        </mc:Choice>
        <mc:Fallback xmlns="">
          <p:sp>
            <p:nvSpPr>
              <p:cNvPr id="13" name="Rectangle 12">
                <a:extLst>
                  <a:ext uri="{FF2B5EF4-FFF2-40B4-BE49-F238E27FC236}">
                    <a16:creationId xmlns:a16="http://schemas.microsoft.com/office/drawing/2014/main" id="{1A8F2DE4-7C8F-4292-A47F-9102EDA640FF}"/>
                  </a:ext>
                </a:extLst>
              </p:cNvPr>
              <p:cNvSpPr>
                <a:spLocks noRot="1" noChangeAspect="1" noMove="1" noResize="1" noEditPoints="1" noAdjustHandles="1" noChangeArrowheads="1" noChangeShapeType="1" noTextEdit="1"/>
              </p:cNvSpPr>
              <p:nvPr/>
            </p:nvSpPr>
            <p:spPr>
              <a:xfrm>
                <a:off x="1161387" y="4927694"/>
                <a:ext cx="4306435" cy="714939"/>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62C9E45-9D2E-47BD-8C39-D664B30A8AB7}"/>
                  </a:ext>
                </a:extLst>
              </p:cNvPr>
              <p:cNvSpPr/>
              <p:nvPr/>
            </p:nvSpPr>
            <p:spPr>
              <a:xfrm>
                <a:off x="1161386" y="5567664"/>
                <a:ext cx="4317400" cy="716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4000" i="1" smtClean="0">
                              <a:solidFill>
                                <a:srgbClr val="7030A0"/>
                              </a:solidFill>
                              <a:latin typeface="Cambria Math" panose="02040503050406030204" pitchFamily="18" charset="0"/>
                            </a:rPr>
                          </m:ctrlPr>
                        </m:sSupPr>
                        <m:e>
                          <m:r>
                            <a:rPr lang="en-US" sz="4000" i="1">
                              <a:solidFill>
                                <a:srgbClr val="7030A0"/>
                              </a:solidFill>
                              <a:latin typeface="Cambria Math" panose="02040503050406030204" pitchFamily="18" charset="0"/>
                            </a:rPr>
                            <m:t>𝑤</m:t>
                          </m:r>
                        </m:e>
                        <m:sup>
                          <m:r>
                            <a:rPr lang="en-US" sz="4000" b="0" i="1" smtClean="0">
                              <a:solidFill>
                                <a:srgbClr val="7030A0"/>
                              </a:solidFill>
                              <a:latin typeface="Cambria Math" panose="02040503050406030204" pitchFamily="18" charset="0"/>
                            </a:rPr>
                            <m:t>2</m:t>
                          </m:r>
                        </m:sup>
                      </m:sSup>
                      <m:r>
                        <a:rPr lang="en-US" sz="4000" b="0" i="1" smtClean="0">
                          <a:solidFill>
                            <a:schemeClr val="tx1"/>
                          </a:solidFill>
                          <a:latin typeface="Cambria Math" panose="02040503050406030204" pitchFamily="18" charset="0"/>
                        </a:rPr>
                        <m:t>=</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1</m:t>
                          </m:r>
                        </m:sub>
                        <m:sup>
                          <m:r>
                            <a:rPr lang="en-US" sz="4000" b="0" i="1" smtClean="0">
                              <a:solidFill>
                                <a:schemeClr val="tx1"/>
                              </a:solidFill>
                              <a:latin typeface="Cambria Math" panose="02040503050406030204" pitchFamily="18" charset="0"/>
                            </a:rPr>
                            <m:t>2</m:t>
                          </m:r>
                        </m:sup>
                      </m:sSubSup>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1</m:t>
                          </m:r>
                        </m:sup>
                      </m:sSup>
                      <m:r>
                        <a:rPr lang="en-US" sz="4000" b="0" i="1" smtClean="0">
                          <a:solidFill>
                            <a:schemeClr val="tx1"/>
                          </a:solidFill>
                          <a:latin typeface="Cambria Math" panose="02040503050406030204" pitchFamily="18" charset="0"/>
                        </a:rPr>
                        <m:t>+</m:t>
                      </m:r>
                      <m:sSubSup>
                        <m:sSubSupPr>
                          <m:ctrlPr>
                            <a:rPr lang="en-US" sz="4000" b="0" i="1" smtClean="0">
                              <a:solidFill>
                                <a:schemeClr val="tx1"/>
                              </a:solidFill>
                              <a:latin typeface="Cambria Math" panose="02040503050406030204" pitchFamily="18" charset="0"/>
                            </a:rPr>
                          </m:ctrlPr>
                        </m:sSubSupPr>
                        <m:e>
                          <m:r>
                            <a:rPr lang="en-US" sz="4000" b="0" i="1" smtClean="0">
                              <a:solidFill>
                                <a:schemeClr val="tx1"/>
                              </a:solidFill>
                              <a:latin typeface="Cambria Math" panose="02040503050406030204" pitchFamily="18" charset="0"/>
                            </a:rPr>
                            <m:t>𝐿</m:t>
                          </m:r>
                        </m:e>
                        <m:sub>
                          <m:r>
                            <a:rPr lang="en-US" sz="4000" b="0" i="1" smtClean="0">
                              <a:solidFill>
                                <a:schemeClr val="tx1"/>
                              </a:solidFill>
                              <a:latin typeface="Cambria Math" panose="02040503050406030204" pitchFamily="18" charset="0"/>
                            </a:rPr>
                            <m:t>2</m:t>
                          </m:r>
                        </m:sub>
                        <m:sup>
                          <m:r>
                            <a:rPr lang="en-US" sz="4000" b="0" i="1" smtClean="0">
                              <a:solidFill>
                                <a:schemeClr val="tx1"/>
                              </a:solidFill>
                              <a:latin typeface="Cambria Math" panose="02040503050406030204" pitchFamily="18" charset="0"/>
                            </a:rPr>
                            <m:t>2</m:t>
                          </m:r>
                        </m:sup>
                      </m:sSubSup>
                      <m:sSup>
                        <m:sSupPr>
                          <m:ctrlPr>
                            <a:rPr lang="en-US" sz="4000" b="0" i="1" smtClean="0">
                              <a:solidFill>
                                <a:srgbClr val="FFC000"/>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𝑣</m:t>
                          </m:r>
                        </m:e>
                        <m:sup>
                          <m:r>
                            <a:rPr lang="en-US" sz="4000" b="0" i="1" smtClean="0">
                              <a:solidFill>
                                <a:srgbClr val="FFC000"/>
                              </a:solidFill>
                              <a:latin typeface="Cambria Math" panose="02040503050406030204" pitchFamily="18" charset="0"/>
                            </a:rPr>
                            <m:t>2</m:t>
                          </m:r>
                        </m:sup>
                      </m:sSup>
                    </m:oMath>
                  </m:oMathPara>
                </a14:m>
                <a:endParaRPr lang="en-CA" sz="4000" dirty="0"/>
              </a:p>
            </p:txBody>
          </p:sp>
        </mc:Choice>
        <mc:Fallback xmlns="">
          <p:sp>
            <p:nvSpPr>
              <p:cNvPr id="14" name="Rectangle 13">
                <a:extLst>
                  <a:ext uri="{FF2B5EF4-FFF2-40B4-BE49-F238E27FC236}">
                    <a16:creationId xmlns:a16="http://schemas.microsoft.com/office/drawing/2014/main" id="{E62C9E45-9D2E-47BD-8C39-D664B30A8AB7}"/>
                  </a:ext>
                </a:extLst>
              </p:cNvPr>
              <p:cNvSpPr>
                <a:spLocks noRot="1" noChangeAspect="1" noMove="1" noResize="1" noEditPoints="1" noAdjustHandles="1" noChangeArrowheads="1" noChangeShapeType="1" noTextEdit="1"/>
              </p:cNvSpPr>
              <p:nvPr/>
            </p:nvSpPr>
            <p:spPr>
              <a:xfrm>
                <a:off x="1161386" y="5567664"/>
                <a:ext cx="4317400" cy="716222"/>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201D93A-6238-4607-A46F-D1C06D83DC37}"/>
                  </a:ext>
                </a:extLst>
              </p:cNvPr>
              <p:cNvSpPr/>
              <p:nvPr/>
            </p:nvSpPr>
            <p:spPr>
              <a:xfrm>
                <a:off x="7515192" y="151886"/>
                <a:ext cx="3378095" cy="213032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2800" i="1" smtClean="0">
                              <a:solidFill>
                                <a:srgbClr val="7030A0"/>
                              </a:solidFill>
                              <a:latin typeface="Cambria Math" panose="02040503050406030204" pitchFamily="18" charset="0"/>
                            </a:rPr>
                          </m:ctrlPr>
                        </m:accPr>
                        <m:e>
                          <m:r>
                            <a:rPr lang="en-US" sz="2800" b="0" i="1" smtClean="0">
                              <a:solidFill>
                                <a:srgbClr val="7030A0"/>
                              </a:solidFill>
                              <a:latin typeface="Cambria Math" panose="02040503050406030204" pitchFamily="18" charset="0"/>
                            </a:rPr>
                            <m:t>𝑤</m:t>
                          </m:r>
                        </m:e>
                      </m:ac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𝐿</m:t>
                      </m:r>
                      <m:d>
                        <m:dPr>
                          <m:ctrlPr>
                            <a:rPr lang="en-US" sz="2800" b="0" i="1" smtClean="0">
                              <a:solidFill>
                                <a:schemeClr val="tx1"/>
                              </a:solidFill>
                              <a:latin typeface="Cambria Math" panose="02040503050406030204" pitchFamily="18" charset="0"/>
                            </a:rPr>
                          </m:ctrlPr>
                        </m:dPr>
                        <m:e>
                          <m:acc>
                            <m:accPr>
                              <m:chr m:val="⃗"/>
                              <m:ctrlPr>
                                <a:rPr lang="en-US" sz="2800" i="1" smtClean="0">
                                  <a:solidFill>
                                    <a:srgbClr val="FFC000"/>
                                  </a:solidFill>
                                  <a:latin typeface="Cambria Math" panose="02040503050406030204" pitchFamily="18" charset="0"/>
                                </a:rPr>
                              </m:ctrlPr>
                            </m:accPr>
                            <m:e>
                              <m:r>
                                <a:rPr lang="en-US" sz="2800" b="0" i="1" smtClean="0">
                                  <a:solidFill>
                                    <a:srgbClr val="FFC000"/>
                                  </a:solidFill>
                                  <a:latin typeface="Cambria Math" panose="02040503050406030204" pitchFamily="18" charset="0"/>
                                </a:rPr>
                                <m:t>𝑣</m:t>
                              </m:r>
                            </m:e>
                          </m:acc>
                        </m:e>
                      </m:d>
                      <m:r>
                        <a:rPr lang="en-US" sz="2800" b="0" i="1" smtClean="0">
                          <a:solidFill>
                            <a:schemeClr val="tx1"/>
                          </a:solidFill>
                          <a:latin typeface="Cambria Math" panose="02040503050406030204" pitchFamily="18" charset="0"/>
                        </a:rPr>
                        <m:t>=</m:t>
                      </m:r>
                      <m:nary>
                        <m:naryPr>
                          <m:chr m:val="∑"/>
                          <m:ctrlPr>
                            <a:rPr lang="en-US" sz="2800" b="0" i="1" smtClean="0">
                              <a:solidFill>
                                <a:schemeClr val="tx1"/>
                              </a:solidFill>
                              <a:latin typeface="Cambria Math" panose="02040503050406030204" pitchFamily="18" charset="0"/>
                            </a:rPr>
                          </m:ctrlPr>
                        </m:naryPr>
                        <m:sub>
                          <m:r>
                            <a:rPr lang="en-US" sz="2800" b="0" i="1" smtClean="0">
                              <a:solidFill>
                                <a:schemeClr val="tx1"/>
                              </a:solidFill>
                              <a:latin typeface="Cambria Math" panose="02040503050406030204" pitchFamily="18" charset="0"/>
                            </a:rPr>
                            <m:t>𝑖</m:t>
                          </m:r>
                          <m:r>
                            <a:rPr lang="en-US" sz="2800" b="0" i="1" smtClean="0">
                              <a:solidFill>
                                <a:schemeClr val="tx1"/>
                              </a:solidFill>
                              <a:latin typeface="Cambria Math" panose="02040503050406030204" pitchFamily="18" charset="0"/>
                            </a:rPr>
                            <m:t>=1</m:t>
                          </m:r>
                        </m:sub>
                        <m:sup>
                          <m:r>
                            <a:rPr lang="en-US" sz="2800" b="0" i="1" smtClean="0">
                              <a:solidFill>
                                <a:schemeClr val="tx1"/>
                              </a:solidFill>
                              <a:latin typeface="Cambria Math" panose="02040503050406030204" pitchFamily="18" charset="0"/>
                            </a:rPr>
                            <m:t>𝑛</m:t>
                          </m:r>
                        </m:sup>
                        <m:e>
                          <m:sSup>
                            <m:sSupPr>
                              <m:ctrlPr>
                                <a:rPr lang="en-US" sz="2800" b="0" i="1" smtClean="0">
                                  <a:solidFill>
                                    <a:srgbClr val="7030A0"/>
                                  </a:solidFill>
                                  <a:latin typeface="Cambria Math" panose="02040503050406030204" pitchFamily="18" charset="0"/>
                                </a:rPr>
                              </m:ctrlPr>
                            </m:sSupPr>
                            <m:e>
                              <m:r>
                                <a:rPr lang="en-US" sz="2800" b="0" i="1" smtClean="0">
                                  <a:solidFill>
                                    <a:srgbClr val="7030A0"/>
                                  </a:solidFill>
                                  <a:latin typeface="Cambria Math" panose="02040503050406030204" pitchFamily="18" charset="0"/>
                                </a:rPr>
                                <m:t>𝑤</m:t>
                              </m:r>
                            </m:e>
                            <m:sup>
                              <m:r>
                                <a:rPr lang="en-US" sz="2800" b="0" i="1" smtClean="0">
                                  <a:solidFill>
                                    <a:srgbClr val="7030A0"/>
                                  </a:solidFill>
                                  <a:latin typeface="Cambria Math" panose="02040503050406030204" pitchFamily="18" charset="0"/>
                                </a:rPr>
                                <m:t>𝑖</m:t>
                              </m:r>
                            </m:sup>
                          </m:sSup>
                        </m:e>
                      </m:nary>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b="0" i="1" smtClean="0">
                                  <a:solidFill>
                                    <a:schemeClr val="accent5">
                                      <a:lumMod val="50000"/>
                                    </a:schemeClr>
                                  </a:solidFill>
                                  <a:latin typeface="Cambria Math" panose="02040503050406030204" pitchFamily="18" charset="0"/>
                                </a:rPr>
                                <m:t>𝑖</m:t>
                              </m:r>
                            </m:sub>
                          </m:sSub>
                        </m:e>
                      </m:acc>
                    </m:oMath>
                  </m:oMathPara>
                </a14:m>
                <a:endParaRPr lang="en-CA" sz="2800" dirty="0">
                  <a:solidFill>
                    <a:schemeClr val="tx1"/>
                  </a:solidFill>
                </a:endParaRPr>
              </a:p>
              <a:p>
                <a:endParaRPr lang="en-CA" sz="2800" dirty="0">
                  <a:solidFill>
                    <a:schemeClr val="tx1"/>
                  </a:solidFill>
                </a:endParaRPr>
              </a:p>
              <a:p>
                <a:endParaRPr lang="en-CA" sz="2800" dirty="0">
                  <a:solidFill>
                    <a:schemeClr val="tx1"/>
                  </a:solidFill>
                </a:endParaRPr>
              </a:p>
            </p:txBody>
          </p:sp>
        </mc:Choice>
        <mc:Fallback xmlns="">
          <p:sp>
            <p:nvSpPr>
              <p:cNvPr id="10" name="Rectangle 9">
                <a:extLst>
                  <a:ext uri="{FF2B5EF4-FFF2-40B4-BE49-F238E27FC236}">
                    <a16:creationId xmlns:a16="http://schemas.microsoft.com/office/drawing/2014/main" id="{2201D93A-6238-4607-A46F-D1C06D83DC37}"/>
                  </a:ext>
                </a:extLst>
              </p:cNvPr>
              <p:cNvSpPr>
                <a:spLocks noRot="1" noChangeAspect="1" noMove="1" noResize="1" noEditPoints="1" noAdjustHandles="1" noChangeArrowheads="1" noChangeShapeType="1" noTextEdit="1"/>
              </p:cNvSpPr>
              <p:nvPr/>
            </p:nvSpPr>
            <p:spPr>
              <a:xfrm>
                <a:off x="7515192" y="151886"/>
                <a:ext cx="3378095" cy="2130327"/>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0305C02-6561-48F3-BECD-AC0D120E60C7}"/>
                  </a:ext>
                </a:extLst>
              </p:cNvPr>
              <p:cNvSpPr/>
              <p:nvPr/>
            </p:nvSpPr>
            <p:spPr>
              <a:xfrm>
                <a:off x="7866199" y="2282212"/>
                <a:ext cx="3378095" cy="24772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3200" b="0" i="1" smtClean="0">
                          <a:solidFill>
                            <a:schemeClr val="tx1"/>
                          </a:solidFill>
                          <a:latin typeface="Cambria Math" panose="02040503050406030204" pitchFamily="18" charset="0"/>
                        </a:rPr>
                        <m:t>𝐿</m:t>
                      </m:r>
                      <m:d>
                        <m:dPr>
                          <m:ctrlPr>
                            <a:rPr lang="en-US" sz="3200" b="0" i="1" smtClean="0">
                              <a:solidFill>
                                <a:schemeClr val="tx1"/>
                              </a:solidFill>
                              <a:latin typeface="Cambria Math" panose="02040503050406030204" pitchFamily="18" charset="0"/>
                            </a:rPr>
                          </m:ctrlPr>
                        </m:dPr>
                        <m:e>
                          <m:acc>
                            <m:accPr>
                              <m:chr m:val="⃗"/>
                              <m:ctrlPr>
                                <a:rPr lang="en-US" sz="3200" i="1" smtClean="0">
                                  <a:solidFill>
                                    <a:schemeClr val="accent5">
                                      <a:lumMod val="50000"/>
                                    </a:schemeClr>
                                  </a:solidFill>
                                  <a:latin typeface="Cambria Math" panose="02040503050406030204" pitchFamily="18" charset="0"/>
                                </a:rPr>
                              </m:ctrlPr>
                            </m:accPr>
                            <m:e>
                              <m:sSub>
                                <m:sSubPr>
                                  <m:ctrlPr>
                                    <a:rPr lang="en-US" sz="3200" i="1">
                                      <a:solidFill>
                                        <a:schemeClr val="accent5">
                                          <a:lumMod val="50000"/>
                                        </a:schemeClr>
                                      </a:solidFill>
                                      <a:latin typeface="Cambria Math" panose="02040503050406030204" pitchFamily="18" charset="0"/>
                                    </a:rPr>
                                  </m:ctrlPr>
                                </m:sSubPr>
                                <m:e>
                                  <m:r>
                                    <a:rPr lang="en-US" sz="3200" i="1">
                                      <a:solidFill>
                                        <a:schemeClr val="accent5">
                                          <a:lumMod val="50000"/>
                                        </a:schemeClr>
                                      </a:solidFill>
                                      <a:latin typeface="Cambria Math" panose="02040503050406030204" pitchFamily="18" charset="0"/>
                                    </a:rPr>
                                    <m:t>𝑒</m:t>
                                  </m:r>
                                </m:e>
                                <m:sub>
                                  <m:r>
                                    <a:rPr lang="en-US" sz="3200" b="0" i="1" smtClean="0">
                                      <a:solidFill>
                                        <a:schemeClr val="accent5">
                                          <a:lumMod val="50000"/>
                                        </a:schemeClr>
                                      </a:solidFill>
                                      <a:latin typeface="Cambria Math" panose="02040503050406030204" pitchFamily="18" charset="0"/>
                                    </a:rPr>
                                    <m:t>𝑖</m:t>
                                  </m:r>
                                </m:sub>
                              </m:sSub>
                            </m:e>
                          </m:acc>
                        </m:e>
                      </m:d>
                      <m:r>
                        <a:rPr lang="en-US" sz="3200" b="0" i="1" smtClean="0">
                          <a:solidFill>
                            <a:schemeClr val="tx1"/>
                          </a:solidFill>
                          <a:latin typeface="Cambria Math" panose="02040503050406030204" pitchFamily="18" charset="0"/>
                        </a:rPr>
                        <m:t>=</m:t>
                      </m:r>
                      <m:nary>
                        <m:naryPr>
                          <m:chr m:val="∑"/>
                          <m:ctrlPr>
                            <a:rPr lang="en-US" sz="3200" b="0" i="1" smtClean="0">
                              <a:solidFill>
                                <a:schemeClr val="tx1"/>
                              </a:solidFill>
                              <a:latin typeface="Cambria Math" panose="02040503050406030204" pitchFamily="18" charset="0"/>
                            </a:rPr>
                          </m:ctrlPr>
                        </m:naryPr>
                        <m:sub>
                          <m:r>
                            <m:rPr>
                              <m:brk m:alnAt="23"/>
                            </m:rPr>
                            <a:rPr lang="en-US" sz="3200" b="0" i="1" smtClean="0">
                              <a:solidFill>
                                <a:schemeClr val="tx1"/>
                              </a:solidFill>
                              <a:latin typeface="Cambria Math" panose="02040503050406030204" pitchFamily="18" charset="0"/>
                            </a:rPr>
                            <m:t>𝑗</m:t>
                          </m:r>
                          <m:r>
                            <a:rPr lang="en-US" sz="3200" b="0" i="1" smtClean="0">
                              <a:solidFill>
                                <a:schemeClr val="tx1"/>
                              </a:solidFill>
                              <a:latin typeface="Cambria Math" panose="02040503050406030204" pitchFamily="18" charset="0"/>
                            </a:rPr>
                            <m:t>=1</m:t>
                          </m:r>
                        </m:sub>
                        <m:sup>
                          <m:r>
                            <a:rPr lang="en-US" sz="3200" b="0" i="1" smtClean="0">
                              <a:solidFill>
                                <a:schemeClr val="tx1"/>
                              </a:solidFill>
                              <a:latin typeface="Cambria Math" panose="02040503050406030204" pitchFamily="18" charset="0"/>
                            </a:rPr>
                            <m:t>𝑛</m:t>
                          </m:r>
                        </m:sup>
                        <m:e>
                          <m:sSubSup>
                            <m:sSubSupPr>
                              <m:ctrlPr>
                                <a:rPr lang="en-US" sz="3200" b="0" i="1" smtClean="0">
                                  <a:solidFill>
                                    <a:schemeClr val="tx1"/>
                                  </a:solidFill>
                                  <a:latin typeface="Cambria Math" panose="02040503050406030204" pitchFamily="18" charset="0"/>
                                </a:rPr>
                              </m:ctrlPr>
                            </m:sSubSupPr>
                            <m:e>
                              <m:r>
                                <a:rPr lang="en-US" sz="3200" b="0" i="1" smtClean="0">
                                  <a:solidFill>
                                    <a:schemeClr val="tx1"/>
                                  </a:solidFill>
                                  <a:latin typeface="Cambria Math" panose="02040503050406030204" pitchFamily="18" charset="0"/>
                                </a:rPr>
                                <m:t>𝐿</m:t>
                              </m:r>
                            </m:e>
                            <m:sub>
                              <m:r>
                                <a:rPr lang="en-US" sz="3200" b="0" i="1" smtClean="0">
                                  <a:solidFill>
                                    <a:schemeClr val="tx1"/>
                                  </a:solidFill>
                                  <a:latin typeface="Cambria Math" panose="02040503050406030204" pitchFamily="18" charset="0"/>
                                </a:rPr>
                                <m:t>𝑖</m:t>
                              </m:r>
                            </m:sub>
                            <m:sup>
                              <m:r>
                                <a:rPr lang="en-US" sz="3200" b="0" i="1" smtClean="0">
                                  <a:solidFill>
                                    <a:schemeClr val="tx1"/>
                                  </a:solidFill>
                                  <a:latin typeface="Cambria Math" panose="02040503050406030204" pitchFamily="18" charset="0"/>
                                </a:rPr>
                                <m:t>𝑗</m:t>
                              </m:r>
                            </m:sup>
                          </m:sSubSup>
                        </m:e>
                      </m:nary>
                      <m:acc>
                        <m:accPr>
                          <m:chr m:val="⃗"/>
                          <m:ctrlPr>
                            <a:rPr lang="en-US" sz="3200" i="1" smtClean="0">
                              <a:solidFill>
                                <a:schemeClr val="accent5">
                                  <a:lumMod val="50000"/>
                                </a:schemeClr>
                              </a:solidFill>
                              <a:latin typeface="Cambria Math" panose="02040503050406030204" pitchFamily="18" charset="0"/>
                            </a:rPr>
                          </m:ctrlPr>
                        </m:accPr>
                        <m:e>
                          <m:sSub>
                            <m:sSubPr>
                              <m:ctrlPr>
                                <a:rPr lang="en-US" sz="3200" i="1">
                                  <a:solidFill>
                                    <a:schemeClr val="accent5">
                                      <a:lumMod val="50000"/>
                                    </a:schemeClr>
                                  </a:solidFill>
                                  <a:latin typeface="Cambria Math" panose="02040503050406030204" pitchFamily="18" charset="0"/>
                                </a:rPr>
                              </m:ctrlPr>
                            </m:sSubPr>
                            <m:e>
                              <m:r>
                                <a:rPr lang="en-US" sz="3200" i="1">
                                  <a:solidFill>
                                    <a:schemeClr val="accent5">
                                      <a:lumMod val="50000"/>
                                    </a:schemeClr>
                                  </a:solidFill>
                                  <a:latin typeface="Cambria Math" panose="02040503050406030204" pitchFamily="18" charset="0"/>
                                </a:rPr>
                                <m:t>𝑒</m:t>
                              </m:r>
                            </m:e>
                            <m:sub>
                              <m:r>
                                <a:rPr lang="en-US" sz="3200" b="0" i="1" smtClean="0">
                                  <a:solidFill>
                                    <a:schemeClr val="accent5">
                                      <a:lumMod val="50000"/>
                                    </a:schemeClr>
                                  </a:solidFill>
                                  <a:latin typeface="Cambria Math" panose="02040503050406030204" pitchFamily="18" charset="0"/>
                                </a:rPr>
                                <m:t>𝑗</m:t>
                              </m:r>
                            </m:sub>
                          </m:sSub>
                        </m:e>
                      </m:acc>
                    </m:oMath>
                  </m:oMathPara>
                </a14:m>
                <a:endParaRPr lang="en-CA" sz="3200" dirty="0">
                  <a:solidFill>
                    <a:schemeClr val="tx1"/>
                  </a:solidFill>
                </a:endParaRPr>
              </a:p>
              <a:p>
                <a:endParaRPr lang="en-CA" sz="3200" dirty="0">
                  <a:solidFill>
                    <a:schemeClr val="tx1"/>
                  </a:solidFill>
                </a:endParaRPr>
              </a:p>
              <a:p>
                <a:endParaRPr lang="en-CA" sz="3200" dirty="0">
                  <a:solidFill>
                    <a:schemeClr val="tx1"/>
                  </a:solidFill>
                </a:endParaRPr>
              </a:p>
            </p:txBody>
          </p:sp>
        </mc:Choice>
        <mc:Fallback xmlns="">
          <p:sp>
            <p:nvSpPr>
              <p:cNvPr id="16" name="Rectangle 15">
                <a:extLst>
                  <a:ext uri="{FF2B5EF4-FFF2-40B4-BE49-F238E27FC236}">
                    <a16:creationId xmlns:a16="http://schemas.microsoft.com/office/drawing/2014/main" id="{60305C02-6561-48F3-BECD-AC0D120E60C7}"/>
                  </a:ext>
                </a:extLst>
              </p:cNvPr>
              <p:cNvSpPr>
                <a:spLocks noRot="1" noChangeAspect="1" noMove="1" noResize="1" noEditPoints="1" noAdjustHandles="1" noChangeArrowheads="1" noChangeShapeType="1" noTextEdit="1"/>
              </p:cNvSpPr>
              <p:nvPr/>
            </p:nvSpPr>
            <p:spPr>
              <a:xfrm>
                <a:off x="7866199" y="2282212"/>
                <a:ext cx="3378095" cy="2477281"/>
              </a:xfrm>
              <a:prstGeom prst="rect">
                <a:avLst/>
              </a:prstGeom>
              <a:blipFill>
                <a:blip r:embed="rId10"/>
                <a:stretch>
                  <a:fillRect/>
                </a:stretch>
              </a:blipFill>
            </p:spPr>
            <p:txBody>
              <a:bodyPr/>
              <a:lstStyle/>
              <a:p>
                <a:r>
                  <a:rPr lang="en-CA">
                    <a:noFill/>
                  </a:rPr>
                  <a:t> </a:t>
                </a:r>
              </a:p>
            </p:txBody>
          </p:sp>
        </mc:Fallback>
      </mc:AlternateContent>
      <p:grpSp>
        <p:nvGrpSpPr>
          <p:cNvPr id="3" name="Group 2">
            <a:extLst>
              <a:ext uri="{FF2B5EF4-FFF2-40B4-BE49-F238E27FC236}">
                <a16:creationId xmlns:a16="http://schemas.microsoft.com/office/drawing/2014/main" id="{ECEC65EF-1210-40F8-95AB-23D5A4D55E3C}"/>
              </a:ext>
            </a:extLst>
          </p:cNvPr>
          <p:cNvGrpSpPr/>
          <p:nvPr/>
        </p:nvGrpSpPr>
        <p:grpSpPr>
          <a:xfrm>
            <a:off x="7631024" y="4575788"/>
            <a:ext cx="3399589" cy="2851669"/>
            <a:chOff x="7810661" y="4201164"/>
            <a:chExt cx="3399589" cy="2851669"/>
          </a:xfrm>
        </p:grpSpPr>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B6FF3A9-DB5C-40EA-9F8F-CEB7B953938E}"/>
                    </a:ext>
                  </a:extLst>
                </p:cNvPr>
                <p:cNvSpPr/>
                <p:nvPr/>
              </p:nvSpPr>
              <p:spPr>
                <a:xfrm>
                  <a:off x="8024342" y="4277521"/>
                  <a:ext cx="3185908" cy="277531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3600" b="0" i="1" smtClean="0">
                                <a:solidFill>
                                  <a:srgbClr val="7030A0"/>
                                </a:solidFill>
                                <a:latin typeface="Cambria Math" panose="02040503050406030204" pitchFamily="18" charset="0"/>
                              </a:rPr>
                            </m:ctrlPr>
                          </m:sSupPr>
                          <m:e>
                            <m:r>
                              <a:rPr lang="en-US" sz="3600" b="0" i="1" smtClean="0">
                                <a:solidFill>
                                  <a:srgbClr val="7030A0"/>
                                </a:solidFill>
                                <a:latin typeface="Cambria Math" panose="02040503050406030204" pitchFamily="18" charset="0"/>
                              </a:rPr>
                              <m:t>𝑤</m:t>
                            </m:r>
                          </m:e>
                          <m:sup>
                            <m:r>
                              <a:rPr lang="en-US" sz="3600" b="0" i="1" smtClean="0">
                                <a:solidFill>
                                  <a:srgbClr val="7030A0"/>
                                </a:solidFill>
                                <a:latin typeface="Cambria Math" panose="02040503050406030204" pitchFamily="18" charset="0"/>
                              </a:rPr>
                              <m:t>𝑖</m:t>
                            </m:r>
                          </m:sup>
                        </m:sSup>
                        <m:r>
                          <a:rPr lang="en-US" sz="3600" b="0" i="1" smtClean="0">
                            <a:solidFill>
                              <a:schemeClr val="tx1"/>
                            </a:solidFill>
                            <a:latin typeface="Cambria Math" panose="02040503050406030204" pitchFamily="18" charset="0"/>
                          </a:rPr>
                          <m:t>=</m:t>
                        </m:r>
                        <m:nary>
                          <m:naryPr>
                            <m:chr m:val="∑"/>
                            <m:ctrlPr>
                              <a:rPr lang="en-US" sz="3600" b="0" i="1" smtClean="0">
                                <a:solidFill>
                                  <a:schemeClr val="tx1"/>
                                </a:solidFill>
                                <a:latin typeface="Cambria Math" panose="02040503050406030204" pitchFamily="18" charset="0"/>
                              </a:rPr>
                            </m:ctrlPr>
                          </m:naryPr>
                          <m:sub>
                            <m:r>
                              <m:rPr>
                                <m:brk m:alnAt="23"/>
                              </m:rPr>
                              <a:rPr lang="en-US" sz="3600" b="0" i="1" smtClean="0">
                                <a:solidFill>
                                  <a:schemeClr val="tx1"/>
                                </a:solidFill>
                                <a:latin typeface="Cambria Math" panose="02040503050406030204" pitchFamily="18" charset="0"/>
                              </a:rPr>
                              <m:t>𝑗</m:t>
                            </m:r>
                            <m:r>
                              <a:rPr lang="en-US" sz="3600" b="0" i="1" smtClean="0">
                                <a:solidFill>
                                  <a:schemeClr val="tx1"/>
                                </a:solidFill>
                                <a:latin typeface="Cambria Math" panose="02040503050406030204" pitchFamily="18" charset="0"/>
                              </a:rPr>
                              <m:t>=1</m:t>
                            </m:r>
                          </m:sub>
                          <m:sup>
                            <m:r>
                              <a:rPr lang="en-US" sz="3600" b="0" i="1" smtClean="0">
                                <a:solidFill>
                                  <a:schemeClr val="tx1"/>
                                </a:solidFill>
                                <a:latin typeface="Cambria Math" panose="02040503050406030204" pitchFamily="18" charset="0"/>
                              </a:rPr>
                              <m:t>𝑛</m:t>
                            </m:r>
                          </m:sup>
                          <m:e>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𝐿</m:t>
                                </m:r>
                              </m:e>
                              <m:sub>
                                <m:r>
                                  <a:rPr lang="en-US" sz="3600" b="0" i="1" smtClean="0">
                                    <a:solidFill>
                                      <a:schemeClr val="tx1"/>
                                    </a:solidFill>
                                    <a:latin typeface="Cambria Math" panose="02040503050406030204" pitchFamily="18" charset="0"/>
                                  </a:rPr>
                                  <m:t>𝑗</m:t>
                                </m:r>
                              </m:sub>
                              <m:sup>
                                <m:r>
                                  <a:rPr lang="en-US" sz="3600" b="0" i="1" smtClean="0">
                                    <a:solidFill>
                                      <a:schemeClr val="tx1"/>
                                    </a:solidFill>
                                    <a:latin typeface="Cambria Math" panose="02040503050406030204" pitchFamily="18" charset="0"/>
                                  </a:rPr>
                                  <m:t>𝑖</m:t>
                                </m:r>
                              </m:sup>
                            </m:sSubSup>
                            <m:sSup>
                              <m:sSupPr>
                                <m:ctrlPr>
                                  <a:rPr lang="en-US" sz="3600" b="0" i="1" smtClean="0">
                                    <a:solidFill>
                                      <a:srgbClr val="FFC000"/>
                                    </a:solidFill>
                                    <a:latin typeface="Cambria Math" panose="02040503050406030204" pitchFamily="18" charset="0"/>
                                  </a:rPr>
                                </m:ctrlPr>
                              </m:sSupPr>
                              <m:e>
                                <m:r>
                                  <a:rPr lang="en-US" sz="3600" b="0" i="1" smtClean="0">
                                    <a:solidFill>
                                      <a:srgbClr val="FFC000"/>
                                    </a:solidFill>
                                    <a:latin typeface="Cambria Math" panose="02040503050406030204" pitchFamily="18" charset="0"/>
                                  </a:rPr>
                                  <m:t>𝑣</m:t>
                                </m:r>
                              </m:e>
                              <m:sup>
                                <m:r>
                                  <a:rPr lang="en-US" sz="3600" b="0" i="1" smtClean="0">
                                    <a:solidFill>
                                      <a:srgbClr val="FFC000"/>
                                    </a:solidFill>
                                    <a:latin typeface="Cambria Math" panose="02040503050406030204" pitchFamily="18" charset="0"/>
                                  </a:rPr>
                                  <m:t>𝑗</m:t>
                                </m:r>
                              </m:sup>
                            </m:sSup>
                          </m:e>
                        </m:nary>
                      </m:oMath>
                    </m:oMathPara>
                  </a14:m>
                  <a:endParaRPr lang="en-CA" sz="3600" dirty="0">
                    <a:solidFill>
                      <a:schemeClr val="tx1"/>
                    </a:solidFill>
                  </a:endParaRPr>
                </a:p>
                <a:p>
                  <a:endParaRPr lang="en-CA" sz="3600" dirty="0">
                    <a:solidFill>
                      <a:schemeClr val="tx1"/>
                    </a:solidFill>
                  </a:endParaRPr>
                </a:p>
                <a:p>
                  <a:endParaRPr lang="en-CA" sz="3600" dirty="0">
                    <a:solidFill>
                      <a:schemeClr val="tx1"/>
                    </a:solidFill>
                  </a:endParaRPr>
                </a:p>
              </p:txBody>
            </p:sp>
          </mc:Choice>
          <mc:Fallback xmlns="">
            <p:sp>
              <p:nvSpPr>
                <p:cNvPr id="15" name="Rectangle 14">
                  <a:extLst>
                    <a:ext uri="{FF2B5EF4-FFF2-40B4-BE49-F238E27FC236}">
                      <a16:creationId xmlns:a16="http://schemas.microsoft.com/office/drawing/2014/main" id="{1B6FF3A9-DB5C-40EA-9F8F-CEB7B953938E}"/>
                    </a:ext>
                  </a:extLst>
                </p:cNvPr>
                <p:cNvSpPr>
                  <a:spLocks noRot="1" noChangeAspect="1" noMove="1" noResize="1" noEditPoints="1" noAdjustHandles="1" noChangeArrowheads="1" noChangeShapeType="1" noTextEdit="1"/>
                </p:cNvSpPr>
                <p:nvPr/>
              </p:nvSpPr>
              <p:spPr>
                <a:xfrm>
                  <a:off x="8024342" y="4277521"/>
                  <a:ext cx="3185908" cy="2775312"/>
                </a:xfrm>
                <a:prstGeom prst="rect">
                  <a:avLst/>
                </a:prstGeom>
                <a:blipFill>
                  <a:blip r:embed="rId11"/>
                  <a:stretch>
                    <a:fillRect/>
                  </a:stretch>
                </a:blipFill>
              </p:spPr>
              <p:txBody>
                <a:bodyPr/>
                <a:lstStyle/>
                <a:p>
                  <a:r>
                    <a:rPr lang="en-CA">
                      <a:noFill/>
                    </a:rPr>
                    <a:t> </a:t>
                  </a:r>
                </a:p>
              </p:txBody>
            </p:sp>
          </mc:Fallback>
        </mc:AlternateContent>
        <p:sp>
          <p:nvSpPr>
            <p:cNvPr id="2" name="Rectangle 1">
              <a:extLst>
                <a:ext uri="{FF2B5EF4-FFF2-40B4-BE49-F238E27FC236}">
                  <a16:creationId xmlns:a16="http://schemas.microsoft.com/office/drawing/2014/main" id="{5B406476-8F50-476D-8BE1-FB8BA7C07D80}"/>
                </a:ext>
              </a:extLst>
            </p:cNvPr>
            <p:cNvSpPr/>
            <p:nvPr/>
          </p:nvSpPr>
          <p:spPr>
            <a:xfrm>
              <a:off x="7810661" y="4201164"/>
              <a:ext cx="3378095" cy="193293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gr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EFD3DBD-0DA1-4982-BD00-A322B87864A6}"/>
                  </a:ext>
                </a:extLst>
              </p:cNvPr>
              <p:cNvSpPr/>
              <p:nvPr/>
            </p:nvSpPr>
            <p:spPr>
              <a:xfrm>
                <a:off x="1619535" y="2456831"/>
                <a:ext cx="3390137" cy="143391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800" b="0" i="1" smtClean="0">
                          <a:solidFill>
                            <a:schemeClr val="tx1"/>
                          </a:solidFill>
                          <a:latin typeface="Cambria Math" panose="02040503050406030204" pitchFamily="18" charset="0"/>
                        </a:rPr>
                        <m:t>𝐿</m:t>
                      </m:r>
                      <m:d>
                        <m:dPr>
                          <m:ctrlPr>
                            <a:rPr lang="en-US" sz="2800" b="0" i="1" smtClean="0">
                              <a:solidFill>
                                <a:schemeClr val="tx1"/>
                              </a:solidFill>
                              <a:latin typeface="Cambria Math" panose="02040503050406030204" pitchFamily="18" charset="0"/>
                            </a:rPr>
                          </m:ctrlPr>
                        </m:dPr>
                        <m:e>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1</m:t>
                                  </m:r>
                                </m:sub>
                              </m:sSub>
                            </m:e>
                          </m:acc>
                        </m:e>
                      </m:d>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1</m:t>
                          </m:r>
                        </m:sub>
                        <m:sup>
                          <m:r>
                            <a:rPr lang="en-US" sz="2800" b="0" i="1" smtClean="0">
                              <a:solidFill>
                                <a:schemeClr val="tx1"/>
                              </a:solidFill>
                              <a:latin typeface="Cambria Math" panose="02040503050406030204" pitchFamily="18" charset="0"/>
                            </a:rPr>
                            <m:t>1</m:t>
                          </m:r>
                        </m:sup>
                      </m:sSubSup>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1</m:t>
                              </m:r>
                            </m:sub>
                          </m:sSub>
                        </m:e>
                      </m:acc>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1</m:t>
                          </m:r>
                        </m:sub>
                        <m:sup>
                          <m:r>
                            <a:rPr lang="en-US" sz="2800" b="0" i="1" smtClean="0">
                              <a:solidFill>
                                <a:schemeClr val="tx1"/>
                              </a:solidFill>
                              <a:latin typeface="Cambria Math" panose="02040503050406030204" pitchFamily="18" charset="0"/>
                            </a:rPr>
                            <m:t>2</m:t>
                          </m:r>
                        </m:sup>
                      </m:sSubSup>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2</m:t>
                              </m:r>
                            </m:sub>
                          </m:sSub>
                        </m:e>
                      </m:acc>
                    </m:oMath>
                  </m:oMathPara>
                </a14:m>
                <a:endParaRPr lang="en-CA" sz="2800" dirty="0">
                  <a:solidFill>
                    <a:schemeClr val="tx1"/>
                  </a:solidFill>
                </a:endParaRPr>
              </a:p>
              <a:p>
                <a:pPr/>
                <a14:m>
                  <m:oMathPara xmlns:m="http://schemas.openxmlformats.org/officeDocument/2006/math">
                    <m:oMathParaPr>
                      <m:jc m:val="left"/>
                    </m:oMathParaPr>
                    <m:oMath xmlns:m="http://schemas.openxmlformats.org/officeDocument/2006/math">
                      <m:r>
                        <a:rPr lang="en-US" sz="2800" b="0" i="1" smtClean="0">
                          <a:solidFill>
                            <a:schemeClr val="tx1"/>
                          </a:solidFill>
                          <a:latin typeface="Cambria Math" panose="02040503050406030204" pitchFamily="18" charset="0"/>
                        </a:rPr>
                        <m:t>𝐿</m:t>
                      </m:r>
                      <m:d>
                        <m:dPr>
                          <m:ctrlPr>
                            <a:rPr lang="en-US" sz="2800" b="0" i="1" smtClean="0">
                              <a:solidFill>
                                <a:schemeClr val="tx1"/>
                              </a:solidFill>
                              <a:latin typeface="Cambria Math" panose="02040503050406030204" pitchFamily="18" charset="0"/>
                            </a:rPr>
                          </m:ctrlPr>
                        </m:dPr>
                        <m:e>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b="0" i="1" smtClean="0">
                                      <a:solidFill>
                                        <a:schemeClr val="accent5">
                                          <a:lumMod val="50000"/>
                                        </a:schemeClr>
                                      </a:solidFill>
                                      <a:latin typeface="Cambria Math" panose="02040503050406030204" pitchFamily="18" charset="0"/>
                                    </a:rPr>
                                    <m:t>2</m:t>
                                  </m:r>
                                </m:sub>
                              </m:sSub>
                            </m:e>
                          </m:acc>
                        </m:e>
                      </m:d>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2</m:t>
                          </m:r>
                        </m:sub>
                        <m:sup>
                          <m:r>
                            <a:rPr lang="en-US" sz="2800" b="0" i="1" smtClean="0">
                              <a:solidFill>
                                <a:schemeClr val="tx1"/>
                              </a:solidFill>
                              <a:latin typeface="Cambria Math" panose="02040503050406030204" pitchFamily="18" charset="0"/>
                            </a:rPr>
                            <m:t>1</m:t>
                          </m:r>
                        </m:sup>
                      </m:sSubSup>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1</m:t>
                              </m:r>
                            </m:sub>
                          </m:sSub>
                        </m:e>
                      </m:acc>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2</m:t>
                          </m:r>
                        </m:sub>
                        <m:sup>
                          <m:r>
                            <a:rPr lang="en-US" sz="2800" b="0" i="1" smtClean="0">
                              <a:solidFill>
                                <a:schemeClr val="tx1"/>
                              </a:solidFill>
                              <a:latin typeface="Cambria Math" panose="02040503050406030204" pitchFamily="18" charset="0"/>
                            </a:rPr>
                            <m:t>2</m:t>
                          </m:r>
                        </m:sup>
                      </m:sSubSup>
                      <m:acc>
                        <m:accPr>
                          <m:chr m:val="⃗"/>
                          <m:ctrlPr>
                            <a:rPr lang="en-US" sz="2800" i="1" smtClean="0">
                              <a:solidFill>
                                <a:schemeClr val="accent5">
                                  <a:lumMod val="50000"/>
                                </a:schemeClr>
                              </a:solidFill>
                              <a:latin typeface="Cambria Math" panose="02040503050406030204" pitchFamily="18" charset="0"/>
                            </a:rPr>
                          </m:ctrlPr>
                        </m:accPr>
                        <m:e>
                          <m:sSub>
                            <m:sSubPr>
                              <m:ctrlPr>
                                <a:rPr lang="en-US" sz="2800" i="1">
                                  <a:solidFill>
                                    <a:schemeClr val="accent5">
                                      <a:lumMod val="50000"/>
                                    </a:schemeClr>
                                  </a:solidFill>
                                  <a:latin typeface="Cambria Math" panose="02040503050406030204" pitchFamily="18" charset="0"/>
                                </a:rPr>
                              </m:ctrlPr>
                            </m:sSubPr>
                            <m:e>
                              <m:r>
                                <a:rPr lang="en-US" sz="2800" i="1">
                                  <a:solidFill>
                                    <a:schemeClr val="accent5">
                                      <a:lumMod val="50000"/>
                                    </a:schemeClr>
                                  </a:solidFill>
                                  <a:latin typeface="Cambria Math" panose="02040503050406030204" pitchFamily="18" charset="0"/>
                                </a:rPr>
                                <m:t>𝑒</m:t>
                              </m:r>
                            </m:e>
                            <m:sub>
                              <m:r>
                                <a:rPr lang="en-US" sz="2800" i="1">
                                  <a:solidFill>
                                    <a:schemeClr val="accent5">
                                      <a:lumMod val="50000"/>
                                    </a:schemeClr>
                                  </a:solidFill>
                                  <a:latin typeface="Cambria Math" panose="02040503050406030204" pitchFamily="18" charset="0"/>
                                </a:rPr>
                                <m:t>2</m:t>
                              </m:r>
                            </m:sub>
                          </m:sSub>
                        </m:e>
                      </m:acc>
                    </m:oMath>
                  </m:oMathPara>
                </a14:m>
                <a:endParaRPr lang="en-CA" sz="2800" dirty="0">
                  <a:solidFill>
                    <a:schemeClr val="tx1"/>
                  </a:solidFill>
                </a:endParaRPr>
              </a:p>
              <a:p>
                <a:endParaRPr lang="en-CA" sz="2800" dirty="0">
                  <a:solidFill>
                    <a:schemeClr val="tx1"/>
                  </a:solidFill>
                </a:endParaRPr>
              </a:p>
            </p:txBody>
          </p:sp>
        </mc:Choice>
        <mc:Fallback xmlns="">
          <p:sp>
            <p:nvSpPr>
              <p:cNvPr id="17" name="Rectangle 16">
                <a:extLst>
                  <a:ext uri="{FF2B5EF4-FFF2-40B4-BE49-F238E27FC236}">
                    <a16:creationId xmlns:a16="http://schemas.microsoft.com/office/drawing/2014/main" id="{DEFD3DBD-0DA1-4982-BD00-A322B87864A6}"/>
                  </a:ext>
                </a:extLst>
              </p:cNvPr>
              <p:cNvSpPr>
                <a:spLocks noRot="1" noChangeAspect="1" noMove="1" noResize="1" noEditPoints="1" noAdjustHandles="1" noChangeArrowheads="1" noChangeShapeType="1" noTextEdit="1"/>
              </p:cNvSpPr>
              <p:nvPr/>
            </p:nvSpPr>
            <p:spPr>
              <a:xfrm>
                <a:off x="1619535" y="2456831"/>
                <a:ext cx="3390137" cy="1433919"/>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3">
            <p14:nvContentPartPr>
              <p14:cNvPr id="6" name="Ink 5">
                <a:extLst>
                  <a:ext uri="{FF2B5EF4-FFF2-40B4-BE49-F238E27FC236}">
                    <a16:creationId xmlns:a16="http://schemas.microsoft.com/office/drawing/2014/main" id="{48660CD5-9343-421B-84A2-3362F4ABB278}"/>
                  </a:ext>
                </a:extLst>
              </p14:cNvPr>
              <p14:cNvContentPartPr/>
              <p14:nvPr>
                <p:extLst>
                  <p:ext uri="{42D2F446-02D8-4167-A562-619A0277C38B}">
                    <p15:isNarration xmlns:p15="http://schemas.microsoft.com/office/powerpoint/2012/main" val="1"/>
                  </p:ext>
                </p:extLst>
              </p14:nvPr>
            </p14:nvContentPartPr>
            <p14:xfrm>
              <a:off x="1050480" y="5016600"/>
              <a:ext cx="258120" cy="1452600"/>
            </p14:xfrm>
          </p:contentPart>
        </mc:Choice>
        <mc:Fallback xmlns="">
          <p:pic>
            <p:nvPicPr>
              <p:cNvPr id="6" name="Ink 5">
                <a:extLst>
                  <a:ext uri="{FF2B5EF4-FFF2-40B4-BE49-F238E27FC236}">
                    <a16:creationId xmlns:a16="http://schemas.microsoft.com/office/drawing/2014/main" id="{48660CD5-9343-421B-84A2-3362F4ABB278}"/>
                  </a:ext>
                </a:extLst>
              </p:cNvPr>
              <p:cNvPicPr>
                <a:picLocks noGrp="1" noRot="1" noChangeAspect="1" noMove="1" noResize="1" noEditPoints="1" noAdjustHandles="1" noChangeArrowheads="1" noChangeShapeType="1"/>
              </p:cNvPicPr>
              <p:nvPr/>
            </p:nvPicPr>
            <p:blipFill>
              <a:blip r:embed="rId14"/>
              <a:stretch>
                <a:fillRect/>
              </a:stretch>
            </p:blipFill>
            <p:spPr>
              <a:xfrm>
                <a:off x="1041120" y="5007240"/>
                <a:ext cx="276840" cy="1471320"/>
              </a:xfrm>
              <a:prstGeom prst="rect">
                <a:avLst/>
              </a:prstGeom>
            </p:spPr>
          </p:pic>
        </mc:Fallback>
      </mc:AlternateContent>
    </p:spTree>
    <p:custDataLst>
      <p:tags r:id="rId1"/>
    </p:custDataLst>
    <p:extLst>
      <p:ext uri="{BB962C8B-B14F-4D97-AF65-F5344CB8AC3E}">
        <p14:creationId xmlns:p14="http://schemas.microsoft.com/office/powerpoint/2010/main" val="1524690661"/>
      </p:ext>
    </p:extLst>
  </p:cSld>
  <p:clrMapOvr>
    <a:masterClrMapping/>
  </p:clrMapOvr>
  <mc:AlternateContent xmlns:mc="http://schemas.openxmlformats.org/markup-compatibility/2006" xmlns:p14="http://schemas.microsoft.com/office/powerpoint/2010/main">
    <mc:Choice Requires="p14">
      <p:transition spd="slow" p14:dur="2000" advTm="79683"/>
    </mc:Choice>
    <mc:Fallback xmlns="">
      <p:transition spd="slow" advTm="796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0"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0B81C6F-217E-445B-A096-C4E13778E70D}"/>
              </a:ext>
            </a:extLst>
          </p:cNvPr>
          <p:cNvSpPr txBox="1"/>
          <p:nvPr/>
        </p:nvSpPr>
        <p:spPr>
          <a:xfrm>
            <a:off x="344064" y="377687"/>
            <a:ext cx="10546029" cy="615553"/>
          </a:xfrm>
          <a:prstGeom prst="rect">
            <a:avLst/>
          </a:prstGeom>
          <a:noFill/>
        </p:spPr>
        <p:txBody>
          <a:bodyPr wrap="none" lIns="0" tIns="0" rIns="0" bIns="0" rtlCol="0">
            <a:spAutoFit/>
          </a:bodyPr>
          <a:lstStyle/>
          <a:p>
            <a:r>
              <a:rPr lang="en-US" sz="4000" u="sng" dirty="0">
                <a:solidFill>
                  <a:srgbClr val="FF0000"/>
                </a:solidFill>
              </a:rPr>
              <a:t>Matrices</a:t>
            </a:r>
            <a:r>
              <a:rPr lang="en-US" sz="4000" dirty="0"/>
              <a:t> are the coordinate version of linear maps</a:t>
            </a:r>
            <a:endParaRPr lang="en-CA" sz="4000" dirty="0">
              <a:solidFill>
                <a:schemeClr val="tx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A0923C3-440D-4129-A3C3-60AB689550E5}"/>
                  </a:ext>
                </a:extLst>
              </p:cNvPr>
              <p:cNvSpPr txBox="1"/>
              <p:nvPr/>
            </p:nvSpPr>
            <p:spPr>
              <a:xfrm>
                <a:off x="9335052" y="1985004"/>
                <a:ext cx="155504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m>
                            <m:mPr>
                              <m:mcs>
                                <m:mc>
                                  <m:mcPr>
                                    <m:count m:val="2"/>
                                    <m:mcJc m:val="center"/>
                                  </m:mcPr>
                                </m:mc>
                              </m:mcs>
                              <m:ctrlPr>
                                <a:rPr lang="en-US" sz="4000" b="0" i="1" smtClean="0">
                                  <a:latin typeface="Cambria Math" panose="02040503050406030204" pitchFamily="18" charset="0"/>
                                </a:rPr>
                              </m:ctrlPr>
                            </m:mPr>
                            <m:mr>
                              <m:e>
                                <m:r>
                                  <m:rPr>
                                    <m:brk m:alnAt="7"/>
                                  </m:rPr>
                                  <a:rPr lang="en-US" sz="4000" b="0" i="1" smtClean="0">
                                    <a:latin typeface="Cambria Math" panose="02040503050406030204" pitchFamily="18" charset="0"/>
                                  </a:rPr>
                                  <m:t>2</m:t>
                                </m:r>
                              </m:e>
                              <m:e>
                                <m:r>
                                  <a:rPr lang="en-US" sz="4000" b="0" i="1" smtClean="0">
                                    <a:latin typeface="Cambria Math" panose="02040503050406030204" pitchFamily="18" charset="0"/>
                                  </a:rPr>
                                  <m:t>1</m:t>
                                </m:r>
                              </m:e>
                            </m:mr>
                          </m:m>
                        </m:e>
                      </m:d>
                    </m:oMath>
                  </m:oMathPara>
                </a14:m>
                <a:endParaRPr lang="en-CA" sz="4000" dirty="0"/>
              </a:p>
            </p:txBody>
          </p:sp>
        </mc:Choice>
        <mc:Fallback xmlns="">
          <p:sp>
            <p:nvSpPr>
              <p:cNvPr id="2" name="TextBox 1">
                <a:extLst>
                  <a:ext uri="{FF2B5EF4-FFF2-40B4-BE49-F238E27FC236}">
                    <a16:creationId xmlns:a16="http://schemas.microsoft.com/office/drawing/2014/main" id="{7A0923C3-440D-4129-A3C3-60AB689550E5}"/>
                  </a:ext>
                </a:extLst>
              </p:cNvPr>
              <p:cNvSpPr txBox="1">
                <a:spLocks noRot="1" noChangeAspect="1" noMove="1" noResize="1" noEditPoints="1" noAdjustHandles="1" noChangeArrowheads="1" noChangeShapeType="1" noTextEdit="1"/>
              </p:cNvSpPr>
              <p:nvPr/>
            </p:nvSpPr>
            <p:spPr>
              <a:xfrm>
                <a:off x="9335052" y="1985004"/>
                <a:ext cx="1555041" cy="615553"/>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B1B392-FF34-4F45-81E2-B57104584BE0}"/>
                  </a:ext>
                </a:extLst>
              </p:cNvPr>
              <p:cNvSpPr txBox="1"/>
              <p:nvPr/>
            </p:nvSpPr>
            <p:spPr>
              <a:xfrm>
                <a:off x="5669311" y="1781552"/>
                <a:ext cx="773866" cy="1022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r>
                                  <m:rPr>
                                    <m:brk m:alnAt="7"/>
                                  </m:rPr>
                                  <a:rPr lang="en-US" sz="4000" b="0" i="1" smtClean="0">
                                    <a:latin typeface="Cambria Math" panose="02040503050406030204" pitchFamily="18" charset="0"/>
                                  </a:rPr>
                                  <m:t>2</m:t>
                                </m:r>
                              </m:e>
                            </m:mr>
                            <m:mr>
                              <m:e>
                                <m:r>
                                  <a:rPr lang="en-US" sz="4000" b="0" i="1" smtClean="0">
                                    <a:latin typeface="Cambria Math" panose="02040503050406030204" pitchFamily="18" charset="0"/>
                                  </a:rPr>
                                  <m:t>1</m:t>
                                </m:r>
                              </m:e>
                            </m:mr>
                          </m:m>
                        </m:e>
                      </m:d>
                    </m:oMath>
                  </m:oMathPara>
                </a14:m>
                <a:endParaRPr lang="en-CA" sz="4000" dirty="0"/>
              </a:p>
            </p:txBody>
          </p:sp>
        </mc:Choice>
        <mc:Fallback xmlns="">
          <p:sp>
            <p:nvSpPr>
              <p:cNvPr id="9" name="TextBox 8">
                <a:extLst>
                  <a:ext uri="{FF2B5EF4-FFF2-40B4-BE49-F238E27FC236}">
                    <a16:creationId xmlns:a16="http://schemas.microsoft.com/office/drawing/2014/main" id="{D9B1B392-FF34-4F45-81E2-B57104584BE0}"/>
                  </a:ext>
                </a:extLst>
              </p:cNvPr>
              <p:cNvSpPr txBox="1">
                <a:spLocks noRot="1" noChangeAspect="1" noMove="1" noResize="1" noEditPoints="1" noAdjustHandles="1" noChangeArrowheads="1" noChangeShapeType="1" noTextEdit="1"/>
              </p:cNvSpPr>
              <p:nvPr/>
            </p:nvSpPr>
            <p:spPr>
              <a:xfrm>
                <a:off x="5669311" y="1781552"/>
                <a:ext cx="773866" cy="1022459"/>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A64E03-F964-4B46-B064-97F0A8D790B4}"/>
                  </a:ext>
                </a:extLst>
              </p:cNvPr>
              <p:cNvSpPr txBox="1"/>
              <p:nvPr/>
            </p:nvSpPr>
            <p:spPr>
              <a:xfrm>
                <a:off x="4362286" y="3315564"/>
                <a:ext cx="3387915" cy="1846659"/>
              </a:xfrm>
              <a:prstGeom prst="rect">
                <a:avLst/>
              </a:prstGeom>
              <a:noFill/>
            </p:spPr>
            <p:txBody>
              <a:bodyPr wrap="none" lIns="0" tIns="0" rIns="0" bIns="0" rtlCol="0">
                <a:spAutoFit/>
              </a:bodyPr>
              <a:lstStyle/>
              <a:p>
                <a:pPr algn="ctr"/>
                <a:r>
                  <a:rPr lang="en-US" sz="4000" dirty="0"/>
                  <a:t>Column Vectors </a:t>
                </a:r>
              </a:p>
              <a:p>
                <a:pPr algn="ct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a:p>
                <a:pPr algn="ctr"/>
                <a:r>
                  <a:rPr lang="en-US" sz="4000" dirty="0"/>
                  <a:t>Vectors</a:t>
                </a:r>
              </a:p>
            </p:txBody>
          </p:sp>
        </mc:Choice>
        <mc:Fallback xmlns="">
          <p:sp>
            <p:nvSpPr>
              <p:cNvPr id="12" name="TextBox 11">
                <a:extLst>
                  <a:ext uri="{FF2B5EF4-FFF2-40B4-BE49-F238E27FC236}">
                    <a16:creationId xmlns:a16="http://schemas.microsoft.com/office/drawing/2014/main" id="{B9A64E03-F964-4B46-B064-97F0A8D790B4}"/>
                  </a:ext>
                </a:extLst>
              </p:cNvPr>
              <p:cNvSpPr txBox="1">
                <a:spLocks noRot="1" noChangeAspect="1" noMove="1" noResize="1" noEditPoints="1" noAdjustHandles="1" noChangeArrowheads="1" noChangeShapeType="1" noTextEdit="1"/>
              </p:cNvSpPr>
              <p:nvPr/>
            </p:nvSpPr>
            <p:spPr>
              <a:xfrm>
                <a:off x="4362286" y="3315564"/>
                <a:ext cx="3387915" cy="1846659"/>
              </a:xfrm>
              <a:prstGeom prst="rect">
                <a:avLst/>
              </a:prstGeom>
              <a:blipFill>
                <a:blip r:embed="rId8"/>
                <a:stretch>
                  <a:fillRect l="-8649" t="-8581" r="-8649" b="-1551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1267252-1C17-4297-AAEC-B357F23A5596}"/>
                  </a:ext>
                </a:extLst>
              </p:cNvPr>
              <p:cNvSpPr txBox="1"/>
              <p:nvPr/>
            </p:nvSpPr>
            <p:spPr>
              <a:xfrm>
                <a:off x="773578" y="1781552"/>
                <a:ext cx="2336794" cy="1022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solidFill>
                                <a:srgbClr val="FF0000"/>
                              </a:solidFill>
                              <a:latin typeface="Cambria Math" panose="02040503050406030204" pitchFamily="18" charset="0"/>
                            </a:rPr>
                          </m:ctrlPr>
                        </m:dPr>
                        <m:e>
                          <m:m>
                            <m:mPr>
                              <m:mcs>
                                <m:mc>
                                  <m:mcPr>
                                    <m:count m:val="2"/>
                                    <m:mcJc m:val="center"/>
                                  </m:mcPr>
                                </m:mc>
                              </m:mcs>
                              <m:ctrlPr>
                                <a:rPr lang="en-US" sz="4000" b="0" i="1" smtClean="0">
                                  <a:solidFill>
                                    <a:srgbClr val="FF0000"/>
                                  </a:solidFill>
                                  <a:latin typeface="Cambria Math" panose="02040503050406030204" pitchFamily="18" charset="0"/>
                                </a:rPr>
                              </m:ctrlPr>
                            </m:mPr>
                            <m:mr>
                              <m:e>
                                <m:r>
                                  <m:rPr>
                                    <m:nor/>
                                  </m:rPr>
                                  <a:rPr lang="en-US" sz="4000" b="0" i="0" smtClean="0">
                                    <a:solidFill>
                                      <a:srgbClr val="FF0000"/>
                                    </a:solidFill>
                                    <a:latin typeface="Cambria Math" panose="02040503050406030204" pitchFamily="18" charset="0"/>
                                    <a:ea typeface="Cambria Math" panose="02040503050406030204" pitchFamily="18" charset="0"/>
                                  </a:rPr>
                                  <m:t>3</m:t>
                                </m:r>
                              </m:e>
                              <m:e>
                                <m:r>
                                  <a:rPr lang="en-US" sz="4000" b="0" i="1" smtClean="0">
                                    <a:solidFill>
                                      <a:srgbClr val="FF0000"/>
                                    </a:solidFill>
                                    <a:latin typeface="Cambria Math" panose="02040503050406030204" pitchFamily="18" charset="0"/>
                                  </a:rPr>
                                  <m:t>−4</m:t>
                                </m:r>
                              </m:e>
                            </m:mr>
                            <m:mr>
                              <m:e>
                                <m:r>
                                  <a:rPr lang="en-US" sz="4000" b="0" i="1" smtClean="0">
                                    <a:solidFill>
                                      <a:srgbClr val="FF0000"/>
                                    </a:solidFill>
                                    <a:latin typeface="Cambria Math" panose="02040503050406030204" pitchFamily="18" charset="0"/>
                                  </a:rPr>
                                  <m:t>−1</m:t>
                                </m:r>
                              </m:e>
                              <m:e>
                                <m:r>
                                  <a:rPr lang="en-US" sz="4000" b="0" i="1" smtClean="0">
                                    <a:solidFill>
                                      <a:srgbClr val="FF0000"/>
                                    </a:solidFill>
                                    <a:latin typeface="Cambria Math" panose="02040503050406030204" pitchFamily="18" charset="0"/>
                                  </a:rPr>
                                  <m:t>2</m:t>
                                </m:r>
                              </m:e>
                            </m:mr>
                          </m:m>
                        </m:e>
                      </m:d>
                    </m:oMath>
                  </m:oMathPara>
                </a14:m>
                <a:endParaRPr lang="en-CA" sz="4000" dirty="0"/>
              </a:p>
            </p:txBody>
          </p:sp>
        </mc:Choice>
        <mc:Fallback xmlns="">
          <p:sp>
            <p:nvSpPr>
              <p:cNvPr id="21" name="TextBox 20">
                <a:extLst>
                  <a:ext uri="{FF2B5EF4-FFF2-40B4-BE49-F238E27FC236}">
                    <a16:creationId xmlns:a16="http://schemas.microsoft.com/office/drawing/2014/main" id="{81267252-1C17-4297-AAEC-B357F23A5596}"/>
                  </a:ext>
                </a:extLst>
              </p:cNvPr>
              <p:cNvSpPr txBox="1">
                <a:spLocks noRot="1" noChangeAspect="1" noMove="1" noResize="1" noEditPoints="1" noAdjustHandles="1" noChangeArrowheads="1" noChangeShapeType="1" noTextEdit="1"/>
              </p:cNvSpPr>
              <p:nvPr/>
            </p:nvSpPr>
            <p:spPr>
              <a:xfrm>
                <a:off x="773578" y="1781552"/>
                <a:ext cx="2336794" cy="1022459"/>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D4525FB-9BB5-4DAF-985C-07E1DDCC12E0}"/>
                  </a:ext>
                </a:extLst>
              </p:cNvPr>
              <p:cNvSpPr txBox="1"/>
              <p:nvPr/>
            </p:nvSpPr>
            <p:spPr>
              <a:xfrm>
                <a:off x="8823933" y="3315564"/>
                <a:ext cx="2681311" cy="1846659"/>
              </a:xfrm>
              <a:prstGeom prst="rect">
                <a:avLst/>
              </a:prstGeom>
              <a:noFill/>
            </p:spPr>
            <p:txBody>
              <a:bodyPr wrap="none" lIns="0" tIns="0" rIns="0" bIns="0" rtlCol="0">
                <a:spAutoFit/>
              </a:bodyPr>
              <a:lstStyle/>
              <a:p>
                <a:pPr algn="ctr"/>
                <a:r>
                  <a:rPr lang="en-US" sz="4000" dirty="0"/>
                  <a:t>Row Vectors </a:t>
                </a:r>
              </a:p>
              <a:p>
                <a:pPr algn="ct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a:p>
                <a:pPr algn="ctr"/>
                <a:r>
                  <a:rPr lang="en-US" sz="4000" dirty="0" err="1"/>
                  <a:t>Covectors</a:t>
                </a:r>
                <a:endParaRPr lang="en-US" sz="4000" dirty="0"/>
              </a:p>
            </p:txBody>
          </p:sp>
        </mc:Choice>
        <mc:Fallback xmlns="">
          <p:sp>
            <p:nvSpPr>
              <p:cNvPr id="22" name="TextBox 21">
                <a:extLst>
                  <a:ext uri="{FF2B5EF4-FFF2-40B4-BE49-F238E27FC236}">
                    <a16:creationId xmlns:a16="http://schemas.microsoft.com/office/drawing/2014/main" id="{AD4525FB-9BB5-4DAF-985C-07E1DDCC12E0}"/>
                  </a:ext>
                </a:extLst>
              </p:cNvPr>
              <p:cNvSpPr txBox="1">
                <a:spLocks noRot="1" noChangeAspect="1" noMove="1" noResize="1" noEditPoints="1" noAdjustHandles="1" noChangeArrowheads="1" noChangeShapeType="1" noTextEdit="1"/>
              </p:cNvSpPr>
              <p:nvPr/>
            </p:nvSpPr>
            <p:spPr>
              <a:xfrm>
                <a:off x="8823933" y="3315564"/>
                <a:ext cx="2681311" cy="1846659"/>
              </a:xfrm>
              <a:prstGeom prst="rect">
                <a:avLst/>
              </a:prstGeom>
              <a:blipFill>
                <a:blip r:embed="rId10"/>
                <a:stretch>
                  <a:fillRect l="-10909" t="-8581" r="-11136" b="-1551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30F42CB-E216-4B00-8AC3-9E70C1E9FAEC}"/>
                  </a:ext>
                </a:extLst>
              </p:cNvPr>
              <p:cNvSpPr txBox="1"/>
              <p:nvPr/>
            </p:nvSpPr>
            <p:spPr>
              <a:xfrm>
                <a:off x="667235" y="3239268"/>
                <a:ext cx="2549480" cy="1846659"/>
              </a:xfrm>
              <a:prstGeom prst="rect">
                <a:avLst/>
              </a:prstGeom>
              <a:noFill/>
            </p:spPr>
            <p:txBody>
              <a:bodyPr wrap="none" lIns="0" tIns="0" rIns="0" bIns="0" rtlCol="0">
                <a:spAutoFit/>
              </a:bodyPr>
              <a:lstStyle/>
              <a:p>
                <a:pPr algn="ctr"/>
                <a:r>
                  <a:rPr lang="en-US" sz="4000" dirty="0">
                    <a:solidFill>
                      <a:srgbClr val="FF0000"/>
                    </a:solidFill>
                  </a:rPr>
                  <a:t>Matrices</a:t>
                </a:r>
                <a:r>
                  <a:rPr lang="en-US" sz="4000" dirty="0"/>
                  <a:t> </a:t>
                </a:r>
              </a:p>
              <a:p>
                <a:pPr algn="ctr"/>
                <a14:m>
                  <m:oMathPara xmlns:m="http://schemas.openxmlformats.org/officeDocument/2006/math">
                    <m:oMathParaPr>
                      <m:jc m:val="centerGroup"/>
                    </m:oMathParaPr>
                    <m:oMath xmlns:m="http://schemas.openxmlformats.org/officeDocument/2006/math">
                      <m:r>
                        <a:rPr lang="en-US" sz="4000" i="1" smtClean="0">
                          <a:solidFill>
                            <a:srgbClr val="FF0000"/>
                          </a:solidFill>
                          <a:latin typeface="Cambria Math" panose="02040503050406030204" pitchFamily="18" charset="0"/>
                          <a:ea typeface="Cambria Math" panose="02040503050406030204" pitchFamily="18" charset="0"/>
                        </a:rPr>
                        <m:t>~</m:t>
                      </m:r>
                    </m:oMath>
                  </m:oMathPara>
                </a14:m>
                <a:endParaRPr lang="en-US" sz="4000" dirty="0">
                  <a:solidFill>
                    <a:srgbClr val="FF0000"/>
                  </a:solidFill>
                </a:endParaRPr>
              </a:p>
              <a:p>
                <a:pPr algn="ctr"/>
                <a:r>
                  <a:rPr lang="en-US" sz="4000" dirty="0">
                    <a:solidFill>
                      <a:srgbClr val="FF0000"/>
                    </a:solidFill>
                  </a:rPr>
                  <a:t>Linear Maps</a:t>
                </a:r>
              </a:p>
            </p:txBody>
          </p:sp>
        </mc:Choice>
        <mc:Fallback xmlns="">
          <p:sp>
            <p:nvSpPr>
              <p:cNvPr id="23" name="TextBox 22">
                <a:extLst>
                  <a:ext uri="{FF2B5EF4-FFF2-40B4-BE49-F238E27FC236}">
                    <a16:creationId xmlns:a16="http://schemas.microsoft.com/office/drawing/2014/main" id="{030F42CB-E216-4B00-8AC3-9E70C1E9FAEC}"/>
                  </a:ext>
                </a:extLst>
              </p:cNvPr>
              <p:cNvSpPr txBox="1">
                <a:spLocks noRot="1" noChangeAspect="1" noMove="1" noResize="1" noEditPoints="1" noAdjustHandles="1" noChangeArrowheads="1" noChangeShapeType="1" noTextEdit="1"/>
              </p:cNvSpPr>
              <p:nvPr/>
            </p:nvSpPr>
            <p:spPr>
              <a:xfrm>
                <a:off x="667235" y="3239268"/>
                <a:ext cx="2549480" cy="1846659"/>
              </a:xfrm>
              <a:prstGeom prst="rect">
                <a:avLst/>
              </a:prstGeom>
              <a:blipFill>
                <a:blip r:embed="rId11"/>
                <a:stretch>
                  <a:fillRect l="-11456" t="-8251" r="-11456" b="-15842"/>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25" name="Ink 24">
                <a:extLst>
                  <a:ext uri="{FF2B5EF4-FFF2-40B4-BE49-F238E27FC236}">
                    <a16:creationId xmlns:a16="http://schemas.microsoft.com/office/drawing/2014/main" id="{A01EE4DF-1C98-42A6-A410-07A354E4DA32}"/>
                  </a:ext>
                </a:extLst>
              </p14:cNvPr>
              <p14:cNvContentPartPr/>
              <p14:nvPr>
                <p:extLst>
                  <p:ext uri="{42D2F446-02D8-4167-A562-619A0277C38B}">
                    <p15:isNarration xmlns:p15="http://schemas.microsoft.com/office/powerpoint/2012/main" val="1"/>
                  </p:ext>
                </p:extLst>
              </p14:nvPr>
            </p14:nvContentPartPr>
            <p14:xfrm>
              <a:off x="636120" y="3367800"/>
              <a:ext cx="4573440" cy="1745640"/>
            </p14:xfrm>
          </p:contentPart>
        </mc:Choice>
        <mc:Fallback xmlns="">
          <p:pic>
            <p:nvPicPr>
              <p:cNvPr id="25" name="Ink 24">
                <a:extLst>
                  <a:ext uri="{FF2B5EF4-FFF2-40B4-BE49-F238E27FC236}">
                    <a16:creationId xmlns:a16="http://schemas.microsoft.com/office/drawing/2014/main" id="{A01EE4DF-1C98-42A6-A410-07A354E4DA32}"/>
                  </a:ext>
                </a:extLst>
              </p:cNvPr>
              <p:cNvPicPr>
                <a:picLocks noGrp="1" noRot="1" noChangeAspect="1" noMove="1" noResize="1" noEditPoints="1" noAdjustHandles="1" noChangeArrowheads="1" noChangeShapeType="1"/>
              </p:cNvPicPr>
              <p:nvPr/>
            </p:nvPicPr>
            <p:blipFill>
              <a:blip r:embed="rId13"/>
              <a:stretch>
                <a:fillRect/>
              </a:stretch>
            </p:blipFill>
            <p:spPr>
              <a:xfrm>
                <a:off x="626760" y="3358440"/>
                <a:ext cx="4592160" cy="1764360"/>
              </a:xfrm>
              <a:prstGeom prst="rect">
                <a:avLst/>
              </a:prstGeom>
            </p:spPr>
          </p:pic>
        </mc:Fallback>
      </mc:AlternateContent>
    </p:spTree>
    <p:custDataLst>
      <p:tags r:id="rId1"/>
    </p:custDataLst>
    <p:extLst>
      <p:ext uri="{BB962C8B-B14F-4D97-AF65-F5344CB8AC3E}">
        <p14:creationId xmlns:p14="http://schemas.microsoft.com/office/powerpoint/2010/main" val="1554388692"/>
      </p:ext>
    </p:extLst>
  </p:cSld>
  <p:clrMapOvr>
    <a:masterClrMapping/>
  </p:clrMapOvr>
  <mc:AlternateContent xmlns:mc="http://schemas.openxmlformats.org/markup-compatibility/2006" xmlns:p14="http://schemas.microsoft.com/office/powerpoint/2010/main">
    <mc:Choice Requires="p14">
      <p:transition spd="slow" p14:dur="2000" advTm="79285"/>
    </mc:Choice>
    <mc:Fallback xmlns="">
      <p:transition spd="slow" advTm="792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md type="call" cmd="playFrom(0.0)">
                                      <p:cBhvr>
                                        <p:cTn id="7" dur="1" fill="hold"/>
                                        <p:tgtEl>
                                          <p:spTgt spid="25"/>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0B81C6F-217E-445B-A096-C4E13778E70D}"/>
              </a:ext>
            </a:extLst>
          </p:cNvPr>
          <p:cNvSpPr txBox="1"/>
          <p:nvPr/>
        </p:nvSpPr>
        <p:spPr>
          <a:xfrm>
            <a:off x="344064" y="377687"/>
            <a:ext cx="7669472" cy="615553"/>
          </a:xfrm>
          <a:prstGeom prst="rect">
            <a:avLst/>
          </a:prstGeom>
          <a:noFill/>
        </p:spPr>
        <p:txBody>
          <a:bodyPr wrap="none" lIns="0" tIns="0" rIns="0" bIns="0" rtlCol="0">
            <a:spAutoFit/>
          </a:bodyPr>
          <a:lstStyle/>
          <a:p>
            <a:r>
              <a:rPr lang="en-US" sz="4000" u="sng" dirty="0">
                <a:solidFill>
                  <a:srgbClr val="FF0000"/>
                </a:solidFill>
              </a:rPr>
              <a:t>Matrices</a:t>
            </a:r>
            <a:r>
              <a:rPr lang="en-US" sz="4000" dirty="0"/>
              <a:t> transform column vectors…</a:t>
            </a:r>
            <a:endParaRPr lang="en-CA" sz="4000" dirty="0">
              <a:solidFill>
                <a:schemeClr val="tx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1267252-1C17-4297-AAEC-B357F23A5596}"/>
                  </a:ext>
                </a:extLst>
              </p:cNvPr>
              <p:cNvSpPr txBox="1"/>
              <p:nvPr/>
            </p:nvSpPr>
            <p:spPr>
              <a:xfrm>
                <a:off x="548289" y="1688787"/>
                <a:ext cx="3241831" cy="1022459"/>
              </a:xfrm>
              <a:prstGeom prst="rect">
                <a:avLst/>
              </a:prstGeom>
              <a:noFill/>
            </p:spPr>
            <p:txBody>
              <a:bodyPr wrap="square" lIns="0" tIns="0" rIns="0" bIns="0" rtlCol="0">
                <a:spAutoFit/>
              </a:bodyPr>
              <a:lstStyle/>
              <a:p>
                <a14:m>
                  <m:oMath xmlns:m="http://schemas.openxmlformats.org/officeDocument/2006/math">
                    <m:d>
                      <m:dPr>
                        <m:begChr m:val="["/>
                        <m:endChr m:val="]"/>
                        <m:ctrlPr>
                          <a:rPr lang="en-US" sz="4000" b="0" i="1" smtClean="0">
                            <a:solidFill>
                              <a:srgbClr val="FF0000"/>
                            </a:solidFill>
                            <a:latin typeface="Cambria Math" panose="02040503050406030204" pitchFamily="18" charset="0"/>
                          </a:rPr>
                        </m:ctrlPr>
                      </m:dPr>
                      <m:e>
                        <m:m>
                          <m:mPr>
                            <m:mcs>
                              <m:mc>
                                <m:mcPr>
                                  <m:count m:val="2"/>
                                  <m:mcJc m:val="center"/>
                                </m:mcPr>
                              </m:mc>
                            </m:mcs>
                            <m:ctrlPr>
                              <a:rPr lang="en-US" sz="4000" b="0" i="1" smtClean="0">
                                <a:solidFill>
                                  <a:srgbClr val="FF0000"/>
                                </a:solidFill>
                                <a:latin typeface="Cambria Math" panose="02040503050406030204" pitchFamily="18" charset="0"/>
                              </a:rPr>
                            </m:ctrlPr>
                          </m:mPr>
                          <m:mr>
                            <m:e>
                              <m:r>
                                <m:rPr>
                                  <m:nor/>
                                </m:rPr>
                                <a:rPr lang="en-US" sz="4000" b="0" i="0" smtClean="0">
                                  <a:solidFill>
                                    <a:srgbClr val="FF0000"/>
                                  </a:solidFill>
                                  <a:latin typeface="Cambria Math" panose="02040503050406030204" pitchFamily="18" charset="0"/>
                                  <a:ea typeface="Cambria Math" panose="02040503050406030204" pitchFamily="18" charset="0"/>
                                </a:rPr>
                                <m:t>3</m:t>
                              </m:r>
                            </m:e>
                            <m:e>
                              <m:r>
                                <a:rPr lang="en-US" sz="4000" b="0" i="1" smtClean="0">
                                  <a:solidFill>
                                    <a:srgbClr val="FF0000"/>
                                  </a:solidFill>
                                  <a:latin typeface="Cambria Math" panose="02040503050406030204" pitchFamily="18" charset="0"/>
                                </a:rPr>
                                <m:t>−4</m:t>
                              </m:r>
                            </m:e>
                          </m:mr>
                          <m:mr>
                            <m:e>
                              <m:r>
                                <a:rPr lang="en-US" sz="4000" b="0" i="1" smtClean="0">
                                  <a:solidFill>
                                    <a:srgbClr val="FF0000"/>
                                  </a:solidFill>
                                  <a:latin typeface="Cambria Math" panose="02040503050406030204" pitchFamily="18" charset="0"/>
                                </a:rPr>
                                <m:t>−1</m:t>
                              </m:r>
                            </m:e>
                            <m:e>
                              <m:r>
                                <a:rPr lang="en-US" sz="4000" b="0" i="1" smtClean="0">
                                  <a:solidFill>
                                    <a:srgbClr val="FF0000"/>
                                  </a:solidFill>
                                  <a:latin typeface="Cambria Math" panose="02040503050406030204" pitchFamily="18" charset="0"/>
                                </a:rPr>
                                <m:t>2</m:t>
                              </m:r>
                            </m:e>
                          </m:mr>
                        </m:m>
                      </m:e>
                    </m:d>
                  </m:oMath>
                </a14:m>
                <a:r>
                  <a:rPr lang="en-US" sz="4000" b="0" dirty="0"/>
                  <a:t> </a:t>
                </a:r>
                <a14:m>
                  <m:oMath xmlns:m="http://schemas.openxmlformats.org/officeDocument/2006/math">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r>
                                <m:rPr>
                                  <m:brk m:alnAt="7"/>
                                </m:rPr>
                                <a:rPr lang="en-US" sz="4000" b="0" i="1" smtClean="0">
                                  <a:latin typeface="Cambria Math" panose="02040503050406030204" pitchFamily="18" charset="0"/>
                                </a:rPr>
                                <m:t>2</m:t>
                              </m:r>
                            </m:e>
                          </m:mr>
                          <m:mr>
                            <m:e>
                              <m:r>
                                <a:rPr lang="en-US" sz="4000" b="0" i="1" smtClean="0">
                                  <a:latin typeface="Cambria Math" panose="02040503050406030204" pitchFamily="18" charset="0"/>
                                </a:rPr>
                                <m:t>1</m:t>
                              </m:r>
                            </m:e>
                          </m:mr>
                        </m:m>
                      </m:e>
                    </m:d>
                  </m:oMath>
                </a14:m>
                <a:endParaRPr lang="en-CA" sz="4000" dirty="0"/>
              </a:p>
            </p:txBody>
          </p:sp>
        </mc:Choice>
        <mc:Fallback xmlns="">
          <p:sp>
            <p:nvSpPr>
              <p:cNvPr id="21" name="TextBox 20">
                <a:extLst>
                  <a:ext uri="{FF2B5EF4-FFF2-40B4-BE49-F238E27FC236}">
                    <a16:creationId xmlns:a16="http://schemas.microsoft.com/office/drawing/2014/main" id="{81267252-1C17-4297-AAEC-B357F23A5596}"/>
                  </a:ext>
                </a:extLst>
              </p:cNvPr>
              <p:cNvSpPr txBox="1">
                <a:spLocks noRot="1" noChangeAspect="1" noMove="1" noResize="1" noEditPoints="1" noAdjustHandles="1" noChangeArrowheads="1" noChangeShapeType="1" noTextEdit="1"/>
              </p:cNvSpPr>
              <p:nvPr/>
            </p:nvSpPr>
            <p:spPr>
              <a:xfrm>
                <a:off x="548289" y="1688787"/>
                <a:ext cx="3241831" cy="1022459"/>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83F66C-A919-4155-946D-160A01A24106}"/>
                  </a:ext>
                </a:extLst>
              </p:cNvPr>
              <p:cNvSpPr txBox="1"/>
              <p:nvPr/>
            </p:nvSpPr>
            <p:spPr>
              <a:xfrm>
                <a:off x="4771705" y="2059943"/>
                <a:ext cx="4054243" cy="10224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solidFill>
                                <a:srgbClr val="FF0000"/>
                              </a:solidFill>
                              <a:latin typeface="Cambria Math" panose="02040503050406030204" pitchFamily="18" charset="0"/>
                            </a:rPr>
                          </m:ctrlPr>
                        </m:dPr>
                        <m:e>
                          <m:m>
                            <m:mPr>
                              <m:mcs>
                                <m:mc>
                                  <m:mcPr>
                                    <m:count m:val="2"/>
                                    <m:mcJc m:val="center"/>
                                  </m:mcPr>
                                </m:mc>
                              </m:mcs>
                              <m:ctrlPr>
                                <a:rPr lang="en-US" sz="4000" b="0" i="1" smtClean="0">
                                  <a:solidFill>
                                    <a:srgbClr val="FF0000"/>
                                  </a:solidFill>
                                  <a:latin typeface="Cambria Math" panose="02040503050406030204" pitchFamily="18" charset="0"/>
                                </a:rPr>
                              </m:ctrlPr>
                            </m:mPr>
                            <m:mr>
                              <m:e>
                                <m:r>
                                  <m:rPr>
                                    <m:nor/>
                                  </m:rPr>
                                  <a:rPr lang="en-US" sz="4000" b="0" i="0" smtClean="0">
                                    <a:solidFill>
                                      <a:srgbClr val="FF0000"/>
                                    </a:solidFill>
                                    <a:latin typeface="Cambria Math" panose="02040503050406030204" pitchFamily="18" charset="0"/>
                                    <a:ea typeface="Cambria Math" panose="02040503050406030204" pitchFamily="18" charset="0"/>
                                  </a:rPr>
                                  <m:t>3</m:t>
                                </m:r>
                              </m:e>
                              <m:e>
                                <m:r>
                                  <a:rPr lang="en-US" sz="4000" b="0" i="1" smtClean="0">
                                    <a:solidFill>
                                      <a:srgbClr val="FF0000"/>
                                    </a:solidFill>
                                    <a:latin typeface="Cambria Math" panose="02040503050406030204" pitchFamily="18" charset="0"/>
                                  </a:rPr>
                                  <m:t>−4</m:t>
                                </m:r>
                              </m:e>
                            </m:mr>
                            <m:mr>
                              <m:e>
                                <m:r>
                                  <a:rPr lang="en-US" sz="4000" b="0" i="1" smtClean="0">
                                    <a:solidFill>
                                      <a:srgbClr val="FF0000"/>
                                    </a:solidFill>
                                    <a:latin typeface="Cambria Math" panose="02040503050406030204" pitchFamily="18" charset="0"/>
                                  </a:rPr>
                                  <m:t>−1</m:t>
                                </m:r>
                              </m:e>
                              <m:e>
                                <m:r>
                                  <a:rPr lang="en-US" sz="4000" b="0" i="1" smtClean="0">
                                    <a:solidFill>
                                      <a:srgbClr val="FF0000"/>
                                    </a:solidFill>
                                    <a:latin typeface="Cambria Math" panose="02040503050406030204" pitchFamily="18" charset="0"/>
                                  </a:rPr>
                                  <m:t>2</m:t>
                                </m:r>
                              </m:e>
                            </m:mr>
                          </m:m>
                        </m:e>
                      </m:d>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r>
                                  <a:rPr lang="en-US" sz="4000" b="0" i="1" smtClean="0">
                                    <a:latin typeface="Cambria Math" panose="02040503050406030204" pitchFamily="18" charset="0"/>
                                  </a:rPr>
                                  <m:t>          </m:t>
                                </m:r>
                                <m:r>
                                  <a:rPr lang="en-US" sz="4000" b="0" i="1" smtClean="0">
                                    <a:solidFill>
                                      <a:schemeClr val="bg1"/>
                                    </a:solidFill>
                                    <a:latin typeface="Cambria Math" panose="02040503050406030204" pitchFamily="18" charset="0"/>
                                  </a:rPr>
                                  <m:t>−</m:t>
                                </m:r>
                              </m:e>
                            </m:mr>
                            <m:mr>
                              <m:e>
                                <m:r>
                                  <a:rPr lang="en-US" sz="4000" b="0" i="1" smtClean="0">
                                    <a:solidFill>
                                      <a:schemeClr val="bg1"/>
                                    </a:solidFill>
                                    <a:latin typeface="Cambria Math" panose="02040503050406030204" pitchFamily="18" charset="0"/>
                                  </a:rPr>
                                  <m:t>−</m:t>
                                </m:r>
                              </m:e>
                            </m:mr>
                          </m:m>
                        </m:e>
                      </m:d>
                    </m:oMath>
                  </m:oMathPara>
                </a14:m>
                <a:endParaRPr lang="en-CA" sz="4000" dirty="0"/>
              </a:p>
            </p:txBody>
          </p:sp>
        </mc:Choice>
        <mc:Fallback xmlns="">
          <p:sp>
            <p:nvSpPr>
              <p:cNvPr id="10" name="TextBox 9">
                <a:extLst>
                  <a:ext uri="{FF2B5EF4-FFF2-40B4-BE49-F238E27FC236}">
                    <a16:creationId xmlns:a16="http://schemas.microsoft.com/office/drawing/2014/main" id="{D383F66C-A919-4155-946D-160A01A24106}"/>
                  </a:ext>
                </a:extLst>
              </p:cNvPr>
              <p:cNvSpPr txBox="1">
                <a:spLocks noRot="1" noChangeAspect="1" noMove="1" noResize="1" noEditPoints="1" noAdjustHandles="1" noChangeArrowheads="1" noChangeShapeType="1" noTextEdit="1"/>
              </p:cNvSpPr>
              <p:nvPr/>
            </p:nvSpPr>
            <p:spPr>
              <a:xfrm>
                <a:off x="4771705" y="2059943"/>
                <a:ext cx="4054243" cy="1022459"/>
              </a:xfrm>
              <a:prstGeom prst="rect">
                <a:avLst/>
              </a:prstGeom>
              <a:blipFill>
                <a:blip r:embed="rId7"/>
                <a:stretch>
                  <a:fillRect r="-90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60D029-88A5-4AB2-B4A3-87AEBE3FE5EA}"/>
                  </a:ext>
                </a:extLst>
              </p:cNvPr>
              <p:cNvSpPr txBox="1"/>
              <p:nvPr/>
            </p:nvSpPr>
            <p:spPr>
              <a:xfrm>
                <a:off x="6281498" y="1019071"/>
                <a:ext cx="3241831" cy="102245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r>
                                  <m:rPr>
                                    <m:brk m:alnAt="7"/>
                                  </m:rPr>
                                  <a:rPr lang="en-US" sz="4000" b="0" i="1" smtClean="0">
                                    <a:latin typeface="Cambria Math" panose="02040503050406030204" pitchFamily="18" charset="0"/>
                                  </a:rPr>
                                  <m:t>2</m:t>
                                </m:r>
                              </m:e>
                            </m:mr>
                            <m:mr>
                              <m:e>
                                <m:r>
                                  <a:rPr lang="en-US" sz="4000" b="0" i="1" smtClean="0">
                                    <a:latin typeface="Cambria Math" panose="02040503050406030204" pitchFamily="18" charset="0"/>
                                  </a:rPr>
                                  <m:t>1</m:t>
                                </m:r>
                              </m:e>
                            </m:mr>
                          </m:m>
                        </m:e>
                      </m:d>
                    </m:oMath>
                  </m:oMathPara>
                </a14:m>
                <a:endParaRPr lang="en-CA" sz="4000" dirty="0"/>
              </a:p>
            </p:txBody>
          </p:sp>
        </mc:Choice>
        <mc:Fallback xmlns="">
          <p:sp>
            <p:nvSpPr>
              <p:cNvPr id="11" name="TextBox 10">
                <a:extLst>
                  <a:ext uri="{FF2B5EF4-FFF2-40B4-BE49-F238E27FC236}">
                    <a16:creationId xmlns:a16="http://schemas.microsoft.com/office/drawing/2014/main" id="{5A60D029-88A5-4AB2-B4A3-87AEBE3FE5EA}"/>
                  </a:ext>
                </a:extLst>
              </p:cNvPr>
              <p:cNvSpPr txBox="1">
                <a:spLocks noRot="1" noChangeAspect="1" noMove="1" noResize="1" noEditPoints="1" noAdjustHandles="1" noChangeArrowheads="1" noChangeShapeType="1" noTextEdit="1"/>
              </p:cNvSpPr>
              <p:nvPr/>
            </p:nvSpPr>
            <p:spPr>
              <a:xfrm>
                <a:off x="6281498" y="1019071"/>
                <a:ext cx="3241831" cy="1022459"/>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8E558A0-06A9-4B0C-93D7-4DB7B36EBC2D}"/>
                  </a:ext>
                </a:extLst>
              </p:cNvPr>
              <p:cNvSpPr txBox="1"/>
              <p:nvPr/>
            </p:nvSpPr>
            <p:spPr>
              <a:xfrm>
                <a:off x="8013536" y="2067361"/>
                <a:ext cx="3241831" cy="102245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r>
                                  <m:rPr>
                                    <m:brk m:alnAt="7"/>
                                  </m:rPr>
                                  <a:rPr lang="en-US" sz="4000" b="0" i="1" smtClean="0">
                                    <a:latin typeface="Cambria Math" panose="02040503050406030204" pitchFamily="18" charset="0"/>
                                  </a:rPr>
                                  <m:t>2</m:t>
                                </m:r>
                              </m:e>
                            </m:mr>
                            <m:mr>
                              <m:e>
                                <m:r>
                                  <a:rPr lang="en-US" sz="4000" b="0" i="1" smtClean="0">
                                    <a:latin typeface="Cambria Math" panose="02040503050406030204" pitchFamily="18" charset="0"/>
                                  </a:rPr>
                                  <m:t>0</m:t>
                                </m:r>
                              </m:e>
                            </m:mr>
                          </m:m>
                        </m:e>
                      </m:d>
                    </m:oMath>
                  </m:oMathPara>
                </a14:m>
                <a:endParaRPr lang="en-CA" sz="4000" dirty="0"/>
              </a:p>
            </p:txBody>
          </p:sp>
        </mc:Choice>
        <mc:Fallback xmlns="">
          <p:sp>
            <p:nvSpPr>
              <p:cNvPr id="13" name="TextBox 12">
                <a:extLst>
                  <a:ext uri="{FF2B5EF4-FFF2-40B4-BE49-F238E27FC236}">
                    <a16:creationId xmlns:a16="http://schemas.microsoft.com/office/drawing/2014/main" id="{58E558A0-06A9-4B0C-93D7-4DB7B36EBC2D}"/>
                  </a:ext>
                </a:extLst>
              </p:cNvPr>
              <p:cNvSpPr txBox="1">
                <a:spLocks noRot="1" noChangeAspect="1" noMove="1" noResize="1" noEditPoints="1" noAdjustHandles="1" noChangeArrowheads="1" noChangeShapeType="1" noTextEdit="1"/>
              </p:cNvSpPr>
              <p:nvPr/>
            </p:nvSpPr>
            <p:spPr>
              <a:xfrm>
                <a:off x="8013536" y="2067361"/>
                <a:ext cx="3241831" cy="1022459"/>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A15541C-9DD8-4EBD-9243-5EF37179D4BC}"/>
                  </a:ext>
                </a:extLst>
              </p:cNvPr>
              <p:cNvSpPr txBox="1"/>
              <p:nvPr/>
            </p:nvSpPr>
            <p:spPr>
              <a:xfrm>
                <a:off x="521783" y="4949532"/>
                <a:ext cx="4699572" cy="1026435"/>
              </a:xfrm>
              <a:prstGeom prst="rect">
                <a:avLst/>
              </a:prstGeom>
              <a:noFill/>
            </p:spPr>
            <p:txBody>
              <a:bodyPr wrap="square" lIns="0" tIns="0" rIns="0" bIns="0" rtlCol="0">
                <a:spAutoFit/>
              </a:bodyPr>
              <a:lstStyle/>
              <a:p>
                <a14:m>
                  <m:oMath xmlns:m="http://schemas.openxmlformats.org/officeDocument/2006/math">
                    <m:d>
                      <m:dPr>
                        <m:begChr m:val="["/>
                        <m:endChr m:val="]"/>
                        <m:ctrlPr>
                          <a:rPr lang="en-US" sz="4000" b="0" i="1" smtClean="0">
                            <a:solidFill>
                              <a:schemeClr val="tx1"/>
                            </a:solidFill>
                            <a:latin typeface="Cambria Math" panose="02040503050406030204" pitchFamily="18" charset="0"/>
                          </a:rPr>
                        </m:ctrlPr>
                      </m:dPr>
                      <m:e>
                        <m:m>
                          <m:mPr>
                            <m:mcs>
                              <m:mc>
                                <m:mcPr>
                                  <m:count m:val="2"/>
                                  <m:mcJc m:val="center"/>
                                </m:mcPr>
                              </m:mc>
                            </m:mcs>
                            <m:ctrlPr>
                              <a:rPr lang="en-US" sz="4000" b="0" i="1" smtClean="0">
                                <a:solidFill>
                                  <a:schemeClr val="tx1"/>
                                </a:solidFill>
                                <a:latin typeface="Cambria Math" panose="02040503050406030204" pitchFamily="18" charset="0"/>
                              </a:rPr>
                            </m:ctrlPr>
                          </m:mPr>
                          <m:mr>
                            <m:e>
                              <m:r>
                                <m:rPr>
                                  <m:nor/>
                                </m:rPr>
                                <a:rPr lang="en-US" sz="4000" b="0" i="0" smtClean="0">
                                  <a:solidFill>
                                    <a:srgbClr val="FF0000"/>
                                  </a:solidFill>
                                  <a:latin typeface="Cambria Math" panose="02040503050406030204" pitchFamily="18" charset="0"/>
                                  <a:ea typeface="Cambria Math" panose="02040503050406030204" pitchFamily="18" charset="0"/>
                                </a:rPr>
                                <m:t>3</m:t>
                              </m:r>
                            </m:e>
                            <m:e>
                              <m:r>
                                <a:rPr lang="en-US" sz="4000" b="0" i="1" smtClean="0">
                                  <a:solidFill>
                                    <a:schemeClr val="tx1"/>
                                  </a:solidFill>
                                  <a:latin typeface="Cambria Math" panose="02040503050406030204" pitchFamily="18" charset="0"/>
                                </a:rPr>
                                <m:t>−4</m:t>
                              </m:r>
                            </m:e>
                          </m:mr>
                          <m:mr>
                            <m:e>
                              <m:r>
                                <a:rPr lang="en-US" sz="4000" b="0" i="1" smtClean="0">
                                  <a:solidFill>
                                    <a:srgbClr val="FF0000"/>
                                  </a:solidFill>
                                  <a:latin typeface="Cambria Math" panose="02040503050406030204" pitchFamily="18" charset="0"/>
                                </a:rPr>
                                <m:t>−1</m:t>
                              </m:r>
                            </m:e>
                            <m:e>
                              <m:r>
                                <a:rPr lang="en-US" sz="4000" b="0" i="1" smtClean="0">
                                  <a:solidFill>
                                    <a:schemeClr val="tx1"/>
                                  </a:solidFill>
                                  <a:latin typeface="Cambria Math" panose="02040503050406030204" pitchFamily="18" charset="0"/>
                                </a:rPr>
                                <m:t>2</m:t>
                              </m:r>
                            </m:e>
                          </m:mr>
                        </m:m>
                      </m:e>
                    </m:d>
                  </m:oMath>
                </a14:m>
                <a:r>
                  <a:rPr lang="en-US" sz="4000" b="0" dirty="0">
                    <a:solidFill>
                      <a:schemeClr val="tx1"/>
                    </a:solidFill>
                  </a:rPr>
                  <a:t> </a:t>
                </a:r>
                <a14:m>
                  <m:oMath xmlns:m="http://schemas.openxmlformats.org/officeDocument/2006/math">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r>
                                <a:rPr lang="en-US" sz="4000" b="0" i="1" smtClean="0">
                                  <a:latin typeface="Cambria Math" panose="02040503050406030204" pitchFamily="18" charset="0"/>
                                </a:rPr>
                                <m:t>1</m:t>
                              </m:r>
                            </m:e>
                          </m:mr>
                          <m:mr>
                            <m:e>
                              <m:r>
                                <a:rPr lang="en-US" sz="4000" b="0" i="1" smtClean="0">
                                  <a:latin typeface="Cambria Math" panose="02040503050406030204" pitchFamily="18" charset="0"/>
                                </a:rPr>
                                <m:t>0</m:t>
                              </m:r>
                            </m:e>
                          </m:mr>
                        </m:m>
                      </m:e>
                    </m:d>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solidFill>
                                  <a:srgbClr val="FF0000"/>
                                </a:solidFill>
                                <a:latin typeface="Cambria Math" panose="02040503050406030204" pitchFamily="18" charset="0"/>
                              </a:rPr>
                            </m:ctrlPr>
                          </m:mPr>
                          <m:mr>
                            <m:e>
                              <m:r>
                                <a:rPr lang="en-US" sz="4000" b="0" i="1" smtClean="0">
                                  <a:solidFill>
                                    <a:srgbClr val="FF0000"/>
                                  </a:solidFill>
                                  <a:latin typeface="Cambria Math" panose="02040503050406030204" pitchFamily="18" charset="0"/>
                                </a:rPr>
                                <m:t>3</m:t>
                              </m:r>
                            </m:e>
                          </m:mr>
                          <m:mr>
                            <m:e>
                              <m:r>
                                <a:rPr lang="en-US" sz="4000" b="0" i="1" smtClean="0">
                                  <a:solidFill>
                                    <a:srgbClr val="FF0000"/>
                                  </a:solidFill>
                                  <a:latin typeface="Cambria Math" panose="02040503050406030204" pitchFamily="18" charset="0"/>
                                </a:rPr>
                                <m:t>−1</m:t>
                              </m:r>
                            </m:e>
                          </m:mr>
                        </m:m>
                      </m:e>
                    </m:d>
                  </m:oMath>
                </a14:m>
                <a:endParaRPr lang="en-CA" sz="4000" dirty="0"/>
              </a:p>
            </p:txBody>
          </p:sp>
        </mc:Choice>
        <mc:Fallback xmlns="">
          <p:sp>
            <p:nvSpPr>
              <p:cNvPr id="14" name="TextBox 13">
                <a:extLst>
                  <a:ext uri="{FF2B5EF4-FFF2-40B4-BE49-F238E27FC236}">
                    <a16:creationId xmlns:a16="http://schemas.microsoft.com/office/drawing/2014/main" id="{EA15541C-9DD8-4EBD-9243-5EF37179D4BC}"/>
                  </a:ext>
                </a:extLst>
              </p:cNvPr>
              <p:cNvSpPr txBox="1">
                <a:spLocks noRot="1" noChangeAspect="1" noMove="1" noResize="1" noEditPoints="1" noAdjustHandles="1" noChangeArrowheads="1" noChangeShapeType="1" noTextEdit="1"/>
              </p:cNvSpPr>
              <p:nvPr/>
            </p:nvSpPr>
            <p:spPr>
              <a:xfrm>
                <a:off x="521783" y="4949532"/>
                <a:ext cx="4699572" cy="102643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4CC6AEF-CF51-42F8-9140-94A3150811C3}"/>
                  </a:ext>
                </a:extLst>
              </p:cNvPr>
              <p:cNvSpPr txBox="1"/>
              <p:nvPr/>
            </p:nvSpPr>
            <p:spPr>
              <a:xfrm>
                <a:off x="6555795" y="4949532"/>
                <a:ext cx="4699572" cy="1026435"/>
              </a:xfrm>
              <a:prstGeom prst="rect">
                <a:avLst/>
              </a:prstGeom>
              <a:noFill/>
            </p:spPr>
            <p:txBody>
              <a:bodyPr wrap="square" lIns="0" tIns="0" rIns="0" bIns="0" rtlCol="0">
                <a:spAutoFit/>
              </a:bodyPr>
              <a:lstStyle/>
              <a:p>
                <a14:m>
                  <m:oMath xmlns:m="http://schemas.openxmlformats.org/officeDocument/2006/math">
                    <m:d>
                      <m:dPr>
                        <m:begChr m:val="["/>
                        <m:endChr m:val="]"/>
                        <m:ctrlPr>
                          <a:rPr lang="en-US" sz="4000" b="0" i="1" smtClean="0">
                            <a:solidFill>
                              <a:schemeClr val="tx1"/>
                            </a:solidFill>
                            <a:latin typeface="Cambria Math" panose="02040503050406030204" pitchFamily="18" charset="0"/>
                          </a:rPr>
                        </m:ctrlPr>
                      </m:dPr>
                      <m:e>
                        <m:m>
                          <m:mPr>
                            <m:mcs>
                              <m:mc>
                                <m:mcPr>
                                  <m:count m:val="2"/>
                                  <m:mcJc m:val="center"/>
                                </m:mcPr>
                              </m:mc>
                            </m:mcs>
                            <m:ctrlPr>
                              <a:rPr lang="en-US" sz="4000" b="0" i="1" smtClean="0">
                                <a:solidFill>
                                  <a:schemeClr val="tx1"/>
                                </a:solidFill>
                                <a:latin typeface="Cambria Math" panose="02040503050406030204" pitchFamily="18" charset="0"/>
                              </a:rPr>
                            </m:ctrlPr>
                          </m:mPr>
                          <m:mr>
                            <m:e>
                              <m:r>
                                <m:rPr>
                                  <m:nor/>
                                </m:rPr>
                                <a:rPr lang="en-US" sz="4000" b="0" i="0" smtClean="0">
                                  <a:solidFill>
                                    <a:schemeClr val="tx1"/>
                                  </a:solidFill>
                                  <a:latin typeface="Cambria Math" panose="02040503050406030204" pitchFamily="18" charset="0"/>
                                  <a:ea typeface="Cambria Math" panose="02040503050406030204" pitchFamily="18" charset="0"/>
                                </a:rPr>
                                <m:t>3</m:t>
                              </m:r>
                            </m:e>
                            <m:e>
                              <m:r>
                                <a:rPr lang="en-US" sz="4000" b="0" i="1" smtClean="0">
                                  <a:solidFill>
                                    <a:srgbClr val="FF0000"/>
                                  </a:solidFill>
                                  <a:latin typeface="Cambria Math" panose="02040503050406030204" pitchFamily="18" charset="0"/>
                                </a:rPr>
                                <m:t>−4</m:t>
                              </m:r>
                            </m:e>
                          </m:mr>
                          <m:mr>
                            <m:e>
                              <m:r>
                                <a:rPr lang="en-US" sz="4000" b="0" i="1" smtClean="0">
                                  <a:solidFill>
                                    <a:schemeClr val="tx1"/>
                                  </a:solidFill>
                                  <a:latin typeface="Cambria Math" panose="02040503050406030204" pitchFamily="18" charset="0"/>
                                </a:rPr>
                                <m:t>−1</m:t>
                              </m:r>
                            </m:e>
                            <m:e>
                              <m:r>
                                <a:rPr lang="en-US" sz="4000" b="0" i="1" smtClean="0">
                                  <a:solidFill>
                                    <a:srgbClr val="FF0000"/>
                                  </a:solidFill>
                                  <a:latin typeface="Cambria Math" panose="02040503050406030204" pitchFamily="18" charset="0"/>
                                </a:rPr>
                                <m:t>2</m:t>
                              </m:r>
                            </m:e>
                          </m:mr>
                        </m:m>
                      </m:e>
                    </m:d>
                  </m:oMath>
                </a14:m>
                <a:r>
                  <a:rPr lang="en-US" sz="4000" b="0" dirty="0">
                    <a:solidFill>
                      <a:schemeClr val="tx1"/>
                    </a:solidFill>
                  </a:rPr>
                  <a:t> </a:t>
                </a:r>
                <a14:m>
                  <m:oMath xmlns:m="http://schemas.openxmlformats.org/officeDocument/2006/math">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r>
                                <m:rPr>
                                  <m:brk m:alnAt="7"/>
                                </m:rPr>
                                <a:rPr lang="en-US" sz="4000" b="0" i="1" smtClean="0">
                                  <a:latin typeface="Cambria Math" panose="02040503050406030204" pitchFamily="18" charset="0"/>
                                </a:rPr>
                                <m:t>0</m:t>
                              </m:r>
                            </m:e>
                          </m:mr>
                          <m:mr>
                            <m:e>
                              <m:r>
                                <a:rPr lang="en-US" sz="4000" b="0" i="1" smtClean="0">
                                  <a:latin typeface="Cambria Math" panose="02040503050406030204" pitchFamily="18" charset="0"/>
                                </a:rPr>
                                <m:t>1</m:t>
                              </m:r>
                            </m:e>
                          </m:mr>
                        </m:m>
                      </m:e>
                    </m:d>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solidFill>
                                  <a:srgbClr val="FF0000"/>
                                </a:solidFill>
                                <a:latin typeface="Cambria Math" panose="02040503050406030204" pitchFamily="18" charset="0"/>
                              </a:rPr>
                            </m:ctrlPr>
                          </m:mPr>
                          <m:mr>
                            <m:e>
                              <m:r>
                                <m:rPr>
                                  <m:brk m:alnAt="7"/>
                                </m:rPr>
                                <a:rPr lang="en-US" sz="4000" b="0" i="1" smtClean="0">
                                  <a:solidFill>
                                    <a:srgbClr val="FF0000"/>
                                  </a:solidFill>
                                  <a:latin typeface="Cambria Math" panose="02040503050406030204" pitchFamily="18" charset="0"/>
                                </a:rPr>
                                <m:t>−</m:t>
                              </m:r>
                              <m:r>
                                <a:rPr lang="en-US" sz="4000" b="0" i="1" smtClean="0">
                                  <a:solidFill>
                                    <a:srgbClr val="FF0000"/>
                                  </a:solidFill>
                                  <a:latin typeface="Cambria Math" panose="02040503050406030204" pitchFamily="18" charset="0"/>
                                </a:rPr>
                                <m:t>4</m:t>
                              </m:r>
                            </m:e>
                          </m:mr>
                          <m:mr>
                            <m:e>
                              <m:r>
                                <a:rPr lang="en-US" sz="4000" b="0" i="1" smtClean="0">
                                  <a:solidFill>
                                    <a:srgbClr val="FF0000"/>
                                  </a:solidFill>
                                  <a:latin typeface="Cambria Math" panose="02040503050406030204" pitchFamily="18" charset="0"/>
                                </a:rPr>
                                <m:t>2</m:t>
                              </m:r>
                            </m:e>
                          </m:mr>
                        </m:m>
                      </m:e>
                    </m:d>
                  </m:oMath>
                </a14:m>
                <a:endParaRPr lang="en-CA" sz="4000" dirty="0"/>
              </a:p>
            </p:txBody>
          </p:sp>
        </mc:Choice>
        <mc:Fallback>
          <p:sp>
            <p:nvSpPr>
              <p:cNvPr id="15" name="TextBox 14">
                <a:extLst>
                  <a:ext uri="{FF2B5EF4-FFF2-40B4-BE49-F238E27FC236}">
                    <a16:creationId xmlns:a16="http://schemas.microsoft.com/office/drawing/2014/main" id="{84CC6AEF-CF51-42F8-9140-94A3150811C3}"/>
                  </a:ext>
                </a:extLst>
              </p:cNvPr>
              <p:cNvSpPr txBox="1">
                <a:spLocks noRot="1" noChangeAspect="1" noMove="1" noResize="1" noEditPoints="1" noAdjustHandles="1" noChangeArrowheads="1" noChangeShapeType="1" noTextEdit="1"/>
              </p:cNvSpPr>
              <p:nvPr/>
            </p:nvSpPr>
            <p:spPr>
              <a:xfrm>
                <a:off x="6555795" y="4949532"/>
                <a:ext cx="4699572" cy="1026435"/>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19" name="Ink 18">
                <a:extLst>
                  <a:ext uri="{FF2B5EF4-FFF2-40B4-BE49-F238E27FC236}">
                    <a16:creationId xmlns:a16="http://schemas.microsoft.com/office/drawing/2014/main" id="{C6F4B90A-A7F9-426D-8874-2360C5C137A4}"/>
                  </a:ext>
                </a:extLst>
              </p14:cNvPr>
              <p14:cNvContentPartPr/>
              <p14:nvPr>
                <p:extLst>
                  <p:ext uri="{42D2F446-02D8-4167-A562-619A0277C38B}">
                    <p15:isNarration xmlns:p15="http://schemas.microsoft.com/office/powerpoint/2012/main" val="1"/>
                  </p:ext>
                </p:extLst>
              </p14:nvPr>
            </p14:nvContentPartPr>
            <p14:xfrm>
              <a:off x="541440" y="1978560"/>
              <a:ext cx="9739080" cy="4225680"/>
            </p14:xfrm>
          </p:contentPart>
        </mc:Choice>
        <mc:Fallback xmlns="">
          <p:pic>
            <p:nvPicPr>
              <p:cNvPr id="19" name="Ink 18">
                <a:extLst>
                  <a:ext uri="{FF2B5EF4-FFF2-40B4-BE49-F238E27FC236}">
                    <a16:creationId xmlns:a16="http://schemas.microsoft.com/office/drawing/2014/main" id="{C6F4B90A-A7F9-426D-8874-2360C5C137A4}"/>
                  </a:ext>
                </a:extLst>
              </p:cNvPr>
              <p:cNvPicPr>
                <a:picLocks noGrp="1" noRot="1" noChangeAspect="1" noMove="1" noResize="1" noEditPoints="1" noAdjustHandles="1" noChangeArrowheads="1" noChangeShapeType="1"/>
              </p:cNvPicPr>
              <p:nvPr/>
            </p:nvPicPr>
            <p:blipFill>
              <a:blip r:embed="rId13"/>
              <a:stretch>
                <a:fillRect/>
              </a:stretch>
            </p:blipFill>
            <p:spPr>
              <a:xfrm>
                <a:off x="532080" y="1969200"/>
                <a:ext cx="9757800" cy="4244400"/>
              </a:xfrm>
              <a:prstGeom prst="rect">
                <a:avLst/>
              </a:prstGeom>
            </p:spPr>
          </p:pic>
        </mc:Fallback>
      </mc:AlternateContent>
    </p:spTree>
    <p:custDataLst>
      <p:tags r:id="rId1"/>
    </p:custDataLst>
    <p:extLst>
      <p:ext uri="{BB962C8B-B14F-4D97-AF65-F5344CB8AC3E}">
        <p14:creationId xmlns:p14="http://schemas.microsoft.com/office/powerpoint/2010/main" val="2351446629"/>
      </p:ext>
    </p:extLst>
  </p:cSld>
  <p:clrMapOvr>
    <a:masterClrMapping/>
  </p:clrMapOvr>
  <mc:AlternateContent xmlns:mc="http://schemas.openxmlformats.org/markup-compatibility/2006" xmlns:p14="http://schemas.microsoft.com/office/powerpoint/2010/main">
    <mc:Choice Requires="p14">
      <p:transition spd="slow" p14:dur="2000" advTm="146315"/>
    </mc:Choice>
    <mc:Fallback xmlns="">
      <p:transition spd="slow" advTm="1463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md type="call" cmd="playFrom(0.0)">
                                      <p:cBhvr>
                                        <p:cTn id="7" dur="1" fill="hold"/>
                                        <p:tgtEl>
                                          <p:spTgt spid="1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5B5B1E-B8FB-42A2-ADF0-830854B75295}"/>
              </a:ext>
            </a:extLst>
          </p:cNvPr>
          <p:cNvSpPr txBox="1"/>
          <p:nvPr/>
        </p:nvSpPr>
        <p:spPr>
          <a:xfrm>
            <a:off x="897172" y="1557338"/>
            <a:ext cx="10572381" cy="923330"/>
          </a:xfrm>
          <a:prstGeom prst="rect">
            <a:avLst/>
          </a:prstGeom>
          <a:noFill/>
        </p:spPr>
        <p:txBody>
          <a:bodyPr wrap="none" rtlCol="0">
            <a:spAutoFit/>
          </a:bodyPr>
          <a:lstStyle/>
          <a:p>
            <a:pPr algn="ctr"/>
            <a:r>
              <a:rPr lang="en-US" sz="5400" dirty="0"/>
              <a:t>Linear Maps </a:t>
            </a:r>
            <a:r>
              <a:rPr lang="en-US" sz="5400" dirty="0">
                <a:solidFill>
                  <a:srgbClr val="FF0000"/>
                </a:solidFill>
              </a:rPr>
              <a:t>transform input vectors</a:t>
            </a:r>
            <a:endParaRPr lang="en-CA" sz="5400" dirty="0">
              <a:solidFill>
                <a:srgbClr val="FF0000"/>
              </a:solidFill>
            </a:endParaRPr>
          </a:p>
        </p:txBody>
      </p:sp>
      <p:sp>
        <p:nvSpPr>
          <p:cNvPr id="4" name="TextBox 3">
            <a:extLst>
              <a:ext uri="{FF2B5EF4-FFF2-40B4-BE49-F238E27FC236}">
                <a16:creationId xmlns:a16="http://schemas.microsoft.com/office/drawing/2014/main" id="{AA5B6E76-0ABA-4E12-8CBB-DDAD0D2A8204}"/>
              </a:ext>
            </a:extLst>
          </p:cNvPr>
          <p:cNvSpPr txBox="1"/>
          <p:nvPr/>
        </p:nvSpPr>
        <p:spPr>
          <a:xfrm>
            <a:off x="660087" y="3915668"/>
            <a:ext cx="11046550" cy="923330"/>
          </a:xfrm>
          <a:prstGeom prst="rect">
            <a:avLst/>
          </a:prstGeom>
          <a:noFill/>
        </p:spPr>
        <p:txBody>
          <a:bodyPr wrap="none" rtlCol="0">
            <a:spAutoFit/>
          </a:bodyPr>
          <a:lstStyle/>
          <a:p>
            <a:pPr algn="ctr"/>
            <a:r>
              <a:rPr lang="en-US" sz="5400" dirty="0"/>
              <a:t>Linear Maps </a:t>
            </a:r>
            <a:r>
              <a:rPr lang="en-US" sz="5400" u="sng" dirty="0">
                <a:solidFill>
                  <a:srgbClr val="FF0000"/>
                </a:solidFill>
              </a:rPr>
              <a:t>don’t</a:t>
            </a:r>
            <a:r>
              <a:rPr lang="en-US" sz="5400" dirty="0">
                <a:solidFill>
                  <a:srgbClr val="FF0000"/>
                </a:solidFill>
              </a:rPr>
              <a:t> transform the basis</a:t>
            </a:r>
            <a:r>
              <a:rPr lang="en-US" sz="5400" dirty="0"/>
              <a:t>.</a:t>
            </a:r>
            <a:endParaRPr lang="en-CA" sz="5400" dirty="0"/>
          </a:p>
        </p:txBody>
      </p:sp>
    </p:spTree>
    <p:extLst>
      <p:ext uri="{BB962C8B-B14F-4D97-AF65-F5344CB8AC3E}">
        <p14:creationId xmlns:p14="http://schemas.microsoft.com/office/powerpoint/2010/main" val="149360886"/>
      </p:ext>
    </p:extLst>
  </p:cSld>
  <p:clrMapOvr>
    <a:masterClrMapping/>
  </p:clrMapOvr>
  <mc:AlternateContent xmlns:mc="http://schemas.openxmlformats.org/markup-compatibility/2006" xmlns:p14="http://schemas.microsoft.com/office/powerpoint/2010/main">
    <mc:Choice Requires="p14">
      <p:transition spd="slow" p14:dur="2000" advTm="91288"/>
    </mc:Choice>
    <mc:Fallback xmlns="">
      <p:transition spd="slow" advTm="91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CB2A902-0888-4713-B2AB-45C8CC3DB70B}"/>
              </a:ext>
            </a:extLst>
          </p:cNvPr>
          <p:cNvPicPr>
            <a:picLocks noChangeAspect="1"/>
          </p:cNvPicPr>
          <p:nvPr/>
        </p:nvPicPr>
        <p:blipFill>
          <a:blip r:embed="rId4"/>
          <a:stretch>
            <a:fillRect/>
          </a:stretch>
        </p:blipFill>
        <p:spPr>
          <a:xfrm>
            <a:off x="455191" y="796918"/>
            <a:ext cx="6471081" cy="5594919"/>
          </a:xfrm>
          <a:prstGeom prst="rect">
            <a:avLst/>
          </a:prstGeom>
        </p:spPr>
      </p:pic>
      <p:grpSp>
        <p:nvGrpSpPr>
          <p:cNvPr id="38" name="Group 37">
            <a:extLst>
              <a:ext uri="{FF2B5EF4-FFF2-40B4-BE49-F238E27FC236}">
                <a16:creationId xmlns:a16="http://schemas.microsoft.com/office/drawing/2014/main" id="{FAD4BDA1-BBFA-48AF-8EDE-68C2B6BE90BF}"/>
              </a:ext>
            </a:extLst>
          </p:cNvPr>
          <p:cNvGrpSpPr/>
          <p:nvPr/>
        </p:nvGrpSpPr>
        <p:grpSpPr>
          <a:xfrm>
            <a:off x="2111285" y="3725599"/>
            <a:ext cx="2247160" cy="1737012"/>
            <a:chOff x="3836074" y="1171825"/>
            <a:chExt cx="2247160" cy="1737012"/>
          </a:xfrm>
        </p:grpSpPr>
        <p:cxnSp>
          <p:nvCxnSpPr>
            <p:cNvPr id="5" name="Straight Arrow Connector 4">
              <a:extLst>
                <a:ext uri="{FF2B5EF4-FFF2-40B4-BE49-F238E27FC236}">
                  <a16:creationId xmlns:a16="http://schemas.microsoft.com/office/drawing/2014/main" id="{7436B008-3923-4BFA-A913-08825C185F49}"/>
                </a:ext>
              </a:extLst>
            </p:cNvPr>
            <p:cNvCxnSpPr>
              <a:cxnSpLocks/>
            </p:cNvCxnSpPr>
            <p:nvPr/>
          </p:nvCxnSpPr>
          <p:spPr>
            <a:xfrm flipV="1">
              <a:off x="4174373" y="1879712"/>
              <a:ext cx="0" cy="90421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8655F587-C9BD-43A3-A4CB-9191C6BD98B9}"/>
                </a:ext>
              </a:extLst>
            </p:cNvPr>
            <p:cNvCxnSpPr>
              <a:cxnSpLocks/>
            </p:cNvCxnSpPr>
            <p:nvPr/>
          </p:nvCxnSpPr>
          <p:spPr>
            <a:xfrm flipV="1">
              <a:off x="4163507" y="2783930"/>
              <a:ext cx="927221" cy="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D85CCE2-2EF5-4883-B833-49EB2B20ACBF}"/>
                    </a:ext>
                  </a:extLst>
                </p:cNvPr>
                <p:cNvSpPr/>
                <p:nvPr/>
              </p:nvSpPr>
              <p:spPr>
                <a:xfrm flipH="1">
                  <a:off x="4778830" y="2200951"/>
                  <a:ext cx="1304404"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oMath>
                    </m:oMathPara>
                  </a14:m>
                  <a:endParaRPr lang="en-CA" sz="4000" dirty="0"/>
                </a:p>
              </p:txBody>
            </p:sp>
          </mc:Choice>
          <mc:Fallback xmlns="">
            <p:sp>
              <p:nvSpPr>
                <p:cNvPr id="9" name="Rectangle 8">
                  <a:extLst>
                    <a:ext uri="{FF2B5EF4-FFF2-40B4-BE49-F238E27FC236}">
                      <a16:creationId xmlns:a16="http://schemas.microsoft.com/office/drawing/2014/main" id="{0D85CCE2-2EF5-4883-B833-49EB2B20ACBF}"/>
                    </a:ext>
                  </a:extLst>
                </p:cNvPr>
                <p:cNvSpPr>
                  <a:spLocks noRot="1" noChangeAspect="1" noMove="1" noResize="1" noEditPoints="1" noAdjustHandles="1" noChangeArrowheads="1" noChangeShapeType="1" noTextEdit="1"/>
                </p:cNvSpPr>
                <p:nvPr/>
              </p:nvSpPr>
              <p:spPr>
                <a:xfrm flipH="1">
                  <a:off x="4778830" y="2200951"/>
                  <a:ext cx="1304404" cy="707886"/>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07E85EBB-7603-4EE3-A83B-79A6472901D8}"/>
                    </a:ext>
                  </a:extLst>
                </p:cNvPr>
                <p:cNvSpPr/>
                <p:nvPr/>
              </p:nvSpPr>
              <p:spPr>
                <a:xfrm>
                  <a:off x="3836074" y="1171825"/>
                  <a:ext cx="849318"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oMath>
                    </m:oMathPara>
                  </a14:m>
                  <a:endParaRPr lang="en-CA" sz="4000" dirty="0"/>
                </a:p>
              </p:txBody>
            </p:sp>
          </mc:Choice>
          <mc:Fallback xmlns="">
            <p:sp>
              <p:nvSpPr>
                <p:cNvPr id="10" name="Rectangle 9">
                  <a:extLst>
                    <a:ext uri="{FF2B5EF4-FFF2-40B4-BE49-F238E27FC236}">
                      <a16:creationId xmlns:a16="http://schemas.microsoft.com/office/drawing/2014/main" id="{07E85EBB-7603-4EE3-A83B-79A6472901D8}"/>
                    </a:ext>
                  </a:extLst>
                </p:cNvPr>
                <p:cNvSpPr>
                  <a:spLocks noRot="1" noChangeAspect="1" noMove="1" noResize="1" noEditPoints="1" noAdjustHandles="1" noChangeArrowheads="1" noChangeShapeType="1" noTextEdit="1"/>
                </p:cNvSpPr>
                <p:nvPr/>
              </p:nvSpPr>
              <p:spPr>
                <a:xfrm>
                  <a:off x="3836074" y="1171825"/>
                  <a:ext cx="849318" cy="707886"/>
                </a:xfrm>
                <a:prstGeom prst="rect">
                  <a:avLst/>
                </a:prstGeom>
                <a:blipFill>
                  <a:blip r:embed="rId8"/>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1B6926A-2C75-485E-8530-A8BFE2314A49}"/>
                  </a:ext>
                </a:extLst>
              </p:cNvPr>
              <p:cNvSpPr txBox="1"/>
              <p:nvPr/>
            </p:nvSpPr>
            <p:spPr>
              <a:xfrm>
                <a:off x="8302486" y="1242966"/>
                <a:ext cx="2309478" cy="12023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d>
                            <m:dPr>
                              <m:begChr m:val="["/>
                              <m:endChr m:val="]"/>
                              <m:ctrlPr>
                                <a:rPr lang="en-US" sz="4000" i="1" smtClean="0">
                                  <a:solidFill>
                                    <a:schemeClr val="tx1"/>
                                  </a:solidFill>
                                  <a:latin typeface="Cambria Math" panose="02040503050406030204" pitchFamily="18" charset="0"/>
                                </a:rPr>
                              </m:ctrlPr>
                            </m:dPr>
                            <m:e>
                              <m:m>
                                <m:mPr>
                                  <m:mcs>
                                    <m:mc>
                                      <m:mcPr>
                                        <m:count m:val="2"/>
                                        <m:mcJc m:val="center"/>
                                      </m:mcPr>
                                    </m:mc>
                                  </m:mcs>
                                  <m:ctrlPr>
                                    <a:rPr lang="en-US" sz="4000" i="1">
                                      <a:solidFill>
                                        <a:schemeClr val="tx1"/>
                                      </a:solidFill>
                                      <a:latin typeface="Cambria Math" panose="02040503050406030204" pitchFamily="18" charset="0"/>
                                    </a:rPr>
                                  </m:ctrlPr>
                                </m:mPr>
                                <m:mr>
                                  <m:e>
                                    <m:r>
                                      <a:rPr lang="en-US" sz="4000" b="0" i="1" smtClean="0">
                                        <a:solidFill>
                                          <a:schemeClr val="tx1"/>
                                        </a:solidFill>
                                        <a:latin typeface="Cambria Math" panose="02040503050406030204" pitchFamily="18" charset="0"/>
                                      </a:rPr>
                                      <m:t>5</m:t>
                                    </m:r>
                                  </m:e>
                                  <m:e>
                                    <m:r>
                                      <a:rPr lang="en-US" sz="4000" b="0" i="1" smtClean="0">
                                        <a:solidFill>
                                          <a:schemeClr val="tx1"/>
                                        </a:solidFill>
                                        <a:latin typeface="Cambria Math" panose="02040503050406030204" pitchFamily="18" charset="0"/>
                                        <a:ea typeface="Cambria Math" panose="02040503050406030204" pitchFamily="18" charset="0"/>
                                      </a:rPr>
                                      <m:t>−1</m:t>
                                    </m:r>
                                  </m:e>
                                </m:mr>
                                <m:mr>
                                  <m:e>
                                    <m:r>
                                      <a:rPr lang="en-US" sz="4000" b="0" i="1" smtClean="0">
                                        <a:solidFill>
                                          <a:schemeClr val="tx1"/>
                                        </a:solidFill>
                                        <a:latin typeface="Cambria Math" panose="02040503050406030204" pitchFamily="18" charset="0"/>
                                      </a:rPr>
                                      <m:t>3</m:t>
                                    </m:r>
                                  </m:e>
                                  <m:e>
                                    <m:r>
                                      <a:rPr lang="en-US" sz="4000" b="0" i="1" smtClean="0">
                                        <a:solidFill>
                                          <a:schemeClr val="tx1"/>
                                        </a:solidFill>
                                        <a:latin typeface="Cambria Math" panose="02040503050406030204" pitchFamily="18" charset="0"/>
                                      </a:rPr>
                                      <m:t>4</m:t>
                                    </m:r>
                                  </m:e>
                                </m:mr>
                              </m:m>
                            </m:e>
                          </m:d>
                        </m:e>
                        <m:sub>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b="0" i="1" smtClean="0">
                                      <a:solidFill>
                                        <a:schemeClr val="accent5">
                                          <a:lumMod val="50000"/>
                                        </a:schemeClr>
                                      </a:solidFill>
                                      <a:latin typeface="Cambria Math" panose="02040503050406030204" pitchFamily="18" charset="0"/>
                                    </a:rPr>
                                    <m:t>𝑖</m:t>
                                  </m:r>
                                </m:sub>
                              </m:sSub>
                            </m:e>
                          </m:acc>
                        </m:sub>
                      </m:sSub>
                    </m:oMath>
                  </m:oMathPara>
                </a14:m>
                <a:endParaRPr lang="en-CA" sz="4000" dirty="0">
                  <a:solidFill>
                    <a:schemeClr val="tx1"/>
                  </a:solidFill>
                </a:endParaRPr>
              </a:p>
            </p:txBody>
          </p:sp>
        </mc:Choice>
        <mc:Fallback xmlns="">
          <p:sp>
            <p:nvSpPr>
              <p:cNvPr id="26" name="TextBox 25">
                <a:extLst>
                  <a:ext uri="{FF2B5EF4-FFF2-40B4-BE49-F238E27FC236}">
                    <a16:creationId xmlns:a16="http://schemas.microsoft.com/office/drawing/2014/main" id="{A1B6926A-2C75-485E-8530-A8BFE2314A49}"/>
                  </a:ext>
                </a:extLst>
              </p:cNvPr>
              <p:cNvSpPr txBox="1">
                <a:spLocks noRot="1" noChangeAspect="1" noMove="1" noResize="1" noEditPoints="1" noAdjustHandles="1" noChangeArrowheads="1" noChangeShapeType="1" noTextEdit="1"/>
              </p:cNvSpPr>
              <p:nvPr/>
            </p:nvSpPr>
            <p:spPr>
              <a:xfrm>
                <a:off x="8302486" y="1242966"/>
                <a:ext cx="2309478" cy="1202380"/>
              </a:xfrm>
              <a:prstGeom prst="rect">
                <a:avLst/>
              </a:prstGeom>
              <a:blipFill>
                <a:blip r:embed="rId9"/>
                <a:stretch>
                  <a:fillRect/>
                </a:stretch>
              </a:blipFill>
            </p:spPr>
            <p:txBody>
              <a:bodyPr/>
              <a:lstStyle/>
              <a:p>
                <a:r>
                  <a:rPr lang="en-CA">
                    <a:noFill/>
                  </a:rPr>
                  <a:t> </a:t>
                </a:r>
              </a:p>
            </p:txBody>
          </p:sp>
        </mc:Fallback>
      </mc:AlternateContent>
      <p:grpSp>
        <p:nvGrpSpPr>
          <p:cNvPr id="45" name="Group 44">
            <a:extLst>
              <a:ext uri="{FF2B5EF4-FFF2-40B4-BE49-F238E27FC236}">
                <a16:creationId xmlns:a16="http://schemas.microsoft.com/office/drawing/2014/main" id="{E735D9DD-3181-43B6-96B7-7A6C1E80B193}"/>
              </a:ext>
            </a:extLst>
          </p:cNvPr>
          <p:cNvGrpSpPr/>
          <p:nvPr/>
        </p:nvGrpSpPr>
        <p:grpSpPr>
          <a:xfrm>
            <a:off x="2449585" y="1897969"/>
            <a:ext cx="4615736" cy="3439736"/>
            <a:chOff x="2449585" y="1897969"/>
            <a:chExt cx="4615736" cy="3439736"/>
          </a:xfrm>
        </p:grpSpPr>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A198AA1-CD9D-491E-8294-64291CC52A0C}"/>
                    </a:ext>
                  </a:extLst>
                </p:cNvPr>
                <p:cNvSpPr/>
                <p:nvPr/>
              </p:nvSpPr>
              <p:spPr>
                <a:xfrm>
                  <a:off x="5762528" y="1897969"/>
                  <a:ext cx="1302793" cy="707886"/>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i="1" smtClean="0">
                                    <a:solidFill>
                                      <a:srgbClr val="FFC000"/>
                                    </a:solidFill>
                                    <a:latin typeface="Cambria Math" panose="02040503050406030204" pitchFamily="18" charset="0"/>
                                  </a:rPr>
                                </m:ctrlPr>
                              </m:accPr>
                              <m:e>
                                <m:r>
                                  <a:rPr lang="en-US" sz="4000" b="0" i="1" smtClean="0">
                                    <a:solidFill>
                                      <a:srgbClr val="FFC000"/>
                                    </a:solidFill>
                                    <a:latin typeface="Cambria Math" panose="02040503050406030204" pitchFamily="18" charset="0"/>
                                  </a:rPr>
                                  <m:t>𝑣</m:t>
                                </m:r>
                              </m:e>
                            </m:acc>
                          </m:e>
                        </m:d>
                      </m:oMath>
                    </m:oMathPara>
                  </a14:m>
                  <a:endParaRPr lang="en-CA" sz="4000" dirty="0"/>
                </a:p>
              </p:txBody>
            </p:sp>
          </mc:Choice>
          <mc:Fallback xmlns="">
            <p:sp>
              <p:nvSpPr>
                <p:cNvPr id="14" name="Rectangle 13">
                  <a:extLst>
                    <a:ext uri="{FF2B5EF4-FFF2-40B4-BE49-F238E27FC236}">
                      <a16:creationId xmlns:a16="http://schemas.microsoft.com/office/drawing/2014/main" id="{EA198AA1-CD9D-491E-8294-64291CC52A0C}"/>
                    </a:ext>
                  </a:extLst>
                </p:cNvPr>
                <p:cNvSpPr>
                  <a:spLocks noRot="1" noChangeAspect="1" noMove="1" noResize="1" noEditPoints="1" noAdjustHandles="1" noChangeArrowheads="1" noChangeShapeType="1" noTextEdit="1"/>
                </p:cNvSpPr>
                <p:nvPr/>
              </p:nvSpPr>
              <p:spPr>
                <a:xfrm>
                  <a:off x="5762528" y="1897969"/>
                  <a:ext cx="1302793" cy="707886"/>
                </a:xfrm>
                <a:prstGeom prst="rect">
                  <a:avLst/>
                </a:prstGeom>
                <a:blipFill>
                  <a:blip r:embed="rId10"/>
                  <a:stretch>
                    <a:fillRect/>
                  </a:stretch>
                </a:blipFill>
                <a:ln>
                  <a:noFill/>
                </a:ln>
              </p:spPr>
              <p:txBody>
                <a:bodyPr/>
                <a:lstStyle/>
                <a:p>
                  <a:r>
                    <a:rPr lang="en-CA">
                      <a:noFill/>
                    </a:rPr>
                    <a:t> </a:t>
                  </a:r>
                </a:p>
              </p:txBody>
            </p:sp>
          </mc:Fallback>
        </mc:AlternateContent>
        <p:cxnSp>
          <p:nvCxnSpPr>
            <p:cNvPr id="24" name="Straight Arrow Connector 23">
              <a:extLst>
                <a:ext uri="{FF2B5EF4-FFF2-40B4-BE49-F238E27FC236}">
                  <a16:creationId xmlns:a16="http://schemas.microsoft.com/office/drawing/2014/main" id="{302C6FB7-0313-4DC3-814F-44E36C29A60A}"/>
                </a:ext>
              </a:extLst>
            </p:cNvPr>
            <p:cNvCxnSpPr>
              <a:cxnSpLocks/>
            </p:cNvCxnSpPr>
            <p:nvPr/>
          </p:nvCxnSpPr>
          <p:spPr>
            <a:xfrm flipV="1">
              <a:off x="2449585" y="2730761"/>
              <a:ext cx="4338720" cy="2606944"/>
            </a:xfrm>
            <a:prstGeom prst="straightConnector1">
              <a:avLst/>
            </a:prstGeom>
            <a:ln w="57150">
              <a:solidFill>
                <a:srgbClr val="FFC00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47D1E752-8B6C-4591-89EA-70401096B3F9}"/>
                  </a:ext>
                </a:extLst>
              </p:cNvPr>
              <p:cNvSpPr/>
              <p:nvPr/>
            </p:nvSpPr>
            <p:spPr>
              <a:xfrm>
                <a:off x="7022974" y="3977980"/>
                <a:ext cx="4990405" cy="707886"/>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i="1" smtClean="0">
                                  <a:solidFill>
                                    <a:srgbClr val="FFC000"/>
                                  </a:solidFill>
                                  <a:latin typeface="Cambria Math" panose="02040503050406030204" pitchFamily="18" charset="0"/>
                                </a:rPr>
                              </m:ctrlPr>
                            </m:accPr>
                            <m:e>
                              <m:r>
                                <a:rPr lang="en-US" sz="4000" b="0" i="1" smtClean="0">
                                  <a:solidFill>
                                    <a:srgbClr val="FFC000"/>
                                  </a:solidFill>
                                  <a:latin typeface="Cambria Math" panose="02040503050406030204" pitchFamily="18" charset="0"/>
                                </a:rPr>
                                <m:t>𝑣</m:t>
                              </m:r>
                            </m:e>
                          </m:acc>
                        </m:e>
                      </m:d>
                      <m:r>
                        <a:rPr lang="en-US" sz="4000" b="0" i="1" smtClean="0">
                          <a:solidFill>
                            <a:schemeClr val="tx1"/>
                          </a:solidFill>
                          <a:latin typeface="Cambria Math" panose="02040503050406030204" pitchFamily="18" charset="0"/>
                        </a:rPr>
                        <m:t>=        5</m:t>
                      </m:r>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r>
                        <a:rPr lang="en-US" sz="4000" b="0" i="1" smtClean="0">
                          <a:solidFill>
                            <a:schemeClr val="tx1"/>
                          </a:solidFill>
                          <a:latin typeface="Cambria Math" panose="02040503050406030204" pitchFamily="18" charset="0"/>
                        </a:rPr>
                        <m:t>+3</m:t>
                      </m:r>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oMath>
                  </m:oMathPara>
                </a14:m>
                <a:endParaRPr lang="en-CA" sz="4000" dirty="0">
                  <a:solidFill>
                    <a:schemeClr val="tx1"/>
                  </a:solidFill>
                </a:endParaRPr>
              </a:p>
            </p:txBody>
          </p:sp>
        </mc:Choice>
        <mc:Fallback xmlns="">
          <p:sp>
            <p:nvSpPr>
              <p:cNvPr id="25" name="Rectangle 24">
                <a:extLst>
                  <a:ext uri="{FF2B5EF4-FFF2-40B4-BE49-F238E27FC236}">
                    <a16:creationId xmlns:a16="http://schemas.microsoft.com/office/drawing/2014/main" id="{47D1E752-8B6C-4591-89EA-70401096B3F9}"/>
                  </a:ext>
                </a:extLst>
              </p:cNvPr>
              <p:cNvSpPr>
                <a:spLocks noRot="1" noChangeAspect="1" noMove="1" noResize="1" noEditPoints="1" noAdjustHandles="1" noChangeArrowheads="1" noChangeShapeType="1" noTextEdit="1"/>
              </p:cNvSpPr>
              <p:nvPr/>
            </p:nvSpPr>
            <p:spPr>
              <a:xfrm>
                <a:off x="7022974" y="3977980"/>
                <a:ext cx="4990405" cy="707886"/>
              </a:xfrm>
              <a:prstGeom prst="rect">
                <a:avLst/>
              </a:prstGeom>
              <a:blipFill>
                <a:blip r:embed="rId11"/>
                <a:stretch>
                  <a:fillRect/>
                </a:stretch>
              </a:blipFill>
              <a:ln>
                <a:noFill/>
              </a:ln>
            </p:spPr>
            <p:txBody>
              <a:bodyPr/>
              <a:lstStyle/>
              <a:p>
                <a:r>
                  <a:rPr lang="en-CA">
                    <a:noFill/>
                  </a:rPr>
                  <a:t> </a:t>
                </a:r>
              </a:p>
            </p:txBody>
          </p:sp>
        </mc:Fallback>
      </mc:AlternateContent>
      <p:grpSp>
        <p:nvGrpSpPr>
          <p:cNvPr id="46" name="Group 45">
            <a:extLst>
              <a:ext uri="{FF2B5EF4-FFF2-40B4-BE49-F238E27FC236}">
                <a16:creationId xmlns:a16="http://schemas.microsoft.com/office/drawing/2014/main" id="{CED422BA-3714-46D4-8F7F-F6DCB2A8D693}"/>
              </a:ext>
            </a:extLst>
          </p:cNvPr>
          <p:cNvGrpSpPr/>
          <p:nvPr/>
        </p:nvGrpSpPr>
        <p:grpSpPr>
          <a:xfrm>
            <a:off x="763613" y="1184447"/>
            <a:ext cx="1676034" cy="4140749"/>
            <a:chOff x="763613" y="1184447"/>
            <a:chExt cx="1676034" cy="4140749"/>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FCEFF99-1257-4C7C-A277-1FA4622742F6}"/>
                    </a:ext>
                  </a:extLst>
                </p:cNvPr>
                <p:cNvSpPr/>
                <p:nvPr/>
              </p:nvSpPr>
              <p:spPr>
                <a:xfrm>
                  <a:off x="763613" y="1184447"/>
                  <a:ext cx="1606915" cy="132343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b="0" i="1" smtClean="0">
                                    <a:solidFill>
                                      <a:srgbClr val="7030A0"/>
                                    </a:solidFill>
                                    <a:latin typeface="Cambria Math" panose="02040503050406030204" pitchFamily="18" charset="0"/>
                                  </a:rPr>
                                </m:ctrlPr>
                              </m:accPr>
                              <m:e>
                                <m:r>
                                  <a:rPr lang="en-US" sz="4000" i="1" smtClean="0">
                                    <a:solidFill>
                                      <a:srgbClr val="7030A0"/>
                                    </a:solidFill>
                                    <a:latin typeface="Cambria Math" panose="02040503050406030204" pitchFamily="18" charset="0"/>
                                  </a:rPr>
                                  <m:t>𝑤</m:t>
                                </m:r>
                              </m:e>
                            </m:acc>
                          </m:e>
                        </m:d>
                      </m:oMath>
                    </m:oMathPara>
                  </a14:m>
                  <a:endParaRPr lang="en-CA" sz="4000" dirty="0">
                    <a:solidFill>
                      <a:srgbClr val="7030A0"/>
                    </a:solidFill>
                  </a:endParaRPr>
                </a:p>
                <a:p>
                  <a:endParaRPr lang="en-CA" sz="4000" dirty="0">
                    <a:solidFill>
                      <a:srgbClr val="7030A0"/>
                    </a:solidFill>
                  </a:endParaRPr>
                </a:p>
              </p:txBody>
            </p:sp>
          </mc:Choice>
          <mc:Fallback xmlns="">
            <p:sp>
              <p:nvSpPr>
                <p:cNvPr id="20" name="Rectangle 19">
                  <a:extLst>
                    <a:ext uri="{FF2B5EF4-FFF2-40B4-BE49-F238E27FC236}">
                      <a16:creationId xmlns:a16="http://schemas.microsoft.com/office/drawing/2014/main" id="{7FCEFF99-1257-4C7C-A277-1FA4622742F6}"/>
                    </a:ext>
                  </a:extLst>
                </p:cNvPr>
                <p:cNvSpPr>
                  <a:spLocks noRot="1" noChangeAspect="1" noMove="1" noResize="1" noEditPoints="1" noAdjustHandles="1" noChangeArrowheads="1" noChangeShapeType="1" noTextEdit="1"/>
                </p:cNvSpPr>
                <p:nvPr/>
              </p:nvSpPr>
              <p:spPr>
                <a:xfrm>
                  <a:off x="763613" y="1184447"/>
                  <a:ext cx="1606915" cy="1323439"/>
                </a:xfrm>
                <a:prstGeom prst="rect">
                  <a:avLst/>
                </a:prstGeom>
                <a:blipFill>
                  <a:blip r:embed="rId12"/>
                  <a:stretch>
                    <a:fillRect/>
                  </a:stretch>
                </a:blipFill>
                <a:ln>
                  <a:noFill/>
                </a:ln>
              </p:spPr>
              <p:txBody>
                <a:bodyPr/>
                <a:lstStyle/>
                <a:p>
                  <a:r>
                    <a:rPr lang="en-CA">
                      <a:noFill/>
                    </a:rPr>
                    <a:t> </a:t>
                  </a:r>
                </a:p>
              </p:txBody>
            </p:sp>
          </mc:Fallback>
        </mc:AlternateContent>
        <p:cxnSp>
          <p:nvCxnSpPr>
            <p:cNvPr id="27" name="Straight Arrow Connector 26">
              <a:extLst>
                <a:ext uri="{FF2B5EF4-FFF2-40B4-BE49-F238E27FC236}">
                  <a16:creationId xmlns:a16="http://schemas.microsoft.com/office/drawing/2014/main" id="{2AD27983-CDF0-4BDE-919D-6529A6196EE7}"/>
                </a:ext>
              </a:extLst>
            </p:cNvPr>
            <p:cNvCxnSpPr>
              <a:cxnSpLocks/>
            </p:cNvCxnSpPr>
            <p:nvPr/>
          </p:nvCxnSpPr>
          <p:spPr>
            <a:xfrm flipH="1" flipV="1">
              <a:off x="1577009" y="1908906"/>
              <a:ext cx="862638" cy="3416290"/>
            </a:xfrm>
            <a:prstGeom prst="straightConnector1">
              <a:avLst/>
            </a:prstGeom>
            <a:ln w="57150">
              <a:solidFill>
                <a:srgbClr val="7030A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81FC9898-5BD3-4FB0-A67D-51C52AC75294}"/>
                  </a:ext>
                </a:extLst>
              </p:cNvPr>
              <p:cNvSpPr/>
              <p:nvPr/>
            </p:nvSpPr>
            <p:spPr>
              <a:xfrm>
                <a:off x="6990953" y="4885595"/>
                <a:ext cx="5001626"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𝐿</m:t>
                      </m:r>
                      <m:d>
                        <m:dPr>
                          <m:ctrlPr>
                            <a:rPr lang="en-US" sz="4000" b="0" i="1" smtClean="0">
                              <a:solidFill>
                                <a:schemeClr val="tx1"/>
                              </a:solidFill>
                              <a:latin typeface="Cambria Math" panose="02040503050406030204" pitchFamily="18" charset="0"/>
                            </a:rPr>
                          </m:ctrlPr>
                        </m:dPr>
                        <m:e>
                          <m:acc>
                            <m:accPr>
                              <m:chr m:val="⃗"/>
                              <m:ctrlPr>
                                <a:rPr lang="en-US" sz="4000" b="0" i="1" smtClean="0">
                                  <a:solidFill>
                                    <a:srgbClr val="7030A0"/>
                                  </a:solidFill>
                                  <a:latin typeface="Cambria Math" panose="02040503050406030204" pitchFamily="18" charset="0"/>
                                </a:rPr>
                              </m:ctrlPr>
                            </m:accPr>
                            <m:e>
                              <m:r>
                                <a:rPr lang="en-US" sz="4000" b="0" i="1" smtClean="0">
                                  <a:solidFill>
                                    <a:srgbClr val="7030A0"/>
                                  </a:solidFill>
                                  <a:latin typeface="Cambria Math" panose="02040503050406030204" pitchFamily="18" charset="0"/>
                                </a:rPr>
                                <m:t>𝑤</m:t>
                              </m:r>
                            </m:e>
                          </m:acc>
                        </m:e>
                      </m:d>
                      <m:r>
                        <a:rPr lang="en-US" sz="4000" b="0" i="1" smtClean="0">
                          <a:solidFill>
                            <a:schemeClr val="tx1"/>
                          </a:solidFill>
                          <a:latin typeface="Cambria Math" panose="02040503050406030204" pitchFamily="18" charset="0"/>
                        </a:rPr>
                        <m:t>=(−1)</m:t>
                      </m:r>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1</m:t>
                              </m:r>
                            </m:sub>
                          </m:sSub>
                        </m:e>
                      </m:acc>
                      <m:r>
                        <a:rPr lang="en-US" sz="4000" b="0" i="1" smtClean="0">
                          <a:solidFill>
                            <a:schemeClr val="tx1"/>
                          </a:solidFill>
                          <a:latin typeface="Cambria Math" panose="02040503050406030204" pitchFamily="18" charset="0"/>
                        </a:rPr>
                        <m:t>+4</m:t>
                      </m:r>
                      <m:acc>
                        <m:accPr>
                          <m:chr m:val="⃗"/>
                          <m:ctrlPr>
                            <a:rPr lang="en-US" sz="4000" i="1" smtClean="0">
                              <a:solidFill>
                                <a:schemeClr val="accent5">
                                  <a:lumMod val="50000"/>
                                </a:schemeClr>
                              </a:solidFill>
                              <a:latin typeface="Cambria Math" panose="02040503050406030204" pitchFamily="18" charset="0"/>
                            </a:rPr>
                          </m:ctrlPr>
                        </m:accPr>
                        <m:e>
                          <m:sSub>
                            <m:sSubPr>
                              <m:ctrlPr>
                                <a:rPr lang="en-US" sz="4000" i="1">
                                  <a:solidFill>
                                    <a:schemeClr val="accent5">
                                      <a:lumMod val="50000"/>
                                    </a:schemeClr>
                                  </a:solidFill>
                                  <a:latin typeface="Cambria Math" panose="02040503050406030204" pitchFamily="18" charset="0"/>
                                </a:rPr>
                              </m:ctrlPr>
                            </m:sSubPr>
                            <m:e>
                              <m:r>
                                <a:rPr lang="en-US" sz="4000" i="1">
                                  <a:solidFill>
                                    <a:schemeClr val="accent5">
                                      <a:lumMod val="50000"/>
                                    </a:schemeClr>
                                  </a:solidFill>
                                  <a:latin typeface="Cambria Math" panose="02040503050406030204" pitchFamily="18" charset="0"/>
                                </a:rPr>
                                <m:t>𝑒</m:t>
                              </m:r>
                            </m:e>
                            <m:sub>
                              <m:r>
                                <a:rPr lang="en-US" sz="4000" i="1">
                                  <a:solidFill>
                                    <a:schemeClr val="accent5">
                                      <a:lumMod val="50000"/>
                                    </a:schemeClr>
                                  </a:solidFill>
                                  <a:latin typeface="Cambria Math" panose="02040503050406030204" pitchFamily="18" charset="0"/>
                                </a:rPr>
                                <m:t>2</m:t>
                              </m:r>
                            </m:sub>
                          </m:sSub>
                        </m:e>
                      </m:acc>
                    </m:oMath>
                  </m:oMathPara>
                </a14:m>
                <a:endParaRPr lang="en-CA" sz="4000" dirty="0">
                  <a:solidFill>
                    <a:schemeClr val="tx1"/>
                  </a:solidFill>
                </a:endParaRPr>
              </a:p>
            </p:txBody>
          </p:sp>
        </mc:Choice>
        <mc:Fallback xmlns="">
          <p:sp>
            <p:nvSpPr>
              <p:cNvPr id="44" name="Rectangle 43">
                <a:extLst>
                  <a:ext uri="{FF2B5EF4-FFF2-40B4-BE49-F238E27FC236}">
                    <a16:creationId xmlns:a16="http://schemas.microsoft.com/office/drawing/2014/main" id="{81FC9898-5BD3-4FB0-A67D-51C52AC75294}"/>
                  </a:ext>
                </a:extLst>
              </p:cNvPr>
              <p:cNvSpPr>
                <a:spLocks noRot="1" noChangeAspect="1" noMove="1" noResize="1" noEditPoints="1" noAdjustHandles="1" noChangeArrowheads="1" noChangeShapeType="1" noTextEdit="1"/>
              </p:cNvSpPr>
              <p:nvPr/>
            </p:nvSpPr>
            <p:spPr>
              <a:xfrm>
                <a:off x="6990953" y="4885595"/>
                <a:ext cx="5001626" cy="707886"/>
              </a:xfrm>
              <a:prstGeom prst="rect">
                <a:avLst/>
              </a:prstGeom>
              <a:blipFill>
                <a:blip r:embed="rId13"/>
                <a:stretch>
                  <a:fillRect/>
                </a:stretch>
              </a:blipFill>
            </p:spPr>
            <p:txBody>
              <a:bodyPr/>
              <a:lstStyle/>
              <a:p>
                <a:r>
                  <a:rPr lang="en-CA">
                    <a:noFill/>
                  </a:rPr>
                  <a:t> </a:t>
                </a:r>
              </a:p>
            </p:txBody>
          </p:sp>
        </mc:Fallback>
      </mc:AlternateContent>
      <p:cxnSp>
        <p:nvCxnSpPr>
          <p:cNvPr id="47" name="Straight Arrow Connector 46">
            <a:extLst>
              <a:ext uri="{FF2B5EF4-FFF2-40B4-BE49-F238E27FC236}">
                <a16:creationId xmlns:a16="http://schemas.microsoft.com/office/drawing/2014/main" id="{5B550EA9-7804-4853-938C-963D6540C476}"/>
              </a:ext>
            </a:extLst>
          </p:cNvPr>
          <p:cNvCxnSpPr>
            <a:cxnSpLocks/>
          </p:cNvCxnSpPr>
          <p:nvPr/>
        </p:nvCxnSpPr>
        <p:spPr>
          <a:xfrm>
            <a:off x="2438718" y="5379933"/>
            <a:ext cx="927221" cy="0"/>
          </a:xfrm>
          <a:prstGeom prst="straightConnector1">
            <a:avLst/>
          </a:prstGeom>
          <a:ln w="57150">
            <a:solidFill>
              <a:srgbClr val="FFC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7B75676F-2B58-40A7-9A1F-4154AF86F2FD}"/>
                  </a:ext>
                </a:extLst>
              </p:cNvPr>
              <p:cNvSpPr/>
              <p:nvPr/>
            </p:nvSpPr>
            <p:spPr>
              <a:xfrm>
                <a:off x="3160973" y="5281280"/>
                <a:ext cx="594009"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FFC000"/>
                              </a:solidFill>
                              <a:latin typeface="Cambria Math" panose="02040503050406030204" pitchFamily="18" charset="0"/>
                            </a:rPr>
                          </m:ctrlPr>
                        </m:accPr>
                        <m:e>
                          <m:r>
                            <a:rPr lang="en-US" sz="4000" b="0" i="1" smtClean="0">
                              <a:solidFill>
                                <a:srgbClr val="FFC000"/>
                              </a:solidFill>
                              <a:latin typeface="Cambria Math" panose="02040503050406030204" pitchFamily="18" charset="0"/>
                            </a:rPr>
                            <m:t>𝑣</m:t>
                          </m:r>
                        </m:e>
                      </m:acc>
                    </m:oMath>
                  </m:oMathPara>
                </a14:m>
                <a:endParaRPr lang="en-CA" sz="4000" dirty="0"/>
              </a:p>
            </p:txBody>
          </p:sp>
        </mc:Choice>
        <mc:Fallback xmlns="">
          <p:sp>
            <p:nvSpPr>
              <p:cNvPr id="53" name="Rectangle 52">
                <a:extLst>
                  <a:ext uri="{FF2B5EF4-FFF2-40B4-BE49-F238E27FC236}">
                    <a16:creationId xmlns:a16="http://schemas.microsoft.com/office/drawing/2014/main" id="{7B75676F-2B58-40A7-9A1F-4154AF86F2FD}"/>
                  </a:ext>
                </a:extLst>
              </p:cNvPr>
              <p:cNvSpPr>
                <a:spLocks noRot="1" noChangeAspect="1" noMove="1" noResize="1" noEditPoints="1" noAdjustHandles="1" noChangeArrowheads="1" noChangeShapeType="1" noTextEdit="1"/>
              </p:cNvSpPr>
              <p:nvPr/>
            </p:nvSpPr>
            <p:spPr>
              <a:xfrm>
                <a:off x="3160973" y="5281280"/>
                <a:ext cx="594009" cy="707886"/>
              </a:xfrm>
              <a:prstGeom prst="rect">
                <a:avLst/>
              </a:prstGeom>
              <a:blipFill>
                <a:blip r:embed="rId14"/>
                <a:stretch>
                  <a:fillRect/>
                </a:stretch>
              </a:blipFill>
            </p:spPr>
            <p:txBody>
              <a:bodyPr/>
              <a:lstStyle/>
              <a:p>
                <a:r>
                  <a:rPr lang="en-CA">
                    <a:noFill/>
                  </a:rPr>
                  <a:t> </a:t>
                </a:r>
              </a:p>
            </p:txBody>
          </p:sp>
        </mc:Fallback>
      </mc:AlternateContent>
      <p:cxnSp>
        <p:nvCxnSpPr>
          <p:cNvPr id="54" name="Straight Arrow Connector 53">
            <a:extLst>
              <a:ext uri="{FF2B5EF4-FFF2-40B4-BE49-F238E27FC236}">
                <a16:creationId xmlns:a16="http://schemas.microsoft.com/office/drawing/2014/main" id="{7A9C3565-FD33-41A5-852C-6F4BFD2E80CB}"/>
              </a:ext>
            </a:extLst>
          </p:cNvPr>
          <p:cNvCxnSpPr>
            <a:cxnSpLocks/>
          </p:cNvCxnSpPr>
          <p:nvPr/>
        </p:nvCxnSpPr>
        <p:spPr>
          <a:xfrm flipV="1">
            <a:off x="2489248" y="4443698"/>
            <a:ext cx="9972" cy="883752"/>
          </a:xfrm>
          <a:prstGeom prst="straightConnector1">
            <a:avLst/>
          </a:prstGeom>
          <a:ln w="57150">
            <a:solidFill>
              <a:srgbClr val="7030A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D09731B1-A8A4-4191-9807-5287A58D15F1}"/>
                  </a:ext>
                </a:extLst>
              </p:cNvPr>
              <p:cNvSpPr/>
              <p:nvPr/>
            </p:nvSpPr>
            <p:spPr>
              <a:xfrm>
                <a:off x="2463718" y="4368030"/>
                <a:ext cx="693395"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𝑤</m:t>
                          </m:r>
                        </m:e>
                      </m:acc>
                    </m:oMath>
                  </m:oMathPara>
                </a14:m>
                <a:endParaRPr lang="en-CA" sz="4000" dirty="0">
                  <a:solidFill>
                    <a:schemeClr val="accent2">
                      <a:lumMod val="75000"/>
                    </a:schemeClr>
                  </a:solidFill>
                </a:endParaRPr>
              </a:p>
            </p:txBody>
          </p:sp>
        </mc:Choice>
        <mc:Fallback xmlns="">
          <p:sp>
            <p:nvSpPr>
              <p:cNvPr id="59" name="Rectangle 58">
                <a:extLst>
                  <a:ext uri="{FF2B5EF4-FFF2-40B4-BE49-F238E27FC236}">
                    <a16:creationId xmlns:a16="http://schemas.microsoft.com/office/drawing/2014/main" id="{D09731B1-A8A4-4191-9807-5287A58D15F1}"/>
                  </a:ext>
                </a:extLst>
              </p:cNvPr>
              <p:cNvSpPr>
                <a:spLocks noRot="1" noChangeAspect="1" noMove="1" noResize="1" noEditPoints="1" noAdjustHandles="1" noChangeArrowheads="1" noChangeShapeType="1" noTextEdit="1"/>
              </p:cNvSpPr>
              <p:nvPr/>
            </p:nvSpPr>
            <p:spPr>
              <a:xfrm>
                <a:off x="2463718" y="4368030"/>
                <a:ext cx="693395" cy="707886"/>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6">
            <p14:nvContentPartPr>
              <p14:cNvPr id="62" name="Ink 61">
                <a:extLst>
                  <a:ext uri="{FF2B5EF4-FFF2-40B4-BE49-F238E27FC236}">
                    <a16:creationId xmlns:a16="http://schemas.microsoft.com/office/drawing/2014/main" id="{5974AC7A-1F87-471B-9DC8-E5D00450FDED}"/>
                  </a:ext>
                </a:extLst>
              </p14:cNvPr>
              <p14:cNvContentPartPr/>
              <p14:nvPr>
                <p:extLst>
                  <p:ext uri="{42D2F446-02D8-4167-A562-619A0277C38B}">
                    <p15:isNarration xmlns:p15="http://schemas.microsoft.com/office/powerpoint/2012/main" val="1"/>
                  </p:ext>
                </p:extLst>
              </p14:nvPr>
            </p14:nvContentPartPr>
            <p14:xfrm>
              <a:off x="1784880" y="2401560"/>
              <a:ext cx="9950400" cy="3584880"/>
            </p14:xfrm>
          </p:contentPart>
        </mc:Choice>
        <mc:Fallback xmlns="">
          <p:pic>
            <p:nvPicPr>
              <p:cNvPr id="62" name="Ink 61">
                <a:extLst>
                  <a:ext uri="{FF2B5EF4-FFF2-40B4-BE49-F238E27FC236}">
                    <a16:creationId xmlns:a16="http://schemas.microsoft.com/office/drawing/2014/main" id="{5974AC7A-1F87-471B-9DC8-E5D00450FDED}"/>
                  </a:ext>
                </a:extLst>
              </p:cNvPr>
              <p:cNvPicPr>
                <a:picLocks noGrp="1" noRot="1" noChangeAspect="1" noMove="1" noResize="1" noEditPoints="1" noAdjustHandles="1" noChangeArrowheads="1" noChangeShapeType="1"/>
              </p:cNvPicPr>
              <p:nvPr/>
            </p:nvPicPr>
            <p:blipFill>
              <a:blip r:embed="rId17"/>
              <a:stretch>
                <a:fillRect/>
              </a:stretch>
            </p:blipFill>
            <p:spPr>
              <a:xfrm>
                <a:off x="1775520" y="2392200"/>
                <a:ext cx="9969120" cy="3603600"/>
              </a:xfrm>
              <a:prstGeom prst="rect">
                <a:avLst/>
              </a:prstGeom>
            </p:spPr>
          </p:pic>
        </mc:Fallback>
      </mc:AlternateContent>
    </p:spTree>
    <p:custDataLst>
      <p:tags r:id="rId1"/>
    </p:custDataLst>
    <p:extLst>
      <p:ext uri="{BB962C8B-B14F-4D97-AF65-F5344CB8AC3E}">
        <p14:creationId xmlns:p14="http://schemas.microsoft.com/office/powerpoint/2010/main" val="3262634763"/>
      </p:ext>
    </p:extLst>
  </p:cSld>
  <p:clrMapOvr>
    <a:masterClrMapping/>
  </p:clrMapOvr>
  <mc:AlternateContent xmlns:mc="http://schemas.openxmlformats.org/markup-compatibility/2006" xmlns:p14="http://schemas.microsoft.com/office/powerpoint/2010/main">
    <mc:Choice Requires="p14">
      <p:transition spd="slow" p14:dur="2000" advTm="163956"/>
    </mc:Choice>
    <mc:Fallback xmlns="">
      <p:transition spd="slow" advTm="1639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cmd type="call" cmd="playFrom(0.0)">
                                      <p:cBhvr>
                                        <p:cTn id="7" dur="1" fill="hold"/>
                                        <p:tgtEl>
                                          <p:spTgt spid="6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0B81C6F-217E-445B-A096-C4E13778E70D}"/>
              </a:ext>
            </a:extLst>
          </p:cNvPr>
          <p:cNvSpPr txBox="1"/>
          <p:nvPr/>
        </p:nvSpPr>
        <p:spPr>
          <a:xfrm>
            <a:off x="344064" y="377687"/>
            <a:ext cx="11466444" cy="3016210"/>
          </a:xfrm>
          <a:prstGeom prst="rect">
            <a:avLst/>
          </a:prstGeom>
          <a:noFill/>
        </p:spPr>
        <p:txBody>
          <a:bodyPr wrap="square" lIns="0" tIns="0" rIns="0" bIns="0" rtlCol="0">
            <a:spAutoFit/>
          </a:bodyPr>
          <a:lstStyle/>
          <a:p>
            <a:r>
              <a:rPr lang="en-US" sz="3600" dirty="0"/>
              <a:t>Linear Maps (geometrically) are spatial transforms that…</a:t>
            </a:r>
          </a:p>
          <a:p>
            <a:pPr marL="1200150" lvl="1" indent="-742950">
              <a:buFont typeface="+mj-lt"/>
              <a:buAutoNum type="arabicPeriod"/>
            </a:pPr>
            <a:r>
              <a:rPr lang="en-US" sz="4000" dirty="0"/>
              <a:t>Keep gridlines parallel</a:t>
            </a:r>
          </a:p>
          <a:p>
            <a:pPr marL="1200150" lvl="1" indent="-742950">
              <a:buFont typeface="+mj-lt"/>
              <a:buAutoNum type="arabicPeriod"/>
            </a:pPr>
            <a:r>
              <a:rPr lang="en-US" sz="4000" dirty="0"/>
              <a:t>Keep gridlines evenly spaced</a:t>
            </a:r>
          </a:p>
          <a:p>
            <a:pPr marL="1200150" lvl="1" indent="-742950">
              <a:buFont typeface="+mj-lt"/>
              <a:buAutoNum type="arabicPeriod"/>
            </a:pPr>
            <a:r>
              <a:rPr lang="en-US" sz="4000" dirty="0"/>
              <a:t>Keep the origin stationary</a:t>
            </a:r>
          </a:p>
          <a:p>
            <a:pPr marL="1200150" lvl="1" indent="-742950">
              <a:buFont typeface="+mj-lt"/>
              <a:buAutoNum type="arabicPeriod"/>
            </a:pPr>
            <a:endParaRPr lang="en-CA" sz="4000" dirty="0"/>
          </a:p>
        </p:txBody>
      </p:sp>
      <p:pic>
        <p:nvPicPr>
          <p:cNvPr id="1026" name="Picture 2" descr="http://www.ams.org/featurecolumn/images/august2009/grid.gif">
            <a:extLst>
              <a:ext uri="{FF2B5EF4-FFF2-40B4-BE49-F238E27FC236}">
                <a16:creationId xmlns:a16="http://schemas.microsoft.com/office/drawing/2014/main" id="{B68C7925-716B-4730-94D0-4C72653360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52" y="3067879"/>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ms.org/featurecolumn/images/august2009/diagonal.gif">
            <a:extLst>
              <a:ext uri="{FF2B5EF4-FFF2-40B4-BE49-F238E27FC236}">
                <a16:creationId xmlns:a16="http://schemas.microsoft.com/office/drawing/2014/main" id="{0BB61ECD-6BAE-4793-A7F7-F3AB8A3B74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8355" y="3067879"/>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ms.org/featurecolumn/images/august2009/symmetric.domain.gif">
            <a:extLst>
              <a:ext uri="{FF2B5EF4-FFF2-40B4-BE49-F238E27FC236}">
                <a16:creationId xmlns:a16="http://schemas.microsoft.com/office/drawing/2014/main" id="{E442D785-63D7-4E7A-841E-48285D50AF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1197" y="3067879"/>
            <a:ext cx="2400300" cy="2400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21AB88-452E-45B3-8274-083DC5D824A9}"/>
              </a:ext>
            </a:extLst>
          </p:cNvPr>
          <p:cNvSpPr txBox="1"/>
          <p:nvPr/>
        </p:nvSpPr>
        <p:spPr>
          <a:xfrm>
            <a:off x="7381347" y="2347414"/>
            <a:ext cx="4429161" cy="461665"/>
          </a:xfrm>
          <a:prstGeom prst="rect">
            <a:avLst/>
          </a:prstGeom>
          <a:noFill/>
        </p:spPr>
        <p:txBody>
          <a:bodyPr wrap="none" rtlCol="0">
            <a:spAutoFit/>
          </a:bodyPr>
          <a:lstStyle/>
          <a:p>
            <a:r>
              <a:rPr lang="en-US" sz="2400" dirty="0">
                <a:solidFill>
                  <a:schemeClr val="bg1">
                    <a:lumMod val="65000"/>
                  </a:schemeClr>
                </a:solidFill>
              </a:rPr>
              <a:t>(translations are not linear maps!)</a:t>
            </a:r>
            <a:endParaRPr lang="en-CA" sz="2400" dirty="0">
              <a:solidFill>
                <a:schemeClr val="bg1">
                  <a:lumMod val="65000"/>
                </a:schemeClr>
              </a:solidFill>
            </a:endParaRPr>
          </a:p>
        </p:txBody>
      </p:sp>
      <p:sp>
        <p:nvSpPr>
          <p:cNvPr id="3" name="TextBox 2">
            <a:extLst>
              <a:ext uri="{FF2B5EF4-FFF2-40B4-BE49-F238E27FC236}">
                <a16:creationId xmlns:a16="http://schemas.microsoft.com/office/drawing/2014/main" id="{EAAC558C-25AA-4406-A916-6872D765FCD2}"/>
              </a:ext>
            </a:extLst>
          </p:cNvPr>
          <p:cNvSpPr txBox="1"/>
          <p:nvPr/>
        </p:nvSpPr>
        <p:spPr>
          <a:xfrm>
            <a:off x="457200" y="5816600"/>
            <a:ext cx="4666342" cy="369332"/>
          </a:xfrm>
          <a:prstGeom prst="rect">
            <a:avLst/>
          </a:prstGeom>
          <a:noFill/>
        </p:spPr>
        <p:txBody>
          <a:bodyPr wrap="none" rtlCol="0">
            <a:spAutoFit/>
          </a:bodyPr>
          <a:lstStyle/>
          <a:p>
            <a:r>
              <a:rPr lang="en-US" dirty="0"/>
              <a:t>(Images taken from the American Math Society.)</a:t>
            </a:r>
            <a:endParaRPr lang="en-CA" dirty="0"/>
          </a:p>
        </p:txBody>
      </p:sp>
      <p:pic>
        <p:nvPicPr>
          <p:cNvPr id="7170" name="Picture 2" descr="http://www.ams.org/featurecolumn/images/august2009/shear.rotation.range.1.gif">
            <a:extLst>
              <a:ext uri="{FF2B5EF4-FFF2-40B4-BE49-F238E27FC236}">
                <a16:creationId xmlns:a16="http://schemas.microsoft.com/office/drawing/2014/main" id="{22A5D53A-0793-4AC6-9E50-D38308A305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852" y="3067879"/>
            <a:ext cx="2400300" cy="24003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D916F72B-590D-44EF-B82F-A1DC17F5D0A4}"/>
              </a:ext>
            </a:extLst>
          </p:cNvPr>
          <p:cNvCxnSpPr>
            <a:cxnSpLocks/>
          </p:cNvCxnSpPr>
          <p:nvPr/>
        </p:nvCxnSpPr>
        <p:spPr>
          <a:xfrm>
            <a:off x="3193143" y="2682000"/>
            <a:ext cx="0" cy="313460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8" name="Ink 7">
                <a:extLst>
                  <a:ext uri="{FF2B5EF4-FFF2-40B4-BE49-F238E27FC236}">
                    <a16:creationId xmlns:a16="http://schemas.microsoft.com/office/drawing/2014/main" id="{38B0821B-E4B0-42F2-93C3-C3928BE678E4}"/>
                  </a:ext>
                </a:extLst>
              </p14:cNvPr>
              <p14:cNvContentPartPr/>
              <p14:nvPr>
                <p:extLst>
                  <p:ext uri="{42D2F446-02D8-4167-A562-619A0277C38B}">
                    <p15:isNarration xmlns:p15="http://schemas.microsoft.com/office/powerpoint/2012/main" val="1"/>
                  </p:ext>
                </p:extLst>
              </p14:nvPr>
            </p14:nvContentPartPr>
            <p14:xfrm>
              <a:off x="3776040" y="2745720"/>
              <a:ext cx="7760520" cy="3110400"/>
            </p14:xfrm>
          </p:contentPart>
        </mc:Choice>
        <mc:Fallback xmlns="">
          <p:pic>
            <p:nvPicPr>
              <p:cNvPr id="8" name="Ink 7">
                <a:extLst>
                  <a:ext uri="{FF2B5EF4-FFF2-40B4-BE49-F238E27FC236}">
                    <a16:creationId xmlns:a16="http://schemas.microsoft.com/office/drawing/2014/main" id="{38B0821B-E4B0-42F2-93C3-C3928BE678E4}"/>
                  </a:ext>
                </a:extLst>
              </p:cNvPr>
              <p:cNvPicPr>
                <a:picLocks noGrp="1" noRot="1" noChangeAspect="1" noMove="1" noResize="1" noEditPoints="1" noAdjustHandles="1" noChangeArrowheads="1" noChangeShapeType="1"/>
              </p:cNvPicPr>
              <p:nvPr/>
            </p:nvPicPr>
            <p:blipFill>
              <a:blip r:embed="rId11"/>
              <a:stretch>
                <a:fillRect/>
              </a:stretch>
            </p:blipFill>
            <p:spPr>
              <a:xfrm>
                <a:off x="3766680" y="2736360"/>
                <a:ext cx="7779240" cy="3129120"/>
              </a:xfrm>
              <a:prstGeom prst="rect">
                <a:avLst/>
              </a:prstGeom>
            </p:spPr>
          </p:pic>
        </mc:Fallback>
      </mc:AlternateContent>
      <p:pic>
        <p:nvPicPr>
          <p:cNvPr id="9" name="Audio 8">
            <a:hlinkClick r:id="" action="ppaction://media"/>
            <a:extLst>
              <a:ext uri="{FF2B5EF4-FFF2-40B4-BE49-F238E27FC236}">
                <a16:creationId xmlns:a16="http://schemas.microsoft.com/office/drawing/2014/main" id="{37E18827-A2A2-4536-8B71-C46BF6604257}"/>
              </a:ext>
            </a:extLst>
          </p:cNvPr>
          <p:cNvPicPr>
            <a:picLocks noChangeAspect="1"/>
          </p:cNvPicPr>
          <p:nvPr>
            <a:audioFile r:link="rId3"/>
            <p:extLst>
              <p:ext uri="{DAA4B4D4-6D71-4841-9C94-3DE7FCFB9230}">
                <p14:media xmlns:p14="http://schemas.microsoft.com/office/powerpoint/2010/main" r:embed="rId2"/>
              </p:ext>
            </p:extLst>
          </p:nvPr>
        </p:nvPicPr>
        <p:blipFill>
          <a:blip r:embed="rId12"/>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1613612983"/>
      </p:ext>
    </p:extLst>
  </p:cSld>
  <p:clrMapOvr>
    <a:masterClrMapping/>
  </p:clrMapOvr>
  <mc:AlternateContent xmlns:mc="http://schemas.openxmlformats.org/markup-compatibility/2006" xmlns:p14="http://schemas.microsoft.com/office/powerpoint/2010/main">
    <mc:Choice Requires="p14">
      <p:transition spd="slow" p14:dur="2000" advTm="84891"/>
    </mc:Choice>
    <mc:Fallback xmlns="">
      <p:transition spd="slow" advTm="848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par>
                                <p:cTn id="7" presetID="59"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md type="call" cmd="playFrom(0.0)">
                                      <p:cBhvr>
                                        <p:cTn id="9" dur="1" fill="hold"/>
                                        <p:tgtEl>
                                          <p:spTgt spid="8"/>
                                        </p:tgtEl>
                                      </p:cBhvr>
                                    </p:cmd>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6">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6">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17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8" fill="hold" display="0">
                  <p:stCondLst>
                    <p:cond delay="indefinite"/>
                  </p:stCondLst>
                  <p:endCondLst>
                    <p:cond evt="onStopAudio" delay="0">
                      <p:tgtEl>
                        <p:sldTgt/>
                      </p:tgtEl>
                    </p:cond>
                  </p:endCondLst>
                </p:cTn>
                <p:tgtEl>
                  <p:spTgt spid="9"/>
                </p:tgtEl>
              </p:cMediaNode>
            </p:audio>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0B81C6F-217E-445B-A096-C4E13778E70D}"/>
              </a:ext>
            </a:extLst>
          </p:cNvPr>
          <p:cNvSpPr txBox="1"/>
          <p:nvPr/>
        </p:nvSpPr>
        <p:spPr>
          <a:xfrm>
            <a:off x="303121" y="377687"/>
            <a:ext cx="11370858" cy="615553"/>
          </a:xfrm>
          <a:prstGeom prst="rect">
            <a:avLst/>
          </a:prstGeom>
          <a:noFill/>
        </p:spPr>
        <p:txBody>
          <a:bodyPr wrap="square" lIns="0" tIns="0" rIns="0" bIns="0" rtlCol="0">
            <a:spAutoFit/>
          </a:bodyPr>
          <a:lstStyle/>
          <a:p>
            <a:r>
              <a:rPr lang="en-US" sz="4000" dirty="0"/>
              <a:t>Linear Maps (abstractly)…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FEBD07D-C776-46E5-801D-00ADFBAEC47C}"/>
                  </a:ext>
                </a:extLst>
              </p:cNvPr>
              <p:cNvSpPr txBox="1"/>
              <p:nvPr/>
            </p:nvSpPr>
            <p:spPr>
              <a:xfrm>
                <a:off x="6437681" y="1035491"/>
                <a:ext cx="217739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m:t>
                      </m:r>
                      <m:r>
                        <a:rPr lang="en-US" sz="4000" b="0" i="1" smtClean="0">
                          <a:latin typeface="Cambria Math" panose="02040503050406030204" pitchFamily="18" charset="0"/>
                        </a:rPr>
                        <m:t>:</m:t>
                      </m:r>
                      <m:r>
                        <a:rPr lang="en-US" sz="4000" b="0" i="1" smtClean="0">
                          <a:latin typeface="Cambria Math" panose="02040503050406030204" pitchFamily="18" charset="0"/>
                        </a:rPr>
                        <m:t>𝑉</m:t>
                      </m:r>
                      <m:r>
                        <a:rPr lang="en-US" sz="4000" b="0" i="1" smtClean="0">
                          <a:latin typeface="Cambria Math" panose="02040503050406030204" pitchFamily="18" charset="0"/>
                        </a:rPr>
                        <m:t>→</m:t>
                      </m:r>
                      <m:r>
                        <a:rPr lang="en-US" sz="4000" b="0" i="1" smtClean="0">
                          <a:latin typeface="Cambria Math" panose="02040503050406030204" pitchFamily="18" charset="0"/>
                        </a:rPr>
                        <m:t>𝑊</m:t>
                      </m:r>
                    </m:oMath>
                  </m:oMathPara>
                </a14:m>
                <a:endParaRPr lang="en-CA" sz="4000" dirty="0"/>
              </a:p>
            </p:txBody>
          </p:sp>
        </mc:Choice>
        <mc:Fallback xmlns="">
          <p:sp>
            <p:nvSpPr>
              <p:cNvPr id="8" name="TextBox 7">
                <a:extLst>
                  <a:ext uri="{FF2B5EF4-FFF2-40B4-BE49-F238E27FC236}">
                    <a16:creationId xmlns:a16="http://schemas.microsoft.com/office/drawing/2014/main" id="{1FEBD07D-C776-46E5-801D-00ADFBAEC47C}"/>
                  </a:ext>
                </a:extLst>
              </p:cNvPr>
              <p:cNvSpPr txBox="1">
                <a:spLocks noRot="1" noChangeAspect="1" noMove="1" noResize="1" noEditPoints="1" noAdjustHandles="1" noChangeArrowheads="1" noChangeShapeType="1" noTextEdit="1"/>
              </p:cNvSpPr>
              <p:nvPr/>
            </p:nvSpPr>
            <p:spPr>
              <a:xfrm>
                <a:off x="6437681" y="1035491"/>
                <a:ext cx="2177391" cy="615553"/>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093D49F-D34F-42DA-A738-37DEE5208563}"/>
                  </a:ext>
                </a:extLst>
              </p:cNvPr>
              <p:cNvSpPr/>
              <p:nvPr/>
            </p:nvSpPr>
            <p:spPr>
              <a:xfrm>
                <a:off x="6437681" y="1952841"/>
                <a:ext cx="5592692" cy="707886"/>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en-US" sz="4000" b="0" i="1" smtClean="0">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𝑤</m:t>
                              </m:r>
                            </m:e>
                          </m:acc>
                        </m:e>
                      </m:d>
                      <m:r>
                        <a:rPr lang="en-US" sz="4000" i="1">
                          <a:latin typeface="Cambria Math" panose="02040503050406030204" pitchFamily="18" charset="0"/>
                        </a:rPr>
                        <m:t>=</m:t>
                      </m:r>
                      <m:r>
                        <a:rPr lang="en-US" sz="4000" b="0" i="1" smtClean="0">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e>
                      </m:d>
                      <m:r>
                        <a:rPr lang="en-US" sz="4000" i="1">
                          <a:latin typeface="Cambria Math" panose="02040503050406030204" pitchFamily="18" charset="0"/>
                        </a:rPr>
                        <m:t>+</m:t>
                      </m:r>
                      <m:r>
                        <a:rPr lang="en-US" sz="4000" b="0" i="1" smtClean="0">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𝑤</m:t>
                              </m:r>
                            </m:e>
                          </m:acc>
                        </m:e>
                      </m:d>
                    </m:oMath>
                  </m:oMathPara>
                </a14:m>
                <a:endParaRPr lang="en-CA" sz="4000" dirty="0"/>
              </a:p>
            </p:txBody>
          </p:sp>
        </mc:Choice>
        <mc:Fallback xmlns="">
          <p:sp>
            <p:nvSpPr>
              <p:cNvPr id="9" name="Rectangle 8">
                <a:extLst>
                  <a:ext uri="{FF2B5EF4-FFF2-40B4-BE49-F238E27FC236}">
                    <a16:creationId xmlns:a16="http://schemas.microsoft.com/office/drawing/2014/main" id="{B093D49F-D34F-42DA-A738-37DEE5208563}"/>
                  </a:ext>
                </a:extLst>
              </p:cNvPr>
              <p:cNvSpPr>
                <a:spLocks noRot="1" noChangeAspect="1" noMove="1" noResize="1" noEditPoints="1" noAdjustHandles="1" noChangeArrowheads="1" noChangeShapeType="1" noTextEdit="1"/>
              </p:cNvSpPr>
              <p:nvPr/>
            </p:nvSpPr>
            <p:spPr>
              <a:xfrm>
                <a:off x="6437681" y="1952841"/>
                <a:ext cx="5592692" cy="707886"/>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DE3E74-A82E-43E3-8132-7375A26BD393}"/>
                  </a:ext>
                </a:extLst>
              </p:cNvPr>
              <p:cNvSpPr/>
              <p:nvPr/>
            </p:nvSpPr>
            <p:spPr>
              <a:xfrm>
                <a:off x="6437681" y="3010755"/>
                <a:ext cx="3572260" cy="707886"/>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en-US" sz="4000" b="0" i="1" smtClean="0">
                          <a:latin typeface="Cambria Math" panose="02040503050406030204" pitchFamily="18" charset="0"/>
                        </a:rPr>
                        <m:t>𝐿</m:t>
                      </m:r>
                      <m:d>
                        <m:dPr>
                          <m:ctrlPr>
                            <a:rPr lang="en-US" sz="4000" i="1">
                              <a:latin typeface="Cambria Math" panose="02040503050406030204" pitchFamily="18" charset="0"/>
                            </a:rPr>
                          </m:ctrlPr>
                        </m:dPr>
                        <m:e>
                          <m:r>
                            <a:rPr lang="en-US" sz="4000" b="0" i="1" smtClean="0">
                              <a:solidFill>
                                <a:schemeClr val="accent4">
                                  <a:lumMod val="75000"/>
                                </a:schemeClr>
                              </a:solidFill>
                              <a:latin typeface="Cambria Math" panose="02040503050406030204" pitchFamily="18" charset="0"/>
                            </a:rPr>
                            <m:t>𝑛</m:t>
                          </m:r>
                          <m:acc>
                            <m:accPr>
                              <m:chr m:val="⃗"/>
                              <m:ctrlPr>
                                <a:rPr lang="en-US" sz="4000" i="1" smtClean="0">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e>
                      </m:d>
                      <m:r>
                        <a:rPr lang="en-US" sz="4000" b="0" i="1" smtClean="0">
                          <a:latin typeface="Cambria Math" panose="02040503050406030204" pitchFamily="18" charset="0"/>
                        </a:rPr>
                        <m:t>=</m:t>
                      </m:r>
                      <m:r>
                        <a:rPr lang="en-US" sz="4000" i="1">
                          <a:solidFill>
                            <a:schemeClr val="accent4">
                              <a:lumMod val="75000"/>
                            </a:schemeClr>
                          </a:solidFill>
                          <a:latin typeface="Cambria Math" panose="02040503050406030204" pitchFamily="18" charset="0"/>
                        </a:rPr>
                        <m:t>𝑛</m:t>
                      </m:r>
                      <m:r>
                        <a:rPr lang="en-US" sz="4000" b="0" i="1" smtClean="0">
                          <a:solidFill>
                            <a:schemeClr val="tx1"/>
                          </a:solidFill>
                          <a:latin typeface="Cambria Math" panose="02040503050406030204" pitchFamily="18" charset="0"/>
                        </a:rPr>
                        <m:t>𝐿</m:t>
                      </m:r>
                      <m:d>
                        <m:dPr>
                          <m:ctrlPr>
                            <a:rPr lang="en-US" sz="4000" b="0" i="1" smtClean="0">
                              <a:latin typeface="Cambria Math" panose="02040503050406030204" pitchFamily="18" charset="0"/>
                            </a:rPr>
                          </m:ctrlPr>
                        </m:dPr>
                        <m:e>
                          <m:acc>
                            <m:accPr>
                              <m:chr m:val="⃗"/>
                              <m:ctrlPr>
                                <a:rPr lang="en-US" sz="4000" b="0" i="1" smtClean="0">
                                  <a:solidFill>
                                    <a:srgbClr val="00B050"/>
                                  </a:solidFill>
                                  <a:latin typeface="Cambria Math" panose="02040503050406030204" pitchFamily="18" charset="0"/>
                                </a:rPr>
                              </m:ctrlPr>
                            </m:accPr>
                            <m:e>
                              <m:r>
                                <a:rPr lang="en-US" sz="4000" b="0" i="1" smtClean="0">
                                  <a:solidFill>
                                    <a:srgbClr val="00B050"/>
                                  </a:solidFill>
                                  <a:latin typeface="Cambria Math" panose="02040503050406030204" pitchFamily="18" charset="0"/>
                                </a:rPr>
                                <m:t>𝑣</m:t>
                              </m:r>
                            </m:e>
                          </m:acc>
                        </m:e>
                      </m:d>
                    </m:oMath>
                  </m:oMathPara>
                </a14:m>
                <a:endParaRPr lang="en-CA" sz="4000" dirty="0"/>
              </a:p>
            </p:txBody>
          </p:sp>
        </mc:Choice>
        <mc:Fallback xmlns="">
          <p:sp>
            <p:nvSpPr>
              <p:cNvPr id="10" name="Rectangle 9">
                <a:extLst>
                  <a:ext uri="{FF2B5EF4-FFF2-40B4-BE49-F238E27FC236}">
                    <a16:creationId xmlns:a16="http://schemas.microsoft.com/office/drawing/2014/main" id="{F3DE3E74-A82E-43E3-8132-7375A26BD393}"/>
                  </a:ext>
                </a:extLst>
              </p:cNvPr>
              <p:cNvSpPr>
                <a:spLocks noRot="1" noChangeAspect="1" noMove="1" noResize="1" noEditPoints="1" noAdjustHandles="1" noChangeArrowheads="1" noChangeShapeType="1" noTextEdit="1"/>
              </p:cNvSpPr>
              <p:nvPr/>
            </p:nvSpPr>
            <p:spPr>
              <a:xfrm>
                <a:off x="6437681" y="3010755"/>
                <a:ext cx="3572260" cy="707886"/>
              </a:xfrm>
              <a:prstGeom prst="rect">
                <a:avLst/>
              </a:prstGeom>
              <a:blipFill>
                <a:blip r:embed="rId7"/>
                <a:stretch>
                  <a:fillRect/>
                </a:stretch>
              </a:blipFill>
            </p:spPr>
            <p:txBody>
              <a:bodyPr/>
              <a:lstStyle/>
              <a:p>
                <a:r>
                  <a:rPr lang="en-CA">
                    <a:noFill/>
                  </a:rPr>
                  <a:t> </a:t>
                </a:r>
              </a:p>
            </p:txBody>
          </p:sp>
        </mc:Fallback>
      </mc:AlternateContent>
      <p:sp>
        <p:nvSpPr>
          <p:cNvPr id="12" name="TextBox 11">
            <a:extLst>
              <a:ext uri="{FF2B5EF4-FFF2-40B4-BE49-F238E27FC236}">
                <a16:creationId xmlns:a16="http://schemas.microsoft.com/office/drawing/2014/main" id="{20CA5E84-3ECD-420B-8A7D-197349DA5274}"/>
              </a:ext>
            </a:extLst>
          </p:cNvPr>
          <p:cNvSpPr txBox="1"/>
          <p:nvPr/>
        </p:nvSpPr>
        <p:spPr>
          <a:xfrm>
            <a:off x="821142" y="1125002"/>
            <a:ext cx="5470476" cy="3077766"/>
          </a:xfrm>
          <a:prstGeom prst="rect">
            <a:avLst/>
          </a:prstGeom>
          <a:noFill/>
        </p:spPr>
        <p:txBody>
          <a:bodyPr wrap="square" lIns="0" tIns="0" rIns="0" bIns="0" rtlCol="0">
            <a:spAutoFit/>
          </a:bodyPr>
          <a:lstStyle/>
          <a:p>
            <a:pPr marL="742950" indent="-742950">
              <a:buFont typeface="+mj-lt"/>
              <a:buAutoNum type="arabicPeriod"/>
            </a:pPr>
            <a:r>
              <a:rPr lang="en-US" sz="3200" dirty="0"/>
              <a:t>Maps vectors to vectors</a:t>
            </a:r>
          </a:p>
          <a:p>
            <a:pPr marL="1200150" lvl="1" indent="-742950">
              <a:buFont typeface="+mj-lt"/>
              <a:buAutoNum type="arabicPeriod"/>
            </a:pPr>
            <a:endParaRPr lang="en-US" sz="3200" dirty="0"/>
          </a:p>
          <a:p>
            <a:pPr marL="742950" indent="-742950">
              <a:buFont typeface="+mj-lt"/>
              <a:buAutoNum type="arabicPeriod"/>
            </a:pPr>
            <a:r>
              <a:rPr lang="en-US" sz="3200" dirty="0"/>
              <a:t>Add inputs or the outputs</a:t>
            </a:r>
          </a:p>
          <a:p>
            <a:pPr marL="1200150" lvl="1" indent="-742950">
              <a:buFont typeface="+mj-lt"/>
              <a:buAutoNum type="arabicPeriod"/>
            </a:pPr>
            <a:endParaRPr lang="en-US" sz="3200" dirty="0"/>
          </a:p>
          <a:p>
            <a:pPr marL="742950" indent="-742950">
              <a:buFont typeface="+mj-lt"/>
              <a:buAutoNum type="arabicPeriod"/>
            </a:pPr>
            <a:r>
              <a:rPr lang="en-US" sz="3200" dirty="0"/>
              <a:t>Scale the inputs or outputs</a:t>
            </a:r>
          </a:p>
          <a:p>
            <a:pPr marL="1200150" lvl="1" indent="-742950">
              <a:buFont typeface="+mj-lt"/>
              <a:buAutoNum type="arabicPeriod"/>
            </a:pPr>
            <a:endParaRPr lang="en-CA" sz="40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4" name="Ink 3">
                <a:extLst>
                  <a:ext uri="{FF2B5EF4-FFF2-40B4-BE49-F238E27FC236}">
                    <a16:creationId xmlns:a16="http://schemas.microsoft.com/office/drawing/2014/main" id="{078FF319-0895-4D05-81CF-549E86B7648B}"/>
                  </a:ext>
                </a:extLst>
              </p14:cNvPr>
              <p14:cNvContentPartPr/>
              <p14:nvPr>
                <p:extLst>
                  <p:ext uri="{42D2F446-02D8-4167-A562-619A0277C38B}">
                    <p15:isNarration xmlns:p15="http://schemas.microsoft.com/office/powerpoint/2012/main" val="1"/>
                  </p:ext>
                </p:extLst>
              </p14:nvPr>
            </p14:nvContentPartPr>
            <p14:xfrm>
              <a:off x="247320" y="1054800"/>
              <a:ext cx="11574720" cy="3883680"/>
            </p14:xfrm>
          </p:contentPart>
        </mc:Choice>
        <mc:Fallback xmlns="">
          <p:pic>
            <p:nvPicPr>
              <p:cNvPr id="4" name="Ink 3">
                <a:extLst>
                  <a:ext uri="{FF2B5EF4-FFF2-40B4-BE49-F238E27FC236}">
                    <a16:creationId xmlns:a16="http://schemas.microsoft.com/office/drawing/2014/main" id="{078FF319-0895-4D05-81CF-549E86B7648B}"/>
                  </a:ext>
                </a:extLst>
              </p:cNvPr>
              <p:cNvPicPr>
                <a:picLocks noGrp="1" noRot="1" noChangeAspect="1" noMove="1" noResize="1" noEditPoints="1" noAdjustHandles="1" noChangeArrowheads="1" noChangeShapeType="1"/>
              </p:cNvPicPr>
              <p:nvPr/>
            </p:nvPicPr>
            <p:blipFill>
              <a:blip r:embed="rId9"/>
              <a:stretch>
                <a:fillRect/>
              </a:stretch>
            </p:blipFill>
            <p:spPr>
              <a:xfrm>
                <a:off x="237960" y="1045440"/>
                <a:ext cx="11593440" cy="3902400"/>
              </a:xfrm>
              <a:prstGeom prst="rect">
                <a:avLst/>
              </a:prstGeom>
            </p:spPr>
          </p:pic>
        </mc:Fallback>
      </mc:AlternateContent>
    </p:spTree>
    <p:custDataLst>
      <p:tags r:id="rId1"/>
    </p:custDataLst>
    <p:extLst>
      <p:ext uri="{BB962C8B-B14F-4D97-AF65-F5344CB8AC3E}">
        <p14:creationId xmlns:p14="http://schemas.microsoft.com/office/powerpoint/2010/main" val="775234749"/>
      </p:ext>
    </p:extLst>
  </p:cSld>
  <p:clrMapOvr>
    <a:masterClrMapping/>
  </p:clrMapOvr>
  <mc:AlternateContent xmlns:mc="http://schemas.openxmlformats.org/markup-compatibility/2006" xmlns:p14="http://schemas.microsoft.com/office/powerpoint/2010/main">
    <mc:Choice Requires="p14">
      <p:transition spd="slow" p14:dur="2000" advTm="119667"/>
    </mc:Choice>
    <mc:Fallback xmlns="">
      <p:transition spd="slow" advTm="1196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500"/>
                                        <p:tgtEl>
                                          <p:spTgt spid="1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500"/>
                                        <p:tgtEl>
                                          <p:spTgt spid="1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fade">
                                      <p:cBhvr>
                                        <p:cTn id="34" dur="500"/>
                                        <p:tgtEl>
                                          <p:spTgt spid="1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8" grpId="0"/>
      <p:bldP spid="9" grpId="0"/>
      <p:bldP spid="10" grpId="0"/>
      <p:bldP spid="1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ms.org/featurecolumn/images/august2009/grid.gif">
            <a:extLst>
              <a:ext uri="{FF2B5EF4-FFF2-40B4-BE49-F238E27FC236}">
                <a16:creationId xmlns:a16="http://schemas.microsoft.com/office/drawing/2014/main" id="{B68C7925-716B-4730-94D0-4C72653360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452" y="1772479"/>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ms.org/featurecolumn/images/august2009/diagonal.gif">
            <a:extLst>
              <a:ext uri="{FF2B5EF4-FFF2-40B4-BE49-F238E27FC236}">
                <a16:creationId xmlns:a16="http://schemas.microsoft.com/office/drawing/2014/main" id="{0BB61ECD-6BAE-4793-A7F7-F3AB8A3B74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8355" y="1772479"/>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ms.org/featurecolumn/images/august2009/symmetric.domain.gif">
            <a:extLst>
              <a:ext uri="{FF2B5EF4-FFF2-40B4-BE49-F238E27FC236}">
                <a16:creationId xmlns:a16="http://schemas.microsoft.com/office/drawing/2014/main" id="{E442D785-63D7-4E7A-841E-48285D50AF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1197" y="1772479"/>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ms.org/featurecolumn/images/august2009/symmetric.gif">
            <a:extLst>
              <a:ext uri="{FF2B5EF4-FFF2-40B4-BE49-F238E27FC236}">
                <a16:creationId xmlns:a16="http://schemas.microsoft.com/office/drawing/2014/main" id="{965E78EB-C0EB-4A7D-B934-B0CC0CB8C9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4039" y="1772479"/>
            <a:ext cx="2400300" cy="2400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AC558C-25AA-4406-A916-6872D765FCD2}"/>
              </a:ext>
            </a:extLst>
          </p:cNvPr>
          <p:cNvSpPr txBox="1"/>
          <p:nvPr/>
        </p:nvSpPr>
        <p:spPr>
          <a:xfrm>
            <a:off x="457200" y="5816600"/>
            <a:ext cx="4666342" cy="369332"/>
          </a:xfrm>
          <a:prstGeom prst="rect">
            <a:avLst/>
          </a:prstGeom>
          <a:noFill/>
        </p:spPr>
        <p:txBody>
          <a:bodyPr wrap="none" rtlCol="0">
            <a:spAutoFit/>
          </a:bodyPr>
          <a:lstStyle/>
          <a:p>
            <a:r>
              <a:rPr lang="en-US" dirty="0"/>
              <a:t>(Images taken from the American Math Society.)</a:t>
            </a:r>
            <a:endParaRPr lang="en-CA"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A3EF280-C8AC-4E1B-B095-49A4113FA0A0}"/>
                  </a:ext>
                </a:extLst>
              </p:cNvPr>
              <p:cNvSpPr/>
              <p:nvPr/>
            </p:nvSpPr>
            <p:spPr>
              <a:xfrm>
                <a:off x="1210631" y="596626"/>
                <a:ext cx="5691238" cy="707886"/>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en-US" sz="4000" i="1" smtClean="0">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𝑤</m:t>
                              </m:r>
                            </m:e>
                          </m:acc>
                        </m:e>
                      </m:d>
                      <m:r>
                        <a:rPr lang="en-US" sz="4000" b="0" i="1" smtClean="0">
                          <a:solidFill>
                            <a:schemeClr val="tx1"/>
                          </a:solidFill>
                          <a:latin typeface="Cambria Math" panose="02040503050406030204" pitchFamily="18" charset="0"/>
                        </a:rPr>
                        <m:t>=</m:t>
                      </m:r>
                      <m:r>
                        <a:rPr lang="en-US" sz="4000" i="1" smtClean="0">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smtClean="0">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e>
                      </m:d>
                      <m:r>
                        <a:rPr lang="en-US" sz="4000" i="1">
                          <a:latin typeface="Cambria Math" panose="02040503050406030204" pitchFamily="18" charset="0"/>
                        </a:rPr>
                        <m:t>+</m:t>
                      </m:r>
                      <m:r>
                        <a:rPr lang="en-US" sz="4000" i="1">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smtClean="0">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𝑤</m:t>
                              </m:r>
                            </m:e>
                          </m:acc>
                        </m:e>
                      </m:d>
                    </m:oMath>
                  </m:oMathPara>
                </a14:m>
                <a:endParaRPr lang="en-CA" sz="4000" dirty="0"/>
              </a:p>
            </p:txBody>
          </p:sp>
        </mc:Choice>
        <mc:Fallback xmlns="">
          <p:sp>
            <p:nvSpPr>
              <p:cNvPr id="2" name="Rectangle 1">
                <a:extLst>
                  <a:ext uri="{FF2B5EF4-FFF2-40B4-BE49-F238E27FC236}">
                    <a16:creationId xmlns:a16="http://schemas.microsoft.com/office/drawing/2014/main" id="{FA3EF280-C8AC-4E1B-B095-49A4113FA0A0}"/>
                  </a:ext>
                </a:extLst>
              </p:cNvPr>
              <p:cNvSpPr>
                <a:spLocks noRot="1" noChangeAspect="1" noMove="1" noResize="1" noEditPoints="1" noAdjustHandles="1" noChangeArrowheads="1" noChangeShapeType="1" noTextEdit="1"/>
              </p:cNvSpPr>
              <p:nvPr/>
            </p:nvSpPr>
            <p:spPr>
              <a:xfrm>
                <a:off x="1210631" y="596626"/>
                <a:ext cx="5691238" cy="707886"/>
              </a:xfrm>
              <a:prstGeom prst="rect">
                <a:avLst/>
              </a:prstGeom>
              <a:blipFill>
                <a:blip r:embed="rId8"/>
                <a:stretch>
                  <a:fillRect/>
                </a:stretch>
              </a:blipFill>
            </p:spPr>
            <p:txBody>
              <a:bodyPr/>
              <a:lstStyle/>
              <a:p>
                <a:r>
                  <a:rPr lang="en-CA">
                    <a:noFill/>
                  </a:rPr>
                  <a:t> </a:t>
                </a:r>
              </a:p>
            </p:txBody>
          </p:sp>
        </mc:Fallback>
      </mc:AlternateContent>
      <p:cxnSp>
        <p:nvCxnSpPr>
          <p:cNvPr id="10" name="Straight Connector 9">
            <a:extLst>
              <a:ext uri="{FF2B5EF4-FFF2-40B4-BE49-F238E27FC236}">
                <a16:creationId xmlns:a16="http://schemas.microsoft.com/office/drawing/2014/main" id="{035D587E-CE05-427D-B56C-618AB8CD57CB}"/>
              </a:ext>
            </a:extLst>
          </p:cNvPr>
          <p:cNvCxnSpPr>
            <a:cxnSpLocks/>
          </p:cNvCxnSpPr>
          <p:nvPr/>
        </p:nvCxnSpPr>
        <p:spPr>
          <a:xfrm>
            <a:off x="3193143" y="1304512"/>
            <a:ext cx="0" cy="4512088"/>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8" name="Ink 7">
                <a:extLst>
                  <a:ext uri="{FF2B5EF4-FFF2-40B4-BE49-F238E27FC236}">
                    <a16:creationId xmlns:a16="http://schemas.microsoft.com/office/drawing/2014/main" id="{D1D0E0E1-8EB3-4E57-A121-961E1CB05F47}"/>
                  </a:ext>
                </a:extLst>
              </p14:cNvPr>
              <p14:cNvContentPartPr/>
              <p14:nvPr>
                <p:extLst>
                  <p:ext uri="{42D2F446-02D8-4167-A562-619A0277C38B}">
                    <p15:isNarration xmlns:p15="http://schemas.microsoft.com/office/powerpoint/2012/main" val="1"/>
                  </p:ext>
                </p:extLst>
              </p14:nvPr>
            </p14:nvContentPartPr>
            <p14:xfrm>
              <a:off x="1055880" y="2216520"/>
              <a:ext cx="10319040" cy="1141560"/>
            </p14:xfrm>
          </p:contentPart>
        </mc:Choice>
        <mc:Fallback xmlns="">
          <p:pic>
            <p:nvPicPr>
              <p:cNvPr id="8" name="Ink 7">
                <a:extLst>
                  <a:ext uri="{FF2B5EF4-FFF2-40B4-BE49-F238E27FC236}">
                    <a16:creationId xmlns:a16="http://schemas.microsoft.com/office/drawing/2014/main" id="{D1D0E0E1-8EB3-4E57-A121-961E1CB05F47}"/>
                  </a:ext>
                </a:extLst>
              </p:cNvPr>
              <p:cNvPicPr>
                <a:picLocks noGrp="1" noRot="1" noChangeAspect="1" noMove="1" noResize="1" noEditPoints="1" noAdjustHandles="1" noChangeArrowheads="1" noChangeShapeType="1"/>
              </p:cNvPicPr>
              <p:nvPr/>
            </p:nvPicPr>
            <p:blipFill>
              <a:blip r:embed="rId10"/>
              <a:stretch>
                <a:fillRect/>
              </a:stretch>
            </p:blipFill>
            <p:spPr>
              <a:xfrm>
                <a:off x="1046520" y="2207160"/>
                <a:ext cx="10337760" cy="1160280"/>
              </a:xfrm>
              <a:prstGeom prst="rect">
                <a:avLst/>
              </a:prstGeom>
            </p:spPr>
          </p:pic>
        </mc:Fallback>
      </mc:AlternateContent>
    </p:spTree>
    <p:custDataLst>
      <p:tags r:id="rId1"/>
    </p:custDataLst>
    <p:extLst>
      <p:ext uri="{BB962C8B-B14F-4D97-AF65-F5344CB8AC3E}">
        <p14:creationId xmlns:p14="http://schemas.microsoft.com/office/powerpoint/2010/main" val="1054858713"/>
      </p:ext>
    </p:extLst>
  </p:cSld>
  <p:clrMapOvr>
    <a:masterClrMapping/>
  </p:clrMapOvr>
  <mc:AlternateContent xmlns:mc="http://schemas.openxmlformats.org/markup-compatibility/2006" xmlns:p14="http://schemas.microsoft.com/office/powerpoint/2010/main">
    <mc:Choice Requires="p14">
      <p:transition spd="slow" p14:dur="2000" advTm="133769"/>
    </mc:Choice>
    <mc:Fallback xmlns="">
      <p:transition spd="slow" advTm="1337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md type="call" cmd="playFrom(0.0)">
                                      <p:cBhvr>
                                        <p:cTn id="7" dur="1" fill="hold"/>
                                        <p:tgtEl>
                                          <p:spTgt spid="8"/>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3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ms.org/featurecolumn/images/august2009/grid.gif">
            <a:extLst>
              <a:ext uri="{FF2B5EF4-FFF2-40B4-BE49-F238E27FC236}">
                <a16:creationId xmlns:a16="http://schemas.microsoft.com/office/drawing/2014/main" id="{B68C7925-716B-4730-94D0-4C7265336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52" y="1772479"/>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ms.org/featurecolumn/images/august2009/diagonal.gif">
            <a:extLst>
              <a:ext uri="{FF2B5EF4-FFF2-40B4-BE49-F238E27FC236}">
                <a16:creationId xmlns:a16="http://schemas.microsoft.com/office/drawing/2014/main" id="{0BB61ECD-6BAE-4793-A7F7-F3AB8A3B7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355" y="1772479"/>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ms.org/featurecolumn/images/august2009/symmetric.domain.gif">
            <a:extLst>
              <a:ext uri="{FF2B5EF4-FFF2-40B4-BE49-F238E27FC236}">
                <a16:creationId xmlns:a16="http://schemas.microsoft.com/office/drawing/2014/main" id="{E442D785-63D7-4E7A-841E-48285D50AF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1197" y="1772479"/>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ms.org/featurecolumn/images/august2009/symmetric.gif">
            <a:extLst>
              <a:ext uri="{FF2B5EF4-FFF2-40B4-BE49-F238E27FC236}">
                <a16:creationId xmlns:a16="http://schemas.microsoft.com/office/drawing/2014/main" id="{965E78EB-C0EB-4A7D-B934-B0CC0CB8C9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4039" y="1772479"/>
            <a:ext cx="2400300" cy="2400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AC558C-25AA-4406-A916-6872D765FCD2}"/>
              </a:ext>
            </a:extLst>
          </p:cNvPr>
          <p:cNvSpPr txBox="1"/>
          <p:nvPr/>
        </p:nvSpPr>
        <p:spPr>
          <a:xfrm>
            <a:off x="457200" y="5816600"/>
            <a:ext cx="4666342" cy="369332"/>
          </a:xfrm>
          <a:prstGeom prst="rect">
            <a:avLst/>
          </a:prstGeom>
          <a:noFill/>
        </p:spPr>
        <p:txBody>
          <a:bodyPr wrap="none" rtlCol="0">
            <a:spAutoFit/>
          </a:bodyPr>
          <a:lstStyle/>
          <a:p>
            <a:r>
              <a:rPr lang="en-US" dirty="0"/>
              <a:t>(Images taken from the American Math Society.)</a:t>
            </a:r>
            <a:endParaRPr lang="en-CA"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A3EF280-C8AC-4E1B-B095-49A4113FA0A0}"/>
                  </a:ext>
                </a:extLst>
              </p:cNvPr>
              <p:cNvSpPr/>
              <p:nvPr/>
            </p:nvSpPr>
            <p:spPr>
              <a:xfrm>
                <a:off x="2427282" y="425731"/>
                <a:ext cx="3572260" cy="707886"/>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en-US" sz="4000" i="1" smtClean="0">
                          <a:latin typeface="Cambria Math" panose="02040503050406030204" pitchFamily="18" charset="0"/>
                        </a:rPr>
                        <m:t>𝐿</m:t>
                      </m:r>
                      <m:d>
                        <m:dPr>
                          <m:ctrlPr>
                            <a:rPr lang="en-US" sz="4000" i="1">
                              <a:latin typeface="Cambria Math" panose="02040503050406030204" pitchFamily="18" charset="0"/>
                            </a:rPr>
                          </m:ctrlPr>
                        </m:dPr>
                        <m:e>
                          <m:r>
                            <a:rPr lang="en-US" sz="4000" i="1">
                              <a:solidFill>
                                <a:srgbClr val="FFC000"/>
                              </a:solidFill>
                              <a:latin typeface="Cambria Math" panose="02040503050406030204" pitchFamily="18" charset="0"/>
                            </a:rPr>
                            <m:t>𝑛</m:t>
                          </m:r>
                          <m:acc>
                            <m:accPr>
                              <m:chr m:val="⃗"/>
                              <m:ctrlPr>
                                <a:rPr lang="en-US" sz="4000" i="1">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e>
                      </m:d>
                      <m:r>
                        <a:rPr lang="en-US" sz="4000" b="0" i="1" smtClean="0">
                          <a:solidFill>
                            <a:schemeClr val="tx1"/>
                          </a:solidFill>
                          <a:latin typeface="Cambria Math" panose="02040503050406030204" pitchFamily="18" charset="0"/>
                        </a:rPr>
                        <m:t>=</m:t>
                      </m:r>
                      <m:r>
                        <a:rPr lang="en-US" sz="4000" i="1" smtClean="0">
                          <a:solidFill>
                            <a:srgbClr val="FFC000"/>
                          </a:solidFill>
                          <a:latin typeface="Cambria Math" panose="02040503050406030204" pitchFamily="18" charset="0"/>
                        </a:rPr>
                        <m:t>𝑛</m:t>
                      </m:r>
                      <m:r>
                        <a:rPr lang="en-US" sz="4000" i="1">
                          <a:latin typeface="Cambria Math" panose="02040503050406030204" pitchFamily="18" charset="0"/>
                        </a:rPr>
                        <m:t>𝐿</m:t>
                      </m:r>
                      <m:d>
                        <m:dPr>
                          <m:ctrlPr>
                            <a:rPr lang="en-US" sz="4000" i="1">
                              <a:latin typeface="Cambria Math" panose="02040503050406030204" pitchFamily="18" charset="0"/>
                            </a:rPr>
                          </m:ctrlPr>
                        </m:dPr>
                        <m:e>
                          <m:acc>
                            <m:accPr>
                              <m:chr m:val="⃗"/>
                              <m:ctrlPr>
                                <a:rPr lang="en-US" sz="4000" i="1" smtClean="0">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𝑣</m:t>
                              </m:r>
                            </m:e>
                          </m:acc>
                        </m:e>
                      </m:d>
                    </m:oMath>
                  </m:oMathPara>
                </a14:m>
                <a:endParaRPr lang="en-CA" sz="4000" dirty="0"/>
              </a:p>
            </p:txBody>
          </p:sp>
        </mc:Choice>
        <mc:Fallback xmlns="">
          <p:sp>
            <p:nvSpPr>
              <p:cNvPr id="2" name="Rectangle 1">
                <a:extLst>
                  <a:ext uri="{FF2B5EF4-FFF2-40B4-BE49-F238E27FC236}">
                    <a16:creationId xmlns:a16="http://schemas.microsoft.com/office/drawing/2014/main" id="{FA3EF280-C8AC-4E1B-B095-49A4113FA0A0}"/>
                  </a:ext>
                </a:extLst>
              </p:cNvPr>
              <p:cNvSpPr>
                <a:spLocks noRot="1" noChangeAspect="1" noMove="1" noResize="1" noEditPoints="1" noAdjustHandles="1" noChangeArrowheads="1" noChangeShapeType="1" noTextEdit="1"/>
              </p:cNvSpPr>
              <p:nvPr/>
            </p:nvSpPr>
            <p:spPr>
              <a:xfrm>
                <a:off x="2427282" y="425731"/>
                <a:ext cx="3572260" cy="707886"/>
              </a:xfrm>
              <a:prstGeom prst="rect">
                <a:avLst/>
              </a:prstGeom>
              <a:blipFill>
                <a:blip r:embed="rId7"/>
                <a:stretch>
                  <a:fillRect/>
                </a:stretch>
              </a:blipFill>
            </p:spPr>
            <p:txBody>
              <a:bodyPr/>
              <a:lstStyle/>
              <a:p>
                <a:r>
                  <a:rPr lang="en-CA">
                    <a:noFill/>
                  </a:rPr>
                  <a:t> </a:t>
                </a:r>
              </a:p>
            </p:txBody>
          </p:sp>
        </mc:Fallback>
      </mc:AlternateContent>
      <p:cxnSp>
        <p:nvCxnSpPr>
          <p:cNvPr id="10" name="Straight Connector 9">
            <a:extLst>
              <a:ext uri="{FF2B5EF4-FFF2-40B4-BE49-F238E27FC236}">
                <a16:creationId xmlns:a16="http://schemas.microsoft.com/office/drawing/2014/main" id="{02678DAA-8E0F-4BB5-B60D-51FBCB866382}"/>
              </a:ext>
            </a:extLst>
          </p:cNvPr>
          <p:cNvCxnSpPr>
            <a:cxnSpLocks/>
          </p:cNvCxnSpPr>
          <p:nvPr/>
        </p:nvCxnSpPr>
        <p:spPr>
          <a:xfrm>
            <a:off x="3193143" y="1304512"/>
            <a:ext cx="0" cy="4512088"/>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7" name="Ink 6">
                <a:extLst>
                  <a:ext uri="{FF2B5EF4-FFF2-40B4-BE49-F238E27FC236}">
                    <a16:creationId xmlns:a16="http://schemas.microsoft.com/office/drawing/2014/main" id="{864691DD-AA8B-4164-AA3B-E68E254E18CC}"/>
                  </a:ext>
                </a:extLst>
              </p14:cNvPr>
              <p14:cNvContentPartPr/>
              <p14:nvPr>
                <p:extLst>
                  <p:ext uri="{42D2F446-02D8-4167-A562-619A0277C38B}">
                    <p15:isNarration xmlns:p15="http://schemas.microsoft.com/office/powerpoint/2012/main" val="1"/>
                  </p:ext>
                </p:extLst>
              </p14:nvPr>
            </p14:nvContentPartPr>
            <p14:xfrm>
              <a:off x="1838520" y="1622520"/>
              <a:ext cx="9885960" cy="1670760"/>
            </p14:xfrm>
          </p:contentPart>
        </mc:Choice>
        <mc:Fallback xmlns="">
          <p:pic>
            <p:nvPicPr>
              <p:cNvPr id="7" name="Ink 6">
                <a:extLst>
                  <a:ext uri="{FF2B5EF4-FFF2-40B4-BE49-F238E27FC236}">
                    <a16:creationId xmlns:a16="http://schemas.microsoft.com/office/drawing/2014/main" id="{864691DD-AA8B-4164-AA3B-E68E254E18CC}"/>
                  </a:ext>
                </a:extLst>
              </p:cNvPr>
              <p:cNvPicPr>
                <a:picLocks noGrp="1" noRot="1" noChangeAspect="1" noMove="1" noResize="1" noEditPoints="1" noAdjustHandles="1" noChangeArrowheads="1" noChangeShapeType="1"/>
              </p:cNvPicPr>
              <p:nvPr/>
            </p:nvPicPr>
            <p:blipFill>
              <a:blip r:embed="rId9"/>
              <a:stretch>
                <a:fillRect/>
              </a:stretch>
            </p:blipFill>
            <p:spPr>
              <a:xfrm>
                <a:off x="1829160" y="1613160"/>
                <a:ext cx="9904680" cy="1689480"/>
              </a:xfrm>
              <a:prstGeom prst="rect">
                <a:avLst/>
              </a:prstGeom>
            </p:spPr>
          </p:pic>
        </mc:Fallback>
      </mc:AlternateContent>
    </p:spTree>
    <p:custDataLst>
      <p:tags r:id="rId1"/>
    </p:custDataLst>
    <p:extLst>
      <p:ext uri="{BB962C8B-B14F-4D97-AF65-F5344CB8AC3E}">
        <p14:creationId xmlns:p14="http://schemas.microsoft.com/office/powerpoint/2010/main" val="1490945655"/>
      </p:ext>
    </p:extLst>
  </p:cSld>
  <p:clrMapOvr>
    <a:masterClrMapping/>
  </p:clrMapOvr>
  <mc:AlternateContent xmlns:mc="http://schemas.openxmlformats.org/markup-compatibility/2006" xmlns:p14="http://schemas.microsoft.com/office/powerpoint/2010/main">
    <mc:Choice Requires="p14">
      <p:transition spd="slow" p14:dur="2000" advTm="129323"/>
    </mc:Choice>
    <mc:Fallback xmlns="">
      <p:transition spd="slow" advTm="1293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3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3"/>
</p:tagLst>
</file>

<file path=ppt/tags/tag10.xml><?xml version="1.0" encoding="utf-8"?>
<p:tagLst xmlns:a="http://schemas.openxmlformats.org/drawingml/2006/main" xmlns:r="http://schemas.openxmlformats.org/officeDocument/2006/relationships" xmlns:p="http://schemas.openxmlformats.org/presentationml/2006/main">
  <p:tag name="TIMING" val="|7.6|10.7|10.1|5.4|4.1"/>
</p:tagLst>
</file>

<file path=ppt/tags/tag2.xml><?xml version="1.0" encoding="utf-8"?>
<p:tagLst xmlns:a="http://schemas.openxmlformats.org/drawingml/2006/main" xmlns:r="http://schemas.openxmlformats.org/officeDocument/2006/relationships" xmlns:p="http://schemas.openxmlformats.org/presentationml/2006/main">
  <p:tag name="TIMING" val="|8.9|37.3|21.3|27.7"/>
</p:tagLst>
</file>

<file path=ppt/tags/tag3.xml><?xml version="1.0" encoding="utf-8"?>
<p:tagLst xmlns:a="http://schemas.openxmlformats.org/drawingml/2006/main" xmlns:r="http://schemas.openxmlformats.org/officeDocument/2006/relationships" xmlns:p="http://schemas.openxmlformats.org/presentationml/2006/main">
  <p:tag name="TIMING" val="|37.6|8.4|18.8|7.1"/>
</p:tagLst>
</file>

<file path=ppt/tags/tag4.xml><?xml version="1.0" encoding="utf-8"?>
<p:tagLst xmlns:a="http://schemas.openxmlformats.org/drawingml/2006/main" xmlns:r="http://schemas.openxmlformats.org/officeDocument/2006/relationships" xmlns:p="http://schemas.openxmlformats.org/presentationml/2006/main">
  <p:tag name="TIMING" val="|1.5|10.8|5|0.3|0.3|39.3"/>
</p:tagLst>
</file>

<file path=ppt/tags/tag5.xml><?xml version="1.0" encoding="utf-8"?>
<p:tagLst xmlns:a="http://schemas.openxmlformats.org/drawingml/2006/main" xmlns:r="http://schemas.openxmlformats.org/officeDocument/2006/relationships" xmlns:p="http://schemas.openxmlformats.org/presentationml/2006/main">
  <p:tag name="TIMING" val="|0.7|13.7|2.3|33.5|6.7|25.9|6.3"/>
</p:tagLst>
</file>

<file path=ppt/tags/tag6.xml><?xml version="1.0" encoding="utf-8"?>
<p:tagLst xmlns:a="http://schemas.openxmlformats.org/drawingml/2006/main" xmlns:r="http://schemas.openxmlformats.org/officeDocument/2006/relationships" xmlns:p="http://schemas.openxmlformats.org/presentationml/2006/main">
  <p:tag name="TIMING" val="|6.1"/>
</p:tagLst>
</file>

<file path=ppt/tags/tag7.xml><?xml version="1.0" encoding="utf-8"?>
<p:tagLst xmlns:a="http://schemas.openxmlformats.org/drawingml/2006/main" xmlns:r="http://schemas.openxmlformats.org/officeDocument/2006/relationships" xmlns:p="http://schemas.openxmlformats.org/presentationml/2006/main">
  <p:tag name="TIMING" val="|1.5"/>
</p:tagLst>
</file>

<file path=ppt/tags/tag8.xml><?xml version="1.0" encoding="utf-8"?>
<p:tagLst xmlns:a="http://schemas.openxmlformats.org/drawingml/2006/main" xmlns:r="http://schemas.openxmlformats.org/officeDocument/2006/relationships" xmlns:p="http://schemas.openxmlformats.org/presentationml/2006/main">
  <p:tag name="TIMING" val="|13.3"/>
</p:tagLst>
</file>

<file path=ppt/tags/tag9.xml><?xml version="1.0" encoding="utf-8"?>
<p:tagLst xmlns:a="http://schemas.openxmlformats.org/drawingml/2006/main" xmlns:r="http://schemas.openxmlformats.org/officeDocument/2006/relationships" xmlns:p="http://schemas.openxmlformats.org/presentationml/2006/main">
  <p:tag name="TIMING" val="|0.8|12.3|42.2|18.8|5.8|24.4|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8803</TotalTime>
  <Words>2215</Words>
  <Application>Microsoft Office PowerPoint</Application>
  <PresentationFormat>Widescreen</PresentationFormat>
  <Paragraphs>159</Paragraphs>
  <Slides>12</Slides>
  <Notes>10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dc:creator>
  <cp:lastModifiedBy>Chris D</cp:lastModifiedBy>
  <cp:revision>91</cp:revision>
  <dcterms:created xsi:type="dcterms:W3CDTF">2017-12-16T03:56:44Z</dcterms:created>
  <dcterms:modified xsi:type="dcterms:W3CDTF">2018-08-26T07:13:38Z</dcterms:modified>
</cp:coreProperties>
</file>