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ink/inkAction16.xml" ContentType="application/vnd.ms-office.inkAction+xml"/>
  <Override PartName="/ppt/tags/tag18.xml" ContentType="application/vnd.openxmlformats-officedocument.presentationml.tags+xml"/>
  <Override PartName="/ppt/ink/inkAction17.xml" ContentType="application/vnd.ms-office.inkAction+xml"/>
  <Override PartName="/ppt/tags/tag19.xml" ContentType="application/vnd.openxmlformats-officedocument.presentationml.tags+xml"/>
  <Override PartName="/ppt/ink/inkAction18.xml" ContentType="application/vnd.ms-office.inkAction+xml"/>
  <Override PartName="/ppt/tags/tag20.xml" ContentType="application/vnd.openxmlformats-officedocument.presentationml.tags+xml"/>
  <Override PartName="/ppt/ink/inkAction19.xml" ContentType="application/vnd.ms-office.inkAction+xml"/>
  <Override PartName="/ppt/tags/tag21.xml" ContentType="application/vnd.openxmlformats-officedocument.presentationml.tags+xml"/>
  <Override PartName="/ppt/ink/inkAction20.xml" ContentType="application/vnd.ms-office.inkAction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2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1" r:id="rId3"/>
    <p:sldId id="278" r:id="rId4"/>
    <p:sldId id="281" r:id="rId5"/>
    <p:sldId id="280" r:id="rId6"/>
    <p:sldId id="279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95" r:id="rId15"/>
    <p:sldId id="296" r:id="rId16"/>
    <p:sldId id="297" r:id="rId17"/>
    <p:sldId id="299" r:id="rId18"/>
    <p:sldId id="289" r:id="rId19"/>
    <p:sldId id="290" r:id="rId20"/>
    <p:sldId id="277" r:id="rId21"/>
    <p:sldId id="291" r:id="rId22"/>
    <p:sldId id="293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6BF"/>
    <a:srgbClr val="FFD44B"/>
    <a:srgbClr val="9F5FCF"/>
    <a:srgbClr val="6D1556"/>
    <a:srgbClr val="C9279F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30" y="720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07:13.9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844">
    <iact:property name="dataType"/>
    <iact:actionData xml:id="d0">
      <inkml:trace xmlns:inkml="http://www.w3.org/2003/InkML" xml:id="stk0" contextRef="#ctx0" brushRef="#br0">4495 14603 386 0,'0'0'236'81,"0"0"-144"-81,0-4 10 0,0 4-10 0,0 0 12 0,0 0 22 0,0 0 58 0,0 0 30 0,0-3-48 0,0 3-12 0,0 0-52 0,9-3-36 8,-7 3-43 0,3-3-23-1,8 1 0 0,8 0 0 1,9-5 0 0,14 7 0-1,2 0 0 0,6 0 0 1,8 0 0 2,1 0 0-3,1 0 0 0,-4 0 0 1,1 0 0 0,-9 0 0-1,-10 0 0-1,-12 0 0 3,-8-2 0-2,3-4 0 0,-23 0-177-1,0 6-601 2</inkml:trace>
    </iact:actionData>
  </iact:action>
  <iact:action type="add" startTime="11481">
    <iact:property name="dataType"/>
    <iact:actionData xml:id="d1">
      <inkml:trace xmlns:inkml="http://www.w3.org/2003/InkML" xml:id="stk1" contextRef="#ctx0" brushRef="#br0">5672 14565 582 0,'0'0'338'8,"0"0"-134"-2,0 0 122 3,0 0-86-2,0 0-66 1,0 0-32-2,69-14-101 2,-36 14-41 0,10 0 0 0,10 0 0-2,5 0 0 2,8 0 0 0,2 0 0 0,9 0 0-2,0 0 0 2,0 0 0 0,-8 0 0 0,-11 0-221-1,-43 0-321 0,-14 0-470 1</inkml:trace>
    </iact:actionData>
  </iact:action>
  <iact:action type="add" startTime="12060">
    <iact:property name="dataType"/>
    <iact:actionData xml:id="d2">
      <inkml:trace xmlns:inkml="http://www.w3.org/2003/InkML" xml:id="stk2" contextRef="#ctx0" brushRef="#br0">6971 14467 940 0,'0'0'386'5,"0"0"-90"4,0 0-58-2,0 0-80 1,0 0-129-2,0 0-29 3,123-14 0-2,-52 11 0 2,8 0 0-4,12 3 0 3,-7 0 0 0,0 0 0 0,-3 0 0-2,-11 0 0 3,-6 0 0-2,-3-2 0 1,-54-7-321-2,2 3-419 2</inkml:trace>
    </iact:actionData>
  </iact:action>
  <iact:action type="add" startTime="12600">
    <iact:property name="dataType"/>
    <iact:actionData xml:id="d3">
      <inkml:trace xmlns:inkml="http://www.w3.org/2003/InkML" xml:id="stk3" contextRef="#ctx0" brushRef="#br0">8167 14501 576 0,'0'0'526'5,"0"0"-252"3,0 0-36 0,0 0-42 0,0 0-80-2,0 0-6 2,49 0-99 0,-8 0-11 0,8 0 0-1,12 0 0 0,9 0 0 1,1 0 0 0,10 0 0-2,-4-5 0 2,-5 1 0 0,-8-4 0 1,-7 1 0-3,-7 7 0 2,-40-1-13-1,-4 1-661 1</inkml:trace>
    </iact:actionData>
  </iact:action>
  <iact:action type="add" startTime="13815">
    <iact:property name="dataType"/>
    <iact:actionData xml:id="d4">
      <inkml:trace xmlns:inkml="http://www.w3.org/2003/InkML" xml:id="stk4" contextRef="#ctx0" brushRef="#br0">4568 14554 130 0,'0'0'328'7,"0"0"-138"0,0 0-38 0,0 0 10 1,0 0-32-1,0 0-4-1,0 0-12 3,-39 0 0-1,39 0-32-1,-5 0 12 2,5 0 34-3,0 0-16 2,0 0-22-1,0 0-14 2,0 0-57-3,0 0-19 2,0 0 0-1,0 0 0 1,0 0 0-1,0 0 0 1,0 0 0 0,0 0 0 0,12 0 0-2,17 0 0 2,10 0 0-1,2 0 0 2,2 0 0-3,-2 0 0 2,-1-3 0-1,1 0 0 3,-2 3 0-5,2-2 0 3,2 2 0 0,-2-4 0 0,2 4 0-2,-2 0 0 2,11 0 0 0,-4 0 0 0,5 0 0-2,3 0 0 2,-7 0 0 0,-6 0 0-2,-2 0 0 2,-2 0 0 0,2 0 0 0,-2 0 0-2,-2 0 0 2,4 0 0 0,3 0 0 0,5 0 0 0,-1 0 0-1,-5 0 0 0,-4-8 0 1,-1 5 0 0,-6 1 0-2,0-1 0 2,-13 3 0 0,10 0 0 0,-8 0 0-2,-2 0 0 2,1 0 0 0,4 0 0 0,-3 0 0-1,3 0 0 0,5 0 0 0,-2 0 0 2,1 0 0-3,5 0 0 2,-7 0 0 0,0 0 0 0,-11 0 0-2,11 0 0 2,-12 0 0 0,7 0 0 0,-1 0 0-2,7 0 0 2,-2 0 0 0,-5 3 0 0,1-3 0-2,-3 0 0 2,0 0 0 0,5 0 0-2,-3 0 0 3,4 2 0-2,0-2 0 1,-5 3 0-2,11-3 0 2,-3 0 0 0,-3 0 0 0,8 0 0 0,-4 0 0-2,5 0 0 2,-8 0 0 0,7 0 0 0,-5 0 0-2,-4 0 0 3,6 0 0-2,-1 0 0 1,2 0 0-2,5 0 0 2,-2 3 0 0,-1-3 0 0,-4 0 0-1,-4 0 0 0,5 0 0 1,-3 4 0-2,-5-3 0 3,3 3 0-2,5-2 0 1,-1 1 0 0,4-3 0-2,-5 0 0 2,10 0 0 0,0 0 0 0,-3 0 0-1,-4 0 0 0,-2 0 0 1,4 0 0-2,-5 0 0 2,-4 0 0 0,11 0 0 0,-10 0 0 0,15 0 0-2,-5 0 0 2,-4 0 0 1,17 0 0-4,-7 0 0 3,-1 0 0 0,6 0 0 0,-1 0 0 0,-4 0 0-2,-3 0 0 2,-1 0 0 0,-6 0 0 0,-10 0 0-2,9 0 0 2,-8 0 0 0,-7 0 0 0,4 0 0-2,-2 0 0 3,0 0 0-2,1 0 0 1,-3 0 0 1,11 0 0-2,-5 0 0 3,1 0 0-6,-1 0 0 2,3 0 0 2,2 0 0 0,7 0 0 0,0 0 0-2,4 7 0 2,3-5 0 0,-6-2 0 1,-1 2 0-3,3-2 0 1,-10 0 0 1,-5 0 0 0,0 3 0-2,-7-3 0 2,-6 0 0 0,14 0 0 0,-5 0 0-1,3 0 0 1,-2 0 0-1,8 0 0 1,-2 0 0-1,-4 0 0 0,2 0 0 1,-5 0 0 0,0 0 0-1,2 0 0 0,-5 0 0 1,4 0 0 1,-1 0 0-4,1 0 0 3,-1 0 0 0,-4 0 0 0,-3 0 0-2,1 0 0 2,-9 0 0 0,14 0 0 0,-11 0 0-2,5 0 0 2,-8 0 0 0,-1 0 0 0,3 0 0-1,4 0 0 0,9 0 0 1,2 0 0-2,-2 3 0 3,-5-3 0-1,10 0 0-1,-13 0 0-1,2 0 0 3,-8 3 0-2,9-3 0 1,-3 2 0-2,0-2 0 2,-3 0 0 0,2 0 0 0,-7 0 0-2,0 4 0 3,0-4 0-1,0 0 0-1,0 0 0-1,0 0 0 2,0 2 0 0,0-2 0 0,0 0 0-2,0 0 0 3,-7 0 0-2,-6 0-665 1</inkml:trace>
    </iact:actionData>
  </iact:action>
  <iact:action type="add" startTime="16843">
    <iact:property name="dataType"/>
    <iact:actionData xml:id="d5">
      <inkml:trace xmlns:inkml="http://www.w3.org/2003/InkML" xml:id="stk5" contextRef="#ctx0" brushRef="#br0">9174 14480 160 0,'0'7'260'7,"0"-2"-148"1,0-1 46 1,0-2 8-4,0-2-28 3,0 0-36 0,0 0-26 1,0 0 12-3,0 0-28 1,0 0 6 1,0 0 68 1,0 0-24-4,0 0-62 3,0 0 0 1,0 0-12-1,0 0-16-3,0 0-18 4,0-2 0-2,0-17 36 2,0 2-2-4,0 2 12 3,0-5-2 1,0-6 8-1,0-4-15-2,0-8-39 1,0 3 0 2,0-1 0-1,0-1 0-2,0 5 0 3,0 5 0-2,0 1 0 1,0 4 0-2,0-1 0 2,0 0 0 0,0 1 0 0,0 2 0-2,0 3 0 2,0 7 0 0,0 5 0 2,0-2 0-6,0 4 0 4,0-2 0 0,0-1 0 0,0 1 0-2,0-7 0 2,0 1 0 0,0-1 0 0,0 1 0-2,0 1 0 2,0 0 0 0,0-3 0 0,0 2 0-2,0-6 0 2,0 2 0 0,0 0 0 0,0 0 0-2,0 0 0 2,0 1 0 0,0 1 0 1,0-4 0-2,0-3 0-1,0 0 0 2,0 1 0 0,0-1 0 0,0 3 0-2,0 3 0 2,0-6 0 0,0 4 0-2,0-1 0 2,0-3 0 0,0 1 0 0,0-1 0-2,0 0 0 2,0 0 0 0,0-2 0 0,0 0 0-2,0 2 0 2,0 0 0 0,0-2 0 0,0-4 0-2,0 1 0 2,0-3 0 0,0-2 0 1,0-6 0-4,0 3 0 3,0-1 0 0,0 2 0 0,0-3 0-2,0-1 0 2,0-7 0 0,0-1 0 0,0-4 0-2,0 0 0 2,-2 1 0 0,2 2 0 1,0 2 0-2,0 5 0-1,0-3 0 2,-5-4 0 1,2 0 0-4,2-4 0 3,-2 5 0 0,-6 4 0 0,8-1 0-2,-2 3 0 2,3-1 0 0,-3 1 0 0,3-1 0-1,0 0 0 0,0-6 0 1,0-6 0 0,0-3 0-2,0-6 0 2,-4-6 0 0,4-1 0 1,0 0 0-2,0 1 0-1,0 8 0 2,0 2 0 1,0 5 0-4,0 3 0 3,0 1 0 0,0 1 0 0,0-4 0-2,0-1 0 2,0 1 0 0,0 3 0 0,0-2 0 0,0 6 0-2,0-1 0 2,0 5 0 0,-6-7 0 0,3 1 0-2,3-5 0 2,0 3 0 0,0-4 0-1,-4 4 0 0,1-2 0 1,1-1 0 0,-1-1 0 0,-5 3 0-2,8-5 0 2,-3-1 0 0,1 1 0-2,2-3 0 2,0 5 0 0,0 3 0 0,0 1 0-2,0 4 0 2,0-1 0 0,0-4 0 1,0-3 0-4,0-5 0 3,0 0 0 0,0 0 0 1,2 2 0-4,1 7 0 3,-3 2 0 0,8 5 0 1,-5 3 0-4,2-3 0 3,-1-2 0 0,-4-5 0 1,3-2 0-4,-3-6 0 3,6 3 0 0,-6-2 0 1,0 11 0-4,0 5 0 3,0 3 0 1,4 1 0-2,-1 1 0 1,-3-6 0-2,3-7 0 2,-3-4 0 0,0-4 0-2,0 2 0 2,0-2 0 0,0 6 0 1,0 9 0-4,0 2 0 3,0 4 0 0,0 2 0 1,0-4 0-4,0-1 0 3,0 1 0 0,0-6 0 0,0 3 0-1,0-6 0 0,10 6 0 1,-6-5 0 0,4-4 0 0,-6-1 0-2,4-1 0 2,-3 2 0 1,2 1 0-4,-3 5 0 3,0-3 0 0,7-2 0 1,-7 4 0-4,-2-3 0 3,0-2 0 0,0 2 0 1,0-9 0-4,0 3 0 3,0 1 0 0,0-1 0 1,5 6 0-3,-2-1 0 1,10 5 0 1,-6-3 0 1,6-5 0-4,-6-1 0 3,6-3 0 0,-5-7 0 0,0-2 0-2,-8 4 0 2,0 3 0 0,0 11 0 1,0 7 0-4,0 6 0 3,0 5 0 1,5-4 0-2,0 2 0-1,6-6 0 2,-7 0 0 0,3 0 0 1,0-1 0-3,-7 1 0 1,2 3 0 1,1 2 0 0,1 7 0-2,-1 0 0 2,0-1 0 0,7 1 0 1,-10-1 0-4,0-5 0 3,0 0 0 0,0 0 0 1,0-6 0-4,0 2 0 3,0-2 0 0,0 2 0 1,0 7 0-4,0-2 0 3,0 1 0 0,0-2 0 1,0-6 0-3,0-1 0 1,0-1 0 1,0 2 0 1,0 0 0-4,0 7 0 3,0 4 0 0,0 1 0 0,0 5 0-2,0 3 0 2,0-6 0 0,0 0 0 1,-3-2 0-4,-4-6 0 3,4-3 0 0,-4 1 0 1,2-2 0-4,-2 3 0 3,7 8 0 0,0 1 0 0,0 6 0-1,0-3 0 0,0 0 0 2,0 0 0-2,0 4 0-1,0-4 0 4,0 2 0-4,0 3 0 3,0 2 0-4,0-1 0 3,0 2 0 0,7 4 0 1,-5-1 0-4,1-3 0 3,1 1 0 0,-1-3 0 1,-3-2 0-4,0-5 0 3,0 4 0 1,3-3 0-1,4-3 0-2,-7 3 0 1,3 1 0 1,0 2 0 0,-2 5 0-2,-1 6 0 2,0 3 0 0,0 0 0 0,0 0 0-2,0 0 0 2,0 0 0 0,0 0-77 1,0 0-547-4</inkml:trace>
    </iact:actionData>
  </iact:action>
  <iact:action type="add" startTime="23564">
    <iact:property name="dataType"/>
    <iact:actionData xml:id="d6">
      <inkml:trace xmlns:inkml="http://www.w3.org/2003/InkML" xml:id="stk6" contextRef="#ctx0" brushRef="#br0">9027 13852 196 0,'23'0'576'5,"-22"0"-380"3,11 0 8 0,-8 0 16 0,-1 0-72-2,7 0 12 2,-7 0 6 0,-3 0-28-2,0 0-95 2,0 0-43-1,0 0 0 2,0 0 0-3,-13 0 0 2,-17 0 0 0,-11 0 0 0,-8 0 0-2,-2 0 0 2,-7 0 0 0,-1 0 0 0,-5-4 0 2,4-1 0-4,7 5 0 2,8 0 0 0,10 0 0 0,8 0 0-2,0 0 0 2,17 0 0-2,-3 0 0 2,12 0 0-2,-2 0 0 3,3 0 0-2,0 0 0 1,0 3 0-1,0 8 0 1,0 9 0-1,0 7 0 1,0 10 0-2,0 5 0 2,0 7 0 0,4 6 0 0,8 4 0-2,-11-2 0 2,7-4 0 0,-8-5 0 2,2-6 0-4,4-2 0 2,-6-1 0 1,0-4 0-4,0 1 0 3,0-8 0 1,0-6 0-2,0-8 0-3,5-6 0 5,-5-5 0-1,0-3 0-1,3 0 0 1,-3 0 0-1,2 0 0 0,-2-23 0 1,0-4 0-2,0-5 0 2,0-2 0 0,0-11 0 0,0-4 0-1,0-16 0 0,0-6 0 2,0-3 0-1,0 3 0-1,0 6 0-1,0 11 0 2,0 12 0 0,0 17 0 0,0 11 0-2,0 7 0 3,0 7 0-2,0 0 0 0,0 0 0 1,0 0 0 0,0 0 0 0,0 0 0-3,0 0 0 3,0-3 0 0,11 1 0 0,9-1 0 1,7-2 0-3,-1-2 0 2,12 7 0 0,1-1 0-2,2-3 0 2,11 2 0-1,-7-1 0 2,-1 0 0-3,-4 1 0 1,-1-1 0 2,-1 3 0-2,-15 0 0 0,10 0 0 0,-17 0 0 2,-4 0 0-1,-3 0 0-1,-9 0 0-1,0 0 0 3,0 0 0-2,0 0 0-1,0 0 0 3,0 0 0-2,7 0 0 1,-4 8 0-1,-3 2-1169 0</inkml:trace>
    </iact:actionData>
  </iact:action>
  <iact:action type="add" startTime="31962">
    <iact:property name="dataType"/>
    <iact:actionData xml:id="d7">
      <inkml:trace xmlns:inkml="http://www.w3.org/2003/InkML" xml:id="stk7" contextRef="#ctx0" brushRef="#br0">7035 15268 824 0,'0'0'214'5,"3"0"0"4,-3-2 58-1,0 2-68-2,0 0-32 2,0 0-52 0,0 0-93-3,0 0-27 4,0 0 0-1,-13 0 0 0,-15 0 0-2,-24 13 0 2,6 9 0 0,-11 5 0-1,15 3 0 2,0 4 0-3,4 3 0 1,18-5 0 1,1 3 0 0,11-8 0-1,8 2 0 1,0-1 0 3,4-3 0-5,39-6 0 1,11-6 0 1,6-13 0-1,0 0 0 0,-12-9 0 0,4-27 0 1,-11-11 0-1,-11-2 0 3,-9-3 0-4,-1 5 0 2,-7 10 0-1,-9 15 0 2,-4 14 0-3,0 8 0 0,0 0 0 2,0 0 0-2,0 17 0 2,0 18 0 0,12 5 0 0,-8-5 0-2,4-8 0 2,0-1 0 0,2 2 0 1,3 2 0-2,-4 7 0-1,16 8 0 2,-2-1 0 0,-3-3 0-1,-2-4 0 1,-18-35-47-1,0-2-677 1</inkml:trace>
    </iact:actionData>
  </iact:action>
  <iact:action type="add" startTime="33078">
    <iact:property name="dataType"/>
    <iact:actionData xml:id="d8">
      <inkml:trace xmlns:inkml="http://www.w3.org/2003/InkML" xml:id="stk8" contextRef="#ctx0" brushRef="#br0">9963 8859 486 0,'0'0'812'8,"0"0"-534"-2,0 0-104 2,0 0 16-1,0 0-83 1,0 0-107-1,12 71 0 1,-12 11 0 0,0 11 0-1,8 8 0 0,0 3 0 0,5 5 0 1,-6 2 0 0,6-13 0-1,-3-14 0 1,0-19 0-1,-4-26 0 2,-5-20 0-3,-1-13 0 2,3-6 0-1,8-6 0 1,-1-38 0-1,-2-17 0 1,3-14 0-1,2 4 0 1,-5 5 0-1,11 16 0 1,-2 13 0 0,7 14 0-1,5 15 0 0,-5 8 0 1,4 0 0-1,8 11 0 1,0 34 0 0,-2 9 0-1,-7 5 0 1,-4 3 0 0,-7-7 0-2,-11-7 0 2,-5-9 0 0,0-5 0 0,-2-3 0-2,-33-6 0 2,1 0 0 0,-3-8 0 0,-3-5 0-2,-9-6 0 2,8-6 0 0,9 0 0 0,0 0 0-2,8-6 0 2,8-23 0 0,3-11 0 0,10-4 0 0,3 22 0-2,0 6-623 2</inkml:trace>
    </iact:actionData>
  </iact:action>
  <iact:action type="add" startTime="34461">
    <iact:property name="dataType"/>
    <iact:actionData xml:id="d9">
      <inkml:trace xmlns:inkml="http://www.w3.org/2003/InkML" xml:id="stk9" contextRef="#ctx0" brushRef="#br0">6222 8639 726 0,'0'0'354'5,"0"0"-54"3,0 0-6 0,0 0-90-2,0 0-78 2,0 0-83 0,13 0-43 0,-13 0 0-2,0 0 0 2,0 0 0 0,0 0 0 0,0 0 0-2,0-15 0 2,-32-7 0 0,-3 0 0 0,-11-1 0-2,-1 8 0 2,2 8 0 0,6 7 0 0,3 0 0-2,-2 0 0 2,2 30 0 1,6 9 0-2,-1 10 0 0,12 7 0 0,8 2 0 1,8 8 0 0,3-1 0-2,0-10 0 2,3-4 0 0,27-12 0 0,11-11 0-1,13-14 0 1,9-11 0-1,0-3 0 2,-3 0 0-4,1-17 0 3,-14-8 0 0,-5 3 0 0,-18 5 0-2,-8 6 0 2,-11 7 0 0,-5 4 0 0,0-2 0-1,0-1-29 0,0 3-399 1,-5 0-336 0</inkml:trace>
    </iact:actionData>
  </iact:action>
  <iact:action type="add" startTime="46526">
    <iact:property name="dataType"/>
    <iact:actionData xml:id="d10">
      <inkml:trace xmlns:inkml="http://www.w3.org/2003/InkML" xml:id="stk10" contextRef="#ctx0" brushRef="#br1">22306 15338 732 0,'0'0'284'9,"-238"44"-276"-3,197-40-8 1,10 2-440 1</inkml:trace>
    </iact:actionData>
  </iact:action>
  <iact:action type="add" startTime="47127">
    <iact:property name="dataType"/>
    <iact:actionData xml:id="d11">
      <inkml:trace xmlns:inkml="http://www.w3.org/2003/InkML" xml:id="stk11" contextRef="#ctx0" brushRef="#br1">22528 15274 940 0,'0'0'230'7,"-254"64"-8"0,113-29-120 0,-4-5-58 1,2 1-44 0,5-1-36-2,105-24-218 2,7 3-420 0</inkml:trace>
    </iact:actionData>
  </iact:action>
  <iact:action type="add" startTime="53901">
    <iact:property name="dataType"/>
    <iact:actionData xml:id="d12">
      <inkml:trace xmlns:inkml="http://www.w3.org/2003/InkML" xml:id="stk12" contextRef="#ctx0" brushRef="#br1">25476 17746 132 0,'0'0'410'7,"0"0"-280"-1,0 0-16 2,0 0-12 0,0 0-42 0,0 0 8-2,23 15 18 2,-19-15 10 0,10 0 8 0,1 0-44-1,-2 0-2 0,9 0 8 1,7-5-20 0,-8-12-8-2,9 7 4 2,3-4-22 0,-5 4 0 0,1 1-6-2,-9 3 8 2,0 6-2 0,-1 0 4 1,-7 0 8-4,1 0-20 3,3 0-4 0,-9 0 4 0,6 9-4-2,-3-1-4 2,6 4-4 2,-1-2-8-3,8 0 0-1,-4 0-8 1,3-3 6 2,1-7 2-2,10 0-2-1,-5 0 2 2,6 0 4 0,-6 0 2 1,5 0-4-4,3 0-20 4,-11-4 4-1,3 4 14 0,1 0 6-3,-6 0-8 3,0 0-14 0,-1 0 24 1,-3 0 2-4,1 0-2 3,3 0 0 1,-1 0-14-1,7 0 14-2,-9 0-4 1,6 0-10 2,-5 6-16-1,2-3 16-3,6-1 14 3,-8 4 10 0,0-4-10 1,6-2-4-4,5 0-2 4,-7 0 6-2,11 0-40 2,-16 0 34-4,6-8 6 3,-8 8-4 0,2 0-4 1,-1 0 2-4,6 0 6 3,-5 0 2 0,9 0-2 1,-3 0-8-3,2 0 4 1,1 0-22 2,-2 0 16-1,4 0-6-3,-5 0 12 3,-5 0 8 1,0 0 10-2,-3 0 0-1,3 0-14 2,-4 0-22 0,6 0 22 1,-2 8-42-4,2-8-42 3,9 0 32 1,-8 0 14-1,4 0 20-3,4 0-12 3,6 0 2 1,-15 0 28-1,13 0 20-2,-16 0 4 1,1 0 4 2,-1 0 2-1,3-8-14-3,2 3-8 3,4-1-4 1,-6 0-4-1,0-1 12-2,10 0-12 1,-8 2 8 2,3 0 10-1,3-2-2-3,-10 4 6 4,-1 3 20-1,3 0-20 0,-5 0-2-3,8 0 6 3,4 0-26 1,-4 0-6-1,12 0 4-1,-11 0-8 1,5 0 10 0,9 0 4-1,-14 0 22-2,5 0 10 3,-3 0-14 1,0 0 0-1,-3-5-2-2,-1 5-18 1,7 0 0 2,-7-2-2-1,8 2-4-2,-3-3 4 1,10 3 0 2,-7 0 4-1,5 0 4-2,1-3 4 1,-9-2-10 2,3-7-2-1,4 9-4-2,-10-6-2 2,7 4 4 0,-7 5-16 0,9 0 16-2,-5 0 0 2,2 0 2 0,5 0-6 0,1 3-36-2,6 6-104 2,-31-9-66 0,-5 2-54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22:22.1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723">
    <iact:property name="dataType"/>
    <iact:actionData xml:id="d0">
      <inkml:trace xmlns:inkml="http://www.w3.org/2003/InkML" xml:id="stk0" contextRef="#ctx0" brushRef="#br0">1054 1893 1046 0,'0'0'168'3,"0"0"-36"26,0 0 74-28,0 0-88-1,0 0-34 0,0 0 4 29,-156 186-6-29,112-121-34 0,-5 7 2 0,7 10-25 26,-2 3-25-25,1 8 0-1,-1 5 0 28,4 8 0-27,4 5 0-1,2-2 0 0,7-3 0 28,-2 2 0-28,1-4 0 0,2 2 0 0,-3 5 0 30,4-2 0-30,2 0 0 0,0-2 0 0,3-1 0 28,-1 6 0-26,4 4 0-2,-2 3 0 1,2 1 0 25,1 1 0-26,9 3 0 0,-3-1 0 28,10 5 0-28,-3 0 0 0,3 1 0 0,0-6 0 27,0-4 0-27,-3-4 0 0,-2-3 0 0,2 1 0 28,2-4 0-27,1-6 0-1,0-9 0 27,0-4 0-26,0-5 0-1,15-1 0 0,11 3 0 27,-2 11 0-25,7 3 0-2,-2 6 0 0,1 3 0 26,3-1 0-26,1 2 0 0,-1-8 0 0,8-8 0 26,-4-9 0-25,0-7 0-1,3-8 0 26,2-1 0-26,-4-4 0 0,-2-9 0 0,-8-13 0 30,1-5 0-30,-6-8 0 0,-9-3 0 0,1-7 0 27,-1-6 0-27,-5 2 0 0,-3-2 0 3,1-5 0 27,-1-1 0-30,4-1 0 0,-3-5 0 0,6 6 0 28,3 1 0-28,-4 3 0 0,8 3 0 1,-8-5 0 26,-3-2 0-27,2-1 0 0,-7-8 0 3,-4 0 0 24,0 0 0-27,0 0 0 0,0 0 0 26,0 0 0-26,0 0 0 0,0 0 0 1,0 0 0 28,-1 0 0-29,-27 0 0 0,-11-8 0 2,-7-6 0 27,0-3 0-28,-5-1 0-1,2-1 0 0,4 3 0 28,5 2 0-28,4 3 0 0,16-1 0 1,3 1 0 27,12 2 0-27,-1 5 0-1,-2-3 0 27,8 7 0-26,0 0 0-1,0 0 0 0,0 0 0 28,0 0 0-28,0 0 0 0,0 0 0 0,0 0 0 28,0 0 0-28,14 0 0 1,14 0 0-1,5 14 0 26,5 3 0-26,1 3 0 0,-9 0 0 26,1 2 0-26,-5-3 0 0,-9-1 0 1,-1-5 0 28,2-1 0-29,-11-4 0 0,4-6 0 0,1-2 0 26,-2 0 0-26,0 0 0 0,6 0 0 31,-3-2 0-31,-1-26 0 0,4-17 0 0,0-19 0 1,-7-16 0 26,5-9 0-26,-5 5 0-1,-1 11 0 26,0 19 0-25,-5 20 0-1,-3 21 0 0,10 3 0 31,-6 8 0-30,11-2 0-1,-11 4 0 0,6 0-101 3</inkml:trace>
    </iact:actionData>
  </iact:action>
  <iact:action type="add" startTime="15825">
    <iact:property name="dataType"/>
    <iact:actionData xml:id="d1">
      <inkml:trace xmlns:inkml="http://www.w3.org/2003/InkML" xml:id="stk1" contextRef="#ctx0" brushRef="#br0">25466 3853 406 0,'0'0'790'3,"0"0"-538"28,0 0-82-31,0 0-64 0,0 0-38 0,0 0 0 32,0 0-4-32,77 92 6 0,-60-69-17 0,6 4-53 31,11 2 0-31,-8 2 0 0,11 0 0 0,-3 6 0 33,-4 1 0-32,9 1 0-1,2 7 0 0,-5-1 0 0,5 8 0 32,-1 7 0-32,1 2 0 0,1 10 0 0,-2 12 0 29,4 7 0-29,2 3 0 0,-2 0 0 0,-4-8 0 29,1 0 0-29,0-2 0 0,-2 0 0 0,-9 0 0 28,3 3 0-28,-5 2 0 0,5 2 0 1,-9 2 0 29,5-3 0-30,-5 2 0 0,-1-2 0 0,-5-4 0 28,1-4 0-28,1-1 0 1,-9 3 0 0,5-5 0 29,0 2 0-30,-7 0 0 0,3-3 0 1,1-7 0 28,-9-7 0-29,-1-12 0 0,0 0 0 0,-3-10 0 30,0-5 0-30,0-8 0 0,0-7 0 1,0-9 0 25,0-4 0-26,0-6 0 0,0-3 0 28,0 3 0-28,0-1 0 0,0 3 0 0,-3 5 0 29,0-3 0-28,-7 0 0-1,3-4 0 0,4-3 0 28,3 0 0-28,-2 0 0 0,-9 0 0 0,6-10 0 27,-8-8 0-27,3-5 0 0,-7-3 0 29,-6-2 0-29,4-2 0 0,-12-5 0 0,4-3 0 4,-9-1 0 23,8-5 0-27,-8 2 0 0,4 6 0 2,4 8 0 30,7 9 0-32,5 10 0 0,8 7 0 0,5 2 0 30,3 0 0-29,0 0 0-1,-5 0 0 0,5 0 0 29,0 0 0-29,0 0 0 0,0 0 0 0,0 7 0 29,0 19 0-28,17 10 0-1,12 4 0 0,-3 2 0 28,12-3 0-28,-11 1 0 0,8-1 0 0,3-7 0 28,-11-5 0-28,5-5 0 0,-7-7 0 29,-2-2 0-29,6-1 0 0,-13-7 0 0,3 0 0 4,-6-5 0 27,3 0 0-31,-7 0 0 0,7 0 0 1,2-7 0 30,7-30 0-31,8-13 0 0,8-18 0 0,1-2 0 27,-4 3 0-27,2 3 0 0,-1 20 0 0,-11 10 0 29,5 9 0-29,-12 9 0 0,-1 4 0 0,-4 4 0 29,-5 2 0-28,1 1 0-1,-5 0 0 1,3 1 0 26,-10 4-281-27,0 0-1249 0</inkml:trace>
    </iact:actionData>
  </iact:action>
  <iact:action type="add" startTime="22193">
    <iact:property name="dataType"/>
    <iact:actionData xml:id="d2">
      <inkml:trace xmlns:inkml="http://www.w3.org/2003/InkML" xml:id="stk2" contextRef="#ctx0" brushRef="#br1">10488 10502 266 0,'0'15'716'3,"0"-6"-468"-3,0 1-22 1,0-3-76 27,0 6-70-27,0-3-20-1,0 2-12 0,0-2 20 26,1 0-8-26,2-8-4 0,7 1-12 29,3-3-19-29,9 0-25 0,14-3 0 0,3-24 0 28,5-7 0-28,-2-1 0 0,10 10 0 0,-11 1 0 28,-6 17 0-27,-8 4 0-1,-5 3 0 0,-3 0 0 27,-3 17 0-27,-2 17 0 0,-1-4 0 2,0-4 0 26,-4-5 0-28,7-8 0 0,3-1 0 4,2-10 0 26,16 1 0-30,3-3 0 0,2 0 0 0,0 0 0 32,2-5 0-32,8-19 0 0,-7 7 0 0,-3 1 0 29,-1 1 0-29,-4 10 0 0,-15 3 0 0,0 2 0 32,-6 0 0-31,0 5 0-1,-9 14 0 0,6 2 0 2,0-11 0 25,-1-1 0-27,8-6 0 0,2-3 0 3,12 0 0 25,3 0 0-28,3-5 0 0,2-7 0 2,-1 4 0 24,4-1 0-25,7 0 0-1,-4 5 0 4,-5-3 0 23,4-1 0-27,-14 3 0 0,0-1 0 31,-10 2 0-30,-2 4 0-1,2 0 0 0,-1 0 0 0,7 0 0 31,-6 0 0-30,2 0 0-1,4 0 0 0,-2 0 0 30,5 0 0-30,0 0 0 0,4 0 0 0,3 0 0 29,2-5 0-29,2-14 0 0,-2-1 0 0,13 0 0 29,-8 4 0-29,5 1 0 0,-2 11 0 0,5-3 0 28,-10 7 0-27,9 0 0-1,-7-2 0 27,-4-1 0-26,2-6 0-1,5-2 0 0,-6-4 0 31,-12 8 0-30,2-2 0-1,-8 9 0 0,4 0 0 1,-2 0 0 32,5 9 0-32,0 4 0-1,7-13-201 0,-21 0-179 28,-2 0-268-27</inkml:trace>
    </iact:actionData>
  </iact:action>
  <iact:action type="add" startTime="23777">
    <iact:property name="dataType"/>
    <iact:actionData xml:id="d3">
      <inkml:trace xmlns:inkml="http://www.w3.org/2003/InkML" xml:id="stk3" contextRef="#ctx0" brushRef="#br1">23335 11083 1126 0,'0'0'384'2,"0"0"-200"28,0 0-82-30,0 0-78 0,0 0-14 0,0 0 2 26,200-65 0-25,-139 38 6-1,11-1 8 1,-8 2 2 27,0 1 0-27,-3 5 10-1,-5 7-18 29,-1 7-14-29,-13 6 6 0,-11 0 2 0,1 22-11 3,-5 12-3 28,4 3 0-31,-8-7 0 0,3-8 0 0,7-4 0 30,8-9 0-30,7-9 0 0,21 0 0 0,-2 0 0 31,13-20 0-31,1-9 0 0,-9 3 0 0,-6 13 0 29,-19 4 0-29,1 7 0 0,-7 2 0 0,-9 0 0 28,0 0 0-28,1 0 0 0,-3 0 0 0,8 0 0 32,6 0 0-31,11 0 0-1,1 0 0 0,2 0 0 30,6 0 0-30,-3 0 0 0,6-11 0 0,5-15 0 28,-4-8 0-27,6-6 0-1,6 10 0 0,-13 6 0 27,-4 11 0-26,-6 13 0-1,-4 0 0 1,-9 0 0 25,-1 13 0-25,-2 0 0-1,0 4 0 28,2-6 0-28,3 2 0 0,1 2 0 0,9-1 0 27,8-5 0-27,-7-3 0 0,1-6 0 0,-5 0 0 32,-3 0 0-32,-3 0 0 0,-10-6 0 0,0 2 0 34,0 4 0-34,-7 0 0 1,6 0 0-1,9 0 0 1,4 0 0 31,2 0 0-32,1 0 0 0,5 0 0 0,-9 21 0 28,-5 6 0-28,1 4 0 0,-7-5 0 0,0-7 0 28,-1-11 0-28,5-4 0 0,-1-4 0 2,-1 0 0 26,6 0 0-28,2-17 0 0,2-1 0 29,12 5 0-29,-5 7 0 1,4 3 0-1,-8 3 0 2,4 0 0 22,1 0 0-22,-9 0 0-2,7 0 0 28,3 0 0-28,6 0 0 0,8-2 0 0,-8-13 0 29,3 7 0-28,-9-1 0-1,1 4 0 1,-3 5 0 27,8-3 0-28,1-4 0 0,8-10 0 0,4 2 0 27,3-5 0-27,-12 1 0 0,-5 2 0 1,-6 4 0 26,-3 9 0-27,-12 4 0 0,-2 0 0 32,-9 0 0-32,-1 0 0 0,-2 6 0 0,5-6 0 1,3 0 0 27,8 0 0-28,4 0 0 0,8 0 0 2,-4 0 0 26,-1-2 0-28,0-2 0 0,-8 1 0 3,-2 3 0 25,2 0 0-28,9 0 0 0,-4 9 0 2,12 13 0 25,-4 1 0-27,2-1 0 0,-7-7 0 3,-2-2 0 25,-8-8 0-28,1-5 0 0,0 0 0 3,1 0-97 24,-30-1-337-26,6-12-540 0</inkml:trace>
    </iact:actionData>
  </iact:action>
  <iact:action type="add" startTime="30764">
    <iact:property name="dataType"/>
    <iact:actionData xml:id="d4">
      <inkml:trace xmlns:inkml="http://www.w3.org/2003/InkML" xml:id="stk4" contextRef="#ctx0" brushRef="#br1">5562 14697 784 0,'0'0'378'3,"0"0"-194"-3,0 0-14 0,0 0 0 27,0 0-92-27,0 0-36 0,0 0-22 26,-123 17-12-25,62 5-4-1,-10 8-4 0,-1-6 4 28,5 1-2-28,9 0 2 0,6-5-4 0,11-6 0 25,21-4 2-25,8-5-2 0,5-5-2 24,7 0-4-24,0 0 6 0,9-9 26 1,31-19 34 25,11-2-14-26,1 4 4 0,12 5-27 26,-7 4-23-26,1 4 0 0,-2-1 0 2,-2 0 0 25,-5 1 0-27,-1-2 0 0,-12 3 0 28,-8 7 0-28,-11 2 0 0,-8 3 0 0,-9 0 0 30,0 0 0-30,0 0 0 0,-26 0 0 0,-13 15 0 28,-14 7 0-28,-6 0 0 0,2-1 0 1,4-2 0 25,5 1 0-26,12-3 0 0,8-7 0 26,8 2 0-26,8-9 0 0,8-3 0 0,4 2 0 25,0-2 0-25,0 0 0 1,0 0 0 3,20 0 0 23,14 0 0-27,8-5 0 0,0-15 0 2,0 1 0 20,-13 2 0-22,-9 8 0 1,-8 3 0 25,-12 6 0-25,0 0 0-1,0 0 0 28,-12 12-71-27,-10 5-1031-1</inkml:trace>
    </iact:actionData>
  </iact:action>
  <iact:action type="add" startTime="35505">
    <iact:property name="dataType"/>
    <iact:actionData xml:id="d5">
      <inkml:trace xmlns:inkml="http://www.w3.org/2003/InkML" xml:id="stk5" contextRef="#ctx0" brushRef="#br0">10014 11493 1030 0,'-200'-81'24'4,"19"39"-24"25,-27-2-302-29,-37 0 302 0,-26 4 202 0,-20 6-108 27,-24 11-54-26,-20 14 12-1,-8 9 74 26,-18 9-2-25,-1 50-32-1,-4 20-50 0,-2 22-42 28,14 13 4-28,8 22 0 0,13 18 6 1,8 15-6 28,8 14 8-29,18 14 72 0,8 4-20 0,33 10-20 26,21 9-12-26,39 7-14 1,41 10-18 0,50 7 0 26,53 5-6-27,54-4-6 0,41-1-2 28,97-5 14-28,59 0 8 0,64-11-2 0,40-7 18 27,47-11-4-27,33-20 30 0,38-2-14 0,42 1-16 26,30 4-20-25,31 10 10-1,12-3-6 29,27-16-4-28,18-23-4-1,13-35 2 0,9-35-4 29,7-46 12-29,-2-45-14 0,-3-30 18 0,-12-69-6 4,-21-42 8 24,-32-46 10-28,-40-40 30 0,-48-37-37 2,-52-39-15 26,-91-32 0-28,-73-29 0 0,-94-35 0 2,-95-24 0 25,-46-18 0-27,-138 9 0 0,-83-7 0 30,-82 12 0-30,-82 15 0 0,-55 22 0 0,-30 62 0 28,-14 52 0-28,-5 66 0 0,8 61 0 0,11 48 0 31,29 39 0-30,44 31 0-1,32 14 0 0,42 17 0 27,40 0-137-27,246 17-103 0,22 22-572 0</inkml:trace>
    </iact:actionData>
  </iact:action>
  <iact:action type="add" startTime="36753">
    <iact:property name="dataType"/>
    <iact:actionData xml:id="d6">
      <inkml:trace xmlns:inkml="http://www.w3.org/2003/InkML" xml:id="stk6" contextRef="#ctx0" brushRef="#br0">22530 11181 914 0,'0'0'70'1,"-265"34"-68"-1,96-24 58 3,-18-10 146 24,-28 0 100-27,-26 0-186 0,-14 0-104 0,-32 0-12 28,-17 17 24-28,-2 18 10 0,-8 14-28 28,2 15 10-28,-1 15 20 0,-6 13 6 0,12 18-24 30,8 24-2-29,-1 29-18-1,25 29 4 0,28 25-4 29,25 25-2-29,25-2 6 0,33 11-6 0,27-2 8 31,41-4-6-31,44 11-4 0,39 5 0 0,13 4 2 28,61 10-6-28,59 9 6 0,37-10 4 0,41 0 10 29,46-24 2-28,41-21 10-1,53-14-14 0,23-4-6 29,40-15 6-28,18-8-8-1,38-1-8 0,36-7 2 26,39-7-16-26,30-13-4 0,18-16 16 4,24-26 4 26,15-25-4-30,2-28 2 0,4-28 8 0,1-29-8 31,-6-8 6-31,5-52-2 0,-6-40 22 0,-12-37-4 28,-10-43-16-28,-18-39 0 0,-33-36 4 0,-27-28-6 28,-38-14 0-27,-41-9 0-1,-48 2-2 1,-41-2 4 26,-59-9 0-27,-59-4 4 0,-56-4 4 3,-69 6-1 27,-64 17-9-29,-44 9 0-1,-51 2 0 0,-89-10 0 29,-59-20 0-29,-44-15 0 0,-59-14 0 0,-39 14 0 28,-53 25 0-27,-25 40 0-1,-20 38 0 28,-12 38 0-27,-11 42 0-1,-17 32 0 0,14 42 0 4,-3 40 0 24,19 29 0-28,8 0 0 0,-3 31 0 1,20 23 0 28,13 16 0-28,39 18 0-1,34 9 0 0,61-1 0 28,40-20 0-27,48-16-93-1,189-52-213 0,0-8-1216 29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24:17.8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</inkml:brush>
  </inkml:definitions>
  <iact:action type="add" startTime="5147">
    <iact:property name="dataType"/>
    <iact:actionData xml:id="d0">
      <inkml:trace xmlns:inkml="http://www.w3.org/2003/InkML" xml:id="stk0" contextRef="#ctx0" brushRef="#br0">13087 1204 1156 0,'0'0'374'6,"0"0"-246"2,0 0 46-1,0 0-80 2,0 0-44-3,0 0 21 1,-84 4-71 1,56-2 0 0,-4 10 0-1,-5-3 0 1,6-1 0-1,-9 5 0 1,-1-3 0-1,-7 0 0 1,3 2 0-1,2 2 0 1,-1-3 0-1,1 3 0 1,-4-5 0-1,7-8 0 2,-1 3 0-1,-2 2 0-2,-1-6 0 2,-12 2 0 0,-4 7 0-2,-4 0 0 2,-9-1 0 0,6 3 0 0,3-3 0-2,-5 1 0 2,16-1 0 0,0 4 0 0,-4 0 0-1,4-8 0 0,0 7 0 1,-8 2 0 0,2 0 0-2,-2-2 0 2,-3-3 0 0,4-8 0 0,-4 0 0-2,4 0 0 2,2 0 0 0,-1 0 0 0,2 0 0-2,1 0 0 2,-1 0 0 0,7 0 0 0,-4 0 0-2,9 0 0 2,-7 0 0 0,8 0 0 0,1 0 0-1,-2 0 0 0,-3 0 0 1,0 0 0 0,3 0 0-2,-7 0 0 2,7 0 0 0,-10 0 0 0,12 0 0-2,-2 0 0 2,-8 0 0 0,10-10 0 0,0-2 0-2,0 2 0 2,1-3 0 0,-4 5 0-2,5 1 0 2,1 0 0 0,-1-2 0 0,11 1 0 0,-6 0 0-1,-1-1 0 0,0 1 0 1,-2 3 0 0,-1-1 0-2,-7-2 0 2,-7 2 0 0,6-1 0 0,-7 2 0-2,10 1 0 2,-7 0 0 0,11-5 0 0,9 4 0-2,-7 2 0 2,9-2 0 0,-9 5 0 0,11 0 0-2,-4 0 0 2,5 0 0 0,-7 0 0 0,-3 0 0-2,-5 0 0 2,10 0 0 0,-17 0 0-2,8 0 0 4,-5 0 0-3,-8 0 0 1,6 0 0 0,-4-6 0-2,11-2 0 4,14 3 0-4,6 1 0 2,8 4 0-1,3 0 0-1,4 0 0 2,4 0 0-2,2 0 0 2,0 0 0 0,0 0 0 0,0 0 0 0,0 0 0-2,0 0 0 2,0 0 0 0,0 0 0 0,0 0 0-2,0 0 0 2,0 11 0 0,0 6 0 0,0 4 0-2,0 1 0 2,0 5 0 0,0 10 0-2,8 0 0 2,-3-5 0 0,-2 0 0 0,-1-12 0 0,-2-3 0-2,0-4 0 2,0 3 0 0,2 5 0-2,-2 8 0 2,0 5 0 0,9 4 0 0,-4 8 0-2,0-1 0 2,-1-1 0 3,5-7 0-6,-5 0 0 1,-1-5 0 2,0 3 0 0,10-5 0 0,-9-7 0 0,5-2 0-2,-6-14 0 2,-2-1 0 0,-1-2 0 0,3-4 0-2,-3 2 0 2,0 3 0 0,0 3 0 0,5 16 0-1,-5 6 0 0,13 7 0 1,-6 3 0-2,4-8 0 2,-2-3 0 0,-6-6 0 0,6-4 0 0,-5 1 0-2,0 5 0 2,8 12 0 0,-5 10 0 0,3 12 0-2,1 6 0 2,5-5 0 0,-3-2 0 0,-6-7 0-2,6 3 0 2,-2-2 0 0,3 10 0 0,-7-2 0-1,9 6 0 0,-3 3 0 1,-3 4 0 0,10 0 0-2,-2 2 0 2,-4 2 0 0,-5-5 0 0,0 7 0-2,1 0 0 2,-9 2 0 0,11-2 0 0,-8-5 0-2,0-5 0 2,-4-2 0 0,0-2 0-2,3-1 0 2,3-8 0 0,-3 4 0 0,1-1 0 0,-4-6 0-1,0-5 0 0,0-12 0 1,0-10 0 0,0-1 0-2,0-2 0 2,0 2 0 0,0 3 0 0,0 3 0-2,0-1 0 2,3 2 0 0,-3-2 0 0,0 5 0-1,2-13 0 0,-2-5 0 1,8-12 0 0,-5-2 0-2,-3-3 0 2,5 6 0 0,6-1 0 0,1-1 0-1,8-4 0 0,-20 0 0 1,13 0-769-2</inkml:trace>
    </iact:actionData>
  </iact:action>
  <iact:action type="add" startTime="8539">
    <iact:property name="dataType" value="strokeEraser"/>
    <iact:actionData xml:id="d1">
      <inkml:trace xmlns:inkml="http://www.w3.org/2003/InkML" xml:id="stk1" contextRef="#ctx0" brushRef="#br1">16256 5821 1558 0,'0'0'364'6,"0"0"-239"2,0 0-125 0,0 0 0-2,0 0 0 2,0 0 0 0,21-10 0 0,-21 20 0-2,0 3 0 2,0 10-797 0</inkml:trace>
    </iact:actionData>
  </iact:action>
  <iact:action type="add" startTime="9077">
    <iact:property name="dataType" value="strokeEraser"/>
    <iact:actionData xml:id="d2">
      <inkml:trace xmlns:inkml="http://www.w3.org/2003/InkML" xml:id="stk2" contextRef="#ctx0" brushRef="#br1">16243 5797 0 0,'0'0'1862'9,"0"0"-1862"-1,0 0-258-1,0 0 258-1,0 0-390 2</inkml:trace>
    </iact:actionData>
  </iact:action>
  <iact:action type="add" startTime="9404">
    <iact:property name="dataType" value="strokeEraser"/>
    <iact:actionData xml:id="d3">
      <inkml:trace xmlns:inkml="http://www.w3.org/2003/InkML" xml:id="stk3" contextRef="#ctx0" brushRef="#br1">16026 5421 1994 0,'0'0'53'4,"0"0"-53"4,0 0 0 1,0 0 0-2,0 0-275-1,0 0-435 2</inkml:trace>
    </iact:actionData>
  </iact:action>
  <iact:action type="remove" startTime="9677">
    <iact:property name="style" value="instant"/>
    <iact:actionData xml:id="d4" ref="#d0"/>
  </iact:action>
  <iact:action type="add" startTime="9679">
    <iact:property name="dataType" value="strokeEraser"/>
    <iact:actionData xml:id="d5">
      <inkml:trace xmlns:inkml="http://www.w3.org/2003/InkML" xml:id="stk4" contextRef="#ctx0" brushRef="#br1">15885 5597 1632 0,'0'0'404'8,"0"0"-393"0,0 0-11 0,0 0 0-2,0 0 0 3,0 0 0-2,0 0-9 1,-10 27-173-2,0-27-394 3,10 0-558-2</inkml:trace>
    </iact:actionData>
  </iact:action>
  <iact:action type="add" startTime="11988">
    <iact:property name="dataType"/>
    <iact:actionData xml:id="d6">
      <inkml:trace xmlns:inkml="http://www.w3.org/2003/InkML" xml:id="stk5" contextRef="#ctx0" brushRef="#br0">12762 940 118 0,'0'0'158'7,"0"0"-30"1,0 0-34-2,0 0-12 2,0 0-54 0,0 0-28 0,80 54-12-2,-67-42-26 2,-3-1 6 0,4-6 16 0,-6 1 16-3,3-6 22 4,-6 4 22-1,8-4 32 0,-7 0-20-2,-5 0 2 2,12 0-30 0,-6 0 2 0,2 0-20-2,-2 0 6 2,-2 0-4 0,6 0 16 0,-6 2-20-2,-3-2 20 2,3 0 58 0,1 0 90 0,-6 0 58-2,0 0 22 2,2 0-42 0,-2 0-94 0,0 0-85-3,0 0-35 4,0 0 0-1,0 0 0 0,0 0 0-2,-17 5 0 2,-26 7 0 0,-14 1 0 0,-7-1 0-2,-8-4 0 2,4-2 0 0,-5-3 0 2,-4 3 0-4,3-2 0 1,-4 6 0 1,-4-2 0 0,0 0 0-2,6-4 0 2,-4 1 0 0,6-5 0 0,-6 0 0-2,0 0 0 2,4 0 0 0,5 0 0 1,-3 0 0-4,-9 2 0 3,6 4 0 0,-7 8 0 0,6-4 0-2,-2 5 0 3,13-3 0-1,-2-5 0-1,5-3 0-1,6-2 0 2,4-2 0 0,-2 0 0 0,-1 0 0-2,1 0 0 2,8 0 0 0,-4-8 0 0,-5-3 0-2,12 0 0 3,-1 1 0-1,-3 3 0 1,8 4 0-4,1 0 0 2,-1 3 0 2,2 0 0-1,-6 0 0-3,1 0 0 3,1 0 0 1,2 8 0-1,2 1 0-2,-1-3 0 1,2-1 0 1,3-5 0 0,0 2 0-2,6-2 0 2,-4 0 0 0,5 4 0 0,-8-4 0-2,-1 0 0 3,0 0 0-1,-3 0 0 3,-1 0 0-8,8 0 0 5,-8 0 0 0,2 0 0 0,9 0 0-3,-1 0 0 3,-2 0 0 2,0 0 0-5,2 4 0 1,-5-4 0 2,0 2 0 0,11 1 0 0,-3 1 0-2,-1-4 0 2,13 4 0 0,5-4 0 1,-2 0 0-4,7 2 0 4,-4-2 0-2,0 4 0 2,-3-1 0-4,1-1 0 3,-4 4 0 0,0 0 0 0,-4-3 0-2,4-1 0 2,-4-2 0 1,8 0 0-2,-4 3 0-1,3 0 0 2,2-1 0 0,-5 5 0 0,-2-6 0-2,-5 6 0 2,4-2 0 1,-1 0 0-1,2 1 0-3,3 0 0 4,4-3 0-2,1 2 0 1,3-2 0-2,-6 3 0 2,9-1 0 0,-11 1 0 0,11-6 0-2,-1 4 0 2,5-4 0 0,0 0 0 0,0 0 0-2,0 0 0 2,0 0 0 1,0 0 0-2,-8 0 0-1,0 0 0 2,-8 0 0 1,12 0 0-1,-9 0 0-3,10 0 0 4,-1 5 0-2,0 5 0 1,1 7 0-2,3 7 0 2,0 6 0 1,0-2 0-2,0 6 0-1,0 5 0 3,-9 4 0-1,9 1 0 0,0 13 0-3,0-1 0 3,0 6 0 0,0 8 0 1,0 1 0-4,0 2 0 4,0 2 0-1,13 4 0-1,-3-6 0-1,0 2 0 3,-3 1 0-1,2-5 0-1,-4 2 0-1,2-7 0 2,-4-14 0 1,2-2 0-1,3-6 0-3,-5 3 0 3,-2 0 0 1,8 4 0-2,-6-4 0-1,0-2 0 2,-3-8 0 0,1-13 0 0,2-14 0-2,-3-5 0 2,0-5 0 0,10 0 0 0,0 0 0-2,3 0 0 3,6 0 0-1,6 0 0-1,-1-2 0-1,8-3 0 2,-4-3 0 1,12 4 0-2,1-5 0-1,7 4 0 3,4 5 0-1,7 0 0-1,2 0 0-1,16 0 0 2,0 0 0 0,3 0 0 0,7 0 0-2,-6 0 0 2,9 0 0 0,-6 0 0 0,-2 0 0-2,2 0 0 3,-2-8 0-1,-6-3 0 0,7 1 0-3,1 5 0 3,0 3 0 1,-10 2 0-1,3 0 0-3,-16 0 0 3,10 0 0 0,-10-7 0 0,3 2 0-2,-6 0 0 2,5-2 0 0,1 4 0 1,6 3 0-4,-1 0 0 3,2 0 0 1,0 0 0-2,2 0 0-1,-5 0 0 3,1 0 0-1,-2-3 0 0,-7-1 0-3,-4 1 0 3,-7 0 0 0,1-1 0 0,-4-1 0-2,-2 2 0 2,9-2 0 1,-2 5 0-1,5 0 0-3,1 0 0 3,0 0 0 0,-10 0 0 0,7 0 0-2,-8 0 0 2,-5 0 0 1,2 0 0-1,7 0 0-3,-5 0 0 4,1 0 0-1,11-3 0 0,-4 3 0-3,-2 0 0 3,5 0 0 1,-2 0 0-2,-6 0 0-1,7 0 0 2,-11 0 0 1,6 0 0-1,-11 0 0-3,-4 0 0 4,-1 0 0-2,-10 0 0 2,-1 0 0-4,-4 0 0 3,-4 0 0 1,1 0 0-2,0 0 0-1,-6 0 0 3,3 0 0-1,-5 0 0 0,8 0 0-3,-3 0 0 3,-5 0 0 0,8 0 0 1,-9 0 0-4,2 0 0 3,-2 0 0 1,-6 0 0-1,11 0 0-3,-8 0 0 3,4 0 0 0,-8 0 0 0,0 0 0-2,0 0 0 2,0 0 0 1,2 0 0-1,-2 0 0-3,6 0 0 4,-1 0 0-2,-3 0 0 2,1 0 0-4,-1 0 0 3,-2 0 0 1,11 0 0-1,-11 0 0-3,2 0 0 3,1 0 0 1,-3 0 0-2,7 0 0-1,2-9 0 2,-2-18 0 1,-7-10 0-1,3-5 0-3,-3-8 0 4,0-13 0-1,0-4 0 0,-3-9 0-3,-13-8 0 4,1-6 0-1,-5-8 0 0,0-6 0-3,0-1 0 3,1 13 0 1,4 13 0-1,-1 15 0-2,0 10 0 2,6 7 0 0,-4 4 0-3,4 4 0 3,1-1 0 2,0-1 0-3,-5-7 0 1,9-3 0-3,-8-5 0 4,10-4 0-1,-10 11 0-2,6 4 0 2,3 8 0 0,-8 14 0 0,11 6 0 0,-7 0 0-3,0 6 0 4,5-5 0-1,-9-1 0-3,-1-7 0 3,-3-3 0 1,-4-1 0-1,8 2 0 0,4 6 0-3,0 15 0 4,6 2 0-1,2 0 0-1,0 3 0-1,0 0 0 2,0 0 0 1,0 0 0-3,-6 0 0 1,1 0 0 2,-13 0 0-1,-7 31 0-1,9-14 0 0,4-1-1833 1</inkml:trace>
    </iact:actionData>
  </iact:action>
  <iact:action type="add" startTime="15499">
    <iact:property name="dataType"/>
    <iact:actionData xml:id="d7">
      <inkml:trace xmlns:inkml="http://www.w3.org/2003/InkML" xml:id="stk6" contextRef="#ctx0" brushRef="#br0">23334 963 1378 0,'0'0'236'7,"0"0"-164"1,0 0 8-2,0 0-26 2,0 0 58 0,0 0 3-2,-167 0-115 2,109 0 0 0,-6 0 0 0,-8 0 0-2,3 0 0 2,-7 0 0 0,-13 0 0 0,5 0 0-2,0 0 0 2,-10 0 0 0,4 0 0 0,-7 0 0-1,-3 0 0 1,6 0 0 0,10-5 0 0,14 0 0 0,-1-2 0-2,12 1 0 3,-5 4 0-1,3-3 0 1,-12 5 0-5,5 0 0 4,-4 0 0 0,1 0 0 0,-9 0 0-2,3 0 0 2,-4 0 0 1,14 0 0-1,1 0 0-3,15 3 0 3,-6-1 0 1,14-2 0-4,-6 0 0 3,5 0 0 0,4 0 0 0,-4 0 0-1,-10 0 0 0,7 0 0 2,-13 0 0-2,-1 0 0-1,2 0 0 2,2 0 0 0,12 0 0 0,-11 0 0 0,9 0 0-2,-3 0 0 2,3 0 0 1,-6 0 0-4,9 0 0 4,1 0 0-1,-8 0 0 1,9 0 0-5,0 0 0 4,0 0 0 0,1 6 0 1,1 0 0-4,3 2 0 3,7-3 0 1,-8-2 0-1,2 2 0 1,9 1 0-5,-5 0 0 4,7 0 0-1,-7-4 0 1,5 5 0-2,-7-5 0 2,-3 0 0 1,3-2 0-2,-6 4 0-1,-10-2 0 2,11 1 0 0,2 3 0 0,6-3 0-2,-5 1 0 2,8 4 0 0,8-3 0-2,-6 0 0 2,16-2 0 1,-3-1 0-2,8-2 0 2,3 0 0-4,-9 4 0 3,6 1 0 0,-13 1 0 0,11 3 0-2,-9-4 0 2,-7 7 0 0,5-4 0-2,2-1 0 2,8-1 0 0,-7 1 0 0,14-2 0-2,1 3 0 2,0 9 0 0,0 6 0 0,0 5 0 0,0 9 0-2,0 4 0 3,0 7 0-2,0 9 0 2,0 1 0-4,0 7 0 3,0 5 0 0,0-2 0 0,0 1 0-2,0 6 0 2,0-9 0 1,0 8 0-4,0 2 0 3,0-4 0 0,0 5 0 0,0-5 0-2,4-4 0 2,9-4 0 0,-3 1 0 0,3-1 0-2,5 7 0 2,1-1 0 1,-2 3 0-1,-7-3 0 0,8-1 0-3,-13-11 0 3,6-15 0 0,-9-16 0 0,0-9 0-2,1-10 0 2,5-8 0 0,-5 0 0-2,-3 0 0 2,0 0 0 0,0 5 0 0,0 8 0-2,2 2 0 2,1 0 0 0,1-7 0 1,5-2 0-4,-2-6 0 3,-3 0 0 1,12 0 0-2,7 0 0-1,15 0 0 2,1 0 0 0,13 0 0 0,-2 0 0-2,14 0 0 2,12-4 0 0,7-9 0 1,14-4 0-4,5 0 0 3,-7 2 0 0,2 2 0 0,-13 7 0-2,-1 0 0 2,3 4 0 0,9-1 0 0,5-2 0-2,13 1 0 2,-7-1 0 1,-3 0 0-2,-6-2 0-1,-13 7 0 2,-3 0 0 0,-4 0 0 0,3 0 0-2,-5 0 0 2,7 0 0 0,-1-3 0 1,-2 3 0-4,6 0 0 3,-6 0 0 0,-2 0 0 1,-9 0 0-4,9 0 0 3,-2 0 0 0,-6 0 0 0,7 0 0-2,1 0 0 2,-6 0 0 1,2 0 0-1,-15 0 0-3,-2 0 0 3,-9 0 0 0,6 0 0 1,-5 0 0-4,-2 0 0 3,8 0 0 0,3 0 0 1,-1 0 0-4,-1 0 0 3,10 0 0 1,2 0 0-2,14 0 0 2,-4 0 0-4,4 0 0 3,2 0 0 0,-9 0 0-2,-7 0 0 2,-7-3 0 1,1 1 0-2,-4 0 0-1,-18-1 0 2,-1 0 0 0,-15-1 0 1,-16 4 0-4,2-1 0 3,-9 1 0 0,0 0 0 1,0-4 0-4,0 4 0 4,0 0 0-2,0 0 0 1,0 0 0-2,0-3 0 2,0-5 0 0,0-14 0 1,0-14 0-4,0-19 0 4,0-9 0-1,0-8 0 0,0-9 0-3,0-1 0 3,0 1 0 0,-10 0 0 1,7-1 0-4,-13-1 0 3,6-1 0 0,-5 2 0 1,2 3 0-4,3 7 0 3,6 1 0 0,-11 7 0 0,11 7 0-2,-12 7 0 2,6 2 0 1,0 0 0-1,-5-8 0-3,5-8 0 3,-6-1 0 1,3 1 0-1,3 8 0 0,-3 4 0-3,-5 12 0 3,11 5 0 1,-12 1 0-4,-1-2 0 4,4-4 0-1,1-2 0 0,5-5 0-3,-7-8 0 4,4 5 0-1,3 7 0 0,7 13 0-3,-6 16 0 3,5 11 0 0,1 3 0 0,-1 0 0-2,-5 0 0 2,7 22 0 1</inkml:trace>
    </iact:actionData>
  </iact:action>
  <iact:action type="add" startTime="18243">
    <iact:property name="dataType"/>
    <iact:actionData xml:id="d8">
      <inkml:trace xmlns:inkml="http://www.w3.org/2003/InkML" xml:id="stk7" contextRef="#ctx0" brushRef="#br0">33002 966 1138 0,'0'0'390'8,"0"0"-290"0,0 0-48 0,0 0-52-3,0 0 6 4,0 0 6-1,0 0 88 2,-97 14 18-7,42-7-20 5,-9-5-65 1,-4 3-33-1,-12 1 0-3,-1 0 0 3,4 3 0 1,-20-4 0-1,-10-3 0-2,-11-2 0 3,-18 0 0-2,-5 0 0 1,1-5 0 1,-1-10 0-4,-2 0 0 3,1-2 0 0,1 5 0-2,2 0 0 2,19 4 0 0,-2 3 0 0,1-3 0-2,19 1 0 2,3 2 0 0,0 2 0 0,5 1 0-2,7-5 0 2,3 2 0 0,-1 2 0 0,3 3 0-2,11 0 0 2,-1 0 0 0,4-4 0 0,7 4 0-2,-9 0 0 2,8 0 0 0,1 0 0 0,13 0 0-2,-8 0 0 2,2 0 0 0,8 0 0 0,-8 0 0 0,8 0 0-2,5 0 0 2,1 0 0 0,-1 7 0-2,9-4 0 2,5 3 0 0,2-1 0 0,-10 6 0-2,-1-5 0 2,8 3 0 0,-5-5 0 0,8 0 0 1,2 2 0-4,3-1 0 3,-6 0 0 0,-2 1 0-2,2-2 0 2,-7-3 0 0,5 3 0 0,-1-2 0-2,9 1 0 2,13 0 0 0,-5-3 0 0,11 0 0-2,-2 0 0 2,3 0 0 0,0 0 0 0,0 6 0-2,0 3 0 2,0 10 0 0,0 6 0 0,0 4 0-2,0 6 0 2,0 2 0 0,0 2 0 0,0 4 0-2,3 1 0 2,10 10 0 0,-13 11 0 0,7 8 0-2,3 9 0 2,-10 2 0 0,3 2 0 1,1 3 0-3,-1-3 0 2,-3-2 0 0,3-5 0 0,3-3 0-2,-6 0 0 2,4-3 0 1,-1 0 0-1,10 3 0-2,-10-1 0 1,-1-1 0 1,1-3 0 1,1-7 0-4,-4-6 0 3,0-2 0 0,3-7 0 1,-3-4 0-3,10-8 0 2,-10-9 0-1,6-6 0 2,-5-5 0-5,8-9 0 4,-6-2 0 0,-2-3 0 0,2-1 0-2,9-2 0 2,-11 0 0 0,11 0 0 0,15 0 0-2,-2 0 0 2,3 0 0 0,3 0 0 0,-3 0 0-2,2-8 0 2,1-1 0 0,9 4 0 1,2-1 0 0,9 2 0-4,9 2 0 3,5-3 0 1,12 3 0-4,18-6 0 3,5 3 0 0,2-3 0 1,5 3 0-4,-4-4 0 3,-9 1 0 1,3-1 0-1,-17 1 0 1,8-1 0 255,4 3 0-262,-8 2 0-2,4-2 0 0,2-3 0 0,1 1 0 1,5 3 0-1,6-2 0 0,8 5 0 1,-3 2 0 2,-3 0 0-3,-4 0 0 1,-7-3 0-1,-12 3 0 1,-10-3 0 1,2 3 0-2,1-2 0 0,11-1 0 0,1-3 0 1,11 0 0-1,2 1 0 3,-2-1 0 0,-9 0 0-3,5 1 0 0,-9-1 0 1,-10 2 0-1,-5-3 0 0,1 7 0 1,-9-2 0 0,7-2 0-1,4 2 0 0,8-1 0 1,-12 1 0-1,6-2 0 0,-7 4 0 3,-11 0 0-3,-8 0 0 0,-7 0 0 1,-9 0 0-1,-9 0 0 5,-9 0 0 3,-3 0 0 0,-3 0 0 0,-8 0 0-2,0 0 0 2,5 0 0 1,-5 0 0-2,0 0 0-1,0 0 0 2,0 0 0 0,3 0 0 1,-1 0 0-4,0 0 0 3,7 0 0 0,-6 0 0 1,-3 0 0-4,1 0 0 3,12 0 0 0,-6 0 0 1,9 0 0-4,-6 0 0 3,8 0 0 0,2 0 0 0,-4 0 0-2,0 0 0 2,-9 0 0 0,-4 0 0 1,7 0 0-4,-7 0 0 4,1 0 0-2,10 0 0 2,-4 0 0-4,3 0 0 3,-9-3 0 0,-1 3 0 0,-3 0 0-2,0 0 0 2,0 0 0 0,0 0 0 0,0 0 0-2,0 0 0 2,0 0 0 0,9 0 0 0,-5 0 0-2,6 0 0 2,0 0 0 0,-2 0 0 1,0 0 0-4,-6 0 0 3,-2-3 0 0,0 3 0 0,0-2 0-2,0 2 0 2,0-4 0 0,0-4 0 1,0-11 0-4,0-9 0 3,0-14 0 1,0-15 0-1,0-10 0-3,0-18 0 3,0-9 0 1,0-11 0-2,-10-2 0-1,5 10 0 2,-1 6 0 1,-4 7 0-1,3 8 0-3,4 1 0 4,-10-2 0-1,6 6 0-1,-3 5 0-1,0 1 0 3,1 2 0-2,2 5 0 2,-6 2 0-4,5 6 0 4,-2 1 0-1,0 2 0 0,6 1 0-3,-9 8 0 3,7 9 0 1,-1 9 0-1,4 13 0-3,3 3 0 3,0 4 0 0,0 0 0 1,0 0 0-4,0 0 0 4,-3 0 0-2,3 0 0 1,0 0 0-2,0 0 0 2,0 0 0 0,0 0 0 1,-5 0 0-4,5 0 0 3,-3 0 0 1,2 0 0-1,-15 0 0-3,-7 0 0 3,-13 0 0 1,-2 0 0-1,-8 0 0-3,-7 0 0 4,-2 0 0-2,-7 11 0 2,-9 18 0-3,42-16 0 2,9 2-749-1</inkml:trace>
    </iact:actionData>
  </iact:action>
  <iact:action type="add" startTime="21563">
    <iact:property name="dataType"/>
    <iact:actionData xml:id="d9">
      <inkml:trace xmlns:inkml="http://www.w3.org/2003/InkML" xml:id="stk8" contextRef="#ctx0" brushRef="#br0">13003 3822 1020 0,'0'0'366'7,"0"0"-88"1,0 0-12 1,0 0-149-4,0 0-117 4,0 0 0-2,-200 31 0 1,136-31 0-2,-1 0 0 2,-3 0 0 0,2 0 0 0,-9 2 0-2,7 2 0 2,-12 0 0 0,-1-1 0 0,1 1 0-2,-8-4 0 2,-1 0 0 2,1 0 0-4,-6 2 0 1,-5 6 0 0,1 4 0 1,-2 5 0 0,0-2 0-2,0 4 0 2,5 3 0 0,5-6 0 3,9 1 0-6,13-8 0 3,12-4 0 0,3-2 0 0,10-3 0-3,-1 0 0 4,-9 0 0-1,6 0 0 1,-6 0 0-5,8 0 0 4,1 3 0 3,4 3 0-5,1-6 0 1,5 3 0 0,7-3 0 1,-9 0 0 0,-1 0 0-3,-3 0 0 3,-11 0 0 1,2 0 0-1,2 0 0-3,-3 0 0 4,6 0 0-1,-2 0 0 0,-8 0 0-2,2 0 0 2,-3 0 0 0,1 0 0 0,11 0 0-3,-1 0 0 3,4 0 0 1,3 0 0-1,0 0 0-2,6 0 0 1,-8 0 0 2,6 0 0-2,-11 0 0-1,7 0 0 3,-3 0 0-2,4 0 0-1,9 2 0 2,-7 2 0 0,7-2 0 1,-7 0 0-1,-6 3 0-3,1-4 0 5,-6 2 0-3,1 1 0 1,1-2 0-3,2 1 0 4,9-1 0-1,-4-2 0 0,16 0 0-2,0 0 0 0,9 2 0 2,1-2 0 0,0 4 0-2,0 0 0 2,10-2 0 1,0 1 0-2,0-1 0-1,0 1 0 2,-3 4 0 1,2-2 0-1,-5-3 0-3,-3 1 0 3,9 2 0 0,0-1 0 0,-4 4 0-2,-4 4 0 2,0 1 0 0,1 2 0 1,-7-5 0-3,10 2 0 1,-3-4 0 1,-2-4 0 0,9-2 0-2,-4-2 0 2,1 0 0 0,2 0 0 0,-11 0 0-2,2 0 0 2,-8 0 0 1,2 11 0-1,0-4 0-3,-1 10 0 3,5-10 0 1,1 4 0-2,4-2 0-1,-6-1 0 2,4-3 0 1,-3-5 0-1,5 4 0-2,-6-4 0 1,10 5 0 1,-1 1 0 1,-5 4 0-4,5 6 0 3,1 2 0 0,-2 11 0 0,3 1 0-2,-7 10 0 2,5 2 0 1,1 0 0-1,-8 9 0-3,9 3 0 3,2 3 0 1,-8 1 0-1,7 0 0-3,-11 2 0 3,12-4 0 1,0 6 0-2,0 2 0 0,0 1 0 0,0 5 0 2,0 0 0-1,0 6 0-3,0 3 0 4,0 0 0-1,0 0 0 0,0-9 0-3,0-6 0 4,0-5 0-1,0-8 0 0,0-9 0-3,0-14 0 3,0-11 0 1,0-10 0-1,0-3 0-3,0 0 0 3,0 6 0 1,0 4 0-2,0 9 0 0,0-1 0 0,0-2 0 1,0-6 0 0,0-9 0-2,0-5 0 3,0 0 0-2,0 0 0-1,21 0 0 2,8-10 0 1,1-4 0-1,3 3 0 0,-5 7 0-3,4 4 0 3,0 0 0 1,1 0 0-4,6 8 0 3,2 9 0 0,2-3 0 1,7 1 0-1,0-5 0-2,11-1 0 2,3 4 0 1,10-9 0-2,6 7 0-2,-5-2 0 3,6 5 0 1,3-5 0-1,0-1 0-3,13 1 0 4,-4-8 0-1,7 3 0 0,5-4 0-2,-1 0 0 1,9 0 0 2,-6 0 0 2,-5 0 0-8,-2 0 0 4,-8 0 0 2,-10 0 0-1,-16 0 0-2,-2 8 0 1,-4 1 0 2,-2-3 0-1,1-1 0-3,11-5 0 3,-4 0 0 1,2 0 0-2,2 0 0-1,-9 0 0 2,3 0 0 0,-5 0 0 1,-1 0 0-4,1-3 0 3,-2-3 0 1,-2 0 0-1,2 5 0-3,3-8 0 4,-10 2 0 0,-4 2 0-1,-2-3 0-2,9 5 0 2,-2-2 0 1,5 1 0-1,-2 2 0-3,-8-1 0 3,-2 3 0 1,2 0 0-1,-5 0 0-4,-6 0 0 5,5-3 0-1,8-5 0 2,-7-3 0-6,2-2 0 5,-5 0 0-2,1 0 0 3,2-2 0-6,-2 7 0 4,1-4 0 1,-2 4 0-1,3-4 0-2,-11 2 0 1,3 2 0 2,-5 2 0-2,4 0 0-1,-5 3 0 2,13 3 0 0,-7 0 0 0,-6 0 0-2,2 0 0 1,-5 0 0 1,-13 0 0 0,5 0 0-3,-1-2 0 3,-5 2 0 1,6 0 0-1,-3 0 0-3,-2-3 0 3,5-1 0 1,-3 2 0-2,-10-1 0 0,-1 3 0 1,-2 0 0 0,0 0 0-1,0 0 0-1,0 0 0 3,3 0 0-1,5 0 0-3,-3 0 0 3,2-5 0 1,6 5 0-1,-7-3 0 0,7-9 0-3,-5 1 0 3,4-10 0 1,-5-16 0-1,-5-8 0-3,-2-18 0 3,0-9 0 1,0-12 0-4,0-15 0 4,-2-10 0-1,-14-9 0 0,5-4 0-3,-8 0 0 3,-3 6 0 0,-1 0 0 1,-2 13 0-1,2 7 0-3,12 17 0 4,2 17 0-1,2 9 0-1,5 7 0-1,2 11 0 3,0-2 0-1,0 3 0 0,0 0 0-3,0-3 0 4,0-1 0-1,0-1 0 0,0-1 0-2,-3 6 0 2,-7 6 0 0,4 8 0 0,-7 3 0-2,6 0 0 2,-6 0 0 0,6-5 0-3,-6-7 0 3,5-1 0 1,0-5 0-1,1 3 0 0,7 3 0-3,-2 12 0 4,-1 9 0-1,0 6 0-3,-5 2 0 3,8 0 0 1</inkml:trace>
    </iact:actionData>
  </iact:action>
  <iact:action type="add" startTime="24860">
    <iact:property name="dataType"/>
    <iact:actionData xml:id="d10">
      <inkml:trace xmlns:inkml="http://www.w3.org/2003/InkML" xml:id="stk9" contextRef="#ctx0" brushRef="#br0">23377 3737 1052 0,'0'0'420'5,"0"0"-206"3,0 0-64 0,0 0-28 0,0 0-33-2,0 0-89 2,-180 73 0 0,130-67 0 0,-17 0 0-2,3-6 0 2,-3 0 0 0,-9 0 0 0,2 0 0-2,0 0 0 2,-3 0 0 0,3 0 0 1,7 0 0-4,-7 0 0 3,6 0 0 2,-7-6 0-4,2 0 0 0,5-2 0 2,4-3 0 0,4-2 0 0,0-5 0-2,4 4 0 2,8-1 0 0,-4 1 0 0,7-3 0-2,-5 4 0 2,0-2 0 0,-7 2 0 0,-1-1 0-2,-4 5 0 3,-3-2 0-2,-11 1 0 2,11 1 0-4,-10 0 0 3,2 5 0 0,5 4 0 0,3 0 0-2,-11 0 0 2,11 0 0 0,-10 0 0 0,10 0 0-2,-6 0 0 2,5 4 0 0,7 1 0 0,-2-1 0-2,2-2 0 2,11 1 0 0,1 1 0 0,8 3 0-2,7 1 0 2,-4 7 0 0,0 2 0 1,8 0 0-2,-8 0 0-1,9-4 0 2,-4 2 0 0,5-5 0-2,-4-1 0 2,1 4 0 0,-2 2 0 0,4-4 0 0,-13 4 0-2,16-2 0 2,-10 2 0 0,-2 2 0-2,6-4 0 2,-4-2 0 0,-5 2 0 0,2-3 0-2,3 1 0 3,-3 0 0-2,0 1 0 2,-2-7 0-4,12 1 0 3,-4-4 0 0,8-2 0 0,0 0 0-2,1 0 0 2,-5 0 0 0,19 0 0 0,-9 0 0-2,10 0 0 2,-6 0 0 0,-6-2 0 0,-3 2 0-2,-4 0 0 2,-7 0 0 0,5 0 0 1,-4 0 0-4,5 0 0 3,-7 7 0 0,17-3 0 1,-2-1 0-2,10 0 0 1,-5-3 0-2,10 0 0 2,-7 3 0-2,6-1 0 2,-3 2 0 2,-5 1 0-4,9 3 0 0,-8-3 0 2,11-2 0 0,-2 1 0 0,3-4 0-2,0 0 0 2,0 0 0 0,0 0 0 0,0 0 0-2,-4 3 0 2,1 2 0 0,1 0 0 1,-9 7 0-4,8 0 0 3,-2 1 0 0,-8 4 0 0,11 3 0-2,-9-3 0 2,4 5 0 0,7 7 0 0,-3 4 0-2,2 9 0 2,-11 9 0 0,9 11 0 0,2 5 0-2,1 4 0 2,-3-2 0 0,3-2 0 0,0-3 0-2,-4 5 0 3,-5-5 0-2,6 4 0 2,-6 3 0-4,-2-2 0 3,6 4 0 0,-6 9 0 0,6-3 0-2,1 2 0 2,4-8 0 0,0-8 0 0,0-14 0-1,0-12 0 0,0-8 0 1,0-3 0 0,20-6 0-2,-4-2 0 2,-7-3 0 0,3 0 0 0,-5 3 0 0,-7 0 0-2,1 0 0 2,2 1 0 1,6-4 0-4,-6-8 0 3,-2-3 0 0,-1-6 0 0,0 0 0-2,0 0 0 2,0 0 0 0,0 4 0 0,0 10 0-1,0 3 0 0,0-2 0 1,0 0 0 1,0-14 0-4,0-1 0 3,7 0 0 0,9 0 0 1,9-14 0-4,7-5 0 4,-2 2 0-2,8 2 0 2,11 14 0-4,-1 1 0 4,-1 0 0-2,9 0 0 1,5 1 0-2,16 16 0 2,0 3 0 0,5 0 0 1,2-3 0-3,-5 0 0 1,-1 0 0 1,0-6 0 1,-2 0 0-4,-5-2 0 3,10-2 0 0,6 0 0 2,0-4 0-6,8-1 0 4,-9-2 0 0,-4 0 0 1,0 0 0-4,-6 0 0 3,-9 0 0 0,7 0 0 0,-1 0 0-2,-5 0 0 2,11 0 0 0,3 0 0 1,2 0 0-3,7 0 0 1,-10-8 0 1,0-1 0 0,-10 1 0-2,2 0 0 2,-5-1 0 0,-3 6 0 1,-1 1 0-1,-3 2 0-2,3-3 0 1,2 3 0 2,4 0 0-4,-3 0 0 3,-7 0 0 0,1 0 0 1,-4 0 0-4,2 0 0 3,-1 0 0 0,6 0 0 1,-5 0 0-3,5 0 0 1,10 0 0 1,-7 0 0 0,10 0 0-2,-3-9 0 2,-8-1 0 0,-2-2 0 1,-3 3 0-4,-9 0 0 4,-7 7 0-2,-1 0 0 2,-1-2 0-4,-7 2 0 3,1 2 0 0,-10-3 0 0,-10 1 0-2,2 2 0 2,-6-4 0 0,-5 1 0 1,5 3 0-3,-10 0 0 1,10-3 0 2,-2 3 0-1,21-5 0-3,-4 3 0 3,9-5 0 1,0 7 0-1,-1-3 0-3,-12 1 0 4,-5-1 0-1,-14 1 0 0,6 2 0 0,-9 0 0-3,-2-3 0 3,3 3 0 0,-3-4 0-2,4 0 0 2,9-11 0 1,-7-11 0-1,7-6 0-1,-12-17 0-1,-1-7 0 2,0-12 0 1,0-16 0-4,-13-14 0 3,-11-15 0 1,3-13 0-1,-11-3 0-2,8-4 0 1,1 2 0 1,7 7 0 1,11 6 0-4,-8 7 0 4,6 8 0-2,4 13 0 2,-7 17 0-4,4 21 0 3,6 12 0 1,-1 18 0-1,-2 2 0-2,-6 3 0 1,8-6 0 2,-2-5 0-1,0-2 0-3,-2-2 0 3,-8 4 0 1,6 6 0-1,-13 5 0-3,-9-3 0 4,-2 0 0-1,-15-2 0 0,32 13 0-2,1-1-629 1</inkml:trace>
    </iact:actionData>
  </iact:action>
  <iact:action type="add" startTime="28062">
    <iact:property name="dataType"/>
    <iact:actionData xml:id="d11">
      <inkml:trace xmlns:inkml="http://www.w3.org/2003/InkML" xml:id="stk10" contextRef="#ctx0" brushRef="#br0">33467 3802 814 0,'0'0'362'8,"0"0"-108"-2,0 0 46 2,-187-9-116 0,115 9-51 0,-5 0-133-2,6 0 0 2,-6 0 0 0,-1 0 0 0,-5 0 0-2,-1 0 0 2,-3-5 0 0,3-5 0 0,4 0 0-2,3 2 0 2,6-4 0 0,-10 1 0 0,-1 3 0 0,2 0 0-2,-17 1 0 2,13 2 0 0,-10 3 0-2,11-5 0 2,6 3 0 0,-1-5 0 0,-2 1 0-2,3 4 0 2,-5 1 0 0,-2 1 0 0,7 2 0-2,-2 0 0 2,10 0 0 0,-8 0 0 0,13 0 0-2,3-3 0 2,2 0 0 0,8 1 0 0,-2 2 0-1,-4-3 0 0,3-1 0 1,8 4 0 0,-3 0 0-2,4 0 0 2,9 0 0 0,-8 0 0 0,1 0 0-2,-2 0 0 2,1 0 0 0,-8 0 0 1,4 0 0-4,-1 0 0 3,5 0 0 0,4 0 0 0,2 7 0-2,-1-2 0 2,3 0 0 0,1-2 0 0,-10-3 0-1,4 4 0 0,1-4 0 2,9 0 0-2,-2 0 0-1,6 0 0 2,-2 0 0 0,1 0 0 0,-8 0 0-2,5-4 0 2,-9 1 0 0,6-2 0 1,-5 2 0-4,12 1 0 3,-7 2 0 0,1-3 0 0,3-1 0-2,-4-1 0 2,-3 0 0 0,-5-1 0 0,-2 3 0-1,2 3 0 0,3 0 0 1,8 0 0 0,17 0 0-2,-1 0 0 2,14 0 0 0,1 0 0 0,0 0 0-2,0 0 0 2,0 0 0 0,0 0 0 0,0 0 0-2,0 0 0 2,0 0 0 0,0 3 0 0,0 13 0-2,0 8 0 2,0 4 0 0,-3 6 0 0,-7 10 0-1,4 4 0 0,-7-2 0 1,4-2 0 0,-5 1 0-2,10 5 0 2,-7 1 0 0,6 11 0 0,-3 7 0-2,-2 10 0 3,3 9 0-2,-3 7 0 2,4 1 0-4,-1-4 0 3,7-4 0 0,0-6 0 0,-9-8 0-2,5-6 0 2,-1-6 0 0,5-2 0 0,-3-2 0-1,3 2 0 0,0-2 0 3,0-5 0-4,0-4 0 0,0-10 0 2,0-8 0 0,5-6 0 0,9-2 0-2,-5 2 0 2,4-2 0 0,-7 4 0 0,7 0 0-2,-12 5 0 2,-1 2 0 0,0 3 0 0,0 3 0-2,0-8 0 2,0 0 0 0,0-10 0 0,0-10 0-1,3-7 0 0,-3-2 0 1,5-1 0 0,-5 1 0-2,0-3 0 2,0 3 0 0,0-3 0 2,3 0 0-6,-1 4 0 4,9-4 0 0,-4 5 0 1,13 1 0-4,0-2 0 3,8 5 0 0,-6-3 0 1,1 1 0-4,13 1 0 4,-5-3 0-2,9 0 0 2,9-2 0-3,-4-3 0 1,12 3 0 1,-6-3 0 1,18 6 0-4,-2 2 0 3,5-2 0 0,-6 2 0 1,-3-5 0-4,10 2 0 5,-9-1 0-4,4-3 0 3,4 3 0-4,5 2 0 3,-9 1 0 1,9 5 0-1,-2-4 0-3,-6 6 0 3,4-4 0 0,7-3 0 1,0 6 0-3,1-13 0 1,-1 10 0 1,4-3 0 1,-3 0 0-3,3 1 0 1,-1 1 0 2,7-3 0-1,-9 2 0-2,-2-2 0 1,6-1 0 2,-9-2 0-1,-9 0 0-3,7-3 0 3,-12 2 0 1,-1-2 0-1,0 3 0-3,0 1 0 3,6-3 0 1,2-1 0-1,-1 0 0-2,5 0 0 2,-12-5 0 0,2-8 0 0,-3 1 0 0,-6-2 0-3,-11 3 0 3,1 1 0 1,-1 6 0-3,-2 1 0 2,-5 1 0 0,2 2 0 0,4-4 0-3,11 4 0 3,-9 0 0 1,4 0 0-1,1 0 0-2,-9 0 0 2,-6 0 0-1,-7 0 0 2,-1 0 0-3,-1 0 0 2,4 0 0 0,-9 0 0 1,3 0 0-5,2 0 0 4,-2 0 0 1,6 0 0-1,-4 0 0-3,-2 0 0 4,-3 0 0-2,-4 0 0 2,5 0 0-3,-2 0 0 1,2 0 0 2,0-4 0-2,8 4 0 0,-2 0 0 0,-8 0 0 1,1 0 0 1,-13 0 0-3,7 0 0 2,-10 0 0 0,2 0 0 0,-5 0 0-2,8 0 0 1,-9 0 0 2,3-5 0-1,-3 5 0-2,1-8 0 2,5-11 0 0,4-10 0 0,3-9 0-2,0-13 0 2,2-6 0 0,-10-7 0 0,9-11 0-2,-14-16 0 2,0-15 0 0,0-12 0 0,0-15 0-1,4-2 0 0,3 0 0 1,5 2 0 0,2 5 0-2,-7 7 0 1,-1 12 0 2,-4 6 0-1,-2 14 0-2,0 6 0 2,0 6 0 0,0 10 0 0,-8 5 0-2,-9 6 0 1,1 1 0 2,5 3 0-1,-3 10 0-2,9 13 0 2,3 10 0 0,-6 8 0 0,5 11 0-2,-2 0 0 2,-5 0 0 0,4 30 0 0,2-4-105-2,4 0-1647 2</inkml:trace>
    </iact:actionData>
  </iact:action>
  <iact:action type="add" startTime="47748">
    <iact:property name="dataType"/>
    <iact:actionData xml:id="d12">
      <inkml:trace xmlns:inkml="http://www.w3.org/2003/InkML" xml:id="stk11" contextRef="#ctx0" brushRef="#br2">2828 13998 228 0,'0'0'850'6,"0"0"-572"0,0 0-8 2,0 0-96 0,0 0-120-2,0 0 24 2,-130-40-10 1,40 33-21-1,-27-3-47-3,-35 10 0 3,-41 0 0 0,-19 0 0 1,-5 0 0-4,6 3 0 3,24 6 0 0,14-7 0 2,41 4 0-5,23-3 0 4,41 3 0-1,34-4 0 2,24-2 0-4,10 0 0-2,28 0 0 5,56 3 0-1,52 3 0-1,41-1 0-1,20-2 0 3,-4 6 0-1,-21 4 0-1,-24 8 0-1,-35 4 0 3,-29 0 0-1,-27-8 0 0,-29-9 0-3,-18-1 0 3,-10-7 0 1,-18 4 0-1,-54 2 0-3,-33 5 0 4,-18 0 0-1,-1 9 0-1,10 0 0-1,26 0 0 2,21-3 0 1,34-7 0-2,20-3 0-1,13-4 0 3,20-1 0-1,53 3 0-1,28 1 0-1,6 3 0 3,-9 3 0-1,-22-5 0 0,-36 1 0-3,-29 4 0 4,-11 2 0-1,0 12 0-1,-40 1 0-1,-11 8 0 3,-16-1 0-1,3-4 0-1,5 4 0-1,18-1 0 3,21-5 0-1,13-5 0 0,7-6 0-3,0-6 0 4,20-4 0-1,8 3 0 0,-8-8 0-3,-7 2 0 4,-13-1 0-1,0 2 0-1,0-5 0-1,0 5-939 2</inkml:trace>
    </iact:actionData>
  </iact:action>
  <iact:action type="add" startTime="50483">
    <iact:property name="dataType"/>
    <iact:actionData xml:id="d13">
      <inkml:trace xmlns:inkml="http://www.w3.org/2003/InkML" xml:id="stk12" contextRef="#ctx0" brushRef="#br2">5225 11561 202 0,'0'0'674'8,"0"0"-456"1,0 0 30-2,0 0 4 2,0 0-78-4,0 0-18 3,0 0-33 0,14-6-123-2,-14 6 0 3,0 0 0-2,0 0 0 2,0 0 0-3,0 0 0 1,0 13 0 1,0 2 0 1,-4 0 0-4,-12 2 0 3,-5 0 0 1,4 3 0-2,-6 4 0 0,-5 5 0 0,-4 1 0 2,3 2 0-2,-5-4 0-1,-3 2 0 4,8 4 0-3,-7 0 0 1,3 3 0-2,5-4 0 2,2 1 0 0,10-6 0 0,3-9 0-2,9-11 0 1,4-4 0 1,0-4 0 0,0 0 0-1,0 0 0 0,4 0 0 2,32-4 0-1,5-12 0-2,3-1 0 2,12-3 0 0,-4 3 0 0,-4 6 0-3,-12 5 0 4,-8 6 0-1,-8 0 0 0,-4 0 0-1,-12 12 0 0,8 13 0 1,-12 4 0 0,0 4 0-2,0-4 0 1,0-4 0 2,0-3 0-1,-16-2 0-2,0 0 0 1,-4 5 0 2,13 1 0-1,-9-5 0-2,0 3 0 2,11-11 0 1,1-5 0-2,4-8 0-1,0 0 0 2,0 0 0 1,0 0 0-2,0 0 0-2,20 0 0 3,18 0 0 0,8-2 0 1,11-24 0-3,8-7 0 2,8-8 0-1,-2 4 0 1,-10 7 0-1,-14 11 0 1,-26 11 0-1,-13 5 0 2,-8 3 0-4,0 0 0 3,0 0-521 1</inkml:trace>
    </iact:actionData>
  </iact:action>
  <iact:action type="add" startTime="51790">
    <iact:property name="dataType"/>
    <iact:actionData xml:id="d14">
      <inkml:trace xmlns:inkml="http://www.w3.org/2003/InkML" xml:id="stk13" contextRef="#ctx0" brushRef="#br2">5365 12548 19 0,'0'0'519'8,"0"0"-271"-3,0 0-50 3,0 0-48 0,0 0-14 0,0 0-10-2,0 0-14 2,-6 160 0 1,6-147-26-1,0-7-12-3,0-3-4 3,0 0-14 0,0-1-30 1,0 2-26-4,16-2-10 4,-3-2-26-2,-5 0-16 2,3 0-66-4,-11 0-128 3,0-2-178 1</inkml:trace>
    </iact:actionData>
  </iact:action>
  <iact:action type="add" startTime="52076">
    <iact:property name="dataType"/>
    <iact:actionData xml:id="d15">
      <inkml:trace xmlns:inkml="http://www.w3.org/2003/InkML" xml:id="stk14" contextRef="#ctx0" brushRef="#br2">5365 12548 892 0,'47'-195'234'8,"-47"195"-134"0,0 0-100-1,0 0-38-2,0 0-284 3</inkml:trace>
    </iact:actionData>
  </iact:action>
  <iact:action type="add" startTime="52729">
    <iact:property name="dataType"/>
    <iact:actionData xml:id="d16">
      <inkml:trace xmlns:inkml="http://www.w3.org/2003/InkML" xml:id="stk15" contextRef="#ctx0" brushRef="#br2">5600 12496 450 0,'0'0'278'6,"0"0"-176"1,0 0-12 1,0 0 0 0,0 0 24-1,0 0 54 0,0 0 14 1,0 0-6 0,6 0-8-2,-3 0 2 2,4 4-111 0,-3 19-59 0,9 4 0-2,-5-2 0 2,5 4 0 0,-8-1 0 0,-3-6 0-1,9 3 0 0,-2 1 0 1,-2 2 0 1,-2 0 0-4,-1 2 0 3,-4 0 0 0,0-3 0 2,0 1 0-6,0-2 0 4,0-7 0 1,0-5 0-1,0-4 0-2,-9-8 0 1,-5 1 0 1,-1-1 0 1,-3-2 0-4,-3 0 0 4,10 0 0-1,-1 0-115 0,5-11-263-3,7-2-332 4</inkml:trace>
    </iact:actionData>
  </iact:action>
  <iact:action type="add" startTime="53350">
    <iact:property name="dataType"/>
    <iact:actionData xml:id="d17">
      <inkml:trace xmlns:inkml="http://www.w3.org/2003/InkML" xml:id="stk16" contextRef="#ctx0" brushRef="#br2">5641 12303 354 0,'0'0'790'8,"0"0"-474"-2,0 0-114 3,0 0-94-2,0 0-90 1,0 0-18-2,0 0-72 2,13 3-330 0</inkml:trace>
    </iact:actionData>
  </iact:action>
  <iact:action type="add" startTime="53929">
    <iact:property name="dataType"/>
    <iact:actionData xml:id="d18">
      <inkml:trace xmlns:inkml="http://www.w3.org/2003/InkML" xml:id="stk17" contextRef="#ctx0" brushRef="#br2">5416 12256 696 0,'0'0'318'6,"0"0"-106"1,0 0 26 1,0 0-104 1,0 0-44-4,0 0-18 4,13 5-36-2,-13-5-36 1,0 0-28-2,0 0-138 3,0 0-448-2</inkml:trace>
    </iact:actionData>
  </iact:action>
  <iact:action type="add" startTime="59373">
    <iact:property name="dataType"/>
    <iact:actionData xml:id="d19">
      <inkml:trace xmlns:inkml="http://www.w3.org/2003/InkML" xml:id="stk18" contextRef="#ctx0" brushRef="#br2">18731 13939 224 0,'0'0'490'5,"0"0"-318"3,0 0-38 0,0 0 2-2,0 0 28 2,0 0 4 0,15 8 4 0,-15-8 16-2,0 4-48 2,-12-2-81 0,-44 3-59 0,-24-5 0-2,-24 0 0 2,-33 0 0 0,-8-19 0 0,-18-12 0-2,3-4 0 4,6 8 0-4,27 1 0 2,17 12 0-2,33 6 0 2,29 2 0 0,28 6 0 0,20 0 0 0,0 0 0-2,20 0 0 2,57 0 0 0,24 9 0-2,36 16 0 2,13 2 0 0,21 5 0 0,-23 0 0-2,-9-2 0 2,-37-5 0 0,-25-1 0 0,-29-11 0-2,-17-6 0 2,-23-3 0 0,-8-4 0 0,-10 0 0-2,-60 0 0 2,-18 0 0 0,-28-15 0 0,-9-1 0-1,0 10 0 0,73 6-167 1,11 0-1395 0</inkml:trace>
    </iact:actionData>
  </iact:action>
  <iact:action type="add" startTime="60242">
    <iact:property name="dataType"/>
    <iact:actionData xml:id="d20">
      <inkml:trace xmlns:inkml="http://www.w3.org/2003/InkML" xml:id="stk19" contextRef="#ctx0" brushRef="#br2">17286 15967 896 0,'0'0'428'6,"0"0"-126"2,228-44-110 0,-105 27-82-2,17 5 6 2,18 6-113 0,-10 6-3 0,-19 0 0 1,-27 18 0-4,-36 11 0 3,-25-9 0 0,-24-3 0-2,-17-2 0 2,-4-9 0 0,-68-6 0 0,-34 0 0-1,-41 0 0 2,-22-28 0-3,6-2 0 2,17 6 0-1,29 11 0 0,37 6 0 2,32 7 0-2,22 0 0 0,26-3 0 0,10-1 0 1,54-2 0 0,36 1 0-1,13 5 0 1,7 0 0 0,-8 0 0-1,-15 0 0 0,-74 5 0 0,-13 3-801 1</inkml:trace>
    </iact:actionData>
  </iact:action>
  <iact:action type="add" startTime="61007">
    <iact:property name="dataType"/>
    <iact:actionData xml:id="d21">
      <inkml:trace xmlns:inkml="http://www.w3.org/2003/InkML" xml:id="stk20" contextRef="#ctx0" brushRef="#br2">19479 13236 484 0,'0'0'472'8,"0"0"-268"-2,0 0-10 2,0 0-66-1,184-79-56 1,-124 54 4-1,14-4 4 0,2-1 26 1,9-4-4 0,0 4-16-1,9 5-43 0,-2 5-43 1,5 8 0 1,0 10 0-3,-10 2 0 1,8 0 0 1,-13 0 0 1,-1 14 0-1,-4 6 0-3,2-2 0 4,-18-4 0-1,-1 1 0-2,-17 0 0 2,-2-8 0-1,-8-1 0 2,-14-2 0-3,-15-2 0 1,1-2 0 2,-5 0 0-2,0 0 0 0,0 0 0 1,-21-12 0-1,-8-15 0 2,-10-7 0-3,-4 0 0 2,-7-3 0-1,7 4 0 2,-5-4 0-3,2-2 0 1,2 5 0 1,5 0 0 0,14 11 0-1,5 7-17 0,4 7 3 2,12 3 0-1,4 6 6-2,0 0 8 1,0 0 2 2,0 0 18-2,0 0 8 0,17 26-25 1,6 10-3-1,17 1 0 2,2 5 0-3,0 0 0 2,-2 0 0-1,-6-5 0 2,-10-4 0-3,-8 1 0 1,-13-5 0 1,-3-4 0 1,0-5 0-3,0-1 0 1,-20-4 0 1,-19 5 0 1,-2-2 0-3,-11 5 0 2,30-15-149 0,3 1-765 0</inkml:trace>
    </iact:actionData>
  </iact:action>
  <iact:action type="add" startTime="62012">
    <iact:property name="dataType"/>
    <iact:actionData xml:id="d22">
      <inkml:trace xmlns:inkml="http://www.w3.org/2003/InkML" xml:id="stk21" contextRef="#ctx0" brushRef="#br2">19114 15316 126 0,'0'0'692'7,"0"0"-482"1,0 0-58 0,0 0-48-2,207-116-30 2,-147 83-6 0,11-6 10 0,3-6 28-2,7-1-10 2,4 7-8 0,-14 6-2-1,6 6 10 1,-13 10-42-1,8 7-37 1,-3 3-17 0,10 6 0-2,-2 1 0 2,7 0 0 1,-3 0 0-2,-1 0 0-1,-5 0 0 2,-9 11 0 0,-3 3 0 0,6-4 0-2,-20 7 0 2,-6-2 0 0,-9 0 0 0,-2 3 0-1,-21-6 0 0,2-1 0 1,-13-2 0 0,0-4 0-2,0 2 0 2,0-5 0 0,0-2 0 0,0 0 0-2,-30-19 0 2,2-16 0 0,-15-1 0 0,-7 2 0-2,7 3 0 2,-1-3 0 0,11-3 0 0,8 2 0-2,2-4 0 2,7 1 0 0,9 7-17 0,-6 10-1-2,10 9 8 2,3 8 10 0,-4 4-18 0,1 0 18-1,3 0 14 0,0 0 35 1,0 12-49 0,3 13 0-1,21 1 0 0,16 4 0 1,0 2 0 0,1 2 0-2,-6-1 0 2,-8-1 0 0,-10-5 0 0,-9-5 0-2,-8 4 0 2,0 0 0 0,0 1 0 0,0 8 0-2,-25-5 0 2,-10 4 0 0,-10-4 0 0,-2-1 0-1,-22-10 0 0,45-16-39 2,5 2-821-2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29:18.46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318">
    <iact:property name="dataType"/>
    <iact:actionData xml:id="d0">
      <inkml:trace xmlns:inkml="http://www.w3.org/2003/InkML" xml:id="stk0" contextRef="#ctx0" brushRef="#br0">4419 3729 1166 0,'0'0'302'8,"0"0"-158"-1,0 0 40-1,0 0-88 3,0 0-42-1,0 0 47 0,0 0-101-3,0-8 0 4,0 4 0-1,0 4 0-1,0-3 0-1,5-2 0 3,6-1 0-2,-1 3 0 1,0 0 0-2,7 2 0 2,-1-5 0 1,2 3 0-2,5-4 0-1,0 2 0 2,2 0 0 1,4-1 0-2,1 4 0-1,3-1 0 3,-5-3 0 0,8 0 0 0,-3 1 0-4,1-1 0 3,4 3 0 0,1-2 0 0,1 2 0-2,1 0 0 2,-1 3 0 1,2-3 0-2,-8 3 0 0,2 0 0 0,-8 0 0 2,1 0 0-4,-5 0 0 3,4 0 0-1,-8 0 0 1,9 0 0 0,-3 0 0-3,-1 0 0 4,7 0 0-1,-3 6 0-3,7-1 0 4,-4 1 0-1,0 5 0 0,-3-3 0 0,-2 1 0-2,-4-1 0 2,6 0 0 0,-1 2 0 0,-3-3 0-2,6 5 0 2,-3 0 0 0,1-2 0 0,-1 5 0-2,-4 4 0 2,8-6 0 0,-12 6 0 0,5-3 0-2,-2-2 0 2,-4 1 0 0,3-2 0 1,-3-5 0-4,1 4 0 3,3-4 0 0,3 3 0-2,-1 1 0 2,-2 1 0 0,0 4 0 0,6 1 0 0,-7-1 0-2,-3-3 0 2,-8-4 0 0,2 2 0 0,-7-7 0-2,7 5 0 2,-4-3 0 0,-9-1 0 0,6-4 0-2,-3-2 0 2,-3 0 0 0,0 0 0 1,0 0 0-4,0 0 0 3,0 0 0 0,0 0 0-2,0 0 0 2,0 5 0 0,0-4 0 0,-16 2 0 0,-18 3 0-2,-6-3 0 2,-7-1 0 0,-6 0 0 0,1-2 0-2,4 4 0 2,4 0 0 0,7-4 0-2,-3 0 0 2,20 0 0 0,-4 0 0 0,8 0 0 1,4 0 0-4,0 0 0 3,11 0 0 0,-2 0 0 0,3 0 0-2,0 0 0 2,0 0 0 0,0 0 0-2,0 0 0 2,0 0 0 0,0 0 0 0,0 0 0-2,7 0 0 2,27 0 0 0,-1 0 0 0,0 2 0-2,8-2 0 2,-1 0 0 1,0 0 0-2,3 0 0-1,8 0 0 2,-5 3 0 0,1 2 0 0,3-2 0-2,-6 3 0 2,-11-1 0 0,-8 1 0 0,-12-4 0 0,-7-2 0-2,-6 0 0 2,0 0 0 0,0 0 0 0,0 0 0-2,0 0 0 2,0-10 0 0,0-22 0-2,-16-10 0 2,-5 0 0 0,-3-3 0 0,-2 0 0-2,5-3 0 2,5 1 0 0,-1 2 0 0,1 5 0 0,12 12 0-2,1 8 0 2,0 10 0 0,-1 4 0-2,-2 3 0 2,6 3 0 0,0 0 0 0,0 0 0-2,-3 0 0 2,-1 0 0 0,-1 0 0 0,-14 0 0-2,9 0 0 2,-3 0-1057 0</inkml:trace>
    </iact:actionData>
  </iact:action>
  <iact:action type="add" startTime="33025">
    <iact:property name="dataType"/>
    <iact:actionData xml:id="d1">
      <inkml:trace xmlns:inkml="http://www.w3.org/2003/InkML" xml:id="stk1" contextRef="#ctx0" brushRef="#br0">3675 9653 842 0,'6'0'394'7,"-2"0"-74"1,-4 0-40-2,0 0-108 2,3 0-133 0,-2 0-39 0,2 0 0-2,-3 0 0 2,0 0 0 0,0 0 0 1,0 0 0-4,3 0 0 3,3 0 0 0,-2 0 0 0,7 6 0-2,5-4 0 2,5 2 0 0,1-4 0 0,6 0 0-2,-2 0 0 2,-6 0 0 0,0 0 0 0,1 3 0-2,-1-3 0 2,0 0 0 0,3 0 0 0,-4 4 0-1,6-4 0 0,-8 4 0 1,6-4 0 1,-4 0 0-4,-1 0 0 3,2 0 0 0,0 0 0 0,3 0 0-2,-5 0 0 2,11 0 0 0,-2 0 0 1,-1 0 0-3,0-4 0 1,-1-3 0 1,-2 1 0 1,-7 0 0-4,2 1 0 3,-8 1 0 0,10 4 0 0,-1 0 0-2,3 0 0 2,-2 0 0 0,-1 0 0 1,11 0 0-4,-4 0 0 3,-1-2 0 1,7 0 0-1,-7-2 0-3,-2 1 0 3,-3 3 0 1,0 0 0-1,-1 0 0-2,3-2 0 1,-2-1 0 3,9-1 0-3,-1-1 0-2,-2 0 0 3,0-5 0 1,-6 5 0-1,6 0 0-3,-4 2 0 4,-3-1 0-2,-2 3 0 2,6 1 0-4,-5 0 0 3,1 0 0 0,4-2 0 0,-1 2 0-2,1-4 0 2,0-2 0 1,6 1 0-2,-4-2 0 0,-2 2 0 0,0 2 0 1,6 1 0 1,-1-1 0-4,1 0 0 3,-2-3 0 0,1-2 0 1,5-1 0-4,0-1 0 3,1-1 0 0,3 1 0 1,4 3 0-4,-5 1 0 3,0 2 0 0,-8 2 0 1,-8 2 0-4,14 0 0 3,-11 0 0 0,0 0 0 1,6 0 0-3,-1 0 0 1,-4 0 0 2,9 0 0-1,4-5 0-3,-1 3 0 4,-1-3 0-1,1 5 0 0,0 0 0-3,-2 0 0 4,0 0 0-1,1 0 0 0,0 0 0-3,1 0 0 4,-1 0 0-1,1 0 0 0,-2 0 0-3,-4 0 0 4,2 0 0-1,-5 0 0 0,7 0 0-2,-10 0 0 1,5 0 0 2,-3 0 0-1,-5 0 0-3,-4 0 0 3,3 0 0 1,1 0 0-1,0 0 0-3,1 5 0 4,-3-5 0-1,-4 0 0 0,-2 0 0-3,3 0 0 4,-12 0 0-2,13 0 0 2,-8 0 0-4,3 2 0 4,2-2 0-1,1 0 0 0,-2 0 0-2,1 0 0 1,1 0 0 2,-7 0 0-1,1 0 0-3,-2 0 0 4,-2 0 0-1,-2 0 0-1,10 0 0-1,-6 0 0 3,-1 2 0-1,1-2 0 0,-3 0 0-3,-4 0 0 4,3 0 0-1,6 0 0 0,-6 0 0-3,-3 3 0 4,1-3 0-1,2 0 0 0,-3 0 0-2,4 0 0 2,-4 0 0 1,0 0 0-2,0 0 0-2,0 0 0 4,0 0 0-1,0 0 0 0,0 0 0-3,0 0 0 4,0 0 0-1,0 0 0 0,0 0 0-3,0 0 0 4,0 2 0-1,0-2 0 0,0 0 0-2,0 0 0 2,0 4 0 0,0-4 0 0,0 0 0-2,0 0 0 2,0 0 0 0,0 0 0 0,0 0 0-3,0 0 0 4,0 0 0-1,0 0 0 0,0 0 0-3,0 0 0 4,0-9 0-1,0-3 0 1,0-1 0-5,0 2 0 5,0 5-287-1,0 3-141 0,0 3 42-2,-4 0 66 2,1 0-176 0</inkml:trace>
    </iact:actionData>
  </iact:action>
  <iact:action type="add" startTime="34661">
    <iact:property name="dataType"/>
    <iact:actionData xml:id="d2">
      <inkml:trace xmlns:inkml="http://www.w3.org/2003/InkML" xml:id="stk2" contextRef="#ctx0" brushRef="#br0">6842 9458 524 0,'0'0'266'7,"0"0"-72"0,0 0-14 1,0 0-70 2,0 0-48-6,0 0-52 4,0 0 26 0,29 64-12 0,-29-54 10-3,3-2 30 4,1 4 8-1,2-7-6 0,-6-2-4-3,7-1 2 4,-7-2 12-1,3 7-2 0,-3 1-6-3,0 1-30 4,0 2-26-1,0-5-1 0,0-5-11-2,0-1 0 2,0 0 0 0,3 0 0 0,-1 0 0-2,-2 0 0 2,3 0 0 0,-3 0 0-1,0 0 0 0,0 0 0 1,0 0 0 0,0 0 0 0,0 0 0-2,0 0 0 2,0-13 0 0,0-16 0 0,0-1 0-2,0 3 0 2,0-5 0 0,0 7 0 0,0-6 0-2,0-2 0 2,0-4 0 1,0 2 0-2,-3 0 0 0,1-1 0 0,-1 1 0 1,3-1 0 0,0 2 0-2,0 0 0 2,0 3 0 0,-3 6 0 0,3-4 0-2,0 2 0 2,0-1 0 0,0-4 0 0,0 0 0-2,0 2 0 2,0-1 0 0,0 4 0 0,-7-1 0-2,7 6 0 2,0-3 0 1,-3 5 0-2,0 1 0-1,3 1 0 2,0-2 0 0,0 1 0 0,0-6 0-2,0-4 0 2,0 3 0 0,0 0 0 1,0-1 0-4,0 2 0 3,0-2 0 0,-4 7 0 0,1-4 0-2,-3 3 0 2,6-5 0 0,0 1 0 0,0 0 0-1,0-4 0 0,0-1 0 2,0-2 0-2,0-7 0-1,0 1 0 2,0 4 0 0,0-3 0 0,0 3 0-2,0 4 0 2,0-2 0 0,0 4 0 1,0-3 0-4,0-3 0 3,0-4 0 0,0-6 0 0,0 2 0-2,0 0 0 2,0 3 0 0,0-1 0 0,9 4 0-1,-2-2 0 0,-4 3 0 2,4-7 0-2,-4-6 0-1,0-5 0 2,-1-9 0 0,5-2 0 0,5-5 0-2,-5 10 0 2,9 6 0 0,-12 12 0 0,6 7 0-2,-7 6 0 2,4-1 0 0,-7-1 0 0,0-5 0-2,0-4 0 2,0-11 0 0,0-7 0 1,0-4 0-4,0 2 0 3,-2 9 0 1,-7 13 0-2,0 11 0-1,9 8 0 2,-3-3 0 0,3 1 0 0,0-10 0-2,0-7 0 2,0-5 0 0,0-8 0 0,-1-1 0-2,-2 3 0 2,3 2 0 1,0 11 0-2,0 3 0-1,0 7 0 2,0 1 0 1,0 4 0-2,0-4 0 0,3-1 0 0,1-5 0 2,6-7 0-2,-2-8 0-1,-8-2 0 2,0-7 0 1,0 3 0-2,0 4 0-1,0 0 0 2,0 6 0 0,0 4 0 1,0 9 0-4,-5 1 0 3,2 1 0 0,2 0 0 0,-8-1 0-2,9-5 0 2,0-1 0 0,0-6 0 0,0-1 0-1,0 4 0 0,0 3 0 2,0 1 0-2,0 4 0-1,0 3 0 2,0-3 0 0,10-3 0 0,0-7 0-2,-1-9 0 2,-2 3 0 0,-5-10 0 0,-2-5 0-2,0-3 0 2,0-7 0 0,0 0 0 0,0 7 0-2,0 9 0 2,-5 14 0 0,1 11 0 0,4 11 0-1,0 3 0 0,0 6 0 2,0 4 0-2,0 2 0-1,0 2 0 2,0 0 0 0,0 0 0 0,0 0 0-2,0 11-219 2,0 2-1081 0</inkml:trace>
    </iact:actionData>
  </iact:action>
  <iact:action type="add" startTime="38130">
    <iact:property name="dataType"/>
    <iact:actionData xml:id="d3">
      <inkml:trace xmlns:inkml="http://www.w3.org/2003/InkML" xml:id="stk3" contextRef="#ctx0" brushRef="#br0">5138 10341 888 0,'0'0'298'8,"0"0"-56"0,0 0-56-2,0 0-70 2,0 0-2 0,0 0-2 0,0 0-21 0,13 0-91-2,-13 0 0 2,0 0 0 0,0 0 0-2,0 0 0 2,0 0 0 0,0 0 0 0,0 0 0-2,-16-2 0 2,0-5 0 0,-5 5 0 0,4 2 0-2,3 0 0 2,-7 0 0 0,1 0 0 0,-8 9 0-2,15 6 0 2,-3 0 0 0,3 2 0 0,-3 7 0-2,14-5 0 2,-6 7 0 0,7 1 0 0,1-5 0-2,0-2 0 2,0-1 0 0,0-6 0 0,4 0 0-2,16-4 0 2,1-4 0 0,2-2 0 0,-3-3 0-2,3 0 0 2,-5 0 0 0,2-3 0 0,-1-24 0 0,-5-8 0-2,1-7 0 2,-3 1 0 0,-11 4 0-2,13 10 0 2,-12 9 0 0,1 12 0 0,-3 3 0-2,0 0 0 2,0 3 0 0,0 0 0 0,0 0 0-2,0 0 0 2,0 12 0 0,10 10 0 0,-3 6 0-2,-1 6 0 2,7 0 0 0,-9 1 0 0,8-3 0-2,-11-9 0 2,2-13 0 0,2-6 0 0,-5-4 0 1,13 0-33-4,-7 0-197 3,-5-12-252 0,-1 2-777 0</inkml:trace>
    </iact:actionData>
  </iact:action>
  <iact:action type="add" startTime="38910">
    <iact:property name="dataType"/>
    <iact:actionData xml:id="d4">
      <inkml:trace xmlns:inkml="http://www.w3.org/2003/InkML" xml:id="stk4" contextRef="#ctx0" brushRef="#br0">5661 10337 898 0,'0'0'248'8,"0"0"-180"0,0 0 2-2,0 0 44 2,0 0 4 0,0 0-12 0,-52-32-14-2,23 32 14 2,-2 0-28 0,-2 19-12 0,-3 7-16-2,8 5-17 2,5 6-33 0,6 0 0 0,5 1 0 0,8-5 0-2,4 2 0 2,0-8 0 0,0-12 0-2,11-10 0 2,18-5 0 0,10 0 0 0,-1-22 0-2,1-21 0 2,-3-13 0 0,-11-17 0 0,-5-13 0-2,-12-14 0 2,-8-3 0 1,0 13 0-2,0 22 0 1,0 26 0-2,0 29 0 2,0 13 0 0,0 0 0-2,0 11 0 2,0 32 0 0,0 9 0 0,0 5 0-1,0 5 0 0,0-1 0 1,0 1 0 0,0 2 0-2,0-7 0 2,0-9 0 0,8-12 0 0,-3-8-27-1,2-12-83 0,6-4-118 1,-10-12-178 0,1 0-240-2</inkml:trace>
    </iact:actionData>
  </iact:action>
  <iact:action type="add" startTime="39579">
    <iact:property name="dataType"/>
    <iact:actionData xml:id="d5">
      <inkml:trace xmlns:inkml="http://www.w3.org/2003/InkML" xml:id="stk5" contextRef="#ctx0" brushRef="#br0">6028 10411 804 0,'0'0'226'7,"0"0"-16"0,0 0-2 1,0 0-82-1,0 0-14 1,0 0 20-2,27 68-26 2,-20-38-24 0,2 13-41 0,1-1-41 1,0 6 0-4,-4-6 0 3,-4-2 0 0,-2-4 0-2,0-5 0 2,0-4 0 0,0 0 0 0,0-10 0-2,0-6 0 2,-2-5 0 0,-24-6 0 0,-3 0 0-2,-1 0 0 2,15-6-133 0,9-9-551 0</inkml:trace>
    </iact:actionData>
  </iact:action>
  <iact:action type="add" startTime="39911">
    <iact:property name="dataType"/>
    <iact:actionData xml:id="d6">
      <inkml:trace xmlns:inkml="http://www.w3.org/2003/InkML" xml:id="stk6" contextRef="#ctx0" brushRef="#br0">5978 10032 794 0,'0'0'782'8,"0"0"-512"-2,0 0-116 0,0 0-107 1,0 0-47 1,0 0 0-1,6-25-19 0,-6 14-109 1,0-4-110 0,0 8-92-2,0 0-192 2</inkml:trace>
    </iact:actionData>
  </iact:action>
  <iact:action type="add" startTime="40983">
    <iact:property name="dataType"/>
    <iact:actionData xml:id="d7">
      <inkml:trace xmlns:inkml="http://www.w3.org/2003/InkML" xml:id="stk7" contextRef="#ctx0" brushRef="#br0">7587 6714 1222 0,'0'0'270'6,"0"0"-210"1,0 0 34 1,0 0-44 1,0 0 2-3,0 0 16 1,-33-4-14 2,7 4-28-1,6 5 22-2,5 16 12 2,-1-1-17 0,3 7-43 0,6-1 0-2,-3 5 0 2,10-4 0 0,0 3 0 0,0-5 0-3,0-3 0 4,29-3 0-1,0-6 0 0,13-9 0-3,-8-4 0 4,-10 0 0-1,-1-11 0 0,-7-26 0-2,-15-7 0 2,8-12 0 0,-9 2 0 0,0 8 0-2,0 11 0 2,0 15 0 0,0 8 0 0,0 12 0-2,0 0-123 2,0 0-457 0</inkml:trace>
    </iact:actionData>
  </iact:action>
  <iact:action type="add" startTime="41538">
    <iact:property name="dataType"/>
    <iact:actionData xml:id="d8">
      <inkml:trace xmlns:inkml="http://www.w3.org/2003/InkML" xml:id="stk8" contextRef="#ctx0" brushRef="#br0">7958 6843 690 0,'0'0'332'8,"0"0"-148"0,10 143 4-3,-2-101-42 3,-5 0-80 0,1-3 16 0,-1-5-8-2,-3-11-26 2,4-14-18 0,2-9-16 0,-6 0-14-2,0 0 0 2,3-29 26 0,-3-5-4 1,0-1-8-4,0-9-2 3,0 2-4 0,0-3-6 0,0 4 0-2,0-2 0 2,0-6-2 0,0 0 0 0,0-8 2-2,0 0-4 2,0-4 6 0,0 6-6 0,0 8 4-2,0 10-4 2,0 10 4 0,0 9-2 0,0 3 0-2,0 7 0 2,7 2 0 1,2 6 0-2,2 0 6-1,10 0 0 2,-1 29-4 0,-1 4 18 0,4 3 6-2,-8 1-16 2,-2-3 4 0,0-3-8 0,-8-4 0-2,0-2-6 3,-5-3 0-2,0-4 5 1,0-1-5-2,0-5 0 2,-16-2 0 0,-4-3-3 0,2-6 3-2,-2-1-30 2,1 0-96 1,18 0-276-2,-2 0-278-1</inkml:trace>
    </iact:actionData>
  </iact:action>
  <iact:action type="add" startTime="42159">
    <iact:property name="dataType"/>
    <iact:actionData xml:id="d9">
      <inkml:trace xmlns:inkml="http://www.w3.org/2003/InkML" xml:id="stk9" contextRef="#ctx0" brushRef="#br0">8418 7134 370 0,'0'0'482'8,"0"0"-304"0,0 0-102 0,0 0-34-2,0 0 114 2,0 0-6 0,3-156-14 0,-3 88-52-2,0 1-12 2,0 2-4 1,0-3-18-2,0 4-8-1,0-3-18 2,-9 5-4 0,5 11-16 0,1 11 0-2,1 19-2 2,2 9 0 0,0 7 4 0,0 5 0-2,0-6 2 2,0 3-4 0,0 3 14 0,0 0-8-2,5 0 14 2,15 0-15 0,-1 11-9 0,-2 15 0-2,4-2 0 2,-3 6 0 0,-3-5 0 0,-2 2 0-2,1-2 0 2,-2-3 0 0,-5 2 0 0,-2-4 0-2,-5-5 0 2,0-2 0 0,0-4 0 0,0-2 0-2,0-1 0 2,-8-1 0 0,-9-2 0 1,-2 0 0-4,-3-3 0 3,4 3 0 0,-3 2-79 0,17-5-293-2,1 0-516 2</inkml:trace>
    </iact:actionData>
  </iact:action>
  <iact:action type="add" startTime="43294">
    <iact:property name="dataType"/>
    <iact:actionData xml:id="d10">
      <inkml:trace xmlns:inkml="http://www.w3.org/2003/InkML" xml:id="stk10" contextRef="#ctx0" brushRef="#br0">4378 4970 918 0,'0'0'458'6,"0"0"-190"1,0 0-44 1,0 0-82 0,0 0-105-2,0 0-37 2,16 22 0 0,-15 18 0 1,12 6 0-4,3 13 0 4,-4 11 0-1,7 4 0 0,1 3 0-3,-2 1 0 4,0-3 0-1,3-11 0 0,-17-13 0-3,9-21 0 3,-10-16 0 1,-3-14 0-2,0 0 0-1,4 0 0 2,-4-22 0 1,0-12 0-1,0-3 0-3,3 7 0 3,3 0 0 1,1 6 0-2,-2 2 0-1,11 5 0 3,-1 3 0-1,3 3 0-1,4 1 0-1,-5 10 0 2,6 0 0 1,2 0 0-2,-2 0 0-1,0 13 0 2,3 18 0 2,-11-3 0-3,1 5 0-2,-6 5 0 4,-6-1 0-1,-1-5 0-1,2-2 0-1,-5-15 0 2,0-4 0 1,0-11-15-2,0 0-103-1,0 0-202 3,0-2-362-1</inkml:trace>
    </iact:actionData>
  </iact:action>
  <iact:action type="add" startTime="43939">
    <iact:property name="dataType"/>
    <iact:actionData xml:id="d11">
      <inkml:trace xmlns:inkml="http://www.w3.org/2003/InkML" xml:id="stk11" contextRef="#ctx0" brushRef="#br0">5225 5185 786 0,'0'0'290'7,"0"0"-102"0,0 0 50-1,0 0-136 3,0 0-68-1,0 0 42 0,0 0 2-3,13 165 2 3,-13-101-32 1,-3 10-8-4,-5-7-12 4,-5-2-14-1,10-11 4 0,-1-18-18 0,-5-11 2-3,9-11 0 5,0-8-4-4,0-6-36 4,0 0-118-6,0 0-90 4,0-17-52 1,0 4-362-2</inkml:trace>
    </iact:actionData>
  </iact:action>
  <iact:action type="add" startTime="44230">
    <iact:property name="dataType"/>
    <iact:actionData xml:id="d12">
      <inkml:trace xmlns:inkml="http://www.w3.org/2003/InkML" xml:id="stk12" contextRef="#ctx0" brushRef="#br0">5171 5513 724 0,'0'0'306'8,"0"0"-40"0,0 0-22-1,0 0-92-1,0 0-40 3,0 0-30-1,-3-94-18-3,-10 70-26 3,-4-4-8 1,-2-1-18-1,-2-1 5-1,1 5-17-1,11-1 0 2,-5 10 0 1,12 1 0-1,0 8 0-2,2 7-93 2,0 0-125 0,0 0-358 0</inkml:trace>
    </iact:actionData>
  </iact:action>
  <iact:action type="add" startTime="44652">
    <iact:property name="dataType"/>
    <iact:actionData xml:id="d13">
      <inkml:trace xmlns:inkml="http://www.w3.org/2003/InkML" xml:id="stk13" contextRef="#ctx0" brushRef="#br0">5468 5623 496 0,'0'0'230'7,"0"0"-28"0,0 0-40 1,0 0-8-2,0 0-26 2,0 0-52 0,9-169-16 0,-9 119 0-2,0-12-32 3,0-7-8-2,0 3 0 2,0 4-10-4,0 11-2 3,0 18-2 0,0 13 26-2,0 6 42 2,0 11-8 0,0 1 12 0,11 2-24 0,1 0-38-2,7 0-14 2,3 5 6 0,-4 17 8 0,3 7 2-2,5 4-14 2,-12-2-2 0,7-3 2-2,-13-3 0 2,2-4-4 1,-8-11 2-2,-2 2-4-1,0-3-2 2,0 0 2 0,0-1-4 0,0 1 6 0,-2-1 0-2,-24 5 4 2,6-2-8 0,-3-5 4 0,5 0-10-2,5-3-64 2,3-3-58 0,9 0-176 0,1 0-282-2</inkml:trace>
    </iact:actionData>
  </iact:action>
  <iact:action type="add" startTime="46039">
    <iact:property name="dataType"/>
    <iact:actionData xml:id="d14">
      <inkml:trace xmlns:inkml="http://www.w3.org/2003/InkML" xml:id="stk14" contextRef="#ctx0" brushRef="#br0">21181 1972 1384 0,'0'0'352'8,"0"0"-166"-1,0 0-61-1,0 0-125 3,0 0 0-2,0 0 0-1,0 0 0 2,-41-2 0 0,7 2 0 0,-4 6 0 0,-3-4 0-2,-1-2 0 2,0 0 0 0,-10 0 0 0,6 0 0-2,5 0 0 2,0 3 0 0,14 8 0 0,-5 3 0-2,12 6 0 2,-2 5 0 1,-1 7 0-2,7 7 0-1,-2 6 0 3,13 10 0-1,-8 5 0-2,5 5 0 1,0 4 0 1,3 4 0 1,2 9 0-1,2 3 0-3,1-1 0 3,0-5 0 1,0-15 0-1,-3-10 0-3,3-13 0 3,0-11 0 0,-9-3 0 0,8-10 0-2,-2-1 0 3,3-1 0-1,0-8 0-1,0-4 0-1,0 0 0 3,0-3 0-1,0 0 0 0,-3 0 0-3,-10-13 0 3,4-22 0 1,-7-1 0-2,-2 0 0-1,0 2 0 2,-2 2 0 1,1-1 0-2,8-1 0-1,-10 4 0 3,5-2 0-1,0 8 0 0,15 4 0-3,-5 3 0 3,2 11 0 0,4 2 0-2,0 4 0 2,0 0 0 1,0 0 0-1,0 0 0 0,0 0 0-3,0 7 0 4,0 18 0-1,0 7 0-2,10 7 0 1,7 3 0 2,6 3 0-1,-5-3 0-3,5-8 0 3,-4-6 0 0,-2-9 0 1,-1-4 0-1,-4-5 0-3,4-1 0 4,1-6 0-1,-10 0 0-1,6-3 0-1,6 0 0 3,2 0 0-1,-1-23 0 1,5-9 0-5,4 0 0 5,-3-2 0-1,-6 2 0 0,5 7 0-2,4 8 0 1,-15 4 0 2,2 7 0-1,1 6 0-2,-11 0 0 2,-6 0 0 0,0 0-1113 0</inkml:trace>
    </iact:actionData>
  </iact:action>
  <iact:action type="add" startTime="47998">
    <iact:property name="dataType"/>
    <iact:actionData xml:id="d15">
      <inkml:trace xmlns:inkml="http://www.w3.org/2003/InkML" xml:id="stk15" contextRef="#ctx0" brushRef="#br0">21955 960 1316 0,'0'0'346'5,"0"0"-156"3,0 0-64 0,0 0-90 0,0 0-20-2,0 0-6 2,0 0-3 0,-7 0-7 0,-14 0 0 0,-10 0 0-2,3 0 0 2,-5 11 0 0,7 7 0-2,1 8 0 2,2-2 0 0,7 5 0 0,-2-1 0-2,11-6 0 2,1 0 0 0,6-2 0 0,0-6 0-2,0 7 0 2,18-8 0 0,18-2 0 0,5-5 0 1,-2-6 0-4,0 0 0 3,-1-8 0 0,-15-22 0-2,1-5 0 2,-3-8 0 0,-8 2 0 0,-10 10 0-2,0 11 0 2,-3 18 0 0,0 2 0 0,0 0 0 0,0 2 0-2,0 26 0 2,0 8 0 0,0 4 0-2,0-9 0 2,1-9 0 0,8-14 0 0,-6-5 0-2,-1-3 0 2,13 0-79 0,-12 0-233 0,1 0-454 2</inkml:trace>
    </iact:actionData>
  </iact:action>
  <iact:action type="add" startTime="48544">
    <iact:property name="dataType"/>
    <iact:actionData xml:id="d16">
      <inkml:trace xmlns:inkml="http://www.w3.org/2003/InkML" xml:id="stk16" contextRef="#ctx0" brushRef="#br0">22471 944 924 0,'0'0'190'8,"0"0"-24"-1,0 0 16 2,0 0-100-4,0 0-2 3,0 0-6 0,-162 47 4 0,136-23-12-2,-3-2-8 2,17 0-4 0,-1 3-26 0,13-6-16-2,0-1-4 2,0-4 6 0,7-14 4 0,27 0-5 0,9 0-13-2,2-26 0 2,0-15 0 0,-18-16 0-2,1-8 0 2,-9-12 0 0,-6-14 0 2,-9-10 0-5,-4 2 0 3,0 17 0 0,0 24 0 0,0 28 0-2,0 21-9 2,0 9-5 1,-4 2 14-3,4 46 23 0,-6 19-23 2,6 12 0 0,0 3 0 0,0-1 0-2,0-2 0 2,0-8 0 0,0-9 0 0,0-12 0-2,0-14 0 2,0-11 0 0,3-10 0 1,0-10-47-4,13-5-55 3,-7 0-198 0,-1 0-194 0,-3 0-585-2</inkml:trace>
    </iact:actionData>
  </iact:action>
  <iact:action type="add" startTime="49152">
    <iact:property name="dataType"/>
    <iact:actionData xml:id="d17">
      <inkml:trace xmlns:inkml="http://www.w3.org/2003/InkML" xml:id="stk17" contextRef="#ctx0" brushRef="#br0">22815 1020 840 0,'0'0'368'8,"0"0"-44"-1,0 0-146-1,0 0-70 2,0 0 4 0,0 0-12 0,37 160-83-2,-24-121-17 2,-7 6 0 1,-6-3 0-2,0-3 0 2,2 1 0-4,-2-6 0 3,0-7 0 0,0-9 0-2,0-10 0 2,0-4 0 1,0-4 0-2,-2 0 0-1,-21-44 0 3,3-8-67-2,7 20-231 1,10 7-602-2</inkml:trace>
    </iact:actionData>
  </iact:action>
  <iact:action type="add" startTime="49463">
    <iact:property name="dataType"/>
    <iact:actionData xml:id="d18">
      <inkml:trace xmlns:inkml="http://www.w3.org/2003/InkML" xml:id="stk18" contextRef="#ctx0" brushRef="#br0">22748 573 292 0,'0'0'0'7,"0"0"-136"-3</inkml:trace>
    </iact:actionData>
  </iact:action>
  <iact:action type="add" startTime="49881">
    <iact:property name="dataType"/>
    <iact:actionData xml:id="d19">
      <inkml:trace xmlns:inkml="http://www.w3.org/2003/InkML" xml:id="stk19" contextRef="#ctx0" brushRef="#br0">22773 674 362 0,'0'0'1102'7,"0"0"-804"-2,0 0-106 4,0 0-99-1,0 0-93 0,0 0 0-3,26-90 0 3,-26 79 0 1,0 1 0-1,0 9 0-3,0 1 0 3,0 0-137 1,0 0-669-2</inkml:trace>
    </iact:actionData>
  </iact:action>
  <iact:action type="add" startTime="51672">
    <iact:property name="dataType"/>
    <iact:actionData xml:id="d20">
      <inkml:trace xmlns:inkml="http://www.w3.org/2003/InkML" xml:id="stk20" contextRef="#ctx0" brushRef="#br0">23029 1706 70 0,'0'0'622'8,"0"0"-418"0,0 0-46-2,0 0 2 3,0 0-74-2,0 0-38 2,0 0 72-4,41 10 70 3,-41-10-14 0,0 0-40 0,0 0-59-2,0 0-77 2,-13 0 0 0,-32 0 0 0,-15 0 0-2,-6 0 0 2,-16 0 0 0,-10 0 0 0,-3 0 0-1,1 0 0 0,-3 0 0 1,4 7 0 0,6 0 0-2,6-4 0 3,4 6 0-2,18-4 0 2,5-2 0-4,24 0 0 3,7 1 0 0,5-4 0 0,15 2 0-2,-2-2 0 2,5 0 0 0,0 0 0 0,0 0 0-2,0 0 0 2,0 0 0 0,0 0-193 0,0 5-1103-2</inkml:trace>
    </iact:actionData>
  </iact:action>
  <iact:action type="add" startTime="52611">
    <iact:property name="dataType"/>
    <iact:actionData xml:id="d21">
      <inkml:trace xmlns:inkml="http://www.w3.org/2003/InkML" xml:id="stk21" contextRef="#ctx0" brushRef="#br0">21972 1961 9 0,'0'0'1117'8,"0"0"-807"-2,0 0-100 1,0 0-116 1,0 0-64 1,0 0 4-4,16 122 18 3,-16-78-4 0,8 3 16 1,2 0 2-4,-7-7-53 3,1 2-13 0,-4-10 0 0,9-3 0-2,-9-10 0 2,0-10 0 0,3-7 0 1,-1-2 0-4,3 0 0 4,8-2 0-2,4-19 0 2,-9 2 0-4,5-1 0 3,-3 8 0 0,6 2 0 0,0 2 0-2,-5-1-25 2,5 6 3 0,0 0 2-1,6 3 8 0,-3 0 12 1,-11 0 2 0,8 20-2 0,-3 3 2-2,-10 4-2 2,-3-5-8 1,0 0 2-1,0-1-8-3,0-10-6 4,0-3-60-2,0-4-46 2,0-4-76-4,0 0-240 3,0 0-546 0</inkml:trace>
    </iact:actionData>
  </iact:action>
  <iact:action type="add" startTime="53114">
    <iact:property name="dataType"/>
    <iact:actionData xml:id="d22">
      <inkml:trace xmlns:inkml="http://www.w3.org/2003/InkML" xml:id="stk22" contextRef="#ctx0" brushRef="#br0">22544 2221 798 0,'0'0'186'6,"0"0"-56"3,0 0 32-3,0 0 12 1,0 0 2 1,0 0-110 1,7 4 32-4,-7 13 8 4,0 6-18-2,0 7-25 2,0 7-63-4,0 8 0 5,-7 3 0-3,-14 0 0 1,5-6 0-2,8-3 0 1,0-8 0 2,8-8 0-1,-1-10 0-3,1-10 0 3,0-3 0 1,0 0 0-1,0 0 0-3,0 0 0 3,0 0 0 1,0-8 0-1,0-12 0-3,0-5-89 3,0 11-227 1,0-1-366-1</inkml:trace>
    </iact:actionData>
  </iact:action>
  <iact:action type="add" startTime="53542">
    <iact:property name="dataType"/>
    <iact:actionData xml:id="d23">
      <inkml:trace xmlns:inkml="http://www.w3.org/2003/InkML" xml:id="stk23" contextRef="#ctx0" brushRef="#br0">22406 2169 344 0,'0'0'432'8,"0"0"-190"-2,0 0-8 1,0 0-52 1,0 0-66-2,0 0 6 2,9 28-14 0,6-9-2 0,-1 1-34-2,-7 3 17 2,9 0-89 0,-9-2 0 0,6 3 0-2,-9-4 0 2,4-10 0 0,-1-7 0 0,-6 1 0 0,-1-4 0-2,0 0 0 2,0 0 0 0,0 0 0-2,0 0 0 2,0 0-45 0,0 0-265 0,0 0-416 0</inkml:trace>
    </iact:actionData>
  </iact:action>
  <iact:action type="add" startTime="54021">
    <iact:property name="dataType"/>
    <iact:actionData xml:id="d24">
      <inkml:trace xmlns:inkml="http://www.w3.org/2003/InkML" xml:id="stk24" contextRef="#ctx0" brushRef="#br0">22873 2379 488 0,'0'0'404'8,"0"0"-178"-2,0 0 28 2,0 144-86 0,0-120-68-2,0-3-10 2,0-6-16 2,0-7-24-4,0-5-6 2,0-3-30-2,0 0-8 2,0 0-6 0,0-9 10-2,2-25 18 2,9-14-22 0,-8-10 2 0,1-18-6 0,-1-6 2-2,0-4-2 3,2 9 0-2,-5 19 2 1,0 18-2-2,0 20-2 2,5 15 2 0,-5-1-2-2,3 3 0 2,1 3 2 0,9 0 28 0,-3 0-8-1,6 3-17 0,-1 19-5 1,1 6 0 0,-5 6 0 1,4 2 0-4,-2-1 0 3,-12-1 0 0,2-6 0 0,-3-4 0-2,0-1 0 2,0-6 0 0,0 0 0-2,0-7 0 2,-3 0 0 0,-11-6 0 0,-2-1 0 1,-3-3 0-4,-1 0-11 3,15 0-151 0,-8 0-598 0</inkml:trace>
    </iact:actionData>
  </iact:action>
  <iact:action type="add" startTime="55108">
    <iact:property name="dataType"/>
    <iact:actionData xml:id="d25">
      <inkml:trace xmlns:inkml="http://www.w3.org/2003/InkML" xml:id="stk25" contextRef="#ctx0" brushRef="#br0">27470 1899 884 0,'0'0'414'7,"0"0"-250"1,0 0-20 0,0 0-58-2,0 0-32 2,0 0-20 0,0 0-22 0,-187-11-4-2,134 11-6 2,5 0 4 0,-9 0 0 0,14 8-4-2,2 9 12 2,10 3 6 0,3 4 40 0,8 11-20 0,-4 1-16-2,7 7-14 2,-3 1 2 0,4 5 8-2,12 1 11 3,-10 6-31-1,9 6 0 0,0 7 0-1,-3 6 0 0,0 6 0 1,8 0 0 0,0 3 0-1,0-8 0 0,0-8 0 1,0-12 0 0,0-14 0 0,0-15 0-2,0-6 0 2,0-10 0 0,0-8 0-3,0-3 0 3,0 0 0 0,0 0 0 0,0 0 0-1,0 0 0 0,0 0 0 1,-1-8 0 0,-14-15 0-2,7-5 0 2,-11-9 0 0,1 1 0 0,-10-5 0-2,3-2 0 2,-1 4 0 0,5 2 0 0,-2 6 0-2,3 6 0 2,3 7-27 0,1 4 1 0,13 3 6-2,-7 5 18 2,10 6 2 0,0 0 0 0,0 0 8-2,0 0 24 2,0 0 3 0,0 6-35 0,0 28 0-1,10 6 0 0,9 5 0 2,-2-1 0-2,-7-1 0 0,10-4 0 0,1-9 0 1,2-1 0 1,6-4 0-3,-9-5 0 1,3-5 0 1,-5-2 0 0,2-7 0-1,-8-6 0 1,12 0 0-1,0 0 0 1,0-2 0-1,4-28 0 2,1-5 0-2,-9-6 0 2,0 11 0-1,-4 3 0-2,-11 3 0 2,11 8 0 0,4-6 0-2,0 2 0 1,3 0 0 2,-15 17 0-1,5 1-993-2</inkml:trace>
    </iact:actionData>
  </iact:action>
  <iact:action type="add" startTime="56406">
    <iact:property name="dataType"/>
    <iact:actionData xml:id="d26">
      <inkml:trace xmlns:inkml="http://www.w3.org/2003/InkML" xml:id="stk26" contextRef="#ctx0" brushRef="#br0">28416 758 908 0,'0'0'284'7,"0"0"-20"2,0 0-90-3,0 0 4 2,0 0-60 0,0 0-66 0,0 0-28-2,-132 0-10 1,95 20-2 2,17 9 7-2,-2 8-19 0,4-2 0 0,7 2 0 2,8 2 0-2,3-5 0 0,0-6 0 1,0-3 0 0,32-8 0-1,9-8 0 0,0-9 0 0,-1 0 0 1,-9 0 0 1,-2-17 0-4,-9-14 0 4,-3-9 0-2,-11-7 0 2,-4-4 0-3,-2 4 0 1,0 2 0 1,0 13 0 1,0 17 0-3,0 15-121 1,0 0-605 2</inkml:trace>
    </iact:actionData>
  </iact:action>
  <iact:action type="add" startTime="56858">
    <iact:property name="dataType"/>
    <iact:actionData xml:id="d27">
      <inkml:trace xmlns:inkml="http://www.w3.org/2003/InkML" xml:id="stk27" contextRef="#ctx0" brushRef="#br0">28629 1306 772 0,'0'0'302'6,"0"0"-86"2,0 0-12-2,0 0-90 2,0 0-50 0,0 0-64 0,27 96-52-2,-18-133 52 2,-6-15 60 0,-2-17 18 0,6-5-14-2,2-3-12 2,-2-1-20 0,6-4-8 0,-10 8-2-2,-3 13-12 2,0 16 0 0,0 17-10 0,3 11 0-2,-1 11 4 2,9 0-2 0,-6 4 8 0,5-1-2-2,7 1 12 3,4 2-10-2,-1 0 0 1,9 0-4-2,-3 7-1 2,-1 16-5 0,4 5 0 0,-18 8 0-2,2 1 0 2,-13 0 0 0,0-6 0 0,0-3 0-2,0-6 0 2,-4-5 0 0,-14-2 0 0,-5-5 0 0,3-1 0-2,-6-9 0 2,4 0-57 0,10 0-203-2,2 0-284 2</inkml:trace>
    </iact:actionData>
  </iact:action>
  <iact:action type="add" startTime="57404">
    <iact:property name="dataType"/>
    <iact:actionData xml:id="d28">
      <inkml:trace xmlns:inkml="http://www.w3.org/2003/InkML" xml:id="stk28" contextRef="#ctx0" brushRef="#br0">28990 1298 638 0,'0'0'256'8,"0"0"-48"-2,0 0 36 2,0 0-76 0,40-155-70 0,-37 128-4-2,-3-8-34 2,0-4-22 0,0-3-2 0,0-8 6 0,0-4-8-2,2-3 0 2,9 5-4 0,-8 6-10-2,1 16-14 2,1 8-6 0,3 5 2 0,0 2-2-2,5 2 6 2,-9 1-8 0,12 4 6 0,4 4 2-2,-1 4 8 2,-1 0-3 0,-4 0-11 0,2 7 0-2,-3 23 0 2,-3 12 0 0,3 0 0 0,-11 0 0-2,3-8 0 3,4-7 0-2,-9-14 0 1,0-5 0-2,0 1 0 2,0-1 0 0,-9-6 0 0,-21 2 0-2,-6-4 0 2,-5 0 0 0,2 0-79 0,35 0-257-2,-9 0-430 2</inkml:trace>
    </iact:actionData>
  </iact:action>
  <iact:action type="add" startTime="57900">
    <iact:property name="dataType"/>
    <iact:actionData xml:id="d29">
      <inkml:trace xmlns:inkml="http://www.w3.org/2003/InkML" xml:id="stk29" contextRef="#ctx0" brushRef="#br0">29471 1225 1166 0,'0'0'268'6,"0"0"-16"2,-200 26-56 0,87-26-84-2,-12 5-59 2,-11 1-53 0,4 7 0 0,-6 1 0-2,15 3 0 2,22-3 0 0,15-1 0 0,19-1 0-2,22-3 0 2,16-6 0 0,15-3 0 0,1 0 0-2,10 0 0 2,3 0-317 0,0 0-501 0</inkml:trace>
    </iact:actionData>
  </iact:action>
  <iact:action type="add" startTime="58830">
    <iact:property name="dataType"/>
    <iact:actionData xml:id="d30">
      <inkml:trace xmlns:inkml="http://www.w3.org/2003/InkML" xml:id="stk30" contextRef="#ctx0" brushRef="#br0">28498 1551 560 0,'0'0'464'8,"0"0"-236"-1,0 0 50 0,0 0-70-1,0 0-64 3,0 0-70-2,0 0-10 1,10 120-37-1,-10-71-27 1,0 1 0 0,0-2 0 0,0 0 0-2,0-4 0 2,0-7 0 0,0-8 0 0,0-16 0-3,0-10 0 3,0-3 0 0,0 0 0 0,0-11 0-1,16-20 0 1,5-6 0-1,2 6 0 2,-7 7 0-3,-8 7 0 1,8 5 0 1,0 7 0 0,-4 5 0-2,7 0 0 2,-5 0 0 0,2 0 0 0,-6 14 0-2,3 14 0 2,-13 2 0 0,0 4 0 0,0-3 0-1,0-3 0 0,0-8 0 1,0-8 0 0,0-7 0-1,0-5-53 1,0 0-261-1,0 0-452 2</inkml:trace>
    </iact:actionData>
  </iact:action>
  <iact:action type="add" startTime="59342">
    <iact:property name="dataType"/>
    <iact:actionData xml:id="d31">
      <inkml:trace xmlns:inkml="http://www.w3.org/2003/InkML" xml:id="stk31" contextRef="#ctx0" brushRef="#br0">29107 1753 634 0,'0'0'558'5,"0"0"-252"2,0 0-128 2,0 0-98-3,0 0-24 1,0 0 22 1,-33 187-8 0,9-135-4-1,7-2-45 0,-2 1-21 1,11-9 0 0,-8-5 0-2,5-12 0 3,6-10 0-2,5-11 0 2,0-4 0-3,0 0-87 2,0-11-175 0,0-25 70 0,0 11-224-2,0 3-416 1</inkml:trace>
    </iact:actionData>
  </iact:action>
  <iact:action type="add" startTime="59656">
    <iact:property name="dataType"/>
    <iact:actionData xml:id="d32">
      <inkml:trace xmlns:inkml="http://www.w3.org/2003/InkML" xml:id="stk32" contextRef="#ctx0" brushRef="#br0">28892 1767 614 0,'0'0'392'8,"0"0"-194"-1,0 0 80-1,0 0-136 2,0 0-32 0,0 0 8-2,102 138-18 2,-99-123-70 0,6-8-6 0,-8 1-18-2,-1-3-6 2,0 2-6 0,0-7-38 0,0 0-96-2,0 0-120 2,0 0-372 0</inkml:trace>
    </iact:actionData>
  </iact:action>
  <iact:action type="add" startTime="60015">
    <iact:property name="dataType"/>
    <iact:actionData xml:id="d33">
      <inkml:trace xmlns:inkml="http://www.w3.org/2003/InkML" xml:id="stk33" contextRef="#ctx0" brushRef="#br0">29311 2133 586 0,'0'0'288'8,"0"0"-132"-2,0 0-80 2,0 0-64 0,0 0 2 0,0 0-2-2,16-84 20 2,-16 49 40 0,0-1-6 0,0-3-28-2,0-4-8 2,3-4 8 0,-3 2-18 0,2 3-4-2,5 8-14 2,-1 9 0 0,-3 5 0 0,4 8 2-2,-4 4 10 2,7 3-4 0,-7 5 24 0,-2 0 38-2,14 0 0 2,-11 0-50 0,13 0-12 0,-9 0 2-2,5 0 4 2,-3 0-8 0,6 8 8 0,0 9-2-2,1 3-10 2,6 2 0 0,-7-5 0 0,-7 5 32-2,4-5-10 2,-10-4-4 0,1 0 10 0,-4-2-32-2,0-5 0 2,0 2 0 0,-4-2 0 0,-19-1-4-2,3-2 4 2,-4 5 0 0,-3-3 6 0,-2 5-6-2,-2-3 0 2,4-4-2 0,4 0-62 0,7-3-96-2,16 0-236 2,0 0-428 0</inkml:trace>
    </iact:actionData>
  </iact:action>
  <iact:action type="add" startTime="61736">
    <iact:property name="dataType"/>
    <iact:actionData xml:id="d34">
      <inkml:trace xmlns:inkml="http://www.w3.org/2003/InkML" xml:id="stk34" contextRef="#ctx0" brushRef="#br0">4772 6255 720 0,'0'0'656'7,"0"0"-334"1,0 0-88-2,0 0-119 2,0 0-115 0,0 0 0 0,18-5 0-1,-49 15 0 0,-11 11 0 2,-10 5 0-4,-7-1 0 3,-2-1 0 0,1-1 0 0,7-3 0-2,5-6 0 2,12-6 0 0,7 1 0 0,17-6 0 1,0-3 0-4,8 0 0 3,1 0 0 0,-1 0 0 0,4 0 0-2,0 0 0 2,0 2 0 1,7 3-215-2,6 1-565-1</inkml:trace>
    </iact:actionData>
  </iact:action>
  <iact:action type="add" startTime="62089">
    <iact:property name="dataType"/>
    <iact:actionData xml:id="d35">
      <inkml:trace xmlns:inkml="http://www.w3.org/2003/InkML" xml:id="stk35" contextRef="#ctx0" brushRef="#br0">4817 6668 604 0,'0'0'722'6,"0"0"-320"3,0 0-142-2,0 0-201-1,0 0-59 2,0 0 0 1,-45 46 0-3,-11-33 0 1,-4 2 0 1,-1-1 0 1,18 2 0-1,7-1 0-3,8 1 0 3,5-6 0 1,10 0 0-1,6-5 0-3,-2-5 0 3,9 0 0 0,0 0 0-1,0 0 0 1,0 0 0-1,19 0-729 2</inkml:trace>
    </iact:actionData>
  </iact:action>
  <iact:action type="add" startTime="62443">
    <iact:property name="dataType"/>
    <iact:actionData xml:id="d36">
      <inkml:trace xmlns:inkml="http://www.w3.org/2003/InkML" xml:id="stk36" contextRef="#ctx0" brushRef="#br0">4929 6362 918 0,'0'0'408'5,"0"0"-122"2,0 0-116 2,0 0-82-1,0 0-54-2,0 0-6 2,84-17 8 0,-67 6 14-2,4 1-21 1,-1-6-29 1,0 2 0 1,0-9 0-3,4-2 0 2,-6-11 0-1,-3-3 0 2,-2-8 0-1,2-2 0-3,-1 0 0 3,-5 9 0 0,-9 11 0 1,6 16 0-4,-6 9 0 3,0 4 0 1,0 0 0-3,0 0 0 1,0 0 0 2,0 0 0-2,0 21 0 2,0 12 0-4,0 3 0 3,0 4 0 1,0 2 0-3,0 5 0 2,0 0 0-1,7 2 0 2,-1 3 0-1,4-3 0-2,-3 0 0 1,5-4 0 2,-4-7 0 1,-3-4 0-6,9-9 0 4,-10-3 0 0,5-2 0 1,-9-6 0-4,2 3 0 2,0-4 0 2,-2-3 0-3,0-3 0 2,0-2 0 0,0 0 0 0,0 0 0 0,-31 1 0-1,-10 0 0 0,0-1 0 2,1 1 0-2,9 3 0-1,11-4 0 2,7-2 0 0,6-1 0-2,7-2 0 2,0 0 0 0,0 0 0 0,0 0 0-1,10 0 0 0,23 0 0 1,5-5 0 0,8-9 0 0,7-6 0-2,-1 2 0 2,-6-4 0 0,-2 3 0 0,-5 3 0-2,-10 4 0 2,-6 0 0 0,-7 5 0-2,-12 1 0 2,8 1 0 0,-12 1 0 0,0 4 0 0,0 0 0-2,0 0 0 2,0 0 0 0,-19 0 0-1,-17 9 0 0,-5 11 0 1,-7 0 0 0,-4-3 0-2,10-4 0 2,3-6 0 0,11 1 0 0,12-3 0 0,3-5 0-2,13 4 0 2,0-4 0 0,0 0 0 0,0 0 0-2,0 0 0 2,0 0 0 0,0 0 0-2,0 0 0 2,0 0 0 0,9-13 0 0,-2-6 0 1,-2-3 0-4,-5-10 0 3,0-7 0 0,0-6 0 0,0-12 0-2,0-2 0 2,0-2 0 0,0-1 0 0,-5 1 0-2,-11 5 0 2,12 2 0 1,-9 10 0-1,3 9 0-3,-3 16 0 3,8 4 0 0,0 13 0-2,5 2 0 2,-9 0 0 0,9 0 0 0,0 0 0-1,0 0 0 0,0 0 0 1,0 0 0 0,-1 7 0-2,1 10 0 2,0-2 0 0,0-1 0 0,0-3 0-2,0-4 0 2,0 6 0 0,0-5 0 1,0 3 0-2,0 4 0-1,0-5 0 2,0 5 0 0,1-1 0-2,-1-2 0 2,0-5 0 0,9-1 0 0,-9-6 0-1,0 0 0 0,0 0 0 1,0 0 0 0,0 0 0-2,0 0 0 2,0 0 0 0,0 0 0 0,0 3 0-2,0-3 0 2,-9 5 0 0,8 4 0 1,-10-1 0-4,3 4 0 3,-1-2 0 0,-3 5 0 0,5 2 0 0,-3 0 0-2,3 0 0 2,2-4 0 2,-6-1 0-4,8-10 0 0,3-2 0 2,0 0 0 0,0 0 0-2,0 0 0 2,0 0 0 0,0 0 0 0,0 0 0-2,0 0 0 2,0 0 0 0,0 0 0 0,0 0 0-2,0-2 0 2,0-5 0 0,0-1 0 0,0 8 0-2,0 0 0 2,0 0 0 0,0 0 0 0,0 0 0-1,0 0 0 0,0 0 0 1,0 0 0 0,0 0 0-2,0 0 0 2,-2 0 0 0,0 8 0 0,-3 1 0-2,-1 1 0 2,6-7 0 0,0-3 0 0,0 0 0-2,0 0 0 2,0 0 0 0,0 0 0 0,0-3 0 0,0-7 0-2,6 3 0 2,-1-8 0 0,-3-2 0-1,3-5 0 0,11-5 0 1,-3 3 0 0,-2-1 0-2,10 3 0 2,-5-1 0 0,-3 1 0 0,-3-4 0-2,-1-2 0 2,-5 3 0 0,3 3 0 1,-4 11 0-4,-3 5 0 3,6 6 0 0,-6 0 0 0,7 0 0 1,-5 14 0-4,0 19 0 3,11-1 0 0,-5 4 0-1,-2-6 0 0,4 5 0 1,-6 1 0 0,5 3 0-1,-6 6 0 0,-3 0 0 1,0 0 0 0,0-2 0-2,0-8 0 2,0-1 0 0,0-3 0 1,0-2 0-3,0-4 0 1,0-3 0 1,0-5 0 0,0-5 0-1,0-4 0 0,0-3 0 1,0 9 0 0,0 7 0 0,0-2 0-2,0-2 0 2,0-6 0 0,0-5 0-2,0-6 0 2,0 0 0 0,0 0 0 0,0 0 0-2,0 0 0 2,0 0 0 0,0 0 0 1,4 0 0-4,21 0 0 3,11-12 0 0,3-13 0 0,6 1 0-1,-9-3 0 0,-4 7 0 1,-12 13 0 0,-17 4 0-1,-3 3 0 0,0 0 0 1,0 0 0 0,-16 0 0-2,-23 22 0 2,-6 6 0 0,-14-4 0 0,-5 3 0-1,6-7 0 0,1-3 0 1,11-4 0 1,10-8 0-3,16-1 0 1,9-4 0 1,11 0 0 0,0 0 0-2,0 0 0 2,0 0 0 0,0 0 0 0,0 0 0-1,0 0 0 0,0 2 0 2,0 9 0-2,0 1 0 0,0-7 0 0,-2-2-765 1</inkml:trace>
    </iact:actionData>
  </iact:action>
  <iact:action type="add" startTime="71195">
    <iact:property name="dataType"/>
    <iact:actionData xml:id="d37">
      <inkml:trace xmlns:inkml="http://www.w3.org/2003/InkML" xml:id="stk37" contextRef="#ctx0" brushRef="#br0">27942 11103 922 0,'0'0'388'9,"0"0"-182"-3,0 0-74 2,188-78 16-2,-113 46-32 2,23-7 19 0,15-6-135-2,39-10 0 2,16-14 0 0,29-12 0 0,18-15 0 0,8-5 0-2,-1 5 0 4,-22 15 0-4,-22 11 0 0,-16 11 0 2,-17 0 0 1,-4 3 0-2,-8 5 0 2,-24 3 0-3,-16 6 0 1,-17 7 0 1,-29 5 0 0,-14 13 0-1,-21 2 0 1,-1 11 0-1,-11-2 0 1,0 1 0-1,0 5 0 0,0-2 0 1,2-1 0 0,-2-1 0-2,0-2 0 3,0 4 0-2,0-1 0 1,0 3 0-1,0 0 0 1,0 0 0-1,0 0 0 2,0 0 0-3,0-2 0 1,0 2 0 1,0 0 0-1,0-4 0 0,0 4 0 2,0 0 0-2,0 0 0 0,0 0 0 1,0 0 0 0,0 0 0 0,0 0 0 0,0 0 0-2,0 0 0 2,0 0 0-1,0 0 0-1,0 0 0 3,0 0 0-2,0 0 0 1,-20 0 0 1,-21 0 0-3,-16 0 0 2,-3 0 0-1,-1 6 0 0,6-6 0 1,10 0 0 0,6 0 0 0,14 0 0-1,6 0 0 0,6-6 0 1,9 3 0 0,4 3 0-1,0 0 0 0,0 0 0 1,0 0 0 0,24 0 0 0,28 0 0-2,12 0 0 2,13 0 0 0,4 0 0-2,2 3 0 2,-9 8 0 0,-21 4 0-1,-6 5 0 1,-23-1 0-1,0 1 0 1,-19-7 0 0,-5-4 0 0,0 0 0-1,0 2 0 0,0 5 0 1,0 8 0-2,-2 3 0 2,-14 2 0 0,-5-4 0 0,1 0 0-2,0-6 0 2,10-1 0 0,-1-18 0 0,11 0-591-2</inkml:trace>
    </iact:actionData>
  </iact:action>
  <iact:action type="add" startTime="72147">
    <iact:property name="dataType"/>
    <iact:actionData xml:id="d38">
      <inkml:trace xmlns:inkml="http://www.w3.org/2003/InkML" xml:id="stk38" contextRef="#ctx0" brushRef="#br0">31677 9411 610 0,'0'0'232'9,"0"0"-62"-2,0 0-24 1,-177-14 16-2,132 17-10 2,-3 31 0 0,14 11-46-1,3 3 26 0,25-1-38 1,6-5-26 0,0-5-45-1,19-5-23 0,22-11 0 1,-1-6 0 0,1-15 0-1,2 0 0 0,-9-12 0 1,-4-29 0 0,-9-11 0 0,-13 3 0-2,-8 0 0 2,0 10 0 0,-17 28-145 0,-2 4-483-2</inkml:trace>
    </iact:actionData>
  </iact:action>
  <iact:action type="add" startTime="79710">
    <iact:property name="dataType"/>
    <iact:actionData xml:id="d39">
      <inkml:trace xmlns:inkml="http://www.w3.org/2003/InkML" xml:id="stk39" contextRef="#ctx0" brushRef="#br1">5127 17902 396 0,'0'0'420'7,"0"0"-246"1,0 0-32-2,0 0 36 3,0 0-40-2,0 0-44 1,0 0-24-1,164-44-20 0,-136 36 8 2,1 3 4-2,-2 0-2-1,-2-2-2 2,10 2 10 1,-8-3-22-1,11 8-16-3,10-6-27 3,4 2-3 1,7 2 0-1,-1 0 0-1,2 2 0 2,-4 0 0-2,-2 0 0 1,-3 0 0-1,-5 0 0 0,11 0 0 1,-1 0 0 1,5 0 0-4,3 0 0 3,13-3 0 0,-3 1 0 0,-3-6 0-1,5 8 0 0,-3-5 0 1,-5 3 0 0,-4-4 0-1,-5 6 0 0,-5-4 0 2,2 4 0 0,-8 0 0-1,16 0 0-4,-7 0 0 4,3 12 0 1,0-7 0-4,4 5 0 3,-5-10 0 1,-2 0 0 0,-7 0 0-3,1-2 0 0,3-13 0 2,-8 5 0 1,11 9 0-4,-4-3 0 2,1 4 0 2,-1 0 0-1,4 0 0-2,-6 0 0 2,5 0 0 1,8 0 0-2,-10 0 0-1,-8-2 0 2,-5 2 0 0,-4 0 0 1,0 0 0-1,-1 0 0-2,-9 0 0 1,14 0 0 1,-5 0 0-4,8 0 0 4,8 0 0 1,-4 0 0 0,1 0 0-4,-6 2 0 3,1 3 0 1,-3 5 0-1,3-3 0 0,6 3 0-1,-4-3 0 1,8 0 0 0,-8-4 0-1,-1-3 0-1,7 0 0 2,-11 0 0 0,2 0 0-3,1 0 0 4,-6 0 0-1,5 8 0 1,-2-3 0-5,8 4 0 4,2-6 0 1,-2 2 0-1,2 3 0-3,-2-1 0 3,2-2 0 1,5 0 0-2,-2 7 0 0,-6-4 0 0,-8-1 0 2,4-7 0-1,-5 5 0 0,-1-5 0-3,-2 0 0 4,3 0 0-1,2 0 0-3,2 0 0 4,1 0 0-1,-4 0 0 0,1 0 0-3,-1 12 0 3,1 1 0 1,-2 6 0-1,-1-4 0-2,-2-1 0 2,-13-6 0 0,0-8 0 1,6 0 0-4,-7 0 0 2,1 0 0 1,3 0 0 0,2 0 0-3,1 0 0 4,-5 0 0-1,5 0 0 0,-4 0 0-3,-2 0 0 4,2 0 0-1,4 0 0 1,-2 0 0-4,-3 0 0 2,8 0 0 2,-5 0 0-1,-7 0 0 0,6 0 0-2,-11 0 0 2,11 0 0 0,-3 0 0 0,-2 0 0-1,5 0 0-1,-5 0 0 3,0-2 0-4,2-4 0 4,-4-3 0-1,2 1 0 0,4 0 0 0,0-4 0-2,2 1 0 2,12 5 0 1,-2 1 0-3,8-4 0 0,-2 4 0 3,9-7 0-1,5 4 0-2,-1-4 0 2,-3 4 0 0,6-1 0 0,-7 1 0-3,-7 8 0 4,-1 0 0-1,-1 0 0 0,11 0 0-2,-6-5 0 2,4-3 0 0,1-9 0 0,1 5 0 0,2-3 0-2,2 2 0 2,2 4 0 1,-4 1 0-4,5 1 0 3,-4-3 0 2,-6 3 0-2,9-3 0-3,0 0 0 4,1-2 0 0,16 1 0-2,-2-3 0 0,6 0 0 0,3 1 0 1,-7 3 0 0,6 5 0-3,-15 5 0 3,4 0 0 1,-6 0 0 0,-7 0 0-5,2 0 0 5,8 0 0-2,-2 0 0 2,1 0 0-4,8-2 0 6,5-10 0-6,-4 7 0 3,2 1 0-2,0 4 0 2,-4 0 0 0,-4 0 0 0,3 0 0-1,6-3 0 0,1-11 0 2,3 0 0-1,9-3 0-3,-6 7 0 3,10-5 0 1,-13 13 0-1,-4-1 0-3,-15 3 0 4,0 0 0-1,-11 0 0 1,4 0 0-5,-3 0 0 5,1 0 0-1,-4-8 0 0,8-1 0-2,-2-1 0 3,1 5 0-2,-15 5 0 1,-7 0 0-2,-13 0 0 1,-11 0 0 3,-13 24 0-5,0-11-389 0,-16 12-461 4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31:47.4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451">
    <iact:property name="dataType"/>
    <iact:actionData xml:id="d0">
      <inkml:trace xmlns:inkml="http://www.w3.org/2003/InkML" xml:id="stk0" contextRef="#ctx0" brushRef="#br0">17767 11185 1030 0,'0'0'298'3,"0"0"-104"-3,0 0-34 0,0 0-76 0,0 0-6 0,0 0 8 0,0 0-8 67,0 151-39-66,10-109-39-1,8 0 0 0,5 3 0 0,7-4 0 0,1-5 0 0,8-10 0 0,2-7 0 0,12-6 0 70,-6-1 0-70,11 0 0 0,8 1 0 0,8 4 0 0,19 3 0 0,-5-6 0 0,12-6 0 0,14-5 0 0,-4-3 0 2,-9 0 0 71,8 0 0-73,-24 0 0 1,2 0 0-1,3 0 0 0,-6 14 0 0,3 4 0 0,3-5 0 0,-3 0 0 0,10-9 0 66,-13-4 0-65,9 0 0-1,-6 0 0 0,-1 0 0 0,9-17 0 0,-5-4 0 0,-3 8 0 0,7-1 0 1,-11 2 0 0,-2 2 0 67,-10 1 0-68,3 3 0 0,-7 3 0 0,-6 3 0 0,7 0 0 1,-7 15 0-1,0 21 0 0,-2 12 0 0,-7 9 0 67,5 4 0-67,-5 12 0 0,-13 0 0 0,-11 4 0 0,-7-5 0 0,-2-9 0 0,-6-13 0 0,-8-14 0 0,-3-15 0 66,3-14 0-65,1-7 0-1,1 0 0 1,-1-5 0-1,8-40 0 0,5-14 0 0,1-15 0 0,-4-1 0 0,-7 0 0 67,7-4 0-67,0 14 0 0,1 12 0 0,9 13 0 0,-5 15 0 0,19 13 0 0,17 5 0 0,11 3 0 0,27-5 0 69,10 1 0-68,31-6 0-1,5-8 0 0,1-7 0 0,6-1 0 0,-3-4 0 0,-16-3 0 0,7-8 0 0,-16-9 0 68,-10-10 0-68,-16-8 0 1,-17-7 0-1,-20-3 0 0,-18 6 0 0,-25 17 0 0,-6 14 0 0,-8 23 0 0,-18 22-53 65,-2 0-699-64</inkml:trace>
    </iact:actionData>
  </iact:action>
  <iact:action type="add" startTime="8836">
    <iact:property name="dataType"/>
    <iact:actionData xml:id="d1">
      <inkml:trace xmlns:inkml="http://www.w3.org/2003/InkML" xml:id="stk1" contextRef="#ctx0" brushRef="#br0">20746 12791 840 0,'0'0'252'6,"0"0"-62"59,0 0-36-65,118 190-6 0,-78-115 16 0,1 16-18 0,2 7-32 0,9 3-75 0,-7 3-39 0,3 0 0 0,4-9 0 68,-8-5 0-68,-1-13 0 0,-5-16 0 0,-6-8 0 0,-9-13 0 0,-19-9 0 0,1-12 0 0,-5-3 0 0,0-4 0 67,0-6 0-67,0-3 0 0,-5-3 0 0,-12 0 0 0,-12 0 0 0,-9 0 0 0,-18-21 0 0,-1-6 0 1,-7 1 0 66,1 4 0-67,3 8 0 0,15 8 0 0,6 4 0 0,15 2 0 0,8 0 0 0,7 0 0 0,9 0 0 0,0 2 0 68,0 21 0-67,7 2 0-1,15 1 0 0,1-5 0 0,2-3 0 0,7-2 0 0,-5-6 0 0,12-3 0 0,-1 3 0 67,-2-3 0-67,-8-1 0 0,1 0 0 0,-15-1 0 0,-1 1 0 0,3-4 0 0,-8 2 0 0,7-2 0 1,0-2 0 65,-2 0 0-66,7 0 0 0,14-25 0 0,-7-28 0 0,7-15 0 0,2-7 0 0,-13 1 0 0,4 10 0 0,0 7 0 64,-4 13 0-62,-6 7 0-2,2 3 0 0,-15 34-85 0,-1 0-887 0</inkml:trace>
    </iact:actionData>
  </iact:action>
  <iact:action type="add" startTime="11265">
    <iact:property name="dataType"/>
    <iact:actionData xml:id="d2">
      <inkml:trace xmlns:inkml="http://www.w3.org/2003/InkML" xml:id="stk2" contextRef="#ctx0" brushRef="#br1">13517 15959 788 0,'0'0'338'1,"0"0"-50"-1,0 0 0 1,0 0-90-1,0 0-60 0,0 0-129 0,-16 0-9 0,24 0 0 0,25 4 0 66,26-2 0-66,15-2 0 0,10 0 0 0,12 0 0 0,6 0 0 0,3 2 0 0,-3 1 0 0,5 3 0 1,8 3 0 60,-2-1 0-61,-6-5 0 0,9-3 0 0,-12 0 0 0,3 0 0 1,7-3 0-1,-9-10 0 0,1-2 0 4,-15 5 0 59,-14 5 0-63,-13 3 0 1,-12-1 0-1,-8 3 0 0,-17 0 0 0,2-5 0 0,-6 2 0 0,-5 1 0 3,-11 2 0 61,6 0 0-64,-10 0 0 0,-3 0 0 0,0 0 0 0,0 0 0 0,0 0 0 0,0 0 0 0,0-4 0 65,0 4 0-65,0 0 0 0,0 0 0 0,0 0 0 0,0 0 0 0,0-6 0 0,0-8 0 1,-19-9 0-1,-18-9 0 63,-3 0 0-62,0-1 0-1,-1-3 0 0,2-1 0 1,-1 10 0-1,12 10 0 0,8 7 0 0,7 2 0 0,8 8 0 64,2 0 0-64,3 0 0 0,0 0 0 0,0 0 0 0,0 0 0 0,0 0 0 0,0 0 0 0,12 0 0 69,24 17 0-68,16 13 0 0,-7 5 0-1,-1-1 0 0,-4-2 0 0,0-4 0 0,-7 1 0 0,-8-4 0 0,-2-3 0 1,-4 7 0 63,-6-1 0-64,-9 0 0 0,-4 3 0 0,0-6 0 0,0 3 0 0,-13-5 0 0,-10-6 0 0,-14-4 0 65,10-8 0-64,-9-1 0-1,8-4 0 0,-8 3 0 0,3 0 0 0,5 2 0 0,-10 7 0 0,-1 10 0 0,32-7-71 62,-6 9-1856-62</inkml:trace>
    </iact:actionData>
  </iact:action>
  <iact:action type="add" startTime="12467">
    <iact:property name="dataType"/>
    <iact:actionData xml:id="d3">
      <inkml:trace xmlns:inkml="http://www.w3.org/2003/InkML" xml:id="stk3" contextRef="#ctx0" brushRef="#br1">13698 15785 824 0,'0'0'466'0,"0"0"-118"0,0 0-106 0,0 0-126 0,0 0-65 64,0 0-51-63,0 0 0-1,-84 96 0 1,35-66 0-1,1-1 0 0,5-2 0 0,7-7 0 0,2-3 0 0,17-9 0 62,11-1 0-61,2-5 0-1,4-2 0 0,0 0 0 0,0 0 0 0,0 3 0 0,24 5 0 0,15 6 0 65,2 6 0-65,0 0 0 0,-5-1 0 0,0 6 0 0,-5-3 0 0,-1 5 0 0,-7-7 0 0,-5-2 0 0,-8-4 0 63,3-1 0-62,-7-8 0-1,-5-3 0 0,8 1 0 0,-9-3 0 0,0 0 0 0,0 0 0 0,0 3 0 66,0 1 0-65,0 3 0-1,-10-1 0 0,-1 0-121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32:48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act:action type="add" startTime="6005">
    <iact:property name="dataType"/>
    <iact:actionData xml:id="d0">
      <inkml:trace xmlns:inkml="http://www.w3.org/2003/InkML" xml:id="stk0" contextRef="#ctx0" brushRef="#br0">3320 8067 666 0,'0'0'280'7,"0"0"-152"2,0 0 6-4,0 0 34 3,0 0-58 0,0 0-22 0,0 0-26-2,27-4-6 2,-14-17-18 0,2 2 0 0,-2-1 8 0,-1 3 4-2,-4 9-16 2,0 8 6 1,-1 0 26-4,-3 0-23 3,9 0-43 0,-1 0 0 1,8 4 0-3,-4 6 0 2,3-5 0-1,-5-1 0 2,10-4-5-4,-9 0-3 3,6 0 0 1,2 0 6-1,-3-9-2-3,8-8 2 3,-5-2 0 0,6 2 0 2,-7 4 2-6,-3 0 0 5,-8 8 2-2,5 5 0 2,0 0 4-4,-1 0-2 3,-2 3 10 1,4 12-12-1,3-8 1-3,-4-1-3 4,2-6 0-1,5 0 0 0,0 0 0-3,6-10 0 4,-1-8 0-2,-4 1 0 2,-1 2 0-4,-4 5 0 3,-1 5 0 1,2-2-5-1,-7 1-105 0,-13 2-160-3,0 4-428 3</inkml:trace>
    </iact:actionData>
  </iact:action>
  <iact:action type="add" startTime="30791">
    <iact:property name="dataType"/>
    <iact:actionData xml:id="d1">
      <inkml:trace xmlns:inkml="http://www.w3.org/2003/InkML" xml:id="stk1" contextRef="#ctx0" brushRef="#br1">21426 3838 1154 0,'0'0'306'7,"0"0"-176"-1,0 0-70 3,0 0-40-2,0 0-4 1,0 0 70-2,0 0 48 2,125-121-12 0,-89 76-103 1,0 12-19-4,-4 5 0 3,3 10 0 0,2 8 0 0,-13 5 0-2,9 5 0 2,-13 0 0 0,3 0 0 0,5 5 0-1,4 10 0 0,-5 2 0 2,7-7 0-2,2-7 0-1,2-3 0 3,2 0 0-2,4 0 0 2,-1-13 0-4,1 0 0 3,-4 8 0 1,4-3 0-1,2 2 0-3,-11 1 0 3,-3-2 0 0,-5 7 0 0,0 0 0-1,-7 0 0 0,3 7 0 1,-3 23 0 1,3 4 0-3,-5 3 0 2,1-9 0 0,4-6 0 0,-6-8 0-2,8-11 0 1,14-3 0 1,2 0 0 1,2 0 0-3,6-15 0 1,-1-4 0 1,-1 3 0 1,3 0 0-4,-2 6 0 3,9-1 0 0,-1-3 0 1,8-1 0-4,-2 4 0 3,-5 3 0 0,1 3 0 1,-15 1 0-3,-3 4 0 2,-7 0 0 0,-8 0 0 0,1 0 0-3,-26 0 0 3,0 0-779 0</inkml:trace>
    </iact:actionData>
  </iact:action>
  <iact:action type="add" startTime="35811">
    <iact:property name="dataType"/>
    <iact:actionData xml:id="d2">
      <inkml:trace xmlns:inkml="http://www.w3.org/2003/InkML" xml:id="stk2" contextRef="#ctx0" brushRef="#br2">25785 3697 1290 0,'0'0'294'8,"0"0"-186"-3,0 0-46 3,0 0-54 0,0 0 14 1,0 0 10-4,0 0 26 3,116-112 22 0,-89 93 13 0,2 2-93-2,-6 5 0 2,11 4 0 0,-10 0 0 0,4 3 0-2,1 5 0 2,-9 0 0 0,3 0 0 0,1 5 0-2,-4 15 0 2,4 0 0 0,5-3 0 0,-2-2 0-2,-7-2 0 2,16-4 0 2,-7-9 0-1,7 0 0-5,3 0 0 4,6 0 0 1,5-4 0-1,-7-9 0-3,1 6 0 4,-4 5 0-1,1 2 0 1,-5 0 0-5,-8 0 0 4,3 9 0 0,-10 8 0 0,11-4 0-2,-3 1 0 2,10-6 0 1,9-5 0-1,11-3 0-2,12 0 0 1,0 0 0 2,6-20 0-1,-2-11 0-3,-14 0 0 4,0-6 0-1,-15 10 0-3,-2 10 0 4,-44 17 0-2,0 0-247 1</inkml:trace>
    </iact:actionData>
  </iact:action>
  <iact:action type="add" startTime="53090">
    <iact:property name="dataType"/>
    <iact:actionData xml:id="d3">
      <inkml:trace xmlns:inkml="http://www.w3.org/2003/InkML" xml:id="stk3" contextRef="#ctx0" brushRef="#br1">21081 7124 718 0,'0'0'384'7,"0"2"-130"1,0 4-38-2,0 1-80 2,0 0-62 1,0 5 10-2,0-4 20-1,0 1-27 2,0 2-77 0,0-1 0 1,0 4 0-4,3 1 0 3,-2 0 0 0,7 2 0 1,0-7 0-4,-1-2 0 4,2-2 0-2,0 0 0 2,5-4 0-4,-2 4 0 3,5-4 0 0,7-2 0 1,-4 0 0-4,6 0 0 3,-3 0 0 1,-3 0 0-1,1 0 0-3,-1 0 0 3,3 0 0 0,-2 0 0 3,2-5 0-8,0-3 0 6,3-4 0-1,-12 2 0 0,7-2 0-2,-2 2 0 2,-5 1 0 0,-1 3 0-2,-10 6 0 1,1 0 0 1,-4 0 0 1,6 0 0-3,4 8 0 2,-7 16 0 0,0 6 0 0,1 2 0 0,7-6 0-3,-8-3 0 4,10-1 0-1,-6-5 0-2,0 3 0 2,6-3 0-1,-6 3 0 2,6 0 0-3,-10-7 0 2,0-4 0 0,7-7 0-1,-10-2 0 2,0 0 0-4,0 0 0 3,0 0 0 0,0 0 0 1,3 0 0-3,-3-23 0 2,0-6 0 0,5-7 0-2,-1 1 0 1,9 4 0 1,-7 5 0 1,4 7 0-1,-4 7 0-3,7 4 0 4,-5 3 0-2,11-1 0 2,2 6 0-3,9 0 0 2,-2 0 0 0,11 0 0-2,-3 0 0 2,-6 0 0 0,4 0 0 0,-10 3 0-2,0-3 0 2,-7 0 0-1,-1 0 0 2,4-6 0-1,-14-21 0-3,4-11 0 4,-10 4 0-1,0 7 0 0,0 10 0-2,-3 11 0 2,-10 6 0 0,0 0-539 0</inkml:trace>
    </iact:actionData>
  </iact:action>
  <iact:action type="add" startTime="56433">
    <iact:property name="dataType"/>
    <iact:actionData xml:id="d4">
      <inkml:trace xmlns:inkml="http://www.w3.org/2003/InkML" xml:id="stk4" contextRef="#ctx0" brushRef="#br2">22286 7115 588 0,'0'0'502'6,"0"0"-300"1,0 0-52 2,0 0-38-2,0 0-34-1,0 0 10 3,0 19 10-1,0-7-18-1,4 1-10-1,-4 3-12 3,4 0-37-2,8 3-21 1,-9-2 0-2,1 4 0 4,6-5 0-3,-3-2 0 1,-1-5 0-3,7-4 0 4,5-5 0-1,5 0 0-1,2 0 0-1,6 0 0 3,-6 0 0-1,3 0 0 0,1 0 0-3,-9 0 0 4,3 0 0 1,-4-3 0-4,3-5 0 0,-4-1 0 2,0 1 0 0,-2-3 0 0,4 2 0-2,-8 5 0 2,4-5 0 0,-3 5 0 0,-6 2 0-2,9 2 0 2,-9 0 0 0,9 0 0 2,-3 0 0-6,-6 0 0 4,11 10 0 0,-11 12 0 0,6 2 0-2,3-1 0 2,-9-1 0 0,6-3 0 0,-7-1 0-2,-4-8 0 2,0-4 0 0,-2-2 0 0,0-4 0-2,0 0 0 2,0 0 0 0,5 0 0 0,-5-17 0-2,6-15 0 2,-6-5 0 0,3 2 0 0,-3-5 0-2,7 4 0 2,6 8 0 0,-9 9 0 0,11 1 0-2,-7 9 0 2,8 1 0 0,-3 2 0 0,-1-2 0-2,7 3 0 2,-2-3 0 1,9 1 0-2,5-4 0-1,-8-1 0 2,-3-2 0 0,0-3 0-1,-4 1 0 0,-13-6 0 1,-3-4 0 0,0 5 0 0,0-5 0-2,0 9 0 2,-16 7 0 0,0 10 0 0,6 0-307-2</inkml:trace>
    </iact:actionData>
  </iact:action>
  <iact:action type="add" startTime="62030">
    <iact:property name="dataType"/>
    <iact:actionData xml:id="d5">
      <inkml:trace xmlns:inkml="http://www.w3.org/2003/InkML" xml:id="stk5" contextRef="#ctx0" brushRef="#br3">12236 9762 852 0,'0'0'422'7,"0"0"-168"1,0 0 8-3,0 0-44 4,0 0-179-1,0 0-39-3,23-12 0 3,-7 9 0 1,9-7 0-1,5 3 0-3,1-8 0 3,8-2 0 1,4 0 0-2,-2 1 0-1,-4-1 0 2,0 5 0 0,-14 7 0 1,-3 5 0-4,-8 0 0 3,-11 0 0 1,-1 0 0-1,0 2 0-3,0 5-397 3,-13-5-633 0</inkml:trace>
    </iact:actionData>
  </iact:action>
  <iact:action type="add" startTime="62429">
    <iact:property name="dataType"/>
    <iact:actionData xml:id="d6">
      <inkml:trace xmlns:inkml="http://www.w3.org/2003/InkML" xml:id="stk6" contextRef="#ctx0" brushRef="#br3">12279 9940 538 0,'0'0'422'5,"0"0"-226"3,0 0-24-1,0 0-56 1,0 0-38-2,0 0 46 2,18 5 34 0,1-5 26 0,-5-5-125-2,5-3-59 1,6-1 0 2,1 3 0-1,-6-1 0-2,10-1 0 2,-8 3 0 0,3 0 0 0,-8-1 0-2,6 4 0 2,-2 2 0 1,2 0 0-2,-23 0-39-2,0 0-1655 4</inkml:trace>
    </iact:actionData>
  </iact:action>
  <iact:action type="add" startTime="64681">
    <iact:property name="dataType"/>
    <iact:actionData xml:id="d7">
      <inkml:trace xmlns:inkml="http://www.w3.org/2003/InkML" xml:id="stk7" contextRef="#ctx0" brushRef="#br1">13227 9391 810 0,'0'0'290'4,"0"0"-82"4,0 0-4 0,0 0-80-2,0 0-36 2,0 0 24 1,13 0-4-2,-13 6-5 0,0 1-103 1,-23 3 0-1,-1 4 0 2,-10 3 0-4,-5 6 0 3,12 1 0 0,-4 7 0 0,8 3 0-2,4 0 0 2,2 3 0 0,9-4 0 1,0 1 0-4,8-6 0 4,0-1 0-2,0-4 0 4,8 0 0-4,17-6 0 0,14-6 0-1,-3-7 0 2,-4-4 0-2,2 0 0 2,-2-12 0-1,-8-18 0 2,-1-13 0-3,-10-8 0 2,-5-10 0 0,-1-3 0 0,-1-7 0 0,-3 3 0-3,-3 17 0 3,0 16 0 0,0 15 0-1,4 14 0 0,-4 6 0 1,0 0 0 0,3 0 0-1,-3 0 0 0,3 22 0 1,7 7 0 0,-6 1 0-1,-4 1 0 1,12 2 0-1,-8 8 0 2,-1 3 0-3,4 13 0 1,6 1 0 1,-8-2 0 0,11-6 0-1,-3-6 0 0,-3-20 0 1,0-6 0 0,-4-13 0-1,-2-5 0 0,14 0 0 1,-13 0 0 0,10 0 0-1,-15-5 0 0,0-13 0 1,0 11-309 0,0 1-1227-1</inkml:trace>
    </iact:actionData>
  </iact:action>
  <iact:action type="add" startTime="67177">
    <iact:property name="dataType"/>
    <iact:actionData xml:id="d8">
      <inkml:trace xmlns:inkml="http://www.w3.org/2003/InkML" xml:id="stk8" contextRef="#ctx0" brushRef="#br0">13655 9428 880 0,'0'0'460'7,"0"0"-120"1,0 0-72-1,0 0-169 0,0 0-99 1,0 0 0 0,0 0 0-2,41 23 0 2,-12-23 0 0,1 0 0 0,0 0 0-2,8-11 0 3,-2-4 0-1,-8 1 0-1,4 0 0-1,-8-3 0 3,-3-8 0-2,-5-1 0 2,-6-8 0-4,0-1 0 3,-7-1 0 0,-3 4 0 0,0 6 0-1,0 3 0 0,0 10 0 1,0 1 0 0,-16 8 0-2,-7 4 0 2,5 0 0 0,-8 0 0 0,-7 0 0-2,1 0 0 2,0 26 0 0,-1 0 0 0,8 8 0-1,2 0 0 0,6 0 0 1,-2 1 0 1,9 0 0-4,-3 7 0 3,13 1 0 0,0 0 0 0,0-7 0-2,0-6 0 2,0 0 0 0,26-5 0 0,7-1 0-1,5-2 0 0,4-7 0 1,-2-13 0 0,4-2 0-2,-7 0 0 2,-3 0 0 1,-5-8 0-2,-12-3 0-1,1-1 0 2,-11 7 0 0,9-1 0 1,-16 2-75-4,0 3-683 3</inkml:trace>
    </iact:actionData>
  </iact:action>
  <iact:action type="add" startTime="67799">
    <iact:property name="dataType"/>
    <iact:actionData xml:id="d9">
      <inkml:trace xmlns:inkml="http://www.w3.org/2003/InkML" xml:id="stk9" contextRef="#ctx0" brushRef="#br0">14297 9557 1250 0,'0'0'462'7,"0"0"-214"1,0 0-161 0,0 0-87-1,0 0 0 0,0 0 0 1,31 164 0 0,-31-145 0-2,0-9 0 2,0-4 0 0,1-6 0 0,8 0-237-2,-9-9-457 2</inkml:trace>
    </iact:actionData>
  </iact:action>
  <iact:action type="add" startTime="68309">
    <iact:property name="dataType"/>
    <iact:actionData xml:id="d10">
      <inkml:trace xmlns:inkml="http://www.w3.org/2003/InkML" xml:id="stk10" contextRef="#ctx0" brushRef="#br0">13583 8953 688 0,'0'0'412'7,"0"0"-100"1,0 0-28 0,0 0-52-2,0 0-113 2,0 0-119 0,23 0 0 1,6 0 0-4,-2 0 0 3,7-3 0 0,5-5 0 0,4-4 0-2,2-2 0 2,7-4 0 0,-7 1 0-2,-1-1 0 3,-5 1 0-2,-12 5 0 1,2 5 0-2,-13 1 0 2,-4 6 0 0,-9-3 0 0,4 1 0-2,-4 2 0 3,-3 0 0-2,0 0 0 1,0 0 0-1,0 0 0 0,0-4 0 1,0-4 0 0,0-3 0 0,0-9 0-2,-16 0 0 2,-6 3 0 0,3 3 0 0,-1 7 0-2,16 3 0 3,-9 4 0-2,10 0 0 2,-13 0 0-3,12 0 0 1,1 0-1241 1</inkml:trace>
    </iact:actionData>
  </iact:action>
  <iact:action type="add" startTime="68947">
    <iact:property name="dataType"/>
    <iact:actionData xml:id="d11">
      <inkml:trace xmlns:inkml="http://www.w3.org/2003/InkML" xml:id="stk11" contextRef="#ctx0" brushRef="#br0">13425 8641 720 0,'0'0'410'7,"0"0"-240"2,0 0-18-3,0 0-64 1,0 0-34 1,0 0 44 0,89-73 34-1,-68 62-42 0,-11 0-22 1,10 1-3 0,-2 7-65-1,0-7 0 0,6 7 0 1,6 1 0-1,-2 2 0 1,3 0 0-1,-3 0 0 1,-3 0 0 0,11 0 0-1,-13 0 0 0,13 0 0 1,-11 0 0 1,7-3 0-1,-12-6 0-1,0-8 0 1,-4-10 0 0,-11-8 0-1,-5-12 0 0,0 2 0 1,0 9-31-1,0 28-227 1,0 8-768-2</inkml:trace>
    </iact:actionData>
  </iact:action>
  <iact:action type="add" startTime="71074">
    <iact:property name="dataType"/>
    <iact:actionData xml:id="d12">
      <inkml:trace xmlns:inkml="http://www.w3.org/2003/InkML" xml:id="stk12" contextRef="#ctx0" brushRef="#br3">5781 1469 1526 0,'0'0'332'6,"0"0"-168"1,0 0-139 2,0 0-25-2,0 0 0 0,0 0 0 0,134 0 0 1,-98 0 0 0,-6 0 0-2,-1 0 0 2,-9 0 0 0,1 0 0 0,-10 0 0 0,-5 0 0-2,-3 0 0 2,-3 0 0 0,0 0-289-2,0 0-1233 2</inkml:trace>
    </iact:actionData>
  </iact:action>
  <iact:action type="add" startTime="71412">
    <iact:property name="dataType"/>
    <iact:actionData xml:id="d13">
      <inkml:trace xmlns:inkml="http://www.w3.org/2003/InkML" xml:id="stk13" contextRef="#ctx0" brushRef="#br3">5738 1777 1196 0,'0'0'508'5,"0"0"-238"3,0 0-197 1,0 0-73-3,0 0 0 2,0 0 0-1,0 0 0 2,175 0 0-3,-147 0 0 1,5 0 0 1,-6 0 0 0,-6 0 0-1,-1 0 0 0,-20 0 0 1,0 0-927 1</inkml:trace>
    </iact:actionData>
  </iact:action>
  <iact:action type="add" startTime="73988">
    <iact:property name="dataType"/>
    <iact:actionData xml:id="d14">
      <inkml:trace xmlns:inkml="http://www.w3.org/2003/InkML" xml:id="stk14" contextRef="#ctx0" brushRef="#br2">6378 1099 984 0,'0'0'424'5,"0"0"-168"2,0 0-76 1,0 0-82 1,0 0-8-4,0 0-75 3,31 193-15 0,-20-120 0 1,5 6 0-3,-8 9 0 1,5-5 0 1,-8-3 0 0,-5-13 0-1,2-11 0 0,-2-23 0 1,0-11 0 0,0-13 0-2,0-9 0 2,9 0 0 0,-5 0 0 0,-1 0 0-2,-3-31 0 3,4-5 0-2,-4-9 0 1,6 3 0-2,0 9 0 3,1 4 0-2,-1 12 0 2,4 3 0-4,-6 8 0 3,9 4 0 0,5-1 0 0,3 3 0-2,7 0 0 2,2 0 0 0,1 15 0 0,7-2 0-1,-7 4 0 2,1 0 0-3,0 5 0 2,-4-2 0-2,-11-1 0 2,2-2 0 0,-15-4 0 0,5 4 0-2,-9 0 0 3,0 4 0-1,0 5 0 0,-9-5 0-3,-22-1 0 4,-3-3 0-2,-5-8 0 1,-2-9 0-1,5 0 0 1,6 0 0 0,1 0 0 0,17 0 0-3,2 0-27 3,10 0-355 0,0 0-682 0</inkml:trace>
    </iact:actionData>
  </iact:action>
  <iact:action type="add" startTime="76472">
    <iact:property name="dataType"/>
    <iact:actionData xml:id="d15">
      <inkml:trace xmlns:inkml="http://www.w3.org/2003/InkML" xml:id="stk15" contextRef="#ctx0" brushRef="#br0">7306 1594 566 0,'0'0'404'7,"0"0"-182"-1,0 0-16 2,0 0-6 0,0 0 6 0,0 24 8 0,0-24-185-2,0 0-29 2,0 0 0 0,6 0 0-2,5 4 0 3,10-2 0-2,-5-2 0 1,4 0 0 0,0 0 0-2,1-6 0 3,-5-7 0-1,-1-5 0-1,-3-4 0 0,-8 0 0 0,5-6 0 1,-9-1 0 0,0 4 0-2,0 6 0 3,0-2 0-2,0 7 0-1,-1-3 0 2,-18 1 0 1,6 5 0-1,-8-2 0 0,17 8 0-3,-2 5 0 3,-2 0 0 1,-4 0 0-2,-1 24 0-1,-4 9 0 2,-2 9 0 0,-2 0 0 0,14 0 0-1,-6 0 0 0,3-3 0 1,4 1 0-2,-1-3 0 2,7-3 0 0,0-9 0 0,0-3 0 0,0-8 0-2,13-3 0 2,10 1 0 1,5-7 0-4,-5 1 0 4,13-3 0-1,-11-3 0-1,4 0 0 1,-6 0 0-2,2 0 0 2,-2-3 0 0,3-20 0 0,-23 12-363-1,-3 2-575 1</inkml:trace>
    </iact:actionData>
  </iact:action>
  <iact:action type="add" startTime="77124">
    <iact:property name="dataType"/>
    <iact:actionData xml:id="d16">
      <inkml:trace xmlns:inkml="http://www.w3.org/2003/InkML" xml:id="stk16" contextRef="#ctx0" brushRef="#br0">7806 1686 1026 0,'0'0'312'7,"0"0"-56"1,0 0-116 0,0 0-52 0,0 0-8-2,0 0-2 5,0 0-11-5,139 59-67-1,-126-37 0 3,-8 5 0 0,-5 3 0 0,0-5 0-2,0-1 0 2,-18-1 0 0,-12-9 0 0,-3 1 0-2,-7-10 0 2,4-5 0 0,11 0 0-2,5 0-41 2,4 0-27 0,16 0 28 0,0 0 8 0,0 0 32-2,0 0 34 3,12 0 10-2,17 0-6 1,7 0-4-2,0 0-3 2,-5 10-31 0,5 2 0 0,-16-3 0-1,-7-6-55 1,-13-3-165-1,0 0-614 1</inkml:trace>
    </iact:actionData>
  </iact:action>
  <iact:action type="add" startTime="77951">
    <iact:property name="dataType"/>
    <iact:actionData xml:id="d17">
      <inkml:trace xmlns:inkml="http://www.w3.org/2003/InkML" xml:id="stk17" contextRef="#ctx0" brushRef="#br0">7187 1064 1062 0,'0'0'306'6,"0"0"-138"1,0 0-54 0,0 0-56 2,0 0 30-4,0 0 30 3,52 0-8 0,-28 0-87 0,0 0-23 0,8 0 0-2,6 0 0 2,-8 0 0 0,6 0 0 1,1 0 0-4,-10 0 0 4,7 0 0-2,-8 0 0 1,-5 0 0-2,8 0 0 3,-5 0 0-2,0 0 0 1,5 0 0-1,-3 0 0 0,-1 0 0 4,-5 0 0-4,3 0 0-1,4 0 0 1,-7 0 0 0,0 0 0-1,0 0 0 3,-7 0 0-1,3 0 0 0,-3 0 0 0,-4 0 0-2,-9 0 0 2,3 0 0-1,-3 0 0 2,0 0 0-3,0 0 0 2,0 0 0-1,0 0 0 1,0 0 0-1,0 0 0 1,-10-17 0 0,-21-8 0 1,8-6 0-3,-4-2 0 1,4 8 0 0,-4 5 0 0,7 8 0 1,13 10 0 0,-6 2 0-1,7 0 0 2,-1 0 0-3,1 0 0 2,6 0-33-1,0 9-1715 1</inkml:trace>
    </iact:actionData>
  </iact:action>
  <iact:action type="add" startTime="78752">
    <iact:property name="dataType"/>
    <iact:actionData xml:id="d18">
      <inkml:trace xmlns:inkml="http://www.w3.org/2003/InkML" xml:id="stk18" contextRef="#ctx0" brushRef="#br0">7042 691 1102 0,'0'0'286'8,"0"0"-132"-2,0 0-38 2,0 0-68 0,0 0 62 0,0 0 22-3,0 0-33 4,161 8-99-1,-129-8 0-1,6 0 0 2,5 0 0-3,1 0 0 2,1 0 0-1,-6 0 0 0,-7 0 0 1,-5 0 0 0,-5 0 0 0,-3-14 0-3,-2-9 0 4,-1-2 0-1,0 0 0-1,-4 6 0 1,-9 1 0-1,7 10 0 1,-10 8-359-1,0 0-1041 2</inkml:trace>
    </iact:actionData>
  </iact:action>
  <iact:action type="add" startTime="81409">
    <iact:property name="dataType"/>
    <iact:actionData xml:id="d19">
      <inkml:trace xmlns:inkml="http://www.w3.org/2003/InkML" xml:id="stk19" contextRef="#ctx0" brushRef="#br0">6913 874 292 0,'0'0'240'8,"0"0"-84"-1,0 0-2 2,0 0 26-4,0 0 40 4,0 0 20-1,0 0-88-1,0 0-68-1,2 0-26 4,1 0 8-3,4-3-38 1,-7-3-16-3,10 0 10 3,-7-1-12 1,0-1 10-1,-2-1-6-3,11-2 8 3,-3-1-4 0,-1 0 14 1,4 2-5-4,4-2-27 3,0 4 0 0,4-2 0 1,-1 6 0-4,-2-2 0 4,6-1 0-1,-2 0 0 0,2-3 0-3,-9 3 0 3,-1-4 0 1,-2-1 0-1,-9 5 0-3,-2 0-33 3,0 7-97 1,0 0-98-1,0 0-288-3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39:15.37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act:action type="add" startTime="10823">
    <iact:property name="dataType"/>
    <iact:actionData xml:id="d0">
      <inkml:trace xmlns:inkml="http://www.w3.org/2003/InkML" xml:id="stk0" contextRef="#ctx0" brushRef="#br0">10485 4696 1282 0,'0'0'354'8,"0"0"-142"0,0 0-36-2,0 0-153 2,0 0-23 0,0 0 0 0,0 0 0 0,111-37 0-2,-74 22 0 1,3 0 0 2,4-5 0-1,9-1 0-2,4 0 0 2,-1-3 0-1,8-1 0 2,-3 6 0-4,-1-1 0 4,0 7 0 1,0 1 0-6,1 0 0 5,3-1 0 0,4-4 0-2,7-6 0 3,-1-3 0-6,9 1 0 5,-9-3 0 0,-3 4 0-4,5 4 0 3,-12 3 0 0,10 3 0 0,-12 1 0-1,-4 0 0 0,-7-4 0 0,6 0 0 2,-1 0 0-4,1-7 0 4,-9 1 0-1,11-2 0 0,-5 2 0 0,-4 6 0-3,7 0 0 4,-3 0 0-2,-8 3 0 0,8-3 0 1,-7-2 0-1,17-2 0 2,1-6 0-3,4 0 0 2,-6 0 0 0,-2 5 0 0,-1-3 0-2,-4 5 0 3,-8 0 0-3,1 3 0 4,-5-5 0-6,-1 2 0 5,7-4 0-1,-7 1 0 0,2 1 0-1,11-4 0 0,-5 5 0 1,9 1 0 0,-2 3 0 0,10 0 0-2,-7 4 0 1,2-1 0 3,1 4 0-2,0-1 0-3,-3-6 0 2,8 3 0 1,-5-3 0-1,-1-3 0 1,-7 3 0-1,-1 4 0 2,-4-4 0-4,-5 5 0 3,4-2 0 1,-6 3 0-1,-4-4 0-2,0-2 0 2,-6 7 0-1,-7-5 0 1,-7 8 0-3,-8 0 0 3,-8 6 0 0,-4 1 0 0,0 0 0-2,0 0 0 2,0 0 0 0,0-4 0 1,0 1 0-4,0-3 0 3,-30-1 0 0,-17-3 0 0,-13 3 0-2,0-5 0 2,2 4 0 0,-4-4 0 0,5 4 0 0,17 5 0-2,12 3 0 2,5-2 0 1,10 2 0-4,9 0 0 3,1 0 0 0,3 0 0 0,0 0 0-2,0 0 0 2,0 0 0 0,19 13 0 0,10 2 0-1,13-7 0 0,14-3 0 1,2 0 0 0,2 1 0 1,-4 4 0-4,-15 3 0 3,-9 7 0 0,-1-1 0 1,-23 1 0-4,9-8 0 3,-17-4 0 0,0 1 0-2,0 2 0 2,0 6 0 0,-4 5 0 0,-19-3 0-2,1 4 0 2,10-18 0 0,9-3-565 0</inkml:trace>
    </iact:actionData>
  </iact:action>
  <iact:action type="add" startTime="11994">
    <iact:property name="dataType"/>
    <iact:actionData xml:id="d1">
      <inkml:trace xmlns:inkml="http://www.w3.org/2003/InkML" xml:id="stk1" contextRef="#ctx0" brushRef="#br0">15148 3147 1072 0,'0'0'410'7,"0"0"-216"1,0 0-62-2,0 0-66 2,0 0-28 0,0 0 28 0,0 0 3-2,167-57-69 2,-124 32 0 0,-8-2 0 0,1-7 0-2,0 1 0 2,-15 6 0 0,-8 13 0 0,-3 11 0-2,-10 3 0 2,0 0 0 0,0 0 0 1,0 17 0-4,0 21 0 3,0 9 0 1,3 7 0-2,-3-3 0-1,0-4 0 2,0-5 0 2,0-2 0-4,0-6 0 0,0-10 0 2,0-1 0 0,0-9 0 1,-3 2 0-1,-13-2 0-2,-4 1 0 1,-1-3 0 1,-2-5 0-2,-4 1 0 3,6-3 0-2,-2-5 0 2,7 0 0-4,2 0 0 3,11 0 0 0,-7 1 0 0,7-1 0 0,3 0 0-2,0 0 0 2,0 0 0 0,0 0 0-2,0 0 0 2,30 0 0 0,14 0 0 0,4-1 0 0,4-6 0-2,-4 7 0 2,1 0 0 1,-9 0 0-2,2 0 0 0,-14 0 0 0,2 0 0 2,-27 0 0-4,2 0-707 3</inkml:trace>
    </iact:actionData>
  </iact:action>
  <iact:action type="add" startTime="13632">
    <iact:property name="dataType"/>
    <iact:actionData xml:id="d2">
      <inkml:trace xmlns:inkml="http://www.w3.org/2003/InkML" xml:id="stk2" contextRef="#ctx0" brushRef="#br0">20403 4743 124 0,'0'0'1124'7,"0"0"-798"1,0 0-138 0,0 0-30-2,0 0-74 2,0 0-41 1,179-64-43-2,-138 51 0-1,13 0 0 3,5 0 0-1,9 2 0-1,5-4 0-1,2-2 0 3,2 3 0-1,11-2 0-1,-4-1 0-1,0-2 0 4,-2 4 0-3,0-5 0 0,2 1 0 0,-3-4 0 1,8-2 0 0,-8 2 0 0,0 2 0-2,-4-1 0 2,-7 7 0 0,1 3 0 0,-5-3 0-2,-5 1 0 2,6 1 0 0,2-7 0 0,-8 3 0-2,3-3 0 2,-5-2 0 0,-2-1 0 0,2-1 0-2,-9-3 0 2,2 2 0 0,-1 0 0 0,-2 1 0-2,2-1 0 2,2 5 0 0,7-1 0 0,-7 5 0-2,0-1 0 2,-1-3 0 0,4-4 0 0,-5 4 0-2,6-9 0 2,-4 3 0 0,-6-1 0 0,-3 2 0-2,9-4 0 3,-10 4 0-2,2-4 0 1,9 7 0-2,1 0 0 2,3-3 0 0,-2 2 0 0,2 3 0-2,-1-2 0 2,-1 3 0 0,-8 2 0 0,4-6 0-2,5 3 0 2,4 1 0 0,-2 2 0 0,2 0 0-2,3-3 0 2,0-3 0 0,2 1 0 0,1-8 0-2,-19 6 0 3,-5-1 0-2,-4 6 0 1,-5 2 0-2,-10 1 0 2,5 6 0 0,-17 3 0 0,3 3 0-2,-14 4 0 2,6 0 0 0,-7 0 0 0,0 0 0-2,0 0 0 2,0 0 0 0,0 0 0 0,-27-3 0-2,-17-2 0 2,-9-3 0 0,-4-4 0 0,-2-1 0-2,6-6 0 3,1 9 0-2,23-2 0 1,2 7 0-2,22 2 0 2,2 1 0 0,3 2 0 0,0 0 0-2,0 0 0 2,0 0 0 0,0 0 0 0,0 0 0-2,0 0 0 2,6 0 0 0,28 0 0 0,11 5 0-2,-6 9 0 2,-2-1 0 0,2 2 0 0,-14 2 0-2,7-2 0 3,-7-5 0-2,-9 2 0 1,-5-6 0-2,1 0 0 2,-5 1 0 0,3 2 0 0,-10 8 0-2,0 10 0 2,0 5 0 0,0-2 0 0,-17 1 0-2,-2-8 0 2,2-3 0 0,9-8 0 0,0-7 0-2,3 3 0 2,5-4 0 1,0 1 0-2,0 9 0-1,10 2 0 3,17 3 0-2,0-4 0 1,-14-15 0-2,-9 0-1009 2</inkml:trace>
    </iact:actionData>
  </iact:action>
  <iact:action type="add" startTime="14857">
    <iact:property name="dataType"/>
    <iact:actionData xml:id="d3">
      <inkml:trace xmlns:inkml="http://www.w3.org/2003/InkML" xml:id="stk3" contextRef="#ctx0" brushRef="#br0">25141 3141 848 0,'0'0'358'5,"0"0"-120"3,0 0-24 0,0 0-92 0,0 0-62-2,0 0-26 2,117 0-6 0,-83-27-4 0,-1-7 14-2,5-6-10 3,1-1-14-2,-1 3 2 1,-18 7-6-2,-1 11-8 2,-6 12 0 0,-6 6 4 0,-7 2-1-2,0 0-5 2,0 0 0 0,0 14 0 0,3 19 0-2,-3 11 0 2,0 8 0 0,0 1 0 0,0-2 0-2,0 0 0 3,0-7 0-2,0-1 0 1,-16-11 0-2,-4-8 0 3,5-10 0-1,-9-11 0-1,2-3 0-1,-7 0 0 3,4 0 0-1,-8 0 0-1,-3 0-5-1,12 0-37 2,1 0 14 0,6 0 18 0,10 0 10-2,1 0 4 2,6 0 4 0,0 0 6 0,0 0 45-2,30 0-59 2,17 3 0 0,9 0 0 0,5-3 0-2,-1 2 0 3,-2-2 0-2,-12 0 0 1,-6 0 0-2,-6 0 0 2,-24 6 0 0,0 3 0 0,-10-7 0-2,0 3-389 2</inkml:trace>
    </iact:actionData>
  </iact:action>
  <iact:action type="add" startTime="17345">
    <iact:property name="dataType"/>
    <iact:actionData xml:id="d4">
      <inkml:trace xmlns:inkml="http://www.w3.org/2003/InkML" xml:id="stk4" contextRef="#ctx0" brushRef="#br1">11497 6511 416 0,'0'0'618'8,"0"0"-346"-2,0 0-48 2,0 0-6 0,0 0-50 0,0 0-37-2,0 0-131 2,81 3 0 0,-59-6 0-2,-1-8 0 2,13 2 0 0,2-8 0 0,3 0 0 0,6 0 0-2,-2-5 0 4,10 0 0-4,-3-1 0 2,7 2 0-2,-1 1 0 4,2 3 0-4,2 0 0 2,4 0 0-2,-1-4 0 2,1 2 0 0,6-3 0-2,-2-1 0 2,1 1 0 1,2 0 0-2,5-1 0 1,-2 1 0-2,-3-4 0 2,9 3 0 0,1-5 0-2,-4 6 0 2,2-4 0 0,-11 5 0 0,6 0 0 0,-7 1 0-2,5 4 0 2,-6-4 0 0,-4 7 0 0,5-8 0-2,-6 4 0 2,2-2 0 0,1-3 0 0,3 2 0-2,2 0 0 3,-5-2 0-2,0 7 0 2,6 1 0-4,-20 4 0 3,7 2 0 0,4-5 0 0,-8 4 0-2,-3-9 0 2,3 1 0 0,-8-3 0-2,12-4 0 2,-2 6 0 0,-10-8 0 0,-2 1 0 0,9 0 0-2,-7 0 0 2,-1-2 0 0,9-3 0 0,-6-4 0-2,-2 4 0 3,4 8 0-1,-5-1 0-1,3 3 0 0,10 3 0 0,7-2 0 1,8-3 0 0,-4-5 0-1,9 0 0 0,-13-1 0 1,13-1 0 0,-15-1 0-1,-4-1 0 0,-1 3 0 1,-14 1 0 0,-2 5 0-2,-2 3 0 2,-2 3 0 0,-2 2 0 0,-6-3 0-2,10-3 0 3,5 3 0-2,-4 3 0-1,-3-3 0 2,0 6 0 0,-13 2 0 0,-6 5 0-2,-13-1 0 2,-5 5 0 0,0 0 0 0,0 0 0-2,0 0 0 2,0 0 0 0,0 0 0 0,0-4 0-2,-5-7 0 2,-37-1 0 0,-11-5 0 0,-2 1 0 0,-11-5 0-2,6 1 0 3,9 5 0-2,2-2 0 1,18 5 0-2,11 7 0 2,7 1 0 0,10 1 0 0,3 3 0-2,0 0 0 2,0 0 0 0,0 0 0 0,0 0 0-2,0 3 0 2,16 23 0 0,11 5 0 0,12-6 0-2,2-2 0 2,11-6 0 0,-4 0 0 0,-7-2 0-2,11 7 0 3,-20 2 0-2,4-1 0 2,-6 5 0-4,-6-1 0 3,-17 2 0 0,4-4 0-1,-11-5 0 0,0-1 0 1,-8-2 0 0,-15-2 0 0,-1-2 0-1,7-2 0 0,-3-2 0 1,-1-5 0 0,11-4 0-2,-3 0 0 2,13 0-517 0,0 0-721 0</inkml:trace>
    </iact:actionData>
  </iact:action>
  <iact:action type="add" startTime="18579">
    <iact:property name="dataType"/>
    <iact:actionData xml:id="d5">
      <inkml:trace xmlns:inkml="http://www.w3.org/2003/InkML" xml:id="stk5" contextRef="#ctx0" brushRef="#br1">16683 4713 784 0,'0'0'118'4,"0"0"34"2,0 0 28 3,0 0-6-2,0 0-6 3,-180 52-12-6,134-14-6 4,23 1-38 0,1 3-59 0,16 0-53-2,6 0 0 2,0 1 0 0,28-7 0 0,15-5 0-2,9-12 0 2,2-8 0 0,-6-11 0 0,-9 0 0-2,-11-30 0 2,-2-16 0 0,-16-7 0 1,-10-5 0-4,0-7 0 4,-16 38-107-2,-9 10-379 2</inkml:trace>
    </iact:actionData>
  </iact:action>
  <iact:action type="add" startTime="19686">
    <iact:property name="dataType"/>
    <iact:actionData xml:id="d6">
      <inkml:trace xmlns:inkml="http://www.w3.org/2003/InkML" xml:id="stk6" contextRef="#ctx0" brushRef="#br1">21474 6393 552 0,'0'0'1214'5,"0"0"-960"4,0 0-227-2,0 0-27 1,0 0 0-1,172-37 0 1,-127 20 0-1,12-5 0 1,7-1 0-1,11-3 0 0,3-4 0 1,6-2 0 1,0-3 0-2,0 4 0 0,5-2 0 1,-5-1 0-1,-3 0 0 2,-1 3 0-3,-1 0 0 1,-2 3 0 2,0-1 0-1,-9 2 0-2,5-3 0 2,-5-2 0 0,-4-1 0-2,8-1 0 3,8-5 0-2,-2-1 0 0,2 1 0 0,4-1 0 1,-3 1 0-1,2 2 0 2,-6 3 0-1,-11 1 0-2,4 2 0 2,-18 3 0 0,5 3 0-2,-1-4 0 2,3 7 0 0,2-6 0 0,3 1 0-2,10-8 0 2,-4 4 0 0,1-2 0 0,-5 4 0-2,-2 4 0 3,-3 2 0-2,-2 4 0 1,-2-2 0-2,0 5 0 2,0-3 0 0,-6 2 0 0,1-1 0-2,-4 1 0 3,2 4 0-2,-7-1 0 1,2 2 0-2,4 2 0 2,-5 0 0 0,-4 3 0 0,4-4 0-2,2-1 0 2,5-8 0 0,-8 3 0 0,4 2 0-2,-7-2 0 2,-3 4 0 0,-13-1 0 0,-5 6 0-1,-6 3 0 0,-9 1 0 1,8 4 0 0,-10-3 0-2,-2 3 0 2,0 0 0 0,0 0 0 0,0 0 0-2,0-7 0 2,-37-4 0 0,-8-5 0 0,-7 9 0-2,-4-2 0 3,5 7 0-2,9-1 0 1,0-3 0-2,8 3 0 3,14 0 0-2,7 1 0 1,9-3 0-1,1 1 0 0,3 1 0 1,-3 3 0 0,3 0 0-2,0 0 0 2,0 0 0 0,0 0 0 0,23 3 0-2,16 23 0 3,3-4 0-2,0 6 0 1,-1 3 0-1,-3-3 0 0,-12 3 0 1,-6-3 0 0,-4 1 0-1,-3-8 0 0,-11 5 0 1,-2-8 0 0,0 3 0 0,0-10 0-2,0 1 0 2,-11-4 0 0,4-3 0-2,7 2 0 2,0-7 0 0,0 0 0 0,0 0-341-2,0 0-957 2</inkml:trace>
    </iact:actionData>
  </iact:action>
  <iact:action type="add" startTime="20699">
    <iact:property name="dataType"/>
    <iact:actionData xml:id="d7">
      <inkml:trace xmlns:inkml="http://www.w3.org/2003/InkML" xml:id="stk7" contextRef="#ctx0" brushRef="#br1">26186 4543 1022 0,'0'0'130'7,"0"0"62"-1,0 0 50 2,0 0-80 0,-161 9-18 0,116 22 6-2,5 5-145 2,21 4-5 0,3 2 0 0,16 0 0-2,0-3 0 2,13-5 0 0,23-6 0 0,8-8 0-2,6-15 0 2,0-5 0 0,-2 0 0 0,-8-16 0-2,-5-30 0 2,-18-6 0 0,-6-10 0 0,-11 0 0-2,0 11 0 2,-6 14 0 2,-32 12 0-3,15 25-331-1,5 0-983 3</inkml:trace>
    </iact:actionData>
  </iact:action>
  <iact:action type="add" startTime="25716">
    <iact:property name="dataType"/>
    <iact:actionData xml:id="d8">
      <inkml:trace xmlns:inkml="http://www.w3.org/2003/InkML" xml:id="stk8" contextRef="#ctx0" brushRef="#br2">11871 9861 918 0,'0'0'232'5,"0"0"-52"3,0 0-18 1,0 0-90-1,0 0-46 0,0 0-4-3,0 0 10 3,-118 75 46 0,20-37 4 1,-20 1 8-4,-14 3-42 4,-4-2-30-2,3-6-18 2,12-4-2-4,17 2-18 3,20-12-48 0,14-3-54 1,25-2-104-4,45-15-190 3,0 0-130 1</inkml:trace>
    </iact:actionData>
  </iact:action>
  <iact:action type="add" startTime="26122">
    <iact:property name="dataType"/>
    <iact:actionData xml:id="d9">
      <inkml:trace xmlns:inkml="http://www.w3.org/2003/InkML" xml:id="stk9" contextRef="#ctx0" brushRef="#br2">11791 10122 794 0,'0'0'280'5,"0"0"-86"4,-161 79 18-1,51-31-74-2,-10-5-48 2,-5-3-34 0,-1 1-42 0,13-3-14-3,14 2-64 3,76-31-234 1,19 1-396-1</inkml:trace>
    </iact:actionData>
  </iact:action>
  <iact:action type="add" startTime="35379">
    <iact:property name="dataType"/>
    <iact:actionData xml:id="d10">
      <inkml:trace xmlns:inkml="http://www.w3.org/2003/InkML" xml:id="stk10" contextRef="#ctx0" brushRef="#br2">21024 17268 126 0,'5'6'80'6,"-5"-6"-10"2,0 0-28-1,0 0-30 1,0 0-4-1,0 4 22 1,0-2 62 0,0-2-2 0,0 2-12-3,0 1-16 3,0 3 0 1,0-6 8-1,0 4 0-2,0 1 8 2,0 0 12 0,0 2 26 0,0 0 70-2,0-1-4 2,0 1-20 0,-2 3-30 0,-1-3-10-2,3 3-35 2,0-5-87-1,0-3 0 2,0 2 0-3,0 2 0 1,5-1 0 1,18 3 0 1,-3-1 0-3,9-7 0 2,-4 0 0 0,7 0 0-2,-5-3 0 2,10-26 0 0,-7-3 0-1,3-5 0 3,5 0 0-5,-2-3 0 3,-8 1 0 0,-5 2 0-2,-7 3 0 2,4 6 0 0,-13-8 0 0,7 2 0-2,-1-7 0 2,-3-13 0 0,6-10 0-1,-8 2 0 0,5-7 0 1,-1 5 0 0,-5 4 0 0,-2 6 0-1,-3 0 0 0,7 3 0 1,-7 8 0 0,-2-4 0-2,3-7 0 2,-3-2 0 0,4-6 0 0,-1 0 0 0,-3 6 0-2,0 9 0 2,0 13 0 0,0 8 0 0,0 7 0-2,0-1 0 2,0-3 0 0,0-4 0-2,0-8 0 2,0 0 0 0,0-11 0 0,0-1 0-2,0 3 0 2,0 6 0 0,0 10 0 0,0 8 0-2,0 7 0 2,0-4 0 0,0-3 0 0,0-5 0-2,10-1 0 2,-7-11 0 0,1-1 0 0,8-7 0-2,-8-1 0 2,-4 11 0 0,3 3 0 0,1 10 0-2,2 3 0 2,-3 10 0 0,1-3 0 0,-4 1 0 0,6-2 0-2,4-4 0 2,-7 0 0 0,6-3 0-2,4 0 0 2,-10-2 0 0,10-4 0 0,-6 3 0 0,9 1 0-2,4 2 0 2,1 4 0 0,-1-1 0-2,-1 5 0 3,3 4 0-2,-4 3 0 1,3-1 0-2,-1 6 0 2,0 0 0 0,6-6 0 0,2 4 0-2,-2-1 0 2,2-6 0 1,3 4 0-2,-3 2 0-1,5 1 0 2,-9-2 0 0,-3 1 0 0,-5-3 0 0,-3 6 0-2,-7-2 0 2,-4 2 0 0,-2 0 0-2,0 0 0 2,0 0 0 0,0 0 0 0,0 0 0-2,0 0 0 2,0 0 0 0,0 0 0 0,0 0 0 0,0 0 0-2,0 0 0 2,0 0 0 0,-8 0 0-2,-18 0 0 2,12-9 0 0,-12-2 0 0,0-6 0-2,5 0 0 2,-1-2 0 0,4-2 0 0,-3 5 0-2,8-3 0 2,6 7 0 0,-9 1 0 0,6 2 0 0,-5 5 0-2,10-6 0 2,-3 5 0 0,6 2 0 0,2 1 0-2,0 2 0 2,0 0 0 0,0 0 0 1,0 0 0-4,0 0 0 3,0 0 0 0,0 0 0-2,0 0 0 2,13 0 0 0,4 0 0 0,2 5 0-2,8 14 0 2,-3 4 0 0,0-1 0 0,2 4 0-2,-11 0 0 2,1-1 0 0,0-1 0 0,-3-1 0-2,-6-3 0 2,0-3 0 1,6-3 0-2,-10-4 0-1,-3 2 0 2,2 3 0 0,-2 5 0 0,0-2 0-2,0 11 0 2,0 10 0 0,-8 3 0 0,-26 6 0-2,-1 1 0 2,0-12 0 0,2-1 0 0,8-11 0-1,-4-9 0 0,16-2 0 1,3-7 0 0,7-5 0-2,3-2 0 2,0 0 0 1,0 0 0-2,0 0 0-1,19 0 0 2,-6 0-57 0,-6 0-543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0:31.2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8123">
    <iact:property name="dataType"/>
    <iact:actionData xml:id="d0">
      <inkml:trace xmlns:inkml="http://www.w3.org/2003/InkML" xml:id="stk0" contextRef="#ctx0" brushRef="#br0">20666 2748 728 0,'0'0'138'1,"0"0"-134"-1,0 0 2 0,0 0 54 0,0 0 8 0,0-2-26 0,0-4 6 2,0 0 18 47,-3 1 52-48,-10-4-2-1,2 3-4 0,-8 1-28 0,-6-1 2 0,-7-2-50 54,-8-9 2-54,-14-5 2 0,-5-10-18 0,-2-4 54 0,-6-6-36 0,6 2 6 1,-2 4-12-1,2 5-10 55,-12 3-9-55,7 5-15 0,-8 4 0 0,-8 2 0 0,-13 0 0 0,6-5 0 0,-8-4 0 57,-6-5 0-57,-10-3 0 0,-11-3 0 0,-17 2 0 0,-7-5 0 0,-8 3 0 0,-5-2 0 0,-16-11 0 55,-20-12 0-55,-8-9 0 0,-14-3 0 0,-8 0 0 0,-6 2 0 0,3 3 0 0,-10 7 0 55,4 8 0-55,18 15 0 0,12 9 0 0,14 16 0 0,25 5 0 0,9 9 0 0,27 0 0 56,4 0 0-56,17 20 0 0,10 8 0 1,5 1 0-1,8 1 0 0,-2-2 0 0,5 0 0 0,-3-5 0 61,-6-6 0-61,12-1 0 0,1-2 0 1,-1-5 0-1,0 4 0 0,-5 2 0 0,5 2 0 0,-9 8 0 52,6 0 0-52,-12 7 0 1,-2-2 0-1,-5 2 0 0,-5-6 0 0,-6 4 0 0,-5-8 0 51,-3-6 0-51,-1-2 0 1,6-4 0-1,-7-3 0 0,7-1 0 0,-3 0 0 0,-1-1 0 58,-6 1 0-58,-14 0 0 0,-12-5 0 0,3 6 0 0,-9-2 0 0,2 4 0 0,-1 2 0 0,-1 1 0 57,7-1 0-57,-5 0 0 1,4-3 0-1,8-5 0 0,7 1 0 0,2-4 0 0,18 1 0 0,11 5 0 57,11 5 0-57,15 1 0 0,1-1 0 0,12 0 0 0,-6-8 0 0,3 0 0 0,-14-3 0 2,1 0 0 62,-6 0 0-64,-4 0 0 0,-4 0 0 0,0 0 0 0,14 0 0 0,-2 0 0 0,4 4 0 0,8 1 0 60,7 3 0-60,13-1 0 0,14 3 0 0,14-4 0 0,8-1 0 0,5-5 0 0,10 3 0 0,2 0 0 58,-2-3 0-58,-9 3 0 0,11-3 0 0,-9 0 0 0,-3 0 0 0,6 0 0 0,-4 2 0 0,9-2 0 56,-1 0 0-55,3 0 0-1,0 0 0 0,0 0 0 0,0 0 0 0,0 0 0 0,0 0 0 1,0 0 0 56,0 0 0-56,0 0 0-1,0-5 0 0,7-35 0 0,29-11 0 0,-3-7 0 0,7 2 0 56,0 7 0-55,4 11 0-1,-1 2 0 0,2 4 0 0,4 4 0 0,-9 2 0 1,-9 10 0-1,-2 4 0 57,-17 7 0-56,-12 5 0-1,0 0 0 0,0 0 0 0,0 0 0 0,-38 33 0 0,-8 21 0 1,-19 8 0 56,-8 11 0-57,2 3 0 0,-1 1 0 0,8-8 0 0,7-7 0 0,12-15 0 0,5-10 0 3,8-8 0 54,12-14 0-56,17 0 0-1,3 0 0 0,0-2 0 0,0 4 0 0,26 5 0 0,32 7 0 2,13 1 0 56,7 1 0-58,2-5 0 0,-9-7 0 0,3-7 0 0,-26-7 0 0,-6-2 0 0,-5 0 0 1,-3 4 0 55,5 0 0-56,-9 5 0 0,-1 7 0 0,-29-10-69 0,0 4-1675 0</inkml:trace>
    </iact:actionData>
  </iact:action>
  <iact:action type="add" startTime="13548">
    <iact:property name="dataType" value="strokeEraser"/>
    <iact:actionData xml:id="d1">
      <inkml:trace xmlns:inkml="http://www.w3.org/2003/InkML" xml:id="stk1" contextRef="#ctx0" brushRef="#br1">16246 6623 168 0,'0'0'932'1,"0"0"-776"-1,0 0-18 0,0 0-10 0,0 0-128 0,0 0-56 56,0-8-166-56,0 8-178 1</inkml:trace>
    </iact:actionData>
  </iact:action>
  <iact:action type="remove" startTime="13917">
    <iact:property name="style" value="instant"/>
    <iact:actionData xml:id="d2" ref="#d0"/>
  </iact:action>
  <iact:action type="add" startTime="13919">
    <iact:property name="dataType" value="strokeEraser"/>
    <iact:actionData xml:id="d3">
      <inkml:trace xmlns:inkml="http://www.w3.org/2003/InkML" xml:id="stk2" contextRef="#ctx0" brushRef="#br1">16022 6416 970 0,'-19'-43'96'3,"6"27"-64"-3,10 10 50 0,3 6-82 0,0 0-14 2,0 0-150 59,0 0-466-60</inkml:trace>
    </iact:actionData>
  </iact:action>
  <iact:action type="add" startTime="15943">
    <iact:property name="dataType"/>
    <iact:actionData xml:id="d4">
      <inkml:trace xmlns:inkml="http://www.w3.org/2003/InkML" xml:id="stk3" contextRef="#ctx0" brushRef="#br0">20571 2765 982 0,'0'0'172'1,"0"0"-172"-1,0 0 2 0,0 0 96 0,0 0-10 58,-173 6-70-58,117-20 14 1,-4-6 32-1,2-7-24 0,-17 7 0 0,4-5-12 0,-20 1 28 1,-8 4-38 59,-10 1-12-60,-11 5 8 0,-18 5 80 0,2 4-36 1,-5 5-46-1,-2 0 16 0,-2 0-2 0,-19 0 4 61,3 0-4-61,-8 0-8 0,5-6-12 0,3-30 4 0,-7-7 2 0,-2 2 8 0,8 4-6 0,0 9-14 65,-7 11 16-65,-9 3 3 0,-2 9-19 0,-1-2 0 0,-9-1 0 0,2-4 0 1,-9-5 0-1,-5-4 0 0,5-5 0 62,3 6 0-62,1 5 0 0,5 2 0 0,-2 10 0 0,6-1 0 0,-11-3 0 0,1 4 0 0,-4-4 0 60,-11-3 0-60,7 0 0 0,-2-4 0 0,2-3 0 0,5-1 0 0,16 5 0 0,-2 4 0 0,10 4 0 58,7 5 0-57,0 0 0-1,-5 0 0 0,4 0 0 0,-7 0 0 0,6 0 0 0,-9 0 0 0,6 0 0 56,-16 0 0-56,6 0 0 0,-6-9 0 0,3-8 0 0,2 4 0 0,6 3 0 0,10 9 0 3,7 1 0 54,1 0 0-55,-3 0 0-2,0 0 0 0,7-7 0 0,11-3 0 0,7 1 0 0,24 6 0 2,19 3 0 54,16 0 0-56,30 12 0 0,10 9 0 1,17-1 0-1,4-6 0 0,12-7 0 0,1-5 0 2,1-2 0 53,2 0 0-55,-2 0 0 0,-7 0 0 0,2 0 0 0,-14 0 0 0,-2 0 0 0,-7 0 0 57,-1 0 0-56,1 0 0-1,1 0 0 0,1 0 0 0,5 0 0 0,4 0 0 0,12 0 0 0,-3 0 0 58,7 0 0-58,3 0 0 0,0 0 0 1,0 0 0-1,0 0 0 0,0 0 0 0,0 0 0 0,0-2 0 59,0-13 0-59,0-4 0 0,0-13 0 0,0-4 0 0,0-1 0 0,0 1 0 0,0 4 0 55,16 5 0-55,4 4 0 1,3 1 0-1,-2 5 0 0,15 2 0 0,-3 5 0 0,-2-2 0 0,5 2 0 4,-3 0 0 48,-5 3 0-52,-4 4 0 0,-5 3 0 0,-1-4 0 1,-15 4 0-1,-3 0 0 0,0 0 0 51,0 0 0-51,0 0 0 0,0 0 0 1,-21 24 0-1,-6 6 0 0,-9 4 0 1,-5 0 0 52,0 1 0-53,2 2 0 0,3-8 0 0,6-4 0 0,-1-8 0 0,12-3 0 0,2-3 0 54,10 0 0-53,-1 3 0-1,0 0 0 0,8 12 0 0,0 6 0 0,0 6 0 0,36 6 0 57,5 2 0-57,2-9 0 0,6-7 0 0,5-1 0 0,4-9 0 0,1-1 0 0,2-1 0 0,-1 3 0 53,-10-1 0-53,-6 3 0 0,-14-5 0 0,-14-1 0 0,-3-2 0 0,-13 2 0 0,0-12 0 55,0 7-551-55</inkml:trace>
    </iact:actionData>
  </iact:action>
  <iact:action type="add" startTime="23688">
    <iact:property name="dataType"/>
    <iact:actionData xml:id="d5">
      <inkml:trace xmlns:inkml="http://www.w3.org/2003/InkML" xml:id="stk4" contextRef="#ctx0" brushRef="#br0">12794 6008 682 0,'0'0'222'1,"0"0"-112"-1,0 0-4 0,0 0 12 0,-193 9-66 0,132-9-16 0,-7 0-28 56,-4 4 18-56,-4 5 10 0,1 4 14 0,2 2 10 0,5 2-22 0,3 0-12 0,14-2-14 3,9-4-4 56,10-4-6-59,12-3-2 0,13-4 0 0,7 0-16 0,0 0-6 0,0-11 22 0,7-20-2 1,27-9 4 53,-7 4 0-54,9 4 0 0,-2 8 0 0,-7 4 0 0,-4 9 2 0,-2 2-2 0,-3 4-2 53,-2-1 0-53,-11 3 2 0,5 0-4 0,-7 3-16 0,-3 0 4 0,0 0 0 0,-9 0 14 57,-16 29 8-56,-2 9 8-1,-5 3-4 0,2-4 2 0,-1 1 0 0,12-7-10 0,-1-3 6 0,3 1 2 63,14-2 10-63,1-2 18 0,2-2 20 0,0-7 16 0,0 1-36 0,22-4-2 0,11 0-26 0,4-1-12 57,-7-2-12-57,-7-1-68 0,3-4-148 0,-26-5-212 0,0 0-700 0</inkml:trace>
    </iact:actionData>
  </iact:action>
  <iact:action type="add" startTime="32102">
    <iact:property name="dataType"/>
    <iact:actionData xml:id="d6">
      <inkml:trace xmlns:inkml="http://www.w3.org/2003/InkML" xml:id="stk5" contextRef="#ctx0" brushRef="#br0">8203 15237 1016 0,'-388'5'6'7,"37"30"36"52,-74 16 48-59,-70 1 160 0,-58-7-118 0,-58-13 10 0,-40-25 44 0,-48-7-72 0,3 0-58 0,43-7-43 6,95-3-13 50,115 10-111-55,103 12-23-1,85 40-126 0,255-23-344 0,16-3-224 0</inkml:trace>
    </iact:actionData>
  </iact:action>
  <iact:action type="add" startTime="35658">
    <iact:property name="dataType"/>
    <iact:actionData xml:id="d7">
      <inkml:trace xmlns:inkml="http://www.w3.org/2003/InkML" xml:id="stk6" contextRef="#ctx0" brushRef="#br0">18812 14837 316 0,'0'0'124'1,"0"0"-102"-1,0 0-10 1,0 0-12-1,0 0 2 0,0 0-2 0,0 0 14 0,47 20 66 1,-47-20 28 55,0 0-22-56,-7 6 2 0,-53 3 16 0,-37-1 20 0,-26 3-68 0,-31-5 10 0,-34-4 42 59,-25-2 6-59,-27 0 10 0,-16 0-42 1,-15 0-54-1,-7 4-28 0,-1 9-46 0,204-8-294 0,27 7-542 5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0:31.2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917">
    <iact:property name="dataType"/>
    <iact:actionData xml:id="d0">
      <inkml:trace xmlns:inkml="http://www.w3.org/2003/InkML" xml:id="stk0" contextRef="#ctx0" brushRef="#br0">26828 1728 968 0,'0'0'356'1,"-3"0"-94"65,3 0 2-65,0 0-74-1,0 0-183 0,0 0-7 0,0 0 0 0,0 0 0 0,0 0 0 0,0 0 0 1,0 0 0 53,8 0 0-54,24 0 0 0,11 0 0 0,11-12 0 0,5-9 0 0,2-3 0 0,3-1 0 53,4-3 0-53,-9 0 0 0,-5 5 0 0,-8 7 0 0,-12 2 0 0,-1 3 0 1,-18 2 0 52,-2 4 0-53,0 1 0 0,-10 2 0 0,-3 2 0 0,0-3 0 0,0 0 0 0,0 3 0 2,0-4 0 50,0 4 0-51,0 0 0-1,0 0 0 0,0-5 0 0,-21-14 0 0,-22-11 0 55,-17-7 0-55,-11 3 0 0,5 0 0 0,-7 3 0 0,9 4 0 1,8 0 0-1,8 6 0 0,12 4 0 59,14 5 0-58,3 5 0-1,12-1 0 0,1 8 0 0,6 0 0 0,0 0 0 0,0 0 0 0,0 0 0 58,0 0 0-58,0 0 0 0,13 23 0 0,20 23 0 0,-5 11 0 0,11 10 0 0,-3 12 0 1,-8 5 0 58,5-5 0-58,-12-6 0-1,2-18 0 0,-6-11 0 0,-1-12 0 0,-13-12 0 0,1-12 0 0,-4-4 0 61,0-4 0-61,0 0 0 0,3 0 0 0,-3 0 0 0,13 0 0 0,-10-9 0 0,12-31 0 1,-8-12 0 58,9-22 0-58,-12-13 0-1,11-18 0 0,-7-9 0 0,5 1 0 0,-10 9 0 0,2 16 0 0,6 22 0 57,-9 20 0-57,-2 19 0 0,0 12 0 0,0 13 0 0,0 2 0 0,0 0 0 0,0 0 0 0,0 0 0 57,0 0 0-56,-18 30 0-1,-25 22 0 0,-1 14 0 0,-12 22 0 0,-5 7 0 0,4 3 0 55,5-5 0-54,3-14 0-1,6-14 0 0,-5-16 0 1,16-11 0-1,9-12 0 0,2-8 0 0,5-3 0 55,12-3 0-54,-6-2 0-1,10-7 0 0,0 1 0 0,0 1 0 0,14-3 0 0,5-2 0 0,-12 3-1027 55</inkml:trace>
    </iact:actionData>
  </iact:action>
  <iact:action type="add" startTime="11484">
    <iact:property name="dataType"/>
    <iact:actionData xml:id="d1">
      <inkml:trace xmlns:inkml="http://www.w3.org/2003/InkML" xml:id="stk1" contextRef="#ctx0" brushRef="#br0">25640 6145 1346 0,'0'0'468'3,"0"0"-235"-3,0 0-233 1,0 0 0 60,0 0 0-61,0 0 0 1,0 0 0-1,120-21 0 0,-59-8 0 0,6 1 0 0,7-3 0 0,2 6 0 1,-6 0 0 52,-9 4 0-53,0 11 0 0,-13-1 0 0,-19 5 0 0,-6 0 0 0,-15 3 0 56,-3 3 0-56,-5 0 0 0,0 0 0 0,0 0 0 0,0 0 0 0,0 0 0 0,0 0 0 0,-23 0 0 57,-19-5 0-57,-15-9 0 0,-2-8 0 0,-1-8 0 0,-4-9 0 0,3 1 0 0,-2-5 0 1,6 5 0 51,8 1 0-52,14 0 0 0,2 6 0 0,14 3 0 0,12 6 0 0,1-2 0 0,6 4 0 56,0 2 0-56,0-2 0 0,0 6 0 0,0 5 0 0,0 5 0 0,0 4 0 0,6 0 0 56,4 18 0-55,9 21 0-1,-2 15 0 0,3 17 0 0,1 12 0 0,-1 18 0 0,-4 15 0 0,-5 0 0 56,1-8 0-56,-5-17 0 0,3-16 0 0,-10-21 0 0,0-15 0 0,0-10 0 0,0-15 0 3,0-6 0 55,0-8 0-58,0 0 0 0,0-29 0 0,8-30 0 0,15-22 0 0,9-18 0 0,3-21 0 1,-9-15 0 56,11 5 0-57,-13 16 0 0,-4 38 0 0,-4 31 0 0,-9 26 0 0,-4 12 0 0,4 4 0 58,-7 3 0-57,0 0 0-1,0 0 0 0,0 0 0 0,-13 0 0 0,-23 23 0 0,-6 18 0 0,-5 11 0 50,-9 15 0-49,-1 13 0-1,-3 10 0 0,12-1 0 0,-7-2 0 0,11-11 0 0,4-17 0 51,9-20 0-50,8-7 0-1,16-15 0 0,-2-12 0 0,7 1 0 0,2-6 0 0,0 0 0 49,0 0 0-49,0 0 0 0,14 0 0 0,-6 0-41 0,-2 0-941 0</inkml:trace>
    </iact:actionData>
  </iact:action>
  <iact:action type="add" startTime="32202">
    <iact:property name="dataType"/>
    <iact:actionData xml:id="d2">
      <inkml:trace xmlns:inkml="http://www.w3.org/2003/InkML" xml:id="stk2" contextRef="#ctx0" brushRef="#br1">11015 6905 948 0,'0'0'490'61,"0"0"-298"-61,0 0-10 0,0 0-18 0,0 0-93 0,0 0-71 0,0 0 0 0,0 2 0 1,0 13 0 51,0 4 0-52,0-1 0 0,0 1 0 0,0-2 0 0,3-4 0 0,6-5 0 0,-5-1 0 54,-1-7 0-53,-1 2 0-1,-2-2 0 0,11 0 0 0,-3 0 0 0,2 0 0 0,3 0 0 55,0 0 0-54,-5 0 0-1,11 0 0 0,-9 3 0 0,-2-3 0 0,5 0 0 0,-6 2 0 1,9-2 0 54,-12 3 0-55,15-3 0 0,-6 0 0 0,-1 0 0 0,8 0 0 0,-4 0 0 0,4 0 0 57,1 0 0-56,-1 4 0-1,12-1 0 0,-8-3 0 0,3 2 0 0,3-2 0 0,-7 3 0 0,0-3 0 55,-2 2 0-55,-1 2 0 0,0-4 0 0,3 0 0 0,6 0 0 0,-1 0 0 0,5 0 0 3,-5 0 0 51,4 0 0-54,-2 0 0 0,1 0 0 0,-4-9 0 0,6 7 0 0,-6-5 0 0,6 4 0 53,-6 3 0-53,7 0 0 0,-7-2 0 0,12-1 0 0,-5-2 0 1,-7-2 0-1,12 0 0 51,-8 1 0-51,-4 6 0 0,5-3 0 0,-7 1 0 0,1 2 0 0,-6 0 0 0,14 0 0 54,-7 0 0-54,5-4 0 0,-3 2 0 0,10-1 0 0,-7 0 0 0,-3 0 0 0,7-1 0 52,-2-1 0-52,1 3 0 0,1-1 0 1,4 3 0-1,2-3 0 0,5 3 0 0,-4 0 0 54,2-4 0-53,-1 4 0-1,-4 0 0 0,10 0 0 0,-7 0 0 1,1 0 0-1,-4 0 0 0,1 0 0 59,1 12 0-59,-5-5 0 0,-3-2 0 0,-7-2 0 1,-3-3 0-1,4 0 0 0,-4 0 0 0,0 0 0 56,0 0 0-55,9 0 0-1,-7 0 0 1,7 0 0-1,-5 0 0 0,5 0 0 0,-10 0 0 1,11 0 0 67,-7 0 0-68,7 0 0 0,-4 0 0 0,6 0 0 0,-13 0 0 0,1 0 0 0,-10 0 0 0,-1 0 0 1,-6 0 0 54,-7 0 0-55,0 3 0 0,0-3 0 0,0 0 0 0,0 0 0 0,0 0 0 1,0 0 0 55,0 0 0-56,0 0 0 0,0 0 0 0,0 0 0 0,0 0 0 0,0 0 0 0,0 0 0 0,0 0 0 55,3-20 0-55,0-8 0 0,3 1 0 0,-6 7 0 0,0 4 0 1,0 3 0-1,0-1 0 58,0 6 0-58,0-1 0 0,0 7 0 0,0 2 0 1,0 0 0-1,0 0 0 0,0 0 0 0,0 0-1089 57</inkml:trace>
    </iact:actionData>
  </iact:action>
  <iact:action type="add" startTime="34310">
    <iact:property name="dataType"/>
    <iact:actionData xml:id="d3">
      <inkml:trace xmlns:inkml="http://www.w3.org/2003/InkML" xml:id="stk3" contextRef="#ctx0" brushRef="#br1">14268 6867 712 0,'0'0'514'1,"0"0"-258"-1,0 0-96 0,0 0-48 0,0 0-10 0,0 0-18 0,9 57 10 59,-9-40-81-59,0 0-13 0,0 3 0 0,0-7 0 0,0 2 0 0,0-5 0 0,7 2 0 1,-4-3 0 51,7-1 0-52,-6 0 0 0,-1 1 0 0,-3-3 0 0,0-4 0 0,5-2 0 0,-5 0 0 61,6 0 0-61,-1 0 0 1,3 0 0-1,2 3 0 0,-3 1 0 0,-4-3 0 0,10 2 0 0,-9 3 0 59,12-3 0-59,-11-3 0 0,13 0 0 0,0 0 0 0,2 0 0 0,3 0 0 0,-2 0 0 0,5 0 0 58,0 0 0-58,-6 0 0 0,0 0 0 0,1 0 0 0,2 0 0 0,-3 0 0 0,5 0 0 1,-2 0 0 57,10 5 0-58,-7-2 0 0,5 1 0 0,-4-2 0 0,5-2 0 0,0 0 0 0,3 0 0 2,-8 0 0 55,7 0 0-57,4 0 0 0,-2 0 0 0,0 0 0 1,5 0 0-1,2 0 0 0,1 0 0 2,-1 0 0 53,-2 0 0-55,-1 0 0 0,-1 0 0 0,2 0 0 0,-5-2 0 0,5-2 0 0,-1 1 0 57,1 2 0-56,1-3 0-1,-4 1 0 0,5 1 0 1,-2-2 0-1,-2 4 0 0,-1 0 0 0,-2 0 0 59,-9 0 0-59,-3 0 0 0,5 0 0 0,-5 0 0 0,2 0 0 0,8 0 0 0,2 0 0 1,4 0 0 59,1 0 0-59,2 0 0-1,1 0 0 0,10 0 0 0,-8 0 0 0,-3 4 0 0,8-2 0 0,-7 1 0 57,-1 1 0-57,-2-4 0 0,-1 0 0 0,-3 0 0 0,2 0 0 0,-2 0 0 0,-9 0 0 2,4 0 0 60,-8 0 0-62,-5 0 0 0,-1 1 0 0,-2 2 0 0,-5 1 0 0,10-2 0 0,-3 3 0 0,0 1 0 59,2-3 0-59,-14 3 0 0,4-1 0 0,-7-5 0 0,-2 5 0 0,-1-5 0 0,3 5 0 0,2-5 0 56,2 0 0-56,-7 0 0 0,4 0 0 0,3-13 0 0,7-23 0 0,-10-7 0 0,7 9 0 54,-9 4 0-53,1 3 0-1,-3 6 0 0,4 1 0 1,-1 6 0-1,6 1 0 0,-9 13 0 0,0 0-899 56</inkml:trace>
    </iact:actionData>
  </iact:action>
  <iact:action type="add" startTime="41068">
    <iact:property name="dataType"/>
    <iact:actionData xml:id="d4">
      <inkml:trace xmlns:inkml="http://www.w3.org/2003/InkML" xml:id="stk4" contextRef="#ctx0" brushRef="#br1">6336 7630 86 0,'8'0'354'2,"-8"0"-156"-2,0 0-108 0,0-3-24 0,0-1 30 2,0 1 30 53,0 2 8-54,0 1 0-1,0 0-24 0,0 0-70 0,0 0-40 0,0 0-12 0,0 0-4 58,0 0 16-58,0 0 36 0,0 0 12 0,0 0 70 0,0 0 2 0,0 0-6 0,0 0-20 0,0 28-18 53,-9 13-50-52,-14 12-17-1,-6 6-9 0,1 1 0 0,5-7 0 0,3-10 0 0,7-16 0 3,8-13 0 54,5-14 0-57,0 0 0 0,0-5-55 0,25-41 55 0,18-12 22 0,7-10-4 0,0 7-3 4,-3 16-15 53,-20 16 0-57,-11 19 0 0,-11 10 0 0,-5 5 0 0,0 48 0 0,-8 21 0 0,-21 1 0 3,5-1 0 54,3-20 0-57,6-13 0 0,4-18 0 0,11-13 0 0,0-10 0 0,0 0 0 0,11-25 0 2,25-20 0 54,4-4 0-56,-3 10 0 0,-14 12 0 1,-10 19 0-1,-9 8 0 0,-4 3 0 0,0 38 0 57,0 7 0-56,-4 1 0-1,-9-10 0 0,7-12 0 0,0-10 0 0,6-8 0 0,0-9 0 0,0 0 0 57,0 0 0-57,19-22 0 0,22-26 0 0,5-5 0 1,-3 8 0-1,-15 15 0 0,-8 15 0 0,-17 8 0 59,-3 7 0-58,0 0 0-1,0 0 0 0,0 24 0 0,0 9 0 0,0 3 0 0,0-6 0 0,0-11 0 56,-3-8 0-56,3-11 0 0,0 0 0 0,0 0 0 0,0 0-479 0,0-6-341 0</inkml:trace>
    </iact:actionData>
  </iact:action>
  <iact:action type="add" startTime="42615">
    <iact:property name="dataType"/>
    <iact:actionData xml:id="d5">
      <inkml:trace xmlns:inkml="http://www.w3.org/2003/InkML" xml:id="stk5" contextRef="#ctx0" brushRef="#br1">12059 8481 648 0,'0'0'238'1,"0"0"-64"-1,0 0 8 5,0 0-38 53,0 0-78-58,-138 153-6 0,115-117 2 0,0-1-14 0,3-4 24 0,4-2 26 1,11-17-28-1,2-7-32 58,3-5-38-58,0 0-6 0,0-20-6 0,8-20 12 0,15-8 20 0,-4 1-14 0,-2 2 2 1,3 5 2 54,-11 16-6-55,-4 15 0 0,-5 9 14 0,0 0 42 0,0 24-25 0,-21 20-35 0,-12 9 0 58,5-2 0-58,-4-10 0 0,8-7 0 0,1-11 0 0,10-9 0 1,10-10 0-1,3-4 0 0,0 0 0 58,13-44 0-58,33-6 0 0,11-12 0 0,-1 1 0 1,-4 7 0-1,-13 9 0 0,-14 18 0 1,-9 14 0 62,-16 13 0-63,0 0 0 0,0 13 0 0,-3 19 0 0,-14 5 0 0,10-8 0 0,-7-4 0 0,14-5 0 4,0-7 0 51,0-2 0-55,0-11 0 0,0 0 0 0,16 0 0 0,25-4 0 0,2-24 0 0,11-13 0 61,-7 4 0-61,-13 10 0 0,-15 14 0 0,-16 9 0 0,-3 4 0 0,0 11 0 0,-6 26 0 0,-23 11 0 56,9-7 0-55,0-6 0-1,-1-4 0 0,11-13 0 0,0-1 0 0,7-11 0 0,3-2 0 0,0-4 0 55,0 0 0-55,19-10 0 0,9-23 0 0,12-9 0 0,7-8 0 0,-13-1 0 0,-2 8 0 57,-14 19 0-56,-15 16 0-1,-3 8 0 0,0 10 0 0,-21 41 0 0,-22 14 0 0,-11 4 0 0,8 2 0 58,2-14 0-58,9-13 0 0,9-14 0 0,13-13 0 0,10-11 0 0,3-6 0 0,0 0 0 1,0 0 0 57,26-15 0-58,5-15 0 0,-11 2 0 1,-14 14-451-1,-6 6-851 0</inkml:trace>
    </iact:actionData>
  </iact:action>
  <iact:action type="add" startTime="44219">
    <iact:property name="dataType"/>
    <iact:actionData xml:id="d6">
      <inkml:trace xmlns:inkml="http://www.w3.org/2003/InkML" xml:id="stk6" contextRef="#ctx0" brushRef="#br1">7884 7456 1136 0,'0'0'440'2,"0"0"-238"1,0 0-50 54,0 0-82-56,0 0-23-1,-21 157-47 0,-4-110 0 0,2-2 0 0,3-4 0 0,-1-4 0 2,8-5 0 56,9-13 0-58,-5-6 0 0,9-13 0 0,0 0 0 0,20-9 0 0,27-42 0 0,12-17 0 55,5-4 0-54,-3 8 0-1,-13 19 0 0,-28 24 0 0,-8 21 0 0,-12 12 0 0,0 49 0 1,-41 24 0 59,-11 5 0-59,-8 0 0-1,18-16 0 0,3-17 0 0,12-20 0 0,15-18 0 0,8-19 0 0,4 0 0 5,4-32 0 50,35-32 0-55,15 0 0 0,2 2 0 0,-2 15 0 0,-16 20 0 0,-18 9 0 0,-4 15 0 56,-16 3 0-56,0 0 0 0,0 28 0 0,-4 17 0 0,-20 4 0 0,-5 3 0 0,9-6 0 3,0-9 0 56,10-9 0-59,2-6 0 0,8-14 0 0,0-8 0 0,0 0 0 0,18-13 0 0,34-36 0 0,13-13 0 60,8-7 0-60,-9 4 0 1,-8 16 0-1,-21 21 0 0,-18 17 0 0,-17 11 0 0,0 0 0 0,0 39 0 56,-17 11 0-56,-6 7 0 1,2-9 0-1,1-10 0 0,16-8 0 0,-2-11 0 0,6-4 0 3,0-8 0 52,0-7 0-55,26 0 0 0,15-2 0 0,2-37 0 0,-2-15 0 0,-5-1 0 0,-11 3 0 58,-23 33 0-57,4 8-431-1</inkml:trace>
    </iact:actionData>
  </iact:action>
  <iact:action type="add" startTime="45876">
    <iact:property name="dataType"/>
    <iact:actionData xml:id="d7">
      <inkml:trace xmlns:inkml="http://www.w3.org/2003/InkML" xml:id="stk7" contextRef="#ctx0" brushRef="#br1">13468 8503 704 0,'0'0'338'1,"0"0"-88"-1,0 0-60 0,0 0-4 0,0 0-40 54,0 0-32-54,-115 169 5 0,78-113-119 0,2 0 0 0,-1-6 0 0,15-12 0 0,10-12 0 61,1-16 0-59,10-10 0-2,0 0 0 0,10-23 0 0,30-21 0 0,11-13 0 0,13-1 0 0,-7 6 0 1,-14 17 0 63,-13 13 0-64,-22 15 0 0,-8 7 0 0,0 0 0 0,0 11 0 0,0 23 0 0,-12 2 0 0,-8 1 0 64,4-12 0-63,3-5 0-1,10-9 0 0,3-5 0 0,0-6 0 0,0 0 0 0,19-6 0 0,21-30 0 0,14-7 0 67,-8-1 0-66,2 10 0-1,-14 11 0 0,-19 18 0 0,-10 5 0 0,-5 0 0 0,0 35 0 0,0 5 0 0,-22 4 0 63,3-10 0-63,2-13 0 0,14-10 0 1,3-5 0-1,0-6 0 0,0 0 0 0,0 0 0 0,16 0 0 64,20-28 0-63,12-6 0-1,0 2 0 0,-2 0 0 0,-17 12 0 0,-14 10 0 0,-15 10 0 0,0 10 0 0,-2 34 0 59,-33 13 0-59,-5 2 0 0,-1-12 0 0,4-7 0 1,18-16 0-1,-2-11 0 0,19-11 0 0,2-2 0 58,0 0 0-57,42-15 0-1,16-26 0 0,5-9 0 0,10-1 0 0,-15-2 0 0,-15 11 0 0,-6 5 0 57,-17 13 0-57,-10 6 0 0,-10 18 0 0,0 0-947 0</inkml:trace>
    </iact:actionData>
  </iact:action>
  <iact:action type="add" startTime="51564">
    <iact:property name="dataType"/>
    <iact:actionData xml:id="d8">
      <inkml:trace xmlns:inkml="http://www.w3.org/2003/InkML" xml:id="stk8" contextRef="#ctx0" brushRef="#br2">10710 10243 858 0,'0'0'250'1,"0"0"-68"-1,0 0-12 0,0 0-46 0,0 0 8 54,0 0 24-53,17 126-28-1,-14-75-81 0,1-1-47 0,-1-3 0 0,3-8 0 0,-3-9 0 2,4-8 0 54,-7-8 0-55,1-8 0-1,2-6 0 0,10 0 0 0,11 0 0 0,8-20 0 0,10-27 0 56,4-18 0-56,10-11 0 0,5-14 0 0,0-2 0 0,-1 1 0 0,1 17 0 0,-15 8 0 0,-5 18 0 59,-10 14 0-59,-9 9 0 0,-10 11 0 1,-5 8 0-1,-6 4 0 0,-1 2 0 0,0 0 0 1,0 0 0 55,-1 14 0-56,-35 23 0 0,-3 13 0 0,-9 6 0 0,-6 4 0 1,8 4 0-1,-8 0 0 3,9 6 0 53,-7-6 0-56,9-7 0 0,2-3 0 0,2-13 0 0,11-7 0 0,-5-4 0 0,16-15 0 3,6-5 0 60,3-8 0-62,8-2 0-1,0 0 0 0,0 0 0 0,0 0 0 0,0 0 0 0,0-6 0 0,0-22 0 57,0-17 0-56,0-8 0-1,-5-5 0 0,1-2 0 0,-11 9 0 0,7 12 0 0,-1 19 0 0,2 11 0 57,4 9 0-57,1 0 0 0,2 0 0 1,0 0 0-1,-8 0 0 0,8 0 0 0,0 0 0 0,0 0 0 58,0 0 0-56,0 0 0-2,0 7 0 0,0 12 0 0,13 9 0 0,3-3 0 0,4 4 0 0,0 5 0 59,4 3 0-59,0 1 0 0,-3-7 0 1,2-1 0-1,-6-13 0 0,-2-11 0 0,-1-6 0 0,9 0 0 61,8-41 0-61,22-25 0 0,4-22 0 0,7-26 0 0,4-6 0 0,1-4 0 0,-5 20 0 0,-20 25 0 58,-8 26 0-58,-9 19 0 0,-11 15 0 0,2 5 0 1,-15 3 0-1,-3 7 0 0,0 2 0 0,0-2 0 64,0 4 0-64,0 0 0 0,0 4 0 0,0 27 0 0,0-12 0 0,0-3-417 0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2:58.585"/>
    </inkml:context>
    <inkml:brush xml:id="br0">
      <inkml:brushProperty name="width" value="0.05292" units="cm"/>
      <inkml:brushProperty name="height" value="0.05292" units="cm"/>
    </inkml:brush>
  </inkml:definitions>
  <iact:action type="add" startTime="9839">
    <iact:property name="dataType"/>
    <iact:actionData xml:id="d0">
      <inkml:trace xmlns:inkml="http://www.w3.org/2003/InkML" xml:id="stk0" contextRef="#ctx0" brushRef="#br0">1946 6298 946 0,'0'0'220'2,"304"0"-50"-2,-117-30 30 0,28-2-60 0,21 2-56 0,2 0-40 46,-1 6-20-45,-8 7 14-1,-24 7-38 0,-28 10-10 0,-37 0-96 0,-131 0-206 0,-9 0-406 46</inkml:trace>
    </iact:actionData>
  </iact:action>
  <iact:action type="add" startTime="10816">
    <iact:property name="dataType"/>
    <iact:actionData xml:id="d1">
      <inkml:trace xmlns:inkml="http://www.w3.org/2003/InkML" xml:id="stk1" contextRef="#ctx0" brushRef="#br0">7725 6466 670 0,'0'0'408'1,"0"0"-156"-1,0 0-84 0,0 0-6 0,201 12-76 0,-61-16-16 51,38-9 6-50,47-8-18-1,34-1-30 0,16-12-26 0,2-1-4 1,-27-11 2-1,-27 1-2 50,-33 12-52-49,-29 7-22-1,-34 15-72 0,-124 11-204 0,-3 0-314 0</inkml:trace>
    </iact:actionData>
  </iact:action>
  <iact:action type="add" startTime="16861">
    <iact:property name="dataType"/>
    <iact:actionData xml:id="d2">
      <inkml:trace xmlns:inkml="http://www.w3.org/2003/InkML" xml:id="stk2" contextRef="#ctx0" brushRef="#br0">1849 16139 804 0,'100'9'282'2,"0"-9"-104"46,26 0 28-47,14 0-58-1,24-20-48 0,9-3-22 0,28-1-34 1,28 4-10 0,13 0-18 53,2 8-2-54,-20 10-14 0,-42 2-4 0,-42 0-54 0,-43 22-120 0,-97-5-12 0,0 0-314 43</inkml:trace>
    </iact:actionData>
  </iact:action>
  <iact:action type="add" startTime="18071">
    <iact:property name="dataType"/>
    <iact:actionData xml:id="d3">
      <inkml:trace xmlns:inkml="http://www.w3.org/2003/InkML" xml:id="stk3" contextRef="#ctx0" brushRef="#br0">7938 16004 904 0,'0'0'292'1,"0"0"-96"-1,0 0 18 0,217 6-80 0,-109-6-46 0,37 0-12 46,56 0-40-46,35-23 0 0,30 3-12 0,12 3-24 0,-5 7 2 0,-13 10-2 2,-31 0-22 47,-36 0-108-49,-45 0-106 0,-144 0-174 0,-4 5-470 0</inkml:trace>
    </iact:actionData>
  </iact:action>
  <iact:action type="add" startTime="25105">
    <iact:property name="dataType"/>
    <iact:actionData xml:id="d4">
      <inkml:trace xmlns:inkml="http://www.w3.org/2003/InkML" xml:id="stk4" contextRef="#ctx0" brushRef="#br0">20078 7343 738 0,'0'0'258'2,"0"0"-32"-2,0 0-20 4,0 0-98 44,0 0-26-48,217 0 2 0,-143 0 22 0,35 0-8 0,20 0-12 0,35 0-31 47,36-4-55-47,38 3 0 0,20-5 0 0,23 0 0 0,-20 2-23 0,-18 4-79 3,-28 0-80 40,-34 0-58-43,-158 0-182 0,-6 0-410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2:58.5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9481">
    <iact:property name="dataType"/>
    <iact:actionData xml:id="d0">
      <inkml:trace xmlns:inkml="http://www.w3.org/2003/InkML" xml:id="stk0" contextRef="#ctx0" brushRef="#br0">21955 2954 812 0,'17'19'184'8,"-4"-2"-88"-2,-10-3-28 2,10 3 0 0,-5 0 14 0,8 0 40-2,-5 0 36 2,5 1-36 0,2 9 32 0,13 3-20-2,-3 15-87 3,11 9-47-2,-1 4 0 1,-2 12 0-2,5 4 0 2,-14 2 0 0,6-7 0 0,-11 0 0 0,0-7 0 6,-2-8 0-13,-1-2 0 6,1-7 0-1,-2-6 0 2,-5 1 0 0,0-9 0 0,3-9 0-2,-15-5 0 2,2-12 0 0,-3 1 0 0,0-6 0-2,0 0 0 3,5 0 0-2,-5 0 0 2,0 0 0-4,0 0 0 3,0 0 0 0,0 0 0 0,-25 0 0-2,-16-6 0 2,-1-8 0 0,-7 4 0 0,0-2 0-2,5-3 0 2,-4 2 0 0,14-1 0 0,0-1 0-2,11 2 0 2,6 1 0 0,4 7 0 0,5 3 0-2,8 2 0 3,0 0 0-2,0 0 0 1,0 0 0-2,0 0 0 2,0 0 0 0,0 0 0 0,0 0 0-2,0 0 0 2,21 15 0 0,6 14 0 0,9 1 0-1,5 4 0 0,-2-3 0 1,2 0 0 0,-1-6 0-2,-3-1 0 2,-1-11 0 0,-12-8 0 0,-5-5 0-2,-1 0 0 3,-8 0 0-2,7 0 0 2,-4 0 0-4,10-25 0 3,-7-5 0 0,-7-6 0 0,7-9 0-2,3-9 0 2,-10 3 0 0,7 4 0 0,-3 12 0-2,-9 14 0 2,8 2 0 0,-12 19 0 0,0 0-189-2</inkml:trace>
    </iact:actionData>
  </iact:action>
  <iact:action type="add" startTime="10862">
    <iact:property name="dataType"/>
    <iact:actionData xml:id="d1">
      <inkml:trace xmlns:inkml="http://www.w3.org/2003/InkML" xml:id="stk1" contextRef="#ctx0" brushRef="#br0">25338 2808 826 0,'0'0'262'8,"0"0"-82"-3,0 0 88 3,0 0-86 0,0 0-142 0,0 0 56-2,5 153 20 3,-5-102-39-2,0 5-77 2,0 6 0-4,0 6 0 3,0 7 0 0,0 16 0 0,0 5 0-2,0-2 0 2,0 2 0 0,0-17 0 2,0-17 0-5,0-11 0 2,-5-14 0 1,2-10 0 0,-10-10 0-1,9-9 0 1,4-5 0-1,-12-3 0 1,5 0 0-2,0-10 0 3,-8-25 0-2,-4-16 0 2,-5-9 0-3,-8-11 0 2,4 0 0-1,-8 9 0 2,16 15 0-3,0 12 0 1,7 16 0 1,10 2 0 0,3 11 0-1,0-1 0 0,0 0 0 1,0 6 0 0,0 1 0-1,0 0 0 1,0 13 0-1,13 26 0 2,10 11 0-1,-4 4 0-1,2 0 0 4,-2-3 0-5,2-6 0 0,-1-13 0 1,-3-3 0 2,2-9 0-1,-7-9 0-2,1-6 0 1,7-5 0-1,-1 0 0 2,-2 0 0-1,4 0 0 1,-1 0 0-1,6-11 0 1,-1-11 0-2,7-1 0 3,-12-3 0-2,4-1 0 0,5 1 0 1,-2-2 0 0,-3-2 0-1,10-4 0-1,-27 21 0 3,6 6-403-1</inkml:trace>
    </iact:actionData>
  </iact:action>
  <iact:action type="add" startTime="11996">
    <iact:property name="dataType"/>
    <iact:actionData xml:id="d2">
      <inkml:trace xmlns:inkml="http://www.w3.org/2003/InkML" xml:id="stk2" contextRef="#ctx0" brushRef="#br0">28214 2920 986 0,'0'0'588'6,"0"0"-388"2,0 0-42-2,0 0-43 2,0 0-115 0,0 0 0 0,0 0 0-2,-112 123 0 2,63-64 0-1,6 10 0 1,-2 6 0-1,-7 12 0 1,7 0 0-1,1 0 0 1,1-1 0-1,-2-7 0 1,4 0 0-1,6-5 0 3,-1-10 0-5,-3-5 0 3,14-17 0 0,-5-10 0-2,11-11 0 2,7-14 0 0,-1-5 0 0,8-2 0-2,-3 0 0 2,3 0 0 0,0 0 0 0,2-25 0 0,-10-1 0-2,10-7 0 2,-1-1 0 0,-5 0 0 0,5-3 0-2,1 1 0 2,3 2 0 0,0 1 0 0,0-3 0-2,0 4 0 2,0 4 0 0,0 0 0 0,0 11 0-2,0 4 0 2,3 4 0 0,1 9 0 0,8 0 0-1,-8 9 0 0,9 32 0 1,-5 8 0 0,5 1 0-2,-10-5 0 2,4-3 0 0,3-5 0 0,-7-3 0-2,7-10 0 2,0-1 0 0,-4-9 0 0,7-6 0-2,-4-3 0 2,9-5 0 0,13 0 0 0,8 0 0-2,6 0 0 2,14-16 0 0,-2-5 0-2,-9 3 0 3,-8 9 0-2,-8 4 0 1,-7 5 0 0,-6 0 0-2,-8 0 0 2,2 0 0 0,-13 0 0 0,0 0-295-2</inkml:trace>
    </iact:actionData>
  </iact:action>
  <iact:action type="add" startTime="22632">
    <iact:property name="dataType"/>
    <iact:actionData xml:id="d3">
      <inkml:trace xmlns:inkml="http://www.w3.org/2003/InkML" xml:id="stk3" contextRef="#ctx0" brushRef="#br0">18160 11437 49 0,'9'0'155'7,"-8"0"-1"2,-1 0 130-4,0 0-52 3,0 0-80 1,0 0-28-2,3 0-2-1,0 0-8 2,10 0-14 0,-6 0-34 0,6 0-14-2,-5 0-6 2,12 0-10 0,-4 0-20 0,1 0-10-2,9 0 6 2,8 0 8 0,6 0-6 0,4-2-4-2,-1 2-4 3,2 0 12 0,-6 0 4-3,2 0 2 0,-2 0-18 2,3 19-4 0,6-4 10 0,0-2 0-2,8-6-8 2,1-7-2 1,-5 0-2-2,7 0 2-1,1 0 0 2,-4-15-2 0,1 6 2 1,-12-2 2-4,7 6-2 3,-7 1 2 0,-4 1 2 0,1 3-4 0,1-5 0-1,-2 0-2 0,-1-2 4 2,-6 6-4-4,2 1 2 3,-9 0-2 1,10 0-2-2,-10 0 2-1,9 0 0 2,5 0-14 1,-5-6 12-1,8-17-12-3,1-5 10 3,3 4 0 0,-8 4 4 1,-8 6 2-4,4 5-2 3,0 5 2 0,1 4-2 0,-5 0-2-2,7 0-10 3,7 0 6-2,-2-5-24 2,-1-4 12-4,2-1 8 3,-1-1-6 0,3 2 10 0,-5 3 8-2,0 4-10 2,-1 2 14 1,2 0-6-1,0 0 10-3,9 0-10 3,-4 0-6 1,8 0 4-2,-1 0 2-1,-6 0 0 2,4 0 24 1,-3 0 2-2,7 0 2 1,1 0-28-1,9 5 10 0,2-2-10 2,8-3-6-4,-3 0-4 3,13-3 8 0,-7-19 2 0,-5 0-32-2,-3-2 6 2,2 14-40 0,-7 10-46 0,-63 0-246-2,11 0-196 2</inkml:trace>
    </iact:actionData>
  </iact:action>
  <iact:action type="add" startTime="25438">
    <iact:property name="dataType"/>
    <iact:actionData xml:id="d4">
      <inkml:trace xmlns:inkml="http://www.w3.org/2003/InkML" xml:id="stk4" contextRef="#ctx0" brushRef="#br0">21081 7842 844 0,'0'0'240'6,"0"0"-54"2,0 0 4 0,0 0-64 0,0 0-36-2,0 0 8 2,0 0-8 0,4-8-24 1,-4 25-4-4,-4 20-38 3,-16 8 4 0,-1 8-25 0,-8 9-3-2,3 5 0 2,-7 8 0 0,5-6 0 0,4-5 0-2,-5-7 0 3,6-10 0-2,-1-3 0 1,4-4 0-2,0-3 0 2,-1-3 0 0,8-12 0 0,9-9 0-2,1-13 0 2,3 0-7 1,0 0-55-1,0-3 20-3,0-29 42 3,0-4 6 1,0-7-4-1,0-2 0-3,-7 1-2 3,-2 2 0 0,5 2-2 0,0 12 0-2,-8 11 0 2,12 12-2 0,-3 5 2 0,3 0 2-2,0 0 0 2,0 27 10 0,0 12 4 0,0 3 14-2,0 2-18 2,0-7 12 1,0 1-2-1,0-5-11-3,16-7-9 3,0-5 0 0,7-8 0 0,2-1 0-2,-2-9 0 2,13-3 0 0,-2 0 0 0,6 0 0-2,1-13 0 2,-6-6 0 1,-1 2 0-2,4 1 0-1,-10 4 0 2,-4 5 0 0,-12 0 0 0,-1 7 0-2,-11 0-57 2,0 0-505 0</inkml:trace>
    </iact:actionData>
  </iact:action>
  <iact:action type="add" startTime="31762">
    <iact:property name="dataType"/>
    <iact:actionData xml:id="d5">
      <inkml:trace xmlns:inkml="http://www.w3.org/2003/InkML" xml:id="stk5" contextRef="#ctx0" brushRef="#br0">21142 7094 864 0,'3'0'302'6,"-3"0"-96"2,0 0-38 0,0 0-60 0,0 0-10-2,0 0 18 2,0 0-56 0,0 0-28 0,0 0-32-2,0 0 2 2,0 0 12 0,-19 0 8 0,-1 0-6-2,-14 0-16 2,7 0-10 0,4 0 10 1,-11 0 6-4,14 1-2 3,-3 13 2 0,7 3-4 0,4 0 4-2,-1 3-2 2,0 3-2 0,10-1 4 0,2 3-2-2,1-1 0 2,0 6 1 0,0-5-5 0,17-3 0-2,19 2 0 2,-11-6 0 2,10-4 0-4,-11-4 0 0,4-10 0 2,-8 0 0 0,6 0-29 1,-2 0-99-4,-22 0-164 3,0 0-278 0</inkml:trace>
    </iact:actionData>
  </iact:action>
  <iact:action type="add" startTime="32248">
    <iact:property name="dataType"/>
    <iact:actionData xml:id="d6">
      <inkml:trace xmlns:inkml="http://www.w3.org/2003/InkML" xml:id="stk6" contextRef="#ctx0" brushRef="#br0">21564 7085 790 0,'0'0'328'8,"0"0"-248"0,0 0 54 0,0 0-38-2,0 0-18 2,0 0 4 0,0 0-18 0,-118 47-10-2,82-30-18 2,13 3 12 0,3 2-2 1,15 3 4-4,5 3-26 3,0 0-22 0,0 1-2 0,5-9-4-2,26-3 4 2,-3-10 26 0,13-7 0 0,-2 0-2-2,-15-17-18 2,-1-24-2 0,-9-11-2 0,-7 3-2-2,-7 4 0 2,0 11-6 0,0 8-46 0,0 9-116-2,-3 17-204 2,-1 0-440 0</inkml:trace>
    </iact:actionData>
  </iact:action>
  <iact:action type="add" startTime="32693">
    <iact:property name="dataType"/>
    <iact:actionData xml:id="d7">
      <inkml:trace xmlns:inkml="http://www.w3.org/2003/InkML" xml:id="stk7" contextRef="#ctx0" brushRef="#br0">21784 7402 78 0,'0'0'640'6,"0"0"-436"1,0 0-20 1,0 0-48 0,0 0-28-2,48-149-54 2,-32 121-22 0,1 3 14 1,2 1 0-4,-2 6-18 3,4 6-8 0,-7 5-12 1,2 2 8-4,4 5-6 3,-4 0 10 0,5 0-10 0,-3 5 10-2,0 14 18 2,-1 9-12 0,-9-1-8 0,-1 0-18-1,1-5-2 0,-5-6-12 1,-3-5-12 0,0 1-84-2,0-12-240 3,0 0-186-2</inkml:trace>
    </iact:actionData>
  </iact:action>
  <iact:action type="add" startTime="33157">
    <iact:property name="dataType"/>
    <iact:actionData xml:id="d8">
      <inkml:trace xmlns:inkml="http://www.w3.org/2003/InkML" xml:id="stk8" contextRef="#ctx0" brushRef="#br0">22326 6502 130 0,'0'0'708'8,"0"0"-556"-1,0 0-30-1,0 0-40 2,0 0-56 0,0 0 34 0,25 169 30-2,-22-108 22 2,10 13 10 0,-10 8-36 1,1-1-20-4,5-3-20 3,-9-7-28 0,0-14-18 1,0-16-2-4,0-17-46 3,4-11-48 0,2-13-86 0,-6 0-76-1,10-5-156 0</inkml:trace>
    </iact:actionData>
  </iact:action>
  <iact:action type="add" startTime="33435">
    <iact:property name="dataType"/>
    <iact:actionData xml:id="d9">
      <inkml:trace xmlns:inkml="http://www.w3.org/2003/InkML" xml:id="stk9" contextRef="#ctx0" brushRef="#br0">22544 6897 568 0,'0'0'296'8,"0"0"-14"-2,0 0-76 1,0 0-54 1,-190-7-44 0,149 22-74-2,5-1-12 2,11-6-14 0,6 0-8 0,12-4-20-2,6-4-112 2,1 0-206 0,0 0-200 1</inkml:trace>
    </iact:actionData>
  </iact:action>
  <iact:action type="add" startTime="33758">
    <iact:property name="dataType"/>
    <iact:actionData xml:id="d10">
      <inkml:trace xmlns:inkml="http://www.w3.org/2003/InkML" xml:id="stk10" contextRef="#ctx0" brushRef="#br0">22688 7158 444 0,'0'0'322'9,"0"0"-188"-2,0 0-24-2,0 0 34 2,0 0 2 1,0 0 16 0,11-105-60-1,-11 72-44 1,0 2 4-1,0 0-6 2,13 4-4-3,3-3-24 2,1 7-10 0,6 5-12 0,-3 1 4-2,7 6-10 2,3-1 2 0,-2 5-4 0,8-3-8-2,-9 3-20 2,2 6-16 0,-8 1-24 0,-1 0-68-2,-20 0-242 1,3 0-604 3</inkml:trace>
    </iact:actionData>
  </iact:action>
  <iact:action type="add" startTime="34117">
    <iact:property name="dataType"/>
    <iact:actionData xml:id="d11">
      <inkml:trace xmlns:inkml="http://www.w3.org/2003/InkML" xml:id="stk11" contextRef="#ctx0" brushRef="#br0">23307 6851 210 0,'0'0'394'8,"0"0"-304"0,0 0 40-2,0 0-8 2,0 0-50-1,0 0 6 2,-155 81 8-4,139-57 24 3,6-4-4 1,2-7-22-1,8-2-24-2,0-3-34 1,0-3-26 2,15-5-68-1,22 3-46-3,-10-3 32 3,9 0 56 1,-15 0 14-1,-1 0-2-2,-1-21-18 2,-15-22 12 0,9-8 0 0,-13 3 2-3,0 18 18 3,0 13-4 1,0 17 8-1,0 0 42-3,0 11 68 4,0 29-44-1,0 2-54 0,0 0-6-2,0-5-10 1,0-7 0 1,0-8-48 1,0-1-72-3,0-21 4 2,0 0-154 0</inkml:trace>
    </iact:actionData>
  </iact:action>
  <iact:action type="add" startTime="35732">
    <iact:property name="dataType"/>
    <iact:actionData xml:id="d12">
      <inkml:trace xmlns:inkml="http://www.w3.org/2003/InkML" xml:id="stk12" contextRef="#ctx0" brushRef="#br0">20779 12012 288 0,'0'0'310'7,"0"0"-128"-1,0 0-68 2,0 0-50 0,0 0-10 0,0 0 54-2,8 3 10 3,-8-3 36-2,0 0 8 2,0 0-72-4,0 0-38 3,0 0-18 0,0 0-4 0,0-7 52-2,-3-13-46 2,-13 0-14 0,-2-2 4 0,11 0 0-2,-13 1 2 2,1 2-6 0,-1-3 8 1,-1-1-20-4,1-1-5 3,-3-8-5 0,6 2 0 0,-4-5 0-2,5 5 0 5,0 1 0-2,9 4 0-3,-10 3 0-2,1 2 0 5,9 1 0-1,-14-1 0-1,5 3 0-1,5 0 0 3,-5 0 0-2,0 4 0 1,1-2 0-1,10 2 0 1,-13-6 0-1,11 2 0 1,-6-1 0-2,3 1 0 3,-3 2 0-1,10 7 0-1,-7 5 0-1,7 0 0 3,1 0 0-2,2 3 0 2,-6-5 0-4,-4-4 0 4,3-1 0-2,1-1 0 1,-4 5 0-2,7 0 0 3,3 6 0-1,0 0 0-3,0 0 0 4,-1 0 0-1,1 0-7-1,-3 0 7-1,3 0-2 2,-9 0 0 0,8 0 2 0,-2 0 11-2,3 0-11 2,-3 0 0 1,3 0 0-2,0 0 0 2,0 0 0-4,0 0 0 3,0 8 0 0,0 7 0 0,0 2 0-2,-4 7 0 3,4-1 0-1,0 3 0-1,-3-1 0 0,-3-5 0 1,6 0 0-1,0-3 0 1,0-7 0-2,0-5 0 2,0-5 0 0,0 0 0 0,0 0 0-2,0 0-11 3,0 0 9-1,0-2 2-3,0-6 4 3,0 3-2 1,0 5-2-1,0 0 0-1,0 0 0-1,0 0 2 3,0 0 3-2,0 0-5 1,0-4 0-1,0-1 0 1,0 1 0 0,0 2 0-3,0 2 0 3,0 0 0 1,0 0 0-1,0 0 0-1,0 0 0-1,0 11 0 3,0-7 0-1,0-4 0 0,0 0 0-3,6 0 0 4,-6 0 0-1,0 7 0-3,0 13 0 4,0 5 0-1,0 4 0 0,0-13 0-3,0-4 0 4,0-12 0-1,0 0 0-1,0 0 0 1,0-3 0-2,7-14 0 3,-1-1 0-1,-5 9 0-1,-1 5 0-1,0-2 0 3,0-1 0-1,0-6 0 0,0-4 0-2,0-5 0 2,0-3 0 0,0 0 0 0,0 0 0-2,0-1 0 2,0 3 0 0,0 1 0-1,0-5 0 0,0 3 0 1,9-1 0 0,-5-3 0-1,4 0 0 0,0 5 0 1,-5 6 0-1,-3 9 0 1,0 8 0-1,0 0 0 1,4 0 0-1,-1 0 0 2,7 0 0-4,-2 0 0 4,8 0 0-1,4 7 0-3,-4 3 0 4,9 1 0-1,-5 3 0 0,6-4 0 0,7-3 0-2,-5-1 0 2,5 0 0 0,-5 2 0 0,-4-3 0-2,-9 0 0 2,-2 2 0 0,-13-4 0-3,4-3 0 3,-4 0 0 1,0 0 0-1,0 0 0 0,0 0 0-2,0 0 0 2,-17 0 0 2,-11 0 0-4,-5 0 0 0,5-6 0 2,-6-3 0 0,12 1 0-1,-4 3 0 0,6 3 0 1,11 2-73 0,9 0-1219 0</inkml:trace>
    </iact:actionData>
  </iact:action>
  <iact:action type="add" startTime="37516">
    <iact:property name="dataType"/>
    <iact:actionData xml:id="d13">
      <inkml:trace xmlns:inkml="http://www.w3.org/2003/InkML" xml:id="stk13" contextRef="#ctx0" brushRef="#br0">21169 11842 722 0,'0'0'372'8,"0"0"-82"1,0 0-92-5,0 0-130 5,0 0-30-1,0 0-18 0,0 0-18 0,-4-5 60-2,-21 5-30 2,-7 0-18 0,8 5-12 0,-2 12 2-2,0 3 0 2,16 4 36 0,-8 3-6-2,14 1-6 2,-3-1-10 0,7 2 6 0,0-4-2 0,0-5 10-2,15 2-11 2,9-5-21 0,2-1 0 0,-3-2 0-2,-11-5 0 2,1-6 0 0,3-3 0 0,-5 0-3-2,8 0-201 2,-9-14-106 0,-7-3-206 0</inkml:trace>
    </iact:actionData>
  </iact:action>
  <iact:action type="add" startTime="37967">
    <iact:property name="dataType"/>
    <iact:actionData xml:id="d14">
      <inkml:trace xmlns:inkml="http://www.w3.org/2003/InkML" xml:id="stk14" contextRef="#ctx0" brushRef="#br0">21580 11873 630 0,'0'0'318'9,"0"0"-196"0,0 0-66-4,0 0-46 1,0 0 26 2,0 0 66 0,-27-9 8-2,1 9-36 2,5 12 6 0,-5 8-24 0,-3 2-8 0,11 1 2-2,8-1-6 2,-6 0-2 0,15 5-12 0,1 0-8-2,0-5-18 2,0-7 10 0,27-8 8 0,14-7 18-1,-1 0-20 1,8-2-16-1,-7-20 2-1,-14-1-2 2,-6-1-6 0,-8-6 2 0,-9-1-2 0,-4-7-8-2,0-6-26 2,0 9-46 0,-25 6-68-2,9 29-184 2,3 0-64 0</inkml:trace>
    </iact:actionData>
  </iact:action>
  <iact:action type="add" startTime="42911">
    <iact:property name="dataType"/>
    <iact:actionData xml:id="d15">
      <inkml:trace xmlns:inkml="http://www.w3.org/2003/InkML" xml:id="stk15" contextRef="#ctx0" brushRef="#br1">19402 9833 644 0,'0'0'384'7,"0"0"-124"1,0 0-48-3,0 0-46 3,0 0-50 0,0 0-16 1,0 0-18-4,37 30-20 3,-14-30-41 0,-3 0-21 1,16-2 0-4,-5-11 0 3,12 3 0 0,-1-4 0 1,3-3 0-4,-4 4 0 3,1-4 0 0,-2 7 0 0,-6 10 0-2,-10 0 0 2,0 0 0 1,-4 12 0 0,0 12 0-5,-1-5 0 4,-4-8 0 0,-5 0 0 1,9-7 0-4,-2 1 0 4,16 0 0-1,-10 0 0 0,17-1 0-2,-11 1 0 2,10 1 0 0,-2-4 0 0,0-2 0-2,3 0 0 4,2 0 0-3,-1-11 0 1,-3-5 0-2,-4 1 0 3,-6 10 0-2,-11 5 0 1,6 0 0-3,-2 0 0 2,-1 20 0 2,0 5 0-1,4-6 0-2,5-2 0 2,-2-6 0 0,11-7 0 0,1-4 0-2,15 0 0 2,-7 0 0 0,-7 0 0 0,0 0 0-2,-12 0 0 2,5 0 0 0,-10 0 0 0,0 0 0-2,-2 0 0 2,-1 0 0 0,-7 0 0 0,-9 0 0-2,-4 0 0 2,0 0 0 0,0 0 0 0,-11 0 0-2,-43 0 0 2,-23 0 0 0,-23 0 0 0,-7-15 0-2,-8-4 0 2,-3 4 0 0,0 10 0 0,14 5 0-2,7 0 0 2,13 0 0 0,8 20 0 0,11 2 0-2,6 1 0 2,8-6 0 0,7-7 0 0,17 2 0-2,8-10 0 2,9-2 0 0,4 0 0 0,6 0 0-2,0 0 0 2,0 0-267 0</inkml:trace>
    </iact:actionData>
  </iact:action>
  <iact:action type="add" startTime="45943">
    <iact:property name="dataType"/>
    <iact:actionData xml:id="d16">
      <inkml:trace xmlns:inkml="http://www.w3.org/2003/InkML" xml:id="stk16" contextRef="#ctx0" brushRef="#br1">10818 11802 310 0,'0'0'262'8,"0"0"-118"-1,0 0 2 3,0 0 44-6,0 0-2 4,0 0 42 0,0 0-38 1,8 66-10-4,-7-66-46 3,-1 0-69 1,0 0-67-4,0 0 0 3,0 0 0 0,0 0 0 1,0 0 0-3,3-4 0 1,1-32 0 1,-1-17 0 1,-1-15 0-3,6-10 0 1,-8-7 0 4,0-2 0-5,0 5 0 2,0 16 0-3,0 19 0 4,0 23 0-1,0 16 0-2,0 8 0 2,0 0 0-1,0 0 0 2,0 8 0-1,-10 16 0-3,-13 8 0 4,6 0 0-1,-7 0 0 0,4 2 0-2,-3-6 0 2,5-3 0 0,3-5 0 0,7-11 0-2,5-7 0 3,3-2 0-2,0 0 0 2,0-19 0-4,0-18 0 3,21-5 0 0,-3 0 0 0,3 6 0-2,-10 5 0 2,5 11 0 0,2 6 0-2,-2 9 0 1,-5 5 0 2,8 0 0-1,1 0 0 0,9 12 0-2,-4 1 0 2,1 6 0 0,3 1 0 0,-4-1 0-2,-1 2 0 2,-5-4 0 0,-1-1 0-1,2-5 0-1,-13-6 0 3,5 0 0-1,-12-3 0 0,0-2-129-2,0 0-769 1</inkml:trace>
    </iact:actionData>
  </iact:action>
  <iact:action type="add" startTime="47181">
    <iact:property name="dataType"/>
    <iact:actionData xml:id="d17">
      <inkml:trace xmlns:inkml="http://www.w3.org/2003/InkML" xml:id="stk17" contextRef="#ctx0" brushRef="#br1">12822 12002 1026 0,'0'0'314'8,"0"0"-204"-2,0 0-38 2,0 0 68 0,0 0-2 0,10-153-18-2,-5 87-30 2,0-7-53 0,-5 5-37 0,4 3 0-2,-4 9 0 2,0 6 0 0,0 3 0 0,0 6 0-2,0 9 0 2,0 7 0 0,0 16 0 0,0 3 0-2,0 6 0 2,0 0 0 0,0 0 0 0,0 0 0-2,-4 0 0 2,-3 0 0 0,-9 6 0 0,-5 16 0-2,4 6 0 2,-2 0 0 0,-1 2 0 0,10-1 0-2,-1-9 0 2,4-5 0 0,4-7 0 0,3-8 0-2,0 0 0 2,0 0 0 0,0-17 0 0,10-23 0-2,15-8 0 2,4 0 0 0,-6 6 0 0,1 12 0-2,-9 13 0 2,0 8 0 0,-5 9 0 0,6 0 0-2,0 0 0 2,1 11 0 0,7 18 0 0,-4-4 0-2,3-2 0 2,-6-1 0 0,4-3 0 0,-2 4 0-2,-8-1 0 2,-5-17-297 0,-2 5-573 0</inkml:trace>
    </iact:actionData>
  </iact:action>
  <iact:action type="add" startTime="48172">
    <iact:property name="dataType"/>
    <iact:actionData xml:id="d18">
      <inkml:trace xmlns:inkml="http://www.w3.org/2003/InkML" xml:id="stk18" contextRef="#ctx0" brushRef="#br1">15044 11763 842 0,'0'0'422'7,"0"0"-248"-1,0 0-34 2,0 0 6 1,0 0-42-2,0 0-36-1,0-171-18 2,0 123-22 0,0-5-16 0,0-9-8-2,-12-3-2 2,8 1 0 0,-4 6-2 0,-5 6 2 0,9 12 0-2,-9 16-2 2,7 9-2 0,-7 7 0-2,9 5-10 2,-1 3 6 0,-6-2-4 0,7 2 4-2,-10 0 6 2,4 0-16 1,-6 0-12-2,-4 5 28-1,0 23 6 2,0 4 36 0,-1 3-18 0,5-3-10-2,9-7 4 2,-6-8-16 0,10-10 4 0,3-4-4-2,0-3-2 2,0 0-6 0,0 0 6 0,0 0 14-2,0 0-5 2,0 0-9 0,16-10 0 0,0-7 0-2,1-6 0 2,7-4 0 1,-4-2 0-2,3 3 0-1,-16 9 0 2,6 8 0 0,-8 9 0 0,-2 0 0-2,10 0 0 2,-9 2 0 0,12 18 0 0,-3-3 0-2,-3 5 0 2,6 1 0 0,-7 1 0 0,7 1 0-1,-12-3 0 0,8-1 0 1,-12-10 0 0,0-3 0-2,0-8-45 2,0 0-297 1,0 0-656-2</inkml:trace>
    </iact:actionData>
  </iact:action>
  <iact:action type="add" startTime="49372">
    <iact:property name="dataType"/>
    <iact:actionData xml:id="d19">
      <inkml:trace xmlns:inkml="http://www.w3.org/2003/InkML" xml:id="stk19" contextRef="#ctx0" brushRef="#br1">14920 11146 616 0,'0'0'260'8,"0"0"-84"-2,0 0-2 1,0 0-56 2,0 0-42-1,0 0-2-2,0 0-26 1,47-35-12 1,-30 24 34 0,-11 5 0-1,9 1-4 0,-13 2-12 1,11 3-30 1,-5 0-20-4,8 0 12 4,-9 0 4-2,10 0 8 2,2 6 4-3,-1 13 2 1,5 1-4 1,-6 3-9 1,-1-1-21-3,-6-5 0 1,6 2 0 2,-11-4 0-2,8-4-11 0,-6-5-27 0,6-4-20 2,-10-2-28-1,1 0-112-3,-4 0-204 4,0 0-604-2</inkml:trace>
    </iact:actionData>
  </iact:action>
  <iact:action type="add" startTime="51619">
    <iact:property name="dataType"/>
    <iact:actionData xml:id="d20">
      <inkml:trace xmlns:inkml="http://www.w3.org/2003/InkML" xml:id="stk20" contextRef="#ctx0" brushRef="#br2">19297 11218 838 0,'0'0'388'7,"0"0"-212"2,0 0-120-2,0 0-20-1,0 0-30 2,0 0 0 0,0 0 30 0,-15-25 6-1,15 22-18 1,0 3-14-1,-1 0-2 1,1 0-2-2,0 0-2 3,0 0 48-2,0 0 56 1,0 0-26-2,0 0-18 2,0 0 4 0,0 0-31 0,0 0-37-1,0 0 0 0,0 0 0 2,0-2 0-2,0-5 0-1,4-6 0 2,22-5 0 0,2 1 0 0,14 0 0-2,-2 1 0 2,5 8 0 0,10 5 0 0,-10 3 0 0,9 0 0-2,-12 0 0 3,-2 3 0-2,-6 5 0 0,-7 1 0 1,7-2 0-1,-11 1 0 1,0 1 0-1,-3 6 0 1,1 0 0 0,-1-7 0-1,13-3 0 0,-7-5 0 1,15 0 0-1,13-22 0 1,2-21 0-1,-2 4 0 1,2 9 0-1,-15 9 0 2,-16 17 0-3,3 4 0 1,-9 0 0 1,-1 0 0 1,-4 0 0-3,7 0 0 1,-1 0 0 1,12 0 0 0,-8 0 0-1,15 0 0 1,-8 0 0 0,-4 0 0-1,13 0 0 0,-16 1 0 0,11 2 0 1,-7 1 0 1,5 3 0-3,7-1 0 2,1-2 0-1,7-4 0 1,1 0 0-1,-5 0 0 1,4 0 0-1,-12 0 0 1,0 0 0-1,-8 0 0 1,1 0 0-1,-9 0 0 1,-17 0 0-1,-3 0-621 1</inkml:trace>
    </iact:actionData>
  </iact:action>
  <iact:action type="add" startTime="53899">
    <iact:property name="dataType"/>
    <iact:actionData xml:id="d21">
      <inkml:trace xmlns:inkml="http://www.w3.org/2003/InkML" xml:id="stk21" contextRef="#ctx0" brushRef="#br2">24531 8104 248 0,'0'0'716'8,"0"0"-450"0,0 0-58 0,0 0-24-2,0 0-44 2,0 0-34 0,0 0-8 0,14-12-17-2,-14 31-81 2,0 19 0 0,0 10 0 0,0 9 0-2,0 2 0 2,0 1 0 0,0 3 0 0,0-4 0-2,0-6 0 2,0-11 0 0,0-8 0 1,0-5 0-4,0-12 0 4,0-6 0-2,0-6 0 1,0-5 0-2,0 0 0 2,0 0 0 0,0 0 0 0,0 0 0-2,-3 0 0 3,-17-14 0-2,-3-11 0 1,-5-5 0-2,-1 6 0 3,5 3 0-2,1 1 0 1,5 4 0-1,4 6 0 0,9 2 0 2,5 5 0-2,0-1 0-1,0 4 0 2,0 0 0 0,0 0 0 0,0 7 0-2,16 21 0 2,5 3 0 0,3 0 0 0,5-5 0-2,-1 1 0 2,-1-7 0 0,5-3 0 0,7 0 0-2,-17-4 0 2,6-5 0 0,-8-4 0 0,-1-4 0-1,10 0 0 0,-5-4 0 1,2-29 0 0,-4-4 0-2,-3 1 0 3,-6 5 0-2,-9 12 0 1,-1 2 0-2,-3 2 0 2,9 2 0 0,-5-4 0-1,-4 10-43 0,5-1-1025 1</inkml:trace>
    </iact:actionData>
  </iact:action>
  <iact:action type="add" startTime="54891">
    <iact:property name="dataType"/>
    <iact:actionData xml:id="d22">
      <inkml:trace xmlns:inkml="http://www.w3.org/2003/InkML" xml:id="stk22" contextRef="#ctx0" brushRef="#br2">26407 8057 694 0,'0'0'298'7,"0"0"-116"0,0 0-62-1,0 0-68 3,0 0 32-1,13 173 16-1,-13-112-26 1,0 1 20-1,0 2 10 0,0-5-26 1,0 0-12-2,0-9-30 3,0-1-4-2,0-2-12 1,0-6-7-1,0-3-13 1,0-11 0 0,0-7 0-1,0-9 0 0,-2-8 0 0,2-3 0 1,0 0 0 0,-7 0 0-2,-2 0 0 3,-14 0 0-1,0-11 0 0,-13-12 0-3,-2-2 0 3,2-2 0 0,-1-3-19 0,10 6-7 0,9-4 8-1,3 5-2 1,4 7 10-1,11 6 10 1,0 5-2-1,0 5 2 0,0 0 12 1,0 0 22-2,0 0 8 3,3 18-38-2,18 12-1 1,-1 1-3-2,7 2 0 2,2 1 0 1,-1 0 0-1,8-6 0-3,-8-2 0 4,4-5 0-2,2-3 0 1,-8-7 0-2,11-9 0 3,-10-2 0-2,4 0 0 1,-4-24 0-1,-4-19 0 0,-2 2 0 1,-5-1 0 0,-3 6 0-2,-10 11 0 2,4 4 0 0,-7 2 0 0,0 19-107-2,0-4-707 3</inkml:trace>
    </iact:actionData>
  </iact:action>
  <iact:action type="add" startTime="55754">
    <iact:property name="dataType"/>
    <iact:actionData xml:id="d23">
      <inkml:trace xmlns:inkml="http://www.w3.org/2003/InkML" xml:id="stk23" contextRef="#ctx0" brushRef="#br2">28289 8067 476 0,'0'0'318'6,"0"0"-224"2,0 0 32-1,0 0 14-1,0 0 30 4,0 0 22-3,0 0-58 0,0-2-6 0,2 18-16 1,1 16-48 0,7 13-12 0,-7 8-11-2,-3 9-41 2,0 0 0 0,0-7 0-1,0 2 0 0,0-3 0 1,0-3 0-1,0 1 0 3,0-3 0-5,0-11 0 3,0-7 0 0,0-8 0 0,0-12 0-2,0-2 0 2,0-7 0-1,0-2 0 2,0 0 0-3,0 0 0 2,0-19 0 0,-20-11 0 0,-4-7 0-2,-5 0 0 2,5 3 0 0,3 6 0 0,-2 5-7 0,6 6-35-2,11 4-6 2,-4 7 20 0,7 3 20 0,3 3 8-2,0 0 2 2,0 0 6-1,0 0 20 0,0 22 10 1,0 8-28 0,0-3 8 0,0 1 11-2,13-2-29 2,-6-1 0 0,14-4 0 0,-1 0 0-2,12-1 0 2,-8-4 0 0,3-5 0 0,-7-1 0 0,0-8 0-2,-3-2 0 2,2 0 0 0,5 0 0-1,-3-9 0 0,8-18 0 1,-8-5 0 0,-3-1 0-2,3 2 0 2,-14 1 0 0,6-5 0 0,-6 6 0-2,-7 9 0 3,0 20-315 0,0 0-1071-3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07:13.9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72">
    <iact:property name="dataType"/>
    <iact:actionData xml:id="d0">
      <inkml:trace xmlns:inkml="http://www.w3.org/2003/InkML" xml:id="stk0" contextRef="#ctx0" brushRef="#br0">21185 7240 566 0,'24'0'352'5,"-11"0"-162"3,-9-5 32 0,-1 5-42 0,-3 0-32-2,0 0-16 2,0 0-28 0,0 0 0 0,-36 0-55-2,-40 0-49 2,-41 15 0 0,-24 5 0 0,-14-6 0-2,0-9 0 2,4-5 0 0,11 0 0 1,6 0 0-3,11-17 0 1,6-11 0 1,89 17-315 0,-1 3-239-2</inkml:trace>
    </iact:actionData>
  </iact:action>
  <iact:action type="add" startTime="9095">
    <iact:property name="dataType"/>
    <iact:actionData xml:id="d1">
      <inkml:trace xmlns:inkml="http://www.w3.org/2003/InkML" xml:id="stk1" contextRef="#ctx0" brushRef="#br0">25264 6894 404 0,'0'0'736'8,"0"0"-524"0,0 0-56-2,0 0 68 2,-219 58-50 0,118-58-50 1,-14-8-107-4,-18-14-17 3,-3-1 0 0,11 6 0 0,21 10 0-2,10 7 0 2,78 0 0 0,8 0-505 0</inkml:trace>
    </iact:actionData>
  </iact:action>
  <iact:action type="add" startTime="15223">
    <iact:property name="dataType" value="strokeEraser"/>
    <iact:actionData xml:id="d2">
      <inkml:trace xmlns:inkml="http://www.w3.org/2003/InkML" xml:id="stk2" contextRef="#ctx0" brushRef="#br1">27640 11474 1410 0,'0'0'312'7,"0"0"-166"-1,0 0-24 2,0 0-65 0,0 0-57 0,0 0 0-2,0 0 0 2,0-5 0 0,0 5 0 0,-8 0-123-2,-2 0-289 3,7 0-704-1</inkml:trace>
    </iact:actionData>
  </iact:action>
  <iact:action type="add" startTime="15717">
    <iact:property name="dataType" value="strokeEraser"/>
    <iact:actionData xml:id="d3">
      <inkml:trace xmlns:inkml="http://www.w3.org/2003/InkML" xml:id="stk3" contextRef="#ctx0" brushRef="#br1">27696 11848 1416 0,'0'0'264'8,"0"0"-146"-1,0 0 18 1,0 0-94-2,0 0-42 2,0 0-64 1,-20 5-160-2,20-5-472-1</inkml:trace>
    </iact:actionData>
  </iact:action>
  <iact:action type="add" startTime="16097">
    <iact:property name="dataType" value="strokeEraser"/>
    <iact:actionData xml:id="d4">
      <inkml:trace xmlns:inkml="http://www.w3.org/2003/InkML" xml:id="stk4" contextRef="#ctx0" brushRef="#br1">27696 11848 1236 0</inkml:trace>
    </iact:actionData>
  </iact:action>
  <iact:action type="remove" startTime="16115">
    <iact:property name="style" value="instant"/>
    <iact:actionData xml:id="d5" ref="#d0"/>
  </iact:action>
  <iact:action type="add" startTime="16115">
    <iact:property name="dataType" value="strokeEraser"/>
    <iact:actionData xml:id="d6">
      <inkml:trace xmlns:inkml="http://www.w3.org/2003/InkML" xml:id="stk5" contextRef="#ctx0" brushRef="#br1">27696 11848 1236 0,'-40'-164'360'43,"40"164"-176"-43,0 0-14 0,0 0-78 2,0 0-87-2,0 0-5 0,-9-1 0 0,9 1-17 0,-2 0-173 3,0 0-382 3,2 0-582 2</inkml:trace>
    </iact:actionData>
  </iact:action>
  <iact:action type="remove" startTime="16732">
    <iact:property name="style" value="instant"/>
    <iact:actionData xml:id="d7" ref="#d1"/>
  </iact:action>
  <iact:action type="add" startTime="16733">
    <iact:property name="dataType" value="strokeEraser"/>
    <iact:actionData xml:id="d8">
      <inkml:trace xmlns:inkml="http://www.w3.org/2003/InkML" xml:id="stk6" contextRef="#ctx0" brushRef="#br1">31739 11323 1040 0,'0'0'294'6,"0"0"-148"3,0 0 16-2,0 0-32 1,0 0-60-2,0 0-20 2,3-15-50 0,-3 15-34 0,0 0-80-2,-3 0-26 2,-7 0-256 0,-3 0-366 0</inkml:trace>
    </iact:actionData>
  </iact:action>
  <iact:action type="add" startTime="20647">
    <iact:property name="dataType"/>
    <iact:actionData xml:id="d9">
      <inkml:trace xmlns:inkml="http://www.w3.org/2003/InkML" xml:id="stk7" contextRef="#ctx0" brushRef="#br2">32319 16729 554 0,'0'0'302'8,"-164"-11"-42"0,11 5 32 0,-31 1-66-2,-38-4-100 2,-32-1-40 0,-13 3-44-2,-4 4 6 2,19 3-16 2,16 0-18-2,32 0-6-1,25 0-6-1,26 0-2 3,25 0-48-1,21 0-24-1,20 0-78 0,87 0-232 1,0 0-830-2</inkml:trace>
    </iact:actionData>
  </iact:action>
  <iact:action type="add" startTime="36971">
    <iact:property name="dataType"/>
    <iact:actionData xml:id="d10">
      <inkml:trace xmlns:inkml="http://www.w3.org/2003/InkML" xml:id="stk8" contextRef="#ctx0" brushRef="#br0">9492 5308 3 0,'-4'-3'123'8,"4"3"11"-1,-3-2-16-1,3-1-14 2,-10 0-84 0,7 0-20 0,3 3-142-2</inkml:trace>
    </iact:actionData>
  </iact:action>
  <iact:action type="add" startTime="37549">
    <iact:property name="dataType"/>
    <iact:actionData xml:id="d11">
      <inkml:trace xmlns:inkml="http://www.w3.org/2003/InkML" xml:id="stk9" contextRef="#ctx0" brushRef="#br0">9163 5199 250 0,'0'0'158'8,"0"0"10"-3,0 0-10 4,0 0-50-1,0 0-60-1,0 0-40-1,-12-4 0 2,12 4 8 0,0 0-10 0,0 0-4-2,9 0 30 2,3 0-6 0,6 4-10-1,3 1-10 0,-1 3-4 2,0 4 0-2,1 0-2 1,8-1 0-2,-2 2 2 2,-4 0-6 0,11 2 8 0,-7-3-4-2,2 1 0 2,-1-1 0 3,-5 0 0-6,-3-1 2 1,9 3-4 3,-4-1 2-1,2 7 0-3,13-1 0 3,-1 3-2 1,3 2 6-1,7-1-4-2,-6-5 6 1,-2 2 4 1,-6-3 14 1,-8 0-14-2,-2-3-2-1,-6-1-8 3,3-3 0-1,-4-3 2-3,0 0 2 3,5 5-2 0,6-1 8 1,-4-1 16-2,2 4 20-1,2 3-8 3,-1 0-28-1,-5-3-6-1,10-2 0-1,-5 0-2 3,8 1-2-1,3 1 2-1,-1 0-2-1,-5 3 2 2,-2-2-2 1,2-2 0-4,-7 4 0 3,7-2 4 1,-5-2-4-1,-5-2 0-1,8 2 0 0,-8-3 0 1,3 1 0 0,-4 0 2-1,7-3-2 0,-6 4 2 1,1-4 0 0,5 1-4 0,2 3 0-3,5 1 0 4,0-1 4-1,-8-2 0 0,5 0-2-2,-12-5 0 2,-5-3 2 0,-5 2-2 0,2-4 0-3,-3 2 0 4,8 5 0-1,5 1-4-3,9 1 4 4,5 6-2-1,0-3 0 0,6-1-2 0,1 3-2-2,1-2 6 2,7-1-16 0,-9 0 16-1,2-3 0 0,-10-3-2 1,-7 2 2 0,2-2 2-2,-4-2-2 1,-9-1 4 2,4 1-4-1,-5-3 2-2,-9 0 4 2,6 0-6 0,-3 0 2 0,8 3-2 0,-3 3 0-2,9-1 0 2,-3 3 0 0,3-3 0-2,12 5 0 2,0 1-2 0,2 0 4 0,4 1-4-2,-4 1 4 2,-2-1-2 0,-6 1 0 0,11-1 0-2,-12-3-2 2,-5-3 2 1,0-1 2-2,-6 0 0-1,4 2-4 2,1 2 6 0,6-1-6 0,-4 2 2 0,1 4 0-2,-6-1 0 2,11 0 0 0,-5-5 0 0,-1 3 0-2,8-3 2 2,-10-1-2 0,0 0 0 0,-2-4 2-2,-1 4 2 2,-4-2-4 0,1 1 2-2,-1 0-2 2,4 1 0 0,-5 6-2 0,11-3 2 0,-3 1-2-2,-2 0 4 2,-3-2-2 0,-9-3 2 0,10-1-2-2,-6 0 0 2,-1 2 0 0,6-2 2 0,0 1-2-2,2 0 2 2,-4-1 0 0,0 1 0 0,-7-4 6-2,10 3 6 2,-4-2 6 0,-6 4 18-2,7-5-8 2,1 3-26 0,-2 5-4 0,-6-8 2-2,7 3-4 2,-13-2 2 0,11 6-2 0,-7-4 2-2,5 1 6 2,-5 1-6 0,-5-7 8 0,9 0-8-2,-6 8 2 2,2-3 0 0,6-1 2 0,-2 6-4-2,-2-5 0 2,10 1 6 0,-6 0-4 0,-3-1-2-2,5 1 2 2,-5 0 2 0,6-1 0 0,-3-2 6-2,-9 2-2 2,3-2 0 0,2 1 8 0,-2-3 8-2,6 3 14 2,-5-1-12 0,8-3 2 0,-3 5-18-2,-2 0-4 2,5-1-6 0,0 2 2 0,1 1-4-2,-6 0 4 2,9-2-2 0,-4 0 2 0,-3-5-2 0,-1 3 0-2,1 4 0 2,2-2 0 0,-7 1 4-2,5 0-8 2,7 1 4 0,-10 2 0 0,11 2 0-2,-4-3 0 2,6 1 0 0,-7-3 4 0,1-1-4-2,-1 0 0 2,-3 2 0 0,5 3 0 0,2-2-2 0,-2 4 0-2,5-3 0 2,-4 2 2 0,1-2 0-2,3 3 0 2,-6-4 4 0,4-3-4 0,-2 0-4-2,-6 2 2 2,-2-5 4 0,5 6-4 0,-6-3 6-2,-2 4-4 2,12-3 0 0,-4-1 0 0,1-1 0-2,6 1 2 2,-7 1-2 0,5 0 2 0,-11-2-2-2,7 0 2 2,-4-1-2 0,-6-3 2 0,-1 2 2-2,7-2-2 2,-8 0-2 1,11 3 2-2,1-1-2-1,2 5-2 2,-2 1 0 0,6 0-2 0,-5 1 8-2,-5-1-8 2,1 0 6 0,5-1-2 0,-6-2 0-2,-6 0 2 2,-4-2-4 0,-1-3 4 0,7 4-4-2,-9-4 4 2,0 0-2 1,2 0 0-2,0 0 0-1,1 2 0 2,1 1 2 1,5-1-4-2,-2 4 2-1,-3 0-2 2,11-3 0 0,-14 2 0 0,2 0-2-2,6 0 2 2,-9-5 2 0,0 0 0 1,0 2-2-4,0-2 4 3,1 2-4 0,7 1 4 0,-8 3-4-2,5-4 4 2,3 3-4 0,-5-1 6 0,0-4-2 1,-2 0 0-4,-1 3-2 4,3-3 2-2,6 3 0-1,-5-1-4 2,-1-2 6 0,4 4-4 0,3-4 2-2,-7 1-2 2,0-1 0 0,-3 3 0 0,0 1 0-2,1-4-2 2,-1 3 0 0,0-3-8 0,0 0-12-2,0 0-4 2,0 0 26 0,0 0 26 0,0 0 12-2,0 0-2 2,0 0-16 1,0 0-4-2,0 0-10-1,0 0-6 2,0 0 2 0,12 2-6 0,-8 1 8-2,1-1 12 2,3-2-10 0,-8 3-4 0,0 1-2-2,3-1 2 2,2-1-4 0,-1 6 0 0,12 1 2-2,-3 2 0 2,0 0 2 0,2-2 0 0,1 0-2-1,-6-4 4 0,6 3-4 2,-2-2 0-2,-1 0 2-1,-3-4-6 2,3 4 4 0,-10-6 0 0,0 0 0-2,-3 0 2 2,0 0 0 0,0 0-2 0,0 0 4-2,0 0-4 2,0 0 10 0,0 0-10 0,0 0 0-2,0 0 0 2,4 2 0 0,7 2 0 0,-4 1 2-2,6-2 0 2,-7 0-2 1,-5 0 0-2,-1-3 2-1,0 0 0 2,0 0 0 1,0 0-4-2,0 0-4-1,0 0 6 2,0 0 0 0,0 0 6 0,0 0-6-2,0 0-4 2,3 0 4 0,6 0 2 0,-6 0-2-2,-3 0-2 2,0 0 2 0,0 0-26 0,0 0 0-2,0 0 2 2,0 0 24 1,0 0 0-2,0 0 0-1,0 0 0 2,4 0-2 0,3 0 2 0,11 0 2 0,-2 6-2-2,4-1-2 2,-7 1 2 1,-7 0 10-4,-5-5-4 3,11 5 4 0,-11 0-6 0,6 1-4-2,-1 3 4 2,23 5-2 1,9 5-2-1,13 12-18-2,15 0-4 1,1-8 14 1,-8-3 0 1,-9-12 8-4,-1-1 2 3,-7 1 2 0,-13 1 0 1,10 5-4-4,-1-2 2 3,-6 7-2 1,-5-9 4-1,-6 2 0-1,-5-3 8-1,-6-3 4 2,3 0-6 1,-13-4 10-4,1-1-10 3,2-2 0 0,6 3-6 1,-8-1 0-4,2 4-4 3,4 3 0 1,9 7-2-2,2 4 6-1,2-3 0 2,0 0-4 0,4 0 2 0,-6-3 4-2,0-1-8 5,-2-1 2-5,-6-4 0 2,3-1 2-1,-12-5 0-1,2-2-2 2,-3 0 0 0,0 0 0-2,0 0-34 2,0 0-28 1,0 0-256-1,0 0-682-2</inkml:trace>
    </iact:actionData>
  </iact:action>
  <iact:action type="add" startTime="42399">
    <iact:property name="dataType" value="strokeEraser"/>
    <iact:actionData xml:id="d12">
      <inkml:trace xmlns:inkml="http://www.w3.org/2003/InkML" xml:id="stk10" contextRef="#ctx0" brushRef="#br1">17910 10581 340 0,'0'0'2'8,"0"0"8"0,0 0 2-1,0 0 20 0,0 0 0 1,0 0 6 0,61 22-38-2,-61-20 6 2,0 5 22 0,0-4 18 0,-4-2-32-2,4 5-2 2,0-6 0 0,0 4 16 0,0-2 54-2,0-2 98 2,0 6-58 0,0 5-18 0,20 0-36-2,-13 2-68 2,9-5 0 0,-16-6-168 0,0-2-785-2</inkml:trace>
    </iact:actionData>
  </iact:action>
  <iact:action type="remove" startTime="42941">
    <iact:property name="style" value="instant"/>
    <iact:actionData xml:id="d13" ref="#d11"/>
  </iact:action>
  <iact:action type="add" startTime="42947">
    <iact:property name="dataType" value="strokeEraser"/>
    <iact:actionData xml:id="d14">
      <inkml:trace xmlns:inkml="http://www.w3.org/2003/InkML" xml:id="stk11" contextRef="#ctx0" brushRef="#br1">17874 10460 1126 0,'0'0'152'13,"0"0"-118"-10,0 0-34 3,0 0-10 2,0 0-76 0,0 0-76 0,6 10-152-2,-6-10-276 2</inkml:trace>
    </iact:actionData>
  </iact:action>
  <iact:action type="add" startTime="45827">
    <iact:property name="dataType"/>
    <iact:actionData xml:id="d15">
      <inkml:trace xmlns:inkml="http://www.w3.org/2003/InkML" xml:id="stk12" contextRef="#ctx0" brushRef="#br0">9404 5165 564 0,'0'0'218'6,"0"0"-144"2,0 0-14 0,0 0-16 0,0 0-34-2,0 0 6 2,0 0 12 0,8 14 30 0,-8-14 22-2,3 0 24 2,7 6-2 0,-2 1-34 0,12 5-50 0,12 5-12-2,-5 3-4 2,7 3-2 0,-7-1 4 0,9 3-4-2,-4-3 0 2,-1 0 2 0,6 2-4-2,-3-8 4 3,-4 1-2-2,9 0 2 1,-1-3-2 0,-5 3 0-2,6-1 2 3,-7 1-2-2,7 1 2 2,-5-1 4-4,2 0-4 3,-5 0 4 0,3 2-4 2,1-1-2-4,-6 3 2 2,10-2 0 0,-5-5-2-1,-4-3-2 0,8 1 2 0,-2 3-2 2,3 4 2-4,9 9-12 4,-2 3-22-1,5 2 12 0,-2 1 10-2,-5-3-2 2,-4-3 4 1,-9-5 2-2,5-3 8 2,-16-9 0-4,4 1 0 5,5 1 6-6,-5 2-6 3,9 7 0 1,-2 1 2-1,10-1 2 1,-1-3 8 0,-8 1 16-2,-4-7 18 2,-4-1-20 0,5-1-6 0,-3-2 4-2,-4 0-14 2,-2-4-10 0,-1 3 4-1,4 1-2 0,-5 2-2 2,5 0 0-2,6 6-2-1,0 0 2 2,7 2 0 0,0 3 0 1,4-3 0-2,-10-3-4 1,8 1-4 0,2 0 6-1,-4-2-6 1,4 2 2 0,-7-4 6-1,-1 1 0 1,4-4 0 1,-8 5 2-4,8-3 2 4,-3-1 4-2,-2 0-4 0,5-3-2 1,2 3 0 0,-2 3-2-2,3-2 4 4,-1 2 6-5,1-6 6 2,-7 4 20 3,0-7-10-5,-5 3-6 3,-7-3-14 0,14 5-4 0,-7 0-2 0,5 7-2 0,-1 3-2-2,9 4-4 4,11-2 6-3,-5 0 4 2,-5 0 4-4,-1-6 14 2,-3 0 10 2,-11-5 0-4,3-6-18 7,-12 0-6-9,3-1-6 5,-8 4 0-3,0-3 0 3,5 4 0 0,-2 2 2-1,14 3 0 1,-6 0-2-1,13 3 0 1,2-3 0 0,1 3 0-1,1-4 0 0,1 3 2 1,0-5-2-1,-11-1 0 0,6-1 2 1,-8 2 0 0,1-5-2 0,-9 2 0-1,3 2 0 1,-2 0 6-1,-1 1-4 2,0 0 2-4,3 6 4 3,-2 0 4 0,2-5-4-1,-6-2 2 1,-1 0 8-1,-3-5-4 1,-3 1-8-1,3-4-2 1,-1 1 6-1,4 1-10 1,1-3 0 0,4 6 0-1,-1-2 0 0,3 7 2 1,-3 1-2 0,17 1 0-2,-5 6 0 3,-3 0 0-2,2-3 2 0,-3 0-4 1,-5-7 4-1,-3-1-2 1,1 0 2-1,-2-5 0 0,-5 1 0 1,2 3-2 0,-4-3 0 0,11 4 2-2,3 1-4 2,1 7 4 0,-3 0-4-1,9-1 4 1,-10 1 0-1,0-7 0 1,-2 0-2-1,8 2 4 1,-2 2-2 0,9 3 0-1,-8 1 0 0,5-3-2 1,-7 8 2-1,5-4-4 1,-4 5 4 0,-3-8-2-1,-4-2 2 0,0-3 6 1,-1 0-8-1,-2 1 2 1,7-1-4-1,5 3 4 1,0 6-2-1,-3-3 0 1,7 3 0-1,-8-3 0 1,7-4 0-1,-8 2 0 1,-5-5-2 0,14 7 2-1,-5 0-8 2,5 6 4-4,11 8-6 3,-1-4 8 0,1 3-6 1,8-3-12-3,-12-5 10 1,-11-5 4 1,8-1 2-1,-17 0 2 0,12-3 0 1,-7 4 4 0,-2 0 0-1,0 1 4 1,6 4 6-1,-4 0-8 1,-2 0-2-1,-3-2 0 1,3 3-2 0,-2-4 0-1,5 3 0 0,0-2-2 1,-2 3 2-1,8-4 0 1,-4-2 4-1,-4 5-4 1,8-1 0-1,-7 1 2 1,7 6-4-1,-5-3 4 1,-5-5 2-1,-3-3-4 1,-2-1 8-1,4-4-4 1,-3 2-2-1,-2-5-2 1,2 0 2-1,-7-1 2 1,10 1-4 0,-2 4 0-1,1 4 2 0,3 5 0 1,7 1-2-1,-2 4 4 1,11-3-2-1,-14-4-2 1,7-3 4-1,-12-4 2 2,-3-2 12-1,-6-5-10-2,2-4 2 1,-11 2-2 1,9-2 0-1,-4 0 0 1,-4 2-2-1,1-1-4 1,9 4-2-1,-6 1 0 1,6-5 0 0,-7 3 0-1,4-2 2 0,-7-2-4 1,0 2 6-1,-3-4-4 2,0 0 2-3,5 5 0 2,5-3 0-1,0 2-2 2,3 1 0-3,-9-1 2 2,9-3 2-1,-10-1 0 1,0 0 6-1,-3 4-6 1,0-4 2-1,10 3-6 1,-7-1 2-1,4-2-2 1,-4 0 2 0,-1 7-4-1,6-6 4 0,-5 6-6 1,-1-2 8 0,5 0-4 0,5 4 0-2,-5-1 8 2,9 4-2 0,-12-7-4 0,6-2 2-2,-7 0 0 3,2-3 1-2,-5 0-5 1,2 0 0-2,9 0 0 2,-6 0 0 0,8 0 0 0,-5 0 0-2,5 0 0 2,-6 0 0 0,-4 0 0 0,-3 0 0 0,0 0 0-2,0 0 0 1,1 0 0 2,12 6 0-3,3 5 0 2,8-1 0 0,-7 2 0 0,-1-2 0-2,-6-6 0 2,-9-1 0 0,2-3 0 0,-3 0 0-2,0 0 0 2,0 0 0 0,0 0 0 0,0 0 0 0,0 0 0-2,0 0 0 2,0 0 0 0,0 0 0-2,0 0 0 2,0 0-121 0,0 0-357 0</inkml:trace>
    </iact:actionData>
  </iact:action>
  <iact:action type="add" startTime="50013">
    <iact:property name="dataType"/>
    <iact:actionData xml:id="d16">
      <inkml:trace xmlns:inkml="http://www.w3.org/2003/InkML" xml:id="stk13" contextRef="#ctx0" brushRef="#br0">13501 9942 412 0,'8'0'156'7,"-3"0"-100"1,-2 0 10-2,2 0-18 2,-2 0 0 0,7 0 22 0,-5 0-8-2,-3 0-10 2,10 0-18 0,-8-2-10 0,6-2-6-2,3 0 22 3,3-5 10-2,1 3-14 1,-5-6-6-2,7 4-2 2,1-1-2 0,-2 1-12 0,2 0-6-2,-1-1-8 3,-2 4 34-2,-1 0 16 1,-6 5-8-2,5-5 2 2,-5-2-2 0,6 1-22 0,0-1-10-1,-2 1-4 0,5 0-2 1,1 1 8 0,-5-3 2 0,11 1 4-1,-6 2-16 0,6-7 2 1,-5-1 2-1,-1-3 6 1,-3 3 10-1,-7 6 0 1,6-2-6-1,-5 5-6 1,-6 4-4-1,0-2-6 2,5 2 6-3,0 0 0 2,0-6-2-1,-3 0-2 1,12 1 0-1,-1-1 10 1,-2 4-8-1,-9-2 2 1,13 3 4-1,-16 1-2 1,12-4-2-1,-3 1 2 1,-5 1 0-1,11-6 6 1,-5 1-4-1,-4-4 4 1,9-3 0-1,-6-1-10 1,-4-3 0 0,10 1-2-1,-3 2 8 0,-2-2-6 1,-4 6 8-1,6 5 2 1,-3 1 8-1,-1 5 22 1,4 0-34 0,-3 0-2-1,-6 0-4 0,13 0 8 1,-7 0-12-1,-3 0 4 1,8 0-4-1,-2-10 2 2,-9 3-2-3,9 2 0 2,1 0 0-1,-9-2 2 1,8 7 4-1,-6-2-4 1,0 2 10-1,3 0-6 1,-6 0-2 0,9-4 0-1,0 2 0 0,-7-3 12 1,7-1-10-1,0 2 4 2,-5-3 1-3,5 0-11 2,0 4 0-1,2-2 0 1,-11 0 0-1,9 2 0 1,-6-2 0-1,3-1 0 2,0 0 0-3,-6-3 0 2,14 1 0 0,-8 3 0-1,-2-4 0 0,5 1 0 1,4 3 0 0,1-5 0-1,-5 5 0 0,0-1 0 1,-5 2 0 0,5-3 0-1,2 5 0 0,-4-5 0 1,-5 6 0-1,10-6 0 2,-6-1 0-3,-2 3 0 2,5-1 0 0,-3 0 0-1,-6 1 0 0,4-2 0 2,-1 4 0-3,3 1 0 3,-9-3 0-3,3 2 0 2,5-5 0 0,-5-4 0 0,9 3 0-2,-3 1 0 2,-1 1 0-1,4 0 0 2,-3-3 0-3,-2 3 0 2,5 1 0-1,5 1 0 2,-1-1 0-3,-4 2 0 2,1-3 0-1,-1-2 0 2,-6 4 0-3,6 0 0 2,-7-1 0 0,7 1 0 0,-3 1 0-2,-1-2 0 2,4 0 0 0,2-4 0 0,4-5 0-2,-6-4 0 2,3-2 0 0,-15 1 0 0,14 5 0-2,-13 3 0 2,6 7 0 0,-4 0 0 0,4 1 0-2,-2 1 0 2,4 1 0 0,-6-3 0 0,14-1 0-2,-5-3 0 2,-9 4 0 0,9-2 0 0,1 6 0-2,-10-5 0 2,7 0 0 0,4 1 0 0,-5-4 0-2,-2 1 0 2,6 2 0 0,-1 0 0 0,-6-2 0-2,7-1 0 2,4-1 0 0,-2-5 0 0,-2 5 0-2,3 1 0 2,-2 3 0 0,-8 3 0 0,3 1 0-2,-10 2 0 2,-3 0 0 0,0 0 0 0,0-2 0-2,3 2 0 2,-2-5 0 0,8 0 0 0,-6 0 0-2,-2 2 0 2,-1 3 0 0,0 0 0 0,3 0 0-2,-3 0 0 2,0 0 0 0,0 0 0 0,4 0 0-2,2-7 0 3,4 6 0-2,-7-5 0 1,7 6 0-2,-4 0 0 3,-6 0 0-2,2 0 0 1,1 0 0-2,-3 0 0 2,0 0 0 0,8 0 0 0,-8 0 0-2,2 0 0 2,1 0 0 0,-3 0 0 0,4 0 0-2,-4 0 0 2,0 0-39 0,0 0-327 0,0 0-974-2</inkml:trace>
    </iact:actionData>
  </iact:action>
  <iact:action type="add" startTime="53686">
    <iact:property name="dataType"/>
    <iact:actionData xml:id="d17">
      <inkml:trace xmlns:inkml="http://www.w3.org/2003/InkML" xml:id="stk14" contextRef="#ctx0" brushRef="#br0">4391 14517 580 0,'0'0'288'6,"0"0"-124"1,0 0-44 1,0 0-70 1,0 0-28-4,0 0-6 4,0 0 14-2,97-30-6 1,-69 13 28-2,-8 6 22 2,12 2 14 0,-7-1-2-1,1 0-20 0,3 3-28 1,0-8-6 0,7 3 0 1,-4 2-8-3,-3-2 4 1,-3 4-6 2,0-4 8-1,-6 4-4-3,6 0-6 3,-4-1 0 0,-2 1-12 0,4-1 8 1,-4 1-12-2,0 0 6 1,0 2-4-2,-4 0 4 0,0 1 2 2,-6-1-4 0,8 3 2 1,-2 0-8-4,4-2 8 3,-3-1-8 1,2 0 10-2,2 1-7-1,-5 3-5 3,-2 2 0-2,3-3 0 2,-1-1 0-4,2-2 0 4,-2 1 0-1,-5 3 0-2,1-5 0 2,5 6 0 0,-7-3 0-1,3 4 0 2,3-5 0-4,5-2 0 4,-1-1 0-1,3 0 0 0,-2-1 0-2,2 1 0 2,-9 3 0 0,-4-1 0 0,3 2 0-3,-5-1 0 4,3 3 0-1,-2-4 0 0,4 1 0-2,-6-1 0 2,14-3 0 0,-6 5 0 0,1-6 0-2,0 3 0 2,-7 3 0 0,0-2 0 0,-2 1 0-2,0 3 0 2,2-1 0 0,-2 3 0 0,3-4 0-2,3 4 0 2,-2-6 0 0,0 4 0 0,5-3 0-2,0 2 0 2,0-2 0 0,-4 1 0 0,6-4 0-2,-3 3 0 2,1-2 0 0,4-1 0 0,-10 3 0-2,11-1 0 2,-1 2 0 0,0 2 0-2,0-3 0 2,7 3 0 0,-4-5 0 0,-3-1 0 0,3 2 0-2,0-3 0 2,1 1 0 0,-3 1 0 0,-2 0 0-2,1 4 0 2,1 1 0 0,-5-3 0 0,4-5 0-2,0 3 0 2,5-2 0 0,4-2 0-2,-2-1 0 2,5-3 0 0,-4 5 0 0,-3 2 0 0,-5-1 0-2,9 1 0 2,-9-1 0 0,2 3 0 0,-5-2 0-2,4-1 0 2,-10 1 0 0,8 2 0-2,-3 1 0 2,-2 0 0 0,2-3 0 0,-4 1 0 0,11 2 0-2,-4-3 0 2,-2 2 0 0,4-2 0 0,-2 1 0-2,-6 1 0 2,-2 4 0 0,2-3 0 0,-8 2 0-2,9 0 0 2,-5-1 0 0,-1 2 0-2,3-1 0 2,-1-2 0 0,-3 2 0 0,-3-1 0-2,5 4 0 2,-6 0 0 0,-3-1 0 0,0 1 0 0,0 0 0-2,0 0 0 2,0 0 0 0,7 1 0 0,-7 11-241-2,6 3-1007 2</inkml:trace>
    </iact:actionData>
  </iact:action>
  <iact:action type="remove" startTime="56476">
    <iact:property name="style" value="instant"/>
    <iact:actionData xml:id="d18" ref="#d17"/>
  </iact:action>
  <iact:action type="add" startTime="56485">
    <iact:property name="dataType" value="strokeEraser"/>
    <iact:actionData xml:id="d19">
      <inkml:trace xmlns:inkml="http://www.w3.org/2003/InkML" xml:id="stk15" contextRef="#ctx0" brushRef="#br1">12766 18315 1350 0,'0'0'230'12,"0"0"-184"-9,0 0 118 6,0 0-52-4,0 0-76 3,0 0-26 0,0-43-10 0,0 43-64-1,0 0-336 0</inkml:trace>
    </iact:actionData>
  </iact:action>
  <iact:action type="add" startTime="59746">
    <iact:property name="dataType"/>
    <iact:actionData xml:id="d20">
      <inkml:trace xmlns:inkml="http://www.w3.org/2003/InkML" xml:id="stk16" contextRef="#ctx0" brushRef="#br0">4378 14517 446 0,'0'0'184'7,"0"0"-18"1,0 0 12 0,0 0-48 1,0 0 20-4,0 0 66 3,0 0-36 0,0-6-40-1,0 6-40 1,0 0-38-1,0 0-14 1,10-4-16-2,-3-5-17 2,6-2-15 0,11-6 0 0,-4 0 0-1,6 0 0 0,0 4 0 2,-6-2 0-2,5 0 0-1,-6 5 0 2,4-4 0 0,-1-1 0 0,-2-4 0-2,3-2 0 2,-2-1 0 1,-1 3 0-2,-1 6 0 0,-3-2 0 1,-2 3 0 0,6 2 0 0,2-2 0-3,-4-1 0 4,2-2 0-2,-1 0 0 2,-6 6 0-3,3-4 0 1,0 5 0 2,0-1 0-1,-5 1 0-2,5 3 0 2,2-4 0 0,-11 4 0 0,9-4 0-2,-5 3 0 2,-2 1 0 0,-5 0 0 0,12 1 0-2,-4-4 0 2,2 3 0 0,1-1 0 0,1 0 0-2,4 1 0 2,-13 2 0 0,14-1 0 0,-10 4 0-2,7 0 0 2,-8-1 0 0,3 1 0 0,3-3 0-2,-5-1 0 2,10 2 0 0,-5-1 0 0,0 0 0-2,-8-1 0 2,4 3 0 0,5-3 0 0,-7 2 0-2,14-6 0 2,5 5 0 0,-8-3 0 0,0 0 0-2,-5 1 0 2,4 3 0 0,-10-2 0 0,3 4 0-2,-3 0 0 2,5-3 0 0,-1 1 0 0,1-4 0-2,-1 0 0 2,7-1 0 0,8-3 0 0,-9 3 0-2,3-3 0 2,-3 3 0 0,1-2 0 0,-3 3 0-2,0 1 0 2,-5-1 0 0,4 4 0 0,4-5 0-2,-3 2 0 2,4-4 0 0,-2-2 0 0,8 0 0-2,-6 0 0 2,1-1 0 0,0 5 0 0,-5-3 0-2,2 5 0 2,-4-1 0 0,-6 0 0 0,10 1 0-2,0-3 0 2,1-1 0 0,8-2 0 0,-2 0 0-2,-4 0 0 2,8-1 0 0,-8 1 0 0,3 0 0-2,-4 1 0 2,-2 3 0 0,8 1 0 0,-11 1 0-2,8-4 0 2,-2 1 0 0,-3-4 0 0,6 2 0-2,3 0 0 2,-4 0 0 0,3-4 0 0,-10 6 0-2,4-4 0 2,-3 4 0 0,-2 2 0 0,-4-2 0-2,3 3 0 3,-4-3 0-2,2 3 0 1,1-3 0-2,-2 3 0 2,9-7 0 0,2 5 0 0,1-5 0-2,1 0 0 2,-1 2 0 0,-6-3 0 0,2 6 0-2,-5-1 0 2,0 1 0 0,2-2 0 0,1 1 0-2,1-4 0 2,4 1 0 0,-3 4 0 0,2-5 0-2,-3 5 0 2,1-2 0 0,-6 3 0 0,1 0 0-2,-4 1 0 2,7-1 0 0,3-2 0 0,7-1 0-2,-6-2 0 2,1 2 0 0,-5-1 0 0,4 1 0-1,-5-2 0 0,5-1 0 1,6-3 0 0,-9 2 0-2,4-4 0 2,-10 3 0 0,-1 0 0 0,2 5 0-2,-8 4 0 3,1 0 0-2,0 0 0 1,0-4 0-2,3 3 0 2,-7-3 0 0,13-1 0 0,-5-3 0-2,5-1 0 2,-7-2 0 0,11-1 0 0,-4-2 0-2,2 1 0 2,1-4 0 0,-2 0 0 0,1 0 0-2,1-4 0 2,0 4 0 0,3-1 0 0,-2 3 0-2,-1 0 0 3,-4 4 0-2,-5-2 0 1,5 8 0-2,0-5 0 2,-7 5 0 0,7-5 0 0,-3 4 0-2,-6 0 0 2,9 0 0 0,-3 5 0 0,8-6 0-1,-10 2 0 0,11-1 0 1,0-3 0 0,2 3 0-2,-1-5 0 2,-5 6 0 0,2 0 0 0,-10 3 0-2,11-1 0 3,-4-1 0-2,-1 3 0 1,4-1 0-2,-10 0 0 2,8 4 0 0,1 0 0 0,-5 1 0-2,-4-4 0 2,9 0 0 0,-4 1 0 0,-2 2 0-2,0 1 0 2,-3 2 0 0,-3 0 0 0,2-3 0-2,-5-1 0 2,6 3 0 0,6-3 0 0,-3-1 0-2,-5 2 0 3,12-2 0-2,-7 2 0 1,-2-1 0-2,5-2 0 2,0 4 0 0,2-3 0 0,-2-5 0-2,4 5 0 2,-10-4 0 0,10 4 0-2,-7 2 0 2,-5-2 0 0,5-2 0 0,-3 2 0 0,6 0 0-2,-3-1 0 2,-2 2 0 0,7 0 0 0,1-2 0-2,1-1 0 3,0 0 0-2,1 1 0 1,-3 2 0-2,0-3 0 2,-2 4 0 0,1-2 0 0,-2 0 0-2,4 2 0 2,7-6 0 0,-2 4 0 0,-3-2 0-2,2 3 0 2,0-2 0 0,-3 0 0 0,-2 1 0-2,0-1 0 2,0 0 0 0,-2 1 0 0,-5-5 0-2,8 5 0 3,-3-6 0-2,2 0 0 1,2 1 0-1,-1-2 0 0,-2 0 0 1,6-1 0 0,-2-2 0-2,-1 5 0 2,0-6 0 0,3 6 0 0,-5-5 0-2,5 0 0 2,-3-2 0 0,3 2 0 0,6-2 0-1,-4 0 0 0,-2 4 0 1,2-7 0-1,4 0 0 0,-2 3 0 2,-3-3 0-2,8 3 0 1,-8 0 0-1,1 0 0 0,7 0 0 1,-5-1 0 0,7-2 0-1,-7-4 0 0,9 3 0 1,-12 4 0 0,9 0 0-1,-10 0 0 0,0 5 0 1,8-1 0-2,-8 4 0 3,-3 4 0-2,-10-2 0 1,3 6 0 0,-8-6 0-1,8 1 0 1,0 4 0-1,0-3 0 2,-3 1 0-4,-3 2 0 3,-4-2 0 0,10 2 0 0,-6-1 0-2,9-1 0 2,-1-4 0 0,4 1 0 0,4 1 0-2,-6-3 0 2,4 1 0 0,-11-1 0 0,10 1 0-1,-10 6 0 0,-3-1 0 1,5 1 0 0,-5 2 0-1,6-4 0 1,-1-2 0 0,14-1 0 0,-3-3 0-2,5 2 0 1,-8-1 0 1,3 4 0 0,-2 0 0-1,-1-3 0 0,0 1 0 1,9-1 0 0,-6-7 0 0,5 6 0-2,-9-4 0 2,8 2 0 0,-4 3 0-1,-4-1 0 0,3 1 0 1,1-4 0 0,3 4 0-1,2 0 0 1,-2-1 0-1,1-2 0 2,-6 3 0-4,12-3 0 3,-10-1 0 0,2 4 0-1,4 0 0 1,-3 4 0-1,-6-1 0 1,5 2 0-1,3-1 0 1,-4 1 0-1,1 3 0 1,7-7 0-1,-2-1 0 1,1-1 0-1,-1-2 0 1,6 5 0 0,-11-2 0-1,-5 5 0 1,8 1 0-1,-17-5 0 1,10 2 0-1,5 0 0 0,-12-3 0 3,12-1 0-2,-11 1 0-3,1 1 0 2,4 5 0 2,-11-2 0-2,1 2 0 0,3 2 0 1,-4-5 0-1,11 2 0 1,9-4 0-1,-2 2 0 0,-3 0 0 2,-4-2 0-2,0 2 0-1,2 3 0 3,-5-4 0-2,4-1 0 2,-1-5 0-4,0 3 0 3,1 0 0 0,-1 2 0-1,2-3 0 1,-5 3 0-1,3-5 0 2,1 4 0-2,2 0 0 0,-6-4 0 0,3 3 0 1,2 1 0 0,-7 3 0-1,5-5 0 0,-1 3 0 1,1 1 0-1,3-3 0 1,-2 4 0 0,9-3 0-1,-7-1 0 2,3 1 0-3,-1-4 0 2,4 2 0 0,-2-2 0 0,-2 0 0-2,7-5 0 1,-4 1 0 2,3-3 0-1,-6-1 0-2,0 3 0 1,7 2 0 2,-8 1 0-3,8-4 0 2,-4 3 0-1,5-5 0 1,-3-2 0 1,7 5 0-3,-7 0 0 2,-4 0 0 0,-1 6 0 0,-2-3 0-2,3 2 0 1,0 2 0 2,-1-7 0-1,8-4 0-2,6 2 0 2,-10-6 0 0,10 0 0-2,2 5 0 2,-5-2 0-1,-2 1 0 2,-4 3 0-1,6-8 0-2,1 4 0 1,3-4 0 2,1-1 0-1,5-5 0-2,-4-5 0 2,10 5 0 0,-5-6 0 0,-5 7 0-2,10 3 0 2,-9-2 0 0,1 1 0 0,-3 1 0-2,8 4 0 2,-9 0 0 0,4 1 0 0,-4 1 0-2,0 5 0 2,-3-2 0-1,-6 2 0 2,1 1 0-3,-5-1 0 2,4-3 0 0,-5 2 0-2,-5 5 0 2,-2 0 0 0,-1 0 0 0,-8 2 0-2,6 0 0 2,-3 3 0 0,-9-1 0 0,-1 9 0 0,-3-3 0-2,0 3 0 2,0 0 0 0,0 37 0-2,0 21 0 2,-7-27 0 0,-12 9-349 0</inkml:trace>
    </iact:actionData>
  </iact:action>
  <iact:action type="remove" startTime="65467">
    <iact:property name="style" value="instant"/>
    <iact:actionData xml:id="d21" ref="#d20"/>
  </iact:action>
  <iact:action type="add" startTime="65476">
    <iact:property name="dataType" value="strokeEraser"/>
    <iact:actionData xml:id="d22">
      <inkml:trace xmlns:inkml="http://www.w3.org/2003/InkML" xml:id="stk17" contextRef="#ctx0" brushRef="#br1">14300 17359 1818 0,'0'0'164'13,"0"0"-148"-10,0 0 33 5,0 0-49-3,0 0 0 3,0 0-47 0,3 5-429 0</inkml:trace>
    </iact:actionData>
  </iact:action>
  <iact:action type="add" startTime="74081">
    <iact:property name="dataType"/>
    <iact:actionData xml:id="d23">
      <inkml:trace xmlns:inkml="http://www.w3.org/2003/InkML" xml:id="stk18" contextRef="#ctx0" brushRef="#br0">4155 14623 250 0,'0'0'280'7,"0"0"-168"1,0 4 20 0,0-4-52 1,0 0-22-4,0 0 62 3,-2 0 38 0,2 3-34-2,-3-3-48 2,3 0-8 0,0 0-10 0,0 0-12-2,0 0-8 2,0 0-6 0,0 0-16 0,0 0 0-2,0 0-6 2,0 0 2 1,0 0-12-2,0 0 0-1,0 0 30 2,3 0 12 0,7 0-10 0,-2 0 4-2,-1-7-4 2,2 0-12 0,-2 1 6 0,-4 1 0-2,7 3 12 2,-3-5-6 0,2 1-4 0,-2 2-9-2,0-5-19 2,9 3 0 0,-3-5 0 0,-1 2 0-1,-2 4 0 0,-3-4 0 1,2 6 0 0,-2 0 0-2,-4-2 0 2,2 5 0 0,0 0 0 0,-2-2 0 0,2-1 0-2,0-1 0 2,3-2 0 0,-1 4 0-2,6-6 0 2,-3 3 0 0,3-4 0 0,-6-1 0-2,6 5 0 2,-2 0 0 1,-1 2 0-2,-7-1 0 0,0 4 0 0,-2-1 0 2,8-3 0-2,-2 2 0 0,-4-6 0 0,10 3 0 1,-6-2 0 0,3 2 0-2,-4 2 0 2,-2-3 0 0,5 3 0 0,-5 1 0-1,7-4 0 0,-1 0 0 1,-4-3 0 0,4 4 0-1,-6 0 0 0,6-4 0 2,-1 4 0-1,0-3 0-2,2-1 0 1,-8 5 0 2,-1 2 0-2,0 2 0-1,-2 0 0 2,0 0 0 0,11-5 0 0,-1 2 0-1,0-9 0 0,-3 4 0 1,8-1 0 0,-7-3 0-1,1 7 0 1,1 0 0-1,-8 0 0 1,9 2 0-1,-6-3 0 0,-1 3 0 1,5-2 0 1,1 0 0-3,-9 1 0 2,14-2 0 0,-11 1 0 0,6 3 0-2,0-1 0 1,-7-4 0 1,10 2 0 0,-8 0 0-1,11-2 0 0,-9 6 0 1,3-3 0 0,-3 1 0-1,2 1 0 0,-2-1 0 1,-2-1 0 0,3 3 0-1,-1 1 0 1,-4-3 0 0,-1-1 0 0,12-1 0-2,-9 2 0 1,5-2 0 2,-3 1 0-1,-1-2 0-2,7 4 0 2,-9 0 0-1,8-3 0 2,-3 1 0-3,-7 0 0 2,9-1 0-1,-4 3 0 2,2 0 0-3,-2-5 0 2,-3 5 0-1,8-4 0 1,-5 3 0-1,3 0 0 1,-3-2 0 0,-4 3 0-1,10-2 0 0,-3-2 0 1,3 1 0 0,-8 3 0 0,8-5 0-2,-6 4 0 2,2 0 0-1,1-1 0 2,0-3 0-3,2 4 0 2,-4-2 0 0,3-3 0 0,2 3 0-2,-6-2 0 2,10 2 0 0,-1 0 0-1,-9-2 0 0,9 2 0 0,-5-2 0 1,2 6 0 1,0-5 0-3,-5 0 0 1,4 4 0 2,-3-1 0-2,2 1 0 0,-4-2 0 1,4-2 0 0,-1 3 0 0,-2-1 0-2,4-3 0 2,1 1 0-1,3 1 0 2,-4-1 0-3,1 4 0 2,1 0 0 0,-5-2 0 0,-3 1 0-2,8-2 0 2,-1 1 0 0,0-1 0 0,2 2 0-2,-1 0 0 2,-5 1 0 0,0 2 0 0,-2-3 0-2,-7 3 0 2,3 0 0 0,-3 0 0 0,0 0 0-2,0 0 0 2,1-2 0 0,11 2 0 0,-3-3 0-2,2-3 0 2,-1 2 0 0,3 0 0 0,-8 1 0-2,8 0 0 2,0-2 0 0,-3 1 0 0,-6-1 0-2,9 2 0 2,-5-1 0 0,0 1 0 0,-3 3 0-2,-3 0 0 2,1 0 0 0,-1-2 0 0,7-1 0-2,-2 1 0 2,4-4 0 0,1 2 0 0,-2 3 0-2,-4-3 0 2,-5 2 0 0,2-1 0 0,6 3 0-2,-5-3 0 2,4 1 0 0,0-3 0 0,2-2 0-2,3-1 0 2,-4-1 0 0,7 1 0 0,-3-4 0-2,-3 2 0 2,8-2 0 0,-2 4 0 0,-9-4 0-2,10 6 0 2,-8-1 0 0,1 1 0 0,-6-5 0-2,12 1 0 2,-3 3 0 0,-2 1 0 0,2-3 0-1,-6 4 0 0,6-3 0 1,-6-1 0 0,-4 6 0-2,4 1 0 2,-7-1 0 0,3 3 0 0,0-2 0-2,1-2 0 2,7-5 0 0,-1-2 0 0,3 0 0-2,-6-3 0 2,6 2 0 0,0 2 0 0,-3-1 0-2,-5 5 0 2,6 0 0 0,-8 1 0 0,1 3 0-2,5-6 0 2,-7 3 0 0,8-3 0 0,-4-1 0-2,4 1 0 2,-6 1 0 0,6-3 0 0,-4 3 0-2,-2 0 0 2,5 1 0 0,-5 4 0 0,-1-3 0-2,2-2 0 2,8-1 0 0,-6-2 0 0,9-2 0-1,0-2 0 0,-9 3 0 1,6 1 0 0,-6 6 0-2,-1-1 0 2,-1 1 0 0,0-2 0 0,0 1 0-2,8-4 0 2,0-5 0 0,0-3 0 0,4-2 0-2,-1-1 0 2,-7 7 0 0,7 1 0 0,-5 0 0-2,-6 4 0 2,2-1 0 0,6-1 0 0,-9-5 0-1,12-2 0 0,-3-3 0 1,0 1 0 0,2 3 0-1,-8 2 0 0,9-1 0 1,-7 3 0 0,-2 4 0-2,-3 0 0 2,-1-1 0 0,7 1 0 0,-2-3 0-2,0 0 0 2,3-6 0 0,2-3 0 0,-6 1 0-1,6-1 0 0,-6 6 0 1,-4 6 0 0,7-1 0-1,-7 5 0 0,-3 4 0 1,0-2 0 0,4-3 0-2,1-4 0 2,6-2 0 0,2 3 0 0,-5-4 0-1,-4 7 0 0,-1 3 0 1,-3-2 0 0,9 4 0-1,-9 0 0 0,0-6 0 1,4 1 0 0,3-4 0-2,-1 3 0 2,1 1 0 0,-4 0 0 0,-1 0 0-2,-2 1 0 2,2 1 0 0,-2 3 0 0,0 0 0-1,0 0 0 0,0 0 0 1,9 0 0 0,-6 0 0-1,1-2 0 0,1-1 0 2,1-1 0-2,-6 3 0-1,2-2 0 2,-2 3 0 0,0 0 0 0,5-4 0-2,-2-1 0 2,1-2 0 0,16-4 0 1,-8 2 0-4,5-4 0 4,-9 2 0-1,3 3 0-1,1-3 0-1,-3 5 0 2,-1 0 0 0,-5 4 0 0,6-2 0-2,-6-1 0 2,-2 0 0 0,12-3 0 0,0-5 0-2,5 0 0 2,5-5 0 0,-6-2 0 0,-1 5 0-2,-3-3 0 2,-1 4 0 0,-1 3 0 0,1-3 0 1,1 0 0-3,3 1 0 1,-9-4 0 1,14-1 0-2,-8-1 0 2,-6-1 0 0,13-2 0 0,-4-3 0-2,3-4 0 2,-2-1 0 1,8-13 0-2,1-2 0-1,3-3 0 2,-9 6 0 0,4 5 0 0,-7 5 0-1,-1 2 0 0,-5 3 0 1,10-2 0 0,-5 1 0-2,0 0 0 3,4 0 0-2,0-2 0 1,5-4 0-2,-5-3 0 2,6 3 0 0,3-3 0 0,-4 10 0-1,-5 1 0 0,-4 9 0 2,-6 4 0-2,5-1 0-1,4-4 0 2,1-1 0 0,5-3 0 0,6-6 0-1,0-4 0 0,2-2 0 1,5 2 0 0,1-8 0-2,2-1 0 3,2 0 0-2,1-3 0 1,-1-5 0-1,3 0 0 0,-2-3 0 1,1 3 0 0,-9 2 0-1,0 8 0 0,-8 6 0 1,-5 2 0 1,-3 1 0-4,1-2 0 3,-1 2 0 0,9-5 0 0,-9-1 0-2,6-1 0 2,-1-5 0 0,4-1 0 0,-1-4 0-2,-1-4 0 3,9-1 0-2,-2 4 0 1,-7-1 0 0,5 8 0-2,-7 7 0 2,-2-1 0 0,0 2 0-1,8-4 0 0,5-10 0 1,4-12 0 0,4-11 0-2,-1-3 0 2,-2-6 0 0,-5 3 0 0,3 5 0-1,-10 7 0 0,0 9 0 1,-3 11 0 0,-5 6 0-2,-1 4 0 3,-3 0 0-2,7 1 0 1,-1-4 0-1,10-3 0 0,-2 1 0 1,-1-1 0 0,-7 6 0-1,-4 10 0 0,-5 4 0 2,-3 3 0-1,5 4 0-2,-12-2 0 1,9 6 0 1,-3 1 0 0,3-2 0-1,3-3 0 0,0-4 0 1,-4 1 0 0,4-3 0-1,-3-2 0 1,-2 6 0-1,5-2 0 0,-3 8 0 1,-6-2 0-1,1-4 0 1,2-2 0 0,-3-8 0-1,13-6 0 0,-1-7 0 1,2-9 0 0,-1 3 0-1,-1-1 0 0,2 1 0 1,-2-8 0 0,-1 3 0-1,2-3 0 1,-1 3 0-1,-5-6 0 1,5 1 0-1,1-2 0 1,1-8 0 0,3-3 0-1,0 2 0 0,-4 4 0 0,-4 4 0 1,4 6 0 0,-1 6 0-1,-2 0 0 0,7 1 0 1,-7 4 0 1,6-2 0-3,-3-4 0 2,4 2 0 0,0-9 0 0,-3-1 0-2,6 2 0 2,-5-1 0 0,-3 12 0 0,-8 4 0-2,8-2 0 2,-4-7 0 0,8-9 0 0,-3-12 0-2,6-15 0 2,8-6 0 0,-10-3 0-1,5 0 0 0,-6 4 0 0,-5 8 0 2,-5 10 0-1,1 7 0-2,1 11 0 2,-1 3 0 0,-1 9 0-1,5-1 0 0,5 1 0 1,-6-12 0-1,4-13 0 0,-3-15 0 1,-2-14 0 0,-7-5 0-1,4 5 0 0,-7 9 0 1,4 8 0-1,-6 14 0 2,-1 9 0-2,9 7 0 0,-8 11 0 1,4 3 0 0,-7 0 0-2,11 2 0 2,-8-9 0-1,-1-11 0 1,5-10 0-1,-6-10 0 1,-2-3 0 0,0-2 0-1,0-2 0 1,0 4 0-1,0 4 0 1,0 0 0 0,0 5 0 0,0 6 0-2,0 4 0 2,0 3 0-1,0 0 0 2,0 3 0-3,0-5 0 2,0 0 0 0,0 3 0 0,0 3 0-2,0 3 0 2,0 2 0-1,0 5 0 1,0 1 0-1,0-3 0 1,0 0 0 0,0-1 0 0,0 4 0-2,0 2 0 2,0 2 0 0,0 2 0 0,0-5 0-2,0 0 0 1,0-5 0 2,0 4 0-3,0-1 0 2,0 4 0 0,0 2 0 0,0-4 0 0,0 0 0-2,0-16 0 2,0-11 0 0,0-9 0 0,0-6 0-2,0-9 0 2,-13 2 0 0,-3 5 0 0,7 10 0-2,-2 12 0 2,3 20 0 0,4 12 0-1,4 18 0 0,-9 3 0 1,9 4 0-1,0 0 0 2,0 0 0-3,0 0 0 1,0-3 0 2,-1-5 0-1,1-3 0-2,0 0 0 2,0-3 0 0,0 5 0 0,-3 4 0-1,3 5 0 0,0 0 0 0,0 0 0 2,-3 0 0-3,-1 50 0 2,4-18 0 0,0 13-1055-1</inkml:trace>
    </iact:actionData>
  </iact:action>
  <iact:action type="remove" startTime="81182">
    <iact:property name="style" value="instant"/>
    <iact:actionData xml:id="d24" ref="#d23"/>
  </iact:action>
  <iact:action type="add" startTime="81190">
    <iact:property name="dataType" value="strokeEraser"/>
    <iact:actionData xml:id="d25">
      <inkml:trace xmlns:inkml="http://www.w3.org/2003/InkML" xml:id="stk19" contextRef="#ctx0" brushRef="#br1">16371 13480 890 0,'0'0'270'11,"0"0"-110"-9,0 0 30 6,0 0-122 1,0 0-58-4,0 0-10 3,-12-2-56-1,10 2-214 2,-10 0-476-1</inkml:trace>
    </iact:actionData>
  </iact:action>
  <iact:action type="add" startTime="85158">
    <iact:property name="dataType"/>
    <iact:actionData xml:id="d26">
      <inkml:trace xmlns:inkml="http://www.w3.org/2003/InkML" xml:id="stk20" contextRef="#ctx0" brushRef="#br0">4465 14455 274 0,'0'0'512'8,"0"0"-334"-3,0 0-34 3,0 0 66 0,0 0 0 1,0 0-28-4,7-5-30 3,-7 5-56 1,0-3-38-1,3 3-27-3,0 0-31 3,-3-2 0 0,13-1 0 1,0-6 0-4,2-5 0 6,14 1 0-5,-2-2 0 2,6-2 0-2,4 1 0 1,-7-1 0 1,1 2 0 1,-4 1 0-4,-1-1 0 3,-8 5 0 2,5 0 0-3,-6 0 0-1,4-1 0 1,-1 2 0 2,-1-2 0-1,4-2 0-2,-6 1 0 1,4-1 0 2,-1 1 0-1,0 0 0-3,0 2 0 4,-4-3 0-1,5 4 0 0,-3-4 0-2,3 2 0 2,2-3 0 0,-1 3 0 0,10-5 0-2,-8 4 0 2,-1 4 0 0,-2 3 0 0,-8 1 0-2,-6 4 0 2,2 0 0 0,-2 0 0 0,5-3 0-2,1-2 0 2,3 0 0 0,4-7 0 0,-1 0 0-2,-3 4 0 2,-2 3 0 0,-1-1 0 0,0 6 0-2,-4-3 0 2,0 3 0 0,1-3 0 0,6 0 0-2,1-1 0 2,6-3 0 0,2 1 0 0,-5-2 0-2,12-3 0 2,-4-1 0 0,5 4 0 0,-10-2 0-2,2-3 0 2,-5 6 0 0,-1-1 0 0,-2 1 0-2,7 2 0 2,-6-4 0 0,4 4 0 0,-2-5 0-2,-1 5 0 2,4 0 0 0,5 0 0 0,1 0 0-2,-1-5 0 2,2-1 0 0,6 0 0 0,0-6 0-2,-4-3 0 2,7 3 0 0,-8 0 0 0,-5 6 0-2,-3-1 0 2,-1 7 0 0,10-7 0 0,-8 5 0-2,8-6 0 2,-1-4 0 0,-1 0 0 0,1-3 0-2,-5 3 0 2,-12 6 0 0,7 2 0 0,-8 4 0-2,-6-2 0 2,9 5 0 0,0-4 0-2,1 1 0 2,3-1 0 0,8-5 0 0,1 0 0 0,1-4 0-2,4 1 0 2,-14 3 0 0,3 0 0 0,-7 2 0-2,-4 3 0 2,4 1 0 0,0 0 0-2,0-4 0 2,-5 1 0 0,7 3 0 0,5-4 0 0,-6-1 0-2,-1 3 0 2,0 1 0 0,4-1 0-2,1 0 0 2,2 1 0 0,-3-2 0 0,3 3 0 1,-7-1 0-4,2-3 0 3,5 1 0 0,-3 0 0 0,5-4 0-2,4 2 0 2,-2-3 0 0,-1 0 0 0,-4 2 0-2,3-4 0 2,-11 2 0 0,7-1 0 0,-4 2 0-2,2 2 0 2,-2-3 0 0,-1 5 0 0,-4-3 0-2,7-1 0 2,1-1 0 0,0-5 0-2,9 1 0 2,-8-2 0 0,2-1 0 0,1 1 0-2,-3 2 0 2,-1-3 0 0,2 4 0 0,5-6 0 0,1-2 0-2,-2-1 0 2,12 0 0 0,-2-6 0 0,3 0 0-2,1-5 0 2,1 2 0 0,-5 6 0 0,3 3 0-2,-10 5 0 2,-5 5 0 1,2 4 0-2,-12 0 0-1,15 2 0 2,-6-1 0 0,2-5 0 0,4 5 0-2,-1-2 0 2,-2 2 0 0,-9 0 0 0,3 5 0-2,1-1 0 2,2 0 0 0,6 1 0 0,-2-7 0-2,5 4 0 2,-3-9 0 0,3 4 0 0,-4-2 0-2,-8 1 0 2,0 9 0 0,1-1 0 0,-3 1 0-2,3-1 0 2,-1 0 0 0,0 1 0 0,9-4 0-2,-1-1 0 2,5-7 0 0,-2-1 0 0,-2 1 0-2,-5 4 0 2,-5 3 0 0,-7 3 0 0,5 3 0-2,2-4 0 2,11 1 0 0,1-6 0 0,5 0 0-2,0-4 0 3,1-2 0-1,-6-1 0-3,6 3 0 3,-13 0 0 1,5 0 0-2,-3 6 0 1,-1-3 0-2,-5 2 0 2,12-5 0 0,-4-3 0 0,8 2 0-2,-8-8 0 2,9 7 0 0,-5-5 0-2,-4 7 0 2,5 4 0 0,-7-2 0 0,12 4 0 0,-2 0 0-2,5-3 0 2,-1-3 0 0,-1 1 0 0,-8-1 0-2,-1 2 0 2,-4 6 0 0,-5-1 0 0,2 0 0-2,-6 3 0 2,6-4 0 0,6-3 0 0,-1 2 0-2,1-5 0 2,0 1 0 0,-3-5 0 0,4 5 0-2,-4-4 0 2,-5 6 0 0,2 0 0-2,3 3 0 2,-11-1 0 0,1 4 0 1,1 1 0-2,3-3 0-1,-1 3 0 2,3-6 0 0,1 6 0 0,6-8 0-2,-2 1 0 2,7-1 0 0,-7 0 0-1,8-3 0 0,-7 1 0 1,5 0 0 0,-8 2 0 0,1 2 0-2,3 0 0 2,-7 4 0 0,-2-1 0 1,3-2 0-1,-3 3 0-2,17 1 0 2,-10 1 0-1,9-3 0-1,1 2 0 2,-10-1 0 0,9-1 0 0,1 0 0-2,-10 5 0 2,6-1 0 0,4-3 0 1,-7-1 0-4,3-4 0 4,4-3 0-2,-10-4 0 1,-2 4 0-2,4 0 0 2,-18 4 0 0,8 6 0 1,-6 0 0-4,-5 2 0 3,9 2 0 1,-5 1 0-4,-1-5 0 3,5 4 0 0,7-2 0 0,-1 3 0 1,10-5 0-2,1 1 0 0,-2-4 0 0,9-4 0 0,-3-1 0 0,-4 5 0 2,-6-3 0-2,0 6 0 2,2-3 0-4,-8 0 0 3,-2 4 0 0,1-5 0 0,4 3 0-2,-3-6 0 2,3 2 0 0,5-1 0 1,2 3 0-4,4 3 0 3,-1 0 0 0,-3 2 0-2,9 2 0 3,-7 1 0-2,-6-1 0 1,-3-2 0 1,6-7 0-4,-7-6 0 4,0 2 0-2,2-7 0 2,0 6 0-4,-11 3 0 3,4 6 0 1,0 2 0-1,-2 2 0-3,-1 1 0 3,5-1 0 0,1-2 0 1,2 1 0-4,-3-1 0 3,6-2 0 0,-6 0 0 0,1-4 0-2,-1 4 0 3,-4-3 0-2,1 0 0 0,-9-1 0 0,12 5 0 2,-7-6 0-2,-6 2 0 2,12 3 0-4,-6 0 0 4,4 3 0-2,-6-2 0 1,2 2 0-2,3 0 0 2,-6-2 0 1,11 1 0-1,-2 4 0-3,2 0 0 3,-1-1 0 0,0-3 0 1,0 2 0-3,-1-1 0 1,-1 0 0 1,-2 1 0 1,-8-1 0-4,8 0 0 4,-3-1 0-2,0-3 0-1,2-2 0 2,8-6 0 0,6 3 0 1,-6 0 0-3,2-2 0 2,-2 4 0 0,2-2 0 0,4 1 0 0,-2-2 0-2,5-7 0 1,-1 2 0 2,6-7 0 2,-5 3 0-4,-3 3 0 3,7-5 0-8,-12 5 0 4,5 12 0 1,-6-1 0 2,-12 7 0-2,5 1 0 2,2-5 0-4,-5-1 0 4,6-6 0-2,1 1 0 2,-6-1 0-4,15-3 0 4,-4 0 0-1,-5 3 0 0,6 2 0-2,1 0 0 2,-13 2 0 0,3-4 0-2,-1-4 0 2,5 2 0 0,-5 2 0 0,1 0 0 0,2-2 0-3,1 2 0 4,-5-4 0-2,2 4 0 0,-1-6 0 0,7-2 0 2,-5-1 0-1,5-1 0 0,-4-1 0-2,2 5 0 1,0-4 0 2,-3 11 0-3,13-1 0 1,-11-3 0 2,3 0 0-1,1 1 0-2,-1-1 0 2,6 0 0 0,-5 0 0 0,0 6 0 0,0-1 0-2,-1 7 0 2,-7-1 0 0,0 0 0-2,-3 1 0 2,-8-2 0 0,2 5 0 0,-7 2 0 0,0 0 0-3,0 0 0 4,0 9-915-1</inkml:trace>
    </iact:actionData>
  </iact:action>
  <iact:action type="add" startTime="90588">
    <iact:property name="dataType"/>
    <iact:actionData xml:id="d27">
      <inkml:trace xmlns:inkml="http://www.w3.org/2003/InkML" xml:id="stk21" contextRef="#ctx0" brushRef="#br0">10807 11381 152 0,'4'0'404'6,"-4"0"-270"2,3 0-42-1,-3-3-22 2,4 0 20-4,-4 1 54 3,9-1 48 0,-2 0-14 1,-4 0-42-4,10-3-38 3,-6 1-32 0,11-4-28 0,2-1-12-2,3-5-4 2,11 2-4 0,2-2 16 0,-6 1-14-2,7-1 12 2,-4 8-6 0,-6-2 16 1,-3 1-22-4,5 2-7 5,-2 1-13-3,-2-1 0 1,7 0 0-2,4-1 0 1,-7-6 0 2,7 3 0-1,-1-4 0-3,-6-1 0 4,-6 5 0-1,-3-3 0 0,6 6 0-3,-2 1 0 3,-5-3 0 0,2 4 0 1,0-1 0-1,5-2 0-3,-2-3 0 4,10-3 0-1,2-1 0-2,-6-1 0 2,7 1 0 0,-8 7 0 0,-2-4 0 0,-2 7 0-2,4-3 0 1,-3 0 0 2,1-2 0-4,7 1 0 4,2-6 0-1,-9-2 0 0,-2 2 0-2,0 1 0 2,-2 4 0 0,-6 2 0 0,-2-1 0-2,11-2 0 2,0-1 0 0,-6 4 0 0,5-4 0-2,4 4 0 2,-9-3 0 0,-5 0 0 0,1-1 0-2,1 5 0 2,2-6 0 0,-2 2 0 0,2 0 0-2,3-6 0 2,-3 0 0 0,1 0 0 0,-3 1 0-2,-2-1 0 1,10 0 0 3,-2-3 0-3,1-2 0-1,4 0 0 2,4-2 0 0,-5 6 0 1,2 0 0-4,-8-1 0 4,2 2 0-2,1 0 0 2,-6-3 0-4,8 3 0 3,3 0 0 0,-4 4 0 0,-2-2 0-2,0-2 0 2,7 4 0 0,-2-2 0 0,11 4 0-2,-6 0 0 2,8-1 0 0,7-2 0 0,1 0 0-2,5-3 0 2,12-2 0 0,-6 2 0 0,-5 2 0-2,2-2 0 2,-8 1 0 0,-6 2 0 0,-5-3 0-2,-10 7 0 2,-28 10-281 0,0 0-1281 0</inkml:trace>
    </iact:actionData>
  </iact:action>
  <iact:action type="remove" startTime="93777">
    <iact:property name="style" value="instant"/>
    <iact:actionData xml:id="d28" ref="#d27"/>
  </iact:action>
  <iact:action type="add" startTime="93786">
    <iact:property name="dataType" value="strokeEraser"/>
    <iact:actionData xml:id="d29">
      <inkml:trace xmlns:inkml="http://www.w3.org/2003/InkML" xml:id="stk22" contextRef="#ctx0" brushRef="#br1">19577 14765 1044 0,'0'0'412'13,"0"0"-230"-11,0 0-10 8,0 0-86-5,0 0-72 3,0 0-14 0,0 0-42 0,0-2-74-2,0 2-118 1,0 0-366 1</inkml:trace>
    </iact:actionData>
  </iact:action>
  <iact:action type="add" startTime="96064">
    <iact:property name="dataType"/>
    <iact:actionData xml:id="d30">
      <inkml:trace xmlns:inkml="http://www.w3.org/2003/InkML" xml:id="stk23" contextRef="#ctx0" brushRef="#br0">10875 11343 446 0,'0'0'236'7,"0"0"-58"-1,0 0-34 3,0 0-2-2,0 0-28 1,0 0-2 1,0 0-12-4,84-32-16 3,-65 23-20 0,1-2 4-2,9 2 0 2,-1-1-18 0,5-1-12 0,3-4-16 1,5-1 2-4,2-2-14 3,5 1 2 0,-7-2 0 0,2 6 4-2,-2-4 8 3,-5 4-4-2,6 4-2-1,-7-1-4 3,0 2 2-2,-6 0-16 1,7-4 4-2,-13 1 0 2,13 0-4 0,-11 2 2 0,7-1-2 0,-5-3 5-2,-2 2-5 2,7 0 0 0,-8 1 0-2,8-2 0 2,-4-2 0 0,-8 3 0 0,14-1 0-1,-14 5 0 0,0 0 0 1,0 1 0 0,-1 1 0-1,2-1 0 1,-1-2 0 0,3 2 0-1,-3-5 0 2,1-2 0-4,-3 6 0 3,4-1 0 0,-6-3 0 1,-4 5 0-4,4-2 0 3,0 4 0 0,-9-1 0 1,10 2 0-4,-4-2 0 3,6-3 0 1,1-9 0-3,5-2 0 1,1-2 0 1,5-2 0 0,-5 5 0 1,-6 1 0-3,0-1 0 2,1 1 0 0,2 0 0 0,-3 4 0-3,16-2 0 4,-11-4 0-1,11-3 0-2,0-3 0 2,-2-5 0 0,-4 6 0-1,6 1 0 0,-8 4 0 1,2 1 0-1,-3 5 0 1,-3-5 0-1,5 5 0 0,-6-1 0 1,1-3 0 0,-3 6 0-1,-2-4 0 1,6 4 0-1,-1 0 0 2,1-1 0-3,1 2 0 1,-1-2 0 1,4 2 0 0,-2-5 0-1,2-2 0 1,2 2 0 0,2-3 0-1,-1 1 0 0,1 2 0 0,6 1 0 1,-14 3 0 1,10 2 0-1,-10 4 0-2,-8 0 0 1,6-4 0 2,-3 1 0-3,9-4 0 2,-1-1 0-1,4-2 0 1,0-7 0-1,4-3 0 1,5-1 0 0,-10 3 0 0,-3 8 0 0,-5 3 0-2,8 0 0 2,-5 2 0 0,-2-5 0-2,5-2 0 2,-8 1 0-1,-1-1 0 2,-13 5 0-3,9 1 0 2,-9 5 0-1,-7 3 0 1,0 3 0-1,0 0 0 1,0 0 0-1,0 0 0 2,-23 6 0-3,-13 16 0 1,-8 3 0 1,-3 4 0 1,-11 4 0-3,-15 1 0 2,-9 6 0-1,-3 1 0 1,-9 6 0-1,3 2 0 0,-5 1 0 1,-1 5 0 0,0-2 0-1,9 1 0 0,-8-4 0 1,-4-3 0 1,14-4 0-3,-6-4 0 2,12-10 0-1,0-7 0 2,12-7 0-3,-6-2 0 1,10 1 0 1,-11-4 0 0,4 10 0-1,-6 7 0 0,-14 3 0 1,8 6 0 0,3 1 0-1,8-4 0 1,-1 4-65 0,5 0-9 0,3-3-80-2,6-4-48 2,9-5-76 0,36-25-114-1,10 0-364 0</inkml:trace>
    </iact:actionData>
  </iact:action>
  <iact:action type="add" startTime="99029">
    <iact:property name="dataType" value="strokeEraser"/>
    <iact:actionData xml:id="d31">
      <inkml:trace xmlns:inkml="http://www.w3.org/2003/InkML" xml:id="stk24" contextRef="#ctx0" brushRef="#br1">16768 15900 1278 0,'0'0'370'7,"0"0"-236"1,0 0-86-1,0 0-48 0,0 0-58 1,0 0-540 0</inkml:trace>
    </iact:actionData>
  </iact:action>
  <iact:action type="remove" startTime="99238">
    <iact:property name="style" value="instant"/>
    <iact:actionData xml:id="d32" ref="#d26"/>
  </iact:action>
  <iact:action type="add" startTime="99232">
    <iact:property name="dataType" value="strokeEraser"/>
    <iact:actionData xml:id="d33">
      <inkml:trace xmlns:inkml="http://www.w3.org/2003/InkML" xml:id="stk25" contextRef="#ctx0" brushRef="#br1">16768 15900 818 0,'178'37'596'15,"-178"-37"-586"-13,0 0-10 6,0 0-170-6</inkml:trace>
    </iact:actionData>
  </iact:action>
  <iact:action type="add" startTime="99653">
    <iact:property name="dataType" value="strokeEraser"/>
    <iact:actionData xml:id="d34">
      <inkml:trace xmlns:inkml="http://www.w3.org/2003/InkML" xml:id="stk26" contextRef="#ctx0" brushRef="#br1">17448 15706 1158 0,'0'0'320'5,"0"0"-224"3,0 0 2-1,0 0-24 0,0 0-74 1,0 0-76 0,101-13-268 0,-89 9-606-2</inkml:trace>
    </iact:actionData>
  </iact:action>
  <iact:action type="remove" startTime="99929">
    <iact:property name="style" value="instant"/>
    <iact:actionData xml:id="d35" ref="#d30"/>
  </iact:action>
  <iact:action type="add" startTime="99936">
    <iact:property name="dataType" value="strokeEraser"/>
    <iact:actionData xml:id="d36">
      <inkml:trace xmlns:inkml="http://www.w3.org/2003/InkML" xml:id="stk27" contextRef="#ctx0" brushRef="#br1">18455 15377 1312 0,'0'0'386'11,"0"0"-328"-6,0 0-58 1,0 0 0 1,0 0-2 2,0 0-130-2,18-15-324 0</inkml:trace>
    </iact:actionData>
  </iact:action>
  <iact:action type="add" startTime="102352">
    <iact:property name="dataType"/>
    <iact:actionData xml:id="d37">
      <inkml:trace xmlns:inkml="http://www.w3.org/2003/InkML" xml:id="stk28" contextRef="#ctx0" brushRef="#br0">4450 14551 146 0,'0'0'650'5,"0"0"-310"4,0 0-22-1,0 0-82-2,0 0-118 2,0 0-54-1,0 0-42 2,14-44 40-4,0 33 6 4,3 2-45-1,-4-1-23-1,3 0 0 0,8 2 0 0,3-6 0 1,14-8 0 0,2-5 0-2,14 0 0 3,-1-4 0-2,-2 7 0 2,-3 0 0 0,1 1 0-4,-3 1 0 3,8 0 0 0,-1-2 0-2,4 3 0 2,0-2 0 0,7-5 0 1,-6 3 0-4,7 0 0 3,-13 0 0 0,2 5 0 0,-17 3 0-2,1 3 0 2,-5-1 0 0,0 1 0 0,2 0 0-2,1-5 0 2,6-3 0 0,4-1 0 0,5-1 0-2,-9 6 0 2,10-1 0 0,-10 2 0 0,-4-1 0-2,4 6 0 2,-5 2 0-1,-5-2 0 3,13 2 0-4,-8-5 0 1,5 0 0 1,2-4 0 0,6-3 0-2,4-6 0 2,4-1 0 0,-12 4 0-2,5 3 0 3,-14 2 0-2,1 0 0 1,-14 3 0 0,10 4 0-2,-1-4 0 2,-9 0 0-1,10 0 0 1,-4 0 0-1,3 1 0 1,-1-1 0 0,1 0 0 1,5 2 0-3,-2 2 0 1,-9 1 0 0,1-2 0 0,5 0 0 1,-8-6 0 0,8-1 0 0,0-3 0-2,-8-1 0 3,2 1 0-2,-2-6 0 2,4 3 0-2,7 2 0-1,-7-2 0 2,7 9 0 0,-2-5 0 0,4 0 0-2,0 1 0 2,-2-8 0 0,13 0 0 1,-3-3 0-4,8-9 0 3,-11 3 0 0,8 0 0 0,-11 5 0-2,-2 8 0 2,-5 6 0 1,3 4 0-2,-1 1 0-1,2 0 0 2,4-4 0 0,2 1 0-1,11-5 0 0,-1 3 0 1,-2-3 0 0,-3 4 0-2,1-3 0 2,-7-1 0 0,-2-2 0-1,14-2 0 2,-1-10 0-3,5-5 0 2,-13-1 0 0,12 2 0 0,-8 0 0-2,-3 8 0 2,0 4 0 0,-5 4 0-1,4 0 0 0,-1-2 0 2,6-10 0-2,6-3 0-1,11-1 0 2,-7-3 0 0,1 9 0 0,-7 3 0-2,-9 7 0 2,5 0 0 0,4-1 0-1,-4-4 0 2,5-4 0-3,2-5 0 2,14-7 0-1,-8 4 0-1,11-2 0 3,-3 4 0-2,-4 0 0 1,-9 4 0 1,8 8 0-3,-8-3 0 2,-2 3 0 0,2 2 0 0,9-5 0-2,1 4 0 2,9-4 0-1,-4-6 0 0,7 4 0 1,-10 2 0 0,6 5 0-1,-5 1 0 2,-1 3 0-3,-2-4 0 2,10 3 0-1,-4-1 0 2,-2-4 0-3,-7-1 0 1,13-2 0 2,-5 6 0-2,5 3 0 0,-1-1 0 1,4 6 0 0,-5 2 0-1,3 2 0 0,-7 2 0 0,-7-7 0 1,9-1 0 1,4-9 0-3,9-12 0 2,0-10 0-1,7-6 0 0,-4-3 0 3,-2 3 0-4,-10 8 0 1,-8 6 0 2,-2 3 0-3,1 2 0 2,-4 1 0 0,6-7 0-2,-10 1 0 3,9-2 0-2,-10-5 0 1,4 4 0 0,-9 6 0-2,-4 9 0 2,-12 6 0 0,-18 10 0-2,-5 10 0 2,-4-3 0-1,-12 7 0 1,1 0 0-1,-4 0 0 1,0 0 0-1,0 0 0 1,0 34 0 1,0-14 0-3,-7 14-433 2</inkml:trace>
    </iact:actionData>
  </iact:action>
  <iact:action type="remove" startTime="106553">
    <iact:property name="style" value="instant"/>
    <iact:actionData xml:id="d38" ref="#d37"/>
  </iact:action>
  <iact:action type="add" startTime="106560">
    <iact:property name="dataType" value="strokeEraser"/>
    <iact:actionData xml:id="d39">
      <inkml:trace xmlns:inkml="http://www.w3.org/2003/InkML" xml:id="stk29" contextRef="#ctx0" brushRef="#br1">15206 16966 822 0,'0'0'866'11,"0"0"-618"-8,0 0-137 4,0 0-111 1,0 0 0 1,0 0 0-2,0 90 0-2,0-88 0 5,0 5 0-4,0-6-51 2,0 5-769 1</inkml:trace>
    </iact:actionData>
  </iact:action>
  <iact:action type="add" startTime="110147">
    <iact:property name="dataType"/>
    <iact:actionData xml:id="d40">
      <inkml:trace xmlns:inkml="http://www.w3.org/2003/InkML" xml:id="stk30" contextRef="#ctx0" brushRef="#br0">4278 14554 74 0,'0'0'286'7,"0"0"-144"2,0 0 16-4,0 0-40 3,0 0 8 0,0 0 22 0,0 0 30-2,0 19-28 2,0-19-34 0,0 4-14 0,0-4-24-2,0 0 10 2,0 0-14 0,0 0 18 0,6 0 0-2,-2 0-67 2,-4 0-25 0,3 0 0 0,-3 0 0-1,3 0 0 0,-2 0 0 1,11 0 0 0,-5 0 0-2,6 0 0 2,-3 0 0 0,3 0 0 0,1-6 0-2,-3-5 0 2,8-1 0 1,-2 1 0-2,1-2 0-1,-2 0 0 2,-6 3 0 1,7 1 0-2,-1 4 0-1,-9-2 0 2,9-1 0 0,2-4 0 3,-2 5 0-7,-2-6 0 4,4 1 0-1,9-2 0 1,-5 2 0-1,-3 3 0 1,-5 2 0-1,-1-1 0 2,5-1 0-4,0 1 0 4,7-5 0-1,-2 3 0 0,-5-2 0-3,-2-2 0 3,4 3 0 1,-4 0 0-2,-4 0 0 0,3 2 0 1,-10 4 0 0,11-4 0-1,-3 0 0 0,0-2 0 0,4-2 0 2,4-2 0-2,8 2 0-1,-9-4 0 3,6 3 0-1,-1-1 0-1,-8 1 0-1,2 0 0 2,1 7 0 1,-7-5 0-1,-1 3 0-3,7 0 0 3,-4-2 0 1,0 3 0-1,4 0 0-2,1-4 0 1,-2 3 0 2,-4 1 0-4,14-4 0 4,-7 7 0-2,-2-5 0 2,1 1 0-1,4 0 0-3,-3-2 0 4,3 3 0-2,2-5 0 2,4 1 0-3,-5 0 0 1,-2 2 0 1,6-5 0 1,-6 4 0-4,5 0 0 3,1-4 0 1,-5 2 0-2,4-1 0-1,4-1 0 2,-5 4 0 1,7-3 0-2,-7 0 0-1,9-3 0 2,4 1 0 1,0-5 0-1,-2 2 0-3,-2-2 0 3,-6 6 0 1,-1-2 0-4,-1 2 0 3,-3-2 0 0,11 4 0 1,0-8 0-1,3 0 0-3,5-2 0 3,-2-5 0 1,0 5 0-2,-4 1 0-1,-5 0 0 2,-6 5 0 0,10 0 0 1,-1-6 0-4,3-1 0 3,4-6 0 0,2 0 0 1,-1 0 0-4,5 1 0 3,-5 7 0 1,-4 0 0-1,1 1 0-3,-1 2 0 3,0-3 0 0,7-2 0 1,0-1 0-4,4 0 0 3,-2 0 0 0,2-1 0 0,-8 5 0-2,-2-5 0 2,-1 3 0 1,1 1 0-2,-5-4 0 0,5 1 0 0,1-6 0 2,-2-3 0-1,10 4 0-3,-3-2 0 3,-3 7 0 1,2-2 0-4,-2 2 0 3,-1 1 0 0,2 2 0 0,-6-1 0 0,2 1 0-2,-1 0 0 2,2 0 0 1,-4-2 0-2,-2 1 0-1,1-1 0 2,-7 4 0 0,5 0 0 0,-3 3 0-2,-2 4 0 2,11-8 0 1,2 0 0-1,11-6 0-3,5 0 0 3,2-4 0 0,0 0 0 0,-1 0 0-2,-7 1 0 2,-2 8 0 1,-2-2 0-3,-2 3 0 1,-5 1 0 1,1-3 0 1,9 0 0-2,-4-9 0-1,6-1 0 2,2 1 0 1,-2-2 0-1,4 2 0-2,1 4 0 1,2 6 0 2,-1 0 0-1,-1-2 0-3,2-1 0 3,0 2 0 1,-2 1 0-4,-9 0 0 4,0 2 0-2,-6 3 0 2,6-3 0-1,-3 1 0-3,4-3 0 3,-2 1 0 1,2-1 0-1,-4 3 0-3,6 2 0 3,-7 0 0 1,-4 6 0-1,0-4 0-3,-1 4 0 4,-1 3 0-1,-3 0 0-3,7-1 0 4,4 1 0-2,0 1 0 3,-3 0 0-6,3 1 0 4,-5 1 0 0,-2-1 0 1,0 0 0-1,2-6 0-3,1-1 0 3,12-4 0 1,1-2 0-2,-8-2 0-1,3 2 0 2,-8 7 0 1,-7 2 0-2,2 0 0 0,2 0 0 0,5 0 0 2,5-7 0-1,-3 0 0-2,11-3 0 1,-2 0 0 2,-14 2 0-1,1 1 0-3,-6 8 0 3,4-4 0 1,-8 5 0-1,1-3 0-3,-6 2 0 3,7-2 0 1,5 1 0-1,-5-5 0-3,8-2 0 4,-1 4 0-1,-2-3 0-3,-1 6 0 4,-1-1 0-1,2 1 0 0,-5 3 0 0,5-5 0-2,-1 5 0 2,3-8 0 0,-3 3 0 0,1-1 0-2,-8 1 0 2,-3 2 0 0,7-5 0 0,-7 4 0-2,1-3 0 1,2 2 0 2,-6 0 0-2,8-1 0-1,-7-4 0 3,2-3 0-2,-4 1 0 2,8-3 0-3,-2-3 0 2,8-5 0 0,8-3 0 0,-5 5 0-3,-2-2 0 4,-3 5 0-2,-8 8 0 2,2 2 0-4,-7 0 0 4,-5 5 0-2,13-2 0 0,-5-5 0 0,8 2 0 2,8-2 0-1,8-7 0-1,-9 8 0-1,-1-4 0 3,10-2 0-1,-8 5 0 0,1 0 0-2,-3 0 0 1,1 4 0 2,-2-7 0-1,10-1 0-2,-5 1 0 1,3-1 0 2,2-2 0-1,6-5 0-2,-4 3 0 2,-5 0 0 0,6-2 0 0,-8 5 0-3,-5-3 0 3,-2 1 0 1,-14 4 0-3,-7 5 0 2,-7 10 0-1,-9 1 0 2,-2 4 0-3,0 0 0 2,-16 0 0-1,-10 20 0 2,-4 8-187-1</inkml:trace>
    </iact:actionData>
  </iact:action>
  <iact:action type="add" startTime="113913">
    <iact:property name="dataType" value="strokeEraser"/>
    <iact:actionData xml:id="d41">
      <inkml:trace xmlns:inkml="http://www.w3.org/2003/InkML" xml:id="stk31" contextRef="#ctx0" brushRef="#br1">15216 17258 826 0,'0'0'332'8,"0"0"4"0,0 0-16 0,0 0-106-3,0 0-195 3,0 0-19 1,0 0 0-2,-54-50 0 1,48 50 0-2,6 5 0 2,-4 17-379 0</inkml:trace>
    </iact:actionData>
  </iact:action>
  <iact:action type="remove" startTime="114252">
    <iact:property name="style" value="instant"/>
    <iact:actionData xml:id="d42" ref="#d40"/>
  </iact:action>
  <iact:action type="add" startTime="114260">
    <iact:property name="dataType" value="strokeEraser"/>
    <iact:actionData xml:id="d43">
      <inkml:trace xmlns:inkml="http://www.w3.org/2003/InkML" xml:id="stk32" contextRef="#ctx0" brushRef="#br1">14855 16850 2047 0,'0'0'0'11,"0"0"0"-4,0 0 0-2,0 0 0 0,0 0 0 3,0 0 0 1,-34-22 0-4,34 22 0 3,0 0-327 0,0 13-905 1</inkml:trace>
    </iact:actionData>
  </iact:action>
  <iact:action type="add" startTime="115939">
    <iact:property name="dataType"/>
    <iact:actionData xml:id="d44">
      <inkml:trace xmlns:inkml="http://www.w3.org/2003/InkML" xml:id="stk33" contextRef="#ctx0" brushRef="#br0">4364 14612 136 0,'0'0'598'6,"0"0"-370"0,0 0-16 2,0 0 36 1,0 0-36-2,0 0-16 0,131-123-40 1,-81 93-95-1,0-4-61 2,14-5 0-4,6-1 0 3,1-5 0 0,16-6 0 1,4-4 0-3,22-5 0 2,3 2 0-1,-4 4 0 4,-9 12 0-7,-5 0 0 4,-5 7 0 0,-6 4 0 0,0-4 0-2,7-2 0 2,6-8 0 0,18-4 0 0,5 2 0-3,4 3 0 3,-3-5 0 1,-7 8 0-1,-5-2 0-2,-9 1 0 1,10-1 0 2,-6-4 0-1,7-7 0-2,-1-4 0 2,-5-4 0 0,-4-3 0 0,0-8 0-2,9-2 0 2,1-10 0 0,-3 1 0 0,-2 2 0-2,0-2 0 2,7 5 0 0,-8 5 0 0,5 5 0-2,-5 2 0 2,2-4 0 0,0-3 0 0,10-1 0-2,5-9 0 2,13 3 0 0,2-1 0 0,1 6 0-2,-1 12 0 2,-8 10 0 0,-10 9 0 1,-6 3 0-4,-4 3 0 3,5-3 0 0,6-6 0 0,11-10 0-2,2-16 0 2,-7-15 0 0,10-7 0 0,-14-1 0-2,-11 16 0 2,-14 19 0 0,-16 18 0 0,-1 17 0-2,-2 14 0 2,-1 2 0 0,10 1 0 0,-9 7 0-2,-4-4 0 2,-3 1 0 0,2 2 0 0,4-9 0-2,1-1 0 2,9 1 0 1,0-1 0-2,-6-3 0-1,10-4 0 2,2-9 0 0,6-11 0 0,2-16 0 0,9-11 0-2,-3-5 0 2,8 0 0 1,-11-2 0-4,7 9 0 3,-6 2 0 0,5 4 0 0,-9 4 0-2,5 6 0 2,-18-1 0 0,-1 6 0 0,-16 9 0-2,-5 8 0 2,-8 15 0 0,3 13 0 0,-3 0 0-2,-2 4 0 2,2 22 0 0,-22-4 0 0,-15-10 0-2,-23-4 0 2,-1 5 0 0,-1-6 0 1,-25 15-1351-4</inkml:trace>
    </iact:actionData>
  </iact:action>
  <iact:action type="add" startTime="118174">
    <iact:property name="dataType" value="strokeEraser"/>
    <iact:actionData xml:id="d45">
      <inkml:trace xmlns:inkml="http://www.w3.org/2003/InkML" xml:id="stk34" contextRef="#ctx0" brushRef="#br1">15200 16960 1072 0,'0'0'578'7,"0"0"-446"2,0 0-28-1,0 0 57-3,0 0-161 3,0 0 0 0,-44 0 0 1,31 11 0-4,9 2-199 3,4 11-1491 0</inkml:trace>
    </iact:actionData>
  </iact:action>
  <iact:action type="add" startTime="118694">
    <iact:property name="dataType" value="strokeEraser"/>
    <iact:actionData xml:id="d46">
      <inkml:trace xmlns:inkml="http://www.w3.org/2003/InkML" xml:id="stk35" contextRef="#ctx0" brushRef="#br1">14982 16794 1374 0,'0'0'206'5,"0"0"-182"5,0 0 114-5,0 0 52 2,0 0-98 1,0 0-72 1,-7 0-20-3,3 0-22 2,4 3-136 0,0 8-702 0</inkml:trace>
    </iact:actionData>
  </iact:action>
  <iact:action type="add" startTime="119158">
    <iact:property name="dataType" value="strokeEraser"/>
    <iact:actionData xml:id="d47">
      <inkml:trace xmlns:inkml="http://www.w3.org/2003/InkML" xml:id="stk36" contextRef="#ctx0" brushRef="#br1">15545 16209 1860 0,'0'0'178'6,"0"0"-172"2,0 0-3 0,0 0-3 0,0 0 0-3,0 0 0 3,90-84-41 1,-87 75-169-1,1 5-384-2</inkml:trace>
    </iact:actionData>
  </iact:action>
  <iact:action type="remove" startTime="119505">
    <iact:property name="style" value="instant"/>
    <iact:actionData xml:id="d48" ref="#d44"/>
  </iact:action>
  <iact:action type="add" startTime="119511">
    <iact:property name="dataType" value="strokeEraser"/>
    <iact:actionData xml:id="d49">
      <inkml:trace xmlns:inkml="http://www.w3.org/2003/InkML" xml:id="stk37" contextRef="#ctx0" brushRef="#br1">15990 16238 926 0,'0'0'972'10,"0"0"-934"-1,0 0-38-7,0 0 46 4,0 0-6 4,0 0-40-4,46-12-40 0,-46 12-150 2,0 0-328 0</inkml:trace>
    </iact:actionData>
  </iact:action>
  <iact:action type="add" startTime="122720">
    <iact:property name="dataType"/>
    <iact:actionData xml:id="d50">
      <inkml:trace xmlns:inkml="http://www.w3.org/2003/InkML" xml:id="stk38" contextRef="#ctx0" brushRef="#br0">4197 14467 860 0,'0'0'272'8,"0"0"-138"0,0 0 38-2,0 0-30 2,187-129-30 0,-107 98 76 0,8-6-21-2,19 3-167 2,3 4 0 0,-2-4 0 0,9 4 0-2,-1-5 0 2,-1-2 0 0,-1 2 0 0,3-2 0-2,-1-3 0 2,5-1 0 3,15-8 0-5,6 4 0-1,9 1 0 3,-5-1 0 1,-1 1 0-2,-17 7 0-1,-12 0 0 2,-15 5 0 1,-5 5 0-1,-9 1 0-2,-6 4 0 1,0-7 0 1,-1-4 0 1,10-10 0-4,-6-4 0 3,0-7 0 1,-7 4 0-1,-8 8 0-3,-2 3 0 4,-3 5 0-1,2 3 0 0,-5-3 0-3,16-6 0 3,0-4 0 0,0-8 0 1,-3-2 0-2,3 2 0-1,-4 10 0 3,-6 3 0-1,13 5 0-2,-6 1 0 1,5-1 0 1,0-3 0 1,-8-5 0-4,9-8 0 3,-1-7 0 1,-2-4 0-1,4-3 0-3,2-2 0 4,-9 1 0-1,3 9 0 0,-6 3 0-3,-12 7 0 3,11 6 0 0,-15-1 0 1,4 8 0-4,8-4 0 3,1 0 0 1,9 1 0-2,5-4 0 0,4-4 0 0,13-4 0 1,-2-6 0 0,3-1 0-2,-6-5 0 2,-6-6 0 0,11-7 0 0,-2-4 0-2,7-7 0 3,6-4 0-2,2 1 0 2,4 9 0-4,-9 13 0 3,-8 18 0 1,-11 13 0-1,-7 11 0-3,-7 6 0 3,6 3 0 0,1 0 0 1,9-5 0-3,15-6 0 1,11-9 0 1,8-6 0 1,-1 1 0-4,-2 0 0 3,-8-6 0 1,-5-6 0-2,8-7 0-1,-7-13 0 2,4 0 0 0,-13 7 0 1,0 2 0-4,-14 15 0 3,-4 4 0 1,-5 6 0-2,-13 13 0-1,-18 7 0 2,-18 9 0 0,-8 4 0 0,-20 4 0-1,0 0 0 0,0 4 0 1,-40 28 0 0,12-9 0-2,-1 4-905 2</inkml:trace>
    </iact:actionData>
  </iact:action>
  <iact:action type="add" startTime="125109">
    <iact:property name="dataType" value="strokeEraser"/>
    <iact:actionData xml:id="d51">
      <inkml:trace xmlns:inkml="http://www.w3.org/2003/InkML" xml:id="stk39" contextRef="#ctx0" brushRef="#br1">14343 17721 1086 0,'0'0'388'5,"0"0"-120"4,0 0-144-1,0 0-124 0,0 0-4-3,0 0-440 4</inkml:trace>
    </iact:actionData>
  </iact:action>
  <iact:action type="add" startTime="125494">
    <iact:property name="dataType" value="strokeEraser"/>
    <iact:actionData xml:id="d52">
      <inkml:trace xmlns:inkml="http://www.w3.org/2003/InkML" xml:id="stk40" contextRef="#ctx0" brushRef="#br1">14830 18188 1536 0,'0'0'390'5,"0"0"-288"1,0 0-83 2,0 0-19 1,0 0 0-2,0 0 0 0,0-92 0 0,0 92 0 1,-6 0 0 0,6 0-133-2,-3 11-1005 2</inkml:trace>
    </iact:actionData>
  </iact:action>
  <iact:action type="add" startTime="125749">
    <iact:property name="dataType" value="strokeEraser"/>
    <iact:actionData xml:id="d53">
      <inkml:trace xmlns:inkml="http://www.w3.org/2003/InkML" xml:id="stk41" contextRef="#ctx0" brushRef="#br1">14713 17764 1326 0,'0'0'600'6,"0"0"-502"0,0 0-75 4,0 0-23-6,0 0 0 5,0 0 0-1,0 0-349 0,0-54-791-2</inkml:trace>
    </iact:actionData>
  </iact:action>
  <iact:action type="remove" startTime="125919">
    <iact:property name="style" value="instant"/>
    <iact:actionData xml:id="d54" ref="#d50"/>
  </iact:action>
  <iact:action type="add" startTime="125925">
    <iact:property name="dataType" value="strokeEraser"/>
    <iact:actionData xml:id="d55">
      <inkml:trace xmlns:inkml="http://www.w3.org/2003/InkML" xml:id="stk42" contextRef="#ctx0" brushRef="#br1">14633 17354 360 0,'0'0'1310'10,"0"0"-1196"-7,0 0 24 6,0 0-13-1,0 0-125-3,0 0 0 3,0-62 0 0,0 90-327 0</inkml:trace>
    </iact:actionData>
  </iact:action>
  <iact:action type="add" startTime="130709">
    <iact:property name="dataType"/>
    <iact:actionData xml:id="d56">
      <inkml:trace xmlns:inkml="http://www.w3.org/2003/InkML" xml:id="stk43" contextRef="#ctx0" brushRef="#br0">4284 14568 860 0,'0'0'188'5,"0"0"-32"4,0 0 88-2,0 0-94 1,0 0-26-1,0 0 4 0,26-42-18 2,-22 37-23-1,1 1-87-2,0 2 0 2,-2 2 0 0,2-4 0 0,0 2 0 0,6-3 0-3,-4-3 0 4,16-11 0-2,3 2 0-1,2-1 0 3,-5-1 0-1,7 2 0 0,-7 2 0-2,1 2 0 2,0-2 0 0,5-2 0-1,2-3 0 2,2-2 0-4,3-3 0 4,-4-1 0-1,4 3 0-3,-4 1 0 4,-1 3 0 0,-1-2 0-2,1-1 0-1,2 0 0 3,-5 0 0-2,5 0 0 1,-6-1 0-2,13 1 0 2,0-4 0 1,1-2 0-2,11 0 0 0,2-3 0-1,-1 3 0 3,-4-3 0-1,-1 6 0-2,-1-1 0 2,-7 3 0 0,4 5 0 0,-2-2 0-2,-2-1 0 2,1 2 0 0,0-3 0 0,2-1 0-2,-2 0 0 2,-1 3 0 0,-1 1 0 1,-1-1 0-4,1 7 0 3,2 1 0 0,-8 1 0 0,5 0 0-2,8 0 0 2,-2-6 0 0,6 0 0 0,0-2 0-2,0-1 0 2,4 0 0 0,-8 3 0 0,-5 5 0-3,0 2 0 4,-5-2 0 0,0 2 0-2,5-5 0-1,-1-2 0 2,4-3 0 0,5 1 0 0,-1 0 0-2,4-5 0 2,0 2 0 0,5-3 0 0,-1 5 0 0,1-2 0-2,-4-3 0 2,5-2 0 0,-5 0 0-2,-7 2 0 2,-4-1 0 1,6 1 0-2,-3-4 0 0,1-4 0 0,3-4 0 2,4-5 0-2,10-2 0-1,-3-1 0 2,-1 5 0 0,-4 4 0 0,-11 7 0-2,-2 1 0 2,-2 3 0 0,-6 1 0 1,2 0 0-2,-8 3 0-1,-8 1 0 2,3 6 0 1,-6-4 0-4,7 6 0 3,-7 2 0 0,-5 2 0 0,-8 2 0-2,-1 3 0 2,-3 0 0 1,4 0 0-2,2 3 0-1,-3-2 0 2,4 0 0 0,-4 2 0 0,7 0 0-2,-7 0 0 2,-3 0 0 0,0 0 0 0,0 0 0-3,0 2 0 4,0 15-1393-1</inkml:trace>
    </iact:actionData>
  </iact:action>
  <iact:action type="add" startTime="134186">
    <iact:property name="dataType" value="strokeEraser"/>
    <iact:actionData xml:id="d57">
      <inkml:trace xmlns:inkml="http://www.w3.org/2003/InkML" xml:id="stk44" contextRef="#ctx0" brushRef="#br1">12883 18218 982 0,'0'0'0'6</inkml:trace>
    </iact:actionData>
  </iact:action>
  <iact:action type="remove" startTime="134406">
    <iact:property name="style" value="instant"/>
    <iact:actionData xml:id="d58" ref="#d56"/>
  </iact:action>
  <iact:action type="add" startTime="134394">
    <iact:property name="dataType" value="strokeEraser"/>
    <iact:actionData xml:id="d59">
      <inkml:trace xmlns:inkml="http://www.w3.org/2003/InkML" xml:id="stk45" contextRef="#ctx0" brushRef="#br1">12827 18011 980 0,'3'-20'712'7,"13"12"-712"6,-6-4-218-12,-10 7-2 7,0 2-334 0</inkml:trace>
    </iact:actionData>
  </iact:action>
  <iact:action type="add" startTime="134544">
    <iact:property name="dataType" value="strokeEraser"/>
    <iact:actionData xml:id="d60">
      <inkml:trace xmlns:inkml="http://www.w3.org/2003/InkML" xml:id="stk46" contextRef="#ctx0" brushRef="#br1">12807 17766 1738 0,'0'0'170'6,"0"0"-170"1,0 0-72 0,0 0 70 2,0 0-46-1,0 0-456-3</inkml:trace>
    </iact:actionData>
  </iact:action>
  <iact:action type="add" startTime="137173">
    <iact:property name="dataType"/>
    <iact:actionData xml:id="d61">
      <inkml:trace xmlns:inkml="http://www.w3.org/2003/InkML" xml:id="stk47" contextRef="#ctx0" brushRef="#br0">4130 14504 378 0,'0'0'380'8,"0"0"-194"-1,0 0-18-1,0 0-4 3,0 0-24-1,0 0-12-1,0 5-36 0,0-5 62 0,18-13-30 2,2-6-30-2,6-3-55 1,7 0-39-2,8-9 0 3,10-8 0-2,18 0 0-1,7-6 0 2,8-1 0 0,4-4 0 3,9-4 0-6,8-8 0 1,8 0 0 3,5 4 0-1,0 0 0-1,2 4 0 0,-5 3 0 1,4-3 0 0,1-1 0-2,9-4 0 2,3-3 0 0,8 0 0-1,7-2 0 2,-7-1 0-3,-5 3 0 2,-3-3 0-1,-4-2 0 2,-7 5 0-3,-8 3 0 2,-8 5 0-1,-5 5 0 1,0-3 0-2,10-3 0 3,22-18 0-2,24-15 0 2,18-11 0-3,0-10 0 2,3 2 0 0,-23 14 0 0,-16 12 0-2,-15 13 0 3,-1 12 0-2,-6 0 0-2,4-2 0 4,0-8 0-1,21-6 0 0,11-7 0 1,9 2 0-4,-18 16 0 3,-12 12 0 0,-21 16 0 0,0 6 0-2,-3-5 0 2,14-2 0-1,-4-3 0 2,19-7 0-3,5-6 0 2,4-9 0-1,0 0 0 0,-5 4 0 1,-6 8 0 0,-21 14 0 0,-19 5 0-2,-14 5 0 2,-6 1 0 0,-10-2 0 0,-8 5 0-2,-2-2 0 2,-8 1 0 0,-5 5 0 0,-2 1 0-1,-6-1 0 0,8 5 0 1,2-4 0 0,8-3 0-2,5-1 0 2,-2 2 0 0,-6 2 0-1,4 0 0 2,-4 1 0-3,4-2 0 2,-4-7 0 0,16-12 0 0,2-6 0-2,-3-4 0 2,-2-3 0 0,-3 6 0-2,-12 10 0 3,-13 11 0-2,-7 6 0 1,-8 4 0 0,-2-2 0-2,7-4 0 3,2-3 0-2,2-5 0-1,7-1 0 2,6 3 0 0,2 1 0 0,-1 6 0-2,-4-1 0 2,-5 6 0 1,-7 7 0-2,-5 0 0 1,3-1 0-2,1-3 0 2,13-3 0 0,7-6 0-2,8 2 0 2,-7 0 0 0,-2 6 0 0,-3 5 0-2,-7 3 0 2,-8 0 0 0,-7 0 0 0,0 0 0-2,-2 0 0 2,-9 0 0 0,16 0 0 0,10 0 0-2,4 0 0 2,-5 0 0 1,0 0 0-2,-12 0 0-1,-20 0 0 2,0 3 0 0,-13-1 0 0,-13 1-377-2</inkml:trace>
    </iact:actionData>
  </iact:action>
  <iact:action type="add" startTime="139328">
    <iact:property name="dataType"/>
    <iact:actionData xml:id="d62">
      <inkml:trace xmlns:inkml="http://www.w3.org/2003/InkML" xml:id="stk48" contextRef="#ctx0" brushRef="#br0">12681 10499 142 0,'0'0'472'7,"0"0"-370"1,0 0 118-2,0 0-62 3,0 0-32-2,0 0-34 0,113-51 42 0,-85 38-6 1,9-2-18 0,2-7-8-1,9-3-26 0,17-7-20 1,11-7-30 0,21-12-8-2,19-7-6 2,9-13 16 1,15-8 12-1,1 2-35-3,8-9-5 4,2 2 0-2,4-3 0 2,-12 6 0-3,-2 7 0 2,-24 16 0 0,-30 13 0 0,-17 17 0-2,-38 13 0 2,-5 7 0 0,-22 5-151 0,-5 3-271-2,0 0-168 1,0 0-14 2,0 0 408-1,0 0 196-3,-5 7 192 3,-6 0 148 0,-5 5-80 1,3 1-60-3,-19 7 0 2,-9 3-54 0,-2 3 12-1,-11-4-80 1,-5-3-18-1,-5 6 6 1,5 1 28-1,1 1-34 0,-6 2-2 0,4-1-10 1,2 3-45 1,-13 0-3-1,-8 5 0-3,-11-2 0 4,-10 1 0-1,8-8 0-2,3-2 0 1,6-8 0 1,22-2-21 1,7-7 3-3,21-6 8 1,0-2-4 1,12 0-4 0,6 0-4-1,3 0 20 0,0 0-4 2,12 3 6-2,0-3 0-1,0 0-28 2,0 0-80 0,26 0 108 0,21 0 94-1,21-13-14 0,25-17-7 1,30-9-73 0,25-11 0-1,26-9 0 0,30-9 0 1,0-4 0 0,14-5 0-1,-5-2 0 1,-25-7 0-1,-6-9 0 1,-10-12 0 0,-134 70 0-2,-11 0-479 3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2:58.5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642">
    <iact:property name="dataType"/>
    <iact:actionData xml:id="d0">
      <inkml:trace xmlns:inkml="http://www.w3.org/2003/InkML" xml:id="stk0" contextRef="#ctx0" brushRef="#br0">6280 9054 408 0,'0'0'262'7,"0"0"-198"-1,0 0 12 2,0 0 58 0,0 0-70 0,0 0 18-2,0 0 52 2,-2-6 44 0,2 6 2 0,-3 0-12-2,-10 0-22 2,-7 0-60 0,0 0-21 0,-19 0-65-2,-2 10 0 3,-4 1 0-2,-14-2 0 1,-5 6 0-2,0 0 0 2,-5-1 0 2,-2 0 0-4,-2 3 0 0,-4-4 0 3,6 5 0-2,-3 2 0 1,-1 0 0-2,14-3 0 2,2 7 0 0,11-1 0 0,3 1 0-2,6 6 0 2,-2-3 0 0,5 4 0 0,5-3 0-2,4 5 0 3,4 4 0-2,7 5 0 2,0 9 0-4,11 8 0 5,-2 0 0-2,1-1 0-1,4-1 0-1,2-9 0 2,-5-10 0 1,1-8 0-2,-8-8 0 0,9-10 0 0,3-10 0 1,0-2 0-1,0 0 0-1,-1 0 0 2,-12 0 0 1,3-22 0-2,-6-3 0-1,-2-2 0 3,0-3 0-1,-4-1 0 0,-1 1-37-3,2-4 7 3,2 6 12 0,2 11 10 0,10 6 0-2,-5 11-16 3,11 0-26-2,-7 0 50 1,0 0 26-2,5 4-8 2,-1 11 4 0,1 1-16 0,3 5 12-2,0 5 28 3,0 2-7-2,0 4-39 1,10 2 0-2,7 1 0 3,2-8 0-2,4-2 0 2,3-5 0-4,-11-6 0 3,2-2 0 0,4-4 0 0,-6 2 0-2,1 0 0 2,2-5 0 0,-5-3 0 0,4 1 0-2,12-3 0 3,-1 0 0-1,11 0 0-1,-6-20 0-1,-1 4 0 2,0-1 0 0,-7 3 0 0,-5 4 0-2,3-2 0 3,-3 0 0-1,7 7 0 0,3 0 0-3,-18 5 0 3,-1 0-281 0</inkml:trace>
    </iact:actionData>
  </iact:action>
  <iact:action type="add" startTime="7463">
    <iact:property name="dataType"/>
    <iact:actionData xml:id="d1">
      <inkml:trace xmlns:inkml="http://www.w3.org/2003/InkML" xml:id="stk1" contextRef="#ctx0" brushRef="#br0">6584 13098 878 0,'0'0'360'5,"0"0"-204"3,0 0-8 0,0 0-26 0,0 0-80-2,0 0-14 2,-168 96 8 0,130-79 44 0,-4 3-12-2,2-6 10 2,-5-1-27 0,-7 2-51 0,-5-4 0-2,-2-2 0 2,6-1 0 0,-6 3 0 0,1 4 0-2,3-2 0 2,7 1 0 0,-1-3 0 2,8-2 0-5,2-4 0 3,-1-5 0 0,-1 3 0 0,3-3 0-2,8 0 0 2,-6 0 0 0,8 0 0 0,-1-3 0-2,9-4 0 2,-6-6 0-1,5 0 0 1,-12-6 0-2,5-7 0 2,-3-5 0 0,-1-3 0 0,-2 0 0-2,7 4 0 2,-2 2 0 0,10-1 0 0,-1 4 0-2,-1 2 0 2,1 4 0 0,9 2 0 0,-16-3 0-2,17 3 0 2,-3 0 0 0,3 7 0 0,1 7 0-2,8-1 0 3,-6 4 0-1,4 0 0 0,-6 0 0-3,9 0 0 3,-7 0 0 0,7 0 0 0,-2-2 0-2,0-2 0 2,-7 0 0 0,9 1 0 0,0 3 0-2,0-2 0 2,-2 2 0 0,2 0 0 0,0 0 0-2,0 0 0 2,0 0 0 0,0 0 0 1,0 0 0-4,0-4 0 4,0 0 0-2,0 4 0 1,0 0 0-2,0 0 0 2,0 0 0 0,0 0 0 0,0-5 0-2,-5 1 0 2,0-3 0 1,-1 5 0-2,6 2 0-1,-2 0 0 2,2 0 0 0,0 0 0 0,-5 0 0-2,2 0 0 2,2 0 0 0,-11 0 0 0,12 9 0-2,-4 8 0 2,1 7 0 1,-7 4 0-1,7 1 0-3,-4-4 0 3,2-3 0 1,-3-2 0-2,5-3 0-1,1-6 0 2,2-2 0 0,0 1 0 0,0 2 0-2,0 5 0 2,0 2 0 0,0 2 0 1,0-4 0-4,0-4 0 3,0-7 0 1,0-5 0-2,0-1 0-1,0 0 0 3,0 0 0-2,0 0 0 2,0-10 0-4,0-21 0 3,0-2 0 0,0-7 0 0,0 1 0-2,0 2 0 2,0-3 0 1,0 5 0-1,0 1 0-3,0 0 0 3,0 9 0 1,0 0 0-2,5 8 0-1,5 5 0 2,0 0 0 0,-1 4 0 0,-1 0 0-2,8 3 0 3,5-5 0-2,2 6 0 2,1 1 0-4,16 3 0 3,-7 0 0 0,7 0 0 0,0 0 0-2,0 0 0 2,-4 0 0 0,-4 0 0 0,3 3 0-2,-10-3 0 2,-5 0 0 1,0 0 0-2,-7 0 0-1,-7 0 0 2,-4 4 0 0,-2 14 0 0,0 2 0-2,0-9 0 3,0 0-913-1</inkml:trace>
    </iact:actionData>
  </iact:action>
  <iact:action type="add" startTime="18692">
    <iact:property name="dataType"/>
    <iact:actionData xml:id="d2">
      <inkml:trace xmlns:inkml="http://www.w3.org/2003/InkML" xml:id="stk2" contextRef="#ctx0" brushRef="#br1">23655 11608 750 0,'0'0'522'7,"0"0"-176"0,0 0-86 0,0 0-91 2,0 0-169-2,0 0 0-1,16 17 0 2,-16 32 0 0,0 21 0 0,0 18 0-2,0 21 0 2,0 14 0 0,0 8 0 0,0-3 0-2,0-25 0 2,0-24 0 0,0-27 0 0,0-25 0-1,0-16 0 2,0-11 0-2,0 0 0 1,8-6 0-2,12-35 0 1,-3-21 0 2,-14 22-63-1,6 1-857-2</inkml:trace>
    </iact:actionData>
  </iact:action>
  <iact:action type="add" startTime="19060">
    <iact:property name="dataType"/>
    <iact:actionData xml:id="d3">
      <inkml:trace xmlns:inkml="http://www.w3.org/2003/InkML" xml:id="stk3" contextRef="#ctx0" brushRef="#br1">24121 11351 978 0,'0'0'570'6,"0"0"-230"1,0 0-181 1,0 0-159 1,0 0 0-3,0 0 0 1,53 24 0 1,-93-11 0 1,-24-3 0-3,-33 0 0 1,-21 6 0 1,-21-3 0 0,-3 2 0-1,-4-4 0 0,-2 0 0 2,15 1 0-2,11-5 0 2,22 2 0-3,20-4 0 2,26-1 0 0,27-2 0-2,11-2 0 2,16 0 0 0,20 0 0 0,16 0 0-2,12 0-259 2</inkml:trace>
    </iact:actionData>
  </iact:action>
  <iact:action type="add" startTime="19667">
    <iact:property name="dataType"/>
    <iact:actionData xml:id="d4">
      <inkml:trace xmlns:inkml="http://www.w3.org/2003/InkML" xml:id="stk4" contextRef="#ctx0" brushRef="#br1">24912 11977 180 0,'0'0'1160'6,"0"0"-712"3,0 0-196-1,0 0-245-2,0 0-7 2,0 0 0 0,0 0 0 0,-119 211 0-2,63-113 0 1,-5 11 0 2,4 12 0-1,9-3 0-2,-1-11 0 2,22-19 0 0,6-29 0 0,5-23 0-2,13-19 0 2,-1-11 0-1,4-6 0 2,0 0 0-3,0-12 0 2,4-33 0 0,12-14 0 0,-13 25-99-2,-1 2-737 2</inkml:trace>
    </iact:actionData>
  </iact:action>
  <iact:action type="add" startTime="20081">
    <iact:property name="dataType"/>
    <iact:actionData xml:id="d5">
      <inkml:trace xmlns:inkml="http://www.w3.org/2003/InkML" xml:id="stk5" contextRef="#ctx0" brushRef="#br1">24483 11819 732 0,'0'0'404'5,"0"0"-178"3,0 0-50 0,0 0-14 0,0 0 74-2,0 0-125 2,57 20-111 0,-37 22 0 0,3 10 0-2,-3-3 0 2,1 1 0 0,-1 1 0 0,-1-3 0-2,1-2 0 2,-3-4 0 0,2-5 0 0,-1-7 0-2,-13-10 0 2,-3-12 0 0,-2-8 0 0,0 0 0-2,0 0 0 2,0 0 0 0,0 0 0 0,0-2 0-2,0-7-295 2</inkml:trace>
    </iact:actionData>
  </iact:action>
  <iact:action type="add" startTime="20635">
    <iact:property name="dataType"/>
    <iact:actionData xml:id="d6">
      <inkml:trace xmlns:inkml="http://www.w3.org/2003/InkML" xml:id="stk6" contextRef="#ctx0" brushRef="#br1">25499 12809 866 0,'0'0'450'7,"0"0"-152"1,0 0-78-2,0 0-74 2,0 0-79 0,0 0-67 0,0 0 0-2,0-3 0 2,0-53 0 0,4-28 0 0,8-17 0-2,-10-20 0 2,0-9 0 0,3-4 0 0,-5-2 0-2,0 8 0 2,0 12 0 1,0 23 0-1,0 20 0-2,0 20 0 2,0 16 0 0,8 12 0 0,0 8 0-1,-1 4 0-1,9 0 0 2,1 6 0 0,6 7 0-2,6 0 0 2,2 0 0 0,9 0 0 0,1 5 0-1,3 28 0 0,8 13 0 1,-15 8 0 0,0 1 0-2,-11 1 0 3,-4-3 0-2,-9 4 0 1,-13-1 0-2,0 1 0 2,0-3 0 0,-47-13 0 2,-1-9 0-5,-18-11 0 3,-4-12 0 0,9-6 0 0,10-3 0-2,15 0 0 2,7 0 0 0,18 0 0 0,2-8 0-3,9-4 0 3,0 3-195 0,0 1-623 0</inkml:trace>
    </iact:actionData>
  </iact:action>
  <iact:action type="add" startTime="21287">
    <iact:property name="dataType"/>
    <iact:actionData xml:id="d7">
      <inkml:trace xmlns:inkml="http://www.w3.org/2003/InkML" xml:id="stk7" contextRef="#ctx0" brushRef="#br1">26263 11991 896 0,'0'0'422'7,"0"0"-106"1,0 0-50 0,0 0-119-2,0 0-147 2,0 0 0 0,187-41 0 0,-135 15 0-1,-10-12 0 1,2-3 0-1,-4-9 0 1,-3-1 0-1,-14 3 0 0,-10 8 0 1,-13 9 0 0,0 9 0-1,-2 7 0 1,-37 14 0 0,-1 1 0 0,-17 0 0-3,-4 37 0 3,-1 8 0 1,-2 7 0 1,8 7 0-7,14 6 0 5,13 3 0 0,23-4 0 0,6-5 0-1,13-8 0 2,33-12 0-2,14-3 0 0,14-10 0 0,-8-7 0 0,-5-4 0 2,-13-13 0-2,-39-2 0 0,-9 0-641 2</inkml:trace>
    </iact:actionData>
  </iact:action>
  <iact:action type="add" startTime="22196">
    <iact:property name="dataType"/>
    <iact:actionData xml:id="d8">
      <inkml:trace xmlns:inkml="http://www.w3.org/2003/InkML" xml:id="stk8" contextRef="#ctx0" brushRef="#br1">23832 13278 902 0,'0'0'476'7,"0"0"-96"-1,0 0-102 1,0 0-267 2,0 0-11-1,0 0 0-1,0 151 0 0,0-85 0 1,7 15 0-1,4 9 0 0,-6 11 0 1,-3 12 0 0,9 5 0 0,-6 0 0-2,-5-4 0 3,7-9 0-2,2-24 0 3,-5-17 0-4,-4-15 0 0,0-10 0 2,0-11 0 0,0-14 0 0,0-6 0-2,0-8 0 3,0 0 0-2,0-2 0 1,0-35 0-2,0-13 0 3,0-9 0-1,0 3 0-1,-36 0 0-1,-5-1 0 2,-2 3 0 0,-1 13 0 1,7 9 0-3,13 17 0 1,8 5 0 1,6 7 0-2,10 3 0 2,0 0 0 0,0 0 0 0,0 0 0-2,0 0 0 2,0 22 0 0,0 26 0 0,6 15 0 0,17 6 0-2,-2 2 0 3,3-10 0-2,2-4 0 1,3-12 0-2,-7-15 0 2,0-9 0 0,2-4 0 0,7-12 0-2,8-5 0 2,7 0 0 0,12-20 0-2,9-29 0 2,6-11 0 1,-16-2 0-2,-9 6 0 1,-11 11 0-2,-14 8 0 2,-10 15 0 0,-13 8 0 0,0 6 0-2,0 8 0 3,0 0 0-2,0 0-603-1</inkml:trace>
    </iact:actionData>
  </iact:action>
  <iact:action type="add" startTime="24072">
    <iact:property name="dataType"/>
    <iact:actionData xml:id="d9">
      <inkml:trace xmlns:inkml="http://www.w3.org/2003/InkML" xml:id="stk9" contextRef="#ctx0" brushRef="#br1">24293 14211 860 0,'0'0'342'5,"0"0"-80"3,0 0-120 0,0 0-64-1,0 0-40 0,0 0-12 1,-62 152-8 0,26-127 2 0,8-3 2-1,-2-4-10 0,3-1 2 1,-2-3 4 0,2-1 4-1,2-5-6 1,-4 1 0-1,9-6-14 2,0-3-2-3,1 0-2 2,12 0 0 0,-14-5 0-2,8-18 0 1,6 4 2 1,-10-1 0 0,-2 1 0-2,-1 4-8 3,-5-2 8-1,-7 1-28 0,7-4-54 0,5-4-14 1,14 6 30-4,6-5 26 2,0 6 18 1,0 6 22-1,0 2 12 0,0 9 14 1,0 0-2-1,0 0 6 1,0 0-10 0,0 0-6 0,0 0 0-2,0 0-2 2,3 0 44 0,4 0 18 0,6 0-24-2,3 9 12 2,-11 8 4 0,8 5-37 0,-6 3-29-2,-1 1 0 2,4 0 0-1,-7-4 0 1,0-6 0-1,-3-5 0 1,1-7 0 0,-1-2 0-1,3 1 0 1,10 3 0-1,-3 9 0 1,5 4 0-1,4 2 0 0,1 0 0 1,-3-7 0 0,-1-3 0 0,-6-3 0-2,6-1 0 2,2 0 0 0,2-1 0 1,0-2 0-4,-4-2 0 2,-8-2 0 2,5 0 0-2,-6 0 0 0,9 0 0 1,-8-9 0 0,11-11 0 0,-1-4 0-2,2-11 0 2,3-4 0 0,6-6 0 0,-9 1 0-2,1 1 0 2,-11 12 0 0,0 11 0-1,-3 6 0 0,-1 8 0 2,1 1 0-2,-4 5 0 1,-3 0 0-2,0 0 0 2,0 0 0 0,0 0 0-1,0 0 0 1,0 8 0-1,-20 21 0 1,-12 1 0-1,5 2 0 0,-11-2 0 1,12-1 0 1,-9-2 0-2,9-1 0-1,-3-3 0 3,4 2 0-2,5-5 0 1,-3-7 0-2,5-1 0 2,0-10 0 0,-3-2 0 0,5 0 0-2,-1 0 0 2,2 0 0 0,-3 0 0 0,-3-16 0-2,4-10 0 2,-2 1 0 0,-1 3 0 0,-1-1 0-2,1 6 0 4,-3-2 0 0,-7 5 0-5,19-1 0 2,-5 7 0-1,16 0 0 2,0-4 0 0,0-2 0-2,0 3 0 1,0 6 0 2,0 5 0-1,6 0 0-2,12 0 0 1,5 22 0 2,6 8 0-1,-5 1 0 0,0 0 0-3,9 1 0 4,-5-10 0-1,3-2 0-2,-3-8 0 2,5-4 0 0,-7-5 0-1,-8-3 0 0,2 0 0 1,-16 0 0-1,9 0 0 2,-2 0 0-3,-11 0 0 2,2 0-63-1</inkml:trace>
    </iact:actionData>
  </iact:action>
  <iact:action type="add" startTime="26285">
    <iact:property name="dataType"/>
    <iact:actionData xml:id="d10">
      <inkml:trace xmlns:inkml="http://www.w3.org/2003/InkML" xml:id="stk10" contextRef="#ctx0" brushRef="#br1">23921 13266 1102 0,'0'0'304'5,"0"0"-84"3,0 0-70 1,0 0-32-2,5 181-30-1,-5-131-23 2,0 7-65 0,0 12 0 0,3 8 0-2,2 7 0 2,-2-3 0 0,-1-5 0 0,0-2 0 0,7-9 0-2,-7-3 0 2,-2-5 0 0,0-3 0-2,0-6 0 2,0-5 0 3,0-9 0-6,0-6 0 3,0-11 0-2,0-7 0 3,0-7 0-2,0-3 0-1,0 0 0 3,0 0 0-1,0 0 0-1,0 0 0-1,0 0 0 2,0 0 0 0,0 0 0 0,0 0 0 0,0 0 0-2,0 0 0 3,0 0 0-2,0 0 0 0,0 0 0 1,0 0 0-1,0 0 0 1,0 0 0-2,0 0 0 3,0 0 0-1,0 0 0-1,0-17 0-1,0-14 0 3,0-13 0-1,0-8 0-1,0-10 0-1,0-4 0 3,0-5 0-1,-11-2 0-1,7-3 0 0,1-3 0 0,-2-5 0 1,2 0 0 0,-7 8 0-2,7 9 0 2,-1 10 0 0,-6 13 0 0,4 7 0-2,6 6 0 2,-4 5 0 0,-2 7 0 0,6 2 0-1,-3 6 0 0,3 6 0 1,0 5 0 0,0 0 0-2,0 0 0 2,-4 5 0 0,1 25 0 0,3 10 0-2,0-1 0 3,0 3 0-2,0-2 0 1,0 9 0-1,0 3 0 0,0 10 0 1,0 11 0 0,0 4 0-2,7 4 0 2,6 8 0 0,6 5 0 0,-10 4 0-1,7-3 0 0,2-5 0 1,-13-11 0 0,8-12 0-1,-9-14 0 1,-1-10 0-1,-3-18 0 1,0-13 0-2,0-12 0 3,0 0 0-2,10 0 0 1,0-34 0-2,3 8-319 2,-5 2-787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42:58.58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act:action type="add" startTime="11855">
    <iact:property name="dataType"/>
    <iact:actionData xml:id="d0">
      <inkml:trace xmlns:inkml="http://www.w3.org/2003/InkML" xml:id="stk0" contextRef="#ctx0" brushRef="#br0">21285 7939 1718 0,'13'26'266'8,"-13"1"-203"-1,0 8-63 2,0 9 0-2,0 9 0 0,0 6 0 0,0 5 0 1,5-7 0-2,1-6 0 2,8-12 0 0,-4-14 0 0,3-8 0-2,6-17 0 2,9 0 0 1,25-31 0-2,11-42 0 1,30-37 0-2,13-31 0 4,14-18 0-4,2-10 0 2,-10 14 0-1,-19 31 0 0,-27 33 0 2,-10 29 0-2,-17 22 0-1,-8 16 0 2,0 7 0 0,-12-7 0-2,14 4 0 2,-34 20 0 0,0 0-661 0</inkml:trace>
    </iact:actionData>
  </iact:action>
  <iact:action type="add" startTime="12901">
    <iact:property name="dataType"/>
    <iact:actionData xml:id="d1">
      <inkml:trace xmlns:inkml="http://www.w3.org/2003/InkML" xml:id="stk1" contextRef="#ctx0" brushRef="#br0">29020 8141 1302 0,'0'0'428'5,"0"0"-280"3,0 0 21 1,0 0-169-2,0 0 0 1,0 0 0-1,10 49 0 1,-10-22 0 0,3 7 0-3,1-3 0 3,8-5 0 1,-8-8 0-1,7-4 0-1,-9-8 0 0,6-6 0 1,5 0 0 0,7 0 0 0,21-17 0-3,18-34 0 4,29-27 0-1,18-26 0 1,20-31 0-4,6-31 0 3,6-16 0 0,-15 8 0 0,-26 27 0-2,-24 48 0 2,-33 45 0-1,-22 27 0 2,-11 13 0-3,-7 6 0 2,0-1 0 0,0 9 0-2,0 0-451 2</inkml:trace>
    </iact:actionData>
  </iact:action>
  <iact:action type="add" startTime="17560">
    <iact:property name="dataType"/>
    <iact:actionData xml:id="d2">
      <inkml:trace xmlns:inkml="http://www.w3.org/2003/InkML" xml:id="stk2" contextRef="#ctx0" brushRef="#br1">20265 11440 926 0,'0'0'410'7,"0"0"-158"0,217-22-44 1,-92 9-26-2,52-4-113 2,56 2-69 1,48 0 0-2,67 1 0-1,38-4 0 5,53-6 0-6,35-1 0 3,-1-6 0-2,2 0 0 2,-14 1 0 0,-19-1 0 0,0 8 0-2,6-2 0 2,4 2 0 0,-7-2 0 1,-26-6 0-4,-30 0 0 3,-15 5 0 1,-32 7 0-2,-35 14 0-1,-276 5 0 3,-31 0-579-1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07:13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27">
    <iact:property name="dataType"/>
    <iact:actionData xml:id="d0">
      <inkml:trace xmlns:inkml="http://www.w3.org/2003/InkML" xml:id="stk0" contextRef="#ctx0" brushRef="#br0">21058 14410 92 0,'0'0'434'8,"0"0"-288"0,0 0-46 0,0 0-40-2,0 0-28 3,0 0-18-2,0 0 26 2,11-4 18-3,-11 0 14 2,0 4-8 0,3 0-8-1,-3-3 26-1,9 0-18 2,-9 0-16 0,4 1-10 0,-1-1 0-2,10 1-4 3,-6-5 22-1,2 6-48-1,0-3 2-1,-6 1 2 2,10 3-8 0,-6 0-2 0,9-2-2-2,-12 2 6 3,12 0 0-1,-3-3 2-1,-2 0 0 0,6 1-6 1,-4 2 2 0,0-3 14-1,1 3-4 0,5 0-8 1,-1 0 4 0,1 0-10 0,-8 0 6-3,8-4-4 4,-2 2 0-1,4-2 0 0,-1 2 0-3,3 0 22 4,-5-1 12-1,-2 3 0 0,-3-3-12-2,-6 3-2 2,6-3-18 0,-6-1-2-1,0 4 0-1,9-2 0 4,0-1-2-3,5 3 4 0,-1 0-2-1,0 0 0 2,0 0 0 0,-7 0-2 1,-5 0 6-3,8 0-2 2,-6 0 0 0,7 0-4 0,3 0-4-3,1 0 4 4,8 0 0-1,-3 0-2 0,-1 0 4-3,6-2-6 4,-6 2 8-1,-6 0-4-1,3 0 2-1,-6 0-2 3,-5 0 0-2,5 0 0 2,3 0 0-4,6 0-8 3,4 0 2 0,1 0 2 0,3 0 4-2,4 0-2 2,-10 0 0 0,4 0 2 0,-5 0 0-2,11 0 2 3,-9 0-2-1,7 0 2-1,-11 0 2-1,1 5 2 2,7 1-6 1,-5 3 2-1,7-7-2-3,6 0-4 4,4-2 4-1,5 0 0 0,-10 0 4-3,-4 6-4 4,-5-6 30-1,-2 0-22-1,1 0-6-1,-3 0 0 2,-6 0 4 1,5 0-6-1,-2 0 2-3,3 0 6 4,-5 0-8-1,-8 0 0 0,4 0 2-3,-1 0-2 4,7 0 2-1,-1 0-2 0,7 0 0-3,-2 0 0 4,10 0 2-1,2 0-2 0,1 0 0-3,-12 0 0 3,4 0 6 0,-15 0 14 0,-10 0 10-2,9 0-14 2,-11 0-6 1,8 4-8-2,7 1-2-1,-1 1 0 2,9-4-6 0,-1 1 6 0,3-3-2-2,-1 0 0 2,2 0 2 1,-8 5 2-2,-5 4 0-1,5-4 0 3,-3 1-2-2,6 1 0 2,5-5-4-4,-5 0 8 3,-2 2-8 0,2-2 8 0,-2-2-4-2,-1 7 0 2,1-5 0 1,8 3 4-1,-4-2-2-3,5 0 10 3,-5-3-8 1,5 0 6-2,0 0-10-1,-4 0 2 2,-1 4-2 0,2-2 4 1,-6 3-2-4,-4 1 4 4,4 1 0-1,4 3-6 0,-6-4 6-3,-3-5-4 3,-2 6 0 1,-4-7 0-1,2 3 2-3,0-1-2 3,-4 1 3 1,2 1-5-2,3 1 0-1,-5-2 0 2,2 2 0 1,8-3 0-2,-1 4 0-1,0-2 0 2,-1-4 0 1,6 0 0-1,1 0 0-3,3 0 0 4,-5 0 0-1,-3 0 0 0,-1 0 0-3,-1 0 0 3,-5 0 0 1,-4 0 0-2,6 0 0-1,2 3 0 2,-2-3 0 1,7 2 0-2,-3 1 0-1,5-1 0 2,4 1 0 1,-3 0 0-1,-4-3 0-3,-2 0 0 3,3 0 0 1,0 0 0-2,3 0 0 0,1 0 0 1,-6 0 0 0,0 0 0 1,2-3 0-5,-3 0 0 5,0-2 0-2,1 0 0 2,2 1 0-4,-3-2 0 3,9 2 0 1,-1-2 0-1,4 1 0-3,-8-2 0 3,2-2 0 1,-4 6 0-1,7-2 0-3,-9 0 0 3,3 2 0 1,-2-2 0-2,15-1 0-1,-6 0 0 3,1 1 0-1,-1 3 0 1,4-2 0-5,-14 1 0 5,12 0 0-1,-7 3 0-1,5-2 0-1,3 2 0 2,-7 0 0 1,8 0 0-1,-7 0 0-2,7 0 0 2,5 0 0 0,-6 0 0 0,-5 0 0-3,8 0 0 4,-13 0 0-1,5 0 0 0,-2 0 0-3,-3 8 0 4,-3-2 0-1,3 2 0 0,5-3 0-3,2-1 0 4,12-4 0-1,-4 0 0 0,-2 0 0-2,-11 0 0 2,1 0 0 0,-10 0 0 0,-2 0 0-2,7 1 0 2,-11 3 0 0,13-1 0 0,6 0 0-2,-4-1 0 2,2-2 0 0,5 4 0 0,6-4 0-2,-8 0 0 2,4 1 0 0,2-1 0 1,-9 3 0-4,-3 1 0 3,5-4 0 0,-5 0 0 0,12 0 0-2,-8 0 0 2,5 0 0 0,4 0 0 0,-4 0 0-2,5 0 0 2,-5 0 0 0,6-4 0 0,-8 0 0-3,2-5 0 4,5 1 0-1,-12 2 0 0,-6 3 0-2,3 0 0 2,-8-2 0 0,8 3 0 0,9-5 0-2,-8 4 0 2,4 1 0 0,1 2 0 0,-6-3 0-2,2 1 0 2,4-2 0 0,-9 4 0 0,0-3 0-2,4-3 0 2,-4 4 0 0,7-4 0 0,5 3 0-2,6-3 0 2,4 1 0 0,0-4 0 0,15-1 0-2,-4 2 0 2,4-7 0 0,-1 4 0 1,-2-3 0-4,-8 0 0 3,-5 3 0 0,-8 2 0 0,-7 4 0-2,-8 0 0 2,-1 1 0 0,-11 4 0 2,-5 0 0-6,-1 0 0 3,0 0 0 2,0 0 0-1,0 0-489-2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113">
    <iact:property name="dataType"/>
    <iact:actionData xml:id="d0">
      <inkml:trace xmlns:inkml="http://www.w3.org/2003/InkML" xml:id="stk0" contextRef="#ctx0" brushRef="#br0">8645 5097 988 0,'0'0'312'8,"-204"48"-58"-1,43-38-50 2,-52-10-48-2,-48 0-66-1,-69-24-47 3,-60-10-43 2,-22 4 0-6,0 10 0 1,50 12 0 3,62 8 0-2,78 0 0 2,63 0 0-3,159 8-25 2,0 1-715-1</inkml:trace>
    </iact:actionData>
  </iact:action>
  <iact:action type="add" startTime="25258">
    <iact:property name="dataType"/>
    <iact:actionData xml:id="d1">
      <inkml:trace xmlns:inkml="http://www.w3.org/2003/InkML" xml:id="stk1" contextRef="#ctx0" brushRef="#br0">7106 7244 294 0,'33'-28'614'6,"-12"3"-402"1,-1 0 20 1,6-2-36-1,-6 0-68 2,18 0-24-3,-2 4 16 1,3-2-22 1,9 0-49 1,2-1-49-4,13-2 0 4,5-3 0-2,18-2 0 2,2-4 0-3,8 6 0 1,1-2 0 1,-3 4 0 1,14 1 0-3,-5 2 0 2,5 4 0 0,8-1 0 0,5 1 0-3,-1 3 0 3,0-2 0 0,-15 2 0 1,5 3 0-3,-19-5 0 2,2 1 0 0,-9 4 0-1,-3 0 0 0,2 1 0 1,-2 5 0 0,7-8 0 1,-7 4 0-4,3-8 0 3,3-6 0 0,-5-1 0-1,6-2 0 0,-15 3 0 1,6 5 0 0,-9 6 0-1,1 1 0-1,4 2 0 3,4 5 0-2,-3 1 0 2,4 5 0-3,0-5 0 2,1-1 0-1,2-2 0 2,-5-2 0-3,-1 3 0 2,-6 3 0 1,6 7 0 0,-11 0 0-4,14 0 0 3,-2 0 0-1,5 0 0 2,-2 0 0-2,12 0 0 0,-9 0 0 1,6 7 0-2,-3 5 0 1,7-1 0 3,0-4 0-3,3 0 0 0,-7-4 0 0,-4-3 0 0,-2 3 0 2,7 1 0-2,-1-4 0 0,10 0 0 2,1 0 0-2,10 0 0 1,-11 0 0-2,0 0 0 1,-6 0 0 1,0 0 0 0,-10 7 0-1,5 13 0 1,-5 2 0-1,0 4 0 1,0 0 0 0,0-5 0 0,-7-4 0 0,2-3 0-2,-8-2 0 1,-1-1 0 1,4 0 0-1,-6 1 0 2,3-4 0-2,-6 0 0 0,8 4 0 0,-5-5 0 2,4 3 0-2,-4 1 0-1,5-6 0 2,-5 0 0 0,-4-5 0-1,8 3 0 1,-6 3 0-1,5 5 0 1,-3 3 0-1,4 6 0 1,-4 6 0 0,6 4 0-1,-7-2 0 0,5 0 0 2,-3-2 0-2,4-1 0-1,-1-3 0 2,4-1 0 0,1-5 0 0,0 3 0 0,-13-2 0-2,8 3 0 2,-5 0 0 0,-6-3 0-2,3 0 0 2,-5 1 0 1,-1-5 0-3,1 0 0 1,5 5 0 2,-6-2 0-2,-1 5 0 2,-11 1 0-2,6 0 0 0,-11 1 0 1,-12-4 0-2,3-4 0 1,-12-4 0 1,-8-2 0 1,4-5 0-2,-3-4 0 1,-6 4 0-3,4-4 0 2,-9 0 0 2,-2 0 0-3,0 0 0 2,0 0 0-1,0 0 0 1,0 0 0-1,0 0 0 1,-31-32 0-1,1-8 0 1,-11-7 0 0,-8 0 0-1,3-5 0 0,-2 11 0 1,-3 2 0 1,-5 8 0-3,9 2 0 2,-1 4 0-1,9 5 0 0,5 1 0 1,7 6 0 0,12 4 0 0,0 1 0-2,9 8 0 2,2 0 0-1,-2 0 0 1,3 0 0 1,3 0 0-4,0 0 0 3,0 0 0 0,0 0 0 0,0 0 0-1,0 0 0 1,0 0 0 0,0 0 0 0,0 0 0-2,0 0 0 2,0 0 0-1,0 0 0 2,32 4 0-3,12 16 0 2,-2 3 0 0,13 2 0-1,-10 1 0 0,11-1 0 1,-5 2 0 0,5 3 0-1,-2 0 0 1,-8-3 0-1,-2-3 0 1,-11-4 0 0,-5-10 0-2,1 1 0 2,-12-5 0 0,-10 5 0-1,-4-4 0 0,-3 10 0 1,0 2 0 0,0 2 0-2,-27 8 0 2,-30-1 0 0,-4 1 0 0,-14-2 0-2,7-2 0 2,-5-3 0-1,-3-5 0 2,12-2 0-1,-13-10 0-2,13-2 0 2,-1-3 0-1,8 0 0 0,2 0 0 1,26-11 0 0,8-1 0 0,8 7 0-2,13 3 0 2,-5 2 0 0,2 0 0 0,-7 0 0-2,6 0 0 2,4 27 0 0,0-5 0 0,13 10-419-2</inkml:trace>
    </iact:actionData>
  </iact:action>
  <iact:action type="add" startTime="27689">
    <iact:property name="dataType"/>
    <iact:actionData xml:id="d2">
      <inkml:trace xmlns:inkml="http://www.w3.org/2003/InkML" xml:id="stk2" contextRef="#ctx0" brushRef="#br0">7203 7068 756 0,'0'0'332'6,"0"0"-66"2,0 0 24 0,0 0-96 0,174-122-80-2,-130 90-19 2,-1-5-95 0,9-8 0 0,6 0 0-2,13-4 0 2,12 1 0 0,14 4 0 0,4 1 0-2,11-1 0 2,10-4 0 0,1-6 0 0,2-4 0 1,11-7 0-4,-8-6 0 4,2-3 0-2,-2 5 0-1,-8 2 0 2,4 0 0 0,7 8 0 0,-3 5 0-2,8 7 0 2,-12 4 0 0,-5 5 0 0,6 6 0-1,8-5 0 0,5 0 0 2,10-3 0-2,8-4 0-1,2-3 0 2,9-1 0 0,11 7 0 0,-2 6 0-2,-2 16 0 2,-2 9 0 0,1 9 0 0,-2 1 0-2,7 0 0 2,-4-4 0 0,9-8 0 0,-1-4 0-2,14-1 0 2,10 6 0 0,-2 8 0 0,14 3 0-1,-5 0 0 0,1 12 0 2,4 10 0-2,15 3 0-1,-8-5 0 2,-4-3 0 0,13-3 0 0,-2-3 0-2,11-4 0 2,8-3 0 0,-6 5 0 0,-4-1 0-2,-6 12 0 2,-8 5 0 0,-5 11 0 0,-2 10 0-2,-4 1 0 2,-14 3 0 0,-1 4 0 0,2-3 0-1,-6-4 0 0,-11 1 0 2,8-2 0-2,-10 1 0-1,-4 4 0 2,-2 5 0 1,-3 5 0-2,-6 7 0-1,9-1 0 2,-17 1 0 0,0-3 0 0,-15-1 0-2,-5 1 0 2,-8 6 0 0,-11-7 0 0,-9-2 0-2,-22-12 0 2,-14-13 0 0,-18-11 0 0,-19-13 0-1,-19-5 0 0,-2-1 0 2,-10-5 0-2,7 6 0-1,3 4 0 2,11 3 0 0,5 2 0 0,6-4 0-2,8 6 0 2,-3-7 0 1,6-1 0-2,-7-2 0 1,-4-7 0 0,-5 4 0-1,-13-3 0 1,-2-3 0-2,-18 2 0 2,-3-2 0-1,0 4 0 1,0-4 0-1,0 0 0 0,0 0 0 2,0 0 0-2,0 0 0-1,0 0 0 2,0 0 0 1,0 0 0-2,0 0 0-1,0 0 0 2,0 0 0 0,0 0 0 0,0 0 0-2,0 0 0 2,0 0 0 0,0 0 0 0,0 0 0-2,-3 0 0 2,-5 0 0 0,-9 0 0 0,-12 0 0-1,1 0 0 0,-15 0 0 2,-12 0 0-2,-2-9 0-1,-1-1 0 2,-5-3 0 1,-4 2 0-2,-10 0 0-1,-4 1 0 3,-3 1 0-2,4 6 0 1,3-1 0-2,18 4 0 3,17 0 0-1,3 0 0-1,21 0 0-1,4-1 0 2,12-3 0 0,2 4 0 0,0 0 0-2,0 0 0 2,0 0 0 1,0 0 0-2,0 0 0-1,16 0 0 2,9 0 0 1,7 0 0-2,-5 5 0-1,7 4 0 2,11-1 0 1,7 4 0-1,9-4 0-3,2 3 0 3,14-3 0 0,0 1 0 0,-3 2 0-2,6-5 0 3,-6-3 0-1,-11 0 0-1,-2-3 0 0,-1 0 0 0,-7 0 0 2,-9 0 0-2,-5 0 0-1,-17 0 0 3,-3 0 0-1,-12 0 0-1,3 0 0-1,-7 0 0 2,-3 3 0 1,4-3 0-2,-4 0 0-1,0 0 0 2,0 0 0 1,0 0 0-2,0 0 0-1,0 0 0 2,0 0 0 1,0 0 0-2,0 0 0 0,0 0 0 0,0 0 0 2,0 0 0-2,0 0 0-1,0-9 0 2,-24-32 0 1,-8-14 0-2,0-1 0-1,0 7 0 3,7 5 0-1,5 7 0 0,7 7 0-2,7 2 0 2,6 4 0-1,0-8 0 1,0 0 0-2,0 2 0 3,19 8 0-1,-2 7 0 0,4 8 0-2,-11 7 0 2,0 0 0-1,-7 0-389 1</inkml:trace>
    </iact:actionData>
  </iact:action>
  <iact:action type="add" startTime="30205">
    <iact:property name="dataType"/>
    <iact:actionData xml:id="d3">
      <inkml:trace xmlns:inkml="http://www.w3.org/2003/InkML" xml:id="stk3" contextRef="#ctx0" brushRef="#br0">11842 8945 1014 0,'0'0'380'7,"0"0"-180"0,0 0-8 2,0 0-60-1,0 0-56-2,0 0-23 2,0 0-53 0,197 67 0-1,-145-55 0 0,-7-5 0 1,3 3 0 0,8 1 0 0,4-2 0-2,-4 1 0 1,5 7 0 2,3 5 0-1,5 8 0-2,2-6 0 2,-1-1 0 1,1-4 0-2,9-1 0-1,13-5 0 2,-8-2 0 0,8 1 0-2,-13-1 0 2,-9 3 0 0,-2 4 0 0,-8-5 0 0,-1-2 0-2,-8 4 0 2,7-5 0 0,2-2 0 0,11 1 0-2,8-1 0 3,-3 1 0-1,3-4 0 0,-9 4 0-2,-2-1 0 2,-3 1 0 0,-4-3 0 0,-1 2 0-2,3-3 0 2,-4-1 0-1,10 1 0 2,-2-2 0-3,8 0 0 2,0-3 0 0,-3 0 0 0,7 0 0-1,-5 0 0 0,-4-10 0 1,0-3 0 0,9-1 0-2,1-3 0 2,-1 0 0 0,1 0 0 0,12 1 0-2,-9 2 0 2,-5-1 0 0,1 4 0-2,-3 2 0 2,3 1 0 0,-8-1 0 0,14-1 0 0,-5 1 0-2,-7-2 0 4,5 1 0-4,-5-7 0 2,-10 2 0-2,-4-5 0 2,-2 1 0 1,1-2 0-4,-11 2 0 4,0 7 0-2,-8 2 0 1,-11-2 0 0,10 4 0-2,-2-2 0 3,3-3 0-2,1 6 0 1,-5-5 0-1,-13 0 0 0,0 7 0 1,-10 0 0-1,-8 2 0-1,-5 3 0 2,4-4 0 0,-4 4 0 0,3 0 0-1,-3 0 0 0,0 0 0 1,0-3 0-2,0 3 0 2,0 0 0 0,0 0 0 0,0 0 0 0,-25-2 0-2,-21-3 0 2,-15-1 0 0,0-3 0 0,-1 4 0-2,5-2 0 2,-3 0 0 0,7 1 0 0,13 1 0-2,9-2 0 2,-2 2 0 0,5-3 0-2,-1 2 0 4,2 0 0-2,4-1 0 0,-3 0 0-4,5 6 0 4,17-3 0 0,-2 1 0 0,6 3 0 0,0 0 0-2,0 0 0 2,0 0 0 0,0 0 0-1,3 0 0 1,20-2 0-1,15-1 0 1,19 3 0-2,-1 0 0 3,11 0 0-2,1 0 0 1,7 12 0 0,-4 6 0-1,-1 4 0 0,-9 3 0 2,0 4 0-4,-9-4 0 4,-15-5 0-2,-6-5 0 1,-11-10 0-2,-4-1 0 2,-13-4 0 0,-3 0 0 0,0 5 0-2,0-5 0 2,0 2 0 0,0 1 0 0,0 0 0-2,0 5 0 2,-23 9 0 0,-24 7 0 0,-11 0 0 1,-14 8 0-3,-5-4 0 1,6 8 0 2,2-6 0-3,21-4 0 1,4 0 0 1,12-9 0 0,12-9 0 0,16-1 0-1,1-7 0 0,3 0 0 1,0 0 0 0,0 0-91-2</inkml:trace>
    </iact:actionData>
  </iact:action>
  <iact:action type="add" startTime="32232">
    <iact:property name="dataType"/>
    <iact:actionData xml:id="d4">
      <inkml:trace xmlns:inkml="http://www.w3.org/2003/InkML" xml:id="stk4" contextRef="#ctx0" brushRef="#br0">11942 9085 1092 0,'0'0'378'7,"0"0"-128"-1,207 57-36 2,-137-44-101 0,3 4-113 0,7-2 0-2,1-2 0 2,3 4 0-1,3 0 0 2,8 0 0-3,5 9 0 2,3-5 0-1,18 6 0 1,13 0 0-2,6-2 0 2,4 2 0 4,-8-3 0-7,-8 1 0 2,-10 1 0 1,3-3 0-1,-1-3 0 1,0-5 0-2,4 2 0 2,6 0 0 0,-7-1 0 0,-1 5 0-2,-2-5 0 2,5 2 0 0,7-1 0-1,6-4 0-1,-4 1 0 3,4 0 0-2,-6 3 0 2,-7-2 0-1,-5-4 0-2,3-4 0 2,-1-3 0 0,-5 2 0-2,-4 1 0 3,-5 3 0-2,-5-5 0 1,-2 4 0-2,9-4 0 2,0 2 0-1,-8-3 0 1,9 2 0-1,-5-3 0 1,-6-1 0 0,-3-2 0 0,3 0 0-2,3 0 0 2,6-22 0 0,7-8 0 0,1-6 0-2,4-4 0 3,-17 9 0-2,14 0 0 1,-14 0 0-2,8 8 0 2,-11-2 0 0,3 6 0 0,-8 2 0-2,-5 0 0 2,4 2 0 0,-11-5 0 0,4 7 0-2,-7 1 0 2,-1 7 0 0,4 5 0-1,-4 0 0 0,-9 0 0 1,0 0 0 0,-7 0 0 0,8-8 0-2,-5-18 0 2,14-8 0 0,-1-2 0 0,-6 2 0-2,-8 9 0 2,-6 3 0 0,-7 4 0 0,-5 5 0-2,6-2 0 2,-3 2 0 0,1-2 0 0,1-2 0-2,-5 4 0 3,-9-4 0-2,-1 6 0 1,-12-1 0-2,-1 3 0 2,7-6 0-1,-8-2 0 2,10-3 0-3,5-9 0 3,4-6 0-2,2-6 0 1,10-4 0-2,-10 5 0 2,-4 10 0 0,-5 8 0 0,-16 10 0-2,-4 4 0 2,-11 6 0 0,-3 2 0-1,-2 0 0 0,0 0 0 1,9-4 0 0,-2 4 0 0,2 0 0-2,7-3 0 2,0 3 0 0,1-3 0 0,2 3 0-2,-10 0 0 2,3 0 0 0,-10 0 0 0,-2 0 0-2,0 0 0 2,0 0 0 0,-18 0 0 0,-23 0 0-2,-18 0 0 2,-5 0 0 0,-1 0 0 0,-8 0 0 0,-1 0 0-2,7 0 0 2,7 10 0 0,3-5 0-2,16-5 0 2,7 0 0 0,12 0 0 0,12 0 0-2,7 0 0 2,3 0 0 0,0 0 0 0,0 0 0-2,0 0 0 2,0 0 0 0,0 0 0 0,0 0 0-2,0 0 0 3,0 0 0-2,0 0 0 1,23 0 0-2,8-9 0 2,15 3 0 0,-3 4 0 0,5 2 0 0,13 0 0-1,3 0 0 0,4 0 0 1,-3 0 0-2,-5 5 0 2,1 4 0 0,-2 2 0 0,-14 3 0-2,3 0 0 2,-16-3 0 0,0-3 0 1,-15-1 0-4,-10-5 0 3,-1 1 0 0,-6-1 0 0,0 1 0-2,0 9 0 2,0 11 0 0,-19 13 0 0,-11 9 0 0,-8 6 0-2,2-7 0 2,13-4 0 0,-1-5 0-2,10-11 0 2,8-4 0 0,6-12 0 0,0-4 0-2,0-4 0 3,-4 0 0-2,-5 0 0 1,2 0 0-2,-2-16 0 2,5 6-67 0</inkml:trace>
    </iact:actionData>
  </iact:action>
  <iact:action type="add" startTime="38391">
    <iact:property name="dataType"/>
    <iact:actionData xml:id="d5">
      <inkml:trace xmlns:inkml="http://www.w3.org/2003/InkML" xml:id="stk5" contextRef="#ctx0" brushRef="#br1">15003 12283 524 0,'0'0'224'8,"0"0"-52"0,0 0 2-2,0 0-8 2,0 0-30-1,0 0-10 1,0 0-18 0,0 0 4-2,0 0-18 2,0 0-10 0,2 0-28-1,21 0-14 0,-3-5-18 1,16-1-19 0,-8-3-5 1,12 5 0-4,-3-3 0 3,6 1 0 1,-2 6 0-2,8 0 0 0,-6 0 0 2,1 0 0 0,-1 0 0-1,7 0 0-3,-2 0 0 2,-5 0 0 2,6 0 0-3,-1 0 0 1,6 0 0 1,-8 0 0 0,8 0 0 2,-11 0 0-6,-2 0 0 5,-8 0 0-1,-4 0 0 1,2 0 0-5,-1 13 0 4,6-3 0 1,2-1 0-3,5-1 0 2,1-5 0-1,-1 1 0 3,-2-2 0-3,-5 3 0-1,-2 1 0 1,-7 2 0 2,-4 3 0-2,11-2 0-2,-1 2 0 3,2-3 0 1,13-1 0-1,-3-3 0-2,10 0 0 1,-10-4 0 2,-2 0 0-4,-2 0 0 3,-2 0 0 1,-9 0 0-1,-2 6 0 0,8-2 0-2,-6 3 0 2,8-5 0 0,-2-2 0 0,5 0 0-2,-2 0 0 2,-6 0 0 0,-5 0 0 0,-2 0 0-2,3 0 0 2,-12 0 0 0,-5 0 0 0,8 0 0-2,2 0 0 1,6 0 0 2,-1 0 0-1,-1-2 0-3,3-9 0 3,-4-3 0 1,-9 1 0 0,-12 6 0-4,3-3 0 2,-1 10 0 2,2-2 0 0,-6 2 0-5,11 0 0 4,-2 0 0 1,15-3 0-4,-2 1 0 4,2 2 0-1,8-3 0 1,-7 0 0 0,10 0 0-5,-17 1 0 4,6 2 0 0,1-4 0 0,2 2 0-3,-7 2 0 4,10-3 0-1,-7 0 0 1,-2 3 0-3,10-5 0 1,-12 5 0 1,-1-2 0 0,-4 2 0-2,-9 0 0 2,-7 0 0 0,3 0 0 0,-3 0 0-2,0-4 0 2,0 4 0 0,0 0 0 0,0 0-101-2,0 0-1449 2</inkml:trace>
    </iact:actionData>
  </iact:action>
  <iact:action type="add" startTime="40162">
    <iact:property name="dataType"/>
    <iact:actionData xml:id="d6">
      <inkml:trace xmlns:inkml="http://www.w3.org/2003/InkML" xml:id="stk6" contextRef="#ctx0" brushRef="#br1">22909 12402 528 0,'0'0'302'7,"0"0"-86"1,0 0 8 0,0 0-44-2,0 0-46 2,0 0-52 1,0 0-8-2,143-40-18-1,-125 38-14 2,5-1 0 0,-6-1 0-2,2 4-8 2,4 0-2 0,-1 0-2 0,1 0-12-2,13-2-7 2,-2-2-11 0,5 2 0 0,-7-3 0 0,7-1 0-2,-6 0 0 2,5 3 0 2,-8 1 0-3,4-1 0-1,-8 0 0 2,10 0 0 1,-3 1 0-4,8-2 0 3,-2 2 0 0,-10 2 0 1,7-3 0-3,-2 3 0 1,-5 0 0 1,-5 0 0 0,7 0 0-1,-2 0 0 0,1 0 0 1,-2 0 0 0,8 0 0-2,5 3 0 2,-2-3 0 0,1 0 0 0,0 0 0-2,-3 0 0 2,-6 0 0 0,2 0 0 1,6 0 0-4,-14 0 0 3,11 0 0-1,0 0 0 1,-4 0 0 1,7 0 0-4,-5 0 0 3,6 0 0 1,-4 0 0-2,-5 0 0 0,-1 0 0 2,-2 6 0-2,1-4 0-2,-3 1 0 3,-4-3 0 0,-6 0 0 0,2 0 0 0,-6 0 0-2,4 0 0 2,1 0 0 1,7 0 0-4,-4 0 0 3,5 0 0 0,4 0 0 1,-6 0 0-4,1 0 0 3,0 0 0 1,2 0 0-2,0 0 0 0,-6 0 0 0,3 0 0 1,8 3 0 1,-5 0 0-4,1-1 0 4,4-2 0-1,-5 0 0 1,4 0 0-5,-2 0 0 4,11 0 0 0,-12 0 0 1,11 0 0-4,1 0 0 3,5 0 0 0,-4 0 0 1,-1 0 0-4,-4 0 0 3,-12 0 0 0,6 0 0 0,-5 0 0-1,-7 0 0 1,-4 0 0-1,2 0 0 2,1 0 0-4,-1 0 0 3,-7 0 0 0,-1 0 0 0,3 0 0 0,-3 0 0-1,2 0 0 0,-5 3 0 2,-1-3 0-4,-3 0 0 3,3 0 0 0,-3 0 0 0,0 0 0-2,0 0 0 2,0 0 0 0,0 0 0 1,0 0 0-3,0 2 0 1,-3 6 0 1,-13-6-75 0,8 5-811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936">
    <iact:property name="dataType"/>
    <iact:actionData xml:id="d0">
      <inkml:trace xmlns:inkml="http://www.w3.org/2003/InkML" xml:id="stk0" contextRef="#ctx0" brushRef="#br0">24635 5101 812 0,'0'0'444'8,"0"0"-216"-1,0 0-34 2,0 0-58-3,0 0-60 2,0 0-12-1,0 0 16 1,178-32-67-1,-138 26-13 1,3-1 0-1,1 0 0 1,1-1 0-1,8 3 0 1,7-1 0-1,0 0 0 1,4 1 0-2,9 2 0 3,-7-2 0 0,5 1 0-3,-1 4 0 2,1-2 0 0,-1 2 0 0,4 0 0-3,-6 0 0 5,4 0 0-2,-1 0 0-1,2 0 0 0,6 0 0 0,-5 0 0 1,-6 0 0 0,5 0 0-2,-6 0 0 2,-9 6 0 0,5-6 0 0,-3 2 0-2,1-2 0 2,0 0 0 1,1 0 0-2,-1 3 0-2,0 3 0 4,0 2 0-1,2 1 0 0,3-1 0 0,-13-6 0-2,5-2 0 2,-1 0 0 0,2 0 0 0,5 0 0-2,-5 0 0 2,-1 0 0 0,3 0 0-2,1 0 0 2,-4-5 0 1,9-9 0-1,0-3 0-3,-8 3 0 3,-8 0 0 0,3 4 0 0,-7 9 0 0,3-3 0-2,-4 4 0 3,11 0 0-2,1 0 0-1,4 0 0 2,-1 0 0 0,7 0 0 2,2 0 0-6,-7 0 0 4,1 0 0 1,0 0 0-2,5 4 0-1,-9-3 0 2,-8 3 0 1,0-1 0-2,9 0 0-1,-12-3 0 2,9 2 0 2,3 3 0-3,5-5 0-2,-3 0 0 3,-2 0 0 1,-1 0 0-1,3 0 0-3,1 0 0 4,10 0 0-1,-10 4 0-1,8-1 0 1,-8 3 0-2,-3-4 0 2,-4 4 0 0,-2-3 0-2,1 0 0 2,4 0 0 2,-4-3 0-4,5 0 0 0,3 0 0 2,8 0 0 0,-1 0 0 0,3 0 0-2,2 0 0 2,-16 0 0 1,7 0 0-2,-10 0 0 1,1 0 0-1,-2 0 0 0,-2 0 0 1,7 0 0-2,8 0 0 3,-1 0 0-2,5 0 0 1,-9 0 0-2,-1 0 0 2,7 5 0 1,-16 7 0-2,-4-4 0 2,-9-3 0-4,-5-1 0 3,-10-3 0 1,-4-1 0-4,-6 4 0 3,-13-4 0 0,-3 2 0-1,0-2 0-1,0 4 0 2,0-4 0 0,-3 0 0 0,-20 0-463-2</inkml:trace>
    </iact:actionData>
  </iact:action>
  <iact:action type="add" startTime="14204">
    <iact:property name="dataType"/>
    <iact:actionData xml:id="d1">
      <inkml:trace xmlns:inkml="http://www.w3.org/2003/InkML" xml:id="stk1" contextRef="#ctx0" brushRef="#br0">18196 2495 680 0,'0'5'294'8,"0"-5"-140"0,0 0 22 0,0 0-18-2,0 0-40 2,0 3-4 0,0 0 20 0,0-3-36-2,0 0 10 2,3 0-95 0,12 0-13-1,5 0 0 0,6 0 0 1,12 0 0 0,5 0 0-2,12-11 0 2,-1-2 0 0,-2-8 0 0,5 5 0 0,2-4 0 0,5 0 0-2,13-1 0 2,4-3 0-2,-1-4 0 3,12 3 0-1,-10-4 0-1,-8 10 0-1,-1 2 0 2,4 6 0 0,-14 2 0 0,8 3 0-2,-5 2 0 2,-5-3 0 1,6-1 0-2,2-5 0 2,-8-4 0-4,3-3 0 3,-4-3 0 0,-2-3 0-2,1 1 0 2,-2 1 0 0,-2-3 0 0,1 2 0-1,1-2 0 1,2-3 0-1,-1 6 0 1,-7-4 0-1,5 3 0 0,1 3 0 1,2-1 0 0,-2 3 0-1,-5 3 0 0,3 0 0 2,-1 6 0-2,-9 5 0-1,-2-1 0 2,9-3 0 0,-7 0 0 0,10-2 0-2,-10-1 0 2,10-2 0 0,-10 1 0 0,-1-3 0 0,-1 3 0-1,8 3 0 0,-9-6 0 1,-1-3 0-1,-8 6 0 1,-5 1 0-1,-2 1 0 1,1 4 0-1,-4 2 0 0,-2 0 0 2,2-2 0-2,0 3 0 0,7-4 0 0,-2-2 0 1,-5 2 0 0,0 4 0-1,-5-4 0 0,-2 6 0 1,0-2 0 1,-9 0 0-4,9-2 0 4,-12 6 0-2,9-6 0 1,-5 5 0-1,0-5 0 0,-1 4 0 1,-7 3 0 0,0-1 0-1,3 1 0 0,2-4 0 2,5 1 0-2,-3 0 0 0,2 1 0 0,-2 2 0 1,-7 0 0 0,3-4 0-1,-3 4 0 0,0 0 0 1,0 0 0 0,0 0 0-1,0 0 0 1,0-1 0-1,0 1 0 1,-3-4 0-1,-38 1 0 0,-5-2 0 1,-15 0 0 0,2 5 0-1,1 0 0 0,4 0 0 2,12 0 0-1,17 0 0-2,7 0 0 1,5 0 0 1,11 0 0 1,2 0 0-1,0 0 0-3,0 0 0 3,0 0 0 0,0 0 0 1,0 0 0-3,0 0 0 1,18-3 0 2,18-1 0-1,0-1 0-3,5 0 0 3,-7 2 0 0,-2 3 0-1,-4 0 0 0,1 0 0 2,-7 0 0-1,-4 0 0-2,0 0 0 1,-8 0 0 2,6 5 0-1,-7 3 0-3,-1 1 0 3,-3-1 0 0,-2 0 0 1,-3 9 0-3,0 10 0 2,0 3 0 0,0-2 0-1,0 6 0 0,-3-1 0 0,-10-3 0 1,4-9 0 1,9-7 0-3,-3-11 0 2,3 3 0 0,0-6 0 0,0 0 0-2,0 0 0 2,0 0-59-1,0 0-533 2,0 0-272-3</inkml:trace>
    </iact:actionData>
  </iact:action>
  <iact:action type="add" startTime="16051">
    <iact:property name="dataType"/>
    <iact:actionData xml:id="d2">
      <inkml:trace xmlns:inkml="http://www.w3.org/2003/InkML" xml:id="stk2" contextRef="#ctx0" brushRef="#br0">17899 5199 814 0,'0'0'280'6,"0"0"-64"2,0 0-12 0,0 0-84 0,0 0-46-2,177-93 26 2,-138 71-14 0,-1 5 0 0,2-1-19-2,4 1-67 2,2 4 0 0,8-10 0 0,3 2 0-2,-1 1 0 2,-4-4 0 0,5 3 0 0,2 0 0-2,-5-1 0 3,-3 5 0-1,5-4 0-1,5 8 0-1,-9-4 0 2,-4 0 0 0,4 0 0 0,-4 0 0-2,-2-1 0 2,8-2 0 0,-10 3 0 0,-1 0 0 1,8 0 0-4,-8 7 0 3,1-3 0 0,5-1 0-2,-4 6 0 2,-2-4 0 0,4 2 0 0,-1-2 0 0,2 1 0-1,-7 0 0 0,8 1 0 1,-6-3 0-2,1-1 0 2,-4 4 0 0,0-7 0 0,0 2 0 0,1-2 0-2,-1 0 0 2,-1 1 0 0,2-4 0-2,0 6 0 2,1 4 0 0,-5-3 0 0,7 2 0 0,-8 3 0-2,5-1 0 2,2-2 0 0,-2 2 0-2,-1 1 0 3,1-4 0-2,1 5 0 1,9-3 0-2,-8 0 0 2,-2 2 0 0,-2 1 0 0,-3 5 0-2,-4-4 0 2,7-2 0 0,2-3 0 0,-1-2 0-2,10-9 0 2,-7 7 0 0,-5 0 0 0,-11 3 0-2,5 5 0 2,-7-3 0 0,-2 5 0 0,-3 0 0-2,4-2 0 3,-7 2 0-2,2 0 0 1,1-1 0-2,-4 1 0 2,4 1 0 0,-2-1 0 0,-8 2 0-2,7 1 0 2,-1-1 0 0,-13 3 0 0,0-2 0 1,4 2 0-4,-7 0 0 3,0 0 0 0,0 0 0-2,0 0 0 2,0 0 0 0,0 0 0 2,0 0 0-6,0 0 0 8,0 0 0-8,-33 0 0 4,-12 0 0 0,-12 0 0-2,-9 0 0 2,-7 0 0 0,12 0 0-1,-2 0 0 0,6 0 0 1,14-4 0 0,6 4 0-2,17-6 0 2,3 4 0 0,14 2 0 0,3-3 0-2,0 3 0 2,0 0 0 0,0 0 0 0,0 0 0 0,0 0 0-1,16 0 0 0,16 15 0 1,17 0 0-2,-6 0 0 2,17-5 0 0,-2 2 0 0,6 0 0 0,-5 1 0-2,-2 1 0 2,-13 3 0 0,0 0 0-2,-5-4 0 2,-8 0 0 0,-18-8 0 0,-3-5 0-2,-7 3 0 2,-3-3 0 0,0 3 0 0,0 5 0-2,0 4 0 3,-19 8 0-2,-16 4 0 2,9 7 0-2,-7-4 0-1,5 3 0 2,5-8 0 0,20-19-133-2,3-3-1205 2</inkml:trace>
    </iact:actionData>
  </iact:action>
  <iact:action type="add" startTime="18008">
    <iact:property name="dataType"/>
    <iact:actionData xml:id="d3">
      <inkml:trace xmlns:inkml="http://www.w3.org/2003/InkML" xml:id="stk3" contextRef="#ctx0" brushRef="#br0">22146 936 33 0,'0'0'667'7,"0"0"-425"-1,0 0-36 3,0 0 54-1,0 0-52-1,0 0-32-1,0 0 6 2,0 39-109 0,0-39-73 0,3 0 0-2,10 0 0 3,8-4 0-1,5-17 0-1,-2-8 0-1,10-8 0 3,-7-8 0-1,5-2 0 0,-7-2 0-3,-6 12 0 4,1 8 0-2,-16 14 0 1,5 10 0-2,-9 5 0 2,0 0 0 1,0 0 0-2,0 34 0-1,0 16 0 2,0 16 0 1,0 6 0-2,0 7 0-1,0-3 0 2,0-1 0 0,0-4 0 0,0-4 0 0,0-11 0-1,3-14 0 1,-3-10 0 0,0-19 0-2,0-4 0 2,0-6 0 0,0 2 0 0,-12-5 0-2,-12 7 0 2,-3-6 0 0,-10 3 0-1,-2 1 0 0,1 3-25 1,15 4-51 0,-6-1 40 0,20 0 34-3,-5-5 2 4,14-2 4-1,0-4 0-1,0 0 16-1,0 0 28 3,18 0-22-1,19-12-8 0,3-8 1-3,1-3-19 4,-1 7 0-1,0-1 0 0,-3 6 0-2,5 8 0 2,0 3 0 0,-3 0 0-1,-2 0 0 0,-10 0 0 1,7 8 0 0,-14 4 0-1,3-1 0 0,-6-1 0 1,7 6 0 0,-24-12 0-1,0 7-391 0</inkml:trace>
    </iact:actionData>
  </iact:action>
  <iact:action type="add" startTime="19208">
    <iact:property name="dataType"/>
    <iact:actionData xml:id="d4">
      <inkml:trace xmlns:inkml="http://www.w3.org/2003/InkML" xml:id="stk4" contextRef="#ctx0" brushRef="#br0">21784 4196 830 0,'0'0'194'8,"0"0"-84"-1,0 0-6 0,0 0-50 1,0 0 24 0,0 0 38-2,0 0 8 2,104-28-16 0,-70 4-40 0,-8-4-2-2,1-2-28 2,4-6-18 0,-10-2-18 0,1 2 2-2,-9 14-4 2,-7 4 0 0,-6 10-2 0,0 4-4-2,0 4 2 2,0 0 4 0,0 0 0 0,0 0 4-2,0 0 4 2,0 21-8 0,0 2 4 0,0 2-2-1,0 4 2 0,0 1-2 1,-3 4-2 0,0 3 14-2,-4-4 0 2,-3 7 6 0,-3-1-12 0,-6 0-2-1,2 3-4 0,5-3-2 1,-4-2 0 0,-4-9 0-2,1-3 0 2,4-4-4 0,-3-1 4 0,6-5-8-2,-4-3-2 2,0-4-10 0,9-3-4 0,-3-1-6-2,5-4 12 2,2 0 8 0,1 0-18 0,-3 0-16-2,5 0 26 2,0 0 16 0,0 0-2 0,0 0 4-2,0 0 4 2,0 0 46 0,15-12 34 0,18-2-6-2,8 4-19 2,-2-2-59 0,9 3 0 0,8 3 0-2,1 6 0 2,-14-1 0 0,-2 1 0 0,-9 0 0-1,-21 0 0 0,-1 0 0 2,-10 0 0-2,0 0-153-1</inkml:trace>
    </iact:actionData>
  </iact:action>
  <iact:action type="add" startTime="21661">
    <iact:property name="dataType"/>
    <iact:actionData xml:id="d5">
      <inkml:trace xmlns:inkml="http://www.w3.org/2003/InkML" xml:id="stk5" contextRef="#ctx0" brushRef="#br0">17856 3931 862 0,'0'0'406'8,"0"0"-170"-1,0 0-72 0,0 0-36 1,0 0-40 0,0 0-12-1,0 0 11-1,0 3-87 3,13-3 0-2,-3 0 0 1,7 2 0-2,-1-2 0 3,5 0 0-1,-1 0 0-3,3 0 0 3,13 0 0 1,1 0 0-1,7-5 0-1,0-15 0 0,-1 1 0 1,-2 6 0 0,3-6 0 1,3 8 0-4,-5-3 0 3,5 1 0 0,6 1 0-2,7 1 0 2,1-3 0 0,0 0 0 0,2 3 0 0,0-1 0-2,-7 1 0 2,-2 3 0 0,-11 3 0 0,-5-2 0-2,-5 2 0 2,1 2 0 0,2-3 0-2,-6 3 0 2,8-5 0 0,3 0 0 0,6-6 0 0,-4-3 0-2,0 0 0 2,-2 3 0 0,1 0 0 0,-9 3 0-2,-1 3 0 2,1-3 0 0,-4 4 0-2,-1 2 0 2,1 0 0 0,1-2 0 0,-2-1 0 0,8-1 0-2,-3 1 0 2,-5-4 0 0,-1 4 0 0,5 0 0-1,5-6 0 0,-7 4 0 2,8-5 0-2,-2 3 0-1,4-2 0 2,8-2 0 0,4-1 0 0,5-3 0-2,-5 3 0 2,3-2 0 0,2 1 0 0,-12 1 0-2,7 4 0 2,-7 1 0 0,-2-2 0 0,1 6 0-2,5-4 0 2,-5 1 0 0,-1 0 0 0,-2-2 0-2,12 1 0 2,-6-2 0 1,6 3 0-2,-6 1 0-1,-2-3 0 2,7 2 0 0,-9-6 0-2,2 4 0 2,5 1 0 0,-7-4 0 0,2-1 0 0,10-7 0-2,-7-1 0 2,4 1 0 0,-11 1 0 0,-8 6 0-2,-10 5 0 2,-11 7 0 0,-4 2 0 0,-3 3 0-2,1 0 0 2,4-2 0 0,-6 2 0-2,9-3 0 2,-3-1 0 0,6 1 0 0,-11-2 0 0,8 3 0-2,-10-1 0 2,-3 0 0 0,0 3 0 0,0 0 0-2,0 0 0 2,0 0 0 0,0 0 0 0,0 0 0-2,0 0 0 2,0 0 0 0,0-4 0 0,0 3 0-2,-28-3 0 2,-18-4 0 1,-8 5 0-2,-11-2 0-1,1 1 0 2,3 4 0 0,10 0 0 0,5 0 0-2,18 0 0 2,10 0 0 0,0 0 0-2,15 0 0 2,3 0 0 0,0 0 0 0,0 0 0 1,0 0 0-4,0 0 0 3,0 0 0 0,0 0 0-2,0-2 0 2,0-4 0 0,23 1 0 1,14-7 0-4,3 7 0 3,1-5 0 0,2 6 0 0,1 1 0-2,5 3 0 2,-5 0 0 0,1 0 0 0,-3 0 0 0,-5 0 0-2,-3 5 0 2,-11 7 0 0,-7-4 0 0,-9 4 0-2,6-4 0 2,-9 3 0 0,-4 5 0-2,0 11 0 3,0 3 0-2,0 4 0 2,-23-3 0-2,-1-3 0-1,-7 2 0 2,9-3 0 0,-5 0 0-2,1-5 0 2,3-4 0 0,15-4 0 0,-5-9 0-2,13-2 0 2,0-3 0 0,0 0 0 0,0 0 0-2,0 0 0 2,0 0 0 1,0 0-193-2,13 0-1035-1</inkml:trace>
    </iact:actionData>
  </iact:action>
  <iact:action type="add" startTime="23237">
    <iact:property name="dataType"/>
    <iact:actionData xml:id="d6">
      <inkml:trace xmlns:inkml="http://www.w3.org/2003/InkML" xml:id="stk6" contextRef="#ctx0" brushRef="#br0">22290 2695 830 0,'0'0'138'6,"0"0"-30"2,0 0 10 0,0 0 0-2,0 0-40 2,0 0 52 0,-25-15 12 0,-23 15-58 0,1 25-6-2,3 12 16 2,1 8-18 1,5 4-23-4,2 0-53 3,15 0 0 0,8-10 0 0,13-6 0 0,0-7 0-2,0-6 0 2,34-9 0 0,22-2 0 0,1-9 0-2,-9 0 0 2,7-4 0 0,-13-29 0-1,-3-12 0 0,-9-8 0 1,-12-7 0 0,-2 4 0-2,-16 6 0 3,0 10 0-2,0 14 0 2,-19 16 0-4,-6 10 0 3,-11 0-93 0,20 0-195 0,4 19-644-2</inkml:trace>
    </iact:actionData>
  </iact:action>
  <iact:action type="add" startTime="24278">
    <iact:property name="dataType"/>
    <iact:actionData xml:id="d7">
      <inkml:trace xmlns:inkml="http://www.w3.org/2003/InkML" xml:id="stk7" contextRef="#ctx0" brushRef="#br0">15174 2843 956 0,'0'0'324'8,"0"0"-56"0,0 0-146-3,0 0-92 4,0 0 14-2,-169 205-10 1,108-126 34-2,-3 0 0 2,6 0-14 0,6-11 14 1,21-13-57-4,2-13-11 3,25-19 0 0,4-12 0 0,0-11 0-1,36 0 0 0,32-19 0 1,28-38 0 0,5-10 0 2,17-11 0-5,-15 7 0 3,-22 23 0-1,-38 18 0 0,-22 21 0 1,-21 9 0-1,0 0 0 1,0 39 0-1,-28 15 0 0,-8 7 0 1,8-8 0 0,5-10 0-1,9-15 0 0,2-12 0 1,12-10 0 0,0-6 0-1,39 0 0 1,35-6 0 0,22-27 0-1,13-16 0 0,15-12 0 0,12-14 0 2,-12 4 0-2,-26 16 0 0,-25 23 0 1,-46 25 0 0,-24 7 0-1,-3 32 0 0,-20 42 0 0,-40 24 0 1,-21 6 0 1,-3-8 0-3,9-20 0 2,23-21 0-1,12-17 0 2,25-19 0-3,15-12 0 2,0-7 0-1,36 0 0 2,35-9 0-2,29-31 0-1,17-17 0 3,22-17 0-1,2-20 0-2,-3 1 0 2,-22 16 0 0,-32 23 0 0,-36 30 0-2,-22 24 0 2,-23 0 0-1,-3 31 0 2,0 29 0-3,-37 9 0 1,-6-1 0 2,-6-8 0-1,17-11 0-2,0-6 0 2,11-9 0 0,19-12 0 0,0-10 0-1,2-12 0 0,16 0 0 1,36-4 0 0,29-41 0-2,25-12 0 2,15-20 0 0,9-8 0 0,11-2 0-2,-24 18 0 2,-17 15 0 0,-36 31 0 0,-26 23 0-2,-33 0 0 2,-5 62 0 0,-23 26 0 0,-28 9 0-2,-15 2 0 2,12-20 0 0,5-15 0 0,17-13 0-2,7-16 0 2,18-11 0 0,7-13 0 0,0-11 0-2,23 0 0 2,37-11 0 0,24-39 0 0,13-18 0-2,20-10 0 2,8-10 0 0,11-4 0 0,2 4 0-2,-35 15 0 2,-22 28 0 0,-42 23 0 0,-26 22 0-2,-13 0 0 2,-9 48 0 0,-34 30 0 0,-11 13 0-2,6-14 0 2,12-18 0 0,16-19 0 0,17-18 0 0,3-12 0-2,0-10 0 2,0 0 0 0,33-4 0-2,30-30 0 2,21-22 0 0,10-11 0 0,13-21 0-2,11-9 0 2,1-1 0 0,-18 9 0 0,-20 28 0 0,-34 31 0-2,-18 22 0 2,-22 8 0 0,-7 10 0-1,-23 61 0 0,-34 36 0 1,-7 16 0 0,-8 1 0-2,20-15 0 2,2-21 0 0,23-21 0 0,11-23 0-2,16-18 0 2,0-15 0 0,0-11 0 0,33 0 0-2,30 0 0 2,21-40 0 0,14-19 0 0,9-11 0-2,9-5 0 2,-14 8 0 0,-19 18 0 0,-30 27 0-1,-33 22 0 0,-20 0 0 1,0 54 0 0,-40 19 0 0,-12 4 0-2,4-6 0 2,12-23 0 0,11-19 0-1,9-16 0 0,13-7 0 1,3-6 0 0,0 0 0-2,28-26 0 2,31-24 0 0,15-9 0 0,13-5 0-1,9-1 0 0,5-3 0 1,-1 9 0 0,-16 17 0-1,-17 22 0 0,-37 20 0 1,-17 0 0 0,-13 48 0-2,0 13 0 2,-1 13 0 0,-27-10 0 0,14-12 0-2,1-18 0 2,13-21 0 0,0-7 0 0,0-6 0-2,7 0 0 2,45-14 0 0,12-29 0 0,13-10 0-2,7-16 0 2,13-8 0 0,10-10 0 0,9 2 0-1,-17 16 0 0,-19 21 0 1,-34 31 0 0,-29 17 0-2,-17 30 0 2,0 32 0 0,0 17 0 0,-30-6 0-2,-1-5 0 2,5-15 0 0,12-14 0 0,11-11 0-2,3-11 0 2,0-6 0 0,7-11 0 0,47 0 0-2,18 0 0 2,17-39 0 0,15-9 0 0,16-3 0-1,12-7 0 0,-3-1 0 1,0 5 0 0,-20 4 0-2,-23 16 0 2,-26 11 0 0,-22 6 0 0,-6 7 0-2,-22 3 0 2,3 0 0 0,-11 4 0 1,1-1 0-4,1 1 0 3,-4 3 0 0,6 0 0 0,-6 0 0-2,0 0 0 2,0 0 0 0,0 0 0 0,0 0 0-2,0 12 0 2,0 31 0 1,0 10 0-2,0 14 0-1,3 2 0 2,-3-5 0 0,0-6 0 0,0-15 0-2,0-10 0 2,0-33 0 0,-3 0-695 0</inkml:trace>
    </iact:actionData>
  </iact:action>
  <iact:action type="add" startTime="26709">
    <iact:property name="dataType"/>
    <iact:actionData xml:id="d8">
      <inkml:trace xmlns:inkml="http://www.w3.org/2003/InkML" xml:id="stk8" contextRef="#ctx0" brushRef="#br0">14739 3154 970 0,'0'0'606'7,"0"0"-452"1,180 193 40-2,-92-125-71 2,8-4-123 0,3-6 0 1,-12-2 0-4,-18-13 0 4,-18-15 0-2,-18-13 0 1,-12-10 0-1,-16-5 0 1,-5 0 0-1,0-14 0 1,-5-31 0-1,-33-12 0 0,-17-12 0 1,0-8 0 0,-2-1 0 0,-9 2 0-1,18 9 0 0,7 15 0 1,15 25 0-1,17 12 0 0,9 13 0 1,0 2 0 1,35 5 0-4,33 39 0 3,32 25 0 0,28 12 0 0,20 9 0-1,-1-5 0 0,6-6 0 1,-26-18 0 0,-25-18 0-1,-25-25 0 0,-28-18 0 2,-26 0 0-2,-23-41 0 0,0-27 0 0,-38-13 0 1,-37-18 0 0,-9-2 0-2,-9 3 0 2,21 11 0 1,12 25 0-1,27 25 0-1,17 30 0-1,16 7 0 2,29 7 0 1,38 47 0-3,34 22 0 1,22 14 0 1,15 0 0 0,3-7 0-1,-11-12 0 0,-20-17 0 2,-33-24 0-2,-32-16 0 0,-25-14 0 0,-20-17 0 1,0-57 0 0,-17-42 0-1,-34-22 0 0,-10-5 0 1,5 17 0 0,15 32 0-1,15 38 0 0,26 33 0 1,0 23 0 0,42 6 0-1,31 50 0 0,24 18 0 1,14 13 0 0,-2 2 0-1,4-4 0 2,-13-15 0-2,-14-14 0 0,-11-22 0 0,-14-14 0 0,-15-17 0 1,-12-3 0 0,-11 0 0-1,-15 0 0 0,1-34 0 1,-9-11 0 0,0-2 0-1,0 2 0 0,0 13 0 1,-3 13 0 0,3 14 0-1,0 5 0 0,31 15 0 1,46 39 0 0,20 15 0-1,8 0 0 0,10-5 0 2,-11-13 0-1,-7-8 0-1,-14-18 0-1,-9-12 0 2,-23-4 0 0,-11-9 0-1,-11 0 0 0,-19 0 0 1,-8-34 0 1,-2-18 0-3,-4-25 0 1,-40-7 0 1,-10-4 0 0,14 7-135-1,17 19 35 0,15 26 74 1,8 25 18 0,5 11 8-1,51 27 186 0,15 42-103 2,25 15-83-1,5 5 0-2,-1-7 0 1,5-18 0 1,-8-16 0 0,-17-16 0-1,-17-17 0 0,-22-12 0 2,-12-3 0-1,-25-5 0-2,-1-42 0 1,-3-15 0 1,-7-11 0 1,-42-9 0-3,1 9 0 1,-6 11 0 1,24 22 0 1,4 22 0-3,23 14 0 2,3 4 0 0,29 28 0 0,32 29 0-2,26 13 0 1,5 4 0 2,1-5 0-1,0-5 0-2,-6-7 0 2,-6-13 0 0,-8-12 0-1,-10-15 0 0,-16-8 0 0,-10-9 0 1,-5 0 0 1,-17 0 0-3,-12-11 0 1,-3-33 0 2,0-17 0-1,-34-9 0-2,-6 0 0 1,4 10 0 2,15 18 0-1,16 22 0-2,5 20 0 1,20 4 0 1,44 49 0 1,27 23 0-3,-6 6 0 2,13-1 0 0,0-8 0 0,-14-25 0-2,-16-21 0 2,-11-20 0 0,-21-7 0 0,-8-20 0-2,-15-29 0 2,-13-10 0 0,0-2 0 0,-21 3 0-2,-35 4 0 2,9 3 0 0,-2 14 0 0,22 17 0-2,22 13 0 2,5 7 0 0,8 0 0 0,55 27 0-2,24 33 0 2,3 15 0 0,7 9 0 0,-8 2 0-2,-12-14 0 2,-14-15 0 0,-26-18 0 0,-14-20 0-2,-15-19 0 2,-8-5 0 0,0-58 0 0,0-19 0-2,-33-6 0 2,-13 4 0 0,-4 13 0 0,23 15 0-2,9 13 0 2,18 18 0 0,5 13 0 0,64 12 0-2,15 10 0 2,24 43 0 0,6 14 0 0,9 6 0-2,-5-5 0 2,-18-7 0 11,-19-18 0-18,-21-18 0 6,-24-11 0-1,-25-11 0 1,-5-3 0-1,-6 0 0 0,0 0 0 2,0-38 0 0,0-16 0 0,0-6 0-2,-13 9-169 2,12 37-395 0</inkml:trace>
    </iact:actionData>
  </iact:action>
  <iact:action type="add" startTime="31074">
    <iact:property name="dataType"/>
    <iact:actionData xml:id="d9">
      <inkml:trace xmlns:inkml="http://www.w3.org/2003/InkML" xml:id="stk9" contextRef="#ctx0" brushRef="#br0">12732 6870 1086 0,'7'0'370'8,"-7"0"-136"-1,0 0-56 0,0 0-94 0,0 0-36 2,0 0-1-1,0 0-47-3,0 0 0 4,-18 0 0-1,-5 0 0-1,-10-5 0 0,5 2 0 1,-12 3 0 0,1 0 0-1,2 0 0-1,-7 0 0 3,4 5 0-1,0 16 0 0,-4 1 0-2,7 9 0 2,-3 8 0 0,7 6 0 1,10 7 0-4,11 3 0 3,4 1 0 0,8 4 0 0,0-7 0-2,13-5 0 2,30-7 0 0,11-7 0-2,-1-8 0 2,14-12 0 0,-7-9 0 0,-10-5 0-2,1 0 0 2,-21 0 0 0,4 0 0 0,-11-17 0 0,-4-11 0-2,-19 11 0 2,0 4-481 0</inkml:trace>
    </iact:actionData>
  </iact:action>
  <iact:action type="add" startTime="31684">
    <iact:property name="dataType"/>
    <iact:actionData xml:id="d10">
      <inkml:trace xmlns:inkml="http://www.w3.org/2003/InkML" xml:id="stk10" contextRef="#ctx0" brushRef="#br0">13301 6596 1006 0,'0'0'192'4,"0"0"66"4,0 0-60 1,0 0-108-2,0 0-4-1,0 0-4 2,76 146-4 0,-76-105-28 0,0-1-43 0,0-6-7-2,-21-7 0 2,-10-6 0 0,-10-12 0-2,10-9 0 2,-5 0-7 0,16 0-37 0,7-7 6-2,13-10 2 2,0 4 20 0,0 3 16 0,0 8 50-2,29 2 12 2,1 0-33 0,8 0-29 0,1 13 0-2,6 8 0 2,7-1 0 0,-4-4 0 0,4 1-15-2,-34-13-277 4,-11-1-872-2</inkml:trace>
    </iact:actionData>
  </iact:action>
  <iact:action type="add" startTime="32498">
    <iact:property name="dataType"/>
    <iact:actionData xml:id="d11">
      <inkml:trace xmlns:inkml="http://www.w3.org/2003/InkML" xml:id="stk11" contextRef="#ctx0" brushRef="#br0">14746 7216 1520 0,'0'0'376'8,"0"0"-225"0,0 0-151-2,0 0 0 2,0 0 0 0,0 0 0 0,177-25 0-2,-129 17 0 2,9 1 0 0,-5 6 0 0,-4 1 0 0,-8 0 0-2,-6 0 0 2,-16 0 0 1,-10 8 0-4,-8 2 0 3,0-7 0 0,0 4-349 0</inkml:trace>
    </iact:actionData>
  </iact:action>
  <iact:action type="add" startTime="32792">
    <iact:property name="dataType"/>
    <iact:actionData xml:id="d12">
      <inkml:trace xmlns:inkml="http://www.w3.org/2003/InkML" xml:id="stk12" contextRef="#ctx0" brushRef="#br0">14749 7495 690 0,'0'0'1034'7,"0"0"-711"1,0 0-323-1,0 0 0 0,0 0 0 0,0 0 0 1,184-23 0 0,-150 20 0-2,2 3 0 2,-7 0 0 0,7-2 0 1,3-1 0-4,2-3 0 3,-28 4-185 1,0-2-1616-2</inkml:trace>
    </iact:actionData>
  </iact:action>
  <iact:action type="add" startTime="33227">
    <iact:property name="dataType"/>
    <iact:actionData xml:id="d13">
      <inkml:trace xmlns:inkml="http://www.w3.org/2003/InkML" xml:id="stk13" contextRef="#ctx0" brushRef="#br0">17637 7023 698 0,'0'0'196'7,"0"0"-76"-1,0 0-2 2,0 0-40 0,0 0 2 1,0 0 20-3,-200-11 16 1,140 11-26 1,-3 4-6 1,-11 27 0-4,6 7-30 3,1 3-18 0,10 2-8 0,17-4-12-2,19-3 4 2,8-5-8 0,13 0 6 1,0-3 2-4,42-3-20 3,22 1 0 0,9-11 4 0,-10-15 2-2,1 0-4 2,-10-6-2 2,-8-37 2-2,-5-7 0-1,-5-11-2 0,0 7 0 2,-15 0 2-1,2 12-2-3,-10 16 2 2,-12 13 0 2,-1 13 0-2,0 0 12-2,0 19 20 3,0 35-27 1,0 13-7-1,-1 6 0-3,-11-5 0 3,12-12 0 1,0-20 0-1,0-16 0-3,0-14-41 3,0-6-101 0,12 0-376 1,-1-11-328-3</inkml:trace>
    </iact:actionData>
  </iact:action>
  <iact:action type="add" startTime="33729">
    <iact:property name="dataType"/>
    <iact:actionData xml:id="d14">
      <inkml:trace xmlns:inkml="http://www.w3.org/2003/InkML" xml:id="stk14" contextRef="#ctx0" brushRef="#br0">17943 6813 596 0,'0'0'562'8,"0"0"-266"-1,0 0-58-1,0 0-80 2,0 0-80 0,0 0-20 1,106 143-28-4,-106-110-12 3,0-2-12 0,0-6-12 1,-14-8 4-4,-6-9-10 3,-12-8 12 0,5 0-46 1,-11 0 0-4,12-17-18 3,9 1-6 0,4 2 20 0,13 11 30-1,0 3 20 0,0 0 92 1,14 0-8 2,25 10-48-6,2 7 2 4,-1 4-14 0,-1-4-4 1,-1-4-18-4,-2-2-2 3,-5-2-22 0,-21-9-110 1,-4 3-534-4</inkml:trace>
    </iact:actionData>
  </iact:action>
  <iact:action type="add" startTime="34697">
    <iact:property name="dataType"/>
    <iact:actionData xml:id="d15">
      <inkml:trace xmlns:inkml="http://www.w3.org/2003/InkML" xml:id="stk15" contextRef="#ctx0" brushRef="#br0">19759 7257 1226 0,'0'0'546'8,"0"0"-271"0,0 0-275 0,0 0 0-2,0 0 0 2,0 0 0 0,58-13 0 0,-29 13 0-2,13 0 0 2,13 0 0 0,2 0 0 0,-1 0 0-2,-4 0 0 2,0 4 0 0,-14 5 0 0,-12-4 0-2,-21-3 0 2,-5 1 0 0,0-3 0 0,-5 0 0-2,-14 0-285 2,-2 0-777 0</inkml:trace>
    </iact:actionData>
  </iact:action>
  <iact:action type="add" startTime="34993">
    <iact:property name="dataType"/>
    <iact:actionData xml:id="d16">
      <inkml:trace xmlns:inkml="http://www.w3.org/2003/InkML" xml:id="stk16" contextRef="#ctx0" brushRef="#br0">20000 7163 328 0,'0'0'906'5,"0"0"-610"4,0 0-68-3,-16 159-70 3,8-115-64-4,6-7-57 3,2-1-37 0,0-8 0 0,0-11 0-2,0-6 0 2,0-2 0 0,0-5 0 0,0-4-107-2,0 0-335 2,7 0-514 0</inkml:trace>
    </iact:actionData>
  </iact:action>
  <iact:action type="add" startTime="35404">
    <iact:property name="dataType"/>
    <iact:actionData xml:id="d17">
      <inkml:trace xmlns:inkml="http://www.w3.org/2003/InkML" xml:id="stk17" contextRef="#ctx0" brushRef="#br0">21764 6742 904 0,'0'0'436'7,"0"0"-164"-1,0 0-110 2,0 0-74 0,24 152-28 1,-24-88 2-4,0 6-26 3,0-3-9 0,0 1-27 1,0-9 0-4,0-9 0 3,0-10 0 0,0-14 0 0,0-15 0-2,0-11 0 2,0 0 0 0,0 0 0 0,0-23 0-2,24-11 0 2,7-1 0 0,-3-2 0 0,5 5 0-2,-8 10 0 2,7 10 0 0,-9 10 0 0,2 2 0-2,-5 0 0 2,3 14 0 2,-3 23 0-3,-4 8 0-2,-3-6 0 3,-13-4 0 0,0-3 0 0,0-10 0-2,-5 2 0 2,-23-11 0 0,-13-2 0 0,-11-5 0-2,6-6 0 2,4 0 0 1,0 0 0-2,6-6 0-1,14-18-9 2,9-10-111 0,13-10-96 0,0 26-164-2,0-5-306 2</inkml:trace>
    </iact:actionData>
  </iact:action>
  <iact:action type="add" startTime="35984">
    <iact:property name="dataType"/>
    <iact:actionData xml:id="d18">
      <inkml:trace xmlns:inkml="http://www.w3.org/2003/InkML" xml:id="stk18" contextRef="#ctx0" brushRef="#br0">22370 6633 582 0,'0'0'522'4,"0"0"-224"3,0 0-14 2,0 0-110-2,0 0-60-1,163 17-41 2,-132 7-73 0,-5 4 0 0,-12 6 0-2,-6-1 0 2,-8 7 0 0,0-6 0 1,0-7 0-4,-18-7 0 3,-5-13 0 0,-4-5 0 0,-2-2 0-2,5 0 0 2,17 0-43 0,0 0 1 0,7 0 22-1,0 0 20 0,0 0 14 1,13 0 24 0,12 0-26-2,4 0 2 2,-2 23-12 0,-7 1-2 0,12 1-4-2,-7-1-46 2,-22-22-140 0,1 1-396 1</inkml:trace>
    </iact:actionData>
  </iact:action>
  <iact:action type="add" startTime="39180">
    <iact:property name="dataType"/>
    <iact:actionData xml:id="d19">
      <inkml:trace xmlns:inkml="http://www.w3.org/2003/InkML" xml:id="stk19" contextRef="#ctx0" brushRef="#br1">9975 882 1000 0,'0'0'358'9,"0"0"-136"-4,0 0 12 3,0 0-70 0,0 0-95 0,0 0-69-2,0 0 0 2,100 54 0 0,-60-24 0 0,20 10 0-1,9 10 0 0,12 7 0 1,9 0 0 0,10 4 0 0,10 0 0-2,-8-5 0 2,1-10 0 1,-9-2 0-2,-20-10 0-1,-4-11 0 2,-27-1 0 1,-18-11 0-1,-12-5 0-3,-13 0 0 3,0-6 0 0,0 3 0 0,0-3 0-2,-31 0 0 2,-35-40 0 0,-31-28 0-1,-11-19 0 0,-25-10 0 1,4 3 0 0,-3 8 0 0,10 9 0-2,12 19 0 2,17 15 0 0,16 12 0 1,30 8 0-3,9 8 0 1,15-1 0 2,11 11 0-4,8 0 0 3,4 2 0 0,0 3 0 0,0 0 0 0,0 0 0-2,0 0 0 2,16 0 0 0,32 17 0 0,11 15 0-2,12 6 0 2,12 7 0 0,1 8 0 1,3 12 0-4,11 6 0 3,-2 0 0 0,-9 1 0-1,3 1 0 0,-9-11 0 1,-13-5 0 1,-4-8 0-4,-8-6 0 3,-6-9 0 0,-16-6 0 0,1-9 0-1,-10-8 0 0,4 0 0 1,-9 1 0 0,3 1 0-1,-2 2 0 0,-1-4 0 2,-4 0 0-2,-4-3 0 0,3 1 0 0,-13-9 0 1,-2 0 0 0,0 0 0-2,0 0 0 2,0 0 0 0,0 0 0 1,0 0 0-1,0 0 0-3,0 0 0 3,0 0 0 0,0 0 0 1,0 3 0-4,0-3 0 3,0 0 0 1,0 0 0-1,0 0 0-3,0 0 0 4,0 0 0-2,0 0 0 2,0 0 0-4,0 0 0 3,0 0 0 1,0 0 0-3,0 0 0 1,0 0 0 1,0 0 0 1,0 0 0-1,0 0 0-3,0-28 0 4,0-14 0-1,0-15 0-3,-20-7 0 3,-5-9 0 0,-11-3 0 0,-8 3 0-1,-1 5 0 1,-3 12 0 0,4 8 0-1,7 8 0 0,10 13 0 0,-5 5 0 1,10 7 0 0,9 0 0-1,3 8 0 0,7 1 0 1,2 6 0 1,1 0 0-3,0 0 0 1,0 0 0 1,0 0 0 0,0 0 0-1,0 0 0 0,0 17 0 2,8 17 0-2,21 10 0 1,-1 10 0-2,4 5 0 2,-5 3 0 0,-6-6 0-1,2-5 0 0,-6-8 0 1,-1-8 0 0,-3-5 0-1,-6 2 0 1,-2 0 0-1,6-2 0 2,-9-5 0-3,1-9 0 2,-3-3 0-1,0-8 0 2,0-5 0-1,0 3 0-2,0 3 0 1,-34-1 0 2,-19 1 0-2,-5-6 0-1,-12 0 0 3,1 2 0-1,8 2 0-2,4 1 0 1,14-2 0 2,6 2 0-1,20-2 0-2,1-3 0 2,12 0 0 0,4 0 0 0,0 0 0-2,0 0 0 2,0 0 0 0,20 0 0 0,16 6 0-2,12 3 0 2,-2-7 0 0,-2 3 0 0,-1 2 0-3,1-7 0 4,-3 3 0-1,11-3 0 0,-4 0 0-2,-4 0 0 2,4 0 0 0,-16 0 0 0,2 0 0-2,-14 0 0 2,-6-3 0 0,-5-1 0 0,-9 1 0-2,0 3 0 1,0 0 0 2,0 0 0-2,0 0 0 0,0 0 0 0,0 0 0 1,0 0 0 0,0-5 0-1,0-17 0 1,0-15 0 0,-23-18 0 0,-5-22 0-2,-1-16 0 2,5-8 0 0,3-3 0 0,1 11 0-2,4 21 0 2,9 24 0 0,-3 22 0 0,7 17 0-2,0 9 0 2,-1 0 0 0,-5 0 0 0,5 0 0-2,4 23 0 2,0-6 0 0,0-4-1385 0</inkml:trace>
    </iact:actionData>
  </iact:action>
  <iact:action type="add" startTime="42451">
    <iact:property name="dataType"/>
    <iact:actionData xml:id="d20">
      <inkml:trace xmlns:inkml="http://www.w3.org/2003/InkML" xml:id="stk20" contextRef="#ctx0" brushRef="#br1">9883 8032 1174 0,'0'0'332'6,"0"0"-144"2,0 0 52 0,0 0-127 0,0 0-113-2,0 0 0 2,0 0 0 0,41 19 0 0,-12-3 0-2,6 8 0 2,1 4 0 0,15 6 0 0,2 5 0-2,7 3 0 3,-1 6 0-2,-2-7 0 1,-9 2 0-2,-8-7 0 2,1-8 0 2,-8-4 0-4,-7-2 0 1,-3-6 0 0,5-2 0 1,-5-2 0 0,-3-7 0-2,4-2 0 3,-1-3 0-2,0 0 0 1,-6 0 0-1,7 0 0 1,-7 0 0-1,-1 3 0 1,-9 1 0-2,2-2 0 3,-9-1 0-2,4-1 0 2,-4 0 0-3,0 0 0 2,0 0 0-1,0 0 0 1,0 0 0-1,0 0 0 1,0 0 0-1,0-13 0 1,-25-29 0-2,-6-15 0 3,-7-12 0-2,-4-13 0 1,13-1 0-1,-7 1 0 1,2 16 0-1,11 16 0 1,4 19 0-1,12 15 0 1,0 4 0-1,4 12 0 2,3-4 0-4,0 4 0 4,0 0 0-2,0 0 0 1,0 0 0-1,0 0 0 0,0 0 0 1,0 21 0 0,10 19 0-1,13 4 0 1,3 3 0-1,8 5 0 1,-10-2 0-1,10 4 0 1,-8-7 0-1,-3 1 0 1,6-7 0-2,-16 0 0 3,6-1 0-2,-2-2 0 2,-8 3 0-3,-2-2 0 2,-3-7 0-1,-4-2 0 1,3-3 0-1,-3-14 0 1,0-4 0-1,0-6 0 1,0-1 0-1,0-2 0 0,0 3 0 1,0-3 0 0,0 5 0-1,0-2 0 1,-20 3 0-1,-20 7 0 1,-4-5 0-1,-13 2 0 1,-2 2 0-1,-5 0 0 2,-1-2 0-3,1-1 0 2,5-4 0-1,5 1 0 2,15-3 0-3,12 1 0 2,13-2 0-1,10-2 0 1,4 0 0-1,0 0 0 1,0 0 0-1,0 0 0 1,25 0 0-1,18-6 0 1,11-17 0-1,-5-2 0 2,8 0 0-3,-4 1 0 2,-8 0 0 0,-6 1 0 0,-8 4 0-2,-5 6 0 2,-6 4 0 0,-7 3 0 0,-1 3 0-2,2-3 0 2,-9 3 0-1,8 2 0 2,-9 1 0-3,-1 0 0 2,-3 0 0-1,3 0 0 2,-3 0 0-3,10 0 0 2,-3 0 0-1,6 0 0 2,-1 0 0-3,4 0 0 3,0 0 0-2,-9 0 0 1,9 0 0-2,-12 1 0 2,9-1 0-1,-10 0 0 1,-3 3 0-1,0-3 0 1,0 0 0-1,0 4 0 2,0-4 0-3,0 0 0 2,0 0 0 0,-19 0 0 0,-5-15 0-2,1-10 0 2,-6-6 0 0,1-9 0 0,-5-1 0-2,5-10 0 2,-5-11 0 0,10-9 0 0,5-5 0-2,5 2 0 2,7 3 0 0,6 6 0 0,0 9 0-2,0 11 0 2,0 11 0 0,0 14 0 0,0 10 0-2,0 3 0 2,0 7 0-1,0-3 0 2,0 3 0-3,0 0 0 2,0 29 0 0,0 16 0 0,9 7 0-2,-2 4 0 3,-4 2 0-2,10 10 0 1,-8 1 0-2,11 10 0 2,-8 0 0 0,8-4 0 0,0-1 0-2,2-16 0 2,-8-15 0 0,6-11 0 0,-3-10 0-2,-6-8 0 2,-3-6 0 0,5 1 0 0,-6-1 0-2,-3-3 0 2,0-2 0 0,0-3 0 0,0 0 0-2,0 0 0 2,0 0 0 0,0 0 0 0,0 0 0-2,0 0 0 2,0 0 0 0,0 0 0 0,0-16 0-2,-12-10 0 2,5-1 0 0,-10-1 0 0,-2-2 0-2,7 0 0 2,-17-1 0 0,5-5 0 0,-10-7 0-2,-9-3 0 2,-4-6 0 0,-9-2 0 0,-8 1 0-2,-5-1 0 2,0 5 0 0,-4-3 0 1,3 3 0-4,-1 5 0 3,1 4 0 0,12 2 0 0,3 5 0-2,15 5 0 2,6 4 0 0,11 8 0 0,16-1 0-2,-6 6 0 2,6 0 0 0,2-1 0 0,5 7 0-2,0-1 0 2,-8 3 0 0,8 0 0 0,0 3 0-2,0 0 0 2,0-3 0 0,0 3 0 1,0 0 0-4,0 0 0 3,0 0 0 0,0 0 0 0,0 0 0-2,29 0 0 2,5 9 0 0,13 19 0 0,12 9 0-2,6 15 0 3,11 8 0-2,-8 11 0 1,9 10 0-2,-11 1 0 2,4 2 0 0,-9 0 0 0,-10-15 0-2,-2-8 0 3,-19-19 0-2,-1-15 0 2,-17-12 0-4,-9-7 0 3,4-5 0 0,-7-3 0 0,0 4 0-2,0-4 0 2,0 0 0 0,0 0 0 0,0 0 0-2,0 0 0 2,0 0 0 0,-7 0-797 0</inkml:trace>
    </iact:actionData>
  </iact:action>
  <iact:action type="add" startTime="47841">
    <iact:property name="dataType"/>
    <iact:actionData xml:id="d21">
      <inkml:trace xmlns:inkml="http://www.w3.org/2003/InkML" xml:id="stk21" contextRef="#ctx0" brushRef="#br0">9605 15165 210 0,'0'0'808'8,"0"0"-530"0,0 0-22-2,235-21-36 2,-138 18-62 0,33 0-41 0,31 3-117 0,26 0 0-2,23 0 0 2,12 0 0 0,3 0 0 0,3 0 0-1,9 0 0 1,-6 15 0-1,-20-1 0-1,-14-1 0 2,-43-4 0 0,-34-9 0 0,-30 0 0-2,-90 0-247 2,0 0-655 0</inkml:trace>
    </iact:actionData>
  </iact:action>
  <iact:action type="add" startTime="48882">
    <iact:property name="dataType"/>
    <iact:actionData xml:id="d22">
      <inkml:trace xmlns:inkml="http://www.w3.org/2003/InkML" xml:id="stk22" contextRef="#ctx0" brushRef="#br0">19298 15189 360 0,'0'0'840'8,"0"0"-496"-3,0 0-144 3,0 0-28 0,180-9-68 0,-99-2-77-2,23-5-27 2,40-6 0 0,46-4 0 1,31 0 0-4,26 9 0 3,28 12 0 0,-11 5 0 2,-22 0 0-6,-37 27 0 4,-36 5 0 0,-41-4 0 1,-15-23 0-4,-26-5 0 4,-8-27 0-2,-79-8-253 2,0 8-1239-4</inkml:trace>
    </iact:actionData>
  </iact:action>
  <iact:action type="add" startTime="49826">
    <iact:property name="dataType"/>
    <iact:actionData xml:id="d23">
      <inkml:trace xmlns:inkml="http://www.w3.org/2003/InkML" xml:id="stk23" contextRef="#ctx0" brushRef="#br0">28173 15307 640 0,'0'0'408'7,"0"0"-150"1,0 0-18 1,0 0-42-3,0 0-50 2,0 0-38-1,174-45-65 2,-94 33-45-3,20-1 0 1,25 1 0 2,31-1 0-1,42-6 0-2,28-5 0 2,30-1 0-1,25-8 0 4,21 1 0-7,-21 10 0 4,-20 17 0 0,-23 5 0 0,-54 22 0 0,-36 18 0-2,-35-16 0 2,-36-18 0 0,-30-6 0-2,-47 0-27 2,-13-11-1211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3807">
    <iact:property name="dataType"/>
    <iact:actionData xml:id="d0">
      <inkml:trace xmlns:inkml="http://www.w3.org/2003/InkML" xml:id="stk0" contextRef="#ctx0" brushRef="#br0">23126 1590 448 0,'3'-3'338'7,"-3"0"-136"1,0 3-22 0,0-6-10-2,-11 1-66 2,-30-3 28 0,-7 0-58 0,-13-1 26-2,-14 1-28 2,-2 8-4 0,-4 0 10 1,-6 0-40-4,-6 0 5 3,-11 0-43 0,2 0 0 0,-1 3 0-2,-14 5 0 4,10 1 0-4,-11-2 0 3,-2 8 0-3,4-1 0 1,-6 8 0 2,6 4 0-1,-4-1 0-2,8 3 0 1,-2-5 0 1,-5 2 0 1,6-3 0-3,7 3 0 2,-1-2 0-1,7 5 0 2,3-2 0-3,1 1 0 2,12 4 0 0,0-1 0 0,3 2 0-2,1 0 0 2,3 0 0 0,-3 8 0 0,9 2 0-2,2 3 0 1,5 0 0 2,-10 0 0-1,13-2 0-3,-1-2 0 3,1 2 0 1,2-1 0-1,5-3 0-2,6 3 0 1,-8 2 0 1,-4 8 0 1,-1 1 0-4,5 7 0 4,-4 2 0-1,-1 2 0 0,-2 3 0-2,5 1 0 2,1-3 0 0,11-10 0 0,5-4 0-2,1-6 0 2,3-3 0 0,1-3 0 0,9 1 0-2,-1-6 0 2,2-9 0 0,16-8 0 0,-3-12 0-2,8 2 0 2,3-5 0-1,-1-2 0 2,-6 3 0-3,9-3 0 1,0 2 0 2,0-2 0-1,0 0 0-2,0 0 0 2,0 0 0 0,0 0 0 1,0 0 0-4,0 0 0 3,0 0 0 0,0 0 0 0,0 0 0-3,0 0 0 4,0-11 0-1,0-19 0 0,0-10 0-1,0-4 0 0,12-5 0 1,-8 2 0 0,7 0 0-2,-9 12 0 2,-2 6 0 0,0 4 0 0,0 6 0-2,0 2 0 2,0 0 0 0,0 4 0 0,0-2 0-2,0 7 0 2,0-1 0 0,0 9 0 0,0 0 0-2,0 0 0 2,0 0 0 0,0 0 0 0,0 0 0-2,0 11 0 2,0 23 0 0,-10 9 0 1,3 2 0-3,-9 4 0 2,0 3 0 0,7-7 0 1,-7-4 0-4,13-7 0 3,-7-8 0 0,7-4 0 0,3-5 0-3,0-9 0 3,0-4 0 0,0-3 0 0,0-1 0-2,16 0 0 2,25 0 0 0,18-1 0 0,2-16 0-2,16-6 0 2,-6 3 0 0,3-2 0 0,-2-1 0-2,-8 6 0 2,-16 6 0 0,7 5 0 0,-13 0 0-2,-31 6 0 2,-6 0 0 0</inkml:trace>
    </iact:actionData>
  </iact:action>
  <iact:action type="add" startTime="5482">
    <iact:property name="dataType"/>
    <iact:actionData xml:id="d1">
      <inkml:trace xmlns:inkml="http://www.w3.org/2003/InkML" xml:id="stk1" contextRef="#ctx0" brushRef="#br0">22986 1264 522 0,'0'0'230'5,"0"0"-52"3,0 0 12 0,0 0-104 0,0 0 70-2,0 0 12 2,-182-12-54 0,109-13 18 0,-10-5-22-2,-1-4 6 2,-9 0-71 0,-13-2-45 0,-23 2 0-2,-11-5 0 2,-11-4 0 0,-7-1 0 2,-9-5 0-4,-7 4 0 1,-7-4 0 1,-16 0 0 0,-7 2 0-2,3 8 0 3,0 4 0-2,4 10 0 2,6 3 0-3,5 5 0 1,5 6 0 2,-3-3 0-2,-2 9 0-1,-11 5 0 2,-3 0 0 0,12 0 0 0,-5 17 0-2,12-2 0 2,12-2 0 0,-5-9 0 0,14 5 0-2,-4-3 0 2,7 5 0 0,12 0 0 0,9 6 0-1,3 3 0 1,5 5 0-1,3 7 0 2,-8-4 0-3,16-4 0 1,5-1 0 2,-11-1 0-1,-8-1 0-3,-5-6 0 3,-9 3 0 0,-1 1 0 0,-8 1 0-2,6 0 0 2,-5 2 0 0,-4-2 0 1,2 9 0-4,-12 4 0 4,3 9 0-2,-12 9 0 2,3 1 0-3,1 8 0 1,9-1 0 1,1 2 0 1,1 1 0-3,-4 3 0 1,-5 0 0 2,9-4 0-1,11 4 0-3,-4-5 0 3,9 4 0 0,4 3 0 1,5 4 0-3,13-1 0 1,1-3 0 2,-1-2 0-1,3-8 0-2,2-3 0 1,8-2 0 2,23-2 0-1,10-2 0-1,11 3 0-1,8-4 0 2,4 1 0 1,0 3 0-2,8-7 0-1,0 5 0 3,8-7 0-1,-1-5 0-2,11-3 0 1,-1-4 0 1,6-2 0 1,1 8 0-3,-5 9 0 2,-2 3 0 0,1 0 0 0,-4-1 0-2,9-1 0 2,3-7 0-1,-3-7 0 2,5-7 0-3,-2-5 0 1,4-7 0 1,4 4 0 1,-4 0 0-3,3-9 0 1,9 1 0 0,-2-4 0 2,-4 1 0-4,3 5 0 3,-9 6 0 0,-1 3 0 1,-7-4 0-4,8-2 0 4,9-4 0-2,0-9 0 2,1 3 0-4,6-4 0 3,0 0 0 0,0 0 0 1,0 0 0-4,0 0 0 3,0-17 0 0,13-25 0 1,7-17 0-3,7-6 0 1,2-6 0 2,-2-5 0-2,3-2 0-1,1 3 0 3,-8 13 0-1,-5 17 0 1,-5 13 0-3,-3 13 0 2,-10 8 0-1,0 6 0 1,0 1 0-3,0 4 0 3,0 0 0 0,0 0 0 1,0 0 0-4,0 4 0 3,-26 31 0 0,-12 16 0 1,2 11 0-2,-3 5 0-1,11 4 0 2,-5-3 0 1,8-2 0-4,2-6 0 4,5-10 0-1,3-9 0 0,12-5 0-3,-2-17 0 3,5-3 0 1,0-5 0 0,0-2 0-5,5 0 0 4,15-4 0 0,3 1 0 1,-3 1 0-4,17-6 0 3,-4 2 0 0,8-3 0 1,5 0 0-3,15 0 0 2,11 0 0 0,5-22 0 0,12-4 0-3,-10 4 0 4,-12 0 0-2,-13 8 0 2,-21 5 0-3,-7 9 0 2,-9 0 0 0,7 0 0 1,-7 0 0-4,9 0 0 2,-24 0 0 2,-2 0-601-1</inkml:trace>
    </iact:actionData>
  </iact:action>
  <iact:action type="add" startTime="9515">
    <iact:property name="dataType"/>
    <iact:actionData xml:id="d2">
      <inkml:trace xmlns:inkml="http://www.w3.org/2003/InkML" xml:id="stk2" contextRef="#ctx0" brushRef="#br0">5577 6362 884 0,'0'0'356'8,"0"0"-106"-3,0 0-42 3,0 0-68 0,0 0-54 1,0 0 0-4,123-45-49 3,-93 26-37 1,1-2 0-1,9-1 0-3,10-3 0 3,-1-6 0 0,5-3 0 1,4 0 0-4,8-2 0 3,-5 5 0 1,9 1 0-2,-6-2 0 0,-2 7 0 0,-1-7 0 1,3 5 0 1,-1-7 0-4,4-2 0 4,3 2 0-2,-5-3 0 2,4 2 0-3,-6 3 0 1,2 2 0 2,-4-2 0-2,3-2 0 0,8 2 0 1,-8-3 0-1,5 1 0 2,-5 1 0-3,-4-1 0 2,-13 0 0 0,7 4 0 0,-6 2 0-2,-5-1 0 2,10 1 0 0,-6 0 0 0,7 2 0-2,3 2 0 2,-8 0 0-1,-3 3 0 2,5-3 0-3,-8 5 0 1,-2-1 0 1,10 2 0 0,-5-2 0 1,-2-4 0-4,12 2 0 3,1 0 0 1,-12 2 0-3,10 5 0 2,-13 5 0 0,-3-2 0 0,-6 2 0-2,-2-5 0 1,6 3 0 1,0-1 0 1,-1-1 0-1,-6 3 0-3,7-1 0 4,-13 1 0-1,-4 5 0-3,1 1 0 3,-10-1 0 0,-2 2 0 1,7 4 0-3,-3-4 0 2,-6 4 0 0,-4 0 0 0,0 0 0-2,-3 0 0 1,0 0 0 2,0 0 0-1,0 0 0-3,0 0 0 3,0 0 0 1,0 0 0-1,0 0 0-2,0 0 0 1,0 0 0 1,0 0 0 1,0 0 0-3,0 0 0 1,0 0 0 1,0 0 0 1,0 0 0-4,0 0 0 3,0 0 0 1,0 0 0-1,0 0 0-2,0 0 0 1,-3 0 0 2,-17 0 0-1,13 0 0-3,-6 0-491 4</inkml:trace>
    </iact:actionData>
  </iact:action>
  <iact:action type="add" startTime="13665">
    <iact:property name="dataType"/>
    <iact:actionData xml:id="d3">
      <inkml:trace xmlns:inkml="http://www.w3.org/2003/InkML" xml:id="stk3" contextRef="#ctx0" brushRef="#br0">7300 5542 988 0,'0'0'0'4,"0"0"-212"5,0 0-418 0</inkml:trace>
    </iact:actionData>
  </iact:action>
  <iact:action type="add" startTime="15076">
    <iact:property name="dataType" value="strokeEraser"/>
    <iact:actionData xml:id="d4">
      <inkml:trace xmlns:inkml="http://www.w3.org/2003/InkML" xml:id="stk4" contextRef="#ctx0" brushRef="#br1">14079 9648 922 0,'0'0'376'5,"0"0"-334"3,0 0-42 0,0 0-94 0,0 0-264-2</inkml:trace>
    </iact:actionData>
  </iact:action>
  <iact:action type="add" startTime="15331">
    <iact:property name="dataType" value="strokeEraser"/>
    <iact:actionData xml:id="d5">
      <inkml:trace xmlns:inkml="http://www.w3.org/2003/InkML" xml:id="stk5" contextRef="#ctx0" brushRef="#br1">14111 10066 1234 0,'0'0'388'7,"0"0"-272"1,0 0-34-2,0 0-66 2,0 0-16-1,0 0-166 1,5 6-286-2,-5-6-608 2</inkml:trace>
    </iact:actionData>
  </iact:action>
  <iact:action type="remove" startTime="15607">
    <iact:property name="style" value="instant"/>
    <iact:actionData xml:id="d6" ref="#d2"/>
  </iact:action>
  <iact:action type="add" startTime="15601">
    <iact:property name="dataType" value="strokeEraser"/>
    <iact:actionData xml:id="d7">
      <inkml:trace xmlns:inkml="http://www.w3.org/2003/InkML" xml:id="stk6" contextRef="#ctx0" brushRef="#br1">14111 10066 1424 0,'-74'-115'294'14,"74"115"-274"-12,0 0 10 2,0 0-30 5,0 0-66-1,0 0-266 0,0 0-778-3</inkml:trace>
    </iact:actionData>
  </iact:action>
  <iact:action type="add" startTime="16312">
    <iact:property name="dataType" value="strokeEraser"/>
    <iact:actionData xml:id="d8">
      <inkml:trace xmlns:inkml="http://www.w3.org/2003/InkML" xml:id="stk7" contextRef="#ctx0" brushRef="#br1">14116 10083 1322 0,'0'0'374'7,"0"0"-288"1,0 0-30 1,0 0 14-3,0 0-70 2,0 0-28 1,23 7-188-2,-23 0-422-1</inkml:trace>
    </iact:actionData>
  </iact:action>
  <iact:action type="remove" startTime="16718">
    <iact:property name="style" value="instant"/>
    <iact:actionData xml:id="d9" ref="#d3"/>
  </iact:action>
  <iact:action type="add" startTime="16726">
    <iact:property name="dataType" value="strokeEraser"/>
    <iact:actionData xml:id="d10">
      <inkml:trace xmlns:inkml="http://www.w3.org/2003/InkML" xml:id="stk8" contextRef="#ctx0" brushRef="#br1">14095 9853 824 0,'0'0'564'11,"0"0"-408"-8,0 0-88 5,0 0 18 0,0 0-70 0,0 0-16-3,13-7-44 4,-13 7-134-1,0 0-334 0</inkml:trace>
    </iact:actionData>
  </iact:action>
  <iact:action type="add" startTime="20710">
    <iact:property name="dataType"/>
    <iact:actionData xml:id="d11">
      <inkml:trace xmlns:inkml="http://www.w3.org/2003/InkML" xml:id="stk9" contextRef="#ctx0" brushRef="#br0">5813 6283 666 0,'0'0'500'8,"0"0"-354"0,0 0-64-1,0 0 76 0,0 0-60 1,0 0 30 0,0 0 26-2,109-2-39 2,-80-8-115 0,1-1 0 0,11-5 0-1,12-1 0 0,4-4 0 2,5-3 0-2,-1-1 0-1,0 3 0 2,-13 2 0 0,7 0 0 1,-12 6 0-4,8 0 0 5,-3 0 0-2,9-3 0-1,2 0 0 0,8-3 0 0,4-2 0 1,8 0 0 0,-8 5 0-2,-1-3 0 2,1 6 0 0,-12-2 0 0,12-5 0-2,-7 4 0 2,-1-5 0 0,-3-4 0 0,4 1 0-3,-4-3 0 3,11 4 0 0,-2-5 0 0,1 7 0-1,1-1 0 0,0 1 0 1,-2 5 0 0,5-6 0-2,6 1 0 3,-2-3 0-2,2-6 0 1,3 0 0-1,-15-3 0 1,-1 7 0-1,-8 3 0 2,-11 1 0-4,5 6 0 3,1-1 0 0,4-2 0 0,2-3 0-2,0 2 0 2,0-9 0 0,9-1 0 0,-8 1 0-1,6-4 0 0,-6 4 0 1,-5 6 0 0,-1 3 0-2,-5 0 0 2,-7 5 0 0,-2-1 0 0,-5 3 0-2,-16 5 0 2,-8 5 0 0,-5-1 0 1,-5 5 0-4,-2 0 0 3,0 0 0 0,0 0 0 0,0 0 0-2,0 0 0 2,0 0 0 0,0 0 0 0,0 0 0-2,0 0 0 2,0 0 0 0,0 0 0 1,0 0 0-4,0 0 0 3,-15 0 0 0,-18 0 0 0,-18 0 0-2,5 0 0 2,-15 0 0 0,1 0 0 1,4 0 0-4,8 0 0 3,-1 0 0 0,17 0 0 1,3 0 0-4,10 0 0 3,7 0 0 0,4 0 0 0,8 0 0-2,0-2 0 2,0-8 0 0,0 3 0 1,0-4 0-4,20-1 0 3,12 5 0 0,4 7 0 0,9 0 0-2,1 0 0 3,4 0 0-2,-2 0 0 2,-5 0 0-4,-13 2 0 3,-6 6 0 0,-8-1 0 0,-9-5 0-2,-3 1 0 2,5 5 0 0,-9 6 0 1,0 9 0-3,0 8 0 1,0 2 0 1,-9 4 0 0,-14-1 0-2,6-4 0 2,-4-11 0 0,14-7 0 0,-6-7 0-2,6-7 0 3,7 0 0-2,0 0-755 2</inkml:trace>
    </iact:actionData>
  </iact:action>
  <iact:action type="add" startTime="22039">
    <iact:property name="dataType"/>
    <iact:actionData xml:id="d12">
      <inkml:trace xmlns:inkml="http://www.w3.org/2003/InkML" xml:id="stk10" contextRef="#ctx0" brushRef="#br0">9793 4914 1018 0,'0'0'392'8,"0"0"-190"-3,0 0-20 3,0 0-102 0,0 0-28 1,0 0 10-4,32-3-3 3,-23 3-59 0,10-1 0 1,-2-8 0-4,6-8 0 3,-2-6 0 0,12-2 0 1,-5 1 0-4,1-6 0 3,-6 8 0 0,-3 0 0 0,-13 5 0-2,6 9 0 2,-5 1 0 0,-8 7 0 0,0 0 0-2,0 0 0 2,0 25 0 0,0 16 0 1,0 3 0-4,0 1 0 3,0-5 0 0,0-1 0 0,0-4 0-2,0-3 0 2,0 0 0 0,0-4 0 1,0 2 0-3,0-4 0 1,-8-1 0 1,4-8 0 1,-9-3 0-4,-3-3 0 3,4-6 0 0,-6-1 0 1,-11-4 0-3,7 0 0 1,-4 0 0 1,6 3 0 1,-4 2 0-4,7 0 0 3,4-1 0 0,7-1 0 1,6-3 0-4,0 2 0 3,0-2 0 0,0 0 0 1,3 0 0-4,20 0 0 3,13 0 0 0,5 0 0 1,0-5 0-4,2-2 0 3,6 0 0 1,-4-5 0-1,-10 4 0-2,-10 0 0 1,-18 4 0 1,3 4 0 1,-4 0 0-4,-2 0 0 3,-4 0 0 0,0 0-547 1</inkml:trace>
    </iact:actionData>
  </iact:action>
  <iact:action type="add" startTime="23577">
    <iact:property name="dataType"/>
    <iact:actionData xml:id="d13">
      <inkml:trace xmlns:inkml="http://www.w3.org/2003/InkML" xml:id="stk11" contextRef="#ctx0" brushRef="#br0">25235 6298 972 0,'0'0'398'9,"0"0"-206"-2,0 0 2-1,0 0-38 2,0 0-38 0,0 0-101 0,0 0-17-2,197-30 0 3,-146 12 0-2,11-2 0 1,10-4 0-3,10-2 0 4,-1-2 0-1,3 1 0 0,6 2 0-2,-6 3 0 2,-1 2 0 2,-2-2 0-4,3 3 0 0,-4-4 0 2,13-2 0 0,-9-6 0 0,1 0 0-2,8 4 0 2,-13-3 0 1,8 8 0-2,-4 3 0-1,2-1 0 3,-6 6 0-2,-5-4 0 2,0 3 0-4,-1-6 0 3,6 0 0 1,-3-5 0-2,-6-2 0-1,6 0 0 2,-3-1 0 0,-8 4 0 0,-2-1 0-2,6 5 0 2,-7 0 0 0,1-1 0 0,1 5 0-2,6-4 0 2,-5 4 0 0,-3-3 0 0,10 0 0-2,7-5 0 3,1-1 0-2,-4 3 0 2,-6-1 0-4,3 0 0 3,-12 5 0 1,-1-3 0-2,-5 1 0-1,5 0 0 3,-1-5 0-1,-2-2 0-3,1 1 0 3,-5-3 0 0,-1 8 0 1,-8 5 0-2,-6 6 0-1,-8 5 0 2,-15 4 0 0,-13 2 0 0,1-3 0-2,-4 3 0 3,0 0 0-2,0 0 0-1,0-3 0 2,0 3 0 1,0 0 0-1,0 0 0-1,0 0 0-1,-23-3 0 2,-11-1 0 0,-13-1 0 0,-3-3 0-2,2-3 0 2,5 3 0 1,7-1 0-4,0 3 0 3,11 4 0 0,21-1 0 0,-11 3 0 0,15 0 0-2,0 0 0 3,0 0 0-1,0 0 0 0,0 0 0-3,0 0 0 3,0-2 0 1,0 2 0-2,0-3 0-1,16-1 0 3,12 1 0-2,8 1 0 1,0-1 0-2,7 3 0 3,5 0 0-1,2-2 0-1,-7-2 0-1,-5 1 0 2,-15 3 0 1,-16 0 0-2,-7 0 0-1,0 0 0 2,0 0 0 0,0 3 0 1,0 25 0-4,-23 6 0 3,-2 0 0 1,1 0 0-2,-11-1 0-1,2 1 0 3,9-3 0-2,0-6 0-1,1-3 0 2,10-7 0 1,10-10 0-1,3-5 0-1,0 0 0-1,0 0 0 3,14-3 0-1,1-11-313-3,11-2-847 3</inkml:trace>
    </iact:actionData>
  </iact:action>
  <iact:action type="add" startTime="24726">
    <iact:property name="dataType"/>
    <iact:actionData xml:id="d14">
      <inkml:trace xmlns:inkml="http://www.w3.org/2003/InkML" xml:id="stk12" contextRef="#ctx0" brushRef="#br0">29852 4816 1064 0,'0'0'366'5,"0"0"-180"3,0 0-68 1,0 0-62-1,0 0-30-1,0 0 10-1,84-51 8 2,-49 27 8 0,-13-2 10-2,7 2-25 2,0-1-37 0,-6 1 0 0,-3 1 0-2,3-1 0 2,-5 1 0 1,-2 3 0-2,-6 3 0 2,0 12 0-4,-10 5 0 3,0 0 0 0,0 0 0 0,0 0 0-2,0 11 0 2,0 20 0 1,0 9 0-2,-20 7 0-1,-1 4 0 2,-2 4 0 0,-6 2 0 0,9-3 0-1,-3-9 0 0,5-6 0 2,-2-3 0-2,0-2 0-1,1-8 0 3,1-8 0-1,0-3 0 0,6-7 0-3,-5-4 0 4,1-2 0-2,8-2 0 1,0 0 0-2,3 0 0 3,5 0 0-1,0 0 0-1,0 0 0 0,0 3 0 0,0-3 0 1,0 0 0 0,0 0 0-2,0 0 0 3,0 0 0-1,25 0 0-1,24 0 0-1,2 0 0 3,10 0 0-1,4 0 0 0,-1 0 0-3,-21 0 0 4,-6 0 0-2,-14 0 0 1,-22 0 0-2,-1 0 0 2,0-3 0 1,0 1 0-2,0 2-37 0,-1 0-943 0</inkml:trace>
    </iact:actionData>
  </iact:action>
  <iact:action type="add" startTime="26410">
    <iact:property name="dataType"/>
    <iact:actionData xml:id="d15">
      <inkml:trace xmlns:inkml="http://www.w3.org/2003/InkML" xml:id="stk13" contextRef="#ctx0" brushRef="#br0">15750 6275 982 0,'0'0'404'6,"0"0"-224"1,0 0 4 1,0 0-52 1,0 0-30-3,0 0-39 2,140-22-63 0,-102 10 0 0,2-2 0-2,7 3 0 1,6-3 0 2,7-4 0-2,1-1 0 0,5-4 0 0,7-1 0 2,-12 1 0-2,3 1 0 2,-6-1 0-3,1 3 0 4,5 1 0-4,-3-1 0 0,8 3 0 2,-2 0 0 0,-6 0 0 0,-5 4 0 0,-5-4 0-1,6 0 0 0,-8 0 0 1,-1-1 0 0,-2-1 0-2,8-1 0 2,-8-1 0 0,9-5 0-2,2-1 0 2,-11 3 0 0,11 3 0 0,6-9 0-2,-2 3 0 2,9-4 0 0,-3 1 0 0,-7 0 0-1,1 8 0 0,-1 3 0 1,1-1 0 0,-2 9 0 0,-2 2 0-2,-7 1 0 2,4-1 0 0,2 1 0-2,1-2 0 2,2 1 0 0,-3 1 0 0,10-7 0 0,-2 0 0-2,0-2 0 2,0 3 0 0,-1 4 0 0,-9 0 0-2,-2 9 0 2,-8-5 0 0,-7 6 0-1,5-3 0 0,-13-3 0 1,8 4 0 0,3-7 0-2,-1 3 0 2,-1 4 0 0,8-7 0 0,7 3 0-2,-11-1 0 2,1-1 0 0,1 1 0 0,-5-2 0-2,-2-1 0 2,0-5 0 0,2 2 0 0,-12-4 0-2,4 2 0 2,-5 4 0 0,-12 0 0 0,-4 3 0-2,4 1 0 2,-12 5 0 0,1 2 0 0,-3 0 0-1,0 0 0 0,0 0 0 1,0 0 0 0,0 0 0-2,0 0 0 2,0 0 0 0,0 0 0 0,0 0 0-2,0 0 0 2,0 0 0 0,0 0 0 0,-3 0 0-1,-20 0 0 0,6 0 0 1,-6 0 0 0,-9 2 0-2,4-2 0 2,-8 0 0 0,8 0 0 0,-8 0 0-2,9 0 0 2,-4 0 0 0,-5 0 0 1,13-12 0-4,0 2 0 3,10 0 0 0,5 0 0 0,1 5 0-1,1 3 0 0,6 2 0 1,0 0 0 0,0 0 0-1,0 0 0 0,0 0 0 1,0-4 0 0,0 4 0-2,0 0 0 2,0-3 0 0,0 2 0 0,29-3 0-1,5 4 0 0,12 0 0 1,2 0 0 1,8 0 0-4,-12 0 0 3,-1 0 0 0,-5 5 0 1,-18 7 0-4,1-4 0 4,-5-2 0-2,-14 2 0 1,1-1 0-1,-3 3 0 0,0 4 0 1,0 9 0 0,0 7 0-2,-3 7 0 2,-23 5 0 0,-1-5 0 0,1-7 0-2,8-4 0 2,5-6 0 0,-1-5 0 1,-2 2 0-4,13-13 0 3,-1-1 0 0,4-3 0 0,0 0 0-2,0-11-225 2,7-7-381 0,10-1-202 0</inkml:trace>
    </iact:actionData>
  </iact:action>
  <iact:action type="add" startTime="27716">
    <iact:property name="dataType"/>
    <iact:actionData xml:id="d16">
      <inkml:trace xmlns:inkml="http://www.w3.org/2003/InkML" xml:id="stk14" contextRef="#ctx0" brushRef="#br0">20265 4923 876 0,'0'0'312'6,"0"0"-116"2,0 0 32-1,0 0-68 0,0 0-70 1,0 0-6 0,-187-2-18-2,136 38-31 2,8 6-35 0,15 6 0 0,-1-2 0-2,18-2 0 2,2-5 0 0,9-3 0 1,0-1 0-4,30-13 0 3,14-10 0 0,4-12 0 0,7 0 0-2,-12-32 0 2,-10-13 0 0,-9 0 0 2,-11 4 0-4,-13-4 0 1,0 4 0 0,-9 31-31 1,-1 1-635-2</inkml:trace>
    </iact:actionData>
  </iact:action>
  <iact:action type="add" startTime="39784">
    <iact:property name="dataType"/>
    <iact:actionData xml:id="d17">
      <inkml:trace xmlns:inkml="http://www.w3.org/2003/InkML" xml:id="stk15" contextRef="#ctx0" brushRef="#br0">21553 10951 1054 0,'-26'0'146'6,"-68"45"8"2,-41 6 20 0,-46 11-2 0,-49 9-28-2,-38-2-54 2,-50 8 0 0,-38 9-67 2,-27 9-23-5,-23 23 0 2,-7 12 0 1,48-6 0 0,43-12 0-1,65-24 0 1,69-16 0-1,47-13 0 1,31-3 0-1,43-2 0 0,11-4-135 1,31-1-241 1,25-44-112-4,16-3-388 3</inkml:trace>
    </iact:actionData>
  </iact:action>
  <iact:action type="add" startTime="40889">
    <iact:property name="dataType"/>
    <iact:actionData xml:id="d18">
      <inkml:trace xmlns:inkml="http://www.w3.org/2003/InkML" xml:id="stk16" contextRef="#ctx0" brushRef="#br0">21948 10689 628 0,'0'0'316'7,"0"0"-52"-1,0 0-40 3,0 0-98-1,0 0-64 0,-193 122 2-2,142-75-2 2,11 1 0 0,3-3-14-1,17-5-14-1,4-4 0 2,16-5-4 1,0-3-4-2,16-3-4 0,38-12-2 1,10-11-8 0,2-2 1-1,-2 0-13 0,-5-20 0 3,-5-14 0-4,-26-11 0-1,-11-14 0 4,-5 0 0-1,-12 0 0-1,0 10 0-1,-16 42-7 3,-9 7-405-1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</inkml:brush>
  </inkml:definitions>
  <iact:action type="add" startTime="12151">
    <iact:property name="dataType"/>
    <iact:actionData xml:id="d0">
      <inkml:trace xmlns:inkml="http://www.w3.org/2003/InkML" xml:id="stk0" contextRef="#ctx0" brushRef="#br0">12016 3879 842 0,'0'0'210'6,"-235"35"-46"2,54 22 126-2,-47 9-94 2,-65 11-26 0,-56 1-60-1,-50 9-45 3,-49 12-65-5,-31 17 0 3,-23 9 0 1,-15-1 0-3,29-8 0 1,51-18 0 2,71-19 0-2,87-14 0 0,64-11 0 1,59-10 0-1,48-2-19 3,40-10-81-6,39-5-92 5,41-27-234-1,36 0-412 0</inkml:trace>
    </iact:actionData>
  </iact:action>
  <iact:action type="add" startTime="13102">
    <iact:property name="dataType"/>
    <iact:actionData xml:id="d1">
      <inkml:trace xmlns:inkml="http://www.w3.org/2003/InkML" xml:id="stk1" contextRef="#ctx0" brushRef="#br0">12259 3589 730 0,'0'0'360'8,"0"0"-90"0,0 0-6 0,0 0-72-2,0 0-106 2,-180 26-48 0,119 9-4 0,15 7 4-2,8 7-3 2,15 1-35 0,15 1 0 0,8-1 0-2,0-8 0 2,24 0 0 0,27-6 0-2,10-11 0 1,8-5 0 1,-5-8 0 1,-16-12 0-1,-12 0 0-1,-16-14 0 0,-12-34 0 1,-8-16 0 0,0-24 0-2,-5-6 0 2,-21 3 0 0,6 63-155-2,6 16-805 2</inkml:trace>
    </iact:actionData>
  </iact:action>
  <iact:action type="add" startTime="13998">
    <iact:property name="dataType"/>
    <iact:actionData xml:id="d2">
      <inkml:trace xmlns:inkml="http://www.w3.org/2003/InkML" xml:id="stk2" contextRef="#ctx0" brushRef="#br0">20479 2624 818 0,'0'0'202'6,"0"0"-28"3,0 0-24-2,0 0-30 0,0 0 36 0,-194 9-20 1,64 7-4-2,-44 15-22 2,-51 18-61 0,-53 18-49 0,-79 20 0 0,-46 12 0 0,-32-4 0-2,14-8 0 3,49-11 0-2,54-9 0 0,58-2 0 0,43-2 0 1,51 3 0 0,43 1 0-1,33-7 0 1,45-13 0-1,45-13-11 0,2-19-97 0,75-8-114 2,-15-7-118-2,-5 0-568-1</inkml:trace>
    </iact:actionData>
  </iact:action>
  <iact:action type="add" startTime="14734">
    <iact:property name="dataType"/>
    <iact:actionData xml:id="d3">
      <inkml:trace xmlns:inkml="http://www.w3.org/2003/InkML" xml:id="stk3" contextRef="#ctx0" brushRef="#br0">21042 2433 780 0,'0'0'252'4,"0"0"-86"4,-194 40-8 0,137-13-76 0,12 7-20-2,3-4 2 2,25 2 2 0,14-4 8 0,3 0 88-2,7-2-50 2,48-1-46 1,3-8-63-2,9-6-3-1,2-8 0 3,-21-3 0-2,-7 0 0 2,-12-17 0-4,-19-25 0 3,-10-14 0 0,0-16 0 0,-7-5-61-2,-43 4-39 5,24 53-194-5,2 9-500 1</inkml:trace>
    </iact:actionData>
  </iact:action>
  <iact:action type="add" startTime="28744">
    <iact:property name="dataType"/>
    <iact:actionData xml:id="d4">
      <inkml:trace xmlns:inkml="http://www.w3.org/2003/InkML" xml:id="stk4" contextRef="#ctx0" brushRef="#br0">23110 6643 692 0,'-40'-23'66'7,"-18"12"-44"1,-15 5-10-2,-9 6 60 2,-7 0 26 0,-11 0-44-2,-1 25 18 2,-8 4 14 0,0-1 50 0,-11 2-10 0,-8 2-30-2,-5-1-40 2,-5 0-24 0,2 3-12-2,6-2-16 2,-11 0 18 0,-1-7 44 3,-10-5-10-5,8-9-28 0,4-8 14 2,2-3 8 2,2 0-16-2,-5 0 4-4,1 0-24 5,-5 0 39-1,-3 3-53 0,-16 14 0-3,-7 5 0 3,-12 12 0 0,-14 2 0 1,-4 7 0-4,-8-1 0 3,-20-9 0 0,4-7 0 1,3-8 0-4,-5 6 0 3,-4 9 0 1,7 24 0-2,3 24 0-1,-8 15 0 2,-1 10 0 1,-9 7 0-4,-3-3 0 3,-3 3 0 0,-9-2 0 0,9-5 0 1,4-9 0-4,4 5 0 4,-4-2 0-2,-7 13 0 2,-6 7 0-4,-4 9 0 4,3 10 0-1,-6-4 0 0,3 2 0-3,5 5 0 3,9 0 0 1,6 12 0-4,18 7 0 4,9 2 0-2,0 4 0 3,7-4 0-3,0 0 0-2,6-8 0 3,13-2 0 1,-8-2 0 0,16-1 0-5,9-2 0 5,3-4 0-2,5-4 0 3,10-5 0-6,9 0 0 4,14 5 0 1,6 1 0-1,7-4 0 0,11-5 0-3,6-2 0 5,10-4 0-3,7 1 0-2,9-3 0 3,9-7 0 2,9-16 0-2,4-16 0-3,13-17 0 3,13-21 0 1,11-16 0-1,3-14 0-4,5-9 0 3,4-2 0 2,0-3 0-1,0 1 0-3,0-2 0 3,0-2 0 1,0 2 0-2,0 1 0-1,0 0 0 2,0 0 0 1,0-3 0-2,0 0 0-1,0 0 0 2,0 4 0 0,0-4 0-2,0 0 0 2,0 0 0 0,0 0 0 1,0 0 0-1,0 0 0-3,0 0 0 3,0-7 0 1,0-27 0-2,0-7 0-1,0-5 0 2,0-4 0 0,0-4 0 1,0-3 0-3,0 3 0 1,-3 0 0 2,2 9 0-1,-2 11 0-3,-6 17 0 3,9 11 0 1,-3 4 0-4,2 2 0 3,-6 0 0 0,-2 31 0 1,9 19 0-1,0 7 0-3,0-5 0 3,0 0 0 1,0-5 0-2,0-2 0-1,0-9 0 2,3-7 0 1,11-6 0-1,9-10 0-3,11-4 0 4,12-9 0-1,15 0 0 0,19-4 0-3,1-27 0 3,15-3 0 0,-2-7 0 1,-4 1 0-4,-9-2 0 3,-9-5 0 0,-6-4 0-1,-51 35 0 0,1-4-921 1</inkml:trace>
    </iact:actionData>
  </iact:action>
  <iact:action type="add" startTime="30493">
    <iact:property name="dataType"/>
    <iact:actionData xml:id="d5">
      <inkml:trace xmlns:inkml="http://www.w3.org/2003/InkML" xml:id="stk5" contextRef="#ctx0" brushRef="#br0">23167 8658 832 0,'0'0'80'7,"0"0"18"-1,-174 0 94 2,93 0-46 0,-19 0-8-3,-13 3-14 4,-2 24-4-1,-25 16-28 0,-21 16-38 0,-16 10-14-3,-20 11-6 4,-5 5 30-1,-5 5-31 1,-11 0-33-4,1-4 0 3,13-2 0 0,9-5 0-2,27-5 0 2,9 3 0 0,17 5 0 0,3 23 0-2,8 16 0 3,6 25 0-2,2 19 0 2,3 10 0-2,0 1 0-1,5-9 0 2,12-13 0 0,-1-11 0-2,4-1 0 2,-2-5 0-1,-9 0 0 2,6 7 0-1,1 4 0-2,4 4 0 2,3-1 0 0,16-10 0 1,5-17 0-4,11-19 0 3,6-10 0 0,11-11 0-2,-4-7 0 2,11-8 0 0,0-11 0 0,14-7 0-2,-2-4 0 1,6-2 0 2,2-6 0-1,1-9 0-2,7-8 0 2,6-7 0-1,7-13 0 2,0 1 0-1,0-3 0-1,0 0 0-1,0 0 0 3,0 0 0-1,0 0 0-2,0 0 0 2,0 0 0 0,0 0 0-3,0-8 0 4,0-34 0-2,0-19 0 2,0-16 0-3,0-9 0 2,0-8 0 0,0-2 0 0,0 4 0-2,-16 4 0 2,-4 10 0 0,4 10 0 0,8 16 0 1,4 15 0-4,4 11 0 2,0 15 0 2,0 8 0-1,0 3 0-2,0 0 0 2,0 25 0 0,0 35 0-2,0 18 0 2,0 12 0 0,0 3 0 0,0 2 0-2,0 4 0 2,4-1 0 0,20-7 0 0,8-16 0-2,-8-15 0 2,4-25 0 0,8-18 0 0,18-17 0 0,9 0 0-2,13-11 0 2,-5-20 0 0,0-3 0-2,-7 2 0 2,-5 0 0 0,-2-2 0 0,-10 6 0-2,10 3 0 2,4 0 0 0,3 2 0 1,-41 20 0-4,-6 3-1167 3</inkml:trace>
    </iact:actionData>
  </iact:action>
  <iact:action type="add" startTime="32028">
    <iact:property name="dataType"/>
    <iact:actionData xml:id="d6">
      <inkml:trace xmlns:inkml="http://www.w3.org/2003/InkML" xml:id="stk6" contextRef="#ctx0" brushRef="#br0">23209 10817 496 0,'0'0'192'8,"0"0"-14"0,0 0 76 0,0 0 54-2,0 0-196 2,0 0-90 0,0 0 4 0,-229 95 6-1,161-46-12 0,-15 7-6 1,6 19 18 0,0 13 16-2,9 9 18 2,5 7-6 0,6 1-20 1,3 1 16-4,14 1-20 6,12-1 14-6,6 2-45 4,9 4-5-3,0 3 0 1,13 4 0 2,0 7 0-1,9-1 0-2,32-1 0 2,7-8 0-1,11-15 0 2,15-11 0-3,8-12 0 2,3-7 0-1,12-4 0 2,0 2 0-3,-9-8 0 2,12 3 0 0,9-6 0-1,-9-9 0-1,1-7 0 2,-1-14 0 1,-5-2 0-1,2-4 0-2,-10-6 0 1,-18 5 0 2,-24-5 0-1,-8 1 0-2,-14-5 0 1,-6-4 0 1,-11-2 0 0,4-3 0-1,-10-1 0 0,0-2 0 2,0 0 0-1,0 3 0-3,0-3 0 3,0 0 0 0,0 0 0 0,0 0 0 1,-13 0 0-4,-10 0 0 3,3 0 0 0,-4 0 0-1,4 0 0 0,-3 0 0 1,-8 0 0 1,1-5 0-3,-8-12 0 2,-4-1 0 1,0-1 0-2,-13-1 0-1,1 1 0 2,7-2 0 0,-10 2 0 0,-2 5 0-2,11 3 0 2,-4 5 0-1,11 2 0 2,5 4 0-3,11 0 0 1,18-4 0 2,-5 4 0-1,11-3 0-2,1 3 0 1,0 0 0 1,0 0 0 1,0 0 0-4,0 0 0 4,0 0 0-1,40 0 0 0,20 17 0-2,21 5 0 2,3 0 0 0,-4 1 0 0,-3-3 0-3,-19-1 0 4,1-4 0-1,-2-4 0 0,-7-5 0 0,4-6 0-2,-10 0 0 1,-4 0 0 2,-7 0 0-3,-9 0 0 1,-8 0 0 2,-12 0 0-1,-1-9 0-2,7-11 0 2,-10-5 0 0,0-11 0 0,0-15 0-1,0-8 0 0,0-5 0 1,-13 1 0-1,-12 10 0 0,-11 14 0 0,0 8 0 2,0 11 0-1,4 9 0-2,-2 9 0 1,8 2 0 2,-3 0 0-1,28 0 0-2,1 0-643 1</inkml:trace>
    </iact:actionData>
  </iact:action>
  <iact:action type="add" startTime="33283">
    <iact:property name="dataType"/>
    <iact:actionData xml:id="d7">
      <inkml:trace xmlns:inkml="http://www.w3.org/2003/InkML" xml:id="stk7" contextRef="#ctx0" brushRef="#br0">23913 13152 122 0,'0'0'594'6,"0"0"-442"1,0 0-14 2,0 0 60-1,0 0-44-3,0 0 4 3,3 27-18 0,2 7-44 1,0 3-8-4,-2 8-20 4,-3 2-4-1,0 7 0 0,0 3-53-2,0-3-11 1,0-4 0 1,5-11 0 1,-5-6 0-3,3-13 0 2,-1-6 0 2,0-11 0-4,-2 1 0 0,0-4 0 1,0 0 0 2,-15 0 0-1,-41 5 0-2,-15 0 0 2,-12 4 0 0,2-4 0 3,4 3 0-8,9-3 0 5,6 2 0-1,5-2 0 2,20-5 0-3,9 0 0 1,12 0 0 1,13 0 0 1,3 0 0-3,0 0 0 2,0 0 0 0,0 0 0 0,0 0 0-2,0 0-327 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1309">
    <iact:property name="dataType"/>
    <iact:actionData xml:id="d0">
      <inkml:trace xmlns:inkml="http://www.w3.org/2003/InkML" xml:id="stk0" contextRef="#ctx0" brushRef="#br0">17920 7899 918 0,'0'0'314'6,"0"0"-94"2,0 0 8 0,-225 102-46 0,120-55-82-2,-10 7-30 2,-6 4-55 0,4 8-15 0,8-5 0-2,9-2 0 2,12-5 0 0,79-44-239 0,6-6-521-2</inkml:trace>
    </iact:actionData>
  </iact:action>
  <iact:action type="add" startTime="15871">
    <iact:property name="dataType"/>
    <iact:actionData xml:id="d1">
      <inkml:trace xmlns:inkml="http://www.w3.org/2003/InkML" xml:id="stk1" contextRef="#ctx0" brushRef="#br1">24279 9204 898 0,'0'0'400'7,"0"0"-112"2,0 0-48-4,0 0-106 3,0 0-54 0,0 0-73 0,0 0-7-2,0 103 0 2,3-68 0 1,-3 0 0-2,8 5 0-1,-5-4 0 2,-3 1 0 0,2-4 0 0,0-4 0-1,3-10 0 0,3-6 0 2,-3-10 0-2,-5-3 0-1,3 0 0 3,14 0 0-2,6-27 0 2,14-18 0-4,6-17 0 4,11-7 0-1,-1-12 0-1,14-5 0 1,-8 5 0-2,-1 6 0 3,-4 15 0-1,0 9 0-3,-8 7 0 4,5-1 0-1,-8 5 0 0,-2 1 0-2,-2 5 0 2,-14 8 0 0,4 7 0-1,-18 12 0-1,4-1 0 3,-15 8 0-1,0 0 0 0,0 0 0-2,0 0 0 2,-16 27 0 0,-23 20 0 0,-5 7 0-3,2 4 0 3,-13 4 0 1,-1-1 0-1,0 11 0-3,-2-1 0 4,-14 4 0-1,5-2 0 0,-7-1 0-2,8-1 0 2,5-4 0-1,4-8 0 2,14-5 0-3,2-6 0 2,5-15 0 0,13-4 0 0,2-10 0-2,6-9 0 2,-3 0 0 0,8-4 0 0,-4-5 0-3,-1-1 0 3,11 0 0 0,-9 0 0 1,5 0 0-4,5-11 0 4,-10-24 0-1,9-10 0 0,-16-3 0-2,4 6 0 2,9 2 0 0,-9 7 0 0,3 1 0-3,8 2 0 4,5-2 0-1,0 4 0 0,0 4 0-3,0 4 0 4,0 8 0-1,0 4 0 0,13 3 0-3,-5 1 0 3,-4 2 0 1,7 2 0-1,-6 0 0-3,5 0 0 3,-4 0 0 1,-6 0 0-1,4 6 0-2,-1 7 0 2,7 7 0 0,-4-3 0 0,7 2 0-2,-1 1 0 2,4 3 0 0,1-1 0 0,6 3 0-2,-3-1 0 2,-4 8 0 0,5 0 0 0,-17 2 0-3,12-1 0 3,-9-1 0 1,3 0 0-1,-7-9 0-2,-3-6 0 2,3-8 0 0,-1-8 0-1,-2-1 0 0,0 0 0 1,0 0 0 0,0 0 0-1,0 0 0-1,0 0 0 3,0 0 0-1,0 0 0-1,0 0 0-1,0 0 0 3,3 0 0-1,5 0 0 0,-8 0 0-3,3 0 0 4,-1 0 0-1,5-18 0 0,6-5 0-2,3-5 0 2,7-3 0 0,5-5 0-1,9-9 0 2,5-6 0-3,12-6 0 2,2-7 0 0,5-15 0-2,3-2 0 2,0-7 0 0,0 0 0 0,-8 14 0-2,-9 12 0 2,-4 15 0 0,-17 15 0 0,-4 15 0-3,-15 9 0 4,2 5 0-1,-6 3 0 0,-3 0 0-2,0 0 0 2,0 0 0 0,0 0 0 0,0 9 0-2,0 10 0 2,-19 9 0 1,-3 9 0-2,-4 7 0-1,-7 10 0 2,-6-2 0 0,5-3 0 0,-1 1 0-2,-1-6 0 2,-13 3 0 0,4 0 0 0,-10 2 0-2,3 4 0 2,-8 3 0 0,2 1 0 0,2-1 0-2,9-4 0 2,-3-5 0 0,8-6 0 0,1-1 0-2,5-7 0 2,8-2 0 1,7-9 0-3,-1-9 0 1,4-3 0 1,14-5 0 0,-8-5 0 0,12 0 0-2,-1 0 0 2,1 0 0 0,0 0 0 0,0 0 0-2,0-22 0 2,0-8 0 0,0-8 0 0,0-1 0-2,0-3 0 2,0-2 0 0,0-7 0 0,13 0 0-2,-12 3 0 2,2 3 0 1,-3 6 0-2,0 11 0-1,0 2 0 2,0 9 0 0,0 3 0 0,0 3 0-2,0 3 0 2,0 1 0 0,0-3 0 0,0-2 0-2,0 4 0 2,0-3 0 0,0 0 0 0,0 6 0-2,0 0 0 2,0 5 0 0,0 0 0 0,0 0 0-2,0 0 0 2,0 0 0 1,0 0 0-2,0-4 0-1,0-5 0 2,0 2 0 0,0-3 0 0,0 5 0-2,0 5 0 2,0-2 0 0,0-2 0 0,5 0 0-2,-5-5 0 3,6-3 0-2,1-3 0 1,-4 4 0-2,-3 2 0 2,0 2 0 0,0 7 0 0,0 0 0-2,0 0 0 2,0 0 0 1,0 0 0-2,0 0 0-1,0 0 0 2,0 0 0 0,0 0 0 0,0 0 0-2,0 0 0 2,0 0 0 0,0 0 0 0,0 26 0-2,0 7 0 2,0 3 0 0,0 1 0 0,0 5 0-2,0 1 0 2,0-4 0 0,0 0 0 0,0-1 0-2,0-6 0 2,0 2 0 1,0 1 0-2,0-3 0-1,0 0 0 2,0-2 0 0,0-6 0 0,0-6 0-2,0-6 0 2,0-10 0 0,0 2 0 0,3-2 0-2,-2 0 0 2,2 5 0 0,-3-5 0 0,12-2 0-2,-12 0 0 2,1 0 0 0,-1 0 0 0,3 0 0-2,14 0 0 2,-1 0 0 1,2-13 0-2,5-16 0-1,0-4 0 2,0-5 0 0,2 1 0 0,7-10 0-2,-5 2 0 2,7 1 0 0,6 0 0 0,1 3 0-2,1 3 0 2,3-6 0 0,7 4 0 0,4-4 0-2,2-4 0 2,-3 1 0 0,1-1 0 0,-11 3 0-1,4 6 0 0,-19 2 0 2,2 2 0-1,-4 5 0-3,-7 6 0 3,-5 9 0 0,-3 7 0 0,-13 8 0-2,0 0 0 2,0 0 0 0,0 0 0 0,0 12 0-2,-10 6 0 2,-1 5 0 0,-5-3 0 0,-3 1 0-2,1-6 0 2,14 0 0 0,-12-5 0 0,9 2 0-2,-5-2 0 2,4 3 0 1,-8 6 0-2,-7 9 0-1,-11 13 0 2,-6 11 0 0,-16 14 0 0,4 3 0-2,-9 8 0 2,-7-5 0 0,7-1 0 0,-2-4 0-2,3-5 0 2,2-4 0 1,7-7 0-2,5-14 0-1,16-10 0 2,-2-10 0 0,11-5 0 0,14-10 0-2,0 4 0 2,1-6 0 1,-1 4 0-2,7-1 0-1,-1-3 0 2,-11 0 0 0,9 2 0 0,-1 0 0-2,1-2 0 2,-4 0 0 1,7 0 0-2,0 0 0-1,-3 0 0 2,3-7 0 0,-3-27 0 0,-2-4 0-2,2 3 0 2,-7 4 0 0,6-4 0 0,4-1 0-2,0-6 0 2,0-3 0 1,0-2 0-2,0 2 0-1,4 2 0 2,9 5 0 0,-5 6 0 0,2 8 0-2,-7 0 0 2,0 13 0 0,-3 3 0 0,1 2 0-2,-1 3 0 2,0 0 0 0,0 3 0 0,0 0 0-2,0 0 0 2,0 0 0 0,0 0 0 1,0 0 0-4,0 0 0 3,0 0 0 1,0 0 0-1,0 14 0-3,0 14 0 3,0 9 0 0,0 3 0 0,0 4 0-2,0-2 0 2,0 1 0 1,0-4 0-2,0-3 0-1,0-4 0 2,0-4 0 1,0-4 0-2,12-1 0-1,-8-3 0 2,3-9 0 0,2-8 0 0,-5-3 0-2,-4 0 0 2,3 0 0 0,-3 0 0 0,0 0 0-2,0 0 0 2,0 0 0 0,3 0 0 1,10 0 0-4,-4 0 0 3,20-31 0 1,-2-10 0-1,10-8 0-3,6-12 0 3,11-8 0 1,2-8 0-2,11-2 0-1,-6-2 0 2,-2 10 0 0,2 11 0 0,-17 10 0-1,-4 8 0 0,-4 11 0 2,4 3 0-1,-13 1 0-3,6-3 0 3,-5-1 0 1,8 1 0-2,2-1 0-1,-3 0 0 2,-8 0 0 1,7 9 0-2,-10-1 0-1,12 1 0 3,-12-3 0-1,3 0 0-1,6 0 0-1,-14 4 0 2,-1 6 0 1,-11 10 0-1,-3 3 0-3,-4 2 0 3,0 0 0 1,0 0 0-1,0 0 0-3,0 0 0 3,-11 7 0 1,-18 12 0-1,6 2 0-3,-2 3 0 3,-14 3 0 1,11 3 0-1,14-16 0-3,11-3-1723 3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1-27T03:13:24.9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411">
    <iact:property name="dataType"/>
    <iact:actionData xml:id="d0">
      <inkml:trace xmlns:inkml="http://www.w3.org/2003/InkML" xml:id="stk0" contextRef="#ctx0" brushRef="#br0">8769 5912 1000 0,'0'0'328'7,"0"0"-238"1,0 0 98 0,0 0-8-2,0 0-62 2,0 0 0 0,72-96-93 0,-34 57-25-2,2-6 0 1,11-4 0 1,10-8 0 1,14-2 0-3,11-3 0 1,27-3 0 2,13 0 0-2,12 3 0 2,5 5 0-2,8 3 0 1,-3 7 0 0,6 10 0-2,-4 5 0 2,8 9 0 1,-14 7 0-2,5 1 0 1,-20 7 0-2,-6 3 0 1,-5 5 0 2,-7 0 0-3,-18 0 0 2,-4 0 0-1,-21 0 0 2,-15 5 0-3,-9-2 0 2,-17 0 0 1,2-3 0-1,-10 2 0-2,-7-2 0 1,1 0 0 0,-10 0 0 1,-3 0 0-2,1 0 0 3,-1 0 0-1,0-19 0-1,0-15 0 0,0-5 0 0,0 0 0 1,-25-3 0 1,-14-1 0-4,-14 2 0 3,1-4 0 0,-5 6 0 0,2 5 0-1,11 2 0 1,11 12 0 0,13 12 0 0,17 6 0-3,3 2 0 3,0 0 0 2,0 0 0-4,0 0 0 0,23 7 0 2,26 20 0 0,-1 6 0 0,9 3 0-2,-14 1 0 2,-2 3 0 0,-5 5 0 0,-4-4 0-1,-18 9 0 1,4 4 0-1,-15-3 0 2,-3 2 0-4,0-4 0 3,-10-8 0 0,-40 2 0 0,-13-2 0-2,-14 4 0 2,-12 5 0 0,2 1 0 0,10-4 0-2,8 2 0 2,62-41-173 0,7 0-979 0</inkml:trace>
    </iact:actionData>
  </iact:action>
  <iact:action type="add" startTime="15539">
    <iact:property name="dataType"/>
    <iact:actionData xml:id="d1">
      <inkml:trace xmlns:inkml="http://www.w3.org/2003/InkML" xml:id="stk1" contextRef="#ctx0" brushRef="#br1">14900 14700 556 0,'0'0'368'6,"0"0"-152"2,0 0-4 1,0 0-38-2,0 0-54-1,0 0 4 2,0 0-14 0,0 25-32 0,0-25-12-2,0 0-43 2,0 0-23 0,0 0 0 0,7 0 0-2,19-25 0 3,8-11 0-2,2-1 0 1,-7 3 0-2,3 3 0 2,-7 10 0 0,-7 9 0 0,0 4 0-2,-12 8 0 2,-6 0 0 0,0 0 0 0,0 16 0-2,0 18 0 2,0-2 0 0,0-5 0 0,0-5 0-2,1-2 0 2,12-8 0 0,2-5 0 1,6-7 0-3,7 0 0 3,11 0 0-2,2-11 0 2,-1-14 0-3,1 0 0 3,-2 7 0-1,-14 5 0-2,-9 13 0 0,-3 0 0 1,-11 0 0 2,3 0 0-2,6 0 0-1,-9 0 0 3,5 9 0-2,-4-1 0 1,10 3 0-2,-7-3 0 3,11-1 0-2,1-2 0 1,2-2 0-2,3-3 0 3,10 0 0-1,7 0 0 0,-9 0 0-3,9-15 0 3,-7 2 0 0,-10 3 0 0,-5 6 0-2,-11 1 0 3,-7 3 0-2,0 0 0 1,0 0 0-2,6 0 0 3,1 0 0-2,-1 0 0 1,10 3 0-2,5 5 0 3,3-1 0-1,12-3 0-3,4-4 0 3,1 0 0 1,-2 0 0-2,-1-19 0 2,4-1 0-4,-7 5 0 4,-9 7 0-1,-6 8 0-1,-3 0 0-1,7 0 0 3,-6 0 0-1,4 0 0 0,1 0 0-1,11 0 0 0,-7 0 0 0,5-17-93 1,-29 6-283-2,-3 5-424 3</inkml:trace>
    </iact:actionData>
  </iact:action>
  <iact:action type="add" startTime="19083">
    <iact:property name="dataType"/>
    <iact:actionData xml:id="d2">
      <inkml:trace xmlns:inkml="http://www.w3.org/2003/InkML" xml:id="stk2" contextRef="#ctx0" brushRef="#br1">15650 15774 1058 0,'0'0'348'5,"0"0"-206"3,0 0-38 1,0 0-16-3,0 0-24 2,0 0-22-1,13-150-20 1,-6 103 24-2,10-7 0 2,-10 7 2 0,7-9-9 0,1-6-39-2,-7-2 0 2,-8-5 0 0,0 5 0 1,0 6 0-4,0 12 0 3,0 6 0 0,0 13 0 0,0 7 0-2,0 3 0 2,0 9 0 1,0-1 0-2,0 9 0 0,0 0 0 0,-18 0 0 1,8 0 0 0,-10 29 0-2,2 12 0 2,-5 10 0 0,3 6 0 0,-9-2 0-1,6-7 0 0,3-11 0 1,4-12 0 1,8-10 0-3,4-13 0 1,4-2 0 1,0 0 0 0,0-5 0-2,4-32 0 2,20-5 0 1,-1-5 0-2,7-4 0 0,-10 4 0 1,-4 3 0-1,-3 11 0 2,2 4 0-4,-2 6 0 3,-3 6 0 0,8 7 0 3,5-2 0-8,-4 4 0 6,11 6 0-2,-4 2 0 2,-1 0 0-3,7 0 0 1,-5 19 0 1,-7 21 0 1,1 10 0-3,-5 1 0 2,-8-1 0 0,5-11 0 0,-10-8 0-1,6-11 0 0,-2-3 0 2,-4-6 0-2,-3-3 0 0,2-3 0 0,1-5 0 1,5 0-111 0,-8 0-517 0,0 0-647-3</inkml:trace>
    </iact:actionData>
  </iact:action>
  <iact:action type="add" startTime="21419">
    <iact:property name="dataType"/>
    <iact:actionData xml:id="d3">
      <inkml:trace xmlns:inkml="http://www.w3.org/2003/InkML" xml:id="stk3" contextRef="#ctx0" brushRef="#br2">17434 14863 744 0,'0'0'444'8,"0"0"-240"-1,0 0-84 0,0 0-50 1,0 0-40 0,0 0-12-2,103-45 14 2,-65 29-14 0,2-5-6 0,-1 2 4-2,5 6-2 2,-4 0 2 0,-1 13 14 0,-4 0 22-2,-12 4-28 2,4 24-14 0,-6 0-8 0,-2-2 2-2,-1-11-4 3,2-2 0-2,0-11 0 1,12-2-4-2,4 0 2 2,-4 0-2 0,9 0 4 1,1 0-2-3,8 0 2 1,-6-9 0 2,-3-2-2-2,-2 1 2-1,-6 3 2 2,-5 7 0 0,-8 0-2 1,0 0 4-3,-1 0-2 1,1 0-2 1,5 0 2 1,7 0-4-3,6-10 0 2,5-10 2-1,0 3 0 1,-2 0-2-2,0 2 2 2,-2 10 0 0,1 2 4 0,-3 0-2-2,-1 1 2 2,-4-4-4 0,4-2 0 0,-3-1 0-2,-7 9 0 2,-8 0 0 0,-2 0 2 0,-6 6 6-2,4 19-8 2,2-3-4 0,-6-4 4 0,6-8 2-2,9-10-2 2,7 0-12 0,6 0 4 1,5-15 6-3,1-6 2 1,1 1 0 1,4 9 2 0,-19 8-2-2,4 3 14 2,-8 0 4 0,4 0-14 0,-4 10-2-2,2 0 0 2,2-5-4 0,11 1 0 0,-2-6 0-2,2 0 2 2,-5 0 0 0,4 3 0 0,-9 5 4-2,8-3-4 2,-1 5 0 0,-2-7 0 1,7-3 2-4,11 0-4 3,-3-13 2 0,8-20-2 0,-1-1-4-2,-6 7-14 2,-24 10-46 0,-15 17-84 0,-13 0-152-1,0 0-618 0</inkml:trace>
    </iact:actionData>
  </iact:action>
  <iact:action type="add" startTime="22702">
    <iact:property name="dataType"/>
    <iact:actionData xml:id="d4">
      <inkml:trace xmlns:inkml="http://www.w3.org/2003/InkML" xml:id="stk4" contextRef="#ctx0" brushRef="#br2">18859 14992 644 0,'0'0'258'7,"0"0"-62"1,0 0 34-2,0 0-120 2,0 0-24 0,0 0 2 0,0 0-22-2,1 183 8 2,-1-121-4 0,0 2-18 1,0 4-12-4,0-3-4 3,0-8-6 0,-1-5-4 0,1-3-8-2,0-8 0 2,0-1-13 0,0-7-5 0,0-10 0-1,0-12 0 0,0-3 0 1,0-1 0 0,0-7 0-2,0 0 0 2,0 0 0 0,0 1 0 0,-3-1 0-2,-1 0 0 2,-5 0 0 0,6 0 0 0,-17 0 0-2,12 0 0 2,-9-11 0 0,1-5-21 0,-1-1-11-2,-2-4 0 2,-1 3-2 0,8-5-14 1,-7 3-14-3,5 3 4 1,-1 1 24 1,11 4-2 0,-1 7 28-2,3 2 0 2,2 3 8 0,0 0 6 0,0 0 62-2,0 0-14 2,0 0 30 0,2 0-6 0,19 3-28-2,-4 19-17 2,9 6-33 0,-5 1 0 0,2 2 0-2,-2-3 0 2,-2 2 0 0,-1-4 0 0,2-7 0-1,-14-5 0 0,7-2 0 4,-13-9 0-5,4-3 0 0,5 0 0 1,-2 0 0 1,11 0 0 0,0 0 0-1,3-20 0 0,3-14 0 1,13-9 0 1,-10-1 0-3,5 0 0 1,-7 6 0 2,-9 11 0-1,-9 10 0-2,3 7 0 1,-10 5 0 1,3 5 0 1,-3 0 0-2,0 0 0-1,0 5-541 3</inkml:trace>
    </iact:actionData>
  </iact:action>
  <iact:action type="add" startTime="28885">
    <iact:property name="dataType"/>
    <iact:actionData xml:id="d5">
      <inkml:trace xmlns:inkml="http://www.w3.org/2003/InkML" xml:id="stk5" contextRef="#ctx0" brushRef="#br2">27146 14822 608 0,'0'0'626'6,"0"0"-392"2,0 0-96-2,0 0-16 3,0 0-62-1,0 0-22-3,0 0-4 3,104-41-2 0,-71 16-6 0,-5 5 2-2,4 1-16 2,-5 8 18 0,2 5-2 0,-4 6-12-1,-5 0-1 1,-1 0-15-1,2 0 0 1,-6 0 0-1,0 11 0 0,2 1 0 1,17-1 0 0,-4-3 0-2,15-5 0 3,0-3 0-1,-2 0 0-1,11 0 0-1,-10 0 0 3,2 0 0-2,3 0 0 1,-8 0 0-1,-1 0 0 0,1 0 0 1,-2-3 0 0,5 1 0-1,-4-2 0 1,-1 2 0-1,2-1 0 2,0 3 0-4,-1 0 0 3,1 0 0 0,-5 0 0 0,3 0 0-1,2 3 0 1,4 3-41-1,11-1 15 1,11-5 2-1,7 0 6 1,5 0 12-1,-10 0 0 1,-6-3 4-2,-3-5 2 2,-8 2 0 0,-11 6-2 0,-14 0-14 0,-7 0-90-1,-20 0-126 0,0 12-528 2</inkml:trace>
    </iact:actionData>
  </iact:action>
  <iact:action type="add" startTime="29762">
    <iact:property name="dataType"/>
    <iact:actionData xml:id="d6">
      <inkml:trace xmlns:inkml="http://www.w3.org/2003/InkML" xml:id="stk6" contextRef="#ctx0" brushRef="#br2">27949 14976 788 0,'0'0'334'6,"0"0"-114"2,0 0-88-1,4 148-60 2,-4-86 0-3,0 1 18 2,0-5-24-1,0 4 24 1,-1 3 0-1,-5-1-16 1,-4-4-55-1,3-2-19 1,1-5 0-2,-4-4 0 3,5 1 0-2,2-8 0 1,3-5 0-1,0-6 0 1,0-3 0-1,0-9 0 2,0-4 0-3,0-7 0 2,0-6 0-1,0-2 0 1,0 0 0-1,0 0 0 0,0 0 0 1,0 0 0 0,0 0 0-1,0 0 0 1,0-8 0 0,-10-23 0-1,0-5 0 0,-10-9 0 1,1 0 0-1,-1 3 0 1,5 2 0-1,5 6-13 1,-3 9-49-1,7 9 34 2,-7 8 18-3,12 4 4 2,-2 4-10-1,3 0 14 1,0 0 2-1,0 0 6 0,0 0 8 1,0 0 16 0,0 0 14-2,0 0-1 3,0 0-43-1,0 23 0-1,0-1 0 0,0 1 0 1,0-4 0-1,4-4 0 1,8-2 0-1,-5 1 0 1,10 1 0-1,2 1 0 2,-7 4 0-3,1 1 0 2,3-6 0-1,-13 0 0 1,1-6 0-1,6-9 0 1,-7 0 0-1,4 0 0 1,6 0 0-2,11 0 0 3,12 0 0-1,1-20 0 0,-3-6 0-2,6-5 0 1,-2-3 0 1,-3 1 0 0,3-5 0 1,-15 8 0-2,-3 8 0 0,-4 9 0 1,-7 3 0-2,-9 10 0 2,0 0 0 0,0 0 0 0,8 0 0-2,4 0 0 2,-3 0-141-1,-4 0-967 1</inkml:trace>
    </iact:actionData>
  </iact:action>
  <iact:action type="add" startTime="32885">
    <iact:property name="dataType"/>
    <iact:actionData xml:id="d7">
      <inkml:trace xmlns:inkml="http://www.w3.org/2003/InkML" xml:id="stk7" contextRef="#ctx0" brushRef="#br1">30071 14731 336 0,'0'0'196'7,"0"0"-92"2,0 0 48-2,0 0 18-1,0 0-54 2,0 0-2 0,0 5 156 1,7-5-70-3,6 0-62 2,3 0-28 0,7-5-22 0,-2-5-35-2,11-5-53 1,15-2 0 2,-3 0 0-1,14 0 0-3,-7 1 0 4,2 7 0-2,4 1 0 2,-11 4 0-3,8 4 0 1,-8 0 0 2,8 0 0-1,-2 0 0-3,0 0 0 4,9 0 0-1,1 0 0-1,4 0 0 0,3 0 0 1,-2 0 0 0,7-2 0 0,-8 2 0-2,4 0 0 1,-6 0 0 2,-5 0 0-3,2 0 0 1,0 0 0 2,-2 0 0-1,-1 0 0 0,6 0 0-3,-4 0 0 4,-1 0 0-1,-1 0 0 4,6 0 0-8,-5 0 0 2,1 0 0 3,-8 0 0-4,4 0 0 3,4 2 0 0,5-2 0 0,10 0 0 0,4-2 0-2,-4-11 0 2,-4 3 0 0,-1 7 0 0,-12 3 0-2,1 0 0 1,5 0 0 2,-3 0 0 0,3 0 0-5,-12-2 0 4,-7 0 0 1,-11-2 0-3,-22 4 0 2,-2 0 0-1,-10-3 0 1,0 3-103-1,-13 0-1111 1</inkml:trace>
    </iact:actionData>
  </iact:action>
  <iact:action type="add" startTime="33815">
    <iact:property name="dataType"/>
    <iact:actionData xml:id="d8">
      <inkml:trace xmlns:inkml="http://www.w3.org/2003/InkML" xml:id="stk8" contextRef="#ctx0" brushRef="#br1">31373 15772 808 0,'0'0'396'8,"0"0"-122"0,0 0-82 0,0 0-106-2,0 0-48 2,0 0 4 0,10 15-24 0,-10-15-2-2,0 0-12 2,0-13 4 0,0-16 2 0,0-6 0-3,-3-8-2 4,-4 0-4-2,-4-1-4 2,6-4 2-3,3 0 0 1,-9-2 0 2,6 2-2-3,5-3 4 2,0-3-4 2,0-8 0-4,0-4 4 2,0-3-8-1,0 8 8 0,0 14-6 1,0 13 6 0,0 11-4-2,0 8 2 2,0 10-2 0,0 3 0 0,0-1 6-2,0 0 12 2,0 3 12 0,0 0 16 0,0 0-31-2,0 0-15 2,0 0 0 0,-13 3 0 1,-7 24 0-4,10 5 0 3,-11 1 0 0,6 4 0 0,-3 6 0-1,-5 5 0 0,6-4 0 1,-2-2 0 0,-2-8 0-2,10-6 0 2,-5-6 0 0,13-7 0 0,-3-7 0-2,6-4 0 2,0-2 0 0,0-2 0 1,0 0 0-4,0 0 0 3,0-29 0 0,16-9 0 0,-3-11 0-2,6 1 0 2,3-5 0 0,1 4 0 0,13 0 0-1,-8 4 0 0,4 8 0 1,-8 7 0 0,-3 11 0-2,-5 4 0 2,4 3 0 0,-9 4 0-1,2 6 0 0,3 2 0 1,-5 0 0 0,-1 0 0-2,6 0 0 2,-6 0 0 0,3 5 0 1,4 14 0-2,-10 4 0-1,9 3 0 2,-4-4 0 0,4 1 0 0,0 2 0-1,0-8 0 0,-7-1 0 1,4-7 0 0,-13-3 0-2,0-4 0 2,0-2 0 0,0 0 0-1,0 0 0 0,0 0 0 1,0 0-1213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microsoft.com/office/2011/relationships/inkAction" Target="../ink/inkAction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11" Type="http://schemas.openxmlformats.org/officeDocument/2006/relationships/image" Target="../media/image51.png"/><Relationship Id="rId5" Type="http://schemas.openxmlformats.org/officeDocument/2006/relationships/image" Target="../media/image34.png"/><Relationship Id="rId10" Type="http://schemas.openxmlformats.org/officeDocument/2006/relationships/image" Target="../media/image50.png"/><Relationship Id="rId4" Type="http://schemas.openxmlformats.org/officeDocument/2006/relationships/image" Target="../media/image330.png"/><Relationship Id="rId9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0.png"/><Relationship Id="rId20" Type="http://schemas.openxmlformats.org/officeDocument/2006/relationships/image" Target="../media/image55.png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microsoft.com/office/2011/relationships/inkAction" Target="../ink/inkAction9.xml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microsoft.com/office/2011/relationships/inkAction" Target="../ink/inkAction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microsoft.com/office/2011/relationships/inkAction" Target="../ink/inkAction12.xml"/><Relationship Id="rId3" Type="http://schemas.openxmlformats.org/officeDocument/2006/relationships/image" Target="../media/image66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1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microsoft.com/office/2011/relationships/inkAction" Target="../ink/inkAction13.xml"/><Relationship Id="rId3" Type="http://schemas.openxmlformats.org/officeDocument/2006/relationships/image" Target="../media/image661.png"/><Relationship Id="rId7" Type="http://schemas.openxmlformats.org/officeDocument/2006/relationships/image" Target="../media/image69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68.png"/><Relationship Id="rId11" Type="http://schemas.openxmlformats.org/officeDocument/2006/relationships/image" Target="../media/image76.png"/><Relationship Id="rId5" Type="http://schemas.openxmlformats.org/officeDocument/2006/relationships/image" Target="../media/image67.png"/><Relationship Id="rId10" Type="http://schemas.openxmlformats.org/officeDocument/2006/relationships/image" Target="../media/image751.png"/><Relationship Id="rId4" Type="http://schemas.openxmlformats.org/officeDocument/2006/relationships/image" Target="../media/image1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1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81.png"/><Relationship Id="rId11" Type="http://schemas.microsoft.com/office/2011/relationships/inkAction" Target="../ink/inkAction14.xml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microsoft.com/office/2011/relationships/inkAction" Target="../ink/inkAction15.xml"/><Relationship Id="rId5" Type="http://schemas.openxmlformats.org/officeDocument/2006/relationships/image" Target="../media/image88.png"/><Relationship Id="rId4" Type="http://schemas.openxmlformats.org/officeDocument/2006/relationships/image" Target="../media/image87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11/relationships/inkAction" Target="../ink/inkAction16.xml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Relationship Id="rId9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40.png"/><Relationship Id="rId7" Type="http://schemas.microsoft.com/office/2011/relationships/inkAction" Target="../ink/inkAction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741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11/relationships/inkAction" Target="../ink/inkAction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840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9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770.png"/><Relationship Id="rId11" Type="http://schemas.openxmlformats.org/officeDocument/2006/relationships/image" Target="../media/image820.png"/><Relationship Id="rId5" Type="http://schemas.openxmlformats.org/officeDocument/2006/relationships/image" Target="../media/image760.png"/><Relationship Id="rId15" Type="http://schemas.openxmlformats.org/officeDocument/2006/relationships/image" Target="../media/image96.png"/><Relationship Id="rId10" Type="http://schemas.openxmlformats.org/officeDocument/2006/relationships/image" Target="../media/image810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microsoft.com/office/2011/relationships/inkAction" Target="../ink/inkAction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98.png"/><Relationship Id="rId5" Type="http://schemas.microsoft.com/office/2011/relationships/inkAction" Target="../ink/inkAction19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99.png"/><Relationship Id="rId4" Type="http://schemas.microsoft.com/office/2011/relationships/inkAction" Target="../ink/inkAction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00.png"/><Relationship Id="rId4" Type="http://schemas.microsoft.com/office/2011/relationships/inkAction" Target="../ink/inkAction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microsoft.com/office/2011/relationships/inkAction" Target="../ink/inkAction2.xml"/><Relationship Id="rId3" Type="http://schemas.openxmlformats.org/officeDocument/2006/relationships/image" Target="../media/image1.png"/><Relationship Id="rId7" Type="http://schemas.openxmlformats.org/officeDocument/2006/relationships/image" Target="../media/image510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10.png"/><Relationship Id="rId11" Type="http://schemas.openxmlformats.org/officeDocument/2006/relationships/image" Target="../media/image13.png"/><Relationship Id="rId5" Type="http://schemas.openxmlformats.org/officeDocument/2006/relationships/image" Target="../media/image310.png"/><Relationship Id="rId10" Type="http://schemas.openxmlformats.org/officeDocument/2006/relationships/image" Target="../media/image1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png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microsoft.com/office/2011/relationships/inkAction" Target="../ink/inkAction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11/relationships/inkAction" Target="../ink/inkAction5.xml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microsoft.com/office/2011/relationships/inkAction" Target="../ink/inkAction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inkAction" Target="../ink/inkAction7.xml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615951" y="2159511"/>
            <a:ext cx="696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The Metric Tensor</a:t>
            </a:r>
          </a:p>
        </p:txBody>
      </p:sp>
    </p:spTree>
    <p:extLst>
      <p:ext uri="{BB962C8B-B14F-4D97-AF65-F5344CB8AC3E}">
        <p14:creationId xmlns:p14="http://schemas.microsoft.com/office/powerpoint/2010/main" val="2550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6"/>
    </mc:Choice>
    <mc:Fallback xmlns="">
      <p:transition spd="slow" advTm="80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1E9C8-3F55-4A63-B227-EE5B930EDF04}"/>
              </a:ext>
            </a:extLst>
          </p:cNvPr>
          <p:cNvGrpSpPr/>
          <p:nvPr/>
        </p:nvGrpSpPr>
        <p:grpSpPr>
          <a:xfrm>
            <a:off x="2291" y="274710"/>
            <a:ext cx="4056429" cy="3135512"/>
            <a:chOff x="-262781" y="709795"/>
            <a:chExt cx="6270740" cy="484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57DAB6-14DB-4691-A3B4-395D3F41D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625E3F-B28C-470F-8FFB-1E6F079FC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0843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9412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/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12346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/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12048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1809750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/>
              <p:nvPr/>
            </p:nvSpPr>
            <p:spPr>
              <a:xfrm>
                <a:off x="4671283" y="274710"/>
                <a:ext cx="7620108" cy="3308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283" y="274710"/>
                <a:ext cx="7620108" cy="33084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21BFE8-EB3D-4548-B4F3-D32A6E5D3074}"/>
                  </a:ext>
                </a:extLst>
              </p:cNvPr>
              <p:cNvSpPr/>
              <p:nvPr/>
            </p:nvSpPr>
            <p:spPr>
              <a:xfrm>
                <a:off x="2448704" y="67846"/>
                <a:ext cx="1492523" cy="131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21BFE8-EB3D-4548-B4F3-D32A6E5D3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04" y="67846"/>
                <a:ext cx="1492523" cy="1319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A5F1CE-DEA0-4E7D-B5A4-6B7629FD552B}"/>
                  </a:ext>
                </a:extLst>
              </p:cNvPr>
              <p:cNvSpPr/>
              <p:nvPr/>
            </p:nvSpPr>
            <p:spPr>
              <a:xfrm>
                <a:off x="4446744" y="3186693"/>
                <a:ext cx="4326890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‖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≈2.236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A5F1CE-DEA0-4E7D-B5A4-6B7629FD5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44" y="3186693"/>
                <a:ext cx="4326890" cy="7929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6B4CC-0A5A-41ED-9ED0-BD9E4152723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94080" y="2843640"/>
              <a:ext cx="3016440" cy="70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6B4CC-0A5A-41ED-9ED0-BD9E415272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4720" y="2834280"/>
                <a:ext cx="3035160" cy="726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76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1"/>
    </mc:Choice>
    <mc:Fallback xmlns="">
      <p:transition spd="slow" advTm="20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F79F38-A02B-421A-90DF-20B281739AA2}"/>
              </a:ext>
            </a:extLst>
          </p:cNvPr>
          <p:cNvGrpSpPr/>
          <p:nvPr/>
        </p:nvGrpSpPr>
        <p:grpSpPr>
          <a:xfrm>
            <a:off x="213082" y="505093"/>
            <a:ext cx="2809252" cy="2493596"/>
            <a:chOff x="-80312" y="709795"/>
            <a:chExt cx="5460694" cy="484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48" y="4638261"/>
              <a:ext cx="1236611" cy="60628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251" y="1853781"/>
              <a:ext cx="1827815" cy="34252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1809750"/>
              <a:ext cx="1854320" cy="34348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1834511" y="709795"/>
                  <a:ext cx="811248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511" y="709795"/>
                  <a:ext cx="811248" cy="707887"/>
                </a:xfrm>
                <a:prstGeom prst="rect">
                  <a:avLst/>
                </a:prstGeom>
                <a:blipFill>
                  <a:blip r:embed="rId4"/>
                  <a:stretch>
                    <a:fillRect r="-44118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-80312" y="3234006"/>
                  <a:ext cx="823109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312" y="3234006"/>
                  <a:ext cx="823109" cy="707887"/>
                </a:xfrm>
                <a:prstGeom prst="rect">
                  <a:avLst/>
                </a:prstGeom>
                <a:blipFill>
                  <a:blip r:embed="rId5"/>
                  <a:stretch>
                    <a:fillRect r="-44928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3457928" y="1777463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8" y="1777463"/>
                  <a:ext cx="594009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1AD65A-D339-4385-BC83-D3F3AE48F29D}"/>
              </a:ext>
            </a:extLst>
          </p:cNvPr>
          <p:cNvGrpSpPr/>
          <p:nvPr/>
        </p:nvGrpSpPr>
        <p:grpSpPr>
          <a:xfrm>
            <a:off x="4578045" y="488638"/>
            <a:ext cx="2897711" cy="2493596"/>
            <a:chOff x="5874232" y="700602"/>
            <a:chExt cx="5632643" cy="484711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A09878C-FB02-41A3-9055-C0128E7BE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6603570" y="700602"/>
              <a:ext cx="4903305" cy="31278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8E45687-A442-43DE-84EA-0E5752318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6577067" y="2419851"/>
              <a:ext cx="4903304" cy="31278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B033F48-4962-402D-A05A-592201A875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8041" y="4629068"/>
              <a:ext cx="1236611" cy="6062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C05624-10F8-4263-89A8-3B02D110D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629" y="1824575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96D243-B07D-432A-AEEC-A63190834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148" y="3429000"/>
              <a:ext cx="949601" cy="1806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C275376-B98B-4CA9-8163-A180BCC770F3}"/>
                    </a:ext>
                  </a:extLst>
                </p:cNvPr>
                <p:cNvSpPr/>
                <p:nvPr/>
              </p:nvSpPr>
              <p:spPr>
                <a:xfrm>
                  <a:off x="7461258" y="1715368"/>
                  <a:ext cx="786946" cy="798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C275376-B98B-4CA9-8163-A180BCC770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258" y="1715368"/>
                  <a:ext cx="786946" cy="798873"/>
                </a:xfrm>
                <a:prstGeom prst="rect">
                  <a:avLst/>
                </a:prstGeom>
                <a:blipFill>
                  <a:blip r:embed="rId7"/>
                  <a:stretch>
                    <a:fillRect r="-42424" b="-7611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50A3BF-4B2E-4B4D-AA33-2BBC17E272F1}"/>
                    </a:ext>
                  </a:extLst>
                </p:cNvPr>
                <p:cNvSpPr/>
                <p:nvPr/>
              </p:nvSpPr>
              <p:spPr>
                <a:xfrm>
                  <a:off x="5874232" y="2970570"/>
                  <a:ext cx="798807" cy="798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50A3BF-4B2E-4B4D-AA33-2BBC17E27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232" y="2970570"/>
                  <a:ext cx="798807" cy="798873"/>
                </a:xfrm>
                <a:prstGeom prst="rect">
                  <a:avLst/>
                </a:prstGeom>
                <a:blipFill>
                  <a:blip r:embed="rId8"/>
                  <a:stretch>
                    <a:fillRect r="-43284" b="-7611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70795D2-3D39-4748-B5EE-FAB573B77CF2}"/>
                    </a:ext>
                  </a:extLst>
                </p:cNvPr>
                <p:cNvSpPr/>
                <p:nvPr/>
              </p:nvSpPr>
              <p:spPr>
                <a:xfrm>
                  <a:off x="9584421" y="1768270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70795D2-3D39-4748-B5EE-FAB573B77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421" y="1768270"/>
                  <a:ext cx="594009" cy="707886"/>
                </a:xfrm>
                <a:prstGeom prst="rect">
                  <a:avLst/>
                </a:prstGeom>
                <a:blipFill>
                  <a:blip r:embed="rId9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993A0-471D-45C8-AF04-290C57962A02}"/>
              </a:ext>
            </a:extLst>
          </p:cNvPr>
          <p:cNvGrpSpPr/>
          <p:nvPr/>
        </p:nvGrpSpPr>
        <p:grpSpPr>
          <a:xfrm>
            <a:off x="8931429" y="140921"/>
            <a:ext cx="2968495" cy="2857768"/>
            <a:chOff x="7277614" y="18787"/>
            <a:chExt cx="5770235" cy="5555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5D209E0-E97A-4431-9E12-17B2E27F6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8144544" y="726673"/>
              <a:ext cx="4903305" cy="312786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A35B968-0499-4E0E-8F3C-CFAD75907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8118040" y="2445922"/>
              <a:ext cx="4903305" cy="3127866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1F9223-CF8F-41B2-99C7-AF42FC7F7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9015" y="4655139"/>
              <a:ext cx="1236611" cy="6062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D75740-DF93-48BE-B3AB-FD1FBE750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590" y="1860104"/>
              <a:ext cx="1827816" cy="342529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7F3399-9EE7-45FB-9937-9EC48CBFB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9122" y="136478"/>
              <a:ext cx="2736806" cy="512495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FC858A-6858-4739-8BBC-607362872A3D}"/>
                    </a:ext>
                  </a:extLst>
                </p:cNvPr>
                <p:cNvSpPr/>
                <p:nvPr/>
              </p:nvSpPr>
              <p:spPr>
                <a:xfrm>
                  <a:off x="10144328" y="18787"/>
                  <a:ext cx="749051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FC858A-6858-4739-8BBC-607362872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328" y="18787"/>
                  <a:ext cx="749051" cy="707887"/>
                </a:xfrm>
                <a:prstGeom prst="rect">
                  <a:avLst/>
                </a:prstGeom>
                <a:blipFill>
                  <a:blip r:embed="rId10"/>
                  <a:stretch>
                    <a:fillRect r="-39683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6FB2FB-D788-4280-BCD6-AED5E68197A6}"/>
                    </a:ext>
                  </a:extLst>
                </p:cNvPr>
                <p:cNvSpPr/>
                <p:nvPr/>
              </p:nvSpPr>
              <p:spPr>
                <a:xfrm>
                  <a:off x="7277614" y="3118245"/>
                  <a:ext cx="760914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6FB2FB-D788-4280-BCD6-AED5E6819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614" y="3118245"/>
                  <a:ext cx="760914" cy="707887"/>
                </a:xfrm>
                <a:prstGeom prst="rect">
                  <a:avLst/>
                </a:prstGeom>
                <a:blipFill>
                  <a:blip r:embed="rId11"/>
                  <a:stretch>
                    <a:fillRect r="-40625" b="-74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5364C7-6A7A-4E9B-BCED-B652CADD7652}"/>
                    </a:ext>
                  </a:extLst>
                </p:cNvPr>
                <p:cNvSpPr/>
                <p:nvPr/>
              </p:nvSpPr>
              <p:spPr>
                <a:xfrm>
                  <a:off x="11125395" y="1794341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5364C7-6A7A-4E9B-BCED-B652CADD7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395" y="1794341"/>
                  <a:ext cx="594009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0ECC7E5-DD63-4799-84BE-B47AA500E989}"/>
                  </a:ext>
                </a:extLst>
              </p:cNvPr>
              <p:cNvSpPr/>
              <p:nvPr/>
            </p:nvSpPr>
            <p:spPr>
              <a:xfrm>
                <a:off x="168415" y="3332611"/>
                <a:ext cx="31578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0ECC7E5-DD63-4799-84BE-B47AA500E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5" y="3332611"/>
                <a:ext cx="3157881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8E0C4-42FF-4BB1-B2E6-BE24121624F8}"/>
                  </a:ext>
                </a:extLst>
              </p:cNvPr>
              <p:cNvSpPr/>
              <p:nvPr/>
            </p:nvSpPr>
            <p:spPr>
              <a:xfrm>
                <a:off x="4115292" y="3303426"/>
                <a:ext cx="3707151" cy="728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8E0C4-42FF-4BB1-B2E6-BE241216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92" y="3303426"/>
                <a:ext cx="3707151" cy="728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8764DF-6C79-4D41-A88C-3ECCC5C14755}"/>
                  </a:ext>
                </a:extLst>
              </p:cNvPr>
              <p:cNvSpPr/>
              <p:nvPr/>
            </p:nvSpPr>
            <p:spPr>
              <a:xfrm>
                <a:off x="8611439" y="3328193"/>
                <a:ext cx="37071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8764DF-6C79-4D41-A88C-3ECCC5C14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439" y="3328193"/>
                <a:ext cx="370715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9860CD-8EAD-410E-9C7B-899EED5516F4}"/>
                  </a:ext>
                </a:extLst>
              </p:cNvPr>
              <p:cNvSpPr/>
              <p:nvPr/>
            </p:nvSpPr>
            <p:spPr>
              <a:xfrm>
                <a:off x="-96183" y="4735871"/>
                <a:ext cx="38863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9860CD-8EAD-410E-9C7B-899EED551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183" y="4735871"/>
                <a:ext cx="3886320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D9DF3B-252E-4846-9BAD-96C78DF07C5E}"/>
                  </a:ext>
                </a:extLst>
              </p:cNvPr>
              <p:cNvSpPr/>
              <p:nvPr/>
            </p:nvSpPr>
            <p:spPr>
              <a:xfrm>
                <a:off x="3790137" y="4623467"/>
                <a:ext cx="3872342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D9DF3B-252E-4846-9BAD-96C78DF07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37" y="4623467"/>
                <a:ext cx="3872342" cy="6971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D484D6-A515-4167-A066-C78BE46F9B4F}"/>
                  </a:ext>
                </a:extLst>
              </p:cNvPr>
              <p:cNvSpPr/>
              <p:nvPr/>
            </p:nvSpPr>
            <p:spPr>
              <a:xfrm>
                <a:off x="8115812" y="4721077"/>
                <a:ext cx="40650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D484D6-A515-4167-A066-C78BE46F9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12" y="4721077"/>
                <a:ext cx="406508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67ADE4-1922-415C-B215-523863868919}"/>
              </a:ext>
            </a:extLst>
          </p:cNvPr>
          <p:cNvCxnSpPr/>
          <p:nvPr/>
        </p:nvCxnSpPr>
        <p:spPr>
          <a:xfrm>
            <a:off x="3697357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9BA619-AB66-4000-8FC7-E8423770898C}"/>
              </a:ext>
            </a:extLst>
          </p:cNvPr>
          <p:cNvCxnSpPr/>
          <p:nvPr/>
        </p:nvCxnSpPr>
        <p:spPr>
          <a:xfrm>
            <a:off x="8116957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F4EB2F-3DC4-410B-A8FC-473F824C37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56840" y="1654200"/>
              <a:ext cx="8788320" cy="408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F4EB2F-3DC4-410B-A8FC-473F824C37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47480" y="1644840"/>
                <a:ext cx="8807040" cy="4106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37"/>
    </mc:Choice>
    <mc:Fallback xmlns="">
      <p:transition spd="slow" advTm="357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C1E7DB-1911-40B7-B403-22DFD23EFFDE}"/>
                  </a:ext>
                </a:extLst>
              </p:cNvPr>
              <p:cNvSpPr/>
              <p:nvPr/>
            </p:nvSpPr>
            <p:spPr>
              <a:xfrm>
                <a:off x="316392" y="262595"/>
                <a:ext cx="46777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C1E7DB-1911-40B7-B403-22DFD23EF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2" y="262595"/>
                <a:ext cx="46777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AB8EA-12E9-4E53-ADF7-CA35F7E4812D}"/>
                  </a:ext>
                </a:extLst>
              </p:cNvPr>
              <p:cNvSpPr/>
              <p:nvPr/>
            </p:nvSpPr>
            <p:spPr>
              <a:xfrm>
                <a:off x="316392" y="908926"/>
                <a:ext cx="8854112" cy="1414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+2(−</m:t>
                    </m:r>
                    <m:f>
                      <m:fPr>
                        <m:type m:val="skw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600" dirty="0"/>
              </a:p>
              <a:p>
                <a:r>
                  <a:rPr lang="en-US" sz="3600" dirty="0"/>
                  <a:t> </a:t>
                </a:r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7AB8EA-12E9-4E53-ADF7-CA35F7E48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2" y="908926"/>
                <a:ext cx="8854112" cy="1414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1DA3E8-54EB-40BA-9425-EF33E724F11F}"/>
                  </a:ext>
                </a:extLst>
              </p:cNvPr>
              <p:cNvSpPr/>
              <p:nvPr/>
            </p:nvSpPr>
            <p:spPr>
              <a:xfrm>
                <a:off x="149757" y="2541013"/>
                <a:ext cx="12237133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acc>
                          </m:e>
                          <m:e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1DA3E8-54EB-40BA-9425-EF33E724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7" y="2541013"/>
                <a:ext cx="12237133" cy="1325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30E8A1-F27D-4BB9-9BB3-9AA78AC5B48D}"/>
                  </a:ext>
                </a:extLst>
              </p:cNvPr>
              <p:cNvSpPr/>
              <p:nvPr/>
            </p:nvSpPr>
            <p:spPr>
              <a:xfrm>
                <a:off x="1677983" y="4471168"/>
                <a:ext cx="3120983" cy="1163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30E8A1-F27D-4BB9-9BB3-9AA78AC5B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83" y="4471168"/>
                <a:ext cx="3120983" cy="1163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3A7F09-82CA-40F5-8029-94781A601CC2}"/>
                  </a:ext>
                </a:extLst>
              </p:cNvPr>
              <p:cNvSpPr/>
              <p:nvPr/>
            </p:nvSpPr>
            <p:spPr>
              <a:xfrm>
                <a:off x="6195391" y="4316638"/>
                <a:ext cx="4736297" cy="1472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3A7F09-82CA-40F5-8029-94781A601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91" y="4316638"/>
                <a:ext cx="4736297" cy="147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D60D1F-9014-492A-BC1F-39B4D1D4C2D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200" y="681480"/>
              <a:ext cx="11555280" cy="577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D60D1F-9014-492A-BC1F-39B4D1D4C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40" y="672120"/>
                <a:ext cx="11574000" cy="5798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45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70"/>
    </mc:Choice>
    <mc:Fallback xmlns="">
      <p:transition spd="slow" advTm="52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/>
              <p:nvPr/>
            </p:nvSpPr>
            <p:spPr>
              <a:xfrm>
                <a:off x="99145" y="335769"/>
                <a:ext cx="1209285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5" y="335769"/>
                <a:ext cx="1209285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A88680-9962-4065-AE02-F350FE3FB347}"/>
                  </a:ext>
                </a:extLst>
              </p:cNvPr>
              <p:cNvSpPr/>
              <p:nvPr/>
            </p:nvSpPr>
            <p:spPr>
              <a:xfrm>
                <a:off x="0" y="1198161"/>
                <a:ext cx="12390783" cy="946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A88680-9962-4065-AE02-F350FE3F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8161"/>
                <a:ext cx="12390783" cy="946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FE4493-F0F2-4A20-BA74-08C7BE37267A}"/>
                  </a:ext>
                </a:extLst>
              </p:cNvPr>
              <p:cNvSpPr/>
              <p:nvPr/>
            </p:nvSpPr>
            <p:spPr>
              <a:xfrm>
                <a:off x="198290" y="2412696"/>
                <a:ext cx="5142946" cy="1369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36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5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FE4493-F0F2-4A20-BA74-08C7BE37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0" y="2412696"/>
                <a:ext cx="5142946" cy="13697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2D3F30-EDC1-4D2D-B1CE-80C654914A9D}"/>
                  </a:ext>
                </a:extLst>
              </p:cNvPr>
              <p:cNvSpPr/>
              <p:nvPr/>
            </p:nvSpPr>
            <p:spPr>
              <a:xfrm>
                <a:off x="5903843" y="2406221"/>
                <a:ext cx="5269263" cy="1552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2D3F30-EDC1-4D2D-B1CE-80C654914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843" y="2406221"/>
                <a:ext cx="5269263" cy="1552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2B44F7-5684-4E97-A01F-7C1A0E74F594}"/>
              </a:ext>
            </a:extLst>
          </p:cNvPr>
          <p:cNvCxnSpPr>
            <a:cxnSpLocks/>
          </p:cNvCxnSpPr>
          <p:nvPr/>
        </p:nvCxnSpPr>
        <p:spPr>
          <a:xfrm>
            <a:off x="0" y="4027191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98290" y="4220946"/>
                <a:ext cx="7859032" cy="157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0" y="4220946"/>
                <a:ext cx="7859032" cy="1570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EB338E-BEB6-4778-9C5F-7A059B3AEB84}"/>
                  </a:ext>
                </a:extLst>
              </p:cNvPr>
              <p:cNvSpPr/>
              <p:nvPr/>
            </p:nvSpPr>
            <p:spPr>
              <a:xfrm>
                <a:off x="7912182" y="4316403"/>
                <a:ext cx="3342346" cy="157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FEB338E-BEB6-4778-9C5F-7A059B3AE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82" y="4316403"/>
                <a:ext cx="3342346" cy="1570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93BBC9B-94D7-4CC3-9D39-3041D6BA802D}"/>
              </a:ext>
            </a:extLst>
          </p:cNvPr>
          <p:cNvSpPr/>
          <p:nvPr/>
        </p:nvSpPr>
        <p:spPr>
          <a:xfrm>
            <a:off x="7749338" y="4295378"/>
            <a:ext cx="3505190" cy="16893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74529A-8235-4224-BCE4-64B12B64AAF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5480" y="242640"/>
              <a:ext cx="11793960" cy="55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74529A-8235-4224-BCE4-64B12B64AA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120" y="233280"/>
                <a:ext cx="11812680" cy="5533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31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05"/>
    </mc:Choice>
    <mc:Fallback xmlns="">
      <p:transition spd="slow" advTm="64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7" grpId="0"/>
      <p:bldP spid="8" grpId="0"/>
      <p:bldP spid="5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B0A976-E539-48BA-A9BB-27CE185A5CC5}"/>
                  </a:ext>
                </a:extLst>
              </p:cNvPr>
              <p:cNvSpPr/>
              <p:nvPr/>
            </p:nvSpPr>
            <p:spPr>
              <a:xfrm>
                <a:off x="3395107" y="3627743"/>
                <a:ext cx="765787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B0A976-E539-48BA-A9BB-27CE185A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07" y="3627743"/>
                <a:ext cx="765787" cy="785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A8A8BE2-FA8C-456D-9B72-CA87241BF3BA}"/>
              </a:ext>
            </a:extLst>
          </p:cNvPr>
          <p:cNvGrpSpPr/>
          <p:nvPr/>
        </p:nvGrpSpPr>
        <p:grpSpPr>
          <a:xfrm>
            <a:off x="649289" y="426103"/>
            <a:ext cx="3601754" cy="3525603"/>
            <a:chOff x="635197" y="413141"/>
            <a:chExt cx="3601754" cy="35256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18E9D3F-601F-4E5A-BD12-06F0D45C8B97}"/>
                </a:ext>
              </a:extLst>
            </p:cNvPr>
            <p:cNvGrpSpPr/>
            <p:nvPr/>
          </p:nvGrpSpPr>
          <p:grpSpPr>
            <a:xfrm>
              <a:off x="635197" y="413141"/>
              <a:ext cx="3601754" cy="3230953"/>
              <a:chOff x="450573" y="562255"/>
              <a:chExt cx="5567867" cy="499465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EE7C381-612D-4BFF-89F0-CBCCEB025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66537" r="39162"/>
              <a:stretch/>
            </p:blipFill>
            <p:spPr>
              <a:xfrm>
                <a:off x="477077" y="709795"/>
                <a:ext cx="4903304" cy="312786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1B2A0A4-EDA8-491F-834B-561706D95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66537" r="39162"/>
              <a:stretch/>
            </p:blipFill>
            <p:spPr>
              <a:xfrm>
                <a:off x="450573" y="2429044"/>
                <a:ext cx="4903305" cy="3127866"/>
              </a:xfrm>
              <a:prstGeom prst="rect">
                <a:avLst/>
              </a:prstGeom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1ABF5D3-3886-4861-99C7-E67423FC1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8159" y="1809750"/>
                <a:ext cx="0" cy="343479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C48FAD8-5DAC-4398-B14B-0CDFFDC36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1655" y="5244550"/>
                <a:ext cx="3621180" cy="47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E113EC5-69D1-44FD-82F7-7E870945DD18}"/>
                      </a:ext>
                    </a:extLst>
                  </p:cNvPr>
                  <p:cNvSpPr/>
                  <p:nvPr/>
                </p:nvSpPr>
                <p:spPr>
                  <a:xfrm>
                    <a:off x="5236304" y="4610146"/>
                    <a:ext cx="782136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E113EC5-69D1-44FD-82F7-7E870945D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304" y="4610146"/>
                    <a:ext cx="782136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9639" b="-3552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35BA704-51BB-45EA-8BC5-45A68A12ACF2}"/>
                      </a:ext>
                    </a:extLst>
                  </p:cNvPr>
                  <p:cNvSpPr/>
                  <p:nvPr/>
                </p:nvSpPr>
                <p:spPr>
                  <a:xfrm>
                    <a:off x="1041687" y="562255"/>
                    <a:ext cx="793999" cy="109430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35BA704-51BB-45EA-8BC5-45A68A12A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87" y="562255"/>
                    <a:ext cx="793999" cy="10943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92C4387-1B63-4FA7-9F46-39492EA9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8159" y="2140396"/>
                <a:ext cx="1827815" cy="30946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A974A38-2387-4381-9678-3CF5EEC10B8A}"/>
                      </a:ext>
                    </a:extLst>
                  </p:cNvPr>
                  <p:cNvSpPr/>
                  <p:nvPr/>
                </p:nvSpPr>
                <p:spPr>
                  <a:xfrm>
                    <a:off x="3031949" y="863172"/>
                    <a:ext cx="1202149" cy="12136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A974A38-2387-4381-9678-3CF5EEC10B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949" y="863172"/>
                    <a:ext cx="1202149" cy="12136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66AB44A9-1221-4EC2-A5E4-9E712A396C10}"/>
                </a:ext>
              </a:extLst>
            </p:cNvPr>
            <p:cNvSpPr/>
            <p:nvPr/>
          </p:nvSpPr>
          <p:spPr>
            <a:xfrm flipV="1">
              <a:off x="785296" y="2933030"/>
              <a:ext cx="1122372" cy="1005714"/>
            </a:xfrm>
            <a:prstGeom prst="pie">
              <a:avLst>
                <a:gd name="adj1" fmla="val 6"/>
                <a:gd name="adj2" fmla="val 34465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1D58C-7B9C-40E2-8002-7C1FD36FD126}"/>
              </a:ext>
            </a:extLst>
          </p:cNvPr>
          <p:cNvGrpSpPr/>
          <p:nvPr/>
        </p:nvGrpSpPr>
        <p:grpSpPr>
          <a:xfrm>
            <a:off x="1332268" y="2667759"/>
            <a:ext cx="2342477" cy="824879"/>
            <a:chOff x="1332268" y="2667759"/>
            <a:chExt cx="2342477" cy="82487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9215A2-28A5-4274-8BAB-D6ECF74884FB}"/>
                </a:ext>
              </a:extLst>
            </p:cNvPr>
            <p:cNvCxnSpPr>
              <a:cxnSpLocks/>
            </p:cNvCxnSpPr>
            <p:nvPr/>
          </p:nvCxnSpPr>
          <p:spPr>
            <a:xfrm>
              <a:off x="1332268" y="3489568"/>
              <a:ext cx="2342477" cy="30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53F619-8D76-4B31-BA68-6BE0B208DE46}"/>
                    </a:ext>
                  </a:extLst>
                </p:cNvPr>
                <p:cNvSpPr txBox="1"/>
                <p:nvPr/>
              </p:nvSpPr>
              <p:spPr>
                <a:xfrm>
                  <a:off x="1776375" y="2667759"/>
                  <a:ext cx="603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53F619-8D76-4B31-BA68-6BE0B208D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375" y="2667759"/>
                  <a:ext cx="60362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556470-FCE8-4423-8C76-3631C38BBC39}"/>
                  </a:ext>
                </a:extLst>
              </p:cNvPr>
              <p:cNvSpPr/>
              <p:nvPr/>
            </p:nvSpPr>
            <p:spPr>
              <a:xfrm>
                <a:off x="5037502" y="426103"/>
                <a:ext cx="5935298" cy="1477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556470-FCE8-4423-8C76-3631C38B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02" y="426103"/>
                <a:ext cx="5935298" cy="1477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822429-9701-48FE-85A9-8AEE8EE062F2}"/>
                  </a:ext>
                </a:extLst>
              </p:cNvPr>
              <p:cNvSpPr/>
              <p:nvPr/>
            </p:nvSpPr>
            <p:spPr>
              <a:xfrm>
                <a:off x="169875" y="4768651"/>
                <a:ext cx="12684734" cy="16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3200" b="0" dirty="0"/>
                  <a:t>	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3200" b="0" dirty="0"/>
              </a:p>
              <a:p>
                <a:r>
                  <a:rPr lang="en-US" sz="3200" dirty="0"/>
                  <a:t>	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822429-9701-48FE-85A9-8AEE8EE06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5" y="4768651"/>
                <a:ext cx="12684734" cy="16315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04A968-634C-4E3C-8CCF-A1C92AF147CD}"/>
                  </a:ext>
                </a:extLst>
              </p:cNvPr>
              <p:cNvSpPr/>
              <p:nvPr/>
            </p:nvSpPr>
            <p:spPr>
              <a:xfrm>
                <a:off x="4706192" y="2216734"/>
                <a:ext cx="4460672" cy="646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04A968-634C-4E3C-8CCF-A1C92AF14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92" y="2216734"/>
                <a:ext cx="4460672" cy="6466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426342-9328-4729-BB3F-7F00263D2B79}"/>
                  </a:ext>
                </a:extLst>
              </p:cNvPr>
              <p:cNvSpPr/>
              <p:nvPr/>
            </p:nvSpPr>
            <p:spPr>
              <a:xfrm>
                <a:off x="4706192" y="2929354"/>
                <a:ext cx="7976133" cy="16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2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3200" dirty="0"/>
                  <a:t>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426342-9328-4729-BB3F-7F00263D2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92" y="2929354"/>
                <a:ext cx="7976133" cy="16315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7A6783-EE10-4815-AF8B-EB43795197B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23000" y="143640"/>
              <a:ext cx="10081080" cy="63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7A6783-EE10-4815-AF8B-EB4379519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3640" y="134280"/>
                <a:ext cx="10099800" cy="6351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62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07"/>
    </mc:Choice>
    <mc:Fallback xmlns="">
      <p:transition spd="slow" advTm="828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9" grpId="0" build="p"/>
      <p:bldP spid="30" grpId="0" build="p"/>
      <p:bldP spid="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B0A976-E539-48BA-A9BB-27CE185A5CC5}"/>
                  </a:ext>
                </a:extLst>
              </p:cNvPr>
              <p:cNvSpPr/>
              <p:nvPr/>
            </p:nvSpPr>
            <p:spPr>
              <a:xfrm>
                <a:off x="3395107" y="3627743"/>
                <a:ext cx="765787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B0A976-E539-48BA-A9BB-27CE185A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07" y="3627743"/>
                <a:ext cx="765787" cy="785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A8A8BE2-FA8C-456D-9B72-CA87241BF3BA}"/>
              </a:ext>
            </a:extLst>
          </p:cNvPr>
          <p:cNvGrpSpPr/>
          <p:nvPr/>
        </p:nvGrpSpPr>
        <p:grpSpPr>
          <a:xfrm>
            <a:off x="649289" y="426103"/>
            <a:ext cx="3601754" cy="3525603"/>
            <a:chOff x="635197" y="413141"/>
            <a:chExt cx="3601754" cy="35256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18E9D3F-601F-4E5A-BD12-06F0D45C8B97}"/>
                </a:ext>
              </a:extLst>
            </p:cNvPr>
            <p:cNvGrpSpPr/>
            <p:nvPr/>
          </p:nvGrpSpPr>
          <p:grpSpPr>
            <a:xfrm>
              <a:off x="635197" y="413141"/>
              <a:ext cx="3601754" cy="3230953"/>
              <a:chOff x="450573" y="562255"/>
              <a:chExt cx="5567867" cy="499465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EE7C381-612D-4BFF-89F0-CBCCEB0255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66537" r="39162"/>
              <a:stretch/>
            </p:blipFill>
            <p:spPr>
              <a:xfrm>
                <a:off x="477077" y="709795"/>
                <a:ext cx="4903304" cy="312786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1B2A0A4-EDA8-491F-834B-561706D95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66537" r="39162"/>
              <a:stretch/>
            </p:blipFill>
            <p:spPr>
              <a:xfrm>
                <a:off x="450573" y="2429044"/>
                <a:ext cx="4903305" cy="3127866"/>
              </a:xfrm>
              <a:prstGeom prst="rect">
                <a:avLst/>
              </a:prstGeom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1ABF5D3-3886-4861-99C7-E67423FC1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8159" y="1809750"/>
                <a:ext cx="0" cy="343479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C48FAD8-5DAC-4398-B14B-0CDFFDC36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1655" y="5244550"/>
                <a:ext cx="3621180" cy="47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E113EC5-69D1-44FD-82F7-7E870945DD18}"/>
                      </a:ext>
                    </a:extLst>
                  </p:cNvPr>
                  <p:cNvSpPr/>
                  <p:nvPr/>
                </p:nvSpPr>
                <p:spPr>
                  <a:xfrm>
                    <a:off x="5236304" y="4610146"/>
                    <a:ext cx="782136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E113EC5-69D1-44FD-82F7-7E870945D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6304" y="4610146"/>
                    <a:ext cx="782136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9639" b="-3552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35BA704-51BB-45EA-8BC5-45A68A12ACF2}"/>
                      </a:ext>
                    </a:extLst>
                  </p:cNvPr>
                  <p:cNvSpPr/>
                  <p:nvPr/>
                </p:nvSpPr>
                <p:spPr>
                  <a:xfrm>
                    <a:off x="1041687" y="562255"/>
                    <a:ext cx="793999" cy="109430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35BA704-51BB-45EA-8BC5-45A68A12A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87" y="562255"/>
                    <a:ext cx="793999" cy="10943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92C4387-1B63-4FA7-9F46-39492EA99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8159" y="2140396"/>
                <a:ext cx="1827815" cy="30946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A974A38-2387-4381-9678-3CF5EEC10B8A}"/>
                      </a:ext>
                    </a:extLst>
                  </p:cNvPr>
                  <p:cNvSpPr/>
                  <p:nvPr/>
                </p:nvSpPr>
                <p:spPr>
                  <a:xfrm>
                    <a:off x="3031949" y="863172"/>
                    <a:ext cx="1202149" cy="12136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A974A38-2387-4381-9678-3CF5EEC10B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1949" y="863172"/>
                    <a:ext cx="1202149" cy="12136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66AB44A9-1221-4EC2-A5E4-9E712A396C10}"/>
                </a:ext>
              </a:extLst>
            </p:cNvPr>
            <p:cNvSpPr/>
            <p:nvPr/>
          </p:nvSpPr>
          <p:spPr>
            <a:xfrm flipV="1">
              <a:off x="785296" y="2933030"/>
              <a:ext cx="1122372" cy="1005714"/>
            </a:xfrm>
            <a:prstGeom prst="pie">
              <a:avLst>
                <a:gd name="adj1" fmla="val 6"/>
                <a:gd name="adj2" fmla="val 344654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F1D58C-7B9C-40E2-8002-7C1FD36FD126}"/>
              </a:ext>
            </a:extLst>
          </p:cNvPr>
          <p:cNvGrpSpPr/>
          <p:nvPr/>
        </p:nvGrpSpPr>
        <p:grpSpPr>
          <a:xfrm>
            <a:off x="1332268" y="2667759"/>
            <a:ext cx="2342477" cy="824879"/>
            <a:chOff x="1332268" y="2667759"/>
            <a:chExt cx="2342477" cy="82487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9215A2-28A5-4274-8BAB-D6ECF74884FB}"/>
                </a:ext>
              </a:extLst>
            </p:cNvPr>
            <p:cNvCxnSpPr>
              <a:cxnSpLocks/>
            </p:cNvCxnSpPr>
            <p:nvPr/>
          </p:nvCxnSpPr>
          <p:spPr>
            <a:xfrm>
              <a:off x="1332268" y="3489568"/>
              <a:ext cx="2342477" cy="30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53F619-8D76-4B31-BA68-6BE0B208DE46}"/>
                    </a:ext>
                  </a:extLst>
                </p:cNvPr>
                <p:cNvSpPr txBox="1"/>
                <p:nvPr/>
              </p:nvSpPr>
              <p:spPr>
                <a:xfrm>
                  <a:off x="1776375" y="2667759"/>
                  <a:ext cx="60362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F53F619-8D76-4B31-BA68-6BE0B208D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375" y="2667759"/>
                  <a:ext cx="603627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556470-FCE8-4423-8C76-3631C38BBC39}"/>
                  </a:ext>
                </a:extLst>
              </p:cNvPr>
              <p:cNvSpPr/>
              <p:nvPr/>
            </p:nvSpPr>
            <p:spPr>
              <a:xfrm>
                <a:off x="5037502" y="426103"/>
                <a:ext cx="5935298" cy="1477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556470-FCE8-4423-8C76-3631C38B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502" y="426103"/>
                <a:ext cx="5935298" cy="1477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04A968-634C-4E3C-8CCF-A1C92AF147CD}"/>
                  </a:ext>
                </a:extLst>
              </p:cNvPr>
              <p:cNvSpPr/>
              <p:nvPr/>
            </p:nvSpPr>
            <p:spPr>
              <a:xfrm>
                <a:off x="6537063" y="2365702"/>
                <a:ext cx="2807791" cy="2247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04A968-634C-4E3C-8CCF-A1C92AF14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63" y="2365702"/>
                <a:ext cx="2807791" cy="22477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8B16B0-814B-486D-9BCC-04D201C3E798}"/>
                  </a:ext>
                </a:extLst>
              </p:cNvPr>
              <p:cNvSpPr/>
              <p:nvPr/>
            </p:nvSpPr>
            <p:spPr>
              <a:xfrm>
                <a:off x="1545294" y="5050899"/>
                <a:ext cx="3120983" cy="1163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38B16B0-814B-486D-9BCC-04D201C3E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94" y="5050899"/>
                <a:ext cx="3120983" cy="11633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B275CA-0013-4452-B173-F0AE030B9184}"/>
                  </a:ext>
                </a:extLst>
              </p:cNvPr>
              <p:cNvSpPr/>
              <p:nvPr/>
            </p:nvSpPr>
            <p:spPr>
              <a:xfrm>
                <a:off x="5824163" y="5050899"/>
                <a:ext cx="4728602" cy="116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B275CA-0013-4452-B173-F0AE030B9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63" y="5050899"/>
                <a:ext cx="4728602" cy="11681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3F65E2-101E-4BC1-B058-70F067434F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15720" y="3940560"/>
              <a:ext cx="3618720" cy="192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3F65E2-101E-4BC1-B058-70F067434F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06360" y="3931200"/>
                <a:ext cx="3637440" cy="193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822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2"/>
    </mc:Choice>
    <mc:Fallback xmlns="">
      <p:transition spd="slow" advTm="1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0" grpId="0" build="p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60567-C3AE-4F86-873C-7825E2EA0E03}"/>
              </a:ext>
            </a:extLst>
          </p:cNvPr>
          <p:cNvCxnSpPr>
            <a:cxnSpLocks/>
          </p:cNvCxnSpPr>
          <p:nvPr/>
        </p:nvCxnSpPr>
        <p:spPr>
          <a:xfrm>
            <a:off x="512588" y="3105949"/>
            <a:ext cx="364102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16DAE1-D483-4B42-BC56-D6BB1E661B5A}"/>
              </a:ext>
            </a:extLst>
          </p:cNvPr>
          <p:cNvCxnSpPr>
            <a:cxnSpLocks/>
          </p:cNvCxnSpPr>
          <p:nvPr/>
        </p:nvCxnSpPr>
        <p:spPr>
          <a:xfrm flipV="1">
            <a:off x="513459" y="759658"/>
            <a:ext cx="1374081" cy="23264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66AB44A9-1221-4EC2-A5E4-9E712A396C10}"/>
              </a:ext>
            </a:extLst>
          </p:cNvPr>
          <p:cNvSpPr/>
          <p:nvPr/>
        </p:nvSpPr>
        <p:spPr>
          <a:xfrm flipV="1">
            <a:off x="0" y="2603092"/>
            <a:ext cx="1122372" cy="1005714"/>
          </a:xfrm>
          <a:prstGeom prst="pie">
            <a:avLst>
              <a:gd name="adj1" fmla="val 6"/>
              <a:gd name="adj2" fmla="val 34465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3F619-8D76-4B31-BA68-6BE0B208DE46}"/>
                  </a:ext>
                </a:extLst>
              </p:cNvPr>
              <p:cNvSpPr txBox="1"/>
              <p:nvPr/>
            </p:nvSpPr>
            <p:spPr>
              <a:xfrm>
                <a:off x="1029561" y="2287213"/>
                <a:ext cx="603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3F619-8D76-4B31-BA68-6BE0B208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61" y="2287213"/>
                <a:ext cx="6036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9FB94C2-BC25-4661-8967-6823EBE94AF1}"/>
              </a:ext>
            </a:extLst>
          </p:cNvPr>
          <p:cNvGrpSpPr/>
          <p:nvPr/>
        </p:nvGrpSpPr>
        <p:grpSpPr>
          <a:xfrm>
            <a:off x="128022" y="1721392"/>
            <a:ext cx="1717933" cy="2225017"/>
            <a:chOff x="128022" y="1721392"/>
            <a:chExt cx="1717933" cy="222501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2C4387-1B63-4FA7-9F46-39492EA99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972" y="2390894"/>
              <a:ext cx="422338" cy="7150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A974A38-2387-4381-9678-3CF5EEC10B8A}"/>
                    </a:ext>
                  </a:extLst>
                </p:cNvPr>
                <p:cNvSpPr/>
                <p:nvPr/>
              </p:nvSpPr>
              <p:spPr>
                <a:xfrm>
                  <a:off x="128022" y="1721392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A974A38-2387-4381-9678-3CF5EEC10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22" y="1721392"/>
                  <a:ext cx="777649" cy="7850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9215A2-28A5-4274-8BAB-D6ECF74884FB}"/>
                </a:ext>
              </a:extLst>
            </p:cNvPr>
            <p:cNvCxnSpPr>
              <a:cxnSpLocks/>
            </p:cNvCxnSpPr>
            <p:nvPr/>
          </p:nvCxnSpPr>
          <p:spPr>
            <a:xfrm>
              <a:off x="585454" y="3109022"/>
              <a:ext cx="8665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7B0A976-E539-48BA-A9BB-27CE185A5CC5}"/>
                    </a:ext>
                  </a:extLst>
                </p:cNvPr>
                <p:cNvSpPr/>
                <p:nvPr/>
              </p:nvSpPr>
              <p:spPr>
                <a:xfrm>
                  <a:off x="1080168" y="3161322"/>
                  <a:ext cx="765787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7B0A976-E539-48BA-A9BB-27CE185A5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168" y="3161322"/>
                  <a:ext cx="765787" cy="7850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1F7C286-136C-496F-AF02-615D75BD6E61}"/>
                  </a:ext>
                </a:extLst>
              </p:cNvPr>
              <p:cNvSpPr/>
              <p:nvPr/>
            </p:nvSpPr>
            <p:spPr>
              <a:xfrm>
                <a:off x="1441061" y="190557"/>
                <a:ext cx="6933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1F7C286-136C-496F-AF02-615D75BD6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61" y="190557"/>
                <a:ext cx="69339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DBBE44-D604-47F7-9082-C902E3011A1C}"/>
                  </a:ext>
                </a:extLst>
              </p:cNvPr>
              <p:cNvSpPr/>
              <p:nvPr/>
            </p:nvSpPr>
            <p:spPr>
              <a:xfrm>
                <a:off x="3891416" y="3125799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DBBE44-D604-47F7-9082-C902E301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16" y="3125799"/>
                <a:ext cx="59400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E0B8169-48BB-4289-867B-5B251E66FF89}"/>
                  </a:ext>
                </a:extLst>
              </p:cNvPr>
              <p:cNvSpPr/>
              <p:nvPr/>
            </p:nvSpPr>
            <p:spPr>
              <a:xfrm>
                <a:off x="5216800" y="533551"/>
                <a:ext cx="5534139" cy="3300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𝑎𝑏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r>
                  <a:rPr lang="en-US" sz="40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CA" sz="4000" dirty="0"/>
              </a:p>
              <a:p>
                <a:r>
                  <a:rPr lang="en-US" sz="40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‖‖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‖</m:t>
                    </m:r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E0B8169-48BB-4289-867B-5B251E66F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00" y="533551"/>
                <a:ext cx="5534139" cy="3300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8AD513-EC4B-4CA0-9F27-053AB9A795F9}"/>
                  </a:ext>
                </a:extLst>
              </p:cNvPr>
              <p:cNvSpPr/>
              <p:nvPr/>
            </p:nvSpPr>
            <p:spPr>
              <a:xfrm>
                <a:off x="643389" y="4160421"/>
                <a:ext cx="3510223" cy="2455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6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8AD513-EC4B-4CA0-9F27-053AB9A7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9" y="4160421"/>
                <a:ext cx="3510223" cy="24554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D0928A4-D010-42FD-86DE-2565AF8588E7}"/>
              </a:ext>
            </a:extLst>
          </p:cNvPr>
          <p:cNvGrpSpPr/>
          <p:nvPr/>
        </p:nvGrpSpPr>
        <p:grpSpPr>
          <a:xfrm>
            <a:off x="5878286" y="3946409"/>
            <a:ext cx="3975652" cy="2117033"/>
            <a:chOff x="5878286" y="3946409"/>
            <a:chExt cx="3975652" cy="21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A4A4D1-E18B-4BC4-AD97-CFF034275E96}"/>
                    </a:ext>
                  </a:extLst>
                </p:cNvPr>
                <p:cNvSpPr/>
                <p:nvPr/>
              </p:nvSpPr>
              <p:spPr>
                <a:xfrm>
                  <a:off x="5878286" y="4160421"/>
                  <a:ext cx="3975652" cy="19030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CA" sz="3200" dirty="0"/>
                </a:p>
                <a:p>
                  <a:endParaRPr lang="en-CA" sz="32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A4A4D1-E18B-4BC4-AD97-CFF034275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86" y="4160421"/>
                  <a:ext cx="3975652" cy="19030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F3330D-0525-4E6A-84BE-A11E4151103B}"/>
                </a:ext>
              </a:extLst>
            </p:cNvPr>
            <p:cNvSpPr/>
            <p:nvPr/>
          </p:nvSpPr>
          <p:spPr>
            <a:xfrm>
              <a:off x="5878286" y="3946409"/>
              <a:ext cx="3727937" cy="1975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1FCAD-4AAA-4CAE-8A81-E0CCD7FCC2F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95200" y="204120"/>
              <a:ext cx="8710200" cy="337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1FCAD-4AAA-4CAE-8A81-E0CCD7FCC2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5840" y="194760"/>
                <a:ext cx="8728920" cy="339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26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55"/>
    </mc:Choice>
    <mc:Fallback xmlns="">
      <p:transition spd="slow" advTm="85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2B8227-3033-4E67-8852-76E3109CB926}"/>
                  </a:ext>
                </a:extLst>
              </p:cNvPr>
              <p:cNvSpPr/>
              <p:nvPr/>
            </p:nvSpPr>
            <p:spPr>
              <a:xfrm>
                <a:off x="254217" y="453007"/>
                <a:ext cx="12162372" cy="3253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r>
                  <a:rPr lang="en-US" sz="4000" dirty="0"/>
                  <a:t>           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br>
                  <a:rPr lang="en-US" sz="4000" b="0" i="1" dirty="0">
                    <a:latin typeface="Cambria Math" panose="02040503050406030204" pitchFamily="18" charset="0"/>
                  </a:rPr>
                </a:br>
                <a:r>
                  <a:rPr lang="en-US" sz="4000" b="0" i="1" dirty="0">
                    <a:latin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4000" dirty="0"/>
              </a:p>
              <a:p>
                <a:r>
                  <a:rPr lang="en-US" sz="4000" dirty="0"/>
                  <a:t>              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D44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i="1">
                            <a:solidFill>
                              <a:srgbClr val="9F5FC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2B8227-3033-4E67-8852-76E3109CB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7" y="453007"/>
                <a:ext cx="12162372" cy="3253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976EA76-E1C2-49B1-90CA-1F7F04763530}"/>
              </a:ext>
            </a:extLst>
          </p:cNvPr>
          <p:cNvGrpSpPr/>
          <p:nvPr/>
        </p:nvGrpSpPr>
        <p:grpSpPr>
          <a:xfrm>
            <a:off x="254217" y="4127331"/>
            <a:ext cx="8160913" cy="2479782"/>
            <a:chOff x="254217" y="3573879"/>
            <a:chExt cx="8160913" cy="2479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2D30E8B-BE16-483E-86C7-FB57352ABBEC}"/>
                    </a:ext>
                  </a:extLst>
                </p:cNvPr>
                <p:cNvSpPr/>
                <p:nvPr/>
              </p:nvSpPr>
              <p:spPr>
                <a:xfrm>
                  <a:off x="447602" y="3718759"/>
                  <a:ext cx="7967528" cy="2190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=‖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‖‖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‖</m:t>
                        </m:r>
                        <m:func>
                          <m:funcPr>
                            <m:ctrlP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FFD44B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9F5FC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2D30E8B-BE16-483E-86C7-FB57352AB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02" y="3718759"/>
                  <a:ext cx="7967528" cy="21900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67F067-19C2-4276-982C-AF3093AB28E3}"/>
                </a:ext>
              </a:extLst>
            </p:cNvPr>
            <p:cNvSpPr/>
            <p:nvPr/>
          </p:nvSpPr>
          <p:spPr>
            <a:xfrm>
              <a:off x="254217" y="3573879"/>
              <a:ext cx="7432044" cy="24797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341257-846C-4D9A-97F2-7C79ED959AE9}"/>
              </a:ext>
            </a:extLst>
          </p:cNvPr>
          <p:cNvGrpSpPr/>
          <p:nvPr/>
        </p:nvGrpSpPr>
        <p:grpSpPr>
          <a:xfrm>
            <a:off x="8016461" y="4320739"/>
            <a:ext cx="3727937" cy="2162654"/>
            <a:chOff x="5878286" y="3946409"/>
            <a:chExt cx="3727937" cy="2162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C96F7B-5051-4E5B-BD89-6E00F75F9809}"/>
                    </a:ext>
                  </a:extLst>
                </p:cNvPr>
                <p:cNvSpPr/>
                <p:nvPr/>
              </p:nvSpPr>
              <p:spPr>
                <a:xfrm>
                  <a:off x="5878286" y="4206042"/>
                  <a:ext cx="3727937" cy="19030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‖‖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CA" sz="3200" dirty="0"/>
                </a:p>
                <a:p>
                  <a:endParaRPr lang="en-CA" sz="32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C96F7B-5051-4E5B-BD89-6E00F75F98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86" y="4206042"/>
                  <a:ext cx="3727937" cy="1903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57779F-5D28-4055-9E63-25A238BE9FAF}"/>
                </a:ext>
              </a:extLst>
            </p:cNvPr>
            <p:cNvSpPr/>
            <p:nvPr/>
          </p:nvSpPr>
          <p:spPr>
            <a:xfrm>
              <a:off x="5878286" y="3946409"/>
              <a:ext cx="3727937" cy="19754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902507-5029-420C-9236-AF85492EEF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74600" y="1044000"/>
              <a:ext cx="5675400" cy="521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902507-5029-420C-9236-AF85492EE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5240" y="1034640"/>
                <a:ext cx="5694120" cy="5237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27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3"/>
    </mc:Choice>
    <mc:Fallback xmlns="">
      <p:transition spd="slow" advTm="37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accent5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 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</a:t>
                </a:r>
              </a:p>
              <a:p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501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5CE68-4755-4F5C-A755-0FD3F5C406DF}"/>
              </a:ext>
            </a:extLst>
          </p:cNvPr>
          <p:cNvGrpSpPr/>
          <p:nvPr/>
        </p:nvGrpSpPr>
        <p:grpSpPr>
          <a:xfrm>
            <a:off x="7315203" y="539423"/>
            <a:ext cx="2399369" cy="1684623"/>
            <a:chOff x="3218253" y="408904"/>
            <a:chExt cx="1679111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EE124-6B86-43B4-AFAA-751EF2C4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05479" cy="609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46CDEBA-CAC7-4BED-9859-6DE08EBD4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593050" cy="609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E0EE3-C5B1-4833-A5A6-FBDAA23E22D0}"/>
                </a:ext>
              </a:extLst>
            </p:cNvPr>
            <p:cNvSpPr/>
            <p:nvPr/>
          </p:nvSpPr>
          <p:spPr>
            <a:xfrm>
              <a:off x="3218253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/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851DDE-7148-4B49-9E1F-29E4EA71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4397199"/>
                <a:ext cx="3384132" cy="827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/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CA3F44E-6F57-4EF9-866E-81762F6A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771" y="4328651"/>
                <a:ext cx="3440044" cy="868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DBF073-42AF-4A28-AE13-B94CFE450638}"/>
              </a:ext>
            </a:extLst>
          </p:cNvPr>
          <p:cNvSpPr/>
          <p:nvPr/>
        </p:nvSpPr>
        <p:spPr>
          <a:xfrm>
            <a:off x="171786" y="4381908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850-453A-4099-A6D6-17116126A564}"/>
              </a:ext>
            </a:extLst>
          </p:cNvPr>
          <p:cNvSpPr/>
          <p:nvPr/>
        </p:nvSpPr>
        <p:spPr>
          <a:xfrm>
            <a:off x="4403934" y="4355969"/>
            <a:ext cx="3384132" cy="86825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37ED65-C3F6-4188-8036-B747249505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0600" y="617760"/>
              <a:ext cx="7015320" cy="498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37ED65-C3F6-4188-8036-B747249505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240" y="608400"/>
                <a:ext cx="7034040" cy="500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161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18" grpId="0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/>
              <p:nvPr/>
            </p:nvSpPr>
            <p:spPr>
              <a:xfrm>
                <a:off x="171786" y="205538"/>
                <a:ext cx="7859032" cy="3846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d>
                  </m:oMath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sz="4000" b="0" dirty="0"/>
              </a:p>
              <a:p>
                <a:r>
                  <a:rPr lang="en-US" sz="4000" dirty="0"/>
                  <a:t>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CA" sz="4000" dirty="0"/>
              </a:p>
              <a:p>
                <a:r>
                  <a:rPr lang="en-US" sz="4000" dirty="0"/>
                  <a:t> 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6DF905-D6DC-418D-A5EC-8D15CE7FF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6" y="205538"/>
                <a:ext cx="7859032" cy="3846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49D6707-C9C3-4152-B474-C2633430E896}"/>
              </a:ext>
            </a:extLst>
          </p:cNvPr>
          <p:cNvGrpSpPr/>
          <p:nvPr/>
        </p:nvGrpSpPr>
        <p:grpSpPr>
          <a:xfrm>
            <a:off x="10045052" y="158402"/>
            <a:ext cx="1859930" cy="1352346"/>
            <a:chOff x="2040739" y="2365882"/>
            <a:chExt cx="1859930" cy="12195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B5C17E-C87D-45DC-87AF-ACCCC2B06303}"/>
                </a:ext>
              </a:extLst>
            </p:cNvPr>
            <p:cNvSpPr/>
            <p:nvPr/>
          </p:nvSpPr>
          <p:spPr>
            <a:xfrm>
              <a:off x="2040739" y="2365882"/>
              <a:ext cx="1859930" cy="117892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A05526-1D81-4384-8DF2-6F5886ABC4CF}"/>
                    </a:ext>
                  </a:extLst>
                </p:cNvPr>
                <p:cNvSpPr/>
                <p:nvPr/>
              </p:nvSpPr>
              <p:spPr>
                <a:xfrm>
                  <a:off x="2066246" y="2939578"/>
                  <a:ext cx="1770549" cy="645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A05526-1D81-4384-8DF2-6F5886ABC4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246" y="2939578"/>
                  <a:ext cx="1770549" cy="6458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F803C9F-7114-4A36-A504-44994C7A609B}"/>
                    </a:ext>
                  </a:extLst>
                </p:cNvPr>
                <p:cNvSpPr/>
                <p:nvPr/>
              </p:nvSpPr>
              <p:spPr>
                <a:xfrm>
                  <a:off x="2073338" y="2397581"/>
                  <a:ext cx="1782155" cy="643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F803C9F-7114-4A36-A504-44994C7A6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38" y="2397581"/>
                  <a:ext cx="1782155" cy="6435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8F33D-E763-4AA9-A096-768FC371C19E}"/>
              </a:ext>
            </a:extLst>
          </p:cNvPr>
          <p:cNvGrpSpPr/>
          <p:nvPr/>
        </p:nvGrpSpPr>
        <p:grpSpPr>
          <a:xfrm>
            <a:off x="9618273" y="1699971"/>
            <a:ext cx="2366126" cy="1210726"/>
            <a:chOff x="171786" y="4381908"/>
            <a:chExt cx="3384132" cy="1618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60C21C3-A5BD-4129-9E2A-D6D3F72FA61D}"/>
                    </a:ext>
                  </a:extLst>
                </p:cNvPr>
                <p:cNvSpPr/>
                <p:nvPr/>
              </p:nvSpPr>
              <p:spPr>
                <a:xfrm>
                  <a:off x="171786" y="4397199"/>
                  <a:ext cx="2464329" cy="1149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60C21C3-A5BD-4129-9E2A-D6D3F72FA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86" y="4397199"/>
                  <a:ext cx="2464329" cy="1149738"/>
                </a:xfrm>
                <a:prstGeom prst="rect">
                  <a:avLst/>
                </a:prstGeom>
                <a:blipFill>
                  <a:blip r:embed="rId6"/>
                  <a:stretch>
                    <a:fillRect r="-30142" b="-2766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8501D8-5ED6-4AF4-85F7-1DDB8B1E9409}"/>
                </a:ext>
              </a:extLst>
            </p:cNvPr>
            <p:cNvSpPr/>
            <p:nvPr/>
          </p:nvSpPr>
          <p:spPr>
            <a:xfrm>
              <a:off x="171786" y="4381908"/>
              <a:ext cx="3384132" cy="161823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6E0192-D4D2-4C5F-A454-1E9F271628F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29840" y="329760"/>
              <a:ext cx="7664760" cy="349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6E0192-D4D2-4C5F-A454-1E9F271628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0480" y="320400"/>
                <a:ext cx="7683480" cy="3515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21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05"/>
    </mc:Choice>
    <mc:Fallback xmlns="">
      <p:transition spd="slow" advTm="5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08DD3-657A-49F2-81A5-398B671D450E}"/>
              </a:ext>
            </a:extLst>
          </p:cNvPr>
          <p:cNvGrpSpPr/>
          <p:nvPr/>
        </p:nvGrpSpPr>
        <p:grpSpPr>
          <a:xfrm>
            <a:off x="0" y="709795"/>
            <a:ext cx="6002465" cy="4876144"/>
            <a:chOff x="0" y="709795"/>
            <a:chExt cx="6002465" cy="48761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57DAB6-14DB-4691-A3B4-395D3F41D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625E3F-B28C-470F-8FFB-1E6F079FC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9" y="4878053"/>
                  <a:ext cx="782137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1131159" y="2703174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59" y="2703174"/>
                  <a:ext cx="794000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/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679" y="3059480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/>
                <p:nvPr/>
              </p:nvSpPr>
              <p:spPr>
                <a:xfrm>
                  <a:off x="0" y="3959495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59495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1809750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2515939" y="1721158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939" y="1721158"/>
                  <a:ext cx="594009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80848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you get the length of a vector?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2B33EC-BCD1-44D9-B560-BD5FA07F2AF4}"/>
                  </a:ext>
                </a:extLst>
              </p:cNvPr>
              <p:cNvSpPr/>
              <p:nvPr/>
            </p:nvSpPr>
            <p:spPr>
              <a:xfrm>
                <a:off x="6002465" y="1239930"/>
                <a:ext cx="3829575" cy="1400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1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2B33EC-BCD1-44D9-B560-BD5FA07F2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65" y="1239930"/>
                <a:ext cx="3829575" cy="1400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/>
              <p:nvPr/>
            </p:nvSpPr>
            <p:spPr>
              <a:xfrm>
                <a:off x="10454123" y="1362335"/>
                <a:ext cx="1314334" cy="127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23" y="1362335"/>
                <a:ext cx="1314334" cy="127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/>
              <p:nvPr/>
            </p:nvSpPr>
            <p:spPr>
              <a:xfrm>
                <a:off x="6096000" y="3817227"/>
                <a:ext cx="5061899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7227"/>
                <a:ext cx="5061899" cy="1938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EA6826-C3A1-46CC-B5C6-5BEB8C5E8D88}"/>
                  </a:ext>
                </a:extLst>
              </p:cNvPr>
              <p:cNvSpPr/>
              <p:nvPr/>
            </p:nvSpPr>
            <p:spPr>
              <a:xfrm>
                <a:off x="6399158" y="3088306"/>
                <a:ext cx="31445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EA6826-C3A1-46CC-B5C6-5BEB8C5E8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58" y="3088306"/>
                <a:ext cx="314451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EDEE25-9CC6-49F2-9741-EEC04978241C}"/>
                  </a:ext>
                </a:extLst>
              </p:cNvPr>
              <p:cNvSpPr/>
              <p:nvPr/>
            </p:nvSpPr>
            <p:spPr>
              <a:xfrm>
                <a:off x="6248459" y="5687339"/>
                <a:ext cx="4326890" cy="792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‖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≈2.236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EDEE25-9CC6-49F2-9741-EEC049782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59" y="5687339"/>
                <a:ext cx="4326890" cy="7929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BF3027-0273-4F5B-A4D5-82CDD222F15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8200" y="1904760"/>
              <a:ext cx="8792280" cy="449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BF3027-0273-4F5B-A4D5-82CDD222F1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8840" y="1895400"/>
                <a:ext cx="8811000" cy="4511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4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40"/>
    </mc:Choice>
    <mc:Fallback xmlns="">
      <p:transition spd="slow" advTm="60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  <p:bldP spid="3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9A7E08-D1D9-4302-BE6D-1BE8954F4454}"/>
              </a:ext>
            </a:extLst>
          </p:cNvPr>
          <p:cNvGrpSpPr/>
          <p:nvPr/>
        </p:nvGrpSpPr>
        <p:grpSpPr>
          <a:xfrm>
            <a:off x="224164" y="4420997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8C0D6F-6E63-4347-BBF7-23256BE1698C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EE0A58-66B3-4886-B440-10C380842A92}"/>
              </a:ext>
            </a:extLst>
          </p:cNvPr>
          <p:cNvGrpSpPr/>
          <p:nvPr/>
        </p:nvGrpSpPr>
        <p:grpSpPr>
          <a:xfrm>
            <a:off x="224164" y="863584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4E3E3A-FD6E-4D35-97B6-105D979051E3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61609-063C-41EB-9F5F-D0DF86006D12}"/>
              </a:ext>
            </a:extLst>
          </p:cNvPr>
          <p:cNvGrpSpPr/>
          <p:nvPr/>
        </p:nvGrpSpPr>
        <p:grpSpPr>
          <a:xfrm>
            <a:off x="2372043" y="900112"/>
            <a:ext cx="1859930" cy="1664316"/>
            <a:chOff x="2040739" y="2365882"/>
            <a:chExt cx="1859930" cy="1664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C5C871-1B20-49F8-BC59-1D47BF027BE7}"/>
                </a:ext>
              </a:extLst>
            </p:cNvPr>
            <p:cNvSpPr/>
            <p:nvPr/>
          </p:nvSpPr>
          <p:spPr>
            <a:xfrm>
              <a:off x="2040739" y="2365882"/>
              <a:ext cx="1859930" cy="117892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F19168D-A018-46D1-A830-900F9E976DB1}"/>
                    </a:ext>
                  </a:extLst>
                </p:cNvPr>
                <p:cNvSpPr/>
                <p:nvPr/>
              </p:nvSpPr>
              <p:spPr>
                <a:xfrm>
                  <a:off x="2066246" y="2939578"/>
                  <a:ext cx="1770549" cy="10906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F19168D-A018-46D1-A830-900F9E976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246" y="2939578"/>
                  <a:ext cx="1770549" cy="10906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5D64682-D0DD-43A2-A8C6-F148BE3C9F89}"/>
                    </a:ext>
                  </a:extLst>
                </p:cNvPr>
                <p:cNvSpPr/>
                <p:nvPr/>
              </p:nvSpPr>
              <p:spPr>
                <a:xfrm>
                  <a:off x="2073338" y="2397581"/>
                  <a:ext cx="1782155" cy="11038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5D64682-D0DD-43A2-A8C6-F148BE3C9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38" y="2397581"/>
                  <a:ext cx="1782155" cy="11038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2C498C-DA4B-4D6A-9332-049954F9345B}"/>
              </a:ext>
            </a:extLst>
          </p:cNvPr>
          <p:cNvGrpSpPr/>
          <p:nvPr/>
        </p:nvGrpSpPr>
        <p:grpSpPr>
          <a:xfrm>
            <a:off x="2071544" y="4388723"/>
            <a:ext cx="2458346" cy="1196975"/>
            <a:chOff x="6635992" y="2691926"/>
            <a:chExt cx="2458346" cy="11368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3DF67B-5EFD-4D23-A549-13A9D507C915}"/>
                </a:ext>
              </a:extLst>
            </p:cNvPr>
            <p:cNvSpPr/>
            <p:nvPr/>
          </p:nvSpPr>
          <p:spPr>
            <a:xfrm>
              <a:off x="6957392" y="2691926"/>
              <a:ext cx="1815546" cy="113683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ED71C36-1056-4D0E-B252-B3CE156919D7}"/>
                    </a:ext>
                  </a:extLst>
                </p:cNvPr>
                <p:cNvSpPr/>
                <p:nvPr/>
              </p:nvSpPr>
              <p:spPr>
                <a:xfrm>
                  <a:off x="6635992" y="3215968"/>
                  <a:ext cx="2458346" cy="612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ED71C36-1056-4D0E-B252-B3CE156919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992" y="3215968"/>
                  <a:ext cx="2458346" cy="6127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C71DD84-2882-4095-A7E1-DE66A737921E}"/>
                    </a:ext>
                  </a:extLst>
                </p:cNvPr>
                <p:cNvSpPr/>
                <p:nvPr/>
              </p:nvSpPr>
              <p:spPr>
                <a:xfrm>
                  <a:off x="6669561" y="2726551"/>
                  <a:ext cx="2417685" cy="612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C71DD84-2882-4095-A7E1-DE66A7379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561" y="2726551"/>
                  <a:ext cx="2417685" cy="6127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9C20568-A986-44EA-9CCB-8A06AF32A297}"/>
              </a:ext>
            </a:extLst>
          </p:cNvPr>
          <p:cNvSpPr/>
          <p:nvPr/>
        </p:nvSpPr>
        <p:spPr>
          <a:xfrm>
            <a:off x="154371" y="3433938"/>
            <a:ext cx="4901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(0,1)-Tensor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83FAD1-A1E9-4802-BFC6-6F283C68EC55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17DC67-19BE-416B-BDCA-8E2299DC0E25}"/>
              </a:ext>
            </a:extLst>
          </p:cNvPr>
          <p:cNvSpPr/>
          <p:nvPr/>
        </p:nvSpPr>
        <p:spPr>
          <a:xfrm>
            <a:off x="154371" y="82908"/>
            <a:ext cx="59658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(1,0)-Tensor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47B32-190F-4CFB-9658-BB955F44484D}"/>
              </a:ext>
            </a:extLst>
          </p:cNvPr>
          <p:cNvCxnSpPr>
            <a:cxnSpLocks/>
          </p:cNvCxnSpPr>
          <p:nvPr/>
        </p:nvCxnSpPr>
        <p:spPr>
          <a:xfrm>
            <a:off x="0" y="3260345"/>
            <a:ext cx="61202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8192B9-6CD0-4890-9C4C-308856B4CEFC}"/>
              </a:ext>
            </a:extLst>
          </p:cNvPr>
          <p:cNvGrpSpPr/>
          <p:nvPr/>
        </p:nvGrpSpPr>
        <p:grpSpPr>
          <a:xfrm>
            <a:off x="6804878" y="1028865"/>
            <a:ext cx="2310299" cy="1462916"/>
            <a:chOff x="6698830" y="888933"/>
            <a:chExt cx="4824683" cy="2728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15BDBDA-0382-4000-8804-74DFCBEEBD9B}"/>
                    </a:ext>
                  </a:extLst>
                </p:cNvPr>
                <p:cNvSpPr/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15BDBDA-0382-4000-8804-74DFCBEEB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  <a:blipFill>
                  <a:blip r:embed="rId11"/>
                  <a:stretch>
                    <a:fillRect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3BFBF7-1154-4191-843D-6E28DEA5F4A7}"/>
                    </a:ext>
                  </a:extLst>
                </p:cNvPr>
                <p:cNvSpPr/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3BFBF7-1154-4191-843D-6E28DEA5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6ABDE6-7917-48D8-88DB-E2144FD9C689}"/>
                </a:ext>
              </a:extLst>
            </p:cNvPr>
            <p:cNvSpPr/>
            <p:nvPr/>
          </p:nvSpPr>
          <p:spPr>
            <a:xfrm>
              <a:off x="6698830" y="888933"/>
              <a:ext cx="4724544" cy="272889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84150-F96A-4F8A-9E58-A57AD74E99E5}"/>
              </a:ext>
            </a:extLst>
          </p:cNvPr>
          <p:cNvSpPr/>
          <p:nvPr/>
        </p:nvSpPr>
        <p:spPr>
          <a:xfrm>
            <a:off x="6626276" y="145499"/>
            <a:ext cx="27952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(1,1)-Tensor 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B64510-0585-4A9A-8E2F-ED574BB5389C}"/>
              </a:ext>
            </a:extLst>
          </p:cNvPr>
          <p:cNvCxnSpPr>
            <a:cxnSpLocks/>
          </p:cNvCxnSpPr>
          <p:nvPr/>
        </p:nvCxnSpPr>
        <p:spPr>
          <a:xfrm>
            <a:off x="6120194" y="3260345"/>
            <a:ext cx="61202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819EB81-D117-48FE-BE63-21A62628003A}"/>
              </a:ext>
            </a:extLst>
          </p:cNvPr>
          <p:cNvSpPr/>
          <p:nvPr/>
        </p:nvSpPr>
        <p:spPr>
          <a:xfrm>
            <a:off x="6622016" y="3363003"/>
            <a:ext cx="41029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(0,2)-Tensor </a:t>
            </a:r>
            <a:endParaRPr lang="en-CA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9B6FF9-4C46-468F-887A-4D3F4F2B64AD}"/>
              </a:ext>
            </a:extLst>
          </p:cNvPr>
          <p:cNvGrpSpPr/>
          <p:nvPr/>
        </p:nvGrpSpPr>
        <p:grpSpPr>
          <a:xfrm>
            <a:off x="6921997" y="4551714"/>
            <a:ext cx="4094391" cy="2017433"/>
            <a:chOff x="-558971" y="4190317"/>
            <a:chExt cx="5855969" cy="2696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4ED7C97-514C-4286-BA9B-F0592578EA1B}"/>
                    </a:ext>
                  </a:extLst>
                </p:cNvPr>
                <p:cNvSpPr/>
                <p:nvPr/>
              </p:nvSpPr>
              <p:spPr>
                <a:xfrm>
                  <a:off x="-558970" y="4205606"/>
                  <a:ext cx="5855968" cy="2546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en-CA" sz="4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4ED7C97-514C-4286-BA9B-F0592578EA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8970" y="4205606"/>
                  <a:ext cx="5855968" cy="25460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C6260C-2243-4C5B-B4F5-22CD55342330}"/>
                </a:ext>
              </a:extLst>
            </p:cNvPr>
            <p:cNvSpPr/>
            <p:nvPr/>
          </p:nvSpPr>
          <p:spPr>
            <a:xfrm>
              <a:off x="-558971" y="4190317"/>
              <a:ext cx="5855963" cy="2696456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F76F1-054B-4C0D-989B-D7CCBA0FC1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5640" y="2205000"/>
              <a:ext cx="7502400" cy="360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F76F1-054B-4C0D-989B-D7CCBA0FC1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280" y="2195640"/>
                <a:ext cx="7521120" cy="3627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942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43"/>
    </mc:Choice>
    <mc:Fallback xmlns="">
      <p:transition spd="slow" advTm="41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4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6009A269-D53D-4478-BE61-8C03263DB914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736637-75F1-4A80-B3F4-33FA496AF638}"/>
                  </a:ext>
                </a:extLst>
              </p:cNvPr>
              <p:cNvSpPr/>
              <p:nvPr/>
            </p:nvSpPr>
            <p:spPr>
              <a:xfrm>
                <a:off x="454655" y="2986141"/>
                <a:ext cx="11196527" cy="1818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p>
                          </m:sSubSup>
                        </m:e>
                      </m:acc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sSubSup>
                        <m:sSubSup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𝑟𝑠𝑡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bSup>
                      <m:d>
                        <m:d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CA" sz="4800" dirty="0"/>
              </a:p>
              <a:p>
                <a:endParaRPr lang="en-CA" sz="4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736637-75F1-4A80-B3F4-33FA496A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5" y="2986141"/>
                <a:ext cx="11196527" cy="1818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C3CCF0-6D1C-4531-B098-517F04885735}"/>
                  </a:ext>
                </a:extLst>
              </p:cNvPr>
              <p:cNvSpPr/>
              <p:nvPr/>
            </p:nvSpPr>
            <p:spPr>
              <a:xfrm>
                <a:off x="454655" y="4314409"/>
                <a:ext cx="11160043" cy="1794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𝑟𝑠𝑡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b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p>
                          </m:sSubSup>
                        </m:e>
                      </m:acc>
                      <m:d>
                        <m:d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CA" sz="4800" dirty="0"/>
              </a:p>
              <a:p>
                <a:endParaRPr lang="en-CA" sz="4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C3CCF0-6D1C-4531-B098-517F0488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5" y="4314409"/>
                <a:ext cx="11160043" cy="1794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50F5EF-A9FE-4944-99D4-CC6E11C7FA8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46960" y="1010880"/>
              <a:ext cx="6417360" cy="335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50F5EF-A9FE-4944-99D4-CC6E11C7FA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7600" y="1001520"/>
                <a:ext cx="6436080" cy="337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6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53"/>
    </mc:Choice>
    <mc:Fallback xmlns="">
      <p:transition spd="slow" advTm="80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6009A269-D53D-4478-BE61-8C03263DB914}"/>
              </a:ext>
            </a:extLst>
          </p:cNvPr>
          <p:cNvSpPr txBox="1">
            <a:spLocks/>
          </p:cNvSpPr>
          <p:nvPr/>
        </p:nvSpPr>
        <p:spPr>
          <a:xfrm>
            <a:off x="153020" y="177972"/>
            <a:ext cx="11810379" cy="243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2. Tensor = </a:t>
            </a:r>
            <a:r>
              <a:rPr lang="en-US" sz="4000" b="1" dirty="0">
                <a:solidFill>
                  <a:srgbClr val="0372ED"/>
                </a:solidFill>
              </a:rPr>
              <a:t>an object that is </a:t>
            </a:r>
            <a:r>
              <a:rPr lang="en-US" sz="4000" b="1" u="sng" dirty="0">
                <a:solidFill>
                  <a:srgbClr val="FF0000"/>
                </a:solidFill>
              </a:rPr>
              <a:t>invariant</a:t>
            </a:r>
            <a:r>
              <a:rPr lang="en-US" sz="4000" b="1" dirty="0">
                <a:solidFill>
                  <a:srgbClr val="0372ED"/>
                </a:solidFill>
              </a:rPr>
              <a:t> under a change of coordinates</a:t>
            </a:r>
            <a:r>
              <a:rPr lang="en-US" sz="4000" b="1" dirty="0"/>
              <a:t>, and…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</a:p>
          <a:p>
            <a:pPr algn="l"/>
            <a:r>
              <a:rPr lang="en-US" sz="4000" b="1" dirty="0">
                <a:solidFill>
                  <a:srgbClr val="7030A0"/>
                </a:solidFill>
              </a:rPr>
              <a:t>has </a:t>
            </a:r>
            <a:r>
              <a:rPr lang="en-US" sz="4000" b="1" u="sng" dirty="0">
                <a:solidFill>
                  <a:srgbClr val="FF0000"/>
                </a:solidFill>
              </a:rPr>
              <a:t>components</a:t>
            </a:r>
            <a:r>
              <a:rPr lang="en-US" sz="4000" b="1" dirty="0">
                <a:solidFill>
                  <a:srgbClr val="FE7B0E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that change in a </a:t>
            </a:r>
            <a:r>
              <a:rPr lang="en-US" sz="4000" b="1" u="sng" dirty="0">
                <a:solidFill>
                  <a:srgbClr val="FF0000"/>
                </a:solidFill>
              </a:rPr>
              <a:t>special, predictable </a:t>
            </a:r>
            <a:r>
              <a:rPr lang="en-US" sz="4000" b="1" dirty="0">
                <a:solidFill>
                  <a:srgbClr val="7030A0"/>
                </a:solidFill>
              </a:rPr>
              <a:t>way under a change of coordinates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736637-75F1-4A80-B3F4-33FA496AF638}"/>
              </a:ext>
            </a:extLst>
          </p:cNvPr>
          <p:cNvSpPr/>
          <p:nvPr/>
        </p:nvSpPr>
        <p:spPr>
          <a:xfrm>
            <a:off x="454655" y="2747605"/>
            <a:ext cx="184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4800" dirty="0"/>
          </a:p>
          <a:p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C3CCF0-6D1C-4531-B098-517F04885735}"/>
                  </a:ext>
                </a:extLst>
              </p:cNvPr>
              <p:cNvSpPr/>
              <p:nvPr/>
            </p:nvSpPr>
            <p:spPr>
              <a:xfrm>
                <a:off x="454655" y="3603544"/>
                <a:ext cx="1877728" cy="1729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𝑟𝑠𝑡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  <a:p>
                <a:endParaRPr lang="en-CA" sz="4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C3CCF0-6D1C-4531-B098-517F0488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5" y="3603544"/>
                <a:ext cx="1877728" cy="1729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E7F2D1F-66A2-404D-877D-A8D717012B68}"/>
              </a:ext>
            </a:extLst>
          </p:cNvPr>
          <p:cNvSpPr/>
          <p:nvPr/>
        </p:nvSpPr>
        <p:spPr>
          <a:xfrm>
            <a:off x="7509047" y="5104830"/>
            <a:ext cx="43418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6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m,n</a:t>
            </a:r>
            <a:r>
              <a:rPr lang="en-US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)-Tensor </a:t>
            </a:r>
            <a:endParaRPr lang="en-CA" sz="6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1E320-4D99-492A-88E1-6BB12B2718E3}"/>
              </a:ext>
            </a:extLst>
          </p:cNvPr>
          <p:cNvSpPr/>
          <p:nvPr/>
        </p:nvSpPr>
        <p:spPr>
          <a:xfrm>
            <a:off x="2332383" y="2947660"/>
            <a:ext cx="477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= #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indexes</a:t>
            </a:r>
            <a:endParaRPr lang="en-CA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7CB85-F426-4FC4-A6DD-3254759D8061}"/>
              </a:ext>
            </a:extLst>
          </p:cNvPr>
          <p:cNvSpPr/>
          <p:nvPr/>
        </p:nvSpPr>
        <p:spPr>
          <a:xfrm>
            <a:off x="2421289" y="4317265"/>
            <a:ext cx="3985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 = # </a:t>
            </a:r>
            <a:r>
              <a:rPr lang="en-US" sz="3200" u="sng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 indexes</a:t>
            </a:r>
            <a:endParaRPr lang="en-CA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BDECAB-AC12-4FB3-ACB4-C78E18E92EF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88400" y="3257280"/>
              <a:ext cx="7924320" cy="201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BDECAB-AC12-4FB3-ACB4-C78E18E92E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040" y="3247920"/>
                <a:ext cx="7943040" cy="203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6"/>
    </mc:Choice>
    <mc:Fallback xmlns="">
      <p:transition spd="slow" advTm="27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1283988" y="2776373"/>
            <a:ext cx="11810379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3. Tensor = </a:t>
            </a:r>
            <a:r>
              <a:rPr lang="en-US" sz="4000" b="1" dirty="0">
                <a:solidFill>
                  <a:srgbClr val="0372ED"/>
                </a:solidFill>
              </a:rPr>
              <a:t>a collection of </a:t>
            </a:r>
            <a:r>
              <a:rPr lang="en-US" sz="4000" b="1" dirty="0">
                <a:solidFill>
                  <a:srgbClr val="FF0000"/>
                </a:solidFill>
              </a:rPr>
              <a:t>vectors</a:t>
            </a:r>
            <a:r>
              <a:rPr lang="en-US" sz="4000" b="1" dirty="0">
                <a:solidFill>
                  <a:srgbClr val="0372ED"/>
                </a:solidFill>
              </a:rPr>
              <a:t> and </a:t>
            </a:r>
            <a:r>
              <a:rPr lang="en-US" sz="4000" b="1" dirty="0" err="1">
                <a:solidFill>
                  <a:srgbClr val="FF0000"/>
                </a:solidFill>
              </a:rPr>
              <a:t>covectors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372ED"/>
                </a:solidFill>
              </a:rPr>
              <a:t>combined together using the </a:t>
            </a:r>
            <a:r>
              <a:rPr lang="en-US" sz="4000" b="1" u="sng" dirty="0">
                <a:solidFill>
                  <a:srgbClr val="FF0000"/>
                </a:solidFill>
              </a:rPr>
              <a:t>tensor product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158279-8423-47F9-9F40-CFC6193BDA9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95400" y="2549160"/>
              <a:ext cx="3560760" cy="156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158279-8423-47F9-9F40-CFC6193BD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6040" y="2539800"/>
                <a:ext cx="3579480" cy="1588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01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0"/>
    </mc:Choice>
    <mc:Fallback xmlns="">
      <p:transition spd="slow" advTm="2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FE7A9E-0594-493E-9CCC-69D75CBE3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477077" y="709795"/>
            <a:ext cx="4903305" cy="31278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80848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you get the length of a vector?</a:t>
            </a:r>
            <a:endParaRPr lang="en-CA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07247-35FC-4EAB-9037-9B4C37CA9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8" t="66537" r="39162"/>
          <a:stretch/>
        </p:blipFill>
        <p:spPr>
          <a:xfrm>
            <a:off x="450573" y="2429044"/>
            <a:ext cx="4903305" cy="31278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1A8B7-03D5-4F93-A00B-B018AA94DBD0}"/>
              </a:ext>
            </a:extLst>
          </p:cNvPr>
          <p:cNvCxnSpPr>
            <a:cxnSpLocks/>
          </p:cNvCxnSpPr>
          <p:nvPr/>
        </p:nvCxnSpPr>
        <p:spPr>
          <a:xfrm flipV="1">
            <a:off x="1528159" y="3442252"/>
            <a:ext cx="0" cy="18022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5E22D-0E4E-4593-94C1-EC8B5BECDC1D}"/>
              </a:ext>
            </a:extLst>
          </p:cNvPr>
          <p:cNvCxnSpPr>
            <a:cxnSpLocks/>
          </p:cNvCxnSpPr>
          <p:nvPr/>
        </p:nvCxnSpPr>
        <p:spPr>
          <a:xfrm flipV="1">
            <a:off x="1501655" y="524454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57DAB6-14DB-4691-A3B4-395D3F41DE88}"/>
              </a:ext>
            </a:extLst>
          </p:cNvPr>
          <p:cNvCxnSpPr>
            <a:cxnSpLocks/>
          </p:cNvCxnSpPr>
          <p:nvPr/>
        </p:nvCxnSpPr>
        <p:spPr>
          <a:xfrm flipH="1" flipV="1">
            <a:off x="609771" y="4806960"/>
            <a:ext cx="952214" cy="44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625E3F-B28C-470F-8FFB-1E6F079FCDF1}"/>
              </a:ext>
            </a:extLst>
          </p:cNvPr>
          <p:cNvCxnSpPr>
            <a:cxnSpLocks/>
          </p:cNvCxnSpPr>
          <p:nvPr/>
        </p:nvCxnSpPr>
        <p:spPr>
          <a:xfrm flipV="1">
            <a:off x="1495853" y="3442249"/>
            <a:ext cx="3714322" cy="1819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038D9E-F51B-4F3B-B082-90E5A7F6616B}"/>
                  </a:ext>
                </a:extLst>
              </p:cNvPr>
              <p:cNvSpPr/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038D9E-F51B-4F3B-B082-90E5A7F66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29" y="4878053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CDB4819-FD5A-4B45-BD9D-20EB237FC301}"/>
                  </a:ext>
                </a:extLst>
              </p:cNvPr>
              <p:cNvSpPr/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CDB4819-FD5A-4B45-BD9D-20EB237FC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59" y="2703174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088A35-81EC-4BE3-978A-E41BC1AA82D0}"/>
                  </a:ext>
                </a:extLst>
              </p:cNvPr>
              <p:cNvSpPr/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088A35-81EC-4BE3-978A-E41BC1AA8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79" y="3059480"/>
                <a:ext cx="765786" cy="785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CF9C78-224A-4C4D-94E7-488D6D804874}"/>
                  </a:ext>
                </a:extLst>
              </p:cNvPr>
              <p:cNvSpPr/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CF9C78-224A-4C4D-94E7-488D6D804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59495"/>
                <a:ext cx="777649" cy="785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B39306-85B3-4F4B-B9D9-34704FF5699C}"/>
              </a:ext>
            </a:extLst>
          </p:cNvPr>
          <p:cNvCxnSpPr>
            <a:cxnSpLocks/>
          </p:cNvCxnSpPr>
          <p:nvPr/>
        </p:nvCxnSpPr>
        <p:spPr>
          <a:xfrm flipV="1">
            <a:off x="1528159" y="1809750"/>
            <a:ext cx="1827816" cy="34252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21C77B-C1C7-48EC-B8F9-5842A0515A98}"/>
                  </a:ext>
                </a:extLst>
              </p:cNvPr>
              <p:cNvSpPr/>
              <p:nvPr/>
            </p:nvSpPr>
            <p:spPr>
              <a:xfrm>
                <a:off x="2515939" y="1721158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21C77B-C1C7-48EC-B8F9-5842A0515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39" y="1721158"/>
                <a:ext cx="59400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2B33EC-BCD1-44D9-B560-BD5FA07F2AF4}"/>
                  </a:ext>
                </a:extLst>
              </p:cNvPr>
              <p:cNvSpPr/>
              <p:nvPr/>
            </p:nvSpPr>
            <p:spPr>
              <a:xfrm>
                <a:off x="6002465" y="1239930"/>
                <a:ext cx="3829575" cy="1400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1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2B33EC-BCD1-44D9-B560-BD5FA07F2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65" y="1239930"/>
                <a:ext cx="3829575" cy="1400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/>
              <p:nvPr/>
            </p:nvSpPr>
            <p:spPr>
              <a:xfrm>
                <a:off x="10152130" y="1194399"/>
                <a:ext cx="1817421" cy="1625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F596A2-7404-4032-A013-81A1D3DE2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30" y="1194399"/>
                <a:ext cx="1817421" cy="1625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/>
              <p:nvPr/>
            </p:nvSpPr>
            <p:spPr>
              <a:xfrm>
                <a:off x="6156869" y="3066662"/>
                <a:ext cx="5132174" cy="2285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type m:val="skw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169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869" y="3066662"/>
                <a:ext cx="5132174" cy="2285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EDEE25-9CC6-49F2-9741-EEC04978241C}"/>
                  </a:ext>
                </a:extLst>
              </p:cNvPr>
              <p:cNvSpPr/>
              <p:nvPr/>
            </p:nvSpPr>
            <p:spPr>
              <a:xfrm>
                <a:off x="5804451" y="5262545"/>
                <a:ext cx="6399957" cy="962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169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=3.25?</m:t>
                    </m:r>
                  </m:oMath>
                </a14:m>
                <a:r>
                  <a:rPr lang="en-CA" sz="40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EDEE25-9CC6-49F2-9741-EEC049782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451" y="5262545"/>
                <a:ext cx="6399957" cy="962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9A1BF3-40EE-4741-9A50-0986672E181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86800" y="1859400"/>
              <a:ext cx="10148400" cy="416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9A1BF3-40EE-4741-9A50-0986672E18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7440" y="1850040"/>
                <a:ext cx="10167120" cy="4182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45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59"/>
    </mc:Choice>
    <mc:Fallback xmlns="">
      <p:transition spd="slow" advTm="142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1461365" y="2505670"/>
            <a:ext cx="9652386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Pythagoras’s Theorem </a:t>
            </a:r>
            <a:r>
              <a:rPr lang="en-US" sz="6000" u="sng" dirty="0">
                <a:solidFill>
                  <a:srgbClr val="FF0000"/>
                </a:solidFill>
              </a:rPr>
              <a:t>is a lie!</a:t>
            </a:r>
            <a:r>
              <a:rPr lang="en-US" sz="6000" dirty="0">
                <a:solidFill>
                  <a:srgbClr val="0070C0"/>
                </a:solidFill>
              </a:rPr>
              <a:t>*</a:t>
            </a:r>
            <a:endParaRPr lang="en-CA" sz="60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0ECC84-48F6-46A6-8CE0-12A75CB26F5D}"/>
              </a:ext>
            </a:extLst>
          </p:cNvPr>
          <p:cNvSpPr/>
          <p:nvPr/>
        </p:nvSpPr>
        <p:spPr>
          <a:xfrm>
            <a:off x="6829758" y="4728578"/>
            <a:ext cx="428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*for non-orthonormal bases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888BC7-8D10-43F2-B5B8-228012FC825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80880" y="5138280"/>
              <a:ext cx="2517480" cy="9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888BC7-8D10-43F2-B5B8-228012FC82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1520" y="5128920"/>
                <a:ext cx="2536200" cy="114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94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9"/>
    </mc:Choice>
    <mc:Fallback xmlns="">
      <p:transition spd="slow" advTm="18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F79F38-A02B-421A-90DF-20B281739AA2}"/>
              </a:ext>
            </a:extLst>
          </p:cNvPr>
          <p:cNvGrpSpPr/>
          <p:nvPr/>
        </p:nvGrpSpPr>
        <p:grpSpPr>
          <a:xfrm>
            <a:off x="213082" y="505093"/>
            <a:ext cx="2809252" cy="2493596"/>
            <a:chOff x="-80312" y="709795"/>
            <a:chExt cx="5460694" cy="484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48" y="4638261"/>
              <a:ext cx="1236611" cy="60628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251" y="1853781"/>
              <a:ext cx="1827815" cy="34252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1809750"/>
              <a:ext cx="1854320" cy="34348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1834511" y="709795"/>
                  <a:ext cx="811248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511" y="709795"/>
                  <a:ext cx="811248" cy="707887"/>
                </a:xfrm>
                <a:prstGeom prst="rect">
                  <a:avLst/>
                </a:prstGeom>
                <a:blipFill>
                  <a:blip r:embed="rId4"/>
                  <a:stretch>
                    <a:fillRect r="-44118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-80312" y="3234006"/>
                  <a:ext cx="823109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312" y="3234006"/>
                  <a:ext cx="823109" cy="707887"/>
                </a:xfrm>
                <a:prstGeom prst="rect">
                  <a:avLst/>
                </a:prstGeom>
                <a:blipFill>
                  <a:blip r:embed="rId5"/>
                  <a:stretch>
                    <a:fillRect r="-44928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3457928" y="1777463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28" y="1777463"/>
                  <a:ext cx="594009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1AD65A-D339-4385-BC83-D3F3AE48F29D}"/>
              </a:ext>
            </a:extLst>
          </p:cNvPr>
          <p:cNvGrpSpPr/>
          <p:nvPr/>
        </p:nvGrpSpPr>
        <p:grpSpPr>
          <a:xfrm>
            <a:off x="4578045" y="488638"/>
            <a:ext cx="2897711" cy="2493596"/>
            <a:chOff x="5874232" y="700602"/>
            <a:chExt cx="5632643" cy="484711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A09878C-FB02-41A3-9055-C0128E7BE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6603570" y="700602"/>
              <a:ext cx="4903305" cy="31278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8E45687-A442-43DE-84EA-0E5752318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6577067" y="2419851"/>
              <a:ext cx="4903304" cy="31278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B033F48-4962-402D-A05A-592201A875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8041" y="4629068"/>
              <a:ext cx="1236611" cy="6062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C05624-10F8-4263-89A8-3B02D110D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5629" y="1824575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96D243-B07D-432A-AEEC-A63190834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8148" y="3429000"/>
              <a:ext cx="949601" cy="1806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C275376-B98B-4CA9-8163-A180BCC770F3}"/>
                    </a:ext>
                  </a:extLst>
                </p:cNvPr>
                <p:cNvSpPr/>
                <p:nvPr/>
              </p:nvSpPr>
              <p:spPr>
                <a:xfrm>
                  <a:off x="7461258" y="1715368"/>
                  <a:ext cx="786946" cy="798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C275376-B98B-4CA9-8163-A180BCC770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258" y="1715368"/>
                  <a:ext cx="786946" cy="798873"/>
                </a:xfrm>
                <a:prstGeom prst="rect">
                  <a:avLst/>
                </a:prstGeom>
                <a:blipFill>
                  <a:blip r:embed="rId7"/>
                  <a:stretch>
                    <a:fillRect r="-42424" b="-7611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50A3BF-4B2E-4B4D-AA33-2BBC17E272F1}"/>
                    </a:ext>
                  </a:extLst>
                </p:cNvPr>
                <p:cNvSpPr/>
                <p:nvPr/>
              </p:nvSpPr>
              <p:spPr>
                <a:xfrm>
                  <a:off x="5874232" y="2970570"/>
                  <a:ext cx="798807" cy="7988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50A3BF-4B2E-4B4D-AA33-2BBC17E27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232" y="2970570"/>
                  <a:ext cx="798807" cy="798873"/>
                </a:xfrm>
                <a:prstGeom prst="rect">
                  <a:avLst/>
                </a:prstGeom>
                <a:blipFill>
                  <a:blip r:embed="rId8"/>
                  <a:stretch>
                    <a:fillRect r="-43284" b="-7611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70795D2-3D39-4748-B5EE-FAB573B77CF2}"/>
                    </a:ext>
                  </a:extLst>
                </p:cNvPr>
                <p:cNvSpPr/>
                <p:nvPr/>
              </p:nvSpPr>
              <p:spPr>
                <a:xfrm>
                  <a:off x="9584421" y="1768270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70795D2-3D39-4748-B5EE-FAB573B77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421" y="1768270"/>
                  <a:ext cx="594009" cy="707886"/>
                </a:xfrm>
                <a:prstGeom prst="rect">
                  <a:avLst/>
                </a:prstGeom>
                <a:blipFill>
                  <a:blip r:embed="rId9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993A0-471D-45C8-AF04-290C57962A02}"/>
              </a:ext>
            </a:extLst>
          </p:cNvPr>
          <p:cNvGrpSpPr/>
          <p:nvPr/>
        </p:nvGrpSpPr>
        <p:grpSpPr>
          <a:xfrm>
            <a:off x="8931429" y="140921"/>
            <a:ext cx="2968495" cy="2857768"/>
            <a:chOff x="7277614" y="18787"/>
            <a:chExt cx="5770235" cy="555500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5D209E0-E97A-4431-9E12-17B2E27F6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8144544" y="726673"/>
              <a:ext cx="4903305" cy="312786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A35B968-0499-4E0E-8F3C-CFAD75907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8118040" y="2445922"/>
              <a:ext cx="4903305" cy="3127866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1F9223-CF8F-41B2-99C7-AF42FC7F7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9015" y="4655139"/>
              <a:ext cx="1236611" cy="6062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D75740-DF93-48BE-B3AB-FD1FBE750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590" y="1860104"/>
              <a:ext cx="1827816" cy="342529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7F3399-9EE7-45FB-9937-9EC48CBFB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69122" y="136478"/>
              <a:ext cx="2736806" cy="512495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FC858A-6858-4739-8BBC-607362872A3D}"/>
                    </a:ext>
                  </a:extLst>
                </p:cNvPr>
                <p:cNvSpPr/>
                <p:nvPr/>
              </p:nvSpPr>
              <p:spPr>
                <a:xfrm>
                  <a:off x="10144328" y="18787"/>
                  <a:ext cx="749051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FC858A-6858-4739-8BBC-607362872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328" y="18787"/>
                  <a:ext cx="749051" cy="707887"/>
                </a:xfrm>
                <a:prstGeom prst="rect">
                  <a:avLst/>
                </a:prstGeom>
                <a:blipFill>
                  <a:blip r:embed="rId10"/>
                  <a:stretch>
                    <a:fillRect r="-39683"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6FB2FB-D788-4280-BCD6-AED5E68197A6}"/>
                    </a:ext>
                  </a:extLst>
                </p:cNvPr>
                <p:cNvSpPr/>
                <p:nvPr/>
              </p:nvSpPr>
              <p:spPr>
                <a:xfrm>
                  <a:off x="7277614" y="3118245"/>
                  <a:ext cx="760914" cy="707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6FB2FB-D788-4280-BCD6-AED5E6819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614" y="3118245"/>
                  <a:ext cx="760914" cy="707887"/>
                </a:xfrm>
                <a:prstGeom prst="rect">
                  <a:avLst/>
                </a:prstGeom>
                <a:blipFill>
                  <a:blip r:embed="rId11"/>
                  <a:stretch>
                    <a:fillRect r="-40625" b="-74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5364C7-6A7A-4E9B-BCED-B652CADD7652}"/>
                    </a:ext>
                  </a:extLst>
                </p:cNvPr>
                <p:cNvSpPr/>
                <p:nvPr/>
              </p:nvSpPr>
              <p:spPr>
                <a:xfrm>
                  <a:off x="11125395" y="1794341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C5364C7-6A7A-4E9B-BCED-B652CADD7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395" y="1794341"/>
                  <a:ext cx="594009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20000" b="-4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0ECC7E5-DD63-4799-84BE-B47AA500E989}"/>
                  </a:ext>
                </a:extLst>
              </p:cNvPr>
              <p:cNvSpPr/>
              <p:nvPr/>
            </p:nvSpPr>
            <p:spPr>
              <a:xfrm>
                <a:off x="168415" y="3332611"/>
                <a:ext cx="315788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0ECC7E5-DD63-4799-84BE-B47AA500E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5" y="3332611"/>
                <a:ext cx="3157881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8E0C4-42FF-4BB1-B2E6-BE24121624F8}"/>
                  </a:ext>
                </a:extLst>
              </p:cNvPr>
              <p:cNvSpPr/>
              <p:nvPr/>
            </p:nvSpPr>
            <p:spPr>
              <a:xfrm>
                <a:off x="4115292" y="3303426"/>
                <a:ext cx="3707151" cy="728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208E0C4-42FF-4BB1-B2E6-BE241216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92" y="3303426"/>
                <a:ext cx="3707151" cy="728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8764DF-6C79-4D41-A88C-3ECCC5C14755}"/>
                  </a:ext>
                </a:extLst>
              </p:cNvPr>
              <p:cNvSpPr/>
              <p:nvPr/>
            </p:nvSpPr>
            <p:spPr>
              <a:xfrm>
                <a:off x="8611439" y="3328193"/>
                <a:ext cx="37071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8764DF-6C79-4D41-A88C-3ECCC5C14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439" y="3328193"/>
                <a:ext cx="370715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9860CD-8EAD-410E-9C7B-899EED5516F4}"/>
                  </a:ext>
                </a:extLst>
              </p:cNvPr>
              <p:cNvSpPr/>
              <p:nvPr/>
            </p:nvSpPr>
            <p:spPr>
              <a:xfrm>
                <a:off x="0" y="4986412"/>
                <a:ext cx="37616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59860CD-8EAD-410E-9C7B-899EED551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6412"/>
                <a:ext cx="3761607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D9DF3B-252E-4846-9BAD-96C78DF07C5E}"/>
                  </a:ext>
                </a:extLst>
              </p:cNvPr>
              <p:cNvSpPr/>
              <p:nvPr/>
            </p:nvSpPr>
            <p:spPr>
              <a:xfrm>
                <a:off x="3847999" y="4986412"/>
                <a:ext cx="37616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D9DF3B-252E-4846-9BAD-96C78DF07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99" y="4986412"/>
                <a:ext cx="3761607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D484D6-A515-4167-A066-C78BE46F9B4F}"/>
                  </a:ext>
                </a:extLst>
              </p:cNvPr>
              <p:cNvSpPr/>
              <p:nvPr/>
            </p:nvSpPr>
            <p:spPr>
              <a:xfrm>
                <a:off x="8217320" y="5017188"/>
                <a:ext cx="39812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D484D6-A515-4167-A066-C78BE46F9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20" y="5017188"/>
                <a:ext cx="3981283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67ADE4-1922-415C-B215-523863868919}"/>
              </a:ext>
            </a:extLst>
          </p:cNvPr>
          <p:cNvCxnSpPr/>
          <p:nvPr/>
        </p:nvCxnSpPr>
        <p:spPr>
          <a:xfrm>
            <a:off x="3697357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9BA619-AB66-4000-8FC7-E8423770898C}"/>
              </a:ext>
            </a:extLst>
          </p:cNvPr>
          <p:cNvCxnSpPr/>
          <p:nvPr/>
        </p:nvCxnSpPr>
        <p:spPr>
          <a:xfrm>
            <a:off x="8116957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693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89"/>
    </mc:Choice>
    <mc:Fallback xmlns="">
      <p:transition spd="slow" advTm="46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44064" y="377687"/>
            <a:ext cx="80848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/>
              <a:t>How do you get the length of a vector?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/>
              <p:nvPr/>
            </p:nvSpPr>
            <p:spPr>
              <a:xfrm>
                <a:off x="344064" y="1213426"/>
                <a:ext cx="300171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8C189-3931-4F97-AE3F-B305401E4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213426"/>
                <a:ext cx="300171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/>
              <p:nvPr/>
            </p:nvSpPr>
            <p:spPr>
              <a:xfrm>
                <a:off x="344064" y="2524465"/>
                <a:ext cx="1199371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</a:t>
                </a:r>
              </a:p>
              <a:p>
                <a:r>
                  <a:rPr lang="en-US" sz="4000" dirty="0"/>
                  <a:t>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  <a:p>
                <a:r>
                  <a:rPr lang="en-US" sz="4000" dirty="0"/>
                  <a:t>       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83BC9C-C764-4631-8B47-21810393B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2524465"/>
                <a:ext cx="11993710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8886F5-C03B-4FD4-929C-6B836A43C5E3}"/>
                  </a:ext>
                </a:extLst>
              </p:cNvPr>
              <p:cNvSpPr/>
              <p:nvPr/>
            </p:nvSpPr>
            <p:spPr>
              <a:xfrm>
                <a:off x="1139199" y="5606883"/>
                <a:ext cx="9099158" cy="775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78886F5-C03B-4FD4-929C-6B836A43C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99" y="5606883"/>
                <a:ext cx="9099158" cy="775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DB1CE4-6900-4A06-8A42-FF692F3B3C5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78840" y="1814040"/>
              <a:ext cx="7403400" cy="265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DB1CE4-6900-4A06-8A42-FF692F3B3C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9480" y="1804680"/>
                <a:ext cx="7422120" cy="2669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53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54"/>
    </mc:Choice>
    <mc:Fallback xmlns="">
      <p:transition spd="slow" advTm="59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1E9C8-3F55-4A63-B227-EE5B930EDF04}"/>
              </a:ext>
            </a:extLst>
          </p:cNvPr>
          <p:cNvGrpSpPr/>
          <p:nvPr/>
        </p:nvGrpSpPr>
        <p:grpSpPr>
          <a:xfrm>
            <a:off x="2291" y="274710"/>
            <a:ext cx="4056429" cy="3135512"/>
            <a:chOff x="-262781" y="709795"/>
            <a:chExt cx="6270740" cy="484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FE7A9E-0594-493E-9CCC-69D75CBE3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77077" y="709795"/>
              <a:ext cx="4903305" cy="3127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507247-35FC-4EAB-9037-9B4C37CA9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28" t="66537" r="39162"/>
            <a:stretch/>
          </p:blipFill>
          <p:spPr>
            <a:xfrm>
              <a:off x="450573" y="2429044"/>
              <a:ext cx="4903305" cy="3127866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31A8B7-03D5-4F93-A00B-B018AA94D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3442252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75E22D-0E4E-4593-94C1-EC8B5BECD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655" y="5244547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57DAB6-14DB-4691-A3B4-395D3F41D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625E3F-B28C-470F-8FFB-1E6F079FC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/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038D9E-F51B-4F3B-B082-90E5A7F66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938" y="4701483"/>
                  <a:ext cx="782136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10843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/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CDB4819-FD5A-4B45-BD9D-20EB237FC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08" y="2371170"/>
                  <a:ext cx="793999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9412" b="-37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/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9088A35-81EC-4BE3-978A-E41BC1AA8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73" y="254310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12346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/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CF9C78-224A-4C4D-94E7-488D6D804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81" y="353280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12048" b="-3975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B39306-85B3-4F4B-B9D9-34704FF5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59" y="1809750"/>
              <a:ext cx="1827816" cy="342529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/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21C77B-C1C7-48EC-B8F9-5842A05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295" y="1310195"/>
                  <a:ext cx="594009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/>
              <p:nvPr/>
            </p:nvSpPr>
            <p:spPr>
              <a:xfrm>
                <a:off x="4027058" y="401664"/>
                <a:ext cx="410622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A3E1D1-9A9C-4202-90AA-93D412EE7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058" y="401664"/>
                <a:ext cx="4106225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DEF0D0-4F4B-462F-BF60-0A406997B1A2}"/>
                  </a:ext>
                </a:extLst>
              </p:cNvPr>
              <p:cNvSpPr/>
              <p:nvPr/>
            </p:nvSpPr>
            <p:spPr>
              <a:xfrm>
                <a:off x="3859711" y="2800494"/>
                <a:ext cx="525425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>
                          <a:latin typeface="Cambria Math" panose="02040503050406030204" pitchFamily="18" charset="0"/>
                        </a:rPr>
                        <m:t>+  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DEF0D0-4F4B-462F-BF60-0A406997B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711" y="2800494"/>
                <a:ext cx="525425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9804A13-B033-4E00-B252-F9520DEBC336}"/>
              </a:ext>
            </a:extLst>
          </p:cNvPr>
          <p:cNvGrpSpPr/>
          <p:nvPr/>
        </p:nvGrpSpPr>
        <p:grpSpPr>
          <a:xfrm>
            <a:off x="8539250" y="502669"/>
            <a:ext cx="3299951" cy="1465834"/>
            <a:chOff x="8539250" y="502669"/>
            <a:chExt cx="3299951" cy="1465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F60E442-091C-4F48-865B-31799F8C447F}"/>
                    </a:ext>
                  </a:extLst>
                </p:cNvPr>
                <p:cNvSpPr/>
                <p:nvPr/>
              </p:nvSpPr>
              <p:spPr>
                <a:xfrm>
                  <a:off x="8815424" y="1121017"/>
                  <a:ext cx="2753061" cy="757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F60E442-091C-4F48-865B-31799F8C4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5424" y="1121017"/>
                  <a:ext cx="2753061" cy="7574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9385CB-382D-48FC-BFF0-D877A12941F7}"/>
                </a:ext>
              </a:extLst>
            </p:cNvPr>
            <p:cNvSpPr txBox="1"/>
            <p:nvPr/>
          </p:nvSpPr>
          <p:spPr>
            <a:xfrm>
              <a:off x="8544709" y="502669"/>
              <a:ext cx="3294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u="sng" dirty="0">
                  <a:solidFill>
                    <a:schemeClr val="accent5">
                      <a:lumMod val="50000"/>
                    </a:schemeClr>
                  </a:solidFill>
                </a:rPr>
                <a:t>Orthonormal Basis</a:t>
              </a:r>
              <a:endParaRPr lang="en-CA" sz="3200" u="sng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02701B-0C03-4D3F-BD33-AEC762DF08BA}"/>
                </a:ext>
              </a:extLst>
            </p:cNvPr>
            <p:cNvSpPr/>
            <p:nvPr/>
          </p:nvSpPr>
          <p:spPr>
            <a:xfrm>
              <a:off x="8539250" y="531202"/>
              <a:ext cx="3299951" cy="143730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/>
              <p:nvPr/>
            </p:nvSpPr>
            <p:spPr>
              <a:xfrm>
                <a:off x="-99392" y="4596156"/>
                <a:ext cx="12390783" cy="1414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92" y="4596156"/>
                <a:ext cx="12390783" cy="14149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E8E1D1-387D-4DF1-8DD2-C6BD5DC2D1A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57800" y="236520"/>
              <a:ext cx="7911360" cy="527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E8E1D1-387D-4DF1-8DD2-C6BD5DC2D1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48440" y="227160"/>
                <a:ext cx="7930080" cy="529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02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6"/>
    </mc:Choice>
    <mc:Fallback xmlns="">
      <p:transition spd="slow" advTm="51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/>
              <p:nvPr/>
            </p:nvSpPr>
            <p:spPr>
              <a:xfrm>
                <a:off x="148439" y="1095830"/>
                <a:ext cx="11661913" cy="1823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9" y="1095830"/>
                <a:ext cx="11661913" cy="182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FF3A90-7FBE-4661-AB35-6179BC09DAB5}"/>
                  </a:ext>
                </a:extLst>
              </p:cNvPr>
              <p:cNvSpPr txBox="1"/>
              <p:nvPr/>
            </p:nvSpPr>
            <p:spPr>
              <a:xfrm>
                <a:off x="8305162" y="205689"/>
                <a:ext cx="3505190" cy="1108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FF3A90-7FBE-4661-AB35-6179BC09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62" y="205689"/>
                <a:ext cx="3505190" cy="1108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F764FD-460B-467F-AFEB-67B55C3812B7}"/>
                  </a:ext>
                </a:extLst>
              </p:cNvPr>
              <p:cNvSpPr/>
              <p:nvPr/>
            </p:nvSpPr>
            <p:spPr>
              <a:xfrm>
                <a:off x="148438" y="3210504"/>
                <a:ext cx="11661913" cy="1947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F764FD-460B-467F-AFEB-67B55C381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8" y="3210504"/>
                <a:ext cx="11661913" cy="1947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F173711-162D-4E3F-AFA1-02820D085D8C}"/>
              </a:ext>
            </a:extLst>
          </p:cNvPr>
          <p:cNvSpPr/>
          <p:nvPr/>
        </p:nvSpPr>
        <p:spPr>
          <a:xfrm>
            <a:off x="8305162" y="156367"/>
            <a:ext cx="3505190" cy="13146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E5E362-813D-438F-936F-1FB73FCE72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92680" y="189360"/>
              <a:ext cx="8806680" cy="428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E5E362-813D-438F-936F-1FB73FCE72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3320" y="180000"/>
                <a:ext cx="8825400" cy="430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449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30"/>
    </mc:Choice>
    <mc:Fallback xmlns="">
      <p:transition spd="slow" advTm="44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/>
              <p:nvPr/>
            </p:nvSpPr>
            <p:spPr>
              <a:xfrm>
                <a:off x="148439" y="156367"/>
                <a:ext cx="11661913" cy="2562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1 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+ 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6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58B611-ABBC-4D9D-AAC8-7D3CBE85F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9" y="156367"/>
                <a:ext cx="11661913" cy="2562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FF3A90-7FBE-4661-AB35-6179BC09DAB5}"/>
                  </a:ext>
                </a:extLst>
              </p:cNvPr>
              <p:cNvSpPr txBox="1"/>
              <p:nvPr/>
            </p:nvSpPr>
            <p:spPr>
              <a:xfrm>
                <a:off x="8305162" y="205689"/>
                <a:ext cx="3505190" cy="1108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b="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FF3A90-7FBE-4661-AB35-6179BC09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62" y="205689"/>
                <a:ext cx="3505190" cy="1108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F173711-162D-4E3F-AFA1-02820D085D8C}"/>
              </a:ext>
            </a:extLst>
          </p:cNvPr>
          <p:cNvSpPr/>
          <p:nvPr/>
        </p:nvSpPr>
        <p:spPr>
          <a:xfrm>
            <a:off x="8305162" y="156367"/>
            <a:ext cx="3505190" cy="13146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C6E9A1-F56D-4FB0-B938-C9C65301C490}"/>
                  </a:ext>
                </a:extLst>
              </p:cNvPr>
              <p:cNvSpPr/>
              <p:nvPr/>
            </p:nvSpPr>
            <p:spPr>
              <a:xfrm>
                <a:off x="8305162" y="1883203"/>
                <a:ext cx="3632533" cy="2407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4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C6E9A1-F56D-4FB0-B938-C9C65301C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62" y="1883203"/>
                <a:ext cx="3632533" cy="2407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/>
              <p:nvPr/>
            </p:nvSpPr>
            <p:spPr>
              <a:xfrm>
                <a:off x="-298174" y="4688862"/>
                <a:ext cx="12390783" cy="1414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E32C9F-EC75-44F4-B192-BC7EFAFA8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174" y="4688862"/>
                <a:ext cx="12390783" cy="1414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E547764-64FC-4315-A63A-111856A89A2D}"/>
              </a:ext>
            </a:extLst>
          </p:cNvPr>
          <p:cNvSpPr/>
          <p:nvPr/>
        </p:nvSpPr>
        <p:spPr>
          <a:xfrm>
            <a:off x="8305162" y="1883203"/>
            <a:ext cx="3505190" cy="25626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/>
              <p:nvPr/>
            </p:nvSpPr>
            <p:spPr>
              <a:xfrm>
                <a:off x="-1769166" y="5599612"/>
                <a:ext cx="12390783" cy="149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rgbClr val="FF757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  <a:p>
                <a:endParaRPr lang="en-CA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1FC811-4F09-4849-B3FC-5F183FED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9166" y="5599612"/>
                <a:ext cx="12390783" cy="14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704537-D20F-4548-ADEC-CB9123A0F4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46040" y="851760"/>
              <a:ext cx="6418440" cy="408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704537-D20F-4548-ADEC-CB9123A0F4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6680" y="842400"/>
                <a:ext cx="6437160" cy="4106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38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41"/>
    </mc:Choice>
    <mc:Fallback xmlns="">
      <p:transition spd="slow" advTm="37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7" grpId="0"/>
      <p:bldP spid="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3|18.8|15.2|1.4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8|9.1|12.7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4.4|1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2.7|44.1|1.1|1.2|4.7|1.8|1.5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1.4|0.1|0.1|1.2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1.9|0.2|17.5|6|5.2|3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|17.9|1.5|3.6|4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1|1.7|5.6|1.4|0.6|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.2|8|12|1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9.2|9.3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2|5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4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5|4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3.1|4.4|2.6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6.7|17.6|2.1|7.1|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4|24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5|21.6|1.9|1.6|1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5.2|8.2|2.7|2.9|1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8|4.2|1|0.4|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1048</Words>
  <Application>Microsoft Office PowerPoint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97</cp:revision>
  <dcterms:created xsi:type="dcterms:W3CDTF">2017-12-16T03:56:44Z</dcterms:created>
  <dcterms:modified xsi:type="dcterms:W3CDTF">2018-08-26T06:47:01Z</dcterms:modified>
</cp:coreProperties>
</file>