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3.xml" ContentType="application/vnd.ms-office.inkAction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Action4.xml" ContentType="application/vnd.ms-office.inkAction+xml"/>
  <Override PartName="/ppt/tags/tag7.xml" ContentType="application/vnd.openxmlformats-officedocument.presentationml.tags+xml"/>
  <Override PartName="/ppt/ink/inkAction5.xml" ContentType="application/vnd.ms-office.inkAction+xml"/>
  <Override PartName="/ppt/tags/tag8.xml" ContentType="application/vnd.openxmlformats-officedocument.presentationml.tags+xml"/>
  <Override PartName="/ppt/ink/inkAction6.xml" ContentType="application/vnd.ms-office.inkAction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Action7.xml" ContentType="application/vnd.ms-office.inkAction+xml"/>
  <Override PartName="/ppt/tags/tag11.xml" ContentType="application/vnd.openxmlformats-officedocument.presentationml.tags+xml"/>
  <Override PartName="/ppt/ink/inkAction8.xml" ContentType="application/vnd.ms-office.inkAction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Action9.xml" ContentType="application/vnd.ms-office.inkAction+xml"/>
  <Override PartName="/ppt/tags/tag14.xml" ContentType="application/vnd.openxmlformats-officedocument.presentationml.tags+xml"/>
  <Override PartName="/ppt/ink/inkAction10.xml" ContentType="application/vnd.ms-office.inkAction+xml"/>
  <Override PartName="/ppt/tags/tag15.xml" ContentType="application/vnd.openxmlformats-officedocument.presentationml.tags+xml"/>
  <Override PartName="/ppt/ink/inkAction11.xml" ContentType="application/vnd.ms-office.inkAction+xml"/>
  <Override PartName="/ppt/tags/tag16.xml" ContentType="application/vnd.openxmlformats-officedocument.presentationml.tags+xml"/>
  <Override PartName="/ppt/ink/inkAction12.xml" ContentType="application/vnd.ms-office.inkAction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Action13.xml" ContentType="application/vnd.ms-office.inkAction+xml"/>
  <Override PartName="/ppt/tags/tag20.xml" ContentType="application/vnd.openxmlformats-officedocument.presentationml.tags+xml"/>
  <Override PartName="/ppt/ink/inkAction14.xml" ContentType="application/vnd.ms-office.inkAction+xml"/>
  <Override PartName="/ppt/tags/tag2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0" r:id="rId2"/>
    <p:sldId id="923" r:id="rId3"/>
    <p:sldId id="837" r:id="rId4"/>
    <p:sldId id="926" r:id="rId5"/>
    <p:sldId id="927" r:id="rId6"/>
    <p:sldId id="928" r:id="rId7"/>
    <p:sldId id="929" r:id="rId8"/>
    <p:sldId id="980" r:id="rId9"/>
    <p:sldId id="930" r:id="rId10"/>
    <p:sldId id="933" r:id="rId11"/>
    <p:sldId id="982" r:id="rId12"/>
    <p:sldId id="934" r:id="rId13"/>
    <p:sldId id="931" r:id="rId14"/>
    <p:sldId id="932" r:id="rId15"/>
    <p:sldId id="935" r:id="rId16"/>
    <p:sldId id="936" r:id="rId17"/>
    <p:sldId id="938" r:id="rId18"/>
    <p:sldId id="937" r:id="rId19"/>
    <p:sldId id="940" r:id="rId20"/>
    <p:sldId id="941" r:id="rId21"/>
    <p:sldId id="942" r:id="rId22"/>
    <p:sldId id="287" r:id="rId23"/>
    <p:sldId id="964" r:id="rId24"/>
    <p:sldId id="943" r:id="rId25"/>
    <p:sldId id="966" r:id="rId26"/>
    <p:sldId id="945" r:id="rId27"/>
    <p:sldId id="958" r:id="rId28"/>
    <p:sldId id="897" r:id="rId29"/>
    <p:sldId id="967" r:id="rId30"/>
    <p:sldId id="969" r:id="rId31"/>
    <p:sldId id="970" r:id="rId32"/>
    <p:sldId id="975" r:id="rId33"/>
    <p:sldId id="973" r:id="rId34"/>
    <p:sldId id="971" r:id="rId35"/>
    <p:sldId id="959" r:id="rId36"/>
    <p:sldId id="976" r:id="rId37"/>
    <p:sldId id="949" r:id="rId38"/>
    <p:sldId id="961" r:id="rId39"/>
    <p:sldId id="952" r:id="rId40"/>
    <p:sldId id="951" r:id="rId41"/>
    <p:sldId id="953" r:id="rId42"/>
    <p:sldId id="957" r:id="rId43"/>
    <p:sldId id="962" r:id="rId44"/>
    <p:sldId id="978" r:id="rId45"/>
    <p:sldId id="979" r:id="rId46"/>
    <p:sldId id="9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4A206A"/>
    <a:srgbClr val="FF7C80"/>
    <a:srgbClr val="9954CC"/>
    <a:srgbClr val="CF4031"/>
    <a:srgbClr val="95692F"/>
    <a:srgbClr val="777521"/>
    <a:srgbClr val="4F5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6ECA0-D9E2-4526-833D-22D403C99804}" v="43" dt="2022-01-08T00:31:51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D" userId="c1528284d1557101" providerId="LiveId" clId="{9E46ECA0-D9E2-4526-833D-22D403C99804}"/>
    <pc:docChg chg="undo custSel addSld delSld modSld">
      <pc:chgData name="Chris D" userId="c1528284d1557101" providerId="LiveId" clId="{9E46ECA0-D9E2-4526-833D-22D403C99804}" dt="2022-01-08T00:32:39.680" v="108" actId="47"/>
      <pc:docMkLst>
        <pc:docMk/>
      </pc:docMkLst>
      <pc:sldChg chg="modSp add del">
        <pc:chgData name="Chris D" userId="c1528284d1557101" providerId="LiveId" clId="{9E46ECA0-D9E2-4526-833D-22D403C99804}" dt="2022-01-08T00:31:57.441" v="107" actId="47"/>
        <pc:sldMkLst>
          <pc:docMk/>
          <pc:sldMk cId="1414484689" sldId="921"/>
        </pc:sldMkLst>
        <pc:spChg chg="mod">
          <ac:chgData name="Chris D" userId="c1528284d1557101" providerId="LiveId" clId="{9E46ECA0-D9E2-4526-833D-22D403C99804}" dt="2022-01-08T00:31:51.450" v="105" actId="115"/>
          <ac:spMkLst>
            <pc:docMk/>
            <pc:sldMk cId="1414484689" sldId="921"/>
            <ac:spMk id="6" creationId="{5D7DA026-D477-47FA-A5B2-6E7A9AD71FF6}"/>
          </ac:spMkLst>
        </pc:spChg>
      </pc:sldChg>
      <pc:sldChg chg="del">
        <pc:chgData name="Chris D" userId="c1528284d1557101" providerId="LiveId" clId="{9E46ECA0-D9E2-4526-833D-22D403C99804}" dt="2022-01-08T00:16:22.940" v="0" actId="47"/>
        <pc:sldMkLst>
          <pc:docMk/>
          <pc:sldMk cId="2361639726" sldId="925"/>
        </pc:sldMkLst>
      </pc:sldChg>
      <pc:sldChg chg="addSp delSp modSp mod delAnim modAnim">
        <pc:chgData name="Chris D" userId="c1528284d1557101" providerId="LiveId" clId="{9E46ECA0-D9E2-4526-833D-22D403C99804}" dt="2022-01-08T00:28:42.236" v="90" actId="478"/>
        <pc:sldMkLst>
          <pc:docMk/>
          <pc:sldMk cId="291537672" sldId="932"/>
        </pc:sldMkLst>
        <pc:spChg chg="del">
          <ac:chgData name="Chris D" userId="c1528284d1557101" providerId="LiveId" clId="{9E46ECA0-D9E2-4526-833D-22D403C99804}" dt="2022-01-08T00:24:18.761" v="12" actId="478"/>
          <ac:spMkLst>
            <pc:docMk/>
            <pc:sldMk cId="291537672" sldId="932"/>
            <ac:spMk id="5" creationId="{0239C992-5CC7-430F-99F0-0DCDD6586837}"/>
          </ac:spMkLst>
        </pc:spChg>
        <pc:spChg chg="add mod">
          <ac:chgData name="Chris D" userId="c1528284d1557101" providerId="LiveId" clId="{9E46ECA0-D9E2-4526-833D-22D403C99804}" dt="2022-01-08T00:25:10.211" v="46" actId="1076"/>
          <ac:spMkLst>
            <pc:docMk/>
            <pc:sldMk cId="291537672" sldId="932"/>
            <ac:spMk id="7" creationId="{376E0E7B-8810-436C-99DA-95895829F83F}"/>
          </ac:spMkLst>
        </pc:spChg>
        <pc:spChg chg="mod">
          <ac:chgData name="Chris D" userId="c1528284d1557101" providerId="LiveId" clId="{9E46ECA0-D9E2-4526-833D-22D403C99804}" dt="2022-01-08T00:24:29.376" v="18" actId="20577"/>
          <ac:spMkLst>
            <pc:docMk/>
            <pc:sldMk cId="291537672" sldId="932"/>
            <ac:spMk id="9" creationId="{807C2EBE-34D4-4978-884B-463266B383DD}"/>
          </ac:spMkLst>
        </pc:spChg>
        <pc:spChg chg="add del mod">
          <ac:chgData name="Chris D" userId="c1528284d1557101" providerId="LiveId" clId="{9E46ECA0-D9E2-4526-833D-22D403C99804}" dt="2022-01-08T00:25:08.197" v="44" actId="21"/>
          <ac:spMkLst>
            <pc:docMk/>
            <pc:sldMk cId="291537672" sldId="932"/>
            <ac:spMk id="10" creationId="{4B763224-E68A-4F63-9A62-4D75CB91626F}"/>
          </ac:spMkLst>
        </pc:spChg>
        <pc:spChg chg="add mod">
          <ac:chgData name="Chris D" userId="c1528284d1557101" providerId="LiveId" clId="{9E46ECA0-D9E2-4526-833D-22D403C99804}" dt="2022-01-08T00:24:43.949" v="23" actId="1076"/>
          <ac:spMkLst>
            <pc:docMk/>
            <pc:sldMk cId="291537672" sldId="932"/>
            <ac:spMk id="11" creationId="{1D6CF00D-6FFC-4A47-A890-08A011F8D192}"/>
          </ac:spMkLst>
        </pc:spChg>
        <pc:spChg chg="add del mod">
          <ac:chgData name="Chris D" userId="c1528284d1557101" providerId="LiveId" clId="{9E46ECA0-D9E2-4526-833D-22D403C99804}" dt="2022-01-08T00:28:42.236" v="90" actId="478"/>
          <ac:spMkLst>
            <pc:docMk/>
            <pc:sldMk cId="291537672" sldId="932"/>
            <ac:spMk id="12" creationId="{508264AF-2AB3-4B9C-8458-2430014299D0}"/>
          </ac:spMkLst>
        </pc:spChg>
        <pc:spChg chg="add del mod">
          <ac:chgData name="Chris D" userId="c1528284d1557101" providerId="LiveId" clId="{9E46ECA0-D9E2-4526-833D-22D403C99804}" dt="2022-01-08T00:28:41.343" v="89" actId="478"/>
          <ac:spMkLst>
            <pc:docMk/>
            <pc:sldMk cId="291537672" sldId="932"/>
            <ac:spMk id="13" creationId="{CDA84BCB-54F5-4188-8C6E-0FCC20E7E32E}"/>
          </ac:spMkLst>
        </pc:spChg>
        <pc:spChg chg="add del mod">
          <ac:chgData name="Chris D" userId="c1528284d1557101" providerId="LiveId" clId="{9E46ECA0-D9E2-4526-833D-22D403C99804}" dt="2022-01-08T00:28:35.570" v="86"/>
          <ac:spMkLst>
            <pc:docMk/>
            <pc:sldMk cId="291537672" sldId="932"/>
            <ac:spMk id="14" creationId="{9DE8128B-46F6-4D8B-ACE7-9969363EC02B}"/>
          </ac:spMkLst>
        </pc:spChg>
      </pc:sldChg>
      <pc:sldChg chg="addSp delSp mod addAnim delAnim">
        <pc:chgData name="Chris D" userId="c1528284d1557101" providerId="LiveId" clId="{9E46ECA0-D9E2-4526-833D-22D403C99804}" dt="2022-01-08T00:23:31.965" v="3" actId="21"/>
        <pc:sldMkLst>
          <pc:docMk/>
          <pc:sldMk cId="3176344902" sldId="933"/>
        </pc:sldMkLst>
        <pc:spChg chg="add del">
          <ac:chgData name="Chris D" userId="c1528284d1557101" providerId="LiveId" clId="{9E46ECA0-D9E2-4526-833D-22D403C99804}" dt="2022-01-08T00:23:31.965" v="3" actId="21"/>
          <ac:spMkLst>
            <pc:docMk/>
            <pc:sldMk cId="3176344902" sldId="933"/>
            <ac:spMk id="2" creationId="{727D8CFD-CD2E-4011-9A3B-C4D59372E5F5}"/>
          </ac:spMkLst>
        </pc:spChg>
      </pc:sldChg>
      <pc:sldChg chg="addSp delSp modSp add del mod delAnim modAnim">
        <pc:chgData name="Chris D" userId="c1528284d1557101" providerId="LiveId" clId="{9E46ECA0-D9E2-4526-833D-22D403C99804}" dt="2022-01-08T00:29:41.170" v="95" actId="478"/>
        <pc:sldMkLst>
          <pc:docMk/>
          <pc:sldMk cId="2667896334" sldId="934"/>
        </pc:sldMkLst>
        <pc:spChg chg="del">
          <ac:chgData name="Chris D" userId="c1528284d1557101" providerId="LiveId" clId="{9E46ECA0-D9E2-4526-833D-22D403C99804}" dt="2022-01-08T00:23:42.545" v="5" actId="478"/>
          <ac:spMkLst>
            <pc:docMk/>
            <pc:sldMk cId="2667896334" sldId="934"/>
            <ac:spMk id="5" creationId="{0C9FF7C9-9F64-40A1-90AD-CF170590B442}"/>
          </ac:spMkLst>
        </pc:spChg>
        <pc:spChg chg="add mod">
          <ac:chgData name="Chris D" userId="c1528284d1557101" providerId="LiveId" clId="{9E46ECA0-D9E2-4526-833D-22D403C99804}" dt="2022-01-08T00:23:49.618" v="9" actId="14100"/>
          <ac:spMkLst>
            <pc:docMk/>
            <pc:sldMk cId="2667896334" sldId="934"/>
            <ac:spMk id="7" creationId="{89FBFA92-6B58-4269-9EC9-E04A62859C98}"/>
          </ac:spMkLst>
        </pc:spChg>
        <pc:spChg chg="mod">
          <ac:chgData name="Chris D" userId="c1528284d1557101" providerId="LiveId" clId="{9E46ECA0-D9E2-4526-833D-22D403C99804}" dt="2022-01-08T00:23:38.998" v="4" actId="20577"/>
          <ac:spMkLst>
            <pc:docMk/>
            <pc:sldMk cId="2667896334" sldId="934"/>
            <ac:spMk id="9" creationId="{807C2EBE-34D4-4978-884B-463266B383DD}"/>
          </ac:spMkLst>
        </pc:spChg>
        <pc:inkChg chg="del">
          <ac:chgData name="Chris D" userId="c1528284d1557101" providerId="LiveId" clId="{9E46ECA0-D9E2-4526-833D-22D403C99804}" dt="2022-01-08T00:29:41.170" v="95" actId="478"/>
          <ac:inkMkLst>
            <pc:docMk/>
            <pc:sldMk cId="2667896334" sldId="934"/>
            <ac:inkMk id="10" creationId="{8880EB97-AB31-4373-AC62-D1F3844C082C}"/>
          </ac:inkMkLst>
        </pc:inkChg>
      </pc:sldChg>
      <pc:sldChg chg="del">
        <pc:chgData name="Chris D" userId="c1528284d1557101" providerId="LiveId" clId="{9E46ECA0-D9E2-4526-833D-22D403C99804}" dt="2022-01-08T00:30:52.344" v="100" actId="47"/>
        <pc:sldMkLst>
          <pc:docMk/>
          <pc:sldMk cId="3410424203" sldId="947"/>
        </pc:sldMkLst>
      </pc:sldChg>
      <pc:sldChg chg="add del">
        <pc:chgData name="Chris D" userId="c1528284d1557101" providerId="LiveId" clId="{9E46ECA0-D9E2-4526-833D-22D403C99804}" dt="2022-01-08T00:32:39.680" v="108" actId="47"/>
        <pc:sldMkLst>
          <pc:docMk/>
          <pc:sldMk cId="604657000" sldId="955"/>
        </pc:sldMkLst>
      </pc:sldChg>
      <pc:sldChg chg="del">
        <pc:chgData name="Chris D" userId="c1528284d1557101" providerId="LiveId" clId="{9E46ECA0-D9E2-4526-833D-22D403C99804}" dt="2022-01-08T00:32:39.680" v="108" actId="47"/>
        <pc:sldMkLst>
          <pc:docMk/>
          <pc:sldMk cId="3371837177" sldId="956"/>
        </pc:sldMkLst>
      </pc:sldChg>
      <pc:sldChg chg="add del">
        <pc:chgData name="Chris D" userId="c1528284d1557101" providerId="LiveId" clId="{9E46ECA0-D9E2-4526-833D-22D403C99804}" dt="2022-01-08T00:32:39.680" v="108" actId="47"/>
        <pc:sldMkLst>
          <pc:docMk/>
          <pc:sldMk cId="1014937024" sldId="963"/>
        </pc:sldMkLst>
      </pc:sldChg>
      <pc:sldChg chg="delSp mod">
        <pc:chgData name="Chris D" userId="c1528284d1557101" providerId="LiveId" clId="{9E46ECA0-D9E2-4526-833D-22D403C99804}" dt="2022-01-08T00:30:46.907" v="99" actId="478"/>
        <pc:sldMkLst>
          <pc:docMk/>
          <pc:sldMk cId="3243029111" sldId="971"/>
        </pc:sldMkLst>
        <pc:spChg chg="del">
          <ac:chgData name="Chris D" userId="c1528284d1557101" providerId="LiveId" clId="{9E46ECA0-D9E2-4526-833D-22D403C99804}" dt="2022-01-08T00:30:46.907" v="99" actId="478"/>
          <ac:spMkLst>
            <pc:docMk/>
            <pc:sldMk cId="3243029111" sldId="971"/>
            <ac:spMk id="92" creationId="{DC9E7193-26BE-45B6-9223-CC50F1CC8305}"/>
          </ac:spMkLst>
        </pc:spChg>
        <pc:spChg chg="del">
          <ac:chgData name="Chris D" userId="c1528284d1557101" providerId="LiveId" clId="{9E46ECA0-D9E2-4526-833D-22D403C99804}" dt="2022-01-08T00:30:46.907" v="99" actId="478"/>
          <ac:spMkLst>
            <pc:docMk/>
            <pc:sldMk cId="3243029111" sldId="971"/>
            <ac:spMk id="93" creationId="{6E6B1D87-7F3D-4472-83B6-45A6472E4259}"/>
          </ac:spMkLst>
        </pc:spChg>
      </pc:sldChg>
      <pc:sldChg chg="del">
        <pc:chgData name="Chris D" userId="c1528284d1557101" providerId="LiveId" clId="{9E46ECA0-D9E2-4526-833D-22D403C99804}" dt="2022-01-08T00:30:14.280" v="96" actId="47"/>
        <pc:sldMkLst>
          <pc:docMk/>
          <pc:sldMk cId="4245608400" sldId="972"/>
        </pc:sldMkLst>
      </pc:sldChg>
      <pc:sldChg chg="delSp mod">
        <pc:chgData name="Chris D" userId="c1528284d1557101" providerId="LiveId" clId="{9E46ECA0-D9E2-4526-833D-22D403C99804}" dt="2022-01-08T00:30:34.068" v="98" actId="478"/>
        <pc:sldMkLst>
          <pc:docMk/>
          <pc:sldMk cId="3972692732" sldId="973"/>
        </pc:sldMkLst>
        <pc:spChg chg="del">
          <ac:chgData name="Chris D" userId="c1528284d1557101" providerId="LiveId" clId="{9E46ECA0-D9E2-4526-833D-22D403C99804}" dt="2022-01-08T00:30:34.068" v="98" actId="478"/>
          <ac:spMkLst>
            <pc:docMk/>
            <pc:sldMk cId="3972692732" sldId="973"/>
            <ac:spMk id="92" creationId="{DC9E7193-26BE-45B6-9223-CC50F1CC8305}"/>
          </ac:spMkLst>
        </pc:spChg>
        <pc:spChg chg="del">
          <ac:chgData name="Chris D" userId="c1528284d1557101" providerId="LiveId" clId="{9E46ECA0-D9E2-4526-833D-22D403C99804}" dt="2022-01-08T00:30:34.068" v="98" actId="478"/>
          <ac:spMkLst>
            <pc:docMk/>
            <pc:sldMk cId="3972692732" sldId="973"/>
            <ac:spMk id="93" creationId="{6E6B1D87-7F3D-4472-83B6-45A6472E4259}"/>
          </ac:spMkLst>
        </pc:spChg>
      </pc:sldChg>
      <pc:sldChg chg="del">
        <pc:chgData name="Chris D" userId="c1528284d1557101" providerId="LiveId" clId="{9E46ECA0-D9E2-4526-833D-22D403C99804}" dt="2022-01-08T00:30:25.473" v="97" actId="47"/>
        <pc:sldMkLst>
          <pc:docMk/>
          <pc:sldMk cId="1513078942" sldId="974"/>
        </pc:sldMkLst>
      </pc:sldChg>
      <pc:sldChg chg="delSp modSp del mod delAnim modAnim">
        <pc:chgData name="Chris D" userId="c1528284d1557101" providerId="LiveId" clId="{9E46ECA0-D9E2-4526-833D-22D403C99804}" dt="2022-01-08T00:29:35.929" v="94" actId="47"/>
        <pc:sldMkLst>
          <pc:docMk/>
          <pc:sldMk cId="902261708" sldId="981"/>
        </pc:sldMkLst>
        <pc:spChg chg="del">
          <ac:chgData name="Chris D" userId="c1528284d1557101" providerId="LiveId" clId="{9E46ECA0-D9E2-4526-833D-22D403C99804}" dt="2022-01-08T00:24:00.957" v="11" actId="478"/>
          <ac:spMkLst>
            <pc:docMk/>
            <pc:sldMk cId="902261708" sldId="981"/>
            <ac:spMk id="5" creationId="{0C9FF7C9-9F64-40A1-90AD-CF170590B442}"/>
          </ac:spMkLst>
        </pc:spChg>
        <pc:spChg chg="mod">
          <ac:chgData name="Chris D" userId="c1528284d1557101" providerId="LiveId" clId="{9E46ECA0-D9E2-4526-833D-22D403C99804}" dt="2022-01-08T00:23:56.324" v="10" actId="20577"/>
          <ac:spMkLst>
            <pc:docMk/>
            <pc:sldMk cId="902261708" sldId="981"/>
            <ac:spMk id="9" creationId="{807C2EBE-34D4-4978-884B-463266B383DD}"/>
          </ac:spMkLst>
        </pc:spChg>
      </pc:sldChg>
      <pc:sldChg chg="addSp delSp modSp new del mod modAnim">
        <pc:chgData name="Chris D" userId="c1528284d1557101" providerId="LiveId" clId="{9E46ECA0-D9E2-4526-833D-22D403C99804}" dt="2022-01-08T00:28:35.563" v="85" actId="680"/>
        <pc:sldMkLst>
          <pc:docMk/>
          <pc:sldMk cId="178278846" sldId="982"/>
        </pc:sldMkLst>
        <pc:spChg chg="add del">
          <ac:chgData name="Chris D" userId="c1528284d1557101" providerId="LiveId" clId="{9E46ECA0-D9E2-4526-833D-22D403C99804}" dt="2022-01-08T00:28:35.207" v="84" actId="478"/>
          <ac:spMkLst>
            <pc:docMk/>
            <pc:sldMk cId="178278846" sldId="982"/>
            <ac:spMk id="2" creationId="{F00227BA-2A5D-463F-829B-EBE7B07070BB}"/>
          </ac:spMkLst>
        </pc:spChg>
        <pc:spChg chg="add del">
          <ac:chgData name="Chris D" userId="c1528284d1557101" providerId="LiveId" clId="{9E46ECA0-D9E2-4526-833D-22D403C99804}" dt="2022-01-08T00:28:35.207" v="84" actId="478"/>
          <ac:spMkLst>
            <pc:docMk/>
            <pc:sldMk cId="178278846" sldId="982"/>
            <ac:spMk id="3" creationId="{0CA469B9-CF31-4632-9D36-983C9A760DDE}"/>
          </ac:spMkLst>
        </pc:spChg>
        <pc:spChg chg="add del mod">
          <ac:chgData name="Chris D" userId="c1528284d1557101" providerId="LiveId" clId="{9E46ECA0-D9E2-4526-833D-22D403C99804}" dt="2022-01-08T00:28:35.200" v="83"/>
          <ac:spMkLst>
            <pc:docMk/>
            <pc:sldMk cId="178278846" sldId="982"/>
            <ac:spMk id="4" creationId="{9140C047-14C6-4950-8C80-EBA5E91F096D}"/>
          </ac:spMkLst>
        </pc:spChg>
        <pc:spChg chg="add del mod">
          <ac:chgData name="Chris D" userId="c1528284d1557101" providerId="LiveId" clId="{9E46ECA0-D9E2-4526-833D-22D403C99804}" dt="2022-01-08T00:28:35.011" v="80"/>
          <ac:spMkLst>
            <pc:docMk/>
            <pc:sldMk cId="178278846" sldId="982"/>
            <ac:spMk id="5" creationId="{6B7CE02B-4715-4BD6-8AED-7286B9F1D51C}"/>
          </ac:spMkLst>
        </pc:spChg>
      </pc:sldChg>
      <pc:sldChg chg="add">
        <pc:chgData name="Chris D" userId="c1528284d1557101" providerId="LiveId" clId="{9E46ECA0-D9E2-4526-833D-22D403C99804}" dt="2022-01-08T00:29:17.090" v="91"/>
        <pc:sldMkLst>
          <pc:docMk/>
          <pc:sldMk cId="612210815" sldId="98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9:16.31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410 122 818 0,'0'0'216'15,"0"0"-138"-15,0 0 18 16,0 0 130-16,0 0-62 16,0 0-64-16,-30-5-34 15,18 5-12-15,-3 0-12 0,-1 0-10 16,1 0 8-16,1 0-8 16,-5 0-6-16,3-10-2 15,-1-3-4-15,-5 0-7 16,1-3-13-16,3 1 0 15,-3 4 0-15,2 3 0 16,1 2 0-16,0-1 0 16,5 1 0-16,4 1 0 15,-3 0 0-15,3 5 0 16,-6 0 0-16,3 0 0 16,0 0 0-16,-3 0 0 15,11 0 0-15,-6 0 0 16,8 0 0-16,2 0 0 0,0 0 0 15,-3 0 0-15,3 0 0 16,-3 0 0-16,3 0 0 16,0 0 0-16,0 0 0 15,0 0 0-15,0 0 0 16,0 0 0-16,0 0 0 16,0 0 0-16,0 0 0 15,0 0 0-15,0 0 0 16,0 10 0-16,6 3 0 15,10 6 0-15,1 2 0 16,5 2 0-16,-3 3 0 16,-2-6 0-16,5 6 0 0,-1-2 0 15,-2 1 0-15,-2 3 0 16,-1-4 0-16,-5 0 0 16,2-5 0-16,-8-4 0 15,-1-6 0-15,3-1 0 16,-7-3 0-16,2-1 0 15,-2-4-327-15,0 3-433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6:20.078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9:19.391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0 304 786 0,'0'0'244'0,"0"0"-158"16,0 0 18-16,0 0 48 15,0 0-30-15,0 0 12 16,0 0-26-16,7 8 14 16,-7-8-4-16,0 0-47 15,0 0-71-15,0 0 0 16,0 0 0-16,6 0 0 16,6 0 0-16,-1 0 0 15,18 0 0-15,0-22 0 16,5-2 0-16,6-6 0 15,-4 0 0-15,3-7 0 16,-2 5 0-16,-10 6 0 0,-3-1 0 16,-5 10 0-1,-7 3 0-15,3 1 0 0,-12 4 0 16,3 0 0-16,-3 4 0 16,4 2 0-16,-5 0 0 15,-2 3 0-15,4 0 0 16,-2-6 0-16,1 5 0 15,-3-3 0-15,3 4 0 16,-3 0 0-16,0 0 0 16,0 0 0-16,0 0 0 15,0 0 0-15,0 0 0 16,0 0 0-16,0 5 0 0,-6 18 0 16,-9 2 0-1,3 5 0-15,-15 7 0 0,2 7 0 16,1 5 0-1,-4 6 0-15,4-8 0 0,3-5 0 16,5-6 0-16,8-5 0 16,5-9 0-16,3-2 0 15,0-6 0-15,0-7 0 16,0 2 0-16,0-9-171 16,0 0-465-16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30.880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37.382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44.68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4:57.664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4264 6673 344 0,'0'0'594'0,"0"0"-594"0,0-204 0 15,-18 65 24-15,-16-38 60 16,-8-36 12-16,-13-21 30 16,-18-11-42-16,-17-2-16 15,-29 6-38-15,-27 23-24 16,-10 21-6-16,-5 27-4 15,7 42-14-15,11 38 16 16,-6 37-10-16,12 36 8 16,3 17 4-16,10 0 24 15,3 0-14-15,-10-19 62 16,-9-25 12-16,-25-35-76 16,-20-41 36-16,-24-41 4 15,-10-46-16-15,3-37-6 0,3-42-14 16,25-43-10-16,26-35 6 15,23-35-8-15,21-8-2 16,11-8-12-16,9 6-12 16,8 0-88-16,75 297-234 15,2 16-26-15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5:41.196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5:56.97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3-21T05:16:06.819"/>
    </inkml:context>
    <inkml:brush xml:id="br0">
      <inkml:brushProperty name="width" value="0.035" units="cm"/>
      <inkml:brushProperty name="height" value="0.035" units="cm"/>
      <inkml:brushProperty name="color" value="#177D36"/>
      <inkml:brushProperty name="fitToCurve" value="1"/>
    </inkml:brush>
  </inkml:definitions>
  <inkml:trace contextRef="#ctx0" brushRef="#br0">0 4834 976 0,'233'-268'178'0,"10"11"62"16,60-49-12-16,87-39-66 15,114-35-28-15,136-57-24 16,118-45-91-16,96-22-19 16,89-3 0-16,28 57-99 15,-9 64-137-15,-25 80-76 16,-97 100 38-16,-669 206-110 15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3:46:43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4841">
    <iact:property name="dataType"/>
    <iact:actionData xml:id="d0">
      <inkml:trace xmlns:inkml="http://www.w3.org/2003/InkML" xml:id="stk0" contextRef="#ctx0" brushRef="#br0">9625 16220 497 0,'18'0'218'8,"-8"0"-101"0,6 0-8-1,0 0-52 0,-5 0-18 2,20 0 14-1,-5 0-1-3,12 0-11 3,5 0 0 0,16 0 2 0,1-14-4-2,18 0-4 2,2-3-2 0,13 7-1 0,-2-3-3-1,6 11-2 1,7 2-10 2,-6 0 4-4,5 0 7 0,11 0-9 2,12 0-5 0,12 0-2 0,0 0 1-2,-11-5-6 3,-8 2 6-1,-7 3-4 0,-10 0 1-2,0 0-1 3,1 0-1-2,10 0-1 1,-4 0 2-1,7 0-5 0,-8 0 2 0,8 0-2 2,0-7 1-2,2 7 3 0,3 0 3 1,3 0 0 0,-7 0-3 1,-1 0-2-4,-7 0 3 3,7 0-4 0,-8 0 2-1,8 0-5 0,-3-7 2 2,-4-4-1-2,7-3-2-1,-7-6 1 3,7 1 0-2,4 1 1 1,-2 4-3-1,5 6 2 0,-2 5 2 1,-7 3-2 0,-3 0-1-1,2 0 1 0,-6 0 0 2,14 0-1-1,-4 0 1 0,6 0-2-3,-8 0 2 3,-8 0-2 0,2 0 3-2,-2 0-3 2,-2 6 3 0,12-1-1 1,-4-1 0-4,-6-4 0 4,11 0-1-2,-14 0 1 3,8-9-2-6,-11-8 2 4,4 6-1 0,-3 8 3 0,13 3-4-1,-5 0 2 0,5 6-1 2,-11 16-2-2,-4-2-2 2,-3-10 2-4,-10 2 1 3,2-4 0 0,-8-5-1-2,-10-3 1 2,3 0-1 0,5 0 2 0,-5 0 0-2,6 0-1 3,0 0 0-2,4 0 1 1,0 0-1-2,13 0 1 2,-1 0 0 0,-8 0-2 0,9 4 5-1,-13 1-5 0,0 3 2 2,5 3 0-2,-5 2 1-2,-3 3-2 4,2-2 2-1,-5 0-2 0,-1-6-1-2,7-5-1 2,-2-1 1 0,0-2-2 0,-3 4 3-2,1-4-2 3,-2 3-3-3,-2 2 5 3,-8-5-3-3,9 8 3 2,2-4-3 0,-2 1 2 0,7 0 2-1,-3 3-1 1,4 4 0 0,-3-1 0-1,-8-2 0 0,9-1-1 1,-5 3 0-1,-1-3 1 2,5-3-2-4,0-5 1 3,5 0-1 0,-6 0-6 0,-2 0 5-2,1-5 0 3,-6-3 2-2,-7 8 1 1,-1 0 4-2,-15 0-4 2,6 0-2 0,-14 0 1 1,2 0-6-3,7 0 1 3,2 0-4-2,0-2 3 0,15-3 6 0,-5 1 1 0,10 4 5 1,-7 0-5 0,-2 0 0-2,7 6 1 2,-8 7-2 1,-5-1 1-2,-1-7-3-1,2-1 0 3,1-4 2-2,-2 0-3 1,2 0 4-2,3 0 1 2,-3 0-1 0,5 0 2 0,4 0-2-1,-11 0 2-1,-11 0-1 4,2 0-1-3,-19 0 0-1,6 0-10 2,-14 0-9-1,-3 0-16 2,-4 0-4-3,-16 0-20 0,0 0-25 2,0 0-49 1,-3 0-147-4,-21 0-125 3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5:21:03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690">
    <iact:property name="dataType"/>
    <iact:actionData xml:id="d0">
      <inkml:trace xmlns:inkml="http://www.w3.org/2003/InkML" xml:id="stk0" contextRef="#ctx0" brushRef="#br0">371 7235 490 0,'12'15'297'7,"-12"-12"-146"-1,9-3-28 2,-9 0-24 0,0 0-39 0,0 0 8-2,3 0-10 2,0 0-25 0,-2 0-9 0,2-18-8-2,1-24 4 2,1-19 10 0,-4-9-10 0,2-9-14-2,4 3-2 2,-4 9-2 0,-3 16 0 0,7 14-1-2,-4 16 3 2,0 9-2 0,-1 3 1 0,-2 6-1-2,0 3-2 3,0 0 6-2,0 0-5 3,0 0 3-6,3 0-2 4,5 0-2 0,4 0 2 0,1-2-2-2,3 2 0 2,-5 0 0 1,-2 0 2-2,1 0 3-1,6 22-1 2,2 12-4 0,2 5 5 0,-1 4-4-2,-2 2 4 2,-5-1 0 0,8 4-1 0,-1 5 1 0,-2 1-3-1,6 0 10 0,-5-7-3 1,1-13 1-2,1-6-3 2,-4-11 7 0,-4-6-1 0,-7-5 5-2,3-3 4 2,-8-3-2 1,2 0-10-2,0 0-10 1,7 0 0-2,-2 0 1 3,4-23 0-2,-2-19-1 0,-3-11 0 2,4-14 0-1,-3-12 1 0,2 0-1-2,-5 0 3 3,4 9-4-2,-5 19 2 2,-1 14-2-4,6 12 0 3,-5 6 0 0,-1 2-6-1,0 4-30-2,7 8-47 4,2 5-54 1,-8 0-81-3,6 0-137-3</inkml:trace>
    </iact:actionData>
  </iact:action>
  <iact:action type="add" startTime="5396">
    <iact:property name="dataType"/>
    <iact:actionData xml:id="d1">
      <inkml:trace xmlns:inkml="http://www.w3.org/2003/InkML" xml:id="stk1" contextRef="#ctx0" brushRef="#br0">1367 6976 347 0,'0'0'324'5,"0"0"-198"3,0 0-71 0,0 0-1-2,0 0-6 2,0 0 15 0,0 0 5 0,-113 101-3-2,86-80-9 2,9 2-2 0,7 5-2 0,-1-1 1-2,12 2-16 2,0-1-11 0,0-4-10 0,28-9-16-2,4-6-4 2,8-9-3 1,1 0 6-2,-5-14 2-1,-13-28-2 2,0-14 4 0,-10-6-4 0,-11-3 1-2,-2 3 0 2,0 9-1 1,0 8-2-2,-2 11-2-1,-11 14-43 4,0 12-67-4,3 8-54 2,10 0-108-2,0 3-266 2</inkml:trace>
    </iact:actionData>
  </iact:action>
  <iact:action type="add" startTime="5784">
    <iact:property name="dataType"/>
    <iact:actionData xml:id="d2">
      <inkml:trace xmlns:inkml="http://www.w3.org/2003/InkML" xml:id="stk2" contextRef="#ctx0" brushRef="#br0">1621 7196 657 0,'0'0'231'7,"0"0"-142"1,0 0-11 0,0 0-31-2,0 0-21 2,0 0 8 0,64-87-5 0,-56 72-14-2,3 2 1 2,2 10 9 0,-2 3 13 0,10 0 3-2,-3 17-6 2,8 20-26 0,-2 2-7 0,-4 0 1-2,-8-9 0 3,4-3-6-2,-12-10 2 1,5-9-34-2,-5-8-30 2,2 0-24 0,-6 0-89 0,0-8-247-2</inkml:trace>
    </iact:actionData>
  </iact:action>
  <iact:action type="add" startTime="6130">
    <iact:property name="dataType"/>
    <iact:actionData xml:id="d3">
      <inkml:trace xmlns:inkml="http://www.w3.org/2003/InkML" xml:id="stk3" contextRef="#ctx0" brushRef="#br0">2049 7062 644 0,'0'0'298'7,"0"0"-166"-1,0 0-14 2,0 0-25 0,0 0 9 0,0 0-23-2,94-5-24 2,-48 5-8 0,15 0-10 0,0 0-12-2,-4 0-9 3,-15 0-10-2,-9 0-4 1,-10 0-4-2,-6 0-13 2,1-6-56 0,-8-8-46 0,-1-7-77-2,-9 11-94 2,0 1-679 0</inkml:trace>
    </iact:actionData>
  </iact:action>
  <iact:action type="add" startTime="6392">
    <iact:property name="dataType"/>
    <iact:actionData xml:id="d4">
      <inkml:trace xmlns:inkml="http://www.w3.org/2003/InkML" xml:id="stk4" contextRef="#ctx0" brushRef="#br0">2597 6809 533 0,'0'0'323'9,"0"0"-133"-2,0 0-51-2,0 0-55 3,0 0-23 0,0 0-1 0,204-6-26-2,-164 12-6 2,-9 2-4 0,10 1-2 0,-10-1-5-2,-3 3-6 2,-6 4 5 0,-6 0-4 0,-13-2-6-2,-3 4-6 3,0 5-6-1,0 3 2 0,-24 1 1-2,-12 2-3 1,-4-1 1 1,-1-1-2 0,2-4 4-2,7 1 0 2,3-1 2 0,9-2 1 0,12-3 0-2,5-9 4 2,3-4-2 0,0-3 12 0,0 9 30-2,21 0 1 3,25 4-25-2,11 7 4 1,8-8-2-2,7 0-16 3,-3 0-1-2,-13-5-5 2,-12-2-1-1,-13-6-11-2,-10 0-72 1,-10 0-53 1,-11-14-66-2,0 1-82 3,0-4-534-2</inkml:trace>
    </iact:actionData>
  </iact:action>
  <iact:action type="add" startTime="6813">
    <iact:property name="dataType"/>
    <iact:actionData xml:id="d5">
      <inkml:trace xmlns:inkml="http://www.w3.org/2003/InkML" xml:id="stk5" contextRef="#ctx0" brushRef="#br0">3363 7102 531 0,'0'0'267'6,"0"0"-139"2,0 0-42-2,0 0-41 2,0 0-13 0,0 0-14 0,197-178-13-2,-192 153 0 2,-5 4-3 1,0 5-2-1,-13 5-3-3,-23 8-1 3,-5 3-10 0,0 0-19 0,1 30 33-2,9 19 13 2,2 2 16 0,18-1 8 0,-1-5 3-2,12-6-2 4,0-8 4-4,0-3-2 3,0-6-1-4,29-2-18 3,6-2-6 0,6-9-15 0,3-9-1-2,3 0-25 2,1 0-49 0,1 0-17 0,-1 0-57-1,-31 0-177 0</inkml:trace>
    </iact:actionData>
  </iact:action>
  <iact:action type="add" startTime="7135">
    <iact:property name="dataType"/>
    <iact:actionData xml:id="d6">
      <inkml:trace xmlns:inkml="http://www.w3.org/2003/InkML" xml:id="stk6" contextRef="#ctx0" brushRef="#br0">3833 7270 670 0,'0'0'158'7,"0"0"-15"0,0 0-26 1,0 0-33-2,0 0-12 2,0 0-12 0,23-363 1 0,-17 350-24-1,4 7 0 0,3 6-19 1,12 0-3 0,8 0-14-2,14 0-1 2,6 2-30 0,7 18-48 0,-8 1-41-2,7 4-30 3,-2-3-37-2,-44-14-121 2,-2-3-31-4</inkml:trace>
    </iact:actionData>
  </iact:action>
  <iact:action type="add" startTime="7362">
    <iact:property name="dataType"/>
    <iact:actionData xml:id="d7">
      <inkml:trace xmlns:inkml="http://www.w3.org/2003/InkML" xml:id="stk7" contextRef="#ctx0" brushRef="#br0">4529 7006 365 0,'0'0'182'5,"0"0"-62"1,0 0 9 2,0 0-56 0,0 0 26 0,0 0-33-2,-121 36-8 3,78-10-5-2,5 1-11 1,6 2-9-2,21-1-1 2,11-4 11 0,0 0 11 0,0-4-28-2,26-13-8 2,16-7-2 0,14 0-9 0,1 0-6-2,-3-24-2 3,-14-16-2-1,-14-2-3-1,-23-2-11-1,-3-5-35 2,-29 1-47 0,2 31-80 0,-12 10-293-2</inkml:trace>
    </iact:actionData>
  </iact:action>
  <iact:action type="add" startTime="8012">
    <iact:property name="dataType"/>
    <iact:actionData xml:id="d8">
      <inkml:trace xmlns:inkml="http://www.w3.org/2003/InkML" xml:id="stk8" contextRef="#ctx0" brushRef="#br0">719 7812 788 0,'0'0'235'7,"0"0"-128"1,0 0 0-2,0 0-38 2,0 0-14 0,0 0-14 0,31 183 3-2,-31-102-2 2,0-2-2 0,0-4-7 0,0-4-19-2,0-15-6 2,0-6-6 0,7-12-2 0,0-19-18-2,9-12-52 2,5-7-43 0,-1-4-75 0,-9-18-69-2,-6 1-282 3</inkml:trace>
    </iact:actionData>
  </iact:action>
  <iact:action type="add" startTime="8261">
    <iact:property name="dataType"/>
    <iact:actionData xml:id="d9">
      <inkml:trace xmlns:inkml="http://www.w3.org/2003/InkML" xml:id="stk9" contextRef="#ctx0" brushRef="#br0">1005 8180 937 0,'0'0'167'6,"0"0"-114"0,0 0 48 2,0 0-6 0,0 0-48 0,0 0-6-2,-381-17-32 3,333 17-5 0,10 0-4-1,12 0-11-4,20 0-91 4,6 0-87 0,0 0-226 0</inkml:trace>
    </iact:actionData>
  </iact:action>
  <iact:action type="add" startTime="8507">
    <iact:property name="dataType"/>
    <iact:actionData xml:id="d10">
      <inkml:trace xmlns:inkml="http://www.w3.org/2003/InkML" xml:id="stk10" contextRef="#ctx0" brushRef="#br0">1225 8284 459 0,'0'0'270'8,"0"0"-151"-1,0 0-1 0,0 0-57 1,0 0-35-2,0 0 4 2,218-87-13 0,-211 62-16 0,-7-1-1-2,0 4-4 2,0 2-9 0,-28 8-8 0,-8 11 7-1,4 1 0 2,-3 0 14-3,2 24 5 4,6 14 62-6,6 6 11 4,5 1-1 0,8 0-8 0,3 0-13-2,5-5-11 2,0-7-8 1,18-4-8-2,30-9-16 0,4 2 0 0,3-12-9 1,-10-7-4 0,7-3 0-2,-14 0-19 2,-11 0-25 0,-4-13-53-1,-7-9-74 0,-16 15-44 3,0 1-379-4</inkml:trace>
    </iact:actionData>
  </iact:action>
  <iact:action type="add" startTime="8865">
    <iact:property name="dataType"/>
    <iact:actionData xml:id="d11">
      <inkml:trace xmlns:inkml="http://www.w3.org/2003/InkML" xml:id="stk11" contextRef="#ctx0" brushRef="#br0">1762 8447 337 0,'0'0'349'8,"0"0"-135"0,0 0-51 0,0 0-51 0,0 0-23-2,0 0-2 3,31-270-20-2,-23 246-29 2,-1 4-9-4,3 6-18 3,6-3-7 0,7-1-4 0,9 8-4-2,10 7-30 2,2 3-62 0,-30 0-76 0,6 0-132-1</inkml:trace>
    </iact:actionData>
  </iact:action>
  <iact:action type="add" startTime="9101">
    <iact:property name="dataType"/>
    <iact:actionData xml:id="d12">
      <inkml:trace xmlns:inkml="http://www.w3.org/2003/InkML" xml:id="stk12" contextRef="#ctx0" brushRef="#br0">2276 8424 242 0,'0'0'454'7,"0"0"-272"0,0 0-79-1,0 0-43 2,0 0-22 0,0 0-11-1,54 3-8 0,-41-45 7 2,0-11 4-2,-3-3-24-1,6 2-4 2,-2 12-1 0,1 7 0 0,1 9-1-2,-3 9 2 3,-6 6-3-2,-2 11 5-1,-5 0-4 2,8 0 6 0,-2 30 21 0,-2 19-21 0,5 3 11-2,-7-3 3 2,0-11-6 0,6-15-3 0,-8-12-4-2,6-11 1 2,8 0-3 0,6 0-5-2,14-27-1 2,2-16 0 0,-6 0-2 0,-1 7 3-1,-8 12-1 1,-4 12 3 0,-11 9 3-1,-5 3 8 2,2 0 4-4,1 17-3 3,5 22-12 0,1 6-2 0,0 0 7-2,-4-3-2 2,-1-12 1 0,-5-9-3 0,8-8-3-1,-6-10 0 0,5-3-46 2,2 0-34-4,11-3-53 3,-14-10-113 0,3-8-217 0</inkml:trace>
    </iact:actionData>
  </iact:action>
  <iact:action type="add" startTime="9589">
    <iact:property name="dataType"/>
    <iact:actionData xml:id="d13">
      <inkml:trace xmlns:inkml="http://www.w3.org/2003/InkML" xml:id="stk13" contextRef="#ctx0" brushRef="#br0">3182 8146 432 0,'0'0'265'4,"0"0"-114"4,0 0-37 0,0 0-48 0,0 0-10-2,0 0 12 2,-97 12-29 0,62 0-7-2,15 3 7 2,3 3 16 1,14 1-3-2,3 3-6 2,0 5-9-4,0 1-19 3,23 2-12 0,15 4-2-2,-2 3-3 2,-9-3 2 0,-8-6-3 0,-13-4 0 0,-6-7-1-2,0 0-1 2,-25-8-16 0,-20-9-20-2,-2 0-47 2,18 0-80 0,10-6-130 0</inkml:trace>
    </iact:actionData>
  </iact:action>
  <iact:action type="add" startTime="10306">
    <iact:property name="dataType"/>
    <iact:actionData xml:id="d14">
      <inkml:trace xmlns:inkml="http://www.w3.org/2003/InkML" xml:id="stk14" contextRef="#ctx0" brushRef="#br0">5013 6379 436 0,'0'0'132'7,"0"0"-16"2,0 0-12-2,0 0-45 0,0 0 7 0,0 0 1 1,0 0-2 0,98-6 11-2,-70 6-8 2,0 9-24 0,-1 14-10 0,-2 2-24-2,8 2-2 2,-5 7-7 1,3 2-1-2,-3 6 1-1,-8 2 1 2,-1 0-1 0,-6 4 0 0,-8-1 1 2,-1 7-1-5,-4 0-2 4,0 1 3-3,0 6 0 1,0-4 0 1,0-3 8 1,0-9-3-2,0-11 6 1,12-9-2-3,-2-11 4 4,7-6-2-1,6-1-8-3,6-7-2 4,-1 0-3-1,-6 0 0 0,-4 0 0-2,-5 0 0 2,-8 0 0 0,-5 0-2 0,0 0 1-3,0 0-4 4,0 0-2-2,0 0-1 1,-2 0 6-2,-17 0 0 4,-4 0 1-3,3 20 2 0,-5 12 2 0,-4 8-2 1,5 11 1-1,-2 2 0 2,5 0-1-3,5 4 2 2,3 0 2 0,9 4 4-1,4 4 2-1,0 2 11 2,0 4-8 0,0 8-3 0,0-2-6-2,10 4-1 2,0 7 2 0,-5-4-4 1,3-2 1-2,-8-3-2-1,0-7-1 2,0-2 2 0,-10 5-3-1,-17-6 1 0,-5-7 0 2,-7-11-1-2,-3-16-2 2,-15-14-8-4,3-19-37 3,-18-2-47 0,44-2-41-2,-1-21-225 2</inkml:trace>
    </iact:actionData>
  </iact:action>
  <iact:action type="add" startTime="18056">
    <iact:property name="dataType"/>
    <iact:actionData xml:id="d15">
      <inkml:trace xmlns:inkml="http://www.w3.org/2003/InkML" xml:id="stk15" contextRef="#ctx0" brushRef="#br0">9183 11398 170 0,'0'0'214'7,"0"0"-75"-1,0 0-13 3,0 0-20-1,0 0-24-3,0 0 44 3,0 0 2 0,7 17-9 0,-5-17-2 0,-2 0-20-2,9 0-25 2,-2 0-12 0,9 0-1 0,8 0-19-1,16-20 1 0,0 0-8 2,4-4 8-4,12-4-5 3,4-4 1 0,5-2-2 1,4 2-6-2,-2-5-1-1,7-5-10 2,-3 2 0 1,2-2-4-1,-5 5 4-3,-6 3-4 3,5 2 5 0,-4 0-8 0,4 3-11-2,-6-4 0 2,6 1 0 0,-4-3 0 0,1-5 0-1,3-8 0 1,-6 1 0 0,7-4 0-1,0 1 0-1,-7 5 0 2,11 2 0 1,-6 5 0-2,-3-2 0-1,0-1 0 2,-5 3 0 0,1-6 0-2,2-3 0 2,0 3 0 0,-6-1 0 0,-7 5 0-2,5 4 0 2,-6 3 0 0,11-4 0 0,-2 1 0 0,-3-2 0-1,-6 5 0 0,-3 2 0 2,-8 4 0-4,2-5 0 3,1-2 0 0,2-3 0 1,5-3 0-4,-3-5 0 3,14-1 0 1,-3 6 0-2,-7 4 0 4,-6 8 0-6,-2 8 0 5,-6 3 0-4,-8 4 0 1,-2 1 0-2,-2-2 0 3,-1 0 0 1,-1 0 0-4,1 2 0 5,-3 5 0-4,-4 0 0 4,-5-1 0-3,-1 6 0-2,0-1 0 3,-7 3 0 0,0 0 0-2,0 0 0 2,0 0 0 1,0 0 0-2,0 0 0 0,-22 12 0 0,-18 3 0 1,-11-3 0 0,-16 2 0-2,-9-3 0 3,-20 1 0-1,12-1 0-1,-2 3 0-1,7-6 0 4,18 4 0-4,9-5 0 2,28-1 0 0,8 1 0-2,8-7 0 2,8 0 0 0,0 0 0-2,0 0 0 2,11 0 0 1,43 0 0-2,10 0 0 1,15-15 0-2,6 0 0 2,-6 5 0 0,-2 3 0 0,-17 2 0-2,-20 5 0 3,-2-2 0 0,-18 2 0-4,-13 0 0 3,2 0 0-1,-9 0 0 2,0 0 0-2,0 17 0-1,0 37 0 2,0 10 0 0,0 9 0-2,-13 0 0 2,3-15 0 1,-8-13 0-2,5-15 0 0,13-15 0 0,-3-6 0 1,3-9-62 0,0 0-32-2,0 0-31 2,37-31-66 0,3-28-69 0,-32 24-32-2,5-3-317 3</inkml:trace>
    </iact:actionData>
  </iact:action>
  <iact:action type="add" startTime="19384">
    <iact:property name="dataType"/>
    <iact:actionData xml:id="d16">
      <inkml:trace xmlns:inkml="http://www.w3.org/2003/InkML" xml:id="stk16" contextRef="#ctx0" brushRef="#br0">12916 8807 189 0,'0'0'385'5,"0"0"-192"3,0 0-57 0,0 0-5-2,0 0-13 2,0 0 1 0,0 0 7 0,36 22-73-2,-24-18-15 3,17-4-12-2,-2 0-12 1,15 0-8 0,0-23-3-2,0-5-3 3,5-9 0-2,-7 1 1-1,-5-1 0 3,-2-1-1-1,-9 8 1 0,-6 8-2-3,-16 8 0 3,6 9 1 0,-8 5-1 0,0 0-2-2,0 0 1 2,0 0 0 0,0 0 2 0,0 22 4 0,-8 14 3-2,3 7-4 2,-8 4-1 0,11 4 0-2,-3 3 1 2,2 2 1 0,2-3 2 0,-11-5 8-2,9-9-8 3,2-5 1 0,-6-11-6-2,1-7-1-1,6-5 1 2,-3-8 0 0,3-3-1-1,0 0 0-1,0 6-1 2,-16 5-2 0,1 3 2 0,-18-2-3-2,-3-7 3 3,-2-3 1-2,-4 2-1 2,2-2-1-1,8 2 2-2,0-3 0 2,10-1 0-1,6 4 2 1,13-4-1-1,-1 0 1 1,4 0-1 0,0 0 0-3,0 0 5 4,0 0 3-1,7 0 18 0,31 0 8-3,14 0-15 3,9 0 18 1,1 0 12-1,6 0-10-3,2 0-4 4,-6 0-12-2,-8 0 2 1,-5 0-12-1,-10 0-1 1,-11 0 0 0,-17 0-2-1,0 0-2 0,-11 0-5 1,-2 0-4 0,0 0-2 0,0 0 1-2,0 0-5 1,0 0-8 1,0 6-26 0,0 8-37-2,-15 6-73 2,2-9-88 1,0 8-205-2</inkml:trace>
    </iact:actionData>
  </iact:action>
  <iact:action type="add" startTime="29321">
    <iact:property name="dataType"/>
    <iact:actionData xml:id="d17">
      <inkml:trace xmlns:inkml="http://www.w3.org/2003/InkML" xml:id="stk17" contextRef="#ctx0" brushRef="#br0">32539 14447 424 0,'0'3'178'6,"0"-3"2"2,0 0 9 0,0 0-25-2,0 0-27 3,0 0-2-2,0 0-26 2,0 0-13-4,0 0-15 3,0 0-24 0,0 0-11 0,2 0-9-2,18 0-11 2,3 0-13 0,14 0-5 0,-7 0-6-2,-1 0-2 2,-1 0 1 0,-7 0-3 0,8 0-4-2,-18 0-22 2,2 0-26 0,-9 0-37 0,-4 0-41-2,0 0-20 3,0 5-151-2,-7 7-574 2</inkml:trace>
    </iact:actionData>
  </iact:action>
  <iact:action type="add" startTime="29659">
    <iact:property name="dataType"/>
    <iact:actionData xml:id="d18">
      <inkml:trace xmlns:inkml="http://www.w3.org/2003/InkML" xml:id="stk18" contextRef="#ctx0" brushRef="#br0">32510 14723 780 0,'0'0'199'7,"0"0"-68"2,0 0 11-5,0 0-7 4,0 0-46 0,0 0-16 0,70 0-7-2,-32 0-11 3,-8 0-18-1,4 0-15-1,5 0-14-1,-12-2-8 2,4-2-1 1,-1-2-24 0,-1-1-78-5,-29 0-79 4,0-1-142 0</inkml:trace>
    </iact:actionData>
  </iact:action>
  <iact:action type="add" startTime="30130">
    <iact:property name="dataType"/>
    <iact:actionData xml:id="d19">
      <inkml:trace xmlns:inkml="http://www.w3.org/2003/InkML" xml:id="stk19" contextRef="#ctx0" brushRef="#br0">33564 13955 424 0,'0'0'148'8,"0"0"-52"-1,0 0 2 1,0 0-36-2,0 0-6 2,0 0 10 0,-23-20-2 1,-13 20 3-4,-5 0-12 3,-2 20-5 0,-8 14-10 0,2 9-15-2,-2 5-1 2,5 7-6 0,2 1-6 0,4 6 8-2,3 3 4 3,13-4 4-2,5 5-9 3,6-4 4-6,11 2 0 4,2-2-8 1,0-4 2-2,2-7-3 2,30-5-6-4,-5-12 7 3,11-6-4 0,1-6-2-2,2-10-5 2,2-12-4 2,1 0 0-4,5-12-1 0,-4-28-3 3,4-13 3-2,2-5 0 2,-5-8 0-4,-8-3-2 4,-5-6 2-2,-14 9-1 2,-7 4 1-4,-4 3-1 3,-8 0 0 0,0 0 2 0,0-1-3-2,0 11 3 2,0 6-3 0,-16 15 3 0,3 7-3-2,2 14 2 2,-8 1-2 0,-1 3 2 0,-1 0 1-1,-2 3 0 0,-7 0 4 1,4 0-3 0,-2 0-1-2,-1 0 1 3,2 23 0-2,-11 16 0 2,2 17 12-4,-3 8-1 3,5 8-2 0,-3-3-5 0,3 1 3-2,-2-4-5 2,11-2 0 0,-4-2-2 1,12 0 0-3,4-1 3 1,13-2 0 2,0-2 10-2,0-13 1-1,0-1-2 2,10-9 0 0,19-10-8 0,-4-6-2-2,11-10-1 3,7-8-1-2,14 0-1 2,4-5 0-4,1-33-1 3,6-3 1 0,-7-6 1 0,-1 2 0-2,-10-2-1 2,-8-7-3 0,-13-8 1 0,0-18-4-1,-16-5 2 0,-3-4 2 1,-7-3 2 0,-3 2-3-2,0 13 3 2,0 18 0 0,0 21-1 0,0 11 1-1,0 11-3 1,-13 6 1-1,-10 1-3 2,-7 0 5-4,-11 9 3 3,2 0-2 0,-12 0 1 0,8 0-1-2,-1 3 3 2,1 25-2 1,5 8 0-2,-4 13 2 0,1 12 4 0,1 9-5 1,9 12 2 2,2 2-2-6,9 1 0 4,0-3 1 0,7-1-2 0,10-6 1-2,3 1-3 3,0-14 0-2,0-17 0 2,29-14 0-4,12-17-1 3,12-14-9 0,11 0-3 0,10-53-2-2,-7-23-2 2,2-6-4 0,-18 1-2 0,-21 8-27-1,-24 11-34 0,-6 44-136 1,0 14-299 0</inkml:trace>
    </iact:actionData>
  </iact:action>
  <iact:action type="add" startTime="33025">
    <iact:property name="dataType"/>
    <iact:actionData xml:id="d20">
      <inkml:trace xmlns:inkml="http://www.w3.org/2003/InkML" xml:id="stk20" contextRef="#ctx0" brushRef="#br0">12284 13604 712 0,'0'0'171'8,"0"0"-85"-1,0 0 15 0,0 0 11 1,0 0 13 0,0 0-10-2,0 0-27 2,314-191-7 0,-221 141-14-2,7-3 1 2,12-1-19 0,5 0-1 0,19-4-12 1,9-3 4-4,19-6-7 3,16-2-5 1,10-5 3-2,-2 2-2-1,-7 1-2 2,-1 7-27 0,-19 2 0 0,-7-2 0 0,-17 4 0-2,-6 2 0 3,-7-4 0-2,10-1 0-1,-10-3 0 2,-5 0 0 0,-6 2 0 0,-24 10 0-2,-9 9 0 3,-20 8 0-2,-7 10 0 2,-21 7 0-4,1 3 0 3,-13 2 0 0,0 5 0 0,-1-4 0-2,-11 5 0 2,9 1 0 0,-14 2 0 1,3 4 0-3,-2-1 0 1,-4 1 0 1,0-2 0 0,0 4 0-2,0 0 0 2,0 0 0 0,0 0 0 0,0 0 0-2,0-3 0 2,-4-3 0 0,-9 4 0 1,0-3 0-4,10 5 0 3,3 0 0 0,0 0 0 0,0 0 0-2,0 0 0 2,0 0 0 0,0 0 0 0,0 0 0-1,0-4 0 0,0 4 0 1,0-3 0-2,0-2 0 2,20-8 0 0,3-4 0 0,13-3 0-2,-2-3 0 2,-4 3 0 1,6 1 0-1,-15 5 0 0,-4 5 0-3,-14 6 0 3,-3 3 0 0,0 0 0 0,0 0 0-2,0 0 0 2,-3 0-5 0,-38 0-7 0,-25 0 12 0,-11 3 1-1,-13 14 0 0,6 2 1-1,3 1-2 2,17-1 0 0,5-2 1 0,11-4 0 0,14-3-1-2,8-3 1 3,13-7-1-1,9 0-2 0,4 0 2-3,0 0-4 3,0 0 0 0,4 0-6 0,35 0 10-2,18 0 4 2,11 0-2 1,12 0 0-3,0 0 0 2,-2 0 0 0,-16 0-2 0,-7 0 5-1,-13 0-1-1,-17 0 2 3,-6 0-3-2,-15 10-3 1,5 5 0-2,-9 7 0 2,0 12 0 0,-16 11 0 1,-23 5 0-2,-2-1 0-1,1-12 0 3,3-3 0-2,10-8 0-1,7-9 0 4,6-9-41-4,12-8-45 2,2 0-43-1,16 0-44 0,8-6-99 3,15-9-153-4</inkml:trace>
    </iact:actionData>
  </iact:action>
  <iact:action type="add" startTime="34077">
    <iact:property name="dataType"/>
    <iact:actionData xml:id="d21">
      <inkml:trace xmlns:inkml="http://www.w3.org/2003/InkML" xml:id="stk21" contextRef="#ctx0" brushRef="#br0">16887 11497 591 0,'0'0'218'6,"0"0"-103"1,0 0-27 0,0 0 18 1,0 0 22 0,0 0-33-2,-263 41-33 2,176 9-14 0,7 16-1 0,19 11-4-2,20 4-9 2,36-7-2 0,5-5 1 1,20-12-5-4,52-25-7 3,20-15-5 0,24-17-9 1,8-17-3-2,-3-45-2 1,-4-17-1 1,-30-12-2-1,-29-8-2-1,-26 1 1 0,-32 4-2 1,0 15 1-1,-36 18-5 0,-44 19-43 0,-14 16-68 2,46 26-107-2,2 0-346-1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5:40:51.16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267">
    <iact:property name="dataType"/>
    <iact:actionData xml:id="d0">
      <inkml:trace xmlns:inkml="http://www.w3.org/2003/InkML" xml:id="stk0" contextRef="#ctx0" brushRef="#br0">2565 17366 311 0,'0'0'465'9,"0"0"-414"-2,0 0-13 0,0 0 18 0,0 0-3 1,0 0 4 0,0 0 9-2,7-52-12 2,-7 26-7 0,0-7 4 0,0-4-1-2,0-8 4 2,0-8-19 0,9-6-5 0,1-11-11-2,3-1-4 2,-6-5-4 0,6 1-2 0,4-1 1-2,-9-3 1 2,6-5 4 0,-5-3-1 0,4-6 0-1,-6-6-6 0,5-4 2 1,-4-4-6 0,1-3 3-2,1-2 1 2,-4 5 4 0,4 5-1 0,-5 7-2 0,5 0 4-2,-3 5-4 2,-4 6 4 0,-3 5-7-2,0 15 1 2,0 1-1 0,0 9-4 0,6 1 3-2,-3-3-1 2,1 1-3 0,-4-14 1 0,3 3-1-1,-3-3 1 0,1 2-2 2,-1 14 0-2,0 8 0-1,0 15 1 2,0 3 0 0,3 9 1 0,3 6-2-2,0 0 2 2,-5 4-1 0,-1 3 0 0,3-1 0-2,-3 0-1 5,0 3 1-6,0 3-1 3,0 0 0-2,0 0 0 2,0 0 4 0,0 0 6 1,0 0 0-3,0 0-7 1,0 18 5 1,-10 9 1 0,-10 1-2-2,-6 9 1 2,11 4-5 0,-10 6 4 0,4 11-6-2,-2 7 4 2,-1-1-1 0,1 4 1 0,3-10 0-2,0-11 0 2,7-20-1 0,5-7-4 0,0-13 0-2,8-7 1 2,0 0-2 0,0 0 1 0,0 0-1-1,0 0-1 0,0-27 2 1,0-12 3 0,13-11 1-2,13-16-2 2,4-3-2 0,1-8 2 0,8 8-1-2,-6 4-1 2,-5 14 0 0,1 9 1 0,-9 11 0-2,-3 8 1 2,-7 6 1 0,-5 9-2 0,1 8 3-2,-6 0 2 2,0 0 2 0,0 5 9 0,0 38 17-1,2 15-19 0,3 8 2 2,2-5-6-2,-7-5-1-1,0-16-6 2,7-18-4 0,-7-10 0 0,0-10 0-2,2-2-3 2,5 8-18 0,2 6-14 1,1 6-41-4,-6 11-58 4,-4-24-84-2,0-3-174 1</inkml:trace>
    </iact:actionData>
  </iact:action>
  <iact:action type="add" startTime="13827">
    <iact:property name="dataType"/>
    <iact:actionData xml:id="d1">
      <inkml:trace xmlns:inkml="http://www.w3.org/2003/InkML" xml:id="stk1" contextRef="#ctx0" brushRef="#br0">2520 13337 222 0,'0'0'179'8,"0"0"-74"0,0 0 13-2,0 0 21 2,0 0-7 0,0 0-4 0,0 0-22-2,0-14-16 2,0 28 10 0,3 21-39 0,5 12-19-2,8 9-4 2,-3 8 3 0,-1 6-3 0,-1 6-4-1,3-2-13 0,-4-7-7 2,-6-13-3 0,9-17-4-5,-9-19 3 4,-1-12 3 0,7-6 4 0,-4 0-4-2,-1 0 3 2,15-17-6 0,0-18 4 0,0-19-6-2,9-10 2 2,-8-10 1 1,-2 0 2-2,4 8 0-1,-6 9-6 2,1 17 1 0,-4 13-7 0,-7 15 2-1,-2 10-3 0,-5 2-1 2,0 0-10-2,0 0-32 1,0 9-82 0,0 18-98-2,0-9-150 2,0-8-535-2</inkml:trace>
    </iact:actionData>
  </iact:action>
  <iact:action type="add" startTime="14443">
    <iact:property name="dataType"/>
    <iact:actionData xml:id="d2">
      <inkml:trace xmlns:inkml="http://www.w3.org/2003/InkML" xml:id="stk2" contextRef="#ctx0" brushRef="#br0">2130 13009 461 0,'0'0'167'6,"0"0"-78"2,0 0-9 0,0 0-15 0,0 0 15-2,0 0 18 2,33-34 11 0,-14 34 1 0,6 0-8-2,6 0-33 2,14 0-6 0,11 6-13 0,-4 7-3-2,13 2 2 1,2-5-6 3,-7-3-12-3,1-2-6-1,-13-5 5 2,-3 0-3 1,-10 0 2-2,-18 0-9-1,-5 0 9 2,-9 0-9 0,-3 0-9 0,0-5-10-2,0-32-1 2,0-11 1 0,-26-5 0 0,-3-1 1-2,1 4 0 2,5 16 0 0,-3 4-2 0,6 13 0-2,5 8-3 2,2 5 0 0,0 4-21 0,9 4-34-2,4 46-57 2,0-12-135 0,0 6-227 0</inkml:trace>
    </iact:actionData>
  </iact:action>
  <iact:action type="add" startTime="16743">
    <iact:property name="dataType"/>
    <iact:actionData xml:id="d3">
      <inkml:trace xmlns:inkml="http://www.w3.org/2003/InkML" xml:id="stk3" contextRef="#ctx0" brushRef="#br1">4629 16244 62 0,'0'0'394'8,"0"0"-308"0,0 0-15 0,0 0 48-2,0 0-52 2,0 0 1 0,0 0-5 0,-157-49-25-2,114 41-5 2,-2 3-1 0,-7 2 2 0,-5 3 0-2,-4 0-11 2,0 0 4 0,-5 0-2 0,-7 0-12-2,5 0 3 3,4 0-6-2,-2 0-4 3,3 0 4-4,2 0 0 2,3 0-1-1,-1 0-4 1,8 0 0-2,2 0 2 2,1 0-1 1,2 0 0-2,-8 0 3 1,2 0-2-2,3 0 3 2,-6 0-3 0,11 0-5 1,3 0 2-4,8 0-4 3,10 0 2 0,3 0-1-1,4 8 3 0,1 5 0 0,-2 3 3 1,4-1 3-2,3 3-5 2,-3 1-1 0,0-2-3 0,5 3 2-2,4 0-1 2,-5 2-1 0,5 3 0 0,1 3 2-2,0 5-3 2,-7-1 3 0,10-4-3 0,-3 4-1-2,-1-8 1 2,4 1 0 0,0 7 2 0,0-7-2-2,0 5 1 3,0-3 0-2,0 5-1 1,0 0 1-2,7 2-1 2,6-4 0 0,-6-3 1 0,11-2 2-2,0-6-3 2,0 6 5 0,8-2 0 0,3 4 1-2,0-1-1 2,0 0-1 0,-2-2 2 0,0 1-2-2,6-1 4 2,-6-3 6 0,2 5 0 0,3-4-6-2,0 3 1 3,2-5-6-2,0 0 0 1,7-3 4-2,0 3 1 2,6 0-2 0,-6-3-2 0,0 0 1-2,-1-2 0 2,4 2 1 0,-1 1-4 0,1-4 1-2,12-3-2 2,1-2 0 0,1-9 0 0,1 2-1-2,2-2 4 2,-12 0-2 0,-2 3 3 0,-2 0 0-2,-2-1 0 3,0 5-2-2,1-2-1-1,-3 0 0 2,8-2-1 0,-1 2 1 0,1-5 0-2,2 6 3 2,1-6-2 0,-1 0 3 1,2 4-1-2,-9-4-2-1,-4 0 0 2,-11 0-1 0,-1 0-1 0,-3 0-1-2,3 0 0 2,-4 0 0 2,3 0 0-4,7 0 1 0,-7-10-1 3,5-1 0-2,-4 5 0 1,-8-2 0-2,13 6 1 2,-13-4-1 0,4-3 0 0,-1 4 0-2,-3-6-1 2,0 0 0 0,7-3-1 0,-4-3 2-2,-3-2 0 2,-8 2-1 0,6-10 1-2,3 5-3 2,-4-6 2 0,-1-4 0 0,0 0 0-1,-4 3 2 0,4-1-1 2,-5 2 0-2,1-1 0 1,-2-2 0-2,-3-6 0 2,-4-7 0 0,-3-12-2 0,0-1 2-2,0-1-1 2,0 4 0 0,0 9 0 0,0 3 1-2,-10 2 0 2,-12 4-2 0,-7-4 1 0,2 2 0-2,-5 2 1 2,1-2-2 0,-6 2 1 0,-4 3 1-2,-14-3-2 3,-3 6-1-2,-9 6 1 1,-5-3 2-2,4 6 0 2,-5-6 0 0,15 5-2 0,5-3-3-2,6 3-22 2,1 5-34 0,-2 8-49 0,35 9-80-2,-3 0-206 2</inkml:trace>
    </iact:actionData>
  </iact:action>
  <iact:action type="add" startTime="18963">
    <iact:property name="dataType"/>
    <iact:actionData xml:id="d4">
      <inkml:trace xmlns:inkml="http://www.w3.org/2003/InkML" xml:id="stk4" contextRef="#ctx0" brushRef="#br1">3788 16148 174 0,'0'0'139'9,"0"0"-56"-2,0 0 4-1,0 0-22 2,0 0 6 0,0 0 7 0,0 0-28 0,-3-31-1-2,3 8-22 2,0-3-7 0,0-1-4 0,0-4 2-2,0-3-1 2,0-2-5 0,0-3-4 0,0-1-5-2,0-2 3 2,0 2-3 0,0-1 2 0,0-3-4-2,4 0 0 3,-1-1-1-2,2-2 1-1,3-5-1 2,3 3 0 0,-6 1 0 0,7-1 0 0,1 5 1-2,3-1-1 2,-4-3 0 0,1 0 1 0,-3 1-1-2,3-4 0 2,-7 4 0 0,7-5 0 0,-5-1 0-2,1 2 0 4,1-5 0-3,3 6-1-1,-8 3 2 1,11 0-1 2,-3 6 0-2,-3-4 1 1,0-2-1-2,-6-2 0 2,-1 7 0 0,-3 2 0 0,3 4-1-2,-3 0 1 2,0-1 0 0,0-4 1 0,0 1-1-2,0 1 0 2,0 0 0 0,0 4-1 0,0-2 1-2,0 2 0 2,0-2 0 0,0-3-1-2,0 1-1 2,-3 0 0 1,0 5-2-2,2 0 3 2,-2 1 0-4,3-5 1 3,0 2 0 0,0 1-1 0,0-2 0-2,0 0 1 2,-9 2-1 0,9 5 0-2,0-1 0 2,0 4-1 0,0-1-1 0,0 2-8-2,0-2 4 2,0 2 4 0,0-5 2 0,0-2 1 0,0-5-1-2,0 1 1 3,0 2 0-2,0 8-1-1,0-3 1 2,0 6 0 0,0-3 0 0,0-3 1-2,0-1-2 2,0 1 2 0,0-4-2 0,0-3 2-2,0 1-2 2,0-9 2 0,0-6-2 0,0-5 2 0,0 0-1-2,0 5 0 2,0 9 0 0,0 6 0 0,0 8 0-2,0-1 1 3,0-4 0-2,0-6 0-1,0-6 0 2,0-4 3 0,0 0-1 0,0 0-3-2,0 4 0 2,0 3 1 0,0 8-1 0,0 0 1 0,0 6-1-2,0-1 1 2,0-4-1 0,0-3 0-2,0-9 1 2,0-7-1 0,0-9 0 0,0 8 3 0,0 2-3-2,0 19 0 3,0 9 0-2,0 6 1 2,0 5 1-4,0 4 1 3,0-3 1 0,0 0-3 0,0-1 1-1,0 5 1 0,0 7 7 1,0 0-3-2,0 0 4 2,0 0-8 0,-1 7 8 0,-22 18 1-2,2 4-10 2,-2 1 2 0,6 4-2 0,-2 6 2 5,-1-3-2-12,4-3 0 8,8-9-1-2,-2-9-1 1,3-7 0-2,7-9-2 2,0 0-6 0,0 0-17-2,0 0 0 2,7-22 24 0,11-5 2 0,0 9 1-2,0 3 1 2,-2 4-2 0,0 5 2 0,-2 3-2-2,4 3 2 2,5 0 0 0,6 0 0 0,-9 0 1-1,5 9 5 0,-5 8-3 2,-8 0-6-2,-5-3-1 1,-4-1-29-2,-3-10-138 2,0 4-345 0</inkml:trace>
    </iact:actionData>
  </iact:action>
  <iact:action type="add" startTime="20607">
    <iact:property name="dataType"/>
    <iact:actionData xml:id="d5">
      <inkml:trace xmlns:inkml="http://www.w3.org/2003/InkML" xml:id="stk5" contextRef="#ctx0" brushRef="#br1">4593 10438 424 0,'0'0'77'6,"0"0"54"2,0 0 11 0,0 0-60-3,0 0 5 4,0 0-29-1,0 0-3-1,-238-60-14 0,190 55-3 1,-4 5-7 0,1 0 1 0,-3 0-6 0,1 0 5-1,-1 0 1 0,1 0-6 1,-4 0-4-2,6 8-11 2,-1 5 6 0,4 4-9 0,-1 3-1 0,4 4 0-2,-1 0 3 3,-4 1-1-2,18 1 4-1,-7-4-6 2,9-1-1 0,2-8 1 0,5 4-5-2,-1-2 1 2,2 2-1 0,-4-4 2 0,1-2-4-2,2 0 1 2,-3 1-1 0,3 1 0 0,2 4 0 0,1 3 2-2,1 2 0 2,8 7-2 0,-3-4 2-2,1 5-1 2,3 1 0 1,0-1 0-2,3 0 0-1,4-5 0 2,2 1 1 0,1 2-1 0,0 2 0 0,0 1 3-2,11 0-3 2,20 0 2 0,-4-6-2-2,9 4 5 2,1 1-4 0,3 10 0 0,2 1 0-2,0 6-2 2,0-7 1 0,0-3-1 0,0-3 2-2,5-6-2 2,3-8 0 0,-6-1 0 0,10-2 2 1,-8-4 2-4,8-3 1 3,-9 2-2 0,10-8 2 1,-2 6 0 2,2-5 0-7,5-2 1 3,-4 2-3-1,-5 3 3 4,-2 1-1-4,-7 3-1 3,13-7 0-1,-10 0-2-3,5-2 1 3,-7-3-3 0,1 0 2-1,1 0-2 0,14 0 1 2,2 0 0-2,-2 0 2-1,2-3-3 3,-4 1 1-2,-5 2 2 1,-7-3 0-2,-2 3 5 3,-2 0-1-1,-5 0 1 2,-8 0-7-5,4-2 2 2,-8-6-3 1,-3-8-1 2,2 3-1-6,-3-7 1 2,0 0 1 2,1-5 0 0,-3 1-2 0,3-8 4-2,-5-2-3 2,0-1 1 0,-8-6-1-2,8 3 1 2,-11-2 0 0,3-2 0 0,-8-1-1 0,0-4 0-2,0-1 2 2,0-9-2 0,0 1 2-2,0 0-2 2,0 5 2 0,0 7-2 0,0 7 1-2,-10 3 0 2,-3 0 0 0,-1-1 0 0,-10-2-1-1,4 0 1 0,-9 0-1 2,-1 3 2-2,-4 3-3-1,-5 7 1 2,-9 4 0 0,-5 3 1 0,-11 3 0-2,-8 11 1 2,-8 3 1 0,-1 0 4 0,1 0-3-2,9 7 7 2,4 12-4 0,3-6-6 0,19-1 1-2,2-2-1 2,11 2 0 0,5-1-8 0,3 9-41-2,24-15-84 2,0 7-144 0</inkml:trace>
    </iact:actionData>
  </iact:action>
  <iact:action type="add" startTime="23133">
    <iact:property name="dataType"/>
    <iact:actionData xml:id="d6">
      <inkml:trace xmlns:inkml="http://www.w3.org/2003/InkML" xml:id="stk6" contextRef="#ctx0" brushRef="#br1">9208 16310 450 0,'0'0'180'8,"0"0"-94"1,0 0 9-4,0 0-28 3,0 0-26 0,0 0-12 0,0 0 3-2,-174-56 1 2,130 46-3 0,-3 3 6 0,-6 7 1-3,-7 0-4 4,0 0-11-1,8 0-4 0,-5 0-11-2,5 0 2 2,3 0-7 0,1 0 3 0,5 0-2-2,2 0 2 2,0 0-3 1,2 0 1-2,7 0 1-1,-4 7 0 2,6 3 2 1,-1 2 7-2,-1 2 2 1,0-1-6-2,1 4-2 2,-3 3-2 0,10 0-2-2,0 2 7 2,4 0-2 0,-3 4 1 0,6-2-5-2,-2 3 2 2,1 3-5 0,-1 1 2 0,8-1-1-2,-2 2-2 2,0 0 3 0,8-5 1 0,0-2 8-2,0 4-8 2,-1-1 7 0,6 3-6 0,0 0-2-2,0 2 0 2,0-2 2 0,0 3 1 0,0 0-6-2,16-4 2 2,-1-1-2 0,1-1 8 0,4-6-6-2,3-2 13 3,5-3-8-2,12 6-2 1,1-4-2-2,8 3 0 2,-2-5 3 0,-2 4-1 0,7-4 2-2,-4-8-2 2,4 1 1 0,-4 1-3 0,13-2 1-2,-2 1-1 2,0 2 0 0,2 0 0 0,-4-5-1-2,-9 1 0 2,5 1 0 0,-9-5 0 0,-1 6-2-2,11-3 2 2,-8 0-1 0,8 1-1 0,-11 1 1-2,7-3-1 2,-10-4 0 0,1 2 0 0,-2-4 0-2,-9 0 0 2,8 0-1 0,-6 0-1 0,-3 0 2-2,3 0-2 2,-5-16 2 0,0 1 0 0,3 0 0-2,-5-2 1 2,1-1-1 0,4-3 0 0,-4-4 1-2,3 0-2 3,-4-2 1-2,-5 7 0 1,3 3 0-2,-2-3 0 2,-5-5 0 0,-6-4 0 0,4 2-2-2,-2-5 1 2,-3 3 0 1,-7-4 1-1,11-4-1 0,-7 5 1 0,-4-2 0 0,-2 6 0-2,8-1 0 0,-8-2 0 1,0-3 0 1,0-3-1 0,0-2 1-2,0-1-2 3,0 5 2-2,-10-8 0 1,0 13-1-2,-10-4 2 2,1 4-2 0,-14-2-1 0,-4 2 1-2,-6 0 1 2,-14-4-1 0,10 2 2 0,-10 1-2-2,1-4-1 2,8 8 2 0,-6-1 0 0,3 9 1-2,2-2-3 5,-2 10 3-6,-2 0-2 4,6 2 2-4,-2 1-2 3,1 6-6 0,3 2-57 0,34 0-101-2,3 0-99 2</inkml:trace>
    </iact:actionData>
  </iact:action>
  <iact:action type="add" startTime="24843">
    <iact:property name="dataType"/>
    <iact:actionData xml:id="d7">
      <inkml:trace xmlns:inkml="http://www.w3.org/2003/InkML" xml:id="stk7" contextRef="#ctx0" brushRef="#br1">8183 15972 198 0,'0'0'113'8,"0"0"-11"0,0 0-3-2,0 0-7 2,0 0 1 0,0 0-8 0,0 0-33-2,13-123-13 3,-13 78-5-2,0-3-12 1,0-2-13-2,0-6-4 2,0 3-3 0,-6-6-1 0,-1 2 0-2,0 1 0 1,-2 0 2 2,5 5-2-1,-9 1-1-2,7 1 0 3,-12 2 1-2,14 3-1 1,-9-1 0-2,3 5 0 2,-3-1 0 0,6-6-1 0,-6 3 2-2,2-10-2 3,3-5 2-2,8-3-1 1,-5 6 0-2,5 6 0 2,0 10 1 0,0 10-1 0,0 1 0-2,0 5 0 2,0-6 0 0,0 0 1 0,0-3-1-2,0-10 1 2,0-4-1 0,5-7 2 0,-2-1-1-2,7-1 1 2,-3 1-1 0,5 5 3 0,-5 1-3-2,6 5 5 3,-3-3-5-2,7-4 2 1,1-3-3-2,-7-8 0 2,1-5 0 0,0-9 1 0,-11 0-1-2,-1 3 1 2,0 9-1 0,0 7 1 0,0 16 0-2,0 4 0 2,0 9 2 0,0 5-1 0,0 0-1-2,3 1 2 2,1-4-2 0,5-8-1 0,-5 1 2-2,-1-8-1 3,-3-4-1-2,3-4 5 2,-1 2-1-4,6-7-2 3,0 1 5 1,-1-5 1-2,6-3 1-1,-7 6-4 3,7 1-1-2,-9 0-3 2,9 2 0-4,-10-5 1 3,1 4-1 0,-1-3-1 0,3 5 1-2,-6 6 1 2,0 3-2 0,4 6 0 0,-4 2 0-1,6-4 1 1,-4-3-1-1,6-9 2 1,-3-5-1-2,-2 3-1 2,1 5 2 0,-4 4 0 0,3 15 2-1,-3 8-4 0,0 12 0 1,0 2 1 0,0 6-2-2,0 0-1 2,0 0 2 0,0 0 4 1,-3 0 17-4,-17 2-2 3,-1 13-10 0,5 4-1 0,2 1-7-2,-6 5 5 2,5 7 0 0,-4-2 6-2,3 1-3 2,5-6-3 0,-5-8-4 0,3-6-1 0,3-4-1-2,-1-7 0 2,11 0 0 0,0 0 0 0,0 0 2-2,0 0-2 2,0 0 0 0,0 0-13 0,0 0-18-2,24-23 6 2,6-8 9 0,6-9 1 0,-2-4-8-2,-4-1 15 3,-4 5 2-2,-11 12 4 1,1 12 2-2,-6 12 1 2,3 4 24 0,-2 0 11 0,8 26-3-2,-1 10-18 2,-2 1 0 0,-3-6-8-2,-6-9-1 2,-3-2-6 0,9 2-2 0,-3 3-15-2,8 4-32 2,1-6-38 0,-15-21-95 1,5-2-265-4</inkml:trace>
    </iact:actionData>
  </iact:action>
  <iact:action type="add" startTime="26343">
    <iact:property name="dataType"/>
    <iact:actionData xml:id="d8">
      <inkml:trace xmlns:inkml="http://www.w3.org/2003/InkML" xml:id="stk8" contextRef="#ctx0" brushRef="#br1">8940 10470 163 0,'0'0'159'8,"0"0"-61"0,0 0-14-2,0 0 18 3,0 0 13-2,0 0-24 1,0 0-38-2,-77-50 6 3,39 50-15-2,-5 0-9 1,-1 0 2-2,-5 0 3 2,4 0-15 0,-10 9 3 0,10 2 1-2,-10 4-3 2,3-2-2 0,-5 1 4 0,1 0 3-2,-1-1-18 4,12-1-1-4,-1 3-3 3,-4-4 2-2,10 6 7-1,4 0-6 2,5 0 0 0,-2 3-3-2,2-1 4 3,1 3-1 0,2 1-4-2,-1-1-4-2,3 1 3 3,6-6-1 0,4 2 0 0,7 3 3-2,-2 6 7 2,11 4 0 0,0-2-6-2,0-1 1 2,0 2-6 0,0 0-1 0,0 3-1 0,0-4-2-2,0 7-1 2,0 2 2 0,11 5-2 0,1-1 0-2,14-4 2 3,-3-9-2-2,5-6 5 1,8-4-1-2,0-3-3 2,2-1 1 0,4-2 1 0,-4 3-3-2,5 1 1 2,1-1 3 0,1-2-3-2,11 0 1 2,-4-1-2 0,-4-6 3 0,0-2 0 0,0 0 1-2,-3 1-1 2,-5-1 2 0,2 5 2-2,0 2 0 2,-2-3 1 1,0-2-7-2,4-5 0 1,5 0 0-2,-6-3 4 2,2 0 1 0,-5 0 0 0,0 3 3-2,9 0 2 2,-2-1 0 0,-2 2-7 0,7-4 2-2,-7 0-6 2,-5 0 1 0,-3 0 0-2,-10 0 2 2,5 0-2 0,-4 0 1 0,4 0 0 0,-5 0-2-2,-5-6 0 3,10-6-3-2,-8-1 3 2,0-7-3-4,9-2 3 3,-6-7 0 0,8-3-1 0,-7 2 0-2,5 0 2 2,3 1-2 0,-8 1 2 0,-8-1-3-2,3 2 1 2,-7 0 1 0,-1-5 0 0,-2 2-3-2,-3-2 2 2,-7 1 0 0,-3-3 0 0,0-2 1-1,0-3-1 1,0-6-1-1,-23-2 2-1,-5 0 0 2,-8-3-1 0,-8 6 1 0,-6-2-1 0,3 10 0-2,-9 5-2 2,-1 3 1 0,-2 6-2 0,-2 5 4-2,3 5-3 2,-4 4 3 0,-4-1 0 0,-9 7 1-2,-6-4 0 2,1 3 0 0,3 3 1 0,9 0-1-2,4 0 0 3,12 0 1-2,9 0 1 2,6 0-3-4,13 9 2 3,4-7-2 0,-1 5 1-2,5-3-2 2,12 5-17 0,-9 8-80 0,13-5-60-2,0 1-155 2</inkml:trace>
    </iact:actionData>
  </iact:action>
  <iact:action type="add" startTime="28277">
    <iact:property name="dataType"/>
    <iact:actionData xml:id="d9">
      <inkml:trace xmlns:inkml="http://www.w3.org/2003/InkML" xml:id="stk9" contextRef="#ctx0" brushRef="#br1">13261 16305 441 0,'0'0'178'8,"0"0"-51"0,0 0-48 0,0 0-45-2,0 0 41 2,0 0-15 0,0 0-18 0,-109-85 5-2,70 69-7 2,-10 4-10 0,5 2-5 0,-4 1-7 0,-5 6-4-2,-4 3 1 2,-2 0 3 3,2 0 3-8,8 0-4 5,-6 0-7 0,10 3-1 0,1 3 0-1,-8 2 0 3,12 4 1-3,9-2 2 1,1 1 1-2,2 0 1 2,5 2-2-1,4 0-6 3,5 4 2-6,-2 0-1 6,0 2 1-3,4 7 4 1,-4 5 2 0,3 2-7-3,3 4-2 3,-3-1-2 1,12 1-2-4,-5 2 0 3,1 1 0 0,0-3 0 0,2-7 0-1,-2 2 0 2,2-8-1-3,3-1 0 4,0 1 1-7,0-3 1 5,0-2-1 0,3 5 6 0,21 0 3-2,-3 7-5 2,11 3-1 0,-4-3-3 0,-4-4-1-2,1 2 0 2,0-10-1 0,-2-1 1 0,0-1 3-2,0-3 3 2,8 2-3 0,-4 1 4 0,9-2-7 0,1-1 3-2,-5-1 1 2,2-4 4 0,4 2-1-2,-15-4 2 2,13 3 1 0,-11-3-4 0,7 3 0-2,-4-5-5 2,2 1-1 0,0-3 1 0,10 0 0-2,0-3 2 2,-2 8-1 0,-3-5-1 0,-8-3 1-2,6 2-2 2,-8-2 0 0,1 0-1 0,5 0 1-2,-5 0 2 2,4 0-2 0,-2 0 3 0,-5 0 1-2,9 0 0 2,-8 0-1 0,-3 0-2 0,12 0 0-2,-10 0-1 2,5 0-2 1,11-13-1-2,-6-6 3-1,4-2 0 2,-8 2 0 0,2-1 0 0,-7 3 1-2,-4-2-1 2,-3-4-2 0,-7-8 1 0,8 1-1-2,-7-5 1 2,0-1 1 0,3-2 0 0,-7 1-1-2,6-1 1 2,-7-1 0 0,-4 3-1 0,-2-7 1-2,0 4-1 2,0-6 0 0,0 4 0 0,0 1 1-2,0 6 0 2,0 3 0 0,0 0 0 0,-5 4-1-2,-15 1 0 2,3-3-2 0,-10 5-1 0,-6-4 1 0,-6 4 2-2,7 5-1 2,-17 2 1 0,5 4 0-2,4 6 1 2,-12-3 0 0,4-1 1 0,7-1 0-2,2-5 0 2,3 0 0 0,15 3 0 0,1 3-2-2,13 5 1 2,-6 2-6 0,9 4-28 0,-12 0-63-2,13 0-100 2,3 0-211 0</inkml:trace>
    </iact:actionData>
  </iact:action>
  <iact:action type="add" startTime="30025">
    <iact:property name="dataType"/>
    <iact:actionData xml:id="d10">
      <inkml:trace xmlns:inkml="http://www.w3.org/2003/InkML" xml:id="stk10" contextRef="#ctx0" brushRef="#br1">12363 15518 111 0,'0'0'243'8,"0"0"-165"0,0 0-11-2,0 0-10 2,0 0-11 0,0 0 24 0,0 0-8 0,57-272-3-2,-53 223-5 2,-4 1-8 0,6-5-9-2,-3-8-5 2,-3-6-12 0,0-10-12 0,0-1-4-2,0-4-3 2,0-2 4 0,0 2-4 1,0 6-1-4,0 3 1 3,0 3 1 0,-3 6-1 1,-7-3 0-3,6-2 0 2,-11 0-1-1,8-3 1 1,-10 2-1-2,-1-2 1 3,8 4-1-2,-3 3 0 1,7 1 1-2,0 6-1 2,6 2 0 0,0 1 2 0,0 5-1-2,0-1 3 2,0 3 5 0,16 1 10 0,-3-1-1-2,-3 6 1 2,8-4-1 0,-2-2-8 0,3 1-2-2,-11-7 3 2,8 2-3 0,-6-2 13 0,-2 0-6-2,-1-1-10 3,5-2-3-2,-5 3 9 2,6-2-10-4,-9 6 0 3,9-1 2 0,-6 1-2 0,2 6-2-1,-2-5 2 0,-7 1-2 1,3 3 3 0,-3 4-2-1,0 4 1 0,10 2-2 1,-2 9 2 0,5-4-1-2,-3 3 0 2,3 5 2 0,-9-5-3 0,-1-3 1-2,2-10 0 3,-5-12 0-2,0-9 0 2,0-3 0-4,0 3-1 3,0 7 0 0,0 6 2 0,0 6-1-2,0 12 1 2,0 2-1 1,0 5 2-2,7 1-1-1,-6 1-1 2,6 2-1 0,-7-1 1 0,3 1 1-2,-3-7-1 2,6-8-1 0,-6-5 1 0,0 2-2-2,0 4 2 4,0 16 0-4,0 10-1 3,0 7-1-4,0 0-4 3,0 0-2 0,-9 0 5 0,1 5 1-2,-8 26 2 2,-7 8 12 1,2 4-10-2,-8 4 0-1,5 0 2 2,1-2 1 0,2-6-5 0,-2-7 0-2,7-10 1 2,9-9-1 0,-3-6 1 0,10-7-1-2,0 0 0 3,0 0-6-2,0-8 6 1,17-18 0-2,6-2 1 2,-2 1-1 1,8 3 1 0,-15 5-1-4,12 1 1 2,-14 8-3 1,4 4 1 2,-9 6 1-6,9 0 2 4,0 0-2 0,1 34-3 0,4 5 3-2,-3 1 1 2,-6-7 3 0,4-5-4 0,0-7-1-2,-12-8-7 3,6-5-66-2,-2-8-51 1,-8 0-135-2,0 0-314 2</inkml:trace>
    </iact:actionData>
  </iact:action>
  <iact:action type="add" startTime="31249">
    <iact:property name="dataType"/>
    <iact:actionData xml:id="d11">
      <inkml:trace xmlns:inkml="http://www.w3.org/2003/InkML" xml:id="stk11" contextRef="#ctx0" brushRef="#br1">13253 10768 17 0,'0'0'155'6,"0"0"-42"2,0 0-39 0,0 0-36-2,0 0 0 2,0 0-2 0,0 0 23 0,40-62 34-2,-40 60 6 2,0-3-42 1,0-5-19-2,0 0-3-1,-9-4-8 2,-19-3-11 0,-4 0-7 0,-8 0-4-2,2 3-3 2,8 2-2 0,-9 10 0 0,5 2 4-2,-6 0 8 2,1 0 17 0,10 0-8 0,-8 0 7-2,4 2-2 3,3 10-11-2,-7 2-3 1,1 3 11-2,-2 6-6 2,11 5 3 0,-8 0-5 0,13-1-1-1,-1 2-2 0,4-1 1 1,2-4-4 0,-3 5 4-2,9 3 0 2,-2 1 10 0,0 6-1 0,10 3-1-2,-4-3-7 2,-3 1-7 0,10-1-2 0,0-2 1-2,0 0 1 3,0-1-2-2,0 0 6 1,0-4 1-2,0-8-2 2,0-1-2 0,0-6-4 0,0 0 1-2,17 1-4 2,2 1-1 0,2 3 0 0,12 1 0-2,3-1 5 2,5 3 0 0,-1-5 2 0,4-3-1-2,-1-2 2 2,1-8 1 0,8 5-1 0,-7-5 2-2,9-1 4 3,-4-2 2-2,10-4-1 1,-2 0-5-2,8 0 3 2,4 0-6 0,-9 0 2 0,-2 0-1-2,2 0-3 2,-4 0 3 0,2 0-4 0,-4 0-1-2,2 0-2 2,-4 0 2 0,-6 0-1 0,2 0-1-2,-4-10 2 2,-6-3 0 0,-1-7-1 0,-9-5-1-2,1-5 0 3,-2-5 0-2,-5-4-2 1,-3-3 2 1,-4 0-2-4,2 0 2 3,-13-3-1 0,6-1 1-2,-9 2-1 2,0-1 0 2,-2 3 1-4,0 2-1 0,0 4 2 2,0-1-2 0,0 3 0 0,-13 0 1-2,1-2-1 2,-8-3 1 0,-9-1-2 0,4 5 2-2,-7 5-2 3,8 11 2-2,1 7-1 1,-1 4 2-2,-9 0 4 2,3 3 3 0,-11 1 0 0,-5 4 8-2,2-5-8 2,1 2 3 0,-4-2-6 0,-3-1 1-2,-1 6-4 2,2 0 6 0,2 0 2 0,-4 0 3-2,8 0 2 2,2 0 0 0,2 0-3 0,12 0-2-2,-5 0 2 3,11 0-7-2,10 0-2 1,-2 0-3-2,6 4-2 2,1-2 0 0,3 3-14 0,-1 7-60-2,-1 4-71 2,5-4-82 0,0 1-400 0</inkml:trace>
    </iact:actionData>
  </iact:action>
  <iact:action type="add" startTime="36401">
    <iact:property name="dataType"/>
    <iact:actionData xml:id="d12">
      <inkml:trace xmlns:inkml="http://www.w3.org/2003/InkML" xml:id="stk12" contextRef="#ctx0" brushRef="#br2">19321 18058 362 0,'0'0'359'8,"0"0"-179"0,0 0-61-2,0 0-21 2,0 0-23 0,0 0 0-2,-7 9 0 2,7-9-18 0,0 0 6 0,0 0 14 0,0 0-8-1,23 0 15 0,15 0-13 1,5 0-8-2,4 0-3 2,6-2-7 0,-5-5-10 0,9 1-5 0,4 4-12 1,2-4-26-2,13 0 0 1,3 6 0 0,3-1 0-2,2 1 0 1,3 0 0 2,0 0 0-4,10 0 0 4,1 1 0-2,1 19 0 2,1-8 0-4,0 0 0 5,-9-2 0-3,2-7 0 2,-9 4 0-5,-3 0 0 4,-1-2 0 0,4 0 0 0,9 7 0 0,-9-3 0-2,10 2 0 4,-10 4 0-3,2-8 0-1,8 3 0 2,-10 0 0-1,13-1 0 1,-13-4 0-1,-7 7 0 0,0-3 0 1,-13-4 0 1,2 9 0-4,8-3 0 5,3 0 0-4,3 1 0 4,4-4 0-6,-1 4 0 4,-5-7 0 0,-7 1 0 0,1-4 0-1,2 2 0 0,-4-3 0 2,1 6 0-2,-5-4 0-1,-6-1 0 2,-4 1 0 0,1 2 0 0,-8 2 0-2,3-2 0 3,-8 0 0-2,1-2 0 2,-6 1 0-4,-1-2 0 5,4-2 0-4,-15 3 0 4,11-3 0-4,-3 2 0 0,-11-2 0 2,-3 6 0 0,-8-6 0-1,3 0 0 0,-12 0 0 1,-1 0 0-1,1 0 0 1,8 0 0-2,-11 0 0 2,2 0 0 0,-3 0 0 0,0 0 0-2,0 0 0 2,0 0 0 0,0 0 0-2,0 0 0 2,0 0 0 0,0 0 0 0,0 0 0-2,-20 0 0 2,-24-30 0 0,-22-4 0 0,-11-6 0-1,-4 1 0 0,-9 6 0 2,10 1 0-2,0 4 0-1,12 2 0 2,-6 7 0 0,5-6 0 0,-2 12 0-2,4-6 0 2,6 2 0 0,5 1 0 1,1-1 0-4,13 6 0 3,11-3 0 0,-1 2 0 0,11 0 0-2,5 5 0 2,8 4 0 0,5 0 0 0,3 3 0-1,0 0 0 0,0 0 0 2,0 0 0-2,0 0 0-1,0 0 0 2,8 0 0 0,35 0 0 0,27 25 0-2,1 7 0 2,3-2 0 0,-8 7 0 4,-5 0 0-7,7-5 0 5,-7 0 0-4,3 0 0 4,0-8 0-8,2 6 0 5,4-3 0 1,-22-5 0 0,-10-7 0 1,-12-4 0-1,-13-5 0 0,-9-5 0-1,5-1 0-3,-6 0 0 4,-3 7 0 0,0-7 0 2,0 3 0-6,0-3 0 6,0 2 0-4,0 1 0 5,0 9 0-7,-3 10 0 3,-33 5 0 1,-5 5 0 0,-16-2 0-2,1-5 0 2,-5-8 0 0,2-2 0 0,-5 2 0 0,4-3 0-2,-1-1 0 3,1-8 0-1,0 2 0-1,15-7 0-1,2 0 0 2,7 0 0 0,18 0 0-2,12 0 0 2,6 0 0 0,0 0 0 0,0 0 0-2,0 0 0 2,0 0 0 0,0 0 0 0,10 0-67-2,27 0-75 2,3 17-61 0,-22-9-130 0,8 4-824-1</inkml:trace>
    </iact:actionData>
  </iact:action>
  <iact:action type="add" startTime="38351">
    <iact:property name="dataType"/>
    <iact:actionData xml:id="d13">
      <inkml:trace xmlns:inkml="http://www.w3.org/2003/InkML" xml:id="stk13" contextRef="#ctx0" brushRef="#br2">24411 18151 420 0,'0'0'235'8,"0"0"-103"-2,0 0-37 2,0 0-29 0,0 0-13 0,0 0 7-2,0 0-6 2,79-5-13 0,-79 16-14 0,0 8-11-2,0 5 6 2,0 4-7 0,0 2-3 0,0 6 3-2,-14 6 9 2,-1-2 4 0,5 8-3 0,-6-3-2-2,12-3 0 2,4-7 1 0,0-5-1 2,0-3-4-6,0-3-3 4,7 0-9 1,26-3-6-2,-1-4 2-1,10-7 2 2,2-7-1 0,-2-3-4 0,0 0-1-2,0-13 1 2,-4-25-5 0,-7-12 4 0,1-12-2-2,-7 4 1 2,-6 1-2 0,-2 9 2 0,-11 11 2-2,4 12-3 2,-7 14 0 1,-3 5-2-2,0 6 5 2,0 0 0-4,0 0 2 3,0 0 0 0,0 0-1-2,0 0 3 2,0 12 8 0,0 15 5 0,0 13-11-2,0 8 10 2,-3 10 4 0,-7-1-4 0,4-6-7-2,2-9 1 2,1-15-8 0,-3-9 0 0,2-1-2-2,1-12-6 2,3-2-20 0,0-3-43 0,-1 0-47 1,1 0-81-4,-3-11-267 3</inkml:trace>
    </iact:actionData>
  </iact:action>
  <iact:action type="add" startTime="39101">
    <iact:property name="dataType"/>
    <iact:actionData xml:id="d14">
      <inkml:trace xmlns:inkml="http://www.w3.org/2003/InkML" xml:id="stk14" contextRef="#ctx0" brushRef="#br2">24392 17842 376 0,'0'0'229'8,"0"0"-43"-2,0 0-42 2,0 0-38-1,0 0-14 2,0 0-16-4,0-2-2 4,0 2 2-1,0 5-10 0,13 7-11-2,4 1-8 3,12 4 5-3,-4-2-4 3,14 7-5-3,1-7-4 1,1 2-8 1,3-2-4 0,8 0 0-2,-7-5-12 2,11 2-3 2,-12-7-2-3,2 3 2-1,-8-2-4 2,-5-3-2 0,-10 0 0 0,-4 1 3-2,-15-4-3 2,10 0-2 0,-7 0-2 0,-4 0-1-2,-2 0-1 3,8 0-2-2,-9 0 2 1,0 0-3-2,0 0-1 2,0 0 0 0,0-17-2 0,0-7 1-2,0-1 0 2,-9-8 5 1,-11-3 1-2,-8-9 2-1,-5-2-3 2,5 8 1 0,10 7-1 0,5 15 1-2,5 2-1 2,8 15 1 0,0 0-1 0,0 0 0-2,0 0 0 3,0 0-1-2,0 0-33 1,0 0-49-2,0 0-59 2,0 15-152 0,0 2-224 0</inkml:trace>
    </iact:actionData>
  </iact:action>
  <iact:action type="add" startTime="41751">
    <iact:property name="dataType"/>
    <iact:actionData xml:id="d15">
      <inkml:trace xmlns:inkml="http://www.w3.org/2003/InkML" xml:id="stk15" contextRef="#ctx0" brushRef="#br1">20871 16200 252 0,'0'0'162'8,"0"0"-112"1,0 0-16-2,0 0 16-1,0 0-26 2,0 0-10 0,0 0 3 0,-160-27 29-1,133 27 3 0,-9 6 1 1,11 10-17 0,-8 9-8-1,2 6-5 2,-5 3-6-3,-5 11-6 2,8 0-6-2,3 4 0 2,-7 0 1 1,14 3-2-2,-10-7 9 0,12-6 10 1,6-4 13 0,-6-1-13-1,14 0-6-1,-10 3-3 2,9 5 3 0,-5 5-4 0,3 7-4-1,1 3 2 1,5-1-6-1,0-8 6 1,4-1-3-2,0-5 0 2,0-3-2 0,0-2-1 0,0-5 2-2,0-4-2 2,1-1 1 0,22 4 0 0,-2-1 5-2,6 5-2 2,5-5-1 1,-4-1-1-2,2-9 17-1,-7-12-20 2,16-2-1 0,-5-6-5 0,9 0 5-2,5 0 7 2,1 0-1 0,-1-6 0 0,-7-2 2-2,-6 3 9 2,-6-10-5 0,10-14-7 0,-2-1-2-2,3-22-2 2,0-6-1 0,4-15 0 0,8-13 2-2,-10-8-2 2,1 1 2 1,-2 4-2-2,-2 7 1-1,-14 15-1 2,-6 8 0 0,-19 7-2 0,0 8 1-2,-3-7-3 2,-45 1 3 0,-9-1-11 0,1-2-38-2,-4 3-55 2,40 38-157 0,7 8-425 0</inkml:trace>
    </iact:actionData>
  </iact:action>
  <iact:action type="add" startTime="43395">
    <iact:property name="dataType"/>
    <iact:actionData xml:id="d16">
      <inkml:trace xmlns:inkml="http://www.w3.org/2003/InkML" xml:id="stk16" contextRef="#ctx0" brushRef="#br1">21309 16937 78 0,'0'0'164'7,"0"0"-71"0,0 0-24 1,0 0-6 0,0 0-32-2,0 0-12 2,0 0 7 0,94-13 12-2,-84 6 26 2,16 5-7 0,-3-8-12 0,-3 9-10 0,5-5-17-2,-5 0-3 2,6 1 3 0,8-1 9 0,-7 6-6-2,7 0-7 2,5-6 8 0,1 4-3 0,-3 2-9-2,3 0-3 3,-1 0-3 0,-1 0 0-1,3 0 1-2,2 0 2 2,1 0 0-1,-1 0 4 1,11 0 4-2,-11 0 0 2,11 0-7 0,-11 0-4 0,-6 5-1-1,6 4 2 1,1-4-1-1,3 3 0 3,7-3-1-5,-2-5-1 2,-4 7 1 1,-2-4 1-2,5-1 0 3,-7 5 3-2,-4-2-2 4,4 1 7-7,5 4-5 6,-1-3 1-5,4 0-3 4,9-4-2-2,1-3-1-1,-1 0-1 2,7 0 4 0,5 8 0-1,-9-2-1 0,-1 0 5 2,7 3-2-2,-5-9-6 3,10 0-1-6,5 0 0 4,1 0 0 0,-7-12-1 0,0-5 1-2,3 9 0 3,-16 6 2-1,-2 2 0-1,2 0-2-1,-4 0 0 3,-9 0 0-2,11 0 0 1,5-9 0-2,-3 3-3 5,7 1 2-6,-16-1-1 3,0 6 0-2,-11 0 2 4,-1 0 0-3,0 0 0 2,-12 0 1-5,4 0-1 4,8 0 0 0,-13 0-1 1,6 0 0-3,4 0 1 2,-5 0 0 1,1 0 0-3,2 0 0-1,-11-6 0 3,-3 3 1 0,3 1-1 0,8-1 0-2,-4-4 0 2,8 7 2 0,0 0-1 0,-4 0-1-2,1 0 2 2,4 0 0 0,-10 0-1 0,8 0 0-2,-2 0-1 2,-1 0-3 0,2 0 3-2,5 0 2 2,-15 0-2 0,-1 0 1 1,6 0-1-2,-4 0 3-1,1 0-2 2,-6 0-1 0,1 0 1-2,-1 0 0 2,0 0-1 0,1 0 2 0,8 0-2 0,-3 0 1-2,-9 0-1 3,6 0 0-2,-5 0-1-1,5 0 2 2,-3 0-2 0,14 0 2 0,-8 0 0 0,10 0 0-2,-11 0 1 2,-2 0-1 1,-3 0 1-2,-4 0-2-1,-7 0 0 2,2 0 0 0,2 0 3 0,-5 0-1-2,-1 0-2 3,3 0 1-1,-3 0 0-1,9 0-1-1,0 0 1 3,1 10-1-2,7-8 0-1,-5 5 0 2,-2-2-1 0,-5-2 1 0,-1-3 2 0,-9 3-2-2,-2-3-3 2,0 0 1 1,0 0 1-2,0 0-9-1,-21 0 3 2,-19 0 5 0,-14-3 1 0,3-14 1-2,-5 6 0 2,-4-6 2 0,4 5-2 0,2 5 0-2,6-3-1 2,8 3 2 0,4-6-2-2,12 5 1 2,8-3-2 0,9 5 1 0,7 0-3-2,-1 5 0 2,1 1-1 0,0-4 2 0,0 4 3 0,0 0 3-2,0-3-2 2,0 3-2 0,0 0 0-2,0 0-5 2,0-2-1 0,0 2 7 0,11 0 4-1,20 0 1 0,-2 0 1 2,4 0-1-2,3 0 2 1,-11 5-4-2,2 9 0 2,5 0 0 0,-4-1 4-2,2-5 1 2,-4 5-1 0,-5-2 12 0,2-5-10-2,-10 0 5 2,1-5 0 0,-11-1-6 0,-3 4-7-2,3-4 2 2,-3 0-1 0,0 3-1 0,0-3 1 0,5 0-2-2,-5 0 0 3,0 0 1-2,3 0 4 1,2 0 5-2,-5 3-5 2,5-3-1 0,-2 0 2-2,-3 2-5 2,0-2 2 0,0 4 2 0,0-3-1 0,0-1 4-2,0 12 5 2,0-3 0 0,0 4 12-2,0 5-15 2,-3 4-10 0,-35 4-1 0,-14 0-1-1,-9-2 2 0,-7-4-1 1,1 3 1 0,8-4-2 1,5-2 1-4,18 3-12 3,11-5-42 0,6 2-3-2,15 4-23 2,4-18-59 0,0 0-227 0</inkml:trace>
    </iact:actionData>
  </iact:action>
  <iact:action type="add" startTime="45659">
    <iact:property name="dataType"/>
    <iact:actionData xml:id="d17">
      <inkml:trace xmlns:inkml="http://www.w3.org/2003/InkML" xml:id="stk17" contextRef="#ctx0" brushRef="#br1">26792 16217 210 0,'0'0'119'8,"0"0"-102"-2,0 0 14 2,0 0 12 0,0 0 8-1,0 0-23 0,0 0 8 1,-68-50 8 0,45 45-6 0,5-5 7-1,-14 6-3 0,5 1-12 2,2 0-8-1,-14 3 2-3,6 0-4 3,5 0-1-1,-11 0 5 2,9 0-4-3,2 8-4 2,5 4 5-1,6-4-1 2,-2 1-2-4,11-1 1 4,-7 5-10-1,0 3 1-1,-4-1-1-1,-1 8 2 2,3 4 3 2,-7 11 1-3,8 5 0 0,5 4 13 0,-8 0 7 2,9 2-8-2,3-7-8-1,-6-2-4 2,2-8-3 0,11 5 2 0,-8 0 2 0,0 7-1-2,4 8-3 2,-12 2-3 0,9 7 4-2,-6-3 0 2,8 7-3 0,-6-3-4 0,9-2 5-2,2-6 6 2,0 6 6 0,0-4-5 0,0-5-3-2,2-7 9 2,12 0 2 1,-5-7-8-2,7 4-11-1,0-8 1 2,-2-4 1 0,-3-6 3 0,5-6 3-2,1 2-8 2,6 1 1 0,-3 2-3 0,4-2 0-2,-4-3 3 2,3-4-6 0,-3-1 8 0,1-4-4-2,5-2 5 2,-12-1-4 0,15 3-1 0,-6-3-3-1,5-5-2 0,1 0 0 2,3 0-1-2,0 0 2-1,8 0 1 2,1 0-1 0,2-18 4 0,11-11-2-2,-10-5 1 2,2-1-1 0,0-2 1 0,-11-3-4-2,-2 9 4 2,-1 4-3 0,-8-3-1 0,-7 6-1-2,3-4 1 2,-5-2-1 0,1-4 0 0,1-6-1-1,-1-4 1 0,-6-10 0 2,0-3 0-2,-5 1 0-1,6 0 0 2,-11 3-2 0,0-1 2 0,0 7 0-2,0 4-1 2,0 2 0 0,0-4-1 0,-13-4 2-2,-6-1 0 2,-2-6 0 0,-3 5 0 0,6 0 1-2,0 0-1 2,-2 4 0 0,4 5 0 0,-4 5-1-2,-1 10 1 2,3 4-2 1,6-1 1-2,-4 7-1-1,1 2 1 2,-3 0 1 0,2 4-11 0,0 0-42-2,-16 9-45 2,27 2-90 0,-10 0-80 0</inkml:trace>
    </iact:actionData>
  </iact:action>
  <iact:action type="remove" startTime="54422">
    <iact:property name="style" value="instant"/>
    <iact:actionData xml:id="d18" ref="#d16"/>
  </iact:action>
  <iact:action type="add" startTime="54441">
    <iact:property name="dataType" value="strokeEraser"/>
    <iact:actionData xml:id="d19">
      <inkml:trace xmlns:inkml="http://www.w3.org/2003/InkML" xml:id="stk18" contextRef="#ctx0" brushRef="#br3">31210 21277 793 0,'0'0'132'20,"0"0"-81"-19,0 0 8-1,0 0-35 7,0 0-24-1,0 0 0 4,0 0-3-4,7 0-19 2,-7 0-108-2,0 0-269 2</inkml:trace>
    </iact:actionData>
  </iact:action>
  <iact:action type="remove" startTime="54885">
    <iact:property name="style" value="instant"/>
    <iact:actionData xml:id="d20" ref="#d17"/>
  </iact:action>
  <iact:action type="add" startTime="54906">
    <iact:property name="dataType" value="strokeEraser"/>
    <iact:actionData xml:id="d21">
      <inkml:trace xmlns:inkml="http://www.w3.org/2003/InkML" xml:id="stk19" contextRef="#ctx0" brushRef="#br3">32994 21872 453 0,'0'0'116'23,"0"0"-24"-23,0 0 2 1,0 0-51 4,0 0-31 3,0 0-12 0,0 0-12-2,-74 9-76 2,71-9-104 0,-1 0-301 0</inkml:trace>
    </iact:actionData>
  </iact:action>
  <iact:action type="add" startTime="57899">
    <iact:property name="dataType"/>
    <iact:actionData xml:id="d22">
      <inkml:trace xmlns:inkml="http://www.w3.org/2003/InkML" xml:id="stk20" contextRef="#ctx0" brushRef="#br1">21224 16878 178 0,'0'0'109'7,"0"0"-18"0,0 0 2 1,0 0-26 0,0 0 0-2,0 0 11 2,0 0-18 1,122-34-14-2,-103 28-24-1,3-2-2 2,-2 1-5 0,16-3-5 0,1-6-2-2,3 1-2 2,4-1 0 0,-1 2 4 0,11-1 10-2,-11 3 4 2,1 5-6 0,-1 1-1 2,1 4-3-6,5-1 3 5,-6 1-8-2,1-5-3 1,10 4 0-1,-9 1 2 0,10-3-6 1,-12 1 3 0,-2 4 0-2,-1-3 2 2,4 3-1 1,6 0 2-2,-3 0 2-1,7 0 2 2,-4 0-5 0,11 0 0 0,-4 0 2-2,2 0-7 2,1 0 5 0,-4 0 3 0,-4 0 2-2,8 0-1 3,-4 7-2-2,5 3-6 1,0 2 1-2,9 2 6 2,-8-3-6 0,-1-4 1 0,3 3-1-2,-7-5 2 2,0 4 1 0,-6-6 1 0,1 5-3-2,9-3 3 2,-5 2-5 0,4-2-1 0,1 0 4-2,5-2-6 2,-8 1 2 0,6-4 1 0,-2 0-2-2,-5 1 0 2,0-1 1 0,-2 4-2 0,-5-2 2-2,7 1 3 2,-1 0-4 0,-8 2 1 0,7-5-1-2,-10 10-1 2,12-8 0 0,-2 0-2 0,-10 3 2-2,3-1 0 2,-12-4 0 0,0 0 0 0,-8 0 2-2,4 0-2 2,-11 0 2 0,7 0-2 0,1 0 0-2,-6 0-1 3,0 0 1-2,-3 0 0 1,1 0 0-2,-5 0 0 2,1 0 0 0,-1 0 1 0,-1 0-1-2,11 0 0 2,-3 0 0 1,1-4-1-2,-5-3 2-1,2 5-1 2,-4-8 0 0,2 5 0 0,-8-1 0-2,10 0-2 2,5-2 2 0,-3 3 1 0,-4 2-1-2,-8 1 0 3,3 2 1-2,-10 0-1 1,9-3 1-2,-6 3-2 2,5-4 2 0,-2 2-2 0,7-1 1-2,4 0-1 2,-1-2 1 0,-4 5 1 0,4 0-1-2,-13 0 0 2,11 0 0 0,1 0-2 0,-2 0 2-2,6 0 0 2,-3 0 0 0,1 0-2 0,-5 0 2-2,-9 0 0 3,2 0 0-2,-9 0 0-1,1 0 0 2,5 0-2 0,7 0 2 0,-6 0-2 0,9-3 0-2,2 0 2 2,-8 3-3 0,6-4 2-2,-3 2 1 2,-12 0-3 0,6-1-1 0,-7-3-6-2,0 1-4 2,0-1 4 0,0-5 3 0,0-3 2-1,0-3 2 0,-17-5-1 1,-9-1 0 0,-12 1 2 1,-5 2-2-4,-1 1 3 3,-5 2 1 0,5-1-1 0,7 1 0-2,3 0 1 2,1 9 0 0,0-4 1-2,18 5-1 2,-1 4 0 0,6 0-1 0,7 3 1-2,3 0 1 2,0 0 5 0,0 0 10 0,0 0 15 0,0 0-8-2,37 28-21 3,3 6 2-2,4 8 2 1,5 0 1-2,-1 0 11 2,-8-5 4 0,-14-6-4-2,0-3 11 2,-15 2-10 0,-7-5-13 0,-4 7-6 0,0-7 0-2,0 6-6 2,-15-6 1 0,-18 0-5 0,-3-8-28-2,5-5-19 2,-2-6-18 0,10-6-56 0,13 0-62-2,10 0-254 3</inkml:trace>
    </iact:actionData>
  </iact:action>
  <iact:action type="add" startTime="59595">
    <iact:property name="dataType"/>
    <iact:actionData xml:id="d23">
      <inkml:trace xmlns:inkml="http://www.w3.org/2003/InkML" xml:id="stk21" contextRef="#ctx0" brushRef="#br1">26881 16046 170 0,'0'0'120'6,"0"0"-31"2,0 0-5-2,0 0 16 2,0 0 24 0,0 0-22-2,0 0-9 2,-70-44-16 0,42 38-39 0,-6-3-11 0,2 4 5-2,-2 5-1 2,-6 0 9 0,1 0-7 0,2 0 4-2,0 0-6 3,3 0-1-2,-2 0-1-1,-2 7-6 2,5 6 3 0,3 1-10 0,-7-1 0 0,14 4 1-1,-13 1 6 0,11 1-1 1,-8 3 0 1,5 7 2-4,-11 7-1 3,3 6 3 0,0 3-5 0,8-4-8-2,-5 6 1 2,8-11-7 0,2 3-7 0,6-5 4-2,1 0 4 3,10 5 14-2,-4 6 8 1,3 2-2-2,7 5-2 2,0-3-8 0,0 0 1 0,0 6-5-2,0 9 4 2,0 2-9 0,0 3 0 0,4 6-7-2,9-4 4 2,-7 3-3 0,10-3 0-2,-12-9 2 2,14-7 1 0,-13-6 2 0,8-7-4 0,5-8 8-1,-2-4-5 1,8-4 0-1,4 0-2-1,8 1-2 2,3 2 4 0,6-1-6 0,-1 2 6 0,4-7-5-2,-6-5 6 2,-3 3-7 0,-9-10 2-2,1 1 0 2,-1-4 0 0,-1-3-2 0,-1-5-1 0,5 7 0-2,-6-7 1 2,7 0-2 0,8 0-1 0,3-17 1-2,16-20 0 3,1-3 1-2,8-4 1 1,-13 4 1-2,-3 4-2 2,-5-7 1 0,-8 12 0 0,-5 1-1-2,-11-7-2 2,-5-2 1 0,3-11 0 0,-2-14 1-2,2 0-2 2,-6-11 1 0,-1 4 0-2,-6 12 0 2,0 10 1 0,-10 9-1 0,0 6-1 0,0 1 1-2,0-10 0 3,0 6 1-2,0-10 0 1,0-8 1-2,0 1-1 2,-13-3 0 0,2 0-1-2,-9-2 1 2,-9 0 0 0,5 1-1 1,-13 5 1-2,9-1-2-1,-11 12 1 2,6 2 1 0,7 6-1 0,5 7 1-2,1 1-4 2,4 4 1 0,2 3-12 0,-5 2-36-2,-6-3-40 3,-18-5-63-2,22 22-75 2,1 3-142-4</inkml:trace>
    </iact:actionData>
  </iact:action>
  <iact:action type="add" startTime="61957">
    <iact:property name="dataType"/>
    <iact:actionData xml:id="d24">
      <inkml:trace xmlns:inkml="http://www.w3.org/2003/InkML" xml:id="stk22" contextRef="#ctx0" brushRef="#br1">20719 13246 76 0,'0'0'250'8,"0"0"-188"-2,0 0 4 2,0 0-13 0,0 0-4 0,0 0-26-2,0 0 0 2,-99-13 15 0,66 13 14 0,5 20-2-2,-8 5-7 2,3 4-6 0,-2-2-16 0,1 4-7-2,-5 2-8 2,3 7-2 0,-2 2 3 0,8 6 1-2,-6 6-2 1,12 0 7 4,4 0 1-5,6 3 14 0,11-1-11 2,-9 4 0 0,12-4-4 0,0-3-2-2,0-5 7 2,0-6-8 0,15 0-10 0,2-2-4 0,8-6 2-2,7-4-2 2,-5-8 4 0,12-2 5-2,2-8-3 2,4-4 5 0,10-5-6 0,1-3 4 0,1 0-4-2,-8 0 0 2,3 0-1 0,-8 0 2-2,-4 0 0 2,1-6 1 0,-13-5 1 0,4 0 0-2,-9-4-2 2,1-4 0 0,8-3-2 0,-7-3 0-2,0 3 1 2,-1-2-1 0,1 5 1 0,-2-3 0-2,-4-7-1 2,-5-8 1 0,-4-8 0 0,4-13 1 0,-12-12-1-2,-2-6 7 2,0-6-8 0,0 11 4-2,-7 14-4 3,-25 12 0-2,8 8 0 1,-13 5 0-2,1 3 0 2,-4 5 4 0,0-2-4 0,0-1 0-2,-1 7 0 2,5 3-8 0,8 9-49 0,26 8-126-2,2 0-273 2</inkml:trace>
    </iact:actionData>
  </iact:action>
  <iact:action type="add" startTime="63269">
    <iact:property name="dataType"/>
    <iact:actionData xml:id="d25">
      <inkml:trace xmlns:inkml="http://www.w3.org/2003/InkML" xml:id="stk23" contextRef="#ctx0" brushRef="#br1">21306 13823 265 0,'0'0'148'8,"0"0"-79"0,0 0-3-2,0 0-9 2,0 0-7 0,0 0 4 0,0 0 5-2,197-14-7 2,-167 14-9 0,11 0-2 0,12 0-15-2,10-11-14 2,11-1-7 0,10-2 7 0,0 1 1 0,11-1-3-2,-9 6-1 2,-6-1 10 1,-6 3-2-4,-11 6 6 3,-3 0-12 0,8 0 0 0,4 0-8-2,2 0-1 2,9 0-2 0,1 0 0 0,10 0 0-2,-4 0 0 3,7 0 0-2,-10 0 1 1,5 2-3-2,-16 2 4 2,-6-2-3 0,4 2 2 0,-7-4-2 0,7 0 1-2,2 0 0 3,-2 0 4-2,3 0 2-1,3 0 10 2,-2 0-2 0,-5 0-2 0,-10 0 4-2,-2 7-9 2,-1-1 5 0,-4 3-3 0,-4-1-1-2,5-1-3 3,5-2 4-2,-1-2-4 2,9-1-3-4,-7 1 2 3,-2-1 0 0,-1 4 3 0,-12-3 1-2,5 3 1 2,-3 2-1 0,0-1 4 0,7-3 2-2,-6-1-12 2,9 0-2 0,0-3 4 0,-7 3-1-2,4-3 3 2,-13 4 8 0,-4-4-7 0,1 0-4-2,-5 0-3 3,-6 0 0-2,7 0 1 2,-4-4-1-4,-6-5-1 3,7 1 1 0,-11-1 0 1,5 4 1-4,5-1 2 3,2 0-3 0,-8 6 2 0,4-2-2-2,-5 2 1 2,-2-3 1 0,-5 3 2 0,-1 0 1-2,2-2-5 2,-1 2 1 0,-11 0 0 0,6-3-2-2,-1 3 2 3,-8-4-1-2,-5 4 1 3,2 0-1-6,-2 0 0 4,0 0 0 0,0 0 0 0,0 0-3-2,0-1-2 2,0-8 3 0,-2-6 2 0,-24-2 2-2,-7-2-1 2,-5-3 0 0,-4-1 2 0,-1 6-2-2,5 1 0 2,10 1 1 0,-3 6-2 0,10 1 0-2,8-1 0 3,3 5 1-2,9 4-1 1,1 0 1-2,0 0 0 2,0 0 1 0,0 0 1 0,0 0 1-2,0 0 4 2,0 0 1 0,7 0 0 0,29 3-9-2,-3 10 1 2,-1 1 1 0,0 4 0 0,-7 4 10-2,-6 5 19 2,-5 7-8 0,-4 6-11 0,3 2-2-2,-10-3-6 3,0-11 1-2,-3-2-2 1,0-10-3-2,0-4 0 2,-10 1-7 0,-23-1 2 0,-6-6-22-2,-2-4-41 2,2-2-47 0,6 0-32 0,28 0-81-2,5-4-281 2</inkml:trace>
    </iact:actionData>
  </iact:action>
  <iact:action type="add" startTime="64538">
    <iact:property name="dataType"/>
    <iact:actionData xml:id="d26">
      <inkml:trace xmlns:inkml="http://www.w3.org/2003/InkML" xml:id="stk24" contextRef="#ctx0" brushRef="#br1">26811 13078 324 0,'0'0'171'7,"0"0"-81"-1,0 0 17 2,0 0-11 0,0 0-25 0,0 0-19-2,0 0-21 2,-146-76 11 0,118 66-2-1,-10 2-2 0,-1 5 7 1,-1 3-6 0,-10 0-4-1,2 0 17 0,5 0-14 1,-9 3 8-1,4 14-11 2,7-4-1-3,1 2-11 2,1 4-5 0,-2 0 3 0,3 1-5-1,-4 8 12 0,12 4 8 1,2 3-4 0,-11 9-1-2,16 0-8 2,-10 1-7 0,12-1-3 0,-2 1 1-2,9 4 6 2,1-2-2 0,-3 1-4 0,6-4 3-2,2-3-3 2,8-2-3 0,-3-6 2 0,3-1-4-2,0 3-1 3,0-1 3-2,0 3 0 2,0-3-1-4,0-1 4 3,3-2-1 0,15 3-5 0,5 0-2-2,-4 0-3 2,5 0 3 0,8 3-2 0,-4-5-3-2,5 3 1 2,-1-5 0 0,0-1 0 0,1 4 0-2,-7-9 1 2,-4 0 1 0,-3-4-2 0,-2-3 1-2,-1 3-3 3,-1-5 6-2,5 6-5 2,0-5 2-4,1-1-2 3,-2-5-1 0,2-1 4 0,4-3-3-2,0 1 1 2,11 3-2 0,-9-5 1 0,10 1 0-2,-11-3 1 2,-5-3-1 0,-2 0-1 0,-1 0 0-2,5 0 0 2,1 0 0 0,11-24 0 0,-1-3-2-2,-3 0 3 3,6-8-1-2,-4 5 0 2,-5 1 1-4,1 1-1 3,-9 6 1 0,3-1-1 0,-3 0 1-2,6-2-2 2,-1-2 2 0,7-8-2 0,-10-7 2-2,5-2-2 2,2-7 1 0,-6-3 0 0,1 1 0-2,-4-3 0 2,0 2 0 0,-7 7-1 0,3-1 0-2,-11 4 1 3,-5-1-1-2,0 2 1 1,0 4-1-2,0-7 1 2,-2-1-2 0,-21-7 1 0,-6-5-1-2,1-3 2 2,8 6 0 0,-16 3-1 0,13 7 1-2,2 16 0 2,1 5 0 0,0 6 0 0,1 4 0-2,-1 3-1 3,2 2-1-2,-2 3-4 1,-6 6-16-2,-7 1-43 4,-11 0-44-4,-17 0-51 4,44 0-77-6,1 0-253 4</inkml:trace>
    </iact:actionData>
  </iact:action>
  <iact:action type="add" startTime="67825">
    <iact:property name="dataType"/>
    <iact:actionData xml:id="d27">
      <inkml:trace xmlns:inkml="http://www.w3.org/2003/InkML" xml:id="stk25" contextRef="#ctx0" brushRef="#br1">20832 8942 146 0,'0'0'225'8,"0"0"-124"-2,0 0-31 2,0 0-13 0,0 0-19 0,0 0 6-2,0 0 0 2,-209 11-1 0,176 6 10 0,-7 5-7-2,13 10-11 2,-6-2-6 0,5 1-8-2,-4 2-10 2,5 4-3 0,5 4-6 1,-10 4 1-2,7 4-3-1,2 4 3 2,3 4-2 0,-3-4 0 2,7-1-1-4,0-3 0 1,11 0 1 1,-2-2-1 1,1 1 2-4,3 3-2 5,3 3 2-4,0 1 1 4,0 1 3-6,0 1-2 5,0-4 0-2,16-12 5 1,5-3-8-1,5-7 5 1,7-12-4 0,8-3 1-3,7-1 1 3,4-6 7 0,-7 4-5 1,7 4 1-2,-4 3 3 0,1-3-2 1,-1-5-3 1,-9-9-3-4,9-3 2 2,-2 0-1 3,-2 0-2-4,-1 0 0 3,-15-7 4-4,5-1-2 3,-14-1-1 0,-2 1 2-3,-1-9-2 4,-1-11-2-2,11-11 0 2,-12-8 2-2,12-22-1-1,0-8 2 2,-1-20 2 0,7-10 3 0,-7-7 2-2,2-11 0 2,2 2-3 0,-19 8-3 0,3 5-1-2,-13 20-3 2,0 17 1 0,-19 14-1-2,-21 14 1 2,-4 11 0 0,-9 6-1 0,5 6-1 0,-6 8-17-2,12 5-53 2,28 9-28 1,8 0-208-2</inkml:trace>
    </iact:actionData>
  </iact:action>
  <iact:action type="add" startTime="69167">
    <iact:property name="dataType"/>
    <iact:actionData xml:id="d28">
      <inkml:trace xmlns:inkml="http://www.w3.org/2003/InkML" xml:id="stk26" contextRef="#ctx0" brushRef="#br1">21152 9571 341 0,'0'0'144'8,"0"0"-36"0,0 0-5-2,0 0-35 2,0 0-18 0,0 0 3 0,0 0-16-2,74-2-5 2,-51 2-6 0,-3 0-5 0,14 0 7-2,-11 0-2 2,16 0-5 0,-6 0 2-3,2 0-11 4,12 0 5-2,0 0-7 2,10 0 13-4,5 0-5 3,3 0-5 2,8 0 2-3,-9 0-4 1,2 0 6-2,5 0-3 2,-7 0 2 0,9 0-10 0,-10 0 0-2,4 0-6 3,7 0 6-2,7 0-5 1,6 0 1-2,9 2-2 2,1 1-1 0,-11-3 1-2,-4 3 1 2,-8-3 1 0,-10 3-1 0,-5-3 2 0,-1 0-3-2,-3 0 1 2,0 0 1 0,5 0-2 0,-2 0 0-2,1 0 0 2,2 0 0 0,-4 0 2 0,2 0-2-2,-5 0 1 2,-9 0 0 0,1 6 5-2,8-1-5 2,-11 1 0 0,1 0 1 0,-4-5-2-2,1 3-1 2,-9-4 1 0,8 0 0 1,-12 3 1-4,4 0 0 3,5-1-1 0,-9 1 0 0,8 2 1-2,-2-5-3 2,-4 0 2 0,6 0 0 0,5 0 1-1,-2 0-1 0,2 0 1 1,-1 0-1 0,-1 0 0-2,-10 0 2 2,10 0-1 0,8 0-1 0,-12 0 0 0,4 0 0-2,1 0-1 2,-3 0 0 1,-6 0 0-4,-6 0 2 3,3 0-2 0,-11 0 1 0,12 0 0-2,-6-5 0 2,0 2 0 0,2 1-1 0,7-1 2 0,-5-4-1-2,10 6 0 2,3-3 0 0,-3 4 0-2,-6 0 0 2,3-2 1 0,2 2-1 0,-16-3 0-2,6 0 0 2,-1-2 0 0,7 3 1 1,1-5-2-2,-1 1 2-1,4-3-2 2,4 4 2 0,-3 2-1 0,-6 1 0-2,5 2 0 2,0 0 1 0,2 0 0-1,-15 0 0 0,5 0-1 1,1 0 2 0,-6 0-2-2,-3 0 1 2,0 0-1 0,1 0 0 0,-1 0 1-2,-1-3 1 2,-5 0 2 0,-1 0-2 1,0 3 0-4,-5-3 2 3,2 0 3 0,-10 3 6 0,3 0-3-2,1 0-4 2,-4 0-1 0,0 0 2 0,0-2-6-1,0-10-1 0,0-6 1 1,-9-8 0 0,-30-5 4-2,-10-3-1 2,1 4-2 0,5 1-1 0,-1 7 1-2,3 1-1 2,8 7 0 0,-3 6 0 0,13 6 0-1,0-1 1 2,5 3 0-3,5 0 0 2,3 0-2-2,8 0 0 2,-9 0 1 0,11 0 3 0,0 0-1-1,0 10 1 0,0 11 0 1,16 1 0 0,22 0-3-2,4 2 2 2,-2-2-2 0,1 6 0 0,-8-1 0-2,-5 4 3 2,-2 7 4 0,-10-1-1 1,-12 4 5-4,-4 4-8 3,0-6-1 0,0 1-3 0,0-10-1-2,-23-5 1 2,-2-5-2 0,-7-9-1 0,8-5-31-1,-2-2-37 0,8-4-43 3,-1 0-17-4,15 0-96 0,4 0-266 2</inkml:trace>
    </iact:actionData>
  </iact:action>
  <iact:action type="add" startTime="70787">
    <iact:property name="dataType"/>
    <iact:actionData xml:id="d29">
      <inkml:trace xmlns:inkml="http://www.w3.org/2003/InkML" xml:id="stk27" contextRef="#ctx0" brushRef="#br1">26701 8634 532 0,'0'0'74'9,"0"0"-31"-4,0 0 66 3,0 0-11 0,0 0-25 0,0 0-6-2,0 0-5 2,-174-24 5 0,135 24-4 0,10 0-12-1,-10 0-11 0,2 0-12 1,0 0-6 0,-2 0-9-2,2 0 3 2,2 7 3 0,2 17 15 0,-7 9-7 0,3 8 0-2,7 0 1 2,-3 4-3 0,-1 0-5-2,7 0-3 4,6 6 1-4,-11-1-4 2,8 1 0-2,1 8-2 2,5-2 4 0,2-1 0 0,6 0 2 0,7-5 4-1,-7-6-3 1,6-1-8-1,-2 3-2 1,-4 0-1-2,7 2-2 2,3 1-1 0,0 7-2-2,0-1 3 2,0 4 1 0,20 4-3 0,19-3 3-2,-5-1 1 2,0-4 0 0,3-6 1 0,2-1-3-2,1-10 3 2,4-2-4 0,-3-12 1 0,5-3-4-1,-11-5 1 0,5-6-2 2,-3 0 2-2,-1-2-2-1,0 2 2 2,-4 0-2 0,0 1 5 0,-8-4-3 0,-3-6-2-2,11-2 1 2,-5 0-2 0,17-2 0-2,8-35 1 2,4-5-1 0,-6-5 1 0,-1-4-1-2,-6-3 0 2,-2-2 0 0,-2-6 0 0,-11-5 2-1,-4-6-5 0,1-2 3 2,-13-5-1-2,3 2 2-1,1 2-2 2,-8 0 1 0,5 6 0 0,-10 9 0 0,1 1 0-2,6 1-1 2,-7 2 2 0,-3 1-2-2,0 0 1 2,0 3-1 0,0 5-1 0,-16-3 2-2,-11 0 0 2,-4 1-1 0,-4 6 0 0,3 0 0 0,9 1 1-2,-13 4 0 2,6 2 0 0,2 12 0-2,5 6 0 2,2 9 0 0,-2 2-1 2,-6 2 1-3,5 3 1-2,0 3-1 3,-13-3 0 0,-2 3 0-2,-2 0 1 2,-2 0-1 0,-7 0 2 0,0 0-2-2,6 8 1 2,-2 16-1 0,-2 0 2 0,9 6-2-1,-2-2 3 0,3 4-2 1,-1 5-2 0,9 3 3-2,-3 4 0 2,8 10-1 0,-7 3 0 0,9 4 0-2,5 4 0 2,2 6 1 0,8-2-2 1,-7 1 1-4,11-2-1 3,1-1 0 0,-7-5 1 0,7-3-1-2,3 0 1 2,0 3 0 0,0 3-1 0,0 6 0-1,0 2 1 0,13 2 0 3,10 1 1-4,16 0-2 0,-5-3 2 2,0-7-1 0,0-7 1 0,5-4-1-2,-11-14 1 2,5-9-2 0,6-4 3 0,2-14-1-2,4-2-1 2,11-11-1 0,17-1 1 0,-5-1-2-2,11-46 1 2,5-14 0 0,-2-18 0 0,2-10 0-1,-9-4-2 0,-10 1 2 2,-15 1 0-2,-14 4-5-1,-26 6 2 2,-10 2-11 0,0 8-26 0,-39 6-38-2,-25 1-55 2,-17-4-23 0,40 52-75 0,8 1-227-2</inkml:trace>
    </iact:actionData>
  </iact:action>
  <iact:action type="add" startTime="74445">
    <iact:property name="dataType"/>
    <iact:actionData xml:id="d30">
      <inkml:trace xmlns:inkml="http://www.w3.org/2003/InkML" xml:id="stk28" contextRef="#ctx0" brushRef="#br4">4990 6405 178 0,'0'0'109'8,"0"0"48"0,0 0 22 0,0 0-24-2,0 0-14 1,0 0-15 2,0 0-4-1,107 25-22-2,-66-17 1 1,12 0-23 1,23 3-16 1,22 6-2-4,28-4-9 4,37-3-16-2,37 1 13 2,45 0-2-3,39 6-11 2,64 9-4 0,27 1 0 0,44 10-8-2,35 0-23 2,4 2 11 1,14-5-2-2,-9-6 11-1,-23-3 7 2,-3-5-13 0,-16-3-8 0,-3-9 5-2,-17-5 5 2,-15-3-6 0,-38 0 7 0,-18 0-11-2,-44 6-5 3,-45 4-1-2,-47-3 0 1,-64-5-1-2,-49-2-13 2,-41 0-4 0,-40 0-31 0,-11-11-69-2,-86-17-55 2,-64-2 14 0,48 18-100 0,-7 12-276-2</inkml:trace>
    </iact:actionData>
  </iact:action>
  <iact:action type="add" startTime="75263">
    <iact:property name="dataType"/>
    <iact:actionData xml:id="d31">
      <inkml:trace xmlns:inkml="http://www.w3.org/2003/InkML" xml:id="stk29" contextRef="#ctx0" brushRef="#br4">5248 6823 334 0,'0'0'284'8,"0"0"-98"0,0 0-30-3,0 0-50 5,0 0-16-3,0 0-20 1,201-28-5-2,-114 20 9 2,36-1-4 0,38 7-2 0,57 2-6-2,27 0-12 2,52 0 2 0,29 24-6 1,15 13-7-4,28 1-8 3,5-3-9 0,23 4 9 0,2-5-3-2,5-4 3 2,-8-1 3 0,1-3-14 0,8 0-9-2,1-5-4 3,-5 5 5-2,-7 8-7 2,-33 4 15-4,-52 6 0 3,-28-4-9 0,-40 2-7 0,-44-5 2-2,-32-11-4 2,-34-8-2 1,-40-18 0-2,-23 0-3-1,-20 0-15 2,-15 0-24 0,-20 0-17 0,-2-7-4-2,-11-4-20 2,-13-18-52 0,-47-16-38 0,9 18-51-2,-2-2-246 3</inkml:trace>
    </iact:actionData>
  </iact:action>
  <iact:action type="add" startTime="77004">
    <iact:property name="dataType"/>
    <iact:actionData xml:id="d32">
      <inkml:trace xmlns:inkml="http://www.w3.org/2003/InkML" xml:id="stk30" contextRef="#ctx0" brushRef="#br4">20803 6227 273 0,'0'0'386'7,"0"0"-226"1,0 0-31-2,0 0-14 2,0 0-23 0,0 0 7 0,158 0 17-2,-111 3-35 2,17 11-11 0,26-3-17 0,13-3-10-2,14-1-4 3,11 0-7-2,26 3 2 1,9 3 0-2,6-1-6 3,3 1-6-2,9-4-1 1,0-6-7-2,17-3-4 3,3 0-6-1,3 0 8-3,1 0-4 3,-8 0 4 0,-3 0 0 0,-14 8 2 1,-8 3-1-4,5-3 0 3,0 7-1 0,0-6-5 0,-18-1-7-1,-9-3 0 1,6-1 1-1,-11-4 4 2,9 0-1-4,2 0 5 3,-8 0-1 1,9 0-3-2,-9 0-1-1,8 0-1 2,12 0 0 0,2 0 3-2,-2 0-1 2,10 0 5 0,-1 0-5 0,-9 0 2 0,-8-6-3-2,-6-5 0 2,-14-4 0 0,1 1-4 0,2 4 2-1,2 0-2 1,4 8 0-1,-8 2 0-1,-16 0 0 2,-18 0 0 0,-14 2 0 0,-25 10 0-2,-22-7 0 2,-31 1 0 0,-4-4-12 0,-11-2-35 0,0 0-51-2,-52 0-38 2,-49-15-15 0,-50-10 42-2,-59 1-69 2,107 18-65 0,-1 6-133 0</inkml:trace>
    </iact:actionData>
  </iact:action>
  <iact:action type="add" startTime="77920">
    <iact:property name="dataType"/>
    <iact:actionData xml:id="d33">
      <inkml:trace xmlns:inkml="http://www.w3.org/2003/InkML" xml:id="stk31" contextRef="#ctx0" brushRef="#br4">21045 6497 163 0,'0'0'164'6,"0"0"-65"1,0 0-40 1,0 0-20 0,0 0 13-2,0 0 44 1,-144 50 5 2,144-46-24-3,0-4 0 1,0 0-20 3,0 1-3-4,0-1 15 3,3 0 20-2,25 0-21 0,25 0-9 1,23 0 10 0,31 0-4-2,35-13 0 4,41-9 1-4,28 0-11 1,7 7-12 0,2 9-13 1,-4 3-1 0,13 3-3-2,0 0 8 2,25 0 3 0,10 0-11 0,4 3 0-2,3 11 2 2,6 6-9 1,-12-3-1-2,-9-6-1-1,-11-11-12 2,3 0 2 0,-7 0 8 0,11 0 3-2,-11 0 1 2,-4-5-12 0,-10-4-7 0,-19 1 0 0,0 2 0-2,-21 3 0 2,-9 3 0 0,-19 0 0-2,-14 0 0 2,-1 12 0 0,9 2 0 0,-8-3 0-2,-1-2 0 2,-11-1 0 1,-12-3 0-2,-17 0 0-1,-8 2 0 2,-15-2 0 0,-22-2 0 0,-18-3 0-2,-21 0 0 2,-11 0 0 0,-1 0 0 0,-8 0 0 0,0 0 0-2,0 0-37 2,0 0-25 0,0 0-26-2,-8 0-27 2,-40 2-58 0,-30-2-37 0,34 0-61-2,1 0-278 2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5:45:17.4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0070C0"/>
    </inkml:brush>
    <inkml:brush xml:id="br6">
      <inkml:brushProperty name="width" value="0.05292" units="cm"/>
      <inkml:brushProperty name="height" value="0.05292" units="cm"/>
      <inkml:brushProperty name="color" value="#002060"/>
    </inkml:brush>
  </inkml:definitions>
  <iact:action type="add" startTime="2812">
    <iact:property name="dataType"/>
    <iact:actionData xml:id="d0">
      <inkml:trace xmlns:inkml="http://www.w3.org/2003/InkML" xml:id="stk0" contextRef="#ctx0" brushRef="#br0">3018 3830 865 0,'0'0'229'6,"0"0"-104"2,0 0 17 0,0 0-54 0,0 0-30-2,0 0-8 2,0 0-12 0,12-3-4 0,-12 3-4-2,0 0 8 3,-17 0-4-1,-14 0 22-1,-7 0-12-1,-5 11-6 2,-5-2-5 1,3 3-8-1,-1-8-8-3,-4 3-6 3,3-5-2 0,-7 1 0 0,6 2 3 0,-8-2-2-1,-4 3-4 2,-4-1 1-1,4 5-6-2,-7-3 4 3,0 6-5-2,8-1 1 2,11 0-1-4,7 0 0 3,9-4 0 0,12-3-1-3,13-2 1 4,3-3 2-3,1 0 1 3,-3 0-3-4,6 0 3 3,-3 0-3 0,-1 0 4 0,4 9-1 0,-3 11 2-2,1 10 4 2,2 12-5 0,0 9-4 0,0 6 0-2,0 7 0 2,0 6 0 0,0 6 0-2,0 2 0 2,0 4 0 0,0-3 0 0,0 2 0 0,0-2 0-1,2 0 0 0,5 5 0 2,-4 0 0-4,6 6 0 3,1 3 0 0,0 3 0 0,1 3 0-2,-2-1 0 2,1 3 0 0,0 2 0 0,-4-1 0 0,-4-13 0-2,-2-2 0 2,0-5 0 0,0-6 0 0,0 5 0-1,0-2 0 0,0 5 0 1,0 2 0 0,0-9 0-2,0 0 0 2,0-4 0 1,0 0 0-2,0 2 0-1,0 2 0 2,3 4 0 0,5 1 0 0,1 4 0-2,-6 7 0 2,3 5 0 0,-6 5 0 0,0 0 0-2,0-3 0 2,0-2 0 0,0-2 0-2,0 0 0 2,0-12 0 0,0 2 0 0,0-14 0 0,0-5 0-2,-3-3 0 2,-7-2 0 1,-3 12 0-4,8-1 0 3,-5 0 0 0,4 0 0 0,-7 1 0-2,7-2 0 2,-1-1 0 0,3-4 0 0,-5-6 0-1,9-4 0 0,0-9 0 2,0-5 0-2,0-11 0 2,0 0 0-4,-1-7 0 3,-2 0 0 0,3-6 0-2,0-1 0 2,0-6 0 0,0-8 0 1,0 2 0-4,0-1 0 3,0 7 0 0,0 2 0 0,-3 9 0 0,3-1 0-2,-4 3 0 2,4-3 0 0,0-1 0-1,0-11 0 1,0-3 0-1,0-5 0 1,0 1 0-2,0-3 0 2,0 0 0 0,0 0 0 0,0 0 0-2,0 0 0 3,0 0 0-2,0 0 0 2,0 0 0-4,0 0 0 3,0 0 0 0,11 0 0 0,41 0 0-2,16-5 0 2,12-12 0 0,13 2 0 0,-7 5 0-1,2-5 0 0,-13 10 0 1,2-2 0 0,-7 4 0-2,-11 3 0 2,-4 0 0 1,-3 0 0-2,-8 0 0-1,-4 0 0 3,-6 0 0-2,-7 0 0 2,-14 0 0-2,-5 3 0-1,-8-3 0 2,0 0 0 0,0 5 0-2,0-3 0 2,0 3 0 0,-31-5-195 0,11 0-155-1,0 2 30 0</inkml:trace>
    </iact:actionData>
  </iact:action>
  <iact:action type="add" startTime="14015">
    <iact:property name="dataType"/>
    <iact:actionData xml:id="d1">
      <inkml:trace xmlns:inkml="http://www.w3.org/2003/InkML" xml:id="stk1" contextRef="#ctx0" brushRef="#br1">19282 17875 620 0,'0'0'365'8,"0"0"-231"-1,0 0-36 2,0 0-7-4,0 0-14 3,0 0-1 0,0 0-2 0,71 6-2-2,-19-12 12 2,25-11-15 0,20 4 0 0,10-1-9-2,11 0-17 3,2 5 1-2,1 2-8 1,12-1-10 1,-6 8-17-4,14 0-9 4,16 0 0-2,8 10 0 0,25-3 0 1,4 3 0-1,6-10 0 2,-9 0 0-4,-23 0 0 3,-11 0 0 0,-13 0 0 0,-7 0 0-1,-19 0 0 1,-2 0 0-1,-9 0 0 1,7 0 0-2,-2 5 0 3,1-5 0-1,-13 3 0-1,0 6 0-1,-3-1 0 2,-13 9 0 0,-14-4 0 0,-12-1 0-2,-6-1 0 3,-24-7 0-2,-11 1 0 2,-1-5 0-4,-16 2 0 3,0-2 0 0,0 0 0 0,0 0 0-2,0 0 0 2,0 0 0 0,0 0 0 0,0 0 0-2,-33-14 0 2,-27-31 0 0,-18-12 0 0,-9-7 0-2,-10 5 0 2,-2 6 0 0,14 5 0 0,-2 12 0-2,10 8 0 3,16 8 0-2,6 10 0 2,17 3 0-4,18 7 0 3,10 0 0 0,1 0 0 0,5 0 0-2,4 0 0 2,0 0 0 0,0 0 0 0,0 3 0-2,39 33 0 2,29 21 0 1,19 2 0-2,13 0 0-1,7-2 0 2,-5-3 0 0,1-7 0 0,-9-12 0-2,-19-3 0 3,-23-13 0-2,-12-7 0 2,-23-3 0-4,-5-7 0 3,-12 0 0 0,0 2 0 0,0-3 0-2,0-1 0 2,0 7 0 0,-13 3 0 0,-30 5 0-1,-10 2 0 0,2 3 0 1,-10-1 0 0,5 4 0-2,6-6 0 2,20-6 0 0,8-4-75 0,6-3-59-2,16-4-45 3,5-11-74-2,28-9-115 2,10-3-460-4</inkml:trace>
    </iact:actionData>
  </iact:action>
  <iact:action type="add" startTime="15081">
    <iact:property name="dataType"/>
    <iact:actionData xml:id="d2">
      <inkml:trace xmlns:inkml="http://www.w3.org/2003/InkML" xml:id="stk2" contextRef="#ctx0" brushRef="#br1">24121 17507 523 0,'0'0'277'8,"0"0"-131"-3,0 0-49 3,0 0-26 0,0 0-7 0,0 0-6-2,59 110-18 2,-59-57-13 0,0 9 14 0,-6-1 2-2,-14 4-15 2,4 1-1 0,9-7-1 0,-3-4-4-1,10 2-9 0,0-6-4 1,0-9-2 0,32-9 3-2,8-17-3 3,17-8-1-2,8-8-3 2,10-12-3-1,-4-33 0-1,3-17-2 3,-7-20 0-2,-11-6-3-4,-15 2-2 3,-16 17 3 2,-12 24-2-1,-13 28 1-1,0 14 0 0,0 3 2-1,0 0 1 2,0 0 2-2,-21 25 4 4,-3 24 4-3,3 16 4 2,3 15 3-3,0-2 1 3,15-5-4-2,2-6-5 2,1-16-6-4,0-20-1 3,0-14-1 0,0-14-7 0,0-3-53-4,0-6-63 4,0-16-102 0,0-10-195 0</inkml:trace>
    </iact:actionData>
  </iact:action>
  <iact:action type="add" startTime="15689">
    <iact:property name="dataType"/>
    <iact:actionData xml:id="d3">
      <inkml:trace xmlns:inkml="http://www.w3.org/2003/InkML" xml:id="stk3" contextRef="#ctx0" brushRef="#br1">24023 17092 432 0,'0'0'316'6,"0"0"-132"2,0 0-63-1,0 0-43 2,0 0-6-4,0 0 17 4,130 42 7-2,-81-25-30 1,20 1 8-1,-5 7-6 0,3-6-11 1,2 3-2 0,-5 1-9-2,-3-3-7 2,1-3-10 0,-8-4-9 0,-10-2-6-2,-17-3 3 2,2-3 8 0,-20-1-3 1,2-4-6-4,-6 0-1 3,-5 0-11 0,0 0-4 0,0 0-1-2,0-41-4 2,0-16 5 0,0-12-1 0,0 0 2-1,-5 5-1 0,-14 7 0 1,-10 13-2 1,16 13-5-3,-14 14-34 1,2 11-49 1,-2 6-60 0,-7 0-38-2,29 17-62 3,5 20-835-2</inkml:trace>
    </iact:actionData>
  </iact:action>
  <iact:action type="add" startTime="17487">
    <iact:property name="dataType"/>
    <iact:actionData xml:id="d4">
      <inkml:trace xmlns:inkml="http://www.w3.org/2003/InkML" xml:id="stk4" contextRef="#ctx0" brushRef="#br2">18534 16566 405 0,'0'0'292'7,"0"0"-141"2,0 0-53-4,0 0-41 3,0 0-10 0,0 0 25 0,0 0-14 0,4-290-7-2,-4 176-4 3,0-27-5-2,0-24 0 1,0-18-9-1,14-14-4 0,-4-17 1 1,3-1 5 0,-10-2-9 0,1 9-1-1,5 9-9 1,-6 9-3 0,-2 11 1-2,2 7-6 1,1 9 0 2,9 9-6-1,-10 14 2-2,10 12-2 1,-8 19-1 1,-3 16-1-1,12 12 0 0,-7 8 1 2,9 11-1-2,-12 5 0 1,12 13 1-2,-9 7-1 2,6 12 0 0,-10 14 0 0,2 6 1-2,-5 5 0 2,0 0 0 0,8 0 0 0,-8 0 1-2,0 0-1 2,0 0 6 0,0 33 8 0,-11 12-8-2,-10 11-3 2,-6 10 0 0,-9 6 2-1,-2 9 0 0,-1 10-4 2,-2 1 0-2,-2-1-1-1,2-14 0 2,5-15-1 0,16-21 0 1,4-20 0-4,11-12 0 3,5-9 1 0,0 0-2 0,21-20-3 0,19-31 2-2,17-13-2 2,-1-10 4 0,-8 2 0 0,7 7 1-2,-11 12-1 2,-4 13 0 0,-6 15 1 0,-7 8-1-2,-7 12 2 3,-1 5 0-2,3 0 2 1,-2 0 1-2,6 16 16 2,5 32 3 0,-4 25-5 0,10 23-8-2,-6 11-6 2,-3-3-1 0,-11-17-3 0,2-23 0-2,-14-21-1 2,-3-21-3 0,-2-14-35 0,0-8-53-2,0 0-53 2,0-25-119 0,-7-6-134 1</inkml:trace>
    </iact:actionData>
  </iact:action>
  <iact:action type="add" startTime="18546">
    <iact:property name="dataType"/>
    <iact:actionData xml:id="d5">
      <inkml:trace xmlns:inkml="http://www.w3.org/2003/InkML" xml:id="stk5" contextRef="#ctx0" brushRef="#br2">18441 11474 401 0,'0'0'437'6,"0"0"-238"2,0 0-48-2,0 0-32 2,0 0-27 0,0 0-43 0,53 79-6-2,-49-24 1 3,9 16 0-2,-6 7 0 1,12 10-8-2,-4 0-4 2,-2-9-4 0,4-12-2 0,-1-20-5-2,-3-13 2 2,-6-17 1 0,-7-10-4 0,0-7 0-1,3 0-10 0,12 0-2 2,8-9-5-4,9-38 3 3,8-17-3 0,1-18 5 0,2-11-1 0,1-8 6 1,-1 1-4-3,-2 12-2 2,-3 18-5-2,-4 22-1 2,-16 20-1-1,-11 19-2 1,-7 9-26-1,0 0-48 0,0 7-42 2,-25 27-48-2,-4-9-110-1,2-3-262 2</inkml:trace>
    </iact:actionData>
  </iact:action>
  <iact:action type="add" startTime="19048">
    <iact:property name="dataType"/>
    <iact:actionData xml:id="d6">
      <inkml:trace xmlns:inkml="http://www.w3.org/2003/InkML" xml:id="stk6" contextRef="#ctx0" brushRef="#br2">18250 11171 634 0,'0'0'250'7,"0"0"-99"0,0 0-19-1,0 0-15 2,0 0-2 0,0 0-25 0,90-60-7 0,-52 60-15-2,15 0-4 2,10 0-7 1,5 17-7-2,8 5-2-1,6 4-12 2,-3-1 1 0,1 4 9-2,-15-4-2 2,3-3-19 0,-20-5-25 1,-9-5 0-2,-11-7 0-1,-15-5 0 3,0 0 0-2,-10 0 0-1,-3 0 0 2,0 0 0 0,0-32 0 0,0-20 0 0,-35-19 0-2,-13-10 0 2,-8-1 0 0,-5 6 0 0,-9 15 0-2,17 22 0 2,-1 20 0 0,14 19 0-2,12 0-64 2,-5 44-70 0,33-7-75 0,0 10-135 0</inkml:trace>
    </iact:actionData>
  </iact:action>
  <iact:action type="add" startTime="21456">
    <iact:property name="dataType"/>
    <iact:actionData xml:id="d7">
      <inkml:trace xmlns:inkml="http://www.w3.org/2003/InkML" xml:id="stk7" contextRef="#ctx0" brushRef="#br3">21694 15989 446 0,'0'0'361'6,"0"0"-185"3,0 0-48-1,0 0-35-1,0 0-8-1,0 0-8 2,0 0-15 0,-4-7-11-1,-18 7-9 0,0 0 0 2,-14 5-5-2,6 29-4-1,-4 9-5 2,-5 6-12 0,6 8-2 0,5 2-6-2,5-3 0 2,6-3-1 0,14-10 8 1,3 0 6-3,0-13-4 1,7-4 1 2,29-13 2-2,0-13-7-1,5 0-8 2,0 0-2 0,2-25-3 1,1-29 0-4,-1-18 1 3,6-16-1 0,-18-4 4 1,-4 7-3-4,-16 20 2 3,-11 18-1 1,0 19 4-2,0 14-3-1,-21 9 2 2,-19 5 8 0,-8 0 5 0,-9 24-1-1,-5 33-2 0,-2 10-2 2,6 15-5-2,2-1-4-1,17 0-3 3,11-10 1-2,15-8-1 1,13-9 3 0,0-10 0-2,20-16 3 2,24-15 4 0,9-9-3-2,-3-4-5 2,3-4-3 0,-5-32 0 0,4-13-1-2,-18-12 0 3,-10-1-1-2,-17-3 1 1,-7 4-1-1,0 4 1 0,-4 10 1 2,-29 7-1-2,-1 23 1 1,-15 12 0-2,7 5 3 3,0 0 2-2,-1 30 3-1,5 13 1 2,18 5 1 0,12-3-2 2,8-1-4-2,0-7 0-1,9-5-2-1,37-13 0 4,24-19-2-5,-3 0 0 3,11 0-1 0,-14-34 1 0,-8-5-1-2,-12-8-2 3,-15-5 2 1,-22 2-2-5,-7-4-1 1,0 15 3 1,-23-3-1 1,-31 7 0 1,3 13 2-3,-15 22 0 2,2 0 2-1,5 22 0 2,14 35 5-3,3 10 0 4,11 7 0-4,21-7 1 3,10-8-5-4,0-17 0 3,30-11-3 0,27-17 0 1,7-14 0-2,5 0 0 0,-9-6 0 1,-15-30 0 0,-6-3 0 1,-17-4-2-4,-19 2-1 2,-3-2-2 1,0 7 3 0,-25 2 0-2,-30 12 1 2,3 13 1 0,-8 9 1-2,-7 3 1 3,17 45-1-2,0 10 10 2,23 5-11-2,8-7 0 0,18-8 0 0,1-17 0 1,20-15 0 1,34-13 0-6,12-3 0 6,-5 0 0-2,-7-8 0-1,-24-15 0 2,-1-1 0 0,-19-8 0 0,-10 0-5-2,0 0-9 2,0-3 1 0,-36 8 5 0,3 10 3-2,-8 17 2 2,5 0 3 2,-2 12 3-4,12 29 2 0,12 10 0 2,8 0-2 0,6-1-1 0,0-9 0-1,27-11-2 0,17-11 0 2,12-16-4-2,1-3 1-1,-9 0-3 2,1-25 3 0,-21-6-3 0,-10 0 2-2,-13 2-2 2,-5 2 0 0,0 2 1 1,-23 5 2-4,-18 4 2 3,0 16 1 0,-12 0 0 0,6 10 1-2,10 41 6 2,11 10-2 0,8 9 0 0,18-1-1-1,0-11-3 0,5-14 0 2,35-17 1-2,15-17-2-1,6-10-2 2,16-3 0 0,-13-44 0 0,-3-10 0-2,-15-16-1 2,-26-2-2 0,-11-1 4 0,-9 6-3-2,-32 10 3 2,-29 13 0 0,-5 13 0 0,-11 17 2-2,9 17-1 2,2 0 0 0,19 20 8 0,7 30-1-1,16 2 3 0,8 2 3 2,16 3-4-2,0-12-1-1,0-12-3 2,33-10-1 0,14-14-4 0,16-9-1-2,-3 0-1 2,-5-2 0 1,-13-24 0-1,-17 0 1-3,-10-4-5 3,-15-6-3 0,0-1-1 0,-18 0 4-2,-30 10 4 2,-9 6-1 0,-1 14 3 0,2 7-1 0,12 0 2-2,4 0 1 3,5 13 0-2,13 19 7-1,12 5-3 3,10 3 0-2,0-6-2 1,7-8-1-2,40-15-3 3,9-11-2-2,2 0-1 2,3-20 1-4,-4-24 0 3,-21-8-5 1,-13 3 5-2,-20 5-4-1,-3 11 1 2,0 8 0 0,-42 9 2 0,-9 1 1-2,3 15 2 2,-7 0 3 2,10 7-1-4,6 40 7 0,6 15 5 2,12 2 3 0,21 0-7 0,0-8-6-2,0-13-4 2,40-17 0 0,10-15 0 0,10-11 0-2,-2 0 0 3,-5-31 0-2,-3-12 0 1,-26-2-3-1,-8 1-5 1,-16 4 1 0,0 3 1-1,-17 3 1 0,-22 4 0 1,-15 16 4 0,3 6-1-1,-5 8 2-1,-1 0 1 3,14 34 3-2,2 11 2 1,18 9 5-2,10 3-3 2,13-3-1 0,0-9-7 1,33-14 0-4,27-15 0 4,11-16 0-2,16 0 0 1,-3-30-2-2,-15-24-6 2,-15-11 0 1,-26-6-4-2,-20 6-3 1,-8 1-2-1,-17 15 3 2,-40 12-1-3,-9 17 5 0,-8 15 6 2,-2 5 4 0,5 20 0 0,2 37 3-2,17 24 0 2,12 8 3 0,20 4-2 0,17-3 0-2,3-14 1 2,10-12-1 0,51-24 1 0,16-18-3-2,7-22-2 2,5 0-1 0,-21-22 0 0,-4-33-2-1,-24-14 0 0,-21-14-1 2,-19-3 0 0,0 4 2-5,-28 10-2 4,-28 16 2 0,-17 11 0 0,2 16 2-2,-5 21 0 2,15 8 0 0,1 0 4 2,12 32 0-5,12 9 7 3,16 7 0 0,11 9 4-1,9-10 0-1,6-2-3 2,42-6-4 0,11-11-4 0,22-7-4 1,-1-19 0-1,0-2-1 0,-6-6-2 0,-26-25 2 0,-14-3-4-1,-32 1-3 0,-2-4-7-2,-18 3 4 1,-45 3 6 2,-7 6 5 0,-1 14 0 0,-3 11 0 1,12 0 1-2,1 16 0 0,22 28 9 0,14 10 2-1,15 10 4 2,10-12-3 0,13-6-6 0,32-13-7-1,32-18 0 0,3-15 0 3,1 0 0-4,-2-37 0 0,-25-8 0 2,-23 0 0 0,-18 11-11 0,-13 9-4-2,-11 1 3 2,-35 17 5 0,-15-3 5 0,2 10 0-2,5 0 2 2,13 0 0 0,15 24 3 0,6-4-2-2,13-3 2 2,7-9-3 0,0-3-2 1,7 3-12-3,35-2-8 1,12-3 3 2,-17 0-7-2,-13 1-21-1,-14-4-39 2,-10 0-62 0,0 0-53 0,0 0-131-2,-6 0-396 2</inkml:trace>
    </iact:actionData>
  </iact:action>
  <iact:action type="add" startTime="33346">
    <iact:property name="dataType"/>
    <iact:actionData xml:id="d8">
      <inkml:trace xmlns:inkml="http://www.w3.org/2003/InkML" xml:id="stk8" contextRef="#ctx0" brushRef="#br3">21451 15985 333 0,'16'4'343'7,"-16"-4"-199"0,0 0-65 3,0 0-30-4,0 0-22 0,0 0 18 2,0-2 5 0,0-9 10 0,0 0-9-2,0 0-1 2,0 2 8 0,0 1-3 0,0 6-14-2,0-5-15 3,0-1-11-2,0-1-6 1,0 1-4-2,0-4 1 2,-5 5 2 0,-6-4 3 0,11-6 8-2,-2 2 9 2,2-2 2 1,0 0-2-2,0 3-8-1,-3 3-10 2,3 3-2 0,0-1-5 0,-3-1 1-2,-1 0-1 2,-2 3 2 0,3-2-1 0,-1-2 5-2,4 5 5 2,-3-5-1 0,-7 0-2 0,4-1-5-2,5 1-3 2,-12 0-3 0,7-6 1 1,1 2 0-3,-8-4 0 1,11-1 2 3,-6-3 3-4,-2 4 3 0,7 4 5 2,-4 2-4 0,-2 2-4 0,5 0 2-2,1-1-3 2,-7 5-1 0,7-6-3 3,-1-1 3-8,4 4-2 5,-8-5-1 0,-5 5 4 0,10-2-4-2,2 4 2 2,-8-4-1 0,3 1 3 0,6-2 0-2,-1-5-1 2,1-2-1 1,0 1 1-2,0-1 1-1,-3 3 2 2,3 1 2 0,-4-1 1 0,4-2 1-2,-6 2-4 2,6-1-2 0,0-2-1 1,0 3 0-4,0-7-2 3,0-6 0 0,0 3 1 3,0-4-2-7,0 3 1 3,0 0 0 1,0-4 0 0,0-2-1-1,0-1 0 0,0-11 3 2,6 2-2-4,1-1 0 3,0 5 2 0,6 1 0 1,-8 6-1-2,8-3 1-1,-10 1-2 2,0 1 1 0,1 1-2 0,6-1 1-2,-7 3 0 2,10 0 0 0,-6 4 1-2,-4-3 0 2,7 3-1 0,-10 0 1 0,6-3 0 0,-4-2-2-1,0-11-1 0,9-5 0 2,-4 4 1-2,-1 0-1-1,7 6 2 2,-9 6 0 0,8 0-2 0,-8 0 2-2,0-2-2 2,5-1 0 0,-2-9 1 0,-2 2-1-2,6-3 0 3,-6 3 1-2,10 0 1 1,-7 0-2-2,5 8 3 2,-9 3 1 0,3 10-1 0,2 1-1-1,-5 3 4 0,2 0-5 2,0-10-1-2,-2 0 0-1,-1-4 0 2,-3-8 1 0,3-7-1 0,-3-4 0-2,0-6 0 2,0 3 0 1,0 5 0-2,0 5 0-1,0 12 0 2,0 4 0 0,0 4 0 0,2 3 1-1,0-10-1 1,7-4 0 0,-9-8 1-2,0-2-1 2,0 4 0-1,0 5 0 2,0 11 0-4,0 7 0 4,0 0 0-1,0 4-1-1,0-2 2 2,0-11-1-3,0-7 0 1,-11-7 0 1,6-7 0 1,-8 4 0-3,7 13 0 1,2 5 0 2,1 5 0-2,-3 5 0 0,6-4 0 1,0-6 1 0,0 0-1 0,0-9 1-2,0-6-1 1,0-2 0 2,-4-2 0-1,1-3-1-2,3 3 1 1,0 2 0 1,0 5 0 0,0 4 0-2,0 2 1 2,0 3 0 0,0-6-1 0,0-5 0-1,0-6 0 0,0-6 0 1,0 3 0-2,0 8 1 2,0 7-1 0,0 8 0 0,0-1 1-2,0 7-1 3,0-1 0-2,0 1 0 2,0 2 0-4,0 0 0 3,3 4 0 3,-3-11 0-5,0 3 0 1,0-3 0-1,0 5 0 2,0 10 0 0,0 7 0 0,0 2 0-2,0 0 2 2,0 0-1 0,0 0 3-2,0 0-2 2,0 0 0 0,0 0-1 0,0 0 1 0,0 0-1-2,0 0 0 2,0 0 2 1,0 0 0-2,0 0 0-1,0 0 0 2,0 0 1 0,0 11-1 0,-3 2 0-2,-4 5-3 2,-6-5 0 0,-7 1 1-1,6 3-1 0,4-2 1 2,-7 3-1-2,1 9 2 1,9-1-2-2,-9 4 1 2,-2-2 0 0,11-1-1 0,-6 2 1-1,6-4 1 0,-2-5-1 2,6-6-1-2,-1-9 0-1,4-2 0 2,0 0 1 0,0-3-1 0,0 0 0-2,0 0-1 2,0 0 1 0,0 0-2-1,0 0 0 0,0-20 1 2,16-13 1-2,9-15 2-1,-2 1-2 3,0 2 0-2,3 1 0 1,-14 14 1 0,4 8-1-1,-1 9 2 0,-7 4-1 2,2 1-1-2,-4 1 0-1,-2 1 0 2,6 2 2 0,-3 1-2 0,-7 3 4-2,3 0-3 2,6 0 3 0,1 0-1 0,8 25 2-2,2 8-1 2,0 10-1 0,6 2 0 0,2 0-2-2,-2 0 1 2,-6 0 1 0,3-8-2 0,-2-5 4-2,-1-4-5 2,-4-11 0 3,-7-2 0-6,-1-13 0 1,-3 1 0 2,-5-3 0 0,0 0 0 0,3 0 0-2,-3 0 0 3,0 0 0-2,0 0 0 1,0 0 0-2,2 0 0 2,-2 0-3 0,0 0 1 0,0 0-3-2,0-14 3 2,0-14 2 0,-5-9 0 0,-17-5 0-1,-4 3 0 0,-3-1-2 2,8 12 2-4,0 0 0 3,2 8 0 0,3 0-1 0,1 3 2 0,-2 4-2-2,1 1 1 2,0 4 0 0,9 0-2 0,-10-1 2-2,3 7-1 2,7-1 1 0,0 1-1 0,-2 2 1-2,6 0-1 2,-4 0 1 0,-6 0 1 0,-4 0-1-2,-6 0 0 2,-5 13 1 1,-5 15 0-2,-6 15 0-1,-2 8-1 2,0 7 2 0,8-2-2 0,3 0 1-2,-2-11-1 2,10-8 0 0,6-14-1 0,9-14 1-2,4-8 0 3,3-1 1-2,0 0-2 1,0 0 0-2,0 0 1 2,0 0-2 0,0-10-1 0,3-16-1-2,20-8 4 2,-6-2 0 1,8-4 0-2,-2-2 0-1,2 1 0 2,-2 5-1 0,-11 6 1 0,1 11 0-2,3 4 1 2,-8 5 0 0,8 3 0 0,0 2 1-2,2 3 0 3,5-1-2-2,0 3 1 1,2 0 1-2,6 0-1 2,-3 25 1 0,8 17 1 0,-2 12-3-2,-7 5 2 3,9 5 0-1,-11-5-2-2,1-6 2 1,7-7 1 2,-12-12-3-1,-1-17 0-2,-7-9 0 2,-7-5 0-1,-5-3 0 1,-1 0 0-1,3 0-9 0,-3 0-6 1,0-10-7 1,0-8-19-2,0 4-48-1,0 2-51 3,-27 4-68-2,11 6-61-1,-5 2-124 2</inkml:trace>
    </iact:actionData>
  </iact:action>
  <iact:action type="add" startTime="36316">
    <iact:property name="dataType"/>
    <iact:actionData xml:id="d9">
      <inkml:trace xmlns:inkml="http://www.w3.org/2003/InkML" xml:id="stk9" contextRef="#ctx0" brushRef="#br3">21490 11511 282 0,'0'-9'288'6,"0"6"-49"2,0 3-89 0,0 0-48 0,0 0-10-2,0 0-2 3,0 0-4-2,0 3-16-1,0 22-21 2,0 6-21 0,0 3 10 0,0 8-7-2,0 0 4 2,0 3-3 0,0 5-5 0,0 7 2 0,0 1-5-2,-3 7-8 3,-2-1-3-1,-3 4-1-3,1-6-4 3,4-2-1 1,-12-4-2-2,5-5 0-1,-3-1-4 3,0 0 3-2,6 4-2 2,-6 0 0-2,7 4 1-1,1-2 1 2,3 0 6 0,-4-2 1-2,-1-3-1 2,7-3 0 0,-5-3 0 0,-5-3-2 0,4-3 3-2,-1-2-3 4,-2-1-5-4,5 4 2 0,0 1-3 3,-5 8 2-2,6 1 5 2,2 3 2-2,1 4-1 1,-3 0-4-2,3-5-2 3,-3 2-1-4,3-10-2 3,0-4-1 0,0-3 3 0,0-4-2 1,0 7 2-4,0 5 1 4,0 2 1-2,0 5-5 1,3-3 3-2,-3-4-2 3,0-2 0-2,0-8 1-1,0-4-2 2,0-7 1 0,0-2 1 0,3 3 0-2,1 3 0 3,6 9 0-2,-7 6-1 2,-3 2-1-4,4-1 1 3,-4-2 1 0,3-5-2 0,3-1 0 0,-3-2 3-1,1 0-3 0,-1-4 0 1,0 4 2 0,-3 5-2-2,0 1 0 3,0 4 1-2,0-1 0 2,0-7 0-4,7-1 5 3,-4-1-4 0,0 4 3-2,-1 5 0 3,0 7-1-2,9 3 6 2,-4 7-3-4,9 5-4 3,-6-3 11 3,7 4-7-4,-1-9-2-1,0-10 0 2,-11-7-3 0,2-9 0-1,-7 2 1 1,6 1-3-1,-6 3 1 2,0 0-1-3,2-2 1 1,-2 5 0 0,5-6 0 1,1-3-1 0,4-8 2-2,-6-6 1 3,3-4 1-2,2 4-4 3,-5 0 0-7,-4 0 0 5,0 1 0 0,0 1 0 0,0 0 0-2,0-3 0 2,0 1 0 0,0-14 0 0,0 9 0-1,0-12 0 0,0 0 0 2,0 0 0-2,0 0-3-1,0 0 1 2,0 0 1 0,0 0 0 0,0 0-2-2,0 0-1 2,0 0-4 0,0-5-2 1,0-35-2-4,0-19 9 3,0-15 3 0,0-7 1 0,-4 2 0-2,-9 5-2 2,6 13 1 0,-9 6-1 0,3 3 1-1,3 3 0 0,-1-8 0 2,7-8 0-2,4-2-1-1,0-6 2 2,0 0-1 0,0 3 0 1,0 3 0-4,0 3 0 3,0 6 0 0,0 5 0 1,0 2 0-4,0 3-1 3,0 7 1 0,0-6 0 0,0 1 1-2,0-5-1 2,0 0 0 0,0 1 0 0,0 4-1-1,0 8 1 0,0 6 0 2,-3 2-1-2,0 1 0 2,-7-1 0-4,3-1 1 3,4 1-2 0,-7 0 2-2,4-2-4 2,2-2-1 0,-9-1 0 0,10 5-1-2,-4 1 5 2,1 7 1 1,6 2 0-2,0-3 1-1,0-1-1 3,0-3 0-2,0 3 0 1,0-2 0 0,0-1 0-2,0-2 0 3,0 2-1-2,0-8 1-1,0 3 0 2,0-8 0 0,0-2-1 0,0-3 0-2,0-3 1 3,0 8 0-2,0 6 0 2,0 6 0-2,0-3 0-1,0 1 1 2,0-1-1 0,13-12-1-1,-10-4 1 0,5-7 1 1,0-10-1 0,-7-1-1-1,5 1 1 0,4 1 1 2,-10 8-1-2,3 10 0-1,-3 2 0 2,4 10 0 0,-1-2 0 0,-3 0 0-2,6-8-2 2,-6-2 1 0,0-4 1 1,0-6-2-4,0 3-1 3,0-4 2 0,0 1-2 0,0 11-2-2,0 7 2 2,0 6-8 0,0 8 5 0,0 1-2-1,0 2 4 0,4 3 2 2,-1 4 1-2,0-2 0-1,-1 1 1 2,9-1 0 0,-9-1 0 0,1-5 0-2,4-3 1 2,-1-4-2 0,-4-2 0 1,3-7-1-4,-2-7 1 3,-3-10-1 0,0 0 2 0,0 0 0 0,0 18 0-2,3 10 0 2,7 10 0 1,-7 7 1-3,-2 1 1 2,-1 4-2 0,0 3 0-1,0 1-1-1,0 0 2 3,0 0-1-2,0 0 2 2,0 0-1-4,0 0 0 3,0 0 1 0,0 0-1 0,0 18 2 0,0 26-1-2,0 14 0 2,0 13-1 0,-7 15 0-1,-6 22 0 0,0 7 0 1,6 17 1 0,7 9 0-1,0 9 6 0,0 11 0 3,0 7-3-4,0-1 0 0,0-8-3 3,0-4 2-2,13-2 0 1,-6-8 3-2,-1-7-2 2,1-12 1 0,-7-8-4 0,0-11 0-2,0-11 1 2,0-3-2 0,0-10 2 0,0-9-3-2,0-9 6 2,0-12 2 0,0 1 2 0,6-3 0-1,-2 1 0 0,6 3-10 2,-3-3 0-2,-4 2 0-1,0 3 0 2,-3 4 0 0,6 3 0 0,1 0 0-2,-7-4 0 2,5-4 0 0,6-5 0 1,-6-6 0-4,8-2 0 3,-6-11 0 0,-4 3 0 0,1-1 0-2,6 2 0 2,-4 3 0 0,7 9 0 0,-9 2 0-1,2 1 0 0,-6-14 0 2,0-4 0-2,0-10 0-1,0-4 0 2,0-2 0 0,0 0 0 0,0 5 0-2,0 4 0 2,0 5 0 0,0 2 0 0,0 0 0-2,0 2 0 2,0-5 0 0,0-10 0 0,0-3 0-2,0-10 0 2,0-5 0 0,0-2 0 0,0 0 0-1,0 0 0 0,0 0 0 2,0 0 0-2,0 0 0-1,0 0 0 2,0 0 0 0,0 0 0 0,0 0 0-2,0 0 0 2,0-14-41 0,0-25-69 0,0-15-24-2,0 28-115 2,0 9-161 0</inkml:trace>
    </iact:actionData>
  </iact:action>
  <iact:action type="add" startTime="45515">
    <iact:property name="dataType"/>
    <iact:actionData xml:id="d10">
      <inkml:trace xmlns:inkml="http://www.w3.org/2003/InkML" xml:id="stk10" contextRef="#ctx0" brushRef="#br3">21352 11120 544 0,'0'0'268'7,"0"0"-120"1,0 0-37-2,0 0-28 3,0 0-15-2,0 0 8 1,0 0-3-1,0 0-14 0,0 0-5 2,0 0 0-2,0 0-1-1,0 0-6 2,0 0 2 0,0 0-8 0,0 0-3-2,0 0-9 2,13 0-8 0,-4 0-4 0,10 0 2-2,-5 0 4 2,5 0-1 0,1 0 2 0,-4 0 0-2,2 0 0 2,2 0-6 1,-6 0 0-1,5 0-4-2,-1 0 0 1,5 0-2 1,-6 0-10 0,2-4-2-2,-2 2 0 2,2-1 0 2,-1 1 0-2,2-1 0-4,0 0 0 4,3 0 0 0,-2 3 0 0,5-2 0-2,4 2 0 2,-7 0 0 0,5-4 0 0,4 4 0-2,3 0 0 2,-5 0 0 0,6 0 0 0,3 0 0-1,2 0 0 0,-3 0 0 2,-8 0 0-2,2 0 0-1,-7 0 0 2,-1-2 0 0,5-1 0 0,-5 0 0-2,9 0 0 2,-3 1 0 0,7-4 0 1,0 0 0-4,2 1 0 3,-1-4 0 0,-7 6 0 0,0-2 0-1,-6 5 0 0,-5 0 0 1,12 0 0 0,-4 0 0-1,9 0 0 0,6 0 0 2,-10 0 0-2,7 0 0-1,1 0 0 2,0 0 0 0,2 0 0 0,1 0 0-2,-1 0 0 2,9 0 0 0,-11 0 0 0,-1 0 0-2,4 0 0 2,-4 0 0 0,4 0 0 0,5 0 0-2,-4 2 0 2,2 4 0 0,-4-3 0 0,8 1 0-1,-8-4 0 0,4 0 0 2,3 0 0-2,7 2 0-1,-8 3 0 2,8 3 0 0,1-2 0 0,3 0 0-2,-5-1 0 5,-5 1 0-6,1 3 0 4,-8-2 0-4,-1 1 0 4,-5-4 0-2,-2-1 0 1,5 3 0-2,-5-4 0 3,-4 2 0-2,20-1 0 1,-6 1 0-1,11 2 0 0,1-2 0 2,1-1 0-2,-2-2 0-1,-7 3 0 2,4-4 0 0,-9 3 0 1,-1-3 0-3,-2 0 0 1,1 0 0 2,-2 0 0-1,-7 0 0-3,6 0 0 3,-3 0 0 0,5 0 0 0,-1 0 0-2,-1 0 0 2,-3 0 0 1,-1 0 0-2,-3 0 0 0,-8 0 0 1,14 0 0 0,-9-3 0 0,4-1 0-3,4 0 0 4,4-2 0-2,-9 0 0 2,-1 1 0-3,1 1 0 1,-4 4 0 1,2 0 0 0,-4 0 0-1,6 0 0 1,-2 0 0-1,2 0 0 1,6 0 0-2,2 0 0 2,-5 0 0 0,5 0 0 0,-2 4 0-1,-12-1 0 1,7-3 0 0,-11 2 0 0,-3-2 0 0,1 0 0-2,-4 2 0 1,-1-2 0 1,-5 0 0-2,8 0 0 2,-1 0 0 0,1 0 0 1,-3 0 0-4,-5 0 0 3,2 0 0 0,3 0 0 0,-12 0 0-2,12 0 0 2,2 0 0 0,-11 0 0 0,13 0 0-1,-1 0 0 0,-1 0 0 2,5 0 0-2,-16 0 0-1,6 4 0 3,0-4 0-2,-10 0 0 1,4 0 0-2,-5 0 0 2,-2 0 0 0,8 0 0 0,-8 0 0-2,0 0 0 2,3 0 0 0,0 0 0 0,-1 2 0-2,-2-2 0 2,3 4 0 0,-3-4 0 0,0 0 0-2,0 0 0 2,0 0 0 1,0 0 0-2,0 0 0-1,0 0 0 2,0 0 0 0,0 0 0 0,0 0 0 0,0 0 0-1,10 0 0 0,-3 0 0 1,12 0 0-2,-2 0 0 2,6 0 0 0,2 0 0 0,7 0 0-2,-2 0 0 2,4 0 0 0,3 0 0 0,-11 0 0-1,-1 0 0 0,-9 0 0 2,-3 0 0-2,-10 0 0-1,-3 0 0 2,0 0 0 0,0 0 0 0,0 0 0-2,0 0 0 2,0 0 0 0,0 0 0 0,0 0 0 0,0 0 0-1,0 0 0 0,0 0 0 1,0 0 0-2,0 0 0 2,0 0 0 0,0 0 0 0,0 0 0-1,-23 0 0 0,-11-4 0 2,-6-9 0-2,-2-2 0-1,4-2 0 2,-1 6 0 0,7 0 0 1,-1 3 0-4,1-1 0 4,0 1 0-2,-1-1 0 1,5 1 0-1,-11 3 0 1,7-5 0 0,5 3 0 0,6 0 0-2,0 2 0 2,5 0 0 0,-3 2 0 0,6-1 0-2,4 3 0 2,-7-3 0 0,0-1 0 0,-7-1 0-2,-2-3 0 3,2 1 0-2,-6-3 0 1,6 5 0-3,5 1 0 3,8-2 0 0,10 7 0 1,0-2 0-4,0 2 0 3,0 0 0 1,0 0 0-2,0 0 0 0,0 0 0 1,0 0 0 0,0 0 0 0,0 0 0-2,16 0 0 2,32 7 0 0,27 17 0 0,7 9 0-3,6 2 0 4,8-7 0-1,-15 0 0 0,-4-9 0-2,-13-2 0 1,-8-6 0 2,-17 0 0-2,-7-5 0 0,-16-2 0 0,-7-4 0 3,-5 0 0-4,-4 0 0 0,0 0 0 3,0 3 0-2,0-3 0 2,0 1 0-3,0 6 0 2,0 3 0 1,-20 4 0-2,-21 9 0-1,-2 1 0 4,-14-5 0-5,-2 6 0 4,2-2 0-3,-8 2 0 1,6-3 0 2,5 0 0-1,8-5 0-2,5-4 0 2,11-3 0 0,16-4 0-1,4-5 0-1,7 3 0 3,3-4 0-2,0 0 0 1,0 0 0-2,0 0 0 2,0 0 0 1,0 0 0-2,0 0 0-1,0 0 0 2,0 0 0 0,24-5 0 0,19-18 0-2,14-8 0 2,8 0 0 0,3 1 0 1,-3 0 0-4,-1 6 0 4,-5 1 0-1,-9 1 0 0,-7 7 0-3,-20 5 0 3,-5 5 0 1,-18 1 0-2,4 4 0 0,-4 0 0 0,0 0 0 3,0-8 0-4,0-14 0 0,-45-15 0 2,-16-17 0 0,-21-5 0 0,-15 0 0-2,4 4 0 2,4 11 0 0,13 11 0 0,16 11 0-2,22 7 0 2,15 7 0 0,20 5 0 0,0 3 0-2,3 0 0 2,0 0 0 0,0 0 0 0,0 0 0-2,0 0 0 2,0 0 0 1,27 0 0-2,9 17 0-1,4 3 0 2,0-1 0 0,-16-2-92 0,4-5-32-2,-11 0-29 2,-1-4-48 0,-13-6-117 0,1-2-639-2</inkml:trace>
    </iact:actionData>
  </iact:action>
  <iact:action type="add" startTime="48344">
    <iact:property name="dataType"/>
    <iact:actionData xml:id="d11">
      <inkml:trace xmlns:inkml="http://www.w3.org/2003/InkML" xml:id="stk11" contextRef="#ctx0" brushRef="#br3">26928 10882 402 0,'0'0'343'6,"0"0"-138"0,0 0-46 2,0 0-62 0,0 0-55 0,0 0-20-2,0 0 4 2,45-3 19 0,-45 3 21 0,0 0 4-2,0 0-7 2,0 11-29 1,-11 19-17-2,-23 7 3-1,7 6 5 2,4 4-4 0,2-2 2 0,8 2 3-2,13-6-2 2,0-11-4 0,0-5 3 1,38-8-2-4,13-8 2 4,-2-9-11-2,8 0-4 1,-14 0-4-2,-2-17-2 2,-14-17-2 0,-7-12-1 0,-20-7-2-2,0-3 0 4,-21 2 0-2,-26 7 1-1,-9 7 0-1,-1 16-1 2,1 9 2 0,5 15 1-1,-6 0 5 0,15 7 6 0,0 31 13 2,5 10 0-2,18 11 3 0,14-3-3 0,5 0-5 2,0-10-6-1,12-13-4-2,36-9 1 2,0-17-5-1,16-7 0 1,2 0-4-1,-18-7 0 0,-12-25-1 2,-15-7-1-2,-19-12-3-1,-2-5-3 2,-2-3 5 0,-39 0-3 0,-8 13 4-2,1 13-2 2,4 13 3 0,4 15-1 0,6 5 2-2,7 0 4 2,-5 16 11 1,7 30 12-1,9 11-10-3,9 7-18 3,7-3 0 0,0-4 0 0,28-12 0-1,24-12 0 0,0-12 0 2,13-19 0-2,-1-2 0-1,-16 0 0 2,-9-23 0 0,-14-8 0 0,-17-5 0-2,-8 2 0 4,0 0 0-4,0 6 0 3,-20 8 0-4,-9 7 0 4,3 9 0-2,1 4 0 1,2 0 0-2,-10 17 0 2,10 17 0 0,2 0 0 0,13-1 0-1,8-1 0 0,0-8 0 2,0-4 0-2,32-10 0-1,11-10 0 2,6 0 0 0,-4-10 0 0,-14-24 0-2,-15-4 0 2,-13-2 0 0,-3 1 0 0,-11 2 0-2,-32 6 0 2,-9 9 0 0,7 11 0 0,6 9 0-2,-2 2 0 2,3 9 0 0,4 39 0 0,12 15 0-1,6-5 0 0,13-7 0 2,3-11 0-2,0-15 0-1,16-11 0 2,27-9 0 0,11-5 0 0,-8 0 0-2,5-17 0 2,-20-19 0 0,-14-4 0 0,-14-4 0-2,-3 1 0 3,0 4 0-2,-28 9 0 1,-5 6 0-2,3 16 0 2,-7 8 0 0,1 0 0 0,9 8 0-2,-7 23 0 2,17 9 0 1,11-1 0-2,6 0 0-1,0 1 0 2,28-5 0 0,28-14 0 0,17-10 0-2,-2-11 0 2,-2 0 0 0,-18-11 0 0,-2-27 0-2,-24-10 0 2,-18-6 0 0,-7 0 0 0,0 10 0 0,-32 4 0-2,-20 11 0 2,4 7 0 0,-8 11 0-2,15 9 0 2,2 2 0 1,6 0 0-2,8 31 0-1,9 15 0 2,6 15 0 0,10 6 0 0,0-3 0-2,10-7 0 2,34-13 0 0,9-16 0 0,4-17 0-2,4-11 0 2,-11 0 0 0,0-13 0 1,-23-26 0-4,-7-10 0 3,-20 1 0 0,0 4 0 0,-7 1 0-2,-33 13 0 2,-4 1 0 1,-2 12 0-2,11 12 0-1,2 5 0 2,9 0 0 0,4 4 0 0,0 21 0-2,4 8 0 2,13 1 0 0,3-2 0 0,0-2 0-2,0-8 0 2,36-3 0 0,3-9 0 0,2-10 0-2,0 0 0 2,-7 0 0 0,-5-34 0 0,-13-17 0-1,-16-7 0 0,0-3 0 2,-11 14 0-2,-23 10 0-1,2 15 0 2,-7 9 0 0,-1 13 0 0,-1 0 0-2,-11 27 0 2,7 25 0 0,4 5 0 0,10 8 0-2,16 0 0 2,15-5 0 0,0-13 0 0,12-8 0-2,37-14 0 2,5-13 0 0,15-12 0 0,-8 0 0-2,-2-29 0 2,-11-24 0 1,-16-11 0-2,-28-5 0 0,-4 11 0 0,0 8 0 1,-33 12 0 0,-10 7 0-2,-1 9 0 4,1 11 0-4,2 11 0 2,-2 0 0-2,-7 38 0 4,14 11 0-4,4 10 0 2,13-5 0 0,15-6 0-2,4-9 0 2,0-7 0 0,15-8 0-2,38-11 0 2,11-9 0 1,13-4 0-2,-2-5 0-1,-23-31 0 2,-15-13 0 0,-24-7 0 0,-13-2 0-2,0 1 0 2,-31 13 0 0,-15 12 0 1,2 12 0-4,-1 15 0 3,9 5 0 0,0 0 0 1,8 27 0-4,-1 16 0 3,18 13 0 0,2 3 0 0,9 0 0-1,0-6 0 0,25-12 0 2,11-21 0-2,16-13 0-1,-11-7 0 2,2 0 0 0,-9-27 0 0,-14-14 0-2,-20 0-86 2,0-8-67 0,-26 30-102 1,-9 4-148-4</inkml:trace>
    </iact:actionData>
  </iact:action>
  <iact:action type="add" startTime="53401">
    <iact:property name="dataType"/>
    <iact:actionData xml:id="d12">
      <inkml:trace xmlns:inkml="http://www.w3.org/2003/InkML" xml:id="stk12" contextRef="#ctx0" brushRef="#br3">20700 17482 445 0,'0'0'250'5,"0"0"-142"4,7-31-30-2,32-19-21 1,-1-9-9 0,10-9 5-1,8-3-10 1,4 2 11-1,-4 2-11-1,5 7-15 2,-18 7-3 1,-2 4-8-2,-8 19-6 0,-17 6-7 0,-8 16-3 1,-8 3-1 1,0 5-1-4,0 0-7 3,-5 0-14 0,-31 0 16 0,-7 6 6-2,-11 23 3 3,3-2 10-1,5-1-9-1,4-9-4 0,17-6 0 0,8-3 2 2,11-8-2-2,2 0 1-1,4 0 1 3,0 0 7-2,0 0-6 1,14 0 3-1,38-10 0 1,5-16-3-1,1 0-3 1,-8 7 2-1,-13 6-1 0,-10 13 4 2,-9 0 7-2,-7 0 1 0,-3 0 17 1,-4 20-13 0,7 16-5 0,-9 9-12-2,-2 4 6 2,0 13 0-1,0-3-6 1,0-12-2-2,0-9-2 3,-2-12-55-2,-13-18-71 2,12-8-146-3,3 0-637 2</inkml:trace>
    </iact:actionData>
  </iact:action>
  <iact:action type="add" startTime="55965">
    <iact:property name="dataType"/>
    <iact:actionData xml:id="d13">
      <inkml:trace xmlns:inkml="http://www.w3.org/2003/InkML" xml:id="stk13" contextRef="#ctx0" brushRef="#br3">21680 16281 797 0,'0'0'238'8,"0"0"-80"0,0 0-13-3,0 0-25 4,0 0-11-2,0 0-9 2,0 0-16-4,0 0-28 4,0 0-12-2,0 0-4 1,0 0 4-2,0 0-5 2,4 0 6 1,2 0-17-1,11 0-28-3,21 0 0 3,5 0 0 0,21-5 0 0,11 0 0 0,11 0 0 0,10 5 0 0,-12 0 0-1,0 0 0-1,-10 0 0 1,5 0 0 2,-10 0 0-1,7 8 0-2,13-2 0 3,-5-6 0-1,4 1 0-1,-8-1 0 1,1 7 0-1,-1-4 0 2,-5 4 0-3,-17 0 0 1,-1-2 0 3,-14 2 0-4,-4-5 0 1,-11 1 0 0,2 0 0 2,-3-3 0-3,-6 3 0 4,1-1 0-6,-5 0 0 3,4-2 0 1,-1 0 0 0,16 0 0-2,-5 4 0 2,9 2 0 0,10-1 0 0,-3 0 0-2,7-2 0 2,-8 0 0 0,4 1 0 0,-10-4 0-2,-14 1 0 2,-4-1 0 0,-16 0 0 0,4 0 0-2,-10 0 0 3,0 0 0-2,0 0 0 2,0 4 0-4,0-4 0 3,0 2 0 0,-36 8 0 0,-38-3 0-1,-38 5 0 0,-40-7 0 2,-12-5 0-2,-11 0 0 0,4 0 0 0,-2 0 0 2,12 8 0-2,16 1 0-1,14 4 0 2,15 8 0 0,0 1 0 0,14 0 0-2,2 5 0 3,6-5 0-2,11-8 0 2,20-3 0-4,12-9 0 3,20 3 0 0,13-5 0 0,7 0 0-2,11 0 0 2,0 0 0 1,0 0 0-2,0 0 0 0,0 0 0 0,0 0 0 2,0-5 0-2,18-7 0-1,11 2 0 2,1 0 0 0,24-2 0 0,10-3 0-2,15 1 0 3,21 1 0-2,5-2 0 3,5-2 0-6,-6-2 0 4,-5 6 0 0,-6 3 0 0,-4 3 0-1,-4 3 0 0,10 1 0 2,-6 3 0-2,19 0 0 0,1 0 0 0,4 0 0 2,-9 0 0-2,-3 0 0-1,-4 0 0 2,-13 0 0 0,-5 9 0 0,-12-1 0-2,3 4 0 3,-7-8 0-1,-6 6 0 0,4-9 0-3,7 3 0 3,16-4 0 0,9 3 0 0,-3-3 0-2,0 0 0 2,-9 3 0 0,-2-3 0 0,-5 2 0-2,-10-2 0 2,-1 0 0 2,5 0 0-4,13 0 0 0,12 0 0 2,14 0 0 0,7 0 0 0,7-5 0-2,-2 2 0 3,-5-2 0-2,-7-1 0 2,-4 6 0-4,-6 0 0 3,-11 0 0 0,2 0 0 0,-4 0 0-2,0 0 0 2,-2-4 0 0,0 2 0 0,-1 0 0-1,-4-1 0 0,3 1 0 1,-6 2 0 0,-10-4 0-2,-16 4 0 2,-9 0 0 0,-7 0 0 0,-11 0 0-2,-5-3 0 3,-11 3 0-2,2 0 0 2,-4 0 0-4,-3 0 0 3,0 0 0 0,0 0 0 0,0 0 0-2,0 0 0 2,0 0 0 0,0 0 0 0,-12 0 0-1,-40 0 0 0,-28 0 0 1,-40 0 0 0,-29 0 0-2,-31 0 0 2,-22 0 0 0,-11 0 0 0,9 0 0-2,2 0 0 3,5 9 0-2,13 2 0 2,10 12 0-4,3-1 0 3,2 4 0 0,3 1 0 0,0 4 0-2,5-3 0 2,3 4 0 0,-2-5 0 1,7-5 0-4,5 1 0 3,-3-9 0 0,21 7 0 0,5-12 0-2,5 4 0 2,7-9 0 0,13 0 0 0,11-4 0-2,-4 0 0 3,14 0 0-2,-3 0 0 2,10 0 0-4,20 0 0 3,11 0 0 0,9 0 0 0,16 0 0-2,12 0 0 2,4 0 0 0,0 0 0 0,0 0 0-2,0 0 0 2,0 0 0 0,0-4 0 0,10-3 0-1,21-4 0 0,25-10 0 1,28-1 0 0,12-1 0-2,1 4 0 3,0 6 0 1,-6-2 0-4,14 6 0-1,12 1 0 3,17 0 0 0,2 5 0 0,9-1 0-2,-2 4 0 2,-2 0 0 0,-11 0 0 0,-17 0 0-1,1 0 0 0,-13 0 0 1,-1 0 0 0,4 0 0-2,-4 0 0 2,-3 0 0 0,1 0 0 0,-10-4 0-2,8-5 0 3,1-2 0-2,-6 1 0 2,5 3 0-4,1 4 0 3,0 0 0 0,-9 3 0 0,11 0 0-2,-2 0 0 2,0 0 0 1,-8 0 0-2,6 0 0 0,-11 0 0 0,11 0 0 1,-5-2 0 0,7 2 0-2,0-5 0 2,0 1 0 0,0-2 0 0,-10 1 0-2,-3-4 0 3,-7 6 0-2,-13 3 0 2,-15-2 0-4,-6 2 0 3,-15 0 0 0,8 0 0 0,2 0 0-2,1 0 0 4,-1 0 0-2,-8 0 0 0,-1 0 0-1,-19 0 0 0,0 0 0 0,-7 0 0 0,-3 0 0-1,0 0 0 2,0 0 0 0,0 0 0 0,0 0 0-2,0 0 0 3,0 0 0-2,0 0 0 2,0 0 0-4,0 0 0 3,0 0 0 0,0 0 0 0,0 0 0-2,-11 0 0 2,-33 0-70 0,-33 0-212 0,30 0-100-1,-3 0-860 0</inkml:trace>
    </iact:actionData>
  </iact:action>
  <iact:action type="remove" startTime="61126">
    <iact:property name="style" value="instant"/>
    <iact:actionData xml:id="d14" ref="#d13"/>
  </iact:action>
  <iact:action type="add" startTime="61144">
    <iact:property name="dataType" value="strokeEraser"/>
    <iact:actionData xml:id="d15">
      <inkml:trace xmlns:inkml="http://www.w3.org/2003/InkML" xml:id="stk14" contextRef="#ctx0" brushRef="#br4">29921 20642 711 0,'0'0'225'22,"0"0"-134"-22,0 0-42 2,0 0-49 2,0 0-14 4,0 0-69 0,0 0-225-2</inkml:trace>
    </iact:actionData>
  </iact:action>
  <iact:action type="add" startTime="62791">
    <iact:property name="dataType"/>
    <iact:actionData xml:id="d16">
      <inkml:trace xmlns:inkml="http://www.w3.org/2003/InkML" xml:id="stk15" contextRef="#ctx0" brushRef="#br3">21610 16389 704 0,'0'0'328'7,"0"0"-187"1,0 0-47-1,0 0-7 0,0 0-5 1,0 0 3 0,36 0 10-2,-14 0-27 2,13 0-12 0,7 0 5 0,0 0-1-2,6-8-10 2,4 2 0 0,-12-2-9 1,1 3-12-4,0-5-13 3,-1 5-16 0,-1 3 0 1,2-1 0-4,0-3 0 3,-1 2 0 3,4 0 0-4,5-2 0-1,-3 3 0 2,-2 1 0 1,-2-2 0-2,0 4 0-1,-9-3 0 2,5 1 0-1,-2-1 0 2,-3-4 0-3,8 6 0 2,8-5 0-1,-1 0 0 2,12 1 0-3,-4 1 0 3,2-1 0-2,-7 5 0 2,-2 0 0-4,-5 0 0 3,-4 0 0-1,1 0 0 2,-2 0 0-3,1 0 0 2,-3 0 0 0,3 0 0 0,-1 0 0-3,2 0 0 3,0 0 0 1,-1 3 0 0,-4-3 0-5,-5 0 0 5,5 2 0-2,-8 2 0 2,5-4 0-3,3 1 0 2,-5 3 0 0,2-1 0 0,5 0 0-2,4-1 0 1,3-2 0 2,8 0 0-2,7 0 0 0,-4 0 0 1,-8 0 0 1,-4 4 0-2,-4-4 0 2,1 1 0-4,-2 6 0 3,-1-2 0-1,1-2 0-1,-3 3 0 3,2-3 0-1,1-3 0 0,-7 0 0 0,8 0 0-2,2 0 0 2,5 3 0 0,-4 0 0-3,5-1 0 4,-2 6 0-1,-2-1 0 0,-4-2 0-2,3 0 0 1,-3 2 0 2,8-6 0-1,8 3 0-3,14-4 0 3,-3 2 0 0,1-2 0 0,4 3 0-2,-4 0 0 3,2-3 0-2,-6 0 0 2,4 0 0-2,2 0 0 1,-7 0 0-2,0 0 0 3,-2 6 0-3,2-6 0 2,7 11 0-1,-6 0 0 2,12 0 0-1,-4 1 0-2,1-1 0 3,7-5 0-2,-12-1 0 2,2-2 0-4,-6 0 0 2,-5-1 0 2,-2 2 0-3,3-4 0 2,-13 0 0 0,4 0 0 0,-8 0 0 0,-2 0 0-1,-11 0 0 0,2 0 0 0,-4 0 0-2,2 0 0 4,-4 0 0-1,-1 0 0-1,7 0 0 1,-8 0 0-1,5 0 0 0,-4 0 0 2,-5 0 0-3,3 0 0 2,-2 0 0-1,-1 0 0 1,-1 0 0-2,-2 0 0 2,-1 0 0 0,-12 0 0 1,-1 0 0-4,-3 0 0 3,0 0 0 0,0 0 0 0,0 0 0-1,0 0 0 0,0 0 0 1,0 0 0 0,-16-4 0-1,-24-15 0 0,-17-7 0 1,-14-4 0 0,-8-1 0-1,2 3 0 0,0-3 0 1,16 6 0 0,-3 3 0-2,8-5 0 2,8 10 0 0,-6 1 0 1,8 2 0-4,2 6 0 3,7-4 0 0,-2 4 0 0,18 1 0-2,1 2 0 2,4 3 0 0,12 2 0 0,-9-2 0-1,5 2 0 0,-3 0 0 1,4 0 0 0,-4 0 0-2,7 0 0 2,1 0 0 0,3 0 0 0,0 0 0-2,0 0 0 2,0 0 0 0,0 0 0 0,0 0 0-2,28 2 0 2,41 32 0 0,18 13 0 0,15 5 0-1,2 0 0 0,5-2 0 1,-2-4 0 0,-7-4 0-1,-6-8 0 0,-26-6 0 2,-15-9 0-2,-17-7 0-1,-22-7 0 2,-4-2 0 0,-10-3 0 0,0 3 0-2,0-1 0 4,0 3 0-4,0 7 0 3,-36 8 0-4,-22 3 0 3,-21 4 0 0,-1 0 0 0,-9 0 0-2,10 4 0 2,2-3 0 0,20-5 0 0,21-9 0-1,14-6 0 0,17-4 0 1,5-4 0 1,0 0 0-4,0 0 0 3,0 0 0 0,-5 0 0 0,5 0-67-2,0 0-182 2,0-20-182 0</inkml:trace>
    </iact:actionData>
  </iact:action>
  <iact:action type="add" startTime="66673">
    <iact:property name="dataType"/>
    <iact:actionData xml:id="d17">
      <inkml:trace xmlns:inkml="http://www.w3.org/2003/InkML" xml:id="stk16" contextRef="#ctx0" brushRef="#br3">27468 16592 350 0,'0'0'257'7,"0"0"-120"-1,0 0-48 2,0 0-18 0,0 0-3-2,0 0 3 3,0 0 3-2,16 0-14 1,-16 0 1-2,0-9 2 2,0-4-3 0,0-5-11 1,0-2-7-3,0-4-2 1,0-2-6 1,0 7-5 0,0-1 4-2,0 3 2 2,0-2-7 0,0-2-3 0,0-3-4-1,0-6-5 0,0-4-2 1,0 7-2 0,0 0 1-2,0 0 0 2,0-3-1 1,0 10-5-2,0-2 5-1,0-1-2 2,0 4-3 1,0-3 1-1,-3-2-4-3,3-1 3 3,-8 0 0 0,8-2-2 0,0-5 0-2,0 2 1 2,0-2-1 0,-3 7 1 0,3 0-2-1,0 6 1 0,0-2 0 1,-2 4 1 0,2 3 1-2,0-6-4 2,0-2 4 1,0-7-7-1,0-6 8-1,0-2-7 1,0 3 2 0,0 4-1-1,0 0-1-2,0 8 1 3,0-3 0 0,0 3 0 0,0-8-1-2,0-2 2 2,0-2-2 0,0 4 2 0,0-2-2-1,0 2 2 0,0-1 1 1,0 1-2 0,0 0 1-2,0 5-1 2,0 3-1 0,0 3 0 0,0-4 0-2,0-1 0 2,0-6-1 0,0-12 0 1,0-11 0-4,0-5 1 3,0-8-1 0,0 4 1 0,0 10 1-2,-5 9 1 2,2 5-2 0,-2 8-1 0,0-3 0 0,2-12 1-2,3-11-1 3,-3-15 1-4,2-5 0 3,-2 0 1 0,-10 6 0 1,10 8-1-2,3 15 2-1,0 6-3 2,0 11 1 0,-4 2 0 1,4-3-1-4,0-7 0 3,0-13 1 0,0-15 0 0,0-9-1-2,-6-6 1 2,3 4 0 0,-4 13 0 0,2 14 0-1,-5 10-1 0,5 12 1 2,5-1-1-2,0 4 2-1,0-12-2 2,0-3 1 0,0-9 1 0,0-5-4-2,0 1 3 2,0 5-2 0,0 7 1-2,0 5 0 2,0 4 0 0,0 2 0 0,0-7 0 0,0-8 2-2,0-12-3 2,0-8 1 0,0 5 0 0,0-1 0-1,0 11-1 0,0 8 1 2,0 5 0-2,0-2 1-1,0-4-1 2,0-11 0 0,0-8 0 0,0-15 0-2,0-7 1 2,2-4-2 0,14 7 2 1,-4 12-1-4,1 15 0 3,3 9 0 0,-12 8 0 0,9-3-1-2,-5-8-1 2,-3-2 2 0,6-9 1 0,-7-5-1-1,7-1 0 0,-6 4 0 1,-5 7 1 0,4 9-2-2,-4 6 2 2,0 1-2 0,0 3-2 0,0-1 3-2,0-8 0 2,0 0 3 0,3-13-3 1,-3-2-1-4,0 1-1 3,0-1 4 0,0 7-4-2,0 11 5 2,0 7-3 0,0 3 0 0,3-3 0 0,3-8 0-1,-2-10 0 0,-4-9 0 2,0-3 0-2,0-4 0-1,0 7-2 2,0 4 2 0,0 10 0 0,0 8 1-2,0 2 2 2,0-3-4 0,0-1 1-2,0-13-1 2,0-4 0 0,0-14 2 0,0-6-2 0,0-3 3-2,0-1-2 2,0 8 0 0,0 17 0 0,0 6 0 0,0 6 1-2,16 3-1 3,-12 2 0-2,7 4 0 0,-1 2 0 1,-5 3 0 0,-3-3-2-1,-2-3 2-1,0-1 0 2,0-8-2 0,0 7 2-2,0-4 0 2,0 8-1 0,0-5 1 0,-4 7 0 0,-4-5 2-2,-5 7-2 2,10 1 0 0,2-4-1 0,-11-3 1-1,5-5 0 0,-6-8 1 2,3-1-1-4,-3 6 0 3,9 6 0 0,1 11 0 0,-8 9 0 0,9 4 2-2,2 5-2 2,0 1 1 0,0-6-1 1,0-13-1-4,-5-8 0 3,2-14 1 0,-10-7 0 0,9 9 0-1,-8 10-1 0,11 6 2 1,-2 10 0 0,3 7-1 0,0 9 1-2,0 4 0 3,0-2 0-2,0 1-1-1,0-12 0 2,0-2-1 0,0-6 2 0,0-1-2-2,0 4 1 2,0 3 0 0,0 7-1 1,0 8 2-4,0-1-1 3,0 3 0 0,0 0 0 0,0-2 1-2,0-8 0 2,0 0-1 0,0-4 0 0,0 1-1-1,0 3 1 0,0 7 0 2,0 3-1-2,0 0-1-1,0 20-1 3,-3 34 3-1,-17 18 3 0,2 5 2-2,0-1-4 1,-3-12 0 2,7-14-1-1,1-13 1-3,-3-11-2 4,14-13 2-1,-9-5-1 0,11-4 1-3,0-4 0 4,0 0-1-1,0 0 0-3,0 0-1 4,0 0-1-1,0-12-4 0,13-25 4 0,6-10 2-2,4-12 0 1,1-6 0 2,8 3 0-1,-10 6 0-3,-2 15 0 3,-1 15 2 1,-9 12 1-4,1 9-2 4,-7 5 5-1,7 0-4-1,-6 0 9-1,15 22-8 2,0 23 2 0,4 13-4 0,9 2 3 0,-6-1 2-1,10-2 1 0,-10-15 3 2,5-10-6-2,-14-8-4-1,-5-13 0 2,-3-4 0 0,-6-4 0-2,8 1 0 2,-12-4-2 0,1 0-61 0,2 0-51 0,0 0-97-2,4 0-110 2</inkml:trace>
    </iact:actionData>
  </iact:action>
  <iact:action type="add" startTime="69605">
    <iact:property name="dataType"/>
    <iact:actionData xml:id="d18">
      <inkml:trace xmlns:inkml="http://www.w3.org/2003/InkML" xml:id="stk17" contextRef="#ctx0" brushRef="#br3">27543 7388 651 0,'0'0'271'8,"0"0"-100"-3,0 0-25 3,0 0-20 1,0 0-49-4,0 0-23 3,0 0 5 0,41 25-12 0,-70 34-14 0,1 3-8-1,5-3-8 0,5 0-9 2,16-2-2-3,2-10 2 1,0-5 1 1,2-20 2 0,39-15 2-2,13-7 2 2,-7-27-10 0,10-25 3 0,-11-12-5-2,-9-7 4 4,-20-4 2-4,-17-7-1 2,0 2-2-2,-4 8 3 3,-46 18-6-1,4 20 1-1,-12 21-1 2,-1 13-2-3,2 13 3 2,9 43 6 0,9 17 4-2,17 6 2 1,9-6 1 2,13-11 1-2,0-14-2-1,2-15 5 2,34-13-2 0,7-9-2 0,11-11-5-2,6 0-8 2,0-5 1 0,-3-34-5 1,-14-5 1-4,-18-1-1 3,-12-2 0 0,-13 0-1 1,0 3 1-3,-20 3 0 2,-21 14 0-1,-8 17-1 4,4 10 2-7,3 10 1 5,9 34 2-1,8 13 4-1,12-1 1 2,13-6 5-4,0-6 0 4,0-17-4-1,26-7-10-1,4-13 0 0,14-7 0 2,2 0 0-2,-1-14 0-1,-6-22 0 2,-14-9 0 0,-9-8 0 1,-16-1 0-4,0 4 0 3,-13 14 0 1,-28 8 0-1,-2 13 0-1,-3 15 0-1,-8 0 0 2,13 33 0 0,8 31 0-2,10 7 0 2,18 6 0 0,5-13 0 0,0-10 0-1,2-18 0 0,30-16 0 2,0-12 0-4,7-8 0 1,1 0 0 2,1-39 0 0,-8-15 0 0,-14-8 0-2,-19-10 0 3,0-1 0-2,-13 8 0 2,-26 18 0-4,-2 23 0 3,5 19 0 0,1 5 0 0,-1 9 0 0,11 35 0-2,-1 7 0 2,21 3 0 0,5 0 0-2,0-10 0 2,5-7 0 0,26-12 0 0,9-15 0-2,0-7 0 2,0-3 0 0,1 0 0 0,-18-33 0-1,0-15 0 1,-21-5 0-1,-2-1 0 2,0 7 0-4,-28 13 0 3,-13 8 0 0,-15 13 0 0,12 13 0-1,1 0 0 0,10 7 0 1,12 42 0 0,17 4 0-2,4 7 0 2,0-2 0 0,17-10 0 0,27-11 0-2,-1-15 0 2,11-17 0 0,-3-5 0 0,2 0 0-2,-14-22 0 3,-14-17 0-2,-9-8 0 2,-16-4 0-4,0-3 0 3,-13 7 0 0,-31 12 0 0,-3 15 0-2,-20 20 0 2,8 0 0 0,8 12 0 0,10 25 0-2,22-1 0 2,6 0 0 0,13 1 0 0,0 0 0-2,29-1 0 2,15-4 0 0,12-11 0 0,5-12 0-2,-10-9 0 3,1 0 0-2,-11-30 0 2,-21-16 0-4,-17-2 0 3,-3-2 0 1,-19 5 0-2,-37 8 0-1,-13 20 0 2,-5 12 0 0,5 5 0 0,8 9 0 1,12 30 0-4,21 11 0 3,15 4 0 0,13 5 0 0,0-1 0-2,36-1 0 2,22-9 0 0,9-10 0-2,7-14 0 3,-7-21 0-2,-6-3 0 2,-9-27 0-4,-25-34 0 3,-14-14 0 0,-13-13 0 0,-23-4 0-2,-32 13 0 2,-7 20 0 0,-8 25 0 0,15 26 0-1,-1 8 0 1,3 19 0 0,26 35 0-1,9 13 0-1,18 12 0 2,0 5 0 0,41-3 0 0,13-4 0-2,-5-18 0 3,5-17 0-2,-7-19 0 2,3-23 0-2,-18 0 0-1,-9-15 0 2,-10-32 0 0,-13-10 0-2,0-4 0 2,-25 1 0 0,-31 15 0 0,-8 14 0-1,3 14 0 0,2 17 0 1,18 0 0 0,5 0 0-2,18 20 0 2,15 8 0 0,3 0 0 0,0-3 0-2,28-8 0 3,18 1 0-2,5-10 0 2,6-8 0-4,-4 0 0 3,-9-6 0 0,-14-24 0 0,-14-7 0-2,-16 3 0 2,0 4 0 1,-10 7 0-2,-42 8 0-1,-9 13 0 2,3 2 0 0,9 0 0 1,12 0 0-4,17 8 0 3,20 1 0 1,0 2 0-2,0-2 0 1,26-1 0-1,28-8 0 0,7 0 0 2,-2 0 0-4,1-26 0 4,-20-8 0 1,-9 1 0-3,-21-5 0 4,-10 6 0-9,-3 4 0 7,-51 11 0-3,-10 17 0 1,1 0 0 1,2 13 0-1,11 27 0 2,24-3 0-4,12-1 0 3,14-11 0 0,0-5 0 0,10-9 0-2,23-7 0 3,18-4 0-1,9 0 0 0,-4-17 0-3,-11-18 0 3,-6-5 0 3,-21 3 0 0,-16-7 0-11,-2 6 0 10,-2 7 0-4,-45 11 0 2,-4 18 0-1,-9 2-116 0,-4 5-90 2,32 17-104-2,4 0-277-1</inkml:trace>
    </iact:actionData>
  </iact:action>
  <iact:action type="add" startTime="76554">
    <iact:property name="dataType"/>
    <iact:actionData xml:id="d19">
      <inkml:trace xmlns:inkml="http://www.w3.org/2003/InkML" xml:id="stk18" contextRef="#ctx0" brushRef="#br0">23149 16759 415 0,'5'0'357'9,"6"0"-250"-2,-6 0-44 1,2 0-25-2,6 0-1 3,-6 0 23-4,6 0 20 6,10 0-7-6,-5 0 22 3,11 0-10-2,1 0-18 2,11 0-10 1,5 0 6-2,12 0-26 2,5 0-8-4,6 0-6 3,-4 0 2 0,2 0-2-1,3 0-1 0,-4 0 3 1,-8 0-3 0,2 0 2-2,4 0-8 3,8 0-2-2,-7 0 3 2,-1 0-5-2,13 0 3-1,-2 0-1 2,-2 0-5 0,4 7-4 0,-5-4-4-2,-8 2 2 3,2-2 7-2,-5-3-4-1,9 3 3 2,-3-1-1 0,-2-2-2 0,7 7-1 0,5-5-1-2,3 1 0 2,1 0-1 0,3-1 2 0,-4 6-3-1,4 4 5 0,-3 5-2 2,-1-2-1-2,-3 4 0-1,2-8-4 2,3 3 0 0,2-5 1 0,5-8 0-2,1 6 0 2,-6-7 0 0,-4 3-1 1,-9-1 2-4,-14 7-1 3,-11 2 0 0,-1 1 2 2,-6-2-2-4,13 5-1 2,-10-1 2 0,18-3-4 0,-9 4 3-1,5-6-1 1,-2 4 1 0,-8-5-1-3,5 6 0 2,-18-2-2 3,-2-7 1-3,-11 0 0-1,-14-2-2 1,-5-3 3 0,8 0-1 1,-9 0-5 1,0 0 4-4,0 0-2 3,0 4-2 0,0-4 1-2,-13 0-7 2,-31 0 2 0,-19-26 8 0,-14-2 0-2,-4-6-6 3,-12 5 5-2,6-2-13 1,6 7 4 0,4 4 6-2,4 6-4 2,21 6 3 0,4 5-1 0,16 3 6-2,14 0 2 2,7-2 0 0,9 2 0 1,2 0 1-4,0 0 0 3,0 0 1 0,0 0 2 0,0 0-2-2,0 0 5 2,36 5-7 0,20 20-1 0,5-3 0 0,6-3 0-2,5 1 2 2,-11-5-1 0,-10 4 3-2,-5-5-3 2,-18 2 3 0,-5 5 1 0,-3-2 2-2,-7 10-2 2,-13 4 2 0,0 10-6-2,0-4 0 2,-1 0-1 0,-34 0-1 0,-3-7 0-2,-5-1-3 2,2-13 2 0,5-8-10 0,9-2-28 0,8-8-61-1,1 0-45 0,18 0-53 1,0 0-140 0</inkml:trace>
    </iact:actionData>
  </iact:action>
  <iact:action type="add" startTime="78326">
    <iact:property name="dataType"/>
    <iact:actionData xml:id="d20">
      <inkml:trace xmlns:inkml="http://www.w3.org/2003/InkML" xml:id="stk19" contextRef="#ctx0" brushRef="#br0">26507 16619 37 0,'0'0'79'8,"0"0"7"-1,0 0-33-2,0 0 19 4,0 0-25-2,0 0 22-1,0 0 29 3,-80-111 42-2,80 111 33 2,0 0-44-4,-5 0-26 4,5 0-6-1,0 10-20-1,0 7-10-1,0 5-9 2,5 8-18 0,15 0-14 1,12 6 3-4,6 4 1 4,-4 2 19-2,14 5 3 2,-4 5-12-1,5-5 2-2,0 7-8 1,-2-1 4 2,-10-5-15-4,0-9-8 5,-17-14-12-3,-13-8-3 1,2-17-1-2,-9 0-5 1,0 0-49 1,0-19-78 0,0-41-71-2,0 23-93 3,0 5-797-2</inkml:trace>
    </iact:actionData>
  </iact:action>
  <iact:action type="add" startTime="79576">
    <iact:property name="dataType"/>
    <iact:actionData xml:id="d21">
      <inkml:trace xmlns:inkml="http://www.w3.org/2003/InkML" xml:id="stk20" contextRef="#ctx0" brushRef="#br0">27910 17179 360 0,'0'0'156'6,"0"0"-53"3,0 0 70-2,0 0-33-1,0 0-59 2,0 0 3 0,0 0-6 0,0-501-27-2,0 375 25 3,0-12-17-2,0-15-22 1,0-8-9-2,13-2-10 2,-3-9-9 2,3-1 4-4,-6-5-3 0,5-2 0 2,-8-2 3 1,-4 2 6-2,0 8-5-1,0 9 2 3,0 9-10-1,0-1-4-1,0 4-1 0,-3-4 0 1,-1 5-1-1,-12 11 0 1,12 3 0-2,-5 7 0 3,2 7 0-2,4 10 0 1,1 11 1-2,-9 5-2 2,6 5 2 0,2-3-1 0,-7-7 1-2,3-13-2 2,3-11 2 1,-9-6-2-2,10-1 1 2,-9 8 0-4,11 8 1 3,-2 12-1 0,3 12 1-2,0 11-1 2,0 4 0 0,0 2 0 0,16 0-1-2,-9-4 2 3,6 2-2-2,-6 4 2 1,-4 0-2-2,-3 0 0 2,0 4 1 0,0 0 2 0,7 5-2-2,-4-1 0 2,0-3 0 0,2-13 1 0,5-9-1-2,-7-3-1 2,0-1 1 0,1 6 0 0,-1 6 0-1,7 1 1 0,-7 2-2 1,1-9 2 0,8-7-1-2,-11-6 1 3,6-8-2-2,2-3 1 3,-4 7 0-6,-3 13 0 5,1 8 0-2,7 6 0 1,-7 9 0-2,-3-1 0 2,5-6 0 1,-2-1 0-2,5 3-1-1,-8-7 1 2,2-1 0 0,-2-3 0 0,3 1 0-2,-3 7-1 2,4 4-1 0,2 4 2 0,1 1-1-2,-4 8 1 3,0 8 0-2,1 16 0 1,8 8 0-2,-11 2-1 2,6 3 1 0,2-2 0 0,-4-1 0-2,-5-5-1 2,0 3 1 1,0-2 0-2,0 2-1 0,0 9 0 0,0 4 1 1,0 15 0 0,0 0 0-2,0 0-3 2,0 0 3 0,0 39 16 1,-14 23-6-4,3 17-3 4,-8 5-1-2,-1-3-3 2,2-12-2-3,-5-17 0 2,6-10 0 0,-2-16 1-1,9-9-1-1,7-8 2 2,3-9 0 0,0 0-2 0,0 0-1-2,0 0-6 2,0 0 0 0,0-9 6 0,0-29 0-2,0-14 0 3,19-16 5-2,5-8-5 1,5 1 5-2,-4 10-3 4,7 17 1-4,-18 20 1 2,2 16 5-2,-3 12 24 2,8 0 50 0,3 40-30 0,15 22-28-2,2 6-5 2,-5-4 1 0,1-10 12 0,-13-4-18-2,-5 1-12 2,-2 1-3 0,-9 3-9 0,-4-11-32-2,-4-7-59 2,0-17-64 0,0-20-53 0,0 0-190-2</inkml:trace>
    </iact:actionData>
  </iact:action>
  <iact:action type="add" startTime="81016">
    <iact:property name="dataType"/>
    <iact:actionData xml:id="d22">
      <inkml:trace xmlns:inkml="http://www.w3.org/2003/InkML" xml:id="stk21" contextRef="#ctx0" brushRef="#br0">27705 7321 589 0,'0'0'177'6,"0"0"-71"2,0 0-57 0,0 0-16-2,0 0 39 2,0 0 10 0,0 0-3 2,-4-34-8-6,-25 34-1 4,1 17-9 0,-5 17-11 0,6 11-22-2,8 5-12 2,1 8 5 0,18-1 9 2,0-1-1-6,0-8-2 5,18-8 0-2,18-13-11 1,3-10-2-2,-8-14 1 2,3-3-9 0,-11-11-6 0,-2-29-1-2,-8-11 0 2,-13-1-1 0,0-4 1 0,0 1 2-2,-20 5-1 2,-17 11 2 0,-3 17 4 0,-17 18-1-2,-4 4 3 2,5 14 18 0,8 33-9 0,9 7-3-2,19 10 0 3,15-4 5-2,5 2 4 1,0 0-5-1,35-6-8 0,21-11-6 1,14-13-4 1,-6-23 1-4,0-9-3 3,-5 0-1 0,-5-37 3 0,-22-12-3-2,-9-1 1 2,-13-9-1 0,-10-3-2 0,0-3 4-2,-38 0-5 2,-5 18 5 0,-11 13 1 0,8 23-1-2,-8 11-2 3,11 5 3-2,2 38 11 1,13 15 2-1,13 14 2 0,12 5 4 1,3-3-3 0,3-6-7-2,27-21-1 2,11-12-5 0,8-14-2 0,-1-21 0-2,5 0-2 2,-14-11-5 2,-1-29 1-4,-12-11 0 0,-13-4-2 2,-13-7-1 0,0 0-1 0,0 6 4-2,-36 14-3 3,-7 13 8-2,-11 24-5 1,6 5 4-2,-8 12 1 2,15 33 9 0,6 11 10 0,13 3 4-2,20-9-1 2,2-8-7 0,0-12-1 0,0-6-6-2,30-14-2 2,21-3-1 0,5-7-5 0,4 0-5-2,-14-41 0 3,-5-11 2-2,-14-15-1 1,-14-10-2-2,-13-2-3 3,0 8 3-2,0 5 2 2,-36 21 1-4,0 25 0 3,-8 20-2 0,-4 0 5 0,-5 43 5-2,6 15 14 2,17 4 6 0,15 0-3 0,7-10-3-1,8 1 4 1,0-6-10-1,29-8-5 1,11-3-4-2,4-7-4 2,7-17 0 0,-1-7-1 0,-11-5-1-2,-14 0-5 3,-6 0-5-2,-12-14-6 2,-7-9 1-4,0-2-4 3,-7-3 4 0,-19 11 14 0,-8 8-1-2,11 9 4 2,-10 0 0 0,16 0 7 0,6 0 0-2,9 0 1 2,2 0-1 0,0 0 9 0,10 30 23-2,33 15-17 2,24 7-22 0,-16-8 0 1,-12-22 0-4,-22-12 0 5,-14-10 0-4,-3-17 0 3,0-37-20-4,0-18 2 3,-23-5 10 1,-5 21 7-2,-8 14-2-1,-5 24 3 2,2 14-5 0,-6 4 5 0,-4 8 2-1,8 35 7 0,15 16-2 1,9 13-1 0,14 7 2-2,3-5-2 2,0-15 0 0,7-21-4 0,32-18 3-2,2-16-3 3,8-4-2-2,-1-7 0 1,-4-31-4-2,-8-13 2 2,-13-3 1 0,-10 1-5 0,-13 5 0-2,0 3 0 2,-3 11 0 0,-30 14 0 0,7 12-3-2,-5 8 6 2,11 0 2 0,10 0 1 0,1 0 0-2,5 15 7 2,4 2-4 0,0 3-3 0,4-2-14-2,25 2-37 3,-6-11-35-2,-2-9-49 2,2 0-67-4,-10 0-62 3,-1 0-309 0</inkml:trace>
    </iact:actionData>
  </iact:action>
  <iact:action type="add" startTime="86196">
    <iact:property name="dataType"/>
    <iact:actionData xml:id="d23">
      <inkml:trace xmlns:inkml="http://www.w3.org/2003/InkML" xml:id="stk22" contextRef="#ctx0" brushRef="#br5">20848 15908 315 0,'0'0'421'8,"0"0"-319"0,0 0-63-2,0 0 24 2,0 0 30 0,0 0-1 0,0 0-10-2,0-146-9 2,0 90 8 0,0-8-21 0,0-10-17-2,0-7-2 2,0-6-17 0,0 0-4 0,0-7-4-1,0-3-5 0,0-8-7 4,0-9 2-6,0-4-3 1,0 0 3 2,0-1-2 0,0 4 5 0,11 3-5 0,-6 2 1-2,-1 3-2 2,-1 4 0 1,-3 4-2-4,0 6 0 3,0 8 1 0,0 14-1 0,0-3-1-2,0 9 1 2,0 6-1 0,0 0 2 1,0 0-2-2,0 0 3-1,0 0-2 4,0 0 6-4,0-1-1 0,0 2 0 3,0 0-1-2,0-2 0 1,0 2-3-2,0-2 2 3,0-5 0-2,0-1-3 2,0-3 3-4,0 3-4 3,0 1 2 0,0-1-1 0,6-1 0-2,1-3-1 2,-4-7 0 0,1-9 0 0,9-4 2-2,-6-3 2 2,2 4-1 2,-5 9 9-4,-4 13-1 0,0 6-6 2,0 2-3 0,0-12-1 0,0-4 0 0,0-13-1-2,0-2 0 2,-20-2 3 1,3 7-3-4,1 9 0 3,9 18 2 0,4 15-1 0,3 13 2-2,0 6-3 2,0 4 6 0,0 7-3 0,0 2-3-1,0 2 1 0,0 0 1 2,0-1-2-2,0-5-3-1,0 5 3 2,0 1 0 0,0 6 2 0,0 3-2-2,0-2 0 2,0 2 0 0,0 0 0 1,0-3 0-4,0-2 2 4,0-10-3-2,0-5 3 1,0 1-1-2,0-1 0 2,0 10 0 0,0 6 1 0,0 4-1-1,0 0 0 0,0 0 2 2,0 0 8-2,0 24 7-1,-16 10-11 3,-5 4-1-2,-3 6-1 1,-13 3-3-2,10 8 1 2,-5 3-2 0,12-4 3 0,-1-12-2-2,6-14-1 2,13-16 2 0,2-7 2 0,0-5-2-2,0 0 0 2,0 0-1 0,0-17-2 0,20-17 9-1,5-7-8 0,4-8 2 2,-3 0 0-2,-9-5 0-1,8 2 0 2,4 8 5 0,-3 5 4 0,-10 13 6-2,-4 13-3 2,-2 7 3 0,-7 6 8 0,-3 0 5-2,0 0-7 2,3 0 5 0,11 22-18 0,9 27-11-2,14 3 0 2,2 7 0 0,-7-3 0 0,4-5 0-1,-11-18 0 1,-10-10 0 0,-1-15 0-1,-14-4 0-1,0-4 0 2,0 0-26 0,0 0-134 0,0 0-72-2,2 0-130 2</inkml:trace>
    </iact:actionData>
  </iact:action>
  <iact:action type="add" startTime="87983">
    <iact:property name="dataType"/>
    <iact:actionData xml:id="d24">
      <inkml:trace xmlns:inkml="http://www.w3.org/2003/InkML" xml:id="stk23" contextRef="#ctx0" brushRef="#br5">20700 10519 663 0,'0'0'377'9,"0"0"-167"-3,0 0-52 2,0 0-55-2,0 0-10 2,0 0 4 0,0 0-2 0,187 37-9-2,-134-29-2 2,7 2-17 0,1 4-53 0,4-2-14-2,7-1 0 2,-1-4 0 0,6-7 0 0,0 0 0-2,0 0 0 2,-10 0 0 1,-1 0 0-2,8 0 0-1,6 0 0 3,-2-4 0-2,5-7 0 2,-2-1 0-4,12 2 0 3,-12-2 0 0,-7 0 0 0,-2 2 0-2,-14-1 0 2,6-1 0 1,0 1 0-2,8-3 0-1,-4 2 0 2,15-1 0 0,4-1 0 0,4 2 0-2,2 6 0 2,4 2 0 0,-5 1 0 0,0 3 0-2,-5 0 0 2,3 0 0 0,-3 0 0 0,7 0 0-2,-10 0 0 2,16 0 0 0,-11 0 0 0,4 0 0-2,-9 0 0 2,-5 3 0 1,3 7 0-2,-3 4 0-1,-2 0 0 2,3 1 0 1,-6-7 0-2,-8-3 0-1,8-5 0 2,-3 0 0 0,6 0 0 0,-1 0 0-2,-5 0 0 3,0 0 0-2,-5 0 0 1,7 0 0-2,-5 0 0 2,9 0 0 0,7-13 0 0,9-8 0-2,-9 6 0 2,0 0 0 2,0 4 0-4,-7 7 0 3,0 2 0-4,-2 2 0 3,-10 0 0 0,2 0 0-2,2 0 0 2,-5 0 0 0,-7 0 0 0,-14 0 0-1,-2 0 0 1,-5 0 0-1,-4 0 0 3,0 0 0-6,-15 0 0 4,3 0 0 1,-12 0 0-2,5 0 0 0,-13 0 0 0,3 0 0 2,-3 0 0-2,0 0 0 2,0 0 0-4,0 0 0 3,0 0 0 0,0 0 0-2,0 0 0 2,0 0 0 0,0 0 0 0,-21-13 0-2,-32-19 0 3,-18-16 0-2,-25-16 0 1,-4-9 0-1,3-8 0 0,11 12 0 1,14 13 0 0,26 18 0-2,12 14 0 2,27 16 0 1,7 5 0-2,0 1 0-1,0 2 0 2,0 0 0 0,0 0 0 0,0 0 0-2,0 0 0 2,0 20 0 0,0 15 0 0,0 11 0-2,19 4 0 3,18-1 0-2,4 6 0 1,3-7 0-2,-4-3 0 2,4-12 0 0,-11-2 0 0,-6-8 0-2,-11-7 0 2,-3-5 0 1,-13-4 0-2,0 5 0-1,0 6 0 2,-33 11 0 0,-10 5 0 0,-18 1 0-2,4-1 0 2,1 1 0 0,-1-2-11 0,2-2-153-2,39-23-77 3,7 1-130-2</inkml:trace>
    </iact:actionData>
  </iact:action>
  <iact:action type="add" startTime="89790">
    <iact:property name="dataType"/>
    <iact:actionData xml:id="d25">
      <inkml:trace xmlns:inkml="http://www.w3.org/2003/InkML" xml:id="stk24" contextRef="#ctx0" brushRef="#br5">26699 10869 630 0,'0'0'315'8,"0"0"-154"0,0 0-31-2,0 0-25 2,0 0-39 0,0 0-12 0,0 0-5-2,-16-7-5 2,3 31-4 1,3 10-23-2,-6 0-7-1,12-7 2 2,-8-12-5 0,12-6 3 0,0-9 9-2,0 3 9 2,0-3-2 0,32 0 1 0,9 0-18-2,2 0-3 2,-2-8 1 0,-2-16-3 0,-14-4 1-2,-9-3-5 2,-14 0-1 0,-2 3 0 0,0 0-1-2,-26 3 1 2,-7 5-1 1,-8 11 1-2,1 9 2-1,-2 0-1 2,8 0 8 0,3 15 12 0,-1 7 12-2,20 0-4 2,-1-3-8 0,13 0-2 0,0 0 3-2,25 1-8 3,24-3-6-2,2-7-4 1,5-10 1-2,-2 0-1 2,-11 0-1 0,-15 0 1 0,-8-16-3 0,-4-8-4-2,-16-8-2 2,0 0 3 0,0 8-2-2,-27 4 3 2,-11 12 0 0,-10 8 2 0,0 0 4-2,5 28 14 2,2 23 6 0,1 7-10 0,11 2-2-2,18-13-6 3,1-16-1-2,10-17-1 1,0-9 3-1,34-5 1 0,22 0-7 1,11 0 1 0,-2-28-1-2,-8-4 0 2,-5-4-1 0,-28-1 0 0,-8-1-6-2,-11 7 1 2,-5 3 1 0,0 9 0 0,-28-1-2-2,-9 10 4 2,-4 0 2 0,2 10 0 0,5 0 3-2,8 0 1 3,6 23 8-2,0 11 2 2,18 7-14-4,2 2 0 3,0-4 0 0,9-7 0 0,35-11 0-2,5-6 0 2,7-6 0 0,-12-9 0 0,-4 0 0-2,-8 0 0 2,-13-20 0 0,-9-14 0 0,-10-9 0-2,0-1 0 2,-20 2 0 0,-21 10 0 0,-2 15 0-2,-6 12 0 3,-2 5 0-1,-3 9 0-1,11 36 0-1,-1 13 0 2,14 3 0 0,11-6 0 0,12-14 0-2,7-9 0 2,0-15 0 0,19-10 0 0,31-7 0-2,17 0 0 2,-3-7 0 0,4-27 0 0,-9-3 0-2,-5-8 0 2,-28-2 0 0,-11-4 0 0,-15 6 0-2,0 8 0 3,-21 12 0-2,-19 8 0 2,-1 12 0-4,-11 5 0 3,7 0 0 0,-1 34 0 0,-4 11 0-2,23 5 0 2,6-1 0 0,8-9 0 0,13-9 0-2,0-5 0 2,13-12 0 0,28-9 0 0,18-5 0-2,2 0 0 2,-1-13 0 0,-9-15 0 0,-14-7 0-2,-16 2 0 3,-10 0 0-2,-11 4 0 1,0 5 0-2,-29 11 0 2,-14 8 0 0,-5 5 0 0,-4 0 0-1,4 9 0 0,-1 22 0 1,8 11 0 0,13-3 0-2,2 3 0 2,12 0 0 0,14-2 0 0,0-6 0-2,14-4 0 2,33-13 0 0,14-12 0 0,2-5 0-2,1 0 0 3,-15-24 0-2,-8-21 0 1,-21-14 0-2,-20-8 0 2,0-4 0 0,-4 6 0 0,-32 14 0-2,-2 14 0 2,-4 15 0 1,9 12 0-2,1 10 0-1,-2 0 0 2,0 2 0 0,2 37 0 0,0 18 0-2,14 5 0 2,11 0 0 0,7-11 0 0,0-10 0-2,10-13 0 3,28-5 0-2,11-16 0 1,-1-7 0 0,4 0 0-2,-11 0 0 2,-11-24 0 0,-6-13 0-2,-14-5 0 2,-10-3 0 0,0 0 0 0,0 8 0-2,-34 13 0 2,7 9 0 0,-9 10 0 0,-1 5 0-2,10 0 0 2,4 8 0 0,5 17 0 0,10 6 0-2,8 2 0 3,0 4 0-2,17 0 0 1,31-5 0-2,-3-15 0 2,1-12 0 0,-5-5 0 0,-9 0 0-2,-15-25 0 2,-13-16 0 0,-4-6 0 0,0-3 0-2,-17 2-59 2,-16 5-54 0,-1 6-52 0,14 29-89-2,4 6-134 2</inkml:trace>
    </iact:actionData>
  </iact:action>
  <iact:action type="add" startTime="103471">
    <iact:property name="dataType"/>
    <iact:actionData xml:id="d26">
      <inkml:trace xmlns:inkml="http://www.w3.org/2003/InkML" xml:id="stk25" contextRef="#ctx0" brushRef="#br6">26998 8023 527 0,'7'0'267'7,"-7"0"-126"1,0 4-41-1,0 32-28 0,0 9-10 1,0 13-2 0,0 13 0-2,0 18-4 2,-3 21-12 1,-10 26-8-2,5 27-11-1,-7 27 7 2,6 25-6 0,1 4-7 0,5-9 0-2,-2-30 1 5,2-34 1-5,-7-37 1 2,6-31-4-2,-2-23-9 1,-4-31 2 2,7-11-8-1,3-13-3-3,0 0-3 3,0 0-3 0,0-45-6 1,0-43 12-3,3-39 1 2,13-37 4 0,1-19-3-1,-1-17-1-1,-7-8 1 3,6 9-2-2,-15 16 0 2,0 23 1-4,0 24-1 3,0 27 0 0,0 19 1 0,0 25-1-1,0 21 0 0,0 24 0 1,0 16 0 0,0 4 6 0,0 11 25-1,-12 59 22 0,5 40-23 1,-14 36-20-2,8 26 6 2,6 16 0 1,-9 24 0-2,9 15 0-1,7 6-1 2,0-8-4 0,0-23 0 0,0-35 8-2,0-39-4 2,0-38-5 0,0-39-4 0,0-31-3-2,0-18-3 2,0-2-5 1,10-40-5-2,15-55-6-1,4-43 16 2,-2-42 1 0,-6-33 0 0,-8-19-1-2,-6-22 1 2,-7 0-1 1,0 22 0-2,0 26 0-1,-12 44-1 2,-4 47 1 0,3 47 0 0,6 44 0-2,7 24 1 2,-13 47 10 0,6 71 20 0,-9 62-24-2,-5 55-3 2,14 36 0 0,-10 26 1 0,14 7 1-2,-3-4 2 2,6-32 1 0,-3-55 18 0,-4-62-3-1,-6-63-11 0,6-48-13 2,2-32 0-2,5-8-4-1,0-65-15 2,12-73-4 0,29-64 23 0,11-55 3-2,-4-31-2 2,1-14 0 0,-26 14-1 0,-3 29 0-2,-15 57 1 2,-5 61-2 0,0 59 1 0,0 47 0 0,0 25 0-2,0 10 3 2,0 45 6 0,-21 66 3-2,-3 62-7 2,-13 53 0 18,17 34-2-24,7 14-3-2,3-13 2 3,10-31 0 4,0-50-2 2,0-59 0-3,0-57 0 1,0-44 0 1,0-20 0 0,0-52-14-2,7-79-30 2,27-62 33 0,9-64 8 0,1-31-1 0,-11-8 4-2,-13 18-1 2,-17 45 1 0,-3 58 1-2,0 66-1 2,0 58-1 1,-3 40 1-2,-14 17 2-1,-6 75 20 2,-2 53 2 0,-8 61-6 1,9 41-7-4,6 36-11 3,5 9 0 0,11-11 0 0,-1-22 0-2,3-56 0 2,-3-58 0 0,3-55 0 0,0-52 0 0,0-27 0-2,0-49 0 2,8-76-48 0,28-51 42-2,0-47 5 2,0-26 1 1,-15-8-1-2,-14-2 2-1,-7 25-1 2,0 45 0 0,0 56-1 0,-16 60 1-2,9 45-2 2,-6 28 2 0,8 0 4 0,-8 54 16-2,3 47-2 3,-7 53-2-2,4 49-16 1,7 44 0-2,6 29 0 2,0 15 0 0,0-14 0 0,16-59 0-2,-13-66 0 2,-2-68 0 1,-1-59 0-2,3-25 0-1,14-38-6 2,4-88-59 0,15-61 49 0,0-60 12-2,-8-43 2 2,-5-12-1 0,-14-8 0 0,-9 29 2-2,0 56 1 2,-29 79 0 0,11 72-1 0,8 55 1-2,-2 19 1 2,4 51 14 0,-11 78 29 0,-1 77-30-1,7 69-2 0,13 47-6 3,0 10 1-4,0-10-5 0,0-45-2 2,8-58 0 0,-8-61 0 0,0-68 0-2,0-46 0 2,0-35 0 1,0-12-9-2,0-87-46 0,15-59 33 1,15-62 21-1,9-39 1 1,-2-31 1-2,-26-13-1 2,-2 5 0 0,-9 29 0 0,-12 64 1-2,-12 66-2 2,0 66 1 1,11 41-1-2,9 23 2-1,-12 29 8 2,9 74 34 0,-9 66-30 1,-2 59-5-4,18 42-7 3,0 2 7 0,0-11-4 0,0-41-4-2,0-69 0 3,0-55 0-2,0-51 0 1,0-45 0-2,0-20-25 2,5-87-37 0,15-58 41 0,16-62 20-2,1-35 1 2,2-21 0 1,-18-13 0-2,-21 29 0-1,0 47 0 2,0 66 0 0,-20 70-2 0,4 49 2-2,2 35 0 2,-5 54 6 0,-3 67 14 0,-4 54-4-2,3 40-9 2,3 38 1 0,7 17-6 0,8-11 1-1,-2-31-2 0,-5-52 0 1,-1-65-1 0,5-53-2-2,5-38-3 2,3-20-4 1,0-53-20-2,3-60-6-1,24-55 34 2,6-41 0 0,4-24-1 0,-17-8 1-2,-10 1 0 3,-3 36 0-2,-7 50 1 1,0 60 0-2,0 61 0 3,0 33 0-2,-33 81 7 1,0 79 24-2,-8 79-12 2,15 47-9 1,12 18-4-2,8-23 1-1,6-36 0 3,0-63 13-1,-5-64-1-1,3-53-11-1,2-48-8 2,0-17 0 0,0-76-10 0,0-56-13-2,23-53 23 2,-3-38 2 0,3-15-1 0,-23-9-1-2,0 3 0 3,-13 38 0-2,-30 43-3 1,2 44 2-2,14 47-6 2,3 32 1 0,13 16 2 0,6 17 2-2,5 1 2 2,0 1 1 1,0 3-1-2,0 2 1-1,-3 2 1 2,-10 77 0 0,9 59 4 0,1 46-4-2,3 27 0 2,0-11 0 0,0-40-1 4,0-46 0-10,0-56-1 7,3-41-1-2,0-17-7 1,6-67-34-2,7-52-9 2,4-41 51 0,9-30-1 0,-6-8 2-2,-5-1 0 3,-11 16-1-1,-7 34 0-1,0 44 0-1,0 48 1 3,0 42-1-2,0 15 0 1,-13 72 9-2,-10 58 16 2,-5 55-15 0,8 40-6 0,10 22 2-2,4-1-4 3,6-31 0-2,0-54 1 1,0-65-3-2,0-51 0 2,0-43-3 0,0-10-8 0,6-77-28-2,31-44 15 2,15-44 21 1,-4-24 3-2,-4-3-2 0,-14 14 2 2,-20 34 0-1,-10 43-2-1,0 45 1-2,0 39 0 3,0 25-2 0,-3 0 3 0,-18 38 7-1,-5 36 7 1,-8 24 4-1,10 11-6 1,0 2 0-2,16-19-3 2,-2-22 2 1,8-28-5-2,2-25-6-1,0-17-1 2,0 0-8 1,0-41-5-2,0-36 0-1,4-29 12 2,12-16 2 0,2-7-2 0,-11 0-1-2,6 4-7 3,-10 23-2-1,1 21 6-1,-1 27 4-1,0 26 2 3,3 16 0-2,-6 8 1 1,0 4 3-2,0 0-4 2,0 0-1 0,0 0-1 0,0 0-1-2,0 0 1 2,-9 12 2 1,-14 17 9-2,-2 1 0-1,2 10 5 2,-13 8-1 0,-5 9-3 0,-8 12-3-2,-3 12 1 2,-10 14 2 0,-8 5-6 0,5-1-1-2,5-18-3 3,7-20-1-2,19-25 1 1,8-16 0-2,23-17-1 2,3-3-5 0,12-30 1 0,49-47 4-2,19-29 1 2,17-26 1 1,14-29 3-2,13-19-4-1,-11 4 3 2,-35 20-3 1,-22 41 0-1,-35 48-1-2,-11 36-1 1,-10 31 2 1,0 0 1 0,-48 68 3-2,-27 44 11 3,-9 34-1-1,-11 28-6-1,8 18 4-1,3-7-1 2,10-11-4 0,11-32-7 0,19-50 0-1,12-41 0 1,24-35 0-1,8-16 0 1,4-22 0-2,42-53 0 2,33-39 0 0,16-31 0 1,14-25 0-4,-5-10 0 3,-18 12 0 0,-35 27 0 2,-18 52 0 0,-27 47 0-1,-6 40 0-8,0 2 0 7,-24 71 0-2,-32 40 0 2,-21 28 0 0,-7 19 0 0,0 5 0 0,1-11 0 0,9-18 0 1,15-33 0-3,18-42 0 0,18-32 0 2,23-27 0-1,0-12 0 1,36-62 0-2,27-35 0 2,21-34 0 0,13-24 0 0,3-12 0-1,-16 16 0 1,-27 45 0 1,-33 52 0 3,-24 66 0-10,-16 47 0 5,-52 76 0 0,-29 45 0 1,-10 26 0 1,-9-8 0 1,17-25 0 0,15-36 0-9,25-46 0 7,20-42 0-1,31-34 0 0,8-6 0 2,24-69 0-4,44-36 0 4,32-26 0-2,13-10 0 1,7 8 0-2,-17 19 0 3,-25 24 0-2,-28 32 0 3,-20 23 0-2,-20 22 0 2,-4 10 0-3,-6 6 0-4,0 0 0 3,0 0 0 2,0 0 0 2,-19 0 0-3,5 0 0-2,11 0 0 3,-7 0 0 0,7 0 0 0,3 0 0-2,-3 0 0 2,3 0 0 0,0 0 0 0,0 0 0-2,0 0 0 3,0 0 0-2,0 0 0 1,0 12 0-2,0 22 0 2,3 6 0 0,14 15 0 0,9 6 0-2,5 13 0 2,9 13 0 0,2 11 0 0,0 3 0-1,2-5 0 2,-5-20 0 1,-14-25 0-4,-10-24 0-2,-1-18 0 4,-14-9 0 0,0 0 0 0,0-2 0-2,0-52 0 3,0-35 0-2,-21-40 0 2,-15-30 0-4,-18-12 0 3,-9-9 0 0,-1 14 0 1,4 35 0 3,15 41 0-1,25 47 0-10,7 29 0 6,13 11 0-3,0 3 0 4,0 0 0 0,0 0 0 0,0 25 0-2,0 43 0 2,33 36 0 0,12 32 0 1,15 14 0-4,8 11 0 5,1-11 0 2,-6-19 0 1,-10-24 0-12,-25-36 0 9,-11-30 0-10,-6-27 0 8,-6-14 0-2,-5 0 0 2,0-23 0 0,0-48-9 0,-30-45 2-2,-16-30 6 2,-15-27 1 0,-12-12 0 0,9 3 0-2,3 21-1 3,25 48 0 0,16 49 0 1,16 42 1-5,4 22 3 1,0 4 10 1,4 60-9 1,34 28-4-2,14 29 0 2,-4 16 0 0,11 4 0 0,5-7 0 2,-3-9 0-1,-8-19 0 0,-9-24 0 0,-8-20 0-7,-16-28 0 4,-12-17 0 1,-5-15 0 1,-3-2 0-2,0-19 0 2,0-54 0 0,-12-32 0 0,-40-27 0-2,-9-17-2 3,-6-6 2-2,3 7 2 1,8 27-2-1,18 47 0 0,19 39 0 1,12 26 0 0,7 9 0-2,0 0 0 2,0 49 0 1,20 43 0-2,27 43 0-1,14 21 0 2,18 4 0 0,-2 2 0 0,4-15 0 1,-21-13 0 0,-4-22 0-4,-21-33 0 2,-9-32 0-1,-16-30 0 3,-10-17 0-2,0 0 0 2,0-62 0-4,-26-36-6 3,-27-37 4 0,-4-17 4 0,-7-8 1 1,3 11-2-4,15 20-1 3,8 41 2 0,20 38-2-1,13 36 0 0,5 14 0 1,0 40 0 0,21 46 0-2,25 41 0 2,12 23 0 0,9 6 0 0,-1-10 0-2,-15-21 0 3,1-29 0-2,-24-36 0 3,-11-28 0-4,-5-23 0 0,-12-9 0 2,0-24 0 0,-16-57 0-2,-38-43 0 2,-13-37 0 0,-12-24 0 0,-18-5 0-2,-1 13 0 2,11 27 0 0,18 43 0 0,25 43 0 0,23 31 0 3,15 17 0-4,6 15 0-1,0 1 0-1,0 0 0 4,-4 0 0-3,4 0 0 2,0 5 0-2,0 25 0 2,0 10 0 0,0 2 0 0,0 4 0-2,0-4 0 2,0-5 0 0,0-2 0 0,0-1 0-2,-18 3 0 3,-21 20 0-2,-20 12 0 1,-2 24 0-2,-16 5 0 4,9 5 0 6,-5-12 0-15,12-16 0 12,5-14 0-12,12-22 0 8,12-14 0-1,21-12 0-1,1-6 0 0,10-7 0-3,0-17 0 4,30-45 0-2,37-31 0 2,27-26 0 0,13-17 0 0,22-14 0-1,-7 7 0 2,-28 26 0 7,-24 38 0-15,-43 39 0 16,-18 31 0-16,-9 9 0 0,-36 49 0 13,-57 43 0-13,-16 29 0 8,-22 14 0 7,1-4 0-15,-7-2 0 17,14-10 0-17,14-14 0-1,28-28 0 19,30-29 0-18,28-25 0 12,16-23 0-12,7-2 0 5,30-55 0-2,50-30 0 4,21-26 0 0,25-13 0 0,9-12 0-2,-15 0 0 2,-23 29 0 0,-37 34 0 4,-35 39 0 0,-25 36 0-11,0 10 0 9,-61 68 0-9,-19 27 0 7,-19 18 0 0,-1-2 0 8,0-8 0-15,5-9 0 10,25-18 0-4,14-24 0 2,32-28 0-7,13-25 0 4,11-9 0 2,19-38 0 0,42-36 0 0,34-28 0-2,7-21 0 2,15-7 0 0,-17-2 0 0,-23 22 0-2,-34 36 0 3,-22 36 0 1,-21 35 0-3,0 3 0-3,-37 56 0 4,-19 30 0 0,-12 6 0 0,4-1 0 2,7-10 0-2,1-17 0 1,18-5 0-3,12-19 0 2,17-10 0-2,5-16 0-1,4-11 0 3,0-3 0-2,0 0 0 3,12 0 0-2,9 0 0 1,7-6 0-2,7-18 0 3,-13 0 0-2,-4 4 0 2,-18 12 0-4,0 8 0 3,-18 17 0 0,-59 56-13 0,-35 34 13-2,-26 25 0 2,-18 3 0 1,20-17 0-2,27-36 0 2,29-38-1-2,40-31 1-1,27-13-1 2,13-38 1-2,40-47 1 2,44-30 13 0,36-14-14-1,18 3 0 0,11 15 0 2,-21 29 0-2,-24 24 0-1,-43 32 0 2,-29 13 0 0,-22 13 0 0,-10 0 0 0,0 0 0-2,0 0 0 2,0 9 0 0,-10 4 0 0,1-3 0-2,5-10 0 2,4 0 0 0,0 0 0-2,0 0 0 2,0 0 0 0,4-16 0 0,21-14 0 0,3-9 0-2,8-6 0 3,2 6 0 0,-8 2 0 0,2 12 0-2,-10 12 0 3,-19 6 0-5,-1 7 0 0,-2 0 0 1,0 0 0 2,0 0 0 0,0 22-3-2,-5 15-68 3,-16 3-52-2,4-6-26 1,-6-1-46 0,10-22-59-2,10 3-310 2</inkml:trace>
    </iact:actionData>
  </iact:action>
  <iact:action type="remove" startTime="111017">
    <iact:property name="style" value="instant"/>
    <iact:actionData xml:id="d27" ref="#d26"/>
  </iact:action>
  <iact:action type="add" startTime="111047">
    <iact:property name="dataType" value="strokeEraser"/>
    <iact:actionData xml:id="d28">
      <inkml:trace xmlns:inkml="http://www.w3.org/2003/InkML" xml:id="stk26" contextRef="#ctx0" brushRef="#br4">33861 13006 433 0,'0'0'397'34,"0"0"-336"-34,0 0-61 0,0 0-3 1,0 0-230 0,0 0-409 7</inkml:trace>
    </iact:actionData>
  </iact:action>
  <iact:action type="add" startTime="113186">
    <iact:property name="dataType"/>
    <iact:actionData xml:id="d29">
      <inkml:trace xmlns:inkml="http://www.w3.org/2003/InkML" xml:id="stk27" contextRef="#ctx0" brushRef="#br6">27030 8572 475 0,'0'0'178'8,"0"0"-75"1,0 0-39-2,0 0-7 0,0 0 10 0,0 0 3 1,0 0 9 0,-9 300-13-2,-7-219-21 2,3 12-6 0,2 20 9 0,-4 13-1 0,11 8-6-2,4 7 0 2,0-9-9 0,-5-11 3 0,-3-17-7-2,0-14 5 2,0-9-5 1,-1-8-8-3,3-11 5 2,-2-10-5 0,3-14 1 0,1-14-1-3,4-17 1 4,-3-4-10-2,3-3-7 2,0 0-4-4,0 0-2 3,0 0-3 0,0-8 1 0,0-39-2-1,0-27 6 0,0-32 4 2,3-19-2-1,4-29-1-3,9-26 1 4,-12-12-2-1,6-7 0-1,-7 11 1 0,5 12-2 0,0 13 2 2,-3 13-1-2,-2 4 0 0,-3 6 1 1,0 7 0 0,0 21-1 0,0 31 0-3,0 34 1 3,0 25 0 1,0 20-1-2,0 2 14 0,0 14 42 0,-3 48 16 2,-10 31-57-1,5 28-7-2,-8 16 0 1,15 18 2 2,-2 16-1-1,0 15 0-2,3 14 0 2,0 0-5 0,0 7 2 0,0-13-1-2,0-12 3 2,0-22-3 0,0-14 2 0,0-19-4-2,-17-17-2 1,5-22-2 2,4-22 2-1,-4-23-1-3,10-21 0 3,2-17 0 0,0-5 0 0,0 0 0-2,0 0-2 2,0 0-6 0,0-52-9 0,0-47 6-1,0-44 10 0,15-34 1 2,1-29 0-1,4-22 0-3,-5-17 0 3,1 1 0 0,-3 14 0 0,-6 25 1-2,5 33-1 2,-11 27 0 0,6 35 1 0,6 22-2-2,-7 33 2 2,4 26-1 1,-10 19 0-1,0 10 2-3,0 0 3 3,0 0 0 0,0 13 3 0,0 47 9-1,0 30-7 0,0 41-6 2,-8 43 3-2,6 32-2-1,2 25 0 2,0 9-2 0,0-15 1 0,0-25-2-2,0-35-1 2,-6-32-1 0,-14-25-1 1,4-19 1-4,-1-19-3 3,6-26 3 0,6-20 0 0,5-19 0-2,0-5-5 2,0-5-2 0,0-68-14 0,16-49 8-1,8-48 11 0,-5-50 0 2,7-29 2-2,-14-25 0-1,-1-7 0 2,-6 17 0 0,-5 23-1 0,0 30 2-2,0 49-2 2,0 48 1 0,0 52 0 1,0 40 0-4,0 22 2 3,0 0 3 0,-7 48 4 0,-9 45 5-1,11 38-10 0,-8 29-1 1,13 28-1 0,0 21 3-1,0 18-2 0,0 13 1 2,0 1 1-2,13-8-2-1,-10-16 0 2,-3-22-2 0,0-33 0 0,0-40-1-2,-16-39-2 2,-4-41 0 0,17-28-5 1,3-14-6-4,0 0-7 3,0-56-2 0,7-45 12 0,25-44 10-2,-7-28 1 2,-2-20-1 1,-3-21 0-2,-2-20 0 0,-2-6 1 0,-9-2-1 2,2 14 0-2,-9 12-1-1,0 29 1 2,0 31 0 0,0 37 0 0,-14 53 0-2,12 36 0 2,0 28 0 0,-1 2 5 1,-8 22 4-4,6 57 3 3,-5 45-7 0,0 35-3 0,7 44 2-2,-3 31-1 2,2 18-1 0,1 15 0 0,2-13-2-1,1-30 0 0,-13-41 2 2,7-54-4-1,-1-44 2-3,-2-44 0 3,4-24-1 0,5-17-1 0,0 0-8-2,0-42-11 2,34-40 12 0,-7-29 8 1,-6-27 0-4,-3-23 1 3,-4-16-1 1,-14-17 0-2,0-3 0-1,0-2 0 2,0 5-4 0,-14 8 1 0,7 16 1-1,-4 24 3 0,6 39 0 2,5 45-1-2,0 36 2 0,0 26-1 0,-4 0 5 1,-8 67 11 0,-1 40 1-2,5 39-16 2,2 30 1 0,-4 31 1 0,10 21-1-2,0 25-1 2,0 13 2 0,0-10-2 0,0-20 1-2,0-28-2 2,0-41 1 0,0-48-1 0,-3-43-1-1,-2-42-1 0,3-25-5 2,2-9-2-2,0-31-20-1,13-65-7 2,33-50 33 0,5-48 2 0,2-36 1-2,-12-19 0 2,-14-17-1 0,-11 2 1 0,-16 17 0-2,0 25 0 2,-16 34 0 0,-11 50 0 0,-6 51 0-2,22 43-1 2,-2 40 1 0,6 4 3 0,-9 68 21-1,-1 41-2 0,-6 44-16 2,5 46 2-2,5 31-8-1,3 30 3 2,10 11-2 0,0-17 3 0,0-34 3-2,0-45-1 2,0-57 1 0,-3-48-7 0,-3-38 0-2,2-27-6 2,4-5-2 0,0-39-11 0,0-49-3-2,23-32 22 2,6-37 0 1,-11-21 1-1,-11-10-1-1,-7-3-2 0,0 11 2 1,0 20 0-1,0 17-1-1,-3 19 0 2,-10 14-2 0,8 18 3 0,3 4-1-2,2 18 1 2,0 11 0 0,-2 12-1 0,-1 10 1-2,-5 10 0 2,8 7-1 0,-3 5 1 0,3 6 0-2,0-1 0 2,0-2 0 0,0-1 0 0,0 6 0-1,0 5 0 0,0 2 1 2,0 0-3-2,0-4 4-1,0 4-2 2,0 0 0 0,0 0 1 0,0 0-1-2,0-9 0 2,0-1-1 0,0-2-1 0,0 4 2-2,0 6 0 2,0 2 2 0,0 0-2 0,0 0 3-2,0 0-3 2,0 0 0 0,0 0 0 0,0 0 0-1,0 0-1 0,0 0 1 2,0 0-1-2,0 0 1-1,0 0-2 2,0 0 1 0,0 0 1 0,-5 6 1-2,1-2-1 2,-5 0 0 0,6-4-2 0,3 0 0-2,0 0 0 2,0 0-3 0,0 0-1 0,0-4 2-2,0-17 0 2,0-8 3 0,0-5-2 0,0 1-3-1,0 2-2 0,0 11 4 2,0 9 4-2,0 8 0-1,0 3 2 2,-4 0 0 0,1 0 1 0,-11 3-3-2,-10 38 1 3,-9 22 4-2,-10 21-2 1,-4 13 0-2,-9 8-2 3,-5 2 1-2,9 0 0 1,-5-2 2-1,9-14-4 0,12-14 1 1,11-26-1 0,5-26 0-1,17-15-1 0,3-10-3 2,0-10-6-2,0-49 10-1,41-27 2 2,5-21 1 0,18-24-2 0,8-18 1-2,10-5 0 2,-6 9 0 0,-12 20-1 0,-10 40 1-1,-31 33 0 1,-3 20 0-1,-12 21-2 1,-8 7 0-1,0 4 2 0,0 0-2 1,0 0 1 0,-28 49 9-1,-24 33 7 0,-13 27-7 2,-8 21-6-2,2 8-3-1,-1-7 2 2,15-20-2 0,12-29 0 0,18-30-1-2,8-27 0 2,9-18 0 0,10-7 0 0,0 0-4-2,29-54 4 3,27-31 5-1,17-33-4-1,18-25 2-1,-6-9-1 2,0 13-2 0,-16 30 2 0,-25 42-1-1,-21 36-1 1,-20 21 0 0,-3 10 0-1,-10 19 1-1,-43 53 5 2,-15 32 1 0,-17 26-6 0,4 8-1-1,9-2 0 2,3-22 1-2,18-25-1 1,19-28 1-2,15-31-1 1,14-15 0 2,3-15 0-2,0-3-6-1,32-52 6 2,27-33 2 0,11-28-2 0,23-36 1 0,7-24 1-2,-13 4-2 4,-13 33 0-4,-34 46-1 4,-21 57 0-4,-19 36 0 0,-3 9 0 2,-53 70 2-2,-26 33 2 2,3 27 0 0,-1 2-3 1,9-11 0-4,17-18 0 4,8-27 2-1,23-28-1-1,15-30 1-1,8-16-1 2,0-11-1 0,3-27-2 0,41-45 2-1,21-31 1 0,12-29-1 2,6-13 2-1,-5-1-1-3,-10 21-2 5,-27 35 0-2,-18 37-1 2,-22 35 0-3,-1 18 1-4,-1 24 0 5,-54 51 1 0,-11 31 1-2,-9 24 1 2,10 3-2 1,5-21-2 1,17-23 2 0,12-35 0-9,16-26 0 8,7-19 3-2,8-9-3 1,0-9-1-1,34-47 0 1,12-25-1-1,8-20 4-1,-8 2-2 2,-1 11 0 0,-9 22-1 0,-16 18 1-2,-4 11-1 3,-5 9-1-2,-11 8-7 2,7 7 0-4,-4 6-2 4,-3 6 4-2,3-3 2 2,-3 4 5-4,0 0-1 3,0 0 1 1,0 0 1-4,0 0 2 5,0 0 1-4,0 0 0 3,4 0 4-2,13 21-5-1,4 26-1 2,18 22 0 0,1 25 4 0,7 9 2-2,3 11-2 3,-10-3 1-2,0-7-1 2,1-13-5-4,-5-14 1 4,-13-15-2-2,-2-18 1 1,-19-20-2-1,3-12 1 1,3-12-3-1,-8 0-1 1,0 0-7-1,0-39-1 0,0-35 12 2,-15-25 0 1,-25-29 1-7,-15-25 0 5,-7-4-1 0,-2 11-1 1,3 28 1-1,9 31 1 1,27 33-1 1,10 26 0 0,12 14 0-10,3 14 4 7,0 0 6 0,0 7-4 1,0 50 8-2,11 39-13 2,20 35 1 0,22 25-1 0,8 1 0-1,6-8 1 0,5-22 0 3,-14-27 4-2,-17-28 3 0,-15-33 0-2,-10-20-5 0,-15-19-4 2,-1 0-8-2,0-36-18 2,-4-41 6 0,-35-31 20 0,-12-24 1-2,0-18-1 2,-21 1 1 0,8 17 1 0,3 28-2-2,18 40 1 2,7 25-1 0,20 24-1 0,14 15 1 0,2 0 9-2,0 15 5 3,0 46 10-4,34 35-22 3,13 24 1 0,10 12-3 0,4-5 0 2,-10-17 0-3,-4-26 0 1,-18-27 0-2,-10-24 1 2,-6-19-3-1,-13-14-1-1,0 0-7 2,0-14-21 0,-16-51 6-2,-24-42 22 2,-17-36 3 0,-4-20 0 0,-5 3 2-1,5 19-2 0,6 38 0 2,27 36 1 0,14 33-1 1,14 23 0-5,0 11 10 0,0 30 20 3,0 62 5-2,37 51-35 2,27 41 0 0,16 15 0 1,1-10 0 2,-4-24 0 0,-18-38 0-10,-18-39 0 5,-18-39 0 2,-10-29 0-2,-10-17 0 3,-3-3 0-1,0 0 0-3,0-38-20 3,0-26 13 1,-16-16 5-2,-7-30 2-1,-18-31 1 2,-2-19 0 0,-22-10 0 0,-4 7-1-2,6 40 0 3,13 34 1-2,20 39 1 4,12 24-2-2,16 16 0-6,2 9 1 5,0-1 3-1,0 2 6-1,-2 0-2 3,-1 0-8-2,-8 0 0 1,6 0 0-2,-11 3 0 2,-1 18 0 1,0 7 0-2,-10 11 0-1,4 12 0 3,-14 17 0 0,-4 14 0 0,-14 19 0 2,-3 8 0-10,-4-2 0 7,1-1 0 0,1-18 0-2,15-18 0 1,6-20 0 1,15-18 0 0,11-17 0-2,13-12 0 2,0-3 0 0,0 0 0 0,13-10 0-1,37-38 0 0,23-30 0 2,8-31 0-2,19-29 0-1,1-14 0 2,-3 11 0 0,-23 29 0 1,-30 44 0 8,-26 35 0-17,-18 26 0 13,-1 7 0-12,-30 52 0 3,-34 43 0 4,-20 44 0 0,0 11 0 0,7 1 0 3,5-15 0 3,19-32 0-13,14-38 0 14,19-31 0-15,8-23 0 7,12-12 0-2,0-7 0 2,37-48 0 0,19-33 0 0,15-29 0 1,18-26 0 1,-5-10 0-4,-3 0 0 4,-20 30 0 3,-25 40 0-10,-16 38 0 11,-20 25 0 2,0 17 0-14,0 3 0 11,0 0 0-12,0 0 0 4,0 0 0 4,0 0 0 0,0 23 0-2,0 13 0 4,7 17 0-2,9 27 0 1,12 26 0 3,20 26 0-12,4 14 0 12,18 1 0 3,6-15 0-14,-6-24 0 0,-15-27 0 7,-13-19 0 1,-17-27 0-1,-12-18 0 0,-13-12 0-2,0-5 0-1,0 0 0 3,0 0 0 0,0-1 0 0,0-53 0 0,-34-27 0-2,-13-33 0 2,-17-34 0 1,-16-24 0-2,-14-10 0-1,-2 8 0 2,12 27 0 0,20 43 0-2,21 40 0 5,23 34 0 9,11 20 0-19,9 10 0-1,0 2 0 15,0 55 0-14,0 35 0 5,19 31 0 2,21 13 0-2,17 5 0 2,-1-4 0 0,4-15 0 10,-15-15 0-17,-6-25 0 13,-15-27 0-13,-8-22 0 6,-11-20 0 1,-5-12 0-5,8-1 0 5,-8 0 0 0,0-21 0-2,0-11 0 2,0 4 0 0,0 7 0 0,0 8 0-2,0 6 0 2,0-3 0 0,-8 10 0 0,8 0 0-2,-2-2 0 2,2 2 0 0,0 0 0-2,0 0 0 2,0 0 0 0,-3 0 0 1,3 0 0-2,0 0 0-1,0 0-3 2,0 0-11 1,0 0-6-1,0 0-9-2,0 0-5 2,0 0-19 1,0 0-13-2,0 0-9-1,0 0 13 1,0 0 20 1,-2 0 25 0,2 0 17-1,0-3 3 1,0 3-2 0,-5-6-1 0,-6-2-1-2,-2-9 1 2,-9-11-1 0,-7-6 0 0,-5-8-5-2,7-3 6 3,-14-6 0-2,12 4 0 2,5 2 0-1,-2-1 2 1,5 6-1-1,1 5 3-6,-3 1 4 6,-6 5 0 4,1 2 3 2,-1-1-5-13,8 5-2 10,7 6-1-11,1 6 5 13,12 5 16-5,1 4 12-7,0 2 19 6,0 0-20 2,-3 0-2-4,-20 0-11 3,-13 25-8 0,-21 26 2 0,-7 24-4 0,3 13-2 0,-8 7-2 1,2 3 0-2,6-16 0 1,5-14 0-1,12-20-3 0,17-17 3 0,6-12-6 0,16-11 2-1,5-8-3 2,0 0 0 0,0-2 0-2,46-45 8 2,24-30-3 0,27-29-4 1,27-29 2-2,10-11 0 0,-7 7 2 1,-16 27-6 2,-45 42 1 8,-28 36 1-17,-22 22 3 0,-16 12-1 23,0 0 7-24,-38 54-11 0,-37 34 0 16,-22 29 0-15,-3 15 0 16,8 7 0-15,2-10 0-2,14-22 0 21,21-25 0-20,7-30 0-1,27-23 0 18,14-18 0-18,7-11 0 8,0 0 0-5,26-10 0 5,28-25 0 0,-6-12 0-2,1 3 0 2,-10 2 0 0,-14 5 0 0,-2 10 0 0,-6 7-19 0,-9 10-64-2,-5 6-27 3,-3 4-49-4,0 0-58 3,0 14-113 0</inkml:trace>
    </iact:actionData>
  </iact:action>
  <iact:action type="add" startTime="120551">
    <iact:property name="dataType"/>
    <iact:actionData xml:id="d30">
      <inkml:trace xmlns:inkml="http://www.w3.org/2003/InkML" xml:id="stk28" contextRef="#ctx0" brushRef="#br6">9909 15954 362 0,'0'0'637'6,"0"0"-525"1,0 0 47 1,0 0-12 0,0 0-51-2,0 0-13 2,0 0-11 0,-1682 65-25 1,1381-65-20-4,36 0-15 3,27 0-6 0,41 2 1 0,36 6-5-2,37 0-2 2,40-1 0 0,32-5-4 0,31-2 1-2,21 0-25 2,0 0-28 0,16-10-19 0,45-14 9-2,36 8-54 2,28 5-67 0,-48 11-23 0,-14 0-205-2</inkml:trace>
    </iact:actionData>
  </iact:action>
  <iact:action type="add" startTime="120936">
    <iact:property name="dataType"/>
    <iact:actionData xml:id="d31">
      <inkml:trace xmlns:inkml="http://www.w3.org/2003/InkML" xml:id="stk29" contextRef="#ctx0" brushRef="#br6">10063 16162 613 0,'0'0'287'6,"0"0"-133"-2,0 0-48 4,0 0-36 0,0 0 45 0,0 0-2-2,-433 69 5 3,192-69 6-2,-42 0-32 1,-34 0-14-2,-8 0-16 4,1-2-22-4,12-7-7 2,21 1-22-2,18 5 0 2,34 3-7 0,19 0-4 0,48 7-3-2,35 17-8 2,41-3-23 0,40-11-16 0,34-10-24-2,22 0-47 2,38-22-20 0,46-18 25 0,-15 23-96-2,-2 9-138 3</inkml:trace>
    </iact:actionData>
  </iact:action>
  <iact:action type="add" startTime="121362">
    <iact:property name="dataType"/>
    <iact:actionData xml:id="d32">
      <inkml:trace xmlns:inkml="http://www.w3.org/2003/InkML" xml:id="stk30" contextRef="#ctx0" brushRef="#br6">10027 16491 765 0,'0'0'206'4,"0"0"-25"4,0 0-5 0,0 0-39 0,0 0-20-2,0 0-1 2,-1637 39-37 1,1314-31-30-2,30-4-12-1,22-2-20 3,15-2-8-2,31 8-9 3,18 6-4-6,28 3-62 4,39 3-69 0,137-14-85 0,3-1-116-2</inkml:trace>
    </iact:actionData>
  </iact:action>
  <iact:action type="add" startTime="125524">
    <iact:property name="dataType"/>
    <iact:actionData xml:id="d33">
      <inkml:trace xmlns:inkml="http://www.w3.org/2003/InkML" xml:id="stk31" contextRef="#ctx0" brushRef="#br5">26998 10297 237 0,'0'0'182'7,"0"0"-46"0,0 0-2 1,0 0-51 0,0 0-42-2,0 0-21 2,-510-31-4 0,385 72 16 1,0 15 6-4,5 12 5 3,16 10-1 0,14 13-3 0,14 2-7-2,24 8 0 2,0 4-13 0,22 4-6 0,15 7-9 0,15-10 2-2,0-5-3 2,38-7 8 0,42-12 2-2,28-8-5 2,29-16 16 0,10-15-17 0,10-15 1-2,-3-15 2 2,-14-13 6 0,-12 0 0 1,-6-30 4-4,-7-39-5 3,-7-25-4 0,-18-12-5 0,-14-9-4-2,-29 7-2 2,-14 7 2 0,-21 11 6 0,-4 9-2-1,-8 6 0 0,0 2-2 2,-36 2 1-2,-16-4 5-1,-16 1-3 2,-12 0 2 0,-18 5-4 0,-2 14 2-2,0 16-1 2,0 17-2 0,2 17 2 1,1 5 9-4,3 0 4 3,-3 2-10 0,0 23-5 0,10 8-2-2,0 11-1 2,7 10 0 0,14 4 2 0,2 3-1-1,10 4 1 0,14 2 0 3,9 12-2-4,5 11 0 0,19 3 0 2,7 3 3 0,0 0 0 0,17-4 4-2,30-1 12 3,22-9-3-2,20 0-3 2,15-8-5-4,28-10 0 3,13-19-6 0,14-19-1 0,9-26 0-2,6 0 5 2,-10-47-2 0,-23-24 1 0,-27-16 2-1,-27-17-2 0,-17-21-3 2,-20-18-1-2,-16-11-1-1,-14-9 0 2,-17 6 0 0,-3 13-1 0,-19 17 2-2,-42 30-1 2,-18 21-2 0,-27 29 1-2,-33 17 0 2,-3 30 3 0,-18 0 1 0,4 32 1 0,11 35-5-2,4 20 1 2,21 12 5 0,7 13 0 0,26 2-2-1,13 5 3 0,29 6 3 1,13-3 5 0,22 7 2-2,10 0-1 2,0 0-5 0,66-4-9 1,34-16 6-3,31-13-5 1,30-29-1 1,13-23 3 1,17-42 0-4,6-2-2 3,-26-68-2 0,-21-31-1 0,-42-24-1-2,-31-26-2 2,-46-6-5 0,-26 1 3 0,-5 19-15-1,-53 31-32 0,-27 41-70 2,26 63-66-2,1 7-212-1</inkml:trace>
    </iact:actionData>
  </iact:action>
  <iact:action type="add" startTime="128147">
    <iact:property name="dataType"/>
    <iact:actionData xml:id="d34">
      <inkml:trace xmlns:inkml="http://www.w3.org/2003/InkML" xml:id="stk32" contextRef="#ctx0" brushRef="#br0">28166 6677 265 0,'0'0'259'7,"0"0"-66"1,0 0-51-2,0 0-61 2,0 0-35 0,0 0-13 0,-511-36-16-2,424 60-5 2,5 13 6 0,7 3 10 0,4 11 6-2,1 1-6 2,7 8 5 0,6 11 7 0,12 0-6-2,6 8-6 3,14 5-3-2,7 3-5 3,3 6-7-6,15 2 4 4,0 3 0 0,31-4 7 0,35 2-3-2,31-12 6 2,8-13-3 0,18-21-2 0,2-21 0-2,5-22-8 3,-4-7-3-2,-8 0-2 1,-11-24-1-2,-10-20-2 2,-16-14-4 0,-4-18-1 1,0-17-1-4,-18-19 0 4,-2-13 1-2,-17-6 2 1,-17 7-2 0,-5 15 3-2,-18 11-2 3,0 10-2-2,-38 4 0-1,-21 0 0 2,-18 2-1 1,-3 3 0-2,-4 3 1-1,3 15 0 2,-3 8 0 0,-5 19 0 0,1 11 1 0,4 12 1-2,-6 11 4 2,6 0 3 0,9 0-6-2,7 7 0 3,-2 25 3-2,6 14-5 2,13 15 11-4,-5 20 10 3,5 18 13 0,18 11-4 0,-5 14-6-2,6 11-12 2,16 0 1 0,9-1-2 0,7-8-2-2,0-5 0 2,36-11-3 0,24-6 5 0,11-3-2-2,16 3-7 2,7-8 1 0,3-18 0 0,16-24-3-2,-1-27 7 3,17-27-3-2,-2-3-5 2,4-61-2-4,-11-28 1 3,-16-18 0 0,-17-17 1 0,-13-13-1-1,-30-16 0 0,-21-14-2 1,-14-7 3 0,-9 16-4-2,-37 28 1 2,-23 25-5 0,-23 29-1 1,-10 19-1-4,-4 16-1 3,-10 14 3 0,2 10-1 0,-12 15 6-2,4 5 1 3,6 0 2-2,7 28 0 1,-2 19 2-2,18 17 0 2,4 24 3 0,4 28 0 0,19 20 1-2,14 20-5 2,22 3 2 0,21-9 0 0,0-8 1-2,44-14-1 2,37-14 1 0,22-15-4 0,22-29-4-2,15-26 4 2,17-40-7 0,17-4-7 0,-8-62-16-2,-12-26-23 3,-32-7-9-2,-56 0-22 1,-32-1-36-2,-34 63-148 2,-36 8-294 0</inkml:trace>
    </iact:actionData>
  </iact:action>
  <iact:action type="add" startTime="131337">
    <iact:property name="dataType"/>
    <iact:actionData xml:id="d35">
      <inkml:trace xmlns:inkml="http://www.w3.org/2003/InkML" xml:id="stk33" contextRef="#ctx0" brushRef="#br6">25038 4165 485 0,'0'0'345'5,"0"0"-151"3,0 0-52 0,0 0-31 1,0 0-11-4,0 0-30 3,0 0-14 0,136 33-11 0,-92-26-15-2,-1-3-4 2,2-4-13 1,8 0-1-2,-7 0-2 0,5-22 2 0,-11-9-4 1,-9-6 1 0,-11 4-8-2,-7-3 1 2,-13-2-2 0,0 7 0 0,0-2-1-2,-1 2 1 3,-26 11-1-2,-13 2-2 3,-7 5 2-6,1 10 2 4,-8 3 3 0,8 0-3 0,1 0 0-2,-4 0 2 2,2 16-2 0,7 11 4 1,-4 3-4-3,7 10 2 2,-2 8-2-1,11 2 5 1,-1 7-1-2,15 2 1 2,3 3 4 0,9 0-1 0,2-1 1-2,0-2 2 3,20-7 5-2,23-8 0 2,14-7-4-3,7-12-6 1,4-8-5 2,11-12-2-2,-5-5-4-1,-7 0 2 2,-13-2-5 0,-18-18-5 0,-13 0-40-1,-5-2-61 0,-8-2-48 1,-10 14-80 0,0 7-298-2</inkml:trace>
    </iact:actionData>
  </iact:action>
  <iact:action type="add" startTime="131997">
    <iact:property name="dataType"/>
    <iact:actionData xml:id="d36">
      <inkml:trace xmlns:inkml="http://www.w3.org/2003/InkML" xml:id="stk34" contextRef="#ctx0" brushRef="#br6">25864 4361 299 0,'0'0'377'5,"0"0"-199"3,0 0-59 0,0 0-44 0,0 0 0-1,0 0 1 1,16-3-7-1,-16 17-12 1,0 9-35-2,0 5-6 2,-20 3-7 0,1 2 0 0,2-2-2-2,1-1-1 2,6-6 3 1,0-1 0-1,10-4 9-3,0-4-4 3,0-8-8 0,0-1-1 0,13-6 0-1,26 0 0 0,9-2-5 1,5-29 1 0,4-6 1-2,-17 3-1 2,-1 7-1 0,-18 2 0 1,-4 6 0-4,-14 6 0 3,-3-4-3 0,0 3 0 0,0 3 0-2,0-1 3 2,0 7-1 0,0 2 2 1,0 3-1-4,0 0 4 3,-3 0 21 0,-4 3 20 0,-3 27-13-2,1 12-8 2,0 7-7 0,-2 4 2 0,4 7 1-1,-14 4-7 0,1 3-2 1,-12 2-3 0,0-9-5-2,-7-4-3 2,-12-14 0 0,8-13-1 0,4-13-4-2,10-16-18 3,-3 0-17-2,9-5-27 2,8-43-15-4,5-17-25 3,10 29-146 0,0-3-619 0</inkml:trace>
    </iact:actionData>
  </iact:action>
  <iact:action type="add" startTime="132782">
    <iact:property name="dataType"/>
    <iact:actionData xml:id="d37">
      <inkml:trace xmlns:inkml="http://www.w3.org/2003/InkML" xml:id="stk35" contextRef="#ctx0" brushRef="#br6">25077 3470 508 0,'0'0'259'8,"0"0"-84"0,0 0-35 0,0 0-13-2,0 0 7 2,0 0-27 1,0 0-7-2,100-8-9-1,-59 19-7 2,5 8-13 0,15 5-20 1,16-3-10-4,7 3 0 3,16-5-12 0,10-2-2 0,-8 5-5-2,1 4-1 3,-6 4-2-2,-15 4-19 1,-13-6 0-1,-16-4 0 0,-30-7 0 1,-10-2 0 0,-5-6 0-2,-8-1 0 2,0 0 0 0,0-4 0 0,0-1 0-2,0-3 0 2,0 0 0 0,-21-9 0 1,-15-42 0-4,-15-22 0 3,-7-8 0 0,-1 4 0 0,13 13 0-2,-1 11 0 2,17 10 0 0,12 18 0 0,2 12 0-1,9 10-48 1,-6 3-91 0,6 25-51-1,7 5-95-1,0 12-714 2</inkml:trace>
    </iact:actionData>
  </iact:action>
  <iact:action type="add" startTime="133797">
    <iact:property name="dataType"/>
    <iact:actionData xml:id="d38">
      <inkml:trace xmlns:inkml="http://www.w3.org/2003/InkML" xml:id="stk36" contextRef="#ctx0" brushRef="#br6">26225 4494 241 0,'0'0'218'6,"0"0"6"1,0 0 4 1,0 0-75 0,0 0-20-1,0 0-8 0,137 30-23 1,-120-4-21 0,3 7-5-2,-15 15-16 2,-2 17-11 0,-3 19-19 0,0 20-12-2,-5 8-10 2,-27 15 1 0,-8-1-5 0,-4 4 0-1,-4-4-4 0,-8 3 3 1,-4-1-2 0,0-2-1-2,3-6 0 2,6-10 1 3,11-9 1-5,6-8 0 0,8-6 7 1,12 1 1 2,8-3 7-2,6 6 2-1,0 2 3 2,3 4-6 0,27 8-3-2,8 5 7 2,11 5-9 1,-5 6 11-2,4-5-10 2,-5-2 2-4,-2-16-3 3,-5-14 7 0,0-7-2 0,-8-13 0-2,-2-2-7 2,-12-8-7 0,5-13 2 0,-1 2-2-1,5-2 1 0,6 2-2 2,-9-1 4-2,5-5-4-1,-7-10 1 2,3-3-2 0,-14-11 0 0,2-2 0-2,-8-5 0 2,-1-6 0 0,0 3 0 1,0-3 0-4,3 0 0 3,-3 0 0 0,4 0 0 0,-4 0 0-2,0 0 0 2,0 0 0 0,0 0 0 0,0 0 0-1,0 0 0 0,0 0 0 2,0 0 0-2,0 0 0-1,0 0 0 2,0 0 0 0,0-20 0 0,0-13 0-2,3-4-4 2,-3 0 2 0,0-2-3 0,0 3 2-2,0-3-1 2,0-4 1 0,-3 1-2 0,-14-1 2-2,3 7-2 2,-2 6 1 3,-2 1 2-6,12 6 2 2,-4-1-1 0,3-4 0 2,7 4 0-2,-3 5 0-1,-3 8 0 2,6 9 0 0,-4-2 1 1,4 4 1-4,0 0 2 3,0 0-1 0,0 0-1 1,0 0-1-4,0 0 0 3,0 0 0 0,0 0 0 0,0 0 0-2,0 0 1 2,0 0 0 0,0 0 0 0,0 0 0 0,0 0-2-2,0 0-2 3,0 0 2-2,0 0-4-1,0 0 0 2,0 0-4 0,0 0-2 0,0 0 5-2,0 0-1 2,0 0 4 0,0-3-2-2,0 3 4 2,0 0-4 0,0 0 3 0,0 0-1 0,0 0 1-2,0 0 2 2,0 0 5 0,0 0 5 0,0 20 1-1,0 23-2 0,0 9-6 2,13 5 8-4,4-2 0 3,-9 8-3 0,6-1 0 0,-10 3-4 0,4-4 1-2,2-7 1 2,-7-15 3 0,-3-21-5 0,0-5-4-2,0-13 0 2,0 0 0 0,0 0 0 0,0 0 0-2,0 0-3 2,-16 0-6 0,-32-13 8 0,-26-13 1-1,-10-5 2 0,-2-3-2 2,-3 7 0-2,10 9-1-1,17 8 1 2,14 3-1 0,28 2 1 1,4 1 0-4,12 3 0 4,4 1 3-2,0 0 0 2,0-4-2-4,0 4 2 4,17 0 0-2,29 0-3 1,28 0 0-2,13 9 0 2,13 3 0 0,-3-2 0-2,-15 1 0 3,-19-4 0-2,-19 5 0 2,-12 0 0-2,-15-9 0-1,-10 2 0 2,-4-5 0 0,-3 0 0-2,0 0 0 2,0 0 0 0,0 0 0 0,0-5 0-2,0-29 0 2,0-13 0 0,0-7 0 0,0-1 0 0,-19-3 0-2,-2 2 0 2,2 7 0 0,10 14 0 0,-2 10 0-2,8 11 0 2,3 11 0 2,0 3 0-4,0 0 0 0,0 0 0 2,0-4 0 0,7-1-69-2,41-8-109 2,-28 6-113 1,3-1-137-2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1T23:36:39.2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0070C0"/>
    </inkml:brush>
  </inkml:definitions>
  <iact:action type="add" startTime="2774">
    <iact:property name="dataType"/>
    <iact:actionData xml:id="d0">
      <inkml:trace xmlns:inkml="http://www.w3.org/2003/InkML" xml:id="stk0" contextRef="#ctx0" brushRef="#br0">1560 6213 504 0,'0'-7'224'7,"0"7"-124"-1,-4 0 26 2,4 0-23 0,0 0-22 0,0 0-5-2,0 0-5 4,0 0-6-4,0-4-8 2,0 4-10-2,11-3-13 2,18 0 0 0,3 3 3 0,16 0-8-2,4 0-7 2,8 0 5 0,1 0-10 0,8 0-3-2,2 0 1 3,6 0-5-2,7 0 8 1,6 0 0-2,9 0 2 2,9 0-10 0,-3 10 0 0,6-10-6-2,-2 4-3 3,-9-4-1-2,0 0 1 2,-10 0-2-4,-6 0 1 3,-4 0 0 0,-2 0 2-2,2 3-1 5,1 5 0-4,1 1 0 2,-5-3 0-4,-6-6-1 5,-4 0 0-4,0 0 0 4,-9 2 1-5,5 6 1 1,1 6-2 3,-4 1 0-2,9 0 0 2,-5-5 3-4,0-3-2 5,10-6-2-3,0-1 2 2,2 0-2-4,6 0 4 3,-7 0-6 0,-10 0 5 0,-5 0-3-2,1 0 1 2,-2 0-1 0,0 0 1 0,2 0-1-1,0 0 0 0,9 0 0 3,-8 0-1-4,3-1 4-1,-1-6-3 4,6 1 1-2,-2 4 0 2,3 2 3-4,-3-2-2 5,-3 2 2-3,3 0-2 2,-3-3-1-5,2-1 1 4,-7 2-2 1,0-2 2-1,7 2 0-2,0 2 1 2,-6 0-1 0,2-4-1 0,0 4 1-1,-2 0 0-1,8 0 0 4,-1 0 0-4,2-1 3 1,-3-1-3 1,-4-6 0 0,1 3-2 0,-6-4 2-2,6 1-1 3,-5 3 1-2,11-3 1 2,1-1-3-5,3-1 5 5,-2-7-8-1,-1 2 3-1,-7 0 1 0,-4 1-1 1,-2 4 1 0,-3 0-1 0,1 5 1-1,-6 0-3-1,-1-2 4 4,2 2-2-4,1 0 1 0,-2-1 0 2,8-3 0 0,2 1 0-1,1 3 1 0,-5 2-1 3,1 0 1-4,-1 0 0 4,-5 0-1-5,10 1 1 3,-9 2 0-1,-4-3-1 2,6 0 0-4,-8 0 0 3,3-1 0 1,3 0 0-3,8 4 1 3,4 0-2-2,8 0 3 2,-11 0-2-3,0 0 4 1,-5 0-4 0,-8 0 0 2,12 0 0-1,-4 0 0-3,1 0 1 5,-6 0-1-3,2 0 0 2,-9-5 1-4,-4-3 0 3,-6 3 1 0,-5 3-1 0,-2 0 2-4,-1 2-1 4,-1 0-1 0,-6 0-1 0,2 0 1-2,-2 0-2 2,-3 0 3 0,-3 0-4 0,-11 0 3-2,1 0-3 2,-3 0 2 0,0 0-3 2,0 0-17-6,0 0-38 5,0 0-47-2,-37 0-57-1,10 0-75 2,-9 9-152 0</inkml:trace>
    </iact:actionData>
  </iact:action>
  <iact:action type="add" startTime="5166">
    <iact:property name="dataType"/>
    <iact:actionData xml:id="d1">
      <inkml:trace xmlns:inkml="http://www.w3.org/2003/InkML" xml:id="stk1" contextRef="#ctx0" brushRef="#br0">1728 9945 367 0,'0'0'462'7,"0"0"-350"-1,0 0-56 2,0 0-20 0,0 0-31 0,0 0 17-2,0 0 20 2,-8 9-16 1,8-6 22-2,24 2 13 2,17-1 6-4,18-4-37 3,18 0 2 0,20-7-12-2,23-27-6 2,5 1-4 1,-5 2-2-1,1 11 9-3,-14 12 13 3,13 6 9 0,2 2-21 1,10-3 3-4,9-9-11 3,17-8-5 0,21-10-5 0,23-11 4-1,5 11-3 0,-16 3 1 2,-11 14 3-2,-28 11 9-1,-2 2 9 2,-10 0-4 0,-15 0-8 0,-5 0-7-2,5-9-3 2,1-14 0 0,4 5 0 1,-5-1-1-4,-9 4 0 3,-7 15 4 0,0 0 3 0,-8 0 8-2,6 0-7 2,-2 0-2 0,11 0-6 0,1-17 3-2,-1-5-1 2,-4 2-2 1,1 6 5-2,-5 6-2-1,-8 5 5 2,9-1-2 0,-2 2 7 0,-8-7-10 0,1-3-1-2,-3-5 0 2,-6 1-2 0,5 2 0 0,-2-3 0-1,6 3 2 0,-3 3-2 2,3 1 3-4,-5-2-3 4,5 0 3-2,0 2-1 2,-3 1-1-4,-7 3 1 3,-2 6 2 1,-4 0 1-2,-4 0-5-1,1 0 5 2,-1 0-3 0,8 0-1 0,-7 0 0-2,-1 0 2 2,-5 0 1 0,2 0-4 0,-4 0 5-2,-5 0-2 2,9 0 5 0,-5 0-7 0,2 0 3-2,4 0-2 2,2 0-1 0,0 0-1 0,-2 0 0-1,-14 0 3 0,4 0 1 2,-16 0 7-2,-4 0-9-1,-19 0 3 2,0 0-4 0,-16 0-2 0,-11 0 0-2,6 0 0 2,-8 0-12 0,0 0-53 0,-13 0-51-2,-64 0-50 2,34 0-69 0,-17 0-262 0</inkml:trace>
    </iact:actionData>
  </iact:action>
  <iact:action type="add" startTime="6722">
    <iact:property name="dataType"/>
    <iact:actionData xml:id="d2">
      <inkml:trace xmlns:inkml="http://www.w3.org/2003/InkML" xml:id="stk2" contextRef="#ctx0" brushRef="#br0">9886 6320 532 0,'0'0'211'7,"0"0"-29"1,0 0-47-1,0 0-26 0,0 0-27 1,0 0 3 0,-1401 59-34-1,1122-37-23 2,31-5-17-3,38-9-5 2,46-1-6-2,37-7-5 2,33 0-38 0,31 0-63 0,36 0-30-2,27 0-106 3,30 0-251-2</inkml:trace>
    </iact:actionData>
  </iact:action>
  <iact:action type="add" startTime="7105">
    <iact:property name="dataType"/>
    <iact:actionData xml:id="d3">
      <inkml:trace xmlns:inkml="http://www.w3.org/2003/InkML" xml:id="stk3" contextRef="#ctx0" brushRef="#br0">9966 6255 402 0,'0'0'298'8,"0"0"-98"-2,0 0-56 2,0 0-14-2,0 0-42 3,0 0-15-2,-1157-5-35 2,925-1-12-4,15 6-16 5,24 0-10-2,25 0 0 0,24 19-65-2,130-1-118 2,8 8-272 2</inkml:trace>
    </iact:actionData>
  </iact:action>
  <iact:action type="add" startTime="7853">
    <iact:property name="dataType"/>
    <iact:actionData xml:id="d4">
      <inkml:trace xmlns:inkml="http://www.w3.org/2003/InkML" xml:id="stk4" contextRef="#ctx0" brushRef="#br0">10697 9668 483 0,'0'0'182'8,"0"0"-15"-4,0 0-30 4,0 0-21 0,0 0-14-1,0 0-11 0,-1704-37-19 2,1364 37-21-2,34 0-27-1,35 9-21 2,45-1-3 0,44-3-19 1,55-5-108-4,127 0-87 3,0 0-281 0</inkml:trace>
    </iact:actionData>
  </iact:action>
  <iact:action type="add" startTime="8258">
    <iact:property name="dataType"/>
    <iact:actionData xml:id="d5">
      <inkml:trace xmlns:inkml="http://www.w3.org/2003/InkML" xml:id="stk5" contextRef="#ctx0" brushRef="#br0">10022 9853 491 0,'0'0'254'5,"0"0"-78"3,0 0-50-2,0 0-27 2,0 0-23 0,0 0-5 0,-1758 64-39 1,1519-47-21-2,36-9-11 2,38 0-56-2,152-8-121 0,13 0-387-1</inkml:trace>
    </iact:actionData>
  </iact:action>
  <iact:action type="add" startTime="14036">
    <iact:property name="dataType"/>
    <iact:actionData xml:id="d6">
      <inkml:trace xmlns:inkml="http://www.w3.org/2003/InkML" xml:id="stk6" contextRef="#ctx0" brushRef="#br0">21222 16799 129 0,'2'0'96'6,"0"0"28"2,-2 0-11 0,3-5 17-1,-3-3 10-1,0 4-27 2,0 4-14 0,0 0-18 1,0 0-24-4,0 0-26 5,0 0-19-4,0 0-9 2,-3 0 6-2,-17 0 2 3,-1 7-8-2,1 6 4 2,0 4-2-4,8 2 8 3,5 7 2 0,3-3-1 0,4-10-6-2,0 2 4 2,0-4 7 1,0-2 2-2,20-1-4 2,6-2 0-4,-1-3-6 3,4-3-2 0,-5 0-1-2,-5 0-8 2,1-28 0 0,-2-15-1 0,-15 5 0-2,0-3 1 2,-3 8-2 0,0 19 1 1,0 5-2-4,-11 5-7 3,-18 4 9 0,6 0 1 0,-13 4 3-2,11 24 6 2,2 4 0 1,3 6 6-2,4-1 5-1,12-1-2 2,4-14-4 0,0-7-5 0,0-10-1-2,4-5-6 2,35 0 2 0,18 0-3 0,2-24 2-2,-10-13-2 2,-10 0 2 0,-5 0 0 0,-24 4-2-2,-1-3-1 2,-9 6-2 0,0 6 0 2,-9 4-4-4,-14 10 3 0,-5 0-2 3,-8 9 4-1,-5 1 1 1,5 0 4-5,9 7 1 4,-5 24 5 0,10 0 5-1,16-1 7 1,2-3 1-1,4-6-2 1,0-4 1-2,0 3-8 2,23-6-12 0,9-4 2 0,7-8 1-2,-1-2-2 2,-2 0-2 0,-10 0 1 0,-4 0-2-1,-3-19-4 0,-6-8 0 2,-12-3 1-2,-1-5 0-1,0 1-1 2,0 7 1 0,0 10 2 0,-4 7-4-2,-19 3-3 2,-8 7 5 0,-5 0 3 0,-5 7 1 0,2 29 8-1,7 9 0 0,3 2 1 1,19 1 4-2,0-7 10 2,10-5-3 0,0-15-2 0,0 3-3-2,33-14-11 2,11-1-2 1,17-9-1-2,-2 0 0 3,-1-6-2-6,-3-27-2 4,-14-11 0 0,-17 0 1-1,-8 2-2 0,-16 9-2 1,0 10 2 0,0 6-2-2,-36 6-4 2,-9 1 4 0,-14 5 5 1,-2 5 1-4,1 0 1 4,11 9-1-2,14 19 4 1,5 6-2-2,20-1 10 2,4 1 6 1,6-5 4-2,0-4-2-1,29-5-5 2,23-3-4 0,18-7-7 0,-6 1-3-2,-5-7 1 2,-18-4-1 0,-5 0-2 0,-16 0 0-2,-13-17-7 3,-4-25-2-2,-3-9-1 2,0 3 8-4,-23 6 2 3,-13 10-3 1,1 14-1-2,-6 6 4-1,5 7 2 2,0 5 0 1,16 0 2-2,4 0-1 0,11 0-3 0,5 0 5 1,0 0 0 0,0 0-2-2,0 0-1 3,24 0-4-1,9-2-8-1,-6-8-19-1,-9 3-26 3,-12 7-73-2,-6 0-89 1,0 0-216-2</inkml:trace>
    </iact:actionData>
  </iact:action>
  <iact:action type="remove" startTime="16842">
    <iact:property name="style" value="instant"/>
    <iact:actionData xml:id="d7" ref="#d6"/>
  </iact:action>
  <iact:action type="add" startTime="16852">
    <iact:property name="dataType" value="strokeEraser"/>
    <iact:actionData xml:id="d8">
      <inkml:trace xmlns:inkml="http://www.w3.org/2003/InkML" xml:id="stk7" contextRef="#ctx0" brushRef="#br1">28182 21260 546 0,'0'0'291'13,"0"0"-195"-11,0 0-56 3,0 0-40 3,0 0-8 0,0 0-56 0,0 0-56-2,-44-40-274 2</inkml:trace>
    </iact:actionData>
  </iact:action>
  <iact:action type="add" startTime="19119">
    <iact:property name="dataType"/>
    <iact:actionData xml:id="d9">
      <inkml:trace xmlns:inkml="http://www.w3.org/2003/InkML" xml:id="stk8" contextRef="#ctx0" brushRef="#br2">19559 17971 503 0,'0'0'284'8,"0"0"-170"0,0 0-34-2,0 0-16 2,0 0-35 1,0 0 9-2,0 0 5 0,-20 138-5 0,15-96 15 1,-3 12-11 0,5-4 7-2,3 1-11 2,0-6-5 0,0-3-13-2,0-8-4 2,3-9-5 1,30-8-3-2,-6-5 9 2,10-11-11-4,6-1-3 3,6 0-3 0,-2-13 0-2,-7-24 1 3,1 0-1-2,3-15-2 1,-11-7 1-2,5-4 0 2,-12 1 0 0,-9 5 0 0,-1 12 0-2,-9 9 0 2,-2 15-1 0,3 9 2 0,-8 7-2 0,0 2 2-2,0 3 0 3,0 0 0-2,0 0 1 2,0 0 0-4,0 23 7 3,0 26 18 0,0 17-14 0,0 6 10-2,0 2 3 2,0-2-9 0,0-8-8 1,0-7-2-3,0-22-6 1,0-16 0 1,0-16-1-2,0-3-10 2,3 0-40 0,15 0-24 0,8-12-34 0,7-18-84-2,-23 13-79 3,0 2-510-2</inkml:trace>
    </iact:actionData>
  </iact:action>
  <iact:action type="add" startTime="19749">
    <iact:property name="dataType"/>
    <iact:actionData xml:id="d10">
      <inkml:trace xmlns:inkml="http://www.w3.org/2003/InkML" xml:id="stk9" contextRef="#ctx0" brushRef="#br2">20462 18247 607 0,'0'0'204'9,"0"0"-123"-4,0 0-1 3,0 0 5 0,0 0 37 0,0 0 10 0,3 0-14-2,-3 0-38 2,0 0-19 0,13 0-5 0,-1 0-11-2,21 0-6 3,10 0-25-2,18 3 2 2,15-1 2-4,0 8 6 3,9-3 6 0,9 8-12 1,6-2 2-4,4 4-7 3,-1 0-1 0,12-2 0 0,-8 7 0-1,0-7-6 0,6 2 4 1,7-4-4 0,5-2 0-2,8 3-3 2,-1 0 3 0,0 3-4-1,-17-4-2 0,-12 7 0 2,-15-3-1-2,-8-3 0 2,-3-1 0-4,0-1 0 3,-9-7 1 0,4 2-1-2,-8 1 2 2,-10-8-1 1,-8 0 0-2,-6 0 1 1,-3 0-1-1,-13 0 0 0,0 0-1 1,-4 0 3 0,-4 0-2-2,1 0 0 2,-14 0 1 0,-3 0-1 0,3 0 0-2,-3 0 1 3,0 0-2-2,0 0-1 2,0 0 0-3,0 0 1 2,0 2-6 0,0-2 3 0,0 0-1-3,0 0 3 4,0 0-9-2,0 0 3 2,-26-22 4-4,-15-14 4 4,1-5 1-1,1-2-1 0,-2 5 1-2,3 3 1 5,4 6-2-6,2 7 0 3,-2-3-1-3,-6 5 1 4,-4-2 0-1,1-4 0 1,4 7 0-5,5 0-1 4,14 12 2 1,4 2-2-1,12 5 1-2,1 0 0 2,3 0 0 0,-5 0-1-2,0-3 1 2,5 3-1 0,-3 0 1-1,3-2-1-1,0 2 0 3,0 0 2-1,0 0 1 0,0 0 0-1,0 0 2 0,0 0 1 1,0 0 0 0,0 0 2 0,20 0-4-2,32 17-2 2,-4 13 0 0,16 2-1-2,5-5 2 2,-8 2-2 0,-1-11 0 0,-10 9 1 0,-9-10 0-2,-9-4 0 2,-15-2 4 0,-1-3-5-2,-11-3 3 2,-2-5-1 0,-3 8 1 0,0-6-2 0,0 5 0-2,0 3 0 2,0 15-1 0,0 5-4 1,-28 10 2-5,-17 1 2 5,-6 8 0-1,-7-2 2-2,-17-4-2 2,4 0 0 0,-7-8 0 0,2-8-1-3,12-14 0 4,8-2 1-1,20-5 0 0,11-6 0 0,18 0 0-3,1 0 1 4,6 0 1-1,0 0 2-3,0 0-2 5,0 0 0-3,0 0-2 1,0 0 0 0,0 0-11-3,0 0-29 3,0 0-29 0,0 0-36 0,0 7-62-2,0 1-108 2,0 2-418 0</inkml:trace>
    </iact:actionData>
  </iact:action>
  <iact:action type="add" startTime="22974">
    <iact:property name="dataType"/>
    <iact:actionData xml:id="d11">
      <inkml:trace xmlns:inkml="http://www.w3.org/2003/InkML" xml:id="stk10" contextRef="#ctx0" brushRef="#br3">17256 16433 435 0,'0'0'338'8,"0"0"-173"-1,0 0-43 2,0 0-22-4,0 0-25 3,0 0-24 1,0 0-10-2,58 35-6-1,-42-10-1 3,-6 12-6 18,4 5 1-27,1 9-11 0,-7 7-3 3,8 3-1 4,-3-1-4 1,-5-11 0-2,5-12 6 2,-6-20 2 0,-4-5-3 0,0-12 2-2,7 0-5 2,-3 0-2 1,11 0-4-2,2 0-6-1,-1-19 0 2,4-6-1 1,7-10 0-2,-4-1 0-1,-1-7 1 2,7-4 0 0,-7 8 0 1,-5 2 1-4,0 12-1 4,-4 6 0-2,-12 1 2 1,-1 18-1-2,7-2 0 2,-7 2-1 0,-3 0 3 0,0 0 1-2,0 0 3 2,5 0 13 1,6 11 3-2,-1 17-14 0,5 5-3 0,-5 7 4 1,3 0-5 0,5 2 2-2,-3-1-5 2,-4 3 2 0,6 3-2 1,-4-8-1-4,-6-7 0 4,5-13 5-2,-8-10 3 2,-1-9 4-4,0 0-5 3,-1 0-7 0,13 0 3 0,3-18-2-2,4-16-2 2,-1-6 1 0,0-4 0 0,2-1 2-1,-4-8-1 0,5 0 2 1,-6 3-1 0,1 4-2-2,-2 6-1 2,-11 8 0 0,4 3-1 0,-6 4-1-2,8 0-3 3,-5-1-12-2,10 0-44 2,-11 4-59-4,-4 19-61 3,-2 3-126 0</inkml:trace>
    </iact:actionData>
  </iact:action>
  <iact:action type="add" startTime="24101">
    <iact:property name="dataType"/>
    <iact:actionData xml:id="d12">
      <inkml:trace xmlns:inkml="http://www.w3.org/2003/InkML" xml:id="stk11" contextRef="#ctx0" brushRef="#br3">17920 15954 506 0,'0'0'238'7,"0"0"-105"-2,0 0-45 4,0 0-44-2,0 0-16 2,0 0-9-4,0 1 21 3,11-33 27 0,-9-7 4 0,0-8-21-2,-2-8 3 2,5-12-6 0,-5-9-23 0,0-5-2-2,0-7-1 2,0-2-6 0,0 4-6 0,0-5 3-1,0 6 3 0,0 4 5 1,0-5 0 0,0-11-6-2,0-4-2 3,0-13-4-1,0-1-2 0,0-1-5-2,0 9 2 1,0 14-3 1,-5 9 0 0,5 12 3-2,0-5-3 2,0 2 2 0,-2-2-1 0,2-5 0-2,-2-1 0 2,-1-4-1 0,-7-1 1 0,7 7 0-2,0 7-1 3,-7 7 4-2,7 8 3 1,0 4-3-2,3 1-1 3,-4 3-2-2,-5 6 0 2,2-2 0-3,6-1-1 2,-5-6 0 0,-7-7 1-1,5 1-1 0,-5 4 1 1,6 9-1-1,-6 12 0 1,10 13 0-2,-1 12 0 2,4 6 1 0,0 4-1 0,0 0 2-2,0 0 1 2,0 0 7 0,0 0 0 0,0 0-4-2,-6 0-1 3,6 0 0-2,0 0 1 2,-3 0-1-4,-4 14 2 3,-6 14-4 0,-4 11 1 0,-2 15-2-1,-3 8 0 0,-4 6-1 1,8-7 0 0,-8-8-1-1,6-10 1 0,4-12-2 1,-1-15 2 0,14-5-2-2,3-8 1 2,0-3 0 0,0 0 1 0,0 0 2-2,0 0 2 3,0 0-3-2,16-3-2 2,10-24-1-4,-1-12 1 3,8-9-1 0,-7-1 0 0,1 8 2-2,-8 3-1 2,-9 8 0 0,5 8 0 0,-8 4 1-2,2 8 0 2,-2 4 1 0,-7 4-2 1,3-1 2-4,7 3-1 3,-10 0 1 0,3 0 15 1,1 0 26-4,12 3 12 4,8 41-32-2,0 18-8 2,10 5-6-4,-7-6-3 3,9-6 1 0,-2-8-2 0,-4 1 3-2,9-1-1 2,-1-2-2 1,1-5-3-2,-19-14 3-1,-2-13-3 2,-15-8-1 0,1-5-1 0,-4 0 0-2,0 0-7 2,0 0-11 0,0 0-14 0,0 0-32-2,0 7-43 3,0-2-58-2,0-5-88 2,0 9-239-4</inkml:trace>
    </iact:actionData>
  </iact:action>
  <iact:action type="add" startTime="27448">
    <iact:property name="dataType"/>
    <iact:actionData xml:id="d13">
      <inkml:trace xmlns:inkml="http://www.w3.org/2003/InkML" xml:id="stk12" contextRef="#ctx0" brushRef="#br0">21185 16688 296 0,'0'0'144'8,"0"0"-68"-3,0 0 14 4,0 0 33-2,0 0-37 1,0 0-29-2,0 0-19 2,-79-17-8 0,71 17-13 0,-5 0 7-1,12 7 33 0,-14 20 17 2,11 5-21-2,-3 11-22-1,7 1-14 2,0 2-6 0,0-4 2 0,0-11 12-2,14-12 4 2,7-7-2 0,-6-12-1 0,3 0-13-2,-2 0-11 2,-6-31-2 0,0-8-2 0,-10 3 0-2,0 2 1 2,0 7 0 0,0 11-1 0,-20 7 0-1,0 4 1 0,-14 5 1 2,11 0 1-2,3 0 3-1,-1 0 0 2,14 17 14 0,-2 8 22 0,9 0-7-2,0-5-19 2,0-3-7 0,19-6 4 0,26-5-6-2,25-6 0 2,-2 0-4 0,7-20 2-2,-8-14-1 3,-13-3 4-2,-21-1-2 3,-21 2-1-4,-12-9-3 4,0 5-4-4,-41 1 0 3,-20 2 2-4,-16 17 2 5,3 20 0-5,-7 0 0 4,9 22 3-1,11 27 3-2,17 3 10 3,12 2 16-1,24-1-2 0,8-1-8-3,0-5-8 4,20-4-6-2,37-13-1 2,11-10-4-3,20-15-2 1,5-5 1 1,-10-9-2 0,-18-24 0-2,-13-12-1 2,-27-3 1 1,-14-2-6-2,-11 2-1-2,-16 9 3 3,-43 5-1 1,-18 12 0-1,-4 14 5-1,-3 8 2 0,4 0-1 1,16 41 3 0,11 16 2-2,25 8 12 4,12-3 7-3,13-4-2 1,3-14-12-3,3-7-6 3,45-13 0 2,24-19-5-4,10-5 0 1,10-18-3 1,-9-24 3 1,-18-10-1-3,-21-8 1 3,-24-2-3-3,-20 6-3 1,0 8 2-1,-28 10-3 2,-32 14 4 0,-16 11 0 0,-1 13 3 0,6 0 0-2,13 25 3 3,3 15-1-2,28 14 6 2,12 3 3-4,15-5 5 3,0-5-3 0,15-13-7-1,31-14-2 0,19-20-2 1,15 0-2 1,0-15 0-2,-3-34-1 1,-24-1 0 0,-22-2-1 0,-18 8 0-2,-13 9-4 0,-5 6 0 2,-44 4-3 0,-15 8 4-1,1 9 5 0,-7 8 0 3,16 0 1-3,5 39 3 1,11 14 11-2,20 4 10 1,10 0 1 3,8-13-1-3,0-17-10-1,26 0-5-1,24-22-2 4,0-5-4-4,4 0-4 4,-9-11 0-2,-9-23-1 1,-20 3-3 0,-13 0 1-2,-3 7-3 2,0 7-4 0,-36 5-2-1,-8 9 3 1,-8 3 8-1,7 0 1 1,15 15 0-2,4 12 4 2,21 4 3 0,5 0 1 0,0-5-1 0,15-1-1-2,24-9-1 2,6-9-2 1,1-7-3-2,8-7-1-1,-8-34-2 2,-9-12-1 0,-20-4 2-2,-10 9-2 2,-7 14 1 0,0 15-2 0,-27 4 1 0,-14 12-1-2,-14 3 5 3,10 0 0-2,-3 0 0 0,15 20 0 0,1 3 1 2,20 5 4-1,12 0 3 0,0-3 0-2,0 0-2 2,29-6-2 0,28-11-3 0,2-8 2-2,5 0-3 1,-7-17 0 2,-17-18-2-1,-19 2-1-2,-14 2-4 2,-7 8-6-1,0 9-2 1,-25 11-2-1,-15 3 9 0,-4 0 8 2,3 17 1-3,2 26 2 2,19-4-2 0,0-3 3 1,20-5-2-4,0-14-2 3,0-8-1 0,40-9-19 0,8-9-56-1,9-45-26-1,-1-11-8 2,-15-1-55 0,-35 34-90 0,-6 10-471-2</inkml:trace>
    </iact:actionData>
  </iact:action>
  <iact:action type="add" startTime="31047">
    <iact:property name="dataType"/>
    <iact:actionData xml:id="d14">
      <inkml:trace xmlns:inkml="http://www.w3.org/2003/InkML" xml:id="stk13" contextRef="#ctx0" brushRef="#br0">21065 16611 249 0,'3'0'69'7,"-3"0"-51"0,0 0-9 1,0 0 8 0,0 0 23-2,0 0 11 2,0 0 6 0,0-8-9 0,0-6-7-2,0-3-6 2,0 0 5 0,0-6-3 1,-3-1-6 14,3-2-2-22,0 0-5-1,0 1 2 5,0 3 2 1,0-6 1 3,0 5 3 0,0 1-4-3,0-1-2 1,0 3-15 0,0 1-4 1,0 2-7 0,0 0 2-2,0 0-2 2,0 0 1 0,0-2 1 1,0 5-1-4,0 0 3 3,0 0 3 0,0-1 1 1,0-2-2-4,0 4 4 3,0-4-5 0,0-2 0 0,0-1-1 0,0 3-2-2,0-3 3 2,0 9-3 0,0 0 4-1,0 2 0 0,0 5 1 2,0-1 0-2,0-3 1-1,0-1-2 2,0-1-2 0,0-7-2 0,0 2-1 0,0-2 0-2,0 4-1 2,0 1 1 1,0 2 0-4,0 1 4 3,0-1 2 0,0-1 2 0,0 7-1-2,0-5-3 2,0 3 0 0,0 1-3 0,0 5 4-1,0-2-2 0,0 2 4 2,0 0 8-2,0 0 1-1,0 0-4 2,0-4-4 0,0 1-4 0,0-8-4-2,0 1 1 2,0-2-1 0,0 0-1 1,0 7 0-4,0 0 1 3,0-2-1 0,0 5 1 0,0-4 0-2,0-2-1 2,0-6 0 1,0-1 2-2,0 2-3 0,0-4 2 0,0 3-2 2,3 2 2-2,-2-2-1-1,-1 3 0 2,3-1 0 0,-3-1 0 0,0 5 1 0,9-4 1-2,-9 1-2 2,0 2 1 1,3 1-1-4,-3-1 1 3,0 1-1 0,0-3 1 0,0 0-1-2,0 2 0 2,0-1 1 0,0-3-1 0,0-1 1 1,0 1-1-4,0-1 3 4,0-1-3-1,0 2 2-3,0-1-1 4,0 1-1-1,0 6 1-1,1-4 0 0,-1-1 4 0,0 1-1 1,3 0 2 0,2-6-3-2,0-2 1 3,-5-4-3-2,3-1 0 2,-3 4 0-4,0-4 0 3,0 3-1 1,0-3 0-1,0-3 0-2,0-4 0 2,0-5-1 1,0-8 2-1,0-4 0-3,0-4-1 2,5-4 0 2,-5-3 0-2,0 7 0 0,0 5 1 0,0 0 0 2,0 1 0-1,0 1 2-2,0-2 4 1,0-4-4 3,0 6 2-3,0 0-1-1,0 3 0 2,0 3 2 0,0 0 1 1,0-1 1-4,0 1 1 4,0-9 0-2,0-3-1 0,0-9 1-1,-5-4-2 3,-3-4 1-2,0 1 0 2,7 2-2-4,-11 4-1 3,9-1-1 2,2 1 6-1,1 1 5-4,0 1 0 4,0 0 2-2,0-3-3 1,0-5-5-2,0-11-1 2,-3-4-3 0,-1-2-1 0,-8-7 5 0,5 7-4-2,5 9 2 3,-6 7-3-2,8 9 1-1,0 0 3 2,0-6 5 0,0-11-6 0,0-11-1-2,-5-19-1 2,2-16-2-1,-4-7 4 2,-2-5 1-3,9 6 7 3,0 12-4-3,0 11-1 3,0 18-5-3,0 6-3 2,0-1-1 0,0-7-1 0,0-5 0-2,0-7 1 2,0-5 0 1,0-5 0-2,0 5 0-1,0-3-1 2,0-9 1 0,0-3-1 0,3-7 1-2,10 2-1 2,3 2 1 0,2 1-1 1,-4-5 0-4,12 0 0 4,-7 7 2-1,-7 18-1-1,4 18 0 0,-9 29-1 0,3 21 1 3,-7 13 0-4,-3 14 0 1,0 6 0-2,0 2 0 4,0-6 0-2,0-5-1-1,3-2 0 2,-2-4 1 0,-1 4-1 0,3 6 0-2,-3 3 0 2,0 1 1 0,0 3-1 1,0 0 1-4,0 0-1 3,0 0 1 0,0 0-1 0,0-5 0-2,0 2 1 2,0 1-1 0,9-1 1 0,-9 3 0-1,0 0 2 0,0 0 2 2,0 0-1-2,0 0 0-1,0 0-2 2,0 0-1 0,0 0-1 0,0 0 1-2,0 0 1 2,0 0-1 0,0 0 5 0,0 0 0-2,0 3 0 3,0 7-1-2,0 2-2 1,0-4-3-2,0-1 1 2,0-7-2 0,0 0 1 0,0 0 0-1,0 0 1 0,0 0-1 2,0 0 2-2,0 0-1-1,0 0-1 2,0 0-1 0,0 0 1 0,0 0 0-2,0 0 0 2,0 0 1 0,0 0-2 0,0 0 1-2,0 0 0 3,0 0-1-1,0 0 0 0,0 0 0-2,0 0 1 2,0 0 0 0,0 0-1 0,0 0 1-2,0 0-1 1,0 0 1 2,0 0 1-1,0 0-1-2,0 0-1 2,0 0 0-1,0 0-1 1,0 0-1-2,0 0 3 2,0 0-2 0,0 0 2 0,0 0 0-1,0 0 1 1,0 0-1-1,0 0 0 1,0 0 0-2,0 0 0 2,0 0 0 1,0 0 0-2,0 0-1 1,0 0 2-2,0 0-2 4,0 0 1-4,0 0-1 0,0 0 0 2,0 8-3 1,0-3 2-2,-12 4 1-1,8-7 1 3,1 4-2-2,-1-4 2 5,4 1 2-10,-6 0-2 6,6-3 0 0,-3 3 0 0,-1 0 0-2,4 6 0 2,-5-1-1 0,-9 6 1 0,12 3 0-1,0 0-2 0,-3 2-11 2,5 3-26-2,0-2-8-1,0-3-6 2,0-5-5 0,0-7 3 0,0 3 14-2,0 4 8 2,0 8 2 0,0 2-24 1,0-6-8-4,0 0 13 3,0-12 23 0,0-4 16 0,0 0 8-2,0 0 3 2,0 0 10 0,0 0 19 0,0 0 19-1,0 6-5 0,0 9-5 2,-11 1-13-2,-2 1-15-1,4-3-2 2,-6-4-4 0,11 2 2 0,0 1 8-2,4-6 9 2,0 5 9 0,0-7-5 0,0-3-8-2,0-2-2 2,0 0-5 0,4 0-7 0,15-13-5-2,-2-15-1 3,-7-4 1-2,3 7 0 2,-13 8 1-3,2 7-1 2,-2 3 0 0,0 7-1 0,0 0-2-2,-2 0 3 2,-21 0 0 0,3 0 2 0,-3 12-2-2,7 27 9 1,3 16 18 2,11-6 6-2,2-7-10-1,0-15-10 3,0-12-4-1,5-11 0 0,28-4-5-2,3 0-3 2,8-23 1 0,-8-8-2 0,-11 0 1-2,-7-2-1 1,-18-1 0 2,0-6 0-2,-11-4-1-1,-33-1 0 3,1 11 0-2,-15 8 0 2,7 20 1-4,-1 6 1 3,11 4-1 0,5 34 7 0,16 11 8-2,16 1 22 2,4 4 5 0,0-3-3 0,0-7-11-2,37-4-11 2,7-15-2 0,-1-15-8 0,14-10-2-1,-4 0-3 0,-6-34-1 2,-11-13-1-2,-16-5-1-1,-20 5 0 2,0 6-2 0,-3 13 1 0,-33 15-2-2,-4 9 3 2,-13 4 0 0,11 4 0 0,3 28 2-2,16 2 1 2,3 2 0 0,18-1 0 0,2-4 5-2,0-1 5 2,5-3 4 0,32-14-8 0,10-7-7-1,9-6 2 0,1-4-3 2,-1-35 0-2,-18-6-1-1,-15-2 0 2,-23 2-2 0,0 6 1 0,-4 5-4-2,-41 13 2 2,0 14-1 0,-6 7 4 1,-5 0 2-4,6 28 0 4,16 8 0-1,5 3 0-1,24 2 1 0,5-5 5 0,0-3-1 1,0-6 5 0,28-3 2-1,23-13-10 0,8-9 1 2,2-2-4-2,-5-2 0-1,-12-33 0 2,-21-5 0 0,-16-7-2 0,-7 12-2-2,0 1 0 3,-26 0-5-2,-22 9 6 1,-5 7 1-2,-7 16 2 3,7 2 0-2,6 28 1 1,7 28 0-2,15 8 1 2,9-2 3 0,16-8 0 0,0-17 1-1,4-12 1 0,40-17-1 2,21-8-2-2,6-6-4-1,10-35 0 2,-4-11 1 0,-17 8-1 0,-20 5 0-2,-19 8-1 2,-21 6 0 0,0 6-3 0,0 4-6-2,-21 6 0 2,-15 9-17 0,7 0-34 0,-10 0-99-2,23 0-133 2,3 11-298 0</inkml:trace>
    </iact:actionData>
  </iact:action>
  <iact:action type="add" startTime="35563">
    <iact:property name="dataType"/>
    <iact:actionData xml:id="d15">
      <inkml:trace xmlns:inkml="http://www.w3.org/2003/InkML" xml:id="stk14" contextRef="#ctx0" brushRef="#br0">21045 9453 122 0,'0'-2'106'7,"0"-4"-27"0,0 2-30-1,0-1 23 3,0 0 10-1,0 2 42-3,0 3 22 4,0-3-23-2,0 3-5 1,0 0-27 0,0-2-26-2,0-2-6 2,0 2-22 0,16-4-11 0,-8 1 17-2,8-1-7 2,5 0 3 0,2 1-3 0,13 0-2-2,-3 5 1 2,8 0 9 1,2 0-1-2,1 0-4 0,12 0-6 0,-8 0-10 1,9 0-5-1,-14-7 0 1,7 4 1-1,-7 3 5 1,-2 0 1 0,2 0-9-1,-2 0-3 0,7-2-1 1,4-3-4 1,4-3 5-4,5-1-3 4,-1 2 8-2,3 2-5 1,1-4-2-2,-6 2-4 2,-1-3-3 1,-11 1-1-2,-1-1 0-1,4 2 1 2,-7 2 0 0,0 0 6 0,11 6-5-2,-7-2-1 2,8 2-2 0,1-3 1-1,10 0-2 0,0-2-1 2,5 1 2-2,1 2 0 1,-8-1 1-2,10 3 1 2,-9 0 1 0,2 0-2 0,8 0 4-2,-7 0-3 2,4 0 1 1,-4 0-1-1,5 3-3-2,-7-1 2 2,12-2-2 0,-6 0 2 0,9 0-2-2,-3 0 1 2,0 0 0 0,-2 4 2-2,-10 1-3 2,-1 3 1 0,0-4 0 0,-3 0-1 0,7 0 0-2,-4-1 0 1,4-3 0 3,4 0 1-5,9 0-3 3,-4 0 1 1,3 0 0-1,-9 0-2 1,6 0 0-3,-3 0-1 3,-11 0 2-1,-3 0 1 0,-14 0 0-4,5 0 0 4,-7 0 0 1,-4 0 0-2,1 0 0-1,-2 0 0 3,1 0 0-2,0 0 1 2,0 0-1-4,1 0-2 2,-1 0 2 2,-3 0 1-1,-7 0-1-2,3 0 0 2,-12 0 1-1,2 0-1 1,1 0 0 0,5 0 0-1,-8 0 0-1,-1 0 0 0,-10 0 1 2,10 0-2 0,-1 0 1 0,-1 0 0-1,2 0 0 0,-1 0 0 1,-5 0 0 0,-4 0 0 0,1 0 0-2,-8 0 0 2,-3 0 0 0,2 0 0 0,0 0-1-1,9 0 1 0,-6-3 0 2,2 3 1-2,2 0-1-1,-9 0 0 2,0 0 0 0,0 0-1 0,0 0-3-2,0 0 3 2,0 0-2 0,0-4 1 0,0 4 0-2,0 0 2 2,0-8-6 0,0 0 2-2,-13-9 2 2,-13-7 1 0,-12 4 1 0,2 0 0 0,8 0 0-1,-4 3 0 0,5 0 0 2,-7-3 0-2,-3 1 0-1,-10-3 0 2,4-4 0 0,-8 4 1 0,9 2-1-2,13 6 0 2,-3 7 1 0,9 6-2 0,8-1 1-2,2-2 0 2,-2 4-1 0,1-3 0 0,10 0 0-2,-9 3-2 2,6-3 1 0,4 3 3 0,3 0-2-2,0 0 2 2,0 0-1 1,0 0 1-4,0 0 3 3,0 0 1 0,23 9-4 0,18 15-1 0,15 8-1-2,5-3 0 2,6 1 1 0,-3-2 1 0,-4-4-1-1,-10-5 0 0,-8-3 1 1,-7-2 0-2,-15-3 1 2,-7-2-2 0,-3-3 0 0,-10 0 1-2,0 1-4 2,0 6 0 1,-13 11 1-1,-30 6 2-1,-18 8-1-1,-3 3 2 2,-16 8-1 0,3-4 1-2,3 0 0 2,13-12 0 0,18-8 0 0,17-9 0 0,9-4-1-2,14-8-1 4,3-3 1-4,0-1 0 3,0 0-2-4,0 4-40 3,20-1-89 0,6-3-48 1,-11 0-49-3,-13 0-112 1</inkml:trace>
    </iact:actionData>
  </iact:action>
  <iact:action type="remove" startTime="39220">
    <iact:property name="style" value="instant"/>
    <iact:actionData xml:id="d16" ref="#d14"/>
  </iact:action>
  <iact:action type="add" startTime="39235">
    <iact:property name="dataType" value="strokeEraser"/>
    <iact:actionData xml:id="d17">
      <inkml:trace xmlns:inkml="http://www.w3.org/2003/InkML" xml:id="stk15" contextRef="#ctx0" brushRef="#br1">27783 15133 611 0,'0'0'227'19,"0"0"-132"-18,0 0-63 0,0 0-26 9,0 0-6-4,0 0-5 0,0 13-28 3,0-13-63-1,0 0-280-1</inkml:trace>
    </iact:actionData>
  </iact:action>
  <iact:action type="remove" startTime="39678">
    <iact:property name="style" value="instant"/>
    <iact:actionData xml:id="d18" ref="#d15"/>
  </iact:action>
  <iact:action type="add" startTime="39695">
    <iact:property name="dataType" value="strokeEraser"/>
    <iact:actionData xml:id="d19">
      <inkml:trace xmlns:inkml="http://www.w3.org/2003/InkML" xml:id="stk16" contextRef="#ctx0" brushRef="#br1">28589 13714 654 0,'0'0'222'20,"0"0"-90"-20,0 0-48 1,0 0-29 7,0 0-33-2,0 0-20 3,13 0-2-1,-13 0-12 0,0 0-64-2,0 3-117 2,-6 5-333 0</inkml:trace>
    </iact:actionData>
  </iact:action>
  <iact:action type="add" startTime="42015">
    <iact:property name="dataType"/>
    <iact:actionData xml:id="d20">
      <inkml:trace xmlns:inkml="http://www.w3.org/2003/InkML" xml:id="stk17" contextRef="#ctx0" brushRef="#br0">21124 16752 222 0,'0'0'158'7,"0"0"-106"0,0 0-8 1,0 0-5 0,0 0 42-1,0 0 21 1,0 0-18 0,0 3-24-1,0-3-25-1,0-3-3 2,0-14-6 0,0 0-14 0,0 0-3-2,0 4-1 2,0 0 3 0,0 5-1 1,0 1 7-4,0-2 2 3,0 1-3 0,0-4-3 0,0-2-5-2,0 0 0 2,0 0-2 0,0-1-2 0,0 2-2-1,0-1-2 0,0 2 0 2,0 4 2-2,0-4-2-1,0-2 1 2,0 1 0 1,0-4-1-2,0 2 0-1,0 2 1 2,0-1 0 0,0 2-1 1,0-2 0-4,0 3 0 3,-2-6 0 0,2 0 1 4,0-5-1-8,0-4 0 3,0 4 1 0,0 2-1 1,0 3-1-1,0 6 1 0,0 2 1 2,-5 1-1-2,5 2 1-1,-6-5-2 2,6 0 2 0,-3-5 0 0,3-1 2-2,-2 0 3 3,2 0-1-2,-5 2-1 2,2 5 0-4,3-2-4 3,-5 4 2 0,0-4 0 0,5 2 0-2,-3-7 0 2,3-6 2 0,0-2 4 0,0 1 1-1,0 6-2 0,0 4 5 2,0 2 0-2,0 4-7-1,0-4-2 2,-1-2-2 0,1-5 0 0,-3 0 0-2,3-5-1 2,0 2 2 1,0 3-2-2,0 2 3-1,-9 3-3 2,9 2 5 1,-3 4-5-2,2-1 1-1,-2 1-1 2,3-3 0 1,0 0 1-2,0-6-1 0,-4 0 0 0,1-3 0 2,-3 3 0-2,3 3 0-1,-1 3 0 2,4 5 1 0,-3-1-1 0,3-5 0-2,-2 4 0 2,-6-4 0 0,8-5 0 1,-3 2 0-4,3 2 0 3,0-1 0 0,-2 4 0 0,2-2 0-2,-3 0 0 3,3 2 0-2,0-5 0 1,0 2 1-1,0 1-2 1,0 0 2 0,0 2-1-1,-2 1 0-1,2-2 0 2,0-1 0 0,-5-3 0 0,-1 2 0-2,3-4 0 2,3 3 1 0,0 4-1 0,0-3 0-2,0 3 1 2,0-4 0 0,0-1-1 0,0 3 0-2,0 5 0 2,-4-1 0 0,4 3 0 0,0-2 0-1,0 4 0 0,-3-4 0 1,2-2 0 0,1-6-1-2,-7-1 1 2,2-6 1 0,2 2-1 0,3 0-1-2,0 0 1 2,-1 6 1 0,-2-6 0 0,3 9-2-2,-4-2 2 2,4-8-1 0,0 5 0 0,0-7 0-2,-6-11 0 2,6-5 0 0,0-4 0 0,0 2 0-1,0 7 0 0,0 3 1 2,0 4 0-2,0-10-1-1,0 0 1 2,0-5 0 0,0-4-1 0,0 5 1-2,0-5 1 2,0-1 7 0,0 0 4 1,0-5 0-4,0 10-5 3,0 5-5 0,0 10-1 0,0 5 0-2,0-8-1 2,0 0 1 0,0-9 3 0,0-3 1-1,0 0 4 0,0-3-2 2,0 2 0-2,0 1-4-1,0 3 2 2,-3 5-5 0,0 3 2 0,3 4-1-2,0-3-1 2,0-5 2 0,0-8 1 0,0-10 15-2,-4-3-9 2,-5-1-3 0,2 10-3 0,2 5-1-2,-3 10-1 2,8 10-1 0,0-1 1 1,0-1-1-3,0-8 1 1,0 0-1 2,0-8 2-2,0 1-1-1,0-1-1 2,0 6-1 0,0 4 0 0,0 6 1-2,0 6-1 2,0 1 0 0,0 0 3 0,0-12 0-2,0-9-3 3,0-14 2-2,0-10 1 1,-3-7 0-2,-6-5-2 2,-3-2 0 0,5 2 0 1,-6 7-1-3,12 3 0 1,-2 2 1 2,3-2 0-2,0-6 3-1,0-11 1 2,0-10 4 0,0-7-2 0,0-1 1-2,0 9 0 2,0 8-4 0,0 16-3 0,0 6 3-2,0 10-2 2,3-1 3 0,1-4 1-2,6-2 3 2,-3-7 0 0,2-8-1 0,-6 3-1 0,1-4-2-1,-4 2-3 0,3 5 0 2,-1 0 1-4,9 2-3 3,-6-5 3 0,8-8-3 0,-6-10 2-2,-1-10-2 2,4 0 1 0,-6-7 1 0,-4 3-2 0,0 7 2-2,0 10-2 2,0 8 3 0,0 9-1 0,3 5-1-2,2 1 2 2,3 4-1 0,-5 1-2 0,1 9 0-1,-1 10 2 1,8 11-2 0,-9 9 2-1,1 9-1-1,-1 5 5 2,1 0 1 0,5 0 4 0,-6 1-3-2,1-1-6 2,-3 1 0 0,0-2-1 0,4 4 0-2,-4-3-1 2,0 3 5 0,0 0-1 0,0 0 1-2,0 0-1 2,0 0-4 0,0 0 1 0,0 0-1-1,0 0 1 0,0 0 2 2,0 0-1-4,0 0 0 3,0 0 5 0,0 0-1 1,0 0 2-1,0 0-3-2,0 0-2 2,0 0-1 0,0 0-1-1,0 0-1 0,0 0 1 1,0 0 0 0,0 0 1 0,0 0 0-2,0 0 1 1,0 0-2 2,3 0-1-3,-3 0 1 2,0 0-2 0,0 0-1 1,0 0 0-2,0 3-3-2,0 6 4 3,6-4 1 0,-3-2 1-2,-3-3 0 2,0 0 0 0,0 0-1 0,0 0 1-2,0 0-1 2,0 0 0 0,0 0 0 0,0 0 1 1,0 0 0-4,0 0-1 4,0 0 0-2,0 0 0 1,0 7 1-1,0 3-1 0,0 4 1 2,0 9 1-2,0 5-1-1,0 11-1 2,-16 14 1 0,-2 12 0 0,-5 11 0-2,3 11-1 2,-6-2 0 0,-3-12 1 1,8-12-1-4,4-19 0 4,10-10 0-2,0-12 0 1,7-12 1-2,0-6 0 2,0-2-1 0,0 0 1 0,0 0-1-1,0-2 0 0,10-26 0 2,11-16 0-4,3-8 0 3,9-12 0 0,-13-7 0 1,3-3 0-2,-2 12-1-1,-5 13 1 2,-12 17 0 1,5 12-1-3,-9 15 1 1,0 2 1 1,0 3-1 0,0-2 0 0,0-1-2-2,0 3 1 2,0 0 2 0,0 0 1 0,0 0-1-1,0 0-1 0,0 0 1 2,3 13-1-4,1 18 2 3,3-1 0 0,9-3 0 0,2-5 0 1,-7-2 3-4,-2 3 6 4,10 3 7-2,-6 2 1 1,-2 2 0-2,5 4-6 2,-3 3-5 0,-5-7-5 0,-1-8-1-2,2-8-1 2,-5-8 0 0,-4-3-1 0,0-3 3-1,0 0-3 0,0 0 1 2,0 0-2-4,0 0-1 3,0 0-3 0,0-23 2 0,-13-25 3 0,-10-10 0-2,-2-7 0 2,2-1 1 0,-2 9-1 0,1 9 0-2,0 14-3 2,13 13 3 0,-2 18-3 0,10 3 2-1,-7 0-1 0,5 0 2 1,2 0 2-2,1 2-1 3,2-1 1-2,0-1-2 2,0 0-1-2,0 0 1-1,0 0 0 2,0 0 0 0,-5 12 1-2,-4 5-1 2,2 11 1 0,-9 13 1 0,-4-1-2 0,-2 12-1-2,-17 4 1 3,3 8 1-2,-2 6-1 1,8-2 1-2,-2-6-1 2,12-20 1 0,12-17-1 0,4-11 0-1,4-14 0 0,0 0 0 2,0-4 1-2,0-41-1-1,23-11 0 2,-3-4 0 0,5-3-1 0,14 1 1-2,-5 2 0 2,-3 3 0 0,6 9 0 0,-17 15 0-2,0 19 0 3,-4 14-1-2,-6 0 2 1,6 16-2-1,2 32-5 0,2 6-10 1,0-10-17-2,1-7-34 3,-1-20-41-2,-20-17-79 2,3 0-156-4</inkml:trace>
    </iact:actionData>
  </iact:action>
  <iact:action type="add" startTime="46774">
    <iact:property name="dataType"/>
    <iact:actionData xml:id="d21">
      <inkml:trace xmlns:inkml="http://www.w3.org/2003/InkML" xml:id="stk18" contextRef="#ctx0" brushRef="#br0">20977 9523 246 0,'0'-1'182'8,"0"1"-75"0,0-4 18-2,0 4-19 2,-6 0-15-1,6 0-1 1,-3 0 6-2,3 0-14 3,0 0-30-2,0 0-17 3,0 0-3-6,0 0 2 5,0 0 6-2,0 0 1 1,0 0-2-1,9-3-10 0,7-7-15 2,13 3 8-2,-6 1-4 0,4 2 7 0,9-3 16 1,5 5 0 0,3-2-4 0,9 2 0-1,-6-3-8 0,6-2-9 1,7-1 2-2,-4 0-6 3,-4-1-1-2,5 7-1 2,2-4-1-4,1 6 4 3,1 0-6 0,13-3 9 0,-11-3-7-1,10-2 5 0,-2 1-6 2,6 0 1-2,-16 1-3 0,5 6-2 0,1-2-2 1,-12-1-2 0,10 3-4 0,2-2 3-2,7 2-2 2,8 0-1 0,3 0 4-2,0 0 0 3,11 0 2-2,-2 2-4 2,-10 9 2-4,-4-4 1 3,-3 0-4 0,-6-4 2 0,2-3-2-1,10 0 0 0,-6 0-1 2,11 0 2-2,5 0-1 0,7 0 3 0,2 0-4 1,-2 0 2 0,-13 9-2-2,0 2 4 2,-16 0-4 0,4-8 0 0,-10-3 1-2,6 0 0 3,-10 0-1-2,3 0 0 1,1 0 0-2,-1 0 0 2,5 0 0 0,-5 0 0 0,-1 0-2-2,-7 0 1 2,2 0-1 0,-10 0-1 0,1 0 2 1,-2 0 1-4,0 0 0 3,7 0 0 0,-8 0 0-2,4-3 0 2,-5 3-1 0,-6 0 2 0,1 0-1-2,1 0 0 3,2 0 1-2,1 0-1 1,5 0-1 0,-8 0 1-2,-14-4 0 2,-3 3 0 0,2 1 1-2,-13-4-2 2,0 2 2 1,4-1-2-2,-1 0 2-1,-1 3-2 2,5-3 2 0,-3 3-2 0,-1-2 1-2,5-4 0 2,-8 6 0 0,-8-3 0 0,-3 3 0-2,1 0 0 3,-3-3 0-2,0 3 0 1,0 0-3-2,0 0 2 2,0 0 1 0,0 0 0 0,0 0 0-2,0 0 0 2,0 0 0 0,0 0 0 0,0 0 0-2,0 0 0 2,0 0 0 0,0 0-1 0,0 0 0-2,0 0 1 2,0 0 0 0,0 0-5 0,0 0 3-2,0 0-3 3,0 0 4-2,0 0 0 1,0 0-1-2,0 0 2 2,0 0 0 0,0 0 0 0,0 0 0-2,0 0 0 2,0 0 1 0,0 0-1 0,0 0 1-1,0 0-1 0,0 0 0 1,0 0 0 0,0 0 0-2,0 0 0 2,0 0 0 0,0 0 0 0,0 0 0-2,0 0-1 3,0 0 1-2,0 0-1 1,0 0 1-2,0-3-3 2,0-8-3 0,-5-6 6 0,-21-4 0-2,-4-5-1 2,-9 0 4 0,-5 0-5 0,1 1 2-2,1 0 0 2,-6 5 0 0,13 1-1 0,-1 6 1-2,2 4 1 2,11-1-1 0,2 9 0 0,2-3 0-2,6 2-1 3,3-2 0-2,8 4 1 2,2-2 0-4,0 2 1 3,0 0 0 0,0 0 2 0,0 0 0-2,0 0-2 2,25 6 0 0,11 16-2 20,5 3 4-28,-1-1-5 1,11 0 2 1,-2 1 0 6,2 0 1-3,-2 2 0 3,-5-5 1 0,-5 0-2 0,-15-2 1-2,-6-5-1 3,-2-5 0-2,-16-1 0 2,0 2-1-4,0 3 0 3,0 11-3 0,-31 7 2 0,-11 9 2 0,0 0 1-2,0 3 1 2,5-7-1 0,6-5-1 1,1-2-1-4,14-10 0 3,6-8 1 0,1-7 0-2,9-1-1 2,0-4 0 0,0 0-4 0,0 0-40-2,0 0-55 3,0 0-48 0,0 0-97-2,0-5-146-1</inkml:trace>
    </iact:actionData>
  </iact:action>
  <iact:action type="add" startTime="48830">
    <iact:property name="dataType"/>
    <iact:actionData xml:id="d22">
      <inkml:trace xmlns:inkml="http://www.w3.org/2003/InkML" xml:id="stk19" contextRef="#ctx0" brushRef="#br0">26066 9451 252 0,'0'0'84'5,"0"0"15"3,0 0-10 0,0 0 6 0,0 0 0-2,0 0-33 2,0 0-7 0,0-10-12 0,0 10-17-2,0 0-3 2,0 0 7 0,0 15 12 0,0 8 2-2,-4 0-4 3,-17 5-16-2,4 11-4 2,-6 6-7-4,2 9-3 3,3-7 0 0,4-2 4 0,6-9 0-1,8-8 6 0,0-4 1 1,1-9-2 0,38-9-3-2,5-6 9 2,12 0 2 0,-11 0 4 0,9-31-4-2,-12-11-13 2,-7-5-6 0,-21-10-5 0,-14-4-1-1,0 4-2 1,-8 5-1-1,-45 9 0 2,6 12-1-4,-7 11 2 3,8 11 0 0,-2 9 0 0,9 0 0-2,4 26 5 2,13 8 9 0,2 0 13 0,18 2 1-2,2 6-5 2,0-2 0 0,0-3-12 0,28-5-1-2,10-11-6 2,5-17 0 0,6-4 0 0,-1 0 1-2,-9-27-4 3,-3-12 1-2,-24-4-2 2,-6 1 0-4,-6-5-1 3,0 8-1 0,-18 4 2 0,-18 13-3-2,3 10 3 2,2 7 0 0,-5 5 0 0,13 0 1-2,-6 5 4 2,15 29 17 0,1 1 4 0,5-5-12-2,8-5-1 2,0-8-3 0,0-3 0 0,31-2-3-2,9-12-5 3,4 0-2-2,5 0 1 2,-18-37-1-4,-1-2 0 3,-20-3-3 0,-10-1 0 0,0 4-2-2,0 12 2 2,-23 6 0 0,-5 10 1 1,-5 11 2-4,5 0 0 3,-8 0 0 1,13 33 4-2,0 18 5-1,8 6 0 2,12-3 8 0,3-9-10 0,0-13 1-2,5-12-2 3,34-15-1-2,4-5-1 2,11 0-3-4,-10-37-1 3,-4-10 0 0,-17-3-1 0,-10 0 0-2,-13 1 0 2,0 10-5 0,-17 9 5 0,-25 6-3 13,4 16 3-20,-5 8-1-1,4 0 2 10,-6 22 2-4,8 18 1 2,4 5 1 1,14-6-2-2,15-2 6 0,4-5 4 1,0-10 0-3,7-3-1 4,29-5-2-4,14-12-8 3,-2-2 1 0,8 0-2 0,-10-25 0-2,-4-16 0 2,-10-4-1 0,-14 0 0 0,-15 6 0-2,-3 10-5 2,0 7 1 0,-38 11 3 0,-4 11 0-2,-2 0 2 2,-2 0 0 0,3 37 0 0,11 5 4-2,3 5-3 3,19-3 3-2,-1-6 2 2,11-8-1-4,0-4 3 3,34-9 2 0,9-9-3 0,14-8-6-2,-1-3 1 2,-8-34-1 0,-12-7-1 0,-11-5 0-2,-18 5-1 2,-7 7-1 1,0 12-1-2,-8 12-2-1,-29 4-1 2,1 9 5 0,-7 0 1 0,2 5 0-2,0 37 2 3,2 12 3-1,12 2 0 0,4-6 4-2,10-6-5 2,13-20 3 0,0-8 0-1,0-7 1-1,20-9-2 2,26 0-4 0,11-9-1 1,-4-29-1-4,-9-16 0 3,-8-10-2 1,-24 0-1-2,-7 2-5-1,-5 10 1 2,0 22-1 0,-14 16-3 0,-12 14 8-2,-15 8 3 3,-5 54 1-2,2 22 2 2,5 14 4-4,12-2-4 3,14-22 1 0,10-21-1 0,3-27-2-2,0-19 5 2,19-7-1 0,21 0 2 0,17-37-7-2,-6-21 0 2,-5-10 0 0,-16-5-2 0,-12 3 1-2,-18 8-3 2,0 5 1 0,-21 18-3 0,-19 17 2-2,-7 19-3 3,-6 3 7-2,9 28 0 2,11 34 0-4,13 11 7 3,17 4-6 0,3-8 6 0,3-7-5-2,49-17 7 2,0-17 1 0,18-14 0 0,-8-14-1-2,-4 0-3 2,-7-28-6 0,-18-23 0 0,-17-9-2-2,-16-2-1 2,0 10-8 0,-36 13-19 0,-28 19-48-2,-13 17-73 3,39 3-93-2,12 0-211 3</inkml:trace>
    </iact:actionData>
  </iact:action>
  <iact:action type="add" startTime="52296">
    <iact:property name="dataType"/>
    <iact:actionData xml:id="d23">
      <inkml:trace xmlns:inkml="http://www.w3.org/2003/InkML" xml:id="stk20" contextRef="#ctx0" brushRef="#br0">21352 17132 0 0,'0'0'127'7,"0"0"15"-1,0 0 4 2,0 0-53 0,0 0-26 1,0 0 35-2,0 0-5-1,-13 2-7 2,13-2 14 0,0 0-6 0,0 0-8-2,0 0-18 2,0 3-7 0,0-3-6 0,0 0-13-2,0 0-16 2,0 0-5 0,7 2-4 0,16-2-6-2,6 3 13 2,-1-3 5 0,10 0 5 0,1 3-10-2,4-3 0 2,-2 0 0 0,-1 0-1 1,1 0-5-4,-5 0-7 3,3 0 0 0,-8 0-10 0,4 4 7-2,-9-4-4 2,7 2 3 0,-5 1 2 0,5-3 9-2,6 0-7 3,2 2-1-2,-5-2-1 1,-4 0 0-2,0 0 0 2,1 0-7 0,-5 0 1 0,11 8 0-2,1-4 2 2,1-3-4 1,-1 3 0-1,0-4-2-3,0 0-1 3,-1 0 1 0,-1 4-2 0,-8-4-1-2,4 0 0 2,5 0 1 0,1 0 0 0,1 0-1-2,4 0 2 3,10 0-1-2,-11 0-1 1,-2 0 1-2,10 0-1 2,-9 0 0 0,1 0 1 0,5 2-1-2,-8 0 1 2,-1-2 1 1,-9 5-1-2,5-1 0-1,4 2 2 2,-3-6-3 0,11 3 1 0,5-3-1-2,4 0 2 2,-8 0-2 0,6 0 3 0,-9 2-3-2,4-2 5 3,-10 2-3-2,-6-2-1 1,6 0 1-1,4 0-4 0,2 0 4 1,2 0-3 0,9 0 2-2,-1 0-1 2,-8 0 0 1,4 7 1-4,-8-4 1 3,-1-3-3 0,-2 0 2 0,-4 0-2-2,2 0 2 2,12 0-2 0,-4 0 1 0,13 0 0 0,0 0 1-2,1 0-1 3,3 0 0-2,-4 0 0 1,11 5-1-2,-18-5 0 2,-4 0-1 0,-6 0 2 0,-2 0-3-2,0 0 2 2,-1 0 1 1,4 0-2-2,-5 0 2-1,1 0 0 2,-3 0 0 0,0 0 0 0,2 0 0-2,2 0 0 2,-5 0 0 0,8 0 1-1,-4 0-1 0,1 0-1 2,0-5 1-2,-2 2-1 1,-3 0 1-2,-9 3-1 2,10-4 2 0,-10 4-1 0,14 0 0-2,2-2 1 2,11 2-1 1,-11-2 0-2,-2-1 0-1,-5 1-1 2,0-6 0 0,-12 1 1 0,-1-3-2-2,-6 3 2 2,4-4 0 0,2-1-1 0,7 2 1-2,-7-2 1 3,1 3-1-2,-7 1-1 1,6 0 1-2,-7 3 0 2,-4-7 0 0,4 9 0 0,0 1 0-2,-12-1 0 2,8 3 0 1,-11 0 0-2,-1-4-4-1,0 4 1 2,0 0 2 0,0 0-7-2,0-2 7 3,0-1-2-2,0 0 1 1,0-2-6 1,-9-5 1-4,-23-3 7 4,-4-4-3 0,-7 0 2-2,-1 0 1-2,-5 3-1 3,8 6-1 1,5-3 1-2,4 5 1-1,-4 4 0 2,0-7-1 0,5 7 1-2,-2-5-1 3,-3 5 1-2,11-1-1 1,12 3 0-2,6 0 1 2,7 0 0 0,-3 0-1 0,3 0 2 0,0 0-1-2,0-7 0 3,0 7-2-2,0 0-3-1,0 0 0 2,0 0 2 0,0 0 3 0,0 0 0 0,0 0 1-2,0 0 2 2,0 0 0 0,0 0 4 0,0 0 0-2,19 10-5 2,10 12-4 0,13 0 5 0,4 1-3-2,5-4 1 2,7-2-1 0,1-2 1-1,15-4-1 0,-12-2 1 3,-4 1 0 20,-7-1 1-29,-10 2-2-1,-9-2 0 0,-15-3 3 5,-14-4-3 3,-3-2 0-2,0 0 1 2,0 5-1 1,0-2-1-4,0 4-1 3,0 3 2 0,-23 10-2 0,-13 4 4-2,-5 6-3 2,-3 4 2 0,-12 1-1 0,-5 5 0 0,-16 1 1-2,13 3-1 3,-5-6 0-2,15-6 0-1,8-10 0 2,18-8 0 0,15-6 0 0,10-8-1 0,3 0 3-2,0 0-1 2,0 0 1 1,0 0 1-2,0 0 1 0,0 0-2 0,3 0-2 1,18 0-8 0,12 0-26-2,3-5-51 2,-10-26-46 0,-13 14-69 0,-11 4-126-2</inkml:trace>
    </iact:actionData>
  </iact:action>
  <iact:action type="add" startTime="55425">
    <iact:property name="dataType"/>
    <iact:actionData xml:id="d24">
      <inkml:trace xmlns:inkml="http://www.w3.org/2003/InkML" xml:id="stk21" contextRef="#ctx0" brushRef="#br0">26359 17010 10 0,'0'0'31'8,"0"0"27"0,0 0 10-2,0 0-1 2,0 0-48 0,0 0-15-2,0 0-4 2,11 45 9 0,-2-45 3 0,1 0 30-2,0 0 31 2,-7 0-22 1,-1 0-3-2,1 3-20-1,1 6-12 2,3-4-2 0,-7-2 23 0,0 2 29-2,0-2-22 2,0-3 10 0,0 0 28 0,0 0-6-2,0 0-16 2,0 0-7 0,0 0-14 0,0 0-11-2,0 0-10 2,0 0-7 0,0-11 1 0,0-17 0-2,0-2 1 2,0 2 2 1,0-1-6-2,0 7 6-1,0-1-2 2,0 6 0 0,0 0-2 0,0 0-2-2,0 0-3 2,0-3-4 0,-7-2 2 0,-2 0-4-2,6 1 3 2,0 4-3 1,-4 0 3-2,7 4-1-1,0-4 1 2,0 3-1 0,0-6 4 1,0 2-1-4,0-6-1 3,0 5-2 1,0-2 3-1,0 4-2-3,0 2-3 3,0-2 2 0,0 0-2 0,0 2 2-2,0 2 0 2,0-1 8 0,0 3-2 0,0-1-2-2,0 1-1 2,0 5-4 0,0-1 1 1,0-6-2-4,0 5 2 3,0-1 0 0,0 1-1 0,0-3 2-1,0 3 0 0,0 3-2 2,0-5 2-2,0 5 3-1,0 0-4 2,0 1 2 0,0 2 1 0,0-4-1-2,0 4-4 2,0-4 4 0,0-3-2 0,0 4-2-2,0-5 3 3,0 0-1-1,0-2 0 0,0 2-2-2,0 7 2 3,0 1-2-2,0 2 4 2,0 0 0-4,0 0 0 3,0 0 0 0,0 0 1 0,0-4-3-2,0 1-2 2,0-2 5 0,0-7-5 0,0 2 5-2,0-1-5 2,0-1 1 0,0 0-1-1,7-5 0 0,-7 1 0 0,3-8 0 1,0 0 3 1,-3-4-3-3,2-6 0 1,5 9 1 1,-7-3 0 0,7 8 0-2,-7-1-1 2,0 1 1 1,2-9 0-2,-2-4-1-1,0-14 0 3,0 3 1-2,2-3-1 1,3 3 0 0,4 7 0-2,-2 3 1 2,-3-6 0 0,-1 9-1-2,7-8 0 2,-10-10 0 0,3 2 0 0,1-7-1-2,-1 7 0 2,-3 0 2 0,0 4 1 0,0 4-2-2,0 3 0 2,6 2-1 1,-3-6 2-2,4-8-2-1,-7-5 1 2,10-16 0 0,-7-8 0 1,0-14 1-4,-1-3 1 3,1-6-2 0,1 0 1 0,2-4-1-2,-3-4 1 3,-3 13 0-2,0 5 5 2,0 6-5-1,0-4 3-2,0 4 0 2,0-3-1 0,0-2-1-2,0-7 2 2,0-8 0 0,0-8-1 0,0 2 8-2,0 6 0 2,0 14 1 0,0 21-6-1,0 7 3 0,0 8-7 1,0 3 4 0,4-5-6 0,-4-11 2-2,0-13-1 1,0-7-1 2,0-7 2-1,0 0-1-2,0 5 2 2,0 8-3 1,0 7 5-2,0 12-2-1,0 3 0 2,0 3-2 0,0-6 1 0,0-5 0-3,0-1 1 3,0 3-2 0,0 3 1 0,0 4-1 0,0-4-1-2,0 0 0 3,0-5 2-2,0-4-2 0,0-4-1 1,-4-4 1 0,-5 3 1 0,0 2-1-3,3 10 1 4,-4 8-1-1,10 11 0-1,-3 6 1 0,3-1 0 2,0-5-1-2,0-7-1 2,0-8 1-4,0-8 0 2,0-4 0 1,0-2 1 1,0-2-2-4,0 9 1 3,0 6 0 0,0 13 0 0,0 12 0-1,0 6 0 0,0 11 0 1,0-1 1 1,0-3-1-4,0-1 0 3,0-10 1 0,0-11-2 0,-4-5 1-2,-5-13 0 2,-1 2 0 1,9 13 0-1,1 16 0-3,0 19 1 3,0 7 0 0,0 6 2 1,0 0 5-4,0 0-3 3,0 0 2 0,0 0-6 0,0 9 4-1,0 23-4 0,1 3 2 2,-1-1 1-1,0-9-3-3,0-3 3 3,0-7-4 0,0 0 4 0,0 2-4-1,0 7-1 0,-14 8 1 2,-10 13 1-2,4 2 0-1,-3 7 1 3,6-7 0-2,1-13-2 2,8-12 1-4,5-14-1 3,-2-5 0 0,5-3 0 0,0 0 1-2,0 0-1 3,0 0 1-2,0 0-2 1,0-15 1-2,16-18-1 2,4-15 1 0,10-7 0 0,-4-4 0-1,12-3 1 0,1 8 0 2,-2 12-1-2,-10 8 0-1,1 17 2 2,-8 15-2 0,6 2 1 0,-6 2 6-2,6 40-6 2,-5 12 2 0,2 10 0 0,-1 10-1-2,7 2 3 2,-6 0 5 0,0-9-2 0,-6-17-1-2,-1-13-2 2,-11-17-2 1,-2-13-3-2,-3 0 0 0,0-4-1 0,0-3-1 2,0 0-14-2,0 0-40-1,-13-15-93 2,-22-30-2 0,16 21-66 0,-1-1-367-2</inkml:trace>
    </iact:actionData>
  </iact:action>
  <iact:action type="add" startTime="57655">
    <iact:property name="dataType"/>
    <iact:actionData xml:id="d25">
      <inkml:trace xmlns:inkml="http://www.w3.org/2003/InkML" xml:id="stk22" contextRef="#ctx0" brushRef="#br0">26683 9650 336 0,'0'0'186'4,"0"0"-43"4,0 0-20 0,0 0-43 0,0 0 9-2,0 0-7 2,0 0-18 0,9-51-10 0,-36 76-9-2,2 1-17 2,-4-8-12 0,17-1-9 0,-4-4 3-2,16-2 5 2,0 3 12 1,0 0 10-2,3-1-8-1,31-3-12 2,-3-10-5 0,6 0-7 0,2-28-1-2,-9-19-4 2,-9-19 1 0,-16-10-2 0,-5 3 0-2,0 3 0 4,-18 17 0-4,-7 22 1 3,-7 22 0-4,4 9 0 3,-9 11 7 0,5 38 18 0,4 9-4-2,8 7 4 2,17-1 0 1,3-2 0-2,0-13 5-1,0-16-8 2,26-8-8 0,8-8-5 0,3-3 0-2,5-12-8 2,-1-2-1 0,-1 0 2 0,-12-39-2-2,-3-13-1 3,-17-9-3-2,-8 3 3 1,0 8-5-2,-8 10 2 2,-24 18 0 0,-2 16 2 0,-6 6 2-2,-4 0-1 2,4 38 1 1,1 6 1-2,18 3 1-1,8-1 0 2,10-9 4 0,3-9-1 0,0-10 1-2,16-9 0 2,12-6-2 0,12-3 0 1,10 0-1-3,-7-12-3 3,1-21 1-3,-8-6-2 3,-19-8-2-2,-17 2 3-1,0 4-6 2,0 13 2 0,-20 11-1-2,-18 12 2 2,-4 5 2 1,2 0 1-1,6 22 0-3,4 15 2 4,1-4 3-2,9-2-2 1,15-1 6-2,5-6 3 2,0-4 7 0,5-4-1 0,35-10-6-2,12-6-6 3,-8 0-5-2,-1-17-2 2,-9-22 3-4,-11-9-4 4,-23 0 0-2,0 1-3 1,-7 4 0-2,-41 15-2 2,0 11 2 1,-6 14 1-1,7 3 4-2,3 9-1 1,8 30 1 1,0 9 2 0,15 6 3-2,8-4 1 2,13 1 3 0,0-3 1 0,9-4-3-2,29-7-2 3,5-11-1-2,8-19-2 1,-2-7 0-1,-1 0-1 0,-4-19-1 1,-13-20 1 0,-13-8-2-2,-18-7-2 2,0 0-4 1,-16 7 1-2,-25 7 2-1,1 12 0 2,6 11 4 0,7 14-1 0,-5 3 2-2,9 3 1 2,-2 35 0 1,6 1 4-2,15-1 3-1,4-4-1 3,0-12-2-2,0-5 5 1,3-9-2-2,24-4 1 2,7-4-5 0,-1 0-3 0,-10 0-2-2,-7 0-1 2,-9-4 0 1,-7-6-3-2,0 4-4-1,0 6-7 2,0 0 3 0,-18 0 4 0,0 0 8-2,11 0 1 2,-5 8 0 0,11-3-1 0,1 2 2-2,0 5 3 3,0 1 0-2,16-1 1 2,17-9-3-4,-1-3-2 3,1 0-1 0,-7-13 0 0,-8-26 0-2,-5-8 0 2,-13 5-5 1,0 7 2-2,0 16 2-1,-33 12-3 2,-4 7 4 0,-3 0 0 0,-1 15 0-2,5 27 0 2,8 4 1 1,8 1-1-1,17-8 3 0,3-8 0-2,0-5-1 1,26-8 3 2,16-14-1-4,13-4-4 3,-11 0 0 0,-6-11 0 0,-15-14-2-2,-10 5-3 2,-9 7-8 0,-4 9-35 0,-4 4-64-2,-14 0-66 2,-13 7-86 0</inkml:trace>
    </iact:actionData>
  </iact:action>
  <iact:action type="add" startTime="64301">
    <iact:property name="dataType"/>
    <iact:actionData xml:id="d26">
      <inkml:trace xmlns:inkml="http://www.w3.org/2003/InkML" xml:id="stk23" contextRef="#ctx0" brushRef="#br4">20365 16068 422 0,'4'9'250'8,"-4"-9"-115"0,0 0-78 0,0 0-38 0,0-16 0-2,0-18 44 3,0-8 0-2,0-6-11-1,0-5 8 2,0-9-18 0,0-9-6 0,0-11-2-2,0-10-3 2,0-9 6 0,0-12-2 0,0-4-10-2,0-5 1 4,0-10 1-4,0-3-6 2,0 1 2-1,0-3-9 1,0-7-6 0,0-16-4 0,0-8 3-3,0-16 0 3,0 1 5 1,0 20 8-2,0 20 0-1,0 22-2 2,-7 14-3 0,-9 9-4 0,12-3-2-2,-9-9-1 2,8-12-4 0,2-14-1 0,-8-10 1 0,11 3 3-1,0 13 2 0,0 17 10 2,0 13 0-4,0 4-1 3,0 3-7 0,8 1-8 0,-5-2-3-1,-3-1 3 0,3-9-3 2,-3-10 1-2,2-7-1-1,-2-1 0 2,0 9 0 0,3 18 2 0,-3 18-2-2,8 6 0 2,-6-1 0 0,-2-2-1 0,0-8 3-2,0-14-3 2,0-8 1 0,0-4 0 0,0 5 0-2,-2 16 0 2,-9 22 0 1,9 21 0-2,2 10 0 0,0 9 2 0,0-1-3 2,0-2 1-2,0-4 0-1,0-9 0 2,0 3 1 0,0 6-1 0,0 7 0-2,0 8 0 2,0 7 1 0,0 0-1 0,0 3 1-2,0 2 0 2,0 0-1 0,0 0 1 0,0-7-1-2,0-6-1 2,0-8 1 0,0-2 0 0,0 1 0-1,2 9 1 0,1 1-2 2,5 8 2-2,-8 6 0-1,0 3 1 2,0 0 2 1,0 0-3-2,0 0-1-1,0 0 0 2,0 0-3 0,0 0 2 0,0 17 0-2,0 13 1 3,-13 10 2-2,-3 6 0 2,-10 4-1-4,6 6 0 3,-5 9 0 0,-7-1-1 0,8-8 0-1,-2-11 2 32,0-11-4-38,14-14 2-1,-4-8 0 0,12-7 0 0,-5-3 0 6,9-2 1 1,0 0-1-1,0 0 1 2,0 0 0 0,0 0 1 0,0 0-2-2,0 0 0 3,0 0-7-2,0-19-2 1,9-26 9-2,15-14 1 2,-5 2 0 0,-1 1-1 0,-7 9 0-1,4 5 2 0,-1 2-2 2,-7 6 1-2,6 12-1-1,-7 5 1 2,-1 11 2 0,8 2 0 0,-6 4 10-2,6 0 10 2,-6 0 7 0,14 22 6 0,7 30-12-2,9 26-6 3,6 7-8-2,1 1 3 1,1-17-1-2,-9-15-2 2,-13-26-5 0,-7-14-2 0,-12-9-3-2,1-5-1 11,-5 0-4-17,0 0-16 7,7 0-35-1,-7 0-54 2,0-7-70 0,0-10-95 0,0 0-267-2</inkml:trace>
    </iact:actionData>
  </iact:action>
  <iact:action type="add" startTime="66396">
    <iact:property name="dataType"/>
    <iact:actionData xml:id="d27">
      <inkml:trace xmlns:inkml="http://www.w3.org/2003/InkML" xml:id="stk24" contextRef="#ctx0" brushRef="#br4">20218 9054 326 0,'0'0'323'6,"0"0"-106"2,0 0-65 0,0 0-40 0,0 0-37-3,0 0-18 4,0 0 16-2,24-50-2 1,12 42-8-2,7 2 5 3,5 0 5-2,25 2-5 2,8 1-11-3,19-4-3 1,4-1-12 1,14-4 2 0,-5 7-4 1,10 2-6-3,-3 3 2 1,9 0-1 2,8-6-8-3,16-5-27 2,11-6 0 0,0 3 0 1,10 3 0-4,-22 6 0 3,-16 5 0 0,-11 0 0 0,-12 0 0-3,-3 16 0 4,0-2 0-2,-5-6 0 1,2-4 0-2,6-4 0 2,-9 0 0 0,9 0 0 0,-5 0 0-2,2-14 0 3,-6 6 0-2,1 4 0 1,8 4 0-1,-9 0 0 0,-5 0 0 2,-11 0 0-2,6 0 0-1,2 0 0 2,-5 0 0 1,11 4 0-2,-10 4 0 0,-8 2 0 0,-7 2 0 1,-17-1 0 0,-1-5 0-2,-10-6 0 2,8 0 0 0,-1 0 0 0,-3 0 0-2,-6-6 0 3,-6-5 0-2,-5 6 0 3,-10 2 0-6,5-1 0 4,-5 4 0 0,-9-1 0 0,4-3 0-1,-11 1 0 0,7-2 0 2,-1 0 0-2,-9 1 0 0,4 4 0 0,-9 0 0 1,3 0 0 0,-2 0 0-2,-3-3 0 2,5 3 0 0,-5 0 0 0,3-2 0-2,2 2 0 3,-2-6 0-2,1 4 0 2,8-5 0-4,-4 5 0 3,5-2 0 0,-7 2 0 0,7-1 0-1,-6 1 0 0,6 2 0 2,0-2 0-2,-5 2 0-1,-4-5 0 2,9 2 0 0,-10 3 0 0,10-2 0-2,-6-3 0 2,9 5 0 0,-11-7 0 0,2 7 0-2,-1 0 0 3,-6 0 0-2,0 0 0 2,0 0 0-4,0-8 0 3,0-9 0 0,-38-8 0 0,-19-6 0-1,-2 1 0 0,-2 7 0 2,2 6 0 33,-2 3 0-41,7 3 0-1,6-1 0 0,5-3 0 0,-9-2 0 0,8-3 0 8,4-4 0 0,12 4 0 0,3 7 0-1,18 8 0 2,6 3 0-3,1 2 0 3,0 0 0-4,0 0 0 3,16 0 0 0,24 0 0 0,4 0 0-2,1 9 0 2,8 14 0 1,-6 1 0-2,6 4 0-1,-9 4 0 2,9 10 0 0,-6 10 0 0,-7-2 0-2,0 1 0 2,-19-12 0 0,-15-7 0 0,-6-8 0-2,0-3 0 3,0-2 0-2,-27-2 0 1,-15-4 0-2,1-1 0 2,0 1 0 0,-2 1 0 0,-11 3-118-2,15-4-44 2,-6-13-92 1,34 0-81-2,11 0-509 0</inkml:trace>
    </iact:actionData>
  </iact:action>
  <iact:action type="add" startTime="67679">
    <iact:property name="dataType"/>
    <iact:actionData xml:id="d28">
      <inkml:trace xmlns:inkml="http://www.w3.org/2003/InkML" xml:id="stk25" contextRef="#ctx0" brushRef="#br4">25985 9445 427 0,'0'0'331'6,"0"0"-192"0,0 0-42 2,0 0-34 0,0 0-33 0,0 0-16-2,0 0-6 3,113-76 3-2,-145 74 24 1,-6-2 12-2,5 4 1 2,-5 0 16 0,6 14-7 0,12 15-11-2,3-1-12 2,12-11-4 0,5-2-4 0,0-11 11 4,18-4 4-10,29 0-27 6,10 0-5 0,0 0-4-2,-11-4 1 2,-13-11-2 0,-12 4-1 1,-17-4-3-4,-4-2-3 4,0-2 0-2,-25-7 0 1,-18 5 2-2,-17 4 1 2,4 8 0 0,2 9 1 0,11 0 5-2,15 31 6 2,11 13 13 1,14 6 10-2,3 1-6 0,0-6-13 0,30-8-8 1,17-14 0 0,1-23-8 9,8 0 2-16,-12-6-1 4,-11-25-1 2,-13-6 0-1,-20 2-2 3,0 0-1-2,-7 7-1 13,-32 11-2-19,-5 6 5 2,-1 11 0 4,5 0 1 0,-4 3 4-1,8 25 0 2,16 2 10 0,1 2 6 0,19-4 1-2,0 0 4 2,0 3-5 0,36 0-1 0,28-6-14-2,4-10-2 2,5-15-1 0,-14 0-1 13,-11-20-1-20,-15-31-3 1,-30-8 1 4,-3-8-3 2,-10 10 1-1,-36 13-1 0,-5 12 4 1,-1 21-3 0,1 11 4-2,0 0 0 2,8 31 4 0,6 15 0 0,14-2 1-1,16 1 1 0,7-5 4 1,0-4 5 6,14 1-1-13,36-2-2 6,9-6-8 1,2-14-2 0,-10-15-1-2,1 0 0 3,-14-17-1-2,-15-34-5 3,-7-9 2-6,-16-2-3 4,0 6 5 0,0 14-3-2,-36 12 2 3,-5 18-4-1,0 12 4-1,-11 0 2 7,9 17 1-12,12 28 4 4,1 6 0 2,20 3 3-2,10 1 4 2,0-4 2 1,7-9-4-2,39-14-1 1,11-14-2-2,8-8 0 3,5-6-4-2,-8-8-3 2,-17-40-3-4,-6-17 0 3,-24-7 1 0,-15-2-4 0,0 10 3-1,-34 13-6 0,-17 16 1 2,-5 16 2-2,-2 17 3 0,3 2 3 3,10 13 2-4,1 41 1 1,8 8 0 0,20 7 6 0,15 3-4 1,1-11 6-1,0-10-3 1,38-17 0 0,1-15-2-1,14-14 1 6,-5-5-6-12,9 0 1 7,-18-22-4 0,-7-23 2 0,-16-14-1-2,-16-13-7 2,0-7 4 0,-3 8-1-2,-35 17-1 2,-3 21-2 0,-2 22 3 0,2 11 4 0,-2 2 1-2,1 47 1 2,4 13 5 0,9 2 0 0,22-3-1-2,7-1 4 3,0-15-2-2,3-9 0 2,37-14 1-4,17-12 0 3,-1-10-3 0,2 0-5 0,-4-17 0-2,-13-27 0 2,-9 0-1 0,-28-11-5 0,-4 8 2 7,0 6-2-14,-28 4-1 6,-15 12-1 0,-11 12 4-1,8 9 3 2,-1 4 0 0,13 14 1 0,0 31 1-2,18 3 5 3,14-3 0-2,2-8 0-1,0-10 4 3,27-7-1-2,22-14-2 1,11-6-3 0,6 0-4-2,-9-26 2 2,-12-18-4 0,-9-8 0 0,-33 2-1-1,-3 9 1 0,0 12-8 1,-39 13 6 0,-6 16-7-2,-14 0 8 2,12 0 3 0,-2 30 2 0,21 12-1-2,11 4 4 3,14 2-2-2,3-13 2 2,0-6 0-4,41-10 2 3,5-16-3 0,11-3-3 0,2 0 0-2,-10-25-1 2,-10-14-4 0,-10-1-3-2,-24 11-17 3,-5 7-50-2,-13 7-47 1,-39 5-66 0,9 10-26-2,6 0-139 2</inkml:trace>
    </iact:actionData>
  </iact:action>
  <iact:action type="add" startTime="71659">
    <iact:property name="dataType"/>
    <iact:actionData xml:id="d29">
      <inkml:trace xmlns:inkml="http://www.w3.org/2003/InkML" xml:id="stk26" contextRef="#ctx0" brushRef="#br5">21827 17655 857 0,'0'0'204'8,"0"0"-86"0,0 0-17 11,0 0-22-18,0 0-17 1,0 0 0 6,0 0-23-1,134 0 28 0,-73 0-6 1,5 0 11 0,16 0-13-2,13 0-7 2,-6 0-12 0,6-10-8 0,0-1 3-2,-7 3-18 3,8 3 7-1,-9 1-2 0,11 4 3-3,5 0-6 3,10 0-19 0,9 0 0 1,14 0 0-4,8 0 0 4,1 4 0-1,8-2 0-1,-22 1 0 1,-1 1 0-1,-25 4 0 1,-5-1 0-1,0-1 0-1,7 0 0 2,6-1 0 0,1-5 0 0,1 0 0-2,5 0 0 3,-2 0 0-2,-2 0 0 3,-8 0 0-6,4 0 0 4,-13 0 0 1,-1 0 0-2,-10 3 0 0,7-3 0 0,-5 0 0 1,4 0 0 0,6 0 0 0,13 0 0-2,-6 0 0 4,9 0 0-4,-14 0 0 0,-11 0 0 2,-1 9 0 0,-3-1 0 0,3-3 0-2,-6-5 0 3,-5 0 0-2,3 0 0 3,0 0 0 9,-4 0 0-18,-14 0 0-1,-4 0 0 8,-12 3 0-2,-4-3 0 2,-12 4 0 0,2-4 0 12,-14 0 0-19,-1 0 0 2,1 0 0 4,-4 0 0 0,-12 0 0-1,7 0 0 2,-1 0 0 0,-10-4 0 0,0 4 0-2,0-3 0 3,0-2 0-2,-13-9 0 2,-18-6 0-4,-20-2 0 4,5 2 0-2,-8 7 0 8,-2 1 0-14,-3 8 0 5,-5 4 0 2,0 0 0 0,-1 0 0-1,5 0-5 0,4 0-6 1,18-1-4 0,19-6 0-2,12 4 12 2,6 3 3 0,1 0 2 0,0 0 0-2,0 0 3 3,0 0 1-2,0 0-5 2,0 0 3-4,21 0-1 3,36 0-1 0,7 10 0 0,20 12 0-2,-2 1-2 2,-8-4 0 0,-7-2 0 14,-13 3 1-21,-24-3 0-1,-4-4 0 8,-19-5 2-1,1-4-1-1,-8-4-4 2,0 3 2 0,0-3-2 0,0 5-2-2,0 12-4 3,-25 2 0-2,-21 11 8 2,-8 17 5-4,8-12-4 3,5 9-1 0,2-12 2 4,18-6-4-7,4-15-4 2,13-5-50 1,4-6-63 0,0-25-78-3,0-6-112 2,24-5-120 2</inkml:trace>
    </iact:actionData>
  </iact:action>
  <iact:action type="add" startTime="73356">
    <iact:property name="dataType"/>
    <iact:actionData xml:id="d30">
      <inkml:trace xmlns:inkml="http://www.w3.org/2003/InkML" xml:id="stk27" contextRef="#ctx0" brushRef="#br5">27447 17268 404 0,'0'0'126'6,"0"0"6"1,0 0-42 1,0 0-46 25,0 0-21-32,0 0 12-1,0 0 42 0,16-91-12 4,-16 22 0 2,-3-8-17 3,-10-22-3-2,9-10 0 2,-8-9-16-4,11-17 7 3,-2-11-10 0,3-7-7 0,-3 0-6-1,3 11 0 0,0 13-7 1,-4 17 0 0,4 10 0-1,0 9 7 0,-6 3-4 1,3-4 1 0,-4-8-5-2,2-4 2 2,-8-10-6 0,0 0 2 0,3-4-3-2,2-2 1 2,0 8-1 0,8 7 1 1,0 2 1-4,0 0-2 4,0-5 4-2,0-12-2 1,0 0 3-2,0-5-4 2,0 1 0 0,0 10 1 0,0 12 2-1,0 8 3 0,0 12 4 1,-1 5 2 0,-2 5 3-2,3 2-5 2,-3-2-6 0,-10-7-2 0,6-6-2-2,-9-5-1 3,-2-1 2-2,5 2-2 2,6 10 0-4,4 3 1 3,3 5 1 0,0 2-1 3,0-1-1-8,0-2 0 5,0-10 2 0,0-3-1 0,7-8-1-1,-7-7 0 0,0-1 1 3,0-7-1-4,3-2 1 0,3-1-2 2,-2 6 2 0,-4 8-1 0,3 11 0-2,-3-6 1 2,0 1-1 0,0-5 0 1,0 0 0-4,0 2 0 3,-13-6 0 0,3 7 1 0,9 1-2-2,-14 0 2 2,14 12-1 0,-2 7 0 0,3 15 0-1,0 21-1 0,0 14 2 1,0 13-1 0,0 4 1-2,0 2-1 2,0 0 1 0,0 5-1 1,0-3 0-4,0 2 1 3,0 2 1 0,0 0 0 1,0 0 2-4,0 0-3 4,-10 27 3-2,-21 17 0 1,-12 9 1-2,-14 5 1 2,4 4-2 0,2-1 0 0,2-4-2-1,10-3 2 0,11-15-1 2,13-11 4-2,10-11-1-1,5-15 2 2,0-2 0 0,0 0 0 0,0 0 6-2,23-36 2 3,30-26-16-2,1-5 3 2,0 0-1-4,2 3-2 3,-15 15 2 1,-14 16-2-2,-5 10 2-1,-7 10-1 2,5 9 6 0,-1 4 22 0,14 0 14-1,8 17-4 0,7 32-10 2,8 20-2-2,4 15-7-1,0 3-2 2,-9-2-3 0,-4-23-5 0,-18-20-2-2,-15-18-7 2,2-13-1 0,-12-4-5 1,-4-7-55-4,0 0-81 3,0-3-75 0,0-18-81 1,-4-4-275-4</inkml:trace>
    </iact:actionData>
  </iact:action>
  <iact:action type="add" startTime="74720">
    <iact:property name="dataType"/>
    <iact:actionData xml:id="d31">
      <inkml:trace xmlns:inkml="http://www.w3.org/2003/InkML" xml:id="stk28" contextRef="#ctx0" brushRef="#br5">27069 9355 456 0,'0'0'234'7,"0"0"-81"1,0 0-77-2,0 0-68 2,0 0-8 0,0 0 6 0,0 0 46-2,-7-104 30 2,-25 101-5 0,-6 3-5 1,-5 6-6-4,-5 28 8 3,-4 0-37 0,4-6-20 0,12-4-4-2,12-4-8 2,10 3 4 0,14 8 22 0,0 11 19-1,1 8-6 0,36-3-21 1,-1-3-3 1,4-14-11-4,-3-13 1 3,-14-10 0 0,4-7-1 0,-6 0-4-2,-8-26-4 2,-10-17-1 0,-3-2-3 1,0 1 2-4,-24 5 0 3,-9 9 0 0,-8 12 1 0,-2 12 0-2,-12 6 0 2,7 2 4 0,-3 37 4 0,21 9 10-1,1 3 19 0,19-4-6 2,10-7-3-2,0-9-4 0,10 0-6 12,30-4-4-18,17-4-4 2,0-2-3 3,2-19-3 3,-2-2-2-2,-14-10-1 2,-15-39-1-4,-15-12-3 4,-13-7 2-1,-3-5-4-1,-38 4 4-1,-18 11-1 3,-5 22 0-1,-6 19 1-1,7 17 1 0,2 0 0 0,16 19 0 2,3 30 4-2,21 9 4-1,8-2 13 2,13-2 7 0,0-12-8 0,16-10 4-2,25-5-9 10,5-7 0-14,12-2-8 6,2-16-2-3,-4-2-4 2,-5 0 2 1,-18-29-3 0,-10-19-2-2,-12-10-3 2,-11-2 1 1,0 13-1-2,-37 13 1 1,1 19 4-2,-2 15-5 3,-5 0 5-2,2 27-2-1,1 15 2 2,5 5 2 0,13-1 1 0,12-7 0-2,4-9-2 3,6-10 5-1,0-6 0 0,13-3 4-3,21-5-5 4,9-6 0-1,1 0-4-1,4-17-1-1,-12-28-1 2,0-13-1 0,-32-8-2 0,-4 8 1-1,0 10-1 0,-27 14-3 2,-25 21 2-2,4 13-3-1,-10 0 7 2,3 0 1 0,11 24 1 0,17 13-1-2,6 3 1 3,11 7 6-2,10 5 4 2,0-3 5-4,21-1 0 3,16-17-2 0,2-13-4 0,-2-16-4-2,3-2-6 2,-1 0 0 0,-11-26 0 0,-11-12 0 0,-4-9 0-2,-13-3-6 3,-5-3 2-2,-30 10-4-1,-6 13 1 2,2 16 1 0,1 14 3 0,-1 0 3-2,9 0 0 2,7 22 3 0,4 17-3 1,14 6 5 10,5-5 4-16,0-6 6-3,0-14-13 7,16-3-2 2,15-10 0-2,15-1 0 1,-2-6 0 0,-4 0 0 16,-8 0 0-23,-3-6 0-1,-22-16 0 3,2-7 0 4,-9 11 0 0,0-1 0 1,-16 12 0 1,-20 7-8-4,-5 0 4 3,5 34 4 0,4 14 1 1,7 2 3-4,17-2-3 3,5-9 5 0,3-7-6 0,0-10 0-2,0-11 0 2,20-7 0 0,8-4 0 0,11 0 0-1,1-26 0 0,-6-25 0 2,-14-5 0-2,-17-9 0-1,-3 1 0 2,-3 5 0 0,-35 11 0 0,-2 17-11-2,-2 19 1 2,1 12 7 0,8 0 3 1,8 43 2-4,2 8-1 3,11 5 5 0,5-2-3 0,7-9 1-2,0-9 4 2,7-8-8 0,28-10 0 0,3 1 0-1,5-11 0 0,-6-8 0 2,3 0 0-2,-12 0 0-1,-5-21 0 2,-7-5 0 0,-15-12 0 0,-1 1 0-2,0 1 0 2,-29 4-2 0,-10 12-7 1,16 7 9-4,-6 13-3 3,12 0 3 3,2 15 0-6,2 23 5 13,13 10 4-17,0 1-9 4,0-14 0 1,20-5 0 1,5-17 0 0,10-9 0 1,5-4 0 0,1 0 0-2,-5-17 0 2,-4-15 0 0,-16 1 0 0,-16 11 0-2,0 12-4 3,0 8-43-2,-39 0-38 10,-6 8-43-16,22 12-83 4,7 4-190 2</inkml:trace>
    </iact:actionData>
  </iact:action>
  <iact:action type="add" startTime="79941">
    <iact:property name="dataType"/>
    <iact:actionData xml:id="d32">
      <inkml:trace xmlns:inkml="http://www.w3.org/2003/InkML" xml:id="stk29" contextRef="#ctx0" brushRef="#br0">26685 8726 360 0,'0'0'280'8,"0"0"-107"-2,0 0-64 2,0 0-45 0,0 0-27 0,0 0 26-2,0 0-15 3,-226-23-11-2,97 23-2 1,-15 25-12-2,-14 17-4 2,-3 12 0 0,11 13-4 1,13 19-1 25,16 11 8-34,25 21-3 0,25 19-5 1,17 15-3 0,27 11 2 7,14 6 0 0,13 5-5 0,27-2-3-2,66-18 1 2,32-22-3 0,49-34 13 0,33-33 7-2,35-38-4 2,30-27-1 0,1-54-1 0,-2-65-5-2,-32-44 1 2,-56-31 2 0,-47-36-9 0,-85-21-6-2,-51 1 0 2,-41 18-2 0,-82 35 2 0,-42 49-7-2,-40 37-67 2,92 111-96 0,13 0-113 0</inkml:trace>
    </iact:actionData>
  </iact:action>
  <iact:action type="add" startTime="82582">
    <iact:property name="dataType"/>
    <iact:actionData xml:id="d33">
      <inkml:trace xmlns:inkml="http://www.w3.org/2003/InkML" xml:id="stk30" contextRef="#ctx0" brushRef="#br0">25743 8670 595 0,'0'0'78'7,"0"0"9"-1,0 0 29 3,0 0-57-2,0 0-16 1,0 0-8-2,0 0 6 2,-629-379 7 0,452 260 15 0,-36-19 11-2,-21-11-1 2,-43-17 0 0,-2-11-18 1,-20-6 3-4,2 7-13 4,11 16-9-2,-11 25-10 1,-7 23 7-1,2 18-8 0,-17 21-3 1,-4 16 9 0,9 16 0-2,8 10 0 2,19 12 0 0,16 13-7 0,20 6 1-2,6 0-6 2,4 0 0 0,6 0-6 0,15 2-2-2,16 15 0 2,17 4-3 0,35 3-3 0,20 4 5-2,27 4 3 3,39-8 1-2,12-1-3 2,29-12-2-4,12-7-2 3,10-4-6 0,3 0-1 0,0 0-4 12,0 0 3-20,-3 5-4 2,3-1-15 6,0 6-42-2,0 4-42 2,28 6-102 0,4-12-103 0,8-3-157-2</inkml:trace>
    </iact:actionData>
  </iact:action>
  <iact:action type="add" startTime="83769">
    <iact:property name="dataType"/>
    <iact:actionData xml:id="d34">
      <inkml:trace xmlns:inkml="http://www.w3.org/2003/InkML" xml:id="stk31" contextRef="#ctx0" brushRef="#br0">13594 6471 764 0,'0'0'135'9,"0"0"-63"-2,0 0 2 2,0 0-44-4,0 0-14 3,0 0 10 0,-56-14 34 0,-1 14-4-2,-7 0-3 2,0 9-17 0,-5 22-6 0,1-1-11-2,4 5-11 2,5-4-4 0,9-4-3 0,18-4 1 19,14-9-1-26,7-3 2-1,11-2-1 2,0 2 3 4,5 3-1 2,40 6-3 0,7 5 0 1,16 0-1-4,0 9 2 3,-4 3 0 0,-8 8 4 1,-15 6 3-4,-21-4-1 3,-12-5 0 0,-8-6 1 0,-5-10-6-1,-41-7-3 0,-19-4 0 2,-8-7-1-2,-1-6 0-1,12-2-25 2,13 0-75 0,34 0-91 0,15 0-248-1</inkml:trace>
    </iact:actionData>
  </iact:action>
  <iact:action type="add" startTime="84326">
    <iact:property name="dataType"/>
    <iact:actionData xml:id="d35">
      <inkml:trace xmlns:inkml="http://www.w3.org/2003/InkML" xml:id="stk32" contextRef="#ctx0" brushRef="#br0">14478 6463 519 0,'0'0'223'7,"0"0"-106"12,0 0-39-18,0 0-44 1,0 0-18 6,0 0-8-2,-419 239-3 2,380-177-3 0,25-9 2 1,14-8 14-4,0-10 16 3,14-10 0 0,41-16-17 0,13-9-13-2,6 0 6 2,-4 0-2 0,-12-34 3 0,-6-10-7 15,-20-13-1-22,0-3-2-1,-12-11-1 6,-13 7 1 0,4 2 0 2,-11 18-1 0,0 19 2 0,0 12 0 11,0 13 4-19,0 6 19 3,0 42 32 6,-18 17-17-4,2 16-25 3,9 0-5 0,-2 1-3 0,9-8-2-2,0-16 0 2,0-10-5 0,0-18 0 0,0-13-3-1,0-11-42 0,6-6-59 1,4 0-169 0</inkml:trace>
    </iact:actionData>
  </iact:action>
  <iact:action type="add" startTime="84829">
    <iact:property name="dataType"/>
    <iact:actionData xml:id="d36">
      <inkml:trace xmlns:inkml="http://www.w3.org/2003/InkML" xml:id="stk33" contextRef="#ctx0" brushRef="#br0">14807 6910 372 0,'0'0'237'7,"0"0"-89"-2,0 0-29 3,0 0-43 0,0 0-30 0,0 0 3 0,0 14-46-2,15-76 42 2,-1-11-16 0,1-2-7 0,12 4 2-1,-2 9 3 0,0 12 5 1,-5 14 1 0,3 12 2-2,-3 10-10 2,-4 12-5 0,-3 2-9 0,-5 11-3-2,8 37-4 2,-9 14-2 0,3 5 6 1,-3-5-6-4,-7-8 4 5,0-17-6-4,0-13 0 2,0-16 0-2,3-4 3 2,10-4-3 0,3 0-8 0,4-23 7 0,5-17 1-2,1-10 0 3,5-6 1-2,-1-1-3-1,6 7 4 2,-4 11-2 0,-7 13 1 0,-8 18 0-2,-1 8 3 2,-6 4 8 0,6 43-7 1,-1 20-4-4,-5 9 4 3,-6 8-5 0,8-8 2 0,-8-8 1-2,1-10-3 2,-5-18 0 0,0-15 0 0,7-16-6-1,-7-9-55 0,1 0-72 1,-1-12-115 0,0-13-213-2</inkml:trace>
    </iact:actionData>
  </iact:action>
  <iact:action type="add" startTime="85355">
    <iact:property name="dataType"/>
    <iact:actionData xml:id="d37">
      <inkml:trace xmlns:inkml="http://www.w3.org/2003/InkML" xml:id="stk34" contextRef="#ctx0" brushRef="#br0">15739 6789 336 0,'0'0'464'7,"0"0"-270"-2,0 0-50 3,0 0-55 0,0 0-16-2,0 0-24 2,282-74-25 0,-255 47-21-2,-7-11-3 2,-14-3 0 0,-6 0-5 0,0 4-3 1,0 3-14-4,-23 7-30 3,-7 7-4 0,-11 10-6 0,5 10 3-2,-13 0 29 2,8 34 30 0,2 19 31 0,7 9 20-1,0 4-12 1,20-6-4 0,4 3 0-1,8-4-6-1,0-8-2 2,8-8-11 0,33-11-16-2,14-9-8 2,20-12 0 1,2-11-29-2,0 0-21 2,-13 0-36-4,-57-14-63 3,2 7-458 0</inkml:trace>
    </iact:actionData>
  </iact:action>
  <iact:action type="add" startTime="86005">
    <iact:property name="dataType"/>
    <iact:actionData xml:id="d38">
      <inkml:trace xmlns:inkml="http://www.w3.org/2003/InkML" xml:id="stk35" contextRef="#ctx0" brushRef="#br0">13565 8166 517 0,'0'0'260'9,"0"0"-110"-4,0 0-72 3,0 0-34 0,0 0 14 1,0 0-6-4,18 315 6 3,-18-239 7 0,0-6-11 0,0-1-22-2,0-13-13 2,0-15-10 0,0-13-3 0,0-16-6-1,0-12 0 16,0-4-3-22,0-46 2-1,0-30 1 5,0-20 1 3,14-21 2 1,-10-17-1-2,9-8-1-1,-8 0 2 3,-2 26-2-2,0 30 3 2,-2 34-1-4,12 20 0 3,-3 15-2 0,16 7 1 0,5 4 1-2,5 10-1 2,7 0-1 0,11 0 1 0,3 15 1-1,-7 22-1 0,4 10 7 2,-8 10 0-4,-8 2 3 17,-6-2 1-22,-18 2-4 3,-3-2-3 4,-11-8-1-1,0 5-4 2,-37-9 0 0,-19-4-2-1,-15-1 2 1,-16-5-1 0,6-16 0 0,10-11 0-2,11-8-1 2,21 0-2 0,19-14-11 0,20-29-28 2,0-2-33-5,7 6-46 2,48 14 2 1,-30 25-84-1,7 0-719-1</inkml:trace>
    </iact:actionData>
  </iact:action>
  <iact:action type="add" startTime="86629">
    <iact:property name="dataType"/>
    <iact:actionData xml:id="d39">
      <inkml:trace xmlns:inkml="http://www.w3.org/2003/InkML" xml:id="stk36" contextRef="#ctx0" brushRef="#br0">14826 8042 351 0,'0'0'295'6,"0"0"-150"3,0 0-43-4,0 0-10 3,0 0-21 0,0 0-15 0,-180 42-9-2,120-2-15 2,12 9-5 0,-2 12 11 0,27-4 2-1,7 0-10 0,16-11-11 2,0-13-8-4,39-6-10 17,41-10 1-21,4-10-2 1,6-7 0 5,-13 0 1 0,-25-27 3 2,-4-24-1-2,-20-17-3 2,-13-8 0-3,-13 3 0 3,-2 5 0-3,0 18-1 3,0 8-3-3,-16 16-18 2,-1 12-93 1,9 14-66-2,4 0-257-1</inkml:trace>
    </iact:actionData>
  </iact:action>
  <iact:action type="add" startTime="87028">
    <iact:property name="dataType"/>
    <iact:actionData xml:id="d40">
      <inkml:trace xmlns:inkml="http://www.w3.org/2003/InkML" xml:id="stk37" contextRef="#ctx0" brushRef="#br0">15289 8158 715 0,'0'0'270'3,"0"0"-139"5,0 0-60 0,0 0-25 0,0 0-11-2,0 0-8 2,33 278-16 1,-30-260-11-2,-3-14-14 0,0-4-79 0,0 0-161 1</inkml:trace>
    </iact:actionData>
  </iact:action>
  <iact:action type="add" startTime="87194">
    <iact:property name="dataType"/>
    <iact:actionData xml:id="d41">
      <inkml:trace xmlns:inkml="http://www.w3.org/2003/InkML" xml:id="stk38" contextRef="#ctx0" brushRef="#br0">15325 7778 504 0,'0'0'306'5,"0"0"-143"2,0 0-77 0,0 0-55-1,0 0-29 3,0 0-2-2,0-129-25 2,0 140-69-4,0 9-239 3</inkml:trace>
    </iact:actionData>
  </iact:action>
  <iact:action type="add" startTime="87388">
    <iact:property name="dataType"/>
    <iact:actionData xml:id="d42">
      <inkml:trace xmlns:inkml="http://www.w3.org/2003/InkML" xml:id="stk39" contextRef="#ctx0" brushRef="#br0">15631 8372 374 0,'0'0'292'5,"0"0"-97"1,0 0-74 3,0 0-105-1,0 0 10-2,0 0 21 2,49-107 5-1,-39 59-4 1,6 4-3-2,0 9-3 3,1 8-10-1,-5 8-10 0,7 8-3-3,1 6-8 4,-7 5-7-1,-1 5 2 0,4 47-2-3,0 20-1 4,-9 7-2-2,6-6 7 3,-6-11-7-4,-1-17 1 1,-2-17-4 1,-4-17-26 0,0-11-46 0,6 0-23-2,-6-19-137 2,0-11-120-1</inkml:trace>
    </iact:actionData>
  </iact:action>
  <iact:action type="add" startTime="87777">
    <iact:property name="dataType"/>
    <iact:actionData xml:id="d43">
      <inkml:trace xmlns:inkml="http://www.w3.org/2003/InkML" xml:id="stk40" contextRef="#ctx0" brushRef="#br0">16454 7200 166 0,'0'0'371'4,"0"0"-211"4,0 0-51 0,0 0 0 0,0 0-23-2,0 0 0 2,32 81-22 0,-32 1-3 0,0 19-6-2,0 8-5 2,0 10-13 0,0-1-9 0,0 5-11-2,0-8-5 2,7-10-4 0,3-19-3 0,-2-26-5 0,-6-19 0 0,12-18-15-2,-7-18-34 3,12-5-64-4,-2 0-33 3,-13-15-85 0,8-6-440 0</inkml:trace>
    </iact:actionData>
  </iact:action>
  <iact:action type="add" startTime="88030">
    <iact:property name="dataType"/>
    <iact:actionData xml:id="d44">
      <inkml:trace xmlns:inkml="http://www.w3.org/2003/InkML" xml:id="stk41" contextRef="#ctx0" brushRef="#br0">16764 8014 565 0,'0'0'274'7,"0"0"-127"1,0 0-19-2,0 0-12 3,0 0-8-2,0 0-52 2,-552-140-38-4,468 140-18 3,7 0-4 0,31-5-109 0,46 0-119-2,0-8-656 2</inkml:trace>
    </iact:actionData>
  </iact:action>
  <iact:action type="add" startTime="98785">
    <iact:property name="dataType"/>
    <iact:actionData xml:id="d45">
      <inkml:trace xmlns:inkml="http://www.w3.org/2003/InkML" xml:id="stk42" contextRef="#ctx0" brushRef="#br0">8541 16016 508 0,'0'0'298'8,"0"0"-181"15,0 0 24-23,0 0-21 0,0 0-54 8,0 0-17-3,-1041 3-18 3,788-1-10 0,21 1-13 0,19-3-8-1,42 3 0 0,40 2-9 1,47 0-24 0,32 2-62-1,52-5-48 0,39 1-236 1</inkml:trace>
    </iact:actionData>
  </iact:action>
  <iact:action type="add" startTime="99102">
    <iact:property name="dataType"/>
    <iact:actionData xml:id="d46">
      <inkml:trace xmlns:inkml="http://www.w3.org/2003/InkML" xml:id="stk43" contextRef="#ctx0" brushRef="#br0">8324 16411 599 0,'0'0'233'6,"0"0"-66"2,0 0-36 1,0 0-17-4,0 0-21 2,0 0-40 2,-1266 9-19-1,1082 8-28-3,23 2-6 6,12-4-25-5,134-13-124 2,7-2-164-2</inkml:trace>
    </iact:actionData>
  </iact:action>
  <iact:action type="add" startTime="118786">
    <iact:property name="dataType"/>
    <iact:actionData xml:id="d47">
      <inkml:trace xmlns:inkml="http://www.w3.org/2003/InkML" xml:id="stk44" contextRef="#ctx0" brushRef="#br0">23873 3512 334 0,'10'-8'473'7,"-4"3"-304"-1,-6 5-55 2,0-3-31 0,0 3-38 0,0 0 11 0,0 0 16-2,0 0-11 2,0 20-7 0,0 22-27 0,0 8-17-2,0 1 6 2,0-13-9 1,-9-6-5-1,2-15-1-3,7-9-1 3,0-8-5 0,0 0-2 0,0-25 4-1,0-25 3 1,0-18 2-1,0-9 0 2,16-1-2-4,7 0 0 7,-1 10 2-7,4 14-2 17,4 18 0-20,-10 14 0-2,4 8 2 6,-6 11 0 0,3 3 5 2,2 0-3 0,-1 5 0 0,1 29-3 0,-3 18 0-2,-1 5 0 2,-6 13-1 0,-11 8 0-1,-2-6 0 0,0-2 0 0,0-10-1 2,0-15-3-1,0-15-10-2,0-11-17 1,0-14-20 1,0-5-34 0,0 0-49-2,0-7-42 2,0-13-232 1</inkml:trace>
    </iact:actionData>
  </iact:action>
  <iact:action type="add" startTime="119336">
    <iact:property name="dataType"/>
    <iact:actionData xml:id="d48">
      <inkml:trace xmlns:inkml="http://www.w3.org/2003/InkML" xml:id="stk45" contextRef="#ctx0" brushRef="#br0">24676 3273 525 0,'0'0'172'7,"0"0"-97"-3,0 0 16 4,0 0-22 0,0 0-4 0,0 0 8-2,-157 142-6 2,133-105-10 0,8 1-3 0,11-4 8-2,5 0-2 2,0-3-17 0,0 2-6-2,21-8-15 2,16-10-16 0,7-13-2 1,-5-2-1-1,1-11 4-3,-19-31-3 3,-1-15-2 0,-13 4-2-2,2-5 0 2,-9 6 0 0,0 14-7 0,0 9-20 0,-16 15-84-2,-4 14-120 2,7 0-451 0</inkml:trace>
    </iact:actionData>
  </iact:action>
  <iact:action type="add" startTime="119815">
    <iact:property name="dataType"/>
    <iact:actionData xml:id="d49">
      <inkml:trace xmlns:inkml="http://www.w3.org/2003/InkML" xml:id="stk46" contextRef="#ctx0" brushRef="#br0">25821 3381 448 0,'0'0'307'6,"0"0"-239"0,0 0 7 2,0 0-13 0,0 0-31-2,0 0 2 2,-215-28-2 0,172 61 8 0,12 7-2-2,5 7 10 2,12 1-11 0,1 5-11 1,13-2-9-4,0-14-14 3,0-12-2 0,0-15-1 0,27-10-8-2,7 0 1 2,-7 0 7 0,2-30 1 0,-10-9-1-1,-7-9 1 0,1-1-2 1,-10 2 2 1,1 11 0-2,5 14 0 0,-8 7 0 0,-1 9 1 2,0 4 0-3,0 2 3 1,0 0 4 1,3 19 48 1,0 32-12-1,7 17 5-2,-3 16-16 1,-4 15-10 1,0 10-12-1,-3-1-7 3,0-3-1-4,0-10-2 2,-10-14-1-1,-22-16 0 5,3-16-1-7,-10-18-1 2,-10-20-2 2,1-11-17-4,1-10-22 3,-6-37-44 0,12-14-1 0,38 27-87-2,3 6-242 2</inkml:trace>
    </iact:actionData>
  </iact:action>
  <iact:action type="add" startTime="120415">
    <iact:property name="dataType"/>
    <iact:actionData xml:id="d50">
      <inkml:trace xmlns:inkml="http://www.w3.org/2003/InkML" xml:id="stk47" contextRef="#ctx0" brushRef="#br0">26362 3372 387 0,'0'0'136'7,"0"0"-26"-2,0 0-21 4,0 0 17-2,0 0-5 1,0 0-50-2,-127-6-3 2,78 31-2 0,1 12 5 0,8 8-1-2,4 9-19 2,12-3-10 1,10-1-12-4,11-14 4 3,3-10-4 0,0-4 2 0,33-10-11 0,11-10 0-2,7-2-3 2,2 0-4 0,-9-34 2-1,-8-22 0 0,2-19-5 3,-20-7-3-4,3 2 8 0,-18 17 0 2,-2 20 4 0,-1 23 0 0,0 15 0-2,0 5 0 3,0 0-3-2,0 17 4 2,0 34 25 7,-1 18-4-15,1 16-8 3,-3 3-7 4,0-7-1-2,-6-9-4 2,8-21-1 0,1-15 0 0,-3-16-22 0,3-11-22-2,0-9-32 3,0 0-70-2,0 0-149-1,0-4-149 2</inkml:trace>
    </iact:actionData>
  </iact:action>
  <iact:action type="add" startTime="120909">
    <iact:property name="dataType"/>
    <iact:actionData xml:id="d51">
      <inkml:trace xmlns:inkml="http://www.w3.org/2003/InkML" xml:id="stk48" contextRef="#ctx0" brushRef="#br0">26591 4119 384 0,'0'0'189'6,"0"0"-41"2,0 0-28-2,0 0-32 2,0 0-23 0,0 0 7 1,53-585-18-4,-46 501-8 3,2 15-11 0,7 15-15 0,-7 12-8 0,7 10-4-2,-6 10 6 2,6 0 3 0,-2 5-5-1,2 6-9 0,-6 5 1 1,3 6 1 0,-5 0 28-2,12 0-5 2,-3 23-10 0,2 2-9 0,-1-2-7-2,-2-4-1 2,-12-2 1 0,3 0 2 0,-7 0 3-2,0 3 0 2,0 2-6 0,-4 1 0 0,-16-5 0-1,-12-2-2 0,0-5-1 1,-9-2-2 0,5-8-21-1,4-1-43 0,0 3-25 2,29-3-73-2,-7 6-389 1</inkml:trace>
    </iact:actionData>
  </iact:action>
  <iact:action type="add" startTime="121949">
    <iact:property name="dataType"/>
    <iact:actionData xml:id="d52">
      <inkml:trace xmlns:inkml="http://www.w3.org/2003/InkML" xml:id="stk49" contextRef="#ctx0" brushRef="#br0">27905 3943 448 0,'0'0'144'8,"0"0"-53"0,0 0 48 0,0 0-24-2,0 0-17 2,0 0-13 0,0 0-11 0,-110-288-12-1,87 204 11 0,13-5-13 1,-3-5-23 0,13 10-5-2,0 3-8 2,0 2-8 0,16-8-6 0,11-3-3 0,17-2-6-2,9 4 0 4,7 11-1-4,1 19-2 0,-2 19-23 3,-5 17-56-2,-47 22-97 2,-3 0-122-4</inkml:trace>
    </iact:actionData>
  </iact:action>
  <iact:action type="add" startTime="122363">
    <iact:property name="dataType"/>
    <iact:actionData xml:id="d53">
      <inkml:trace xmlns:inkml="http://www.w3.org/2003/InkML" xml:id="stk50" contextRef="#ctx0" brushRef="#br0">28102 3317 249 0,'0'0'555'7,"0"0"-383"0,0 0-43 2,0 0-26-2,0 0-6-1,0 0-9 2,61 0-20 0,-37-5-13 0,6 0-9-2,3 5-6 2,6 0-19 0,2 0-16 0,-3 0-2-2,-11 0-1 2,2 0 1 0,-21 0-3 0,-6 10 2-2,-2 9-2 2,0 9-9 0,0 6-5 0,-23 4-3-1,-17 3 0 0,-4-1 3 1,-9 1 3 0,12-2 9-1,2 0 2 0,11-8 1 1,11-8 0 0,11-13-1-2,-3-1 4 2,9-9 0 0,0 3 6 0,0-3 12-2,9 2 15 2,21-2-3 0,20 7-19 3,-2-2 14-7,5 0-2 3,-9 1-6 1,-5-2-14 0,-3 3-7-1,-11-1-2 0,-6 0-30 2,-2-1-90-2,-17-5-53-1,0 0-151 2</inkml:trace>
    </iact:actionData>
  </iact:action>
  <iact:action type="add" startTime="122815">
    <iact:property name="dataType"/>
    <iact:actionData xml:id="d54">
      <inkml:trace xmlns:inkml="http://www.w3.org/2003/InkML" xml:id="stk51" contextRef="#ctx0" brushRef="#br0">28739 3675 133 0,'0'0'659'5,"0"0"-497"2,0 0-28 2,0 0-50-2,0 0-40-1,0 0-24 2,281-236-13 0,-266 200-7 0,-15-3 0-2,0 4-4 3,0 10-9-2,-5 6-10 2,-28 14 1-4,1 5 2 3,-7 0 20 0,-10 30 14 0,8 15 5-2,2 5 10 2,11-5-1 0,12-3 5 0,12-7 16-1,4-8 7 1,0 2 0 0,0 3-10-1,7 8-16-1,27 2-21 2,2 2-9 1,-6-7-1-2,8-13-40-1,-2-13-25 2,3-11-92 0,-18 0-60 0,-14-3-218-2</inkml:trace>
    </iact:actionData>
  </iact:action>
  <iact:action type="add" startTime="123175">
    <iact:property name="dataType"/>
    <iact:actionData xml:id="d55">
      <inkml:trace xmlns:inkml="http://www.w3.org/2003/InkML" xml:id="stk52" contextRef="#ctx0" brushRef="#br0">29268 3855 393 0,'0'0'155'5,"0"0"39"2,0 0-57 1,0 0-31 0,0 0-7-2,0 0 5 2,7-378-17 0,22 309-7 0,-3 16-29-2,-8 15-19 3,5 11-7-2,-3 13-13 1,16 3-6-1,-8 5-6 0,10 6-9 2,5 0-56-2,1 0-58-1,5 13-7 2,-38-3-65 0,1 1-252 0</inkml:trace>
    </iact:actionData>
  </iact:action>
  <iact:action type="add" startTime="123420">
    <iact:property name="dataType"/>
    <iact:actionData xml:id="d56">
      <inkml:trace xmlns:inkml="http://www.w3.org/2003/InkML" xml:id="stk53" contextRef="#ctx0" brushRef="#br0">29793 3361 590 0,'0'0'141'7,"0"0"0"2,0 0-46-2,0 0-49-1,0 0 8 2,0 0-5 0,-244 95 0 0,224-50 21-2,7 8 0 2,13-1-14 0,0-5-27 0,16-10-12-2,27-10-5 3,11-15-3-1,-6-10-4 0,-5-2-5-3,-7-5-2 4,-11-34 2-2,-6-15-3 1,-9 4 0-1,-10-2-10 2,0 5-26-2,0 6-59 3,0 28-63-5,-13 5-198 2</inkml:trace>
    </iact:actionData>
  </iact:action>
  <iact:action type="add" startTime="123805">
    <iact:property name="dataType"/>
    <iact:actionData xml:id="d57">
      <inkml:trace xmlns:inkml="http://www.w3.org/2003/InkML" xml:id="stk54" contextRef="#ctx0" brushRef="#br0">30416 3426 601 0,'0'0'230'4,"0"0"-89"4,0 0-62 0,0 0-30 0,0 0 21-2,0 0-3 2,72 330-6 0,-67-278-13 0,-5-17-3-1,3-12-13 0,0-10-7 2,-2-9-4-2,2-4-3-1,6 0 1 2,-8 0-6 0,15 0-5 0,-2-11-8-2,15-31 0 2,-1-15 0 0,5-7-2 0,-9 2 3-2,0 8-2 2,-8 15 1 1,0 12-19-2,-9 9-54-1,6 13-85 2,-13 5-84 0,0 0-732 0</inkml:trace>
    </iact:actionData>
  </iact:action>
  <iact:action type="add" startTime="124081">
    <iact:property name="dataType"/>
    <iact:actionData xml:id="d58">
      <inkml:trace xmlns:inkml="http://www.w3.org/2003/InkML" xml:id="stk55" contextRef="#ctx0" brushRef="#br0">30915 3653 326 0,'0'0'412'6,"0"0"-270"2,0 0-47 0,0 0-63-2,0 0-21 2,0 0-3 0,197-141-2 0,-197 119-3-2,0 5-3 2,-29 4-4 0,-16 9-21 0,-2 4 2-1,-2 14 0 0,9 43 23 3,2 9 15-4,10 5 22 0,5-4 8 2,7-7-7 2,12-13-15-4,4-5 18 0,0-13 4 2,1-7 3 0,38-8-8 0,2-8-17-2,0-3-23 2,5-3-12 0,3 0-40 0,-1-11-54-2,-32-4-68 3,-4 1-218-2</inkml:trace>
    </iact:actionData>
  </iact:action>
  <iact:action type="add" startTime="124411">
    <iact:property name="dataType"/>
    <iact:actionData xml:id="d59">
      <inkml:trace xmlns:inkml="http://www.w3.org/2003/InkML" xml:id="stk56" contextRef="#ctx0" brushRef="#br0">31554 3636 296 0,'0'0'156'6,"0"0"-121"3,0 0 42-2,0 0-1-1,0 0 12 2,0 0 12 0,-141-6-16 0,111 35-7-1,2 2-13 0,9 0-9 2,-1 4 1-2,19 2-8-1,1-3-3 2,0-1-20 0,0-4-2 0,21-4-17-2,19-5-2 2,20-6-4 0,1-11-17 0,9-3-25-2,-3 0-37 4,-24-15-44-3,-40-2-87 0,-3-2-268-1</inkml:trace>
    </iact:actionData>
  </iact:action>
  <iact:action type="add" startTime="124739">
    <iact:property name="dataType"/>
    <iact:actionData xml:id="d60">
      <inkml:trace xmlns:inkml="http://www.w3.org/2003/InkML" xml:id="stk57" contextRef="#ctx0" brushRef="#br0">31938 2917 458 0,'0'0'256'8,"0"0"-132"0,0 0-55 0,0 0-34-2,0 0-5 2,0 0 10 1,20 390 11-2,-15-286 3-1,11 2 5 2,-1-4-8 0,-10-9-36 0,-5-17-13-2,0-21-2 2,0-15-23 0,0-40-104 0,0 0-182-2</inkml:trace>
    </iact:actionData>
  </iact:action>
  <iact:action type="add" startTime="124959">
    <iact:property name="dataType"/>
    <iact:actionData xml:id="d61">
      <inkml:trace xmlns:inkml="http://www.w3.org/2003/InkML" xml:id="stk58" contextRef="#ctx0" brushRef="#br0">32170 3541 494 0,'0'0'336'6,"0"0"-287"2,0 0-23-2,0 0 73 2,0 0-41 0,0 0-48 0,-335-133-8-2,274 116-2 2,10 4-54 0,22 9-84 0,29 4-131-2,0 0-344 2</inkml:trace>
    </iact:actionData>
  </iact:action>
  <iact:action type="add" startTime="125199">
    <iact:property name="dataType"/>
    <iact:actionData xml:id="d62">
      <inkml:trace xmlns:inkml="http://www.w3.org/2003/InkML" xml:id="stk59" contextRef="#ctx0" brushRef="#br0">32480 3675 248 0,'0'0'111'8,"0"0"31"0,0 0 12-3,0 0 7 2,0 0-57 2,0 0-51-2,-222 76 5-1,183-39 0 2,19 0-11 0,4 1-13 0,16-7-15-2,0-2 12 2,23-7-9 0,38-5 5 0,9-8-17-2,-8-9-7 2,-4 0-3 0,-15-3-1 0,-6-37-9-2,-30-5-11 2,-7-5-13 0,0 10-28 0,-5 25-46-1,-13 10-219 0</inkml:trace>
    </iact:actionData>
  </iact:action>
  <iact:action type="add" startTime="125519">
    <iact:property name="dataType"/>
    <iact:actionData xml:id="d63">
      <inkml:trace xmlns:inkml="http://www.w3.org/2003/InkML" xml:id="stk60" contextRef="#ctx0" brushRef="#br0">32709 4007 616 0,'0'0'127'8,"0"0"6"1,0 0-24-2,0 0-48-1,0 0-23 2,0 0-3 0,12-463-10 0,-4 431-13-2,8 7-4 2,5 11-1 0,11 3-7 0,8 11-44-2,-20 0-156 2,1 0-629 0</inkml:trace>
    </iact:actionData>
  </iact:action>
  <iact:action type="add" startTime="126441">
    <iact:property name="dataType"/>
    <iact:actionData xml:id="d64">
      <inkml:trace xmlns:inkml="http://www.w3.org/2003/InkML" xml:id="stk61" contextRef="#ctx0" brushRef="#br0">32805 3492 48 0,'0'0'278'8,"0"0"-119"0,0 0-52 0,0 0-48-2,0 0-47 2,0 0-10 0,0 0-2 0,4 0 3 0,-4 0 4-2,0 0 18 2,0 0 38 0,0-2 20-2,9-1-7 2,-5 0-10 0,6-2 9 0,3 5 1 0,3-2-33-2,2-5-17 2,2 2-7 1,0 0-11-2,6-3-2-1,2 8 8 2,2 0 19 1,7 0 7-2,-14 0-6-1,0 21-19 4,-10 5-14-2,-10-4-1-1,-3-9-7-2,0 4-27 3,-15-2-54 0,-2-13-74 0,-3 4-108-2</inkml:trace>
    </iact:actionData>
  </iact:action>
  <iact:action type="add" startTime="127044">
    <iact:property name="dataType"/>
    <iact:actionData xml:id="d65">
      <inkml:trace xmlns:inkml="http://www.w3.org/2003/InkML" xml:id="stk62" contextRef="#ctx0" brushRef="#br0">33290 4286 347 0,'0'0'281'5,"0"0"-162"4,0 0-23-2,0 0-46 1,0 0-3-2,0 0-4 2,54-501-13 0,-54 378 3 0,-4-12-15-2,-22-1-6 2,-3 8-7 0,-9 18-4 0,-9 9-2-2,-13 5-19 2,31 77-83 0,4-1-310 0</inkml:trace>
    </iact:actionData>
  </iact:action>
  <iact:action type="add" startTime="128223">
    <iact:property name="dataType"/>
    <iact:actionData xml:id="d66">
      <inkml:trace xmlns:inkml="http://www.w3.org/2003/InkML" xml:id="stk63" contextRef="#ctx0" brushRef="#br0">27346 4344 703 0,'0'0'160'4,"0"0"-16"4,0 0-57 0,0 0-40 1,0 0-28-2,0 0 25-1,0 0 4 2,-42 672 13 0,21-441 3 0,1 18-19-2,-13-1-4 3,2 4 1-2,-9 7-10 0,-9-3-16 0,12 2-9 1,5-11-3 0,9-23-3-2,7-29 3 2,3-23 1 0,6-26 12 0,-9-20 12 0,7-19-8-1,-7-19-8 0,3-29-7 2,9-26-2-4,-2-16-4 3,6-15 3 0,0-2-2 0,0 0 4-2,0 0 3 2,0 0-6 0,0-27-2 0,0-29 0 0,0-23-1-2,0-16 2 3,0-18 0-2,6-18-1-1,-2-32 0 2,9-30 0 0,8-26 0 0,-1-13 0-2,3-2 1 3,-3 7-1-2,-4 13 0 2,-8 8 0-4,-5 9 0 3,-3 12-1 0,0 14 0 0,7 25 0-2,-4 28 1 2,1 33 0 0,12 30-1 0,-9 21 1-1,6 14 0 0,-8 9 0 1,6 5 1 0,-8 6-1-2,-1 0 3 2,0 39-2 0,6 47-1 0,-2 33 1-2,-6 36-1 3,0 20 2-2,0 8-2 2,-14 7 1-4,-6-2-2 3,-3-4 1 0,-10 9 0 0,-8 7-1 0,-2 10 3-2,-4 9-4 2,-4-7 3 0,9-16-1 0,5-16 0-2,9-22 0 2,-8-21-1 0,11-18 2-2,-7-27-2 2,8-28 2 0,5-22-2 0,3-16 2-2,9-15-1 3,5-4 0-2,2-7 2 2,0 0-2-2,0 0-1-1,0-44 0 2,9-39-3 1,26-39 3-4,5-41 0 3,5-42 1 0,19-36 0 0,9-32 1 0,0 0 1-2,-9 12-2 2,-14 34 1 0,-13 24-1-2,-8 9-1 2,-14-6 0 0,-2-1 1 0,0 4 0-2,-9 12-1 2,-1 15 1 0,4 19-1 1,2 20 1-4,-5 26 0 3,-1 31-1 0,-3 26 1 0,0 26-1 0,0 17 2-2,0 5-1 2,0 0 0 0,0 22 0-1,0 51 1 0,0 39-1 1,10 32 1 0,-7 16 0-2,-3 5 2 2,0 7-1 0,0 11-2 0,-32 5 1-2,1 12-2 2,-16 2 2 0,4 1-1 1,-1 7 1-4,1 7 1 3,6 4-1 0,10-1 1 0,7-18 1-2,-1-22-2 2,-3-31 4 0,2-21-1 0,3-22 0-1,7-10 2 0,-1-15-4 1,6-14 5 0,-4-17 1-2,3-19-1 2,-5-15-4 1,9-4 1-2,1-7-2-1,-1-1-4 3,-2-1 5-2,3 0-3 2,-4-3 0-4,-6 0-3 3,1 0 2 0,-7-20 2 0,5-7-4-2,-2-5 5 2,9 2-2 0,7 6 1 0,0 8-1-1,-3 4 0 0,-6 0 1 1,2-6-1 0,-11-11 0-2,-5-13 0 2,-10-15-1 0,-6-10 0 0,1-12-1-2,8-9 0 3,-4-3 0-2,10 6-1 2,8 16 3-4,0 18 0 3,6 17 0 0,-1 18 0 0,9 6-1-2,2 10 1 2,0 0 0 0,0 0 2 0,0 0 1-1,0 17 0 0,15 34 2 1,22 22-4 0,-7 23 1-2,3 18 8 2,-5 9 11 0,1-12 5 0,-9-15-2-2,-8-24-5 2,1-12-9 1,-1-16-4-1,-4-7 2-3,7-8 3 3,-11-7 4 0,3-7-5 0,3-2 0-2,-4-6-9 2,7-2 5 0,5-5-4 0,8 0-1-1,14-5 1 0,-2-39-2 2,10-17 0-2,7-23 0-1,3-15-1 2,6-8 2 0,8-3 0 0,-4 8-1-2,5 8 0 3,-9 16 1-2,-8 16-2 2,-15 22 0-4,-18 16 0 3,-11 21 1 0,-7-1 0 0,-2 4-1-2,-3 0 1 2,0 19-2 0,-16 35-2 0,-17 16 4-1,-11 11 1 1,-6 15 0-1,-7 7-2 1,-4-6 0-2,0-6 1 2,1-19 0 0,-3-10-1 0,-3-20 0-2,6-11 0 2,8-8-1 0,-3-13 2 1,13-3-1-4,0-7-1 3,1 0 0 2,8 0 0-4,8-34 1 0,-1-17-1 2,9-14 1 0,-2-22-5 0,-1-4 1-1,2-8-1 0,-1 0-7 1,2 8 4 0,7 13 1-1,-8 14 0 13,15 8 0-20,-2 10 3 3,5 11 2 3,0 9 1 2,0 13 1 1,0 3 1-1,0 10 0-3,0 0 4 3,0 0 4 0,0 40 0 0,32 24-3-2,5 24 0 2,7 14 4 0,-1 14-1 0,1-1 7-1,2-1-2 0,-5-20-3 1,-11-17-1 0,-1-21-3-2,-6-21 0 2,-11-14-1 0,1-10-1 0,4-11 5-2,2 0 7 2,6-3-7 0,15-51-5 1,16-33-1-4,-4-21 4 3,7-11 13 0,-2 13 2 0,-4 25-20-2,-16 27-2 2,-13 27 0 0,-8 17 0 0,-13 7 0-1,1 3 0 0,-4 0 0 1,0 0-12 0,0 0-113-2,0 8-83 2,-4 13-123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1T23:36:39.22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5" units="cm"/>
      <inkml:brushProperty name="height" value="0.055" units="cm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act:action type="add" startTime="6381">
    <iact:property name="dataType"/>
    <iact:actionData xml:id="d0">
      <inkml:trace xmlns:inkml="http://www.w3.org/2003/InkML" xml:id="stk0" contextRef="#ctx0" brushRef="#br0">3247 998 373 0,'0'2'388'7,"0"-2"-310"0,0 0-36-1,0 0-4 3,0 0-24-2,3 0 13 2,0 0 27-4,10 0 8 3,-4 0 4 1,0 0-2-4,1 0-14 4,6-6-6-2,-3 3-3 1,-2 1-16 0,-5 2-14-1,1 0-4 0,-4 0-7 1,-1 0 0 0,-2 0-9-2,11 22 4 2,-6 4 5 0,-5 1 6-1,0 10 1 0,0 5 0 2,0 0-4-2,0 9-2 1,0-6 2-1,-2 0-3 2,-4-2 1-1,-2-5-1 0,6-3 4-2,2-8-4 2,0-5 3 0,0-5 0 0,0-5 1-3,13-6-4 3,12-6-6 0,3 0 6 0,3 0 1-2,3 0-1 2,1-20 1 0,-2-5-2 0,6-5 1-2,-11-11-1 2,1-4 1 0,-5-7-2-2,-5-10 2 2,-6 6-1 0,-6 1 0 0,-2 16 0 0,-5 14 0-2,0 8 0 2,0 9 1 0,0 4 0 0,0 4 3-2,0 0 0 2,0 0-3 0,0 34 0-1,0 25 25-1,0 18-20 3,0 9 0-1,0-4-1-2,0-8-4 2,0-13 2 1,0-19-2-2,0-17 0 1,0-16 0-3,0-9-24 3,0 0-48 0,0-19-54 1,0-21 43-3,0 15-170 2,0 4-487 2</inkml:trace>
    </iact:actionData>
  </iact:action>
  <iact:action type="add" startTime="7102">
    <iact:property name="dataType"/>
    <iact:actionData xml:id="d1">
      <inkml:trace xmlns:inkml="http://www.w3.org/2003/InkML" xml:id="stk1" contextRef="#ctx0" brushRef="#br0">4113 1594 337 0,'0'0'434'6,"0"0"-266"3,0 0-77-5,0 0-30 6,0 0-33-4,0 0 9 4,21 13-1-5,-21-13-12 3,-4-23 27-1,-23-18 32 4,-5-11-35-6,4-7-11 1,-1-4-7 5,18-10-6-5,2-6 0-1,5-9-7 3,4 1-7 1,0 5-7-1,13 4-1-2,14 10-1 2,9 10-1 0,-5 10 3 0,6 5-3-2,-3 10-2 2,5 8-21 0,-3 13-42-2,-4 12-84 2,-29 0-106 0,3 2-449-1</inkml:trace>
    </iact:actionData>
  </iact:action>
  <iact:action type="add" startTime="7604">
    <iact:property name="dataType"/>
    <iact:actionData xml:id="d2">
      <inkml:trace xmlns:inkml="http://www.w3.org/2003/InkML" xml:id="stk2" contextRef="#ctx0" brushRef="#br0">4348 1135 239 0,'0'0'559'6,"0"0"-375"2,0 0-56-3,0 0-23 3,0 0-23 1,0 0 4-1,43 28-58-3,-30 4-5 4,-1 7 14-2,4 6 0 1,2-4 0-1,-3 4-18 0,-2 0 3 1,2-11-9 1,-2-6 1-4,-8-9 4 3,0-7 4 0,-2-7-6 0,-3-5 0-1,5 0 0 0,3 0-1 2,-4 0 4-2,8 0-14 0,-1-17 4 0,15-19-8 1,2-17-2 0,-5-8 1 0,10-5-1-2,-5 5 0 2,4 10 2 0,-12 21-2 1,0 13 1-3,-15 7 0 2,-2 7-34 0,5 1-71-2,-5-3-71 1,-3 5-114 2,0 0-675-1</inkml:trace>
    </iact:actionData>
  </iact:action>
  <iact:action type="add" startTime="8090">
    <iact:property name="dataType"/>
    <iact:actionData xml:id="d3">
      <inkml:trace xmlns:inkml="http://www.w3.org/2003/InkML" xml:id="stk3" contextRef="#ctx0" brushRef="#br0">4877 1573 371 0,'0'0'117'7,"0"0"-20"-1,0 0 94 2,0 0-48 0,0 0-26 1,0 0-9-4,17 28-48 3,-14-28-7 1,-3 0-8-1,3 0-5-2,3 0 0 1,5 0-5 2,5 0-10-2,4-3-20 0,1-18-3 2,3-11-1-2,5-17 5 1,-5-12 1-3,-4-24 7 3,0-13-3 2,-13-4 12-3,-7-1 1 1,0 6-5-2,0 4-6 2,0 11-10 0,-20 9-2 0,-5 11-1-2,-2 19-11 2,-9 13-61 0,24 30-109-2,3 0-165 1</inkml:trace>
    </iact:actionData>
  </iact:action>
  <iact:action type="add" startTime="8734">
    <iact:property name="dataType"/>
    <iact:actionData xml:id="d4">
      <inkml:trace xmlns:inkml="http://www.w3.org/2003/InkML" xml:id="stk4" contextRef="#ctx0" brushRef="#br0">3210 869 496 0,'0'0'178'8,"0"0"-42"-1,0 0 12 2,0 0-56-4,0 0 3 3,0 0 13 0,0 0 1 0,124-15-40-2,-87 13-2 2,-1 2 0 1,2 0-21-2,5 0-17-1,3 0-1 2,1 0-18 0,1 0-5 0,-8 0-1-2,-1 0-2 2,-2 0 0 1,-13-4-1-2,-8 1 4 0,-12-3-4 0,-4 2-1 1,0-7-1 1,0-6-10-4,-7-12 2 3,-22-6 3 0,-3 5 6 0,3-4-4-1,6 10-21 0,3 4-30 2,16 9-48-2,4 11-104 0,0 0-50 0</inkml:trace>
    </iact:actionData>
  </iact:action>
  <iact:action type="add" startTime="9372">
    <iact:property name="dataType"/>
    <iact:actionData xml:id="d5">
      <inkml:trace xmlns:inkml="http://www.w3.org/2003/InkML" xml:id="stk5" contextRef="#ctx0" brushRef="#br0">4448 927 47 0,'0'0'120'7,"0"0"-25"1,0 0 3-2,0 0 40 3,0 0 70-1,0 0-2 0,-29-17-39 1,29 17-33-5,0 0-45 5,5-2-32-2,7 2-21 0,16 0-20 0,1 0 12 1,10 0-14 1,4 0 9-4,11 0 5 4,-8 0-3-2,-4 0-7 2,-6-3 4-4,-15-1 8 4,-10 2-12-2,-6 2-10 1,-5 0-6-1,0 0-2 0,0 0-3 2,0-6 2-2,0-3-6-1,-5-6 4 2,-24-10 3 0,-1-5 3 0,1 8-3 0,7 8-2-2,6 6-25 2,6 8-78 0,10 0-103-1,0 0-75 1</inkml:trace>
    </iact:actionData>
  </iact:action>
  <iact:action type="add" startTime="10085">
    <iact:property name="dataType"/>
    <iact:actionData xml:id="d6">
      <inkml:trace xmlns:inkml="http://www.w3.org/2003/InkML" xml:id="stk6" contextRef="#ctx0" brushRef="#br0">5480 1037 251 0,'0'0'587'7,"0"0"-402"1,0 0-66 0,0 0-20-1,0 0-13-1,0 0 8 2,39-5-19 1,1 5-21-3,21-4 13 1,9 0-20 2,12 0-8-2,7-1-14-1,11-2-3 2,10 7-11 1,-13 0 0-2,-6-6-7-1,-27 2-3 2,-12-3-1 2,-27 3-5-3,-16 4-36-1,-9-4-88 2,-13 4-58 0,-21 0-176 0,-5 0-360-3</inkml:trace>
    </iact:actionData>
  </iact:action>
  <iact:action type="add" startTime="10468">
    <iact:property name="dataType"/>
    <iact:actionData xml:id="d7">
      <inkml:trace xmlns:inkml="http://www.w3.org/2003/InkML" xml:id="stk7" contextRef="#ctx0" brushRef="#br0">5488 1292 610 0,'0'0'269'6,"0"0"-111"1,0 0-26 1,0 0-52 0,0 0 12-2,0 0 3 2,309-53-10 0,-232 41-4 1,10-5-26-4,3 7-22 5,-19 5-9-4,-10 1-17 2,-21 4-3-2,-11 0-4 3,-19 0-2-2,-4 0-64 2,-6 0-80-3,0 0-71 1,0 0-199 2</inkml:trace>
    </iact:actionData>
  </iact:action>
  <iact:action type="add" startTime="10783">
    <iact:property name="dataType"/>
    <iact:actionData xml:id="d8">
      <inkml:trace xmlns:inkml="http://www.w3.org/2003/InkML" xml:id="stk8" contextRef="#ctx0" brushRef="#br0">6316 370 249 0,'0'0'557'6,"0"0"-408"2,0 0-77-2,0 0 21 2,0 0-22 1,0 0 0-1,-335 540 10-2,254-405-29 2,1-2-10 0,19-10-14 0,12-19-16-3,0-23-11 3,17-22-1 0,3-22-9 0,19-14-67-1,10-23-121 0,0 0-337 2</inkml:trace>
    </iact:actionData>
  </iact:action>
  <iact:action type="add" startTime="11626">
    <iact:property name="dataType"/>
    <iact:actionData xml:id="d9">
      <inkml:trace xmlns:inkml="http://www.w3.org/2003/InkML" xml:id="stk9" contextRef="#ctx0" brushRef="#br0">6825 1000 480 0,'0'0'337'7,"0"0"-201"3,0 0-37-4,0 0 2 0,0 0-19 2,0 0 14 0,17 15-34 0,-5 17-12-2,-1 5-13 2,8 14-1 0,-1 1-2 1,5 5 6-4,-6-5-5 4,6-11-6-2,-7-9-10 2,-3-13 2-4,-5-10-2 3,-4-4-4 0,2-5 5 0,-3 0-7-1,1 0 1 0,2 0-1 2,7 0-2-2,7-25-10-1,8-19 4 2,8-10-3 0,-6-11 0 0,1 3 3-2,-8 6-5 3,-6 7 1-2,7 10 3 3,-7 11-7-5,-1 3 3 3,-3 8-8 0,6 6-30 0,-8 0-72-2,1 11-69 1,-8 0-129 2</inkml:trace>
    </iact:actionData>
  </iact:action>
  <iact:action type="add" startTime="12205">
    <iact:property name="dataType"/>
    <iact:actionData xml:id="d10">
      <inkml:trace xmlns:inkml="http://www.w3.org/2003/InkML" xml:id="stk10" contextRef="#ctx0" brushRef="#br0">7815 1605 377 0,'0'0'249'7,"0"0"-133"1,0 0 19-2,0 0-41 1,0 0-25 3,0 0 14-4,-87-217-10 1,68 147 11 1,7-6-1 0,-4-3-30 2,3-5 0-7,6 5-12 6,4 4-9 0,3-6-12-2,0 1-1-2,0 1-10 4,26 4-4-2,15 8-1 3,8 5-3-5,5 16-1 3,-3 12-21 0,-8 15-70 0,-7 17-91-2,-28 2-85 1,-8 4-627 3</inkml:trace>
    </iact:actionData>
  </iact:action>
  <iact:action type="add" startTime="12580">
    <iact:property name="dataType"/>
    <iact:actionData xml:id="d11">
      <inkml:trace xmlns:inkml="http://www.w3.org/2003/InkML" xml:id="stk11" contextRef="#ctx0" brushRef="#br0">8038 1099 602 0,'0'0'224'6,"0"0"-117"2,0 0-14-1,0 0-37 1,0 0-14-2,0 0 9 3,0 264-23-1,22-228-3 0,8-4-4-3,17-19-13 3,3-11-8 0,7-2 0 0,-1 0-5-1,-8-41 4 0,-6-16 0 3,-4-16-1-4,-6-7 1 0,-15-9 1 3,-7 7 0-1,-8 18-2 0,-2 20 2-3,0 24 1 4,0 17 1-1,0 3 2 0,0 0 7-2,0 12 8 2,0 33 5 0,0 16-9 0,0 12-2-2,-2 3-5 2,0 0-6 0,2-11 1 0,0-16-3-2,0-9 0 2,0-11-3 1,0-13-41-2,0-13-30-2,0-3-57 3,0 0-163 1,0-7-474-1</inkml:trace>
    </iact:actionData>
  </iact:action>
  <iact:action type="add" startTime="13038">
    <iact:property name="dataType"/>
    <iact:actionData xml:id="d12">
      <inkml:trace xmlns:inkml="http://www.w3.org/2003/InkML" xml:id="stk12" contextRef="#ctx0" brushRef="#br0">8950 1614 715 0,'0'0'201'6,"0"0"-63"2,0 0-45 0,0 0-35-2,0 0-12 2,0 0 11-1,0 0-26 2,230-656-12-4,-230 533-9 3,-16-13-8 0,-37 4-2 0,-18 14-5-1,-19 25-61 0,46 85-146 2,4 8-344-2</inkml:trace>
    </iact:actionData>
  </iact:action>
  <iact:action type="add" startTime="13570">
    <iact:property name="dataType"/>
    <iact:actionData xml:id="d13">
      <inkml:trace xmlns:inkml="http://www.w3.org/2003/InkML" xml:id="stk13" contextRef="#ctx0" brushRef="#br0">6649 781 278 0,'0'0'315'6,"0"0"-138"2,0 0-32 1,0 0-13-2,0 0-15-1,0 0-15 1,55 6-13 2,-18-6-27-2,-1 0-19 0,12 0-8 0,11 0 1 1,2 0-9 1,13 0 5-4,3-6-1 4,3 0 2-2,-12 1-5 2,-6 5-3-4,-11 0-2 4,-21 0-10-1,-12 0-8 0,-4 0-5-2,-14 0 0 2,0 0-1 1,0-12-4-2,0-10-5-1,0-8 6 2,-32-14 4 0,-3 2 3 0,-1 6-2-2,0 2-1 2,3 10-2 0,9 7-57 0,7 7-64-2,17 10-117 2,0 0-122 0</inkml:trace>
    </iact:actionData>
  </iact:action>
  <iact:action type="add" startTime="14198">
    <iact:property name="dataType"/>
    <iact:actionData xml:id="d14">
      <inkml:trace xmlns:inkml="http://www.w3.org/2003/InkML" xml:id="stk14" contextRef="#ctx0" brushRef="#br0">7986 756 431 0,'0'0'393'8,"0"0"-228"0,0 0-43 0,0 0-52-2,0 0-28 1,0 0 1 2,0 0 6-2,104-15-3 1,-54 8 2-2,0-1-14 3,10 7 8-2,-2-3 11-1,-6 4-13 2,-7 0-19 1,-9 0-5-1,-16-2-5 0,-10-4-8-2,1 4 0 2,-8-1 0 2,-3 3-2-4,0 0-1 1,0-6 2 0,0-11-2 1,0-13 0 0,-24-10 2-3,-6-8 1 4,2 0 0-1,-4 10-2-2,9 4-1 2,3 12 0 0,11 7-2 2,-4 6-32-4,7 1-62 1,6 8-90 0,0 0-216 1</inkml:trace>
    </iact:actionData>
  </iact:action>
  <iact:action type="add" startTime="16690">
    <iact:property name="dataType"/>
    <iact:actionData xml:id="d15">
      <inkml:trace xmlns:inkml="http://www.w3.org/2003/InkML" xml:id="stk15" contextRef="#ctx0" brushRef="#br1">2913 18143 467 0,'0'0'293'6,"0"0"-209"2,0 0 10 0,0 0-13 0,0 0-23-3,0 0 29 3,-3-5 32 0,3-2-2 0,11-1-21-2,34-3-16 3,22-9-17-2,34-2-17 1,28 9-10-2,24-7-17 3,32 8 4-2,3 0 2 3,17 12 2-5,5 0-4 3,5 0-1 0,-1 0-1 0,2 0-6-2,-7 0-4 2,0 0-5 0,-14 0 2 0,-1 0-4-2,-21 0 3 3,-32 7-4-2,-33 0 2 2,-24 3-2-2,-30-3-1-1,-19-7 1 2,-18 6-3 0,-10-4 1-2,-7-2 0 2,0 0 0 1,0 0 0-2,0 0-1 2,0 0 0-3,0 5-1 2,0-5 1-1,0 0-4 0,-7 0 1 0,-19 0 2 1,6 0 0 0,-3 0 1-2,5 0 0 2,-5 0 0 0,-13 0 1 0,-8-19-1-2,-19-6-3 2,-11-8 3 0,-13-9 0 0,3-4-1-2,-5-1 3 2,17 10-4 0,11 5 3 0,4 12-2-2,5 3 1 2,9 2 0 0,-1 6 3 0,-1-1-2-2,-3 1-1 2,8-5 2 0,8 6-4 0,12-1 3-2,4 1-2 2,4 6-1 0,12-2 2 0,0 4-1-2,0 0 0 2,0 0 1-1,0 0 0 1,0 0 2-2,0 0-1 2,0 0-2 0,0 0 5 0,0 0-4-2,0 0 0 3,0 0 1-1,0 0 0 0,0 0-1-3,0 0 7 4,0 0-5-1,19 0 1-1,14 0-1 0,-5 0-2 1,20 0 0 0,1 0 0 0,10 6 1-2,5 16 1 2,6 4 0 0,-2 5-1 0,1 2 4-3,1 6-3 3,-5-2 3 1,-5 5-4-1,-11-8 1-2,-9-8-1 2,-15-10 1 0,-10-8 0 0,-14-6 0-3,-1 2 3 4,0-1-5-2,0-3 3 1,0 3-2-1,0 2 1 0,0 10 0 1,-30 7-3 0,-11 10 2-1,-18 3-1 1,-5 7 4 0,-13 4-3 0,-3-5 2-2,19-7-1 1,8-8-4 1,19-10 2 1,11-10 0-4,13-3-2 4,10-3-1-2,0 0-14 2,0 0-48-3,0 0-44 2,23 0-86 0,15 0-205 0</inkml:trace>
    </iact:actionData>
  </iact:action>
  <iact:action type="add" startTime="18287">
    <iact:property name="dataType"/>
    <iact:actionData xml:id="d16">
      <inkml:trace xmlns:inkml="http://www.w3.org/2003/InkML" xml:id="stk16" contextRef="#ctx0" brushRef="#br1">6733 17833 265 0,'0'0'340'7,"0"0"-158"1,0 0-66 0,0 0-67-2,0 0-6 2,0 0 0 0,0 0 26 0,-17 219-12-2,5-170 1 2,12-1-2 0,0-1 1 0,0-6-30-2,34-3-21 2,12-12 0 0,12-18 0 0,6-8-2-2,1 0-4 2,-1-28 0 0,-16-20 1 2,-5-14-3-6,-4-14-2 4,-8-6 4 1,-8 12-4-2,-16 14 1 0,3 26 0 1,-7 18 3 0,-3 9 1-1,0 3-1 1,0 0 1-2,0 0 0 2,0 8 12 0,0 40 14-1,-4 10 7 0,-8 16-13 1,12-3-5 0,0-1-3-2,0-8-10 2,0-9-3 0,0-13 0 0,0-20 0-2,0-13-24 2,12-7-32 0,0 0-72 0,-12-7-76-2,5-13-209 3</inkml:trace>
    </iact:actionData>
  </iact:action>
  <iact:action type="add" startTime="20760">
    <iact:property name="dataType"/>
    <iact:actionData xml:id="d17">
      <inkml:trace xmlns:inkml="http://www.w3.org/2003/InkML" xml:id="stk17" contextRef="#ctx0" brushRef="#br2">1447 16868 353 0,'0'0'199'5,"0"0"-89"4,0 0-41-2,0 0-7 2,0 0 15-4,0 0 42 3,16 13-34 0,-16-13 0 0,0 6-12-1,3-6-15 0,-2 0-19 2,-1-14-15-2,9-43-16 0,-9-18 13 0,0-22 7 1,0 0-6 0,0-17-8-1,0-11 0 1,0-16 10 0,0-22-2 0,0-11 6-2,0-12-3 3,0-1-9-2,0 1-1 2,-9-6-2-4,-5-1-4 3,-1-2-6 0,-1 8 4 0,3 9-6-2,8 26 3 2,0 18-3 0,5 18-1 0,0 21 2-2,0 11 0 2,0 16-3 0,0 9 2 0,0 12-1-2,0 13 2 2,0 11-2 0,0 16 0 0,0 3 0-2,0 4 2 2,0 0-1-1,0 0 2 2,0 0 2-4,-4 11 20 3,-15 29-15 1,-3 19-3-1,-7 17-1-2,2 14 0 2,-5 8-2 0,4 0 0-1,-4-8-3 0,8-20-1 1,3-22 0 0,6-20 1-1,12-19-2-1,3-9-1 3,0 0 0-2,0 0-6 2,14-48 6-3,27-17 1 3,7-14 2-2,4 2 0 2,-7 3-1-4,-6 9 1 3,-9 12-1 0,-15 13 0 0,1 15 0-2,-9 14 0 2,-4 8 1 0,-3 3 2 0,3 0 6-2,4 3 6 2,9 42 39 0,1 16-40 0,11 15-8-2,4 3-5 2,-5-12 4 0,-2-11-5 0,-5-9 0-2,2-19-1 2,-8-9-30 0,-11-14-44 0,8-5-40-3,-11 0-38 4,0-11-131-1,0-15-570 0</inkml:trace>
    </iact:actionData>
  </iact:action>
  <iact:action type="add" startTime="21824">
    <iact:property name="dataType"/>
    <iact:actionData xml:id="d18">
      <inkml:trace xmlns:inkml="http://www.w3.org/2003/InkML" xml:id="stk18" contextRef="#ctx0" brushRef="#br2">1095 12713 556 0,'0'0'381'7,"0"0"-202"2,0 0-36-4,0 0-29 3,0 0-53 0,0 0-5 0,0 0-10-2,146 279 5 2,-124-223-8 0,-10-14 10 0,-4-17-9-2,-5-13-5 2,-3-9-9 1,9-3-16-2,-5 0-6 0,9 0 2 1,13-15 13-1,3-18-10 2,10-16-5-4,5-9 3 4,2-13-2-2,2-12 5 3,-1-8-2-5,-3 0 3 3,-15 10-13 0,-5 23 0 0,-16 24-2-2,-3 17-2 2,-5 17-9 0,0 0-32-1,0 0-50 0,0 0-60 1,0 0-51 0,-5 22-2 0</inkml:trace>
    </iact:actionData>
  </iact:action>
  <iact:action type="add" startTime="24644">
    <iact:property name="dataType"/>
    <iact:actionData xml:id="d19">
      <inkml:trace xmlns:inkml="http://www.w3.org/2003/InkML" xml:id="stk19" contextRef="#ctx0" brushRef="#br0">4478 16636 393 0,'0'0'237'7,"0"0"-124"1,0 0-60 0,0 0-22 0,0 0 3-2,0 0 63 3,0 0 11-1,0 8-2 0,10-8-16-3,-7 0 14 4,1 0-28-1,-4 0-7-1,11 0-8-1,2 0-15 2,4 0-11 0,19 0-2-2,-4 0 7 4,12 0-4-4,1 0 5 3,7 0-4-4,-4 0 3 5,-3 0-7-3,2 0-8 1,-6 0-7-2,2 0-5 2,-5 0-3 1,-5 0-2-2,5 0 6-1,3 0 1 1,7 0-3 4,-1 0-6-5,7 0 7 0,5 0-13 2,2 0 0 0,-1-1 0 0,-8 1 0-2,-3 0 0 2,-5 0 0 0,-4 0 0 0,-1 0 0-1,2 0 0 0,0 0 0 1,2 0 0-1,1 0 0 0,9 0 0 1,-5 0 0 1,11 0 0-2,2 0 0 2,-4 0 0-4,2 0 0 3,1 0 0 0,1 0 0-2,4 0 0 2,7 0 0 0,-5 0 0 0,-6 0 0 0,0 0 0-2,-2 1 0 2,1 8 0 0,11 2 0-2,-5 0 0 2,-2-2 0 0,16-5 0 0,-9-4 0-2,-2 0 0 2,2 0 0 0,-4 0 0 1,-6 0 0-4,9 0 0 3,-4 0 0 1,-2 0 0-2,6 0 0-1,1 0 0 2,10 0 0 1,1 5 0-2,0 0 0 1,10 2 0-2,-8-2 0 2,6-3 0 0,-10 6 0-2,-5-3 0 2,2 3 0 0,3-4 0 0,1 1 0-2,8-1 0 2,-2-1 0 0,7 0 0 1,-3-3 0-4,2 0 0 3,-9 0 0 1,-10 0 0-2,-5-3 0-1,2-4 0 2,-1 2 0 0,0 1 0 0,-2 0 0-2,-4 4 0 2,5 0 0 0,-2 0 0 0,-9 0 0-2,1 0 0 2,-2 0 0 0,-7 6 0 0,-6 1 0-2,-6 0 0 2,-5-4 0 0,-7-3 0 0,-9 3 0-2,7-3 0 2,-7 0 0 0,2 2 0 0,-2-2 0-2,-9 0 0 2,5 0 0-1,-6 0 0 2,-7 0 0-4,0 0 0 4,0 0 0-2,0 0 0 2,0 0 0-3,-28 0 0 2,-25-5 0 2,-15-14 0-4,-15-9 0 0,-7 1 0 2,-10 2 0 1,7-5 0-2,-2 1 0-1,11-3 0 2,14 5 0 0,26 10 0 0,17 7 0-2,14 7 0 2,10 3 0-1,3 0 0 1,0 0 0 0,0 0 0-1,0 0 0 1,0 0 0 0,0 0 0-2,0 0 0 1,16 10 0 2,32 19 0-1,13 1 0-2,14 7 0 2,6-4 0 0,2-2 0 0,-9-5 0-2,-21-3 0 2,1-5 0 0,-16-3 0 0,-15-3 0-2,10 8 0 2,-12-7 0-1,-3-2 0 2,-7 0 0-3,-1-1 0 2,-7-6 0 0,-3-4 0 0,0 9 0-2,0 8 0 1,-16 7 0 2,-38 5 0-2,-8 3 0 0,-9-5 0 0,-19 2 0 2,9-1 0-1,4-3 0-2,10-3 0 2,19-2 0 0,12 0 0 0,19-11 0-2,4-4 0 2,13-5 0-1,0 0 0 1,0 0 0-2,0 0 0 3,17 0 0-1,35 0-148 0,-24-14-123-2,5-6-87 2</inkml:trace>
    </iact:actionData>
  </iact:action>
  <iact:action type="add" startTime="27622">
    <iact:property name="dataType"/>
    <iact:actionData xml:id="d20">
      <inkml:trace xmlns:inkml="http://www.w3.org/2003/InkML" xml:id="stk20" contextRef="#ctx0" brushRef="#br0">10088 16725 371 0,'0'0'185'8,"0"0"-36"-3,0 0-7 4,0 0-23-2,0 0-36 1,0 0-5-2,0 0-10 2,0-114-6 0,0 77-3 1,0 7-9-4,0-13-9 4,0-4-1-2,0-7-13 1,3-4 3-2,0-8-6 2,7-4 2 0,-6-6-10 0,-1-5 10 0,1-1-8-1,5 3 5 1,1-2-2 0,0-1 10-2,-4 1-5 2,-5 3-7 0,2 3-4 0,-3 1-8-2,0 0 1 2,0 5-4 0,0-2 1 1,0-1-4-4,0-2 3 3,0 3-1 0,0-1 1 0,0-5-1-2,9-4 0 2,-9-6 0 0,0-3-2 0,0-5 0-1,0 2 0 0,0 9 0 1,2 2 0 0,5 8 2-3,-4 10-3 4,-3 3 0-1,3-1 2 0,-3-2-2-2,7-10 0 2,-7-11 1 0,0-3-1 0,0-6 2-2,0 1 0 2,0 6 0-1,0 11 2 2,0 14-3-4,0 9 0 3,0 9 1 1,0-2 0-2,0 1-2 0,0-2 0 1,0-12 1 1,0-5-1-3,0-17 1 0,0-5 0 2,0-1-1 0,0 6 0 1,0 13 1-4,0 14-3 4,0 15 6-1,0 5-7 0,0 4 6-2,0-12-3 2,0-17 0 1,6-18-1-2,-5-16 0-1,2-8 2 2,6 3-1 0,-5 8 1 0,3 9-2-1,2 7 2 0,-5 8-3 2,-4-2 3-2,0-1-1-1,0-10 2 2,0-1-2 0,0-3 0 0,0-11 0-2,-7 5 0 2,-6-1 0 0,-3 1 0 0,9 7 0-2,-3 13-1 2,2 5 2 1,8-3-2 0,0-4 1-4,0-8 0 3,-2 2 0 0,0-5 3 0,-7 11-6-1,6 14 6 0,3 13-6 2,0 13 4-2,0 5-1-1,0 7 0 2,0-3 1-1,0-4-1 1,0-10 2-3,0-7-2 4,3-6 0-2,8-5-4 2,-4 0 6-3,-1-3-3 2,8 7 2 0,-2-3 1 0,-1 5-2-2,-2 1-2 2,1-2 1 0,0 4 2 0,-7-7-2-1,-1-10 2 1,-2-10-1 0,0-2 0-1,0-3 1-1,0 1 0 2,-13 9-1 2,5 5-1-4,-5 11 1 0,9 6 0 2,4 1 1 0,0-1-3 0,0 0 4-2,0-9-3 2,0 2 1 0,10-5 0 0,0 3 1-2,-7-2 0 2,7-1-2 0,-5 2 2-1,-5 2-3 0,2-1 3 1,-2-4-1 1,0-8 1-2,0-6-1-1,0-10 0 2,0-3 0 0,0 10 0 0,0 7 0-2,0 23-1 2,0 20 2-1,0 13-1 2,0 7 3-4,0 0-5 4,0-2 2-2,0-3 0 1,0-1 2-2,0 2-1 2,0 3 4 0,5 2-3 1,-5 0 7-3,0 1-1 2,6 0 3 1,-6 0-4-2,0 3-3-2,0 0 0 3,0 0-3 2,0 0 3-4,0 20 1 1,-28 17 3 1,-14 11-2 0,-3 3 2 0,-11 1-5-2,-1 2 0 2,16-1-2 0,1-5 1 0,14-3 0-2,8-13-2 2,2-5 3 0,16-10-3 0,-2-12 5-2,2-2-5 2,0-3 2 1,0 0 0-2,0 0-4-2,33-22 2 4,10-21-1-1,1-8 0 0,8-10 1-2,-8-3-2 2,-4 4 2 0,-12 13-2 0,1 13 4-2,-18 14-3 2,8 12 2 0,-9 4 0 0,-3 1 0-2,-2 3 1 2,4 0 0 0,1 0 2-1,7 32 9 0,-1 19-4 1,4 11 7 1,-12 5 1-3,8-2 3 0,1-1-7 3,2-2 1-1,1-1-14 0,5-4 0-2,8-6 0 2,-10-16 0 0,-2-11 0 0,-6-9 0-2,-10-10 0 2,-2-2 0 0,10-3 0 0,-3 0 0-2,3 0-44 2,-10 0-19-1,-2 5-32 2,-1 20-49-3,0-11-101 1,0 9 26 3</inkml:trace>
    </iact:actionData>
  </iact:action>
  <iact:action type="add" startTime="30282">
    <iact:property name="dataType"/>
    <iact:actionData xml:id="d21">
      <inkml:trace xmlns:inkml="http://www.w3.org/2003/InkML" xml:id="stk21" contextRef="#ctx0" brushRef="#br0">10205 7025 799 0,'0'0'187'7,"0"0"-97"-1,0 0-24 3,0 0-47-2,0 0-16 0,0 0 3 0,-58 270-4 1,58-227 14 0,0-13 35-2,0-2 51 3,25-4-9-2,14-3-21-1,12-10-18 2,-5-7-14 0,2-4-11 0,-12 0-12 0,-11-36-8-2,-6-5-7 2,-6-10 2 0,-13-7-3 1,0 1 2-3,-16-2 2 2,-25 14 3 0,-18 14 4 0,1 21-1-2,-12 10-1 2,9 22-3 0,5 42 0-2,15 15-1 2,18 7 4 0,21-15 5 0,2-9 10 1,0-23 1-4,15-16-4 3,26-16-8 0,15-7-7-2,2-9-7 2,12-31 1 0,-14-16-2 0,-9-2 2 0,-20-11-3-2,-17 2 2 2,-10-3 0 0,-10 12-1 0,-33 11 0-2,-14 25 1 2,-1 22 0 0,-9 0 3-2,8 28-2 2,14 23 3 0,6 3 1 1,22-2 11-1,5-5 0-3,12-12 1 3,0-8 3 0,32-20-3 0,16-7-7-2,11 0-8 2,11-22-2 0,-9-25 1 0,-11 0-2-2,-18-4 0 2,-23 4 0 0,-9 5-1-2,0 9-3 2,-38 12 2 0,-8 21-5 0,-11 0 6 0,-4 35 2-2,14 35 3 2,7 22-2 0,10 14 4 1,24-5 1-3,6-9 5 1,0-21 0 1,3-24-7-2,33-23 5 2,15-20-7 0,6-4 2 0,12-18-3 0,-11-35-2-2,-14-13 0 2,-18-14 0 0,-26 5-2 2,0-2 0-6,-19 19 0 4,-33 20-1 0,-8 24 2 0,-6 14-5-2,3 21 7 2,-1 29 2 0,20 9 1 0,7 0-2-2,20-7 2 2,17-8 1 0,0-13 4 0,1-9 7-2,49-13-4 2,-3-9-4 0,23 0-6 0,-3-41-2-2,-8-14 0 2,-14-16 1 0,-19-1 0 0,-26 5-3-2,0 5 1 2,-33 19-2 0,-24 23 2 0,-8 20-2-2,-3 0 4 2,23 37 2 0,4 17 1 1,23 4 0-4,15 2 1 3,3-5 1-1,19-7 2 2,37-16 5-3,12-15-7 2,6-15-5 0,6-2 0 0,-18-6 0-1,-20-26 0 0,-26 0 0 1,-16-5 0-1,0-2 0 0,-43 5 0 1,-15 9 0-1,-12 12-2 2,-1 13 4-3,3 0-2 2,23 32 0-1,9 18 0 2,26-1 0-4,10-13 0 3,0-16 0 1,30-17 0-3,19-3 0 2,4-10 0 0,6-44-10 0,-5-8-27 0,-18-9-15-1,-17 7-37 0,-19 7-45 1,0 47-108 0,-13 10-110-2</inkml:trace>
    </iact:actionData>
  </iact:action>
  <iact:action type="add" startTime="32671">
    <iact:property name="dataType"/>
    <iact:actionData xml:id="d22">
      <inkml:trace xmlns:inkml="http://www.w3.org/2003/InkML" xml:id="stk22" contextRef="#ctx0" brushRef="#br0">4275 16693 374 0,'0'0'189'7,"0"0"-52"0,0 0-45 1,0 0-55-2,0 0 17 2,0 0 17 0,0 0-18 0,0 2-1-2,0-2 1 3,0 0-13-2,0 0-8 1,3 0-9 0,-3 0-6-2,0-7-5 2,0-20-3 0,0-8 3-2,0-8-5 2,0-5 0 0,0 1-4 0,0-4 6-1,6-5 12 0,1 5 6 3,-3-3 6-3,5-2-10-1,-9 6-11 2,0-2-8 0,0 2-1 0,0-2-2-3,0-5-1 5,0 1 1-3,0-3 0 1,0-3 0-2,0-2-1 2,0-4 0 0,0-2 0 0,0 0 0 0,0-1 0-3,0 5 0 4,0 0 1-1,0 8-2-2,0 2 1 2,0 7 0 0,0 4 0-1,0 0 0-1,0 0 0 3,0-5 2-1,0-6-3 0,-9-10 2-2,9 2-2 3,0 2 1-3,0 10 0 3,0 3 0-3,0 10 1 2,0 2-1 0,0-1 1 0,0-8-2-2,0-11 2 2,0-5-2 0,0-7 2 0,0-2 1-2,0 1-2 2,9 9 2 0,-6 6 9 0,1 11 0 0,-1 2-1-2,2-4-3 4,-5-4-3-4,0-6-3 0,0-6-2 3,0-3 2-2,0-1-1 1,0 3 1-2,0 10 0 2,0 8-1 0,0 11 0 0,0 1 0-2,0-1 2 2,0-12-3 0,0-4 1 0,0-11 0-2,0-1 0 2,0-5 2 0,0-1 4 0,0 6-3-2,0 9 3 2,0 5-6-1,0 9 4 2,0-4-4-3,0-4 0 2,0-10-1 0,0-12 1 0,0-2 2-2,0 1-1 2,0-4-2 0,0 10 3 0,0 8-3-2,0 2 2 2,0-4-1 0,0-10 1-1,0-7-1 0,0-2 0 0,0 9 1 2,0 9-2-1,0 1 2-3,0 2 0 4,0 1-1-1,0 8 2 0,0 8 0-2,0 0-2 3,-5-6 0-2,1-6 2 2,1 6-2-4,0 6 2 4,3 13 0-1,0 5-2-1,0 1 10-1,0 0 7 2,0-1 2 0,0 5-10 0,0 1-2-2,0 6 1 3,0-1 4-2,0 5-6 1,0 5 0-2,0 0 11 2,0 0 4 0,0 15 2 0,-9 25-12-2,-20 14-6 3,-10 5-5-2,-4 0 0 1,-4 0 2-2,4-5-2 2,2-4 0 1,2-7 2-2,12-10-3-1,9-8 2 2,5-13-1 0,7-4 1 0,2-8 1-2,1 0-2 2,3 0 1 0,0 0 1 0,10 0-1-2,31-28-1 2,2-18 1 0,4-3-2 0,-4-6 2-2,-15 5-2 3,4 9 2-2,-9 13 0 1,-9 11-1-2,-1 11 0 1,3 6 23 1,2 6 36 1,6 39-16-1,13 24-17-2,2 13-2 2,1 3-1 0,1-10 0-1,-2-10-10 0,-11-17-8 1,1-18-3 0,-18-13-2 0,5-14 0-2,-6-3-39 2,-2 0-48-1,3 0-64 0,-11 0-47 1,0 0-113-1</inkml:trace>
    </iact:actionData>
  </iact:action>
  <iact:action type="add" startTime="34749">
    <iact:property name="dataType"/>
    <iact:actionData xml:id="d23">
      <inkml:trace xmlns:inkml="http://www.w3.org/2003/InkML" xml:id="stk23" contextRef="#ctx0" brushRef="#br0">4187 11238 442 0,'0'0'368'8,"0"0"-153"-1,0 0-50-2,0 0-48 3,0 0-54 1,0 0-17-2,0 0-6-1,0-6-12 3,4 4-9-1,2 2-3 0,4-3-8-3,-3-3 0 4,9 0-1-2,4-1 5 2,1-6 19-4,3 6 21 4,0-1 2-2,-6 1-11 1,10 5 2-2,-5-1-10 2,5-1-1 0,4 4-12 0,5 0-7-2,7 0 3 4,4 0-7-3,11 0 11 1,13 0-4-2,5-4 10 2,-4 0-5 0,-1-2 6 0,-4 6-16-2,-8 0-13 2,-4 0 0-1,-3 0 0 2,-9 0 0-3,-4 0 0 2,-11 0 0-1,0 0 0 2,-3 4 0-4,-2-2 0 4,5 2 0-1,5-1 0 0,0-3 0-2,10 5 0 1,4-2 0 2,4 2 0-2,9-1 0 1,-2-3 0-1,11 3 0 1,-3-1 0 0,-7-1 0-2,4 1 0 2,6-1 0 0,-2 4 0 0,7 1 0-2,6-5 0 2,4 3 0 0,-1 1 0-1,5 5 0 0,-6-1 0 1,-6 3 0 0,-5-2 0-1,5 0 0 0,3-2 0 0,-3-4 0 2,5 4 0-1,2-7 0-3,3 5 0 4,0-3 0-1,-5 6 0 0,-6-2 0-2,-5 4 0 2,2-2 0 0,-9 4 0 0,10-3 0-3,-8 1 0 3,11-4 0 1,0 1 0-1,3-8 0-2,1 6 0 2,3-4 0 0,-7 3 0 0,5-5 0-2,-14-1 0 2,6 0 0 0,-10 0 0 0,-4 0 0-3,-4 0 0 4,-2 0 0-2,-6-5 0 2,-5 0 0-4,-4 2 0 4,-5-1 0-1,-7 4 0 0,2-1 0-2,-6 1 0 2,-5 0 0 0,-8 0 0 0,0 0 0-2,-3 0 0 2,6 0 0 0,-3 0 0-1,11 0 0 0,-1 0 0 0,-7 0 0 2,-7 0 0-2,7 0 0-1,-4 0 0 3,-1 0 0-1,4 0 0 0,7 0 0-2,-2 0 0 3,-5-2 0-2,-1-2 0 1,1 1 0-2,-3 0 0 2,9-2 0 0,0-2 0 0,5 2 0-3,6 0 0 4,-1-4 0-1,-4 3 0 0,-5 4 0-2,3-3 0 2,-3 2 0 0,-6 3 0 0,-6-4 0-3,2 4 0 5,-8 0 0-4,-1 0 0 3,0 0 0-3,0 0 0 2,0-1 0 0,0-6 0 0,-14-3 0-2,-30-7 0 2,-20-10 0 0,-26-6 0 0,-17-4 0-2,-16-7 0 2,-12-8 0 0,9 0 0 0,16 6 0-1,33 9 0 0,26 19 0 1,18 6 0 0,23 9 0-2,4 3 0 2,2 0 0 0,4 0 0 0,0 0 0-2,0 0 0 2,4 0 0 1,45 20 0-1,19 20 0-3,15 1 0 2,14 8 0 4,0-4 0-6,-4-3 0 2,-4-6 0 0,-17 0 0 2,-21 1 0-1,-11-5 0-2,-19 6 0 1,-13 3 0 2,-8-4 0-1,0 3 0-2,-32 2 0 2,-15-5 0 0,-7-6 0 0,-3-6 0-2,14-3 0 2,7-7 0 0,15-4 0 1,13-5 0-5,-4-3 0 5,12-3-17-1,0 0-67 0,0 0-28-2,0 0-74 1,13-12-132 2,10 2-311-1</inkml:trace>
    </iact:actionData>
  </iact:action>
  <iact:action type="add" startTime="36331">
    <iact:property name="dataType"/>
    <iact:actionData xml:id="d24">
      <inkml:trace xmlns:inkml="http://www.w3.org/2003/InkML" xml:id="stk24" contextRef="#ctx0" brushRef="#br0">9927 11212 495 0,'0'0'139'9,"0"0"14"-4,0 0-24 4,0 0-46-4,0 0-65 4,0 0-13-1,0 0 28 0,-97-19 23-2,17 19 2 2,2 12 2-1,18 15 1 1,14 7 5-2,13 0-13 3,28-3-19-1,5-4 0-1,0-4-5-1,25-6-12 2,27-10-5 1,15-7 1-1,14 0-4-2,-9-27-1 3,-14-15-2-2,-19-3-3 1,-27-4-1-3,-12-3 0 4,-12 5-4-1,-57 7 4 0,-14 12 1-2,-2 17-2 2,1 11-1 0,11 13 7 0,17 38 19-2,15 9 18 2,22 4 0 0,19-5-2 0,0-6-17-2,16-9 0 2,31-12-12 0,22-15-3 0,9-17-9-2,12 0 3 2,-9-3-1-1,-7-33-3 3,-27-12-1-6,-27-11-3 5,-20-6 0-1,0-1 1 0,-52 2 1-2,-24 17 1 1,-8 14 1 2,-5 14-4-1,9 19 4-2,12 0 0 2,14 45 0 0,12 21 7 0,28 7 5-2,14 5 13 2,0-13-10 0,26-17-2-1,21-16-5 0,17-21 0 1,17-11-5 0,-1 0-1 0,10-34-2-2,-23-19 2 2,-15-13-4 0,-30-1-2 0,-22 8 2-2,-8 9-3 2,-41 16 1 0,-16 14 1 0,-11 13 2-2,0 7-2 2,2 0 3 0,20 41 1 0,16 23 1-2,20 13 5 2,18-2 3 0,0-13 4 0,18-11 3-2,33-17-4 3,23-14-1-2,9-15-8 2,1-5 3-4,3-5-7 3,-23-40 0 0,-21-15-3 0,-27-13 1-2,-16-6-6 2,-12 6 2 0,-35 20 1 0,-20 22 3-2,-7 18 1 2,-6 13-3 0,9 0 3 0,12 39 2-3,18 17 1 4,18 12 0-2,23 1 7 2,0-4 1-3,9-14 4 2,36-16-3 0,14-15 0 0,8-16 1-2,14-4-11 2,-4-7 0 0,-11-37-1 0,-15-11-1-2,-31-11-5 2,-20 4 2 0,0 10-2 0,-40 13-2-1,-14 13 4 0,-7 14 0 1,-1 12 2 0,1 0 0-2,15 20 2 1,12 24 1 2,11 4 3-1,10-2-1-2,13-11 3 2,0-8 2 0,16-16-4 1,28-11 5-4,16 0-6 3,16 0-1 0,-15-35-1 0,-18-9-1-2,-12-4-5 1,-31 1 1 2,0 10-1-1,-31 8-6-2,-12 16 5 2,-5 13 1 0,-7 0 3 0,10 19 2-2,4 29 2 2,9 6-2 0,12 5 5 0,17-12-2-2,3-12 3 2,0-13-3-1,19-17 0 2,29-5 2-3,5-9-3 2,7-39-1 0,-12-4-1 0,-9-7 0-2,-26 0-4 2,-13 8-2 0,-13 12 0 0,-38 13-6-1,-5 21 1 0,-4 5 1 1,7 5 10 0,6 37 0-3,14 12 3 4,13 4 0-1,17-1 5 0,3-12-1-2,0-9 2 2,39-15 1 0,17-13-7 0,8-8 4-2,13 0-6 2,-13-14 0 0,-12-21-1 0,-27-1 0-2,-25 0-6 2,0 6 0 0,-37 6 0 0,-24 14-3-1,-15 10 4 0,15 0-1 1,1 14 3 0,20 19 4-3,12-1-1 3,12-11 2 0,16-6 2 1,0-14 1-3,2-1 1 2,40 0 3 0,19-20-8 1,12-17 1-4,-9-4-1 2,-12 8-2 2,-27 11 1-1,-19 7-1-1,-6 10-7-1,-6 5-3 3,-32 0-1-1,-5 0-4-2,-1 3-9 2,8 25-6 0,3 2-15 0,8 0-42-2,-1-9-55 2,17-21-65-1,9 0-166 2</inkml:trace>
    </iact:actionData>
  </iact:action>
  <iact:action type="add" startTime="41494">
    <iact:property name="dataType"/>
    <iact:actionData xml:id="d25">
      <inkml:trace xmlns:inkml="http://www.w3.org/2003/InkML" xml:id="stk25" contextRef="#ctx0" brushRef="#br3">673 8655 362 0,'0'0'223'8,"0"0"-59"-1,0 0-41-1,0 0-27 2,0 0-11 0,0 0 1 0,0 0-5-2,-26-53-13 3,-5 53-19-2,2 0-18 2,-5 25-13-4,3 9-13 3,5 4 2 0,6 6-4 0,7-10 3-2,8-7 5 2,3-10-3 1,2-9-1-2,0-3-3 0,10-2 2 0,27-3 4 1,7 0-5 0,4 0-4 1,-6 0 0-4,0-8 0 3,-15-20-1 0,4-6 0-1,-15-7-2 1,-6 1 2 0,-9 1-1 1,-1 9-2-4,0 6 3 2,0 13-1 2,0 9 1-2,0 2-1 1,0 0 0-2,0 0 1 3,0 0 3-1,0 0-1-1,0 0 2 0,0 0-1 0,0 0 5 2,0 0 7-3,0 0 15 1,0 9 23 2,0 32-3-1,0 20-33-2,0 13 5 2,0 2 1-1,0 3-10 2,0 2-1-4,0-4-9 4,0 0 2-1,0-4-4 0,0-6 1-2,-11-2 6 1,-18-6-4 2,-2-10-2-1,-6-15-2-1,-3-18-2 0,0-12-7 1,-4-4 2 0,4-7-21-2,4-40-20 2,15-17-15 0,5-15-9 0,12 0-21-2,4 48-129 2,0 13-306 0</inkml:trace>
    </iact:actionData>
  </iact:action>
  <iact:action type="add" startTime="42275">
    <iact:property name="dataType"/>
    <iact:actionData xml:id="d26">
      <inkml:trace xmlns:inkml="http://www.w3.org/2003/InkML" xml:id="stk26" contextRef="#ctx0" brushRef="#br3">1186 8617 343 0,'0'0'326'7,"0"0"-195"0,0 0-46-1,0 0-16 2,0 0-2 0,0 0 27 1,-58 10-24-4,15 21-19 3,4 2-1 0,7 7-8 1,6-1-15-4,15-5-8 4,9-5-2-2,2-8-9 2,0-7-7-3,27-4-1 2,17-10-6-1,11 0 4 2,-10-4 0-3,-5-19 2 2,-8-4-2 0,-9-4 2 0,-10 0-2-1,-8-3-4 0,-5 9 5 2,0 8-1-2,0 12 1-1,0 5 2 2,0 0 0 0,0 0 14 0,0 15 15-2,0 11-21 2,0 5-7 0,0-5 5 0,0-6-1-1,0-3-2 0,0-4-3 1,0 2 0 0,0-8-1-2,0-7-9 2,0 0-25 0,0 0-36 0,0-22-29-2,0-20-24 2,0 0-60 0,0 25-165 0,0 9-53-3</inkml:trace>
    </iact:actionData>
  </iact:action>
  <iact:action type="add" startTime="43093">
    <iact:property name="dataType"/>
    <iact:actionData xml:id="d27">
      <inkml:trace xmlns:inkml="http://www.w3.org/2003/InkML" xml:id="stk27" contextRef="#ctx0" brushRef="#br3">1495 8672 711 0,'0'0'171'7,"0"0"-72"-1,0 0-37 1,0 0-9 1,0 0 5 1,0 0-12-3,4 382 2 1,-4-281-9 2,10 4-4-2,3 2-2-1,0-13-8 2,-4-18 3 0,0-19-7 0,-2-27-1-2,-4-14-5 3,-2-16-6-2,2 0-9 2,-3-26-2-2,0-36-1-1,0-20 3 2,0-19 1 0,0-12 0 0,0-1 0-1,0 1-1 1,0 17 1 0,0 14 2-2,-3 24-4 2,3 17 2 0,0 7-1 0,0 12 0-2,0 0 0 1,0 6 2 2,3-1 0-1,18 10 0-2,-1-3-2 2,7 10 7 0,1 0-5 0,-3 0 3-3,-5 0-1 4,0 23-1-1,1 11 2 0,-3 5 1-2,6 3 5 2,-10 3-5 0,-11-3 5 0,6-6 0-1,-9-1 3 0,0-8-10 1,-37-4-4 0,-6-9-1 0,-6-6-2-2,5-8 1 2,1 0-13 0,6 0-35-2,10-2-43 2,25-9-104 0,2-1-352 0</inkml:trace>
    </iact:actionData>
  </iact:action>
  <iact:action type="add" startTime="45664">
    <iact:property name="dataType"/>
    <iact:actionData xml:id="d28">
      <inkml:trace xmlns:inkml="http://www.w3.org/2003/InkML" xml:id="stk28" contextRef="#ctx0" brushRef="#br3">3127 7692 717 0,'0'0'219'7,"0"0"-115"2,0 0 28-3,0 0-50 2,0 0-39 0,0 0-5 0,0 0-8-3,-314-26-11 3,253 37-5 0,10 4-10 0,-3 7 0-2,8 3-3 2,8 6 2 0,-1 2 0 2,12 6 3-5,0 4 0 3,9-2-5 0,6-2 3-1,3-3-4-1,9 3 2 2,0 2-1 2,0 6 0-3,0 2 4-1,6 8 17 2,13 8-1 0,-5 2 6 0,7 1-6-2,-8-7-5 2,-6 1 1-1,2-5-8 2,-6-5-3-3,-3 4-4 2,0 1 2 0,0-2-1 0,0-4 7-2,0-6 1 2,0-8-3 0,-15-8-6 0,-14-11 3-2,-10-1-10 2,-10-5 7 0,-3-7-4-1,-4-1 2 1,3-2 0-1,12-2-1 1,11 0 0 0,9 4 0-2,6-1-2 2,1-3-3 0,7 8-9 0,7-6 7-2,0-2-13 2,0 0 10-1,13 0 10 2,13 0 1-4,-1 0 0 4,7 0 1-1,-5 3-3 0,4 1 5-2,-4 6-1 2,0 1-2 0,-7 6 5 0,0 9 1-2,-4 2 1 2,-3 8-3 1,-1 9-2-2,-7 2 1-1,-2 7-1 2,2 5 6 0,-5 5-6-1,0 18 9 0,0 14-4 1,0 13 4 0,0 13-2 0,0 1 7-2,0 12-2 2,-18 6-5-1,0-1 4 1,-7 1 3-1,7-16 7 1,4-1-15 0,13-8 6 0,1-9 13-2,0-10 4 2,0-15 0 1,1-18-2-2,18-17-4-2,1-15-9 4,-4-12-5-1,0-8-10 0,6-10-2-2,1-2-9 2,13 0 1 0,9-9-14 0,7-26-41-1,16-11-73 0,-36 26-84 1,9 12-124 0</inkml:trace>
    </iact:actionData>
  </iact:action>
  <iact:action type="add" startTime="47438">
    <iact:property name="dataType"/>
    <iact:actionData xml:id="d29">
      <inkml:trace xmlns:inkml="http://www.w3.org/2003/InkML" xml:id="stk29" contextRef="#ctx0" brushRef="#br3">9530 7970 419 0,'0'0'364'6,"0"0"-200"2,0 0-57-1,0 0-32 2,0 0-37-3,0 0-5 1,14 235 3 1,-14-108 9 0,0 22-12-2,0 23 17 2,2 9-1 0,5 19-1-2,9 3-1 2,-12 1 8 1,8 3-11-1,-11-7-10 0,-1-5-5-2,0-15-13 2,0-25 3 0,0-34 3 0,0-37-1-1,0-28-2 2,0-23-4-2,-4-10-9 2,-9-6-5-4,6-5 1 3,-2-7 0-1,9-5-1 0,0 0 1 0,0-17-2 0,0-50-1 2,9-39 1-1,11-40 2-2,-1-26-2 2,-5-19 0 0,-1-21 3 0,-13-3-1-3,0-4-2 4,0-1 0-2,0 3 1 2,-6 6-1-3,-7-5 0 2,-3-3-2 0,8 7 1 0,-8 17 2-3,9 37-3 4,1 54 4-2,6 45-3 1,0 37 3-1,0 17 1 1,0 5 4 0,0 0 2 0,6 27 8-2,-2 47-6 2,-4 38-9 0,0 42 2 0,0 29 6-3,0 29 2 4,0 15 0-1,0 11-2 0,0 1 5-2,0-3-4 2,0-11-4-1,-13-13-5 4,-10-17-2-7,5-2 0 3,7-11 2 1,-2-8-1 0,7-15 0-1,-1-18-1 1,7-16 2 0,0-28-1 0,-3-30-1-2,3-27 2 1,-3-26-2 2,3-14 0-3,0-3-2 2,0-53 0 0,19-28 2-1,5-28 0 2,-6-35 1-3,-4-30 0 3,-10-28 0-2,-4-25 0 1,0-15-1-2,0-14 0 2,0 0 0 0,-4-2 0-1,-12 11 2 0,0 19-2 1,5 24 0 0,-2 24 2-3,10 23-2 4,3 28 0-1,0 34 0 0,0 27 0-1,0 29 0 0,0 26 0 0,0 9 3 2,0 7-2-1,0 23 7-3,0 53 2 4,0 39-6-1,0 26-4-2,0 16 3 1,0 20 1 2,0 20 2-1,0 23 0-2,0 21-3 2,0 16 4 0,0 4 3 0,0-3-3 0,0-5 1-2,0-26-7 2,0-29-1 0,0-45 4 0,0-51-4-3,0-46 1 4,0-34-1-2,0-22 0 0,0-34-5 1,4-61 2 0,28-54 3 0,-5-42 0 0,-3-31 1-2,-3-20-1 2,-12-12 0 0,-9-12 0-2,0-6-1 2,0 3 1 0,0-2 0 0,-17 21-1 0,-6 34 1-2,5 45-1 2,4 61 0 0,9 53 2 0,1 35-1-2,4 22 1 1,0 0 2 2,-9 48 1-3,9 51 0 2,-7 47 1 0,7 39-2 0,0 34 1-3,0 25-4 4,-3 16 0-2,-7 18 0 2,7-3 0-1,-4-11 0-2,-3-20 0 2,-2-22 0 0,-7-29 0 0,3-24 0-2,3-23 0 2,5-27 0 3,-4-28 0-6,9-27 0 1,3-30 0 2,0-34 0 0,0-10 0 0,36-61 0-2,11-54 0 2,-4-49 0 0,4-45 0-2,-8-50 0 2,-15-30 0 0,-8-9 0 0,-16 3 0-2,0 21 0 2,0 21 0 0,-11 10 0 0,-7 23 0-2,-5 30 0 2,6 40 0 0,11 52 0 0,2 53 0-2,4 28 0 2,0 27 0 0,0 17 0 0,0 62 0 0,-6 52 0-2,6 49 0 3,0 44 0-2,0 34 0-1,0 34 0 2,0 29 0 0,0 10 0 0,6-2 0 0,4-25 0-2,-10-46 0 2,0-45 0 0,0-51 0-2,0-56 0 3,-3-39 0-2,-10-39 0 1,10-19 0-2,3-9 0 2,0 0 0 0,0-20 0 0,19-20 0 0,-2 6 0-2,-4 12 0 3,-6 14 0-2,-7 4 0-1,0 3 0 2,0-8 0 0,0-14 0 0,0-21 0 0,0-25 0-2,0-29 0 2,3-34 0 0,0-33 0 0,4-27 0-2,-7-21 0 2,0-9 0 0,0-3 0-2,0 1 0 2,-13 4 0 0,-3 18 0 0,8 17 0 0,-5 15 0-2,10 19 0 3,-10 10 0-2,10 21 0-1,-6 24 0 2,-2 24 0 0,11 18 0 0,0 6 0-2,0 0 0 2,0-2 0 0,0 1 0 0,15 10 0-2,-10 14 0 2,8 8 0 0,-10 9 0 0,0 4 0-2,-3 3 0 2,1-6 0 0,-1 7 0 0,9 0 0 0,-9 0 0-2,0 0 0 2,0 31 0 0,0 17 0 1,0 9 0-4,-26 10 0 3,-15 6 0 0,-2 12 0-2,-14 6 0 2,3 7 0 0,1 8 0 0,5-5 0 0,-4-12 0-2,8-12 0 2,4-19 0 0,9-15 0 0,8-15 0-2,19-11 0 2,-2-11 0 0,6-6 0-2,0 0 0 2,3-16 0 0,33-34 0 0,16-29 0-3,16-24 0 4,-2-28 0-1,0-8 0 0,-9 7 0-3,-12 23 0 4,-10 30 0-1,-18 31 0 0,-1 26 0 0,-12 13 0-2,-4 9 0 2,0 0 0 0,0 36 0-2,-20 46 0 2,-13 42 0 0,-8 26 0 0,-2 13 0-2,-1-10 0 2,-10-25 0 0,12-26 0 0,5-31 0-3,9-29 0 4,17-25 0-1,11-17 0 2,0-25 0-6,16-51 0 4,30-37 0 0,24-28 0 0,-2-10 0-2,-7 2 0 2,-2 20 0 0,-18 33 0 0,-8 34 0-1,-26 29 0 0,5 19 0 1,-12 14 0 0,0 0 0-2,-19 32 0 2,-35 39 0 0,-5 40 0-1,-14 20 0-1,-2 13 0 3,1-1 0-1,3-22 0-1,10-25 0 0,13-35 0 1,24-27 0 0,8-28 0 0,16-6 0-2,0-50 0 2,32-35 0 0,18-27 0 0,8-14 0-2,10-7 0 2,-15 9 0 0,-6 23 0 0,-19 37 0-2,-14 29 0 1,-6 24 0 2,-8 11 0-2,0 0 0-1,0 19 0 3,0 18 0-1,-9 6 0 0,-10 1 0-2,-1 0 0 2,7-3 0 0,9-11 0 0,1-9 0-2,3-10 0 2,0-11 0 0,0 0 0 0,33-9 0-2,21-32 0 2,6-12 0 0,4-7 0 0,-3 6 0-2,-4 0 0 2,-15 5 0 0,-8-3 0 0,-15 5-2-2,-11 2-12 2,5 6 5-1,-3 5 9 2,4 11-1-3,-1 8 1 1,-3 8 0 1,3 7 0 1,3 0 3-3,2 34 10 2,9 48-11 0,2 32 2 0,9 24 0-2,3 11-4 2,-2-5 0 0,10-15 0-1,-17-16 0 0,7-14 0 1,-10-28 0 0,-7-22 0-1,-15-28 0-1,-7-21 0 3,0 0 0-2,0-40 0 2,0-29 0-3,-17-20 0 2,-22-10 0 0,-6-13 0 0,-15-8 0-2,-5-5 0 1,-8-1 0 1,10 10 0 1,6 15 0-3,17 14 0 1,16 23-2 2,8 22-3-1,12 18 5-2,4 16 0 2,0 8 3 0,0 0 1 0,0 6-4-2,13 42 0 2,15 31 0-1,11 21 0 2,1 22 0-4,4 12 0 3,-4 1 0 0,1-11 0 0,-5-11 0-2,-11-24 0 3,-6-24 0-2,-6-23 0 2,-9-25 0-4,-4-17 0 3,0 0 0 0,-17-40 0 1,-17-36 0-1,-12-21 0-2,-15-24 0 6,2-12 0-6,1 3 0 3,-2 16 0-2,10 27 0 3,9 28 0-3,9 25 0 3,21 14 0-10,5 15 0 7,6 5 0 1,0 0 0-2,0 22 0 1,16 40 0 2,21 34 0-1,10 22 0-2,11 14 0 2,10 0 0 0,-7-13 0 0,-11-16 0-1,-19-33 0 0,-18-28 0 1,0-25 0 0,-13-17 0-2,0-20 0 2,-23-56 0 0,-31-38 0 0,-17-36 0-2,-17-18 0 2,2-4 0 0,-1 18 0 0,18 31 0-2,22 37 0 3,26 36 0-2,18 34 0 1,3 16 0-2,7 53 0 2,47 51 0 0,12 42 0 0,11 26 0 0,7 5 0 1,-7-20 0 2,-21-37 0-9,-24-41 0 7,-13-40 0-2,-19-29 0-1,0-10 0 2,-20-71 0-2,-31-48 0 2,-21-40 0 0,-5-10 0 0,9 18 0-2,13 35 0 3,30 46 0 2,22 39 0 1,3 31 0-11,19 11 0 4,32 67 0 3,10 44 0 0,8 28 0-2,-1-2 0 4,-8-13 0 2,-20-40 0-4,-17-36 0-7,-12-32 0 6,-11-23 0 0,0-4 0 2,-8-34 0-3,-22-48 0 2,-14-30 0 0,-9-14 0 0,-4 2 0-2,11 15 0 3,2 18 0-2,11 22 0 1,13 18 0-2,7 20 0 3,13 14 0-2,0 17 0 1,-3 0 0-2,-9 0 0 2,-17 18 0 1,-8 23 0-3,-7 6 0 0,-12 13 0 3,-7 16 0-2,2 11 0 2,0 18 0-3,2-3 0 3,-2 4 0-2,2-12 0 1,7-10 0-2,2-7 0 2,7-16 0 0,4-10 0 0,18-19 0-2,4-19 0 2,17-11 0 0,0-2 0 0,4 0 0-2,33-32 0 2,-1-20 0 0,-9-10 0 0,7-19 0-2,2-14 0 1,-6-15 0 1,11-8 0 1,5 14 0-3,-2 18 0 2,-5 32 0 0,-14 31 0 0,-12 23 0 0,-13 16 0-2,0 63 0 2,-11 40 0 0,-32 18 0-2,-11 7 0 2,-5-16 0-1,4-20 0 1,6-29 0-1,12-32 0 1,23-25 0 1,5-22 0-2,9 0 0-1,0-49 0 2,39-28 0 0,22-29 0 0,16-15 0 0,10-15 0-2,23-1 0 2,-6 10 0 0,-8 29 0-3,-28 31 0 5,-27 30 0 0,-22 23 0 4,-9 9 0-14,-10 5 0 10,0 0 0-7,0 0 0 4,0 10 0 0,-10 10 0 1,4 4 0 1,-7 3 0 2,6 0 0 1,2 5 0-12,-3-7 0 11,5-5 0-1,3-6 0-9,0-3 0 7,0-9 0-2,0 2 0 2,0 1 0-2,23 4 0 1,10 10 0 2,9 13 0-1,-4 9 0-2,8 21 0 2,5 11 0 0,0 5 0 0,8 4 0 0,5-14 0-2,-8-11 0 2,-2-20 0 0,-23-13 0-2,-14-16 0 2,-5-8 0 0,-12 0 0 0,0-41 0-2,-19-31 0 2,-32-27 0 0,-11-32 0 0,-9-19 0-2,-11-13 0 2,1 8 0-1,9 22 0 2,15 38-6 0,30 38-7 4,14 35 11-12,13 22 2 9,0 31 12-7,29 48-3 5,11 30-9 0,12 20 0 0,11 20 0-3,15-4 0 5,-3-9 0 4,-14-26 0-13,-7-37 0 9,-13-30 0-3,-18-22 0-1,-16-17-6 1,2-4-86-1,-9 0-33 2,0-34-32 0,0-17-36 0,0 17-64-2,0 0-198 1</inkml:trace>
    </iact:actionData>
  </iact:action>
  <iact:action type="add" startTime="52740">
    <iact:property name="dataType"/>
    <iact:actionData xml:id="d30">
      <inkml:trace xmlns:inkml="http://www.w3.org/2003/InkML" xml:id="stk30" contextRef="#ctx0" brushRef="#br3">13565 970 360 0,'-23'-34'273'5,"-5"16"-195"3,-25-4 34 0,-31 5-12 0,-32 12-39-2,-41 5-23 3,-24 8-5-2,-18 37-7 1,-12 15 4-2,-12 21-7 2,1 25-11 0,9 21-4 1,8 16-3-3,15 14-3 2,22 18 0 0,32 30-2 0,35 35 2-2,44 37-1 2,53 17 3 0,4 14 18 0,85 3 9-2,72-1-13 2,66 4 13 0,76-13 18 0,56-37-9-2,33-67-2 3,34-100-16-1,0-97 6 1,-25-143-15-4,-49-109 6 3,-77-89 8 0,-94-61-20 0,-96-42 1-2,-81-13-7 2,-107 11 5 0,-80 34-2 0,-71 46-4-1,-31 72-7 1,-33 83-11 1,-14 83-52-3,209 145-107 0,13 61-198 2</inkml:trace>
    </iact:actionData>
  </iact:action>
  <iact:action type="add" startTime="59564">
    <iact:property name="dataType"/>
    <iact:actionData xml:id="d31">
      <inkml:trace xmlns:inkml="http://www.w3.org/2003/InkML" xml:id="stk31" contextRef="#ctx0" brushRef="#br0">21471 1017 41 0,'0'0'441'7,"0"0"-257"1,0 0-37-2,0 0-70 2,0 0-23 0,0 0-15 0,0 0 7-1,39 7-5 0,-39-3-14 1,4 0-3 0,2 6-9-2,-3 10 9 2,1 6-12 1,-4 9 3-2,0-1-2-1,0-4-3 3,0 2 5-2,0 1-6 2,0 4-4-4,0 7-3 3,-13 11 3 0,6-1-3 1,3-1 5-3,4-8-5 2,0-15 10 0,0-10 4 0,0-9 14-2,4-7-10 2,35-4-5 0,9 0-15 0,9 0-1-2,3-27 1 2,-3-11 0 0,0-7 0 0,-11-18 0-2,8-4-1 2,-14-2 1 1,-4 0 0-2,-10 16 0-1,-11 14 0 2,-5 10 0-1,-10 7 0 1,0 10 0-1,0 4-2 0,0 6 2 2,0 2 0-1,0 0 0-1,0 0 3 0,0 0 12 1,0 6 49-1,0 42 1 0,0 14-37 1,0 16-13 0,0 3-3 0,0-8-7-2,0-7-5 2,0-25 0 0,-3-15 0 0,3-16 0-2,-7-10-15 1,1 0-28 1,-1 0-47 1,3-2-72-3,1-15-87 2</inkml:trace>
    </iact:actionData>
  </iact:action>
  <iact:action type="add" startTime="60502">
    <iact:property name="dataType"/>
    <iact:actionData xml:id="d32">
      <inkml:trace xmlns:inkml="http://www.w3.org/2003/InkML" xml:id="stk32" contextRef="#ctx0" brushRef="#br0">21407 682 527 0,'0'0'198'8,"0"0"-115"-2,0 0-43 1,0 0-34 1,0 0 0 0,0 0 24-2,3-3 38 2,9 3 47 0,-8 0 9 0,-4 0 1-2,7 0-25 3,-1 0-28-1,1 0-10 1,11 0-14-5,8 0-10 5,11 0-9-2,7 0 1 2,12 0 6-4,4 0-15 3,1 0 4 1,0 0-7-2,1 0-5 1,-6 0-3-1,-11 0-3 2,-5 0-2-2,-10 0-5-1,-17 0 3 2,0 0-3 0,-13 0 2 0,0 0-1-2,0 0 1 3,0 0-2-2,0 0 0 1,0 0-1-2,0 0 1 2,0 0 0 0,0 0-3-1,0 0 3 0,-19-5-4 1,-3-12 4 0,-12-5-3 0,6-6-1-1,-1-6 3 0,15 4-8 2,1 1-25-2,-5 7-41-1,18 7-40 2,0 7-40 0,0 8-49 0,0 0-167-3</inkml:trace>
    </iact:actionData>
  </iact:action>
  <iact:action type="add" startTime="61207">
    <iact:property name="dataType"/>
    <iact:actionData xml:id="d33">
      <inkml:trace xmlns:inkml="http://www.w3.org/2003/InkML" xml:id="stk33" contextRef="#ctx0" brushRef="#br0">22555 1663 248 0,'0'0'209'7,"0"0"-42"0,0 0 21 1,0 0-40-2,0 0-43 2,0 0-18 0,0 0-30 0,-11-73 5-1,-26 36-7 0,14 1-24 2,-7-12-12-2,20-11-7-1,-4-10 5 2,14-10 2 0,0-9 0 1,0 4-2-4,0-4-1 4,16-1-7 0,12 1-2-2,5 4 0-1,6 15-4 2,-10 15-2 0,8 16-1 0,-14 16 0-2,6 14-19 1,-6 8-49 1,-22 0-85 1,-1 0-100-3</inkml:trace>
    </iact:actionData>
  </iact:action>
  <iact:action type="add" startTime="61716">
    <iact:property name="dataType"/>
    <iact:actionData xml:id="d34">
      <inkml:trace xmlns:inkml="http://www.w3.org/2003/InkML" xml:id="stk34" contextRef="#ctx0" brushRef="#br0">22804 1202 451 0,'0'0'323'8,"0"0"-126"0,0 0-37-1,0 0-65-1,0 0-32 2,0 0-2 0,48 87-12 0,-45-48-13-2,7 7-7 2,-7-10-14 0,0-2-6 1,-1-2-2-4,0-12-5 3,9-4 1 0,-8-11-2 0,7-5 2-2,3 0 2 2,7-14-3 0,5-37-2 0,11-19-1-1,-4 1 1 0,-5 3 0 2,-9 23-2-1,-2 24 5-3,-12 16-2 4,-4 3 0-1,0 13 5 1,0 36 18-4,0 20-18 3,0 0-6 0,0-9 3 1,3-16 1-5,-3-18 2 5,4-15 2-1,5-8 0-1,-5-3 0-1,15 0-3 2,6-3 1 1,14-31-6-1,4-11 0-2,-2-5 0 2,-3-3 0 0,-2 1 0 0,-9 5 0-2,5 0 0 2,-14 4-5 0,-11 4-16 0,-7 7-63-2,0 10-53 2,0 22-106 0,-1 0-321 0</inkml:trace>
    </iact:actionData>
  </iact:action>
  <iact:action type="add" startTime="62316">
    <iact:property name="dataType"/>
    <iact:actionData xml:id="d35">
      <inkml:trace xmlns:inkml="http://www.w3.org/2003/InkML" xml:id="stk35" contextRef="#ctx0" brushRef="#br0">22928 930 685 0,'0'0'229'8,"0"0"-102"0,0 0-32-1,0 0-50-1,0 0-3 2,0 0 7 0,68 0 18 0,-28 0 0-2,14 0 2 2,3 0-4 0,2 0-22 1,-4 0-7-4,-1 0-15 3,-15 0-5 0,-6 0-4 0,-14 0-4-2,-7 0-1 2,1 0 2 0,-10-9-4 1,1-4-5-3,-4-16 0 2,0-11 0 0,0-4 1-1,0-4-1-1,-20 7 0 2,-4 9 1 0,7 7-1 0,-2 11-3-2,8-1-8 3,-10 2-36-1,2-6-40 0,5-11-55-2,14 25-114 2,0-1-415 0</inkml:trace>
    </iact:actionData>
  </iact:action>
  <iact:action type="add" startTime="62827">
    <iact:property name="dataType"/>
    <iact:actionData xml:id="d36">
      <inkml:trace xmlns:inkml="http://www.w3.org/2003/InkML" xml:id="stk36" contextRef="#ctx0" brushRef="#br0">23829 1671 406 0,'0'0'330'7,"0"0"-216"0,0 0-32 2,0 0 4-4,0 0-8 4,0 0 10-2,205-277-13 1,-200 175-15-2,-5-12-30 2,0-13-5 1,-46-11-14-2,-31-15-8 0,-7 5-3 0,0 1-1 2,-6 25-60-2,63 105-90-1,3 17-355 2</inkml:trace>
    </iact:actionData>
  </iact:action>
  <iact:action type="add" startTime="63628">
    <iact:property name="dataType"/>
    <iact:actionData xml:id="d37">
      <inkml:trace xmlns:inkml="http://www.w3.org/2003/InkML" xml:id="stk37" contextRef="#ctx0" brushRef="#br0">25258 1015 734 0,'0'0'352'7,"0"0"-204"1,0 0-35 1,0 0-52-2,0 0-20 0,0 0-14 0,0 0-1 2,-405-4-12-2,316 4-7-1,14 0 0 2,5 0-5 0,22-3 0-2,12 1-2 2,16-2-2 0,7 4-2 0,10-4-32 1,3-3-71-2,0 7-66 0,20 0-68 1,16 0-669-1</inkml:trace>
    </iact:actionData>
  </iact:action>
  <iact:action type="add" startTime="63954">
    <iact:property name="dataType"/>
    <iact:actionData xml:id="d38">
      <inkml:trace xmlns:inkml="http://www.w3.org/2003/InkML" xml:id="stk38" contextRef="#ctx0" brushRef="#br0">25359 1332 947 0,'0'0'209'7,"0"0"-123"-2,0 0-43 3,0 0-5 0,0 0-3-2,0 0-15 2,-466 42-14 0,386-47-5 0,11-14-1-3,21 2-19 4,23-1-67-1,25 12-57 0,0-2-183-1</inkml:trace>
    </iact:actionData>
  </iact:action>
  <iact:action type="add" startTime="64544">
    <iact:property name="dataType"/>
    <iact:actionData xml:id="d39">
      <inkml:trace xmlns:inkml="http://www.w3.org/2003/InkML" xml:id="stk39" contextRef="#ctx0" brushRef="#br0">25860 1000 387 0,'0'0'220'8,"0"0"-118"0,0 0-27-2,0 0-48 2,0 0-6 0,0 0 40-1,45-17 6-1,-45 17-13 2,3 0 13 0,-3 23-23 0,0 13-27-2,0 10-9 2,0 1 4 0,0 5 1-2,-7 0-6 2,-9-5-5 1,11-5 0-2,5-1-2-1,0-5 3 2,0-9-1 0,18 0-1 0,24-17 5 2,7-10 1-5,10 0-6 2,-2-5-1 2,0-35 0-1,-14-10-1-3,-5-9 0 4,-15 0 0-1,-3 5 0 0,-7 9 0-2,-10 17 0 2,0 15 1 0,-3 10 1-2,0 3 0 2,0 0 2 0,0 0 16 0,0 16 8-2,0 24-5 2,0 10-1 0,0 12 6-1,-3 2-5 0,3 5-13 1,-3-7-2 0,3-10-7 1,-4-15 0-4,4-18-9 3,0-13-38 0,0-6-33-1,0-12-75 2,0-13-84-3,0-2-170 2</inkml:trace>
    </iact:actionData>
  </iact:action>
  <iact:action type="remove" startTime="66974">
    <iact:property name="style" value="instant"/>
    <iact:actionData xml:id="d40" ref="#d39"/>
  </iact:action>
  <iact:action type="add" startTime="67001">
    <iact:property name="dataType" value="strokeEraser"/>
    <iact:actionData xml:id="d41">
      <inkml:trace xmlns:inkml="http://www.w3.org/2003/InkML" xml:id="stk40" contextRef="#ctx0" brushRef="#br4">33017 5730 359 0,'0'0'198'30,"0"0"-125"-30,0 0 0 0,0 0-58 1,0 0-15 10,0 0-107-7,0 0-271 1</inkml:trace>
    </iact:actionData>
  </iact:action>
  <iact:action type="add" startTime="69468">
    <iact:property name="dataType"/>
    <iact:actionData xml:id="d42">
      <inkml:trace xmlns:inkml="http://www.w3.org/2003/InkML" xml:id="stk41" contextRef="#ctx0" brushRef="#br0">25696 1045 264 0,'0'0'507'8,"0"0"-302"-2,0 0-41 2,0 0-68 0,0 0-28-1,0 0-22 0,68 174-13 1,-59-95-14-1,-2 3 1 1,-4-3 0-1,2-12-1 2,5-20-7-3,-10-15-4 5,3-15 4-8,0-15-2 5,1-2-7 0,9 0-2 1,3-2-1-4,4-38 0 3,3-8 0 0,-2-8 0 1,3-3 0-2,5 0 1-1,-3 12 0 4,-11 9 2-4,-9 19 0 1,-2 15 2 1,-4 4 3 0,0 0 3 0,0 7 8-2,3 26 5 1,7 12-21 3,-7 8-2-3,4-11-1-2,3 2 2 4,6-17 2-1,-8-7 3 0,-1-6-2-3,4-14 1 3,7 0 1 1,5-5-5-1,18-38-2-2,-1-15-1 2,1-10 0 0,-5-3 1 0,-6 1-1-2,4 17 2 2,-11 10-2 0,-10 20 0 0,-9 13-6-2,-4 5-70 2,0 5-58 0,0 0-97 0,-4 0-321-3</inkml:trace>
    </iact:actionData>
  </iact:action>
  <iact:action type="add" startTime="70181">
    <iact:property name="dataType"/>
    <iact:actionData xml:id="d43">
      <inkml:trace xmlns:inkml="http://www.w3.org/2003/InkML" xml:id="stk42" contextRef="#ctx0" brushRef="#br0">25727 835 621 0,'0'0'238'7,"0"0"-100"1,0 0-12-3,0 0-42 3,0 0 1 0,0 0 1 0,150-10-32-1,-109 10-13 0,-2 0-4 2,2 0 0-2,7 0-4-1,-5 0-10 2,3 0-11 0,-2 0 4 0,-14 0 11-2,-1 0 1 2,-8 0 5 0,-17 0-7 0,-1 0-2-2,-3 0-9 2,0 0-10 0,0 0-5 0,0 0-1-2,0 0-5 2,0-8 2 0,-28-19-1 0,-8-10 5-1,-4-3-1 0,-1-5 0 3,5 12-7-3,13 5-43-1,-1 14-50 2,23 9-51 1,1 5-94-2,0 0-290-1</inkml:trace>
    </iact:actionData>
  </iact:action>
  <iact:action type="add" startTime="70773">
    <iact:property name="dataType"/>
    <iact:actionData xml:id="d44">
      <inkml:trace xmlns:inkml="http://www.w3.org/2003/InkML" xml:id="stk43" contextRef="#ctx0" brushRef="#br0">26901 1671 282 0,'0'0'187'8,"0"0"-134"-2,0 0 103 3,0 0-43-4,0 0-27 3,0 0 19 0,-60-98-27 2,52 59 2-5,3-9-31 2,1-11-10 3,4-3-5-4,-3 0-12 1,3 1-11 0,0 4-5 1,0 5-4 0,0-2 1-2,0 3-2 3,12 0 0-2,17-1 0 2,7-8 3-2,4-5-4 1,4 1 0-1,13 5-3 1,-10 14-66-2,-31 42-60 3,0 3-185-2</inkml:trace>
    </iact:actionData>
  </iact:action>
  <iact:action type="add" startTime="71210">
    <iact:property name="dataType"/>
    <iact:actionData xml:id="d45">
      <inkml:trace xmlns:inkml="http://www.w3.org/2003/InkML" xml:id="stk44" contextRef="#ctx0" brushRef="#br0">27286 1231 457 0,'0'0'169'5,"0"0"-33"1,0 0-48 2,0 0-5 0,0 0-24 1,0 0 5-4,37 201-18 3,-17-187 3 0,-3-1-13 0,7-6-18-2,6-4-11 2,3-3-7 1,6 0 0-2,2-8-5-1,0-29 3 2,-1-16 1 0,-4 0-1 0,-8 1 1-1,-5 17 2 0,-10 12-1 1,-10 12 1 1,-1 9-2-4,-2 2 1 4,0 0 0-2,0 0 0 2,0 0 0-4,0 5 0 3,0 26 12 0,-5 7 14 0,2 11 11-1,-7 4-7 0,10 0-14 2,-3 1-7-2,3-9-8-1,0-15 0 2,0-13-2 0,0-14-4 0,0-3-22-2,0 0-43 2,0-28-87 0,0 3-75 0,0-4-263-1</inkml:trace>
    </iact:actionData>
  </iact:action>
  <iact:action type="add" startTime="71702">
    <iact:property name="dataType"/>
    <iact:actionData xml:id="d46">
      <inkml:trace xmlns:inkml="http://www.w3.org/2003/InkML" xml:id="stk45" contextRef="#ctx0" brushRef="#br0">27363 925 176 0,'0'0'174'7,"0"0"-156"1,0 0 37 0,0 0 17-2,0 0 136 2,0 0 28 1,-13-4-69-4,13 4-50 3,13 0-37 0,10 4-29 0,2 4-8 0,7-1-9-2,6 6-13 2,1-6-1 0,6 3-7 0,-6-5 3-2,6-3 6 3,-2 1-4-2,-4-3-4 2,-5 0 3-4,-14 0 3 4,0 0 0-1,-17 0 1 0,-3 0-12-2,0 3-9 2,0-3-4 0,0 0 0-1,0 0-3 0,0 0 3 0,0 0 1 2,-13-6 2-1,-10-13 1-3,-5-6 0 4,5-3 0-2,-10-1-1 2,10-2-8-3,2 10-29 2,1 0-36 0,4 5-42 0,16 16-69-3,0 0-175 3</inkml:trace>
    </iact:actionData>
  </iact:action>
  <iact:action type="add" startTime="72221">
    <iact:property name="dataType"/>
    <iact:actionData xml:id="d47">
      <inkml:trace xmlns:inkml="http://www.w3.org/2003/InkML" xml:id="stk46" contextRef="#ctx0" brushRef="#br0">28134 1821 547 0,'0'0'258'7,"0"0"-134"0,0 0-28-1,0 0-24 2,0 0-11 0,0 0-7 0,177-335-20-2,-177 234-10 3,0-3-9-2,0-3-13 1,-40-8 0-2,-8-4-2 3,-13-7-15-1,-14 3-62-2,38 87-124 2,13 10-402 0</inkml:trace>
    </iact:actionData>
  </iact:action>
  <iact:action type="add" startTime="75234">
    <iact:property name="dataType"/>
    <iact:actionData xml:id="d48">
      <inkml:trace xmlns:inkml="http://www.w3.org/2003/InkML" xml:id="stk47" contextRef="#ctx0" brushRef="#br0">21451 17267 442 0,'0'7'326'6,"0"-7"-183"3,0 4-54-2,0-2-28 1,0 0-16-2,0-2-15 2,0 3 0 0,0-3 6 0,0 0-12-2,0 0-3 2,0 0 30 0,0 0 14 0,0 0-10-2,0 0-13 2,0 0-14 0,0 0-11 0,0 0-7-2,0 0-3 2,2 0 6 1,16 0 3-2,4 0 11-1,12 0-7 2,1 0 10 0,-3 0 0 0,7-3-3-2,-1-1 0 2,2-6-7 2,-3 10-2-4,2 0 5 0,1-1 2 2,-2 1-5 0,1 0-2 1,5 0-9-3,-4 0-5 2,4-4-1 0,-6 4-1-1,1-3-1-1,-12 3 0 2,5 0 5 0,6 0 1 0,-8 0 3-2,1 0 1 2,8 0 0 0,-9 0-6 0,4 0-2-2,3 0-1 3,2 0 2-2,-11 0-4 1,4 0 0-2,-10 0 3 2,-6 0-3 0,-5 0 4 0,5 0-2-2,3 0 4 2,3 0-6 1,-4 0 2-2,3 0-1-2,12 0 0 4,-5 0 0-1,8 0-1 0,3 0 4-2,-11 0-3 2,5 0 4 0,-10 0-1 1,-1 0 2-4,1 3-3 3,6 1 1 0,-4-3 1-1,1-1 1-1,4 10-1 3,1-8-3-1,5 0 2 0,0 1-4-2,5 0 4 2,-1 0-4 1,1-3 2-2,1 4 0-1,-1-4-1 2,-4 0-1 0,2 0 0 0,2 0 1-3,-2 0 0 4,2 0-1-1,2 5 1 1,-2-3-1-4,4 1 0 3,10-3 1 0,3 0-2 0,6 0 2-2,8 0-1 2,-8 0 1 0,-3 0-1 0,-2 0 2 0,-11 0-2-1,6 0 0 3,-8 0 0-4,8 3 1 0,-7 1-1 2,10-4 0 0,2 5 1 0,1-3-1-2,-2 4 2 3,1 0-4-2,-2-5 1 1,-5 3 0-2,3 2 0 3,-1-4 0-2,-11 2 0 1,-2-3-1-2,2-1 1 2,-2 0 0 0,-5 7 1 0,5-7 0-1,-5 0-2 0,-4 3 2 3,7 0 0-4,7-1 0 0,-2 0 0 3,-1 5-1-2,2-4 0 1,-1-3 1-2,-5 0-1 2,1 5 1 0,-1-2 0 0,-4 0 0-2,2-3 0 3,3 0-1-2,2 0 1 3,-1 0-2-5,4 0 1 2,10 0 1 1,-10 0 0 0,7 0 0-1,-9-3-1 0,1-5 1 2,-4 5-1-2,1-4 1-1,-8 3-4 2,-5-2 2 0,1-2-3 1,-15 2 1-5,7 0-1 4,-2 1 4-1,-5-1-1 2,5 0 2-3,1 4 0 2,-13-3 0 0,11 1 0 0,-7 4 0-2,7-3 0 1,-11 0-1 1,9 3 2 1,1-2-1-2,-6-3 0-1,4 5-1 3,6 0 1-2,-17 0-2-1,9 0 3 2,-10 0-1 0,-3 0 1 0,0 0-1-1,0 0-8 1,0 0-3-1,0-10-5 2,-33-7-3-3,-18-5 14 2,-19-6 5 0,-1 0 0-1,-3 0 0 0,5 5 0 0,-1 4-2 1,20-1 1 0,0 7-1-1,13 1-1 1,9-2-4 1,9 3-1-2,12 5 5-1,0 0-1 1,4 6 2 1,3 0 2 1,0 0-1-3,0 0 3 2,0 0-2-1,0-2 0 2,0 2 0-3,0 0 0 2,0 0-1-1,0 0-2 3,0 0 0-3,0 0 2-1,0 0-1 2,0 0-1 0,0 0 6-2,0 0-2 2,0 0 1 0,0 0 5-1,0 2-6 0,24 15 0 1,13 3-1-1,6 3 1 2,11-4-1-3,2 1 1 2,4-6-2 0,-4-1 2 0,-4-4 1-3,5-1-2 4,-2 7 1-1,-14-1 0-1,-14-3 1-1,-6-2 2 2,-8-1-4 0,-13-8 0 0,0 5 0-1,0 7 0 1,0 11-1 1,-31 7 0-2,-20 11 1-1,-17 8 0 2,0-4 0 0,-4-3 1 0,8-8-3-3,16-9 3 4,10-3-2-2,15-11 0 2,10-5 0-3,10-3-12 2,2-3-48-1,1 0-50 1,0 0-61-2,0-3-112 2,0-3-469 1</inkml:trace>
    </iact:actionData>
  </iact:action>
  <iact:action type="add" startTime="78250">
    <iact:property name="dataType"/>
    <iact:actionData xml:id="d49">
      <inkml:trace xmlns:inkml="http://www.w3.org/2003/InkML" xml:id="stk48" contextRef="#ctx0" brushRef="#br0">26957 17322 327 0,'0'0'117'8,"0"0"-9"-1,0 0-7 2,0 0-29-3,0 0 10 2,0 0-12 0,0 0-8-1,12 0-13-1,-12 0-12 2,4-3-8 0,-4-11 0 1,8 0 8-4,-8-9-8 3,0 6 8 0,1-4-3 1,-1-2-7-4,0-3-5 4,0 1 0-2,0 1-4 1,0-8-4-1,0-7 1 0,0-4-6 1,0-6-2 0,0 0 1 0,0 10-1-1,3 1-1 1,10 6-1-1,-9-2 0-1,2-2 5 2,4-7 0 1,-7-7-4-1,-1-4 1-2,5-5-5 2,4 4 3-1,-11 6 0 2,5 7-2-4,-2 5 1 4,0 7 1-1,-3-1-2 0,7-3 0-2,-4-6 1 2,0-2-3-1,-3-3 3 1,4-2-4-1,6 0 3 1,-7-4 2 1,4 3 0-2,-4-3 0-1,-3 6-2 2,6 6-1-1,-2-1-1 1,-4 3 0-1,3-4 1 1,-3-6 4-1,0-10-6 2,0-2 3-4,0-3 2 4,0 3-3-1,0 6 5 0,0 7 2-2,0 13 4 2,0 2 1 0,0 6-1-1,0 2-9 0,0-1 0 1,0-5 1 0,0-8-2-1,0-2 1-1,0-4 1 2,0-1-2 0,0 2-3 1,0 0 2-3,0 3-1 2,0 7 1 0,0-5 0 0,0 1-2-2,0-3 2 2,2-8-2 0,1-7 4 0,5 3-2-2,-5-2 2 2,-3-1-4 0,2 3 5 0,-2-7-5-2,0 2 2 2,2-10 1 1,3 5-3-2,4-4 2-1,-5-2-1 2,2-1 5 0,7-5-4 0,-12-8 6-2,15-3-5 2,-9 3 2 0,6 6-2 0,-7 14-2-2,-1 16-1 2,-1 9 0 0,5 2 2 0,-2-11-2-2,2-17 3 2,-5-17 1 0,-4-10 3 0,0-5-3-2,0 2 4 2,0 11-6 1,0 7 1-2,0 10-1-1,0 5-2 3,0 0 2-2,0-1-2 1,0-9 1-2,0-7-1 2,0-9 0 0,0-2 1 0,0 0 0-1,-13-5 0 0,6-1-1 1,-6 4 0 0,8 1-1-1,2 1 1 0,3-4 0 1,-10-3 0 1,4-5 0-4,2 0 1 4,-12 1 0-1,0 5-1-1</inkml:trace>
    </iact:actionData>
  </iact:action>
  <iact:action type="add" startTime="79617">
    <iact:property name="dataType"/>
    <iact:actionData xml:id="d50">
      <inkml:trace xmlns:inkml="http://www.w3.org/2003/InkML" xml:id="stk49" contextRef="#ctx0" brushRef="#br0">26925 8688 1655 0,'-1'-7'0'7,"1"-2"0"0,0-100 0 46,0 98-1-48,0-1 0 3,0 1 0 0,0-7 2 0,0-9 0-2,0-3-1 2,0-10-1 0,0-2 1 1,0-1 0-4,0 9 1 3,0 4-1 0,0 2 0 0,0 5 0-1,0 3 0 2,0 11 1-1,0 4-1-1,0 2 2-1,0 3 1 2,0 0-2 0,0 0-1 0,0 0 1-3,0 0-1 4,0 0 0-1,0 0 1 0,0 0-2-2,0 8 0 2,1 12 1 0,2 2 3 0,2-7-3-2,0-3 0 1,-2-7 2 2,-3-5-2-1,0 2 0-2,0 2 0 1,0-4 0 3,0 0 0-3,0 0-2-1,0 0 2 2,0 2-1 0,0-2 2 0,0 0-3-3,0 0 4 4,0 0-3-2,0 0 2 0,0 0 0 1,0 0 0-1,0 0-1 1,0 0 0-2,0 0-1 2,0 0 0 1,0 0 1-2,0 0 0 1,0 0 0-1,0 0 0 0,0 0 0 2,0 0 0-4,0 0 0 3,0 0 0 0,0 0-1 1,0 0 2-1,0 0-2-2,0 0 2 2,0 0-1 0,0 0 1 0,0 0 0-2,0 0 1 2,0 9 0 0,0 28-2 0,0 23 2-2,5 31-3 2,-2 18 1 0,0 14 0-1,7 5-1 0,-7 1 0 0,5 3 1 2,1 7 1-2,7 14-1 0,-6 7-1 1,5 1 1 0,-8-11 0-2,2-22-2 1,-9-16 1 2,0-7 1-1,0-6-2-1,2 2 2-1,6-3 1 3,8-1 0 0,-2-1 1-2,-11-12-2-1,1-7 0 2,-4-13 0 0,0-10 0 0,0-7-1-2,0 5 1 2,0 6 0 1,0 15 0-2,0 11 0-1,0 6 1 2,3 0-1 0,-3-9 0 0,0-12-1-2,0-22 0 2,0-19 1 0,0-14-1-2,0-9 1 2,0-1 0 0,0 7 1 0,0 8 2-2,13 13-2 2,-5 9-1 0,5 10 1 0,-3-1-2 0,0-4 1-2,-10-13 0 2,0-13-1 0,0-14-1 0,0-6-1-3,0 0-8 4,0-23-4 0,0-25-11-1,0-16-11-3,0-13-62 3,0-4-44 0,0 48-82 0,0 1-817-2</inkml:trace>
    </iact:actionData>
  </iact:action>
  <iact:action type="add" startTime="81356">
    <iact:property name="dataType"/>
    <iact:actionData xml:id="d51">
      <inkml:trace xmlns:inkml="http://www.w3.org/2003/InkML" xml:id="stk50" contextRef="#ctx0" brushRef="#br0">26982 8520 26 0,'0'0'49'7,"0"0"58"0,0 0 10 1,0 0 12 0,0 0 0-2,0 0-17 2,0 0-9 0,20-25-36-1,-20 22-18 1,0 3-7-1,0 0-11 1,0 0-4 0,0 34 10-1,-4 20 4-1,-25 19-1 2,1 9-15 1,5 7 11-3,-13-2-11 3,6-6-5-2,2-12 1 1,5-8-5-1,2-17-5 0,1-10 3 1,4-10-3 0,12-14-4 0,4-3-3-2,-3-7-3 2,3 0 0 0,0 0 5 0,0 0 0-2,0 0 10 2,0 0-9 0,0 0-5-2,0-24 1 2,0-9-1 0,0-9-2 0,0-9 1-2,7-9 2 2,6-1-3 0,-5-6 5-1,7 1-4 2,-3-6 3-3,7-2-1 2,-2-7-2 0,17 4 1 0,-14-2-1-2,3 22-1 2,-4 17 1 0,-2 21 0-2,-1 16 30 2,-4 3 44 0,4 0-30 0,1 5-22-2,2 32-12 2,-7 10-10 0,1 13 2 0,6 4-2 0,-2-2 2-2,-1 0-2 2,7 2 5-1,-1 1-1 2,5 6 3-3,10 2-3 2,6-4 4 0,-2 0-3 0,-2-19 3-3,-9-13-2 4,-11-20-4-1,-12-15 0-2,-2-2-2 1,6 0-1 2,-11 0-2-1,2 0 0-1,-2 0 1 0,0-17-1 1,0-13 1-1,-13-21 0-1,-15-16 1 2,-12-12 0 0,0-5 1 1,-4 2-1-1,-3 8 0-2,5 16-2 2,2 8 1 0,3 10 0 0,5 3 1-2,-4 6-2 1,12 4-2 2,5 6 2-1,6 10 2-2,5 8 1 1,8 3-1 2,0 0 1-3,-3 0 0 2,-2 0-1 0,-4 7 0 0,-10 17 0 0,-1 10 0-2,-3 10 0 2,-6 13-2 0,4 14 4-2,0 5-2 2,2 13 1 1,4 7 0-2,-11-7-1-1,2-1 0 2,-11-18 0 0,6-14-2 0,5-22 2-2,8-19 0 2,17-11-2 0,3-4 0 1,0 0 1-4,0-13 2 3,31-31 0 0,21-21-1 0,-3-16 0-2,8-7 0 2,11-8 0 0,-4 1 1 0,-17 14-1-2,6 18 1 2,-26 18-1 1,-5 24 2-2,-11 9-2-1,0 12 0 2,-1 0 3 0,-3 5-3 1,16 47 1-2,8 19 0 0,8 21 1 0,4 0-2 1,2-8 1-2,9-14-1 2,-11-14 0 0,-4-15 0 0,-1-15-1 0,-7-5 0-2,-2-8-6 2,-9-2-26 0,-10 2-74 0,-10-13-83-2,0 0-137 3</inkml:trace>
    </iact:actionData>
  </iact:action>
  <iact:action type="add" startTime="83814">
    <iact:property name="dataType"/>
    <iact:actionData xml:id="d52">
      <inkml:trace xmlns:inkml="http://www.w3.org/2003/InkML" xml:id="stk51" contextRef="#ctx0" brushRef="#br0">26925 8287 639 0,'0'0'261'6,"0"0"-140"2,0 0-13-1,0 0-51 1,0 0-20-2,0 0-8 2,0 0-8 0,-147-104-6 0,93 121 2-2,18 13 20 3,15 5 5-1,14-1 9-1,7-4 0 0,0-4-3 0,23-8-2 1,31-6-15 0,7-12-14-2,6 0-9 2,-7 0-1 1,-16-8-5-1,-15-1 5-3,-22-2-2 4,-7 0-5-2,0-14-3 2,-43-9 0-3,-21-2 2 1,-10 11 2 1,7 16-2 1,2 9 2-3,13 20 1 2,3 34 12 0,18 10 25 0,18 3-1-2,13-5-9 2,0-11-4-1,23-13-10 2,24-14-3-3,12-19-8 2,6-5 1 0,18-5-5 0,-15-40 0-3,-8-9 0 5,-23-8 0-3,-24 3-3 1,-13-2-1-2,0 1 2 1,-45 15-2 1,-11 17 3 0,-1 18 0 1,1 10 1-4,8 19 2 4,-4 40-1-2,11 11 20 0,18 9 8 0,10-3 2 1,13-12-8 0,0-7-2-2,9-20-7 3,31-10 0-1,8-22-7 0,22-5-1-3,1-27-6 5,5-40 0-4,-3-19 0 3,-30-6-2-3,-25 6 0 2,-18 0-2 0,-13 13 2 0,-44 20-3-2,-8 24 4 2,-7 29-2 0,3 0 3 0,3 62 2-2,9 26 3 2,17 8 8 0,21 1-2 0,19-4 1-2,0-19-6 2,23-17 6 1,36-21-5-2,18-28 3-1,25-8-10 3,1-23 0-2,-3-35 0 1,-22-10 0-2,-29-7 0 2,-34 4 0 0,-15-4 0 0,-25 6 0-1,-50 20 0 0,-9 19 0 1,-1 30 0 0,-1 3 0-2,17 61 0 2,13 27 0 0,28 13 0 0,21 0 0-2,7-13 0 2,29-20 0 0,35-24 0 0,29-34 0 0,11-13 0-1,6-22 0 0,0-38 0 2,-23-13 0-4,-30-2 0 3,-33 8 0 1,-24 1 0-2,0 10 0-1,-50 9-4 2,-37 19-114 0,-23 18-55 0,52 10-105-2,11 10 28 2</inkml:trace>
    </iact:actionData>
  </iact:action>
  <iact:action type="add" startTime="86369">
    <iact:property name="dataType"/>
    <iact:actionData xml:id="d53">
      <inkml:trace xmlns:inkml="http://www.w3.org/2003/InkML" xml:id="stk52" contextRef="#ctx0" brushRef="#br0">21111 17255 95 0,'0'0'175'8,"0"0"-93"0,0 0-3 0,0 0-5-2,0 0 4 2,0 0 35 0,-13 40-11 0,13-40-19-2,0 0-17 2,-5 0-10 0,5 0-7-1,0 0-6-1,0 0-24 2,0 0-19 0,0-15-4 0,-8-27 4-2,7-10 16 2,1-9 3 0,-3-9 2 1,3-3 10-2,0 3-5 0,0 2-6 1,0 4-3-1,0 4 0 0,0 4 0 0,0 1-6 1,0-2-4 0,0-4 0-1,0-6 0 0,-9-7-3 2,5-2-2-1,1-3-2-3,3 6 6 3,0 0 0 1,0 9 1-1,0 2 4-3,0 5-5 4,0 8-2-2,0-3 0 3,0 2-3-4,0-1 4 1,0 0-5 1,0 0 3-1,0 7-3 0,-4 0 3 0,4 0-1 1,-3 9 1 0,-3 0-1-1,3 13 0 0,3-3-2 3,0 3 1-4,0-7 1 0,-4-8 1 2,4-4-1 1,-3-12-2-2,-10-4 2 0,8 0-1 1,-8 8 3 0,6 12 0 0,4 3-4-2,3 0 1 2,0-2-1 0,0-12 1 0,0-6 0-3,0-10-1 3,0-4 1 1,0 1-1-1,0 0 1-2,0-1 0 1,-8 3 0 3,0 1 0-3,7 5-2-1,-2 2 1 1,3-2 0 1,0 0 1 0,-4-3-1-1,4-4 0 1,-9-8 0 0,6 2 0 0,-10-5 0-2,6 8 0 2,7-2 1 0,-2 4-1 0,2-1 0-2,-3-2 0 1,3 1 1 2,-8 0-2-2,8-4 2 0,-3 3-1 0,-2-6 0 3,1 1 1-3,-5-4-2-1,6-1 2 2,-1-2-2-1,4 7 2 2,0 1 1-3,0 10-2 2,0 3 0 0,0 1 0 0,0-2 0-2,0-7 1 2,0-7-1 0,0-10 0 0,0 0-1-2,7 2 1 1,2 0 0 2,-5 13 1-1,1 9 0-2,6 15-1 2,-6 2 0 1,2 5 0-2,2-8 3-2,-5-5-3 4,-4-6 2-2,0-5 3 2,0 0 1-3,0-5-3 2,0 7 1 0,0 6-3 0,0 9-1-2,0 2 1 2,0 5 0 0,0-2-1 0,0-4 1-3,0-6-1 3,0-10 1 1,0-11-1-1,-7-6 0-2,-3 1 1 2,7-2-1 1,-10 8 0-3,8 1 0 0,2 7 2 2,3-1-4 0,0 3 4 0,0 3-2-2,0-2 0 3,0-4 0-1,0 1 0 0,0-10 0-2,5 5 0 2,6 4 1 0,-6-3-1 0,11 12 0-2,-6 2 0 2,4 1 0 0,5-3 0 1,-1-9 0-4,-13 1 0 3,0-1 0 1,3 4 0-2,-8 9-1-1,0 5 1 2,0 1 0 0,0 11 0 0,0 0 0-2,0 7 1 2,0 3-1 0,0-6 0 0,0-5 1-1,0-4-2 0,0 3 2 1,0 5-2 0,0 14 2-2,0 8-1 2,0 6 1 0,0 4 3 0,0 0-2-2,0 0 3 2,0 0 1 0,0 0 6 0,0 0-5-3,0 0 0 4,0 0 0-1,0 0 3 0,0 0 1-1,-8 0-10 0,-7 8 2 1,-14 20-3 0,-1 9 3-2,-11 8-3 2,-5 8 1 0,2 7 2 0,1 5-2-2,5-7 2 2,3-7-1 0,14-10 2 0,8-11-2-2,2-13-1 2,11-10 2 1,0-7-1-2,0 0 1-1,0 0-2 2,0-7 8 0,18-40-7 0,18-14-1-2,-6-6-1 2,8 1 0 0,-2 11 0 0,-1 9 2-2,-10 9 0 2,-5 10 0 0,0 8 8 0,-4 7 3-2,-8 10 13 2,9 2 17 0,2 0-1 0,-2 33-17-2,6 13-4 2,2 9-4 1,7 5-6-2,-7-4-2-1,-2-6-6 2,6-10-2 0,-18-15 1 0,2-5-4-2,-5-3 0 2,8-4-16 0,2-2-60 0,7-7-69-2,-9-4-100 2,1 0-467 0</inkml:trace>
    </iact:actionData>
  </iact:action>
  <iact:action type="add" startTime="88672">
    <iact:property name="dataType"/>
    <iact:actionData xml:id="d54">
      <inkml:trace xmlns:inkml="http://www.w3.org/2003/InkML" xml:id="stk53" contextRef="#ctx0" brushRef="#br0">21052 8634 328 0,'0'0'155'7,"0"0"-9"-1,0 0 24 4,0 0-46-3,0 0-19-1,0 0 6 2,0 0 5 0,0-17-8 0,0 17-10-2,0 0-6 2,0 0-24 0,13 0-29-1,20 0-6-1,9-3 13 3,3-1-15-1,16 2-1 0,6-7-5-2,18-1 6 3,-1-2-5-2,5 0 4 1,4 6 0-2,-9 6-6 3,3 0 5-1,3 0-3-1,-3 6-5-1,10 6-16 3,-3 1-5-2,-3-4 0 2,5 0 0-4,4-9 0 4,0 0 0-2,-2 0 0 1,10 0 0-1,-5 0 0 0,-5 0 0 1,-2-4 0 2,-19 2 0-5,-9 2 0 3,1 0 0 0,-9 0 0 1,1 0 0-4,-2 0 0 3,2 0 0 1,6 0 0-4,7-3 0 3,-3 1 0 0,8-2 0 0,-5 4 0 0,6 0 0-2,-16 0 0 2,10 0 0 0,-10 0 0 0,-5 0 0-2,8 0 0 3,4 0 0-2,-2 0 0 2,5 0 0-4,6-13 0 3,-6 1 0 0,-6 1 0 1,7 7 0-3,-11 4 0 1,1 0 0 2,-5 0 0-2,-4 0 0-1,1 0 0 2,-14 0 0 0,2 0 0 0,-1 0 0-2,8 0 0 2,-7 0 0 0,10 0 0 0,1 0 0-2,-11 0 0 3,12 0 0-2,-14 0 0 3,-2 0 0-6,-2 0 0 4,-6 0 0 0,-5 0 0 0,8 0 0-1,-8 0 0 0,5 0 0 2,-10-5 0-2,2-3 0-3,-6 4 0 4,-2 3 0 1,-1-1 0-1,-11 2 0-3,-5-4 0 3,0 4 0 0,0-3 0 0,0 3 0-2,0 0 0 3,2 0 0-2,-2 0 0 1,0 0 0-2,0 0 0 2,0 0 0 0,0 0 0 1,0-3 0-3,0 3 0 2,0 0 0 1,0 0 0-2,0 0 0-1,0 0 0 2,0-3 0 0,0 1 0-1,3-5 0-1,7 2 0 2,-5-3 0 0,8-1 0 1,-10 4 0-4,7-1 0 4,3-1 0-2,-9 7 0 2,9-7 0-4,-10 1 0 3,10 2 0 1,-5-3 0-1,-8 1 0-2,0 4 0 1,0-3 0 2,0-2 0-2,0-3 0-1,0-5 0 2,-41 2 0 0,-18-10 0 0,-18 0 0-1,-10-4 0 1,-3-7 0-1,-1-4 0 2,6-1 0-3,12 7 0 2,13 12 0 0,20 3 0-2,15 9 0 2,9 1 0-1,4 5 0 3,12 2 0-4,0 0 0 1,0 0 0 0,0 0 0 2,0 0 0-2,0 0 0-1,0 0 0 2,28 0 0 0,21 5 0-2,27 24 0 2,8 1 0 1,10 1 0-2,-14-3 0 2,-12-3 0-4,-9-5 0 4,-15 1 0-1,-8-8 0-3,-19-2 0 3,-4-3 0 0,-13 0 0 1,0 10 0-1,-10 6 0-2,-33 10 0 2,-10 4 0 1,-10 1 0-4,2-5 0 3,4 3 0 0,7-5 0 0,13-2 0-2,4-3 0 2,18-14 0 0,2-1 0-1,13-12 0 2,0 0 0-4,0 0 0 4,0 0 0-2,8-3 0-1,25-41-65 2,13-30-84 0,5-10-54 1,-32 48-78-2,-9 5-191 0</inkml:trace>
    </iact:actionData>
  </iact:action>
  <iact:action type="add" startTime="90187">
    <iact:property name="dataType"/>
    <iact:actionData xml:id="d55">
      <inkml:trace xmlns:inkml="http://www.w3.org/2003/InkML" xml:id="stk54" contextRef="#ctx0" brushRef="#br0">26346 7990 435 0,'0'0'266'7,"0"0"-86"1,0 0-58-3,0 0-43 4,0 0-30-2,0 0-18 1,0 0 22-2,-28 42-13 2,-11-11 6 0,-2 10 11-1,8 8 4 0,7 9-3 1,6-2-8 0,2-7-17-2,18-5-10 2,0-10 3 0,0-9-4 0,21-3 4-1,23-1-3 1,16-12-9-1,12-9-7 2,-3 0-2-1,-9 0 1-3,-10 0-3 4,-24-13-2-1,-18-9-1-2,-8-14 0 2,0-11-2-1,-44-7 0 2,-4-1 2-1,-15 14 0-2,2 11 0 1,5 27 1 2,-1 3 1-2,14 3 9 0,-1 41 21 0,7 6-2 2,16 6 4-3,8-2-9 2,13-9-7 0,0-5-1 1,13-10-9-4,18-7 1 3,20-9-6 0,-1-8 1 0,11-6-3-2,7-2 0 2,-10-45-1 0,-14-17-1-1,-21-5 1 1,-19-2-3-1,-4 6 2 1,-8 8-2 1,-44 16 1-4,7 14 1 3,-15 19 0 0,1 8 1 0,2 0 0 0,6 29 2-2,1 18 3 2,24 4 8 0,4 5 3-2,13-2 5 2,9-12-7 0,0-5 0-1,18-15-6-1,18-8-3 3,7-11-1-1,14-3-2 0,7-12-2-1,-3-43 0 0,-6-13 0 1,-21-6-5 0,-26 4 5-2,-8 12-5 3,0 10 4-1,-34 14-3-1,-16 17 2-1,-8 17 1 2,1 0 0 0,6 17 0 3,5 28 2-7,18 14 3 6,12 7-3-3,16-9 6 0,0-3-2-1,2-12 1 2,30-17-3 2,8-13 2-4,11-12-3 2,9 0-2-2,-2-40 0 3,-3-24-1-1,-15-18 0-1,-22-4-1 2,-18 1 0-4,0 18 0 4,-9 19 0-2,-26 22-1 0,-6 18-2 0,-12 8 5 2,1 17 0-3,1 48 2 2,2 16-1 0,14 10 7 2,9-5-3-4,19-13 1 0,7-17 0 2,0-16-1 0,0-13 0 1,18-10 1-2,10-8 1-4,10-9-7 6,2 0 0-3,-1-14 0 2,-2-28 0-1,-13-12 0 2,-11-11-2-3,-13 7-2 2,0 10-1 0,-13 21 2 0,-17 20-4 0,-8 7 4-2,-3 3 3 1,-1 33 0 1,12 7 1-1,7-7 1 1,18-4 1 0,5-12 1-1,0-10 0 0,0-2 0 0,28 1 2 2,21-6-6-2,-1-3 0-1,-1 0 0 3,-10-17 0-1,-14-16 0 0,-10-12 0-2,-13 2-3 2,0 6-3 0,-2 12 3 0,-32 15-2 0,-6 10 2-2,-4 0 3 2,4 10-1 0,-1 24 2-2,5-4 1 3,20-1 0-2,11-9 2 1,5-12 1-1,0 1 0 1,16-4-3-1,26 0-2 1,13-5 0-1,-7 0 0 1,-3-14 0-1,-13-22 0 1,-14-3 0-2,-18 8 0 3,0 9 0-2,0 14-3 1,-15 8-8-2,-24 0 8 2,-5 10 3 0,1 27 3 0,10 10-3-2,9-1 2 2,17-10 1 0,7-7 2 0,0-7-1-2,7-7-4 2,48-11 0 1,6-4 0-2,21 0 0-1,-13-11 0 2,-12-19 0 1,-17-4 0-2,-19-6 0-1,-21-2 0 2,0 2 0 0,-11-1 0 0,-35 3-7 0,0 14-3-2,5 13-6 2,5 11-12 0,4 0-19-2,0 25-13 2,7 17-25 0,9 3-32 0,3 6-67-2,13-38-89 2,0 2 116 0</inkml:trace>
    </iact:actionData>
  </iact:action>
  <iact:action type="add" startTime="94918">
    <iact:property name="dataType"/>
    <iact:actionData xml:id="d56">
      <inkml:trace xmlns:inkml="http://www.w3.org/2003/InkML" xml:id="stk55" contextRef="#ctx0" brushRef="#br1">20097 18400 317 0,'0'0'613'5,"0"0"-465"4,0 0-77-2,0 0-12 1,0 0 1-2,0 0 14 2,0 0-6 0,4 0-12 0,32 0 14-2,12-7 7 2,32-10-6 0,20 4-16 1,17-4-12-4,20 0-3 4,15 2-6-2,20 13 1 3,9 2-7-5,5 0-17 2,7 2 5 2,-6 20-9-1,7-2 1-3,-10 0-2 3,0-13-6 0,-6 1-3 0,-17-8 2-1,-7 2-4 1,-10 0 5 0,-8 3 3 0,-14 5-3-2,-15 1 1 2,-10-5 1 0,-14-6-1 0,-15 0 1-3,-12 0-2 3,-15 0 3 1,-12 0-2-2,-15 0-1 0,-4 0 0 0,-10 0-2 2,0 0 2-2,0 0 0 0,0 0-3 0,0 0 2 1,0 0-2 0,-17 0-2-2,-19 0-1 3,-15-12 6-1,-19-12 0 0,2-2 1-2,-8-10-3 2,-11-4 2 0,-6 1 0 0,4-6-1-3,-6-1 1 3,14 5 0 1,8 7-1-2,28 8 0 0,13 12-5 0,21 8 6 2,8 6-1-2,3 0 1-1,0 0 1 3,0 0 2-1,0 0 2 0,0 0 0-3,6 0 2 4,38 6-2-1,33 20-5 0,3 10 0-3,24 4-1 4,-4-3 2-2,0 4-2 2,-5-1 2-4,-19-3 2 4,-9-2-1-2,-13-6 1 2,-24-7 4-3,-12-9-5 2,-7 0 5 0,-11-9-5-1,0 6-1 0,-9 12-1 0,-31 4-5 2,-6 4 0-1,-12-2 3-2,1-7-1 2,14-5 0 0,-1-2-6 0,5-3-14-2,14 1-26 3,8-4-41-2,1 4-17 2,16 1-53-5,0-9-54 4,13-3-246 1</inkml:trace>
    </iact:actionData>
  </iact:action>
  <iact:action type="add" startTime="95924">
    <iact:property name="dataType"/>
    <iact:actionData xml:id="d57">
      <inkml:trace xmlns:inkml="http://www.w3.org/2003/InkML" xml:id="stk56" contextRef="#ctx0" brushRef="#br1">24231 18044 502 0,'0'0'297'6,"0"0"-157"1,0 0-45 0,0 0-48 0,0 0-7 2,0 0 10-2,0 0-21-1,20 70-1 2,-20-33 21 0,0 5-4 0,0 2-4-2,0 5-19 2,-1 1-6 0,-15 7-1 0,3-1-1-2,5 0-2 3,8-11-8-2,0-5 4 1,0-15-1-2,28-8 3 2,13-12-2 0,12-5-7 0,11 0 0-2,0-30 1 2,-5-23-1 2,-2-13 0-3,-12-14-1-1,-9-9 0 2,-4 7-2-1,-21 25 2 2,2 17 0-3,-5 19 0 2,-8 14 1 0,0 7 2-1,0 0-3 0,0 0 5 1,0 0-4 0,0 0 4 0,0 22 7-2,0 24 16 2,0 21-12 0,-5 12 0 0,-2 10-3-2,-6 5-9 2,6-8-4 0,-9-9 0-1,11-28-4 0,-6-25-31 1,6-24-22 0,5 0-28 0,-2-43-97-2,-7 6-25 2,9-10-295 0</inkml:trace>
    </iact:actionData>
  </iact:action>
  <iact:action type="add" startTime="97730">
    <iact:property name="dataType"/>
    <iact:actionData xml:id="d58">
      <inkml:trace xmlns:inkml="http://www.w3.org/2003/InkML" xml:id="stk57" contextRef="#ctx0" brushRef="#br5">18897 17670 292 0,'0'0'408'7,"0"0"-267"-1,0 0-79 2,0 0-23 0,0 0 10 1,0 0 10-3,2-219 19 1,-2 100-19 1,0-19-6-2,0-23 13 2,3-14-17 0,-3-2-20 1,2-11 0-2,9-7-4 0,-9 2-11 1,12 8-1 0,-5 10-2-3,7 15-7 4,-9 22 5-2,11 15 0 1,0 11-5 1,-2-1 2-3,2-8-4 2,-8-10-2 0,3-7 2 0,-12 6-4-2,2 2 3 2,-3 21-2 0,0 16 0-1,0 14-1 0,0 17 1 1,0 15-2 0,0 10 1 0,0 6 1-2,0 6 0 2,0 2 1 0,12 4 0-3,-11 1 1 4,2 8-1-1,-3 1 0 0,0 4-1 0,0 5 1-2,0 0-7 1,0 0 1 2,0 0 0-2,0 0 3 0,0 17 3 0,-11 10 6 2,-10 2-3-2,-3 7 3 0,-4 7-5 1,-5 7 0 0,-9 12 5 0,4 2 4-2,5-2 1 2,2-3-8 0,-1-9 0-2,8-10-3 2,4-9 0 0,4-5 0 0,11-15 0 0,5-6 0-2,0-5 1 2,0 0-2 1,0 0-6-4,16-3-5 3,13-31 4 0,12-13 8 0,7-17 2-2,-1-15-2 2,7-5 3 0,-8-7-3 0,-5 12 0-2,0 15 2 2,-21 21-1 0,0 24 0 0,-4 11 1-3,-13 8 7 4,1 0 28-1,8 0 0 0,-8 33-16 0,14 21-2-2,-2 17 1 2,4 15 9 0,6 4 5 0,-4-5-10-2,-3-18-13 1,-2-20-8 2,3-15-3-3,-17-15-1 2,10-9-26 0,-10-8-31 0,-1 0-38 0,-2 0-55-2,0-22-143 3,0 0-237-2</inkml:trace>
    </iact:actionData>
  </iact:action>
  <iact:action type="add" startTime="98782">
    <iact:property name="dataType"/>
    <iact:actionData xml:id="d59">
      <inkml:trace xmlns:inkml="http://www.w3.org/2003/InkML" xml:id="stk58" contextRef="#ctx0" brushRef="#br5">18494 12972 562 0,'0'0'284'4,"0"0"-146"3,0 0-40 2,0 0-23-2,0 0-10 0,0 0 29 1,0 0-37 0,24 84-15 0,-8-17-3 0,2 12 5-2,2 9 3 2,-1-2-7 0,1 1-9-2,3-11-1 2,-11-16-9 0,1-30-8 0,-10-19-2-2,-2-11-9 2,11 0-2 0,-8-7-11 0,16-38 11-2,12-17 0 2,-4-11 1 0,-1-4 2 0,5 8 0-3,-7 7 0 6,-5 13-2-5,-4 22 1 2,2 15 6-2,-16 12 2 2,-2 0 0 0,0 0 12 0,5 34 9 0,8 21-14-2,10 14-13 3,-4-2 1-2,3-2 7-2,-2-12-3 4,3-1 0-1,-3-12-1-1,8-6-1 0,-14-11-2 1,1-12 0 0,5-8 4 0,-8-3-2-2,8 0 6 2,0-34-9 0,5-21-4 0,-2-12 0 0,-3-11 1-2,1 6 0 2,-2 5 1 0,-2 5-2 0,3 13-2-2,-1 10 2 3,1 6-4-2,4 2-37-1,0 6-78 1,10 5-91 1,-31 20-70 1,10 0-642-3</inkml:trace>
    </iact:actionData>
  </iact:action>
  <iact:action type="add" startTime="105216">
    <iact:property name="dataType"/>
    <iact:actionData xml:id="d60">
      <inkml:trace xmlns:inkml="http://www.w3.org/2003/InkML" xml:id="stk59" contextRef="#ctx0" brushRef="#br0">30552 3465 672 0,'0'0'275'8,"0"0"-148"-3,0 0-6 3,0 0-11 0,0 0-51 1,0 0-24-2,0 0-19-1,-1744 188-16 4,1483-243-9-4,41 6-71 3,184 29-104-3,32 18-230 2</inkml:trace>
    </iact:actionData>
  </iact:action>
  <iact:action type="add" startTime="105614">
    <iact:property name="dataType"/>
    <iact:actionData xml:id="d61">
      <inkml:trace xmlns:inkml="http://www.w3.org/2003/InkML" xml:id="stk60" contextRef="#ctx0" brushRef="#br0">30613 3872 462 0,'0'0'408'7,"0"0"-221"-1,0 0-19 2,0 0-34 0,0 0-55 0,0 0-24-1,-1423 51-11 0,1146-46-33 4,40 1-11-5,33 3-16-1,49-1-72 4,145-3-151-1,10 1-391 0</inkml:trace>
    </iact:actionData>
  </iact:action>
  <iact:action type="add" startTime="107894">
    <iact:property name="dataType"/>
    <iact:actionData xml:id="d62">
      <inkml:trace xmlns:inkml="http://www.w3.org/2003/InkML" xml:id="stk61" contextRef="#ctx0" brushRef="#br0">29271 3962 407 0,'0'0'130'5,"0"0"-9"3,0 0-33 0,0 0-26 1,0 0-15-4,0 0 9 3,0 0-13 0,24 564-7 0,-24-411-3-2,-4 21-2 3,-16 20-3-2,-14 10-15 1,-9 11 19 0,-14-5-7-1,-14-6-12 1,-8-11 0 0,-14-16-10-2,7-14-1 2,-6-4 1 0,3-9-4 0,-2-10 1-2,2-13 0 2,5-9 0 0,-4-12 1 0,7-10 0-2,1-9 0 2,12-9-2 0,-5-4-1 0,13-7-5-2,9-5-4 2,0-8 9 0,9-9 1 0,1-9 0-2,8-6 1 2,3-3 0 0,-4-5 0 0,11-9-3-2,-1-1 2 2,5-2-4 0,-2-3 5 0,1-1-2-2,0-4 1 2,0 2 0 0,-17 3 1 0,4 7 0-2,3 2-2 2,1-3 2 0,7 2-1 0,12-11 1-2,7-1 0 2,3 0 1 0,-6-3 2 0,6 3 15-1,-3 1-3 1,3-4-7-1,0 0-7 1,0 0-1-2,0 0-8 2,0-13-7 1,0-31 15-2,0-13 2-1,9-14 5 2,17-12-5 0,12-10 0 0,2-10-2-2,-4 0 1 2,-8 16 0 0,-2 26-1 0,-13 27 1-2,-9 26 0 2,-4 8 5 0,0 0 6 0,0 5 15-2,0 42 11 2,-1 21-2 0,-18 16-15 0,7 1 15-3,-3-7 3 4,-6-6-2-2,13-11-6 2,0-8 2-3,8-5 11 2,0-8 8 0,0 1-8 0,3-3-21-2,31-8-2 2,-7-10-8 0,17-20-13-1,5 0-2 0,7-17-9 1,-3-36 2-1,-1-9-34 2,-16-6-57-3,-26 6-64 2,-10 40-94 0,0 12-423 0</inkml:trace>
    </iact:actionData>
  </iact:action>
  <iact:action type="add" startTime="108787">
    <iact:property name="dataType"/>
    <iact:actionData xml:id="d63">
      <inkml:trace xmlns:inkml="http://www.w3.org/2003/InkML" xml:id="stk62" contextRef="#ctx0" brushRef="#br0">26844 6989 286 0,'0'0'199'6,"0"0"-57"0,0 0 9 3,0 0-66-2,0 0-21 2,0 0-10-4,0 0-4 3,-1145 471 15 0,1045-247-15 0,28 25 4-2,28-2-3 2,21-3 0 1,23-13 6-1,3-27-35-2,79-26-19 2,53-31 0 0,65-36-1-1,55-34 1 0,46-49 4 1,30-28-2-1,4-67 8 2,-33-66-3-3,-35-46 5 2,-57-30-4-1,-58-31 2 2,-55-31-2-3,-61-10-2 2,-36-6-4 0,-52 23-3 0,-70 43-2-2,-44 51 1 2,-36 55-2 0,-49 49 2 0,-24 53 3-2,-22 23-4 2,-2 96-1 0,22 57 1-1,50 47 2 0,37 49-1 0,55 22 0 2,38 3 4-1,38 0-4-2,41-22 8 2,18-18 19 0,60-16-12 0,80-37-11-2,59-48-5 2,57-61 0 0,37-82-1 0,40-64 0-2,-11-123 1 2,-25-71 0 0,-68-37-8 0,-72-26 6-1,-77 5 0 0,-80 14 0 0,-70 27 2 2,-83 58-5-4,-69 74-2 4,85 143-52-2,13 19-151 2</inkml:trace>
    </iact:actionData>
  </iact:action>
  <iact:action type="add" startTime="112690">
    <iact:property name="dataType"/>
    <iact:actionData xml:id="d64">
      <inkml:trace xmlns:inkml="http://www.w3.org/2003/InkML" xml:id="stk63" contextRef="#ctx0" brushRef="#br0">31102 2542 555 0,'0'0'240'6,"0"0"-103"1,0 0-67 1,0 0-40 0,0 0-10-2,0 0 11 3,-16 324-1-2,5-285 1 1,10-20-19-1,1-13-5 0,0-6-6 2,0 0 1-2,0-28-2-1,0-31 3 3,1-19-2 0,18-7 0-5,2-1 0 5,-1 9 1 0,3 16-2-2,-6 16 0 2,7 18 1-5,-8 14 4 5,1 11 14-2,-7 2 4 2,3 0-10-4,-6 30 3 4,6 24-3-1,8 13-8 0,-11 7-4-1,0 1 1 0,-7 2-2 1,-3-10-2 0,0-5 0-2,0-17-9 1,0-9-21 1,0-14-39 0,0-22-84-2,0 0-174 3</inkml:trace>
    </iact:actionData>
  </iact:action>
  <iact:action type="add" startTime="113147">
    <iact:property name="dataType"/>
    <iact:actionData xml:id="d65">
      <inkml:trace xmlns:inkml="http://www.w3.org/2003/InkML" xml:id="stk64" contextRef="#ctx0" brushRef="#br0">31664 2425 599 0,'0'0'220'6,"0"0"-156"3,0 0-14-2,0 0-21-1,0 0-12 2,0 0 16 0,0 0-7-2,-148 385 13 4,148-352-2-4,0-13 8 2,0-15 27 0,28-5-14-2,12 0-12 2,10-15-46 0,-10-25 2 0,-14-6-2-2,-3-4-2 3,-10-1 0-2,-11 4-5 2,-2 2-13-4,0 8-41 4,0 3-36-1,0 29-87-1,0 2-250-1</inkml:trace>
    </iact:actionData>
  </iact:action>
  <iact:action type="add" startTime="113591">
    <iact:property name="dataType"/>
    <iact:actionData xml:id="d66">
      <inkml:trace xmlns:inkml="http://www.w3.org/2003/InkML" xml:id="stk65" contextRef="#ctx0" brushRef="#br0">32424 2554 165 0,'0'0'585'4,"0"0"-459"4,0 0-63 5,0 0-46-9,0 0-5 1,0 0 3 3,-148 75 7 0,109-31 6 0,-11 3 4-1,23 7 7 0,12 0-13 2,9-10-15 1,6-6-6-7,0-18-2 6,6-13 0-2,32-7-1 2,8-17-2-4,1-28-1 3,-7-9-2 0,-12 0 2 1,-12 1 0-4,-9 5 1 3,2 6 0 1,-9 9 0-2,4 6 0 0,-4 14 0 1,0 8 1-1,0 5 0-1,0 0 11 3,0 18 60-1,0 29-41 1,0 17-22-2,0 12-2-1,0 5-3 2,0 7 1 0,0 4 4 0,0-2 2-2,0 3-1 2,0 2-5 0,-13-2-5-2,-15 3 1 2,-12-12-1 0,-15-14-1-1,-2-23-5-1,9-15-4 3,-8-23-14-2,11-9-36 2,12-31-56-3,30-14-87 3,3-11-69-3</inkml:trace>
    </iact:actionData>
  </iact:action>
  <iact:action type="add" startTime="114206">
    <iact:property name="dataType"/>
    <iact:actionData xml:id="d67">
      <inkml:trace xmlns:inkml="http://www.w3.org/2003/InkML" xml:id="stk66" contextRef="#ctx0" brushRef="#br0">32692 2645 481 0,'0'0'180'5,"0"0"-27"3,0 0-38-2,0 0-43 2,0 0-30 0,0 0-3-2,0 0-11 3,-124 221-7-2,124-204 5 2,0-6-5-2,12-5-6-1,26-6-15 2,1 0 0 0,1-17-5 0,1-30-1-2,-13-8 4 2,-2 0 2 0,-12 4-3 1,1 14 3-3,-14 18 0 1,-1 11 0 1,0 8 2 0,0 0 13-2,0 0 10 2,0 24-5 0,-13 16-15 0,2 5 1-1,-1 6 2 1,5-3 5 0,7-7-1-2,-2-9-5 2,2-10-3-1,0-12-4 2,0-7 0-4,0-3-2 4,0 0-19-1,0 0-95 0,0 0-70 1,5 0-367-5</inkml:trace>
    </iact:actionData>
  </iact:action>
  <iact:action type="add" startTime="114656">
    <iact:property name="dataType"/>
    <iact:actionData xml:id="d68">
      <inkml:trace xmlns:inkml="http://www.w3.org/2003/InkML" xml:id="stk67" contextRef="#ctx0" brushRef="#br0">32906 3504 419 0,'0'0'149'5,"0"0"-50"3,0 0 2-1,0 0-38 1,0 0-11-1,0 0-4 2,55-404 10-3,-53 310-15 2,5-3 5 0,2-8-11-3,-5 10-7 3,3 10-7 0,5 18-14 1,-8 20 0-1,9 15-2-2,-3 12 6 1,1 7 1 2,-1 7-5-2,7 3 2 0,2 3 10 0,6 0 15 2,4 0-20-2,-6 22-4 0,0 9 4 1,-1 3-2-1,-11 2-14 2,-3-4-1-3,-6-4 1 1,-2-1-1 2,0 0-1-4,-5-3-1 4,-19-1 2-2,-3-6-2 2,-2 0 1-4,4-6-2 3,8-2-4 0,-6 1-28 3,11-2-39-5,8-8-96 0,4 0-493 2</inkml:trace>
    </iact:actionData>
  </iact:action>
  <iact:action type="add" startTime="116154">
    <iact:property name="dataType"/>
    <iact:actionData xml:id="d69">
      <inkml:trace xmlns:inkml="http://www.w3.org/2003/InkML" xml:id="stk68" contextRef="#ctx0" brushRef="#br0">33200 3439 706 0,'0'0'195'6,"0"0"-179"2,0 0 63 0,0 0 1 0,0 0-7-3,0 0-16 4,0 0 16-1,-1436-19-40 0,1165 51-30 2,17-7-3-6,32-20-23 4,179-5-153 0,20 0-392-2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3:46:43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131">
    <iact:property name="dataType"/>
    <iact:actionData xml:id="d0">
      <inkml:trace xmlns:inkml="http://www.w3.org/2003/InkML" xml:id="stk0" contextRef="#ctx0" brushRef="#br0">1282 6349 660 0,'0'0'242'8,"0"0"-116"0,0 0-16 0,0 0-55-2,27 0-22 2,14 0 17 0,18 0-3 0,11 3 2-2,18 14-5 2,21-4-14 0,3 4-1 0,18-7 5-2,21-1-4 2,18-6-6 0,13 2-1 0,-5-1-11 2,-2-4 4-5,-5 3-6 2,1-3 3 1,7 0-1-1,6 0-8 1,13-10-1 0,5-12-1 0,-7 0 1-3,-9 5-3 4,-5 6 7-1,-4 5-3 0,-13 3 0-3,-3 3 0 3,-25 0-3 1,-29-3-2-2,-17 1 4-1,-22 2-2 2,-7 0 1 1,-12 0 1-2,-18 0-2 1,-11 0 2-1,-11-3-3 0,-5 1-1 1,-4-2 1-1,0 1-6 0,-4-2-1 2,-56 0 5-1,-34 2 2-3,-42-1 2 4,-43 4 2-1,-51 0-3 0,-45 0 2-2,-30 0-3 2,-9 0 0-1,6 0 1 1,24 0-1-2,31 0 6 2,26 0-1 0,20 7 0 0,13 15-2-2,7 0 3 3,13-2-4-1,17 0-2-1,23-3-2 0,28 0 1 1,17-4 1 0,28-4-1-1,14-3-1-1,26-4 3 3,14-2-1-2,3 0 0 1,4 0 3 0,0 0 4-2,43 3 3 2,59 5 1 0,44 5-11-1,53-3 5 0,40 1-3 1,23-2-3 1,22 1 1-2,18-3-4 0,8-5 1 0,12-2 3 2,-15 0 2-3,-13 0 0 1,-25 0 2 2,-38-5-2-1,-30-7-2-1,-42 7 1-1,-34-1-1 2,-25 0 1 0,-29 1 3-1,-21-1-1 0,-26 3-1 2,-11 3-2-2,-13 0-1-1,-13 0-2 2,-71 0-4 0,-61 0 7 1,-76 0 1-4,-66 0 8 4,-40 0-1-2,-31 0 6 2,17-1 4-2,24 1-10 1,35 0 1 0,33 8-2 0,27 24 2-2,25 10-3 2,17 2 6 0,17-7-6 0,18-10-4-2,29-7-2 2,39-12 0 0,29-3-1-1,31-5 2-1,17 0-4 3,0 0 5-3,56-25-2 2,76-17 4-2,90-8 2 3,71-1-6-2,33 9-10 1,10 12-8-1,-17 10 3 0,-38 10 8 2,-43 10-14-1,-47 0 2-3,-50 0-38 3,-31-7-41 1,-39-17-71-1,-71 14-87-2,-4-1-293 1</inkml:trace>
    </iact:actionData>
  </iact:action>
  <iact:action type="add" startTime="9125">
    <iact:property name="dataType"/>
    <iact:actionData xml:id="d1">
      <inkml:trace xmlns:inkml="http://www.w3.org/2003/InkML" xml:id="stk1" contextRef="#ctx0" brushRef="#br0">8131 6135 363 0,'0'0'285'7,"0"0"-94"0,0 0-43 1,0 0-49 0,0 0-29-2,0 0-14 2,0 0 13 0,113 10-9 0,-90 2-10-2,16 2-4 2,3-1-12 1,15 5 2-2,7-1-3-1,11 0-7 2,6-3-2 0,16 4-2 0,11-9-8 0,12-5-1-2,10-4-4 2,21 0-1 1,23 0 2-4,14 0-2 4,2 0 4-1,2 0-11 0,-16 0 7-3,4 0-2 4,1 9 5-1,-7 8 0 0,-3-4-4-3,6-5 0 3,-16-8-4 0,3 0 0 0,-9 0-2-2,-14-3 4 2,-18-7-4 0,-6-2 6 0,-14 9 0-2,-9 3 0 3,-11 0 0-2,-15 0-5 1,-11 0 1-1,-14 0-3 0,-9 0 0 2,-11 0-1-2,-10 0 1-1,-9 0 0 2,-4 0-4 0,0 0-21 0,0 0-69-2,-33 0-61 2,-38 0-43 0,19 0-86 0,7 0-702-2</inkml:trace>
    </iact:actionData>
  </iact:action>
  <iact:action type="add" startTime="10362">
    <iact:property name="dataType"/>
    <iact:actionData xml:id="d2">
      <inkml:trace xmlns:inkml="http://www.w3.org/2003/InkML" xml:id="stk2" contextRef="#ctx0" brushRef="#br0">14187 6255 437 0,'0'0'249'7,"0"0"-114"1,0 0-12 0,0 0-29-2,0 0 1 2,0 0-7 0,0 0-22 0,33 0-13-2,11 0-8 2,12 3-10 0,24-1 1 0,19 1 3-2,24-3-4 2,17 0-5 0,17 0-3 0,11 0-6 1,26 0-6-3,-5-3 1 1,15 3 1 1,6 0 11-2,-5 0 2 2,8 0-5 1,-2 0-10-2,7 0 4 0,-18 0-3 0,-15 0-8 1,-12-16 2 0,-25-7-4-2,-18 4 3 4,-18-1 1-2,0 7 1 0,-20 3 0-2,1 8-2 1,-16-1-1 2,-13 3-2-2,-21 0 0-1,-4 0-5 2,-21 0 1 1,-5 0-1-2,-9 0-2-2,-4 0-2 3,0 0 0 0,0 0-17 0,0 0-20-2,0 0-38 2,0 0-38 0,-25 0-30 0,-31 0-17-2,20 0-103 2,8 0-339 0</inkml:trace>
    </iact:actionData>
  </iact:action>
  <iact:action type="add" startTime="15619">
    <iact:property name="dataType"/>
    <iact:actionData xml:id="d3">
      <inkml:trace xmlns:inkml="http://www.w3.org/2003/InkML" xml:id="stk3" contextRef="#ctx0" brushRef="#br0">18337 8711 510 0,'0'0'347'6,"0"0"-197"4,0 0-38-6,0 0-55 4,0 0-12 0,0 0 26 0,0 0 11-2,362 9-20 2,-289-9-9 0,-5 0 1 0,7 0-5-2,2 0-11 2,3 0-4 0,4 0-5 0,1 0-8-1,11 0-5 0,1 0 1 3,-5 0 3-3,8 0 0-1,10 6-2 2,-3 3-7 0,10-8 1 0,7-1-2 1,-3 0 0-4,-2 0-1 4,-1 0-1-2,2 0-1 0,-5 0-2 1,-4 0 1 0,5-1-1 1,4 1-2-2,1 0 3-1,15 0 0 1,-7 0-2 1,4 0 5-1,-8 0 0 0,-6 0 1 2,-10 0-1-1,1 0-2-2,-15 10-4 1,-11-2 1 2,-2-1-1-1,0-7-3-3,-1 0 1 3,-1 0-1 1,9 0 2-1,0 0-2-1,-2 0 1 0,6 0 3 0,-9 0-1 3,9 0 0-5,-9 0 1 4,-3 0-2-2,2 0 0 1,-18 0 1-2,5 0-1 3,-11 0-2-2,-11 0 3 1,9-7-2-3,-10 6 2 3,3-3-1 0,-7 4 4 0,11 0-3-2,-8 0 2 2,15 0-3 0,1 0 3 1,-1 0-4-4,13 0-1 4,-10 4 0-2,13-4 3 2,-13 0 0-4,15 4-2 3,-2 0 3 0,7 1-1 0,-3 3 2-1,6 1-5 0,6-1-1 2,-12-1 0-2,-1-3 0 0,1-4 1 0,-1 3 0 2,4 0 1-2,-4 0 0-1,1-1-2 3,1-2 0-2,-8 0 0 2,6 0 0-4,-3 0 1 5,4 0-2-4,2 0 0 3,-5 0 1-4,-1 0 1 4,-3 0 0-2,6 4 1 1,-4 1-1-1,6 1-5 0,-3-6 2 2,-5 0-6-2,-4 0 5-1,-1 0 1 2,-8 0 2 0,7 0 0 0,2 0 0-2,-1 0 1 2,5 0-2 0,-7 0-1 1,4 0 2-3,-7 0-6 2,-5 0 3-1,2 0-8 2,-10 0 2-4,3 0 3 3,2 0 7 0,4 0-1 0,-4 0 0-1,-1 0 1 0,2 2 0 2,2 10-1-2,2-4 0-1,9-3-2 3,-4 0 0-2,8-1 3 1,-3 1-3-2,9 5 3 2,1-5-3 0,8 1 3 1,-8 3-4-4,-7-9 2 4,0 0 2-2,5 0-8 2,-5 0 0-4,-7-4 0 3,5-5 4 0,-17 5 2 0,12 4 2-1,-6-3 0 0,-2 3 0 2,5 0 0-2,-4 0-2 2,-2 0 1-3,-2 0-1 2,-12 0 1 0,-1 0-1-3,-5-4 0 3,-8-2-12 0,9 1 5 1,2 3 1-3,8 0 0 3,2 2 0-2,7 0 6 1,-2 0 1-2,1 0 0 2,-6 0-1-1,-2 0 0 1,-8 0 0-1,5 0 0 0,-1 0 2 3,3 0-1-3,-3 0-2-1,3 0 0 2,1 0-1-1,7 0 4 2,-2 0 0-4,4 0 2 4,1 0-2-2,-2 0 0 2,-1 0-1-3,5 0 0 3,-10 0 0-3,10 0 0 4,4 0 1-4,2 0 1 0,1 0-1 3,2 15 0-2,1 2 0 0,-2 0-2 0,-8-5 0 2,-2-7 2-2,2-2-4 0,-1-3-7 0,-1 0 5 1,2 0 2 1,3 0-3-4,0 0 7 4,-3 0 0-2,-5 0 1 1,-2 0-1-2,-11 0 2 3,-7 0-2-2,5 0-1 3,3 0-1-5,6 2-2 2,10-2 1 1,9 0 3 2,12 0 0-5,8 0 0 2,11 3 2 2,11 9-2-2,-5 3-4 1,-1-2 3-2,-10 6 0 3,-13-4 0-1,-10-5 1-3,-24-1 0 3,-12-6-4 0,-17-3 3 1,-18 0-32-4,-1 0-155 2,-1 0 25 1,-54-39-4 0,19 19-80-2,8 5-397 2</inkml:trace>
    </iact:actionData>
  </iact:action>
  <iact:action type="add" startTime="19355">
    <iact:property name="dataType"/>
    <iact:actionData xml:id="d4">
      <inkml:trace xmlns:inkml="http://www.w3.org/2003/InkML" xml:id="stk4" contextRef="#ctx0" brushRef="#br0">6925 13301 340 0,'0'0'63'4,"0"0"21"4,0 0-17 0,0 0-12 0,0 0 9-2,0 0 3 2,0 0-4 0,-1747 19 4 1,1425-29-3-3,-23 3-6 3,-18 7-24-2,3 0-12 3,12 0-5-5,21 9-10 3,27-9-4 0,-2 0 10-1,21 0-7-1,10-15-4 3,16-4-2-1,18 2 0-3,39 2 1 6,15 2 4-6,38 6-5 4,28-3 3-1,30 3-2-2,30 3 1 1,24-2-2 2,10 1 0-2,5-4-1 3,8 1-5-5,-3 0-2 1,10 3-3 2,3-2 5-2,15 2-8 2,69 5 14 0,56 0 13 0,69 0-3-2,61 0-7 2,52 17 0 1,33-4-1-2,9 1 7-1,-11 6-7 2,-17 3-1 0,-24 13 5 1,-21 6 1-3,-30-2 1 1,-10-3-1 1,-10-12-2 0,-6-8-2-2,-1-15-2 2,-6-2-1 0,-11 0 0 0,-9-9 0-2,-17-4 0 2,-18 5 7 0,-21 8-5 0,-3 0 2-2,-17 0-2 2,-16 0-2 1,-19 0 1-2,-16 0-1-1,-24 0 0 2,-27 0 0 0,-14 1 2-2,-16 9-2 2,0 4-3 0,-36 3-2 0,-44 6 5-1,-44-1 0 0,-43-3 0 1,-35-5 1 0,-32-5-1 0,-23-7 6-2,-8-2 9 2,-40 0 15 0,-25-13-4 0,-22-10 1-2,-11 0-12 3,23 6-6-1,26 7-6 0,45 2-1 0,35 4-1-2,27 4 1 4,10 0-2-6,11 0 0 4,-3 12 0 0,15 1-1 1,6 1 0-1,11-2 0-3,13-4 0 4,20 3 0-1,27-5 0 1,34-1 1-5,27-5-4 5,36 0 0-2,15 0-2-1,83 0-14 1,62 0 20 2,64 0 3-2,62 0 1 2,43 0-3-4,36 0-1 3,31 0-4 1,11 0 4-2,-4 6 1-1,-9 1-1 3,-21 0 6-2,-32 3 0 1,-11-5-5-2,-28-5-1 2,-11 0 8 1,-16-3 0-2,-15-29 1-1,-34-4-4 2,-13-5 3 1,-33-6-8 0,-28 6 5-4,-35 4-1 2,-21 12-3 2,-39 14 5-1,-28 5 11-2,-15 6-1 2,-14 0-16-1,0 0-4 2,-80 0-12-3,-63 4 15 1,-75 17 1 1,-86 4 3 0,-61 1-3-2,-57-4 1 2,-56-9 0 1,-31-13 0-2,-36 0-2 0,6-49-49 1,370 19-75 0,30-5-215-1</inkml:trace>
    </iact:actionData>
  </iact:action>
  <iact:action type="add" startTime="22593">
    <iact:property name="dataType"/>
    <iact:actionData xml:id="d5">
      <inkml:trace xmlns:inkml="http://www.w3.org/2003/InkML" xml:id="stk5" contextRef="#ctx0" brushRef="#br0">6416 10043 284 0,'0'0'350'8,"0"0"-163"0,0 0-62 0,0 0-41-2,0 0-5 2,0 0 6 1,0 0 4-1,4 32-11-1,-4-32-10-1,12 2-10 2,-5-2-25 0,11 0-13-2,2 0-15 2,6 0-5 0,12-9 0 0,-2-12 0-2,5 0 1 2,2 2 0 0,-2 3 1 0,1 4-1-2,-2 7 3 4,-6 5 1-4,-7 0 0 4,9 0-2-6,-11 0 1 4,4 0 0 0,-6 17 1 1,2 7-2-2,-2-1 4 1,6-3 0-2,-1-10-5 3,5-5-2-3,6-5-2 1,4 0-1 2,2-5 0-2,8-16 2-1,-8 0 0 3,-2 6 1-2,-2-3 0 1,1 6 1-2,-9 5-1 3,-5 0 1-2,8 7 0 2,-12 0-1-3,8 0 2 1,-4 0-2 1,1 0 0 1,-2 9 1-3,-2 8 0 2,4 1 1 0,-1-5-2 0,3-5 0-1,-3 1 1-1,5-7-2 2,-2-2 2 1,6 0-2-4,5 0 2 3,-1 0-1 0,0 0 0 1,-1 0 1-4,-4 5 1 3,5-1-2 0,-2-1 0 1,2-3 1-2,-1 3-1-1,1-1 0 2,-2 6 1 0,15 4 1-1,-6 5-2 1,8 3 2 0,1 2-2 0,-1-2 0-3,-5-1 2 3,10-4-2 1,-9-7 0-2,9-8-1-1,-5 0 0 2,-5 0 1 0,10 0 0 0,-2 0 1-2,1 0-1 2,-2 0 0 0,-3 0 0 1,-10 0 1-4,-2 0 0 4,-5 0 0-2,4 5 0 1,-1 12-1-2,-1 7 0 3,4-5-1-2,1 0 0 1,-13-7 1-2,4-7-5 2,-9-2 5 0,2-3-4 0,-1 0 0-2,1 0-9 2,1-17 2 0,8-11 5 0,3-4-2-2,2-5 5 2,-2-1-1 0,-5 7 4 0,0 6 0-2,-13 14 1 2,1 5 1 0,3 6 1 0,3 0-2-2,4 0 0 3,-4 0-1-2,2 0 0 1,-4 6 0-2,-8-4 1 2,13-2-2 0,-5 0-2 0,8 0 2-1,5-2-4 0,-1-19 5 2,2 4-1-2,9 4 1 0,-5-1 1 0,-2 4 0 1,7 0 1 0,-5 7-2-1,-2 3 2 0,-4 0-2 1,9 0 1 0,-4 0-1-2,2 13 0 3,6 0-1-2,4 4-2 2,2 2 1-4,9-4-2 3,-4-2 4 0,13-6-3 0,-3-7 1 1,1 0-4-4,7 0-16 4,-11 0-26-1,5-18-20-3,-19-4-34 3,-57 14-101 0,0-1-280 0</inkml:trace>
    </iact:actionData>
  </iact:action>
  <iact:action type="add" startTime="24774">
    <iact:property name="dataType"/>
    <iact:actionData xml:id="d6">
      <inkml:trace xmlns:inkml="http://www.w3.org/2003/InkML" xml:id="stk6" contextRef="#ctx0" brushRef="#br0">15931 9981 629 0,'0'0'233'5,"0"0"-108"3,0 0-46 0,0 0-36 1,0 0-13-4,0 0-14 4,94 60-11-2,-51-60-1 1,10-6 8-2,2-14 13 2,17 1 12 0,5-3 5 0,4-2 1-1,-4 8-15 1,-6 5-9-1,-1 5-5 1,-20 6 5-2,-9 0-3 3,-5 0-1-1,0 8 2 2,-8 16 5-7,8-2-4 6,-13 0-4-2,8-2-8 2,-5-1-5-4,1-4 0 4,4-2 0-2,8 2-2 2,2-4 1-3,5-5-1 2,11-6-2-1,-1 0 2 2,5 0-1-3,4-12 2 4,-5-5-1-4,6 1 1 3,-8 4 2-3,-1 7-2 3,-5 5 4-2,-11 0 2 1,-8 0 1-3,2 0-2 4,1 2 0-2,-9 18-1 1,10-4-2-1,-10-2 1 1,8 1-3-2,-4-7 0 2,3-1-1-1,13-2 1 0,-1-2-1 1,15 2 1 1,1-1 0-4,4-3 0 4,3-1 0-2,-9 0 0 2,-16 0 0-3,9 0 0 1,-13 0 0 1,-6 0 0 0,3 0 0-2,4 9 0 2,-2-4 2 0,10-2-2 1,-4 0 1-4,2-3-3 3,5 0 1 0,-3 0 1 0,8 0-4-1,-5 0 2 0,-2-11-5 2,7-8 1-2,0-6 0-1,-13-2 3 3,12 2 0-1,-14 3 3 0,1 5 1-3,9 6-1 3,-8 2 0 1,-4 1 0-2,1 8 0-1,-8 0 0 2,-5 0 0 0,8 0 0 0,-13 8 0-2,3 1 0 2,2-6-4 0,1-3-1 0,-2 0-5-2,11-12-2 2,3-13 5 0,-2-5 2 0,1 3 1-2,1 9 4 3,0 3-1-2,-2 7 1 2,7 5 0-4,-5 3 1 3,1 0-1 0,1 0 0 0,-2-3 0-2,-1 1 0 2,-6-3 0 0,-4 5 0 1,8 0 1-4,1 0-1 3,2 0 0 0,-1 0 0 0,4 0-1-2,5 0 0 2,-1-4 0 0,-5-12-4 0,9-1 1-2,-7 5-5 3,2 12 4-2,6 0 3 2,-6 0 1-4,6 17-2 3,-8 2-2 0,8-6-1 0,-7-3-1-2,8-5-1 2,-10-5 0 0,12 4-2 0,-11 1 10-2,-5 7 0 2,6 1 2 0,8 7-2 0,1-5-2-1,3-7-5 1,9-6-14 0,1-2-7-1,7 0 2-1,-1-6 16 3,-6-5 8-2,5 5 2 2,-9 6 3-4,-8 0 0 4,-12 0 1-1,-1 15-4 0,-5 0-2-3,-2-2-6 4,5-1 2-2,-2-2-2 2,4 2 8-4,-1-1 4 3,2 0-4 0,11 1 0 0,-13-4-3-2,10-3 2 2,-5-1-1 0,-3-3 1 0,10-1 0-2,-3 0 1 3,1 0 1-2,5 7 0 2,-7-2 0-3,4-2 3 1,0 2-8 1,-8 0 3 0,8-1 1-2,-8 1 1 3,-4 5-1-2,10-3 1 2,-8-1 0-3,-1-6 3 1,2 0-3 1,10 0-1 0,-1-17 2-1,-3-3 1 0,2 7-1 2,1 5 2-2,-8 2 5 0,5 6-5 1,0 0 1-1,-8 0-3 2,3 0-2-4,4 0 1 4,-2 0 1-2,5 0-1 1,4 7 0-2,-9 5 4 2,8 1-3 0,1-6 1 1,-1-1-3-4,-2 0 3 4,4-6-3-2,6 0 4 2,-8 0-4-3,4 0 2 1,-7 0-1 1,-5 0-1 0,7 0-1-2,-7 0 1 3,4-4 1-2,-11-2 0 2,2 4 3-4,-1-3-2 3,13-2-2 0,-7-1 0 0,13 3 0-2,-2-3 1 2,2 2-1 0,-1 0 3 0,6 6-3-2,-6 0 5 2,-5 0 0 0,1 0 0 0,1 0-1-2,0 0-1 2,-1 0-3 0,-4-17-2 0,3-3 2-2,-7-2 1 3,4 5 0-2,-11 7-1 2,-3 6 4-4,1 4-2 3,1 0-1 0,1 0-1 0,2 0-2-2,-2 0 0 2,-5 4-3 0,-15 1-20 0,-11 8-22-2,-10 7-37 2,0-6-108 0,-3 3-298 0</inkml:trace>
    </iact:actionData>
  </iact:action>
  <iact:action type="add" startTime="30827">
    <iact:property name="dataType"/>
    <iact:actionData xml:id="d7">
      <inkml:trace xmlns:inkml="http://www.w3.org/2003/InkML" xml:id="stk7" contextRef="#ctx0" brushRef="#br0">20197 17221 295 0,'0'0'256'8,"0"0"-89"0,0 0 18 0,0 0-51-2,0 0-31 2,0 0-17 0,0 0-15 0,0 0-2-3,0 0-19 4,0 0-10-1,0 0-4 0,8 0 3-3,24 0 10 4,0 0-1-2,17 0-3 2,2-3-2-4,22-8-10 4,8-2-2 1,3 0-3-4,12 1 4 2,-8 7-3-2,9 5 1 3,3-2-3-2,13 2-6 3,-1 0-2-5,8 0-3 3,11 0-2 0,8 0 0-2,6 2-2 1,16 13 0 2,-2 2-1-1,2-3-9-2,-13-3-2 1,-2-6 0 2,-5-1 0-2,-6-4 0 0,-2 3 0 0,3-3 0 1,-11 5 0 0,0 0 0 0,-5-2 0 1,10 2 0-2,-2 4 0 1,-8-1 0-1,-2 4 0-1,-15-4 0 2,-9 4 0 0,-7-7 0-2,10 4 0 3,3-1 0-2,3-3 0 1,14-1 0-2,1-4 0 3,2 0 0-2,3 0 0 3,2 0 0-6,5 0 0 4,-2 0 0 0,-1 0 0 0,4 0-4-2,-11 0 3 2,-4 0-6 1,-9-9 5-2,-5-5-7 0,-5 1 3 0,-6 3-1 2,-2 3 2-2,-5 3 2-1,-7 4 2 2,4 0 0 0,-2 0-2 0,-2 0 1-2,-9 0-1 3,-1 4 2-2,-2 3-2 2,-12-1 2-4,2-6-1 3,-2 4-3 0,-8-4 2 0,-3 5 2-2,-1 3 1 2,-4 1-4 1,-9-1 3-2,-6-2 2-2,-8-5-2 3,-6 3 2 0,-3 0-2 0,-5-2-1 0,0 4-15-2,-14 2-14 2,-46 2 10 0,-24 0 19-2,-39-5 1 2,-31 1-1 0,-14-6 2 0,-30 0 0-2,-26 0-1 2,-13 0 1 0,-17 0 0 0,6 0 0-2,3 2 5 2,8 5-1 0,0 3 4 0,2 14 0-2,4-4 3 2,-3 1-11 0,9-4 1 0,5 2-1-2,7-2 2 2,9-5 1 0,2-4-2 0,5-8-1-2,13 8 2 3,3-4 1-2,13-1 0 2,10 2 4-4,-12-5-3 3,16 0 1 0,8 0-5 0,18 0 0-1,8-20 0 0,11 0 0 2,-4-5-2-2,9 6 2-1,-8 2 0 2,14 8 1 0,8 0-1 0,-7 5 2-2,13 4-1 2,-11 0 0 0,13 0-1 0,8 0 0-2,15 0 0 4,15 0 0-4,8 0-1 3,16 0 0-4,8 0-3 3,-1 0 3 0,3 0-3 0,0 0 1-1,7 0-1 0,-2 0-1 2,-3 0 2-2,5 0 0-1,3 0 1 2,0 0-2 0,0 0 1 0,0 0 0-2,0 0 1 2,0 0 0 0,-2 0-1 0,2 0 0-2,-3 0 0 4,0 0 3-4,3 0-3 3,0 0 2-4,0 0-2 3,0 0-1 0,-4 0-3 0,-2 0 1-2,-1 0-2 2,-6 0-2 1,6 0 5-2,-9 0-8-1,11-10-3 2,3 10-3 0,-1 0 14 0,3 0 5-2,0 0 2 2,0 0-2 0,0 0 0 0,0 0 0-2,0 0-1 3,0 0 0-2,0 0 0 1,0-1-1 0,0-9-4-2,0-4-3 2,26-3 9 0,17-6 3-2,18 1 0 2,19 0 1 0,20 5-1 0,17 3-1-2,24 3 4 2,17 5-4 0,6 0 8 0,15 6 1-2,10 0 3 2,18 0 1 0,5 0 4 0,5 0-7-2,-14 6-2 2,-29 5-5 0,-25 6-1 0,-12-2 9-2,-20 0-2 2,3 2-2 0,-4 4-5 0,-1-15 0-2,2 2-1 2,-4-8-2 0,-5 0 2 0,-11 0 0 1,-16 0 3-4,3 0 0 3,-4 0 5 0,10 0-3-2,-11 0-1 2,1-3-1 0,1-5-2 0,-10-1 0-2,6 1 3 2,0 1 1 0,-9 7-1 0,0-1-1-2,-4 1-6 2,-3-4 0 0,0 0 0 0,-5 0 0-2,4-7 0 2,1 0 0 1,2-3 0-2,-3-4 0-1,1 4 0 2,-1-3 0 0,-3 4 0 0,-11 1 0 0,11-1 0-2,-12 3 0 2,10 1 0 0,1-4 0-2,-11 9 0 3,-1-4 0-2,-1 3 0 1,7 5 0-2,-7 0 0 2,1 0 0 0,1 0 0 0,7 0 0-2,-9 0 0 2,14 0 0 1,-15 0 0-2,13 0 0-1,-10 0 0 2,11 0 0 1,1 13 0-2,4 6 0 2,-8-2 0-4,4 3 0 3,-3-7 0 0,-4-1 0-1,0-3 0 1,0-2 0 0,7-1 0-1,-1-1 0-1,2 1 0 2,2-2 0 0,1 3 0 0,-2-1 0-2,2-2 0 2,-4-2 0 0,-10 1 0 0,-3-1 0-2,-11 1 0 2,-4 0 0 0,-7-3 0 0,3 6 0-2,-5 3 0 2,4 7 0 0,0 4 0 0,12 10 0-2,5 7-7 3,-11 0-70-2,-1-6-36 1,-22-9-37-2,-7-11-75 2,0-11-72 0,0 0-485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3:57:12.8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act:action type="add" startTime="29340">
    <iact:property name="dataType"/>
    <iact:actionData xml:id="d0">
      <inkml:trace xmlns:inkml="http://www.w3.org/2003/InkML" xml:id="stk0" contextRef="#ctx0" brushRef="#br0">22865 14009 90 0,'0'0'361'9,"0"0"-209"-4,0 0 18 2,0 0-55 2,0 0-12-4,0 0-35 4,6-4-1-1,-6 4-9 0,0 0-11-2,0 10-3 2,0 3-5 0,0 2-7 0,0-1-10-1,0-6-10-1,9 0-6 3,0-4-6-1,-2-1-4-2,-4-3-1 2,7 0 5-1,-7 0-1 2,-3 0-2-3,0-18 3 1,0-4 0 2,0-2-1-1,0 11-3-3,0 6-5 3,-3 7-1 1,-13 0 1-1,-2 0 9-2,0 0 2 2,6 20 4 0,-4 9 0 0,3 3-2-3,12-2 3 4,1-4-6-2,0-4 9 2,0-11 0-4,0-5-1 4,14-6-7-1,12 0-2 0,-6 0 0-2,4-11 3 2,-11-12 0-1,-9-1-2 2,5-6 0-4,-9 3-1 3,0 5-2 1,0 2-2-2,-13 8 0 0,0 7-7 0,3 3 5 2,-4 2 4-2,10 0 2 0,-10 0 5 0,9 9 0 1,-8 12 1 0,10-2 2-2,-1 1 3 2,4-3-2 1,0-6-4-1,0-5-5-3,0-6-3 3,13 0-9 0,-1 0 5 0,4 0 7 15,-3-17 0-22,-10-5 1-1,-3-3-1 6,0 5 0 1,0 6-2 0,0 5-6 2,0 6 3-2,-18 3 2-1,4 0 3 2,2 0 1 0,-5 9 5 0,1 13 7-2,0 6 4 3,8-6-1-1,8-2-1 0,0-6 7-1,0-4-3-1,0-8-5 2,21-2-4 0,6 0 2-2,8 0-4 2,-13-9 0 1,-3-11-7-1,-6 3 2-2,-10 4-3 1,-3 4-3 1,0 4 0 2,0 2-5-5,0 3 1 3,0 0 6 0,-15 0 1 0,14 0 3-2,-7 0 0 2,8 0 2 0,0 0 0 0,0 0-5 0,0 0-17-2,0 0-53 2,0 0-76 0,0 0-105-2,0 0-579 2</inkml:trace>
    </iact:actionData>
  </iact:action>
  <iact:action type="add" startTime="31230">
    <iact:property name="dataType"/>
    <iact:actionData xml:id="d1">
      <inkml:trace xmlns:inkml="http://www.w3.org/2003/InkML" xml:id="stk1" contextRef="#ctx0" brushRef="#br0">22855 14036 336 0,'0'0'210'5,"0"0"-29"3,0 0-54 0,0 0-34 0,0 0-19-2,0 0-8 2,0 0-2 1,2 4-16-1,9-4-2-2,-8 0-5 1,6 0-7 2,0 0-2-2,6 0 4-1,-6 0 4 2,7-5 1 0,0-2-4 0,4-1 2-1,1-1-10 0,5 1-7 3,-2 1-4-4,10-6-6 1,-8 2-2 1,7 0-4-1,-5-3 1 2,8 1-4-1,4-4 4-2,-3-3-6 2,3 3 7 0,1 0-2-1,-1 2 3 0,-3 5 5 1,-7-2-5 0,4 4-3-2,-8-4-6 3,4 4 3-2,-7 2-2 1,-5 0 1-1,0 4-2 1,-6-3 1-1,1-2 0 2,7 6-1-4,-14-6 0 3,7 5 0 0,-11-1-1 0,-2 3 1-2,0 0 0 2,0 0 1 0,0 0-1 0,0 0-1 0,0 0 0-2,0 0 1 2,0 0 1 0,0 0-1-2,0 0 0 2,0 0-1 0,0 0 0 0,0 0-2-2,0 0 0 2,0 0-1 1,0 0-3-2,0 0 0-1,0 0 4 2,0 0 2 0,-2 0 1 0,-11 0-2-2,10 0 0 2,0 0-1 0,3 0 3 0,0 0 0-2,0 0 0 2,-4 0-1 0,-5 0 1 0,2 0 0-2,-6 0 0 2,6 0 0 0,-13 0 0 0,6 0 0-2,7 0 0 2,-9 0 0 1,8 0-2-2,-7 0 2-1,2-3 0 2,6 1-2 0,-3-1 0 1,-2 3 2-4,-4 0 0 3,-7 0-1 0,0 0 0 0,-8 0 1-1,8 0-2 0,0 0 0 1,-2 0-1 0,6 0 2-2,2 0-1 2,-3 0 1 0,11 0 1 0,-1 0 1-1,-3 0 0 0,8 0-1 1,-8 0 0 0,3 0 0-2,-6 0 0 2,8 0-2 0,-4 0 1 0,8 0 2-2,1 3 1 2,3-3-2 0,0 0-1 0,0 0-2-2,0 0 2 2,0 0-5 0,0 0 5 0,0 0 1-2,0 0 0 1,0 0 0 2,10 0 2-1,3 0-4-2,-9 0 2 2,8 0-8 1,-8 0-42-2,-4 0-81-1,0 0-67 2,0 0-130 0</inkml:trace>
    </iact:actionData>
  </iact:action>
  <iact:action type="remove" startTime="34005">
    <iact:property name="style" value="instant"/>
    <iact:actionData xml:id="d2" ref="#d1"/>
  </iact:action>
  <iact:action type="add" startTime="34026">
    <iact:property name="dataType" value="strokeEraser"/>
    <iact:actionData xml:id="d3">
      <inkml:trace xmlns:inkml="http://www.w3.org/2003/InkML" xml:id="stk2" contextRef="#ctx0" brushRef="#br1">29995 18202 681 0,'0'0'122'37,"0"0"-89"-37,0 0-33 0,0 0-44 0,0 0-184 2</inkml:trace>
    </iact:actionData>
  </iact:action>
  <iact:action type="add" startTime="37018">
    <iact:property name="dataType"/>
    <iact:actionData xml:id="d4">
      <inkml:trace xmlns:inkml="http://www.w3.org/2003/InkML" xml:id="stk3" contextRef="#ctx0" brushRef="#br0">22852 14035 192 0,'0'0'179'8,"0"0"-89"-1,0 0-7 1,0 0 28-2,0 0 2 2,0 0-22 0,0 0-9 1,0-3 6-4,0 3-7 3,0 0-4 0,0 0-20 0,0 0-13-1,0 0-1 0,0 0-6 1,0 0-11 0,0 0-5-1,0 0 3 1,0 0 3 0,0 0 3-1,3 0-7 0,-1-4-2 1,9 2-1-1,-6-4 4 1,11-3-9-1,-1-1-2 1,-3-5-6-1,8-1-1 2,-1-1 0-3,3-2 0 2,-3 2 5 0,-2 0 2 0,3-1 3-2,-1 4-5 2,-6-1 1 0,-1 2-3-1,4 2-2 0,1-2-3 1,-1-5-1 1,5 1-1-2,-3 0 0-1,-3 4 1 3,2 1 0-2,-1 1 3 1,2 2 2-2,-2 4 2 2,-9-2-4 0,9 2 4 0,-6-3-5 0,4 3-3-2,2-7 2 2,5 5-4 0,-5-3 2 0,-5 3-2-1,2-3 1 0,6 3 0 1,-3-3 0-1,-4 2 1 0,4-2 0 2,-2 3 0-2,-1-2-1 1,0 5 0-2,-9-2 3 2,10 6-2 0,-12-3 0 0,3 0 0-2,-5 3-1 2,3 0 0 0,-3 0-1 0,0 0-1-2,0 0 1 2,0 0 0 0,0 0 0 0,0 0-1-2,0 0 0 2,0 0 1 0,0 0-1-1,0 0 1 0,0 0-1 1,0 0-1 0,0 0-3-2,0 0 3 2,-3 0 0 0,-22 0 2 0,-2 0 2-2,-14 0-2 2,-11 0 0 0,5 0 1 0,-6 6-1-2,9 0-2 2,1-2-2 0,2 5 2 0,5-1 0-2,3 4 1 2,9 3 1 0,7-8 0 0,13-4-1-2,1 4 1 1,0-7 1 3,3 0 0-3,0 0-2-1,0 0 1 2,0 0-3 0,0 0 0 0,0 0-2-2,3 0 5 2,14 0 0-1,2 0 1 2,6 0 1-3,2 0 2 2,9-7-2 0,5 1-1 0,3-5 2 0,-1 3-2-2,6-4 2 2,-5 2-1 0,-1-1 5-1,-2 5-2 0,-5-2 1 1,-3 5 1 0,-8-1-3-3,-6 4 3 4,4-2-4-1,-10-2 0 0,-8 4-3-2,-5 0 0 2,4 0 1-1,-4 0 3 2,0 0-1-4,0 0 4 4,0 0 8-1,0 0 6 0,0 30-7-2,0 5-11 1,-20 9 0 2,-5 0 3-1,-8 4-1-2,2-9-1 2,-5-2-1 1,16-12-1-2,-1-8-2-1,8-6 0 2,7-8-1-1,6-3 0 2,0 0 0-4,0 0-7 3,0 0-12 0,15-17-3 1,-1-7-41-3,1 9-92 2,-12 12-110 0,-3 3-275 0</inkml:trace>
    </iact:actionData>
  </iact:action>
  <iact:action type="add" startTime="43694">
    <iact:property name="dataType"/>
    <iact:actionData xml:id="d5">
      <inkml:trace xmlns:inkml="http://www.w3.org/2003/InkML" xml:id="stk4" contextRef="#ctx0" brushRef="#br0">22065 14099 47 0,'0'3'82'9,"0"2"-4"-4,0-2-10 3,-13 1-2 0,10-4 2 0,-1 2-16-3,1-2 5 3,3 2 25 1,0-2 24-4,-6 0 0 3,6 0-16 0,0 0-14 1,0 0-18-2,0 0-9-1,0 0 9 2,0 0-2 1,0 3-4-2,0-3 2-1,0 0-2 3,0 0-23-2,0 0-10 2,0 0 0-4,19 0-12 3,3 0 3 1,2 0 7-2,-3 0 5 0,-1 0 5 0,3 0 1 2,-3 0-3-2,4 0-3-1,0-3-2 2,8-1-1 0,-7-3 1 0,2-1-3 0,2-1-6-1,-5-1 2 1,9 0 0 0,-10 2-3-2,0 3 3 2,-1 0 3 0,-3-4-4-2,1 2 0 2,5-1-3 0,4-4 2 0,-3 5-6 0,-4-4 3-2,-2 2 1 2,3 1-1 0,-4 2 3-2,-2-3-8 2,4 1 7 0,-2 3-3 0,-2-4 3 0,8 0-5-2,1 1-1 2,3 0-1 0,-5-1-1 0,-5 1 1-2,3 0 3 2,-2-1-1 0,-1 6 4 0,1-2-5-2,-2-2-1 2,5 5 1 0,-7-3-2-2,1-1 1 2,6 1 1 0,-2-4-4 0,5 1 2-2,4-7-1 2,-4 7 0 0,-1-1 1 1,4 4-1-4,-9-1 3 4,3 0-2-2,-2 4 2 1,2-3-3 0,-6-2 0-2,8 2 1 3,-2-3-2-2,6 0 0 2,-6-4 0-4,2 3 1 3,1-2 0 0,3-1 0-2,-7 2 0 2,1 2 0 0,10-4-1 1,-9 1 2-2,2 0-2-1,4-4 2 2,-5 1-2 0,4 4 2 0,1-5-2-2,-2 2 1 2,5 1-1 0,-10-3 0 22,13-2 1-29,-12 4-1-1,12-7 2 0,-11 4-1 9,6-4 2-5,-6 0-1 4,-5 1-2 0,8-4 0-2,4 1 3 2,4-4-3 0,-7 1 2 1,10 0 0-2,-3 0-1-1,1-2 3 2,-13 9-1 0,-1-1 1-2,11-2 0 2,-11-2 2 0,5 1-2-1,5-6-3 1,0-6 0-1,2-5-1 2,0-1 0-2,2 2 0 2,-3 2-1-4,-8-5 2 3,3 5-3 0,3-3 1 0,-5-1 1-1,7 1 3-1,-7 0-3 3,5-6-1-3,-7 0 1 2,7 5 0 0,-8-1 1 0,4 1-1 0,4-2 2-2,-12-1-2 2,5-2 0 0,7-5 0 0,-8 2 2-2,8-2-1 3,-4-4-1-2,8 6 0-1,-12 0 0 2,4 7 0 0,-3 7 0 0,-11 0 1 0,6 4 1-2,-1 0-4 2,3-5 2 0,-2 4-1 0,8 2 2-2,-11 4-1 2,-2 5 1 0,-2 1 0-2,3-2-1 1,-6 8-2 1,3-4 2 0,1 0 0 1,-3 0-1-4,5-5 1 4,4-8-1-1,3-2-2-2,-1 3 2 2,-6 10 1 0,0 5 0-1,-12 7 0-1,9-2 0 3,-6-2 0-1,-1-1 1 0,7 1-3 0,-6 0 4-2,11-4-4 1,-2-4 1 1,1-7 1 1,6 4 0-3,-4 0 0 2,-4 8 0 0,-5 3 0 0,-2 5 1-2,0 0 1 3,-5 1-2-3,10-5 0 3,-9 3-2-4,16-8 2 3,-4-2-1 1,-4 2 1-2,4-6 0-1,0 8 0 3,-12 0 0-1,9 3 0 0,-6 1-1-2,6-3 1 2,-5-2-1 0,5-3 0 0,7-7 1-2,-1-13-3 2,1-3 2 0,3-1 1 0,-5-2-3-3,2 7 3 5,-10 6-1-3,8 4-1-1,-2 3 0 2,-1 1 1 0,3-6 1 0,5-6 0-2,-3-9 0 2,8 2-2-1,4-13 0 2,-5-5 2-3,10 3-1 2,-17 0 0-1,5 10 0 1,-5 8 1 1,-1 4 0-4,-2 0 0 3,6 1-2 0,2-7 2-1,7-8 0 1,-12 3 0 0,5 0-2 0,-9 6 1 0,0 8 0-2,4 3 1 2,-9-2 0 0,8-7 0-2,2-12 0 2,5-18 0 0,0-8-1 0,-2-10 0-2,1 1 1 2,4 5 0 0,-10 14 0 0,-7 16 0-2,1 6-2 3,2 8 2-1,-7 2 0-1,5-4 0 1,-3-2-1-2,7-6 1 3,-1-8 0-2,2 3-1-1,1-1 1 2,-8 3 0 0,5 6 0 0,1 3 0 1,-1 2 0-4,0 7 0 4,-4 5 0-1,1-1 0-3,7-4 1 3,-1-11 0 1,-1-4 0-2,2-2-2 0,-6 2 0 0,2-6 1 1,0-2 0 1,2-4-1-2,-2-9 0-1,-6 2 0 3,4-3 1-2,-4 5 0 1,-1 6 0-2,8 9 0 2,-9 8-1 0,8-1 2-2,0 1-2 2,-8 0 1 0,8 1-2 0,-6 4 2 0,3 1 2-2,3 2-2 1,-7 4 1 2,3-8-2-3,5 2 1 2,-10-1 0 0,9-1-3 0,-6-8 6-2,3 0-6 2,5-6 3 1,-8 9-2-2,3-1 4 1,0 11-4-2,-6 2 2 1,6-1 0 2,-5 2 0-3,5-6 0 2,-3-8-1 0,7-3 1 0,-1-13-1 0,4 2 1-2,-4-1-1 2,-6 9 0 0,4 9 0-2,-7 7 2 2,3 12-1 0,-7 1 0 0,4 8 0-2,3-2-1 1,-7-8-1 3,1-2 2-4,8-9-3 0,-8 0 3 2,7-6-3 0,-1 7 1 1,-4-4 1-3,7 6 0 2,-5 1 0-1,5 1 1 2,6-2 0-2,-1 0 0 0,2-1-1 1,-1 2 1 0,-8 6-1-3,5 1-2 4,0 4 3-1,-4-5-1 0,1 3-3-2,3 1-2 2,-9 2-4 0,6 0 7 0,-3 2-1-2,3-4 1 2,2-2-3 0,-2-1 0 0,3-2 0-2,-2 5 4 2,7-6 2 0,-6 4 0 0,4-7-1-3,-7 2-2 4,1-5-1-1,6-4-4 0,-15-4-1-2,14 1-2 2,-11-4 5 0,9 3 5-1,0 0 1 1,4-2 0 1,-13 8 0-1,6 0 0-1,-8 9 0-1,-3-6 0 2,-2-3-1 1,3-2-3-2,-3-8 1-1,0-3-2 2,8-7 4 0,-5-5 0 0,-3-6 0-2,2 3 0 3,3 6 1-2,6 5 0 2,-6 6-1-4,2 8 3 3,6 1-2 1,0-4 1-1,-9-2-1-2,7-6 0 2,-6-6 0 0,-5-4-2-1,0 1 2-1,0 3 0 3,0 4-3-2,0 4 2 1,0 4-1-2,0-1 2 2,0 4-1 0,3 3 1 3,6 1-1-8,3 0 1 6,-5 0 0-2,6 0 0 4,-6-2-1-8,3 7-6 4,-7 7-5 1,-3 9-7 0,0 8-13-2,0 3-18 2,0 0-44 1,0 0-45-2,0 3-67-1,0 22-204 2</inkml:trace>
    </iact:actionData>
  </iact:action>
  <iact:action type="add" startTime="48687">
    <iact:property name="dataType" value="strokeEraser"/>
    <iact:actionData xml:id="d6">
      <inkml:trace xmlns:inkml="http://www.w3.org/2003/InkML" xml:id="stk5" contextRef="#ctx0" brushRef="#br1">32483 15501 569 0,'0'0'248'8,"0"0"-154"0,0 0-55 0,0 0-25-2,0 0-9 2,0 0-2 0,0 0-3 0,-12-79-13-2,3 79-83 2,6 0-259 0</inkml:trace>
    </iact:actionData>
  </iact:action>
  <iact:action type="remove" startTime="49625">
    <iact:property name="style" value="instant"/>
    <iact:actionData xml:id="d7" ref="#d5"/>
  </iact:action>
  <iact:action type="add" startTime="49631">
    <iact:property name="dataType" value="strokeEraser"/>
    <iact:actionData xml:id="d8">
      <inkml:trace xmlns:inkml="http://www.w3.org/2003/InkML" xml:id="stk6" contextRef="#ctx0" brushRef="#br1">32772 15353 326 0,'0'0'196'11,"0"0"-154"-6,0 0-20 0,0 0-22 4,0 0-48-2,0 0-291 1</inkml:trace>
    </iact:actionData>
  </iact:action>
  <iact:action type="add" startTime="52031">
    <iact:property name="dataType"/>
    <iact:actionData xml:id="d9">
      <inkml:trace xmlns:inkml="http://www.w3.org/2003/InkML" xml:id="stk7" contextRef="#ctx0" brushRef="#br0">22415 14054 47 0,'0'0'293'7,"0"0"-188"-1,0 0-6 2,0 0-9 0,0 0-5 0,0 0 4-3,0 0 1 3,34 0-11 0,-34 0-20 0,9 0-6-2,4 3 5 2,3 0-11 0,-4-3 12 0,4 0-13-2,4 0-1 2,9 0-7 0,-2 0-8 0,10 0-4-2,-10-3-5 3,6-6 6-2,4-3-5 0,-10 2-2 0,9-1-2 4,1-1 2-5,-10 1-3 3,1 0 1-4,4 2-4 3,1 1-2 0,-5-3-1 0,11-1-3-2,-6 1-1 2,-5 0-4 0,5 2 5-1,-10 3-3 0,0 2 3 1,-1-2 3 0,1 1-9-1,6-4 3 0,-4 2-2 1,1-1 2 0,3 3-4 0,-4-2 8-2,-5 2-5 3,3-3 2-2,0 6-2 3,0-7-2-5,8 0 0 3,-5 1-2-1,9-1 1 1,-9-2 0-2,10 0-1 2,-11 1 1 0,8-2 2 1,-5-2-3-4,4-1 0 4,-5 2 0-2,6 1 3 2,-9 1-2-4,9 0-1 3,-10 0 0 0,13-1 1 0,-11 1 3-2,8-2-3 3,-4-5 0-2,-1 4 3 2,2-2-3-4,-6-1-1 3,6 3 2 0,-7 1 0-2,-3-3 0 2,4-1 0 0,-4-2-1 0,7-3-1 0,5-3-1-2,5-1 1 2,-10 1 0 0,11-4 1 0,-5 1-1-2,-4 3 0 2,9-5 0 0,-5-2 2-2,2 1-2 2,1-9-1 0,0 1 0 0,5-6 0-2,-5 1 0 2,-8 2 1 0,8 2 0 0,-8-1 0 1,5 1-1-4,6-2 0 3,2-9 1 0,-1 3 0 0,-1-5-1-2,2-2 1 2,-5 8 1 0,-5 3 1 0,6-1-4-2,0 0 3 2,2-6-2 0,1 4 2-2,4-10-1 1,1 0 0 2,7-1 0-1,-7-4 2-2,10 4-2 2,-10-2-1 0,7 3 1 0,-11 7 0-2,2 2 0 2,-5 3 0 0,-2 4 0 0,-1-3 0-2,1-3 0 2,5 0 0 0,-2 1 2 0,-6 1-1 0,-2 9-1-2,2-1 1 2,-10 4-2 0,10 2 0-2,-9 0 0 2,0-3 2 1,10-6-2-2,-8-1 1-1,10-2 0 2,-8-1 0 0,2 2 0 0,-3 2 0 0,5 3 0-2,0 1 0 2,0-1-1 0,4 0 1 0,-4-2 0-2,2-5 0 2,5-11 0 0,-3-2-2 0,2-5 1-2,-11-2-1 2,5 7 1-1,-7 3 0 1,2 2 0-1,2 3 1 1,-6-1-1 0,-2-4-2-3,6-5 0 3,2-8 2 1,-3-14-3-1,8-13-2 0,-7 5 5-2,10 8 0 2,-13 10-3 0,-4 20 3 0,4 7 2-2,-7 0-2 2,6-3 2 0,9-9-2-2,-7-9 1 2,8-8 0 0,-5 0-1 0,-2 7-2 0,3 12 2-2,-12 9 1 2,-7 8-1 0,6 3 1 1,-1-3-2-4,-5-1 1 3,7-16-2 0,2-14-1 0,6-9 1-2,7-11-2 2,-9 0 4 0,4 13-1-2,-9 7 1 2,-2 29 0 0,1 10 1 0,-11 8 0 0,8 4 0-2,-3-12 0 2,2-19 0 0,5-20-5-1,0-18-2 0,2-9 0 1,0-1 4 0,4 6 2 1,-7 12 1-4,2 5 0 3,4-1 1 0,2 2-1 0,4-7 0-2,-5-2 0 2,-1-1 1 1,4 1-2-2,3 0 1 0,-7 7 0 1,-2-3 1-1,2 4-1 0,-6 0-1 0,3 0 1 1,-1 6-1 0,-1 2 2-2,5-3-1 2,-6 4 1 0,6-4-1 0,-2 1 0 1,-5 5 0-4,1 2 0 3,-10-6 0 0,8 1 0-2,-4-8 0 2,2-9 0 0,3-5 1 0,5-6-1-1,-4 6 0 0,-7 15 0 1,3 11 1 0,-3 17-1 0,3 6 0-2,0 1 1 3,-8-7-1-2,5-13 0 1,0-8-1-2,-3-8 1 2,6-9 0 0,-2 3 0-2,-3 8-1 2,1 19 1 0,3 22 0 0,-8 9 1-2,9 8-1 2,-6-4 1 0,9-13 0 0,0-5-1 0,-4-24 0-2,8-14-1 2,8-6 0 0,-17 0 1-1,7 15 0 0,-5 13 1 1,0 17-2 0,-3 15 2-2,-6 7 0 2,11 7 2 0,-14 2 3 0,6 1-4-2,-4 2-2 3,-3 0-1-2,0 0 0 1,0 0 0-2,0 0-10 2,0 14-65 0,0 30-89 0,0-18-89-2,0 1-333 2</inkml:trace>
    </iact:actionData>
  </iact:action>
  <iact:action type="add" startTime="56172">
    <iact:property name="dataType" value="strokeEraser"/>
    <iact:actionData xml:id="d10">
      <inkml:trace xmlns:inkml="http://www.w3.org/2003/InkML" xml:id="stk8" contextRef="#ctx0" brushRef="#br1">32130 16801 639 0,'0'0'107'6,"0"0"-38"2,0 0-29 0,0 0-34 0,0 0-6-2,0 0-51 2,-10-44-199 0</inkml:trace>
    </iact:actionData>
  </iact:action>
  <iact:action type="remove" startTime="56568">
    <iact:property name="style" value="instant"/>
    <iact:actionData xml:id="d11" ref="#d9"/>
  </iact:action>
  <iact:action type="add" startTime="56574">
    <iact:property name="dataType" value="strokeEraser"/>
    <iact:actionData xml:id="d12">
      <inkml:trace xmlns:inkml="http://www.w3.org/2003/InkML" xml:id="stk9" contextRef="#ctx0" brushRef="#br1">31913 16870 610 0,'0'0'89'9,"0"0"-18"-4,0 0-71 3,0 0-39-2,0 0-118 2,0 0-408 0</inkml:trace>
    </iact:actionData>
  </iact:action>
  <iact:action type="add" startTime="59126">
    <iact:property name="dataType"/>
    <iact:actionData xml:id="d13">
      <inkml:trace xmlns:inkml="http://www.w3.org/2003/InkML" xml:id="stk10" contextRef="#ctx0" brushRef="#br0">21471 14230 320 0,'0'0'323'6,"0"0"-187"2,0 0-12-2,0 0-38 2,0 0-25-1,0 0-1 1,0 0 3-1,49-19-13 1,-39 19-1 0,9-3 5 1,-1 3-6-5,6 0-6 4,8 0-6 0,0 0-5 1,0-2-12-3,8-5-1 2,1 6 2-1,-5 1 0 1,5 0 7-1,-2 0-8 0,-9 0 0 5,4 0-6-7,2 0-3 1,2 0-6 2,-5-3 5 0,5-3 1 0,2 0-1-2,-3 1-1 3,2-5 1-2,-2 3 3 2,-6-3-3-4,2 3 4 3,0-2-4 0,-9 7-1 0,2-2 1-2,-2 2 0 2,8 2-5 0,-7-3 1 0,7 0 8-1,-8 3-6 0,4 0 4 1,4 0-5 0,-5 0 2-2,4-3-7 2,5-1 3 0,-8 4 3 0,-1 0-1-3,5 0 7 5,1-4-6-3,-5 1 1 2,11 0-7-4,2-4 1 4,-8 0-1-2,2 4 3 1,-3-2 0-2,1 3 0 2,-1-5 2 0,1 4-2 0,6 0 2-2,-8-2-1 2,2 3-1 0,8-1-1-2,-2-2 3 2,2 1-5 0,2-1 3 0,-2-2-1 0,2 3-3-2,-2-2 4 2,-5 0-1 0,4-3 1-3,0 1-3 4,0 3 0-1,1-7-1 0,-1 1 2 0,1-3-2-2,-2-3 0 2,2 0 2 0,-1 0 1 0,10-2-3-2,-10-7 0 2,4 4 2 0,-5-5-2-1,6-3 0-1,-2 3 2 2,6-8-1 0,-1 1 0-1,4 2 0 0,9-5-1 2,-1 0 0-1,-1 1 0 1,2-3-2-4,-9 3 2 3,5-4-1 0,-1 3 0 0,-1-2 0-2,-10 2-1 2,3-1 0 0,0-3 2 0,-16-1-1-2,17-5 3 3,-5-2-4-2,1-1 4-1,11-1-3 2,1 1 3 0,-7 2-4 0,4 7 4 0,-2-1-2-2,-4-4 0 2,9 1-1 3,-11-2 1-5,11-4 0-1,-13 0 0 3,9-3-1 0,-10-2 1 0,2-3 1-2,7-2-1 2,-8-4-1 1,12-2 1-3,-11 2 0 0,12-2 2 3,-9 5-2-1,-5 2 0-1,3 4 0 0,-4 6 0 1,-1 6-1 0,0 0 2 0,-1 4-1-2,-1-1 0 2,2-4 0 0,0-8 0 1,-1-3 0-4,2-6 0 3,0-4-1 0,0 11 1 0,-1 2 0-2,-3 2-1 2,1-5 1 0,-2 0 0-2,5-6 0 2,-1-5 1 0,-3-4-3 0,1-8 2-2,6-3 0 1,-6 1-1 2,-1 11 0-2,-2 11 0 2,-9 6-1-3,5 5 1 3,-7-3 0-2,-2-6 0-2,3-3-1 3,5-14 2 0,-7-10-3 1,12-12-1-1,1-11 4-2,-7 6 0 1,9 6 0 2,-4 14 1-2,1 9-5-1,-8 3 5 2,8 2-2 1,-8 0 2-1,4-5-2-3,-2-3 0 3,5-7 1 1,1-4-1-1,0 4 0-3,-8 11 0 5,8 6 2-3,-10 11-3 2,-1 0 3-5,4-3-2 5,-9-2 2-1,5-9-2-2,7-2 1 2,-8-17-5 0,12-7 5 0,-8-11 0 0,7-7-2-2,-11 7 1 1,1 15 1 2,-6 14 0-2,-3 17 0 0,1 12 0 1,1 4 0 0,-8-5-1 0,6-12 0-2,1-19 1 2,2-15-4 0,-7-9 2 1,5 4-5-4,2 9 5 3,4 12 1-1,-6 10 1 1,-1 6 0-1,5-2-1 0,-4-3 1 2,2-10 0-4,1-2-1 4,-2 3 1-1,5 4-1 0,-7 1 2 0,-9 4-2-2,10-9 1 2,-9 0 0 0,8-2 0 0,4-3 0-2,-1 2-2 3,2 0 4-2,-2 8-2 2,-1 19 1-4,2 12-1 3,-1 18 1 0,-3-2-1 0,-5-1 0-2,5-14 0 2,2-15-2 0,2-7 2-2,-4-17-2 3,1-4 2-2,-4-2 0 1,9-1 1 0,10 10-1-1,-7 11 0 0,9 20 1 2,-9 7 0-2,0 4 0-1,-4 2-1 3,-3 4 0-1,2-5-1 0,-4-5 2-2,0-8-1 1,-7-4 0 1,4 1-1 0,-7 11 0-2,4 20 1 2,-7 12 0 0,-3 5 2-3,0 0-2 4,0 0-1-1,0 0 1-1,0 0-5-1,0 0-48 2,0 0-38 1,0 0 13-1,0 0-4 0,0 0-6-2,0 0-28 2,0 0-45 0,0 8-198-2</inkml:trace>
    </iact:actionData>
  </iact:action>
  <iact:action type="add" startTime="70674">
    <iact:property name="dataType" value="strokeEraser"/>
    <iact:actionData xml:id="d14">
      <inkml:trace xmlns:inkml="http://www.w3.org/2003/InkML" xml:id="stk11" contextRef="#ctx0" brushRef="#br1">31739 17800 422 0,'0'0'374'8,"0"0"-219"1,0 0-76-3,0 0-4 2,0 0-51-1,0 0-20 0,0 0-4 2,-7-14-4-3,2 14-21 2,-2 0-97 0,0 0-208 0</inkml:trace>
    </iact:actionData>
  </iact:action>
  <iact:action type="remove" startTime="71117">
    <iact:property name="style" value="instant"/>
    <iact:actionData xml:id="d15" ref="#d13"/>
  </iact:action>
  <iact:action type="add" startTime="71124">
    <iact:property name="dataType" value="strokeEraser"/>
    <iact:actionData xml:id="d16">
      <inkml:trace xmlns:inkml="http://www.w3.org/2003/InkML" xml:id="stk12" contextRef="#ctx0" brushRef="#br1">31507 17721 953 0,'0'0'144'10,"0"0"-89"-6,0 0 35 3,0 0-38 1,0 0-52-2,0 0-7 2,9-11-49 0,-9 11-117 0,-2 0-236-1</inkml:trace>
    </iact:actionData>
  </iact:action>
  <iact:action type="add" startTime="75294">
    <iact:property name="dataType"/>
    <iact:actionData xml:id="d17">
      <inkml:trace xmlns:inkml="http://www.w3.org/2003/InkML" xml:id="stk13" contextRef="#ctx0" brushRef="#br0">20168 14410 374 0,'0'0'136'8,"0"0"0"0,0 0-16-1,0 0-28-1,0 0 12 3,0 0-18-1,0 0-14 0,0 0-11-2,0 0-14 2,1 0 0 0,15 0-6 0,7 0-1-2,-2 0-5 2,8 0-2-1,-5-2-2 1,2-4 3-1,5 3-10 1,-4 0 1 0,10-2 0 1,-14 5-2-4,10-3-7 4,-10 3 0-2,2 0-1 1,-2 0-7 0,9 0 1-2,-7-2 0 2,7 2-5 0,-5 0 3-2,6-3 4 2,-5 3 10 1,5-4-6-2,-10 4-5-1,1-1-1 3,0 1-4-2,-3 0 3 1,8 0-4-1,-3-4 2 1,-9 4-2 0,8 0-2 0,7 0 2-3,-8 0-1 3,8 0 3 1,-4 0 0-2,-4 0 9-1,5 0-9 2,-1 0-3 0,-5 0-1 0,0 0-1-2,6 0 1 2,-4 0 0 0,1 0-2-1,7 0 1-1,8-3 0 2,0-2-1 1,-2-3 3-1,-12 2-2-1,7-2 10 0,-8 2-4 2,4-1-1-2,-7 2-1-1,2 3 0 1,7-4-1 2,-5 2-1-1,11-3 3-2,-2 1 0 2,0-3 0 0,-8 4-1 1,0-3-1-4,1 6 1 3,-6-5 2 0,10 2 2-1,-5 2-2 0,5-6 2 1,-3 3-8 0,10-8 0 0,3 4 0-1,3-7-1 0,2 0 0 1,-7 2 5 0,-2 2 0-2,-1-2 2 2,1 4 0 0,-12-6 0-1,10-2-4 0,-4 2-3 1,-3-3 4 0,8-2-4 0,-2-2 6-3,5 4-1 4,2-4 2-1,10-4-1-2,-10 6 1 2,-2 0-2 0,-1-1-1 0,-4-1 2 0,5 4-4-1,-6-1 2 0,1-5-2 1,5 4 0 0,-1-3-2-2,8-3 2 2,-3 2 0 0,-6 4-2 0,2 2 4-2,-14 3-4 2,2 7 3 0,-6 2 0 0,-2-1-2-3,2 1 1 4,-1-1 3-1,10-2-3 0,-8-3-2-2,15-4 0 2,2-7 0 0,7-3 0 0,4-5 0-1,4-4 0 0,-5 0 0 2,6 4 0-3,-12 2 0 0,-5 3 0 3,2 4 0-2,-4 0 0 2,-5-2 0-4,6-2 0 12,-1-8 0-16,6-3 0 6,2-8 0-1,8-14 0 2,2-4 0 0,-8-2 0-1,9-1 0 0,-1 5 0 1,-12 10 0 0,-1 5 0-1,2-1 0 1,-6 5 0-1,10-5 0 2,-5-3 0-3,12-10 0 1,-8-6 0 1,6-2 0-1,-11 1 0 2,-3 8 0-3,-3 11 0 2,-9 1 0 0,5 5 0-2,-7 3 0 2,8-5 0 0,5-4 0 0,1-4 0 0,4-5 0-2,5 3 0 2,3-6 0 0,5-5 0 0,-7 0 0-2,4 3 0 2,-10 2 0 1,-4 5 0-2,1 9 0-1,-2 3 0 2,1 0 0 0,1 3 0 0,1 0 0-2,-4 3 0 2,2-5 0 0,0 0 0-2,4-7 0 2,4-7 0 0,-4-10 0 0,5-3 0-2,0-4 0 2,8 2 0 0,-6 2 0 0,1 4 0 0,-4 5 0-2,-5 4 0 2,3-2 0 1,-2-4 0-2,7-13 0-1,2-9 0 2,7-10 0 0,-15 0 0-1,10 7 0-1,-13 7 0 3,0 18 0-1,-4 10 0 0,-2 5 0-3,3 2 0 4,-10-5 0-1,20-10 0 0,-5-15 0-2,4-15 0 2,11-10 0 0,2-4 0-2,-5 7 0 3,1 18 0-2,-14 14 0 2,-2 10 0-2,0 5 0-1,-2-9 0 2,1 1 0 0,-1-8-3-2,2-6 3 2,2-13-4 0,8-11 2-1,0-16 1 0,5 0-3 0,1 5 2 2,0-1 2-2,-7 3-5 2,4 6 5-3,-11 5-2 2,1 10 2 0,-4-5-3 0,1-1 3-2,7-6-1 2,-8-7 1 1,-8 4-1-3,5 3 0 1,-4 5-1 0,-10 9 2 2,0 9 1-3,1 7-1 1,-7 6-3 2,8-3 2-2,4-2 1 0,1-13-1 1,3-2 1-1,-5-6 0 2,1 0 0-1,-9 4 0-3,-1 5 0 4,-7 6 1-2,4 4-2 2,1-5 0-2,-1-10 1 0,-5-15-3 2,8-10 3-2,-1 3 0-1,5 1-2 2,-10 26 2 0,3 29-2 0,-13 18 0-2,-3 24 4 2,1 8-1 0,-1-2-1-2,0-3-1 2,3-7-3 0,2-8-2 0,0-2 6-1,3-1-1-1,-8 4-1 3,2 4 2-1,1 8-1 0,-1 3 3-2,6 0-2 2,-8 4 0 1,0 0 0-3,0 0 1 1,0 0-1 1,0 0 0-1,3 0 0 2,-3 0 1-4,0 0 0 4,0 0-1-1,0 0-1 0,0 0-17-3,0 0-30 4,0 0-24-2,0 0-12 2,0 4-26-3,0 30-53 2,-3-12-136 0,-5 10-547-2</inkml:trace>
    </iact:actionData>
  </iact:action>
  <iact:action type="add" startTime="83166">
    <iact:property name="dataType"/>
    <iact:actionData xml:id="d18">
      <inkml:trace xmlns:inkml="http://www.w3.org/2003/InkML" xml:id="stk14" contextRef="#ctx0" brushRef="#br2">23655 13636 3 0,'0'0'174'7,"0"0"-82"0,0 0-46 1,0 0-19 0,0 0-6-3,0 0 3 3,0 0 4 1,87-48 19-1,-81 44-6-2,-6 2 4 2,0 2 5-1,0 0 24 2,0 0-8-3,0 0-12 1,0 0-13 2,0 0-10-1,0 0 6-2,0 0 0 2,0 0 1 0,-9 0 21 0,-14 0 8-3,-4 9-3 4,-20 13-16-1,-6 3-9 0,-18 7-4-3,-13 0-16 7,-15 11-3-7,-3 1-5 3,-2 5-5-2,-9 4 5 2,9 0-3 0,4 1 2 0,3 2 1-1,12-3-4 0,1 1 1 1,5-7-7 0,5 1 4-2,7-3-4 2,3-5 2 0,8-2-3 1,-1-7 1-4,14-8-1 3,5-9 0 0,19-6 1 0,6-8 0-2,9 0 2 2,4 0-2 0,0 0 2 0,0 0-2-2,10-5 8 2,13-15 3 0,0 4 3 0,14-5 8-1,-8-1 2 0,13-5-3 2,14-10-9-2,5-8 3-1,19-6-4 2,17-5 9 0,3 0 5 0,6 2 3-2,10 5 2 2,1-3-4 0,6-1-2 1,2-3-14-4,-9-3 1 3,-3 5-3 0,-17 7 3 0,-2-2-2-2,-3 5 5 2,-5-7-6 0,-4-3-2 0,-3 5 1-1,-16 0-4 0,-6 12 0 1,-14 15 0 0,-6 5 5-2,-17 9-5 2,-4 3 1 0,-9-1-3 0,-3 0-1-2,8 1-1 2,-10 5 1 0,-2-3-2 1,0 3 3-4,0 0 0 3,0 0 2 0,0 0 8 0,-15 12-4-2,-31 33 3 2,-18 13-9 0,-23 15-1 0,-16 8 0-1,-19 3-1 0,-8 7-1 1,-21-4 1 0,0 1 1-2,-5-7-1 2,-5 3 1 0,4-5-1 0,4-1 0-1,12-2 1 0,18-2 1 1,14-7-1 1,9-6-1-4,10-9 2 3,9-14-2 0,11-5 0-1,10-6 0 0,3-7-2 0,14-5-2 2,5-2 3-2,2-6-2 1,17-4-1-1,14-3 3 1,5 0-5 0,0 0-1-2,0 0-10 2,18-6 17 0,11-13 1 0,9-3 3-2,2-5-2 2,9 7 1 0,11-6-2 1,8-9 4-4,28-6-4 3,8-13 0 0,21-14 5 0,27-7-4-2,13-4 6 2,0 0 0 0,8 6 4 0,-12 1 2-1,0-2 1-1,-14-5-6 3,7-2-4-1,-13 3 0-2,-18 5-4 1,-19 14 2 2,-24 9 1-1,-22 18-3-2,-16 10 2 2,-14 7-1-1,-18 10-2 2,-6 5 0-3,-4 0 0 1,0 0 2 1,0 0-2 0,-9 8 1-1,-30 24 4 1,-4 9-3 0,-18 10 0 0,0-3-1-1,-9 2-1 0,1-8-1 2,-2-8-3-2,4-2 3-1,8-11-10 2,-7 3-26-1,-6 3-40 2,-5 10-42-3,53-23-122 2,-4 6-161-1</inkml:trace>
    </iact:actionData>
  </iact:action>
  <iact:action type="remove" startTime="86802">
    <iact:property name="style" value="instant"/>
    <iact:actionData xml:id="d19" ref="#d18"/>
  </iact:action>
  <iact:action type="add" startTime="86809">
    <iact:property name="dataType" value="strokeEraser"/>
    <iact:actionData xml:id="d20">
      <inkml:trace xmlns:inkml="http://www.w3.org/2003/InkML" xml:id="stk15" contextRef="#ctx0" brushRef="#br1">30655 18062 666 0,'0'0'217'16,"0"0"-74"-16,0 0-69 6,0 0-72 3,0 0-2-2,0 0-8-1,-39-20-38 2,18 20-62 1,14 0-171-4,3 0-382 3</inkml:trace>
    </iact:actionData>
  </iact:action>
  <iact:action type="add" startTime="89710">
    <iact:property name="dataType"/>
    <iact:actionData xml:id="d21">
      <inkml:trace xmlns:inkml="http://www.w3.org/2003/InkML" xml:id="stk16" contextRef="#ctx0" brushRef="#br2">21887 14529 487 0,'0'0'237'6,"0"0"-124"1,0 0-19 1,0 0-26 0,0 0 22-2,0 0 5 3,0 0-16-1,168-130-13 0,-130 105 2-2,2 3-11 2,-1-4-6 0,6-3-8 0,0 2-1-2,2-3-4 1,-7-2-13 1,1 5 1 0,-1-3-7-1,-3 6 1 1,2-1-3 0,1-4 2 0,1 1-2 0,2 3-2-2,1-3-3 2,7 6 3 0,-5-1 1-2,-2-2-2 2,-2 5 1 0,5-2-6 1,-12 2 1-4,-1 0-6 3,5 3 4 0,-12 3-4 0,7 0 7-2,3-2-4 2,5-1 3 0,-1-6 3 0,-1 3-9-2,-3-2 5 3,3 0-3-2,1 2 6 1,-5 1-7-2,-5 1-3 2,2 1 3 2,3 4-2-4,-4-1 1 0,4-1-1 2,1 4 4 0,3 0-1 0,1-4 0-2,1 2-4 2,-5-6 6 0,4-1-4 0,3-9 0-2,2-4-2 2,5-3-1 0,-5-2 1 0,3-1 1-2,-5 0-2 3,-8 5 1-2,-7 3-1 1,3 5-1-2,-9 8 0 2,-3 3 0 0,1-2 1 0,-1 2-1-2,0-2 3 1,3 1-6 2,1 2 6-1,-10 3-4-2,5 2 1 2,-12 5 0 0,6-6 0 0,-5 5 0-2,5 0 0 2,-3-3 0 0,0 1 1 0,6-2-2-2,-12 5 1 3,9-2-1-3,-6 3 0 3,-4-2 0-3,2 2 1 2,-5-1-1 0,0 4 0 0,0 0 0-2,0 0-1 2,-25 9 2 0,-18 24 0 0,-17 13 4-2,-11 1-4 2,0 5-1 0,-25 6 0 0,-1 0 1-3,-10 2 0 4,-10 2-1-1,1-2 0 0,3-5-1-3,-3-3 1 5,-5-3-3-3,5-1 3 1,8 3 0-2,-1-6 0 2,7-1-2 0,14-4-1 0,-3-1 3-2,10 7-4 2,10 1 3 0,-2-3 2 0,9 5-1-2,6-6-1 2,-1-7 1 0,2-3 0 0,14-4-3-2,-5-4 0 2,-1 0 2 0,8 0 2 0,-2-5 0-2,2-1-1 3,0-2-5-2,1-5-1 1,1 2 0-2,16-5 1 2,-11 1 2 0,14-2 3 0,-3 4 1-2,7-4 0 2,11 1 0 0,-8-1 1 0,10-5 0-2,-1 1-1 2,4-4 0 0,0 0-1 0,0 0-8-3,0 0-2 4,0 0 11-1,0 0 0 0,7 0 1-2,6 0-1 3,8 0 1-2,-1 0-2 1,8-7 2-2,6-7-1 2,4-2 0 0,3-4 0 0,-2-5 0-2,1-4 2 2,14 4-4 0,-3-2 5 0,5 0-2-2,4 0-1 2,-2-7 2 0,8-5-1 0,8-7-1-2,9-1 3 2,-2 3 2 0,-6 3 4 0,-9 8 1-2,-3 5 1 3,-2 2-5-2,7 4 2 1,-2-4-4-2,9-2 0 2,0-8-4 0,2-1 1 0,-4 3 0-2,-9 7 2 2,-11 2-2 0,-20 5 0 0,-2 8 3-2,-8 2-2 2,-7 3 1 0,-4-1-2 0,17-3 0-2,-2-6 1 2,7-3-2 0,6-1 0 0,1-6 1-2,1 5 1 3,-2-3 3-2,5-4 1 1,10 1-2-2,-1-6-4 1,7-5 0 2,3 2 0-1,-2-3 0-2,-5 2 0 1,-13 5 0 2,-3 8 0-1,-15 7 0-2,-11 6 0 1,-4 12 0 2,-11 0 0-2,0 0 0 0,0-2 0 0,0 2 0 2,0-3 0-1,0 3 0-2,0 0-44 3,0 0-74-2,-11 0-69 0,-7 0-110 0,-2 12-377 2</inkml:trace>
    </iact:actionData>
  </iact:action>
  <iact:action type="add" startTime="92496">
    <iact:property name="dataType"/>
    <iact:actionData xml:id="d22">
      <inkml:trace xmlns:inkml="http://www.w3.org/2003/InkML" xml:id="stk17" contextRef="#ctx0" brushRef="#br2">26637 9831 453 0,'0'0'204'8,"0"0"-36"-1,0 0-62 0,0 0-47 1,0 0-5 0,0 0 7-1,0 0 0-1,-67 148-13 3,33-86 0-2,-16 9-16 1,-6 10 3-1,-8 5-17 1,-3 4-7 0,-11 1-4-2,6-2-2 2,3-3 0 0,7-2 3 1,1-5 3-2,2-8 12-1,5-3-5 2,6-12-11 0,-5-2 7 0,6-7-9-2,-2 2 2 2,5-4-2 0,4-3 5-2,9-6 1 2,1-6-2 0,4-3 4 0,9-7-5 0,3-7 6-2,4 1 3 2,-3-3-6 0,9-2 1 0,1-7-8-2,-7 7 7 2,4-2 3 0,-1 9 2 0,-9 2-3-2,-1 1-7 2,9-9-4 0,-5-5-1 0,13-5-1-2,0 0 0 2,0 0-7 0,0 0-2 0,0 0 9-2,18-19 8 2,5-14 1 0,16-3-8-2,-1-8 7 2,8-4-6 0,11-6 13 1,1-12 7-4,5-1 0 3,-3-4 2 0,1 1 0 0,2-3-4-2,-2 3-8 2,9-9-3 0,-3-8 1 0,1 1-1 0,7-8-1-1,-2 4-2 0,-8 11-1 1,-6 0 2 0,-11 7-2-2,4-1 1 2,-11 2 4 0,-1-2-7 0,1 9 1-2,-5 2-4 2,-4 6 3 0,0 8-3 0,-4 4 3-2,3-3-2 2,-3 6 1 0,2-2-1-2,-2-2 0 1,8-2 2 2,5-7-1-2,-5 6-4 2,3 8 3-4,-14 2-1 4,2 7 1-1,-2 3-1 0,0 1 3-2,1-9-3 1,4-2 0 2,-4-2 1-2,-1 4-2 0,-5 4 1 0,-7 15 0 2,-3 7 0-1,-4 7 1-2,-6 0 2 2,4 1-3-1,-4 2 1 2,0 0 0-3,0 0 0 2,0 0 0 0,0 0 2 0,0 0 1-2,0 11 6 2,-40 40 1 0,-17 24 0 0,-19 18-3-2,-4 13-7 2,-12 4 3 0,-5 5-4 0,-3 12 0-2,3 9-2 2,4-3 1 1,2 0 1-2,-6-4 0-1,-3-8 0 1,3-5-1 1,0-8 1 1,13-14-2-3,13-15 2 2,-2-12 0 0,17-8 0 0,11-9 2-2,4-2-1 2,-1-5-1 0,9-4 0 0,5-2 2-2,-5-2-2 1,10-1 0 2,-2 1 1-2,2-10 0 0,5-3-1 1,3-5 1 0,7-2 1 0,0 2-2-3,5-2 3 4,-10 5 0-1,4 3 1 0,6 0-2 0,-10-2 0-2,10-4-2 1,-1 0 4 2,1-5-4-4,3-1 0 4,-9 0 1-1,9-3-1 0,-4 1-2-2,4-6 2 2,0-3 0 0,0 0-4-2,0 0-4 2,0 0-2 0,36-40 10 0,12-21 0 0,21-15 3-2,5-15 1 1,16-6 1 2,-6-7 6-1,0-5 5-3,6-9-3 4,-3-4-1-1,10-5 2 0,-10 7-6-3,8 2-3 4,-8-2-5-1,-8-2 0 0,-2 1 0-2,3 6 0 2,-6 9 0-1,-6 12 0 2,9 13 0-3,-15 8 0 1,-4 15 0 2,-1 9 0-1,-23 12 0-3,0 5 0 4,-2 6 0-2,-8-2 0 2,-5 0 0-4,1 5 0 4,-8 3 0-1,-3 12 0 0,-2 5 0-2,-4 0 0 3,-3 3 0-2,0 0-3-1,0 0-61 2,0 14-45 0,0 25-131 0,0-15-117 0,-6-3-536-2</inkml:trace>
    </iact:actionData>
  </iact:action>
  <iact:action type="add" startTime="95008">
    <iact:property name="dataType"/>
    <iact:actionData xml:id="d23">
      <inkml:trace xmlns:inkml="http://www.w3.org/2003/InkML" xml:id="stk18" contextRef="#ctx0" brushRef="#br2">28965 4516 10 0,'0'0'17'7,"0"0"-17"1,0 0-15 0,0 0 3-1,0 0 12 1,0 0 0 0,0 0 75-2,42-136-49 1,-35 119 45 2,-1 7-7-2,0 1-24 0,-2-2 17 1,-4-1-31 0,3-2-17 0,-1 1 13-1,0-2 26-1,7 7 6 3,-9-1 11-1,0 4-9-2,0 0-11 2,0-1-6-1,0 3 0 2,0 3 26-2,0 0 13 0,0 0 38 0,0 0-8 1,0 0-8 0,0 17-32-1,-16 17-14 0,-7 8-15 2,6 7 3-3,-15 3-13 1,7 10-9 2,-2 8 0 0,-5 5-10-4,7 7 26 3,0 4-8 0,-7 6-8 0,8-4-3-2,-8 4-3 2,7-2-1 0,-1 0 8 1,6-4 1-4,-9 0-1 3,6-11-7 0,-2-4-1 0,5 0 1-1,-1 3-2 0,1-2 3 1,1 0-7 0,-2 1 0-2,2-6 4 2,-4-5-8 0,5-6-1 0,-5-1-1-2,6-3 1 2,-2-5 0 0,1-2 1 0,11-2 0-2,-9-1 1 2,6 6 1-1,0 8-4 2,-6 8 0-3,-1 5 0 2,-2 0-1 0,-2-5-1 0,10-10 2-1,-7-13-2 0,4-5 6 0,10-9-1 2,-10-5-3-1,7-5 4-2,4-2-5 1,2-7 5 1,1-5 2-1,0-1-5 0,0-2-3 2,0 0-1-1,0 0-4-2,0 0-1 2,0 0 1 0,0-5 0 0,1-27 0-2,23-12 5 2,-4-16 1 0,6-12 0 0,7-18 0 0,5-12 1-2,-8-10 0 2,20-10-2 0,-10-14 4-2,4-7-1 1,-4-3 1 1,-3 1-1 1,-7 9 1-3,6 3 1 2,-2 4-3 0,-3 1 1 0,1 10-3-2,-1 7 3 2,-2 15-3 0,-2 12 3 0,2 8 1-2,-7 3-3 2,-2 0 3 0,4 6-3 0,-6-1 2-1,0 10-3 0,-7-2 1 1,1 4-1 0,4 2 1-2,-7 7-2 2,4 7 2 0,-8 9-2 0,10 1 2-2,-8-4 2 2,9-4-2 0,-11 3-1 0,9 1 1-2,-13 9-2 2,2 14 1 0,2 2 0 0,-5 9 1-2,0 0 1 2,0 0 2 0,0 0-3 0,0 0 5-1,0 0 2 0,0 3 19 2,0 34-5-1,-21 13-10-3,-2 21-5 3,-12 15 1 0,2 21-2 0,-16 14-4-2,5 11 1 2,-1 7-2 0,2-1 4 1,-9 8-4-4,7 4 1 3,1 6-2 0,-5-5 1 0,3-1 2-2,5 0-1 2,0-6 0 0,1-7-2 0,4-8 0-1,8-13 0 0,-8-10 0 1,16-7 1 0,-9-10 0-2,5-4-1 2,4-3 0 0,8-6 2 1,-6-6-1-4,-3-3-1 3,4-4 1 1,-3-1-1-2,8-10 1-1,3-9 1 2,-4-16 4 0,10-10-3 0,1-8 1-3,2-4-2 4,-5 1 0-1,5-2-2 0,0-4 3-2,0 0-2 2,0 0-2 1,0 0-1-2,0 0 0-1,0 0-1 2,0 0-2 0,0 0 2 0,0 0 2 0,0-27-5-2,20-23 5 3,4-20 1-2,12-12 0-1,-7-12 0 2,10-10 1 0,2-9-1 0,2-8 0-2,-2-3 1 2,7-4-1 0,-6-10 0 1,1-5-2-2,12-3 2-1,-10-2 1 2,12 5-1 0,-7-6 1 0,4 3 0-2,-6-3 0 2,4 15-1 0,-9 7 1-2,-5 18 0 2,-3 8 0 0,-10 10-1 0,-8 2 1-2,9-5-3 2,-6 4 2 0,4 6 0 0,-7 14-1-2,3 17 1 2,-4 17-1 0,-9 11 3 0,2 10-4-1,-7 3 4-1,5-2-4 3,2 1 2-1,-2-7-2-3,-4 3 2 4,0 7-3-1,-2 3 3 0,-1 4-5-3,0 3-11 4,0 0-53-2,0 0-44 2,0 17-45-3,0 3-102 2,-1 7-224 0</inkml:trace>
    </iact:actionData>
  </iact:action>
  <iact:action type="add" startTime="104814">
    <iact:property name="dataType"/>
    <iact:actionData xml:id="d24">
      <inkml:trace xmlns:inkml="http://www.w3.org/2003/InkML" xml:id="stk19" contextRef="#ctx0" brushRef="#br2">8930 10771 653 0,'0'0'281'8,"0"0"-128"0,0 0-48-3,0 0-53 4,0 0-18-2,0 0 11 2,-160 62-3-3,112-45 3 2,-8-3 1 0,-1 1-1 0,5-2 11-2,-7 1-18 2,-2 0-5 0,-5-5-15 0,3-1 1 0,5 1-8-2,-2-7-2 2,10 1 2 0,-4 0 4-2,10 0 7 3,5 1-1-2,-1-2 1 1,-1 1-5-2,3-3-4 2,-1 0-9 0,0 0-2 0,-1 0 0-1,-1 0 1 0,3 0-2 1,8 0 0 0,1 0 3-2,1 0-3 2,5 0 3 0,10 0-2 0,-4 0 1-2,7 0-3 2,-6 0 1 1,-2 0 2-2,-1 0-2-1,-4 0 3 2,3 0-4 0,-5 0 2 0,-4 0-1-2,6 0-1 2,-2 0 0 0,-2 0 0 0,2 0 0-2,1 0 0 2,-4 0 0 0,5 0 0 1,-6 2 0-4,11 4 0 3,0-6 0 0,-3 0-4 0,14 0-1-2,-9 0-2 2,7 0 2 0,-4 0 5 0,3 0 0-2,2 2-2 2,-1 2 4 0,-3 1-5 1,5 1 3-4,-3-4-2 3,4 5-1 0,-1-7-3 0,1 5 0-2,-1 3 6 2,-6 4-1 0,8 8 3 0,-5-3-2-2,-3 2 0 2,9 0 0 0,-8-3 0 1,8 5 1-3,-3-4-1 1,1 2 0 3,3 1 0-4,-4 5 1 0,-2 3-2 2,2 3 2 0,2 5-1 0,-5 4 0-2,10-3 0 2,-6-3 1 0,2-1-1 0,-5-1 0-2,5 3 1 2,0 5-1 0,-8-1 1 0,8 7-2-2,-3-2 2 3,-2 3-1-2,2 5 1 1,4-2-1-2,-7 1 0 2,7-1 0 0,3 6 2 0,0 4-2-2,-2-1 1 2,-1 0-1 0,3-9 1 0,0-5 1 0,0 0-2-2,0-2 0 2,0 6 2 0,0 5-1-1,5 8 0 1,8 2 0-1,-3 3 1 1,3-3-2-2,-6 0 0 2,6-5 0 0,-6-6 0 0,6-8 2-2,0-5-2 2,-2-7 0 0,2-5 0 0,-3-3 2-2,0 1 3 2,-4 4-4 0,-5 2-1 0,12-2 2-2,-5-2-2 2,0 0 3 0,2 6-2 0,-5 6 0-2,15 2 1 2,-7 5-4 0,3-1 4 0,-9-4-4 0,6 3 4-3,-5-3-4 4,-6 0 2-1,-2-3 0-2,0 1 0 2,6-1 0 0,-1-2-1 0,0-1 2-2,-3-2-2 2,-2-3 2 0,3 9-2 0,-3 4 1-2,0 4 0 2,0 8 0 0,0 3 1 0,0-2-1-2,8-5 0 2,-8-6-1 0,0-16 2 1,0-8-1-4,0-5 1 3,0 4 0 0,2 6-1 0,5 13 0-2,2 20-1 2,1 4 1 0,3 6 0 0,-9-3 0-2,4 2 0 2,-8 0 1 0,0-5-4 0,0-2 6-2,0-10-3 1,0-11 0 2,0-1 0-1,0-1-1-2,0 0 1 2,0-1 0 0,0 1 1 0,-8 8-3-2,7 9 5 2,-14 4-4 0,15 2 2 0,-1-8 0-2,-9 3 0 2,4-5 0 0,-4-5 2 0,8-6 1-2,-6 8-2 2,5 9 4 0,1 18 1 1,-3 18-7-1,-6-2 2-3,4 9-1 3,-4-3 0 0,2-10-1-2,-4-1 1 2,7-11-2 0,-7-17 3 0,13-1-2-2,-7-7 1 2,5 6 1 0,2-2-2 0,0 13 2-2,0 2 1 2,0 6 2 0,0 8 3 0,9 4-5-3,10-3 7 4,-2-10-3-2,6-8 4 2,-5-16 2-3,-2 0 0 2,4-7-7-1,-4-1 0 2,-4 10-1-4,6 0 0 5,-3-1-1-3,-8-8-4 1,2-10 8-2,-6-11-8 2,-3-10 0 0,0-4 2-1,0-7-2-1,0-2 0 2,0 0 3 1,4 0-3-2,-1 0 0-1,-3 0 2 2,0 0-1 1,0 0 4-1,0 0-3-3,6 0 1 3,-2 0-2 1,-1 0 2-1,13 0-1-3,9 0-1 5,18 6-1-3,6 0-2 1,15-6 0-3,7 0 0 3,6 0 0 3,16 0 1-5,-8-19-2 0,1 4 3 2,-12-2 1 0,-10 4-1 0,-8 1 0-2,1 4 4 1,1-1-2 2,8 1 2-1,2-2-2-2,9 1 2 2,6-4-4 0,-2 5 0 0,-6-3 1-2,-9 3 0 3,-1 5-1-2,-13 1 2 1,3-2-2-2,-10 1 1 1,-6 0 0 2,2 1-1-1,-9 2 1-2,-5-5 0 2,-5 5-1 0,-2 0 0 0,8 0 0-2,-8 0 0 2,3 0 0 0,-5 0 1 0,2 0 0-3,-6 0-1 4,13 0 1-1,0 0-1 0,-4 0 0-3,14 0 0 4,-13 0-2-1,-5 0 2 0,-9 0-3-2,-7 0 2 2,0 0-1 0,-3 0-8 0,0 0-6-2,0-12-5 2,1-13 1 0,2-9 7 0,-3-13 7-2,0-13 1 2,0-7 1 0,0-9 3 0,0-15-1-2,0-6 1 2,0-8 1-1,0-2 0 2,0 4-2-4,0 7 4 4,0-5-4-2,0-6 3 2,-3 1-2-4,2-5 2 3,-5 10-1 1,-1 14 0-2,4 9 0 0,-7-1 0 1,1 2 0 0,2-4 0 0,3-10 1-2,-7-8-2 2,11-9 2 0,-2-1-2 0,-1 3 2-2,3 7-1 2,0 20 0 0,0 12 0 0,0 8 1-2,0 0 1 3,0-8-2-2,0-12-1 2,0-17-1-4,0-8 4 3,0-11-4 0,0-6 3 0,0 6-2-2,0 8 1 2,-5 14 0 0,5 11 0 0,0 7 1-2,0-1-1 2,0-6 1 0,0-10-2 0,0-10 1-2,0-10 0 2,0 0 1 0,0 0 0 0,0 13-2-2,5 15 0 3,0 13 1-2,-5 12-1 1,0 3 0-1,0-5-1 1,0-13 1-1,0-16-2 1,0-14-1-2,0-13 3 2,0-11-5 0,-10 5 4 0,2 3-4-2,0 15 3 2,8 12 0 0,0 12 2 0,0 13 2-2,0 12-1 2,11 4 1 1,4 3-1-2,-1-1 0-1,-6-9 0 3,-8-7 0 0,0-3-2-3,0-1 0 0,0 6-3 2,0 7 3 0,0 18-1 0,0 7 3-2,0 13 1 2,0 3 0 0,0 1 0 0,0-2 0-2,0 3-1 2,0-2-1 0,0-1-1 0,0-2-1-2,0 4 1 2,0 3 0 0,0 1-4 0,0 4 1-2,0-6 1 3,0 0 3-2,0-6 0 1,-7-10-1-2,3 5 2 2,-7 6-1 0,6 6 1 0,0 7 0-2,0 5 0 1,2 0 1 2,-6 0-1-1,-10 0 0-2,-14 0 1 1,5 8-1 2,-5 3 1-2,2-2 0 0,-8-3-1 0,-1-1 0 2,-1-2 0-2,5 0 0-1,-2-3 1 4,3 0-1-3,14 0 0 1,2 0 0-2,-4 0-3 2,5 0-5 0,-2 0-122 0,16 0-115-2,1 0-130 2</inkml:trace>
    </iact:actionData>
  </iact:action>
  <iact:action type="add" startTime="108490">
    <iact:property name="dataType"/>
    <iact:actionData xml:id="d25">
      <inkml:trace xmlns:inkml="http://www.w3.org/2003/InkML" xml:id="stk20" contextRef="#ctx0" brushRef="#br2">14606 10635 403 0,'0'0'289'6,"0"0"-174"1,0 0-22 2,0 0 36-1,0 0-51-2,0 0-8 1,0 0 8 1,-249-32-3 0,169 32-17-2,-10 0-6 2,-10 0-8 1,-10 0-5-2,-2 0-11 0,-4 0 4 1,9 5-9 0,3 5-2-1,-7 0-2 2,17 1 3-2,1-5-8 0,5-1-3 2,0-5-2-4,17 0-6 3,0 0 3 0,11 0-2 0,4 4 0-2,12-3-1 2,6 3 2 0,15-4-2 0,0 0 2-2,0 0-2 2,5 0 0 0,-2 0-3 0,1 0 1-2,5 0-3 2,4 0 2 1,7 0 0-2,-3 0 4-1,2 0-2 2,4 0 2 0,0 0-2 0,0 3 5-1,0 2-5 0,-3 7 5 1,-2 2-3 0,-6 3-3-2,9 2-1 2,-8 1 1 0,4 2 0 0,3 7-1-2,3 6 0 2,0 12 0 0,0 10 3 0,0 4-1-2,0-3 5 2,0 0 1 0,0 2-3 0,9 2 1-2,-2 0-6 3,-4-4 2-1,-3-1-1-1,0-7-1-1,2 4 0 3,-2 0 1-2,11 5 1 1,-6-1-1-2,-2 2 0 3,7-10-1-2,0-1 6 2,0-2-3-4,0 7 3 3,3-2-1 1,3 2 0-2,-6-1 2-1,5 6 5 2,-5 0-4 0,3 0-6-1,-9-3 0 0,8-11-1 2,-8 0-1-2,-1-2 2 1,-3-4-1-2,5 4 0 2,0 4-1 0,-2 0 1-1,2-2-1 0,-3 6 1 1,1-3-1 0,10 3 2 0,-11-1-1-2,12-5 2 2,-5-2-3 0,0-8 9 0,1-3-4-2,0 0 1 2,-3 6 4 0,6 10-6-1,-2 9 0 0,6 7-4 1,-1-3 4 0,0-3-4 0,-8-9 4-2,11-7-2 2,-1-7 2 0,-2-5-1 0,-2 1 0-2,12-4-2 2,-3 5-1 0,2 2 3 0,7-4-3-2,-4 7 0 2,-4-1 3 0,5 5-3 0,-10-6 0-1,1 5 1 0,-8-9-1 1,-3 0 0 0,1 0 1-1,-9 3 0 1,12 8-2-1,-6-1 3 0,9 5-2 0,-3 1 1 1,-2 4 0 0,9 1-1 0,-3-3 0-2,-1-6 0 2,-6-7 1 0,3-1-3 0,-10 9 4-2,-3 6-3 2,2 18 1 0,-2 16 0-2,11 11 0 2,-6 6 0 0,-5-5 1 0,0-15-2 0,0-16 1-3,0-9 0 5,0-14 0-3,0-2 1 1,-16 2-2-2,11-3 2 2,3 11 0 0,-3 16 0 0,5 13 7-2,0 13 4 2,0 17-11 0,0 3 17 0,7 2-17-2,-4-5 7 2,-1-3-7 0,-2-4 4 0,0-1-5-3,0-3 3 4,0 3-2-1,-2-2 0 0,-8-6 1-2,-3 0-2 3,9-11 0-2,1-5 0 2,-6-1 5-4,9-2-3 3,0 4 8 0,0-5-4 0,0 4 0-2,0 1-6 1,0-2 0 2,9-6 0-1,-6-6 0-2,-3-9 0 1,0-6 0 2,0-7 0-2,0-8 0 0,0-11 0 1,0-12 0 0,0-3 0-2,0 4 0 1,0-4 0 2,0 1 0-2,0-3 0 2,0-6 0-4,0 0 0 3,0 0 0 1,0 0 0-1,0 0 0-2,0 0 0 2,0 0 0 0,0 0 0-1,0 0 0 0,1 0 0 0,20 0 0 2,9 0 0-3,19 0 0 2,18-6 0 0,14-11 0 0,16-7 0 0,6 6 0-2,10-1 0 2,-8 4 0-1,9 2 0 2,-7-3 0-3,17 3 0 2,3-1 0 0,-1 0 0 0,-11 3 0-2,-12 8 0 1,-15 3 0 2,-8 0 0-2,0 0 0 0,-7 0 0 0,-4 0 0 2,3 0 0-1,-5 0 0-3,-11 0 0 4,-6 0 0-1,2 0 0 0,1 0-4-2,-6-2 4 3,-2-6-1-2,-6 1 3 2,1 7-2-4,0 0 1 3,-10 0 1 0,-2-2-2 0,-8-2 0-2,-14 0 0 1,4 4-3 2,-7 0 3-2,-3 0-3 0,0 0 1 0,0-1-6 2,0-3-1-1,0-4-5-2,0-16-4 2,0-10 4 0,-13-16 11 0,0-16 2-2,-2-18 2 2,2-23-3 0,10-24 0 1,0-24 1-4,3-8-4 3,0-9 3 0,0 4-1 0,0-8 2-2,0-6-1 2,0-8-1 0,0-5 1 0,0-4 2-2,0 2-1 1,0 1 1 2,0 1 0-1,0 7-1-2,0 11 1 1,0 9-1 2,0 10 1-1,0 15 0-2,3 0-3 3,-3 5 1-2,5-3 1 2,3-2-1-4,-5-9 2 3,-3 0 0 0,0 12 0 0,0 14-1-2,0 30 0 2,0 23-4 0,0 20 2 0,0 3-7-2,-3-6 7 2,-7-21-3 0,4-16 4-2,-11-16-3 2,-2-12 5 0,-1 0 0 0,-1-3 0 0,5 2 0-2,5 8 0 3,-2 13-3-2,6 17 3 2,-4 13-1-4,11 7-1 3,-2-4 1 0,2 0 1 0,-3-7 0-2,-5-6-1 2,0-7 1 0,-10 1 0-2,11 11 0 2,-9 14-2 0,12 15 1 0,-1 24-1 0,5 9-1-2,0 12 2 2,-8 2 0 0,8 0 1 0,0 0-1-3,0-8 1 4,0-1-3-2,-3-8-3 3,-2 6 4-6,3-1-3 4,-7 7 1 1,7-1 3-2,2 2-4 0,0-1 3 0,-2 3-1 1,-1-4 2 1,-10-1 2-3,4-3-2 1,-7-2 1 2,-3-1 0-3,-1 1 1 1,2-3 0 2,-5-2-1-1,3 4 0-1,0-4-2-1,-4 0 4 4,0 4-2-3,-8-1 1-1,-9 4-1 2,-9-3 1 0,-16-1 1 0,-6 6-1-2,-17-1 0 2,4 4 2 0,-14 2-3 0,14 1 1 0,-8 2 1-2,13 0 0 2,1 0-2 0,11 5 2-3,7 9 1 3,7 0 3 1,12 0-6-1,14-5 0 0,14-1 0-3,-1-5 1 4,14 3-3-1,1 7-12 0,0 13-71-2,29 13-123 1,-1-20-114 2,-4 4-332-4</inkml:trace>
    </iact:actionData>
  </iact:action>
  <iact:action type="add" startTime="113216">
    <iact:property name="dataType"/>
    <iact:actionData xml:id="d26">
      <inkml:trace xmlns:inkml="http://www.w3.org/2003/InkML" xml:id="stk21" contextRef="#ctx0" brushRef="#br0">6697 10682 780 0,'0'0'216'9,"0"0"-55"-2,0 0-18-1,0 0-54 2,0 0-28 0,0 0 0-1,16-7-8 0,-56 21 12 1,-13 7 5 0,-6-7-24-1,-6-1-1-1,-15-1-3 3,-14-1 0-2,-5 0-12 2,-2 1-3-2,-4-7-4 0,-11-2-8 3,15-3-6-4,1 3-5 0,9 1 2 2,14-1 0 1,4 13 1-2,14-5-5-1,10 3 4 2,-4-6-3 0,14-2-2 0,12-4-1-2,-7-2 0 2,23 0 0 0,-1 0 0 0,5 0 0-2,7 0 0 2,0 0 0 0,0 0 0 0,0 0 2-2,0 4 1 2,0-4-3 0,0 0 4 0,0 0-4-2,0 2 2 2,0-2 0 0,0 3 2 0,0 5-3-2,0 9 3 2,0 8-2 0,0 15-1 2,0 4 0-6,0 4-1 5,0 6 0-1,0-1 0 1,0 1 3-4,0 5-3 4,0 3 2-2,0 2-2 3,0 4 3-6,0-4-3 4,0 4 0 0,0-1 0 0,0 6 0-2,0 4 0 2,0 4 0 1,0 3 0-2,0 7 0 0,0 3 0 0,0 7 0 2,0 6 0-2,0 6 0-1,0 2 0 2,0 0 0 0,0-6 0 0,0-1 0-2,0-7 0 3,0 6 0-2,-10 5 0 2,3 10 0-4,-5 1 0 3,3-2 0 0,-2-3 0 0,3-6 0-1,-5-3 0 0,6 1 0 2,-3-7 0-2,3 2 0 2,0-4 0-4,-5 2 0 3,-3 8 0 0,10 1 0-1,-4 3 0 1,-10 3 0-1,6-4 0 1,-7-6 0-1,2-4 0 1,0-5 0-1,-3-3 0 3,4 5 0-6,-6 3 0 5,12-3 0-2,-6 3 0 1,1 2 0-2,0 1 0 2,5-5 0 2,-2-7 0-4,5-19 0 2,0-9 0-2,3-8 0 2,-1 7 0 0,-1 1 0-3,7-3 0 4,-6 4 0-1,6-7 0 0,-4 5 0-2,1 3 0 3,2-1 0-2,-8 2 0 2,6-11 0-4,2-12 0 3,-5 5 0 0,-3-11 0 0,5 4 0-2,-1 2 0 2,3 7 0 1,2 3 0-2,0 2 0 1,0-2 0-1,0-12 0 2,0-6 0-3,0-11 0 0,0-9 0 2,0 1 0 2,0-1 0-5,0-2 0 1,0 4 0 3,0-5 0-2,0 4 0 1,0 0 0-2,2-2 0 1,7 5 0 2,6-6 0-1,-11-6 0-2,9-5 0 2,-9 0 0 1,9-1 0-2,6 3 0-1,2 4 0 2,11-2 0 0,4 3 0-1,7-11 0-1,11 4 0 3,10-4 0-1,-1-2 0 0,17 0 0-2,1 0 0 2,11 0 0 0,-7 0 0 0,-2-8 0-2,-9 8 0 2,-6 0 0 0,0 0 0 0,-16 0 0-2,8-2 0 2,-7 2 0 0,-5 0 0 0,9-6 0-2,-2 3 0 2,-10-1 0 0,-2 2 0 0,-2 0 0-3,-1 2 0 4,10 0 0-1,-4 0 0 0,-3 0 0-2,11 0 0 2,-13 0 0-1,-14 0 0 2,-2 0 0-3,-15 0 0 1,-9 0 0 2,-1 0 0-2,0 0 0 0,0 0 0 0,3 0 0 2,-3 0 0-1,13 0 0-2,0-6 0 2,-1-1 0-1,11 0 0 2,-4 1 0-3,-2 1 0 3,4-1 0-2,-2 0 0 1,2 1 0-3,0 3 0 5,2-5 0-4,-3 2 0 3,0 0 0-3,-4 5 0 2,-13-4 0 0,-3 4 0-1,6 0 0 0,-2-3 0 0,-1 3 0 2,2-6 0-1,8 2-9-3,-3-6 3 3,6 5-4 0,0-3 4 1,-8 4 3-4,1-4-4 4,-5 8 6-1,-4 0 1 0,3-5-3-2,7 5 4 3,-2 0-1-3,8-5 0 3,-6-2-3-4,6 5 0 4,-12-1-10-2,6 3 4 2,-7 0 1-3,-3-3 5 1,5-2-3 2,3 5 5-1,2-10-8-2,3 3 4 1,-1-8-5 1,-3-2 0 1,1-5 0-4,4-3 0 4,1-9 2-1,-4-5-1-1,5-4 9-1,-3-9-7 3,-4-10 7-2,-6-14 0 2,3-11-2-3,-6-6 0 4,0-3 2-4,0 7 0 2,0 6 1-2,0 5-1 2,0-3 1 0,0-5-1 0,0-11 0-3,0-18 0 4,0-4 0-2,0 5 2 1,0 13-2-1,0 20 0 0,0 12 0 1,-6 12 0 1,3 10 0-3,-4 0 1 3,5-5 0-2,-9 0-1 1,9-10 0-2,-3-3-1 2,-6-2 2 0,4 2-2 0,-4 4 2-2,3 4-1 2,-6 3 0 0,8 10 0 0,-7-6-1-2,6-6 1 1,-6-1 0 2,10-13 1-2,3-11-1 0,-2 0 1 1,2 7-2 0,0 0 2 0,0 9-2-2,0 7 3 3,0-4-3-2,0 2 1 1,0-4 0-3,0 3 0 3,0-11 1 1,0 8-2-2,0 0 1 0,0 2 0 1,-7 5 0 0,4 6-1 0,3 5 2-2,0 3-1 2,0-2 0 0,0-2 0 0,0-7 1-3,0 1-1 4,0-3 0-1,0 5 1 0,0-3-3-2,0 9 4 2,0 3-4-1,0 3 3 2,0 0-1-3,0 2 0 2,0 0 0-1,0 2-1 1,3-12 2-1,-3 3-2 1,0-6 3 0,0-2-4-1,0 0 3 0,0-11-1 1,0-1 0 0,0 2 0 0,0 0-1-2,0 6 1 2,0 9-1 0,0 2 2 0,0 8 0-2,0 0 0 3,0-5-1-2,4-11 0 1,1-5 0-2,-2-7 0 2,10 3 0 0,-6-2 0 0,-7-2 0-2,6-6 0 2,-3-6-1 0,4-4 1 0,-7-9 0-2,0-5-3 2,0 2 2 0,0 3-1 0,0 12 1-2,0 12 1 2,0 13-1 0,0 10 2 0,0-1-3-2,0 5 4 3,0-7-3-2,0-10 2 1,0-9-2-2,0-8 1 2,0 0 0 0,0 16-1 0,0 10 3-2,0 14-3 2,0 14 3 0,0 3-2-1,0-1 0 0,0 1 0 1,0-6 0 0,0 3 1 0,0 6-2-2,0 6 2 2,0 2-3 0,0 6 4 0,0-3-4-2,0 3 2 3,0-3-6-3,0-2 0 4,-7-1 6-5,-11 0 0 3,-5 1 0-1,-9 0-1 2,3 1 1-3,-19 1-3 1,-4-5-49 2,-4-6-65-1,-4-8-99-2,40 14-69 2,4-5-375-1</inkml:trace>
    </iact:actionData>
  </iact:action>
  <iact:action type="add" startTime="116665">
    <iact:property name="dataType"/>
    <iact:actionData xml:id="d27">
      <inkml:trace xmlns:inkml="http://www.w3.org/2003/InkML" xml:id="stk22" contextRef="#ctx0" brushRef="#br0">12497 10455 659 0,'0'0'272'5,"0"0"-144"3,0 0-50 0,0 0 6 0,0 0-6-2,0 0-23 2,0 0-1 0,-358 7-6-1,255 1-2 0,-6 1-3 0,-20 3 3 2,0-1-5-1,-20 4 1-2,5-6-12 2,4 6-14-1,15-4-2 2,8 3-5-2,14-2-2 0,19-2-4 2,11 5-1-2,17-7 1-1,15 1 3 3,16-4-2-2,7-2-3 1,0 0 3-2,15 3-4 2,-1 2 6 0,-8 9 8 0,11 5 6-2,-2 10-7 2,-1 3-5 0,1 8-2 0,3 10-2-2,0 4 6 2,0 5-4 0,0 2 4 2,0 9-4-5,0 5 0 2,0 3-4 2,0 8 1-2,0-3 0-1,0-2-1 2,10 2 2 0,-9 3 0 0,14 15 3-2,-1 9 1 2,-4 10 8 0,8 6-5 0,-2 6 0-2,-3 4 1 2,-6 0-3 0,-1 4-1 0,4-5-1-2,-6 5 4 2,-1 4-4 0,2 1 4-1,2 5-5 0,-7-7-2 1,0-1-2 1,0 5 1-3,0 2-1 0,0 0-1 2,0-3 0 1,4-4-1-1,-4-1 3-2,0-4-2 2,0-2-1-1,0-12 2 2,0-8 0-4,0-11 0 4,-3-6-2-2,-10-5 0 2,13 5 0-4,-4 6 0 4,1 8 0-1,-7 1 0 0,4-4 0-2,-7 0 0 2,6-3 0 1,2-4 0-3,-6-8 0 1,11-12 0 1,0-9 0 0,0 1 0 0,0-2 0-3,0 3 0 3,0 10 0 0,0-7 0 1,0 1 0-4,0-6 0 4,11-6 0-1,-3-6 0 0,-4-5 0-2,12 1 0 2,-13-4 0 0,7-4 0 0,-6 12 0-2,-4-10 0 2,0 18 0 1,0-5 0-2,0-5 0-1,0-6 0 2,0-17 0 1,0-9 0-2,0 0 0-1,0-3 0 2,0-3 0 0,0-4 0 0,0-7 0-2,0-1 0 2,0-5 0 0,0-4 0 0,0 0 0-2,0-3 0 2,0 0 0 0,0 0 0 0,0 0 0-2,0 0 0 2,0 0 0 0,0 0 0 0,3 0 0-2,-3 0 0 2,13 0 0 0,11 6 0 0,9-6 0-2,21 1 0 2,6-1 0 0,20 0 0 0,7 0 0-2,7-10 0 4,3-7 0-3,-7 3 0 3,-3-3 0-5,-3 11 0 3,-4-2 0 0,1-1 0 1,9 1 0-4,-3 0 0 2,2 3 0 2,3 1 0-2,-8 2 0 1,-1 2 0-1,-5 0 0 1,-15 0 0-1,-3 0 0 0,1 0 0 0,-4 0 0 1,-8 6 0-1,2-3 0 1,-11 2 0 0,4-5 0-1,5 3 0 2,-5-3 0-3,1 0 0 1,-6 0 0 1,6 0 0 0,4 0 0-2,-5 0 0 2,-5 0 0 1,-12 0 0-2,-1 0 0 1,-14 0 0-1,-3 0 0-1,-2 0 0 2,-4 0 0-2,-2 0 0 2,11 0 0 0,-8 0 0-1,12 0 0 0,-9 0 0 2,9 0 0-2,-11 0 0 1,8 0 0-2,-6 0 0 3,6 0 0-2,-7 0 0 1,-5 0 0-2,11 0 0 2,-8 0 0 0,3 0 0-2,11 0 0 2,11 0 0 0,-3 0 0 0,-1 0 0-2,-7 0 0 2,-5 0 0 0,-8 0-7-1,-1 0 1 1,-1 0 1-2,-3 0 0 3,0 0 0-2,0 0 0 1,0 0-5-1,0-11-7 0,0-18-9 2,0-16 14-1,0-11 4-1,0-11 7 0,0-7 1 2,0-7 0-4,-7-6 0 3,-1-3 0 0,-5 3 0 0,6-6 0 0,1 5-1-2,4 5 3 2,2-1-3 0,0 10 1 0,-5-1 0-2,1-5-1 2,1-2 1 0,-6-7-1-2,6-9-2 2,3-3-1 0,0-6-1 0,0 6 2 0,0 11 0-2,0 15 2 2,0 7 1 0,0 3 0 0,0 0-1-2,0-1 1 2,0-3 0-1,3-1 1 2,9-3-2-3,-3-4 2 2,4 5-2 0,-6 8 2 0,6 7-1-3,-10 10 0 4,-3 6 0-1,0 4-1 0,0-3 2-2,4-5-2 2,-4-6 2 0,0-14-3-1,9-13 3 0,-6-14-1 0,4-5 0 2,3-1 0-2,-3 5-1-1,-7 9 1 3,3 0-1-1,-3 2 3 0,0 9-3-2,0 4 2 2,0 0-2 0,0 5 1-2,-3-4-1 2,-1 0 1-1,-6-2 0 2,4-9 0-3,-10-7 1 2,4 0-2-1,-8-6 2 1,4 14-2 0,-1 8 1-1,1 11 0 1,0 11-1 0,4 3 1-1,-1 8 0 0,-3-4 0 1,5-8 0 0,-5-7 0-2,0-6 0 2,-7-5 0 0,8-9-1 0,2 7 2 0,-1 5 0-2,-1 17-1 2,11 13 0 0,-1 9-1-2,-3 2 1 2,5-4 0 0,-9-12 0 0,-1-15 0 0,-7-8 1-2,1-5-1 3,2-6 0-2,-6 8-1 1,7 6 1-2,11 3 1 3,1 6-1-2,4-1 0-1,0 0 0 2,0-8 1 1,0 0-3-2,0-5 3 1,0-10-2-2,-3-2 1 2,-10-6 0 0,-4-2 1 0,1 12 0-2,13 13-2 2,-5 13 2 0,7 13-1-2,1 11 1 2,0 5-1 0,0-6 0 0,-7 1 0 0,-1-10-2-3,7-9 2 4,-12-13 0-1,3-4 1-2,-3 7-2 2,10 11 2 0,1 18-2 0,2 10 2 0,0 7-1-2,0 2 1 2,0 3-2 0,-2-2 0 0,2-1-30-2,-3-2-33 2,-6-4-3 0,8 1-15 0,1 5-5-2,-11 3-31 2,3 0-59 0,3 0-111-1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4:00:38.2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8764">
    <iact:property name="dataType"/>
    <iact:actionData xml:id="d0">
      <inkml:trace xmlns:inkml="http://www.w3.org/2003/InkML" xml:id="stk0" contextRef="#ctx0" brushRef="#br0">716 3633 101 0,'8'20'642'8,"-4"-20"-512"0,-4 2-69-1,0-2-13-1,0 0-12 3,0 0 29-1,0 0 3 0,0 0-30-2,0 0-13 2,0 0 4 0,0 0 20-2,0-8 9 1,0-3-17 1,0 0-12 1,-14-6-6-2,-4 0-9-1,2 0-3 3,-1-3-4-2,1-3 1 1,4 8 0-1,1-2 5 0,6 8-2 1,2 3 0 0,-7 1 2-2,0 5 0 2,1 0 0 2,-2 0-6-4,-2 0 1 0,3 0-6 2,0 3 5 0,-9 22 0 0,11 14 17-2,-9 4 4 3,1 7-4-2,5 8-7 1,2 5-5-2,2 4 4 3,2 6-8-1,1 0 2-1,4 0 2-1,0 4 2 2,0-8-2 0,0-1 4 1,0-7-6-3,0 3 2 1,0-7-2 2,0 5-3-2,0 1 6 0,9 1-4 1,7 3 1 0,-5 7 0 0,9-2 1-2,-4 5-7 2,-3 4 4 0,-2-3-1 0,-1 4-5-2,0-3 2 2,0 0 0 0,0-4 1-1,3 6-1-1,-3 5 1 2,3 8 3 1,-8 2 0-1,8 0-5-2,-6-9-2 1,-4-5 0 2,-3-12 1-2,0 0-1 0,0 11-1 0,0 6 1 1,0 18 0 0,0 4 0-2,0 2 0 3,0-14-1-2,0-12 2 2,0-20-2-4,0-21 0 4,-3-19-3-2,-17-11-1-1,2-11-1 2,-15-3-1 0,-16-3 4 0,-3-36-1-2,-1-8-1 2,3-7-4 1,12-3-7-1,18-1-20-3,8-4-50 4,12-8-49-2,0 46-67 1,16 0-150 0</inkml:trace>
    </iact:actionData>
  </iact:action>
  <iact:action type="add" startTime="10114">
    <iact:property name="dataType"/>
    <iact:actionData xml:id="d1">
      <inkml:trace xmlns:inkml="http://www.w3.org/2003/InkML" xml:id="stk1" contextRef="#ctx0" brushRef="#br0">3227 5108 352 0,'0'0'435'8,"0"0"-280"0,0 0-84-2,0 0-31 2,0 0-17 0,0 0 11-1,0 0 7 2,-74 79 13-3,39-45 7 2,3 1-21-1,8-3-9 0,8 2-13 1,3-2-9-1,13-4-4 2,0-9-1-3,0-1-2 2,0-8 2-1,9-7-3 2,11-3-1-3,3-9-2 2,-1-44-8 0,-6-31 0 0,-9-32 0-3,-3-22-3 5,-4-18 0-4,0-2 8 3,0 20 4-1,0 31 1-3,-4 34 0 3,1 34 0 1,2 22-1-2,1 14 1 0,0 3 1 1,0 0 1 0,0 26 5 0,0 27-6-2,0 26 4 2,1 22 12-1,25 12 3 0,0 7 0 0,-3-5 0 1,2-11-4 0,-5-18-10 1,-4-17-5-3,-4-16-1 1,7-13 0 2,-3-12-9-3,-2-14-26 2,5-14-54-1,-12 0-62 1,-5-14-179-1</inkml:trace>
    </iact:actionData>
  </iact:action>
  <iact:action type="add" startTime="10692">
    <iact:property name="dataType"/>
    <iact:actionData xml:id="d2">
      <inkml:trace xmlns:inkml="http://www.w3.org/2003/InkML" xml:id="stk2" contextRef="#ctx0" brushRef="#br0">3391 4190 559 0,'0'0'297'8,"0"0"-144"0,0 0-46-2,0 0-39 2,0 0 3-1,0 0-4 2,81 412 6-4,-49-299-7 3,4-3-3 1,-1-7-3-3,-2-9-16 2,1-15-17-1,-11-15-11 2,0-10-12-1,-10-16-4-3,-1-9 0 4,-9-10-6-1,2-11-18-1,-5-4-46 0,0-4-70 1,0 0-70-1,0-12-159 2,0-10-62-4</inkml:trace>
    </iact:actionData>
  </iact:action>
  <iact:action type="add" startTime="10962">
    <iact:property name="dataType"/>
    <iact:actionData xml:id="d3">
      <inkml:trace xmlns:inkml="http://www.w3.org/2003/InkML" xml:id="stk3" contextRef="#ctx0" brushRef="#br0">3608 5013 698 0,'0'0'222'8,"0"0"-119"-2,0 0-14 1,0 0 4 2,0 0-20-2,0 0-11-1,-133 295-27 2,110-241-17 0,11-10-11 0,-4-14-7-2,3-6-4 2,2-16-37 0,11-8-156 1,0 0-397-4</inkml:trace>
    </iact:actionData>
  </iact:action>
  <iact:action type="add" startTime="11710">
    <iact:property name="dataType"/>
    <iact:actionData xml:id="d4">
      <inkml:trace xmlns:inkml="http://www.w3.org/2003/InkML" xml:id="stk4" contextRef="#ctx0" brushRef="#br0">5814 3615 854 0,'0'0'103'8,"0"0"-97"-2,0 0 13 2,0 0 11 0,0 0-4 0,0 0 1-3,0 0 3 4,-214-94 1-1,191 94 10 0,5 0 14-3,-5 10 9 4,0 25-8-1,-10 5-25-1,9 7-25 0,0 7-1 1,4 4-5 0,8 7 3 0,0 9 2-3,2 3-2 6,4 11 5-5,-1 4 10 2,7 9 1-2,0 0 1 2,0 7 13 0,0 1-14 0,0 2-4-2,0-5 4 1,15 7 1 2,5-4 0-1,-1 0-11-2,-2 10 2 2,3 1-4-1,-1 4-1 2,-3 3-1-3,-7-10 0 2,0-4-4 0,-2-9-1 0,-4-13 2-2,-2-3-1 2,-1-13-2 0,0-13 2 0,0-15-2 0,-14-11 1-2,-20-3-2 5,-2-4 0-5,-7-2 1 0,2-1-3 3,0-9-4-1,1-9-7-1,8-8-29-1,4-17-56 3,15-51-43-2,13 24-92 2,0-10-569-4</inkml:trace>
    </iact:actionData>
  </iact:action>
  <iact:action type="add" startTime="12482">
    <iact:property name="dataType"/>
    <iact:actionData xml:id="d5">
      <inkml:trace xmlns:inkml="http://www.w3.org/2003/InkML" xml:id="stk5" contextRef="#ctx0" brushRef="#br0">7516 5138 586 0,'0'0'257'10,"0"0"-168"-4,0 0-41 0,0 0-20 2,0 0-8 0,0 0 4 0,-82 54 10-3,28-42 7 4,-3 8 1-1,7-1-5 0,-1 11-4-2,7 0-16 2,8-2-7 0,13-1-4-1,7-1-1 0,16 0 0 1,0-4 2-1,3-8-4 2,43-9 4-4,8-5-3 3,4 0-4 0,-3-32 0 0,-7-25-1-1,4-28 1 3,-19-24-4-4,-9-27-3 1,-13-10-2-1,-11-5-7 3,0 11-9-1,0 18-6 0,0 29 8-3,-10 34 9 3,-3 29-1 1,13 21 13-2,-4 9 2-1,1 5 1 2,-2 41 3 1,0 16 0-2,5 16 7-1,0 16-6 2,0 9 6 1,10 12 4-2,10 6 10-1,6 0 0 2,-4-10 8 0,-6-6-20 0,-3-20-3 0,-6-18-3-1,0-13-7 0,2-20 0 2,-2-17 0-4,6-17-8 3,-5 0-19 0,5-29-119 0,-3-32-24-2,-10 18-86 3,0 1-344-1</inkml:trace>
    </iact:actionData>
  </iact:action>
  <iact:action type="add" startTime="13098">
    <iact:property name="dataType"/>
    <iact:actionData xml:id="d6">
      <inkml:trace xmlns:inkml="http://www.w3.org/2003/InkML" xml:id="stk6" contextRef="#ctx0" brushRef="#br0">7799 4310 442 0,'0'0'160'6,"0"0"-24"1,0 0-16 2,0 0-25 0,0 0-8-3,0 0-6 1,180 394-11 0,-150-306-13 1,8 6-27-2,-2 12-9 2,0 5-8 0,0 5-3 0,-4-15-4-2,0-20-3 2,-14-25-2 0,-8-25-1 0,-7-23 0-2,-3-8-10 2,0 0-27 1,0-33-146-1,0 2-3-3,0 0-223 3</inkml:trace>
    </iact:actionData>
  </iact:action>
  <iact:action type="add" startTime="13375">
    <iact:property name="dataType"/>
    <iact:actionData xml:id="d7">
      <inkml:trace xmlns:inkml="http://www.w3.org/2003/InkML" xml:id="stk7" contextRef="#ctx0" brushRef="#br0">8083 4945 587 0,'0'0'174'6,"0"0"-74"3,0 0-22-1,0 0-19-2,0 0-11 2,0 0-14 0,-265 397-13 0,231-347-18-3,-5-13-3 4,19-9-23-1,17-28-141 0,3 0-443-1</inkml:trace>
    </iact:actionData>
  </iact:action>
  <iact:action type="add" startTime="20860">
    <iact:property name="dataType"/>
    <iact:actionData xml:id="d8">
      <inkml:trace xmlns:inkml="http://www.w3.org/2003/InkML" xml:id="stk8" contextRef="#ctx0" brushRef="#br1">15205 3973 141 0,'0'0'405'7,"0"0"-269"1,0 0-42-2,0 0-34 3,0 0-1-2,0 0 2 2,0 0-13-4,-105 0-1 4,73 0-1-2,-4 17 5 1,-5 5-5-2,-3 1-14 2,-16 9-11 1,-4 4-12-2,-8 9-5 0,7 7 1 1,5 5-5-1,4 5 4 1,12 4 4-1,6 3 11 1,15 3 6 0,-4 7-3 0,1 3-5-2,11-1-3 2,2 1-7-1,7 3-1 2,6-1 1-4,0 5 0 4,6-7 5-1,35-3 7 0,12-6-2-2,14-9 8 1,14-2 3 2,19-6-14-1,0-3-8-2,13-1-2 1,-5-7 0 2,-10-6 3-2,1-7-2 2,-15-8 1-3,-3-10 3 2,0-14-5-1,-8 0-4 0,-2-11 1 1,5-48-2-1,7-23-2 2,-2-19 3-3,0-17 0 2,-5-13 2 0,-5-12-2 0,-7-3 0-2,-18-4 0 1,-5 6 2 2,-8 13-1-2,-13 13-1 0,-14 17-2 1,-6 13 2-1,0 13 2 2,-16 4-2-3,-19 3 0 2,-14 7 0 0,-10-1 0 0,-18-1 1-3,4 2 0 5,-15 8 1-2,1 4 4-1,-10 14-1-1,-3 9 2 2,-2 12 3 0,2 3-6 1,12 8 3-4,-5 3-3 3,9 0 2 0,4 22 9-1,-4 23 10 0,3 9 3 1,-7 5-4 0,3 0-4-1,6-2-9-1,-2-1-7 2,17-4-4 1,0 13 0-1,10 9 1-3,8 7-1 4,5 11 4-2,11 7-4 2,4 2 5-2,9 4 6-1,-2-3 0 3,14 3-3-2,2 7-4 2,3 3 1-4,0 4-4 4,3 2 1-2,25-1 2 0,21-5-2 0,11-2 7 1,12-9-5 1,25-9 0-1,19-10-4-2,12-14 0 2,21-21-3-1,3-19 0-1,18-26-2 3,-2-5 2-2,4-45 3 3,-6-50 1-5,-10-41 0 3,-27-29 0 0,-17-26-1 0,-44-3 2 0,-38 6-2-2,-30 11-3 2,-30 14-9 0,-54 25-61-2,24 116-105 2,0 16-141-1</inkml:trace>
    </iact:actionData>
  </iact:action>
  <iact:action type="add" startTime="22551">
    <iact:property name="dataType"/>
    <iact:actionData xml:id="d9">
      <inkml:trace xmlns:inkml="http://www.w3.org/2003/InkML" xml:id="stk9" contextRef="#ctx0" brushRef="#br1">8482 7146 599 0,'0'0'180'6,"0"0"-117"2,0 0 17-2,0 0 13 2,0 0-8 0,0 0-9 0,-276-65-14-2,166 65-8 2,-10 0 14 0,-18 14-7 0,-19 9-21-1,-19 0 7 1,-10-6-9-1,-14 0-10 2,-6-9-6-4,-14-5 3 5,4 2-1-4,1 4 0 2,21 4 6-1,16 5-3 1,17 1 3-1,12-5-8 2,21-3-7-3,3 1-5 2,9 2-2 0,3 4 2 0,-7-3-7-2,0 0 5 2,-2-1-4 0,-1-1-3 0,1-4-1-2,6-4 0 2,4 1 3-1,4-6 3 2,9 0 0-4,-1 0-1 4,13 0-3-1,0 0-1-1,6 0-1 0,4 0 2 1,8 0-4 0,6 0 4-1,5-6-3-1,12 1 1 2,-8-1-5 0,2 6 4 1,-7 0 1-3,-11 0-1 2,11 0 1 0,-2 0-3 0,0 0 4-3,7-3-2 4,-11-2 1-1,4-3-3 1,0-1 3-3,2-2-3 4,-2 2 0-4,2-3 2 2,-2 9 0-2,-3-7 0 2,-3 5 2 0,-17 2 2 0,-13 3 2-1,-7 0-2 0,-2 0-3 2,2 0-1-2,6 0 0-1,22 0 1 2,-7 0 0 0,2 0 0 0,10 0 0-2,-3 0 0 3,-6 0 0-2,5 0-6 2,7 0-1-4,-5 0 2 3,18 0 3 0,1 0-2 0,9 0 4-2,-2 0-1 2,3 0 1 0,-4 0-6 0,-5 0 1-1,-7 0-10 0,-1 0 4 2,2 3 11-2,8 5-41-1,8 1 14 2,12-2 19 0,2 3 8 0,5-3 0-4,0-1 2 5,4 1 0-2,4-2-1 2,6-2 0-4,9-3-1 3,1 0 4 0,0 0-2 0,0 5 3-2,0 9 2 2,0 1 6 1,0 5-5-2,0 4 0 0,0 1-6 0,-5 3-2 2,-2 6 2-2,6 1-1-1,-2 12-2 2,0 0 1 0,-4 4 0 0,1-3 2-2,-3 3-2 3,-10 3 0-2,3 8-2 2,-4 4 2-3,0 16 6 2,-1-1-3-1,-2 11 1 1,-10-1 26-2,-1-5-21 3,10-4-4-1,-5 1 6 0,1-8-5-2,5 4-4 2,4-6-1 0,2-4 5-1,-6 1-5-1,2-4-1 3,-2-9 2-2,3-2 2 2,7-18 3-3,6-10-4 2,7-7 0-1,0 0 2 2,0-6 4-4,0 6 2 4,0-3-1-2,4 2-5 1,3 3 3-1,2-1-5 0,-2-4 0 2,2-7-2-1,-2-1 1-2,2-1 1 2,2-2-2 0,2 0 1 0,-2-4-2-2,9-2 0 2,0 0 0 0,9 0 0 0,7 0 0-2,8-2 3 3,14-15-1-1,22-5 5-1,20-3 6-1,24 1-1 2,14 4 4 0,3 10-1 0,-8 3-2-2,2 7-5 2,-12 0 6 0,-1 0-7 0,14 0-4-2,7 0-3 2,15 0 0 0,27-2 0 0,28 2 0-2,7 0 0 2,-19 0 0 0,-12 0 0 0,-28 6 0-2,-8 7 0 2,-9-1 0 0,-3-6 0 1,-5 0 0-4,2-6 0 3,2 0 0 1,-4 0 0-1,-1 3 0-3,-4 5 0 3,-8-3 0 0,-9 4 0 0,-2-4 0-3,8-2 0 4,-7 1 0-1,-5-3 0 1,2-1 0-4,0 7 0 2,4-2 0 2,2 3 0-1,8 3 0-2,0 2 0 2,1 2 0 0,8 7 0 0,4 3 0-2,-6-1 0 1,6 1 0 2,-2-3 0-1,-5-5 0-2,-1-2 0 2,-1-7 0 0,6-1 0 0,-3-4 0-2,2 4 0 2,-8-2 0 0,-5 0 0 0,-18-1 0-3,-4-4 0 3,-14 0 0 1,-5 0 0-1,0 0 0-2,4 0 0 2,4-5 0 0,7 1 0 0,0 4 0-2,3 0 0 2,-7 0 0 0,7 20 0-1,-2 9 0-1,-13-5 0 3,2-1 0-1,-3-6 0 1,-1-8 0-4,-3-5 0 3,-4 1 0 0,-5-5 0 0,-12 0 0-2,-8 0 0 2,-15 0 0 0,-9 0 0 0,-11 0 0-2,-8 0 0 2,0 0 0-1,12 0 0 2,2 0 0-4,1 0 0 4,1-5 0-2,-8 1 0 1,-6-2 0-1,4 0 0 1,-2-5 0-1,7-1 0 2,0-2 0-4,9 1 0 4,2-4 0-1,-8-4 0 0,-2-3 0-2,-5-4 0 2,-10-6-10-1,0-5-12 1,-2 4 6-1,0 5 7 1,0 5 6-1,5-1 3 2,-5-4 1-4,0-17-1 3,0-22 0 0,0-22-2 0,-36-15 2-2,8-16 0 3,-2-11-1-1,6 0-1-1,7 7 2 0,11 8-1 1,2 4-1 0,1 6-1 0,-6-1 0-2,-11-4 2 2,0-1-2 0,-8 0 1 0,-5-4-3-2,2-6-5 3,1 1-3-2,2 5-3 1,-4 20 6-2,9 24-1 2,3 24 9 0,-3 17-4 0,5 4 3-2,2-2 0 2,-4 3 2 0,13-1 0 0,-6 2 0-2,6 2 1 2,-6 2 0 0,5 3 1 1,-5 6-1-4,-6 4-1 3,-1 0 1 0,-12 8 0 0,-13 2 1-2,-5 0-1 2,-14 0 4 0,-10 0-2 0,-6 9 0-2,-8-4 0 2,-1-5 0 0,5 0 2 0,7 3-1-3,12-1-3 4,9 10 0-2,5 5 0 2,12 5-8-3,2-2-92 2,37-14-191 0,0-4-151 0</inkml:trace>
    </iact:actionData>
  </iact:action>
  <iact:action type="add" startTime="25589">
    <iact:property name="dataType"/>
    <iact:actionData xml:id="d10">
      <inkml:trace xmlns:inkml="http://www.w3.org/2003/InkML" xml:id="stk10" contextRef="#ctx0" brushRef="#br1">8500 6848 505 0,'0'0'378'4,"0"0"-215"4,0 0-21 0,0 0-47 0,0 0-34 0,0 0-7-2,69-377-10 2,-56 251-1 0,7-30 1 1,3-12 10-4,0-14-6 3,8 4-5 0,-5 0-14 0,-2 15-3 0,8 5-2-1,-7 7-4 1,-2 9-7 0,6 11-1-1,-4 10-3-1,-5 5-3 3,3 7-1-2,-2 3-4-1,-1 5 3 2,0 5-1 0,-1 8-1 1,6 6-1-3,-2 5 2 2,6 3 3-1,-4 6 1-1,-2 1-1 2,10 5-2 0,-3 3 0 0,15 3 2-2,0 5 1 2,3 7 4 0,9 4-1 0,5 1 1 0,-1-1 5-1,19-1-6 0,-11-2-6 2,-1 4-1-2,-11 9 0 0,-11 1-3 1,5 7 4-1,-7 0 9-1,2 1 1 2,12 2-1 1,9-1-4-1,6 1-2-2,10 2-4 1,-2 2 1 2,-4 10 2-2,7-1-2 2,6 6 3-3,-6 0 4 1,-4 0-3 1,1 0-4 0,2 0-4-1,1 0 0 1,6 0 0 0,10 0 0-1,8 6 0-1,21 11 0 2,-1 3 0 1,-3 2 0-4,-2-3 0 4,-6 7 0-1,6-1 0-1,-5 1 0 2,2 4 0-4,-7 2 0 3,-8-2 0 0,-1 4 0-2,-4 3 0 2,13-3 0 0,-4-1 0 0,7 9 0 0,-8 3 0-1,8 9 0 0,-16 7 0 2,-1 1 0-4,-16-5 0 3,-10-10 0 0,-9-16 0 0,-20-6 0 0,-4-8 0-2,-6-2 0 3,-8-2 0-1,-9-7 0-2,-4 2 0 1,-6 2 0 1,-7-10 0 0,0 7 0 0,0-7 0-2,0 0 0 2,0 0 0 0,0 0 0 0,0 0-7-1,0 0-1 0,0 0-4 1,-21 0 7 0,-5 0 1-2,-3 0 3 2,8-7-2 0,0 2 3-1,2 0 0 0,-4 2-1 2,-11-1 1-2,-6 3 0-1,-4-3-1 2,-12-1 1 1,1 0-1-1,1 2 2-2,-3 1-2 2,11-2 2-1,2 1-2 2,4 0-1-1,4 1-2-1,5-3 3 0,8-2-6 2,19 7 3-2,1 0-1-2,3 0 5 3,0 0 0 0,0-3 1 0,0 3 3-1,0 0 5 1,3 0-1 1,30 0 0-2,18 0-3-2,7 0 0 4,6 0 4-2,8 0-6-1,-4 3 4 3,9 11 0-2,6-2-7 1,1 1 0-2,-8 2 0 3,4-4 0-2,-19 0 0 2,-4-2 0-2,-21-3 0 0,-14-4 0 1,-17 1 0 1,-5-3 0-2,0 0 0-1,0 0 0 2,0 0 0 0,0 0 0-2,0 0 0 1,-3-20 0 2,-40-42 0-1,-18-24 0 0,-11-22 0-2,8-14 0 2,3 4 0-1,13 11 0 1,9 22 0-1,19 26 0 1,4 17 0 0,6 14 0 0,7 16 0-3,3 7 0 3,0 2 0 0,0 3 0-2,0 0 0 2,0 0-71 1,0 0-76-2,0 11-129 2,19-2-244-4</inkml:trace>
    </iact:actionData>
  </iact:action>
  <iact:action type="add" startTime="29598">
    <iact:property name="dataType"/>
    <iact:actionData xml:id="d11">
      <inkml:trace xmlns:inkml="http://www.w3.org/2003/InkML" xml:id="stk11" contextRef="#ctx0" brushRef="#br0">9967 7146 748 0,'0'0'234'8,"0"0"-87"-2,0 0-23 2,0 0-35 0,0 0-29-1,0 0-7-1,0 0-1 2,26-39-16 0,-39 22 18 1,-14-3-9-3,-4-5-12 2,-5-4-7 0,3 2-6 0,-6-3-10 0,18 12-1-2,-2 8-5 2,19 3 2 0,-6 7 0-2,7 0 9 1,-9 0 18 2,-4 28 1-2,-3 17-2 0,-1 9-16 0,3 2-2 1,1 3-7 0,-4 6 0-1,12 1 2 2,-5 13-1-3,10 3 7 3,3 2 5-3,0 6 4 2,0 3-4 1,0 2 2-2,0-2-10-1,0 1-9 2,3-5-3 0,7-8 0 0,-2 1 0-2,-5-6 0 2,10-1 0 0,-6 4 0 0,-7 9 0-3,0 1 0 4,0 1 0-1,0-5 0 0,0-10 0-2,0-1 0 2,3-3 0 0,7-2 0 1,-10-2 0-3,3-8 0 1,0-8 0 2,-3-6 0-2,0 0 0-1,0-1 0 2,0 13 0 0,0 5 0 0,0 9 0-1,10 1 0-1,-6 2 0 3,3-3 0-1,-4 4 0-2,7-7 0 2,-10-4 0 0,0-14 0 0,0-11 0 0,0-7 0-2,0-14 0 1,0-1 0 2,0 3 0-2,0-2 0 0,-10-5 0 1,7 0 0 0,-8-9 0-2,-2 0 0 2,-6-4 0 0,-6 0 0 1,-7 0 0-3,-5 0 0 3,2-4 0-2,-1-9 0 2,-1-10 0-3,4-5 0 3,7-13 0-3,9-11 0 4,9-12 0-6,8-7 0 4,0 3 0 0,8 7-53 0,32 10-86-1,-21 43-95 0,3 3-151 0</inkml:trace>
    </iact:actionData>
  </iact:action>
  <iact:action type="add" startTime="30896">
    <iact:property name="dataType"/>
    <iact:actionData xml:id="d12">
      <inkml:trace xmlns:inkml="http://www.w3.org/2003/InkML" xml:id="stk12" contextRef="#ctx0" brushRef="#br0">11753 8385 426 0,'0'0'317'6,"0"0"-147"2,0 0-36 0,0 0-53 0,0 0-53-3,0 0-15 3,0 0 13 1,-75 37 17-2,31-5 15 0,4 6 6 1,4 6-16 0,8 9-10-1,8-8-6 0,4 2-12 1,8-10-10 0,8-12-7-1,0-12 1 0,0-9-1 1,27-4-2 0,18-8-2-1,-2-45 0-1,2-12-1 2,-18-27 0 0,-6-16-2 0,-17-22 0 0,-4-11-16-1,0 1-1 1,0 16 0 0,0 32 12-2,0 31 7 2,-1 26 2 0,1 21 1 0,0 14 1-3,0 0-1 4,0 12 7-1,0 35 1 0,0 24-1-2,14 18 4 1,9 5 5 3,1 9 3-3,-4-5-7-1,0-1-9 2,3-11 0 0,-2-13-1-1,-1-7-3-1,-1-17 0 3,-2-4-3-1,3-14-5 0,-1-11-19-3,-4-15-28 4,1-5-67-1,-5-2-75 0,-11-24-125-3,0-2-390 3</inkml:trace>
    </iact:actionData>
  </iact:action>
  <iact:action type="add" startTime="31452">
    <iact:property name="dataType"/>
    <iact:actionData xml:id="d13">
      <inkml:trace xmlns:inkml="http://www.w3.org/2003/InkML" xml:id="stk13" contextRef="#ctx0" brushRef="#br0">11991 7644 386 0,'0'0'190'5,"0"0"38"3,0 0-42-1,0 0-111 0,0 0-3 2,0 0 19-2,101 149-16-1,-75-63 3 2,8 18-14 0,4 11-14 0,-5 9-11-2,13-3 2 2,-12-13-2 0,-1-23-21 1,-10-13-7-3,-5-27-11 1,-11-17 0 2,-7-18-2-2,0-10-28-1,6 0-54 2,-6-10-41 0,0-32-67 0,0 13-44-1,0 1-262 0</inkml:trace>
    </iact:actionData>
  </iact:action>
  <iact:action type="add" startTime="31676">
    <iact:property name="dataType"/>
    <iact:actionData xml:id="d14">
      <inkml:trace xmlns:inkml="http://www.w3.org/2003/InkML" xml:id="stk14" contextRef="#ctx0" brushRef="#br0">12316 8478 497 0,'0'0'215'5,"0"0"-46"3,0 0-37 0,0 0-10 0,0 0-44-2,0 0-26 2,-341 218-16 0,305-169-10 0,13-15-21-2,2-12-5 2,7-16-52 0,14-6-143 0,0 0-568-2</inkml:trace>
    </iact:actionData>
  </iact:action>
  <iact:action type="add" startTime="32462">
    <iact:property name="dataType"/>
    <iact:actionData xml:id="d15">
      <inkml:trace xmlns:inkml="http://www.w3.org/2003/InkML" xml:id="stk15" contextRef="#ctx0" brushRef="#br0">13880 6884 865 0,'0'0'245'8,"0"0"-114"-1,0 0-33 1,0 0-69-2,0 0-1 2,0 0-9 0,0 0-14 0,-241 10-3-1,187 35 2 0,14 16-1 2,20 16 5-2,1 5 20-1,14 16 16 2,5 4-5 0,0-3-14 0,-3 2-10-2,3 0-7 4,0 0-5-3,0 12 0 1,0 5 0-2,0 1 3 2,27 7 1-1,6 5 4 1,-6 10 8-2,10 11-4 2,-17 5-4 1,3 2-4-2,-20-11-3 0,-3-19-4 0,0-20 1 2,0-14-1-2,0-21 1-1,-13-19-1 2,-4-18 0 1,1-19-2-2,-12-18-1-1,-8 0-4 3,-5-51-4-2,-2-18-22 1,9-12-51-1,21 44-62 1,11 5-137 0</inkml:trace>
    </iact:actionData>
  </iact:action>
  <iact:action type="add" startTime="33258">
    <iact:property name="dataType"/>
    <iact:actionData xml:id="d16">
      <inkml:trace xmlns:inkml="http://www.w3.org/2003/InkML" xml:id="stk16" contextRef="#ctx0" brushRef="#br0">18514 8316 183 0,'0'0'315'7,"0"0"-264"0,0 0 78 0,0 0-28 2,0 0-20-2,0 0-5-1,-152 24-10 2,107-4-9 0,1 9 4 0,-5 12-19-2,8 10 5 3,1 4-5-1,9 6-5-1,2-9-8-1,15-13-12 2,1-7-4 0,13-16-5-1,0-4 1 0,0-7 0 2,33-5 1-2,15 0-8 1,11-27-1-1,1-38-2 0,-7-23 0 2,-8-18-1-2,-5-23-4 3,-16-26-9-5,-11-14-8 3,-13-13 6 0,0 4 9-2,0 28 0 2,0 36-9 0,0 45 1 0,0 43 9-2,0 26 7 1,6 37 5 3,10 41-4-3,-12 20 2-1,9 9 4 2,-8 6-1 0,-5 1-1 0,0 5-4-2,0 4 4 2,0-7-3 1,7-3 5-2,13-19-4-1,1-9 2 2,6-18-4 0,-12-12-2-1,-1-20 0 0,1-14-10 1,-11-17-63-1,-4-4-103 1,0-4-176-2</inkml:trace>
    </iact:actionData>
  </iact:action>
  <iact:action type="add" startTime="33867">
    <iact:property name="dataType"/>
    <iact:actionData xml:id="d17">
      <inkml:trace xmlns:inkml="http://www.w3.org/2003/InkML" xml:id="stk17" contextRef="#ctx0" brushRef="#br0">18792 7485 491 0,'0'0'172'7,"0"0"-10"-2,0 0-66 4,0 0-33-2,0 0-19 0,0 0-11 1,141 184 3-1,-115-100 3 1,14 20 1-2,1 17-7 2,2 3 6 0,1-4-19-1,-6-13-7 0,-5-9-12 2,-7-14 2-2,-9-10-3 1,4-15-1-2,-15-22-2 2,4-19-20 1,-10-18-42-2,0 0-93 0,0-18-239 0,0-16-13 2</inkml:trace>
    </iact:actionData>
  </iact:action>
  <iact:action type="add" startTime="34144">
    <iact:property name="dataType"/>
    <iact:actionData xml:id="d18">
      <inkml:trace xmlns:inkml="http://www.w3.org/2003/InkML" xml:id="stk18" contextRef="#ctx0" brushRef="#br0">19081 8247 422 0,'0'0'66'5,"0"0"27"4,0 0 40-1,0 0-44-3,0 0 2 3,0 0-1 1,-250 301-18-2,223-250-7-1,9 3-36 2,4-9-20 0,-2-8-9-2,-1-7-1 3,-4-11-45-2,21-19-137 2,0 0-455-2</inkml:trace>
    </iact:actionData>
  </iact:action>
  <iact:action type="add" startTime="38202">
    <iact:property name="dataType"/>
    <iact:actionData xml:id="d19">
      <inkml:trace xmlns:inkml="http://www.w3.org/2003/InkML" xml:id="stk19" contextRef="#ctx0" brushRef="#br0">18337 12089 704 0,'0'0'263'6,"0"0"-172"2,0 0 3 0,0 0-41 0,0 0-28-3,0 0-1 4,-136 4-3-1,111-4-2 0,-1 0 2-3,-4-4 1 3,9 2-1 0,-2 2 4 0,7 0-2-2,12 0-16 2,-12 0 1 0,11 0-2 0,3 0-1 0,2 0-4-2,0 0 2 2,0-6 7 1,26 4 19-4,32 2 22 3,34 0 6 0,20 0-6 0,24 0-4-1,2 14-7 0,-2-1-7 2,-27-1-5-2,-18-7-3-1,-25 0-1 2,-30-5-9 0,-16 3 4 0,-16 0-8-2,-4-3-1 2,0 3-10 1,-33-3-6-2,-35 0 4-1,-32 0 2 3,-22 0 0-2,-14 0 0 2,3-3 1-4,8 0 0 3,19 3-1 0,15 0 1 0,28 0-1-1,23 0 2 0,17 0-2 2,23 0 0-2,0 0 3-1,18-3-2 2,56 1 1 1,31 2 1-1,21 0 1-3,14 0-1 4,-5 0 1-2,-27 0 3 1,-19 0 3-2,-38 2 2 3,-17 1-3-2,-29 0-5 2,-5 0-4-3,0-3-4 1,-23 3-5 1,-36 0 9 0,-5-3 0-2,-14 0 0 2,15 0-24 2,2 0-45-3,21 0-39-1,8 0-67 1,32-3-114 2,0 3-330-2</inkml:trace>
    </iact:actionData>
  </iact:action>
  <iact:action type="add" startTime="39245">
    <iact:property name="dataType"/>
    <iact:actionData xml:id="d20">
      <inkml:trace xmlns:inkml="http://www.w3.org/2003/InkML" xml:id="stk20" contextRef="#ctx0" brushRef="#br0">21330 12158 496 0,'0'0'208'7,"0"0"-35"-2,0 0-48 3,0 0-32 0,0 0-12 0,0 0-13-2,0 0 14 2,19 17-18 0,39-17-23 0,17 0 0-2,10 0-3 2,9 0 2 0,6 0-6 0,7 0-15-2,-7-13-1 2,-6-4-8 1,-23 6 3 0,-14 5 9-4,-21 6-1 3,-16 0-3 0,-17 0-15 0,-3 0-2-2,0 0-1 1,-39 0-8 1,-25 0 8 1,-33 3 0-4,-20 6-2 4,-11 2 2-1,-15 3-1-1,-4-2-1-1,13 6 2 2,16 1-2 1,21-9 2-2,33 2 0 0,28-9 0 1,16-3 2 0,20 0-2-1,0 0 0-1,16 0 3 3,49-8-3-1,35-21 2 0,20 4 1-3,21 2-1 3,2 12 1 1,-5 2 1-2,-19 6-1 0,-22 3 6 0,-32 0 5 2,-26 0 5-2,-18 0-5 0,-21 0-3 0,0 0-10 1,-3 3-1 0,-54 17-4-2,-21 1 1 3,-21-1 2-2,1 4 1 2,-2-4-1-4,6 0 0 4,14-7 0-2,13-4 0 2,27-7-3-4,16-2-26 4,20 0-36-1,4 0-55-1,0 0-60-1,4-7-96 2</inkml:trace>
    </iact:actionData>
  </iact:action>
  <iact:action type="add" startTime="46596">
    <iact:property name="dataType"/>
    <iact:actionData xml:id="d21">
      <inkml:trace xmlns:inkml="http://www.w3.org/2003/InkML" xml:id="stk21" contextRef="#ctx0" brushRef="#br0">11698 13500 390 0,'0'0'326'7,"0"0"-206"0,0 0-19 1,0 0-24 0,0 0-23-1,0 0-11 0,0 0-15 1,-61-5-8-1,38 5 10 2,-2 0 3-4,-6 14 1 3,6 12-6 1,-3 4-11-2,-1 4-13 0,9 3-2 1,-3-7-1-1,7-2 2 2,9-11-2-4,2-9 4 3,5-3 6 0,0-5 7 0,0 0 3-2,15 0-16 3,14 0-1-2,-5 0-4 2,0-19-2-4,-1-11 1 3,7-12 0 0,-7-7 1 1,4-13-2-4,0-5 2 3,-1-3 1 1,-6-5-1 1,1 10 1-7,-5 8-2 6,-8 21 2-1,-5 14-2 0,6 7 1-2,-9 12 0 2,0 3-1-1,0 0 1 2,0 0 2-3,0 9 3 3,0 19-1-2,0 11 3 1,0 14 9-3,-3 9 7 4,-6 7-4-2,1 0-2 1,-4-3-4-1,11-12-5 1,-5-2 3 0,2-10-6-1,-2-14-2 0,6-14-3 0,0-9 0 1,0-5-3 0,0 0-17-2,0 0-31 2,16-22-13 0,1-5-66 1,-13 12-51-4,-4 0-238 4</inkml:trace>
    </iact:actionData>
  </iact:action>
  <iact:action type="add" startTime="47228">
    <iact:property name="dataType"/>
    <iact:actionData xml:id="d22">
      <inkml:trace xmlns:inkml="http://www.w3.org/2003/InkML" xml:id="stk22" contextRef="#ctx0" brushRef="#br0">11878 13638 58 0,'0'0'682'6,"0"0"-504"0,0 0-52 3,0 0-33-1,0 0-34-1,0 0 0-1,197 17-6 3,-169-26-18-1,1-16-10-1,-12 0-12-1,-7-6-7 2,-10 5-6 0,0 4 0 0,0 0-4-2,0 2-9 2,-20 5-15 1,-1 8-16-2,-6 4-1-1,-2 3 14 3,6 0 8-2,2 13 23 1,1 19 2-2,1 8 13 2,12 1 13 0,-6-1-4 0,13-3-7-2,0-1 7 2,0-8 5 0,0-4-1 0,19-3-4-2,1-7 2 3,14-4-11-1,-7-4-11-1,5-3-4-1,-5-3-2 2,-6 0-12 0,-1 0-33 1,-7 0-59-4,-13 0-48 4,0 0-133-2</inkml:trace>
    </iact:actionData>
  </iact:action>
  <iact:action type="add" startTime="47752">
    <iact:property name="dataType"/>
    <iact:actionData xml:id="d23">
      <inkml:trace xmlns:inkml="http://www.w3.org/2003/InkML" xml:id="stk23" contextRef="#ctx0" brushRef="#br0">12581 13048 389 0,'0'0'243'5,"0"0"-68"3,0 0-53 0,0 0-31-1,0 0-10 0,0 0-17 1,13 242-10 0,-13-164-8-2,-13 7-11 3,6 4-8-2,-2-2-10 2,5-9-2-4,4-9-3 3,0-19-7 0,-3-16-4 0,3-17-1-1,0-17-1 0,0 0-26 2,0-14-72-2,16-31 8-1,-9 16-93 2,-7 4-323 0</inkml:trace>
    </iact:actionData>
  </iact:action>
  <iact:action type="add" startTime="48052">
    <iact:property name="dataType"/>
    <iact:actionData xml:id="d24">
      <inkml:trace xmlns:inkml="http://www.w3.org/2003/InkML" xml:id="stk24" contextRef="#ctx0" brushRef="#br0">12765 13473 714 0,'0'0'292'5,"0"0"-143"3,0 0-53 1,0 0-22-4,0 0-22 3,0 0-23 0,-265 62-13 0,215-53-9-2,13 1-3 3,5-7-4-2,23-3-1 1,-2 0-1-2,11 0-36 2,0-5-97 0,0-8-8 0,0 9-341-2</inkml:trace>
    </iact:actionData>
  </iact:action>
  <iact:action type="add" startTime="48368">
    <iact:property name="dataType"/>
    <iact:actionData xml:id="d25">
      <inkml:trace xmlns:inkml="http://www.w3.org/2003/InkML" xml:id="stk25" contextRef="#ctx0" brushRef="#br0">12922 13700 630 0,'0'0'203'6,"0"0"-54"0,0 0-49 1,0 0-36 1,0 0-30 0,0 0-14-2,98-15-7 3,-95-4-10-2,6-1-3 2,-9-3 0-4,0 4-9 3,-12 3-26 0,-13 7-28 0,2 6 9-1,-6 3 13 0,8 0 41 1,-3 25 12 0,4 10 13-2,4-1 16 2,0-2 3 0,12 0-4 0,4-4 2-2,0-4 2 2,0-4 25 0,4 3-20 0,29 0-23-2,7-5-6 3,0-3-4-2,-4-6-10 2,4-9-3-3,-11 0-3 1,0 0-6 1,-6-9-47 0,-16-13-82-2,-7 11-50 2,0 2-258 1</inkml:trace>
    </iact:actionData>
  </iact:action>
  <iact:action type="add" startTime="48769">
    <iact:property name="dataType"/>
    <iact:actionData xml:id="d26">
      <inkml:trace xmlns:inkml="http://www.w3.org/2003/InkML" xml:id="stk26" contextRef="#ctx0" brushRef="#br0">13240 13812 465 0,'0'0'323'9,"0"0"-108"-2,0 0-78 1,0 0-64-1,0 0-2 1,0 0-5 0,0-221-24 0,0 189-5-2,5 4-12 2,14 8-6-1,1 9-7 1,0 6-1-2,3 5-7 3,6 0-4-1,-1 0-2-1,2 0-38 0,-2 0-71 1,8 0-44-1,-30 0-112 1,-5 0-389-2</inkml:trace>
    </iact:actionData>
  </iact:action>
  <iact:action type="add" startTime="49072">
    <iact:property name="dataType"/>
    <iact:actionData xml:id="d27">
      <inkml:trace xmlns:inkml="http://www.w3.org/2003/InkML" xml:id="stk27" contextRef="#ctx0" brushRef="#br0">13597 13779 630 0,'0'0'225'7,"0"0"-94"1,0 0-67-1,0 0-37-1,0 0-1 2,0 0 12 0,0 24-17 0,0-38 3-2,0-16 5 2,0-10-9 0,0-7-10 1,1-4-6-3,10 1-3 2,5 5 1 0,1 9-1 1,3 6 1-4,-1 8-2 5,-4 5 2-5,-5 5-1 4,3 11-1-4,-7 1 1 3,4 0 0 0,-3 0 6 0,0 0-4-2,9 11 2 2,-6 25 0 0,-2 9 6 0,-6 3-5-2,3 3 4 2,1-7-5-1,-6-10 0 2,0-11-1-3,0-16 0 2,3-7-3-1,1 0-1 2,9 0-6-3,-6-7 2 2,16-21 4 0,-4-8 0 0,-1-4-3-2,5 1-1 2,-10 8-6 0,-6 5-12 0,10 16-4-2,-3 6 15 2,-4 4 11 0,3 0 1 0,-3 0 0-2,3 23-1 2,-9 12 2 0,8 13 2 0,-12 9-1-2,1 8 13 3,-1 0 3-2,0-9-2 1,0-14-6-2,0-17-9 1,0-13-2 1,0-12-3 1,0 0-40-3,0-10-62 2,3-12-40 0,-3-3-145 0</inkml:trace>
    </iact:actionData>
  </iact:action>
  <iact:action type="add" startTime="49657">
    <iact:property name="dataType"/>
    <iact:actionData xml:id="d28">
      <inkml:trace xmlns:inkml="http://www.w3.org/2003/InkML" xml:id="stk28" contextRef="#ctx0" brushRef="#br0">14245 13638 487 0,'0'0'375'7,"0"0"-194"-2,0 0-68 4,0 0-69-2,0 0-27 1,0 0-17-1,26 163 0 1,-26-163-33 0,0 0-104-1,0 0-275 0</inkml:trace>
    </iact:actionData>
  </iact:action>
  <iact:action type="add" startTime="49824">
    <iact:property name="dataType"/>
    <iact:actionData xml:id="d29">
      <inkml:trace xmlns:inkml="http://www.w3.org/2003/InkML" xml:id="stk29" contextRef="#ctx0" brushRef="#br0">14245 13284 504 0,'0'0'226'4,"0"0"-113"5,0 0-62-3,0 0-43 1,0 0-8 1,0 0-5-1,13-79-83 1,-13 79-182-2</inkml:trace>
    </iact:actionData>
  </iact:action>
  <iact:action type="add" startTime="50050">
    <iact:property name="dataType"/>
    <iact:actionData xml:id="d30">
      <inkml:trace xmlns:inkml="http://www.w3.org/2003/InkML" xml:id="stk30" contextRef="#ctx0" brushRef="#br0">14422 13781 124 0,'0'0'534'2,"0"0"-332"5,0 0-79 2,0 0-61-2,0 0-22 2,0 0-8-4,19 8-19 3,-18-52 19 0,2-12 0 0,13 3-13-2,-7 1-6 2,7 12-4 0,4 10-5 0,-1 6-2-2,1 7 1 2,-3 7-2 1,-1 10 0-2,2 0 4-1,-8 12 1 2,6 30 0 0,0 15 1 0,-8 2 5-2,4-3 7 3,-3-6-3-2,-9-10-1 4,0-10-9-7,0-13-4 4,3-10-2 0,-3-7-3-1,8 0-36 0,-5-13-58 1,-3-21-22-1,0 12-83 2,0 5-252-4</inkml:trace>
    </iact:actionData>
  </iact:action>
  <iact:action type="add" startTime="50391">
    <iact:property name="dataType"/>
    <iact:actionData xml:id="d31">
      <inkml:trace xmlns:inkml="http://www.w3.org/2003/InkML" xml:id="stk31" contextRef="#ctx0" brushRef="#br0">14849 13626 541 0,'0'0'206'7,"0"0"-66"1,0 0-51-2,0 0-42 2,0 0-6-1,0 0-7 2,219-143-19-2,-210 130-13 0,-9 3-2 0,0 5-1 2,0 3-8-4,-9 2-7 3,-15 0 3 0,-1 0 5 0,-4 2 8 0,6 18 0-2,3 0 4 3,1-4-2-2,-2 8 1 2,21 6 13-4,0 4 9 3,0 3 7 0,0 4-5 0,21-7-6 0,13-8-11-2,-5-9-4 3,8-12-6-4,-4-5-17 4,-5 0-55-2,-14 0-65 2,-10 0-292-2</inkml:trace>
    </iact:actionData>
  </iact:action>
  <iact:action type="add" startTime="51410">
    <iact:property name="dataType"/>
    <iact:actionData xml:id="d32">
      <inkml:trace xmlns:inkml="http://www.w3.org/2003/InkML" xml:id="stk32" contextRef="#ctx0" brushRef="#br0">15731 13447 951 0,'0'0'175'8,"0"0"-55"-1,0 0-60-1,0 0-28 2,0 0 1 0,0 0 0 0,0 161-11 0,0-140-1-2,-5-7-8 2,5-4-7 0,0-10-6-2,0 0-4 2,0 0-63 0,0 0-102 0,0-15-153 0</inkml:trace>
    </iact:actionData>
  </iact:action>
  <iact:action type="add" startTime="51614">
    <iact:property name="dataType"/>
    <iact:actionData xml:id="d33">
      <inkml:trace xmlns:inkml="http://www.w3.org/2003/InkML" xml:id="stk33" contextRef="#ctx0" brushRef="#br0">15744 13067 534 0,'0'0'275'8,"0"0"-159"-1,0 0-39-1,0 0-48 0,0 0-17 3,0 0-9-2,10-98-3 2,-10 98 0-4,0 0-21 3,13 25-92 0,-10-8-181 0,-3 1-232-1</inkml:trace>
    </iact:actionData>
  </iact:action>
  <iact:action type="add" startTime="51848">
    <iact:property name="dataType"/>
    <iact:actionData xml:id="d34">
      <inkml:trace xmlns:inkml="http://www.w3.org/2003/InkML" xml:id="stk34" contextRef="#ctx0" brushRef="#br0">15984 13683 648 0,'0'0'221'4,"0"0"-129"3,0 0-8 2,0 0-6-1,0 0-15 0,0 0-12-2,41-172-4 2,-34 141-11 0,12 4-18-1,-6 3-11-1,-1 8 0 3,1 7-4-2,6 3-1 1,-6 6 1-2,1 0 1 2,4 0-1 1,0 30 1-1,-2 15 12-2,-7 4-5 1,7 3-2 1,0-5-1 0,-7-10-6-2,-1-12-1 4,0-8-2-4,-8-6-17 0,0-8-46 3,0-3-57-1,0 0-86-1,0 0-365-1</inkml:trace>
    </iact:actionData>
  </iact:action>
  <iact:action type="add" startTime="52168">
    <iact:property name="dataType"/>
    <iact:actionData xml:id="d35">
      <inkml:trace xmlns:inkml="http://www.w3.org/2003/InkML" xml:id="stk35" contextRef="#ctx0" brushRef="#br0">16453 13599 758 0,'0'0'209'7,"0"0"-68"-1,0 0-69 2,0 0-48 0,0 0-22 0,0 0-2-2,17 64-31 2,-17-64-99 0,0 0-276 0</inkml:trace>
    </iact:actionData>
  </iact:action>
  <iact:action type="add" startTime="52326">
    <iact:property name="dataType"/>
    <iact:actionData xml:id="d36">
      <inkml:trace xmlns:inkml="http://www.w3.org/2003/InkML" xml:id="stk36" contextRef="#ctx0" brushRef="#br0">16457 13082 569 0,'0'0'208'6,"0"0"-59"2,0 0-51-1,0 0-34 1,0 0-9 0,0 0-15-2,16-147-27 2,-16 147-13 0,0 0-39-2,0 0-164 3,0 0-634-2</inkml:trace>
    </iact:actionData>
  </iact:action>
  <iact:action type="add" startTime="52600">
    <iact:property name="dataType"/>
    <iact:actionData xml:id="d37">
      <inkml:trace xmlns:inkml="http://www.w3.org/2003/InkML" xml:id="stk37" contextRef="#ctx0" brushRef="#br0">16727 12747 46 0,'0'0'545'2,"0"0"-331"6,0 0-107 0,0 0-34-1,0 0-24 0,0 0-2 0,8 348-3 1,-8-278-7 1,0 1-7-4,0 3-6 3,0-5-1 0,0-3-10 0,0-11-3-2,9-11-8 3,-6-14 1-2,0-16-3 2,-2-14-2-3,2 0-34 1,10 0-74 1,-9-23-72 0,-1 2-221-2</inkml:trace>
    </iact:actionData>
  </iact:action>
  <iact:action type="add" startTime="52852">
    <iact:property name="dataType"/>
    <iact:actionData xml:id="d38">
      <inkml:trace xmlns:inkml="http://www.w3.org/2003/InkML" xml:id="stk38" contextRef="#ctx0" brushRef="#br0">16915 13312 628 0,'0'0'218'5,"0"0"-82"4,0 0-13-4,0 0-38 3,0 0-27 0,0 0-4 0,-200-19-23-1,168 29-25 0,3-1-6 2,12-4-3-2,14-2-58 0,3-3-71 0,0 0-186 1,0 0-471 0</inkml:trace>
    </iact:actionData>
  </iact:action>
  <iact:action type="add" startTime="53107">
    <iact:property name="dataType"/>
    <iact:actionData xml:id="d39">
      <inkml:trace xmlns:inkml="http://www.w3.org/2003/InkML" xml:id="stk39" contextRef="#ctx0" brushRef="#br0">17096 13517 781 0,'0'0'223'5,"0"0"-91"3,0 0-61-1,0 0-32 2,0 0-28-4,0 0-11 4,32 172-9-2,-32-172-81 2,0 0-198-4,0-14-509 3</inkml:trace>
    </iact:actionData>
  </iact:action>
  <iact:action type="add" startTime="53257">
    <iact:property name="dataType"/>
    <iact:actionData xml:id="d40">
      <inkml:trace xmlns:inkml="http://www.w3.org/2003/InkML" xml:id="stk40" contextRef="#ctx0" brushRef="#br0">17115 13209 551 0,'0'0'297'4,"0"0"-157"4,0 0-64 0,0 0-39 0,0 0-27-2,0 0-10 3,17-71 0-2,-12 71-71 2,-2 2-123-2,5 13-300-1</inkml:trace>
    </iact:actionData>
  </iact:action>
  <iact:action type="add" startTime="53443">
    <iact:property name="dataType"/>
    <iact:actionData xml:id="d41">
      <inkml:trace xmlns:inkml="http://www.w3.org/2003/InkML" xml:id="stk41" contextRef="#ctx0" brushRef="#br0">17477 13404 278 0,'0'0'329'9,"0"0"-131"-2,0 0-106 0,0 0-31-1,0 0-12 1,0 0-1 1,-84 82 5 0,51-61-11-1,13-6-3 0,10 2-5 2,7 3-7-2,3-3-9-1,0 3-9 2,0-7-9 0,7-1-7 0,16-7-38-2,6-5 15 3,-4 0 12-2,-2-3 14 1,-4-24-2-1,-5-8 0 1,-4-4 2-1,-1 0 1 1,-9 3 3-2,0 10-9 2,0 13 1 0,0 9 0 0,0 4 5-2,0 0 3 2,0 17 12 1,0 17 3-2,0 1-1 3,0 1 1-5,0-1-5 3,0 0-7 1,0-2-2-4,0-7-1 3,0-11-13 0,0-15-46 0,4 0-35-2,17-4-108 2,-14-13-144 0</inkml:trace>
    </iact:actionData>
  </iact:action>
  <iact:action type="add" startTime="53880">
    <iact:property name="dataType"/>
    <iact:actionData xml:id="d42">
      <inkml:trace xmlns:inkml="http://www.w3.org/2003/InkML" xml:id="stk42" contextRef="#ctx0" brushRef="#br0">17695 12851 393 0,'0'0'332'5,"0"0"-135"2,0 0-79 2,0 0-62-2,0 0-12 1,0 0-5-2,0 289-6 1,0-207-13 2,0-1-4-1,0-8-11-3,0-4-5 4,0-14 0-1,0-13-7-1,0-13-53-1,0-29-87 2,0 0-151 1</inkml:trace>
    </iact:actionData>
  </iact:action>
  <iact:action type="add" startTime="54718">
    <iact:property name="dataType"/>
    <iact:actionData xml:id="d43">
      <inkml:trace xmlns:inkml="http://www.w3.org/2003/InkML" xml:id="stk43" contextRef="#ctx0" brushRef="#br0">18257 13724 21 0,'0'0'529'7,"0"0"-351"-1,0 0-76 2,0 0-64 0,0 0-22 0,0 0-8-2,-16 231 5 2,16-231 12 0,0 0 9 0,0 0-2-2,0-4 6 3,0-30-18-2,12-18-14 1,-8-10 0-2,9-13 2 2,-5-7 3 0,5 7 8 0,-6 1 2-1,7 10 5 1,-5 10-11 0,7 7-5 0,0 5-1-2,1 5 0 2,4 6-3 0,-1 8-3 0,-7 9 1-2,4 14 3 2,4 0 35 0,-3 3 10 0,4 35-18-2,-1 6-22 2,-3 9-7 0,3 3-1 0,-8-2 1-2,-10-4 0 2,-3-7 6-1,0-4-3 2,0-8-4-3,-26-4-4 1,-8-10 0 2,-6-4-1-2,0-11-3-1,11-2 4 2,-2 0-7 0,10 0-14 0,14-22-28-2,-2-10-47 2,9 13-51 3,0 2-206-5</inkml:trace>
    </iact:actionData>
  </iact:action>
  <iact:action type="add" startTime="55272">
    <iact:property name="dataType"/>
    <iact:actionData xml:id="d44">
      <inkml:trace xmlns:inkml="http://www.w3.org/2003/InkML" xml:id="stk44" contextRef="#ctx0" brushRef="#br0">18912 13473 463 0,'0'0'158'7,"0"0"-12"1,0 0-46 0,0 0-23-2,0 0-10 2,0 0-3 0,-169 98-8 0,160-73-14-2,-2 5 3 3,11-1-13-2,0-4-19 1,8-8-9-2,20-9-4 2,12-8-10 1,1 0 2-2,-6-20 5 0,-11-12 1 2,-6-8 2-2,-2 1-1 1,-9-7 0-3,-7-2-2 4,0 4-29-2,0 4-28 4,0 16-47-6,0 20-106 2,0 4-419 2</inkml:trace>
    </iact:actionData>
  </iact:action>
  <iact:action type="add" startTime="55627">
    <iact:property name="dataType"/>
    <iact:actionData xml:id="d45">
      <inkml:trace xmlns:inkml="http://www.w3.org/2003/InkML" xml:id="stk45" contextRef="#ctx0" brushRef="#br0">19221 13455 746 0,'0'0'170'5,"0"0"-92"2,0 0-29 1,0 0-21 0,0 0-13-2,0 0 0 2,-122 65 9 0,120-50 3 0,2 4 3-2,0 1-7 3,2 2-7-2,16 3-3 2,-2 0-1-4,-8-1-4 3,4-4-3 0,-12-3 3 0,0 0 1-1,0-2-6 0,-32-3-3 2,-6-4-1-2,8-8-18 0,-6 0-59 0,20 0-115 1,14-3-314 0</inkml:trace>
    </iact:actionData>
  </iact:action>
  <iact:action type="add" startTime="55951">
    <iact:property name="dataType"/>
    <iact:actionData xml:id="d46">
      <inkml:trace xmlns:inkml="http://www.w3.org/2003/InkML" xml:id="stk46" contextRef="#ctx0" brushRef="#br0">19365 13660 639 0,'0'0'314'4,"0"0"-149"2,0 0-95 2,0 0-56 0,0 0-14 0,0 0-14-2,37 62-92 3,-37-62-230-2</inkml:trace>
    </iact:actionData>
  </iact:action>
  <iact:action type="add" startTime="56093">
    <iact:property name="dataType"/>
    <iact:actionData xml:id="d47">
      <inkml:trace xmlns:inkml="http://www.w3.org/2003/InkML" xml:id="stk47" contextRef="#ctx0" brushRef="#br0">19434 13199 459 0,'0'0'288'8,"0"0"-110"-2,0 0-104-2,0 0-45 4,0 0-25 0,0 0-4 0,21-106-54-2,-21 106-126 3,0 0-292-2</inkml:trace>
    </iact:actionData>
  </iact:action>
  <iact:action type="add" startTime="56293">
    <iact:property name="dataType"/>
    <iact:actionData xml:id="d48">
      <inkml:trace xmlns:inkml="http://www.w3.org/2003/InkML" xml:id="stk48" contextRef="#ctx0" brushRef="#br0">19702 13009 522 0,'0'0'227'8,"0"0"-83"-2,0 0-50 3,0 0-23-4,0 0-14 3,0 0-16 0,3 325-8 0,-3-246 1-2,-5-6-9 2,0-2-7 0,-4-12-15 0,7-12-2-1,-3-13-1 0,5-9-5 1,0-13-43 0,0-9-86-2,0-3-107 2,0 0-542 0</inkml:trace>
    </iact:actionData>
  </iact:action>
  <iact:action type="add" startTime="56518">
    <iact:property name="dataType"/>
    <iact:actionData xml:id="d49">
      <inkml:trace xmlns:inkml="http://www.w3.org/2003/InkML" xml:id="stk49" contextRef="#ctx0" brushRef="#br0">19817 13559 177 0,'0'0'446'7,"0"0"-277"-1,0 0-37 2,0 0-65 0,0 0-17 0,0 0-11-2,-235-48-34 2,199 46-5 0,29 2-59 0,7-2-189-2</inkml:trace>
    </iact:actionData>
  </iact:action>
  <iact:action type="add" startTime="56738">
    <iact:property name="dataType"/>
    <iact:actionData xml:id="d50">
      <inkml:trace xmlns:inkml="http://www.w3.org/2003/InkML" xml:id="stk50" contextRef="#ctx0" brushRef="#br0">19945 13565 557 0,'0'0'300'5,"0"0"-152"4,0 0-69-4,0 0-29 4,0 0-18-4,0 0-21 4,23 216-10-2,-23-194-1 1,0-9-37-1,-5-13-100 0,5 0-288 1</inkml:trace>
    </iact:actionData>
  </iact:action>
  <iact:action type="add" startTime="56923">
    <iact:property name="dataType"/>
    <iact:actionData xml:id="d51">
      <inkml:trace xmlns:inkml="http://www.w3.org/2003/InkML" xml:id="stk51" contextRef="#ctx0" brushRef="#br0">20021 13315 495 0,'0'0'298'6,"0"0"-171"2,0 0-85 0,0 0-42-2,0 0-10 2,0 0-60 1,8-37-138-2,-8 37-378 0</inkml:trace>
    </iact:actionData>
  </iact:action>
  <iact:action type="add" startTime="57118">
    <iact:property name="dataType"/>
    <iact:actionData xml:id="d52">
      <inkml:trace xmlns:inkml="http://www.w3.org/2003/InkML" xml:id="stk52" contextRef="#ctx0" brushRef="#br0">20282 13450 523 0,'0'0'209'9,"0"0"-61"-2,0 0-46-2,0 0-32 3,0 0 1 0,0 0-22-2,-158 179-9 2,155-145 4 0,3 3 6 0,0-3-14-2,0-12-25 4,21-14-7-4,15-8-4 4,4 0-4-5,-3-17-2 3,-7-16 3-1,-7-9-1 1,-7-4 1-2,-11-4-15 2,-5 2-29 0,0 6-23 0,0 11-31-2,0 17-52 2,0 14-129 0,0 0-293 0</inkml:trace>
    </iact:actionData>
  </iact:action>
  <iact:action type="add" startTime="57427">
    <iact:property name="dataType"/>
    <iact:actionData xml:id="d53">
      <inkml:trace xmlns:inkml="http://www.w3.org/2003/InkML" xml:id="stk53" contextRef="#ctx0" brushRef="#br0">20442 13747 463 0,'0'0'268'4,"0"0"-140"4,0 0-43 1,0 0 5-2,0 0-8-1,0 0-17 2,94-208-15 0,-71 178-16 0,-4 11-4-2,-7 9-16 3,5 10 3-2,6 0 1 3,6 0-9-6,-1 27-8 4,4 14 0 0,-8 7-1 0,-8 2 0-1,-12 4-4 0,-4-7-14 1,0-8-25 1,0-9-28-4,0-13-70 4,0-17-124-2,0 0-545 1</inkml:trace>
    </iact:actionData>
  </iact:action>
  <iact:action type="add" startTime="58271">
    <iact:property name="dataType"/>
    <iact:actionData xml:id="d54">
      <inkml:trace xmlns:inkml="http://www.w3.org/2003/InkML" xml:id="stk54" contextRef="#ctx0" brushRef="#br0">18256 12910 686 0,'0'0'267'8,"0"0"-126"0,0 0-51-2,0 0-45 2,0 0-9 0,0 0-18 0,0 0-12 0,14 5 7-2,-6-52 28 2,7-15-7 1,6-11-9-2,2-9-3-1,-3 1-5 2,1 4-8 0,-8 10-9 0,-6 11 2-2,4 14-2 3,-9 11 0-2,1 15 1-1,-3 11-1 2,0 5 1 0,0 0 3 0,0 2 0 0,0 23-2-2,-20 12 1 2,-9-3-3 0,1 1 1 0,-11 2 0-1,11-8 0 0,-1-4 0 1,12-9-2 0,7-5 2-2,8-7-1 2,2-4 0 1,0 0-6-3,18-17 4 1,17-17 2 2,9-2-1-2,1-1 0 2,-1 7 1-4,-5 0 0 3,-1 17 0 0,-15 9 0-2,0 4 1 2,6 17 0 0,-7 31-1 0,1 6 1 0,-3-3-1-1,-4-11 0 0,-9-5 2 4,7-12-4-7,-12-9-8 4,3-7-23-1,-5-7-55 2,3 0-61-2,-3 0-101-1,0 0-661 3</inkml:trace>
    </iact:actionData>
  </iact:action>
  <iact:action type="add" startTime="59172">
    <iact:property name="dataType"/>
    <iact:actionData xml:id="d55">
      <inkml:trace xmlns:inkml="http://www.w3.org/2003/InkML" xml:id="stk55" contextRef="#ctx0" brushRef="#br0">21564 13404 302 0,'0'0'202'8,"0"0"-13"-1,0 0-54 1,0 0-33-2,0 0-20 2,0 0 2 0,-15-45-2 0,15 45 2-1,18 0-25 0,5 0-15 1,7 0-11 0,5 0-2-2,13 0-6 2,-3-8-4 1,11 3 3-4,-5-1-4 3,3 6 2 1,-11 0-5-2,-7 0-6 2,-11 0-10-2,-9 0 0-1,0 0-2 3,-12-8 1-1,-1-1-1-3,0-2 0 4,-3-6-2-2,0-8 2 1,0-9-1-1,-10-8 0 1,-22-8 0 0,7-11 2 0,-2-6-5-2,-2-8-4 2,9 0-6 0,-1-7-3 0,2 1 5-2,8 4-1 2,-5 13 0 0,1 12 5 0,10 22 8-2,-6 10 0 2,9 9 1 0,-1 3-1 0,3 6 1-2,0-2 1 2,0 4-1-1,0 0 0 2,-5 0 0-3,2 9 4 2,-10 27-3 0,12 9 3 0,-5 0-1-2,-7 0 4 2,0-6-3 0,3-7-1 0,-5-7-3-3,12-9 1 4,-10-4-1-1,10-7 0 0,3-2 0-2,0-3 1 2,0 0-1 0,32-8-1-2,6-18 0 2,6 1 1 0,-8 3 1-1,-1 5-1 1,-4 2 1-1,-6 7 0 1,-6 3-1 0,-5 3 0-1,-3 2 2-1,2 0-2 2,3 0 3 0,-5 20-3 0,2 9 0-2,-7-9 0 3,4 0-2-1,-10-3 0 0,3-3-15-3,-3-3-64 4,0 0-75-2,0-11-47-1,0 0-381 3</inkml:trace>
    </iact:actionData>
  </iact:action>
  <iact:action type="add" startTime="63160">
    <iact:property name="dataType"/>
    <iact:actionData xml:id="d56">
      <inkml:trace xmlns:inkml="http://www.w3.org/2003/InkML" xml:id="stk56" contextRef="#ctx0" brushRef="#br0">8979 16843 546 0,'232'0'214'8,"-55"0"-114"-2,-9 0-2 2,-10 0-48 0,-6 0-28 0,-23 4-7-2,-3 5 0 2,-13-7 23-1,-14-2-2 1,-4 0 3-1,-27 0 0 0,-15 0-1 2,-29 0-7-1,-3 0-8-2,-21 0 6 2,0 0-2 0,-21 15-12 0,-42-1-14-2,-42 3 2 1,-25-16 1 1,-30-1-1 0,-21 0 3-2,-23 0-3 3,-14 0 5-1,11-17-8 1,5 4-1-4,21 6 1 3,12-3-2-1,25 3-3 2,35 7-3-4,30 0-8 4,25 0-1-1,34 0 11-1,14 0 3 0,6 0-3 0,0 0-2 2,49 0 8-2,48 0 1 0,44 0 2 0,43 22-2 2,47-7 0-1,16 2 2-2,11-7-2 3,-15-1 2-3,-27 2 5 3,-31 3 19-4,-21-1 11 3,-28 1-4 0,-18 1 3 1,-34-9-8-3,-28-2-9 2,-23-4-7 0,-22 0-7-1,-11 4-6 0,-60-4-10 0,-67 0 5 1,-65 0 5 0,-38 0 1-1,-41 0 3 0,0-23-2 1,3-2-2 0,20 3-44-2,187 11-101 4,19 7-133-4</inkml:trace>
    </iact:actionData>
  </iact:action>
  <iact:action type="add" startTime="65064">
    <iact:property name="dataType"/>
    <iact:actionData xml:id="d57">
      <inkml:trace xmlns:inkml="http://www.w3.org/2003/InkML" xml:id="stk57" contextRef="#ctx0" brushRef="#br0">24250 12106 332 0,'0'0'227'8,"0"0"-29"-1,0 0-85 1,0 0-40-2,0 0-28 2,0 0-11 0,0 0-5 0,11-27 11-2,-11 27-1 3,-7 0-10-1,-9 0 2 0,9 14-4-2,-6 2-11 2,5 1-5 0,6-6-5 0,2-3-2-1,0-2-2-1,0-3 4 2,0-3 1 1,5 0-4-3,19 0-3 1,3 0 3 2,4-14-3-2,-5-12 7-1,-9-5 10 2,-1-5 1 0,-12 1-4 0,-4 3 0-2,0 3-8 3,0 11 1-2,-23 3-1 2,3 13-3-4,-16 2 1 3,8 0 3 0,-5 17-2 0,8 15 4-2,-7 8 6 3,12-1 0-2,10-4 2 2,-3-8-4-4,13-5-1 5,0-7-1-3,0-7-4 1,16-5-3-2,20 1-1 1,-4-4-2 2,4 0 0-2,-10 0 1-1,-8 0-2 3,-7 0 3-2,-9-7-3 2,-2-7-1-4,0-3-2 3,0 1 2 0,-13 8 2 0,-8 5-2-2,-2 3 2 2,6 0-1 0,4 0 3 1,0 0 3-3,-1 13 2 2,14 1 9 0,0 9 2 0,0-6-5-2,0-2-4 2,16-6-8-1,18-9-2 1,-7 0 0-1,5 0-2 1,-7-4 2 2,-5-27-1-4,-13 0 0 0,-7 2 0 2,0 1 1 0,0 11-2 0,-11 9 2-2,-23 8-2 2,1 0 2 0,0 0 0 0,-3 6 0-2,15 16 2 2,1 7 0 0,7-4 0 0,9 0 20-2,4-8 16 2,0-6-16 0,0-5-14 0,16-6-6-2,21 0-1 2,4-23-2 0,2-13 2 1,-2-6-1-4,-21-3 2 3,-1 5-2-1,-15 9-3 2,-4 9 1-3,0 8 0 2,-16 14-2 0,-11 0 4 0,-14 0 0-1,5 2 0-1,8 22 0 3,8 0 1-2,4-1 2 0,12-1 0 0,4-5 3 1,0-1 3 0,0-9 1-2,25-5-6 3,11-2-1-1,4 0 1 1,-9 0 4-3,-2-12 3 0,-22-1 1 3,-3-8-12-1,-4-6 0-2,0-10 0 2,-4-1-3 1,-16 4 3-2,-3 11-4 0,5 18-15 0,2 5-36 1,6 8-33-1,9 14-67-1,-8 6-134 2</inkml:trace>
    </iact:actionData>
  </iact:action>
  <iact:action type="add" startTime="66655">
    <iact:property name="dataType"/>
    <iact:actionData xml:id="d58">
      <inkml:trace xmlns:inkml="http://www.w3.org/2003/InkML" xml:id="stk58" contextRef="#ctx0" brushRef="#br0">24555 14129 247 0,'0'0'453'8,"0"0"-286"-1,0 0-78 0,0 0-15 0,0 0 1 0,0 0-6 1,0 0-11 0,-36-128-2-1,16 102-4 0,0-5-11 3,-1-3-9-3,5-6-9-1,9-1-8 2,7-4-5 0,0-2-5-2,0-5 6 2,0 5-4 0,23-7 7-1,11 5 2 2,-4-3-6-2,6 2-6 0,2 2-1 1,-3 5-3 0,-6 8-1-2,0 12 1 2,-3 5 0 0,-9 10-13-2,4 3-43 3,-10 5-45-1,-11 0-61-1,0 0-151-1</inkml:trace>
    </iact:actionData>
  </iact:action>
  <iact:action type="add" startTime="67090">
    <iact:property name="dataType"/>
    <iact:actionData xml:id="d59">
      <inkml:trace xmlns:inkml="http://www.w3.org/2003/InkML" xml:id="stk59" contextRef="#ctx0" brushRef="#br0">25018 13477 547 0,'0'0'154'5,"0"0"-40"4,0 0-35-2,0 0-19 1,0 0-4 0,0 0 1-2,-218 217 6 2,201-166-6 0,10-4-16 0,7-4-15-1,0-5-14 0,4-7 2 1,29-11 2 0,10-10-2-2,1-10 8 2,10 0-11 0,-12-30-6 0,-1-14-2-2,-1-15-2 3,-12-8 0-2,-8-9-1 4,-7 6 1-8,-13 8-1 5,0 13 0 1,0 19-1-4,-20 11-12 3,-5 12-83 0,9 7-55 1,9 0-209-2</inkml:trace>
    </iact:actionData>
  </iact:action>
  <iact:action type="add" startTime="67564">
    <iact:property name="dataType"/>
    <iact:actionData xml:id="d60">
      <inkml:trace xmlns:inkml="http://www.w3.org/2003/InkML" xml:id="stk60" contextRef="#ctx0" brushRef="#br0">25335 13966 431 0,'0'0'150'6,"0"0"-12"2,0 0-85-3,0 0-22 4,0 0-12-2,0 0-13 0,-110 225-5 1,100-225-1 1,6 0-26-3,4 0-201 1,0-10-37 1</inkml:trace>
    </iact:actionData>
  </iact:action>
  <iact:action type="add" startTime="67903">
    <iact:property name="dataType"/>
    <iact:actionData xml:id="d61">
      <inkml:trace xmlns:inkml="http://www.w3.org/2003/InkML" xml:id="stk61" contextRef="#ctx0" brushRef="#br0">25880 13507 461 0,'0'0'210'3,"0"0"-121"8,0 0-42-5,0 0-11 1,0 0 24-1,0 0 14 2,-166 75-15-1,115-31 8 2,7 13-5-3,5 7-18 1,4 1-16 2,9 0-10-1,10-8-5-2,15-12-4 2,1-9-3 0,0-8 1 0,30-11 5 0,18-12 6-2,9-5 8 3,2 0-20-3,-8-30 3 3,0-19-2-2,-9-7-5 0,-15-6-2 0,-9 3 0 2,-7 4 0-3,-11 8 0 2,0 10-1 0,-13-4-1-1,-13 3-27 0,6-11-80 1,-3 2-40 0,13 32-111-2,7 10-310 3</inkml:trace>
    </iact:actionData>
  </iact:action>
  <iact:action type="add" startTime="68454">
    <iact:property name="dataType"/>
    <iact:actionData xml:id="d62">
      <inkml:trace xmlns:inkml="http://www.w3.org/2003/InkML" xml:id="stk62" contextRef="#ctx0" brushRef="#br0">26108 14282 307 0,'0'0'218'9,"0"0"-10"-2,0 0-68-1,0 0-26 2,0 0-19 0,0 0-17-1,151-108-11 1,-124 44 2-1,-6-14-14 0,-8-10-22 2,-13-8-10-4,0-5-7 4,-11 3-11-2,-28 8-4 2,-6 14-1-2,-1 14 0-1,5 15-16 2,-2 7-48 1,7 13-73-1,23 27-100-1,5 0-440 0</inkml:trace>
    </iact:actionData>
  </iact:action>
  <iact:action type="add" startTime="69175">
    <iact:property name="dataType"/>
    <iact:actionData xml:id="d63">
      <inkml:trace xmlns:inkml="http://www.w3.org/2003/InkML" xml:id="stk63" contextRef="#ctx0" brushRef="#br0">24238 13762 142 0,'0'0'397'7,"0"0"-133"0,0 0-69-1,0 0-64 2,0 0-41 0,0 0-8 0,52 0-32-2,-71 0-19 2,-18 0-6 0,-4 0-8 1,-14 0-8-4,7-3-5 4,-8-2-2-2,-1-4-1 2,6-2-1-2,5-6 3-1,5-3-3 2,11-7 0 0,-3-3 0-2,17 3 0 2,8-4 1 0,4-3 0 0,4-3-1-2,0 1 1 2,0-3-1 2,0-3 1-4,0-1 1 0,0-7-2 2,10-5 0 0,3 3 0 0,-8-2 0-1,12 7 0 2,-1 2 1-3,3 3-1 3,-8 3 0-3,7 2 0 1,1-3 0 1,1-2 0 0,5-4 1-1,-5-4-1 0,7-2 1 2,-5-5-2-2,-3-2 0 0,-7 8 1 0,4 9 0 1,-1 14 0 0,-13 14-1-1,1 9 2 1,1 5-2-1,2 0 2 1,-6 0 0-2,0 0 0 3,0 0 0-2,0 14-1 2,-15 4-2-4,-16 9 2 3,-7 3 2 0,-4 4-2 0,1 1 0 0,9 2-1-2,-4-5 1 3,3-3 0-2,7-9 0 0,8-10 0 1,11-1-1-1,-2-9 0 1,5 0 0-2,4 0 0 3,0 0 1-2,0-12-4 1,0-15 4-2,17-7 0 4,7-3 0-4,19-8 0 3,11-6 1-3,7-2 0 1,-2 12 0 1,-11 6 2 0,-9 18-1-1,-9 8 12 0,-9 9 6 2,-14 0-2-2,8 0 3 0,-14 12-9 0,-1 7-10 1,0 11 2 1,3 6-1-3,-3 16-3 2,4 10 0 0,-4 3 1-1,6 1-1 0,-6-14-1 1,3-18-3 0,-3-18-19 0,7-9-15-3,11-7-8 4,0 0-34-2,6-20-26 1,-20 0-50-1,5 6-300 0</inkml:trace>
    </iact:actionData>
  </iact:action>
  <iact:action type="add" startTime="73954">
    <iact:property name="dataType"/>
    <iact:actionData xml:id="d64">
      <inkml:trace xmlns:inkml="http://www.w3.org/2003/InkML" xml:id="stk64" contextRef="#ctx0" brushRef="#br0">4974 18011 379 0,'13'-6'457'7,"-10"6"-412"1,-3 0-3-2,0 0-1 3,0 0-19-4,0 0 17 3,0-2 21 1,0-1 4-1,0-1-7-2,-16 2-1 1,-2-4-18 1,-5 6-10 0,-4 0-16-2,-2 0-6 2,1 0 0 0,-4 0-5 0,5 12 0-1,-4 8 3 0,1 4 2 2,-2 2-5-2,7 5 6-1,-2-1 4 2,1 7 2 0,2 0-4 0,14-5 5-1,0 8 1 0,10-5 3 1,0-4 8 1,0-6-2-4,10-6 0 4,21 2-5-2,12-8 0 1,14-7-7-2,-1-1-6 2,2-5-4 1,-3 0-4-2,-11 0 1 0,1 0 1 1,-5-8-5 0,1-8-9-1,1-5-23-1,-12 4-33 2,1 0-74 0,-31 15-99 1,0-3-689-4</inkml:trace>
    </iact:actionData>
  </iact:action>
  <iact:action type="add" startTime="74554">
    <iact:property name="dataType"/>
    <iact:actionData xml:id="d65">
      <inkml:trace xmlns:inkml="http://www.w3.org/2003/InkML" xml:id="stk65" contextRef="#ctx0" brushRef="#br0">5520 18070 710 0,'0'0'291'5,"0"0"-178"3,0 0-19 0,0 0-31 0,0 0 14-2,0 0 9 2,28-9-9 0,-17 5-15 0,10-3 3-2,12 1-3 2,0 0-11 0,2 6-8 2,4-1-15-6,-2 1-10 4,-4 0-13 0,-3 0-3 1,1 0-2-3,-8 0-15 2,-7 0-30 0,-6 0-39-2,-10 1-44 2,0 19-47 0,0-11-109-1,0-6-541 2</inkml:trace>
    </iact:actionData>
  </iact:action>
  <iact:action type="add" startTime="74922">
    <iact:property name="dataType"/>
    <iact:actionData xml:id="d66">
      <inkml:trace xmlns:inkml="http://www.w3.org/2003/InkML" xml:id="stk66" contextRef="#ctx0" brushRef="#br0">5541 18289 467 0,'0'0'388'6,"0"0"-210"4,0 0-53-4,0 0-34 0,0 0 17 1,0 0-37 2,65 0-8-3,-30-3-4 3,1-2-9-2,3-1-5 1,-1 0-16-2,-2 1-14 3,3-1-11-2,-10 3 0 2,3 3-4-1,-9 0-3-3,-6 0-34 3,-6 0-69 1,-11 0-60-2,0 0-136-1</inkml:trace>
    </iact:actionData>
  </iact:action>
  <iact:action type="add" startTime="75297">
    <iact:property name="dataType"/>
    <iact:actionData xml:id="d67">
      <inkml:trace xmlns:inkml="http://www.w3.org/2003/InkML" xml:id="stk67" contextRef="#ctx0" brushRef="#br0">6684 17719 645 0,'0'0'168'6,"0"0"-51"1,0 0-16 1,0 0-38-1,0 0-10 1,0 0-7-2,-191 20-13 3,130 10-7-1,2 11 16-3,5 16 4 3,-3 8-2 0,17 6-9 1,-1 4-7-2,15-2-7-1,13 9 7 2,13-6-7 0,0-9-8 0,16-5-7 0,42-12-3-1,9-12 4 1,28-19 2 0,4-19-4-3,4 0 3 4,-6-40-6-2,-13-18 0 2,-14-13-1-4,-20-8 0 4,-25-5-2-2,-16-6 2 2,-9 0-2-4,0 12 1 4,-21 18-5-2,-15 22 1 2,-4 14-21-3,-13 11-60 1,32 13-93 1,2 0-119-2</inkml:trace>
    </iact:actionData>
  </iact:action>
  <iact:action type="add" startTime="76240">
    <iact:property name="dataType"/>
    <iact:actionData xml:id="d68">
      <inkml:trace xmlns:inkml="http://www.w3.org/2003/InkML" xml:id="stk68" contextRef="#ctx0" brushRef="#br0">7176 18651 532 0,'0'0'320'8,"0"0"-163"-1,0 0-100 1,0 0-48-1,0 0-6 1,0 0 2 0,0 0-1 0,-161 180 1-3,129-167-3 3,14-13-2 0,-2 0 0 0,16 0-9-1,4-7-64 0,0-10-131 2,0-6-452-2</inkml:trace>
    </iact:actionData>
  </iact:action>
  <iact:action type="add" startTime="76646">
    <iact:property name="dataType"/>
    <iact:actionData xml:id="d69">
      <inkml:trace xmlns:inkml="http://www.w3.org/2003/InkML" xml:id="stk69" contextRef="#ctx0" brushRef="#br0">7945 17820 456 0,'0'0'253'8,"0"0"-129"-2,0 0-15 2,0 0-66 0,0 0-5-3,0 0 7 4,-59 573-5-2,55-494 24 1,-10-12-14 1,14-19-8-4,-2-17-11 3,2-17-14 0,0-12-15-2,0-2-2 2,0 0-15 0,0-7-28 0,0-17 22-2,2-3-47 3,-2 14-91-2,0 4-295 2</inkml:trace>
    </iact:actionData>
  </iact:action>
  <iact:action type="add" startTime="76924">
    <iact:property name="dataType"/>
    <iact:actionData xml:id="d70">
      <inkml:trace xmlns:inkml="http://www.w3.org/2003/InkML" xml:id="stk70" contextRef="#ctx0" brushRef="#br0">7886 18497 606 0,'0'0'230'6,"0"0"-89"1,0 0-48 2,0 0-21-2,0 0-2-1,0 0-7 2,181-196-15 0,-149 159-16-2,-5 6-13 2,-3 13-11 0,-7 3-8 0,-5 5 0-2,-11 3-15 2,-1-3-96 1,0 10-109-2,0-2-337-1</inkml:trace>
    </iact:actionData>
  </iact:action>
  <iact:action type="add" startTime="77240">
    <iact:property name="dataType"/>
    <iact:actionData xml:id="d71">
      <inkml:trace xmlns:inkml="http://www.w3.org/2003/InkML" xml:id="stk71" contextRef="#ctx0" brushRef="#br0">8047 18492 113 0,'0'0'480'7,"0"0"-266"-2,0 0-56 3,0 0-63-1,0 0 5 2,0 0-12-3,113 152 2 2,-90-139-33 0,2-2-14 0,-6-5-21 0,4-3-13-2,-6-3-9 1,3 0 0 1,-4 0-32-1,-11-13-65 1,-5-6-107 0,0 1-327 0</inkml:trace>
    </iact:actionData>
  </iact:action>
  <iact:action type="add" startTime="77576">
    <iact:property name="dataType"/>
    <iact:actionData xml:id="d72">
      <inkml:trace xmlns:inkml="http://www.w3.org/2003/InkML" xml:id="stk72" contextRef="#ctx0" brushRef="#br0">8518 18281 520 0,'0'0'344'5,"0"0"-174"3,0 0-48 0,0 0-52 0,0 0-2-1,0 0-3 1,243-48-19 0,-205 48-24-1,-7 0-15 1,-8-3-7-2,-7 3-9 2,-15 0-75 0,-1 0-85-2,0 0-207 3</inkml:trace>
    </iact:actionData>
  </iact:action>
  <iact:action type="add" startTime="77840">
    <iact:property name="dataType"/>
    <iact:actionData xml:id="d73">
      <inkml:trace xmlns:inkml="http://www.w3.org/2003/InkML" xml:id="stk73" contextRef="#ctx0" brushRef="#br0">8585 18465 836 0,'0'0'190'9,"0"0"-58"-4,0 0-66 0,0 0-34 3,0 0-4 0,0 0-12-2,185 34-11 2,-146-34-4 0,2 0-2 1,-1 0-2-3,-5-17-23 2,-10-8-45 0,-25 17-109-1,0-1-419-1</inkml:trace>
    </iact:actionData>
  </iact:action>
  <iact:action type="add" startTime="78168">
    <iact:property name="dataType"/>
    <iact:actionData xml:id="d74">
      <inkml:trace xmlns:inkml="http://www.w3.org/2003/InkML" xml:id="stk74" contextRef="#ctx0" brushRef="#br0">9628 17817 374 0,'0'0'78'7,"0"0"16"-1,0 0-14 2,0 0-15 1,0 0-10-1,0 0-4-2,-248 58-9 2,199-12 3-1,-7 6-5 2,15 2 12-3,10 8-19 1,0 6 4 2,9-1-13-1,16 3 18-2,6 4-5 2,0-2 2 0,6-7 6 0,34-7-25-2,21-6 27 4,16-18-10-2,7-15-2 1,6-19-2-5,1 0-14 5,-11-50-14-1,-7-23-5-1,-17-15 0 1,-24-4-1 0,-13-9 0 0,-19 5-3-1,0-5 0-1,-26 5-19 3,-38 10-22-2,15 63-88 1,7 11-133 0</inkml:trace>
    </iact:actionData>
  </iact:action>
  <iact:action type="add" startTime="86130">
    <iact:property name="dataType"/>
    <iact:actionData xml:id="d75">
      <inkml:trace xmlns:inkml="http://www.w3.org/2003/InkML" xml:id="stk75" contextRef="#ctx0" brushRef="#br0">23876 12039 440 0,'13'0'250'8,"-9"0"-94"-1,-4 3-35 1,6-1-48-1,4 1 16 0,-6 2-18 1,12-1 9 0,-4-1-3-2,7-3-21 3,1 0-11-1,0 0 12-1,9 2 6 0,-4 5-3 1,1-7-11 0,7 2-15 0,8-2-11-3,13 0-1 4,-8 0-5-1,15 0 7-1,-5 0 10 1,7 0 0 0,-2-14-6 0,-1 2-10 0,0-1 1-1,-12 1-5 0,5 1 0 2,2 0-2-2,-10-1 4 0,9-5-3 0,0 0-1 1,2-1-8 0,2 1 3-2,2-1-1 3,-4 1 3-2,-5 9-9 2,2-1 0-4,7 4 0 3,-4 2 0 0,2-2 0 0,6-7 0-2,0-2 0 3,8-3 0-2,-5 1 0 0,-2-1 0 2,8-3 0-2,-12 0 0 1,8 1 0 3,2-4 0-10,-4 4 0 6,5-1 0 2,-6-5 0-1,0-1 0-3,4-2 0 5,-6-1 0-3,-5 2 0 1,-1 1 0-2,2 2 0 2,5-3 0-1,7 3 0 1,-5-4 0-1,-2-1 0 0,8-6 0 2,-12 3 0-2,8-5 0 0,1-2 0 0,-5-6 0 2,7-2 0-2,-3-2 0 2,6 2 0-3,-7-2 0 2,5 5 0-1,3-3 0 0,6-8 0 1,0-6 0 0,2-11 0 1,10-8 0-5,-9-10 0 4,1 0 0 1,-1 5 0-2,0 3 0 2,-14 13 0-4,2 2 0 4,8-4 0-2,0-4 0 0,9-16 0 0,7-12 0 2,0-15 0-2,0-3 0-1,-20 1 0 2,3 7 0 0,-17 14 0 1,1 11 0-4,-3 6 0 4,0 4 0-2,1 6 0 3,-4 5 0-5,2-1 0 2,-4-6 0 1,5-4 0 0,-1-1 0-1,-13-5 0 1,6-1 0-1,3-1 0 1,-11-1 0-1,12-5 0 1,-1-9 0 0,8-7 0-1,-3-13 0-1,6 1 0 3,-4 0 0-2,4 2 0 2,-13 10 0-3,2 1 0 2,-2 6 0-1,-8 3 0 2,-4-3 0-4,6-1 0 3,-3-4 0 0,-6-2 0 0,-7 7 0 1,1 9 0-4,-1 16 0 3,-9 11 0 0,5 9 0-1,2-8 0 1,4-18 0 0,3-16 0-1,13-12 0 1,-11-5 0-1,6-3 0 1,-9-3 0-1,-8-3 0 0,3 6 0 1,-19 19 0 0,1 29 0 0,-3 22 0-3,0 18 0 3,6-2 0 0,-8-7 0 1,15-11 0-3,1-19 0 1,5-12 0 1,-5-19 0 0,-4-1 0-1,-16-6 0 1,5 12 0 0,-9 10 0-1,0 10 0-1,0 10 0 3,0 14 0-2,0 14-2 2,0 15-1-4,0 7 3 4,0 8 0-2,0-4 0 2,0-1 1-2,0 5-1-1,0 0 0 2,0 7 0 0,0 0 0-2,0 0 0 2,3 0 0 0,-3-6 2 1,0-5-4-2,1-12 1-1,2-1 1 3,0-3 0-2,1 6 0 0,2 1 0 1,-3 3 3-1,4-8-3 2,6-4-2-3,-8 7 2 2,2 0 4 0,-1 10-4 0,-6 7 0-3,0 5 0 3,0 0 0 1,0 0 0-1,0 0 0-2,0 0 0 1,0 0 0 2,0-8 0-1,7-12 0-2,-1-7-5 2,4-3 4 1,-7 6 0-2,0 12-3-1,-3 9-41 2,0 3-33-1,0 0-36 1,0 0-82-2,13 25-102 3</inkml:trace>
    </iact:actionData>
  </iact:action>
  <iact:action type="add" startTime="97921">
    <iact:property name="dataType"/>
    <iact:actionData xml:id="d76">
      <inkml:trace xmlns:inkml="http://www.w3.org/2003/InkML" xml:id="stk76" contextRef="#ctx0" brushRef="#br1">24218 9031 321 0,'0'0'105'7,"0"0"-19"0,0 0 8 0,0 0 28 1,0 0-13 0,0 0-8 0,0 0-26-3,23 0-4 4,-13-7-17-2,-7 0 8 1,4 2-4-2,-4 2-4 2,-3 1-15 0,0 2-20 1,0 0-11-4,0-3-1 3,0 3-7 0,0 0 9 0,-13 0-1-2,-1 0-1 2,8 0 8 2,-4 17 4-4,2 5 2 1,8-4-4 0,0-1-7 2,0-7-7-2,0-7-3-1,0-3-1 2,24 0 1 1,0-8 0-2,8-29 0 0,-10-5 0 0,-6-2 0 1,-9-1 0 1,-7 8 1-4,0 10-2 3,0 13 2 0,0 10 3 0,-17 4 1-2,-11 0 2 2,-14 11 10 1,1 30 0-2,-2 10 0 0,10 3-8 0,9-7 2 2,10-6 2-2,14-14 7-1,0-10 0 2,0-9-3 0,0-5 5 0,17-3-13-2,24 0-6 3,0 0-2-2,-5-15 3 2,-13-4-4-4,-3-2 0 4,-15-9-1-2,-5 6 1 1,0-4-2-2,0 9 1 2,0 4 1 0,-15 8 0 0,-11 7 1-1,1 0 0 0,2 0 5 4,0 15-4-5,9 2 2-1,-1-7 3 3,14-3 3 0,1-4 0 0,0-1 3-1,0 1 6 0,20-1-7 1,18-2-11 1,1 0 1-4,-2 0 0 4,-13 0-2-2,-1-5-1 1,-7-20-3-1,-16-9 0 0,0-1 3 2,0 3-3-2,-3 10 4 1,-20 7 0-2,-6 15 1 3,4 0-1-2,-7 0 0-1,7 20 4 2,5 12-1 0,0-2 5 1,16-3 5-4,1-2 3 4,3-4 1-2,0-8-3 2,0 2-12-4,24-3 0 4,-1-5-1-2,14-1 1 2,-17-2-4-3,3-4 2 1,-7 0-2 1,-14 0-2 0,0 0-3 0,-2-15 2-1,0 6 1 1,-2 1 1-1,-22 6 3-1,-9 2-1 3,8 0 2-2,2 2 0 1,0 18 1-1,10-5 1 0,13-5-1 1,0-7 5 1,0-3-2-3,3 0-1 1,35 0-3 1,-2-5-1 0,-6-21 0-2,-1-3-2 2,-11 5 2 0,-11-2-5 0,-7 1 2 0,0 6-1-2,0 2 3 3,-20 8 0-2,-11 9 1 0,-2 0 0 0,-8 0 1 2,1 12-2-2,3 12 3-1,5 1-2 3,24 0 1-2,2-1 5 2,6-7-3-4,0-4 3 3,10-6 2 0,23-7-7 0,11 0-1-1,-3 0 0 1,-2-20 0 0,-15 0 2-1,-8 6-4 0,-16 0 1 1,0 1-3 0,0 0 4-1,-3 5-3-1,-30-3 2 2,5 6 2 1,-2-3-3-1,4 4 0-2,9 4 2 2,1 0 0 0,5 0 3 0,1 0 1-3,7 14 1 3,3 0 2 0,0-3-5 1,13-1 2-3,15-6-3 2,8-1-1-1,0-3 1 2,-9 0-1-2,-10 0-2 1,-7 0 2 1,-10 0-9-4,0 0-12 2,0 0-35 0,0-12-44 1,-26-7-65 1,10 11-73-3,2 0-293 2</inkml:trace>
    </iact:actionData>
  </iact:action>
  <iact:action type="add" startTime="99998">
    <iact:property name="dataType"/>
    <iact:actionData xml:id="d77">
      <inkml:trace xmlns:inkml="http://www.w3.org/2003/InkML" xml:id="stk77" contextRef="#ctx0" brushRef="#br1">21493 9149 104 0,'0'0'173'6,"0"0"-91"2,0 0 12 0,0 0-25-1,0 0-14 2,0 0 20-3,0 0-2 2,60 17 3 0,-51-17 11 0,-7 0 7-2,-2 0 6 2,3 0-12 0,-3 0-19-1,0 0 15 0,0 0-17 0,0 0-19 1,0 0-16 1,0 0-2-4,0-7-1 4,0-22 25-2,-18-5-17 2,-11-1-16-4,-4 0-2 4,-8-1-3-2,5-1-1 1,6-1 2 2,2 4 0-6,6-3 1 7,5 0-7-7,10 3 3 4,4 4-2-1,-7 2-5 1,7 1 0 1,3 0-5-3,0-4 2 2,0 0-2-1,0-9 4 0,20-4-3 2,16-7 2-2,-8-8-3 1,8 2-1 0,0 8-1-2,-8 4 1 1,-2 17-2 3,-16 11-2-3,7 2-14-1,2 6-34 1,-12 4-45 2,14 5-47-1,-21 0-83-3,6 0-200 4</inkml:trace>
    </iact:actionData>
  </iact:action>
  <iact:action type="add" startTime="101130">
    <iact:property name="dataType"/>
    <iact:actionData xml:id="d78">
      <inkml:trace xmlns:inkml="http://www.w3.org/2003/InkML" xml:id="stk78" contextRef="#ctx0" brushRef="#br1">21888 8394 139 0,'0'0'154'8,"0"0"-108"-1,0 0 3-1,0 0 1 2,0 0 48 0,0 0 69 0,0 0-43-2,21-4-36 2,-21 4-27 0,0 0-15-2,0 0 0 2,0 0-7 0,0 0-8 0,0 0-13 0,3 0 1-1,-3 0 5 0,0 0 3 2,0 0 4-4,2 0 12 3,-2 7 4 1,8 26 7-2,-8 15-43 1,3 7 13-2,-1 1 12 2,-2 2-10 0,2 0 6 2,-2 2-10-6,0-1-10 4,0-9-9 2,0-9-1-4,0-14-2 2,0-14-1 1,0-8 0-2,0-5-3-1,0 0-21 1,0-18-26 0,3-9 17 2,-3-5-50-2,4 15-68-1,-4 12-84 2,0 5-343 0</inkml:trace>
    </iact:actionData>
  </iact:action>
  <iact:action type="add" startTime="101730">
    <iact:property name="dataType"/>
    <iact:actionData xml:id="d79">
      <inkml:trace xmlns:inkml="http://www.w3.org/2003/InkML" xml:id="stk79" contextRef="#ctx0" brushRef="#br1">22310 9122 429 0,'0'0'90'7,"0"0"26"1,0 0 9-2,0 0-9 2,0 0 15 0,0 0-5-1,13-6-36 0,-13 20 13 1,0 22-59 0,-20 9-7-2,-13 4-3 2,9-6-20 0,-9-4-7 0,10-9-5 0,3-11-2-1,4-6-3 0,11-13-22 2,5 0-51-4,-3 0-69 3,3-4-123 0,0-12-635 0</inkml:trace>
    </iact:actionData>
  </iact:action>
  <iact:action type="add" startTime="102114">
    <iact:property name="dataType"/>
    <iact:actionData xml:id="d80">
      <inkml:trace xmlns:inkml="http://www.w3.org/2003/InkML" xml:id="stk80" contextRef="#ctx0" brushRef="#br1">22758 8447 435 0,'0'0'180'5,"0"0"-16"4,0 0-36-1,0 0-53-2,0 0-10 2,0 0-5 0,-168 126 0-2,129-65-13 2,18 10 7 0,-2 6-6-1,7 0-15-1,15-3-2 3,1-6-4-2,0-11-2 1,0-13-6 0,40-6-4-2,4-23-4 3,12-11-5-2,2-4 0 0,-7-29-3 0,-2-40-2 3,-5-22 1-2,-5-20 0-3,-14-5 0 3,-9 7 4 0,-16 21-2 1,0 23-3-4,0 23-1 3,-16 17 0-1,-9 13-10 2,2 12-72-3,7 0-114 2,12 5-236 0</inkml:trace>
    </iact:actionData>
  </iact:action>
  <iact:action type="add" startTime="102638">
    <iact:property name="dataType"/>
    <iact:actionData xml:id="d81">
      <inkml:trace xmlns:inkml="http://www.w3.org/2003/InkML" xml:id="stk81" contextRef="#ctx0" brushRef="#br1">23090 9327 516 0,'0'0'257'5,"0"0"-80"3,0 0-51 0,0 0-26 0,0 0-19-1,0 0-2 0,103-520-10 1,-103 404-17 0,0-2-21-2,-13 3-7 2,-18 10-11 0,-8-1-11 0,-1 22-2-2,15 23 0 3,-4 24-29-2,19 20-49 2,-3 17-83-4,13 0-64 3,0 17-295 0</inkml:trace>
    </iact:actionData>
  </iact:action>
  <iact:action type="add" startTime="105663">
    <iact:property name="dataType" value="strokeEraser"/>
    <iact:actionData xml:id="d82">
      <inkml:trace xmlns:inkml="http://www.w3.org/2003/InkML" xml:id="stk82" contextRef="#ctx0" brushRef="#br2">28208 13011 259 0,'0'0'389'6,"0"0"-256"2,0 0-45-1,0 0-45 2,0 0-36-4,0 0-7 4,33-22-14-1,-33 22-66 0,0 0-133-3,0 0-225 3</inkml:trace>
    </iact:actionData>
  </iact:action>
  <iact:action type="remove" startTime="106141">
    <iact:property name="style" value="instant"/>
    <iact:actionData xml:id="d83" ref="#d77"/>
  </iact:action>
  <iact:action type="add" startTime="106187">
    <iact:property name="dataType" value="strokeEraser"/>
    <iact:actionData xml:id="d84">
      <inkml:trace xmlns:inkml="http://www.w3.org/2003/InkML" xml:id="stk83" contextRef="#ctx0" brushRef="#br2">28096 13236 627 0,'0'0'174'49,"0"0"-106"-49,0 0-11 0,0 0-57 0,0 0-25 1,0 0-76 1,-16-2-118-2,16-2-233 7</inkml:trace>
    </iact:actionData>
  </iact:action>
  <iact:action type="remove" startTime="106553">
    <iact:property name="style" value="instant"/>
    <iact:actionData xml:id="d85" ref="#d78"/>
  </iact:action>
  <iact:action type="add" startTime="106600">
    <iact:property name="dataType" value="strokeEraser"/>
    <iact:actionData xml:id="d86">
      <inkml:trace xmlns:inkml="http://www.w3.org/2003/InkML" xml:id="stk84" contextRef="#ctx0" brushRef="#br2">28763 13157 474 0,'0'0'229'50,"0"0"-168"-50,0 0-15 0,0 0-31 0,0 0-15 0,0 0-9 1,20-47-100 0,-20 47-122 7</inkml:trace>
    </iact:actionData>
  </iact:action>
  <iact:action type="remove" startTime="106966">
    <iact:property name="style" value="instant"/>
    <iact:actionData xml:id="d87" ref="#d79"/>
  </iact:action>
  <iact:action type="add" startTime="107016">
    <iact:property name="dataType" value="strokeEraser"/>
    <iact:actionData xml:id="d88">
      <inkml:trace xmlns:inkml="http://www.w3.org/2003/InkML" xml:id="stk85" contextRef="#ctx0" brushRef="#br2">29065 13633 519 0,'0'0'305'53,"0"0"-161"-52,0 0-42-1,0 0-48 0,0 0-36 0,0 0-12 0,17 0-6 1,-17 0 0 4,0 0-9 4,0 0-72-2,0 0-157-2,0 0-444 3</inkml:trace>
    </iact:actionData>
  </iact:action>
  <iact:action type="add" startTime="107319">
    <iact:property name="dataType" value="strokeEraser"/>
    <iact:actionData xml:id="d89">
      <inkml:trace xmlns:inkml="http://www.w3.org/2003/InkML" xml:id="stk86" contextRef="#ctx0" brushRef="#br2">29446 13309 228 0,'0'0'507'6,"0"0"-370"1,0 0-75 2,0 0-56-2,0 0-6 0,0 0-26 2,16 0-30-1,-16 0-90-3,0 0-147 3</inkml:trace>
    </iact:actionData>
  </iact:action>
  <iact:action type="add" startTime="107707">
    <iact:property name="dataType" value="strokeEraser"/>
    <iact:actionData xml:id="d90">
      <inkml:trace xmlns:inkml="http://www.w3.org/2003/InkML" xml:id="stk87" contextRef="#ctx0" brushRef="#br2">29860 13441 418 0,'0'0'248'8,"0"0"-93"0,0 0-25 0,0 0-72-2,0 0-24 1,0 0-19 2,0 0-10-4,0 0-5 3,0 0-14 0,-8 3-88 0,5 0-179 0,3 3-332-2</inkml:trace>
    </iact:actionData>
  </iact:action>
  <iact:action type="remove" startTime="108223">
    <iact:property name="style" value="instant"/>
    <iact:actionData xml:id="d91" ref="#d81"/>
  </iact:action>
  <iact:action type="add" startTime="108173">
    <iact:property name="dataType" value="strokeEraser"/>
    <iact:actionData xml:id="d92">
      <inkml:trace xmlns:inkml="http://www.w3.org/2003/InkML" xml:id="stk88" contextRef="#ctx0" brushRef="#br2">29844 13498 400 0,'0'0'157'8,"0"0"-54"-2,0 0-5 2,0 0-48 0,0 0-8 0,0 0 44-2,80 2 1 37,-76-2-32-42,1 0-32-1,-5 0-23 0,0 0-8 1,0 0-114-1,0 0-414 9</inkml:trace>
    </iact:actionData>
  </iact:action>
  <iact:action type="remove" startTime="108661">
    <iact:property name="style" value="instant"/>
    <iact:actionData xml:id="d93" ref="#d80"/>
  </iact:action>
  <iact:action type="add" startTime="108707">
    <iact:property name="dataType" value="strokeEraser"/>
    <iact:actionData xml:id="d94">
      <inkml:trace xmlns:inkml="http://www.w3.org/2003/InkML" xml:id="stk89" contextRef="#ctx0" brushRef="#br2">29568 13472 210 0,'0'0'328'49,"0"0"-228"-49,0 0-13 0,0 0-87 0,0 0-57 1,0 0-187 0</inkml:trace>
    </iact:actionData>
  </iact:action>
  <iact:action type="add" startTime="110890">
    <iact:property name="dataType"/>
    <iact:actionData xml:id="d95">
      <inkml:trace xmlns:inkml="http://www.w3.org/2003/InkML" xml:id="stk90" contextRef="#ctx0" brushRef="#br1">21587 9153 615 0,'0'0'222'7,"0"0"-137"0,0 0-4 0,0 0-48 1,0 0-6 0,0 0 4-2,0 0-2 2,-64-156 10 0,48 132 4 0,-1-10-5-1,7 1 9 1,-3-5-5 0,-3-6-8 0,4 2-6-3,-1-5-7 3,10 0-5 0,2 3 1 0,1-1 4-2,0-1-1 3,0-4 3-1,0 1 1 0,11-11-4-3,7-2-1 3,2 1-1 0,2-1-1 0,-8 6-4-2,9 7 0 3,-4 10-8-2,-1 6-4 2,2 8 0-4,0 4-1 4,-4 5-9-2,4 7-41 2,1 0-61-3,-1 3-47 1,-17 6-84 1,-3 0-256 0</inkml:trace>
    </iact:actionData>
  </iact:action>
  <iact:action type="add" startTime="111431">
    <iact:property name="dataType"/>
    <iact:actionData xml:id="d96">
      <inkml:trace xmlns:inkml="http://www.w3.org/2003/InkML" xml:id="stk91" contextRef="#ctx0" brushRef="#br1">22042 8332 607 0,'0'0'159'7,"0"0"-38"-2,0 0-44 4,0 0-17-2,0 0-3 2,0 0 4-1,-94 3-23-2,58 34-12 2,-4 1-2-1,3 6 3-1,6 8 3 2,1-1-1 0,4 6-1 0,10 1-7-2,11 1-4 2,3-3-12 0,2-6-2 0,0-6-2-2,26-10 0 3,27-13 1 0,-2-12-2-2,6-9 9-1,-8-3-9 2,-17-41 2-1,-3-13 0 1,-19-14-2-2,3-8 1 3,-9-2 2-1,-1 4 7 0,0 11 4-2,-3 16-5 2,0 16-7 0,0 17-2 0,0 11 0-2,0 3-5 2,0 3-57 0,0 0-85 0,0 0-72-2</inkml:trace>
    </iact:actionData>
  </iact:action>
  <iact:action type="add" startTime="112001">
    <iact:property name="dataType"/>
    <iact:actionData xml:id="d97">
      <inkml:trace xmlns:inkml="http://www.w3.org/2003/InkML" xml:id="stk92" contextRef="#ctx0" brushRef="#br1">22383 9034 583 0,'0'0'279'7,"0"0"-138"-2,0 0-55 3,0 0-33 1,0 0-13-2,0 0-8-1,-93 214-12 2,70-177-12 0,2-10-7 0,4-10-1-2,5-8-16 2,5-5-34 1,7-4-53-2,0 0-61-1,0 0-247 2</inkml:trace>
    </iact:actionData>
  </iact:action>
  <iact:action type="add" startTime="112375">
    <iact:property name="dataType"/>
    <iact:actionData xml:id="d98">
      <inkml:trace xmlns:inkml="http://www.w3.org/2003/InkML" xml:id="stk93" contextRef="#ctx0" brushRef="#br1">22674 8309 417 0,'0'0'235'8,"0"0"-79"-2,0 0-59 2,0 0-28-1,0 0-12 0,0 0 24 1,14 169-11 1,-14-107-11-3,0 15 6 1,0 2-24 1,0-2 0 1,0-1-10-3,0-14-12 2,0-13-9 0,0-19-9 0,0-13-1-1,0-15-15-1,0-2-37 2,0 0-66 0,0-17-43-2,0-5-2 2,0 5-232 1</inkml:trace>
    </iact:actionData>
  </iact:action>
  <iact:action type="add" startTime="112788">
    <iact:property name="dataType"/>
    <iact:actionData xml:id="d99">
      <inkml:trace xmlns:inkml="http://www.w3.org/2003/InkML" xml:id="stk94" contextRef="#ctx0" brushRef="#br1">23054 9224 364 0,'0'0'279'6,"0"0"-71"1,0 0-55 1,0 0-60 0,0 0-7-2,0 0-30 2,116-406-1 1,-116 306-2-2,0-1-17-1,0 4-8 2,-18 13-20 0,-5 8-7 0,-9 11-1-2,3 12-15 2,-13 14-112 0,28 39-108 0,-2 0-733-2</inkml:trace>
    </iact:actionData>
  </iact:action>
  <iact:action type="add" startTime="113470">
    <iact:property name="dataType"/>
    <iact:actionData xml:id="d100">
      <inkml:trace xmlns:inkml="http://www.w3.org/2003/InkML" xml:id="stk95" contextRef="#ctx0" brushRef="#br1">22715 9546 465 0,'0'0'225'7,"0"0"-61"2,0 0-61-3,0 0-42 2,0 0 21-1,0 0-10 0,16 113-11 1,-2-86-4 0,-1-1-3 0,4-1-10-3,7 0-13 4,6 4-9-1,6-4-9-1,-2-3-1-1,16 1 2 2,-6-12 2 1,12-3-5-1,4-8-7-2,-2 0-3 3,6 0 2-2,-2 0-1 1,3-22 1-2,5-3-2 2,-6-12 1 0,-5-3-1 0,-8-1 2-2,-1-6-1 2,-10 3-2 0,-4 0 0 0,-9 1-1-2,4-2 1 2,-5 1-1 0,-6 2 2 0,3 5-1-2,-5 10 0 2,-2 3 0 0,-9 11-1 1,-7 3 1-4,3 8 0 3,-3-1 0 0,0 3-1 0,0 0 1-2,0 0-1 2,0 0 1 0,0 3 1 0,-26 20-1-2,-15 4 0 2,-2 7 1 0,-14 0-1 0,1-4 0-2,8-5-1 2,-2-10-1 0,19-6 1 0,-1-9-3-3,16 0 1 4,7 0-1-2,9 0 0 2,0-17 3-3,0-3 1 2,22-2 0 0,17-1 0-1,2 1 1 0,-2 3-1 1,-2 4 0 0,-6 5 1 0,-1 6 1 1,-7 4-1-4,-2 0 1 3,-1 0-1 0,-4 0-1-2,-10 0 1 2,-6 0-2 0,1 0 1 0,-1-3 0-3,0 3 1 4,0 0 0-1,3 0 12-1,-3 0 26-1,0 25-5 3,0 6-30-2,0 1-2 1,0-4-2-2,0 2 1 2,0-1 0 0,0 1-1 0,0-3 0-2,0-10-1 3,0-7-5-1,0-5-15 0,9-5-28-3,-5 0-21 3,14 0-36 0,-13 0-93 0,-5 0-51-2</inkml:trace>
    </iact:actionData>
  </iact:action>
  <iact:action type="add" startTime="114610">
    <iact:property name="dataType"/>
    <iact:actionData xml:id="d101">
      <inkml:trace xmlns:inkml="http://www.w3.org/2003/InkML" xml:id="stk96" contextRef="#ctx0" brushRef="#br1">23839 9318 345 0,'0'0'367'8,"0"0"-167"-3,0 0-76 3,0 0-72 0,0 0-17 0,0 0-9-1,0 0 1 0,21 249-5 1,-24-200-1 0,3 3-12-2,0-5-5 3,0-6-2-1,0-3-2-1,0-8 0 0,0-13-12 1,0-10-47-1,0-7-50 1,0 0-96-2,0-7-301 3</inkml:trace>
    </iact:actionData>
  </iact:action>
  <iact:action type="add" startTime="117656">
    <iact:property name="dataType"/>
    <iact:actionData xml:id="d102">
      <inkml:trace xmlns:inkml="http://www.w3.org/2003/InkML" xml:id="stk97" contextRef="#ctx0" brushRef="#br3">27304 9037 164 0,'0'0'0'7,"0"0"-119"2</inkml:trace>
    </iact:actionData>
  </iact:action>
  <iact:action type="add" startTime="120816">
    <iact:property name="dataType"/>
    <iact:actionData xml:id="d103">
      <inkml:trace xmlns:inkml="http://www.w3.org/2003/InkML" xml:id="stk98" contextRef="#ctx0" brushRef="#br1">24134 9078 265 0,'0'0'404'8,"0"0"-236"-3,0 0-29 4,0 0-65-2,0 0-30 2,0 0 2-4,0 0-1 3,88 13 12 0,-69-13 1 0,4 0-2-2,3 0-9 2,-1 0 1 1,8-3-3-1,-4 0 3-3,-1-4-1 4,2 7-14-1,-10-4-2 0,1 1-12-2,2 3-3 1,-4-2 1 2,-2-2-3-1,3 4 1-2,-1 0-5 2,3-4 3 0,-3 4-3 0,6 0 3-3,-2 0-2 6,6 0 0-5,-5 0-3 2,2 0-1-2,3-3-3 2,-4-1 1 0,0 2 0 0,10-2-1 0,-6 2 4-2,2-3-2 2,7-5 6 0,-7 5-9-1,2-7 3 1,-6 2 1 1,5 2 1-2,-11-1-3-1,2 2 1 3,1 4 3-2,-3-4-7 2,11-3 1-3,4 0-3 2,4-1 1 0,1 2 3 1,0 2-3-6,-5-1 6 4,-6-1-4 2,7 1-2-1,-10-1 2-2,4-2-3 2,-1-1 2 0,3 0-2-1,2 2 0-1,-7-1 5 2,9-6-3 0,7 0 0 0,5-5-1-1,-1-3 1 1,-9 1 0-1,2-1-2 2,-2 3 5-4,-2 2-5 3,-6-7 6 0,9 1-2 0,1-2-1-2,5-6-2 3,-2 3 1-1,-2 0 0-1,-1 1 1-1,2 3 0 2,8 5 2 1,-5-3 4-2,2 0-7-1,6-7 2 3,1-4-4-2,-6-4 0 1,3 2 0-2,-8-5 3 3,1 6-2-2,-2 4 1 2,-2 4-1-4,4-1 1 3,-5 0-2 0,-1-4 1 0,6-10-1-2,-1-3 0 2,8-6 2 0,-4-3-2 0,8-3-4-1,-12-3 4 0,-1 3-1 2,1-3 1-1,-4-5-1-3,7-3 1 3,-7-5-1 0,4-9 2 1,-4 1-2-4,1 1 1 4,2 7 0-2,10 7-2 3,-10 8 2-6,2 10 0 4,7-1 4 0,-8 4-4 1,-1-4 0-3,11-11 0 1,-6-8 0 2,8-5 0-2,1-10 0 0,-7 1 0 0,0 2 1 2,-15 14-1-1,-6 13 0-3,-2 15 0 3,2 6 1 1,-4-5 0-1,11-6-1-3,7-13 0 4,8-19 1-2,3-7-1 2,-2-8 0-4,-7 2 0 3,-6 5 0 0,-1 12 0 0,-12 3 0-2,4-1-1 2,-4-1 0 0,5-5 1 0,-1-7 0-1,7-14-2 0,-10-12 1 2,5-8 0-1,-7-4 0-3,-8-1 0 3,6 2-1 0,-7 13 2 0,-12 6-2-2,10 18-3 3,-7 17 1-2,0-1-3 2,5 6 5-4,-4-8-2 3,1-1 2 0,1 1 0 0,3-1 2-2,-6 10 0 2,4 8 0 1,-4 14 0-1,-4 10 0-2,3 13 0 1,-4-1 0 2,3 5-1-2,-5 5 1-1,0 0 0 2,0 2 1 0,0 2-1 0,0 1 0-2,0-2 0 3,0 4 1-2,0 0 0 2,0 0-1-4,0 0-3 3,0 0-2 0,0 0-18 1,0 0-2-3,0-3 4 2,0 3-11 0,0 0-6 0,0 0-5-2,0 0-11 1,0 0-9 2,0 0 9-1,0 0-25-3,0 0-42 4,0 0-72-2,0 0-295 2</inkml:trace>
    </iact:actionData>
  </iact:action>
  <iact:action type="add" startTime="125132">
    <iact:property name="dataType"/>
    <iact:actionData xml:id="d104">
      <inkml:trace xmlns:inkml="http://www.w3.org/2003/InkML" xml:id="stk99" contextRef="#ctx0" brushRef="#br3">24395 6107 495 0,'0'0'257'8,"0"0"-82"-1,0 0-46 2,0 0-49-4,0 0-28 4,0 0-10-1,40 52-16-3,-40-49-1 4,3-3-11-2,-3 0-4 1,13 0 6-1,-1 0-3 0,8 0-1 2,0-10-11-1,-4-13 2-1,0-6 0-1,-11-1-1 3,-5 3 0-1,0 1-4-1,0 11 1-1,0 7 0 2,-18 8 1 0,-1 0 0-1,-1 0 2 1,0 17 1 0,5 11 2-1,2 6 4 2,0 0 11-4,9-6-1 3,4-6-1 1,0-5-13-2,0-9 0-1,0-2-4 3,17-6 0-2,6 0-1 1,-5 0 0-1,1 0 2 0,-11 0-2 2,4-19-1-4,-12-8-3 3,0 3 4 0,0 4-1 1,0 12-1-2,-13 1 1-1,1 7 2 3,-4 0-1-1,-3 0 2-1,-1 17 3-1,0 8 4 2,0 9 9 0,7-4 5 0,8 0-9-2,5 1 4 3,0-11-8-2,0-3-3 0,0-10-5 0,18-7 1 1,6 0-3 0,8 0 0 0,-7-11 0-2,-6-17 0 2,-11-2-1 0,-8-2 1 0,0 1-1-2,0 4 0 3,-4 7 0-2,-19 12-1 2,-5 8 2-4,-1 0 0 3,9 0 2 3,0 1 2-6,12 22 15 1,-5 0 21 3,9-3-10-1,4-5-10-1,0-2-8 0,0-5-3 0,0-5-8 1,25-3-1 1,7 0 0-4,-5 0 0 3,6-7 0 0,-12-25-2 0,-10-2 0-2,-2 2-3 3,-9 2 5-2,0 8-6 2,-9 9 1-2,-18 4 1 0,-1 5 3 1,-5 4 1-1,0 0 1-1,9 20 1 2,4 8 1 0,13 1 0-2,-2-7-1 3,9 1 3-2,0-4-2 1,0-1 1 0,26-1-3-2,3-10 0 2,9-4-1 0,-15-3 2 1,2 0-2-4,2 0-3 4,-22-20 3-2,-1-5-4 0,-4-11 1 0,0 1-1 1,0 5 4 0,-4 3-1 1,-17 10 0-3,-5 10 1 2,-3 7 0 0,5 0 2 0,3 7 2-2,5 17 7 2,12 7-5-1,4-4 3 1,0-4-3-2,0-2 5 2,28-4-7 0,9-12-1-1,5-5-2 0,-8 0-1 2,-7 0-2-2,-9-5-2 3,-16-7-6-5,-2-5-28 3,0-5-33 0,-40-9-66 0,14 14-52-2,5 3-345 2</inkml:trace>
    </iact:actionData>
  </iact:action>
  <iact:action type="add" startTime="126970">
    <iact:property name="dataType"/>
    <iact:actionData xml:id="d105">
      <inkml:trace xmlns:inkml="http://www.w3.org/2003/InkML" xml:id="stk100" contextRef="#ctx0" brushRef="#br3">21168 6337 334 0,'0'0'214'7,"0"0"-37"2,0 0-53-4,0 0-32 3,0 0-16 0,0 0 20-2,0 0-9 2,-39-22-18 0,21-6-7 0,0-4-23 0,-3-4-4-2,7-3 0 2,1-6-14 0,0-12-2 0,5-10-4-2,8-6 3 2,0-2-4 0,0-2 0-2,0-1-4 3,16-1 6-1,9 0 1-1,-2 3-4-1,13 6-2 2,-8 8-2 0,2 11-4 1,-6 16-4-4,-4 5 0 3,3 13-1 0,-3 3-29 0,4 6-80 0,-14 8-88-1,-7 0-125 0</inkml:trace>
    </iact:actionData>
  </iact:action>
  <iact:action type="add" startTime="127404">
    <iact:property name="dataType"/>
    <iact:actionData xml:id="d106">
      <inkml:trace xmlns:inkml="http://www.w3.org/2003/InkML" xml:id="stk101" contextRef="#ctx0" brushRef="#br3">21553 5603 573 0,'0'0'231'7,"0"0"-173"2,0 0 4-2,0 0-22-1,0 0-1 2,0 0 7 0,-243 240-1 0,205-171 8-1,12 1-5 0,6-5-4 1,7-5-7 0,13-13-11 0,0-8-9-2,9-7-4 2,34-16-12 0,18-4 2-2,3-12-2 2,8 0 2 0,-11-20 7 1,-17-29-1-4,-4-20-3 3,-20-20-1 1,-1-10-1-1,-17-9-3-3,-2 4 0 4,0 15 0-2,0 21-1 1,0 23-3-2,-2 20-24 2,-17 20-86 0,12 5-60 0,-3 0-208-2</inkml:trace>
    </iact:actionData>
  </iact:action>
  <iact:action type="add" startTime="127872">
    <iact:property name="dataType"/>
    <iact:actionData xml:id="d107">
      <inkml:trace xmlns:inkml="http://www.w3.org/2003/InkML" xml:id="stk102" contextRef="#ctx0" brushRef="#br3">21887 6263 599 0,'0'0'253'5,"0"0"-116"1,0 0-61 2,0 0-10 0,0 0-22 0,0 0-4-2,-86 279-9 2,53-237-6 0,5-11-16 0,-5-13-9-2,16-8-2 2,1-10-16 1,13 0-52-1,3 0-94-3,0-25-203 3</inkml:trace>
    </iact:actionData>
  </iact:action>
  <iact:action type="add" startTime="128239">
    <iact:property name="dataType"/>
    <iact:actionData xml:id="d108">
      <inkml:trace xmlns:inkml="http://www.w3.org/2003/InkML" xml:id="stk103" contextRef="#ctx0" brushRef="#br3">22233 5558 482 0,'0'0'177'4,"0"0"2"4,0 0-54 0,0 0-44 0,0 0-9-2,0 0-7 2,170 68-19 0,-147-20-1 0,0 10-3-2,-8 4-2 2,5 8-6 1,-14 1 4-2,-5-7-13-1,-1 4-10 2,0-6-8 0,-1-7-2 0,-38-3-5-2,-2-13-2 2,1-14 0 0,0-10-3 0,4-13-13-2,12-2-11 3,8 0 3-2,14-17 8 1,2-13 9-2,0 1 3 2,0 7-1 0,10 9 0 0,5 13 7-2,14 0 0 2,-2 10 1 1,10 15 0-2,0-3 2 2,7 2 1-4,-5-4 0 3,-1-3-3 0,-15-4-1-1,-3 1-1 1,-4-1-1-1,-13-4-30 1,-3 0-82-2,0-9-86 3,0 2-213-2</inkml:trace>
    </iact:actionData>
  </iact:action>
  <iact:action type="add" startTime="128703">
    <iact:property name="dataType"/>
    <iact:actionData xml:id="d109">
      <inkml:trace xmlns:inkml="http://www.w3.org/2003/InkML" xml:id="stk104" contextRef="#ctx0" brushRef="#br3">22880 6471 499 0,'0'0'277'6,"0"0"-97"3,0 0-59-4,0 0-44 3,0 0-27 0,0 0-7 0,156-665-3-2,-159 529-7 2,-37 4-15 1,-14 17-15-1,-10 14-3-3,1 20-11 3,38 76-119 0,2 5-371 0</inkml:trace>
    </iact:actionData>
  </iact:action>
  <iact:action type="add" startTime="129602">
    <iact:property name="dataType"/>
    <iact:actionData xml:id="d110">
      <inkml:trace xmlns:inkml="http://www.w3.org/2003/InkML" xml:id="stk105" contextRef="#ctx0" brushRef="#br3">22929 6738 426 0,'0'0'340'7,"0"0"-189"-1,0 0-37 3,0 0-55-2,0 0 10 2,0 0 7-4,168 105 4 3,-126-91-15 0,-4 4-11 1,3-9-3-4,2 6-5 3,3-4-15 0,-2 3-9 1,12-6-11-4,-2 1-3 4,13-9-4-2,-6 0 1 2,2 0-1-3,0 0 1 5,-2-26-5-4,13-5 1 1,-12 0 0-2,-4 1 0 2,-5 0 0 0,-3-4 0 0,-2 0-1-3,-8-9 0 4,9-6 0-1,-5-8 0 1,-3-2-1-4,-1 3 1 4,-14 11-2-3,-10 19 0 3,-11 12 0-4,-5 9-2 3,0 5-3-2,0 0 2 2,0 0 3-1,0 0 0 0,-8 0 2 3,-12 5 0-4,1 7 0 1,-1-1-1 0,-5 6 1 1,-7-3 0 0,5 2 0-1,-9 4 0 1,-5-3 0 0,5 0-1 0,-9-3 1-2,6-1-2 2,5-4 1-1,11-3-1 1,14-6-6-1,-2 0-6 1,11 0 6-1,0 0 4 2,0-20 3-3,16-2 0 1,8 2-2 3,13 1 2-3,2 2-1-2,6-4 1 4,7 4 1-1,-9-1 0 0,2 1 1-2,-8 2 0 2,-10 4 0 0,-7 5 0 0,-4 6-1-2,-11 0 3 3,6 0 1-3,-8 3 7 2,-1 24-1-2,1-3-3 2,5 4-3 0,-6 3 2 0,1 5 3-1,1 3-3 2,-1 2-5-1,0-8 0-2,-3-6-1 0,0-9 0 2,0-4-9 0,10-9-27 0,-6-5-36-2,12 0-53 2,-13-5-132 0,7-22-252 0</inkml:trace>
    </iact:actionData>
  </iact:action>
  <iact:action type="add" startTime="131252">
    <iact:property name="dataType"/>
    <iact:actionData xml:id="d111">
      <inkml:trace xmlns:inkml="http://www.w3.org/2003/InkML" xml:id="stk106" contextRef="#ctx0" brushRef="#br3">24515 6157 504 0,'0'0'274'8,"0"0"-108"-2,0 0-36 1,0 0-46 2,0 0-16-2,0 0 4-1,0 0-22 2,309-15-3 1,-269 13-3-2,8-3 0-1,-7-1 7 2,2 1 3 0,-1-1-9 0,2-4-11-1,8 5-6 0,-9-6-4 2,5-3-10-2,6 3 0 0,2-3 0 1,-5-5-6 2,6-7 1-4,-1-3-5 0,4-1-2 2,-4 1 5 0,2 2 1 0,6 1 1-2,-13 4-4 2,5 3 2 0,-2 4 2 0,5-2 2-2,-2 0-3 2,6-3 1 0,-5-2-2 0,9-5 1-1,-7-1-1 0,5-1-4 0,-3 1 1 2,-5 4 1-3,-1-2 7 1,1-2-5 2,-8 0-2-1,3-15 1-3,-1-17-5 3,7-16 1 0,6-21-2 1,4-19 1-4,12-13 0 4,-2-6 0-2,6 5-1 2,-7 8 0-4,-8 7 8 3,-3 10 4 0,-10 7-2 0,-4 3-7-1,-4-4-2 0,6-5 2 1,-11-17-2 0,14-17 0-1,-11-13-1 0,5-2 2 3,-8 8-2-2,-12 7 1-3,-2 14-1 2,-9 15 0 1,0 23 1 0,-12 20-1-2,5 21 1 2,-3 18-1 0,0 6 0 1,-4 12 2-4,4 7-2 4,-10 2 3-1,0 0-3-1,0 0 2-1,0 0-1 2,0 0 3 0,0 0-3 0,0 0 1-1,0 0 2 0,0 0-4 2,0 0 0-2,0 0-1-1,0 0 0 2,0 0-6 0,0 0 5 0,0 0 1-2,0 0 0 3,0 0-1-2,0 0-4 1,0 0-21-2,0 0-34 3,0 8-32-2,-20 35-51 1,7-15-51-2,7 9-220 3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4:38:27.6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3852">
    <iact:property name="dataType"/>
    <iact:actionData xml:id="d0">
      <inkml:trace xmlns:inkml="http://www.w3.org/2003/InkML" xml:id="stk0" contextRef="#ctx0" brushRef="#br0">1073 4409 845 0,'0'0'288'7,"0"0"-195"0,0 0 12-1,0 0-29 3,0 0-36-1,0 0 7 0,0-14 20-2,29-3-21 1,23-6-8 2,21-13 5-1,38-6-7-3,30-6-11 3,27-3-2 0,13 9-6-2,0 9-2 2,-1 7 6 1,-19 12 3-1,-10 1-5 0,-31-2-14-2,-29 4 5 2,-31 2-1 0,-19 4-1-2,-26 2-2 2,-15 3 3 0,0 0-9-1,0 0 0 2,-30-2-8-3,-56-10-1 2,-35-5 9 1,-53-8 2-3,-33-12 4 0,-21-7-6 2,-7-4-8 1,15-6 5-1,20 10-2-2,30 4-3 2,31 9-12 0,38 14-2 0,25 6-1-2,31 8 11 2,26 3 5 0,6 0 6 0,13 0 1-3,0 0 2 3,0 0 4 0,0 0-2-2,21 14 5 3,15 22-9-1,7 13 3 0,11 3-3 0,1 18 1-3,0 21 0 3,3 17-1 0,-1 3 0 1,-1 5 2-4,-9-17 3 4,-7-11-3-2,-4-23-1 2,-11-23 0-4,-9-22-1 4,0-20 2-2,4 0-2-1,16-33-3 2,8-38 0 0,-1-28 3 0,2-24-1 1,12-18 1-3,-3-15 0 2,-4-19-1 1,-2 5 1-2,-16 17-1-1,1 35 1 1,-9 47 0 1,-7 34 1-2,-5 24 0 2,-8 10 3 0,-4 1-3 0,0 2 2 1,0 2-1-4,0 51 3 4,-20 38-2-2,-33 27-1-1,-31 25 11 2,-29 10 1 0,-19 5-3 1,-8-10-5-2,6-17-2 0,13-18-4 0,8-24 0 3,23-20-2-4,11-20 2 0,17-17 0 3,19-16-2 0,16-7 1-3,19-6-8 0,8-3-29 2,0-7-96 0,24-12-88 1,8 0-147-4</inkml:trace>
    </iact:actionData>
  </iact:action>
  <iact:action type="add" startTime="16191">
    <iact:property name="dataType"/>
    <iact:actionData xml:id="d1">
      <inkml:trace xmlns:inkml="http://www.w3.org/2003/InkML" xml:id="stk1" contextRef="#ctx0" brushRef="#br1">13859 17670 557 0,'0'0'257'8,"0"0"-158"-1,0 0-15-1,0 0-19 2,0 0-35 0,0 0 19 2,19 20 30-4,9-20 13 1,25 9-25 0,11-1-13 2,30 0-5-4,19-1-9 3,35-7-5 0,23 0-5 0,22-10-3-2,12-6-14 4,9 7-7-3,6 9 10 1,9 0 1-2,35 0 0 2,15 0-6 0,5 0 1 0,23 0-4-2,-19 0-2 2,-8-30-1 0,-25-1-5 0,-30 5 0-2,-21 15 0 2,-17 11 5 0,-8 0 2 1,-10 0 0-4,-21 0-3 3,-12 0 0 0,-34 0-1 0,-20 0-1-2,-37 0-1 2,-13 0-1 0,-22 0 1 0,1 0-1-2,-11 0-1 2,0 0-4 0,0 0-1 0,-16 0-7-2,-41 0 7 3,-27 6 6-2,-36-1 1 1,-18-5 0-2,-10 0 1 2,-21 0 1 0,-3 8-2 1,-9 7 4-4,0 5-5 3,-12 5 4 0,-8-3 1 1,-15-5 5-4,-18 0-5 3,-19-12-1 0,-11-2-4 0,3-3 1-2,13 0 1 2,18 4-1 1,28-1 1-2,31 4-2-2,22-1 0 4,17-2-1-1,19-2 1 0,16 1 1 0,17-1-1-1,24-2-1 0,28 0-5 2,11 0 5-4,17 0-3 2,0 0-6 2,4 0-8-2,44 0 17 2,20-7 1-4,13 7 4 4,19 0 1-2,25 0-4 1,36 7 4-1,34 10-4 1,31 4 0-1,27-12 2-1,-4 1 1 2,8-10-3 0,5 0 3 1,2 0 1-4,-3 0-1 4,-3-12-4-2,-5-8-3 3,-21 8 3-6,-3 5 5 4,-27 1 2 0,-21 6-2 0,-14 0 8 0,-27 0-2-2,-22 0-1 3,-21 0-4-2,-33 0 0 2,-24 0-3-3,-21 0-3 3,-6 0 0-1,-13 0-1-1,0 0 1-1,0 12-5 2,-41 1-3 0,-57 0 4-2,-57-6 4 2,-45-7 0 0,-45 0 1 1,-32 0 1-4,-20-15-1 3,-28 2 4 0,-17-4 2-1,-3 3 6 0,-16 4-6 1,10 7-4 0,25 3-1 0,19 0-1-1,29 0 1 0,24 3-1 1,39 19 1 0,25 1 2-3,46-1-4 4,46-8 0-1,52-6-2 0,36-5 0-3,27-3-12 4,88 2 0-1,63 5 14 1,43-2-2-4,43 0 0 3,16-5 1-1,27 7 2 1,4-2 0-2,-1 8 1 2,-18 4 1 1,-4-2 0-2,-36-1-1 1,-35-6-2-2,-33 2-9 3,-48 2 0-2,-29 0-23-1,-39-4-46 2,-34-2-44 0,-27-6-70 0,-51 0-172-1</inkml:trace>
    </iact:actionData>
  </iact:action>
  <iact:action type="add" startTime="18213">
    <iact:property name="dataType"/>
    <iact:actionData xml:id="d2">
      <inkml:trace xmlns:inkml="http://www.w3.org/2003/InkML" xml:id="stk2" contextRef="#ctx0" brushRef="#br1">2456 15307 409 0,'0'0'463'5,"0"0"-322"4,0 0-30-2,0 0-3 2,0 0-11-3,0 0-17 1,14 102-31 2,-14-1-9-2,0 17-9-1,0 10-5 2,0 14-9 0,0 6-4 0,0-2-5-2,0-2-6 3,-2-20 3-2,0-23-3 2,-4-23 4-2,2-16-3 0,4-21 7 0,0-14 5 1,0-7 12-1,10-15 8 0,28-5-2 2,15 0-14-1,14-17-9-2,21-14 10 1,33-8 9 2,18 7 12-1,2 13 0-2,-1 11 5 1,-25 8 2 1,-18 0-9 0,-17 0-21-1,-33 0-13 1,-5 0-5-1,-20 3 0 2,-16-1-7-4,-6-2-82 3,0 0-76 0,0 0-98 0,0 0-124-2</inkml:trace>
    </iact:actionData>
  </iact:action>
  <iact:action type="add" startTime="18669">
    <iact:property name="dataType"/>
    <iact:actionData xml:id="d3">
      <inkml:trace xmlns:inkml="http://www.w3.org/2003/InkML" xml:id="stk3" contextRef="#ctx0" brushRef="#br1">4114 16342 874 0,'0'0'278'7,"0"0"-102"1,0 0-53 0,0 0-54-1,0 0-38 1,0 0-25 0,0 0-6 0,70 284-4-3,-70-262-67 3,0-22-119 1,0 0-197-2</inkml:trace>
    </iact:actionData>
  </iact:action>
  <iact:action type="add" startTime="18838">
    <iact:property name="dataType"/>
    <iact:actionData xml:id="d4">
      <inkml:trace xmlns:inkml="http://www.w3.org/2003/InkML" xml:id="stk4" contextRef="#ctx0" brushRef="#br1">4097 15822 607 0,'0'0'275'6,"0"0"-122"1,0 0-33-2,0 0-91 4,0 0-29-1,0 0-9-2,-13-144-64 2,13 164-76 0,0 0-323 0</inkml:trace>
    </iact:actionData>
  </iact:action>
  <iact:action type="add" startTime="19009">
    <iact:property name="dataType"/>
    <iact:actionData xml:id="d5">
      <inkml:trace xmlns:inkml="http://www.w3.org/2003/InkML" xml:id="stk5" contextRef="#ctx0" brushRef="#br1">4475 16276 483 0,'0'0'444'6,"0"0"-273"1,0 0-25-1,0 0-25 2,0 0-66 0,0 0-21 0,383-53-9-2,-341 14-11 3,-13-3-13-2,-12 3 0 3,-17 2-2-6,0 12-6 4,0 5-14 0,-29 15-23 0,-19 5-35-2,-11 0 8 3,-5 30 33-2,6 24 34 1,6 8 4-1,24 3 4 1,11-4 45 0,17-4 33 0,0-2-21-3,0-4-6 3,22-1-10 0,21-7-8 0,9-8-25-2,14-11-12 3,6-16 0-2,-4-8-20 2,5 0-21-4,-5-15-37 3,-4-15-51 0,-48 11-66 1,-3 4-217-4</inkml:trace>
    </iact:actionData>
  </iact:action>
  <iact:action type="add" startTime="19444">
    <iact:property name="dataType"/>
    <iact:actionData xml:id="d6">
      <inkml:trace xmlns:inkml="http://www.w3.org/2003/InkML" xml:id="stk6" contextRef="#ctx0" brushRef="#br1">6101 16488 600 0,'0'0'228'5,"0"0"-96"2,0 0-37 1,0 0-24 0,0 0-16-2,0 0 4 2,-63-750-1 2,47 625-2-4,9 10-15 0,4 12-16 3,3 12-1-1,0 21-13 0,0 16 2-3,0 18-7 4,23 10 9-1,10 11 8 0,21 6 16-2,7 9-9 1,18 0-15 3,8 0-4-3,3 14 5-1,-9 14 1 2,-8 8-2 0,-17 2 5 0,-21 1-15-2,-17 6 0 1,-18 2-5 2,0 7-5-1,-53-2 0-2,-19-1 1 2,-5-11 2 0,-3-10-1 1,15-1 3-4,19-10 0 3,15-2-2 0,15-3 4 0,9-2-2-2,7 3 4 2,0 12 2 0,28 7 1 0,33 7-6-2,14 9 0 2,6 8 1 0,3 0 0 0,-8 2-1-2,-5 2 1 5,-5 2-1-6,-21 0-1 3,-3 1-2-2,-20 3-1 2,-22-4 1 0,0 1-4 0,-9-4 4-2,-50-4 0 2,-22-6 0 0,-19-18 0 0,-13-5 2-2,5-7 0 2,7-16-4 0,17-5 2 0,14 0-9-1,27-9-25 0,15-36-58 1,19-11-12 0,9 22-124-2,14 3-484 2</inkml:trace>
    </iact:actionData>
  </iact:action>
  <iact:action type="add" startTime="20118">
    <iact:property name="dataType"/>
    <iact:actionData xml:id="d7">
      <inkml:trace xmlns:inkml="http://www.w3.org/2003/InkML" xml:id="stk7" contextRef="#ctx0" brushRef="#br1">7360 16875 538 0,'0'0'237'6,"0"0"-87"3,0 0-44-3,0 0-13 2,0 0-17-1,0 0 9 1,0 0-6-2,3-595-22 2,30 550-19 0,8 9-6 0,6 4-12-1,10 10-3 0,7 7-11 1,5 7-4 0,2 8-2-2,9 0-2 2,-16 0-14 0,-3 13-36 1,-8 17-15-3,-14 0-32 2,-39-16-58 0,0 0-167 0</inkml:trace>
    </iact:actionData>
  </iact:action>
  <iact:action type="add" startTime="20420">
    <iact:property name="dataType"/>
    <iact:actionData xml:id="d8">
      <inkml:trace xmlns:inkml="http://www.w3.org/2003/InkML" xml:id="stk8" contextRef="#ctx0" brushRef="#br1">8587 16274 558 0,'0'0'138'4,"0"0"-104"3,0 0 96 1,0 0-42 0,0 0-10 0,0 0 4 0,-356 214-3-2,304-160-19 2,-1-2-1-1,17 5-13 2,22-7-7-4,4-5-1 4,10-2-12-2,0-13-3 1,37-6-15-2,23-20-8 3,4-4-5-1,12-23-14-3,-12-32-6 5,-7-21-4-3,-12-11 8 1,-16-1-18 1,-15 24-9-4,-1 21 22 3,-13 30 18 0,0 13 8-1,0 0 19 0,0 31 5 1,0 16-2 0,0 12-2-1,0-2-6 1,0 4 0-2,0-4 0 3,0 7-7-2,0 0-3-1,0-2 0 2,16-8-4 1,3-15 0-1,-8-14-15-3,7-16-24 4,5-9-60-2,-7-4-101 1,0-28-201-2</inkml:trace>
    </iact:actionData>
  </iact:action>
  <iact:action type="add" startTime="20860">
    <iact:property name="dataType"/>
    <iact:actionData xml:id="d9">
      <inkml:trace xmlns:inkml="http://www.w3.org/2003/InkML" xml:id="stk9" contextRef="#ctx0" brushRef="#br1">9183 16135 297 0,'0'0'428'7,"0"0"-321"0,0 0 19 2,0 0-26-4,0 0-30 3,0 0-2 0,-293 347-5 0,248-277 0-2,19-11-8 2,16-9-4 0,10-6-5-2,0-12-2 3,32 0 5-2,20-7-17 2,25-6-20-4,16-13-12 3,4-6-2 2,-6 0-9-4,5-12-31 3,-15-18-68-3,-17-6-40 2,-26-4-38 0,-38 20-105 1,0 3-472-4</inkml:trace>
    </iact:actionData>
  </iact:action>
  <iact:action type="add" startTime="21305">
    <iact:property name="dataType"/>
    <iact:actionData xml:id="d10">
      <inkml:trace xmlns:inkml="http://www.w3.org/2003/InkML" xml:id="stk10" contextRef="#ctx0" brushRef="#br1">9743 14955 647 0,'0'0'199'3,"0"0"-89"5,0 0-31 0,0 0-38 1,0 0 9-4,0 0-1 3,59 714 3 0,-59-530 7 0,0-5-5-2,0-12-24 2,0-28-14 1,0-21-12 0,0-30-4-3,0-21 0 1,-9-22-25 1,-1-23-62-1,-3-16-36 0,13-6-77 0,0-17-319 2</inkml:trace>
    </iact:actionData>
  </iact:action>
  <iact:action type="add" startTime="21558">
    <iact:property name="dataType"/>
    <iact:actionData xml:id="d11">
      <inkml:trace xmlns:inkml="http://www.w3.org/2003/InkML" xml:id="stk11" contextRef="#ctx0" brushRef="#br1">9796 16471 433 0,'0'0'233'6,"0"0"-73"2,0 0-30-1,0 0-23 0,0 0-35 2,0 0-8-1,238-217 0-2,-181 155-9 1,2 0-10 1,-4 6-21-1,2 6-9 0,-7 8-10 1,-6 0-5 1,-12 10-3-3,-18 5-39 1,-14 12-100 2,0 15-155-2,0 0-548 1</inkml:trace>
    </iact:actionData>
  </iact:action>
  <iact:action type="add" startTime="21904">
    <iact:property name="dataType"/>
    <iact:actionData xml:id="d12">
      <inkml:trace xmlns:inkml="http://www.w3.org/2003/InkML" xml:id="stk12" contextRef="#ctx0" brushRef="#br1">10051 16274 312 0,'0'0'249'5,"0"0"-38"3,0 0-38-1,0 0-65 2,0 0-19-3,0 0-24 2,112 309 4-1,-83-236-19 2,10-9-5-4,-8-7-17 4,-1-15-15-2,-7-10-9 2,-5-19-4-3,-4-9-5 1,-5-4-55 1,-9 0-104 0,0-17-223-2</inkml:trace>
    </iact:actionData>
  </iact:action>
  <iact:action type="add" startTime="22181">
    <iact:property name="dataType"/>
    <iact:actionData xml:id="d13">
      <inkml:trace xmlns:inkml="http://www.w3.org/2003/InkML" xml:id="stk13" contextRef="#ctx0" brushRef="#br1">10614 16465 721 0,'0'0'170'5,"0"0"-76"3,0 0-19-2,0 0-41 2,0 0-8 1,0 0-11-2,243-253-10 2,-230 197-5-4,-13 3 1 3,0 7-3 0,-4 18-1-2,-35 18-12 2,-10 10-14 0,1 0-9 0,-4 38 15-1,7 23 20 1,8 5 3 0,14 4 21 0,16 4 33 1,7-4 17-4,0 0 14 3,7-6-5 1,34-7-23-2,1-15-17 0,14-13-23 0,-2-8-15 1,6-14-2 0,-3-7-4-1,-1 0-15 0,12-10-43 1,-16-32-79 0,-33 12-32-2,-6-2-239 3</inkml:trace>
    </iact:actionData>
  </iact:action>
  <iact:action type="add" startTime="22600">
    <iact:property name="dataType"/>
    <iact:actionData xml:id="d14">
      <inkml:trace xmlns:inkml="http://www.w3.org/2003/InkML" xml:id="stk14" contextRef="#ctx0" brushRef="#br1">11397 14725 524 0,'0'0'150'6,"0"0"-48"3,0 0-16-4,0 0-17 3,0 0-10 0,0 0 7 0,75 725 13-2,-34-525-12 2,-1 6-13 0,-6-16-10 0,-7-16-1 2,-4-22-26-6,-7-31-13 5,-11-20-3-1,6-34-1-2,-7-23-1 3,-4-24-9-1,0-12-45-1,0-8-23 1,5-9-97-1,-5-22-84 0,16-6-504 2</inkml:trace>
    </iact:actionData>
  </iact:action>
  <iact:action type="add" startTime="22870">
    <iact:property name="dataType"/>
    <iact:actionData xml:id="d15">
      <inkml:trace xmlns:inkml="http://www.w3.org/2003/InkML" xml:id="stk15" contextRef="#ctx0" brushRef="#br1">12039 15881 890 0,'0'0'92'8,"0"0"-66"-2,0 0 117 0,0 0-65 3,0 0-39-2,0 0-36 2,-864-74-2-4,716 58-1 3,19 7-25 0,117 9-97 0,12 0-255-1</inkml:trace>
    </iact:actionData>
  </iact:action>
  <iact:action type="add" startTime="23673">
    <iact:property name="dataType"/>
    <iact:actionData xml:id="d16">
      <inkml:trace xmlns:inkml="http://www.w3.org/2003/InkML" xml:id="stk16" contextRef="#ctx0" brushRef="#br1">10870 17295 349 0,'0'0'456'8,"0"0"-329"-1,0 0-39 1,0 0-7-2,0 0-22 2,0 0 19 0,89 274 6 0,-30-248-13-1,18-4-14 0,23-5-5 2,25-8 1-2,28-9-7-1,20 0-6 2,15 0-13 0,-4 0-6 0,-7-20 1 1,-13-3-11-3,-9 4 7 1,-4-3-5 2,21-6-3-4,7-8 0 3,8-1 1 0,-3-8-5 1,-9-4-3-3,-28 7-1 1,-21 8 0 2,-35 13 1-2,-1 5 1 0,-19 11 2 1,-1-3-5 1,-10 8 2-3,-9 0-3 0,-10 0 0 2,-9 0 0 0,-16-5 1 0,-8 2-1-2,-5 3 1 3,0 0 0-2,-3 0-1 2,0 0 3-4,0 0-2 3,0 0-1 0,0 0 2 1,0 0-2-4,0 0 0 3,0 0 0 0,0-4 0 0,0 4 1-1,0 0-2 1,0-2 2 0,0-4-2 0,-43-13-7-3,-27-11 8 3,-29-5 0 0,-14 1 0 2,-10 4 1-3,6 4 0-1,-4 0-2 1,14 13 2 1,3-4-4-2,14 3 7 3,23-1-6-2,11 5 3 1,28 4-1 0,12 2 0-2,15 2 0 2,1 2 2 0,0 0 3-1,11 0 7 0,55 2 15 2,25 29-6-2,26 9-16-1,8 3-3 3,14-1 2-2,-17 0-1 2,-6-6 2-4,-19-6 6 3,-16 2 11 1,-17-4-1-1,-8-11 1 0,-19-6-8-3,-27-7-9 3,-10 3 2 0,0-1-2-2,-3 13-5 2,-42 13 1 0,-30 7-3 0,-9 8 4-1,-9-4 3 0,20-7 2 2,5-10-2-2,26-12-5 0,12-9 0 1,14-5-2-1,13 0-4 1,3 0-15 0,0 0-22-1,0 0-38 0,-7 17-60 2,7-10-79-4,0 8-175 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4:43:40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211">
    <iact:property name="dataType"/>
    <iact:actionData xml:id="d0">
      <inkml:trace xmlns:inkml="http://www.w3.org/2003/InkML" xml:id="stk0" contextRef="#ctx0" brushRef="#br0">16974 1683 217 0,'0'0'108'7,"0"0"-6"1,0 0-2 0,0 0 41-2,0 0 8 3,0 0-6-2,0 0-11 2,41-14-18-4,-31 14-38 3,-10 0-19 0,3-3-15 0,-3 3-17-2,0 0-8 2,0-3-11 0,0 1-6 0,-12-5 0-1,-15-1 1 0,-22 1-1 2,1 3 0-2,-10 4 2-1,-2 0-2 2,-3 14 2 1,6 23 2-1,9 13-2-3,-4 6 2 4,16 6 0-1,11 0 0 0,15-6 0-2,0-14 2 1,10-11 3 1,0-17 6 0,33-14-2-1,27 0-11 0,8-14-1 2,13-36-1-1,-4-18 0-2,-2-16-1 1,-10-14 1 1,-18-18-1 1,-10-17-1-4,-13 8-3 3,-11 13 2 0,-13 27-1 0,0 37-1-2,0 21-2 3,0 21 0-2,0 6 1 2,0 0 5-4,0 13 0 3,0 38 1 0,0 23 4 0,0 18 0-2,0 12-4 2,0 14 4 1,0 0-3-2,0-5 3 0,0-20-1 0,0-22-1 2,0-19-2-2,0-22-2-1,0-13-17 3,3-17-73-2,5 0-42 1,-3-8-95-2,-1-17-226 3</inkml:trace>
    </iact:actionData>
  </iact:action>
  <iact:action type="add" startTime="6909">
    <iact:property name="dataType"/>
    <iact:actionData xml:id="d1">
      <inkml:trace xmlns:inkml="http://www.w3.org/2003/InkML" xml:id="stk1" contextRef="#ctx0" brushRef="#br0">17421 1807 616 0,'0'0'217'7,"0"0"-74"1,0 0-25-2,0 0-72 2,0 0-30 1,0 0-13-2,181-146-3-1,-175 109 0 2,-6 7-5 0,0 1-7 0,-13 15-10-2,-15 11-20 2,-5 3 2 0,-6 5 26 0,1 40 14-2,11 11 4 2,6 6 18 0,8-6 31 0,7-2 15-1,6-9 0 0,0-8-13 2,0-6-3-2,0-9-5 1,16-5-19-2,12-6-16 3,5-3-9-1,11-1-3-3,-1-7-9 3,-2 0-36 0,-2 0-32 0,-19 0-65-2,-15 0-75 3,-2 0-476-2</inkml:trace>
    </iact:actionData>
  </iact:action>
  <iact:action type="add" startTime="7276">
    <iact:property name="dataType"/>
    <iact:actionData xml:id="d2">
      <inkml:trace xmlns:inkml="http://www.w3.org/2003/InkML" xml:id="stk2" contextRef="#ctx0" brushRef="#br0">17848 1992 491 0,'0'0'281'8,"0"0"-103"-2,0 0-62 3,0 0-32-2,0 0-20 2,0 0-18-4,8-282-11 3,-8 247-8 0,0 4-4 0,0 5-8-2,20 6 6 2,3 6 5 0,11 8 2 0,2 5-13-1,4 1-11 0,4 0-4 2,-8 0-15-2,-1 0-68-1,-26 5-73 2,-5 7-111 0</inkml:trace>
    </iact:actionData>
  </iact:action>
  <iact:action type="add" startTime="7576">
    <iact:property name="dataType"/>
    <iact:actionData xml:id="d3">
      <inkml:trace xmlns:inkml="http://www.w3.org/2003/InkML" xml:id="stk3" contextRef="#ctx0" brushRef="#br0">18324 1770 700 0,'0'0'268'8,"0"0"-90"-2,0 0-29 2,0 0-70 0,0 0-32 1,0 0-34-4,49 177-13 3,-49-148-1 0,0-13-39-2,0-11-86 2,0-5-89 0,0 0-395 0</inkml:trace>
    </iact:actionData>
  </iact:action>
  <iact:action type="add" startTime="7751">
    <iact:property name="dataType"/>
    <iact:actionData xml:id="d4">
      <inkml:trace xmlns:inkml="http://www.w3.org/2003/InkML" xml:id="stk4" contextRef="#ctx0" brushRef="#br0">18354 1360 360 0,'0'0'438'7,"0"0"-314"1,0 0-32-4,0 0-83 4,0 0-9 0,0 0-45 0,0-68-87-2,0 68-133 2</inkml:trace>
    </iact:actionData>
  </iact:action>
  <iact:action type="add" startTime="7959">
    <iact:property name="dataType"/>
    <iact:actionData xml:id="d5">
      <inkml:trace xmlns:inkml="http://www.w3.org/2003/InkML" xml:id="stk5" contextRef="#ctx0" brushRef="#br0">18578 1596 678 0,'0'0'238'7,"0"0"-83"1,0 0-50-1,0 0-32 0,0 0-10 1,0 0-9 0,117 374-24-1,-110-340 4 0,6-16-6 2,-10-12 1-2,-3-6 2-1,13 0 3 2,-1 0-6 0,8-16-13 1,16-24-15-4,-12-10 0 3,-1-13-2 0,-6 8 2 0,-1 4-1-2,-3 8-2 2,-3 11-1 2,5 8-23-2,1 9-54-2,-6 3-44 1,10 9-44 0,-10 3-96 2,0 0-475-3</inkml:trace>
    </iact:actionData>
  </iact:action>
  <iact:action type="add" startTime="8291">
    <iact:property name="dataType"/>
    <iact:actionData xml:id="d6">
      <inkml:trace xmlns:inkml="http://www.w3.org/2003/InkML" xml:id="stk6" contextRef="#ctx0" brushRef="#br0">19675 1675 431 0,'0'0'135'5,"0"0"-78"3,0 0 37-1,0 0-15 1,0 0-18-1,0 0-3-1,-233 25 5 3,176 8-16-2,11 4 6 2,5 4-11-1,16 2-6-3,7-4-2 3,7-5-14 0,11-4-5 0,0-11-1-1,13-11-8 1,28-8-5-1,7 0-1 0,8-8-3 1,-12-28-3 0,-8-8 2-1,-3-9 0 1,-12-3-2-1,-11-1-5 1,-1 7-6 1,-9 19 4-5,0 13 2 5,0 16-1-2,0 2 12 2,0 20 0-1,0 28 25-3,0 12-16 3,0-8-3 1,0-2-5-1,0-6 0-2,0-8-1 2,0-5 0 0,4-9-4-1,12-2-8 0,-5-6-32 0,8-9-57 2,-6-5-85-2,-11 0-144-1</inkml:trace>
    </iact:actionData>
  </iact:action>
  <iact:action type="add" startTime="8770">
    <iact:property name="dataType"/>
    <iact:actionData xml:id="d7">
      <inkml:trace xmlns:inkml="http://www.w3.org/2003/InkML" xml:id="stk7" contextRef="#ctx0" brushRef="#br0">20084 773 406 0,'0'0'209'6,"0"0"-103"2,0 0-12-2,0 0 3 2,0 0-41 0,0 0-28 1,16 137 8-4,-16-67-4 3,-3 12-3 0,3 19 8 0,0 17-3-2,0 6-3 2,0 5 0 0,0-14-12 0,0-19-7-1,0-23-10 0,0-20-2 1,0-21-8 0,0-25-33-2,0-7-111 3,0 0-289-1</inkml:trace>
    </iact:actionData>
  </iact:action>
  <iact:action type="add" startTime="9032">
    <iact:property name="dataType"/>
    <iact:actionData xml:id="d8">
      <inkml:trace xmlns:inkml="http://www.w3.org/2003/InkML" xml:id="stk8" contextRef="#ctx0" brushRef="#br0">20359 1476 632 0,'0'0'336'6,"0"0"-258"2,0 0 9 0,0 0 30-1,0 0-68 0,0 0-16 1,-358-30-23 0,277 30-10-2,17 0-1 2,12 0-32 0,27 0-44 1,25 0-76-4,0 0-92 4,8 0-285-2</inkml:trace>
    </iact:actionData>
  </iact:action>
  <iact:action type="add" startTime="9338">
    <iact:property name="dataType"/>
    <iact:actionData xml:id="d9">
      <inkml:trace xmlns:inkml="http://www.w3.org/2003/InkML" xml:id="stk9" contextRef="#ctx0" brushRef="#br0">20539 1759 401 0,'0'0'304'9,"0"0"-113"-2,0 0-41-1,0 0-60 2,0 0-41 0,0 0-10 0,66 198-14-2,-66-160-17 2,0-11-8 0,0-15-9 1,0-12-80-4,0 0-251 3</inkml:trace>
    </iact:actionData>
  </iact:action>
  <iact:action type="add" startTime="9559">
    <iact:property name="dataType"/>
    <iact:actionData xml:id="d10">
      <inkml:trace xmlns:inkml="http://www.w3.org/2003/InkML" xml:id="stk10" contextRef="#ctx0" brushRef="#br0">20563 1313 446 0,'0'0'86'7,"0"0"-14"-2,0 0-27 2,0 0-45 1,0 0-7-2,0 0-114 2,0-71-276 0</inkml:trace>
    </iact:actionData>
  </iact:action>
  <iact:action type="add" startTime="9759">
    <iact:property name="dataType"/>
    <iact:actionData xml:id="d11">
      <inkml:trace xmlns:inkml="http://www.w3.org/2003/InkML" xml:id="stk11" contextRef="#ctx0" brushRef="#br0">20824 1615 626 0,'0'0'165'7,"0"0"-47"-1,0 0-49 3,0 0-30-2,0 0 3 1,0 0 29 0,63 276-12-2,-46-223-8 2,-4-5-13 0,-6-12-9 0,1-13-7-2,0-12-9 2,-5-11-5 0,-1 0 3-2,5 0 5 2,12-3 31 0,3-28-15 0,9-19-29 0,-10-15-3-2,-1-5 1 2,-13-3-2 1,6 13 1-2,-13 13-4 0,0 19-7 0,0 17-57 2,0 9-75-2,0 2-95-1,0 0-145 5</inkml:trace>
    </iact:actionData>
  </iact:action>
  <iact:action type="add" startTime="10038">
    <iact:property name="dataType"/>
    <iact:actionData xml:id="d12">
      <inkml:trace xmlns:inkml="http://www.w3.org/2003/InkML" xml:id="stk12" contextRef="#ctx0" brushRef="#br0">21313 1792 496 0,'0'0'235'4,"0"0"-67"4,0 0-100 0,0 0-31 0,0 0-3-2,0 0-12 3,238-76-19-2,-227 51 7 1,-11-3-10-2,0 6 0 2,-9-1-5 0,-17 12-2 0,-11 9-2-2,-4 2-11 2,-1 0 1 0,9 24 18 0,5 13 1-2,5-3 14 2,10-1 1 0,13-4 18 0,0 1 11 0,0 7 0-2,36 3-9 2,5-4-13 1,-2-1-11-2,2-8-4 0,-1-16-7 0,2-11 0 2,3 0-20-2,12-39-110-1,-37 13-59 2</inkml:trace>
    </iact:actionData>
  </iact:action>
  <iact:action type="add" startTime="11080">
    <iact:property name="dataType"/>
    <iact:actionData xml:id="d13">
      <inkml:trace xmlns:inkml="http://www.w3.org/2003/InkML" xml:id="stk13" contextRef="#ctx0" brushRef="#br0">17280 2973 371 0,'0'0'218'6,"0"0"-27"0,0 0-50 2,0 0-50 0,0 0-33 2,0 0-6-5,0 0 4 3,-48-56-2-1,-11 56-16 2,1 0-23-4,7 3-9 3,2 19-3 0,10 9 0 1,14 8 4-4,14-3 10 3,11-1 9 0,0-1-9 1,7-10-1-4,35-4-6 3,14-10-4 1,8-10-5-2,-4 0 0-1,-15 0-1 5,-3-10-1-5,-25-15-3 2,-4-11 0-3,-10-4-6 6,-3-2-37-6,0 2-47 4,0 29-83-4,0 8-165 3</inkml:trace>
    </iact:actionData>
  </iact:action>
  <iact:action type="add" startTime="11507">
    <iact:property name="dataType"/>
    <iact:actionData xml:id="d14">
      <inkml:trace xmlns:inkml="http://www.w3.org/2003/InkML" xml:id="stk14" contextRef="#ctx0" brushRef="#br0">17621 3589 462 0,'0'0'265'5,"0"0"-107"4,0 0-31-1,0 0-72 0,0 0-13-3,0 0 0 3,26-594-5 0,-23 533-8 0,-2 16-19-2,2 14-1 3,15 14-4-2,-13 5 0 2,13 6 0-4,-2 6-1 3,7 0-2 0,2 0 4 0,8 30-3-1,-6 14-1 0,2 6 0 2,-15 7 9-1,-4-9-2-3,-10-10-4 4,0-6-3 2,-13-13-2-5,-15-7-2-1,-11-4 1 3,3-3-1-1,8 0-2 2,-5-5-35-3,15 0-91 2,16 0-110 0,2-10-311 0</inkml:trace>
    </iact:actionData>
  </iact:action>
  <iact:action type="add" startTime="11912">
    <iact:property name="dataType"/>
    <iact:actionData xml:id="d15">
      <inkml:trace xmlns:inkml="http://www.w3.org/2003/InkML" xml:id="stk15" contextRef="#ctx0" brushRef="#br0">18143 3026 471 0,'0'0'251'6,"0"0"-97"2,0 0-35-2,0 0-85 2,0 0-19 0,0 0-8 1,198-129-4-4,-185 95-3 3,-13 7-1 1,0 4-3-2,-1 8-25 1,-35 15-26-2,-3 0 4 2,-2 21 16 0,0 35 34-2,14 8 1 3,1 1 26 0,16-12 36-2,1-10-4-1,9-16-21 1,0-10-2 1,0-8 0 0,6-8-8-2,24-1-13 2,22 0-14 0,-4 0-2 0,9-5-10-1,-9-10-30 0,-12-2-33 2,-26 7-80-2,-7 5-299-1</inkml:trace>
    </iact:actionData>
  </iact:action>
  <iact:action type="add" startTime="12265">
    <iact:property name="dataType"/>
    <iact:actionData xml:id="d16">
      <inkml:trace xmlns:inkml="http://www.w3.org/2003/InkML" xml:id="stk16" contextRef="#ctx0" brushRef="#br0">18578 3060 461 0,'0'0'238'5,"0"0"-74"4,0 0-43-2,0 0-39-1,0 0-21 2,0 0-11 0,0-268-14 0,4 252-4-2,12 5-20 3,-3 0-6-2,10 5-3 2,2 4-3-4,15 2-7 3,0 0-45 0,20 0-64 0,-41 0-43-2,3 0-158 2</inkml:trace>
    </iact:actionData>
  </iact:action>
  <iact:action type="add" startTime="12510">
    <iact:property name="dataType"/>
    <iact:actionData xml:id="d17">
      <inkml:trace xmlns:inkml="http://www.w3.org/2003/InkML" xml:id="stk17" contextRef="#ctx0" brushRef="#br0">19262 2843 403 0,'0'0'108'9,"0"0"44"-2,0 0 18-1,0 0-82 2,0 0-9 0,0 0-26 1,-250 81-9-3,211-46-12 2,9-4 2-1,20-5-4 1,8-7-4-2,2-2-5 2,0-6-7 0,28-9-10 0,28-2-4-2,5 0-6 3,3-8-4-1,-7-23 6 0,-17-4 3-1,-12 0-5 0,-8 1-2 1,-7 9 0 0,-13 5-6-2,0 9-3 2,0 8 6-1,0 3-1 2,0 0 6-3,0-5 2 1,0 0 4 2,0-7 0-2,0 0 1 0,0 6 0 1,0 6 0-1,0 0 5 1,0 32 21-1,0 30 2 1,0 16-29 0,0-5-1 0,0-19-5-2,0-15-10 4,0-16-19-4,0-12-6 2,0-11-3-2,0 0-70 1,13-14-121 2,-3-13-429-2</inkml:trace>
    </iact:actionData>
  </iact:action>
  <iact:action type="add" startTime="13015">
    <iact:property name="dataType"/>
    <iact:actionData xml:id="d18">
      <inkml:trace xmlns:inkml="http://www.w3.org/2003/InkML" xml:id="stk18" contextRef="#ctx0" brushRef="#br0">19804 2253 497 0,'0'0'176'5,"0"0"-32"3,0 0-80 0,0 0-39-2,0 0-8 2,0 0 14 0,16 253 15 0,-16-168-9-2,0 7 10 3,0 12-16-2,0-6-8 2,0-5-6-4,0-16-8 3,0-25-7 0,0-23-2 0,0-21-3-2,0-8-37 2,0-5-116 0,0-27-146 0,0 2-71-2</inkml:trace>
    </iact:actionData>
  </iact:action>
  <iact:action type="add" startTime="13254">
    <iact:property name="dataType"/>
    <iact:actionData xml:id="d19">
      <inkml:trace xmlns:inkml="http://www.w3.org/2003/InkML" xml:id="stk19" contextRef="#ctx0" brushRef="#br0">19956 2751 603 0,'0'0'256'6,"0"0"-180"3,0 0 24-2,0 0-29-1,0 0-46 2,0 0-3 0,-354-34-18 0,291 27-4-2,19 6-16 2,24-3-54 0,20 4-124 0,0 0-193-2</inkml:trace>
    </iact:actionData>
  </iact:action>
  <iact:action type="add" startTime="13524">
    <iact:property name="dataType"/>
    <iact:actionData xml:id="d20">
      <inkml:trace xmlns:inkml="http://www.w3.org/2003/InkML" xml:id="stk20" contextRef="#ctx0" brushRef="#br0">20197 2947 424 0,'0'0'88'8,"0"0"12"-1,0 0 16 2,0 0-60-4,0 0 21 3,0 0 8 0,-196 110-13 0,182-77-13-2,11-6-12 1,3-5-17 1,0-7-3 1,13-3 1-3,30 0-20 2,5-9-3 0,6-3-5 0,1 0 0-2,-23-20 1 2,1-14-1 0,-27-8 0 0,-6 0-4-2,0 3-1 2,0 6-13 0,0 4-39 0,-13 4-67-2,0 22-82 2,13 3-188 0</inkml:trace>
    </iact:actionData>
  </iact:action>
  <iact:action type="add" startTime="13853">
    <iact:property name="dataType"/>
    <iact:actionData xml:id="d21">
      <inkml:trace xmlns:inkml="http://www.w3.org/2003/InkML" xml:id="stk21" contextRef="#ctx0" brushRef="#br0">20526 3141 501 0,'0'0'181'8,"0"0"-37"-1,0 0-33 2,0 0-16-3,0 0-21 1,0 0-4 1,33-278-28 0,-29 260-12-1,11 11-13 0,-6 1-10 1,9 6-5 0,4 0-2-1,13 0-3 1,3 0-48-1,2 6-60 1,-30-3-110-2,11-1-265 3</inkml:trace>
    </iact:actionData>
  </iact:action>
  <iact:action type="add" startTime="14096">
    <iact:property name="dataType"/>
    <iact:actionData xml:id="d22">
      <inkml:trace xmlns:inkml="http://www.w3.org/2003/InkML" xml:id="stk22" contextRef="#ctx0" brushRef="#br0">21185 2722 457 0,'0'0'54'6,"0"0"6"2,0 0 83-1,0 0-46-1,0 0-28 2,0 0-9 0,-163 49-8 1,134-22-15-5,13 3-7 4,4-9-9 0,5 2-11 0,7-1 3-2,0 4 0 2,0-2 4 1,23 5 0-1,7-1-6-2,4 0-8 2,6-2 5 1,-8-1 1-2,-4-3-3-1,-4 3-1 2,-8-3 0-1,-16 0-5 1,0-1 0-2,-17-4-5 2,-40 0-4 0,-12-7-15 1,-5-10-57-4,46 0-198 3,8 0-520 0</inkml:trace>
    </iact:actionData>
  </iact:action>
  <iact:action type="add" startTime="15138">
    <iact:property name="dataType"/>
    <iact:actionData xml:id="d23">
      <inkml:trace xmlns:inkml="http://www.w3.org/2003/InkML" xml:id="stk23" contextRef="#ctx0" brushRef="#br0">16205 3215 606 0,'0'0'215'4,"0"0"-94"4,0 0-42 0,0 0-48 0,0 0 2-2,0 0 1 2,23-6-2 0,-23 6 2 1,-19 0-12-4,-22 0 14 3,-25 0-7 0,-5 2-13 0,-13-2-9-2,-9 4-2 3,13-1 1-2,9 2-3 1,2 8 2-1,16 10 6 0,6 3 10 3,12 5 0-4,6 0 1 0,9 0-3 2,4 8 1 0,4 6-5 0,-1 14-1-2,3 11-2 2,0 3-4 0,5 11 2 1,-6 6-1-3,11 0 7 1,0 6 7 1,0 3-4 1,0 0-4-3,0 3-4 2,0-6-2 0,0 0-5-1,0-12 0 0,0-5-4 1,0-11 3-1,0-16-2 2,0-12 0-3,8-20 0 2,-8-10 1-1,0-10 2 2,3 0-4-4,-3 0 3 3,2 0-3 1,-2 0 3-1,0 0-2-2,0 0-1 2,0-8-1 0,0-20-2 0,-5-11 2-2,-27-7 2 1,8 2-2 2,-12-3 1-1,-1-1 0-1,5 2-1 1,-4 1 0-1,4 9-1 1,8 8-1-2,3 8 1 2,14 9 2-1,-4 8 0 1,9 0 1-2,2 3 2 2,0 0 1 0,0 0 18 1,0 20 12-4,20 22-23 3,5 9 0 0,7 2-1 0,-7 0 3-2,4-2 6 2,-3 0 0 0,-2-1-6 0,-3-2 1-1,-1-11-4 0,-1-9 4 2,-5-18-2-2,-7-7 5-1,5-3-5 2,8 0-2 0,1-4-1 0,6-22-7-2,9-11 3 2,-2-5-4 0,-7-5 5 1,-1-1-1-4,5-3-2 3,-5 1-2 0,-1 8 0 0,4 5-1-2,-12 18-2 2,-4 9-6 0,2 10-42 0,-1 0-110-1,-14 3-118 1,9 23-89 0</inkml:trace>
    </iact:actionData>
  </iact:action>
  <iact:action type="add" startTime="16612">
    <iact:property name="dataType"/>
    <iact:actionData xml:id="d24">
      <inkml:trace xmlns:inkml="http://www.w3.org/2003/InkML" xml:id="stk24" contextRef="#ctx0" brushRef="#br0">21591 2927 605 0,'0'0'217'8,"0"0"-114"0,0 0 2 0,0 0-48-2,0 0 0 2,0 0 7 0,0 0-10 0,296-84-10-2,-198 79-17 2,10-1-8 0,12 3-7-2,3 3-7 2,-10-1-3 0,-18 1-1 0,-22 0-1 0,-15 0 0-2,-5 0 2 2,-13 0 0 0,-9 10-2 0,-2-3 0 0,-18 3 0-2,2-2 1 3,0 6-1-4,-7 6 0 3,-2 10 0 0,7 14 1 1,-8 1 1-2,-3 11 1-1,4 8 6 2,-1 11-5 0,5 18 0-1,0 14-2 0,8 11 2 1,-12 12-3 0,0-1 0 0,-1-6 2-2,-3-1-1 2,0-4 3 0,0 0-5-2,0-7 0 3,0-14 0-1,0-11 0 0,0-9 1-1,-10-11-1-1,9 0 1 2,-11-5-1 1,9-8 1-2,2-4-1-1,-7-10 3 2,3-8 1 1,5-6 3-4,0-3 1 3,0-1 1 1,0-5 4-2,0-4-4 2,0-10 3-4,0-2-5 3,0 0-2 0,0 0-3-2,0 0-2 3,0 0-1-2,0 0 1 2,0 0-4-2,0-14 2-1,-6-19 2 2,-16-12 0 0,-1-4 0 1,-10-7 0-4,2 3 0 4,-5 3 0-2,0 2 0 2,8 8 0-3,-1 6 0 1,6 15 0 1,14 6 0 0,3 8 0-2,6 5 0 2,0 0 2 0,0 0 1-2,0 0 8 4,0 13 29-4,13 21-17 4,15 6-14-4,2 4 3 1,-3-7 6 0,3 7-2 1,-2-7 1 0,3-2-8-2,-3 2 5 4,-3-10-5-4,-2 0 6 1,-7-10 1 0,-3-6-5 1,-10-9 4 0,1-2-5-2,9 0-1 2,3 0-3 1,9-10-1-2,2-27-3 1,12-14 2 0,-2-11 4-2,3-2 5 3,-1 4 2-2,-5 10-1-1,-10 9-3 2,-1 9-6 0,-5 9-2 0,-8 13-1-1,-4 6-2 1,-3 4-3-1,-3 0-15 2,0 0-57-4,0 0-75 3,0 12-73 0,-12 11-101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5:12:38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196">
    <iact:property name="dataType"/>
    <iact:actionData xml:id="d0">
      <inkml:trace xmlns:inkml="http://www.w3.org/2003/InkML" xml:id="stk0" contextRef="#ctx0" brushRef="#br0">2130 5876 477 0,'0'0'149'8,"0"0"-73"0,0 0 30 0,0 0-15 1,0 0-57-4,0 0-10 3,0 0 8 0,-381-5 7 0,310 18 4-2,-14-2 9 2,-4-2-6 0,-3-3-19-2,2-6-3 3,3 0-14-2,9 0-1 1,6 0-7 0,15 0 0-2,11 0-2 2,10 0 0 0,22 0 0 1,7 0 0-4,7 0-1 3,0-3-1 0,0 0 1 1,12 0-3-4,33 0 4 3,19 0 6 0,18 3-1-1,17 0-3 1,14 0 0 0,10 0 0-1,-6 0 2 2,-1 0 7-3,-7 0 2 2,-9 0 15-1,-4 0-6 2,-11 0-2-3,-5-2-3 2,-16-7 0-1,-8 1-3 1,-15 3-3-2,-18-2-4 3,-10 6-5-1,-10 1-2 0,-3-5-3-3,0 1-5 3,-16-2-9 0,-52 1 17 2,-35-2 0-6,-27 7 2 5,-14 0-1-2,-1 0 0 0,-7 0-1 1,20 0 1 0,3 9-2-1,23 2 0 2,11 0-1-3,34 2-11 1,10-9 3 1,22 0 2 1,22-4 6-4,7 0 2 4,0 0 1-2,0 0-1-1,46 0 1 2,35 0-1 1,29 0 4-1,21 0-1-1,2 0 2-1,-8 0 5 3,-21 5 7-1,-24 3-3 0,-13-2 7-1,-21-6-6-1,-18 0 1 3,-8 0-9-2,-11 0-3-1,-9 0-4 2,0 0-5 0,-29 0-10-1,-38 0 2 0,-27 0 12 2,-16 0 1-2,-4 0-12 2,13 0-63-4,65 3-85 3,21 5-190 0</inkml:trace>
    </iact:actionData>
  </iact:action>
  <iact:action type="add" startTime="8255">
    <iact:property name="dataType"/>
    <iact:actionData xml:id="d1">
      <inkml:trace xmlns:inkml="http://www.w3.org/2003/InkML" xml:id="stk1" contextRef="#ctx0" brushRef="#br0">1435 5912 584 0,'0'0'167'7,"0"0"-56"1,0 0-27-2,0 0-62 2,0 0 10 0,0 0 11 0,60 67 3-2,-38-57 9 2,5 3-3 0,12-2-17 0,6 6-4-2,5 0 4 3,6 3-11-2,-2 5-1 1,2 1 1 0,1-2-4-2,-9-4-3 2,8 0 1 0,-2-6-6 1,10-4-5-4,2-3 1 3,11 1-4 0,0-4 2 1,-9-2 3-3,0 1-1 1,-7-3-7 1,3 0 1-2,-5 0-2 2,-1-3 0 0,2-14 0 0,0 0 1 1,-9 0-2-3,10 0 2 1,-20 3-1 1,7-2 0 0,-11 2 0-2,-3-1 0 2,-1-2 0 1,0 1 0-2,-5-4-2-1,-8 7 1 2,-4 5 2 0,-9 1-1-2,-4 5 0 2,-3 2 2 0,0 0-2 0,6 0 4-2,-6 0-2 2,0 0 0 0,0 0 1 0,0 0-3-2,0 0 1 3,0 0 0-1,0 0-1-1,0 0-1-1,0 0-1 2,-32 0 2 1,-13 0 0-1,-10 0 3-3,-1 0-2 4,-2 0 0-2,11 0-1 2,7 0 0-4,6 0 1 4,14 0-2-2,1 0 1 1,15 0-2 0,4 0 1-2,0 0 1 3,0 0-3-2,0 0 1 0,0 0-4 1,0 0-1 0,0 0 3 0,0 0 0-2,0 0 4 1,0-6-2 3,0-3 2-3,0 1 2-2,13 0 2 4,10-1 0-2,5 4 1 2,5 2 0-4,3 3 3 3,0 0 10 0,-1 0-3 1,6 0 1-1,-5 0 0-3,5 0-4 3,-2 0 2 0,1 0-7-2,-6 0 1 3,-4 0-7-2,-10 0 6 1,-4 0-3 0,-14 0 6-2,-2 0-2 2,0 0-2 0,0 0-2-2,0 0-4 2,0 0-1 0,0 0-3 0,0 0 3-2,0 0-6 2,0 3 7 0,-18 16 8 0,-12 7-3-2,1 4-1 2,-3-2 0 0,12-3-1 0,-1-5-2-2,10-9 0 3,4-2 0-2,7-9 0 2,0 0-1-4,0 0-4 3,0 0-13 0,0 0-22 0,0 0-35-2,0 0-38 2,0 0-100 0,0 2-238 0</inkml:trace>
    </iact:actionData>
  </iact:action>
  <iact:action type="add" startTime="13468">
    <iact:property name="dataType"/>
    <iact:actionData xml:id="d2">
      <inkml:trace xmlns:inkml="http://www.w3.org/2003/InkML" xml:id="stk2" contextRef="#ctx0" brushRef="#br0">7461 5715 696 0,'0'0'181'6,"0"0"-81"2,0 0 4 0,0 0-40 0,0 23-34-2,0 1 18 2,0 3-6 0,0 0-11 0,0 7 7-2,0 0-7 2,0 0-7 0,0 0-3 0,-1 0-9-2,1-7-8 2,0-4 0 0,-3-9-1 0,3-6 6-1,0-5 6 0,0 0 5 2,0 3-6-2,0-3-6-1,19 2-5 2,-2-2 2 0,6-1 1 0,2 2 2-2,-2-4 8 2,15 0 0 0,-2 0 4 0,0 0-2-2,5 0 4 2,1 0-8 1,0 0 1-2,1 0 3-1,1 0-2 2,-4 0 0 1,13 5 2-1,-7 1-1-2,5 3-6 2,-1-1 1 0,4-5 1 0,-3 3 0-3,5-1-5 4,5 1 2-2,-6 1-2 2,-1 5 0-3,-3-1 0 1,1 4 1 2,-3-7 1-1,0 0-4-3,2-5 0 3,-7-3-3 1,9 3 4-2,0-3-3 0,-3 0 0 1,4 0-1-1,-6 0 1 2,4 0 4-3,-4 8-2 2,13-2 0 0,-2-1-3 0,0 1 2-2,11-6-4 2,-9 3 2-1,3 0 0 1,-5 0-3-2,-1-3 5 2,-4 0-4 1,-1 0-1-2,-6 0 0 0,3 0 0 1,-6 2 0-1,-1 4 1 1,1 0-1-2,10 2 0 2,-11 2 0 0,1-3 1 0,2-1-1-1,-5-4 2 0,-1 2-3 2,-1-4 2-1,-7 3 1-3,7-1-2 3,2-2 1 0,-5 6-1 1,5-6 1-4,-1 2-1 4,-1 1 1-2,-8-3-1 1,-5 4 1-2,-9-4-2 2,-1 0 2 0,-4 0 0 0,7 1-1-2,-2-1-1 2,-11 0 0 0,7 0 1 0,-4 0 0-1,2 0-4 0,-3 0 3 2,7 0 2-2,-10 0-1-1,8-10 0 2,-6-5-1 0,2-5 0 0,-1-5-1-2,4-7 1 2,-8-3 0 0,-1 4-1 0,2 6 1-2,3 8-1 2,-3 6-5 0,-2 2-19 0,-3 4-28-2,3-1-44 2,-3 0-67 0,0 3-85-2,0 3-146 3</inkml:trace>
    </iact:actionData>
  </iact:action>
  <iact:action type="add" startTime="15052">
    <iact:property name="dataType"/>
    <iact:actionData xml:id="d3">
      <inkml:trace xmlns:inkml="http://www.w3.org/2003/InkML" xml:id="stk3" contextRef="#ctx0" brushRef="#br0">11678 5854 368 0,'0'0'267'6,"0"0"-111"0,0 0-27 2,0 0-13 0,0 0-44 0,0 0 15-2,0 0-8 2,0 34-45 1,0 7-3-2,0 9 0-1,0 7-13 2,-5-1-7 0,3-3-1 0,0-2-2-2,-7-3 3 2,9-5-4 0,0-10 2 0,0-11-4-2,0-12 2 2,0-6-2 0,0-1 9 0,0-3 2-2,0 3-8 2,21-3-2 0,-1 2 3 0,13-2 5-2,-5 0-3 2,8 0-1 1,5 0-3-2,14 0 0-1,-7 0-1 3,13 0 1-2,-2 0 7-1,13 0 0 2,-6 0 4 0,6 0-5 0,-4 0 0 0,5 0-3-2,-5 0 3 2,1 0-6 0,2 0 1 0,5 0-3-2,5 0 2 2,3 0-4 0,-3 0 2-2,11 0 2 2,-8 9-4 0,-6 8 0 1,-7-2 0-1,1 1 0-3,-11 1 0 3,3 0-1 0,-2-9 1 0,-6 0-2-2,3-1 0 2,2-5 0 0,-5 1-1 0,7-3 1-2,-5 4 0 3,8-3-1-2,4 2 1-1,-6 1 0 2,4-4 0 0,9 0 0 0,-5 0-1 0,-4 0 1-1,8 0 0 1,-11 0 1 0,-3 0-2 0,-4 0 2-3,-1 0-2 3,-9 0 0 0,-1 0-1 0,-15 0 1-2,9 0-1 2,-2 0 0 0,2-4 0-1,-1 4 1 0,1 0 2 1,7 0-2 0,-5 0 4-2,-5 0-1 2,-11 0-1 0,-6 0-1 0,-8 0-1-2,-6 0 0 3,4 0 2-2,-3 0-2 2,8 0 1-2,-8-3-2-1,8 2 2 3,-11-3-1-2,6 1 0 2,-6 3-1-4,-5-2 1 3,4-6-4 0,-4-12 1 0,0-12 3-2,0-13 1 2,0-3-1 0,0-6-1 0,0-1 0-2,0-2 1 2,0 5 1 0,0 3-1-2,0 10-2 4,7 11-3-4,2 2-8 3,-6 6-35-2,0 7-36 0,4 1-61 0,-7 12-90 1,0 0-254-2</inkml:trace>
    </iact:actionData>
  </iact:action>
  <iact:action type="add" startTime="21975">
    <iact:property name="dataType"/>
    <iact:actionData xml:id="d4">
      <inkml:trace xmlns:inkml="http://www.w3.org/2003/InkML" xml:id="stk4" contextRef="#ctx0" brushRef="#br0">10356 8705 236 0,'0'-2'175'7,"0"2"-65"1,0 0-5-2,0 0-29 2,0 0-25 0,0 0-1 0,0 0 10-2,0 0 12 2,-23 0-11 1,-2 0-17-2,-14 0-11-1,-15 0-4 2,-7 0-10 0,-5 0-3 0,-13 0-8-2,-8 0-1 2,-5 0-6 0,-5-7 1 1,7-1-2-4,0 6-2 3,12-1 1 0,11 3-1 0,10 0 1-2,11 0 0 2,13 0 0 0,9 0 2 0,7 0-1-2,14 0 0 2,-1 0 2 1,4 0 2-2,0 0 11-1,0 0-1 2,40 0-4 0,15 0 18 0,15 8 3-2,23 10-6 3,14-5-6-2,13 5 7 1,5-2 1-2,-6 1-2 3,-2 3-1-2,-12-3-11-1,-8 0 7 2,-13 0-8 0,-12-7 7 0,-11-1-7 0,-13-6 0-1,-12-3-5 0,-13 0 0 2,-9 0-2-2,-12 0 4-1,-2 0-9 2,-16 0 0 0,-47-17 0 1,-26-5 3-4,-22 2 4 3,-11 6-1 0,-1 5 1 1,-12 2-5-4,-6-3 0 3,14 5-1 0,8-1-1 0,17 6-2-2,27 0-1 2,14 0 3 0,21 0 0 0,12 0 0-2,15 0-1 2,6 4 1 1,7-4 1-2,0 0-1-1,23 0 0 2,35 0 2 0,33 0-1 0,12 0 0-2,12 0 3 2,-4 0-3 0,-18 7 7 0,-13 10 4-2,-6-2-4 2,-25-7-4 0,-3 3-4 0,-14-8 0-2,-11 0-7 2,6-3-19 0,-12 0-71 0,-15 0-78-2,0 0-115 2</inkml:trace>
    </iact:actionData>
  </iact:action>
  <iact:action type="add" startTime="23279">
    <iact:property name="dataType"/>
    <iact:actionData xml:id="d5">
      <inkml:trace xmlns:inkml="http://www.w3.org/2003/InkML" xml:id="stk5" contextRef="#ctx0" brushRef="#br0">13957 8752 351 0,'0'0'80'7,"0"0"-19"1,0 0 31 1,0 0 13-2,0 0-9-1,0 0 2 2,0 0 1 2,7 0-5-4,32 0-44 0,6 0-16 2,14 1 7 0,15 6-2-2,2-5-6 2,5-2-15 0,9 0-11 0,8 0 7 0,15 0-7 1,-3-6 11-3,5 6-2 2,-12 0 11 0,-6 0-10-3,-16 0-6 4,-17 0 6-1,-8 0-9-1,-21 0 0-1,-10 0-3 3,-9 0-3-1,-12 0-1 0,0 0 0-3,-4 0-1 3,0 0-5 0,-20 0-2 0,-28 0 7-2,-31 0 1 2,-18 0 0 1,-18 0-1-2,-11 0 2-1,-15 0-2 2,1-4-1 1,2-8 1-1,10-2-4-3,11-1 4 3,14 0-2 0,12 0 2-1,21 4-1 0,21 2 0 2,24 6 1-2,9 3 1 1,13 0 1-2,3 0-2 2,0 0 6 0,0 0 2 0,24 12-5-2,32 6-2 2,11 5-1 1,20 1 3-2,0-6-2-1,13 6-1 2,7 0 2 0,3-4 5 0,-5-7 1-2,8-1 2 2,-22-12 2 0,-10 0 3 0,-21 0-6-2,-24 0 0 3,-13 0 5-2,-10 0 4 1,-11 0-12-2,-2 0-6 2,0 0-8 0,-41 0-3 0,-32 0 11-2,-11 13 0 2,-14 0 2 0,-9 4-1-2,7 0-2 2,2 0 1 0,22-1-1 0,6-5 1 0,16-6-5-2,14 0 4 2,22-5-13 0,8 0-13 1,10 0-37-4,0-18-38 5,5 4-79-3,15 11-176 0</inkml:trace>
    </iact:actionData>
  </iact:action>
  <iact:action type="remove" startTime="27282">
    <iact:property name="style" value="instant"/>
    <iact:actionData xml:id="d6" ref="#d4"/>
  </iact:action>
  <iact:action type="add" startTime="27294">
    <iact:property name="dataType" value="strokeEraser"/>
    <iact:actionData xml:id="d7">
      <inkml:trace xmlns:inkml="http://www.w3.org/2003/InkML" xml:id="stk6" contextRef="#ctx0" brushRef="#br1">16883 13186 393 0,'0'0'398'14,"0"0"-348"-13,0 0-45 6,0 0-5 0,0 0-93-1,0 0-216 3</inkml:trace>
    </iact:actionData>
  </iact:action>
  <iact:action type="remove" startTime="28025">
    <iact:property name="style" value="instant"/>
    <iact:actionData xml:id="d8" ref="#d5"/>
  </iact:action>
  <iact:action type="add" startTime="28033">
    <iact:property name="dataType" value="strokeEraser"/>
    <iact:actionData xml:id="d9">
      <inkml:trace xmlns:inkml="http://www.w3.org/2003/InkML" xml:id="stk7" contextRef="#ctx0" brushRef="#br1">21462 13261 583 0,'0'0'238'13,"0"0"-136"-12,0 0-28 6,0 0-74 1,0 0-45 0,0 0-120-2,0 0-505 2</inkml:trace>
    </iact:actionData>
  </iact:action>
  <iact:action type="add" startTime="31945">
    <iact:property name="dataType"/>
    <iact:actionData xml:id="d10">
      <inkml:trace xmlns:inkml="http://www.w3.org/2003/InkML" xml:id="stk8" contextRef="#ctx0" brushRef="#br0">9172 8748 525 0,'0'0'250'7,"0"0"-125"1,0 0-29-2,0 0-42 2,0 0-15 0,0 0 11-2,0 0-3 2,349 62-10 0,-265-56 6 0,13-1-9 0,3 3-9-2,7-3 1 2,-2 5-6 0,9-3-8 0,-8 3-2-2,-7-3-1 2,-17 3-2 2,-12-5 3-4,-22-5-3 0,-15 0-1 2,-13 0-4 0,-10 0 1-2,-10 0-1 2,0 0-2 0,0 0-2 0,-20 0 0 1,-41 0 2-4,-39-11 1 3,-23-7 1 0,-2-2 0 0,-8 10-2-1,8-2 1 2,7 7-1-1,12 2 0-2,10 3-5 2,12 0 4-1,7 0-7 0,13 0 1 3,12 0-9-5,12 0-2 3,12 0 4 0,15 0 4-3,10 0-2 3,3-3 2 0,0-1 5 1,0-9-1-4,36 2 6 4,12 3 0-1,20 3 4 0,16 5-1 0,21 0 4-3,19 0 4 3,8 0 8 1,9 0-4-2,8 0 1 0,-2 0 4 1,-7 0-2-1,-12 0 4 1,-25 0 12-2,-19 2 5 3,-10 9-11-2,-28-2-11 1,-17-4-11-2,-12-2-6 3,-9-3-1-2,-8 0-12 2,0 0-25-4,0 0-60 3,0 0-50 0,0 0-79-2,-5 0-137 2</inkml:trace>
    </iact:actionData>
  </iact:action>
  <iact:action type="add" startTime="33294">
    <iact:property name="dataType"/>
    <iact:actionData xml:id="d11">
      <inkml:trace xmlns:inkml="http://www.w3.org/2003/InkML" xml:id="stk9" contextRef="#ctx0" brushRef="#br0">11613 8649 468 0,'0'0'209'8,"0"0"-73"-2,0 0-54 2,0 0-52 0,0 0 0 0,0 0 10-2,0 0 0 2,1 155-9 0,-1-132 15 0,0-9-5-2,0-1-5 2,0-1 5 0,0-4-11 0,16 1-10-2,0-1-3 3,-2-5 3-2,13 1-3 1,-3 1 0 0,5-5-6-2,9 3 8 2,-2-1 3 0,8 1 5 0,6 1-2-1,1-4-8 0,8 0 0 1,5 0-1-2,3 0-1 2,0 0 0 0,-8 5 2 0,-4 0 0 0,-1 3-5-2,2-2 1 2,1-3-6 0,2-3-1-2,2 0 2 3,3 0 2-2,8 0 0 2,-3 0 0-4,4 0-3 3,-6 0 4 0,3 0-4 0,1 3 1-2,-2-1-2 2,-5 4-1 0,1 5 4 0,2-2-2-2,3-2-4 2,-7 0 4 0,1-2-3 0,-4-1 1-2,-4-4-3 2,1 1 0 0,1-1 1 1,1 7-2-4,6-4 4 4,-2 4 2-2,-3 0-2 1,-3 1 1-2,0-3-6 2,-10 2 8 0,10-2-6 0,2 1 2 0,-1 3 0-2,2 1-2 2,-1 2 4 0,-7-4-4-2,8 0 2 2,-2 1-3 0,-2-3-1 0,-9-2 0 1,9-4 0-4,-2 4 1 3,-6-4-1 0,4 3 0-2,-1 2 0 3,2-2 2-1,-6-3-2 0,6 0 2-3,-8 0-2 3,10 0 2 1,-10 0-1-2,-1 0-1-1,8 0 1 2,-9 0 0 0,-2 0-1 0,0 0 1-2,-5 0-2 2,-12 0 2 0,0 0 0 0,-6 0 0-2,0 0 0 2,-5 0 0 0,-3 0 0 0,0 0-2-2,-5 0 3 3,-5 0-4-2,0 0 3 2,2 0-2-2,-2 0 0-1,3-3-1 2,7-17-2 0,1-12 2-2,2-12 2 2,-6-3 0 0,3-1-1 0,-4 7 1-2,4 6 1 2,-7 9-1 0,4 7-1 0,-4 5-2-2,-1 7 2 2,-2 3-8 0,0 4-42 0,0 0-48-2,0-3-56 3,0 3-95-2,0 0-286 2</inkml:trace>
    </iact:actionData>
  </iact:action>
  <iact:action type="add" startTime="38475">
    <iact:property name="dataType"/>
    <iact:actionData xml:id="d12">
      <inkml:trace xmlns:inkml="http://www.w3.org/2003/InkML" xml:id="stk10" contextRef="#ctx0" brushRef="#br0">8363 9271 295 0,'-19'-9'102'8,"-4"7"-12"-1,-8-2 9-1,8 4-15 2,-4 0-20 1,-5 0 5-2,0 0 5-1,-18 0-13 3,7 17-5-2,-14 0-2 1,-3 3-10-2,-7-1-2 2,3 4-11 1,-10 5-6-2,8 6-12-1,-1 8-2 2,0 7-4 0,11 8 3 0,8 5 4-1,4 0 6 0,8 1 0 1,6-1 1 0,4-6-4-2,5 0-3 2,8 0 5 0,6 3-1 0,7 2 1-2,0 7-11 2,0 5-4 0,7 6 3 0,22 3 0-1,-1 2 2 0,4-3 0 2,-3-5 12-2,13-2-12-1,4-14 1 2,-2-3-3 0,0-8-2 0,-7-5-1-2,3-4-3 2,4-5-1 0,-1 2 1 0,18-3 4-2,12-6-5 2,-2-4 1 0,8-9 5 0,8 0 1-2,-3-5-3 2,-4 2 2 0,3 0-2 0,1-10-3-1,-3 1 0 0,9-3 0 2,-3 0 0-2,-3 0 1-1,-3 0-1 3,-8-17-1-2,-7 1 1 1,-8-5 2-2,-1 2-3 2,2-3 0 0,5-7 0 0,1 2 0-2,-5-7 1 2,-1-4-2 0,-1 3 2 0,-14-1-1-2,8-1 0 2,-15 0-1 0,-6-5 1 2,-2-5-4-5,-15-7 3 2,2-8-2 2,-1-9 2-2,-15-10-2-1,0-3 1 2,0-3 0 0,0 1 1 0,-18 5 0-2,-5 3 0 2,-1 0 1 0,-8-4-2 0,4 1 1-2,-2 2 1 2,2 0 0 0,-4 6-1 0,8 6 0-2,-4 10-1 2,-7 9 1 0,-1 9-1 0,-2 3 1-1,-1-2 0 0,-6 3 2 2,-3-4-3-2,1-3 3-1,-3 5-1 2,7 5 0 0,-9 13-2 0,-5 6 2-2,6 9-1 2,-15 1 1 0,2 3 1 1,0-2 2-4,0-6-3 4,1 1 1-2,-4-1 0 1,7 3-1-1,1 5 3 0,7 0-3 1,-8 0 6 0,4 11-3-2,-1 6 4 2,-4 5 0 1,2 1-4-4,1 3-2 3,-1-2 2 0,8 4 0 0,-6 4 0 0,10-5 0-2,-6 3-1 2,8 5 2 0,2 1-2 0,-6 3 3-2,8 6-1 3,-2 0 6-2,6 6-2 1,-3-3-2-2,1 5-3 2,10 0-1 0,-3 4 0 0,7-1-1-2,9 8 4 2,0 5-2 1,9 6 3-4,6 13 1 3,1-2 1 0,0 8-4 0,0-8 3 0,0-12-2-2,8-7-1 2,21-5 3 0,2-6-4 0,6 3 2-2,2 6-4 3,15 2-1-2,3 4 3 1,-4 1-1-2,14-8-2 2,-3-5 0 0,2-12 3 0,13-11-1-2,-3-6-3 2,11-5 2 1,11-5-1-2,5-6 0-1,11-2 0 3,9-4 2-2,2-3-2-1,15 0 2 2,-6 2-1 1,-18-7 2 0,-16 0-3 0,-19 0 1-5,-10-17 0 7,6-25-2-4,3-21 2 1,7-12-1-3,10-6 0 3,-16 2 0 0,-1 6-2 0,-22 5 2-1,-15-8 0 0,-14-8-5 3,-19-8 0-4,-1-9-21 1,-9 3-51 0,0 8-91 1,0 66-98-1,0 16-187 0</inkml:trace>
    </iact:actionData>
  </iact:action>
  <iact:action type="add" startTime="40798">
    <iact:property name="dataType"/>
    <iact:actionData xml:id="d13">
      <inkml:trace xmlns:inkml="http://www.w3.org/2003/InkML" xml:id="stk11" contextRef="#ctx0" brushRef="#br0">9351 9451 436 0,'0'0'165'8,"0"0"-40"0,0 0 7 1,0 0-24-4,0 0-14 3,0 0-3 0,0-17-23 0,0 8-11-2,21-5 5 2,-4-3-8 0,2 3-9 0,1-6-11-1,0 2-7 0,4 1 0 1,-4-3 0 0,13 5 0-2,-10 2-5 2,2 1-1 0,11 1-8 0,-4-2 2-2,-1 3-1 2,9-4 6 0,-2 3-2 2,3 1-1-6,-5-2-4 4,3 3-5 0,-12 4 6-2,11 1-6 2,-2 4 2 0,4 0 0 0,0 0 2 0,1 0-6-1,5 0-1 0,5 0-2 2,-5 0 2-4,-5 0-5 3,-5 0 2 0,0 0 2 0,-4 0 1 0,7 9 0-2,2 5 2 2,-1 6 1 0,-3-1-1 1,3 4-3-4,-1-3-1 3,-5 2 0 0,-7-3-3 0,7 2 4-2,-7-2 1 2,-7 1-3 0,-1-6 5-2,2 0-7 3,-8-6 4-2,-6-2-2 2,-7-3 1-2,4-3-1-1,-4 0 1 2,0 0-3 0,0 0-2 0,0 0-1-2,0 0-6 2,0-9 1 0,0-25 8-1,-11-11 0 0,-27 1 1 1,-6 0 0 1,-8 0-1-1,-7 7 0-3,2 7-1 3,5 2 1 1,-7 4 1-4,9 7 0 4,10 10-2-2,12 1 2 2,5 4-1-4,9-1 1 3,-1 3 1 0,14 0-1 0,1 0 0-2,0 0 0 2,0 0-1 0,0 0 4 0,0 0-1-2,0 0 4 2,13 0 1 0,17 22-4 1,14 6-2-4,-1-3 0 4,1 4 0-2,-4-1 2 1,-1 1 7 1,-10-5-7-2,8 2 5 0,-14-3 3 1,3-2-1-1,-13-3 3 0,0-7-4 0,-12-5 1 2,-1-4-2-1,0 6-2-2,0 1-6 1,-37 8 6 2,-11 3-2-4,-22-3 0 4,1 0 7-2,-2-4-9 2,4-4-3-4,6-1 0 3,9-3 0 0,20 3 0 1,5-8 0-4,22 0 0 4,-2 0 0-1,7 0 0 0,0 0 0-3,0-15-2 3,20-8-35 1,11 1-63-1,-2 13-70-3,-18 9-126 3,-5 0-389 0</inkml:trace>
    </iact:actionData>
  </iact:action>
  <iact:action type="add" startTime="42164">
    <iact:property name="dataType"/>
    <iact:actionData xml:id="d14">
      <inkml:trace xmlns:inkml="http://www.w3.org/2003/InkML" xml:id="stk12" contextRef="#ctx0" brushRef="#br0">9934 9125 474 0,'0'0'261'6,"0"0"-89"2,0 0-52 0,0 0-52 0,0 0-10-2,0 0 7 2,0 0-7 0,177-3 4 0,-137-3 3-2,1-2-6 3,23-4-2-2,-2-1-5 2,12-5-6-4,7 5-7 3,2-5-6 0,4 5-4 0,-3 1-8 0,3 0 2-1,9 2 0 0,-8 2 7 1,9 2-13-2,3-3 7 3,10 5-10-2,-5-6 7 1,-5-1-8-2,7-3 2 2,3 4-1 0,2-7-9 0,4 8 3-2,-12-2-5 3,-1-1 3-2,-9 5-5 2,-10-3 2-4,-7 2 2 3,6 1 1 0,1 2-3 0,10 0-1-2,3 5 4 2,3-3-5 0,0 3 1 0,0 0 0-2,0-5 2 2,-1-1-1 0,1 0 2 0,0 1-3-2,-6 5 2 2,6-2-2 0,-1 2 1 0,9 0 0-2,-8 0-2 3,-8 0 1-2,5 0 0 2,-4 0 0-4,-6 0-1 3,-2 0 1 0,11 0 1 0,-11 0 0 0,8 0 3-2,-9 0-4 3,-4 0-4-1,1 0 2-2,-1 4 0 1,-8 2-1 2,2-1 1-2,10 1-2 1,3 0 3-2,2-1-2 2,3 3 2 0,-5-4 1-2,3 1-2 3,-13-2 1-2,6-1 0 2,1 1-1-4,1 4 1 3,11-2 0 1,-8 3 1-2,8 1-2 1,1-3 0-2,-13-1 1 2,6 7-2 0,-15 2 0-1,1 5 1 0,-2 4 0 1,-8-1 0 0,11 3 0-2,0 0-1 3,7 2 0-2,0-5-2 1,6 0 2-2,-3 0 1 3,7 4-2-2,-2 5-2 2,0 2 4-4,-8 4-3 3,-1-6 0 0,-2 0 3 0,-5-5 0-1,-11-8 0 0,-4 2-4 1,7 0 4 0,-16 3 0-2,7-1-1 3,1 6-1-2,-2-3-1 1,1 0-1-2,-2-2 2 2,-9-2 1 0,-8-8-2 1,4-6 0-4,-8 5 1 6,2-3 0-6,1 2 0 4,-3 1 1-4,2-1 0 3,-8 2 2 0,6 0-2 0,-15-5 2-2,-5-3-2 2,-12-5 1 0,-4 0-1 0,0 0-4-2,0 0-2 2,0 0-4 0,0-3-8 0,-28-33 10-2,-24-15 9 2,-6-10-2 0,-5-11 3 0,-4 0-2-2,-7 2-2 3,10 8 3-2,-5 12 0 2,15 10-1-3,0 9 0 1,11 6 1 1,7 8-2 0,8 4 2-2,-1 0 0 2,9 9-1 0,15 4 1 0,2 0 0-2,-1 0 0 2,4 0 1 0,0 0 1 0,0 0 2-2,0 0 1 2,12 32-3 0,24 17 1 0,10 5-5-2,8 1 4 3,5-3-3-2,2-5 1 2,3 3 0-4,9 1 1 3,-8 3-1 0,-1 1 0 0,-1-1 1-2,-9-3-1 2,-15-1 0 0,-1-9 1 0,-15-6 0-2,-19-19-2 2,5-7 1 0,-9-9-1 0,0 6-3-2,0-4 0 2,-22 5 1 0,-23-3 2 0,-5-4 1-2,-10 0 0 3,-5 0-1-2,-8 0 2 2,0 0-1-4,3 0 1 3,-4-11-1 0,10-6 1 0,3 6-1-2,18 2 1 2,2 8 0 0,9 1 2 0,9 0-3-2,16 0 3 2,0 0-3 0,7 0 0 0,0 0 0 0,0 0 0-2,0 0 3 2,0 0-2 0,0 0 4-2,0 0-4 3,0 13-1-2,13 12-20 2,-9-1-70-4,6-11-75 3,-10-11-68 0,3-2-139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5:12:38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569">
    <iact:property name="dataType"/>
    <iact:actionData xml:id="d0">
      <inkml:trace xmlns:inkml="http://www.w3.org/2003/InkML" xml:id="stk0" contextRef="#ctx0" brushRef="#br0">22886 346 721 0,'0'0'171'8,"0"0"-73"0,0 0-10-3,0 0-12 3,0 0-17 0,0 0 5 0,0 0 10-2,-71 0-20 2,14 0-5 0,6 0-12 0,-8 0-4-2,-2 0-11 3,-9 0 2-2,2 0 8 2,-11 0-3-2,-1 0 4-1,-7 0-5 2,-7 0 10 1,-2 0-14-1,10 0-10-3,4 0-1 4,5 0-2-2,-4 0-6 2,4 0 6-4,-3-9-4 4,1 3 3-2,8 1-2 0,0 2-1 1,11 3 3-1,9 0-1 2,-2 0 1-1,14 0-3-1,-9 0-4-1,7 0 1 3,5 0-1-4,-2 0-2 4,-1 0 0-2,-1 0 0 1,-4 0-1 0,-5 0 2-2,5 0-1 2,4 0-1 0,3 0 0-1,10 0 0 1,-6 0 1 0,5 0-2 0,-11 0 1-3,3 0 0 4,-5 0 3-2,0 0-2 2,-2 0-1-4,-9 0 2 5,10 0-1-4,-2 0-1 3,5 3 1-3,9 4 0 2,-1 3 1 0,8-5-2 0,3 0 0 0,-1-2 2-2,4 4-2 2,1 0 1 0,6 3 0-2,-6-3-1 2,2 1 0-1,3-2 2 1,-5 6-2 0,1 0 0-2,7 1 0 3,-9 4 0-2,1 2 1 2,-1 9-1-3,3 6 0 1,-3 8 0 2,1 4 0-3,-1 7-3 2,10 4 2 0,-7 1 0-1,-1 7 1 0,4-1-2 0,-2 6 2 2,6 1 0-2,-6 2-2 0,-3 2 2 1,-4 4 0 0,5 6 0 0,-11-4-1-2,16-2 1 2,-7-4 0-1,12-6 0 2,-6-2 1-1,8-3-1-2,3-2 0 2,0-3 0 0,0 6 0-3,0-7 0 3,0 4 0 0,0-5 0 0,0-7 1-2,0-11-1 3,0-10 0-1,0-4 0 0,6-3 0-2,11 5 0 2,-4-7 0-1,-6 5 0 2,9-9 1-4,7 4-1 4,-5 0 0-1,9-3 0-1,5-1 1-1,12 3-1 3,6 1 1-1,1 0 1 0,1-3-2-1,-1 3 4 0,6-3-3 0,-4-4 2 1,-5-4-2-1,9-1 2 0,-1-3 0 2,11 5 1-2,-2-1 0 2,12 1 3-3,3 5 0 1,-1 4-1 1,1 3 4-1,-9-5-3 1,-7 0 1 0,-5-8-2 0,2-4-1-2,3-5-4 3,13 0-1-2,10 0 3 1,10 0-1-2,10 0 6 1,-1 0 5 1,-12 0 5 0,5 0-2-2,-1 0-16 2,-1 0 0 1,-2 0 0-2,-5 0 0 2,7 0 0-3,-3 0 0 2,-4 0 0-1,11 0 0-1,17 0 0 2,5 0 0 0,13-12 0 1,5 4 0-4,-4 3 0 4,-9 2 0-2,1 0 0 2,-16 1 0-1,7-2 0-2,-7 2 0 2,-10-1 0 0,-17 3 0-2,2-3 0 2,-4-2 0 0,-2-4 0-1,16-1 0 0,-9 3 0 1,8-1 0 0,0 5 0-1,-10 3 0-1,3 0 0 2,-14 0 0 0,0 0 0 1,-4 0 0-2,5 0 0 1,3 0 0-2,1 0 0 3,3 0 0-3,-4 0 0 2,1 0 0 0,-6 3 0 0,-8 2 0-2,-6 0 0 2,-3-1 0 0,-2-3 0 0,-9-1 0 0,6 0 0-2,-9 0 0 2,10 0 0 0,8 0 0-2,9 0 0 2,10 0 0 0,9 0 0 0,-7 10 0-2,-5-4 0 3,-14 2 0-2,8-2 0 1,-8 0 0-2,0 2 0 2,1 0 0 0,7-3 0 0,-5-1 0 0,6-1 0-2,-5-3 0 2,1 0 0 0,-14 0 0-2,-1 0 0 2,-15 0 0 0,2 0 0 0,-5 0 0-2,5 0 0 2,-1 0 0 0,9 0 0 0,5 0 0-2,4 0 0 3,12 0 0-2,6-3 0 1,14-1 0-3,-3 4 0 3,10 0 0 0,3 0 0 0,0 0 0 1,2 0 0-2,18 0 0 2,9 4 0-1,23 6 0-1,6 5 0-1,6-3 0 4,10-1 0-4,-6-1 0 2,5-1 0-1,-8-2 0 1,-1-3 0-1,-5 2 0 0,2-3 0 1,4-3 0-1,5 0 0 2,-6 0 0-3,4 0 0 2,-4 0 0 0,-3 0 0 0,-11 0 0-3,-9 0 0 3,-18 0 0 0,2-5 0 0,-9 5 0-1,1 0 0 0,-14 0 0 3,-4 0 0-3,-12 0 0-2,-15-4 0 3,-8 0 0 0,-19 4 0 1,4 0 0-2,-18 0 0 0,5 0 0 0,0 0 0 3,2 0 0-6,-5 0 0 5,8 0 0-2,-1 0 0 1,7 0 0-2,-4 0 0 2,-2 0 0 0,1 0 0 0,-9 0 0 1,2 0 0-4,-6 0 0 4,-2 0 0-2,2 0 0-1,-1 0 0 2,5 0 0 0,-2 0 0 0,2 0 0-3,-2 0 0 3,-2 0 0-1,-12-2 0 2,6-3 0-4,2-1 0 4,-5 2 0-2,3-3 0 1,-4 1 0-1,-6 4 0 1,-4-1 0 0,0 1 0 0,-5-2 0-1,2 1 0-1,4 0 0 2,10-4 0 0,0-3 0-2,1 0 0 3,5-2 0-2,-6 1 0 1,0-3 0-2,-1-3 0 4,-4-5 0-4,5 0 0 3,0-13 0-4,-1-7 0 4,1-8 0-1,-2-13 0 0,-4-6 0-2,14-8 0 2,-6-1 0 0,1-7 0 0,0 1 0-2,-6 3 0 2,-1 2 0 0,-4 3 0 0,-3 9 0-2,-4 3 0 2,-5 2 0 0,0 2 0 0,0-1 0-2,0-1 0 2,0-1 0 0,0-4 0 0,0 0-3-2,0 8-1 2,0 0 0 0,-14 9 1 0,5 5-2-2,-2-3 4 2,-1 5 0 0,-8 4 1 0,1 9 0-2,4-2 0 2,-3 4-1 0,-3 0-1 0,-6-2 1 0,-4-4 2-2,-12-6-2 2,-12 1 2 0,-3-6-3-2,-12-3 3 2,-4-3-1 0,-6-1 0 0,-1 1 2-2,2 5-2 2,-3 10 0 0,-2 6 1 0,5 6 0-2,-1 7 1 2,3 7-2 0,6-2 5 0,-10 7-5-2,4-4 3 2,-7-2-2 0,-13 2 1 0,-3-5-1-2,-20 0 1 2,-1 1-2 0,-2-1-2 0,6 1 2-2,-14 6 0 3,11-3 0-2,5 5 2 2,-2 3-1-4,4-4 1 3,6-3 0 0,7 1-2 0,2 3 0-2,4 3 0 2,4 2 0 0,9 0 0 0,-7 0 0-2,7 0 0 1,1 0 0 2,-1 0 0-1,1 0 0-2,-8 0 0 2,5 0 0 0,-19 0 0 0,2 0 0 0,-13 0 0-1,-4 2 0 0,-3 3 0 2,12 1 0-4,1-4 0 2,1 3 0 1,2 3 0 1,-5-8 0-3,-7 0 0 2,2 0 0 0,4 0 0 0,-8 0 0-3,-2 0 0 4,2 0 0-1,-5 0 0-1,3 0 0-1,-2 0 0 3,3 0 0-1,-1 0 0 0,19 0 0-2,6 0 0 2,13-8 0-1,5 1 0 2,9 1 0-4,-12 1 0 4,6-1 0-1,-6 6 0 0,1 0 0-2,-1 0 0 2,-1 0 0 0,-3 0 0 0,0 11 0-2,0 10 0 2,-14-2 0 0,6 9 0 0,0-2 0-3,0 2 0 4,10-6 0-1,10-5 0 0,4-2 0-3,8 1 0 4,-3-3 0-1,2 2 0 0,1 2 0-3,4-4 0 3,2-1 0 0,11 2 0 0,-1-3 0-1,-4 4 0 1,-4-6 0 0,-4 4 0 0,-1-3 0-3,-7-1 0 4,-1 3 0-1,-7-4 0-1,1 4 0-1,-6-4 0 3,4-3 0-1,-2 0 0 0,1 2 0-2,-6-4 0 2,6 2 0 0,15-3 0 0,11-2 0-3,15 0 0 3,7 0 0 0,8 0 0 0,-1 0 0-1,-5 0 0 0,-13 0 0 1,1 0 0 0,-1 0 0-1,-10 0 0 0,4 6 0 2,-11-2 0-2,3 1 0-1,2-3 0 3,6 1 0-1,6-3 0 0,13 0 0-2,0 0 0 3,4 0 0-2,0 0 0 2,-5 0 0-4,-2-3 0 2,-1-4 0 2,-2-3 0-1,-1 3 0-2,-8 0 0 2,1 4 0 0,-1 3 0 0,-6 0 0-2,6 0 0 2,2 0 0 0,-4 0 0 0,15 0 0-2,-5 0 0 2,13 0 0-1,6 0 0 2,0 0 0-2,11 0 0 0,1 0 0 1,0 0 0 1,0 0-3-4,0 0-122 3,0 0-69 0,0 0-102 0,0 0-401-2</inkml:trace>
    </iact:actionData>
  </iact:action>
  <iact:action type="add" startTime="7179">
    <iact:property name="dataType"/>
    <iact:actionData xml:id="d1">
      <inkml:trace xmlns:inkml="http://www.w3.org/2003/InkML" xml:id="stk1" contextRef="#ctx0" brushRef="#br0">19518 2282 7 0,'0'0'319'7,"0"0"-201"0,0 0-37 0,0 0 27 2,0 0 11-1,0 0-23-2,0 0-29 1,-10 110-6 1,-19-83 7 0,-11 10-11-2,-14 2-9 2,-5 6 1 0,-14 6-8 0,-20-1-20-2,-10 6-2 3,-11 1 0-2,-11-7-2 4,-11-1 3-7,-5-13 7 4,-2-5-5 0,1-7 1-1,-15-4 6 0,1 0 18 1,5-5-18 0,-4-6 4 0,-7 4-7-2,1-8-10 1,-5 1 9 1,-8-3-9 1,-5 0 4-4,2-3-11 4,-4 0 5-2,-1 0-6 2,3 0 5-4,8 0-9 4,-3 0 0-1,6-12 5 1,-2-2 4-4,9-3-3 3,6-2-9 0,-3-3 9-1,-10 2-4 0,3 6 2 0,-9 3-3 2,7 7-3-1,-1 4-2-2,-3 0 0 2,4 0 0 0,2 0 0 0,0 9 0-2,12-1 0 2,1-3 4 0,12-5 1 0,13 0-3-2,9 0 1 2,0 0-2 0,18 0 1 0,9 0 0-2,1-3 1 1,6 3-1 2,-9 0 0-1,2 0-2-2,-11 0 3 1,-9 0-3 2,12 0-2-1,-4 0 1-2,6 0 0 1,-3 0 1 1,6 0 0 0,-3 0 0-2,4 3 2 2,15 7-1 1,-6 7 1-1,4 2 2-3,0 9 1 4,-8 0 1-1,8 0-1 0,-1-2-3-2,-8 1 2 2,18 2-3 0,-7-4 4 0,6 3-5-2,1 0 2 1,-2 4 0 2,5 1 2-2,0 6-2-1,10-2-1 2,7 5 1 1,-1 0-2-1,4-3 1-2,5 4 0 2,-7-9-2 0,10-4-1 0,2-10 2-3,9-6-4 4,12-9-1-1,1-2 1 0,11-3-7-2,1 0-3 1,-7 0 10 1,8 0 3 0,1 0 0-1,-1 0 0 0,3 0 1 2,0 0 0-2,0 0 0-1,0-11-7 3,5-31-7-1,21-21 10 0,11-6 4-2,3-5-4 2,-1-1 4-1,1 2 0 2,-2 11-1-4,-5 12 2 4,-7 16-1-1,-8 14 0 0,-5 12 1-3,-10 4 0 4,1 4 0-2,-4 0 2 1,0 4-1-2,0 37-1 3,-33 15 1-1,2 10 0-1,-2 4-2 0,-5-2 1 1,8-6-2 0,-2-7 3 0,7-8-4-2,2-6 4 2,7-8-2-1,3-9 1 1,12-6 0-1,1-9 1 1,0-6 0-1,0-1-1 1,10-2-1-2,20 0 3 2,14-8-3 0,9-23-2 0,-9 1 0-1,15-2 0 0,-1 2 1 2,15 4-5-2,18 1-21 0,9 8-71 0,22 5-74 2,-83 12-83-1,10 0-240-3</inkml:trace>
    </iact:actionData>
  </iact:action>
  <iact:action type="add" startTime="8747">
    <iact:property name="dataType"/>
    <iact:actionData xml:id="d2">
      <inkml:trace xmlns:inkml="http://www.w3.org/2003/InkML" xml:id="stk2" contextRef="#ctx0" brushRef="#br0">13803 2956 365 0,'0'0'170'5,"0"0"-22"3,0 0 1 0,0 0-37 0,0 0-29-2,0 0-12 3,0 0-2-2,-81 101-12-1,42-95-11 3,-2-4-11-2,-18 5-6 4,-15 4-2-6,-10 2-3 1,-8 8-11 2,-5 3-8 1,4 6-2-2,2 5-3-1,3 5 0 3,11 4 2-1,4 4 0-1,1 2-1 0,11 7-1 1,1-3 1 0,4 1-1-2,12 6-1 2,4-6 1 0,-1 4-7 0,14 0-1 0,-2-9 0-2,17-8 5 1,-1-11-2 2,10-11 5-2,3-10-2 0,0-8 2 0,0-2-19 2,0 0-3-4,0-9 19 4,-3-25 2-2,-1-13 1 2,-2-15-1-2,6-12 0 0,0 7 1 0,-3 14 0 1,3 19 0 0,0 20 1-2,0 9-1 3,0 2 3-2,0 3 7 2,-7 0 8-4,-6 10 16 4,9 30-20-1,-9 8 5 0,10 5-3-2,-5 3 8 2,0-2 3 0,3-3 3 0,5-7-3-2,0-13 1 2,0-11 8 0,0-6-4 0,0-11-4-3,13-3-16 3,15 0-9 1,15-20-3-1,14-25-3-2,13-2 3 3,1-4 0-2,26 5-2-2,3 16-5 3,4 16-25 1,-2 14-110-1,-71 0-111 1,-6 2-121-4</inkml:trace>
    </iact:actionData>
  </iact:action>
  <iact:action type="add" startTime="10171">
    <iact:property name="dataType"/>
    <iact:actionData xml:id="d3">
      <inkml:trace xmlns:inkml="http://www.w3.org/2003/InkML" xml:id="stk3" contextRef="#ctx0" brushRef="#br0">19094 2523 502 0,'0'0'265'7,"0"0"-107"0,0 0-32 1,0 0-49 0,0 0-34-1,0 0-14 4,0 0 8-7,90 391-8 4,-89-306-9 0,8 1 8-1,-9-5 5 0,0 1-3 1,0 6-5-1,0 2-12 2,0 5-4-3,-13 3-6 3,-8-3 4 1,5-10 1-5,-1-9-4 1,4-15 2 2,-2-12-3 0,10-10 1-2,-8-13-2 2,13-7 3 1,0-8 2-2,0-7 2-1,0-4-9 2,0 2-1 0,0-2-2 0,0 0-10-2,0 0 2 2,0-9 11 0,0-22 3 0,-9-8 0 0,-19-8-3-2,4-2 0 2,-4 4-2 0,-5 12-3 0,7 8-4-3,8 10 2 4,2 10 3-1,3 2 3-1,6 3 1 0,7 0 1 1,0 0 1 0,-3 0 2-3,3 8 3 4,0 26 7-1,0 5 6 0,0 6 5 0,0 0 23-2,0-3 9 2,7-3-12 0,9-13-4-2,-13-9-12 1,10-8-12 2,5-9-8-1,8 0-9 0,12-26 0-3,8-19 1 3,10-5-1 1,5-9 3-2,0-8-2-1,12-4-2 2,-10 0-1 1,-6 13-7-4,-9 5-49 4,-15 8-94-2,-33 38-75 2,0 1-69-3</inkml:trace>
    </iact:actionData>
  </iact:action>
  <iact:action type="add" startTime="11087">
    <iact:property name="dataType"/>
    <iact:actionData xml:id="d4">
      <inkml:trace xmlns:inkml="http://www.w3.org/2003/InkML" xml:id="stk4" contextRef="#ctx0" brushRef="#br0">21313 2819 366 0,'0'0'288'5,"0"0"-109"4,0 0-40-2,0 0-58 0,0 0-12 0,0 0 8 1,0 0-13 0,169 86-31-2,-144-32 2 3,-5 3-1-1,2 4 2-1,-4 3-13 1,-1 6-1-2,-11 9-3 4,-5 9-8-4,-1 1-1 3,0 2-4-1,0-4 1 1,0-3-3-3,-24-11-2 0,-4-9-2 2,-5-11 0 1,1-16-1-2,4-12 1 0,8-8-1 2,4-10-2-3,4-7 0 1,-12 0-6-1,-1-7 3 2,-1-29 0 0,1-9 3 1,8-2-4-4,1 4 3 3,3 7 2 0,10 6 0 0,0 10 0-2,3 0 2 2,0 6 1 0,0 4-1 0,0 9 4-2,0 1 0 2,0 0 17 0,0 21 22 0,0 18-14-2,6 4-2 3,23 0 2-2,-7-5 6 0,1-4 9 0,0-5-9 1,-3-7 0 0,4-2-3 0,-4-10-4-2,-3 0-4 2,2-8-5 0,6-2-7 0,8 0-5 1,6-26-4-4,18-24 2 3,-12-2 1 0,10-2 6-2,-13 7 2 2,-13 20 1 0,-7 0-9 0,-6 0-5-2,-1 9-2 2,-12-2-2 0,2 8-11 0,8 4-34-3,0 2-68 3,-2 3-60 1,4 3-68-2,-14 0-88 0</inkml:trace>
    </iact:actionData>
  </iact:action>
  <iact:action type="add" startTime="17023">
    <iact:property name="dataType"/>
    <iact:actionData xml:id="d5">
      <inkml:trace xmlns:inkml="http://www.w3.org/2003/InkML" xml:id="stk5" contextRef="#ctx0" brushRef="#br0">535 6376 423 0,'0'0'263'6,"0"0"-123"2,0 0-19 0,0 0-40-3,0 0-18 3,0 0 5 1,5-5-33-2,-2 18 13 1,-3 16 20-1,0 10-17 0,0 11-15 1,0 10-8 1,0 2-13-4,0 2-10 3,0-8-2 1,0-4-1-4,-8-5-2 3,5-13-1 1,3-10 1-1,0-6 1 1,0-13 2-5,0-5-6 4,0 0-1 0,0 0-32 0,0 0-15-2,0-27-11 2,3-8-31 0,0 18-62 0,-3 0-205-2</inkml:trace>
    </iact:actionData>
  </iact:action>
  <iact:action type="add" startTime="17427">
    <iact:property name="dataType"/>
    <iact:actionData xml:id="d6">
      <inkml:trace xmlns:inkml="http://www.w3.org/2003/InkML" xml:id="stk6" contextRef="#ctx0" brushRef="#br0">864 6290 657 0,'0'0'248'8,"0"0"-190"0,0 0-13-3,0 0-18 4,0 0 18-2,0 0 31 2,-47-15 5-4,3 15 16 3,-13 0-28 0,-6 0-21 0,-3 15-17-2,-2-5-6 2,-4 5 5 0,7-5-11-2,5-1-2 5,8-4-8-6,10-2-6 3,14-3-3 0,10 0 0-1,10 0-2 0,8 0-19 1,0 0-51 0,0 0-43-2,0 0-54 3,16 0-246-1</inkml:trace>
    </iact:actionData>
  </iact:action>
  <iact:action type="add" startTime="17915">
    <iact:property name="dataType"/>
    <iact:actionData xml:id="d7">
      <inkml:trace xmlns:inkml="http://www.w3.org/2003/InkML" xml:id="stk7" contextRef="#ctx0" brushRef="#br0">803 6655 596 0,'0'0'203'8,"0"0"-123"-3,0 0-3 3,0 0-30 0,0 0 37 0,0 0 20-2,2 0-21 2,-2 27-48 0,0 5 11 0,9 1-4-1,-4 3-18 0,-3-2 0 1,5 2-10 0,-3-5-10-2,-2-5 0 2,8-4 1 0,-7-5 2 0,10-7 0 0,-9-3 0-1,5-2-4 0,-5-5 1 2,7 0-4-4,2 0 0 3,3 0-3 0,1-15 3 0,6-9 1-2,-7 7-1 2,-4 3 0 0,1 3 1 0,-6 5-1-1,2 0 1 0,-5 6 1 1,-1 0-2 1,1 0 2-4,-1 0 0 3,0 0-2 0,4 0-4 0,-1 19 3-2,-4-2 0 3,9 0 2-1,-7-2 1 1,4-5-1-5,-2-7 1 4,1 1-2 2,-3-4 1-1,5 0 0-5,-3 0 2 4,8 0-3 0,5-4-5 0,1-20 2-1,5-12 2 0,-6-6 0 1,-3-2 1-1,-3 7-1 0,-5 10-2 1,-5 14-12 0,-3 4-29-1,0 9-49-1,0 0-45 3,0 0-131-1,0 0-650 0</inkml:trace>
    </iact:actionData>
  </iact:action>
  <iact:action type="add" startTime="18507">
    <iact:property name="dataType"/>
    <iact:actionData xml:id="d8">
      <inkml:trace xmlns:inkml="http://www.w3.org/2003/InkML" xml:id="stk8" contextRef="#ctx0" brushRef="#br0">1438 6756 555 0,'0'0'146'7,"0"0"-52"2,0 0 17-4,0 0-55 3,0 0-29 0,0 0 6 1,-98 57 17-4,80-36 2 3,5 2 2 0,3 4-12 0,9 4 5-1,1 3-6 0,0-3-4 1,1-3-18 0,25-6-6-2,5-7-5 2,-1-13-5 0,6-2-3 0,-5 0 0-2,-5-19-1 3,-6-20 1-2,1-9-1 2,-14-3 0-4,-7 1-1 3,0 6-22 0,0 14-49-2,0 8-31 2,-5 22-113 0,-5 0-545 0</inkml:trace>
    </iact:actionData>
  </iact:action>
  <iact:action type="add" startTime="19506">
    <iact:property name="dataType"/>
    <iact:actionData xml:id="d9">
      <inkml:trace xmlns:inkml="http://www.w3.org/2003/InkML" xml:id="stk9" contextRef="#ctx0" brushRef="#br0">2128 6857 497 0,'0'0'282'5,"0"0"-182"3,0 0-34 0,0 0-42 0,0 0-14-3,0 0 18 3,0-31 8 0,0 5-6 1,0 2 3-3,2-5 7 2,18 4-2 0,-1 0-21 0,1 5-10-2,3 0-2 2,3 9-4 0,-5 6 3-1,2 1-4 0,-1 4 4 1,-1 0-2-1,-6 9-1 1,5 19 0-1,-10 5-1 0,3-2 0 2,-5 3 2-1,0 3-1-3,0-1 1 3,-8 1-4 0,0-5 3 0,0-11-2 3,0-10-7-7,0-8-26 3,0-3-27 1,3 0-46-1,-2 0-125 0,8-10-119 2</inkml:trace>
    </iact:actionData>
  </iact:action>
  <iact:action type="add" startTime="19917">
    <iact:property name="dataType"/>
    <iact:actionData xml:id="d10">
      <inkml:trace xmlns:inkml="http://www.w3.org/2003/InkML" xml:id="stk10" contextRef="#ctx0" brushRef="#br0">2668 6694 394 0,'0'0'182'8,"0"0"-38"-2,0 0-25 2,0 0-29-1,0 0-29 2,0 0-25-4,-64 58-7 3,48-34 11 0,6 0 6 0,4 4 4-2,6-3-8 2,0-1 8 1,0-4-22-2,0-3-10 0,19-12-7 0,10-2-1 1,-2-3-4 0,-2 0-5-1,1-21-1 0,-4-18 0 1,-11-6 0 0,-1 0-1-2,-4 4 0 3,-6 9 1-2,0 15-11 2,0 9-57-2,0 8-11-1,0 0-66 2,0 0-175 0</inkml:trace>
    </iact:actionData>
  </iact:action>
  <iact:action type="add" startTime="20338">
    <iact:property name="dataType"/>
    <iact:actionData xml:id="d11">
      <inkml:trace xmlns:inkml="http://www.w3.org/2003/InkML" xml:id="stk11" contextRef="#ctx0" brushRef="#br0">2872 6882 439 0,'0'0'139'7,"0"0"-15"-1,0 0-45 1,0 0-40 1,0 0 3 0,0 0 30-1,81-160-23 1,-65 157-19-1,-3 3 17 1,-6 0 4-2,5 12-16 2,-3 21-17 0,-6 6-17 1,2 1-1-4,-5-5-1 3,5-8-7 1,-5-8-11-2,5-11-1-1,0-1-22 2,4-7-35 0,-8 0-185 0,2 0-189-1</inkml:trace>
    </iact:actionData>
  </iact:action>
  <iact:action type="add" startTime="20683">
    <iact:property name="dataType"/>
    <iact:actionData xml:id="d12">
      <inkml:trace xmlns:inkml="http://www.w3.org/2003/InkML" xml:id="stk12" contextRef="#ctx0" brushRef="#br0">3191 6795 616 0,'0'0'239'8,"0"0"-92"-1,0 0-16 0,0 0-32-1,0 0-2 2,0 0-25 0,93-29-27 0,-63 27-7-2,3-1-8 2,4 3-7 0,-5 0-14 0,2 0-5-2,-9 0-3 2,-8 0-2 0,-2 0-7 0,-14 0-57-2,-1 0-84 2,0 0-100 0,0 0-577 0</inkml:trace>
    </iact:actionData>
  </iact:action>
  <iact:action type="add" startTime="20989">
    <iact:property name="dataType"/>
    <iact:actionData xml:id="d13">
      <inkml:trace xmlns:inkml="http://www.w3.org/2003/InkML" xml:id="stk13" contextRef="#ctx0" brushRef="#br0">3460 6609 462 0,'0'0'329'8,"0"0"-159"0,0 0-76-3,0 0-36 3,0 0-10 0,0 0 10 0,80-3 3-1,-55 3-14 0,2 0-3 2,10 0-15-2,-4 0-7-1,-3 0-10 2,-6 7-2 0,2-5-9 0,-15 1 3-2,-2 3-3 2,-2-4 2 0,-4 5-3 0,0-3 0-2,-3 9-1 3,0 2-2-2,0 8 2 1,0 3 0-2,0 2-1 2,-19 2 2 1,-8 1-1-2,-10 0 0-1,7 0 0 2,2-12-5 2,7-2-3-3,9-8 4-1,3-5 5 2,9-3 2 0,0-1 1 0,0 0 5-3,0 0 6 4,0 4 7-2,0-1-9 2,24-1-6-3,9 5 9 3,7-6-3-2,3 6 3 2,-3-7-6-4,-2 0-5 3,-15 0-4 0,0 0 0 0,-5 0-5-2,-7 0-30 2,-11 0-74 0,0 0-78 0,0 0-148-2</inkml:trace>
    </iact:actionData>
  </iact:action>
  <iact:action type="add" startTime="21487">
    <iact:property name="dataType"/>
    <iact:actionData xml:id="d14">
      <inkml:trace xmlns:inkml="http://www.w3.org/2003/InkML" xml:id="stk14" contextRef="#ctx0" brushRef="#br0">4027 6840 556 0,'0'0'256'4,"0"0"-95"4,0 0-52 0,0 0-40-1,0 0-7 2,0 0-18-4,187-71-21 4,-171 58-19-2,-9-1-4-1,-1-3-3 2,-6-1-10 1,0 5-14-2,0 1-19-1,-9 7-4 3,-11 2 13-2,3 3 22 3,4 0 7-6,-3 0 8 4,1 16 31 0,-1 8 4 0,-7-6-11-2,19-1-13 2,-9-2-2 1,13-3-1-2,0 1 16 0,0 4 19 0,0 0 7 2,0 5-8-2,6-2-13-1,14-1-14 2,-6-4-10 0,12-4-5 1,-11-7-2-2,4-3-4 1,-2-1-32-2,-4 0-35 3,-3 0-29-4,3 0-24 3,3 0-35 0,-14 0-79 0,5 0-58-2</inkml:trace>
    </iact:actionData>
  </iact:action>
  <iact:action type="add" startTime="21898">
    <iact:property name="dataType"/>
    <iact:actionData xml:id="d15">
      <inkml:trace xmlns:inkml="http://www.w3.org/2003/InkML" xml:id="stk15" contextRef="#ctx0" brushRef="#br0">4452 6907 604 0,'0'0'235'7,"0"0"-92"-1,0 0-21 1,0 0-30 3,0 0-9-3,0 0-4-2,16-222-30 3,-16 200-16 0,0 5-14 0,0 4-7-2,0 8-8 3,4 1-3-1,-1 0-1 0,10 2 0-2,7 2-1 1,8 0-8 2,21 0-13-2,-1 0-41-1,-4 2-50 3,-24 4-45-2,-9 1-211 2</inkml:trace>
    </iact:actionData>
  </iact:action>
  <iact:action type="add" startTime="22160">
    <iact:property name="dataType"/>
    <iact:actionData xml:id="d16">
      <inkml:trace xmlns:inkml="http://www.w3.org/2003/InkML" xml:id="stk16" contextRef="#ctx0" brushRef="#br0">4958 6688 445 0,'0'0'233'8,"0"0"-155"0,0 0 6-4,0 0-9 5,0 0-11-2,0 0 6 2,-170 39 1-4,141-14-1 3,6 4-16 2,13 3-1-3,1-5-10 0,9-2-12 0,0-2-10 1,0-10-5-1,42 0 3 0,-4-8-18 0,-2-5-1 2,3 0 0-1,-11-5-4-2,1-21 3 2,-12-5 1 0,-5-3-5 0,-12-2-16-2,0-4-23 2,0 0-30 0,-20 1-17 0,-1 31-102-2,1 3-390 2</inkml:trace>
    </iact:actionData>
  </iact:action>
  <iact:action type="add" startTime="23089">
    <iact:property name="dataType"/>
    <iact:actionData xml:id="d17">
      <inkml:trace xmlns:inkml="http://www.w3.org/2003/InkML" xml:id="stk17" contextRef="#ctx0" brushRef="#br0">422 7559 512 0,'0'0'278'7,"0"0"-149"2,0 0-58-4,0 0-29 3,0 0-6 0,0 0 51 1,21 48-38-2,-11-1 27-1,0 4 12 3,-1 14-37-2,-5 3-19 0,-4 2-16 0,0 4-11 2,0-14-2-2,0-4-3-1,0-9 0 2,0-19-4 0,0-4-16 0,0-21-16-2,7-3-21 4,9 0-66-4,-3-27 8 3,-3 7-119-4,-8-5-548 3</inkml:trace>
    </iact:actionData>
  </iact:action>
  <iact:action type="add" startTime="23367">
    <iact:property name="dataType"/>
    <iact:actionData xml:id="d18">
      <inkml:trace xmlns:inkml="http://www.w3.org/2003/InkML" xml:id="stk18" contextRef="#ctx0" brushRef="#br0">696 7885 518 0,'0'0'325'7,"0"0"-213"-1,0 0 43 3,0 0-61-2,0 0-18 2,0 0-15-4,-264-3-20 3,215 3-23 0,20 3-13 0,0 0-4-2,10 0-1 2,11-3-28 1,2 0-104-2,6 0-60 0,0 0-260 0</inkml:trace>
    </iact:actionData>
  </iact:action>
  <iact:action type="add" startTime="23639">
    <iact:property name="dataType"/>
    <iact:actionData xml:id="d19">
      <inkml:trace xmlns:inkml="http://www.w3.org/2003/InkML" xml:id="stk19" contextRef="#ctx0" brushRef="#br0">805 8020 308 0,'0'0'406'7,"0"0"-281"-1,0 0-25 0,0 0-34 2,0 0-26 0,0 0-10-2,193-64 4 3,-186 47-19-2,2 4-8 3,-6-5-5-6,-3 9-2 4,0-2-5 0,-15 5 1 0,-18 3 3-1,-4 3-1 1,-2 0 2 0,6 6 7 0,5 22 19-2,1 0 8 2,10 6 19 0,5 1-1 0,0-3-2-2,12 5-7 2,0-3-5 0,0-1-7 0,9-2-15-2,19-5-5 3,3-3-4-2,1-12-1 2,9-6-6-4,-2-5-1 3,-1 0-2 0,-3-15-4 0,-6-9-9-2,-2-2-19 2,-14 9-56 0,-13 15-67-1,0 2-112 0</inkml:trace>
    </iact:actionData>
  </iact:action>
  <iact:action type="add" startTime="24020">
    <iact:property name="dataType"/>
    <iact:actionData xml:id="d20">
      <inkml:trace xmlns:inkml="http://www.w3.org/2003/InkML" xml:id="stk20" contextRef="#ctx0" brushRef="#br0">1238 8180 36 0,'0'0'553'6,"0"0"-319"3,0 0-67-3,0 0-50 1,0 0-27 1,0 0-8 0,8-188-10-1,2 161-18 0,0 3-19 2,-1 9-18-2,2-3-9 0,12 1-6 0,6 3 2 1,9 1-4 0,6 6-8-2,2 5-25 3,-6 2-69-2,-9 0-34 2,-31 0-73-3,0 5-321 1</inkml:trace>
    </iact:actionData>
  </iact:action>
  <iact:action type="add" startTime="24293">
    <iact:property name="dataType"/>
    <iact:actionData xml:id="d21">
      <inkml:trace xmlns:inkml="http://www.w3.org/2003/InkML" xml:id="stk21" contextRef="#ctx0" brushRef="#br0">1560 8163 517 0,'0'0'234'5,"0"0"-84"3,0 0-51-4,0 0-26 4,0 0-11 0,0 0-23 0,16 29-33-1,-12-55 0 0,7-7 7 2,-1-4-8 0,-3-2 1-4,9-1 1 3,0 6 0 0,-3 3-2 0,-2 14 0-2,-8 10 1 1,-3 5-5 1,0 2 2 0,0 0 3-2,0 3 12 3,0 33-9-1,9 2-6 1,-7-1-1-4,0-3 6 3,3-12 0-1,-5-10-5 1,6-7-1-1,-4-5-2 1,9 0-1 0,5 0-16 0,8-22 17-1,-1-6-2 0,3 2 2 1,-1 3 2 0,-6 10-1-1,-7 7 3 0,8 3-2 1,-7 3 5 0,-1 0 1-3,-1 15 0 4,1 20-4-1,-8 12 0 0,0 0-1-3,-1 0 0 4,-3-8-3-1,0-10 0 0,0-13-10-2,0-10-36 2,3-6-11 0,4 0-40-1,1-26-139 0,-5 1 5 1,5 0-137-1</inkml:trace>
    </iact:actionData>
  </iact:action>
  <iact:action type="add" startTime="24808">
    <iact:property name="dataType"/>
    <iact:actionData xml:id="d22">
      <inkml:trace xmlns:inkml="http://www.w3.org/2003/InkML" xml:id="stk22" contextRef="#ctx0" brushRef="#br0">2360 7855 392 0,'0'0'315'6,"0"0"-166"1,0 0-90 0,0 0-24 1,0 0 3 0,0 0 9-2,-61 41-3 2,32-21 0 0,9-1-4 0,-3-2-11-2,8 1-7 3,5-2-10-2,7 1 1 2,3 0-4-4,0 3 2 3,0 3 3 0,26-7-7 0,-1 3 9-2,4-2-3 2,-9-4-1 1,-8 4-6-2,-3-4-1 0,-9 6-5 0,0 4-7 2,0-9-4-2,-37-6-11 0,-8-8-36 0,-7 0-65 1,32 0-116 0,4-11-513-1</inkml:trace>
    </iact:actionData>
  </iact:action>
  <iact:action type="add" startTime="25280">
    <iact:property name="dataType"/>
    <iact:actionData xml:id="d23">
      <inkml:trace xmlns:inkml="http://www.w3.org/2003/InkML" xml:id="stk23" contextRef="#ctx0" brushRef="#br0">3331 7284 420 0,'0'0'245'7,"0"0"-139"1,0 0-46-3,0 0 0 3,0 0-8 1,0 0-7-2,12-74-8-1,-24 72-4 3,-9 2-8-1,-5 0-13 0,-5 0-2-3,8 0-5 4,0 0-5-2,0 0 2 2,5 12-4-3,2 1 0 2,8 4 2-1,0-3 0 1,4 0 5-1,4-3-2 0,0 1 0 1,-3-1-3 1,3-2 0-4,0 4-2 3,0 7 2 0,0 9 0-2,0 4 1 3,0 9 2-1,0 6 1 2,0 11 4-3,0 6 4-2,3 7 4 3,1 2-6 0,5-3-6 0,-6-10 8-2,4-13 2 1,-1-14-3 2,-2-14-9-2,-1-7-1 0,-3-9-1 0,0-4-12 2,0 0-41-2,3 0-57 0,-3 0-119 0,2 0-409 1</inkml:trace>
    </iact:actionData>
  </iact:action>
  <iact:action type="add" startTime="25715">
    <iact:property name="dataType"/>
    <iact:actionData xml:id="d24">
      <inkml:trace xmlns:inkml="http://www.w3.org/2003/InkML" xml:id="stk24" contextRef="#ctx0" brushRef="#br0">3234 7756 387 0,'0'0'362'7,"0"0"-251"0,0 0 15 1,0 0-5-1,0 0-49-1,0 0-28 2,-229-25-18 0,196 25-16-1,5 0-10 0,2 0 0 2,10 0-21-2,6 0-57 3,10 0-77-6,0 0-140 4,0 0-361 0</inkml:trace>
    </iact:actionData>
  </iact:action>
  <iact:action type="add" startTime="25994">
    <iact:property name="dataType"/>
    <iact:actionData xml:id="d25">
      <inkml:trace xmlns:inkml="http://www.w3.org/2003/InkML" xml:id="stk25" contextRef="#ctx0" brushRef="#br0">3475 7869 298 0,'0'0'180'8,"0"0"-60"0,0 0 37-5,0 0-64 6,0 0-16-3,0 0-11 3,-132 60 3-1,120-37-8-3,4 0-6 4,8-1-11-1,0-5-5-1,0 6-18-1,4-3-13 3,32-1-8-1,-5-3-1 0,2-6-8-3,-8-10 5 4,-9 0-1-1,-9-4 5-3,2-35-1 4,-9-13 0-2,0-9 0 1,0 14 0-1,0 12 0 2,0 18-11-3,0 10-9 3,0 7-25-2,-3 0-19-1,3 0-25 2,0 15-109 0,0 4-504 1</inkml:trace>
    </iact:actionData>
  </iact:action>
  <iact:action type="add" startTime="26345">
    <iact:property name="dataType"/>
    <iact:actionData xml:id="d26">
      <inkml:trace xmlns:inkml="http://www.w3.org/2003/InkML" xml:id="stk26" contextRef="#ctx0" brushRef="#br0">3742 8158 508 0,'0'0'196'6,"0"0"-17"2,0 0-50-1,0 0-40 1,0 0-11-1,0 0-7 1,3-254 4-1,8 224-12 2,5 3-28-3,0 9-19 1,-1 4-9 1,11 6-5 0,11 1 3-2,10 7-5 2,9 0 0 0,1 0-21 0,-9 0-40-1,-9 10-65 1,-38-5-68 0,-1 3-341-1</inkml:trace>
    </iact:actionData>
  </iact:action>
  <iact:action type="add" startTime="27885">
    <iact:property name="dataType"/>
    <iact:actionData xml:id="d27">
      <inkml:trace xmlns:inkml="http://www.w3.org/2003/InkML" xml:id="stk27" contextRef="#ctx0" brushRef="#br0">185 9037 240 0,'0'0'360'7,"0"0"-186"1,0 0-55-2,0 0-51 2,0 0-27 0,0 0 1-2,94 0-11 3,-75 0-11-2,-5 0-3 1,-1 0-7-2,5 0 9 2,-3 0 11 0,-4 0-8 0,-1 0 4-2,-6 11-9 2,5 2-8 1,-6 11-9-2,-3 1 1-1,0 1-3 2,0 4 4 0,0-4-2 0,0-1 1-2,0-1 5 3,0 3 4-2,-3 0 6 2,3 0-1-3,0 1-2 2,0-4 5-1,0-4-2 2,0-3-3-3,3-3-5 1,24-8-8 1,4-3-3 0,-1-3 2-1,3 0-1 1,-2-9 2 0,-5-22 0 0,-3-8-4-3,0-4 4 3,-7 4-1 0,-4 3 1 0,-3 5-11 0,-2 12-1-1,-6 2-5 2,-1 11 2-3,0 2-3 1,0 4 10 1,0 0 4 0,0 0-3 0,0 0 1-3,0 0-2 3,0 0 2 0,0 0 2 0,0 6 4 0,0 24 10-2,0 5 19 3,0 11 3-1,0 6-8-2,0-1-11 1,0-3-11 1,0-10 0 1,0-16-2-3,0-12 0 2,0-6-18 0,0-4-20 0,0 0-35-3,0-21-94 4,0-2-69-2,0-1-477 1</inkml:trace>
    </iact:actionData>
  </iact:action>
  <iact:action type="add" startTime="28673">
    <iact:property name="dataType"/>
    <iact:actionData xml:id="d28">
      <inkml:trace xmlns:inkml="http://www.w3.org/2003/InkML" xml:id="stk28" contextRef="#ctx0" brushRef="#br0">422 8898 530 0,'0'0'236'6,"0"0"-79"2,0 0-33-1,0 0-22 1,0 0-4-2,0 0-1 2,0 0-30 0,0 0-31 0,10 0-11-2,11 0-17 2,8 0 4 1,1 0 4-2,5 0 3-1,1 0 6 2,0 0-10 1,1 0-2-2,-6 0-8 1,-4 0 1-1,-6 0-5 0,-3 0-2 1,-8 0 2-2,-9 0 0 3,-1 0 1-2,0 0-1 2,0 0-1-1,0 0-5-3,0 0 0 3,0-15-3 0,-7-5 5-2,-15-2 6 2,3 5-2 1,4 0-1-2,1 3-4 0,6 3-6 0,5-1-37 1,3 7-31 1,0 2-88-4,0 3-156 3</inkml:trace>
    </iact:actionData>
  </iact:action>
  <iact:action type="add" startTime="29236">
    <iact:property name="dataType"/>
    <iact:actionData xml:id="d29">
      <inkml:trace xmlns:inkml="http://www.w3.org/2003/InkML" xml:id="stk29" contextRef="#ctx0" brushRef="#br0">1086 9149 515 0,'0'0'280'9,"0"0"-120"-4,0 0-26 1,0 0-39 2,0 0-7 0,0 0 1-2,80-24-29 4,-60 17-22-4,12 3-8 3,-7 4-5-1,1-4-13-3,-9 4-11 4,-4 0-1-1,-6 0-19-2,-7 0-59 1,0 0-114 2,0 0-135-1</inkml:trace>
    </iact:actionData>
  </iact:action>
  <iact:action type="add" startTime="29497">
    <iact:property name="dataType"/>
    <iact:actionData xml:id="d30">
      <inkml:trace xmlns:inkml="http://www.w3.org/2003/InkML" xml:id="stk30" contextRef="#ctx0" brushRef="#br0">1086 9149 414 0,'32'139'407'8,"-32"-139"-217"0,0 0-46-2,0 0-51 2,0 0-31 0,0 0-13-1,68-11-24-1,-29 11-10 2,-1 0-11 0,1 0-3 0,-1-4-1 0,-2-1-13-1,-13-3-55 0,-16 2-61 2,-7 3-130-4</inkml:trace>
    </iact:actionData>
  </iact:action>
  <iact:action type="add" startTime="29861">
    <iact:property name="dataType"/>
    <iact:actionData xml:id="d31">
      <inkml:trace xmlns:inkml="http://www.w3.org/2003/InkML" xml:id="stk31" contextRef="#ctx0" brushRef="#br0">1628 8866 463 0,'0'0'209'5,"0"0"-49"4,0 0-45-3,0 0-40 1,0 0-1 0,0 0-21 0,68-3-14-1,-47-1-15 2,3-9-12 1,2 0-11-1,8-4 1-2,-7 0 0 1,-6 2-2 2,-1 1 1-2,-4 6-1 0,-12 6-2 1,1-2-2 0,-5 4-2-1,0 0-4 0,0 0 0 1,0 0-7-1,0 0 17 2,0 9 6-2,0 16 15 0,0 12-10 1,-5 4-1 0,1 6-3-2,-3 5-5 3,-2-2 8-3,9 4 2 2,-4-3 5-1,4-3-4 0,0-3-6 1,0-9-1 0,0-6 2-2,0 1-1 3,0-1 1-1,0-3-2 0,0-2-1-2,0-5 0 2,0-6-4 0,0-6-1 0,0-3-1-2,0-1-4 2,0-1-10 0,-18-3-12 0,-12 3-2-2,-9-3 5 2,-2 0-4 0,-3 0-2 0,4 0 3-2,8 0-2 2,15 0 18 0,4 0 6-1,10 0 5-1,3 0-2 2,0 0 4 1,0 0 15-1,0 0 31-2,13 0-1 2,14 0-4 0,8 0 27 0,-2 2-16-2,-1-2-8 2,7 3 11 0,-2-3-6 0,-4 0-5-2,-1 0-12 2,-13 0 4 0,-5 2-11 0,-8-2-1-2,3 0-14 2,-9 0-10 0,0 0-2 0,0 3-6-2,0-3-17 1,0 0-34 2,0 0-36-2,0 0-53 0,0 0-89 0,0 0-286 1</inkml:trace>
    </iact:actionData>
  </iact:action>
  <iact:action type="add" startTime="30727">
    <iact:property name="dataType"/>
    <iact:actionData xml:id="d32">
      <inkml:trace xmlns:inkml="http://www.w3.org/2003/InkML" xml:id="stk32" contextRef="#ctx0" brushRef="#br0">2263 9293 338 0,'0'0'264'7,"0"0"-63"2,0 0-46-3,0 0-70 1,0 0-42 2,0 0-11-2,248-47-13-1,-209 10-2 3,-8 3 5-1,-8 2-14-1,-16 5-2-1,-7 4-6 3,0 1-1-1,0-1-6 0,-4 6-13-3,-22 7-24 4,-3 10-14-1,0 0-5 0,-3 0 29-2,1 31 34 2,8 5 8 0,6 3 26 0,4 4 6-2,10-4 4 2,3 0-12 0,0 3-1-1,0-5-4 1,13 3 3 0,20-3 5-1,0-7-1 1,4-6 6-2,0-7-10 2,-3-7-8 0,-4-10-22 0,-2 0-6-2,-5 0-22 2,-7-6-34 0,-6-17-27 0,-7 1-79-2,-3 11-145 2</inkml:trace>
    </iact:actionData>
  </iact:action>
  <iact:action type="add" startTime="31185">
    <iact:property name="dataType"/>
    <iact:actionData xml:id="d33">
      <inkml:trace xmlns:inkml="http://www.w3.org/2003/InkML" xml:id="stk33" contextRef="#ctx0" brushRef="#br0">2846 9206 365 0,'0'0'249'7,"0"0"-114"-1,0 0-52 2,0 0-45 0,0 0 14 0,0 0 17-2,75-9 1 3,-54 23 5-2,-1 16-8 2,3 8-22-4,-3-1-16 3,1-6-11 0,-5-4-8 0,-5-4-7-2,5-1-3 2,1 0-22 1,7-5-6-2,0-5-1 0,5-9 6 0,-6-3-17 1,-2 0 0 0,-17-25-35-1,-4-9-55 0,0 14-199 1,0 6-219 0</inkml:trace>
    </iact:actionData>
  </iact:action>
  <iact:action type="add" startTime="31449">
    <iact:property name="dataType"/>
    <iact:actionData xml:id="d34">
      <inkml:trace xmlns:inkml="http://www.w3.org/2003/InkML" xml:id="stk34" contextRef="#ctx0" brushRef="#br0">3123 9256 642 0,'0'0'188'8,"0"0"-84"-1,0 0-21-2,0 0-24 3,0 0-17-1,0 0 6 2,-231 189-21-3,204-153-17 2,6-7-10 0,3-9-1 0,5-13-44-3,8-7-65 5,5 0-147-3,0-2-306 2</inkml:trace>
    </iact:actionData>
  </iact:action>
  <iact:action type="add" startTime="31845">
    <iact:property name="dataType"/>
    <iact:actionData xml:id="d35">
      <inkml:trace xmlns:inkml="http://www.w3.org/2003/InkML" xml:id="stk35" contextRef="#ctx0" brushRef="#br0">2382 8767 392 0,'0'0'160'9,"0"0"-64"-4,0 0-29 2,0 0 8 1,0 0 69 0,0 0-16-2,22 3-42 2,-3 4-15 0,5-2 7 0,-1 3-10-1,15-1-21 0,-2-7-14 1,3 0 0 0,2 0-15-2,3 0-8 2,0 0-3 0,-4 0 5 1,6 0 7-4,-5 0 4 4,-8 0-4-2,0 2-9 5,-8 3 1-9,-6 3-3 4,-9-2 5 1,-3-3-7 0,-1 0 3-1,-6 0-2 0,0-3 3 2,7 0 3-2,-7 2-7 0,0-2-2 0,0 0-4 2,0 0-1-2,0 0-6 0,0 0 4 1,0 0-4 0,-7-19 2 0,-16-12 4-2,2-3 1 3,-2 4-1-2,7 3 1 1,9 13-8-3,-3 4-25 4,7 4-43-2,-6-5-21 2,2 11-97-4,7 0-142 3</inkml:trace>
    </iact:actionData>
  </iact:action>
  <iact:action type="add" startTime="33577">
    <iact:property name="dataType"/>
    <iact:actionData xml:id="d36">
      <inkml:trace xmlns:inkml="http://www.w3.org/2003/InkML" xml:id="stk36" contextRef="#ctx0" brushRef="#br0">261 10293 476 0,'0'0'166'6,"0"0"-32"1,0 0-1 1,0 0-30 1,0 0-12-4,0 0-17 3,0 0-24 0,21 81-4 1,-21-49-11-4,3 2-9 3,-3 2-5 0,7-3-11-2,-1-3-2 2,-5-12 2 0,-1-2 17 0,3-15 4 0,1 3 2-1,-4-4-16 0,5 0-11 1,-4 0 7 0,-1 0-3-2,0 0-2 2,3 0-2 0,0 0 1 0,1 0-7-2,5 0 0 2,1 0 3 0,3 0 3-2,-1 0 1 2,4-12-3 0,1-11 4 0,6-1-3 0,-2-10 3-2,2 4-1 2,3 0-1 0,-6 3 3 0,0 7-4-1,-5 3-2 0,-6 3 0 1,1 6-6 1,-10 1 2-4,0 3-1 3,7-8-17 0,-7-11-54 1,0-8-66-3,0 16-111 2,0-1-229-1</inkml:trace>
    </iact:actionData>
  </iact:action>
  <iact:action type="add" startTime="34177">
    <iact:property name="dataType"/>
    <iact:actionData xml:id="d37">
      <inkml:trace xmlns:inkml="http://www.w3.org/2003/InkML" xml:id="stk37" contextRef="#ctx0" brushRef="#br0">261 10026 392 0,'0'0'301'6,"0"0"-144"2,0 0-38-1,0 0-6 0,0 0 1 1,0 0 12 0,0 0-29-1,18 0-49 2,-5 6 8-3,1 0-12 1,5 3-5 1,1-4-19 0,6-2-2-2,1 0-9 2,0-3-3 0,1 0 5 0,-2 0 5-1,-9 0 3 0,-1 0-1 1,-9 0 2 0,-4 0-11-2,-3 0-7 2,0 0-2 0,0 0-4-1,0 0-2 0,0 0-2 1,0-17 4 0,-3-17 3 1,-13 1 2-4,-4-1-2 3,13 6-2 0,-3 0-30 0,7 7-31-2,3 2-33 2,0 8-44 0,0 11-80 0,0 0-275-1</inkml:trace>
    </iact:actionData>
  </iact:action>
  <iact:action type="add" startTime="34703">
    <iact:property name="dataType"/>
    <iact:actionData xml:id="d38">
      <inkml:trace xmlns:inkml="http://www.w3.org/2003/InkML" xml:id="stk38" contextRef="#ctx0" brushRef="#br0">832 10479 562 0,'0'0'334'7,"0"0"-178"1,0 0-32-3,0 0-40 3,0 0-18 0,0 0-6-1,102-24-23 0,-79 20-19 0,-3 1-10 2,1 3-8-1,-2 0-2-3,-15 0-7 3,0 0-58 1,-4 0-92-2,0 0-98-1,0 0-594 3</inkml:trace>
    </iact:actionData>
  </iact:action>
  <iact:action type="add" startTime="34949">
    <iact:property name="dataType"/>
    <iact:actionData xml:id="d39">
      <inkml:trace xmlns:inkml="http://www.w3.org/2003/InkML" xml:id="stk39" contextRef="#ctx0" brushRef="#br0">832 10479 627 0,'28'87'247'7,"-28"-87"-112"0,0 0-38 0,0 0-19 2,0 0-3-3,0 0 22 2,86 3-22-1,-50-3-29 1,-4 0-16-2,-2 0-10 2,-1-3-19 0,-1-2-1 0,-11 0-5 0,-1-4-38 0,-7 1-76-2,-9 5-65 2,0-1-150-2</inkml:trace>
    </iact:actionData>
  </iact:action>
  <iact:action type="add" startTime="35355">
    <iact:property name="dataType"/>
    <iact:actionData xml:id="d40">
      <inkml:trace xmlns:inkml="http://www.w3.org/2003/InkML" xml:id="stk40" contextRef="#ctx0" brushRef="#br0">1399 10310 182 0,'0'0'379'7,"0"0"-195"2,0 0-74-3,0 0-46 0,0 0-16 2,0 0-3 0,48-35 7 0,-39 26-14-2,2 0-3 1,5 3-1 2,0 6 1-1,-3 0 8-2,2 0-11 2,-2 0-3 0,0 0-3 0,-2 9-14-2,5 10-4 2,-3 4 1 0,0 7-4 0,2 5 3-2,-8 4 1 2,5 0-6 0,1 1 5-2,-6-4-7 2,0 0-1 0,11-7 3 0,-2-1 3-2,4 0-1 2,3-5 5 0,-5-4-2 0,0-4-5-2,-7-8-2 2,-1-1-1 0,-6 1 0 0,-1-7-29 0,7 0-26-2,-3 0-19 2,5 0-22 0,-2-13-36-2,-10 0-155 2,0-1-421 0</inkml:trace>
    </iact:actionData>
  </iact:action>
  <iact:action type="add" startTime="35804">
    <iact:property name="dataType"/>
    <iact:actionData xml:id="d41">
      <inkml:trace xmlns:inkml="http://www.w3.org/2003/InkML" xml:id="stk41" contextRef="#ctx0" brushRef="#br0">1888 10167 337 0,'0'0'330'6,"0"0"-208"3,0 0-43-4,0 0-35 3,0 0-25 0,0 0-4 0,-332 354 1-1,288-297-4 0,11-10-3 1,7-13-9 0,11-14-10-1,15-20-117 0,0 0-316 1</inkml:trace>
    </iact:actionData>
  </iact:action>
  <iact:action type="add" startTime="36151">
    <iact:property name="dataType"/>
    <iact:actionData xml:id="d42">
      <inkml:trace xmlns:inkml="http://www.w3.org/2003/InkML" xml:id="stk42" contextRef="#ctx0" brushRef="#br0">2215 10573 288 0,'0'0'414'4,"0"0"-247"4,0 0-63 0,0 0-51-1,0 0-29 1,0 0 8-2,195-32-3 2,-178 15-7 0,-4-8-11-1,-1-4-10 0,-8-3-1 2,-4-8 0-2,0 3-4-1,-4 8-18 3,-17 4-26-2,0 11-2 2,-3 14 16-4,6 0 10 3,-3 4 24 0,-6 31 10 0,-2 6 32-2,-3 4-12 2,3-1-12 0,9-4 0 0,8 5 2-2,3-6 18 2,9 6-10 2,0-4 3-4,0-1-2 1,23-11-11 1,8-13-15 0,5-10-3 0,5-6-3-2,2 0-34 2,4-14-2 1,-10-11-39-2,-14 3-45-2,-14 13-93 3,-9 5-285 0</inkml:trace>
    </iact:actionData>
  </iact:action>
  <iact:action type="add" startTime="36585">
    <iact:property name="dataType"/>
    <iact:actionData xml:id="d43">
      <inkml:trace xmlns:inkml="http://www.w3.org/2003/InkML" xml:id="stk43" contextRef="#ctx0" brushRef="#br0">2691 10603 534 0,'0'0'221'6,"0"0"-89"1,0 0-60-1,0 0-51 2,0 0-12 0,0 0 7 0,58 2 4-2,-55 7 29 2,-3-5-1 0,10 6-4 1,-10 1-10-4,0 5-18 3,0 11-12 1,0-5 0-2,0 1-4-1,0-6 1 3,-2-7 2-2,2 2 1 2,0-4 5-3,0 3-2 1,12-2-7 2,20-5-7-2,-8-4-11-1,-3 0 2 2,-1-27 3 0,-7-15-3 0,-6-5 7-2,-4 0 5 2,6 0 2 0,-8 16 1 0,-1 15 0-2,0 5 0 2,0 11 1 0,0 0 0 0,0 0-7-2,0 0-1 3,0 26 8-2,0 9 31 2,0 13 2-4,0 12-3 3,0 7 4 0,-1 5 5 0,1 10-10-2,-9-9-14 4,5-11-7-3,-12-14-7 1,-3-18-1-2,5-9-1 2,-12-12-10 0,-2-9-26 0,-13 0-4-2,-5-20 1 2,-21-20-39 0,44 14-46 0,-2 1-359-1</inkml:trace>
    </iact:actionData>
  </iact:action>
  <iact:action type="add" startTime="37297">
    <iact:property name="dataType"/>
    <iact:actionData xml:id="d44">
      <inkml:trace xmlns:inkml="http://www.w3.org/2003/InkML" xml:id="stk44" contextRef="#ctx0" brushRef="#br0">2225 9996 545 0,'0'0'110'6,"0"0"-80"2,0 0-29 0,0 0 35-3,0 0 75 3,0 0 4 0,0 11-27 0,0-11-14-1,15 4-22 0,11-2-20 1,4 3-10 0,1 3-4-1,8-2 12 1,5 3-3 0,9-7 5 0,4 3-1-2,-5-5-2 1,4 0-4 2,-12 0 2-2,-8 0-10 0,-13 0 1 1,-5 4-1-1,-15-1-4 2,-3 0-1-4,8-3-3 3,-8 0 2 1,0 0-2-2,0 0-5-1,0 0-4 2,0 0-3 1,0 0 0 0,0 0-5-2,0-23 6-1,-8-8 2 2,-7 1 0-1,-2-4 0-1,-2-4-1 5,3-3-14-5,3-7-34 2,6-3-36-2,7 36-70 2,0 8-136-1</inkml:trace>
    </iact:actionData>
  </iact:action>
  <iact:action type="add" startTime="38495">
    <iact:property name="dataType"/>
    <iact:actionData xml:id="d45">
      <inkml:trace xmlns:inkml="http://www.w3.org/2003/InkML" xml:id="stk45" contextRef="#ctx0" brushRef="#br0">5040 6112 572 0,'0'0'198'8,"0"0"-102"-1,0 0-20 3,0 0-50-3,0 0 2-2,0 0 0 4,0 0 24-2,118 8 0-1,-89 7-4 2,-2 4-18 3,-2 3 2-6,4 8-5 2,-6 2-10 0,-5 5-10 2,-5 3-3-2,0 1-1-1,-9 4-2 2,-4-6 1 0,0 9 0 0,9 3 5-1,-6-1 7 1,-2 11 4-1,-1-1-3 2,0 6-1-4,0-2-8 3,0-3-5 0,-1 4-1 1,-15-3 2-3,0 4-2 1,8-1 1 2,6 3 2 1,2-6 0-6,0-6 1 4,0-7-3 0,0-13 5 0,0-8-2-2,10-4 9 1,3-5-1 2,-6 2-9-1,13 3 0-2,-1 0-2 2,-1 2 0-1,5-7-1 3,-6-4 0-6,-1-13 1 4,-6 1 2 0,3-3 1 2,-8 0-4-5,11 0-3 2,1-8-1 2,-10-6-2-2,6 5 4 0,-5 7 1 1,-8 2 2-1,0 0-3 1,0 0 2-2,0 0-5 2,0 0-7 0,-5 0-9 0,-18 0 21-1,-10 0 0 1,9 0 0-1,0 0 0 2,-8 8 4-3,10 5-3 1,-8 1 1 2,-2 3-2-1,-4 0 1-2,7 0-1 2,3 9 0 0,-3-1 4 0,11 6 6-2,-2 9 5 2,1 1 3 0,10 4-2 0,-2 0-1-3,3-8 4 3,-5-5-6 0,9 4-12 1,-12-3 3-3,5 12-4 2,-3 3 6 0,-1 2 6 3,-6 10 14-6,14 6-14 3,-9 10-5-1,0 11 14 1,7-1 9-2,-4-9-13 3,-3 5-2-2,5-4-1 2,-5 4-12-3,0 14 6 1,-4 2-3 2,1 3-2-1,7 0-1-3,-4-7 3 4,2-4-1-2,-2-2 5 2,6-4 1-4,-6-3-3 5,-2-2-2-4,-2-2-4 4,1 2 1-6,2 5-2 4,7 4 2 1,-3 5-1-2,-5-3 2-1,8-4 2 2,-3-7 1 2,-4-17 2-4,2-8-5 2,-12-15-3-2,6-9 1 5,-3-3-1-4,-13-6 0-3,7 2 0 5,-16 2 0-1,-8 3 0 0,-7 4 0-2,-13-2 0 5,-6 1 0-5,-7 0-3 3,-10-2 3-5,0 1 1 5,-3 1-1-2,3-3 0 2,10 3-2-3,10-6 1 1,19-5-1 0,8-3 0 2,10-5 2-3,7-4 0 2,13-3-2 0,7-5-3-1,3 0-22-3,1 0-7 4,9-13-7 1,0-21-9-1,0-3-67-2,0 20-112 2,0 3-321-1</inkml:trace>
    </iact:actionData>
  </iact:action>
  <iact:action type="add" startTime="40911">
    <iact:property name="dataType"/>
    <iact:actionData xml:id="d46">
      <inkml:trace xmlns:inkml="http://www.w3.org/2003/InkML" xml:id="stk46" contextRef="#ctx0" brushRef="#br0">5069 6118 548 0,'0'0'257'9,"0"0"-87"-5,0 0-61 4,0 0-34 0,0 0-15 0,0 0 3-2,0 0-11 2,-29 31 21 0,-17-28-26 0,-18-3-9-1,-10 0 1 0,-13 0-13 2,-5 0-5-2,6 0-14-1,6 0-4 2,14 0-3 0,9 2-3 1,14-2-7-4,5 0-56 4,9 0-56-1,29 0-130 0,0 0-713-3</inkml:trace>
    </iact:actionData>
  </iact:action>
  <iact:action type="add" startTime="49241">
    <iact:property name="dataType"/>
    <iact:actionData xml:id="d47">
      <inkml:trace xmlns:inkml="http://www.w3.org/2003/InkML" xml:id="stk47" contextRef="#ctx0" brushRef="#br0">7654 8357 50 0,'0'0'236'5,"0"0"-145"4,0 0 4-2,0 0-13 1,0 0-38-2,0 0 31 3,0 0 9-2,0 6-33 2,0 8-14-4,0-1 6 3,0 4 6 0,0 3-12 0,0-2 1-2,0-5-5 2,0-4-12 0,4-5-4 0,4-4-7-1,10 0-8 0,3 0-2 2,12 0 3-2,3 0 7-1,8 0-4 2,1-9 1 1,-6 1-5-2,-2 1 3 1,-8 5 2 0,-1-2-1 0,-9 4 4 0,-8 0 6-2,1 0 7 1,-3 13-12 0,-6 9-6 2,7 3-1-3,-4-3 2 1,-5 1-1 2,-1 3 3-1,0-5 0-2,0 3-5 2,0-2-1 1,0-3-2-2,0-3 0-1,0-2 1 2,0-4-1-1,0-9 1 1,0-1-1-2,0 0-1 3,0 0-15-2,13-25 12 2,-7-5 4-3,7 3 2 2,-3 3-1 0,5 8-1 0,-2-2 1-2,0 11 0 1,4-3 0 2,12 4 1-1,2 5 1-1,5 1 2 0,9 0 4 2,4 0-5-2,6 0 3-1,10 0 2 2,-1 0 7 0,4 11-4 0,5-5 9-2,-12-5 6 2,-2-1-11 0,-11 0-11 0,-8-18-4-2,-11-19-1 2,-18-3-4 0,2 4 1 0,-13 8-7-2,0 11-19 1,0 8-36 1,-16 9-107 0,-5 0-144 0</inkml:trace>
    </iact:actionData>
  </iact:action>
  <iact:action type="add" startTime="50223">
    <iact:property name="dataType"/>
    <iact:actionData xml:id="d48">
      <inkml:trace xmlns:inkml="http://www.w3.org/2003/InkML" xml:id="stk48" contextRef="#ctx0" brushRef="#br0">8131 8818 445 0,'0'0'243'7,"0"0"-121"-1,0 0-26 2,0 0-39 0,0 0-19 0,0 0-5-1,0 0 7 0,16 325-18 2,-26-262-9-2,-1-7 1-1,7-6 1 2,-2-12-3 0,-4-14-7 0,7-12-1-2,-1-12-4 2,-5 0-3 0,5-9-15 1,-6-30-9-4,-6-9 21 4,-4-1-9-2,-1 5-5 1,1 11-5-2,3 11 4 2,3 10 9 1,12 7 5-2,-1 5 7 0,3 0 3 0,0 0 14 2,0 17 18-4,0 16-22 3,0 7 17 0,5-1 14 0,13-3-1-1,-5-4 6 0,3-11-5 1,-5-9-9 0,10-7-13 0,-1-5-17-2,3 0-2 2,11-5-1 0,-3-25 5 0,1-2-5-2,3 4 9 2,-7-3 2 0,2 6-7 0,-2 0-5-1,5 0-1 0,-7-1-2 2,-3 3-45-1,-13 15-147-3,-7 5-237 6</inkml:trace>
    </iact:actionData>
  </iact:action>
  <iact:action type="add" startTime="51497">
    <iact:property name="dataType"/>
    <iact:actionData xml:id="d49">
      <inkml:trace xmlns:inkml="http://www.w3.org/2003/InkML" xml:id="stk49" contextRef="#ctx0" brushRef="#br0">12465 8372 279 0,'0'0'133'7,"0"0"-39"1,0 0 11 0,0 0 8-2,0 0-13 3,0 0-3-2,0 0-12 2,9 0-27-4,-9 22-48 4,3 3 4-2,-3 7 3 2,0 1-6-4,0 3 1 3,4-3-2 1,-1-1 2-2,10-9-1 0,-6-10-1 0,10-4-3 2,12-9-4-4,-5 0-1 3,8 0-2 0,2-20 1 0,7-10 0 0,-1 2-1-2,1 2 0 3,-5 6 0-2,-2 9 1 2,-7 2-1-4,-4 7 4 4,11 2-3-2,-11 0 2 0,0 0-1 1,2 0 0-1,-1 0-2 2,-3 2 1-3,-10 10-1 2,2 5 0-1,-7 4 0 2,-6 6 0-3,2-1 0 2,-2-5 0-1,0-1 0 1,0-3-1-1,0-9 1 0,0-5-3 2,0 0 3-2,0-3-1 2,0 0 0-4,0 0-4 5,8 0-7-4,0-12 9 1,-1-13 3 0,10-2 3 1,2 2-3 0,4-1 1-2,6 3-1 3,-4 9 2-2,-1 6 0 2,-3 5 4-3,15 3 1 1,-1 0-5 1,10 0 6 1,8 22-2-2,14 0 7-1,14-1-1 3,12-4 6-2,11-7 3 2,-1-7-4-3,-3-3-4 2,-14 0-11 0,-6-13-2-3,-20-19 0 4,-7-10-3-2,-30 0-2 1,-23-3-11-2,0 3-13 3,-20 8-38-1,-20 29-88 0,0 2-200-3</inkml:trace>
    </iact:actionData>
  </iact:action>
  <iact:action type="add" startTime="52465">
    <iact:property name="dataType"/>
    <iact:actionData xml:id="d50">
      <inkml:trace xmlns:inkml="http://www.w3.org/2003/InkML" xml:id="stk50" contextRef="#ctx0" brushRef="#br0">12982 8715 321 0,'0'0'209'8,"0"0"-62"0,0 0-37-2,0 0-38 2,0 0-15 0,0 0-7 0,-59 151-24-2,18-123-13 2,1 3 1 0,1-3-6-1,-9-2-1-1,4-13-3 2,-5-4-4 1,8-9 0-4,-2 0-2 3,5-4-5 0,-2-13 7 1,1 7 6-3,-2 7-5 2,2 0 7 0,1 3-2 0,5 0-3 0,-8-4-1-1,-5-1-2 1,7 5-1 0,-2 0 1 0,11 0 0-1,-5 0 0 0,6 24 2 2,9 1 1-5,-1 5 28 4,5 1-6 0,3-3-12 0,9-3-7-2,-3-3-2 2,-2-9-2 0,9-7-2-1,0-6 0 0,0 0-2 0,0 0-9 2,0-12-14-2,0-19 25 0,0-7 6 1,0 1-6 0,0 8-4-1,0 9 0 1,0 7 2-1,0 11 2 0,0 2-1 2,0 0-2-4,0 0 3 3,0 7 10 0,-9 21-3 0,-9 6-1-1,2 3 3 0,-2-4 3 1,11 0 3 0,-3-2 10-1,7-2-7 0,3-10 7 2,0-6 7-2,0-6 6-1,3-7-1 2,24 0-17 0,2 0-11 1,6 0 2-1,1-2 12-2,-1-16 7 2,14 1-7 1,-5 2-7-4,-4-2-7 3,-3 4-8 0,-10 6-1 0,-8 3 0-2,1 2 0 2,1 2-16 0,-5-4-59 0,-16 4-117-2,0 0-266 1</inkml:trace>
    </iact:actionData>
  </iact:action>
  <iact:action type="add" startTime="54694">
    <iact:property name="dataType"/>
    <iact:actionData xml:id="d51">
      <inkml:trace xmlns:inkml="http://www.w3.org/2003/InkML" xml:id="stk51" contextRef="#ctx0" brushRef="#br0">19534 8128 214 0,'0'0'178'8,"0"0"-78"-3,0 0 6 3,0 0-19-1,0 0-41 2,0 0-11-4,0 0-6 3,0 195-13 0,0-180 1 0,0 2 18-2,0 0 3 2,0 1-4 1,0-3-4-1,0-3 2-2,0-10-3 2,5 1-5 0,11-3-14 0,-5 2 1-2,15 1-5 1,-3 6 7 1,-4-4 10 1,3 5-1-1,-12-3-6-2,10 2-4 2,-1-5-2 0,-1 3-8-2,5-4 1 1,-3 0-3 1,3-3 2 4,5 0 1-8,-2 0 2 3,-9 0 2 1,7 0 0 0,-6 0 4-2,0 0-8 2,5 0 2 0,-3 0-4-1,4 0 0 0,-3 0 0 0,0 0 0 2,-3 0 2-1,0 0 0-3,-2 0 8 4,-12 0-6-2,12 0-2 2,-3 0-3-3,0-6 2 2,9 4-2 0,-2-3 1 0,12-2-1-2,4 1 4 1,-8-1 4 2,8 3-2-2,-8-2 10 0,8 4-7 0,-3-1 0 5,-1 1-8-7,4 2 3 1,5-4 0 2,2 4-4 0,10-3 2 0,-8 3 5-2,10-3 11 3,-10 3-7-2,7 0 5 1,-7 0-3-3,-2 0-2 4,12 0-2-1,-10 0-3 0,7 0-3-2,-4 0-2 2,9 0 5 0,-1 0-2-1,8 0 3-1,-3 0-3 2,3 6-2 1,-1 3 0-1,4-3-1-2,-3 0 3 1,-5-3-4 1,-11 1 1 1,9 2-1-4,-1 1 0 4,-8 0 2-1,9-1-3 0,-5-1 2-3,-1 4 1 3,7-6-2 0,-3 2 2 0,-12-2-4-1,-2-3 2 0,-4 0 0 2,-9 0 0-2,7 0-1 0,-11 2 2 0,8 5 1 2,-10-2 5-2,-2 5 9 0,-1-7-5 1,-10 3-3-1,5-2-5 1,-5-4-3-2,7 0-2 3,0 0-3-2,0 0 5 2,-5 0 0-3,2 0 4 1,5 0-3 2,-8-10 2-2,3-3-3-1,6-7-1 2,3-16 1 1,-2-7 0-1,3-13 0-2,6-4-1 1,-9 3 0 1,1 15-2 0,-14 16 0-2,-4 16-21 3,-3 9-51-2,0 1-94 2,-4 0-70-4,-20 0-400 4</inkml:trace>
    </iact:actionData>
  </iact:action>
  <iact:action type="add" startTime="56134">
    <iact:property name="dataType"/>
    <iact:actionData xml:id="d52">
      <inkml:trace xmlns:inkml="http://www.w3.org/2003/InkML" xml:id="stk52" contextRef="#ctx0" brushRef="#br0">19756 8533 36 0,'0'0'332'7,"0"0"-158"-2,0 0-11 4,0 0-26-1,0 0-76 0,0 0 0-3,0 0-19 3,-90 19-18 0,44-14-8 0,-12 3-3-2,-2 0-2 3,-3 1-4-2,2-2-3 1,-6 1-3-2,-3-3 0 2,7 7 0 0,-14 4 0 0,3 1 7-2,0 8 6 4,-4 6-2-3,-2 2-11 1,5 10 2-2,14 2-3 1,-3 3 2 1,7 0-2 1,-1-4 1-3,9 1 0 2,0-6 1-1,8 1-1 2,12-10 0-3,0-5-1 2,11-8 2 0,9-5-2 1,3-12 0-4,6 0 1 2,0 0-1 1,0 0-1 1,0 0 1-3,0 0-2 1,0-6 2 2,0-20 2-2,0-9-2 0,0 1 0 1,0 0-2-1,0 9 4 2,7 5 0-3,-7 7-2 2,3 4 1-1,-3 3 0 2,0 2 0-3,0-1 0 3,0 5 0-2,0 0-2 2,0 0 2-4,0 5 2 3,-19 31 15 0,-5 11-2-1,3 1 1 0,1-6-5 0,1-5 7 2,18-11 5-2,-2-16-3-1,3-1 7 2,0-9-4 0,0 0 5 0,23 0-11-2,22-6-15 3,7-19 3-2,-1-6 4 2,3 0-4-3,-1 2 2 3,-6 7-6-3,-4 3-2 3,-2 1 0-3,2 8-5 1,4 0-48 3,-8 8-84-3,-35 2-53-1,0 0-284 2</inkml:trace>
    </iact:actionData>
  </iact:action>
  <iact:action type="add" startTime="58015">
    <iact:property name="dataType"/>
    <iact:actionData xml:id="d53">
      <inkml:trace xmlns:inkml="http://www.w3.org/2003/InkML" xml:id="stk53" contextRef="#ctx0" brushRef="#br0">19984 8515 57 0,'0'0'207'8,"0"0"-83"-1,0 0-29 0,0 0-10 1,0 0 1 0,0 0-5 0,0 0 12-3,3-6 0 4,-3 6-38-2,-3 0-12 1,-38 0 6-2,0 14-27 2,-15 16-11 0,-1 2-6 0,4 0-3-2,-7 0 0 2,4 0-2 0,-2-4 2-1,4-1 0 2,8 2 0-1,-2-4 4-1,9 3 2 1,3-2-7-3,8-4 2 4,-1 1-3-1,9-1 1-1,-1 3 2 1,4 9-2-1,-2 0 6 1,8 8 1-1,-5-3-5 0,-2-2 2 1,2-6-2 0,12-4-3-1,-3-10 1-1,-2-3-1 2,6-1 0 0,3-9 1-1,0-1-1 0,0 0 2 2,0-3 0-2,0 0-2 2,0 0-8-3,0 0 3 1,0-17 5 2,0-8 0-2,0 3 2-1,0-6 0 3,0 0-2-1,0-1 0 0,0 5 1-2,0 0 0 2,0 11 0 0,0 3-1 0,0 10 0-3,0 0 0 4,0 0-3-1,0 0 3 0,0 0 5-2,0 7 2 2,-7 15 0 0,-6 4 14 0,11 7-3-3,-11 1 2 3,8 2 11 1,-3 1-4-2,0-12-8 0,3-3-3 0,2-7 8 1,3-5 4 0,0-1 9-1,0-6 0 0,0-1 3 1,19-2-19 1,6 0-7-4,14 0-3 4,-1 0 4-2,-2-14 3 2,-6-7-8-4,4-2-4 4,-14 3-4-2,3 0 0 2,-2 3-1-3,-1 7-1 1,-1-1 0 1,-6 7-2 1,-5 2-4-4,-2 2-41 3,-6 0-63 0,0 0-83 0,0 13-214-1</inkml:trace>
    </iact:actionData>
  </iact:action>
  <iact:action type="add" startTime="64343">
    <iact:property name="dataType"/>
    <iact:actionData xml:id="d54">
      <inkml:trace xmlns:inkml="http://www.w3.org/2003/InkML" xml:id="stk54" contextRef="#ctx0" brushRef="#br0">8219 11507 662 0,'0'0'279'8,"0"0"-183"0,0 0 18-1,0 0-21-1,0 0 15 4,25-16-14-4,8-12 0 4,14-3 0-6,9-6-12 4,11-5-9 1,14-2-15-2,19-8-6-1,13 0-9 2,12-5 2 0,8 3-4 0,-1 2-22 0,9-2-19-2,-1-3 0 2,4-1 0 0,-4-4 0-2,11-3 0 2,-3-9 0 1,11 5 0-2,12-2 0-1,-20 13 0 3,-2 9 0-1,-24 10 0 0,-20 10 0-3,6 4 0 3,-12 0 0 1,4 1 0-2,1-8 0 0,-3-1 0 0,2-7 0 2,-1 4 0-1,-2-3 0-2,0 1 0 1,-3 5 0 2,-4 2 0-2,-5 1 0-1,-5-7 0 2,-6-5 0 1,-1-9 0 0,4-13 0-4,4-7 0 3,0-4 0 0,6 4 0 1,-9 13 0-4,-1 7 0 3,-12 11 0 0,-8 6 0 0,-15 7 0-2,2 2 0 2,-6 3 0 0,2-4 0-1,5-3 0 1,12-4 0-1,5-7 0 0,10-2 0 2,4 0 0-3,-4 5 0 2,-7 9 0 0,-8 3 0 0,-2 8 0-2,-6 0 0 2,-7 0 0 0,-6 6 0 1,-9 0 0-4,4 3 0 2,-1 3 0 1,-13-2 0 0,1 5 0-2,-14-1 0 2,-4 3 0 0,-3 0 0 0,0 0 0-1,0 0 0 0,0 0 0 2,-18 0 0-1,-31 0 0-2,-29 8 0 2,-19 4 0 0,-19-2 0-1,1-1 0-1,-14-4 0 3,9-5 0-1,18 0 0 0,2 0 0-3,21 0 0 3,21 0 0 0,23 0 0 1,16 0 0-4,9 0 0 3,10 0 0 1,0 0 0-2,0 0 0 0,0 0 0 0,23 0 0 2,34 3 0-2,16 2 0-1,16 4 0 2,7 6 0 1,1-4 0-2,-9 3 0 0,-8-1 0 1,-16 1 0 0,-18-2 0 0,-18-3 0-2,-14-3 0 2,-10-3 0 0,-4 5 0 0,0 6 0-2,-4 11 0 1,-48 10 0 2,-9 6 0-1,-14-1 0-3,6-8 0 3,6 0 0 1,6-8 0-2,14-1 0-1,6-3 0 2,13-6 0 0,11-9 0 0,5-2-18-2,8-3-120 3,8 0-23-1,41-5-39 1,26-24-65-4,-34 11-47 3,4 0-180 0</inkml:trace>
    </iact:actionData>
  </iact:action>
  <iact:action type="add" startTime="65500">
    <iact:property name="dataType"/>
    <iact:actionData xml:id="d55">
      <inkml:trace xmlns:inkml="http://www.w3.org/2003/InkML" xml:id="stk55" contextRef="#ctx0" brushRef="#br0">14823 8863 537 0,'0'0'193'6,"0"0"-59"1,0 0-43 0,0 0-54 2,0 0 25-2,0 0 17 0,-120-34-2 0,26 34-16 1,4 8 5 0,-4 27-2-2,7 13-4 3,13 11-4-2,14 8-2 2,20 5-6-4,24-1-10 3,16-4 0 0,0-5-8 0,56-11 2-2,27-12-7 3,18-16-8-2,23-20-5 1,2-3-2-1,-18-34-8 0,-7-28-2 2,-28-8 0-1,-22-11-4-2,-17-4 4 1,-32 0-3 2,-2 7 2-2,-17 17 0-1,-45 16 0 3,-30 13 1-2,-6 18 6 2,-11 14-1-4,21 0-1 3,-4 10 1 1,14 26 0-1,8 9 7-2,10 5 0 2,0 1-2 0,2-4-8 0,15 1 0-2,9 0 0 2,8-6-1 0,12 3 4 0,14-3-2-2,0 5 5 2,37-2 1 0,27 1 3-1,29-10-3 0,7-10-1 1,4-16-4 0,4-10-2 1,-1-5-2-4,-7-40 0 3,-12-16-5 0,-12-10 1 0,-12-2-1-2,-24 9-6 2,-15 13-10-1,-17 12-11 2,-8 8-25-3,-8-6-51 1,-40-5-48 1,12 30-77 0,-1 5-172-2</inkml:trace>
    </iact:actionData>
  </iact:action>
  <iact:action type="add" startTime="74042">
    <iact:property name="dataType"/>
    <iact:actionData xml:id="d56">
      <inkml:trace xmlns:inkml="http://www.w3.org/2003/InkML" xml:id="stk56" contextRef="#ctx0" brushRef="#br0">30175 14554 360 0,'0'0'223'7,"0"0"-70"0,0 0-25 2,0 0-10-3,0 0-11 2,0 0 19 0,0 0 16 0,0 0 15-2,0 0-16 1,0 0-25 1,19 0-18 0,17 0-33-2,5 0-21 2,2 0-7 0,15 0-14 0,19-8-14-1,-3-9-9 1,3-1 0 2,-5 11 0-4,-24 1 0 0,-11 4 0 2,-13 2 0 0,-8-4 0 0,-12 1 0-2,-4 3 0 3,0 0 0-2,0 0-74 1,0 0-59-2,-4 0-36 1,-19 9-35 1,-6 17-47 0,17-16-118-1</inkml:trace>
    </iact:actionData>
  </iact:action>
  <iact:action type="add" startTime="74485">
    <iact:property name="dataType"/>
    <iact:actionData xml:id="d57">
      <inkml:trace xmlns:inkml="http://www.w3.org/2003/InkML" xml:id="stk57" contextRef="#ctx0" brushRef="#br0">30259 14835 774 0,'0'0'274'5,"0"0"-133"3,0 0-19 0,0 0-21 0,0 0-13-2,0 0 9 3,76 0-20-2,-31 0 0 3,7 0-24-6,9-5-15 4,-2-7-11 0,-7 7-17 0,5-3-6-2,-5 5-4 2,-4-3-18 0,-5 0-43 0,-9 1-57-2,2-7-45 2,-33 7-50 1,-3 3-108-2</inkml:trace>
    </iact:actionData>
  </iact:action>
  <iact:action type="add" startTime="74869">
    <iact:property name="dataType"/>
    <iact:actionData xml:id="d58">
      <inkml:trace xmlns:inkml="http://www.w3.org/2003/InkML" xml:id="stk58" contextRef="#ctx0" brushRef="#br0">32516 14065 480 0,'0'0'145'5,"0"0"-32"1,0 0-30 2,0 0-20 0,0 0-7 0,0 0-12-1,21-135-3 0,-71 124 9 2,-9 6-2-2,-22 5-8-1,-8 0-13 2,-24 10 5 1,3 30-1-1,-4 7-4-2,8 15 1 2,9 11-1-1,4 9-10 2,22 4-4-2,0 10 3 0,20 5 1 1,12 10 2 0,6-2-1-2,28 3 4 2,5 0 2 0,0-5-1 0,31-8-8-2,30-10-4 2,18-15 7 0,13-16 0 0,8-11-11-2,11-26 5 2,15-14-9 0,-5-7 2 0,2-15-5-2,-22-30 0 2,-5-19-3 0,-25-15 3 1,-10-14-2-4,-7-11 2 3,-15-15-2 0,-9 3 2 0,-4-2-2-2,-21 13 3 2,-3 21-3 0,-2 11 3 0,0 10-1-1,0 2 0-1,-18-1 1 6,-7 4-1-6,-7 2 0 1,3 1 0 1,-12 8 1 1,-2 3 2-2,-5 3-2-1,8 10-1 3,2 7 0-1,5 6 1 0,-17 9-3-3,2 9 2 3,-15 0 0 0,-7 0 4-3,-1 37-1 3,-9 8-2 0,3 11 3 2,14 6-3-3,2 3 3 1,1-4 3-2,14 0-4 3,3-9 0-2,-5-1-2-1,7-4 0 2,-2 3 1 0,6 7-1 1,0 5 6-4,5 14 8 4,9 3 11-2,5 2-10 2,7-2-1-5,2-5-5 5,9-7-3-2,0-3 0-1,9-2 3 2,31-6-1 0,5-2 3 0,19-7 2 1,8-7 9-3,-3-6-9 2,3-9-5 1,-1-5 3-3,-1-7-6 1,-11-4 0 1,-1-7-4-1,9-2 1-1,7 0-3 2,8-31-4 1,2-17 3-2,-7-6-3 3,0-15 2-4,-16-10 1 2,-8-10 0-1,-2-16 1 3,-4-4 1-8,-7-2 0 6,-8 0-1 0,-4 7 0-1,-15 6-1 1,-12-3-1-1,-1 2-2 1,0 1 2 0,0 8 1-3,-13 14-1 3,-7 11-2 1,-5 11-9-3,-11 4-15 2,-3 6-32 0,-11 5-46 0,-9 4-36-2,36 35-82 2,3 0-278-1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9-01-20T05:21:03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927">
    <iact:property name="dataType"/>
    <iact:actionData xml:id="d0">
      <inkml:trace xmlns:inkml="http://www.w3.org/2003/InkML" xml:id="stk0" contextRef="#ctx0" brushRef="#br0">3018 6026 21 0,'0'0'556'7,"0"0"-337"2,0 0-79-4,0 0-20 3,0 0-35 0,0 0 0 0,0 0 28-2,-8 13-23 2,8-5-20 0,13 1-6 0,30 2-39-2,18 0 1 2,23-8-1 0,19-1-5-1,28-2-3-1,5 0-5 2,15 0 1 1,-9 0 0-1,-6 0 9-2,-23 0-7 2,-22 0 11 0,-11 0-8 0,-19 0-2-2,-21 0-9 2,-11 0 0 0,-18 0 1 0,-11 0-7-1,0 0-1 0,-3 0 0 2,-51 7-5-2,-33 6 2-1,-36-4 0 2,-31-9 2 0,-11 0-1 0,-12 0 1-2,-3-14 2 2,22-3-1 0,18 9 1 0,25 8 0-2,22 0 0 2,28 0-1 0,22 0 0 0,18 0 2-2,16 0-1 2,9 5 1 0,0 4 0 0,61 7 3-2,52-1-5 2,48-4-2 1,35-5 1-2,14-4 1-1,-10 6 0 2,-32 1 2 0,-27 2 0 0,-38-2-1-2,-25-3 0 2,-26-4 4 0,-24 0-4 1,-15-2 2-4,-13 4-3 3,0-4 0-1,-23 0-8 2,-51 0 0-4,-31 0 8 3,-24 0-1 1,-5 0-2-3,13 0 5 3,20 0-3-2,28 0 2 2,30 0 0-2,23 0-1-1,9 0 2 2,11 0 2 0,38 0 5 0,55 1 20-2,45 16-26 2,25-10-1 0,-2-1 0 0,-22-6-2-2,-40 0 0 2,-40 0 1 0,-31 0-1 0,-16 0-5-2,-12 0-12 2,-14-3-36 0,-58-11-79 0,-22-4-31-1,34 14-109 0,4 0-771 2</inkml:trace>
    </iact:actionData>
  </iact:action>
  <iact:action type="add" startTime="6187">
    <iact:property name="dataType"/>
    <iact:actionData xml:id="d1">
      <inkml:trace xmlns:inkml="http://www.w3.org/2003/InkML" xml:id="stk1" contextRef="#ctx0" brushRef="#br0">1322 5952 648 0,'0'0'217'8,"0"0"-84"0,0 0-28-4,0 0-37 5,0 0-22-2,0 0 12 1,0 0 1-1,757-76-8 1,-661 76 24 0,-15 0-27 0,-27 0-8-3,-24 0-5 4,-20 0-2-2,-10 0-21 0,-30 12-12 0,-65 7-4 1,-41 1 4 1,-19-15-2-1,-19-5 4-2,-7 0-5 2,6-5 5 1,12-15-4 0,24 1 2-5,35 11 0 4,31 4 0 0,25 4 0-2,28 0 0 2,17 0 3 0,3 0-1 0,19 0 3 0,54 0 2-2,50 0-5 2,35 17 0 0,21 14-1 0,3 0 0-2,-21 3 1 2,-22-10-1 0,-38-1 5 0,-33-9-3-1,-39-6 4 0,-17-2-2 1,-12-6-5 0,-29 0-1-2,-55 0-9 2,-39 0 9 0,-31 0 2 0,-1-14 0-2,6 0-1 2,17-1 0 0,32 13 2-2,42 0-2 2,29 2 0 0,26 0 2 0,3-4-1 0,59 2 10-2,54 2 21 2,39 0-25 0,21 0-2 0,-15 0-4-2,-38 0 3 2,-46 0-2 1,-43 0-2-2,-24 0-3-1,-7 0-24 2,-44 0-115 0,1 0-152 0,-8 0-97-2</inkml:trace>
    </iact:actionData>
  </iact:action>
  <iact:action type="add" startTime="8752">
    <iact:property name="dataType"/>
    <iact:actionData xml:id="d2">
      <inkml:trace xmlns:inkml="http://www.w3.org/2003/InkML" xml:id="stk2" contextRef="#ctx0" brushRef="#br0">7537 5799 197 0,'0'0'256'7,"0"0"-173"0,0 0 11 4,0 0 18-8,0 0-50 5,0 0 4 0,0 0 9 0,10 227-8-2,-10-195-5 1,0-3-16 1,0-8-13 1,0-4-12-1,0-5-4-2,7-7-1 2,-1 5-1-1,-2-5 6 0,19 7-7 1,-5-1 3-1,15-2 8 2,-5 4 10-3,6-5-7 2,4 1-8 0,5-7-2 0,4-2-7 1,11 0 1-4,6 0-2 3,8 0 8 0,2 0-8-1,6 0 9 0,-6 0 11 2,7 6-1-2,9 0-8-1,-3-1-6 2,5 1 3 0,6 0-9 0,-7-1 6-2,6-5-10 2,-1 0 0 0,-11 0-1 0,-2 0 8-2,-2 0-7 2,7 0 3 0,-15 0 1 0,10 0 0 0,-5 0 0-2,-1 0-1 2,-5 5-4 0,-5-2-3 1,-9 2 1-4,1-5-1 4,-2 0-2-2,-5 0 1-1,4 0 0 2,0 0 1 0,-12 0 0 0,13 0 1-2,-9 0-2 2,0 0 0 0,-3 0 1 0,-5 0-1-2,4 0 0 2,-5 0 2 0,-9 0-1 0,-2 3 0-2,-9-3 3 2,-2 0-2 0,-10 0 3 0,-4 0-4-2,7 0-2 2,-2 0 0 0,0 0 0 0,2 0-3-2,3-11 4 2,-5-8-1 0,5-6 1 0,-3-2-1-1,3 3 0 0,-9-1 1 1,8 9-6 0,-8-1-8-2,4 5-48 2,5 4-86 0,-11 8-97 1,3 0-350-4</inkml:trace>
    </iact:actionData>
  </iact:action>
  <iact:action type="add" startTime="9960">
    <iact:property name="dataType"/>
    <iact:actionData xml:id="d3">
      <inkml:trace xmlns:inkml="http://www.w3.org/2003/InkML" xml:id="stk3" contextRef="#ctx0" brushRef="#br0">11550 5982 368 0,'0'0'159'6,"0"0"-52"2,0 0 3-2,0 0-28 2,0 0-7 0,0 0 6 0,0 0-22-2,128 163-2 2,-108-149-4 0,16-2-13-1,5-3-8-1,-2-1-4 3,5 0-3-1,9 2 0 0,-2 0 3-2,8-1-2 1,12-1-2 2,9-5 2 0,7-1-6-2,7 1-5-1,-7 0 5 2,-3 3 7 0,-7-3 1-2,3-1-2 2,-6 1-4 0,6-1-6 0,7 1-6-1,2 4 0 0,4 0-2 1,6 6 7 0,-1-5-7-2,10-3-1 2,5 4-1 0,0-1-1 0,-6 0 1-2,-6 6 4 2,-1-4-2 0,-15 9 1 0,-9-8 2 0,4 0-6-2,-16-3-1 3,3-4-2-2,-1-3-2-1,-2-1 3 3,-3 0 0-2,16 0 5 1,-8 0-8-2,2 0 5 2,-4 0-2 0,-8 0 7 0,-2 0 0-1,-3 0 3 0,-7 0-9 1,6 0 1 0,-8 0 0-2,-5 0-5 2,-4 0 1 1,-8 0 0-2,7 0-1-1,-14 0 0 2,0 0 1 0,-7 0 3 0,-9 0-3 1,2 0 1-4,6-5-1 3,3-14-2 1,-5-11 2-3,7-5-3 1,-2 5 3 1,-3-2-2 0,-3 10 2-2,-10 5-3 2,3 7-5 0,-3-3-59 0,0 2-95-2,0 11-109 2,0 0-378 0</inkml:trace>
    </iact:actionData>
  </iact:action>
  <iact:action type="add" startTime="15019">
    <iact:property name="dataType"/>
    <iact:actionData xml:id="d4">
      <inkml:trace xmlns:inkml="http://www.w3.org/2003/InkML" xml:id="stk4" contextRef="#ctx0" brushRef="#br0">8066 8942 762 0,'0'0'176'7,"0"0"-82"-2,0 0 2 3,0 0-34 1,0 0-16-3,0 0 19 2,0 0 5 0,-260-83-5 1,169 130-23-4,-3 11-11 4,-9 12-9-2,-10 10-5 1,4 15-6 0,-4 14-4-2,13 18-4 2,14 12 1 0,11 0-2 2,14 5 2-6,18-4-3 4,9 3 12 0,11-1-4 1,20-3 1-4,3-6-3 3,23-4-1 0,50-5 1 1,27-4-3-4,24-5 0 3,17-11-3 0,4-8-1-1,-1-22 0 1,-7-12-1 0,4-30-4-1,-1-23 1 1,10-9 0-1,-2-9 2 0,-5-36 1 1,8-11-1 1,-16-11 0-3,-6-4 1 1,-21 4 1 1,-12-2 0 1,-15 4 0-4,-8-3 1 3,-7 10-1 1,-5-2 2-2,3-2-2-1,-15-3 0 2,-1-19 2 0,-14-14-4 0,-11-13 0-2,-7-12 2 2,-16-6-1 1,0 0 0-4,-9-6 1 3,-30-6-2 0,-13 8 2 0,-8 2 0 0,-9 13-2-2,-11 11 1 2,10 9 1 0,-9 9 0 0,2 12 2-2,1 11-2 2,-5 9 2 0,1 13-1 0,-1 9 0-2,-6 16 3 2,-5 16-1 0,-6 3 2 0,-2 0-1-1,-4 0 3 0,4 22-1 1,-4 15 4 0,4 10 0-2,-2 5 5 2,7 14-5 0,6 1 0-2,5 12 2 2,-4 7-2 0,4 8 7 0,-2 7-7-2,-2 4 1 2,17 3-8 0,1 5 4 0,18 1-5 0,4-3 0-2,7 7 8 2,18 9-2 0,12 2 4-2,5 0-4 3,6-5 6-2,6-9-6 1,47-5 6-2,28-4-3 2,35-1-2 0,22-10-3 0,27-5-3-2,15-14-3 2,24-16-5 0,14-19 5 0,15-25-2-2,-4-16 0 2,5-39 1 0,-26-53 1 0,-28-36 0 0,-39-22-1-2,-47-7 1 2,-39 2-3 0,-40 12-6-2,-15 8-47 3,-15 19-68-2,-33 97-111 2,8 17-162-4</inkml:trace>
    </iact:actionData>
  </iact:action>
  <iact:action type="add" startTime="16592">
    <iact:property name="dataType"/>
    <iact:actionData xml:id="d5">
      <inkml:trace xmlns:inkml="http://www.w3.org/2003/InkML" xml:id="stk5" contextRef="#ctx0" brushRef="#br0">9150 9085 646 0,'0'0'299'8,"0"0"-168"0,0 0-31 0,0 0-35-2,0 0-9 2,0 0 9 0,0 0-17-2,174-130 2 2,-113 108-6-1,7 4-4 2,23-3-9-3,6 5 4 2,8 4-18 1,3 7-6-2,4 5-6-1,-13 0-3 1,-1 11 6 3,-10 23 0-3,8 2 2 2,-10 2-2-3,6 3 3 1,-7-1-8 1,-9-2 3-2,-8-7-5 2,4-6 3 0,-15-5-1 0,-6 1-1-2,-7-6 1 2,-4 2-2 1,-3 1 3-2,-1-4-3 1,-9-1 4-2,-9-1-3 2,2-7 4 0,-8 0 4-2,-5-2-1 2,-6-3-1 0,-1 0-8 0,0 0 0-2,0 0-5 3,0 0 3-2,0 0-3 2,0-21 2-4,-37-19 2 3,-7-5 1 0,-4-4 0 0,-5 2 0 0,-2-3 0-1,11 11 1 0,15 5-1 1,2 11 0-2,15 15 0 2,-1 2 0 0,13 6 1 0,0 0-1-2,0 0 2 2,0 0 0 0,0 0 0 0,0 0 7-2,12 17-6 3,17 17 0-2,10 3-3 1,1 4 5-2,1 2 0 2,-1-2 12 0,-8-3 6 0,-1-8-3-2,-14-6 3 2,-1 3 0 0,-9-2 2 0,-7 4-11-1,0-4-7 0,0-3-6 1,-30-7 8 0,-22-8-6-2,4-1 0 2,-9-6 1 0,4 0-4 0,12 0 0-2,1 0-4 3,16 0-7-2,5-6-45 1,11-13-48-2,5-11-72 2,3 15-25 0,0 6-221 0</inkml:trace>
    </iact:actionData>
  </iact:action>
  <iact:action type="add" startTime="17583">
    <iact:property name="dataType"/>
    <iact:actionData xml:id="d6">
      <inkml:trace xmlns:inkml="http://www.w3.org/2003/InkML" xml:id="stk6" contextRef="#ctx0" brushRef="#br0">10034 8779 404 0,'0'0'130'7,"0"0"-8"1,0 0-25-2,0 0-33 4,0 0-4-4,0 0 35 2,235 11-7 0,-192-2 2-2,7-1-25 2,3-3-13 0,4-5 1-2,4 0-8 2,2 0-5 1,10 0-8-2,-5 0 4-1,2 0 4 2,-2 0 3 0,-4 0 5 3,15 9-2-8,11 4-17 6,15 2-5-2,13-5 2 1,10-6-3-2,10 1-1 2,2 1-18 0,1 1 2 4,10 1 5-7,-11-3-1 3,-6 4 3-2,-7-4 0 3,1 2 1-4,8-6 3 3,5 6-3 0,6-5-7 0,14 3-1-2,0 1 2 2,3-3-4 1,3-3 5-2,-12 0-2 0,12 0 2 0,-8-9-4 2,-7-23 2-2,-3 2-4 0,-8 8 3 1,-9 9 1 0,-12 13-2 0,-2 0 1-3,-2 0-1 4,-12 0 2-2,9 4-7 2,-4 0 5-4,14-4-5 3,-3 0 0 0,14 0 0 0,-10-17 1-2,10-3 1 2,-8 6-2 0,4 8 3 0,-8 6-1-1,-2 0 2 0,-10-5-4 2,8-12-1-1,-11-10-1-2,11-9-1 1,-1 7 1 1,-4 0 2 1,-13 5 0-3,-13 15 2 3,-3 0-4-3,-4 3 2 4,-9 2-2-6,0-3-3 8,9 2 2-8,4-7-2 4,13 0-2 0,12 5 3-2,-1 1 1 2,5 6 2 0,-5 0 1 1,-6 6-3-4,0 30 3 4,-5 12-3-2,-1 3 1-1,-11 3 0 2,-1-2 2 1,5-2-2-2,-10 2 1 0,-10-8-1 2,-10 0 1-3,-14-12 2 4,-6-10-2-3,-6-5 0-2,-5-4-1 3,8 9 1 0,5 3-2-2,2 7-1 2,7-2 0 1,-3 4 3-2,-3-4 2 2,-6 1-3-4,1-8 4 5,-6-4-2-4,-13-1 0 0,4-8 0 3,-8-2 0 0,-9-1-1-3,6-7 0-1,-9 0-2 4,-4 0-2-2,0 0-11 2,-36 0 2-4,-21 0 9 3,-11 0 3 0,-6-12-1 0,-10-4 1-2,0-1 2 2,-11 2-1 0,6 2-2 0,-4 4 4-2,14 3-2 2,13 4-2 0,10 2 1 0,17 0 0-2,21 0-1 2,13 0 2 0,5 0 1-1,0 0 5-1,2 0 2 3,43 0-3-1,26 2-3 1,8 13 2-5,5-4-2 5,0-1 0-1,-7-1 2 0,2 2-3-2,-12-2 1 2,7-1 0 0,-15 0 0 0,-2-1 1-2,-12-2-1 2,-3 0 0 2,-2-2 1-4,-9 1 1 0,-8-4-1 2,-16 2 3 0,6-2-4 0,-13 0-1-2,8 0 0 2,-8-9-4 0,0-41 4 0,0-23-1-2,0-17 2 2,0-14-1 0,-24-3 0 0,-3 0-1-2,-4 14 0 3,-5 18-3-2,13 24 1 1,-2 23-47-2,2 23-71 2,-10 5-87 0,20 16-59 0,10 30-266-2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5F0-E64B-4AF1-9A1F-C86EB4474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88B8C-E14C-47C0-915D-875EAA92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12B4-8603-4356-9EED-6EFA827C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7EB2-BA0F-4A17-922E-1F5D1CCF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1775-1767-44C3-91F3-5D9AA535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8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BC5-1A27-4CF6-A442-D25A4F76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ED86-6E87-47EE-8502-1DAE1A638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8057-6460-429E-9477-04C34140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DFC8-6A34-44F7-BF14-4848E7FF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B04-8930-401D-88F6-D7EF74F5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60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9BFBD-FA0F-4FAA-8FCC-5A9B1C2C7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6240D-E159-41AB-A492-AC273079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4AF1-8ACB-4D78-8B11-4FCCB19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7607-3C7C-439D-A34C-04C3802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851D-F6AE-4DCE-8C49-AD040C20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8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DB3C-32AE-4C77-A35B-04C6B760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00E7-5E8B-4B1E-8075-E6868C77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BB6-8B66-4E70-AA3F-95A3AB4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A310-224F-497D-A54A-D1479F5C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A49C-05D2-4D26-842B-0E80F68E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1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BCBE-72DA-4494-8352-B5521DB3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4980-432B-4C22-9FF8-1A97A36A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28BA-F19E-409A-8B67-37FCA61E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7F9-1B44-4844-B08D-378A82D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57E3-20FB-420D-8C67-7495F6E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3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536A-632D-4ABA-B066-9794F825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CD47-734D-4FBF-865C-716DC3C3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35D1-CF49-46F6-AC09-FEA185C0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7E4F-0131-44AD-ABA5-119936AB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00B5-4A80-48B7-8493-3952ACB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BFBD-080C-4C30-BACC-2A25A46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1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387-B902-4DA0-9FC3-497C0819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1D7C-06C2-4840-B3A7-17278480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335E4-1AE3-4549-A458-615D0C74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94FBE-A645-4548-A787-0EF24881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3BA3-19B6-4156-918F-A26B7411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8EC2D-8EB8-43BA-9D5A-2143F534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03B5C-CAFA-48FB-96B8-B662EF91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A8016-1555-42BA-B427-CB5F08E3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4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0E83-6467-4D24-9A49-553D6733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71372-458C-4233-A1D2-8858E806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607A-FE45-4ACA-A49A-47CD459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72D02-812D-4A8A-8544-AFECB29E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9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8E2E-7EFF-4AD8-9CDA-4B8EC50C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8388C-77F6-4E76-9DF3-0C64DEB7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9E42-88CD-4A01-B47F-D0DD3E6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2F16-09D5-47EF-823A-399EFEC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F981-2173-468F-97E1-3A247667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A04C-2360-4F17-9A16-6A81ACE9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0D63-0BB9-421C-B2AB-FBC9B2C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C665-631D-4AE7-BAEC-2BF9867D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F044-02EE-4365-9F05-D853C2A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05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24A-EE2D-49C3-BD6E-AA3971C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CD2A3-E977-4A54-91BE-1B8C9E5AC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3CED3-FC26-4F0F-AC2C-0408F8DA8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F88B-B896-4E18-859E-10D6F091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3E89-8639-4B93-B48F-3EE3788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C056D-4FA3-4615-A384-C0E422B8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ECD7E-2C55-4F98-AE18-466D463C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EC34-3D5E-4F60-88B3-F5842747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5EF8-6193-4A57-A007-CAC06800C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3D2E-9CD4-4C04-B233-F8ED1A6CD9A3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D8AC-744C-4EAB-9A24-A9E45287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2F31-6E66-474B-B532-9CA0C6F5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B8A1-2967-4530-AAAD-FBF509389C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4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microsoft.com/office/2011/relationships/inkAction" Target="../ink/inkAction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0.png"/><Relationship Id="rId7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5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5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11/relationships/inkAction" Target="../ink/inkAction9.xml"/><Relationship Id="rId5" Type="http://schemas.openxmlformats.org/officeDocument/2006/relationships/image" Target="../media/image2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microsoft.com/office/2011/relationships/inkAction" Target="../ink/inkAction10.xml"/><Relationship Id="rId5" Type="http://schemas.openxmlformats.org/officeDocument/2006/relationships/image" Target="../media/image15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0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11" Type="http://schemas.microsoft.com/office/2011/relationships/inkAction" Target="../ink/inkAction11.xml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0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10" Type="http://schemas.openxmlformats.org/officeDocument/2006/relationships/image" Target="../media/image30.png"/><Relationship Id="rId4" Type="http://schemas.openxmlformats.org/officeDocument/2006/relationships/image" Target="../media/image150.png"/><Relationship Id="rId9" Type="http://schemas.microsoft.com/office/2011/relationships/inkAction" Target="../ink/inkAction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1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microsoft.com/office/2011/relationships/inkAction" Target="../ink/inkAction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microsoft.com/office/2011/relationships/inkAction" Target="../ink/inkAction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microsoft.com/office/2011/relationships/inkAction" Target="../ink/inkAction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4.xml"/><Relationship Id="rId18" Type="http://schemas.openxmlformats.org/officeDocument/2006/relationships/customXml" Target="../ink/ink8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customXml" Target="../ink/ink1.xm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1" Type="http://schemas.openxmlformats.org/officeDocument/2006/relationships/tags" Target="../tags/tag21.xml"/><Relationship Id="rId6" Type="http://schemas.openxmlformats.org/officeDocument/2006/relationships/image" Target="NULL"/><Relationship Id="rId11" Type="http://schemas.openxmlformats.org/officeDocument/2006/relationships/customXml" Target="../ink/ink3.xml"/><Relationship Id="rId5" Type="http://schemas.openxmlformats.org/officeDocument/2006/relationships/image" Target="NULL"/><Relationship Id="rId15" Type="http://schemas.openxmlformats.org/officeDocument/2006/relationships/customXml" Target="../ink/ink6.xml"/><Relationship Id="rId23" Type="http://schemas.openxmlformats.org/officeDocument/2006/relationships/image" Target="../media/image46.png"/><Relationship Id="rId10" Type="http://schemas.openxmlformats.org/officeDocument/2006/relationships/image" Target="NULL"/><Relationship Id="rId19" Type="http://schemas.openxmlformats.org/officeDocument/2006/relationships/customXml" Target="../ink/ink9.xml"/><Relationship Id="rId4" Type="http://schemas.openxmlformats.org/officeDocument/2006/relationships/image" Target="NULL"/><Relationship Id="rId9" Type="http://schemas.openxmlformats.org/officeDocument/2006/relationships/customXml" Target="../ink/ink2.xml"/><Relationship Id="rId14" Type="http://schemas.openxmlformats.org/officeDocument/2006/relationships/customXml" Target="../ink/ink5.xml"/><Relationship Id="rId2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7" Type="http://schemas.openxmlformats.org/officeDocument/2006/relationships/image" Target="../media/image3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openxmlformats.org/officeDocument/2006/relationships/image" Target="../media/image910.png"/><Relationship Id="rId5" Type="http://schemas.openxmlformats.org/officeDocument/2006/relationships/image" Target="../media/image300.png"/><Relationship Id="rId10" Type="http://schemas.openxmlformats.org/officeDocument/2006/relationships/image" Target="../media/image330.png"/><Relationship Id="rId9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10" Type="http://schemas.openxmlformats.org/officeDocument/2006/relationships/image" Target="../media/image93.png"/><Relationship Id="rId4" Type="http://schemas.openxmlformats.org/officeDocument/2006/relationships/image" Target="../media/image870.png"/><Relationship Id="rId9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03.png"/><Relationship Id="rId4" Type="http://schemas.openxmlformats.org/officeDocument/2006/relationships/image" Target="../media/image10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10.png"/><Relationship Id="rId7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10" Type="http://schemas.openxmlformats.org/officeDocument/2006/relationships/image" Target="../media/image7.png"/><Relationship Id="rId9" Type="http://schemas.microsoft.com/office/2011/relationships/inkAction" Target="../ink/inkAction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10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124.png"/><Relationship Id="rId9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3" Type="http://schemas.openxmlformats.org/officeDocument/2006/relationships/image" Target="../media/image125.png"/><Relationship Id="rId12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127.png"/><Relationship Id="rId15" Type="http://schemas.openxmlformats.org/officeDocument/2006/relationships/image" Target="../media/image129.png"/><Relationship Id="rId10" Type="http://schemas.openxmlformats.org/officeDocument/2006/relationships/image" Target="../media/image1210.png"/><Relationship Id="rId4" Type="http://schemas.openxmlformats.org/officeDocument/2006/relationships/image" Target="../media/image126.png"/><Relationship Id="rId9" Type="http://schemas.openxmlformats.org/officeDocument/2006/relationships/image" Target="../media/image1200.png"/><Relationship Id="rId14" Type="http://schemas.openxmlformats.org/officeDocument/2006/relationships/image" Target="../media/image1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3.png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8.png"/><Relationship Id="rId3" Type="http://schemas.openxmlformats.org/officeDocument/2006/relationships/image" Target="../media/image155.png"/><Relationship Id="rId7" Type="http://schemas.openxmlformats.org/officeDocument/2006/relationships/image" Target="../media/image610.png"/><Relationship Id="rId12" Type="http://schemas.microsoft.com/office/2011/relationships/inkAction" Target="../ink/inkAction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microsoft.com/office/2011/relationships/inkAction" Target="../ink/inkAction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microsoft.com/office/2011/relationships/inkAction" Target="../ink/inkAction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11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77AF-7D75-43BA-8752-60D8DA94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3595"/>
            <a:ext cx="12192000" cy="1223645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+mn-lt"/>
              </a:rPr>
              <a:t>Lie Bracket, Flow Curves</a:t>
            </a:r>
            <a:br>
              <a:rPr lang="en-US" sz="8000" dirty="0">
                <a:solidFill>
                  <a:srgbClr val="C00000"/>
                </a:solidFill>
                <a:latin typeface="+mn-lt"/>
              </a:rPr>
            </a:br>
            <a:r>
              <a:rPr lang="en-US" sz="8000" dirty="0">
                <a:solidFill>
                  <a:srgbClr val="C00000"/>
                </a:solidFill>
                <a:latin typeface="+mn-lt"/>
              </a:rPr>
              <a:t>and Torsion</a:t>
            </a:r>
            <a:endParaRPr lang="en-CA" sz="8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8E60-03F5-4D32-AFA5-46F99C1330B9}"/>
              </a:ext>
            </a:extLst>
          </p:cNvPr>
          <p:cNvSpPr txBox="1">
            <a:spLocks/>
          </p:cNvSpPr>
          <p:nvPr/>
        </p:nvSpPr>
        <p:spPr>
          <a:xfrm>
            <a:off x="0" y="4447071"/>
            <a:ext cx="12192000" cy="16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(Also see Videos 17-20: </a:t>
            </a:r>
            <a:r>
              <a:rPr lang="en-US" sz="4400" u="sng" dirty="0">
                <a:solidFill>
                  <a:srgbClr val="FF0000"/>
                </a:solidFill>
              </a:rPr>
              <a:t>Covariant Derivative</a:t>
            </a:r>
            <a:r>
              <a:rPr lang="en-US" sz="4400" dirty="0"/>
              <a:t>)</a:t>
            </a:r>
          </a:p>
          <a:p>
            <a:pPr marL="0" indent="0" algn="ctr">
              <a:buNone/>
            </a:pPr>
            <a:r>
              <a:rPr lang="en-US" sz="4400" dirty="0"/>
              <a:t>(Links in the description)</a:t>
            </a:r>
            <a:endParaRPr lang="en-CA" sz="44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8E1ED9-0B02-4C02-8739-94B627B5CDE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65000" y="5758560"/>
              <a:ext cx="4986000" cy="1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8E1ED9-0B02-4C02-8739-94B627B5CD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640" y="5749200"/>
                <a:ext cx="5004720" cy="127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78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8"/>
    </mc:Choice>
    <mc:Fallback xmlns="">
      <p:transition spd="slow" advTm="170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96966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600" i="1">
                        <a:solidFill>
                          <a:srgbClr val="00602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dirty="0"/>
                  <a:t>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969665" cy="800219"/>
              </a:xfrm>
              <a:prstGeom prst="rect">
                <a:avLst/>
              </a:prstGeom>
              <a:blipFill>
                <a:blip r:embed="rId3"/>
                <a:stretch>
                  <a:fillRect l="-3762" t="-16031" r="-2537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348342" y="1223212"/>
                <a:ext cx="11422743" cy="396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" y="1223212"/>
                <a:ext cx="11422743" cy="3968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3BD913-0A60-44CF-AC83-67E193FE915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3000" y="2057400"/>
              <a:ext cx="6490440" cy="200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3BD913-0A60-44CF-AC83-67E193FE9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640" y="2048040"/>
                <a:ext cx="6509160" cy="2024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763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35"/>
    </mc:Choice>
    <mc:Fallback xmlns="">
      <p:transition spd="slow" advTm="488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96966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600" i="1">
                        <a:solidFill>
                          <a:srgbClr val="00602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dirty="0"/>
                  <a:t>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969665" cy="800219"/>
              </a:xfrm>
              <a:prstGeom prst="rect">
                <a:avLst/>
              </a:prstGeom>
              <a:blipFill>
                <a:blip r:embed="rId3"/>
                <a:stretch>
                  <a:fillRect l="-3762" t="-16031" r="-2537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348342" y="1223212"/>
                <a:ext cx="11422743" cy="534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rgbClr val="002060"/>
                  </a:solidFill>
                </a:endParaRP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" y="1223212"/>
                <a:ext cx="11422743" cy="5349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FF7C9-9F64-40A1-90AD-CF170590B442}"/>
                  </a:ext>
                </a:extLst>
              </p:cNvPr>
              <p:cNvSpPr txBox="1"/>
              <p:nvPr/>
            </p:nvSpPr>
            <p:spPr>
              <a:xfrm>
                <a:off x="5126263" y="4563561"/>
                <a:ext cx="5663602" cy="1302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FF7C9-9F64-40A1-90AD-CF170590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63" y="4563561"/>
                <a:ext cx="5663602" cy="1302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80EB97-AB31-4373-AC62-D1F3844C082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640" y="34200"/>
              <a:ext cx="12123000" cy="553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80EB97-AB31-4373-AC62-D1F3844C08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80" y="24840"/>
                <a:ext cx="12141720" cy="5550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22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0"/>
    </mc:Choice>
    <mc:Fallback xmlns="">
      <p:transition spd="slow" advTm="76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96966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600" i="1">
                        <a:solidFill>
                          <a:srgbClr val="00602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dirty="0"/>
                  <a:t>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969665" cy="800219"/>
              </a:xfrm>
              <a:prstGeom prst="rect">
                <a:avLst/>
              </a:prstGeom>
              <a:blipFill>
                <a:blip r:embed="rId3"/>
                <a:stretch>
                  <a:fillRect l="-3762" t="-16031" r="-2537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348342" y="1223212"/>
                <a:ext cx="11422743" cy="534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rgbClr val="002060"/>
                  </a:solidFill>
                </a:endParaRP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" y="1223212"/>
                <a:ext cx="11422743" cy="5349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FF7C9-9F64-40A1-90AD-CF170590B442}"/>
                  </a:ext>
                </a:extLst>
              </p:cNvPr>
              <p:cNvSpPr txBox="1"/>
              <p:nvPr/>
            </p:nvSpPr>
            <p:spPr>
              <a:xfrm>
                <a:off x="5126263" y="4563561"/>
                <a:ext cx="5663602" cy="1302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9FF7C9-9F64-40A1-90AD-CF170590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63" y="4563561"/>
                <a:ext cx="5663602" cy="1302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78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00"/>
    </mc:Choice>
    <mc:Fallback xmlns="">
      <p:transition spd="slow" advTm="76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954340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dirty="0"/>
                  <a:t>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954340" cy="800219"/>
              </a:xfrm>
              <a:prstGeom prst="rect">
                <a:avLst/>
              </a:prstGeom>
              <a:blipFill>
                <a:blip r:embed="rId3"/>
                <a:stretch>
                  <a:fillRect l="-3769" t="-16031" r="-2717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348342" y="1223212"/>
                <a:ext cx="11422743" cy="396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5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5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" y="1223212"/>
                <a:ext cx="11422743" cy="3968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6CE1B0-3952-46C7-8084-FC1AA1D8821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7440" y="2087640"/>
              <a:ext cx="6851160" cy="202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6CE1B0-3952-46C7-8084-FC1AA1D882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080" y="2078280"/>
                <a:ext cx="6869880" cy="2045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87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98"/>
    </mc:Choice>
    <mc:Fallback xmlns="">
      <p:transition spd="slow" advTm="21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954340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600" dirty="0"/>
                  <a:t>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954340" cy="800219"/>
              </a:xfrm>
              <a:prstGeom prst="rect">
                <a:avLst/>
              </a:prstGeom>
              <a:blipFill>
                <a:blip r:embed="rId3"/>
                <a:stretch>
                  <a:fillRect l="-3769" t="-16031" r="-2717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348342" y="1223212"/>
                <a:ext cx="11422743" cy="385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5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5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60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" y="1223212"/>
                <a:ext cx="11422743" cy="3858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EDB9DF-9F1E-411A-A399-D4DC75BB67E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3560" y="2294280"/>
              <a:ext cx="12016080" cy="309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EDB9DF-9F1E-411A-A399-D4DC75BB6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200" y="2284920"/>
                <a:ext cx="12034800" cy="3117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76E0E7B-8810-436C-99DA-95895829F83F}"/>
              </a:ext>
            </a:extLst>
          </p:cNvPr>
          <p:cNvSpPr/>
          <p:nvPr/>
        </p:nvSpPr>
        <p:spPr>
          <a:xfrm>
            <a:off x="11151802" y="4687168"/>
            <a:ext cx="1187116" cy="1100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6CF00D-6FFC-4A47-A890-08A011F8D192}"/>
              </a:ext>
            </a:extLst>
          </p:cNvPr>
          <p:cNvSpPr/>
          <p:nvPr/>
        </p:nvSpPr>
        <p:spPr>
          <a:xfrm>
            <a:off x="7381907" y="4867904"/>
            <a:ext cx="1187116" cy="1100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98"/>
    </mc:Choice>
    <mc:Fallback xmlns="">
      <p:transition spd="slow" advTm="38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3BAAFF-E1AF-4EC6-AB50-F997F470A8E8}"/>
              </a:ext>
            </a:extLst>
          </p:cNvPr>
          <p:cNvGrpSpPr/>
          <p:nvPr/>
        </p:nvGrpSpPr>
        <p:grpSpPr>
          <a:xfrm>
            <a:off x="7152250" y="1302967"/>
            <a:ext cx="3690118" cy="5049010"/>
            <a:chOff x="7152250" y="1302967"/>
            <a:chExt cx="3690118" cy="5049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814118A-A4BE-4050-A026-9732D9749A59}"/>
                    </a:ext>
                  </a:extLst>
                </p:cNvPr>
                <p:cNvSpPr txBox="1"/>
                <p:nvPr/>
              </p:nvSpPr>
              <p:spPr>
                <a:xfrm>
                  <a:off x="7378059" y="1302967"/>
                  <a:ext cx="3238500" cy="988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US" sz="5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5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814118A-A4BE-4050-A026-9732D9749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059" y="1302967"/>
                  <a:ext cx="3238500" cy="988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BDC072-522D-41D0-B3A1-E67B3D193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4100" t="50465" r="8327" b="11451"/>
            <a:stretch/>
          </p:blipFill>
          <p:spPr>
            <a:xfrm>
              <a:off x="7152250" y="2638998"/>
              <a:ext cx="3690118" cy="371297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48145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6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481454" cy="800219"/>
              </a:xfrm>
              <a:prstGeom prst="rect">
                <a:avLst/>
              </a:prstGeom>
              <a:blipFill>
                <a:blip r:embed="rId3"/>
                <a:stretch>
                  <a:fillRect l="-4045" t="-16031" r="-1035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C7D762E-31E4-4332-857B-5524A700FF69}"/>
              </a:ext>
            </a:extLst>
          </p:cNvPr>
          <p:cNvGrpSpPr/>
          <p:nvPr/>
        </p:nvGrpSpPr>
        <p:grpSpPr>
          <a:xfrm>
            <a:off x="1267851" y="1302967"/>
            <a:ext cx="3866244" cy="5111535"/>
            <a:chOff x="1267851" y="1302967"/>
            <a:chExt cx="3866244" cy="5111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7C2EBE-34D4-4978-884B-463266B383DD}"/>
                    </a:ext>
                  </a:extLst>
                </p:cNvPr>
                <p:cNvSpPr txBox="1"/>
                <p:nvPr/>
              </p:nvSpPr>
              <p:spPr>
                <a:xfrm>
                  <a:off x="1756228" y="1302967"/>
                  <a:ext cx="3057714" cy="10296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5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sz="5400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CA" sz="5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7C2EBE-34D4-4978-884B-463266B38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228" y="1302967"/>
                  <a:ext cx="3057714" cy="10296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B1BD3C-F675-4461-BD39-211AA49DA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5032" t="50706" r="5429" b="11395"/>
            <a:stretch/>
          </p:blipFill>
          <p:spPr>
            <a:xfrm>
              <a:off x="1267851" y="2717586"/>
              <a:ext cx="3866244" cy="369691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2096B8-5B71-4E4C-BDDE-1D3616056B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66800" y="2241720"/>
              <a:ext cx="9604440" cy="449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2096B8-5B71-4E4C-BDDE-1D3616056B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7440" y="2232360"/>
                <a:ext cx="9623160" cy="4510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106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54"/>
    </mc:Choice>
    <mc:Fallback xmlns="">
      <p:transition spd="slow" advTm="79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48145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6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481454" cy="800219"/>
              </a:xfrm>
              <a:prstGeom prst="rect">
                <a:avLst/>
              </a:prstGeom>
              <a:blipFill>
                <a:blip r:embed="rId3"/>
                <a:stretch>
                  <a:fillRect l="-4045" t="-16031" r="-1035" b="-38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50" y="110299"/>
                <a:ext cx="4950522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1031087" y="1302967"/>
                <a:ext cx="4339772" cy="102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7" y="1302967"/>
                <a:ext cx="4339772" cy="1029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4118A-A4BE-4050-A026-9732D9749A59}"/>
                  </a:ext>
                </a:extLst>
              </p:cNvPr>
              <p:cNvSpPr txBox="1"/>
              <p:nvPr/>
            </p:nvSpPr>
            <p:spPr>
              <a:xfrm>
                <a:off x="1031087" y="2465721"/>
                <a:ext cx="3292356" cy="988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4118A-A4BE-4050-A026-9732D974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7" y="2465721"/>
                <a:ext cx="3292356" cy="988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53F3095-4C9D-43B5-A6E2-2FB6DC943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913" y="1797461"/>
            <a:ext cx="4739943" cy="4553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9B914A-18A3-4757-92F9-A58E573A4C61}"/>
                  </a:ext>
                </a:extLst>
              </p:cNvPr>
              <p:cNvSpPr txBox="1"/>
              <p:nvPr/>
            </p:nvSpPr>
            <p:spPr>
              <a:xfrm>
                <a:off x="327144" y="4074034"/>
                <a:ext cx="6481454" cy="1819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r>
                  <a:rPr lang="en-US" sz="5400" dirty="0"/>
                  <a:t>          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5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9B914A-18A3-4757-92F9-A58E573A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4" y="4074034"/>
                <a:ext cx="6481454" cy="18199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BAE01F-EF16-46EF-8502-C4BADBFE18A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4520" y="1199880"/>
              <a:ext cx="9586080" cy="537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BAE01F-EF16-46EF-8502-C4BADBFE18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160" y="1190520"/>
                <a:ext cx="9604800" cy="5398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64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89"/>
    </mc:Choice>
    <mc:Fallback xmlns="">
      <p:transition spd="slow" advTm="1368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121184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Finding </a:t>
            </a:r>
            <a:r>
              <a:rPr lang="en-US" sz="3800" dirty="0">
                <a:solidFill>
                  <a:srgbClr val="FF0000"/>
                </a:solidFill>
              </a:rPr>
              <a:t>change</a:t>
            </a:r>
            <a:r>
              <a:rPr lang="en-US" sz="3800" dirty="0"/>
              <a:t> of one vector field along another vector field</a:t>
            </a:r>
            <a:endParaRPr lang="en-CA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1155648" y="794699"/>
                <a:ext cx="315676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6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648" y="794699"/>
                <a:ext cx="3156762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41497-4C6A-4123-B1E1-5C5F22A40818}"/>
                  </a:ext>
                </a:extLst>
              </p:cNvPr>
              <p:cNvSpPr txBox="1"/>
              <p:nvPr/>
            </p:nvSpPr>
            <p:spPr>
              <a:xfrm>
                <a:off x="7768216" y="768887"/>
                <a:ext cx="3165674" cy="108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6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41497-4C6A-4123-B1E1-5C5F22A4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216" y="768887"/>
                <a:ext cx="3165674" cy="10885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BCC89BB-ADD6-4919-8ADA-2140D2F12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810362"/>
            <a:ext cx="5029200" cy="5016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FE01E-A41B-4CCF-9BD2-4BAA45B26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2636" y="1834775"/>
            <a:ext cx="5029200" cy="4992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574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6"/>
    </mc:Choice>
    <mc:Fallback xmlns="">
      <p:transition spd="slow" advTm="405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121184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Finding </a:t>
            </a:r>
            <a:r>
              <a:rPr lang="en-US" sz="3800" dirty="0">
                <a:solidFill>
                  <a:srgbClr val="FF0000"/>
                </a:solidFill>
              </a:rPr>
              <a:t>change</a:t>
            </a:r>
            <a:r>
              <a:rPr lang="en-US" sz="3800" dirty="0"/>
              <a:t> of one vector field along another vector field</a:t>
            </a:r>
            <a:endParaRPr lang="en-CA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1155648" y="794699"/>
                <a:ext cx="315676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6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648" y="794699"/>
                <a:ext cx="3156762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41497-4C6A-4123-B1E1-5C5F22A40818}"/>
                  </a:ext>
                </a:extLst>
              </p:cNvPr>
              <p:cNvSpPr txBox="1"/>
              <p:nvPr/>
            </p:nvSpPr>
            <p:spPr>
              <a:xfrm>
                <a:off x="7768216" y="768887"/>
                <a:ext cx="3328667" cy="108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6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41497-4C6A-4123-B1E1-5C5F22A4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216" y="768887"/>
                <a:ext cx="3328667" cy="1088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BCC89BB-ADD6-4919-8ADA-2140D2F12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1810362"/>
            <a:ext cx="5029200" cy="5016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FE01E-A41B-4CCF-9BD2-4BAA45B26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636" y="1834775"/>
            <a:ext cx="5029200" cy="499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5789E-D9F0-4E6D-88FD-A2109C4C5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636" y="1795162"/>
            <a:ext cx="5029200" cy="4907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55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87">
        <p:fade/>
      </p:transition>
    </mc:Choice>
    <mc:Fallback xmlns="">
      <p:transition spd="med" advTm="588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0" y="155706"/>
                <a:ext cx="6483763" cy="814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600" dirty="0"/>
                  <a:t>Finding </a:t>
                </a:r>
                <a:r>
                  <a:rPr lang="en-US" sz="4600" dirty="0">
                    <a:solidFill>
                      <a:srgbClr val="FF0000"/>
                    </a:solidFill>
                  </a:rPr>
                  <a:t>change</a:t>
                </a:r>
                <a:r>
                  <a:rPr lang="en-US" sz="4600" dirty="0"/>
                  <a:t> along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6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46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4600" dirty="0"/>
                  <a:t>.</a:t>
                </a:r>
                <a:endParaRPr lang="en-CA" sz="4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706"/>
                <a:ext cx="6483763" cy="814005"/>
              </a:xfrm>
              <a:prstGeom prst="rect">
                <a:avLst/>
              </a:prstGeom>
              <a:blipFill>
                <a:blip r:embed="rId3"/>
                <a:stretch>
                  <a:fillRect l="-4041" t="-13534" r="-3008" b="-38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/>
              <p:nvPr/>
            </p:nvSpPr>
            <p:spPr>
              <a:xfrm>
                <a:off x="7014822" y="110299"/>
                <a:ext cx="5080238" cy="889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=1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4800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sz="4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4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AF659-D835-4330-9694-6F5A0D5E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22" y="110299"/>
                <a:ext cx="5080238" cy="889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/>
              <p:nvPr/>
            </p:nvSpPr>
            <p:spPr>
              <a:xfrm>
                <a:off x="565061" y="1223221"/>
                <a:ext cx="3549740" cy="102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7C2EBE-34D4-4978-884B-463266B3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1" y="1223221"/>
                <a:ext cx="3549740" cy="1024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4118A-A4BE-4050-A026-9732D9749A59}"/>
                  </a:ext>
                </a:extLst>
              </p:cNvPr>
              <p:cNvSpPr txBox="1"/>
              <p:nvPr/>
            </p:nvSpPr>
            <p:spPr>
              <a:xfrm>
                <a:off x="565060" y="2501499"/>
                <a:ext cx="3787657" cy="102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14118A-A4BE-4050-A026-9732D974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60" y="2501499"/>
                <a:ext cx="3787657" cy="1029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F383455-7A46-433F-8420-AF3ED865F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4333" y="1536042"/>
            <a:ext cx="4712606" cy="4801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4BAE4A-5591-4B00-B643-5F356F81D115}"/>
                  </a:ext>
                </a:extLst>
              </p:cNvPr>
              <p:cNvSpPr txBox="1"/>
              <p:nvPr/>
            </p:nvSpPr>
            <p:spPr>
              <a:xfrm>
                <a:off x="0" y="4074034"/>
                <a:ext cx="6808598" cy="1860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54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r>
                  <a:rPr lang="en-US" sz="5400" dirty="0"/>
                  <a:t>           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4BAE4A-5591-4B00-B643-5F356F81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4034"/>
                <a:ext cx="6808598" cy="18606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DB3736-1952-4554-806C-27AC9BB7AC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0160" y="932760"/>
              <a:ext cx="11444040" cy="585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DB3736-1952-4554-806C-27AC9BB7AC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800" y="923400"/>
                <a:ext cx="11462760" cy="5876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53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89"/>
    </mc:Choice>
    <mc:Fallback xmlns="">
      <p:transition spd="slow" advTm="131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FEFA885-2315-44E4-A645-EE8276F9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Lie Bracket (Commutator) of Vector Fields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C22F43-78ED-4BAC-869C-0D85BB0EE86C}"/>
                  </a:ext>
                </a:extLst>
              </p:cNvPr>
              <p:cNvSpPr/>
              <p:nvPr/>
            </p:nvSpPr>
            <p:spPr>
              <a:xfrm>
                <a:off x="310630" y="1325563"/>
                <a:ext cx="63985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C22F43-78ED-4BAC-869C-0D85BB0EE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0" y="1325563"/>
                <a:ext cx="639854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CE136D-2BCF-4362-80DD-67C6FECD2EFC}"/>
              </a:ext>
            </a:extLst>
          </p:cNvPr>
          <p:cNvSpPr/>
          <p:nvPr/>
        </p:nvSpPr>
        <p:spPr>
          <a:xfrm>
            <a:off x="0" y="2474644"/>
            <a:ext cx="122779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/>
              <a:t>Required for understanding </a:t>
            </a:r>
            <a:r>
              <a:rPr lang="en-US" sz="4000" dirty="0">
                <a:solidFill>
                  <a:srgbClr val="FF0000"/>
                </a:solidFill>
              </a:rPr>
              <a:t>Riemann Curvature Tensor</a:t>
            </a:r>
          </a:p>
          <a:p>
            <a:r>
              <a:rPr lang="en-US" sz="3200" dirty="0"/>
              <a:t>        (Related Ricci Tensor is in the Einstein Field Equations)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7D20A-08C8-48B0-A820-F23BAB2B5C33}"/>
                  </a:ext>
                </a:extLst>
              </p:cNvPr>
              <p:cNvSpPr/>
              <p:nvPr/>
            </p:nvSpPr>
            <p:spPr>
              <a:xfrm>
                <a:off x="310630" y="3866872"/>
                <a:ext cx="9569286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7D20A-08C8-48B0-A820-F23BAB2B5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30" y="3866872"/>
                <a:ext cx="9569286" cy="993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B816701-1886-4478-A126-CABFC39AB1FD}"/>
              </a:ext>
            </a:extLst>
          </p:cNvPr>
          <p:cNvSpPr/>
          <p:nvPr/>
        </p:nvSpPr>
        <p:spPr>
          <a:xfrm>
            <a:off x="224" y="5532437"/>
            <a:ext cx="101900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2.   Get a better understanding of “</a:t>
            </a:r>
            <a:r>
              <a:rPr lang="en-US" sz="4000" dirty="0">
                <a:solidFill>
                  <a:srgbClr val="FF0000"/>
                </a:solidFill>
              </a:rPr>
              <a:t>Torsion Free</a:t>
            </a:r>
            <a:r>
              <a:rPr lang="en-US" sz="4000" dirty="0"/>
              <a:t>”</a:t>
            </a:r>
            <a:endParaRPr lang="en-CA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65909C-9D27-4881-8231-1ED5B676FB9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8800" y="2208600"/>
              <a:ext cx="11708640" cy="411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65909C-9D27-4881-8231-1ED5B676F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440" y="2199240"/>
                <a:ext cx="11727360" cy="413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583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50"/>
    </mc:Choice>
    <mc:Fallback xmlns="">
      <p:transition spd="slow" advTm="35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83455-7A46-433F-8420-AF3ED865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91" y="1575798"/>
            <a:ext cx="4712606" cy="480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C9066-53E2-40DA-AEC2-99AEB1537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1" y="1824174"/>
            <a:ext cx="4739943" cy="4553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96D50-6BED-4C4F-85A1-3253DEEAF5FD}"/>
                  </a:ext>
                </a:extLst>
              </p:cNvPr>
              <p:cNvSpPr txBox="1"/>
              <p:nvPr/>
            </p:nvSpPr>
            <p:spPr>
              <a:xfrm>
                <a:off x="1366974" y="487295"/>
                <a:ext cx="3918676" cy="108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596D50-6BED-4C4F-85A1-3253DEEA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74" y="487295"/>
                <a:ext cx="3918676" cy="1088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C9A4-0EEB-44DD-86F2-E0F12E936DED}"/>
                  </a:ext>
                </a:extLst>
              </p:cNvPr>
              <p:cNvSpPr txBox="1"/>
              <p:nvPr/>
            </p:nvSpPr>
            <p:spPr>
              <a:xfrm>
                <a:off x="7369356" y="335536"/>
                <a:ext cx="3918676" cy="112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C9A4-0EEB-44DD-86F2-E0F12E936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56" y="335536"/>
                <a:ext cx="3918676" cy="11283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7FDCE3-A8D1-4CDB-A739-B65951A3D51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9400" y="117360"/>
              <a:ext cx="11813400" cy="663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7FDCE3-A8D1-4CDB-A739-B65951A3D5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040" y="108000"/>
                <a:ext cx="11832120" cy="6649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81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55"/>
    </mc:Choice>
    <mc:Fallback xmlns="">
      <p:transition spd="slow" advTm="117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2E16365-6769-40AE-839A-569584E31880}"/>
              </a:ext>
            </a:extLst>
          </p:cNvPr>
          <p:cNvGrpSpPr/>
          <p:nvPr/>
        </p:nvGrpSpPr>
        <p:grpSpPr>
          <a:xfrm>
            <a:off x="353589" y="1979482"/>
            <a:ext cx="5412773" cy="3046589"/>
            <a:chOff x="0" y="2523951"/>
            <a:chExt cx="5412773" cy="304658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78593-7EBB-4A44-8307-FDE606CBAF2B}"/>
                </a:ext>
              </a:extLst>
            </p:cNvPr>
            <p:cNvCxnSpPr/>
            <p:nvPr/>
          </p:nvCxnSpPr>
          <p:spPr>
            <a:xfrm flipV="1">
              <a:off x="124242" y="4442308"/>
              <a:ext cx="5288531" cy="1128232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821A6E3-60FC-41CF-A8E0-D8BC0B075ACA}"/>
                </a:ext>
              </a:extLst>
            </p:cNvPr>
            <p:cNvCxnSpPr/>
            <p:nvPr/>
          </p:nvCxnSpPr>
          <p:spPr>
            <a:xfrm flipV="1">
              <a:off x="0" y="2523951"/>
              <a:ext cx="5288531" cy="1128232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C19657-F64D-443C-84D4-5429EDC18E54}"/>
              </a:ext>
            </a:extLst>
          </p:cNvPr>
          <p:cNvGrpSpPr/>
          <p:nvPr/>
        </p:nvGrpSpPr>
        <p:grpSpPr>
          <a:xfrm rot="6892832">
            <a:off x="236759" y="2112422"/>
            <a:ext cx="5464745" cy="3247287"/>
            <a:chOff x="100428" y="2475653"/>
            <a:chExt cx="5464745" cy="324728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0982EE-1338-4F4C-8865-85E3546295EA}"/>
                </a:ext>
              </a:extLst>
            </p:cNvPr>
            <p:cNvCxnSpPr/>
            <p:nvPr/>
          </p:nvCxnSpPr>
          <p:spPr>
            <a:xfrm flipV="1">
              <a:off x="276642" y="4594708"/>
              <a:ext cx="5288531" cy="1128232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5CD747-59ED-405D-9E41-E2774B7653DA}"/>
                </a:ext>
              </a:extLst>
            </p:cNvPr>
            <p:cNvCxnSpPr/>
            <p:nvPr/>
          </p:nvCxnSpPr>
          <p:spPr>
            <a:xfrm flipV="1">
              <a:off x="100428" y="2475653"/>
              <a:ext cx="5288531" cy="1128232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2B114-9B9E-48F0-8D8A-3D61ECC9F678}"/>
              </a:ext>
            </a:extLst>
          </p:cNvPr>
          <p:cNvCxnSpPr>
            <a:cxnSpLocks/>
          </p:cNvCxnSpPr>
          <p:nvPr/>
        </p:nvCxnSpPr>
        <p:spPr>
          <a:xfrm flipV="1">
            <a:off x="2049742" y="1642459"/>
            <a:ext cx="2186757" cy="1118852"/>
          </a:xfrm>
          <a:prstGeom prst="straightConnector1">
            <a:avLst/>
          </a:prstGeom>
          <a:ln w="762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119068-0B89-483B-A072-CB99037680A6}"/>
              </a:ext>
            </a:extLst>
          </p:cNvPr>
          <p:cNvCxnSpPr>
            <a:cxnSpLocks/>
          </p:cNvCxnSpPr>
          <p:nvPr/>
        </p:nvCxnSpPr>
        <p:spPr>
          <a:xfrm flipV="1">
            <a:off x="3950962" y="2336142"/>
            <a:ext cx="1444969" cy="1982796"/>
          </a:xfrm>
          <a:prstGeom prst="straightConnector1">
            <a:avLst/>
          </a:prstGeom>
          <a:ln w="762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76179D3-DA1A-4A0C-9B79-9E81F245CDD0}"/>
              </a:ext>
            </a:extLst>
          </p:cNvPr>
          <p:cNvGrpSpPr/>
          <p:nvPr/>
        </p:nvGrpSpPr>
        <p:grpSpPr>
          <a:xfrm>
            <a:off x="1628709" y="4303336"/>
            <a:ext cx="2376712" cy="1868199"/>
            <a:chOff x="1628709" y="4303336"/>
            <a:chExt cx="2376712" cy="18681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4483E3-6031-450B-B5B5-2DC58661E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709" y="4303336"/>
              <a:ext cx="2376712" cy="50800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5E36D8F-F06A-4816-9801-B644C51263F0}"/>
                    </a:ext>
                  </a:extLst>
                </p:cNvPr>
                <p:cNvSpPr txBox="1"/>
                <p:nvPr/>
              </p:nvSpPr>
              <p:spPr>
                <a:xfrm>
                  <a:off x="2244164" y="4848096"/>
                  <a:ext cx="75211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5E36D8F-F06A-4816-9801-B644C5126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164" y="4848096"/>
                  <a:ext cx="752112" cy="132343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489329-7EB5-4BD5-9335-F3A5227E4AB3}"/>
              </a:ext>
            </a:extLst>
          </p:cNvPr>
          <p:cNvGrpSpPr/>
          <p:nvPr/>
        </p:nvGrpSpPr>
        <p:grpSpPr>
          <a:xfrm>
            <a:off x="477832" y="2677067"/>
            <a:ext cx="1634822" cy="2115796"/>
            <a:chOff x="477832" y="2677067"/>
            <a:chExt cx="1634822" cy="211579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C67B32-5D1B-4C32-97E6-9D2735DD4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3179" y="2677067"/>
              <a:ext cx="499475" cy="2115796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0524CC8-B515-47F4-89D8-B41A311EEC24}"/>
                    </a:ext>
                  </a:extLst>
                </p:cNvPr>
                <p:cNvSpPr txBox="1"/>
                <p:nvPr/>
              </p:nvSpPr>
              <p:spPr>
                <a:xfrm>
                  <a:off x="477832" y="3074770"/>
                  <a:ext cx="838106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0524CC8-B515-47F4-89D8-B41A311EE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32" y="3074770"/>
                  <a:ext cx="838106" cy="13234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F8CDD6-3248-4424-BA47-866793944171}"/>
              </a:ext>
            </a:extLst>
          </p:cNvPr>
          <p:cNvGrpSpPr/>
          <p:nvPr/>
        </p:nvGrpSpPr>
        <p:grpSpPr>
          <a:xfrm>
            <a:off x="4377678" y="2276928"/>
            <a:ext cx="2131567" cy="1089336"/>
            <a:chOff x="4377678" y="2276928"/>
            <a:chExt cx="2131567" cy="1089336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912096B-D7DA-403A-90D8-C3F909ACB0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7678" y="2276928"/>
              <a:ext cx="1018253" cy="8305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9D04430-1AD5-4944-B155-068DF19C4A09}"/>
                    </a:ext>
                  </a:extLst>
                </p:cNvPr>
                <p:cNvSpPr txBox="1"/>
                <p:nvPr/>
              </p:nvSpPr>
              <p:spPr>
                <a:xfrm>
                  <a:off x="5257214" y="2658378"/>
                  <a:ext cx="12520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sz="4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9D04430-1AD5-4944-B155-068DF19C4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14" y="2658378"/>
                  <a:ext cx="1252031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732798-2944-4C7D-A773-0406EDE8F410}"/>
              </a:ext>
            </a:extLst>
          </p:cNvPr>
          <p:cNvGrpSpPr/>
          <p:nvPr/>
        </p:nvGrpSpPr>
        <p:grpSpPr>
          <a:xfrm>
            <a:off x="2878072" y="846206"/>
            <a:ext cx="1474079" cy="1430723"/>
            <a:chOff x="2878072" y="846206"/>
            <a:chExt cx="1474079" cy="1430723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F725FEF-1793-4600-9868-9D63449DA0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3490" y="1623845"/>
              <a:ext cx="108661" cy="653084"/>
            </a:xfrm>
            <a:prstGeom prst="straightConnector1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9540932-588E-436F-9E47-FA0B419571F5}"/>
                    </a:ext>
                  </a:extLst>
                </p:cNvPr>
                <p:cNvSpPr txBox="1"/>
                <p:nvPr/>
              </p:nvSpPr>
              <p:spPr>
                <a:xfrm>
                  <a:off x="2878072" y="846206"/>
                  <a:ext cx="124939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US" sz="4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9540932-588E-436F-9E47-FA0B41957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072" y="846206"/>
                  <a:ext cx="1249394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88D0DDE-0DAC-440D-89A4-910C9F2533C7}"/>
              </a:ext>
            </a:extLst>
          </p:cNvPr>
          <p:cNvGrpSpPr/>
          <p:nvPr/>
        </p:nvGrpSpPr>
        <p:grpSpPr>
          <a:xfrm>
            <a:off x="7453600" y="322132"/>
            <a:ext cx="4354011" cy="6645158"/>
            <a:chOff x="7453600" y="322132"/>
            <a:chExt cx="4354011" cy="664515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6B0A55-19E8-47C2-94A8-DBB8246B3E88}"/>
                </a:ext>
              </a:extLst>
            </p:cNvPr>
            <p:cNvGrpSpPr/>
            <p:nvPr/>
          </p:nvGrpSpPr>
          <p:grpSpPr>
            <a:xfrm rot="14251614" flipH="1">
              <a:off x="9089626" y="3922315"/>
              <a:ext cx="1518515" cy="2443175"/>
              <a:chOff x="14827184" y="1145590"/>
              <a:chExt cx="2710862" cy="4047234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23B4C8-5741-4202-928A-7708B76F7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7184" y="1145590"/>
                <a:ext cx="1425126" cy="217891"/>
              </a:xfrm>
              <a:prstGeom prst="straightConnector1">
                <a:avLst/>
              </a:prstGeom>
              <a:ln w="101600">
                <a:solidFill>
                  <a:srgbClr val="4F22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67384BA-A7F2-459E-A1F2-7DF62BAB1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6197" y="2628112"/>
                <a:ext cx="771849" cy="1102636"/>
              </a:xfrm>
              <a:prstGeom prst="straightConnector1">
                <a:avLst/>
              </a:prstGeom>
              <a:ln w="101600">
                <a:solidFill>
                  <a:srgbClr val="A163C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DD723BA-FC04-4499-B912-4F7AB2C56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7364" y="1682461"/>
                <a:ext cx="1127795" cy="651133"/>
              </a:xfrm>
              <a:prstGeom prst="straightConnector1">
                <a:avLst/>
              </a:prstGeom>
              <a:ln w="101600">
                <a:solidFill>
                  <a:srgbClr val="7332A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EEF7C8E-0023-4889-AE7A-68452D099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29" y="3836135"/>
                <a:ext cx="0" cy="1356689"/>
              </a:xfrm>
              <a:prstGeom prst="straightConnector1">
                <a:avLst/>
              </a:prstGeom>
              <a:ln w="101600">
                <a:solidFill>
                  <a:srgbClr val="C39BE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6E91B3E-F8C0-4CE7-891F-074571A16D7E}"/>
                </a:ext>
              </a:extLst>
            </p:cNvPr>
            <p:cNvGrpSpPr/>
            <p:nvPr/>
          </p:nvGrpSpPr>
          <p:grpSpPr>
            <a:xfrm rot="10270365">
              <a:off x="8213511" y="2911383"/>
              <a:ext cx="585707" cy="2280179"/>
              <a:chOff x="13110752" y="1143698"/>
              <a:chExt cx="1741182" cy="452147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C703FF7-14D0-4A1E-A4E5-A336CBDB3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9285" y="4308481"/>
                <a:ext cx="0" cy="1356689"/>
              </a:xfrm>
              <a:prstGeom prst="straightConnector1">
                <a:avLst/>
              </a:prstGeom>
              <a:ln w="101600">
                <a:solidFill>
                  <a:srgbClr val="92D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A714E74-354F-4EC3-BD64-FD390416D4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55686" y="1143698"/>
                <a:ext cx="996248" cy="861978"/>
              </a:xfrm>
              <a:prstGeom prst="straightConnector1">
                <a:avLst/>
              </a:prstGeom>
              <a:ln w="101600">
                <a:solidFill>
                  <a:srgbClr val="1D2C1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E958A4D-F8CA-4162-8D6B-EF0AFCBBC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10752" y="3272542"/>
                <a:ext cx="408294" cy="1359168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896C97E-DD10-4D01-A3AB-AECA33ADE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65164" y="2133876"/>
                <a:ext cx="755039" cy="113096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C3A53D-7878-4904-9941-6FBC1383B60A}"/>
                </a:ext>
              </a:extLst>
            </p:cNvPr>
            <p:cNvGrpSpPr/>
            <p:nvPr/>
          </p:nvGrpSpPr>
          <p:grpSpPr>
            <a:xfrm rot="10800000">
              <a:off x="11071028" y="2457840"/>
              <a:ext cx="736583" cy="2447136"/>
              <a:chOff x="13110752" y="1143698"/>
              <a:chExt cx="1741182" cy="4521472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E623782-A179-4337-A0D8-5E3A67FF0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9285" y="4308481"/>
                <a:ext cx="0" cy="1356689"/>
              </a:xfrm>
              <a:prstGeom prst="straightConnector1">
                <a:avLst/>
              </a:prstGeom>
              <a:ln w="101600">
                <a:solidFill>
                  <a:srgbClr val="92D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86BE424-344C-4EBA-A63B-DFDD6FE91D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55686" y="1143698"/>
                <a:ext cx="996248" cy="861978"/>
              </a:xfrm>
              <a:prstGeom prst="straightConnector1">
                <a:avLst/>
              </a:prstGeom>
              <a:ln w="101600">
                <a:solidFill>
                  <a:srgbClr val="1D2C1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170B19-63A9-49A8-990C-5F527C7D6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10752" y="3272542"/>
                <a:ext cx="408294" cy="1359168"/>
              </a:xfrm>
              <a:prstGeom prst="straightConnector1">
                <a:avLst/>
              </a:prstGeom>
              <a:ln w="101600"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E497151-24F8-4A5B-BDD9-826234F8B9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65164" y="2133876"/>
                <a:ext cx="755039" cy="1130966"/>
              </a:xfrm>
              <a:prstGeom prst="straightConnector1">
                <a:avLst/>
              </a:prstGeom>
              <a:ln w="101600">
                <a:solidFill>
                  <a:schemeClr val="accent6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FD1ACE4-B360-42EF-A63A-ED5C6FCC7268}"/>
                </a:ext>
              </a:extLst>
            </p:cNvPr>
            <p:cNvGrpSpPr/>
            <p:nvPr/>
          </p:nvGrpSpPr>
          <p:grpSpPr>
            <a:xfrm rot="12106981" flipH="1">
              <a:off x="8857787" y="875620"/>
              <a:ext cx="1518515" cy="2443175"/>
              <a:chOff x="14827184" y="1145590"/>
              <a:chExt cx="2710862" cy="4047234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12586E8-F103-492C-894F-276CA7836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7184" y="1145590"/>
                <a:ext cx="1425126" cy="217891"/>
              </a:xfrm>
              <a:prstGeom prst="straightConnector1">
                <a:avLst/>
              </a:prstGeom>
              <a:ln w="101600">
                <a:solidFill>
                  <a:srgbClr val="4F22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913B879-6099-485B-B1CC-E6DE1DD04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6197" y="2628112"/>
                <a:ext cx="771849" cy="1102636"/>
              </a:xfrm>
              <a:prstGeom prst="straightConnector1">
                <a:avLst/>
              </a:prstGeom>
              <a:ln w="101600">
                <a:solidFill>
                  <a:srgbClr val="A163CF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3F84125-4192-4BF5-BC7F-E926D243F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7364" y="1682461"/>
                <a:ext cx="1127795" cy="651133"/>
              </a:xfrm>
              <a:prstGeom prst="straightConnector1">
                <a:avLst/>
              </a:prstGeom>
              <a:ln w="101600">
                <a:solidFill>
                  <a:srgbClr val="7332A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27ADEFD-9F78-48CE-BC26-3A6A01BC3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29" y="3836135"/>
                <a:ext cx="0" cy="1356689"/>
              </a:xfrm>
              <a:prstGeom prst="straightConnector1">
                <a:avLst/>
              </a:prstGeom>
              <a:ln w="101600">
                <a:solidFill>
                  <a:srgbClr val="C39BE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8A4D37A-E591-4923-911E-CE80FE541F57}"/>
                    </a:ext>
                  </a:extLst>
                </p:cNvPr>
                <p:cNvSpPr txBox="1"/>
                <p:nvPr/>
              </p:nvSpPr>
              <p:spPr>
                <a:xfrm>
                  <a:off x="9947836" y="5643851"/>
                  <a:ext cx="75211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8A4D37A-E591-4923-911E-CE80FE541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836" y="5643851"/>
                  <a:ext cx="752112" cy="13234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59AB9A6-F2E5-4B09-B812-B647EC10C186}"/>
                    </a:ext>
                  </a:extLst>
                </p:cNvPr>
                <p:cNvSpPr txBox="1"/>
                <p:nvPr/>
              </p:nvSpPr>
              <p:spPr>
                <a:xfrm>
                  <a:off x="7593801" y="3524657"/>
                  <a:ext cx="838106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59AB9A6-F2E5-4B09-B812-B647EC10C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801" y="3524657"/>
                  <a:ext cx="838106" cy="13234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F6C67C2-EA2E-42C9-9B00-E39EE40D8C81}"/>
                </a:ext>
              </a:extLst>
            </p:cNvPr>
            <p:cNvCxnSpPr>
              <a:cxnSpLocks/>
            </p:cNvCxnSpPr>
            <p:nvPr/>
          </p:nvCxnSpPr>
          <p:spPr>
            <a:xfrm>
              <a:off x="7453600" y="322132"/>
              <a:ext cx="0" cy="6298221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10F9FF-C755-4144-98DC-75FEFD5B0391}"/>
              </a:ext>
            </a:extLst>
          </p:cNvPr>
          <p:cNvGrpSpPr/>
          <p:nvPr/>
        </p:nvGrpSpPr>
        <p:grpSpPr>
          <a:xfrm>
            <a:off x="4271454" y="568756"/>
            <a:ext cx="2539240" cy="1715223"/>
            <a:chOff x="4271454" y="568756"/>
            <a:chExt cx="2539240" cy="1715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6E2842D-E302-47E9-B821-2086CC27B18F}"/>
                    </a:ext>
                  </a:extLst>
                </p:cNvPr>
                <p:cNvSpPr txBox="1"/>
                <p:nvPr/>
              </p:nvSpPr>
              <p:spPr>
                <a:xfrm>
                  <a:off x="4582521" y="568756"/>
                  <a:ext cx="222817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6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6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6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6E2842D-E302-47E9-B821-2086CC27B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521" y="568756"/>
                  <a:ext cx="2228173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C3E32DE-78B9-4C0E-A6DF-35E7B9E48F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71454" y="1603469"/>
              <a:ext cx="1135087" cy="68051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9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0034952-1951-46BB-96F0-D4665C20DE89}"/>
              </a:ext>
            </a:extLst>
          </p:cNvPr>
          <p:cNvGrpSpPr/>
          <p:nvPr/>
        </p:nvGrpSpPr>
        <p:grpSpPr>
          <a:xfrm>
            <a:off x="593651" y="2493869"/>
            <a:ext cx="2995349" cy="3271551"/>
            <a:chOff x="469624" y="-416118"/>
            <a:chExt cx="4530594" cy="49483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F64876-7481-4B60-8384-35924C43B073}"/>
                </a:ext>
              </a:extLst>
            </p:cNvPr>
            <p:cNvGrpSpPr/>
            <p:nvPr/>
          </p:nvGrpSpPr>
          <p:grpSpPr>
            <a:xfrm>
              <a:off x="503583" y="503583"/>
              <a:ext cx="3909391" cy="4028660"/>
              <a:chOff x="503583" y="503583"/>
              <a:chExt cx="3909391" cy="402866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D76B78-F85A-4156-8FC0-F73467B231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400" y="503583"/>
                <a:ext cx="0" cy="40286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26C5212-4725-42A1-B9D5-D8A7BDB79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2517913"/>
                <a:ext cx="390939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BD65D2E-CA68-4892-9C66-DE4AFB51B609}"/>
                </a:ext>
              </a:extLst>
            </p:cNvPr>
            <p:cNvGrpSpPr/>
            <p:nvPr/>
          </p:nvGrpSpPr>
          <p:grpSpPr>
            <a:xfrm>
              <a:off x="609600" y="528638"/>
              <a:ext cx="3657324" cy="3962400"/>
              <a:chOff x="609600" y="528638"/>
              <a:chExt cx="3657324" cy="3962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8A74F0-4E30-48AA-8F56-DE28AA25C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CB32F30-6212-4C8F-A089-23CFC0F43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24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962442-5CD6-4855-A664-80FBF9596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4FE8F1F-38FD-4B4D-B277-079BC1795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724" y="52863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B4CCD3-FA01-46C9-95C9-F91232562F8F}"/>
                </a:ext>
              </a:extLst>
            </p:cNvPr>
            <p:cNvGrpSpPr/>
            <p:nvPr/>
          </p:nvGrpSpPr>
          <p:grpSpPr>
            <a:xfrm>
              <a:off x="469624" y="684088"/>
              <a:ext cx="3962400" cy="3657324"/>
              <a:chOff x="469624" y="684088"/>
              <a:chExt cx="3962400" cy="36573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ECE3149-6AC3-428A-9B22-FB484BE32A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38298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66257D3-0277-4709-9970-8889AD0878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-1297112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D51844-7781-46C6-AF01-00608636D68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2360212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B0065B-3257-4221-AA5F-F502962FFF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0824" y="1446088"/>
                <a:ext cx="0" cy="396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4D1002-D452-41BF-89A3-2AEC065E5124}"/>
                    </a:ext>
                  </a:extLst>
                </p:cNvPr>
                <p:cNvSpPr txBox="1"/>
                <p:nvPr/>
              </p:nvSpPr>
              <p:spPr>
                <a:xfrm>
                  <a:off x="4492131" y="2020634"/>
                  <a:ext cx="50808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D4D1002-D452-41BF-89A3-2AEC065E5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131" y="2020634"/>
                  <a:ext cx="508087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680AB0-69F9-4660-B6C0-C8F53ADD72C1}"/>
                    </a:ext>
                  </a:extLst>
                </p:cNvPr>
                <p:cNvSpPr txBox="1"/>
                <p:nvPr/>
              </p:nvSpPr>
              <p:spPr>
                <a:xfrm>
                  <a:off x="2181472" y="-416118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sz="3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A680AB0-69F9-4660-B6C0-C8F53ADD7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472" y="-416118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328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74F1ED-EE9F-42BA-86E4-5311668C247F}"/>
              </a:ext>
            </a:extLst>
          </p:cNvPr>
          <p:cNvGrpSpPr/>
          <p:nvPr/>
        </p:nvGrpSpPr>
        <p:grpSpPr>
          <a:xfrm>
            <a:off x="4367085" y="3163531"/>
            <a:ext cx="3014173" cy="2644993"/>
            <a:chOff x="6797040" y="451376"/>
            <a:chExt cx="4559065" cy="400066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662B79C-6D51-43B6-BB63-7ABE19A5F996}"/>
                </a:ext>
              </a:extLst>
            </p:cNvPr>
            <p:cNvCxnSpPr>
              <a:cxnSpLocks/>
            </p:cNvCxnSpPr>
            <p:nvPr/>
          </p:nvCxnSpPr>
          <p:spPr>
            <a:xfrm>
              <a:off x="8854616" y="2509838"/>
              <a:ext cx="19626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25DA59-2B43-4E62-BEE5-B8FC9D27D15D}"/>
                </a:ext>
              </a:extLst>
            </p:cNvPr>
            <p:cNvGrpSpPr/>
            <p:nvPr/>
          </p:nvGrpSpPr>
          <p:grpSpPr>
            <a:xfrm>
              <a:off x="7022245" y="688838"/>
              <a:ext cx="3646026" cy="3647125"/>
              <a:chOff x="7022245" y="688838"/>
              <a:chExt cx="3646026" cy="364712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1D93644-C025-4740-8848-9DFAA49AE330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19F0F38-D42A-4B90-9B93-0F64BA0A80AC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9A5BF19-7EE1-4D23-811C-179C76994143}"/>
                </a:ext>
              </a:extLst>
            </p:cNvPr>
            <p:cNvGrpSpPr/>
            <p:nvPr/>
          </p:nvGrpSpPr>
          <p:grpSpPr>
            <a:xfrm>
              <a:off x="6797040" y="634753"/>
              <a:ext cx="4063582" cy="3817288"/>
              <a:chOff x="6797040" y="634753"/>
              <a:chExt cx="4063582" cy="381728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C23E3C3-5D93-4485-8F49-EF182783E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1C80F6E-3E42-43F2-BB0E-67CA0A80B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36C661-E9A7-493E-9FDC-F56432186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C874695-C5C5-436E-A80F-F9C2C6011743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E1B91E7-DAFB-4C37-AD59-27A3EB379C43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ADC26D2-A4C2-4945-987A-874155B393E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E8B8A32-0D52-45DA-9092-E24B3216426F}"/>
                </a:ext>
              </a:extLst>
            </p:cNvPr>
            <p:cNvGrpSpPr/>
            <p:nvPr/>
          </p:nvGrpSpPr>
          <p:grpSpPr>
            <a:xfrm rot="21067904">
              <a:off x="7498354" y="451376"/>
              <a:ext cx="3611509" cy="3611509"/>
              <a:chOff x="7498354" y="451376"/>
              <a:chExt cx="3611509" cy="3611509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54C3E546-F19D-46D5-A485-0E0394465109}"/>
                  </a:ext>
                </a:extLst>
              </p:cNvPr>
              <p:cNvSpPr/>
              <p:nvPr/>
            </p:nvSpPr>
            <p:spPr>
              <a:xfrm>
                <a:off x="7498354" y="451376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453C768-9541-4C7D-B52D-3FE1DA0F91B3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 flipV="1">
                <a:off x="10512831" y="908052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4299EE-A9EB-4914-A138-B5D8843F00EA}"/>
                    </a:ext>
                  </a:extLst>
                </p:cNvPr>
                <p:cNvSpPr txBox="1"/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147FD2D-D39F-4395-A286-CCF1C5A1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5002" y="2414503"/>
                  <a:ext cx="48224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D5FC64-834E-4926-BBD3-1C2F71911DD9}"/>
                    </a:ext>
                  </a:extLst>
                </p:cNvPr>
                <p:cNvSpPr txBox="1"/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FBC145E-59D4-47D6-8E91-735F23263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578" y="771202"/>
                  <a:ext cx="5205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A5CD715-B123-496B-9F41-9EB1EE35DEB4}"/>
              </a:ext>
            </a:extLst>
          </p:cNvPr>
          <p:cNvGrpSpPr/>
          <p:nvPr/>
        </p:nvGrpSpPr>
        <p:grpSpPr>
          <a:xfrm>
            <a:off x="7567525" y="2848101"/>
            <a:ext cx="5122297" cy="4506801"/>
            <a:chOff x="7542474" y="3189755"/>
            <a:chExt cx="5122297" cy="450680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FCCE69C-9AE2-4528-AC7F-B3FB6798AD3D}"/>
                </a:ext>
              </a:extLst>
            </p:cNvPr>
            <p:cNvGrpSpPr/>
            <p:nvPr/>
          </p:nvGrpSpPr>
          <p:grpSpPr>
            <a:xfrm>
              <a:off x="7542474" y="3189755"/>
              <a:ext cx="5122297" cy="4506801"/>
              <a:chOff x="6935074" y="2851941"/>
              <a:chExt cx="6106684" cy="537290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E6771B02-4B05-4E11-A6F3-2DF5B99D2F6D}"/>
                      </a:ext>
                    </a:extLst>
                  </p14:cNvPr>
                  <p14:cNvContentPartPr/>
                  <p14:nvPr/>
                </p14:nvContentPartPr>
                <p14:xfrm>
                  <a:off x="7952897" y="4728766"/>
                  <a:ext cx="176400" cy="1497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E6771B02-4B05-4E11-A6F3-2DF5B99D2F6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945601" y="4721471"/>
                    <a:ext cx="190993" cy="164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6983DAA7-E78C-436B-B8C5-E489E49B7CB7}"/>
                      </a:ext>
                    </a:extLst>
                  </p14:cNvPr>
                  <p14:cNvContentPartPr/>
                  <p14:nvPr/>
                </p14:nvContentPartPr>
                <p14:xfrm>
                  <a:off x="11642897" y="3653086"/>
                  <a:ext cx="176400" cy="21312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6983DAA7-E78C-436B-B8C5-E489E49B7C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1635601" y="3645796"/>
                    <a:ext cx="190993" cy="2277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C5083EA-7B11-42CF-BE74-1F0A933246AB}"/>
                  </a:ext>
                </a:extLst>
              </p:cNvPr>
              <p:cNvGrpSpPr/>
              <p:nvPr/>
            </p:nvGrpSpPr>
            <p:grpSpPr>
              <a:xfrm>
                <a:off x="6935074" y="2851941"/>
                <a:ext cx="6106684" cy="5372904"/>
                <a:chOff x="6935074" y="2851941"/>
                <a:chExt cx="6106684" cy="537290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8E5F4CF-319D-4763-8018-F4B2FA3169DD}"/>
                    </a:ext>
                  </a:extLst>
                </p:cNvPr>
                <p:cNvGrpSpPr/>
                <p:nvPr/>
              </p:nvGrpSpPr>
              <p:grpSpPr>
                <a:xfrm>
                  <a:off x="8634156" y="2851941"/>
                  <a:ext cx="3073130" cy="4006059"/>
                  <a:chOff x="8100235" y="3083554"/>
                  <a:chExt cx="3073130" cy="4006059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2F4D5732-AB3E-4FE0-BA69-6DD893FBB19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342765" y="3083554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58" name="Ink 57">
                        <a:extLst>
                          <a:ext uri="{FF2B5EF4-FFF2-40B4-BE49-F238E27FC236}">
                            <a16:creationId xmlns:a16="http://schemas.microsoft.com/office/drawing/2014/main" id="{2F4D5732-AB3E-4FE0-BA69-6DD893FBB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35468" y="3076258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59" name="Ink 58">
                        <a:extLst>
                          <a:ext uri="{FF2B5EF4-FFF2-40B4-BE49-F238E27FC236}">
                            <a16:creationId xmlns:a16="http://schemas.microsoft.com/office/drawing/2014/main" id="{1FC13462-8D5D-434B-94AC-03A5D1220D42}"/>
                          </a:ext>
                        </a:extLst>
                      </p14:cNvPr>
                      <p14:cNvContentPartPr/>
                      <p14:nvPr/>
                    </p14:nvContentPartPr>
                    <p14:xfrm rot="21064337">
                      <a:off x="8876487" y="3369084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59" name="Ink 58">
                        <a:extLst>
                          <a:ext uri="{FF2B5EF4-FFF2-40B4-BE49-F238E27FC236}">
                            <a16:creationId xmlns:a16="http://schemas.microsoft.com/office/drawing/2014/main" id="{1FC13462-8D5D-434B-94AC-03A5D1220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 rot="21064337">
                        <a:off x="8869190" y="3361788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60" name="Ink 59">
                        <a:extLst>
                          <a:ext uri="{FF2B5EF4-FFF2-40B4-BE49-F238E27FC236}">
                            <a16:creationId xmlns:a16="http://schemas.microsoft.com/office/drawing/2014/main" id="{DAA4CE5C-1858-4A4F-B1C3-35857D7CB1BF}"/>
                          </a:ext>
                        </a:extLst>
                      </p14:cNvPr>
                      <p14:cNvContentPartPr/>
                      <p14:nvPr/>
                    </p14:nvContentPartPr>
                    <p14:xfrm rot="20343984">
                      <a:off x="8427465" y="3726278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60" name="Ink 59">
                        <a:extLst>
                          <a:ext uri="{FF2B5EF4-FFF2-40B4-BE49-F238E27FC236}">
                            <a16:creationId xmlns:a16="http://schemas.microsoft.com/office/drawing/2014/main" id="{DAA4CE5C-1858-4A4F-B1C3-35857D7CB1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 rot="20343984">
                        <a:off x="8420168" y="3718982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61" name="Ink 60">
                        <a:extLst>
                          <a:ext uri="{FF2B5EF4-FFF2-40B4-BE49-F238E27FC236}">
                            <a16:creationId xmlns:a16="http://schemas.microsoft.com/office/drawing/2014/main" id="{14ACE0C4-295D-4984-B4BF-1FEF3A6CF118}"/>
                          </a:ext>
                        </a:extLst>
                      </p14:cNvPr>
                      <p14:cNvContentPartPr/>
                      <p14:nvPr/>
                    </p14:nvContentPartPr>
                    <p14:xfrm rot="19581063">
                      <a:off x="8100235" y="4225453"/>
                      <a:ext cx="1830600" cy="2864160"/>
                    </p14:xfrm>
                  </p:contentPart>
                </mc:Choice>
                <mc:Fallback xmlns="">
                  <p:pic>
                    <p:nvPicPr>
                      <p:cNvPr id="61" name="Ink 60">
                        <a:extLst>
                          <a:ext uri="{FF2B5EF4-FFF2-40B4-BE49-F238E27FC236}">
                            <a16:creationId xmlns:a16="http://schemas.microsoft.com/office/drawing/2014/main" id="{14ACE0C4-295D-4984-B4BF-1FEF3A6CF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 rot="19581063">
                        <a:off x="8092938" y="4218157"/>
                        <a:ext cx="1845193" cy="28787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4D1CE1F-6ECE-4363-A631-E33284F9AE95}"/>
                    </a:ext>
                  </a:extLst>
                </p:cNvPr>
                <p:cNvGrpSpPr/>
                <p:nvPr/>
              </p:nvGrpSpPr>
              <p:grpSpPr>
                <a:xfrm rot="21157348">
                  <a:off x="7261590" y="3595276"/>
                  <a:ext cx="5780168" cy="3322375"/>
                  <a:chOff x="7167537" y="3622636"/>
                  <a:chExt cx="4915398" cy="3322375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69" name="Ink 68">
                        <a:extLst>
                          <a:ext uri="{FF2B5EF4-FFF2-40B4-BE49-F238E27FC236}">
                            <a16:creationId xmlns:a16="http://schemas.microsoft.com/office/drawing/2014/main" id="{743CF11C-C7D2-4FDB-8C7A-45B07A6D5E60}"/>
                          </a:ext>
                        </a:extLst>
                      </p14:cNvPr>
                      <p14:cNvContentPartPr/>
                      <p14:nvPr/>
                    </p14:nvContentPartPr>
                    <p14:xfrm rot="21096319">
                      <a:off x="7167537" y="3622636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69" name="Ink 68">
                        <a:extLst>
                          <a:ext uri="{FF2B5EF4-FFF2-40B4-BE49-F238E27FC236}">
                            <a16:creationId xmlns:a16="http://schemas.microsoft.com/office/drawing/2014/main" id="{743CF11C-C7D2-4FDB-8C7A-45B07A6D5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21096319">
                        <a:off x="7161332" y="3615340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70" name="Ink 69">
                        <a:extLst>
                          <a:ext uri="{FF2B5EF4-FFF2-40B4-BE49-F238E27FC236}">
                            <a16:creationId xmlns:a16="http://schemas.microsoft.com/office/drawing/2014/main" id="{F3D71609-58B3-4BE3-8730-2CD036754E67}"/>
                          </a:ext>
                        </a:extLst>
                      </p14:cNvPr>
                      <p14:cNvContentPartPr/>
                      <p14:nvPr/>
                    </p14:nvContentPartPr>
                    <p14:xfrm rot="20551968">
                      <a:off x="7707172" y="4124663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70" name="Ink 69">
                        <a:extLst>
                          <a:ext uri="{FF2B5EF4-FFF2-40B4-BE49-F238E27FC236}">
                            <a16:creationId xmlns:a16="http://schemas.microsoft.com/office/drawing/2014/main" id="{F3D71609-58B3-4BE3-8730-2CD03675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20551968">
                        <a:off x="7700967" y="4117367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71" name="Ink 70">
                        <a:extLst>
                          <a:ext uri="{FF2B5EF4-FFF2-40B4-BE49-F238E27FC236}">
                            <a16:creationId xmlns:a16="http://schemas.microsoft.com/office/drawing/2014/main" id="{15C9426F-B757-4818-9668-8AAD7F7CA1CD}"/>
                          </a:ext>
                        </a:extLst>
                      </p14:cNvPr>
                      <p14:cNvContentPartPr/>
                      <p14:nvPr/>
                    </p14:nvContentPartPr>
                    <p14:xfrm rot="19847113">
                      <a:off x="8319925" y="4586890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71" name="Ink 70">
                        <a:extLst>
                          <a:ext uri="{FF2B5EF4-FFF2-40B4-BE49-F238E27FC236}">
                            <a16:creationId xmlns:a16="http://schemas.microsoft.com/office/drawing/2014/main" id="{15C9426F-B757-4818-9668-8AAD7F7CA1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19847113">
                        <a:off x="8313720" y="4579594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72" name="Ink 71">
                        <a:extLst>
                          <a:ext uri="{FF2B5EF4-FFF2-40B4-BE49-F238E27FC236}">
                            <a16:creationId xmlns:a16="http://schemas.microsoft.com/office/drawing/2014/main" id="{2A2509EF-4016-4A38-9226-9FE65AA9C510}"/>
                          </a:ext>
                        </a:extLst>
                      </p14:cNvPr>
                      <p14:cNvContentPartPr/>
                      <p14:nvPr/>
                    </p14:nvContentPartPr>
                    <p14:xfrm rot="19252822">
                      <a:off x="8889375" y="4869971"/>
                      <a:ext cx="3193560" cy="2075040"/>
                    </p14:xfrm>
                  </p:contentPart>
                </mc:Choice>
                <mc:Fallback xmlns="">
                  <p:pic>
                    <p:nvPicPr>
                      <p:cNvPr id="72" name="Ink 71">
                        <a:extLst>
                          <a:ext uri="{FF2B5EF4-FFF2-40B4-BE49-F238E27FC236}">
                            <a16:creationId xmlns:a16="http://schemas.microsoft.com/office/drawing/2014/main" id="{2A2509EF-4016-4A38-9226-9FE65AA9C5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 rot="19252822">
                        <a:off x="8883170" y="4862675"/>
                        <a:ext cx="3205969" cy="208963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37A4BA3-E2EF-4C72-8BAE-C8FB659F074D}"/>
                    </a:ext>
                  </a:extLst>
                </p:cNvPr>
                <p:cNvSpPr/>
                <p:nvPr/>
              </p:nvSpPr>
              <p:spPr>
                <a:xfrm rot="945758">
                  <a:off x="6935074" y="6038231"/>
                  <a:ext cx="4176981" cy="2186614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AB038D-AB20-44B1-B923-E5789BFFAA27}"/>
                    </a:ext>
                  </a:extLst>
                </p:cNvPr>
                <p:cNvSpPr txBox="1"/>
                <p:nvPr/>
              </p:nvSpPr>
              <p:spPr>
                <a:xfrm>
                  <a:off x="7962235" y="4305815"/>
                  <a:ext cx="51129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A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AB038D-AB20-44B1-B923-E5789BFFA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235" y="4305815"/>
                  <a:ext cx="511294" cy="58477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C2867CA-999E-4D53-9D8A-02ACF1ECA57E}"/>
                    </a:ext>
                  </a:extLst>
                </p:cNvPr>
                <p:cNvSpPr txBox="1"/>
                <p:nvPr/>
              </p:nvSpPr>
              <p:spPr>
                <a:xfrm>
                  <a:off x="11583937" y="3350313"/>
                  <a:ext cx="51129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CA" sz="3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C2867CA-999E-4D53-9D8A-02ACF1ECA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3937" y="3350313"/>
                  <a:ext cx="511294" cy="5847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890848-1808-4853-8270-3D43B9A8D493}"/>
              </a:ext>
            </a:extLst>
          </p:cNvPr>
          <p:cNvSpPr txBox="1"/>
          <p:nvPr/>
        </p:nvSpPr>
        <p:spPr>
          <a:xfrm>
            <a:off x="131194" y="105385"/>
            <a:ext cx="55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Coordinate lines</a:t>
            </a:r>
          </a:p>
          <a:p>
            <a:r>
              <a:rPr lang="en-US" sz="4800" dirty="0"/>
              <a:t>  are just </a:t>
            </a:r>
            <a:r>
              <a:rPr lang="en-US" sz="4800" dirty="0">
                <a:solidFill>
                  <a:srgbClr val="7030A0"/>
                </a:solidFill>
              </a:rPr>
              <a:t>flows curves</a:t>
            </a:r>
          </a:p>
          <a:p>
            <a:r>
              <a:rPr lang="en-US" sz="4800" dirty="0"/>
              <a:t>  along </a:t>
            </a:r>
            <a:r>
              <a:rPr lang="en-US" sz="4800" dirty="0">
                <a:solidFill>
                  <a:srgbClr val="0070C0"/>
                </a:solidFill>
              </a:rPr>
              <a:t>basis vectors</a:t>
            </a:r>
            <a:r>
              <a:rPr lang="en-US" sz="4800" dirty="0"/>
              <a:t>.</a:t>
            </a:r>
            <a:endParaRPr lang="en-CA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/>
              <p:nvPr/>
            </p:nvSpPr>
            <p:spPr>
              <a:xfrm>
                <a:off x="6905804" y="28603"/>
                <a:ext cx="4697070" cy="2593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7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7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7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72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7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7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6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]=</m:t>
                      </m:r>
                      <m:acc>
                        <m:accPr>
                          <m:chr m:val="⃗"/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804" y="28603"/>
                <a:ext cx="4697070" cy="25935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84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1"/>
    </mc:Choice>
    <mc:Fallback xmlns="">
      <p:transition spd="slow" advTm="18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/>
              <p:nvPr/>
            </p:nvSpPr>
            <p:spPr>
              <a:xfrm>
                <a:off x="217258" y="153608"/>
                <a:ext cx="7383017" cy="16199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func>
                        <m:funcPr>
                          <m:ctrlPr>
                            <a:rPr lang="en-US" sz="4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6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600" b="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en-US" sz="46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func>
                        <m:funcPr>
                          <m:ctrlPr>
                            <a:rPr lang="en-US" sz="4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6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6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4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4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600" b="0" i="1" dirty="0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4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6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600" i="1" dirty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4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600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4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6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b>
                        <m:sSubPr>
                          <m:ctrlP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6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4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72AE2-3477-4D43-A86A-6CF39EB6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" y="153608"/>
                <a:ext cx="7383017" cy="1619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298AA6-20C7-4D2B-BB29-5313D9441A68}"/>
              </a:ext>
            </a:extLst>
          </p:cNvPr>
          <p:cNvGrpSpPr/>
          <p:nvPr/>
        </p:nvGrpSpPr>
        <p:grpSpPr>
          <a:xfrm>
            <a:off x="7699430" y="-30262"/>
            <a:ext cx="4492570" cy="4075151"/>
            <a:chOff x="-50335" y="-30262"/>
            <a:chExt cx="4492570" cy="407515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E306A58-33B5-4A06-AE99-3D55FAF0219C}"/>
                </a:ext>
              </a:extLst>
            </p:cNvPr>
            <p:cNvGrpSpPr/>
            <p:nvPr/>
          </p:nvGrpSpPr>
          <p:grpSpPr>
            <a:xfrm rot="11740521">
              <a:off x="272474" y="1934615"/>
              <a:ext cx="774785" cy="1143287"/>
              <a:chOff x="2438399" y="503587"/>
              <a:chExt cx="1974575" cy="2014328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408AF5D-91F2-41C3-82C9-D9D5C4FE3F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B089CEE-C6CE-42E2-8AEE-00B14E23D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C739F9-ABE1-44DC-A235-9B745A6AC0FF}"/>
                </a:ext>
              </a:extLst>
            </p:cNvPr>
            <p:cNvGrpSpPr/>
            <p:nvPr/>
          </p:nvGrpSpPr>
          <p:grpSpPr>
            <a:xfrm rot="18154298">
              <a:off x="2403218" y="-419777"/>
              <a:ext cx="774784" cy="1553813"/>
              <a:chOff x="2438399" y="503587"/>
              <a:chExt cx="1974575" cy="2014328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35373766-4119-4FC5-96FA-B993C5BBB2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5B4E55-31D9-4F58-A5E9-56D96803B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603CFC0-1EB9-4E36-88B2-A982B509D9E7}"/>
                </a:ext>
              </a:extLst>
            </p:cNvPr>
            <p:cNvCxnSpPr>
              <a:cxnSpLocks/>
            </p:cNvCxnSpPr>
            <p:nvPr/>
          </p:nvCxnSpPr>
          <p:spPr>
            <a:xfrm>
              <a:off x="2285362" y="2370253"/>
              <a:ext cx="16922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1D8E005-C3E0-4110-99E7-10C79E183464}"/>
                </a:ext>
              </a:extLst>
            </p:cNvPr>
            <p:cNvGrpSpPr/>
            <p:nvPr/>
          </p:nvGrpSpPr>
          <p:grpSpPr>
            <a:xfrm>
              <a:off x="705427" y="800123"/>
              <a:ext cx="3143733" cy="3144680"/>
              <a:chOff x="7022245" y="688838"/>
              <a:chExt cx="3646026" cy="364712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8F4FCD7-69D8-470E-AA92-E35192B085E2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BF4B94A-9AD4-4095-BF0C-A3AAE9F6B450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F08D51F-F726-45F7-9F13-90968DFE25EA}"/>
                </a:ext>
              </a:extLst>
            </p:cNvPr>
            <p:cNvGrpSpPr/>
            <p:nvPr/>
          </p:nvGrpSpPr>
          <p:grpSpPr>
            <a:xfrm>
              <a:off x="511247" y="753489"/>
              <a:ext cx="3503765" cy="3291400"/>
              <a:chOff x="6797040" y="634753"/>
              <a:chExt cx="4063582" cy="3817288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4D4C90-9CC6-4201-AD22-25CD0C6A2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FBFF216-180C-4505-8146-B3BC31CE4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EC1CD6F-FD79-47C9-B06C-548BB1165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E52AEEF-52CB-4753-B96E-AA24245B905C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F324FEA-792F-42CE-B7DD-0CD7029CA1C8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762432C-6ADC-483D-8773-DCD995543E8B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611B218-D755-4CDD-8F7E-90F81B2D1EA0}"/>
                    </a:ext>
                  </a:extLst>
                </p:cNvPr>
                <p:cNvSpPr txBox="1"/>
                <p:nvPr/>
              </p:nvSpPr>
              <p:spPr>
                <a:xfrm>
                  <a:off x="3851271" y="2288052"/>
                  <a:ext cx="453994" cy="55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611B218-D755-4CDD-8F7E-90F81B2D1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271" y="2288052"/>
                  <a:ext cx="453994" cy="5505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3E3126C-0205-4DD8-B2FD-EF08567EA646}"/>
                    </a:ext>
                  </a:extLst>
                </p:cNvPr>
                <p:cNvSpPr txBox="1"/>
                <p:nvPr/>
              </p:nvSpPr>
              <p:spPr>
                <a:xfrm>
                  <a:off x="3952205" y="871140"/>
                  <a:ext cx="490030" cy="55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3E3126C-0205-4DD8-B2FD-EF08567EA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205" y="871140"/>
                  <a:ext cx="490030" cy="5505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50EA2ED-74CE-4D60-A77C-F2145361B07B}"/>
                </a:ext>
              </a:extLst>
            </p:cNvPr>
            <p:cNvSpPr/>
            <p:nvPr/>
          </p:nvSpPr>
          <p:spPr>
            <a:xfrm>
              <a:off x="3185627" y="1030673"/>
              <a:ext cx="86233" cy="86233"/>
            </a:xfrm>
            <a:prstGeom prst="ellipse">
              <a:avLst/>
            </a:prstGeom>
            <a:solidFill>
              <a:srgbClr val="D17DDF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AE6E0D0-B000-450E-BA2F-E0CB342765AE}"/>
                </a:ext>
              </a:extLst>
            </p:cNvPr>
            <p:cNvGrpSpPr/>
            <p:nvPr/>
          </p:nvGrpSpPr>
          <p:grpSpPr>
            <a:xfrm>
              <a:off x="1147010" y="637674"/>
              <a:ext cx="3113971" cy="3113970"/>
              <a:chOff x="7854422" y="1391974"/>
              <a:chExt cx="3611509" cy="3611509"/>
            </a:xfrm>
          </p:grpSpPr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F336FD4A-E2DD-4326-B581-81FF82EDF83F}"/>
                  </a:ext>
                </a:extLst>
              </p:cNvPr>
              <p:cNvSpPr/>
              <p:nvPr/>
            </p:nvSpPr>
            <p:spPr>
              <a:xfrm rot="21317076">
                <a:off x="7854422" y="1391974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27D2DA0-D739-4F51-8C45-4FFA28AA5627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03888E-AC33-44DA-874D-5F408CE609DF}"/>
                    </a:ext>
                  </a:extLst>
                </p:cNvPr>
                <p:cNvSpPr txBox="1"/>
                <p:nvPr/>
              </p:nvSpPr>
              <p:spPr>
                <a:xfrm>
                  <a:off x="2954681" y="2368"/>
                  <a:ext cx="66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03888E-AC33-44DA-874D-5F408CE60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681" y="2368"/>
                  <a:ext cx="666464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C2D6ACB-6133-45E2-AA9D-9C7521DF572A}"/>
                    </a:ext>
                  </a:extLst>
                </p:cNvPr>
                <p:cNvSpPr txBox="1"/>
                <p:nvPr/>
              </p:nvSpPr>
              <p:spPr>
                <a:xfrm>
                  <a:off x="1375831" y="294290"/>
                  <a:ext cx="7058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C2D6ACB-6133-45E2-AA9D-9C7521DF5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31" y="294290"/>
                  <a:ext cx="705834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CD8ADC-3F71-4719-A1CA-5AD47162D1A2}"/>
                </a:ext>
              </a:extLst>
            </p:cNvPr>
            <p:cNvSpPr/>
            <p:nvPr/>
          </p:nvSpPr>
          <p:spPr>
            <a:xfrm>
              <a:off x="1134236" y="2016962"/>
              <a:ext cx="86233" cy="862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96D9951-48A9-4E7A-AB36-29BC1F525910}"/>
                </a:ext>
              </a:extLst>
            </p:cNvPr>
            <p:cNvSpPr/>
            <p:nvPr/>
          </p:nvSpPr>
          <p:spPr>
            <a:xfrm>
              <a:off x="2751245" y="2855031"/>
              <a:ext cx="86233" cy="862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A7BCA9D-D08B-4763-A9BB-BC20EED5036C}"/>
                    </a:ext>
                  </a:extLst>
                </p:cNvPr>
                <p:cNvSpPr txBox="1"/>
                <p:nvPr/>
              </p:nvSpPr>
              <p:spPr>
                <a:xfrm>
                  <a:off x="3183229" y="3225818"/>
                  <a:ext cx="66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A7BCA9D-D08B-4763-A9BB-BC20EED50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229" y="3225818"/>
                  <a:ext cx="66646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A07341D-4A98-4B53-983A-B63AB947A6CC}"/>
                    </a:ext>
                  </a:extLst>
                </p:cNvPr>
                <p:cNvSpPr txBox="1"/>
                <p:nvPr/>
              </p:nvSpPr>
              <p:spPr>
                <a:xfrm>
                  <a:off x="3065283" y="2396806"/>
                  <a:ext cx="7058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A07341D-4A98-4B53-983A-B63AB947A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83" y="2396806"/>
                  <a:ext cx="705834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113039F-7C93-4E04-BD0D-A8413532F94A}"/>
                    </a:ext>
                  </a:extLst>
                </p:cNvPr>
                <p:cNvSpPr txBox="1"/>
                <p:nvPr/>
              </p:nvSpPr>
              <p:spPr>
                <a:xfrm>
                  <a:off x="-50335" y="1812687"/>
                  <a:ext cx="6664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113039F-7C93-4E04-BD0D-A8413532F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335" y="1812687"/>
                  <a:ext cx="666464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565E044-464E-4E13-9AE6-4A71CBC11711}"/>
                    </a:ext>
                  </a:extLst>
                </p:cNvPr>
                <p:cNvSpPr txBox="1"/>
                <p:nvPr/>
              </p:nvSpPr>
              <p:spPr>
                <a:xfrm>
                  <a:off x="205201" y="2816512"/>
                  <a:ext cx="7058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CA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565E044-464E-4E13-9AE6-4A71CBC11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01" y="2816512"/>
                  <a:ext cx="705834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F272A39-1CB6-4478-80BE-24B35A394D6C}"/>
                </a:ext>
              </a:extLst>
            </p:cNvPr>
            <p:cNvGrpSpPr/>
            <p:nvPr/>
          </p:nvGrpSpPr>
          <p:grpSpPr>
            <a:xfrm rot="2610553">
              <a:off x="2960264" y="2504250"/>
              <a:ext cx="774785" cy="790381"/>
              <a:chOff x="2438399" y="503587"/>
              <a:chExt cx="1974575" cy="2014328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BB57A31-5B6D-4A16-A112-05CF762FD8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8399" y="503587"/>
                <a:ext cx="0" cy="201432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DFFD7BD-04E7-438F-A3FC-4D6682BE9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9" y="2517915"/>
                <a:ext cx="197457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763A4B-149F-4DBD-A49E-0243F076320A}"/>
                  </a:ext>
                </a:extLst>
              </p:cNvPr>
              <p:cNvSpPr txBox="1"/>
              <p:nvPr/>
            </p:nvSpPr>
            <p:spPr>
              <a:xfrm>
                <a:off x="90266" y="2016962"/>
                <a:ext cx="7548115" cy="2109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 dirty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6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CA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dirty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CA" sz="3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763A4B-149F-4DBD-A49E-0243F076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6" y="2016962"/>
                <a:ext cx="7548115" cy="21098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7D7B621-028F-475B-A65A-D5D7F80446ED}"/>
                  </a:ext>
                </a:extLst>
              </p:cNvPr>
              <p:cNvSpPr txBox="1"/>
              <p:nvPr/>
            </p:nvSpPr>
            <p:spPr>
              <a:xfrm>
                <a:off x="52160" y="4371711"/>
                <a:ext cx="7548115" cy="2109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600" i="1" dirty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6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6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600" i="1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CA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7D7B621-028F-475B-A65A-D5D7F8044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0" y="4371711"/>
                <a:ext cx="7548115" cy="21098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1C1890-CAA4-4676-B90F-65E7589647D0}"/>
                  </a:ext>
                </a:extLst>
              </p:cNvPr>
              <p:cNvSpPr txBox="1"/>
              <p:nvPr/>
            </p:nvSpPr>
            <p:spPr>
              <a:xfrm>
                <a:off x="7392604" y="3756695"/>
                <a:ext cx="4662426" cy="316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44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i="1" dirty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4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01C1890-CAA4-4676-B90F-65E758964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604" y="3756695"/>
                <a:ext cx="4662426" cy="31663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66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1"/>
    </mc:Choice>
    <mc:Fallback xmlns="">
      <p:transition spd="slow" advTm="18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17" grpId="0" build="p"/>
      <p:bldP spid="118" grpId="0" build="p"/>
      <p:bldP spid="1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200150" y="1351508"/>
            <a:ext cx="11639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Lie Bracket / Commutator </a:t>
            </a:r>
            <a:r>
              <a:rPr lang="en-US" sz="6600" dirty="0"/>
              <a:t>= </a:t>
            </a:r>
          </a:p>
          <a:p>
            <a:r>
              <a:rPr lang="en-US" sz="6600" dirty="0"/>
              <a:t>    measures how much </a:t>
            </a:r>
          </a:p>
          <a:p>
            <a:r>
              <a:rPr lang="en-US" sz="6600" dirty="0"/>
              <a:t>    vector field flow curves</a:t>
            </a:r>
          </a:p>
          <a:p>
            <a:r>
              <a:rPr lang="en-US" sz="6600" dirty="0"/>
              <a:t>    </a:t>
            </a:r>
            <a:r>
              <a:rPr lang="en-US" sz="6600" dirty="0">
                <a:solidFill>
                  <a:srgbClr val="0070C0"/>
                </a:solidFill>
              </a:rPr>
              <a:t>fail to close</a:t>
            </a:r>
            <a:r>
              <a:rPr lang="en-US" sz="6600" dirty="0"/>
              <a:t>.</a:t>
            </a:r>
            <a:endParaRPr lang="en-CA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4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3568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Lie Bracket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348516" y="1150601"/>
                <a:ext cx="683895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5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5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5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800" dirty="0">
                    <a:solidFill>
                      <a:srgbClr val="00602B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800" i="1">
                            <a:solidFill>
                              <a:srgbClr val="00602B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sz="5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5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5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5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5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6" y="1150601"/>
                <a:ext cx="6838950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306AA3-BA23-4AAF-BF7F-D83874CB5344}"/>
              </a:ext>
            </a:extLst>
          </p:cNvPr>
          <p:cNvSpPr txBox="1"/>
          <p:nvPr/>
        </p:nvSpPr>
        <p:spPr>
          <a:xfrm>
            <a:off x="199193" y="2671594"/>
            <a:ext cx="9187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Defining the Torsion Tensor…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329364-C8D2-4DDF-A386-D8C756A40845}"/>
                  </a:ext>
                </a:extLst>
              </p:cNvPr>
              <p:cNvSpPr txBox="1"/>
              <p:nvPr/>
            </p:nvSpPr>
            <p:spPr>
              <a:xfrm>
                <a:off x="2571750" y="3884811"/>
                <a:ext cx="55245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8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8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8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329364-C8D2-4DDF-A386-D8C756A4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3884811"/>
                <a:ext cx="552450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F32CE62-628A-4BC6-8737-1D3C1D23A463}"/>
              </a:ext>
            </a:extLst>
          </p:cNvPr>
          <p:cNvGrpSpPr/>
          <p:nvPr/>
        </p:nvGrpSpPr>
        <p:grpSpPr>
          <a:xfrm>
            <a:off x="3767992" y="4819650"/>
            <a:ext cx="4328258" cy="1677246"/>
            <a:chOff x="3767992" y="4819650"/>
            <a:chExt cx="4328258" cy="16772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50758D-82EA-41E4-9B85-2CAA9BD36439}"/>
                </a:ext>
              </a:extLst>
            </p:cNvPr>
            <p:cNvSpPr txBox="1"/>
            <p:nvPr/>
          </p:nvSpPr>
          <p:spPr>
            <a:xfrm>
              <a:off x="4711797" y="5665899"/>
              <a:ext cx="33844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Vector Fields</a:t>
              </a:r>
              <a:endParaRPr lang="en-CA" sz="4800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36AFA1E-7F97-4334-9F85-FE0D83EAE3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400" y="4819650"/>
              <a:ext cx="1028700" cy="84625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48E9D0-C49E-4AE9-987C-7472179823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7992" y="5200624"/>
              <a:ext cx="1254840" cy="550985"/>
            </a:xfrm>
            <a:prstGeom prst="straightConnector1">
              <a:avLst/>
            </a:prstGeom>
            <a:ln w="76200">
              <a:solidFill>
                <a:srgbClr val="0060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7AA92-5296-4C29-96E7-3642ECC74411}"/>
              </a:ext>
            </a:extLst>
          </p:cNvPr>
          <p:cNvGrpSpPr/>
          <p:nvPr/>
        </p:nvGrpSpPr>
        <p:grpSpPr>
          <a:xfrm>
            <a:off x="199193" y="4819650"/>
            <a:ext cx="3051989" cy="2007850"/>
            <a:chOff x="199193" y="4819650"/>
            <a:chExt cx="3051989" cy="2007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2456DD-41C7-4EB8-AD18-A81EBAA48ABA}"/>
                    </a:ext>
                  </a:extLst>
                </p:cNvPr>
                <p:cNvSpPr txBox="1"/>
                <p:nvPr/>
              </p:nvSpPr>
              <p:spPr>
                <a:xfrm>
                  <a:off x="199193" y="5335297"/>
                  <a:ext cx="3051989" cy="1492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800" dirty="0"/>
                    <a:t>Connection</a:t>
                  </a:r>
                </a:p>
                <a:p>
                  <a:pPr algn="ctr"/>
                  <a:r>
                    <a:rPr lang="en-US" sz="3600" dirty="0"/>
                    <a:t>(defined by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3600" dirty="0"/>
                    <a:t>)</a:t>
                  </a:r>
                  <a:endParaRPr lang="en-CA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2456DD-41C7-4EB8-AD18-A81EBAA48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93" y="5335297"/>
                  <a:ext cx="3051989" cy="1492203"/>
                </a:xfrm>
                <a:prstGeom prst="rect">
                  <a:avLst/>
                </a:prstGeom>
                <a:blipFill>
                  <a:blip r:embed="rId5"/>
                  <a:stretch>
                    <a:fillRect l="-8800" t="-8980" r="-8800" b="-1061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FE1F4DB-68F8-4175-A8A1-D41AE2965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492" y="4819650"/>
              <a:ext cx="666659" cy="55242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36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730629" y="1000899"/>
                <a:ext cx="7870032" cy="52308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400" b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endParaRPr lang="en-US" sz="105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9954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9954CC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9954CC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9954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9954CC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9954CC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f>
                          <m:f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9954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4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4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9" y="1000899"/>
                <a:ext cx="7870032" cy="5230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/>
              <p:nvPr/>
            </p:nvSpPr>
            <p:spPr>
              <a:xfrm>
                <a:off x="7798905" y="4057453"/>
                <a:ext cx="4223272" cy="10840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5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5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05" y="4057453"/>
                <a:ext cx="4223272" cy="1084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3CC8815-6915-4BD4-AA40-6A82AC4B3B48}"/>
              </a:ext>
            </a:extLst>
          </p:cNvPr>
          <p:cNvSpPr txBox="1">
            <a:spLocks/>
          </p:cNvSpPr>
          <p:nvPr/>
        </p:nvSpPr>
        <p:spPr>
          <a:xfrm>
            <a:off x="7746578" y="5346299"/>
            <a:ext cx="4181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(see </a:t>
            </a:r>
            <a:r>
              <a:rPr lang="en-US" u="sng" dirty="0">
                <a:solidFill>
                  <a:srgbClr val="FF0000"/>
                </a:solidFill>
                <a:latin typeface="+mn-lt"/>
              </a:rPr>
              <a:t>videos 17-20 </a:t>
            </a:r>
          </a:p>
          <a:p>
            <a:pPr algn="ctr"/>
            <a:r>
              <a:rPr lang="en-US" dirty="0">
                <a:latin typeface="+mn-lt"/>
              </a:rPr>
              <a:t>for more info)</a:t>
            </a:r>
            <a:endParaRPr lang="en-CA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9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3"/>
    </mc:Choice>
    <mc:Fallback xmlns="">
      <p:transition spd="slow" advTm="5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/>
              <p:nvPr/>
            </p:nvSpPr>
            <p:spPr>
              <a:xfrm>
                <a:off x="71758" y="1046555"/>
                <a:ext cx="8095835" cy="108407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5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5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5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54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5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479508-CCBA-40F6-A6DB-A5BA3DE5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" y="1046555"/>
                <a:ext cx="8095835" cy="1084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EE956716-8D54-444E-B56C-10FA79A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/>
              <a:t> Review Definition of Covariant Derivative</a:t>
            </a:r>
            <a:endParaRPr lang="en-CA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/>
              <p:nvPr/>
            </p:nvSpPr>
            <p:spPr>
              <a:xfrm>
                <a:off x="8224743" y="1101666"/>
                <a:ext cx="3778407" cy="9738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9883F-7AE7-4B4B-96A2-79FC0AE65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43" y="1101666"/>
                <a:ext cx="3778407" cy="973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66AA794-4C62-4E40-8258-6E96BEDAA2A3}"/>
              </a:ext>
            </a:extLst>
          </p:cNvPr>
          <p:cNvGrpSpPr/>
          <p:nvPr/>
        </p:nvGrpSpPr>
        <p:grpSpPr>
          <a:xfrm>
            <a:off x="133765" y="2312929"/>
            <a:ext cx="11902523" cy="2594300"/>
            <a:chOff x="133765" y="2312929"/>
            <a:chExt cx="11902523" cy="259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A938C5-BBCD-4FB7-822B-5DD8E9255F31}"/>
                    </a:ext>
                  </a:extLst>
                </p:cNvPr>
                <p:cNvSpPr txBox="1"/>
                <p:nvPr/>
              </p:nvSpPr>
              <p:spPr>
                <a:xfrm>
                  <a:off x="133765" y="3143926"/>
                  <a:ext cx="11902523" cy="176330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8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5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5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5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5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𝔤</m:t>
                            </m:r>
                          </m:e>
                          <m:sup>
                            <m:r>
                              <a:rPr lang="en-US" sz="5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p>
                        <m:d>
                          <m:dPr>
                            <m:ctrlPr>
                              <a:rPr lang="en-US" sz="5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5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𝑗𝑚</m:t>
                                </m:r>
                              </m:sub>
                            </m:sSub>
                            <m:r>
                              <a:rPr lang="en-US" sz="5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5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5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5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A938C5-BBCD-4FB7-822B-5DD8E9255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65" y="3143926"/>
                  <a:ext cx="11902523" cy="17633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5E933-FEE0-4D80-BDBD-84E1BE47A23A}"/>
                </a:ext>
              </a:extLst>
            </p:cNvPr>
            <p:cNvSpPr txBox="1"/>
            <p:nvPr/>
          </p:nvSpPr>
          <p:spPr>
            <a:xfrm>
              <a:off x="209965" y="2312929"/>
              <a:ext cx="57397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Levi-</a:t>
              </a:r>
              <a:r>
                <a:rPr lang="en-US" sz="4800" dirty="0" err="1"/>
                <a:t>Civita</a:t>
              </a:r>
              <a:r>
                <a:rPr lang="en-US" sz="4800" dirty="0"/>
                <a:t> Connection</a:t>
              </a:r>
              <a:endParaRPr lang="en-CA" sz="4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9F714-96E9-4D94-9E06-DA9036D7547E}"/>
                  </a:ext>
                </a:extLst>
              </p:cNvPr>
              <p:cNvSpPr txBox="1"/>
              <p:nvPr/>
            </p:nvSpPr>
            <p:spPr>
              <a:xfrm>
                <a:off x="209965" y="5534859"/>
                <a:ext cx="9016004" cy="11366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Parallel Transport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6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6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9F714-96E9-4D94-9E06-DA9036D75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5" y="5534859"/>
                <a:ext cx="9016004" cy="1136658"/>
              </a:xfrm>
              <a:prstGeom prst="rect">
                <a:avLst/>
              </a:prstGeom>
              <a:blipFill>
                <a:blip r:embed="rId6"/>
                <a:stretch>
                  <a:fillRect l="-3838" t="-3646" b="-3385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42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3"/>
    </mc:Choice>
    <mc:Fallback xmlns="">
      <p:transition spd="slow" advTm="5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37470-FE2F-4495-B564-B80D9C1A34FB}"/>
              </a:ext>
            </a:extLst>
          </p:cNvPr>
          <p:cNvGrpSpPr/>
          <p:nvPr/>
        </p:nvGrpSpPr>
        <p:grpSpPr>
          <a:xfrm>
            <a:off x="900962" y="1316658"/>
            <a:ext cx="4441118" cy="4640534"/>
            <a:chOff x="940881" y="774142"/>
            <a:chExt cx="4441118" cy="46405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0617F2-2C4D-4E99-B5EB-882DC57E81F7}"/>
                </a:ext>
              </a:extLst>
            </p:cNvPr>
            <p:cNvGrpSpPr/>
            <p:nvPr/>
          </p:nvGrpSpPr>
          <p:grpSpPr>
            <a:xfrm>
              <a:off x="1032060" y="963661"/>
              <a:ext cx="4129267" cy="4129267"/>
              <a:chOff x="8261590" y="2445633"/>
              <a:chExt cx="3383130" cy="338313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6D194C0-D75F-4B0E-B438-7F8177BACAEB}"/>
                  </a:ext>
                </a:extLst>
              </p:cNvPr>
              <p:cNvSpPr/>
              <p:nvPr/>
            </p:nvSpPr>
            <p:spPr>
              <a:xfrm>
                <a:off x="8261590" y="3494070"/>
                <a:ext cx="3383130" cy="152099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50007E-83C0-4373-B442-D6BA314900ED}"/>
                  </a:ext>
                </a:extLst>
              </p:cNvPr>
              <p:cNvSpPr/>
              <p:nvPr/>
            </p:nvSpPr>
            <p:spPr>
              <a:xfrm>
                <a:off x="8261590" y="2445633"/>
                <a:ext cx="3383130" cy="33831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CBE59F4-FF01-4296-839F-0F754C794E78}"/>
                </a:ext>
              </a:extLst>
            </p:cNvPr>
            <p:cNvSpPr/>
            <p:nvPr/>
          </p:nvSpPr>
          <p:spPr>
            <a:xfrm rot="13455229">
              <a:off x="1458644" y="774142"/>
              <a:ext cx="3923355" cy="4582478"/>
            </a:xfrm>
            <a:prstGeom prst="arc">
              <a:avLst>
                <a:gd name="adj1" fmla="val 18069979"/>
                <a:gd name="adj2" fmla="val 233206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7F4C28-1931-4EBC-9C3A-3203559DCFBE}"/>
                </a:ext>
              </a:extLst>
            </p:cNvPr>
            <p:cNvSpPr/>
            <p:nvPr/>
          </p:nvSpPr>
          <p:spPr>
            <a:xfrm>
              <a:off x="1475144" y="2090954"/>
              <a:ext cx="228797" cy="2287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DD05A7-5244-42E9-B406-9C07EC9EA641}"/>
                </a:ext>
              </a:extLst>
            </p:cNvPr>
            <p:cNvSpPr/>
            <p:nvPr/>
          </p:nvSpPr>
          <p:spPr>
            <a:xfrm>
              <a:off x="4304559" y="2175442"/>
              <a:ext cx="228797" cy="22879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A6471DC7-4008-45FB-99B2-8915802E672F}"/>
                </a:ext>
              </a:extLst>
            </p:cNvPr>
            <p:cNvSpPr/>
            <p:nvPr/>
          </p:nvSpPr>
          <p:spPr>
            <a:xfrm rot="5400000">
              <a:off x="2510156" y="305111"/>
              <a:ext cx="1217721" cy="3287748"/>
            </a:xfrm>
            <a:prstGeom prst="arc">
              <a:avLst>
                <a:gd name="adj1" fmla="val 17093634"/>
                <a:gd name="adj2" fmla="val 478514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30487FF-2123-49CD-8563-5CCB95D2A3AC}"/>
                </a:ext>
              </a:extLst>
            </p:cNvPr>
            <p:cNvSpPr/>
            <p:nvPr/>
          </p:nvSpPr>
          <p:spPr>
            <a:xfrm rot="20400026">
              <a:off x="940881" y="832198"/>
              <a:ext cx="3691300" cy="4582478"/>
            </a:xfrm>
            <a:prstGeom prst="arc">
              <a:avLst>
                <a:gd name="adj1" fmla="val 18069979"/>
                <a:gd name="adj2" fmla="val 2332061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1D12C6-1363-492A-855B-50D11964F1E9}"/>
              </a:ext>
            </a:extLst>
          </p:cNvPr>
          <p:cNvGrpSpPr/>
          <p:nvPr/>
        </p:nvGrpSpPr>
        <p:grpSpPr>
          <a:xfrm>
            <a:off x="319639" y="2710486"/>
            <a:ext cx="4094880" cy="1526445"/>
            <a:chOff x="319639" y="2710486"/>
            <a:chExt cx="4094880" cy="152644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EA39E7-4503-4859-B57C-B640FABD1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3987" y="2856858"/>
              <a:ext cx="890532" cy="808884"/>
            </a:xfrm>
            <a:prstGeom prst="straightConnector1">
              <a:avLst/>
            </a:prstGeom>
            <a:ln w="1016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977FD1-F7C9-41EB-BB57-8D61AF79F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1006" y="3069450"/>
              <a:ext cx="839262" cy="793036"/>
            </a:xfrm>
            <a:prstGeom prst="straightConnector1">
              <a:avLst/>
            </a:prstGeom>
            <a:ln w="1016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08B43E-5D4E-400A-8515-15BBEC61E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7231" y="3027545"/>
              <a:ext cx="658041" cy="841209"/>
            </a:xfrm>
            <a:prstGeom prst="straightConnector1">
              <a:avLst/>
            </a:prstGeom>
            <a:ln w="1016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E10C691-0FF7-4405-B142-68E054E99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411" y="2710486"/>
              <a:ext cx="430618" cy="1018614"/>
            </a:xfrm>
            <a:prstGeom prst="straightConnector1">
              <a:avLst/>
            </a:prstGeom>
            <a:ln w="101600">
              <a:solidFill>
                <a:srgbClr val="4F227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CC28F6E-107A-43D1-B587-7C4F66A9E949}"/>
                    </a:ext>
                  </a:extLst>
                </p:cNvPr>
                <p:cNvSpPr/>
                <p:nvPr/>
              </p:nvSpPr>
              <p:spPr>
                <a:xfrm>
                  <a:off x="319639" y="3221268"/>
                  <a:ext cx="52452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CC28F6E-107A-43D1-B587-7C4F66A9E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39" y="3221268"/>
                  <a:ext cx="524527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079D094-7589-4A8A-B11A-5EFD077AEF0D}"/>
              </a:ext>
            </a:extLst>
          </p:cNvPr>
          <p:cNvSpPr txBox="1"/>
          <p:nvPr/>
        </p:nvSpPr>
        <p:spPr>
          <a:xfrm>
            <a:off x="-248287" y="24570"/>
            <a:ext cx="5658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Levi-</a:t>
            </a:r>
            <a:r>
              <a:rPr lang="en-US" sz="4000" dirty="0" err="1">
                <a:solidFill>
                  <a:srgbClr val="FF0000"/>
                </a:solidFill>
              </a:rPr>
              <a:t>Civita</a:t>
            </a:r>
            <a:r>
              <a:rPr lang="en-US" sz="4000" dirty="0">
                <a:solidFill>
                  <a:srgbClr val="FF0000"/>
                </a:solidFill>
              </a:rPr>
              <a:t> Connection</a:t>
            </a:r>
            <a:endParaRPr lang="en-CA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DDCB7A6-B1E9-4206-86EC-435FC1257684}"/>
                  </a:ext>
                </a:extLst>
              </p:cNvPr>
              <p:cNvSpPr txBox="1"/>
              <p:nvPr/>
            </p:nvSpPr>
            <p:spPr>
              <a:xfrm>
                <a:off x="72330" y="629239"/>
                <a:ext cx="5918928" cy="744306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3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3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𝔤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p>
                    </m:sSup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</m:oMath>
                </a14:m>
                <a:endParaRPr lang="en-CA" sz="3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DDCB7A6-B1E9-4206-86EC-435FC12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" y="629239"/>
                <a:ext cx="5918928" cy="744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B5ADC01-7034-48FF-9059-D2704D73553A}"/>
              </a:ext>
            </a:extLst>
          </p:cNvPr>
          <p:cNvGrpSpPr/>
          <p:nvPr/>
        </p:nvGrpSpPr>
        <p:grpSpPr>
          <a:xfrm>
            <a:off x="7457866" y="1316658"/>
            <a:ext cx="4441118" cy="4640534"/>
            <a:chOff x="940881" y="774142"/>
            <a:chExt cx="4441118" cy="46405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F7AA40-1EFC-4BCF-BE7F-AAE69A0787BA}"/>
                </a:ext>
              </a:extLst>
            </p:cNvPr>
            <p:cNvGrpSpPr/>
            <p:nvPr/>
          </p:nvGrpSpPr>
          <p:grpSpPr>
            <a:xfrm>
              <a:off x="1032060" y="963661"/>
              <a:ext cx="4129267" cy="4129267"/>
              <a:chOff x="8261590" y="2445633"/>
              <a:chExt cx="3383130" cy="338313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9065CCB-EB7E-4812-8D6A-DD1F5B1AE4F7}"/>
                  </a:ext>
                </a:extLst>
              </p:cNvPr>
              <p:cNvSpPr/>
              <p:nvPr/>
            </p:nvSpPr>
            <p:spPr>
              <a:xfrm>
                <a:off x="8261590" y="3494070"/>
                <a:ext cx="3383130" cy="1520995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EB3EACD-9781-4B71-BBEA-BF0848606358}"/>
                  </a:ext>
                </a:extLst>
              </p:cNvPr>
              <p:cNvSpPr/>
              <p:nvPr/>
            </p:nvSpPr>
            <p:spPr>
              <a:xfrm>
                <a:off x="8261590" y="2445633"/>
                <a:ext cx="3383130" cy="338313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FFCD782-668E-4FFD-9D05-72479F72037C}"/>
                </a:ext>
              </a:extLst>
            </p:cNvPr>
            <p:cNvSpPr/>
            <p:nvPr/>
          </p:nvSpPr>
          <p:spPr>
            <a:xfrm rot="13455229">
              <a:off x="1458644" y="774142"/>
              <a:ext cx="3923355" cy="4582478"/>
            </a:xfrm>
            <a:prstGeom prst="arc">
              <a:avLst>
                <a:gd name="adj1" fmla="val 18069979"/>
                <a:gd name="adj2" fmla="val 233206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6B35A5-4552-4F81-82AC-C1443A619194}"/>
                </a:ext>
              </a:extLst>
            </p:cNvPr>
            <p:cNvSpPr/>
            <p:nvPr/>
          </p:nvSpPr>
          <p:spPr>
            <a:xfrm>
              <a:off x="1475144" y="2090954"/>
              <a:ext cx="228797" cy="2287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A7FA62-A0D1-43B2-B713-AC1ADE397E08}"/>
                </a:ext>
              </a:extLst>
            </p:cNvPr>
            <p:cNvSpPr/>
            <p:nvPr/>
          </p:nvSpPr>
          <p:spPr>
            <a:xfrm>
              <a:off x="4304559" y="2175442"/>
              <a:ext cx="228797" cy="22879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91EA83D-822B-4DDC-9BE8-4C38642E8404}"/>
                </a:ext>
              </a:extLst>
            </p:cNvPr>
            <p:cNvSpPr/>
            <p:nvPr/>
          </p:nvSpPr>
          <p:spPr>
            <a:xfrm rot="5400000">
              <a:off x="2510156" y="305111"/>
              <a:ext cx="1217721" cy="3287748"/>
            </a:xfrm>
            <a:prstGeom prst="arc">
              <a:avLst>
                <a:gd name="adj1" fmla="val 17093634"/>
                <a:gd name="adj2" fmla="val 478514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B522EE3D-6CE3-4C9B-926B-CFED51A51BC1}"/>
                </a:ext>
              </a:extLst>
            </p:cNvPr>
            <p:cNvSpPr/>
            <p:nvPr/>
          </p:nvSpPr>
          <p:spPr>
            <a:xfrm rot="20400026">
              <a:off x="940881" y="832198"/>
              <a:ext cx="3691300" cy="4582478"/>
            </a:xfrm>
            <a:prstGeom prst="arc">
              <a:avLst>
                <a:gd name="adj1" fmla="val 18069979"/>
                <a:gd name="adj2" fmla="val 2332061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E7A4597-9D1F-4FE9-B160-BE979C81D2A1}"/>
              </a:ext>
            </a:extLst>
          </p:cNvPr>
          <p:cNvSpPr txBox="1"/>
          <p:nvPr/>
        </p:nvSpPr>
        <p:spPr>
          <a:xfrm>
            <a:off x="7018551" y="24570"/>
            <a:ext cx="4797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Boring Connection</a:t>
            </a:r>
            <a:endParaRPr lang="en-CA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3B7141-D34F-4BE1-B26F-045985AD372D}"/>
                  </a:ext>
                </a:extLst>
              </p:cNvPr>
              <p:cNvSpPr txBox="1"/>
              <p:nvPr/>
            </p:nvSpPr>
            <p:spPr>
              <a:xfrm>
                <a:off x="6785533" y="672693"/>
                <a:ext cx="2140073" cy="109972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b="0" i="1" dirty="0" smtClean="0">
                              <a:solidFill>
                                <a:srgbClr val="BA460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 dirty="0" smtClean="0">
                                  <a:solidFill>
                                    <a:srgbClr val="BA460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BA4606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BA4606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BA460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4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3B7141-D34F-4BE1-B26F-045985AD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533" y="672693"/>
                <a:ext cx="2140073" cy="1099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CE3DE72-F756-4FA6-8BD1-7F8A06DBE491}"/>
              </a:ext>
            </a:extLst>
          </p:cNvPr>
          <p:cNvGrpSpPr/>
          <p:nvPr/>
        </p:nvGrpSpPr>
        <p:grpSpPr>
          <a:xfrm>
            <a:off x="72896" y="5545491"/>
            <a:ext cx="9110552" cy="1257460"/>
            <a:chOff x="72896" y="5545491"/>
            <a:chExt cx="9110552" cy="12574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4584C2A-6639-4FC0-9BD5-323399829D14}"/>
                    </a:ext>
                  </a:extLst>
                </p:cNvPr>
                <p:cNvSpPr txBox="1"/>
                <p:nvPr/>
              </p:nvSpPr>
              <p:spPr>
                <a:xfrm>
                  <a:off x="72896" y="5545491"/>
                  <a:ext cx="2553648" cy="125746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4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4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4584C2A-6639-4FC0-9BD5-323399829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96" y="5545491"/>
                  <a:ext cx="2553648" cy="12574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A3998C5-63C2-44D2-9504-70BDB6C1AAC4}"/>
                    </a:ext>
                  </a:extLst>
                </p:cNvPr>
                <p:cNvSpPr txBox="1"/>
                <p:nvPr/>
              </p:nvSpPr>
              <p:spPr>
                <a:xfrm>
                  <a:off x="6629800" y="5545491"/>
                  <a:ext cx="2553648" cy="1257460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4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4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</m:e>
                          <m:sub>
                            <m:f>
                              <m:fPr>
                                <m:ctrlPr>
                                  <a:rPr lang="en-US" sz="4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4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4400" b="0" i="1" dirty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4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A3998C5-63C2-44D2-9504-70BDB6C1A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800" y="5545491"/>
                  <a:ext cx="2553648" cy="12574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CBB36A-74A6-4A78-848A-1FD37B977DA4}"/>
              </a:ext>
            </a:extLst>
          </p:cNvPr>
          <p:cNvCxnSpPr/>
          <p:nvPr/>
        </p:nvCxnSpPr>
        <p:spPr>
          <a:xfrm>
            <a:off x="6302601" y="-200722"/>
            <a:ext cx="0" cy="7382107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AEF4217-A84A-4C0E-8F9C-04C6D726F10B}"/>
              </a:ext>
            </a:extLst>
          </p:cNvPr>
          <p:cNvGrpSpPr/>
          <p:nvPr/>
        </p:nvGrpSpPr>
        <p:grpSpPr>
          <a:xfrm>
            <a:off x="6862610" y="2752086"/>
            <a:ext cx="4475575" cy="1465122"/>
            <a:chOff x="6862610" y="2752086"/>
            <a:chExt cx="4475575" cy="1465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309DCD7-A912-43A6-A00E-106BE349EF4A}"/>
                    </a:ext>
                  </a:extLst>
                </p:cNvPr>
                <p:cNvSpPr/>
                <p:nvPr/>
              </p:nvSpPr>
              <p:spPr>
                <a:xfrm>
                  <a:off x="6862610" y="3201545"/>
                  <a:ext cx="52452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309DCD7-A912-43A6-A00E-106BE349EF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610" y="3201545"/>
                  <a:ext cx="524527" cy="10156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42D40D-B55B-431D-B6DA-DDAD1D32D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5352" y="2752086"/>
              <a:ext cx="430618" cy="1018614"/>
            </a:xfrm>
            <a:prstGeom prst="straightConnector1">
              <a:avLst/>
            </a:prstGeom>
            <a:ln w="101600">
              <a:solidFill>
                <a:srgbClr val="4F227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6C65CA8-C6E8-41C4-BB5F-22E7F9D56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926776" y="2800122"/>
              <a:ext cx="411409" cy="1037749"/>
            </a:xfrm>
            <a:prstGeom prst="straightConnector1">
              <a:avLst/>
            </a:prstGeom>
            <a:ln w="101600">
              <a:solidFill>
                <a:srgbClr val="C39BE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8FB6E7-24AE-4350-BA94-8AB602864FE5}"/>
                </a:ext>
              </a:extLst>
            </p:cNvPr>
            <p:cNvCxnSpPr>
              <a:cxnSpLocks/>
            </p:cNvCxnSpPr>
            <p:nvPr/>
          </p:nvCxnSpPr>
          <p:spPr>
            <a:xfrm>
              <a:off x="10054057" y="3047676"/>
              <a:ext cx="101853" cy="1023960"/>
            </a:xfrm>
            <a:prstGeom prst="straightConnector1">
              <a:avLst/>
            </a:prstGeom>
            <a:ln w="101600">
              <a:solidFill>
                <a:srgbClr val="A163C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B2E5C47-7E6C-4EC8-9240-C9C6D6C869BF}"/>
                </a:ext>
              </a:extLst>
            </p:cNvPr>
            <p:cNvCxnSpPr>
              <a:cxnSpLocks/>
            </p:cNvCxnSpPr>
            <p:nvPr/>
          </p:nvCxnSpPr>
          <p:spPr>
            <a:xfrm rot="19965952" flipH="1">
              <a:off x="8616062" y="3142539"/>
              <a:ext cx="658041" cy="841209"/>
            </a:xfrm>
            <a:prstGeom prst="straightConnector1">
              <a:avLst/>
            </a:prstGeom>
            <a:ln w="101600">
              <a:solidFill>
                <a:srgbClr val="7332A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60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91"/>
    </mc:Choice>
    <mc:Fallback xmlns="">
      <p:transition spd="slow" advTm="45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93832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The connection defines what </a:t>
            </a:r>
          </a:p>
          <a:p>
            <a:r>
              <a:rPr lang="en-US" sz="6000" dirty="0"/>
              <a:t>“parallel transport” means.</a:t>
            </a:r>
            <a:endParaRPr lang="en-CA" sz="6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D5B3DD-A791-4E7A-B9D9-84DB56C7CBFC}"/>
              </a:ext>
            </a:extLst>
          </p:cNvPr>
          <p:cNvGrpSpPr/>
          <p:nvPr/>
        </p:nvGrpSpPr>
        <p:grpSpPr>
          <a:xfrm>
            <a:off x="199194" y="2670755"/>
            <a:ext cx="3304450" cy="3352772"/>
            <a:chOff x="803093" y="2633503"/>
            <a:chExt cx="3304450" cy="335277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66EE9F-3140-4495-B714-A338DF0DF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29" y="4535481"/>
              <a:ext cx="2960914" cy="631669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4CF226-1F35-4990-B74E-A28DD3C6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114" y="3085098"/>
              <a:ext cx="2906429" cy="620044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0234E65-47F0-4C59-BC5A-AEBBF13C6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841" y="2828587"/>
              <a:ext cx="649803" cy="2851409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A44FEE-0858-4DE2-913D-8F1D858D7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6191" y="2633503"/>
              <a:ext cx="578947" cy="2642160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1666DB-FD42-45A5-A454-AB963959D86B}"/>
                </a:ext>
              </a:extLst>
            </p:cNvPr>
            <p:cNvGrpSpPr/>
            <p:nvPr/>
          </p:nvGrpSpPr>
          <p:grpSpPr>
            <a:xfrm>
              <a:off x="1578567" y="4664104"/>
              <a:ext cx="1719460" cy="1322171"/>
              <a:chOff x="1628709" y="4272509"/>
              <a:chExt cx="2376712" cy="182756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D439755-D843-41A4-BD5D-AD670C5CC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8709" y="4272509"/>
                <a:ext cx="2376712" cy="50800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F323768-674C-4C71-8479-6E81AB9DBCAD}"/>
                      </a:ext>
                    </a:extLst>
                  </p:cNvPr>
                  <p:cNvSpPr txBox="1"/>
                  <p:nvPr/>
                </p:nvSpPr>
                <p:spPr>
                  <a:xfrm>
                    <a:off x="2230520" y="4696178"/>
                    <a:ext cx="752112" cy="14038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F323768-674C-4C71-8479-6E81AB9DBC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520" y="4696178"/>
                    <a:ext cx="752112" cy="1403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E8C77F-489C-4A52-BEB8-DADEFB965A90}"/>
                </a:ext>
              </a:extLst>
            </p:cNvPr>
            <p:cNvGrpSpPr/>
            <p:nvPr/>
          </p:nvGrpSpPr>
          <p:grpSpPr>
            <a:xfrm>
              <a:off x="803093" y="3509863"/>
              <a:ext cx="1125590" cy="1530698"/>
              <a:chOff x="556815" y="2677067"/>
              <a:chExt cx="1555839" cy="211579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63BBE1-D796-4E77-8DF5-115461EE9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179" y="2677067"/>
                <a:ext cx="499475" cy="2115796"/>
              </a:xfrm>
              <a:prstGeom prst="straightConnector1">
                <a:avLst/>
              </a:prstGeom>
              <a:ln w="76200">
                <a:solidFill>
                  <a:srgbClr val="00602B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B6EF3CB-3189-47C1-9FDC-8A42CF680E7A}"/>
                      </a:ext>
                    </a:extLst>
                  </p:cNvPr>
                  <p:cNvSpPr txBox="1"/>
                  <p:nvPr/>
                </p:nvSpPr>
                <p:spPr>
                  <a:xfrm>
                    <a:off x="556815" y="3195893"/>
                    <a:ext cx="838107" cy="140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B6EF3CB-3189-47C1-9FDC-8A42CF680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15" y="3195893"/>
                    <a:ext cx="838107" cy="140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CC6BD5-8D8B-4744-ABA8-FB3242FCD8A1}"/>
              </a:ext>
            </a:extLst>
          </p:cNvPr>
          <p:cNvCxnSpPr>
            <a:cxnSpLocks/>
          </p:cNvCxnSpPr>
          <p:nvPr/>
        </p:nvCxnSpPr>
        <p:spPr>
          <a:xfrm>
            <a:off x="3975941" y="2073930"/>
            <a:ext cx="0" cy="4546423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1FC681-6E26-4298-9256-ECDBC731869B}"/>
              </a:ext>
            </a:extLst>
          </p:cNvPr>
          <p:cNvCxnSpPr>
            <a:cxnSpLocks/>
          </p:cNvCxnSpPr>
          <p:nvPr/>
        </p:nvCxnSpPr>
        <p:spPr>
          <a:xfrm>
            <a:off x="8224986" y="2073930"/>
            <a:ext cx="0" cy="4546423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849906-72CD-4A8F-984E-F0D3A3B3C778}"/>
                  </a:ext>
                </a:extLst>
              </p:cNvPr>
              <p:cNvSpPr txBox="1"/>
              <p:nvPr/>
            </p:nvSpPr>
            <p:spPr>
              <a:xfrm>
                <a:off x="2629435" y="5363017"/>
                <a:ext cx="9428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7200" b="0" i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CA" sz="7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849906-72CD-4A8F-984E-F0D3A3B3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35" y="5363017"/>
                <a:ext cx="94288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7D0B4E8-D082-45CE-8274-2221E4BC0B33}"/>
              </a:ext>
            </a:extLst>
          </p:cNvPr>
          <p:cNvGrpSpPr/>
          <p:nvPr/>
        </p:nvGrpSpPr>
        <p:grpSpPr>
          <a:xfrm>
            <a:off x="4448239" y="2754157"/>
            <a:ext cx="3437820" cy="3858637"/>
            <a:chOff x="4448239" y="2754157"/>
            <a:chExt cx="3437820" cy="385863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ACB2FF8-12F5-42DE-9E40-38FCEBCC7089}"/>
                </a:ext>
              </a:extLst>
            </p:cNvPr>
            <p:cNvGrpSpPr/>
            <p:nvPr/>
          </p:nvGrpSpPr>
          <p:grpSpPr>
            <a:xfrm>
              <a:off x="4448239" y="2754157"/>
              <a:ext cx="3198051" cy="3269370"/>
              <a:chOff x="4448239" y="2754157"/>
              <a:chExt cx="3198051" cy="326937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0A79BEC-5F0F-48E5-AF3E-3E4D68F68777}"/>
                  </a:ext>
                </a:extLst>
              </p:cNvPr>
              <p:cNvGrpSpPr/>
              <p:nvPr/>
            </p:nvGrpSpPr>
            <p:grpSpPr>
              <a:xfrm>
                <a:off x="4448239" y="2865839"/>
                <a:ext cx="3101250" cy="3157688"/>
                <a:chOff x="803093" y="2828587"/>
                <a:chExt cx="3101250" cy="3157688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2E3EE46-BC53-4C0A-9F37-3BF4EAA9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429" y="4535481"/>
                  <a:ext cx="2960914" cy="63166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DEC7F66-1CFD-4204-B039-038340F50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5841" y="2828587"/>
                  <a:ext cx="649803" cy="2851409"/>
                </a:xfrm>
                <a:prstGeom prst="line">
                  <a:avLst/>
                </a:prstGeom>
                <a:ln w="38100">
                  <a:solidFill>
                    <a:srgbClr val="00602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98371B-5B1A-4A55-8491-115522497135}"/>
                    </a:ext>
                  </a:extLst>
                </p:cNvPr>
                <p:cNvGrpSpPr/>
                <p:nvPr/>
              </p:nvGrpSpPr>
              <p:grpSpPr>
                <a:xfrm>
                  <a:off x="1578567" y="4664104"/>
                  <a:ext cx="1719460" cy="1322171"/>
                  <a:chOff x="1628709" y="4272509"/>
                  <a:chExt cx="2376712" cy="1827562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7E8F0E64-0DFD-4E22-91B0-D690D519E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28709" y="4272509"/>
                    <a:ext cx="2376712" cy="508001"/>
                  </a:xfrm>
                  <a:prstGeom prst="straightConnector1">
                    <a:avLst/>
                  </a:prstGeom>
                  <a:ln w="762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92C99D2E-9E06-493F-B357-61BED62DB5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0520" y="4696178"/>
                        <a:ext cx="752112" cy="14038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sz="6000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92C99D2E-9E06-493F-B357-61BED62DB52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0520" y="4696178"/>
                        <a:ext cx="752112" cy="140389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33EFA86-4C2A-4B53-ADFE-5ED3778EE383}"/>
                    </a:ext>
                  </a:extLst>
                </p:cNvPr>
                <p:cNvGrpSpPr/>
                <p:nvPr/>
              </p:nvGrpSpPr>
              <p:grpSpPr>
                <a:xfrm>
                  <a:off x="803093" y="3509863"/>
                  <a:ext cx="1125590" cy="1530698"/>
                  <a:chOff x="556815" y="2677067"/>
                  <a:chExt cx="1555839" cy="2115796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34D0015E-939A-4A74-9DC6-1D9CCDCFF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13179" y="2677067"/>
                    <a:ext cx="499475" cy="2115796"/>
                  </a:xfrm>
                  <a:prstGeom prst="straightConnector1">
                    <a:avLst/>
                  </a:prstGeom>
                  <a:ln w="76200">
                    <a:solidFill>
                      <a:srgbClr val="00602B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79C29B02-64E7-4B81-8CBE-A353192C57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815" y="3195893"/>
                        <a:ext cx="838107" cy="140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sz="6000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79C29B02-64E7-4B81-8CBE-A353192C57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815" y="3195893"/>
                        <a:ext cx="838107" cy="14038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DAAE95FE-80EE-47AE-B555-B0CF41C9E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6557" y="2754157"/>
                <a:ext cx="1702898" cy="854289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6B53627-8074-4DEA-A51C-33F963E1D2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2833" y="3252660"/>
                <a:ext cx="743457" cy="1481902"/>
              </a:xfrm>
              <a:prstGeom prst="straightConnector1">
                <a:avLst/>
              </a:prstGeom>
              <a:ln w="76200">
                <a:solidFill>
                  <a:srgbClr val="00602B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68443F3-413E-467C-9F37-689997351F7C}"/>
                    </a:ext>
                  </a:extLst>
                </p:cNvPr>
                <p:cNvSpPr txBox="1"/>
                <p:nvPr/>
              </p:nvSpPr>
              <p:spPr>
                <a:xfrm>
                  <a:off x="6943173" y="5384829"/>
                  <a:ext cx="942886" cy="1227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7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7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68443F3-413E-467C-9F37-689997351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173" y="5384829"/>
                  <a:ext cx="942886" cy="12279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CFC11E-2D96-4590-99CA-DC523814DF70}"/>
              </a:ext>
            </a:extLst>
          </p:cNvPr>
          <p:cNvGrpSpPr/>
          <p:nvPr/>
        </p:nvGrpSpPr>
        <p:grpSpPr>
          <a:xfrm>
            <a:off x="8525044" y="2830359"/>
            <a:ext cx="3437159" cy="3807420"/>
            <a:chOff x="8525044" y="2830359"/>
            <a:chExt cx="3437159" cy="380742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9240376-D081-435D-9D22-0377D5C13365}"/>
                </a:ext>
              </a:extLst>
            </p:cNvPr>
            <p:cNvGrpSpPr/>
            <p:nvPr/>
          </p:nvGrpSpPr>
          <p:grpSpPr>
            <a:xfrm>
              <a:off x="8525044" y="2830359"/>
              <a:ext cx="3101250" cy="3157688"/>
              <a:chOff x="4448239" y="2865839"/>
              <a:chExt cx="3101250" cy="315768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CB658E2-79C1-4B10-A0AC-580EA32340E8}"/>
                  </a:ext>
                </a:extLst>
              </p:cNvPr>
              <p:cNvGrpSpPr/>
              <p:nvPr/>
            </p:nvGrpSpPr>
            <p:grpSpPr>
              <a:xfrm>
                <a:off x="4448239" y="2865839"/>
                <a:ext cx="3101250" cy="3157688"/>
                <a:chOff x="803093" y="2828587"/>
                <a:chExt cx="3101250" cy="3157688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98CBCB0-1F61-4C72-801A-F4BF0638D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3429" y="4535481"/>
                  <a:ext cx="2960914" cy="631669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4208F5E-E5C6-4FE5-94D9-317BDC698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5841" y="2828587"/>
                  <a:ext cx="649803" cy="2851409"/>
                </a:xfrm>
                <a:prstGeom prst="line">
                  <a:avLst/>
                </a:prstGeom>
                <a:ln w="38100">
                  <a:solidFill>
                    <a:srgbClr val="00602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4AFE417C-D208-4DCF-9AE9-13F2CB84DD2C}"/>
                    </a:ext>
                  </a:extLst>
                </p:cNvPr>
                <p:cNvGrpSpPr/>
                <p:nvPr/>
              </p:nvGrpSpPr>
              <p:grpSpPr>
                <a:xfrm>
                  <a:off x="1578567" y="4664104"/>
                  <a:ext cx="1719460" cy="1322171"/>
                  <a:chOff x="1628709" y="4272509"/>
                  <a:chExt cx="2376712" cy="1827562"/>
                </a:xfrm>
              </p:grpSpPr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24DD59C3-1904-4615-ADDD-0D03DEA27E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28709" y="4272509"/>
                    <a:ext cx="2376712" cy="508001"/>
                  </a:xfrm>
                  <a:prstGeom prst="straightConnector1">
                    <a:avLst/>
                  </a:prstGeom>
                  <a:ln w="762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C37888D4-A0A4-49A1-87AD-BAAFC13FB2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0520" y="4696178"/>
                        <a:ext cx="752112" cy="14038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sz="6000" dirty="0"/>
                      </a:p>
                    </p:txBody>
                  </p:sp>
                </mc:Choice>
                <mc:Fallback xmlns=""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C37888D4-A0A4-49A1-87AD-BAAFC13FB2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0520" y="4696178"/>
                        <a:ext cx="752112" cy="140389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D4DD278-9C09-41BE-987B-1268DA40BCBE}"/>
                    </a:ext>
                  </a:extLst>
                </p:cNvPr>
                <p:cNvGrpSpPr/>
                <p:nvPr/>
              </p:nvGrpSpPr>
              <p:grpSpPr>
                <a:xfrm>
                  <a:off x="803093" y="3509863"/>
                  <a:ext cx="1125590" cy="1530698"/>
                  <a:chOff x="556815" y="2677067"/>
                  <a:chExt cx="1555839" cy="2115796"/>
                </a:xfrm>
              </p:grpSpPr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2298B0A5-BBCE-49A2-BAF5-156607503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13179" y="2677067"/>
                    <a:ext cx="499475" cy="2115796"/>
                  </a:xfrm>
                  <a:prstGeom prst="straightConnector1">
                    <a:avLst/>
                  </a:prstGeom>
                  <a:ln w="76200">
                    <a:solidFill>
                      <a:srgbClr val="00602B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43C6697F-AACA-4DCE-BF46-523F472BFD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815" y="3195893"/>
                        <a:ext cx="838107" cy="140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6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sz="6000" dirty="0"/>
                      </a:p>
                    </p:txBody>
                  </p:sp>
                </mc:Choice>
                <mc:Fallback xmlns=""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43C6697F-AACA-4DCE-BF46-523F472BFD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815" y="3195893"/>
                        <a:ext cx="838107" cy="140389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16653B9-00EF-40B4-8EFF-E721C5594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6557" y="3608447"/>
                <a:ext cx="1992932" cy="2257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D5525EE-C3BA-4BAC-9762-3E2CF101C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83595" y="2978335"/>
                <a:ext cx="219238" cy="1756227"/>
              </a:xfrm>
              <a:prstGeom prst="straightConnector1">
                <a:avLst/>
              </a:prstGeom>
              <a:ln w="76200">
                <a:solidFill>
                  <a:srgbClr val="00602B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AE092C6-5E40-4637-93AB-DFAC9CFBEDB3}"/>
                    </a:ext>
                  </a:extLst>
                </p:cNvPr>
                <p:cNvSpPr txBox="1"/>
                <p:nvPr/>
              </p:nvSpPr>
              <p:spPr>
                <a:xfrm>
                  <a:off x="11019317" y="5402633"/>
                  <a:ext cx="942886" cy="1235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⃛"/>
                            <m:ctrlPr>
                              <a:rPr lang="en-US" sz="7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7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oMath>
                    </m:oMathPara>
                  </a14:m>
                  <a:endParaRPr lang="en-CA" sz="7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AE092C6-5E40-4637-93AB-DFAC9CFBE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9317" y="5402633"/>
                  <a:ext cx="942886" cy="12351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1026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2249A-FDB8-42AA-9518-44AAB618999E}"/>
                  </a:ext>
                </a:extLst>
              </p:cNvPr>
              <p:cNvSpPr txBox="1"/>
              <p:nvPr/>
            </p:nvSpPr>
            <p:spPr>
              <a:xfrm>
                <a:off x="1" y="1821637"/>
                <a:ext cx="12191999" cy="3214726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3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3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1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138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3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3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3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2249A-FDB8-42AA-9518-44AAB618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821637"/>
                <a:ext cx="12191999" cy="32147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7D2DA3F-E903-4311-86B3-5E0EC5D7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Basis vectors</a:t>
            </a:r>
            <a:endParaRPr lang="en-CA" sz="80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8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6"/>
    </mc:Choice>
    <mc:Fallback xmlns="">
      <p:transition spd="slow" advTm="8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12094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Parallel Transport in Polar Coordinates</a:t>
            </a:r>
            <a:endParaRPr lang="en-CA" sz="6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CC6BD5-8D8B-4744-ABA8-FB3242FCD8A1}"/>
              </a:ext>
            </a:extLst>
          </p:cNvPr>
          <p:cNvCxnSpPr>
            <a:cxnSpLocks/>
          </p:cNvCxnSpPr>
          <p:nvPr/>
        </p:nvCxnSpPr>
        <p:spPr>
          <a:xfrm>
            <a:off x="6096000" y="1150601"/>
            <a:ext cx="0" cy="5469752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8D887-26C8-40C2-838E-3AE3CA176417}"/>
                  </a:ext>
                </a:extLst>
              </p:cNvPr>
              <p:cNvSpPr txBox="1"/>
              <p:nvPr/>
            </p:nvSpPr>
            <p:spPr>
              <a:xfrm>
                <a:off x="132934" y="1174966"/>
                <a:ext cx="5789956" cy="8989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𝔤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𝑚𝑘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88D887-26C8-40C2-838E-3AE3CA17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4" y="1174966"/>
                <a:ext cx="5789956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09FF9-1324-4FCB-BF99-2BD07333E37E}"/>
                  </a:ext>
                </a:extLst>
              </p:cNvPr>
              <p:cNvSpPr txBox="1"/>
              <p:nvPr/>
            </p:nvSpPr>
            <p:spPr>
              <a:xfrm>
                <a:off x="8315647" y="1150601"/>
                <a:ext cx="1758046" cy="9319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00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 dirty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09FF9-1324-4FCB-BF99-2BD07333E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647" y="1150601"/>
                <a:ext cx="1758046" cy="931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CF17911-BE6F-4DAA-AA59-3CE71502AD46}"/>
              </a:ext>
            </a:extLst>
          </p:cNvPr>
          <p:cNvGrpSpPr/>
          <p:nvPr/>
        </p:nvGrpSpPr>
        <p:grpSpPr>
          <a:xfrm>
            <a:off x="1163527" y="2766231"/>
            <a:ext cx="3930988" cy="3407215"/>
            <a:chOff x="511247" y="637674"/>
            <a:chExt cx="3930988" cy="34072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E1E1E02-841A-43A6-ADBF-D337E16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2285362" y="2370253"/>
              <a:ext cx="16922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F0FE5C-453D-4F2E-B7F2-F61CC86C1A83}"/>
                </a:ext>
              </a:extLst>
            </p:cNvPr>
            <p:cNvGrpSpPr/>
            <p:nvPr/>
          </p:nvGrpSpPr>
          <p:grpSpPr>
            <a:xfrm>
              <a:off x="705427" y="800123"/>
              <a:ext cx="3143733" cy="3144680"/>
              <a:chOff x="7022245" y="688838"/>
              <a:chExt cx="3646026" cy="3647125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30B5C7E-D7BA-40D1-8E2A-2A559B0BF9F6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64E95DF-DFA9-44D8-B94A-893B2CAD596A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D79633-89FF-44D9-81E8-E04CF91E5B3F}"/>
                </a:ext>
              </a:extLst>
            </p:cNvPr>
            <p:cNvGrpSpPr/>
            <p:nvPr/>
          </p:nvGrpSpPr>
          <p:grpSpPr>
            <a:xfrm>
              <a:off x="511247" y="753489"/>
              <a:ext cx="3503765" cy="3291400"/>
              <a:chOff x="6797040" y="634753"/>
              <a:chExt cx="4063582" cy="3817288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FB7F514-9516-4CAC-B1A0-2FA43C993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122F808-0651-4610-9255-C66D16EE0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B0D5BB8-9F24-4000-967C-3AE64BE48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4B65C93-523D-468D-A19C-5B95129D2DC2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B02EAC5-50EC-4BFC-B29C-4EC08328D78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A7C1525-7A2F-4999-8A51-F3B26D3E6B7D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8B68D7-E235-440D-A818-A1AB2FD3C572}"/>
                    </a:ext>
                  </a:extLst>
                </p:cNvPr>
                <p:cNvSpPr txBox="1"/>
                <p:nvPr/>
              </p:nvSpPr>
              <p:spPr>
                <a:xfrm>
                  <a:off x="3851271" y="2288052"/>
                  <a:ext cx="453994" cy="55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8B68D7-E235-440D-A818-A1AB2FD3C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271" y="2288052"/>
                  <a:ext cx="453994" cy="5505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0F67EDE-A780-49ED-A421-E53D5F8DA189}"/>
                    </a:ext>
                  </a:extLst>
                </p:cNvPr>
                <p:cNvSpPr txBox="1"/>
                <p:nvPr/>
              </p:nvSpPr>
              <p:spPr>
                <a:xfrm>
                  <a:off x="3952205" y="871140"/>
                  <a:ext cx="490030" cy="55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0F67EDE-A780-49ED-A421-E53D5F8DA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205" y="871140"/>
                  <a:ext cx="490030" cy="5505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C0B16EE-8716-4AA7-80A8-2F15B85897D4}"/>
                </a:ext>
              </a:extLst>
            </p:cNvPr>
            <p:cNvGrpSpPr/>
            <p:nvPr/>
          </p:nvGrpSpPr>
          <p:grpSpPr>
            <a:xfrm>
              <a:off x="1147010" y="637674"/>
              <a:ext cx="3113971" cy="3113970"/>
              <a:chOff x="7854422" y="1391974"/>
              <a:chExt cx="3611509" cy="3611509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7D4CF901-6163-4964-A902-55C780F586AC}"/>
                  </a:ext>
                </a:extLst>
              </p:cNvPr>
              <p:cNvSpPr/>
              <p:nvPr/>
            </p:nvSpPr>
            <p:spPr>
              <a:xfrm rot="21317076">
                <a:off x="7854422" y="1391974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6DB5C93-096B-4E1E-84C4-DE94EAA51177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24E4688-0D82-4BAE-AE16-6DA89B1FDC08}"/>
              </a:ext>
            </a:extLst>
          </p:cNvPr>
          <p:cNvGrpSpPr/>
          <p:nvPr/>
        </p:nvGrpSpPr>
        <p:grpSpPr>
          <a:xfrm>
            <a:off x="7308969" y="2761854"/>
            <a:ext cx="3930988" cy="3407215"/>
            <a:chOff x="511247" y="637674"/>
            <a:chExt cx="3930988" cy="3407215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09252A9-D802-42D2-A0CA-719CFB4EA616}"/>
                </a:ext>
              </a:extLst>
            </p:cNvPr>
            <p:cNvCxnSpPr>
              <a:cxnSpLocks/>
            </p:cNvCxnSpPr>
            <p:nvPr/>
          </p:nvCxnSpPr>
          <p:spPr>
            <a:xfrm>
              <a:off x="2285362" y="2370253"/>
              <a:ext cx="16922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CF706E5-55BD-4DE8-8D01-5B44D5B92640}"/>
                </a:ext>
              </a:extLst>
            </p:cNvPr>
            <p:cNvGrpSpPr/>
            <p:nvPr/>
          </p:nvGrpSpPr>
          <p:grpSpPr>
            <a:xfrm>
              <a:off x="705427" y="800123"/>
              <a:ext cx="3143733" cy="3144680"/>
              <a:chOff x="7022247" y="688838"/>
              <a:chExt cx="3646027" cy="3647125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6CBF222-8776-4F66-95E7-4FAEDF92E497}"/>
                  </a:ext>
                </a:extLst>
              </p:cNvPr>
              <p:cNvSpPr/>
              <p:nvPr/>
            </p:nvSpPr>
            <p:spPr>
              <a:xfrm>
                <a:off x="7925077" y="1598213"/>
                <a:ext cx="1828523" cy="182907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B311BE-67A6-45DF-85E7-5F6695EAEC36}"/>
                  </a:ext>
                </a:extLst>
              </p:cNvPr>
              <p:cNvSpPr/>
              <p:nvPr/>
            </p:nvSpPr>
            <p:spPr>
              <a:xfrm>
                <a:off x="7022245" y="688838"/>
                <a:ext cx="3646026" cy="364712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1D3750E-1475-4CBA-8330-9F1C1ED28193}"/>
                </a:ext>
              </a:extLst>
            </p:cNvPr>
            <p:cNvGrpSpPr/>
            <p:nvPr/>
          </p:nvGrpSpPr>
          <p:grpSpPr>
            <a:xfrm>
              <a:off x="511247" y="753489"/>
              <a:ext cx="3503765" cy="3291400"/>
              <a:chOff x="6797040" y="634753"/>
              <a:chExt cx="4063582" cy="3817288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4B08C84-1689-467C-A042-64208D9940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9339" y="764524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A321830-7EB0-4F07-B382-8A06DB133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563" y="634753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C2335C4-ACFA-4AA1-9A81-218298ABC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040" y="2194560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C875DC-7650-4E05-B1F7-921DE1B9C939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 flipH="1">
                <a:off x="7578003" y="2422609"/>
                <a:ext cx="1150173" cy="174787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3A861D9-D2E2-4C84-99CC-FC97CF51915D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705045" y="2594730"/>
                <a:ext cx="853774" cy="185731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81A0CCC-97D1-4949-B6BC-B529C503AB3E}"/>
                  </a:ext>
                </a:extLst>
              </p:cNvPr>
              <p:cNvCxnSpPr>
                <a:cxnSpLocks/>
              </p:cNvCxnSpPr>
              <p:nvPr/>
            </p:nvCxnSpPr>
            <p:spPr>
              <a:xfrm rot="11325823">
                <a:off x="8811698" y="2676202"/>
                <a:ext cx="2048924" cy="31527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C70DFFF-7F59-4345-BAD7-AB9B4E3E59B6}"/>
                    </a:ext>
                  </a:extLst>
                </p:cNvPr>
                <p:cNvSpPr txBox="1"/>
                <p:nvPr/>
              </p:nvSpPr>
              <p:spPr>
                <a:xfrm>
                  <a:off x="3851271" y="2288052"/>
                  <a:ext cx="453994" cy="55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C70DFFF-7F59-4345-BAD7-AB9B4E3E5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271" y="2288052"/>
                  <a:ext cx="453994" cy="5505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1004E63-27DD-4850-AD64-AFB9DCCA520E}"/>
                    </a:ext>
                  </a:extLst>
                </p:cNvPr>
                <p:cNvSpPr txBox="1"/>
                <p:nvPr/>
              </p:nvSpPr>
              <p:spPr>
                <a:xfrm>
                  <a:off x="3952205" y="871140"/>
                  <a:ext cx="490030" cy="55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1004E63-27DD-4850-AD64-AFB9DCCA5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205" y="871140"/>
                  <a:ext cx="490030" cy="5505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C51BBEB-C23C-4B4D-BDF3-1B4763DDE385}"/>
                </a:ext>
              </a:extLst>
            </p:cNvPr>
            <p:cNvGrpSpPr/>
            <p:nvPr/>
          </p:nvGrpSpPr>
          <p:grpSpPr>
            <a:xfrm>
              <a:off x="1147010" y="637674"/>
              <a:ext cx="3113971" cy="3113970"/>
              <a:chOff x="7854422" y="1391974"/>
              <a:chExt cx="3611509" cy="3611509"/>
            </a:xfrm>
          </p:grpSpPr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FF152FC6-057C-434F-AB83-6C9CF2C11DF9}"/>
                  </a:ext>
                </a:extLst>
              </p:cNvPr>
              <p:cNvSpPr/>
              <p:nvPr/>
            </p:nvSpPr>
            <p:spPr>
              <a:xfrm rot="21317076">
                <a:off x="7854422" y="1391974"/>
                <a:ext cx="3611509" cy="3611509"/>
              </a:xfrm>
              <a:prstGeom prst="arc">
                <a:avLst>
                  <a:gd name="adj1" fmla="val 18877334"/>
                  <a:gd name="adj2" fmla="val 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en-CA"/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F2B6918-584C-4BC6-BB3D-F125BD1C1A89}"/>
                  </a:ext>
                </a:extLst>
              </p:cNvPr>
              <p:cNvCxnSpPr>
                <a:cxnSpLocks/>
              </p:cNvCxnSpPr>
              <p:nvPr/>
            </p:nvCxnSpPr>
            <p:spPr>
              <a:xfrm rot="21067904" flipH="1" flipV="1">
                <a:off x="10766453" y="1774166"/>
                <a:ext cx="59692" cy="6382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C56C40-20B8-4919-B451-82BBA8BC218D}"/>
              </a:ext>
            </a:extLst>
          </p:cNvPr>
          <p:cNvCxnSpPr>
            <a:cxnSpLocks/>
          </p:cNvCxnSpPr>
          <p:nvPr/>
        </p:nvCxnSpPr>
        <p:spPr>
          <a:xfrm flipV="1">
            <a:off x="3712778" y="3885477"/>
            <a:ext cx="0" cy="64098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64B013-B680-4FEE-9E33-651135409985}"/>
              </a:ext>
            </a:extLst>
          </p:cNvPr>
          <p:cNvGrpSpPr/>
          <p:nvPr/>
        </p:nvGrpSpPr>
        <p:grpSpPr>
          <a:xfrm>
            <a:off x="2981491" y="3302552"/>
            <a:ext cx="499059" cy="2029438"/>
            <a:chOff x="2981491" y="3302552"/>
            <a:chExt cx="499059" cy="2029438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D2316A1-A8FF-44FB-BC9C-6AB02A8FA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033" y="3302552"/>
              <a:ext cx="0" cy="64098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622BB03-E42F-46D8-96FA-55CF3D289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550" y="4471991"/>
              <a:ext cx="0" cy="64098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70835E4-8781-4BFA-B31D-21716A5C7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1491" y="4691009"/>
              <a:ext cx="0" cy="64098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7DD3C8-46EE-4FC9-867B-4474DF8A9E80}"/>
              </a:ext>
            </a:extLst>
          </p:cNvPr>
          <p:cNvCxnSpPr>
            <a:cxnSpLocks/>
          </p:cNvCxnSpPr>
          <p:nvPr/>
        </p:nvCxnSpPr>
        <p:spPr>
          <a:xfrm flipV="1">
            <a:off x="9858218" y="3890919"/>
            <a:ext cx="0" cy="64098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DF9EA7-83DA-4B7E-B564-F56EFD9CFDF8}"/>
              </a:ext>
            </a:extLst>
          </p:cNvPr>
          <p:cNvGrpSpPr/>
          <p:nvPr/>
        </p:nvGrpSpPr>
        <p:grpSpPr>
          <a:xfrm>
            <a:off x="9092297" y="3737680"/>
            <a:ext cx="776948" cy="1499697"/>
            <a:chOff x="9092297" y="3737680"/>
            <a:chExt cx="776948" cy="1499697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B579B7D-07F1-4C12-902B-D8BE582F55CC}"/>
                </a:ext>
              </a:extLst>
            </p:cNvPr>
            <p:cNvCxnSpPr>
              <a:cxnSpLocks/>
            </p:cNvCxnSpPr>
            <p:nvPr/>
          </p:nvCxnSpPr>
          <p:spPr>
            <a:xfrm rot="18849445" flipV="1">
              <a:off x="9412788" y="3417189"/>
              <a:ext cx="0" cy="64098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FE7DAB7-C66A-4EF6-89D0-110F6F509102}"/>
                </a:ext>
              </a:extLst>
            </p:cNvPr>
            <p:cNvCxnSpPr>
              <a:cxnSpLocks/>
            </p:cNvCxnSpPr>
            <p:nvPr/>
          </p:nvCxnSpPr>
          <p:spPr>
            <a:xfrm rot="4988889" flipV="1">
              <a:off x="9548755" y="4916886"/>
              <a:ext cx="0" cy="64098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9E442BF-8BD4-49ED-8642-C4B0665449B7}"/>
                </a:ext>
              </a:extLst>
            </p:cNvPr>
            <p:cNvCxnSpPr>
              <a:cxnSpLocks/>
            </p:cNvCxnSpPr>
            <p:nvPr/>
          </p:nvCxnSpPr>
          <p:spPr>
            <a:xfrm rot="2395480" flipV="1">
              <a:off x="9855300" y="4495598"/>
              <a:ext cx="0" cy="64098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93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B2FF8-12F5-42DE-9E40-38FCEBCC7089}"/>
              </a:ext>
            </a:extLst>
          </p:cNvPr>
          <p:cNvGrpSpPr/>
          <p:nvPr/>
        </p:nvGrpSpPr>
        <p:grpSpPr>
          <a:xfrm>
            <a:off x="327773" y="1306963"/>
            <a:ext cx="3894936" cy="3911623"/>
            <a:chOff x="4588574" y="2865839"/>
            <a:chExt cx="2984860" cy="29976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0A79BEC-5F0F-48E5-AF3E-3E4D68F68777}"/>
                </a:ext>
              </a:extLst>
            </p:cNvPr>
            <p:cNvGrpSpPr/>
            <p:nvPr/>
          </p:nvGrpSpPr>
          <p:grpSpPr>
            <a:xfrm>
              <a:off x="4588574" y="2865839"/>
              <a:ext cx="2960915" cy="2997648"/>
              <a:chOff x="943428" y="2828587"/>
              <a:chExt cx="2960915" cy="299764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2E3EE46-BC53-4C0A-9F37-3BF4EAA9C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429" y="4535481"/>
                <a:ext cx="2960914" cy="631669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DEC7F66-1CFD-4204-B039-038340F50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5841" y="2828587"/>
                <a:ext cx="649803" cy="2851409"/>
              </a:xfrm>
              <a:prstGeom prst="line">
                <a:avLst/>
              </a:prstGeom>
              <a:ln w="38100">
                <a:solidFill>
                  <a:srgbClr val="00602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298371B-5B1A-4A55-8491-115522497135}"/>
                  </a:ext>
                </a:extLst>
              </p:cNvPr>
              <p:cNvGrpSpPr/>
              <p:nvPr/>
            </p:nvGrpSpPr>
            <p:grpSpPr>
              <a:xfrm>
                <a:off x="1578567" y="4664101"/>
                <a:ext cx="1719460" cy="1162134"/>
                <a:chOff x="1628709" y="4272509"/>
                <a:chExt cx="2376712" cy="1606353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E8F0E64-0DFD-4E22-91B0-D690D519E3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8709" y="4272509"/>
                  <a:ext cx="2376712" cy="508001"/>
                </a:xfrm>
                <a:prstGeom prst="straightConnector1">
                  <a:avLst/>
                </a:prstGeom>
                <a:ln w="76200">
                  <a:solidFill>
                    <a:srgbClr val="4A20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2C99D2E-9E06-493F-B357-61BED62DB5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2037" y="4476978"/>
                      <a:ext cx="752112" cy="14018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8000" dirty="0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2C99D2E-9E06-493F-B357-61BED62DB5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037" y="4476978"/>
                      <a:ext cx="752112" cy="140188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9C29B02-64E7-4B81-8CBE-A353192C576A}"/>
                      </a:ext>
                    </a:extLst>
                  </p:cNvPr>
                  <p:cNvSpPr txBox="1"/>
                  <p:nvPr/>
                </p:nvSpPr>
                <p:spPr>
                  <a:xfrm>
                    <a:off x="943428" y="3737108"/>
                    <a:ext cx="606338" cy="10142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CA" sz="80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9C29B02-64E7-4B81-8CBE-A353192C5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428" y="3737108"/>
                    <a:ext cx="606338" cy="10142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AE95FE-80EE-47AE-B555-B0CF41C9E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557" y="2942855"/>
              <a:ext cx="1346276" cy="665592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6B53627-8074-4DEA-A51C-33F963E1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2833" y="3592748"/>
              <a:ext cx="670601" cy="1141815"/>
            </a:xfrm>
            <a:prstGeom prst="straightConnector1">
              <a:avLst/>
            </a:prstGeom>
            <a:ln w="76200">
              <a:solidFill>
                <a:srgbClr val="00602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5F02E8-EFAB-4A00-9D06-048F033AB4AC}"/>
              </a:ext>
            </a:extLst>
          </p:cNvPr>
          <p:cNvCxnSpPr>
            <a:cxnSpLocks/>
          </p:cNvCxnSpPr>
          <p:nvPr/>
        </p:nvCxnSpPr>
        <p:spPr>
          <a:xfrm flipV="1">
            <a:off x="1146820" y="2255505"/>
            <a:ext cx="447489" cy="1958663"/>
          </a:xfrm>
          <a:prstGeom prst="straightConnector1">
            <a:avLst/>
          </a:prstGeom>
          <a:ln w="76200">
            <a:solidFill>
              <a:srgbClr val="00602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01E3F8-9B6C-4B5A-AC3F-CD410C0DA2BF}"/>
                  </a:ext>
                </a:extLst>
              </p:cNvPr>
              <p:cNvSpPr txBox="1"/>
              <p:nvPr/>
            </p:nvSpPr>
            <p:spPr>
              <a:xfrm>
                <a:off x="2136404" y="373765"/>
                <a:ext cx="2422477" cy="788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01E3F8-9B6C-4B5A-AC3F-CD410C0DA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404" y="373765"/>
                <a:ext cx="2422477" cy="788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219772-12A2-499C-B19B-BDEC5875961F}"/>
                  </a:ext>
                </a:extLst>
              </p:cNvPr>
              <p:cNvSpPr txBox="1"/>
              <p:nvPr/>
            </p:nvSpPr>
            <p:spPr>
              <a:xfrm>
                <a:off x="4527818" y="2098279"/>
                <a:ext cx="2422477" cy="78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219772-12A2-499C-B19B-BDEC5875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818" y="2098279"/>
                <a:ext cx="2422477" cy="788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90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ACB2FF8-12F5-42DE-9E40-38FCEBCC7089}"/>
              </a:ext>
            </a:extLst>
          </p:cNvPr>
          <p:cNvGrpSpPr/>
          <p:nvPr/>
        </p:nvGrpSpPr>
        <p:grpSpPr>
          <a:xfrm>
            <a:off x="327773" y="1306963"/>
            <a:ext cx="4471211" cy="3911623"/>
            <a:chOff x="4588574" y="2865839"/>
            <a:chExt cx="3426485" cy="29976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0A79BEC-5F0F-48E5-AF3E-3E4D68F68777}"/>
                </a:ext>
              </a:extLst>
            </p:cNvPr>
            <p:cNvGrpSpPr/>
            <p:nvPr/>
          </p:nvGrpSpPr>
          <p:grpSpPr>
            <a:xfrm>
              <a:off x="4588574" y="2865839"/>
              <a:ext cx="3426485" cy="2997648"/>
              <a:chOff x="943428" y="2828587"/>
              <a:chExt cx="3426485" cy="299764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2E3EE46-BC53-4C0A-9F37-3BF4EAA9C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429" y="4535481"/>
                <a:ext cx="2960914" cy="631669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DEC7F66-1CFD-4204-B039-038340F50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5841" y="2828587"/>
                <a:ext cx="649803" cy="2851409"/>
              </a:xfrm>
              <a:prstGeom prst="line">
                <a:avLst/>
              </a:prstGeom>
              <a:ln w="38100">
                <a:solidFill>
                  <a:srgbClr val="00602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298371B-5B1A-4A55-8491-115522497135}"/>
                  </a:ext>
                </a:extLst>
              </p:cNvPr>
              <p:cNvGrpSpPr/>
              <p:nvPr/>
            </p:nvGrpSpPr>
            <p:grpSpPr>
              <a:xfrm>
                <a:off x="1578567" y="4664101"/>
                <a:ext cx="1719460" cy="1162134"/>
                <a:chOff x="1628709" y="4272509"/>
                <a:chExt cx="2376712" cy="1606353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E8F0E64-0DFD-4E22-91B0-D690D519E3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28709" y="4272509"/>
                  <a:ext cx="2376712" cy="508001"/>
                </a:xfrm>
                <a:prstGeom prst="straightConnector1">
                  <a:avLst/>
                </a:prstGeom>
                <a:ln w="76200">
                  <a:solidFill>
                    <a:srgbClr val="4A20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2C99D2E-9E06-493F-B357-61BED62DB5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2037" y="4476978"/>
                      <a:ext cx="752112" cy="14018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8000" dirty="0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2C99D2E-9E06-493F-B357-61BED62DB5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037" y="4476978"/>
                      <a:ext cx="752112" cy="140188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33EFA86-4C2A-4B53-ADFE-5ED3778EE383}"/>
                  </a:ext>
                </a:extLst>
              </p:cNvPr>
              <p:cNvGrpSpPr/>
              <p:nvPr/>
            </p:nvGrpSpPr>
            <p:grpSpPr>
              <a:xfrm>
                <a:off x="943428" y="3287988"/>
                <a:ext cx="3426485" cy="1463329"/>
                <a:chOff x="750793" y="2370382"/>
                <a:chExt cx="4736236" cy="2022676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34D0015E-939A-4A74-9DC6-1D9CCDCFF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82759" y="2370382"/>
                  <a:ext cx="1504270" cy="1958684"/>
                </a:xfrm>
                <a:prstGeom prst="straightConnector1">
                  <a:avLst/>
                </a:prstGeom>
                <a:ln w="76200">
                  <a:solidFill>
                    <a:srgbClr val="00602B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79C29B02-64E7-4B81-8CBE-A353192C57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793" y="2991175"/>
                      <a:ext cx="838107" cy="14018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800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79C29B02-64E7-4B81-8CBE-A353192C57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793" y="2991175"/>
                      <a:ext cx="838107" cy="140188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AE95FE-80EE-47AE-B555-B0CF41C9E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557" y="2942855"/>
              <a:ext cx="1346276" cy="665592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6B53627-8074-4DEA-A51C-33F963E1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2833" y="3592748"/>
              <a:ext cx="670601" cy="1141815"/>
            </a:xfrm>
            <a:prstGeom prst="straightConnector1">
              <a:avLst/>
            </a:prstGeom>
            <a:ln w="76200">
              <a:solidFill>
                <a:srgbClr val="00602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41F4BE-95D4-47C5-9BE9-827F33144AF9}"/>
              </a:ext>
            </a:extLst>
          </p:cNvPr>
          <p:cNvCxnSpPr>
            <a:cxnSpLocks/>
          </p:cNvCxnSpPr>
          <p:nvPr/>
        </p:nvCxnSpPr>
        <p:spPr>
          <a:xfrm flipV="1">
            <a:off x="1615278" y="757299"/>
            <a:ext cx="1751415" cy="1499865"/>
          </a:xfrm>
          <a:prstGeom prst="straightConnector1">
            <a:avLst/>
          </a:prstGeom>
          <a:ln w="76200">
            <a:solidFill>
              <a:srgbClr val="4A2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3CC555-001F-4D4F-BF56-171D0B5F11BF}"/>
              </a:ext>
            </a:extLst>
          </p:cNvPr>
          <p:cNvGrpSpPr/>
          <p:nvPr/>
        </p:nvGrpSpPr>
        <p:grpSpPr>
          <a:xfrm>
            <a:off x="4183843" y="1887996"/>
            <a:ext cx="1587690" cy="1086514"/>
            <a:chOff x="3874821" y="2473523"/>
            <a:chExt cx="1587690" cy="1086514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49BCCEB-F21E-4B2C-887E-4439E4D60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4821" y="2473523"/>
              <a:ext cx="607521" cy="382256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B65F65-6573-4A78-A150-1D827C13CD4B}"/>
                    </a:ext>
                  </a:extLst>
                </p:cNvPr>
                <p:cNvSpPr txBox="1"/>
                <p:nvPr/>
              </p:nvSpPr>
              <p:spPr>
                <a:xfrm>
                  <a:off x="4210480" y="2852151"/>
                  <a:ext cx="12520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B65F65-6573-4A78-A150-1D827C13C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80" y="2852151"/>
                  <a:ext cx="1252031" cy="707886"/>
                </a:xfrm>
                <a:prstGeom prst="rect">
                  <a:avLst/>
                </a:prstGeom>
                <a:blipFill>
                  <a:blip r:embed="rId5"/>
                  <a:stretch>
                    <a:fillRect r="-534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6B16D8-2707-4D0D-A65A-926C2411A313}"/>
              </a:ext>
            </a:extLst>
          </p:cNvPr>
          <p:cNvGrpSpPr/>
          <p:nvPr/>
        </p:nvGrpSpPr>
        <p:grpSpPr>
          <a:xfrm>
            <a:off x="1800233" y="147485"/>
            <a:ext cx="1566460" cy="1318583"/>
            <a:chOff x="2676480" y="1242559"/>
            <a:chExt cx="1566460" cy="131858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02BF204-13EF-4820-B0B6-E159D0226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8295" y="1852373"/>
              <a:ext cx="44645" cy="708769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9CEA1CA-914C-4037-9F91-D1CAA8BC00B6}"/>
                    </a:ext>
                  </a:extLst>
                </p:cNvPr>
                <p:cNvSpPr txBox="1"/>
                <p:nvPr/>
              </p:nvSpPr>
              <p:spPr>
                <a:xfrm>
                  <a:off x="2676480" y="1242559"/>
                  <a:ext cx="124939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4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9CEA1CA-914C-4037-9F91-D1CAA8BC0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480" y="1242559"/>
                  <a:ext cx="1249394" cy="707886"/>
                </a:xfrm>
                <a:prstGeom prst="rect">
                  <a:avLst/>
                </a:prstGeom>
                <a:blipFill>
                  <a:blip r:embed="rId6"/>
                  <a:stretch>
                    <a:fillRect r="-68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27E043-1222-4E92-BB75-B80189294CD2}"/>
              </a:ext>
            </a:extLst>
          </p:cNvPr>
          <p:cNvGrpSpPr/>
          <p:nvPr/>
        </p:nvGrpSpPr>
        <p:grpSpPr>
          <a:xfrm>
            <a:off x="3371774" y="358837"/>
            <a:ext cx="2244744" cy="1519098"/>
            <a:chOff x="4168157" y="1017669"/>
            <a:chExt cx="2244744" cy="1519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2D9535F-30D6-4F0E-B787-CA9E235E76CE}"/>
                    </a:ext>
                  </a:extLst>
                </p:cNvPr>
                <p:cNvSpPr txBox="1"/>
                <p:nvPr/>
              </p:nvSpPr>
              <p:spPr>
                <a:xfrm>
                  <a:off x="4670579" y="1017669"/>
                  <a:ext cx="174232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2D9535F-30D6-4F0E-B787-CA9E235E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0579" y="1017669"/>
                  <a:ext cx="1742322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41A7CA3-83A3-4C57-A340-624920FFFD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157" y="1387931"/>
              <a:ext cx="1427210" cy="1148836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1C5E8CC-5FEC-4707-8FA3-C8CFF712BBA3}"/>
              </a:ext>
            </a:extLst>
          </p:cNvPr>
          <p:cNvGrpSpPr/>
          <p:nvPr/>
        </p:nvGrpSpPr>
        <p:grpSpPr>
          <a:xfrm>
            <a:off x="2184744" y="1445747"/>
            <a:ext cx="2037964" cy="1307910"/>
            <a:chOff x="8572826" y="2023431"/>
            <a:chExt cx="2037964" cy="13079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B2AB6F1-2885-48B0-8188-65451D651CC0}"/>
                    </a:ext>
                  </a:extLst>
                </p:cNvPr>
                <p:cNvSpPr txBox="1"/>
                <p:nvPr/>
              </p:nvSpPr>
              <p:spPr>
                <a:xfrm>
                  <a:off x="8572826" y="2623455"/>
                  <a:ext cx="15714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B2AB6F1-2885-48B0-8188-65451D651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826" y="2623455"/>
                  <a:ext cx="1571474" cy="707886"/>
                </a:xfrm>
                <a:prstGeom prst="rect">
                  <a:avLst/>
                </a:prstGeom>
                <a:blipFill>
                  <a:blip r:embed="rId8"/>
                  <a:stretch>
                    <a:fillRect r="-3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18D37B8-666E-4DEB-8D26-AA394E5AF4D5}"/>
                </a:ext>
              </a:extLst>
            </p:cNvPr>
            <p:cNvCxnSpPr>
              <a:cxnSpLocks/>
            </p:cNvCxnSpPr>
            <p:nvPr/>
          </p:nvCxnSpPr>
          <p:spPr>
            <a:xfrm>
              <a:off x="9710130" y="2023431"/>
              <a:ext cx="900660" cy="882278"/>
            </a:xfrm>
            <a:prstGeom prst="straightConnector1">
              <a:avLst/>
            </a:prstGeom>
            <a:ln w="10160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C3F84C-E0F7-4196-B0DF-C4AB9C6D68D6}"/>
                  </a:ext>
                </a:extLst>
              </p:cNvPr>
              <p:cNvSpPr txBox="1"/>
              <p:nvPr/>
            </p:nvSpPr>
            <p:spPr>
              <a:xfrm>
                <a:off x="1590891" y="5644008"/>
                <a:ext cx="1060023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6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6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6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C3F84C-E0F7-4196-B0DF-C4AB9C6D6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91" y="5644008"/>
                <a:ext cx="10600238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5DEC49-387A-4C08-AFD6-69B6068E2894}"/>
              </a:ext>
            </a:extLst>
          </p:cNvPr>
          <p:cNvGrpSpPr/>
          <p:nvPr/>
        </p:nvGrpSpPr>
        <p:grpSpPr>
          <a:xfrm>
            <a:off x="6096000" y="134938"/>
            <a:ext cx="5879689" cy="5292484"/>
            <a:chOff x="6096000" y="134938"/>
            <a:chExt cx="5879689" cy="529248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CC6BD5-8D8B-4744-ABA8-FB3242FCD8A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8837"/>
              <a:ext cx="0" cy="506858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8A9B221-28F8-48A9-B11C-09724E3A43B4}"/>
                </a:ext>
              </a:extLst>
            </p:cNvPr>
            <p:cNvSpPr txBox="1"/>
            <p:nvPr/>
          </p:nvSpPr>
          <p:spPr>
            <a:xfrm>
              <a:off x="6441088" y="134938"/>
              <a:ext cx="5534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Torsion Tensor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C9E7193-26BE-45B6-9223-CC50F1CC8305}"/>
                    </a:ext>
                  </a:extLst>
                </p:cNvPr>
                <p:cNvSpPr txBox="1"/>
                <p:nvPr/>
              </p:nvSpPr>
              <p:spPr>
                <a:xfrm>
                  <a:off x="6441088" y="1254545"/>
                  <a:ext cx="279214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8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8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8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8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8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C9E7193-26BE-45B6-9223-CC50F1CC8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088" y="1254545"/>
                  <a:ext cx="2792142" cy="1323439"/>
                </a:xfrm>
                <a:prstGeom prst="rect">
                  <a:avLst/>
                </a:prstGeom>
                <a:blipFill>
                  <a:blip r:embed="rId10"/>
                  <a:stretch>
                    <a:fillRect r="-91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E6B1D87-7F3D-4472-83B6-45A6472E4259}"/>
              </a:ext>
            </a:extLst>
          </p:cNvPr>
          <p:cNvSpPr txBox="1"/>
          <p:nvPr/>
        </p:nvSpPr>
        <p:spPr>
          <a:xfrm>
            <a:off x="6346576" y="2764132"/>
            <a:ext cx="5534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Separation between parallel transported vectors lines.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5F02E8-EFAB-4A00-9D06-048F033AB4AC}"/>
              </a:ext>
            </a:extLst>
          </p:cNvPr>
          <p:cNvCxnSpPr>
            <a:cxnSpLocks/>
          </p:cNvCxnSpPr>
          <p:nvPr/>
        </p:nvCxnSpPr>
        <p:spPr>
          <a:xfrm flipV="1">
            <a:off x="1146820" y="2255505"/>
            <a:ext cx="447489" cy="1958663"/>
          </a:xfrm>
          <a:prstGeom prst="straightConnector1">
            <a:avLst/>
          </a:prstGeom>
          <a:ln w="76200">
            <a:solidFill>
              <a:srgbClr val="00602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390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C3F84C-E0F7-4196-B0DF-C4AB9C6D68D6}"/>
                  </a:ext>
                </a:extLst>
              </p:cNvPr>
              <p:cNvSpPr txBox="1"/>
              <p:nvPr/>
            </p:nvSpPr>
            <p:spPr>
              <a:xfrm>
                <a:off x="84030" y="101463"/>
                <a:ext cx="120489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6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6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6400" dirty="0"/>
              </a:p>
              <a:p>
                <a:endParaRPr lang="en-US" sz="6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C3F84C-E0F7-4196-B0DF-C4AB9C6D6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0" y="101463"/>
                <a:ext cx="12048976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12F0725-AE2A-45D8-9BB6-34FD621CBC78}"/>
              </a:ext>
            </a:extLst>
          </p:cNvPr>
          <p:cNvGrpSpPr/>
          <p:nvPr/>
        </p:nvGrpSpPr>
        <p:grpSpPr>
          <a:xfrm>
            <a:off x="54533" y="3314063"/>
            <a:ext cx="3863690" cy="3668856"/>
            <a:chOff x="54533" y="3314063"/>
            <a:chExt cx="3863690" cy="366885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E3EE46-BC53-4C0A-9F37-3BF4EAA9C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4" y="5298619"/>
              <a:ext cx="3863689" cy="824263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EC7F66-1CFD-4204-B039-038340F50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30" y="3314063"/>
              <a:ext cx="792602" cy="3478029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298371B-5B1A-4A55-8491-115522497135}"/>
                </a:ext>
              </a:extLst>
            </p:cNvPr>
            <p:cNvGrpSpPr/>
            <p:nvPr/>
          </p:nvGrpSpPr>
          <p:grpSpPr>
            <a:xfrm>
              <a:off x="883324" y="5659480"/>
              <a:ext cx="1572247" cy="1323439"/>
              <a:chOff x="1628709" y="4476977"/>
              <a:chExt cx="1665440" cy="1401885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E8F0E64-0DFD-4E22-91B0-D690D519E3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8709" y="4476977"/>
                <a:ext cx="1420095" cy="303534"/>
              </a:xfrm>
              <a:prstGeom prst="straightConnector1">
                <a:avLst/>
              </a:prstGeom>
              <a:ln w="76200">
                <a:solidFill>
                  <a:srgbClr val="4A20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2C99D2E-9E06-493F-B357-61BED62DB52B}"/>
                      </a:ext>
                    </a:extLst>
                  </p:cNvPr>
                  <p:cNvSpPr txBox="1"/>
                  <p:nvPr/>
                </p:nvSpPr>
                <p:spPr>
                  <a:xfrm>
                    <a:off x="2542037" y="4476978"/>
                    <a:ext cx="752112" cy="1401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80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2C99D2E-9E06-493F-B357-61BED62DB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037" y="4476978"/>
                    <a:ext cx="752112" cy="14018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C29B02-64E7-4B81-8CBE-A353192C576A}"/>
                    </a:ext>
                  </a:extLst>
                </p:cNvPr>
                <p:cNvSpPr txBox="1"/>
                <p:nvPr/>
              </p:nvSpPr>
              <p:spPr>
                <a:xfrm>
                  <a:off x="54533" y="4256824"/>
                  <a:ext cx="79120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C29B02-64E7-4B81-8CBE-A353192C5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3" y="4256824"/>
                  <a:ext cx="791209" cy="13234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AE95FE-80EE-47AE-B555-B0CF41C9E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078" y="3908054"/>
              <a:ext cx="1756752" cy="868529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6B53627-8074-4DEA-A51C-33F963E1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3758" y="3921627"/>
              <a:ext cx="742267" cy="1758930"/>
            </a:xfrm>
            <a:prstGeom prst="straightConnector1">
              <a:avLst/>
            </a:prstGeom>
            <a:ln w="76200">
              <a:solidFill>
                <a:srgbClr val="00602B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D9D1F9-A41F-43A5-A063-E337FF214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580" y="4738845"/>
              <a:ext cx="283220" cy="1239659"/>
            </a:xfrm>
            <a:prstGeom prst="straightConnector1">
              <a:avLst/>
            </a:prstGeom>
            <a:ln w="76200">
              <a:solidFill>
                <a:srgbClr val="00602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726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C3F84C-E0F7-4196-B0DF-C4AB9C6D68D6}"/>
                  </a:ext>
                </a:extLst>
              </p:cNvPr>
              <p:cNvSpPr txBox="1"/>
              <p:nvPr/>
            </p:nvSpPr>
            <p:spPr>
              <a:xfrm>
                <a:off x="84030" y="101463"/>
                <a:ext cx="1204897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6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6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6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6400" dirty="0"/>
              </a:p>
              <a:p>
                <a:endParaRPr lang="en-US" sz="6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C3F84C-E0F7-4196-B0DF-C4AB9C6D6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0" y="101463"/>
                <a:ext cx="12048976" cy="304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B8A9B221-28F8-48A9-B11C-09724E3A43B4}"/>
              </a:ext>
            </a:extLst>
          </p:cNvPr>
          <p:cNvSpPr txBox="1"/>
          <p:nvPr/>
        </p:nvSpPr>
        <p:spPr>
          <a:xfrm>
            <a:off x="4961727" y="3116182"/>
            <a:ext cx="7277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“Torsion-Free” </a:t>
            </a:r>
            <a:r>
              <a:rPr lang="en-US" sz="6000" dirty="0"/>
              <a:t>means parallel-transported vectors close properly.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E3EE46-BC53-4C0A-9F37-3BF4EAA9CBDA}"/>
              </a:ext>
            </a:extLst>
          </p:cNvPr>
          <p:cNvCxnSpPr>
            <a:cxnSpLocks/>
          </p:cNvCxnSpPr>
          <p:nvPr/>
        </p:nvCxnSpPr>
        <p:spPr>
          <a:xfrm flipV="1">
            <a:off x="54534" y="5298619"/>
            <a:ext cx="3863689" cy="82426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EC7F66-1CFD-4204-B039-038340F5096D}"/>
              </a:ext>
            </a:extLst>
          </p:cNvPr>
          <p:cNvCxnSpPr>
            <a:cxnSpLocks/>
          </p:cNvCxnSpPr>
          <p:nvPr/>
        </p:nvCxnSpPr>
        <p:spPr>
          <a:xfrm flipH="1">
            <a:off x="710130" y="3314063"/>
            <a:ext cx="792602" cy="3478029"/>
          </a:xfrm>
          <a:prstGeom prst="line">
            <a:avLst/>
          </a:prstGeom>
          <a:ln w="38100">
            <a:solidFill>
              <a:srgbClr val="0060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98371B-5B1A-4A55-8491-115522497135}"/>
              </a:ext>
            </a:extLst>
          </p:cNvPr>
          <p:cNvGrpSpPr/>
          <p:nvPr/>
        </p:nvGrpSpPr>
        <p:grpSpPr>
          <a:xfrm>
            <a:off x="883324" y="5659480"/>
            <a:ext cx="1572247" cy="1323439"/>
            <a:chOff x="1628709" y="4476977"/>
            <a:chExt cx="1665440" cy="1401885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E8F0E64-0DFD-4E22-91B0-D690D519E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709" y="4476977"/>
              <a:ext cx="1420095" cy="303534"/>
            </a:xfrm>
            <a:prstGeom prst="straightConnector1">
              <a:avLst/>
            </a:prstGeom>
            <a:ln w="76200">
              <a:solidFill>
                <a:srgbClr val="4A2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2C99D2E-9E06-493F-B357-61BED62DB52B}"/>
                    </a:ext>
                  </a:extLst>
                </p:cNvPr>
                <p:cNvSpPr txBox="1"/>
                <p:nvPr/>
              </p:nvSpPr>
              <p:spPr>
                <a:xfrm>
                  <a:off x="2542037" y="4476978"/>
                  <a:ext cx="752112" cy="140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8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2C99D2E-9E06-493F-B357-61BED62DB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037" y="4476978"/>
                  <a:ext cx="752112" cy="14018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0015E-939A-4A74-9DC6-1D9CCDCFFA05}"/>
              </a:ext>
            </a:extLst>
          </p:cNvPr>
          <p:cNvCxnSpPr>
            <a:cxnSpLocks/>
          </p:cNvCxnSpPr>
          <p:nvPr/>
        </p:nvCxnSpPr>
        <p:spPr>
          <a:xfrm flipV="1">
            <a:off x="2166040" y="3861404"/>
            <a:ext cx="1420096" cy="1849083"/>
          </a:xfrm>
          <a:prstGeom prst="straightConnector1">
            <a:avLst/>
          </a:prstGeom>
          <a:ln w="76200">
            <a:solidFill>
              <a:srgbClr val="00602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C29B02-64E7-4B81-8CBE-A353192C576A}"/>
                  </a:ext>
                </a:extLst>
              </p:cNvPr>
              <p:cNvSpPr txBox="1"/>
              <p:nvPr/>
            </p:nvSpPr>
            <p:spPr>
              <a:xfrm>
                <a:off x="54533" y="4256825"/>
                <a:ext cx="79120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8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C29B02-64E7-4B81-8CBE-A353192C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" y="4256825"/>
                <a:ext cx="79120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AE95FE-80EE-47AE-B555-B0CF41C9E889}"/>
              </a:ext>
            </a:extLst>
          </p:cNvPr>
          <p:cNvCxnSpPr>
            <a:cxnSpLocks/>
          </p:cNvCxnSpPr>
          <p:nvPr/>
        </p:nvCxnSpPr>
        <p:spPr>
          <a:xfrm flipV="1">
            <a:off x="1127078" y="3908054"/>
            <a:ext cx="1756752" cy="868529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B53627-8074-4DEA-A51C-33F963E1D20D}"/>
              </a:ext>
            </a:extLst>
          </p:cNvPr>
          <p:cNvCxnSpPr>
            <a:cxnSpLocks/>
          </p:cNvCxnSpPr>
          <p:nvPr/>
        </p:nvCxnSpPr>
        <p:spPr>
          <a:xfrm flipV="1">
            <a:off x="2153758" y="3921627"/>
            <a:ext cx="742267" cy="1758930"/>
          </a:xfrm>
          <a:prstGeom prst="straightConnector1">
            <a:avLst/>
          </a:prstGeom>
          <a:ln w="76200">
            <a:solidFill>
              <a:srgbClr val="00602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41F4BE-95D4-47C5-9BE9-827F33144AF9}"/>
              </a:ext>
            </a:extLst>
          </p:cNvPr>
          <p:cNvCxnSpPr>
            <a:cxnSpLocks/>
          </p:cNvCxnSpPr>
          <p:nvPr/>
        </p:nvCxnSpPr>
        <p:spPr>
          <a:xfrm flipV="1">
            <a:off x="1099296" y="3284654"/>
            <a:ext cx="1751415" cy="1499865"/>
          </a:xfrm>
          <a:prstGeom prst="straightConnector1">
            <a:avLst/>
          </a:prstGeom>
          <a:ln w="76200">
            <a:solidFill>
              <a:srgbClr val="4A2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3CC555-001F-4D4F-BF56-171D0B5F11BF}"/>
              </a:ext>
            </a:extLst>
          </p:cNvPr>
          <p:cNvGrpSpPr/>
          <p:nvPr/>
        </p:nvGrpSpPr>
        <p:grpSpPr>
          <a:xfrm>
            <a:off x="2896488" y="3881160"/>
            <a:ext cx="1584460" cy="1001250"/>
            <a:chOff x="2860706" y="2702352"/>
            <a:chExt cx="1584460" cy="100125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49BCCEB-F21E-4B2C-887E-4439E4D60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0706" y="2702352"/>
              <a:ext cx="689648" cy="76610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B65F65-6573-4A78-A150-1D827C13CD4B}"/>
                    </a:ext>
                  </a:extLst>
                </p:cNvPr>
                <p:cNvSpPr txBox="1"/>
                <p:nvPr/>
              </p:nvSpPr>
              <p:spPr>
                <a:xfrm>
                  <a:off x="3193135" y="2995716"/>
                  <a:ext cx="12520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B65F65-6573-4A78-A150-1D827C13C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35" y="2995716"/>
                  <a:ext cx="1252031" cy="707886"/>
                </a:xfrm>
                <a:prstGeom prst="rect">
                  <a:avLst/>
                </a:prstGeom>
                <a:blipFill>
                  <a:blip r:embed="rId7"/>
                  <a:stretch>
                    <a:fillRect r="-536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6B16D8-2707-4D0D-A65A-926C2411A313}"/>
              </a:ext>
            </a:extLst>
          </p:cNvPr>
          <p:cNvGrpSpPr/>
          <p:nvPr/>
        </p:nvGrpSpPr>
        <p:grpSpPr>
          <a:xfrm>
            <a:off x="1475654" y="2668403"/>
            <a:ext cx="1378604" cy="1261975"/>
            <a:chOff x="2819691" y="1299168"/>
            <a:chExt cx="1378604" cy="126197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02BF204-13EF-4820-B0B6-E159D0226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8295" y="1944829"/>
              <a:ext cx="0" cy="616314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9CEA1CA-914C-4037-9F91-D1CAA8BC00B6}"/>
                    </a:ext>
                  </a:extLst>
                </p:cNvPr>
                <p:cNvSpPr txBox="1"/>
                <p:nvPr/>
              </p:nvSpPr>
              <p:spPr>
                <a:xfrm>
                  <a:off x="2819691" y="1299168"/>
                  <a:ext cx="124939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000" b="0" i="1" smtClean="0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b="0" i="1" smtClean="0">
                                    <a:solidFill>
                                      <a:srgbClr val="00602B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4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9CEA1CA-914C-4037-9F91-D1CAA8BC0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691" y="1299168"/>
                  <a:ext cx="1249394" cy="707886"/>
                </a:xfrm>
                <a:prstGeom prst="rect">
                  <a:avLst/>
                </a:prstGeom>
                <a:blipFill>
                  <a:blip r:embed="rId8"/>
                  <a:stretch>
                    <a:fillRect r="-68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27E043-1222-4E92-BB75-B80189294CD2}"/>
              </a:ext>
            </a:extLst>
          </p:cNvPr>
          <p:cNvGrpSpPr/>
          <p:nvPr/>
        </p:nvGrpSpPr>
        <p:grpSpPr>
          <a:xfrm>
            <a:off x="2872582" y="2627500"/>
            <a:ext cx="1882666" cy="1245724"/>
            <a:chOff x="4244888" y="1439667"/>
            <a:chExt cx="1882666" cy="1245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2D9535F-30D6-4F0E-B787-CA9E235E76CE}"/>
                    </a:ext>
                  </a:extLst>
                </p:cNvPr>
                <p:cNvSpPr txBox="1"/>
                <p:nvPr/>
              </p:nvSpPr>
              <p:spPr>
                <a:xfrm>
                  <a:off x="4385232" y="1439667"/>
                  <a:ext cx="174232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CA" sz="48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2D9535F-30D6-4F0E-B787-CA9E235E7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32" y="1439667"/>
                  <a:ext cx="1742322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41A7CA3-83A3-4C57-A340-624920FFFD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4888" y="2071920"/>
              <a:ext cx="713554" cy="61347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D9D1F9-A41F-43A5-A063-E337FF214FCF}"/>
              </a:ext>
            </a:extLst>
          </p:cNvPr>
          <p:cNvCxnSpPr>
            <a:cxnSpLocks/>
          </p:cNvCxnSpPr>
          <p:nvPr/>
        </p:nvCxnSpPr>
        <p:spPr>
          <a:xfrm flipV="1">
            <a:off x="873580" y="4738845"/>
            <a:ext cx="283220" cy="1239659"/>
          </a:xfrm>
          <a:prstGeom prst="straightConnector1">
            <a:avLst/>
          </a:prstGeom>
          <a:ln w="76200">
            <a:solidFill>
              <a:srgbClr val="00602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30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/>
              <p:nvPr/>
            </p:nvSpPr>
            <p:spPr>
              <a:xfrm>
                <a:off x="0" y="3353800"/>
                <a:ext cx="12192000" cy="1890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9954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9954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9954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800"/>
                <a:ext cx="12192000" cy="1890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944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/>
              <p:nvPr/>
            </p:nvSpPr>
            <p:spPr>
              <a:xfrm>
                <a:off x="0" y="3353800"/>
                <a:ext cx="12192000" cy="1844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9954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9954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9954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3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800"/>
                <a:ext cx="12192000" cy="1844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B8333-E69B-4C1C-ADF6-52B8693EC416}"/>
                  </a:ext>
                </a:extLst>
              </p:cNvPr>
              <p:cNvSpPr txBox="1"/>
              <p:nvPr/>
            </p:nvSpPr>
            <p:spPr>
              <a:xfrm>
                <a:off x="1000125" y="5488378"/>
                <a:ext cx="10191750" cy="943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4B8333-E69B-4C1C-ADF6-52B8693E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488378"/>
                <a:ext cx="10191750" cy="943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336E54F-7837-4DA9-AD21-198217BAA87B}"/>
              </a:ext>
            </a:extLst>
          </p:cNvPr>
          <p:cNvSpPr/>
          <p:nvPr/>
        </p:nvSpPr>
        <p:spPr>
          <a:xfrm>
            <a:off x="3981450" y="5488378"/>
            <a:ext cx="3524250" cy="94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5F35B-C4E1-41A5-BE1E-D67DD28C4002}"/>
              </a:ext>
            </a:extLst>
          </p:cNvPr>
          <p:cNvSpPr/>
          <p:nvPr/>
        </p:nvSpPr>
        <p:spPr>
          <a:xfrm>
            <a:off x="7586662" y="5488378"/>
            <a:ext cx="3524250" cy="94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/>
              <p:nvPr/>
            </p:nvSpPr>
            <p:spPr>
              <a:xfrm>
                <a:off x="0" y="3353800"/>
                <a:ext cx="12192000" cy="175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8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800"/>
                <a:ext cx="12192000" cy="1753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76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/>
              <p:nvPr/>
            </p:nvSpPr>
            <p:spPr>
              <a:xfrm>
                <a:off x="0" y="3353800"/>
                <a:ext cx="12192000" cy="1588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9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9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9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9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9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9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9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800"/>
                <a:ext cx="12192000" cy="1588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825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/>
              <p:nvPr/>
            </p:nvSpPr>
            <p:spPr>
              <a:xfrm>
                <a:off x="0" y="3353800"/>
                <a:ext cx="12192000" cy="15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9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9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9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3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9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9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3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39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9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9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solidFill>
                                        <a:srgbClr val="9954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solidFill>
                                    <a:srgbClr val="9954C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3800"/>
                <a:ext cx="12192000" cy="157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872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11960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does it mean to “</a:t>
            </a:r>
            <a:r>
              <a:rPr lang="en-US" sz="4400" dirty="0">
                <a:solidFill>
                  <a:srgbClr val="FF0000"/>
                </a:solidFill>
              </a:rPr>
              <a:t>Travel Along</a:t>
            </a:r>
            <a:r>
              <a:rPr lang="en-US" sz="4400" dirty="0"/>
              <a:t>” a vector field?</a:t>
            </a:r>
            <a:endParaRPr lang="en-CA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E09E1-309D-4BC7-A8F4-2088981A5593}"/>
              </a:ext>
            </a:extLst>
          </p:cNvPr>
          <p:cNvSpPr txBox="1"/>
          <p:nvPr/>
        </p:nvSpPr>
        <p:spPr>
          <a:xfrm>
            <a:off x="564819" y="1339842"/>
            <a:ext cx="4883481" cy="240065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/>
              <a:t>Flow-Field: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Vector arrows tell you </a:t>
            </a:r>
            <a:r>
              <a:rPr lang="en-US" sz="4000" b="1" u="sng" dirty="0">
                <a:solidFill>
                  <a:srgbClr val="0070C0"/>
                </a:solidFill>
              </a:rPr>
              <a:t>velocity</a:t>
            </a:r>
            <a:endParaRPr lang="en-CA" sz="40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467851" y="3832884"/>
                <a:ext cx="5077416" cy="108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1" y="3832884"/>
                <a:ext cx="5077416" cy="1088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5631EB-51C8-426F-81BC-6D2D2BCB1234}"/>
                  </a:ext>
                </a:extLst>
              </p:cNvPr>
              <p:cNvSpPr txBox="1"/>
              <p:nvPr/>
            </p:nvSpPr>
            <p:spPr>
              <a:xfrm>
                <a:off x="199194" y="4885186"/>
                <a:ext cx="5706690" cy="1522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5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5631EB-51C8-426F-81BC-6D2D2BCB1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4" y="4885186"/>
                <a:ext cx="5706690" cy="1522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CB78E01-04AB-443D-BBCD-AEA088D1D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735" y="1150601"/>
            <a:ext cx="5531181" cy="54907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A7CDEF-E9EC-40C2-9776-6AC1237FDD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94160" y="1415160"/>
              <a:ext cx="8810280" cy="510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A7CDEF-E9EC-40C2-9776-6AC1237FDD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4800" y="1405800"/>
                <a:ext cx="8829000" cy="5120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56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40"/>
    </mc:Choice>
    <mc:Fallback xmlns="">
      <p:transition spd="slow" advTm="120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1992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/>
              <p:nvPr/>
            </p:nvSpPr>
            <p:spPr>
              <a:xfrm>
                <a:off x="199194" y="3353800"/>
                <a:ext cx="9706806" cy="339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6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600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n-US" sz="60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6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6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316C5D-F0BF-4237-9030-9B37F8A71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4" y="3353800"/>
                <a:ext cx="9706806" cy="3398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3528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4681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Torsion Tensor</a:t>
            </a:r>
            <a:endParaRPr lang="en-CA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2984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5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5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8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5800" b="0" dirty="0">
                  <a:solidFill>
                    <a:schemeClr val="tx1"/>
                  </a:solidFill>
                </a:endParaRPr>
              </a:p>
              <a:p>
                <a:r>
                  <a:rPr lang="en-US" sz="5400" dirty="0"/>
                  <a:t>               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5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5400" i="1">
                            <a:solidFill>
                              <a:srgbClr val="9954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9954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5400" i="1">
                            <a:solidFill>
                              <a:srgbClr val="9954C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5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sz="5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5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2984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616A-D2A2-4BBD-A8E0-C46CA5F6ABD7}"/>
                  </a:ext>
                </a:extLst>
              </p:cNvPr>
              <p:cNvSpPr txBox="1"/>
              <p:nvPr/>
            </p:nvSpPr>
            <p:spPr>
              <a:xfrm>
                <a:off x="999294" y="4771457"/>
                <a:ext cx="5687256" cy="14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7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7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72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7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7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7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7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72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7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sz="7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7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616A-D2A2-4BBD-A8E0-C46CA5F6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94" y="4771457"/>
                <a:ext cx="5687256" cy="14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24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51">
        <p:fade/>
      </p:transition>
    </mc:Choice>
    <mc:Fallback xmlns="">
      <p:transition spd="med" advTm="55451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/>
              <p:nvPr/>
            </p:nvSpPr>
            <p:spPr>
              <a:xfrm>
                <a:off x="199194" y="134938"/>
                <a:ext cx="832926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/>
                  <a:t>Torsion-Free connection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DB71A-439C-4ED3-930C-23C580B1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4" y="134938"/>
                <a:ext cx="8329268" cy="1015663"/>
              </a:xfrm>
              <a:prstGeom prst="rect">
                <a:avLst/>
              </a:prstGeom>
              <a:blipFill>
                <a:blip r:embed="rId3"/>
                <a:stretch>
                  <a:fillRect l="-4466" t="-17964" b="-395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0" y="1150601"/>
                <a:ext cx="12192000" cy="568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5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5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6000" dirty="0"/>
              </a:p>
              <a:p>
                <a:r>
                  <a:rPr lang="en-US" sz="6000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6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6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60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0601"/>
                <a:ext cx="12192000" cy="5681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66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99194" y="134938"/>
            <a:ext cx="2705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Summary </a:t>
            </a:r>
            <a:endParaRPr lang="en-CA" sz="48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9E06-E876-4DD8-993C-E78ED6FC26C8}"/>
              </a:ext>
            </a:extLst>
          </p:cNvPr>
          <p:cNvSpPr txBox="1"/>
          <p:nvPr/>
        </p:nvSpPr>
        <p:spPr>
          <a:xfrm>
            <a:off x="564819" y="1339842"/>
            <a:ext cx="4883481" cy="240065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/>
              <a:t>Flow curves: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Vector arrows tell you </a:t>
            </a:r>
            <a:r>
              <a:rPr lang="en-US" sz="4000" b="1" u="sng" dirty="0">
                <a:solidFill>
                  <a:srgbClr val="0070C0"/>
                </a:solidFill>
              </a:rPr>
              <a:t>velocity</a:t>
            </a:r>
            <a:endParaRPr lang="en-CA" sz="4000" b="1" u="sng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BFDDC-2263-479A-9F52-C63D9D5C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35" y="1150601"/>
            <a:ext cx="5531181" cy="5490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1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F3095-4C9D-43B5-A6E2-2FB6DC94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7" y="2079273"/>
            <a:ext cx="4739943" cy="4553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9B914A-18A3-4757-92F9-A58E573A4C61}"/>
                  </a:ext>
                </a:extLst>
              </p:cNvPr>
              <p:cNvSpPr txBox="1"/>
              <p:nvPr/>
            </p:nvSpPr>
            <p:spPr>
              <a:xfrm>
                <a:off x="238308" y="946256"/>
                <a:ext cx="58194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9B914A-18A3-4757-92F9-A58E573A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08" y="946256"/>
                <a:ext cx="581947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A059D9-B23F-4B64-8477-6069DE6C3EF4}"/>
              </a:ext>
            </a:extLst>
          </p:cNvPr>
          <p:cNvSpPr txBox="1"/>
          <p:nvPr/>
        </p:nvSpPr>
        <p:spPr>
          <a:xfrm>
            <a:off x="199194" y="134938"/>
            <a:ext cx="5858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Summary – Lie Bracket</a:t>
            </a:r>
            <a:endParaRPr lang="en-CA" sz="4800" dirty="0">
              <a:solidFill>
                <a:srgbClr val="00B05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6A3CF5-7A31-4FB1-8A7E-CAF916A5B87F}"/>
              </a:ext>
            </a:extLst>
          </p:cNvPr>
          <p:cNvGrpSpPr/>
          <p:nvPr/>
        </p:nvGrpSpPr>
        <p:grpSpPr>
          <a:xfrm>
            <a:off x="6376781" y="1361754"/>
            <a:ext cx="5377069" cy="4912882"/>
            <a:chOff x="353589" y="568756"/>
            <a:chExt cx="6457105" cy="58996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7B7A68-673B-4238-9F28-83C62B543F8C}"/>
                </a:ext>
              </a:extLst>
            </p:cNvPr>
            <p:cNvGrpSpPr/>
            <p:nvPr/>
          </p:nvGrpSpPr>
          <p:grpSpPr>
            <a:xfrm>
              <a:off x="353589" y="1979482"/>
              <a:ext cx="5412773" cy="3046589"/>
              <a:chOff x="0" y="2523951"/>
              <a:chExt cx="5412773" cy="304658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8D0FC28-E83C-45BB-8837-FAA3ABA9616F}"/>
                  </a:ext>
                </a:extLst>
              </p:cNvPr>
              <p:cNvCxnSpPr/>
              <p:nvPr/>
            </p:nvCxnSpPr>
            <p:spPr>
              <a:xfrm flipV="1">
                <a:off x="124242" y="4442308"/>
                <a:ext cx="5288531" cy="1128232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D6FCAF5-169C-4A88-A421-385C12B1D67E}"/>
                  </a:ext>
                </a:extLst>
              </p:cNvPr>
              <p:cNvCxnSpPr/>
              <p:nvPr/>
            </p:nvCxnSpPr>
            <p:spPr>
              <a:xfrm flipV="1">
                <a:off x="0" y="2523951"/>
                <a:ext cx="5288531" cy="1128232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DDF23E-CBD6-431A-B9D2-A94B4C9258F6}"/>
                </a:ext>
              </a:extLst>
            </p:cNvPr>
            <p:cNvGrpSpPr/>
            <p:nvPr/>
          </p:nvGrpSpPr>
          <p:grpSpPr>
            <a:xfrm rot="6892832">
              <a:off x="236759" y="2112422"/>
              <a:ext cx="5464745" cy="3247287"/>
              <a:chOff x="100428" y="2475653"/>
              <a:chExt cx="5464745" cy="3247287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D29DFE-94F6-4F34-9A16-42C0DA064E7C}"/>
                  </a:ext>
                </a:extLst>
              </p:cNvPr>
              <p:cNvCxnSpPr/>
              <p:nvPr/>
            </p:nvCxnSpPr>
            <p:spPr>
              <a:xfrm flipV="1">
                <a:off x="276642" y="4594708"/>
                <a:ext cx="5288531" cy="1128232"/>
              </a:xfrm>
              <a:prstGeom prst="line">
                <a:avLst/>
              </a:prstGeom>
              <a:ln w="38100">
                <a:solidFill>
                  <a:srgbClr val="00602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7B8918-33FD-40F4-9FFF-E67719B753A8}"/>
                  </a:ext>
                </a:extLst>
              </p:cNvPr>
              <p:cNvCxnSpPr/>
              <p:nvPr/>
            </p:nvCxnSpPr>
            <p:spPr>
              <a:xfrm flipV="1">
                <a:off x="100428" y="2475653"/>
                <a:ext cx="5288531" cy="1128232"/>
              </a:xfrm>
              <a:prstGeom prst="line">
                <a:avLst/>
              </a:prstGeom>
              <a:ln w="38100">
                <a:solidFill>
                  <a:srgbClr val="00602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DFFCC6-64A8-4545-B9AE-5BD939C2C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742" y="1642459"/>
              <a:ext cx="2186757" cy="1118852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6B7B9D-AEFD-4C8F-BB0E-9FFBFE363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962" y="2336142"/>
              <a:ext cx="1444969" cy="1982796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1FD2DE-3A9A-446A-84ED-52A0569B5A05}"/>
                </a:ext>
              </a:extLst>
            </p:cNvPr>
            <p:cNvGrpSpPr/>
            <p:nvPr/>
          </p:nvGrpSpPr>
          <p:grpSpPr>
            <a:xfrm>
              <a:off x="1628709" y="4303336"/>
              <a:ext cx="2376712" cy="1868199"/>
              <a:chOff x="1628709" y="4303336"/>
              <a:chExt cx="2376712" cy="186819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AA0E441-2BC0-424C-AD3C-7976962BA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8709" y="4303336"/>
                <a:ext cx="2376712" cy="5080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D45F854-FB25-4AC4-8E97-5A3CBEA56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4164" y="4848096"/>
                    <a:ext cx="752112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80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5E36D8F-F06A-4816-9801-B644C5126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164" y="4848096"/>
                    <a:ext cx="752112" cy="13234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5BCFC0-50F8-45DA-8456-DB5DAA318126}"/>
                </a:ext>
              </a:extLst>
            </p:cNvPr>
            <p:cNvGrpSpPr/>
            <p:nvPr/>
          </p:nvGrpSpPr>
          <p:grpSpPr>
            <a:xfrm>
              <a:off x="477832" y="2677067"/>
              <a:ext cx="1634822" cy="2115796"/>
              <a:chOff x="477832" y="2677067"/>
              <a:chExt cx="1634822" cy="2115796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F189841-7D0F-4367-BA14-E55732CC8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3179" y="2677067"/>
                <a:ext cx="499475" cy="2115796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32F117D-C3E8-4767-9CD7-CD979C6CFC1E}"/>
                      </a:ext>
                    </a:extLst>
                  </p:cNvPr>
                  <p:cNvSpPr txBox="1"/>
                  <p:nvPr/>
                </p:nvSpPr>
                <p:spPr>
                  <a:xfrm>
                    <a:off x="477832" y="3074770"/>
                    <a:ext cx="838106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8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CA" sz="8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0524CC8-B515-47F4-89D8-B41A311EE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32" y="3074770"/>
                    <a:ext cx="838106" cy="13234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02530FA-211A-4F22-89F9-29C99A598820}"/>
                </a:ext>
              </a:extLst>
            </p:cNvPr>
            <p:cNvGrpSpPr/>
            <p:nvPr/>
          </p:nvGrpSpPr>
          <p:grpSpPr>
            <a:xfrm>
              <a:off x="4377678" y="2276928"/>
              <a:ext cx="2131567" cy="1089336"/>
              <a:chOff x="4377678" y="2276928"/>
              <a:chExt cx="2131567" cy="108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4C5B097-7928-42BC-8DE6-5B823B4DC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678" y="2276928"/>
                <a:ext cx="1018253" cy="83051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B3B3A29-D22C-44F7-BE06-C5B450724CE6}"/>
                      </a:ext>
                    </a:extLst>
                  </p:cNvPr>
                  <p:cNvSpPr txBox="1"/>
                  <p:nvPr/>
                </p:nvSpPr>
                <p:spPr>
                  <a:xfrm>
                    <a:off x="5257214" y="2658378"/>
                    <a:ext cx="125203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9D04430-1AD5-4944-B155-068DF19C4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14" y="2658378"/>
                    <a:ext cx="1252031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CE56E44-66C8-4C15-9F49-D600FC9D0607}"/>
                </a:ext>
              </a:extLst>
            </p:cNvPr>
            <p:cNvGrpSpPr/>
            <p:nvPr/>
          </p:nvGrpSpPr>
          <p:grpSpPr>
            <a:xfrm>
              <a:off x="2878072" y="846206"/>
              <a:ext cx="1474079" cy="1430723"/>
              <a:chOff x="2878072" y="846206"/>
              <a:chExt cx="1474079" cy="143072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C296A2D-56BE-465E-BE15-F48DC92B97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3490" y="1623845"/>
                <a:ext cx="108661" cy="653084"/>
              </a:xfrm>
              <a:prstGeom prst="straightConnector1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33E315E-B0B4-4CE9-9BD5-A2B55217FB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8072" y="846206"/>
                    <a:ext cx="124939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9540932-588E-436F-9E47-FA0B41957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072" y="846206"/>
                    <a:ext cx="1249394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26729D-52A4-40E0-B22E-4A9C2B215D4B}"/>
                </a:ext>
              </a:extLst>
            </p:cNvPr>
            <p:cNvGrpSpPr/>
            <p:nvPr/>
          </p:nvGrpSpPr>
          <p:grpSpPr>
            <a:xfrm>
              <a:off x="4271454" y="568756"/>
              <a:ext cx="2539240" cy="1715223"/>
              <a:chOff x="4271454" y="568756"/>
              <a:chExt cx="2539240" cy="1715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1C957F5-3781-48E0-A21A-3FCC62285F38}"/>
                      </a:ext>
                    </a:extLst>
                  </p:cNvPr>
                  <p:cNvSpPr txBox="1"/>
                  <p:nvPr/>
                </p:nvSpPr>
                <p:spPr>
                  <a:xfrm>
                    <a:off x="4582521" y="568756"/>
                    <a:ext cx="2228173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60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CA" sz="60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E6E2842D-E302-47E9-B821-2086CC27B1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2521" y="568756"/>
                    <a:ext cx="2228173" cy="10156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F8897F1-1AE0-483C-8330-0943EDFCC62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271454" y="1603469"/>
                <a:ext cx="1135087" cy="68051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299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9B914A-18A3-4757-92F9-A58E573A4C61}"/>
                  </a:ext>
                </a:extLst>
              </p:cNvPr>
              <p:cNvSpPr txBox="1"/>
              <p:nvPr/>
            </p:nvSpPr>
            <p:spPr>
              <a:xfrm>
                <a:off x="238308" y="946256"/>
                <a:ext cx="79722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00602B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9B914A-18A3-4757-92F9-A58E573A4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08" y="946256"/>
                <a:ext cx="797224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A059D9-B23F-4B64-8477-6069DE6C3EF4}"/>
              </a:ext>
            </a:extLst>
          </p:cNvPr>
          <p:cNvSpPr txBox="1"/>
          <p:nvPr/>
        </p:nvSpPr>
        <p:spPr>
          <a:xfrm>
            <a:off x="199194" y="134938"/>
            <a:ext cx="4957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Summary – Torsion</a:t>
            </a:r>
            <a:endParaRPr lang="en-CA" sz="4800" dirty="0">
              <a:solidFill>
                <a:srgbClr val="00B05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06717A-A973-4F4B-8418-7C910383454D}"/>
              </a:ext>
            </a:extLst>
          </p:cNvPr>
          <p:cNvGrpSpPr/>
          <p:nvPr/>
        </p:nvGrpSpPr>
        <p:grpSpPr>
          <a:xfrm>
            <a:off x="407057" y="2207688"/>
            <a:ext cx="5382798" cy="4971799"/>
            <a:chOff x="6080832" y="1714966"/>
            <a:chExt cx="5382798" cy="497179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53872C-2C27-47F8-B577-73D41FC3B8D7}"/>
                </a:ext>
              </a:extLst>
            </p:cNvPr>
            <p:cNvCxnSpPr/>
            <p:nvPr/>
          </p:nvCxnSpPr>
          <p:spPr>
            <a:xfrm flipV="1">
              <a:off x="6181426" y="4387126"/>
              <a:ext cx="4281912" cy="913484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1DCFE6-D41E-45ED-BC55-520A6CE2A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832" y="2524273"/>
              <a:ext cx="4382506" cy="1318370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D3E26-7349-498C-A1E3-33EE5B33AF02}"/>
                </a:ext>
              </a:extLst>
            </p:cNvPr>
            <p:cNvCxnSpPr/>
            <p:nvPr/>
          </p:nvCxnSpPr>
          <p:spPr>
            <a:xfrm rot="6892832" flipV="1">
              <a:off x="5249325" y="3503194"/>
              <a:ext cx="4281913" cy="913485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3CF9D9-1B7D-453B-8194-3745DFAE7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6074" y="2015095"/>
              <a:ext cx="1425338" cy="4671670"/>
            </a:xfrm>
            <a:prstGeom prst="line">
              <a:avLst/>
            </a:prstGeom>
            <a:ln w="38100">
              <a:solidFill>
                <a:srgbClr val="0060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697A6B-4A70-469F-8564-3441DAB16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246" y="4677340"/>
              <a:ext cx="1924329" cy="411307"/>
            </a:xfrm>
            <a:prstGeom prst="straightConnector1">
              <a:avLst/>
            </a:prstGeom>
            <a:ln w="57150">
              <a:solidFill>
                <a:srgbClr val="4A20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82D7BD8-27B6-4F99-BDED-45418FEB6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672" y="3398715"/>
              <a:ext cx="404405" cy="1713076"/>
            </a:xfrm>
            <a:prstGeom prst="straightConnector1">
              <a:avLst/>
            </a:prstGeom>
            <a:ln w="57150">
              <a:solidFill>
                <a:srgbClr val="00602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336DB3-4A38-424D-B375-E8B217006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4139" y="2231083"/>
              <a:ext cx="1557214" cy="1235841"/>
            </a:xfrm>
            <a:prstGeom prst="straightConnector1">
              <a:avLst/>
            </a:prstGeom>
            <a:ln w="57150">
              <a:solidFill>
                <a:srgbClr val="4A206A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4754E2-1EC1-4C3E-8DC1-83F6056B6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3481" y="3275480"/>
              <a:ext cx="1449546" cy="1452595"/>
            </a:xfrm>
            <a:prstGeom prst="straightConnector1">
              <a:avLst/>
            </a:prstGeom>
            <a:ln w="57150">
              <a:solidFill>
                <a:srgbClr val="00602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3A4DCCE-AA6B-4DBE-BB02-B1DCC151587E}"/>
                    </a:ext>
                  </a:extLst>
                </p:cNvPr>
                <p:cNvSpPr txBox="1"/>
                <p:nvPr/>
              </p:nvSpPr>
              <p:spPr>
                <a:xfrm>
                  <a:off x="7611555" y="5156511"/>
                  <a:ext cx="60895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3A4DCCE-AA6B-4DBE-BB02-B1DCC1515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55" y="5156511"/>
                  <a:ext cx="608955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6128F1-6DDB-4F4C-B93B-DCE0F431FB1B}"/>
                    </a:ext>
                  </a:extLst>
                </p:cNvPr>
                <p:cNvSpPr txBox="1"/>
                <p:nvPr/>
              </p:nvSpPr>
              <p:spPr>
                <a:xfrm>
                  <a:off x="6181427" y="3720719"/>
                  <a:ext cx="67858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6128F1-6DDB-4F4C-B93B-DCE0F431F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427" y="3720719"/>
                  <a:ext cx="678581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DCA86B0-1149-4635-83E7-E0E6E736FA00}"/>
                </a:ext>
              </a:extLst>
            </p:cNvPr>
            <p:cNvGrpSpPr/>
            <p:nvPr/>
          </p:nvGrpSpPr>
          <p:grpSpPr>
            <a:xfrm>
              <a:off x="7940384" y="1738562"/>
              <a:ext cx="1118475" cy="1178964"/>
              <a:chOff x="7940384" y="1738562"/>
              <a:chExt cx="1118475" cy="117896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46D90C0-5004-488A-A2C2-95CB6EFC7A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7575" y="2231083"/>
                <a:ext cx="21284" cy="686443"/>
              </a:xfrm>
              <a:prstGeom prst="straightConnector1">
                <a:avLst/>
              </a:prstGeom>
              <a:ln w="571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904F6B2B-0538-4936-87D0-3A45EE1C0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0384" y="1738562"/>
                    <a:ext cx="101371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00602B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413455C-B775-4EDD-BEAF-03C82AFFE1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0384" y="1738562"/>
                    <a:ext cx="1013719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4C1A08-64F6-4A2B-A93B-081C657D5348}"/>
                </a:ext>
              </a:extLst>
            </p:cNvPr>
            <p:cNvGrpSpPr/>
            <p:nvPr/>
          </p:nvGrpSpPr>
          <p:grpSpPr>
            <a:xfrm>
              <a:off x="9456731" y="3244712"/>
              <a:ext cx="1783719" cy="899392"/>
              <a:chOff x="9456731" y="3244712"/>
              <a:chExt cx="1783719" cy="899392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04539EF-D820-42CD-AF35-54962414AE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6731" y="3244712"/>
                <a:ext cx="986296" cy="46338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1BBB07C-C6BC-48A0-AF2E-E946C365174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8866" y="3436218"/>
                    <a:ext cx="101158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0459535-06D0-4958-A4E5-F4D1036B5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8866" y="3436218"/>
                    <a:ext cx="1011584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095FFC9-39BC-4E45-9C4E-1E88C8E11FAA}"/>
                </a:ext>
              </a:extLst>
            </p:cNvPr>
            <p:cNvGrpSpPr/>
            <p:nvPr/>
          </p:nvGrpSpPr>
          <p:grpSpPr>
            <a:xfrm>
              <a:off x="9058859" y="1714966"/>
              <a:ext cx="2404771" cy="1508667"/>
              <a:chOff x="9058859" y="1714966"/>
              <a:chExt cx="2404771" cy="15086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BAC5602-42D1-4441-9C12-4C0898525CE1}"/>
                      </a:ext>
                    </a:extLst>
                  </p:cNvPr>
                  <p:cNvSpPr txBox="1"/>
                  <p:nvPr/>
                </p:nvSpPr>
                <p:spPr>
                  <a:xfrm>
                    <a:off x="9659567" y="1714966"/>
                    <a:ext cx="180406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CA" sz="48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AFBEA933-E5DA-4F82-B52F-A55786A770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9567" y="1714966"/>
                    <a:ext cx="1804063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13F0102-38E4-4739-97DF-17E74B22A2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58859" y="2177547"/>
                <a:ext cx="1420767" cy="104608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344CF71-7AA1-4C86-9C48-913086F18E58}"/>
                </a:ext>
              </a:extLst>
            </p:cNvPr>
            <p:cNvGrpSpPr/>
            <p:nvPr/>
          </p:nvGrpSpPr>
          <p:grpSpPr>
            <a:xfrm>
              <a:off x="7771270" y="2917526"/>
              <a:ext cx="1804063" cy="919610"/>
              <a:chOff x="7771270" y="2917526"/>
              <a:chExt cx="1804063" cy="919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9E1F804-5500-4BBD-B8FA-DD6C2F937761}"/>
                      </a:ext>
                    </a:extLst>
                  </p:cNvPr>
                  <p:cNvSpPr txBox="1"/>
                  <p:nvPr/>
                </p:nvSpPr>
                <p:spPr>
                  <a:xfrm>
                    <a:off x="7771270" y="3252361"/>
                    <a:ext cx="180406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0D83F281-A2D0-48FC-A7E3-994F4167BE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1270" y="3252361"/>
                    <a:ext cx="1804063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6DCEE8D-9CC1-4D33-9C18-DC4ABB5B56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012530" y="2917526"/>
                <a:ext cx="445963" cy="376938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BD1EC6-2832-402B-AB9A-3B01C16DAD4F}"/>
                  </a:ext>
                </a:extLst>
              </p:cNvPr>
              <p:cNvSpPr txBox="1"/>
              <p:nvPr/>
            </p:nvSpPr>
            <p:spPr>
              <a:xfrm>
                <a:off x="6636228" y="4185787"/>
                <a:ext cx="4732735" cy="1186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5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5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60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lang="en-US" sz="6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BD1EC6-2832-402B-AB9A-3B01C16D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28" y="4185787"/>
                <a:ext cx="4732735" cy="11868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889080-D264-4ED4-86D8-C484F25A500F}"/>
                  </a:ext>
                </a:extLst>
              </p:cNvPr>
              <p:cNvSpPr txBox="1"/>
              <p:nvPr/>
            </p:nvSpPr>
            <p:spPr>
              <a:xfrm>
                <a:off x="6193536" y="2718182"/>
                <a:ext cx="5946796" cy="108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00602B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i="1">
                              <a:solidFill>
                                <a:srgbClr val="9954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B889080-D264-4ED4-86D8-C484F25A5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36" y="2718182"/>
                <a:ext cx="5946796" cy="1084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A9D25F-8712-4026-8541-82B9317F1EB1}"/>
              </a:ext>
            </a:extLst>
          </p:cNvPr>
          <p:cNvCxnSpPr>
            <a:cxnSpLocks/>
          </p:cNvCxnSpPr>
          <p:nvPr/>
        </p:nvCxnSpPr>
        <p:spPr>
          <a:xfrm>
            <a:off x="6057900" y="1777253"/>
            <a:ext cx="0" cy="48431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7191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51"/>
    </mc:Choice>
    <mc:Fallback xmlns="">
      <p:transition spd="slow" advTm="55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7" grpId="0"/>
      <p:bldP spid="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292A674C-9BBE-4ACB-98A2-37A1A2A2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22" y="721190"/>
            <a:ext cx="5906526" cy="470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F2A54-A00A-4489-A663-A7C78B735119}"/>
              </a:ext>
            </a:extLst>
          </p:cNvPr>
          <p:cNvSpPr txBox="1"/>
          <p:nvPr/>
        </p:nvSpPr>
        <p:spPr>
          <a:xfrm>
            <a:off x="464235" y="1308295"/>
            <a:ext cx="50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happens if I set my basis to the vector fields where the Lie bracket doesn’t commute???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DA026-D477-47FA-A5B2-6E7A9AD71FF6}"/>
                  </a:ext>
                </a:extLst>
              </p:cNvPr>
              <p:cNvSpPr txBox="1"/>
              <p:nvPr/>
            </p:nvSpPr>
            <p:spPr>
              <a:xfrm>
                <a:off x="445478" y="3105834"/>
                <a:ext cx="500809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Remember…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/>
                  <a:t> means we are parallel </a:t>
                </a:r>
                <a:r>
                  <a:rPr lang="en-CA" u="sng" dirty="0"/>
                  <a:t>transporting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u="sng" dirty="0"/>
                  <a:t> along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CA" u="sng" dirty="0"/>
                  <a:t> direction. If this fails to be zero, it means that there is some “twisting” in the vector </a:t>
                </a:r>
                <a:r>
                  <a:rPr lang="en-CA" dirty="0"/>
                  <a:t>field that is not due to parallel transport.</a:t>
                </a:r>
              </a:p>
              <a:p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is basically the “deviation from parallel transport”.</a:t>
                </a:r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DA026-D477-47FA-A5B2-6E7A9AD7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8" y="3105834"/>
                <a:ext cx="5008098" cy="2031325"/>
              </a:xfrm>
              <a:prstGeom prst="rect">
                <a:avLst/>
              </a:prstGeom>
              <a:blipFill>
                <a:blip r:embed="rId3"/>
                <a:stretch>
                  <a:fillRect l="-973" t="-4192" r="-365" b="-35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11960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does it mean to “</a:t>
            </a:r>
            <a:r>
              <a:rPr lang="en-US" sz="4400" dirty="0">
                <a:solidFill>
                  <a:srgbClr val="FF0000"/>
                </a:solidFill>
              </a:rPr>
              <a:t>Travel Along</a:t>
            </a:r>
            <a:r>
              <a:rPr lang="en-US" sz="4400" dirty="0"/>
              <a:t>” a vector field?</a:t>
            </a:r>
            <a:endParaRPr lang="en-CA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E1B1D2-F5F8-461D-8BE3-FF926029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735" y="1150601"/>
            <a:ext cx="5531181" cy="5490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/>
              <p:nvPr/>
            </p:nvSpPr>
            <p:spPr>
              <a:xfrm>
                <a:off x="467851" y="3832884"/>
                <a:ext cx="5077416" cy="108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sz="6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4D7D6A-3369-4A33-B213-1A80672F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1" y="3832884"/>
                <a:ext cx="5077416" cy="1088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5631EB-51C8-426F-81BC-6D2D2BCB1234}"/>
                  </a:ext>
                </a:extLst>
              </p:cNvPr>
              <p:cNvSpPr txBox="1"/>
              <p:nvPr/>
            </p:nvSpPr>
            <p:spPr>
              <a:xfrm>
                <a:off x="199194" y="4885186"/>
                <a:ext cx="5706690" cy="1522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5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5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sz="54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5631EB-51C8-426F-81BC-6D2D2BCB1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94" y="4885186"/>
                <a:ext cx="5706690" cy="15224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437E67-6266-47DD-A904-B1DF630D172B}"/>
                  </a:ext>
                </a:extLst>
              </p:cNvPr>
              <p:cNvSpPr txBox="1"/>
              <p:nvPr/>
            </p:nvSpPr>
            <p:spPr>
              <a:xfrm>
                <a:off x="216321" y="1028343"/>
                <a:ext cx="6430409" cy="142218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     </m:t>
                    </m:r>
                    <m:f>
                      <m:f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4000" b="1" u="sng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437E67-6266-47DD-A904-B1DF630D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1" y="1028343"/>
                <a:ext cx="6430409" cy="14221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062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49">
        <p:fade/>
      </p:transition>
    </mc:Choice>
    <mc:Fallback xmlns="">
      <p:transition spd="med" advTm="9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11960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does it mean to “</a:t>
            </a:r>
            <a:r>
              <a:rPr lang="en-US" sz="4400" dirty="0">
                <a:solidFill>
                  <a:srgbClr val="FF0000"/>
                </a:solidFill>
              </a:rPr>
              <a:t>Travel Along</a:t>
            </a:r>
            <a:r>
              <a:rPr lang="en-US" sz="4400" dirty="0"/>
              <a:t>” a vector field?</a:t>
            </a:r>
            <a:endParaRPr lang="en-C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09E1-309D-4BC7-A8F4-2088981A5593}"/>
                  </a:ext>
                </a:extLst>
              </p:cNvPr>
              <p:cNvSpPr txBox="1"/>
              <p:nvPr/>
            </p:nvSpPr>
            <p:spPr>
              <a:xfrm>
                <a:off x="216321" y="1028343"/>
                <a:ext cx="6430409" cy="142218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     </m:t>
                    </m:r>
                    <m:f>
                      <m:f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6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6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4000" b="1" u="sng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09E1-309D-4BC7-A8F4-2088981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1" y="1028343"/>
                <a:ext cx="6430409" cy="1422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9E1B1D2-F5F8-461D-8BE3-FF9260295F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95"/>
          <a:stretch/>
        </p:blipFill>
        <p:spPr>
          <a:xfrm>
            <a:off x="8229604" y="925147"/>
            <a:ext cx="3912284" cy="395062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82FC-0E89-4BF8-9D5F-1FAD21E7B3FE}"/>
              </a:ext>
            </a:extLst>
          </p:cNvPr>
          <p:cNvCxnSpPr>
            <a:cxnSpLocks/>
          </p:cNvCxnSpPr>
          <p:nvPr/>
        </p:nvCxnSpPr>
        <p:spPr>
          <a:xfrm>
            <a:off x="3453100" y="1150601"/>
            <a:ext cx="0" cy="370714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D2BB3-1296-4C69-A47F-9EF1F0D8F98B}"/>
                  </a:ext>
                </a:extLst>
              </p:cNvPr>
              <p:cNvSpPr txBox="1"/>
              <p:nvPr/>
            </p:nvSpPr>
            <p:spPr>
              <a:xfrm>
                <a:off x="-38100" y="2624486"/>
                <a:ext cx="3600448" cy="98488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CA" sz="3200" b="1" u="sn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D2BB3-1296-4C69-A47F-9EF1F0D8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624486"/>
                <a:ext cx="3600448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BDD970-3256-41A6-B314-ABC8C99D61FA}"/>
                  </a:ext>
                </a:extLst>
              </p:cNvPr>
              <p:cNvSpPr txBox="1"/>
              <p:nvPr/>
            </p:nvSpPr>
            <p:spPr>
              <a:xfrm>
                <a:off x="3453100" y="2405504"/>
                <a:ext cx="5391146" cy="217931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CA" sz="4800" b="1" u="sng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4000" b="1" u="sng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BDD970-3256-41A6-B314-ABC8C99D6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00" y="2405504"/>
                <a:ext cx="5391146" cy="21793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B36CED-8C58-4C83-BEF9-CABE080B3430}"/>
              </a:ext>
            </a:extLst>
          </p:cNvPr>
          <p:cNvCxnSpPr>
            <a:cxnSpLocks/>
          </p:cNvCxnSpPr>
          <p:nvPr/>
        </p:nvCxnSpPr>
        <p:spPr>
          <a:xfrm flipH="1">
            <a:off x="0" y="5154949"/>
            <a:ext cx="1144905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17B48F-E600-461F-9A51-6A88F76BE827}"/>
                  </a:ext>
                </a:extLst>
              </p:cNvPr>
              <p:cNvSpPr txBox="1"/>
              <p:nvPr/>
            </p:nvSpPr>
            <p:spPr>
              <a:xfrm>
                <a:off x="4930450" y="5557845"/>
                <a:ext cx="7261550" cy="1135311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800" b="1" u="sng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17B48F-E600-461F-9A51-6A88F76B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50" y="5557845"/>
                <a:ext cx="7261550" cy="1135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FB9DAE-B18C-4734-AA7D-32524A037F38}"/>
                  </a:ext>
                </a:extLst>
              </p:cNvPr>
              <p:cNvSpPr txBox="1"/>
              <p:nvPr/>
            </p:nvSpPr>
            <p:spPr>
              <a:xfrm>
                <a:off x="-48593" y="5231378"/>
                <a:ext cx="4731391" cy="830997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480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CA" sz="4800" b="1" u="sng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FB9DAE-B18C-4734-AA7D-32524A03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593" y="5231378"/>
                <a:ext cx="4731391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8707F1-156B-4815-94EE-55EC6F3C36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58680" y="956880"/>
              <a:ext cx="11433600" cy="582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8707F1-156B-4815-94EE-55EC6F3C36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68040" y="947520"/>
                <a:ext cx="11452320" cy="584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0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789"/>
    </mc:Choice>
    <mc:Fallback xmlns="">
      <p:transition spd="slow" advTm="133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381000" y="1554539"/>
            <a:ext cx="11639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Flow curve / Integral Curve </a:t>
            </a:r>
            <a:r>
              <a:rPr lang="en-US" sz="6600" dirty="0"/>
              <a:t>= </a:t>
            </a:r>
          </a:p>
          <a:p>
            <a:r>
              <a:rPr lang="en-US" sz="6600" dirty="0"/>
              <a:t>    a curve that is </a:t>
            </a:r>
            <a:r>
              <a:rPr lang="en-US" sz="6600" u="sng" dirty="0">
                <a:solidFill>
                  <a:srgbClr val="0070C0"/>
                </a:solidFill>
              </a:rPr>
              <a:t>tangent</a:t>
            </a:r>
            <a:r>
              <a:rPr lang="en-US" sz="6600" dirty="0"/>
              <a:t> </a:t>
            </a:r>
          </a:p>
          <a:p>
            <a:r>
              <a:rPr lang="en-US" sz="6600" dirty="0"/>
              <a:t>    to all vectors in a </a:t>
            </a:r>
            <a:r>
              <a:rPr lang="en-US" sz="6600" dirty="0">
                <a:solidFill>
                  <a:srgbClr val="7030A0"/>
                </a:solidFill>
              </a:rPr>
              <a:t>vector field</a:t>
            </a:r>
            <a:endParaRPr lang="en-CA" sz="6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953B74-1E02-4744-A8AD-28C3FA570099}"/>
                  </a:ext>
                </a:extLst>
              </p:cNvPr>
              <p:cNvSpPr/>
              <p:nvPr/>
            </p:nvSpPr>
            <p:spPr>
              <a:xfrm>
                <a:off x="4935405" y="5415490"/>
                <a:ext cx="708514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953B74-1E02-4744-A8AD-28C3FA570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05" y="5415490"/>
                <a:ext cx="7085145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5EDA32-E3B5-4A0A-82D1-29EF5458B32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4440" y="1158480"/>
              <a:ext cx="6687000" cy="531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5EDA32-E3B5-4A0A-82D1-29EF5458B3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080" y="1149120"/>
                <a:ext cx="6705720" cy="5332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77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7"/>
    </mc:Choice>
    <mc:Fallback xmlns="">
      <p:transition spd="slow" advTm="36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141158" y="175444"/>
            <a:ext cx="11639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</a:rPr>
              <a:t>Lie Bracket</a:t>
            </a:r>
            <a:endParaRPr lang="en-CA" sz="8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953B74-1E02-4744-A8AD-28C3FA570099}"/>
                  </a:ext>
                </a:extLst>
              </p:cNvPr>
              <p:cNvSpPr/>
              <p:nvPr/>
            </p:nvSpPr>
            <p:spPr>
              <a:xfrm>
                <a:off x="2074324" y="1743852"/>
                <a:ext cx="777321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6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6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66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6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953B74-1E02-4744-A8AD-28C3FA570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24" y="1743852"/>
                <a:ext cx="77732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631F615-A812-4578-ABB2-C9BC3C126D76}"/>
              </a:ext>
            </a:extLst>
          </p:cNvPr>
          <p:cNvGrpSpPr/>
          <p:nvPr/>
        </p:nvGrpSpPr>
        <p:grpSpPr>
          <a:xfrm>
            <a:off x="1722002" y="2714281"/>
            <a:ext cx="5172286" cy="2785595"/>
            <a:chOff x="1722002" y="2714281"/>
            <a:chExt cx="5172286" cy="2785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1429C6-E4B6-4C34-AF67-A0E7836EDF13}"/>
                    </a:ext>
                  </a:extLst>
                </p:cNvPr>
                <p:cNvSpPr txBox="1"/>
                <p:nvPr/>
              </p:nvSpPr>
              <p:spPr>
                <a:xfrm>
                  <a:off x="1722002" y="4053326"/>
                  <a:ext cx="4292009" cy="1446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Derivative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endParaRPr lang="en-CA" sz="4400" dirty="0"/>
                </a:p>
                <a:p>
                  <a:pPr algn="ctr"/>
                  <a:r>
                    <a:rPr lang="en-CA" sz="4400" dirty="0"/>
                    <a:t>in the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CA" sz="4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CA" sz="4400" dirty="0"/>
                    <a:t>direction.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1429C6-E4B6-4C34-AF67-A0E7836E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002" y="4053326"/>
                  <a:ext cx="4292009" cy="1446550"/>
                </a:xfrm>
                <a:prstGeom prst="rect">
                  <a:avLst/>
                </a:prstGeom>
                <a:blipFill>
                  <a:blip r:embed="rId4"/>
                  <a:stretch>
                    <a:fillRect l="-5248" t="-8861" r="-5248" b="-194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2C53DC-250B-4434-90D7-6B3A83653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4305" y="2945329"/>
              <a:ext cx="1146628" cy="110799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63C02E4E-AC82-4BDC-AD03-B21B8E0A8A27}"/>
                </a:ext>
              </a:extLst>
            </p:cNvPr>
            <p:cNvSpPr/>
            <p:nvPr/>
          </p:nvSpPr>
          <p:spPr>
            <a:xfrm rot="16200000">
              <a:off x="5946778" y="1904337"/>
              <a:ext cx="137565" cy="1757454"/>
            </a:xfrm>
            <a:prstGeom prst="lef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576D1-FCE6-4948-A512-9B362F9FDEC0}"/>
              </a:ext>
            </a:extLst>
          </p:cNvPr>
          <p:cNvGrpSpPr/>
          <p:nvPr/>
        </p:nvGrpSpPr>
        <p:grpSpPr>
          <a:xfrm>
            <a:off x="7850502" y="2682215"/>
            <a:ext cx="4341498" cy="2817661"/>
            <a:chOff x="7850502" y="2682215"/>
            <a:chExt cx="4341498" cy="2817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690E3D-A4F1-40AB-98A7-536445E25F21}"/>
                    </a:ext>
                  </a:extLst>
                </p:cNvPr>
                <p:cNvSpPr txBox="1"/>
                <p:nvPr/>
              </p:nvSpPr>
              <p:spPr>
                <a:xfrm>
                  <a:off x="7899991" y="4053326"/>
                  <a:ext cx="4292009" cy="1446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Derivative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CA" sz="4400" dirty="0">
                      <a:solidFill>
                        <a:srgbClr val="00B050"/>
                      </a:solidFill>
                    </a:rPr>
                    <a:t> </a:t>
                  </a:r>
                  <a:endParaRPr lang="en-CA" sz="4400" dirty="0"/>
                </a:p>
                <a:p>
                  <a:pPr algn="ctr"/>
                  <a:r>
                    <a:rPr lang="en-CA" sz="4400" dirty="0"/>
                    <a:t>in the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n-CA" sz="4400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en-CA" sz="4400" dirty="0"/>
                    <a:t>direction.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690E3D-A4F1-40AB-98A7-536445E25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991" y="4053326"/>
                  <a:ext cx="4292009" cy="1446550"/>
                </a:xfrm>
                <a:prstGeom prst="rect">
                  <a:avLst/>
                </a:prstGeom>
                <a:blipFill>
                  <a:blip r:embed="rId5"/>
                  <a:stretch>
                    <a:fillRect l="-5256" t="-8861" r="-4972" b="-194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C0E349-9144-45C6-BD71-D116670E10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2446" y="2899018"/>
              <a:ext cx="783269" cy="11543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56D2E33C-872F-44E8-B0C2-0C301A57A7D2}"/>
                </a:ext>
              </a:extLst>
            </p:cNvPr>
            <p:cNvSpPr/>
            <p:nvPr/>
          </p:nvSpPr>
          <p:spPr>
            <a:xfrm rot="16200000">
              <a:off x="8660446" y="1872271"/>
              <a:ext cx="137565" cy="1757454"/>
            </a:xfrm>
            <a:prstGeom prst="lef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E694D1-B92B-4E39-950A-370738F87C2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31320" y="278280"/>
              <a:ext cx="2946240" cy="1559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E694D1-B92B-4E39-950A-370738F87C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1960" y="268920"/>
                <a:ext cx="2964960" cy="1577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953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45"/>
    </mc:Choice>
    <mc:Fallback xmlns="">
      <p:transition spd="slow" advTm="24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DB71A-439C-4ED3-930C-23C580B112AA}"/>
              </a:ext>
            </a:extLst>
          </p:cNvPr>
          <p:cNvSpPr txBox="1"/>
          <p:nvPr/>
        </p:nvSpPr>
        <p:spPr>
          <a:xfrm>
            <a:off x="0" y="155706"/>
            <a:ext cx="121184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Finding </a:t>
            </a:r>
            <a:r>
              <a:rPr lang="en-US" sz="3800" dirty="0">
                <a:solidFill>
                  <a:srgbClr val="FF0000"/>
                </a:solidFill>
              </a:rPr>
              <a:t>change</a:t>
            </a:r>
            <a:r>
              <a:rPr lang="en-US" sz="3800" dirty="0"/>
              <a:t> of one vector field along another vector field</a:t>
            </a:r>
            <a:endParaRPr lang="en-CA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774F7-676C-4341-8F3A-E94E18E24401}"/>
              </a:ext>
            </a:extLst>
          </p:cNvPr>
          <p:cNvGrpSpPr/>
          <p:nvPr/>
        </p:nvGrpSpPr>
        <p:grpSpPr>
          <a:xfrm>
            <a:off x="323850" y="794699"/>
            <a:ext cx="5029200" cy="6032656"/>
            <a:chOff x="323850" y="794699"/>
            <a:chExt cx="5029200" cy="6032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5DAF659-D835-4330-9694-6F5A0D5E97A8}"/>
                    </a:ext>
                  </a:extLst>
                </p:cNvPr>
                <p:cNvSpPr txBox="1"/>
                <p:nvPr/>
              </p:nvSpPr>
              <p:spPr>
                <a:xfrm>
                  <a:off x="1155648" y="794699"/>
                  <a:ext cx="3156762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srgbClr val="00602B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6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sz="6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5DAF659-D835-4330-9694-6F5A0D5E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648" y="794699"/>
                  <a:ext cx="3156762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CC89BB-ADD6-4919-8ADA-2140D2F1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850" y="1810362"/>
              <a:ext cx="5029200" cy="50169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7B1F4B-144B-4950-A5A1-418FD2AA98AA}"/>
              </a:ext>
            </a:extLst>
          </p:cNvPr>
          <p:cNvGrpSpPr/>
          <p:nvPr/>
        </p:nvGrpSpPr>
        <p:grpSpPr>
          <a:xfrm>
            <a:off x="6652636" y="768887"/>
            <a:ext cx="5029200" cy="6058468"/>
            <a:chOff x="6652636" y="768887"/>
            <a:chExt cx="5029200" cy="6058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C41497-4C6A-4123-B1E1-5C5F22A40818}"/>
                    </a:ext>
                  </a:extLst>
                </p:cNvPr>
                <p:cNvSpPr txBox="1"/>
                <p:nvPr/>
              </p:nvSpPr>
              <p:spPr>
                <a:xfrm>
                  <a:off x="7768216" y="768887"/>
                  <a:ext cx="3165674" cy="1088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6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6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  <m:r>
                          <a:rPr lang="en-US" sz="6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sz="6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C41497-4C6A-4123-B1E1-5C5F22A40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216" y="768887"/>
                  <a:ext cx="3165674" cy="10885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2FE01E-A41B-4CCF-9BD2-4BAA45B2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2636" y="1834775"/>
              <a:ext cx="5029200" cy="499258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8A5789E-D9F0-4E6D-88FD-A2109C4C5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800" y="1853224"/>
            <a:ext cx="5029200" cy="4907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0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3"/>
    </mc:Choice>
    <mc:Fallback xmlns="">
      <p:transition spd="slow" advTm="6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4|8.1|16.8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9|31.4|22.9|1.7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9|31.4|22.9|1.7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0.1|2.1|5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10|8.4|2.6|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82.5|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79.1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.6|5.4|9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2|0.1|0.1|0.2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2|0.1|0.1|0.2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2|1.6|2|1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3.1|80.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|10|3.7|3.3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4.1|6.8|25.8|1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5.7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38677</TotalTime>
  <Words>1524</Words>
  <Application>Microsoft Office PowerPoint</Application>
  <PresentationFormat>Widescreen</PresentationFormat>
  <Paragraphs>285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Lie Bracket, Flow Curves and Torsion</vt:lpstr>
      <vt:lpstr>Lie Bracket (Commutator) of Vector Fields</vt:lpstr>
      <vt:lpstr>Basis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Review Definition of Covariant Derivative</vt:lpstr>
      <vt:lpstr> Review Definition of Covariant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Riemannian  Curvature Tensor</dc:title>
  <dc:creator>Chris D</dc:creator>
  <cp:lastModifiedBy>Chris D</cp:lastModifiedBy>
  <cp:revision>185</cp:revision>
  <dcterms:created xsi:type="dcterms:W3CDTF">2018-11-06T05:21:06Z</dcterms:created>
  <dcterms:modified xsi:type="dcterms:W3CDTF">2022-01-08T00:33:04Z</dcterms:modified>
</cp:coreProperties>
</file>