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2.xml" ContentType="application/vnd.ms-office.inkAction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Action3.xml" ContentType="application/vnd.ms-office.inkAction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4.xml" ContentType="application/vnd.ms-office.inkAction+xml"/>
  <Override PartName="/ppt/tags/tag11.xml" ContentType="application/vnd.openxmlformats-officedocument.presentationml.tags+xml"/>
  <Override PartName="/ppt/ink/inkAction5.xml" ContentType="application/vnd.ms-office.inkAction+xml"/>
  <Override PartName="/ppt/tags/tag12.xml" ContentType="application/vnd.openxmlformats-officedocument.presentationml.tags+xml"/>
  <Override PartName="/ppt/ink/inkAction6.xml" ContentType="application/vnd.ms-office.inkAction+xml"/>
  <Override PartName="/ppt/tags/tag13.xml" ContentType="application/vnd.openxmlformats-officedocument.presentationml.tags+xml"/>
  <Override PartName="/ppt/ink/inkAction7.xml" ContentType="application/vnd.ms-office.inkAction+xml"/>
  <Override PartName="/ppt/tags/tag14.xml" ContentType="application/vnd.openxmlformats-officedocument.presentationml.tags+xml"/>
  <Override PartName="/ppt/ink/inkAction8.xml" ContentType="application/vnd.ms-office.inkAction+xml"/>
  <Override PartName="/ppt/tags/tag15.xml" ContentType="application/vnd.openxmlformats-officedocument.presentationml.tags+xml"/>
  <Override PartName="/ppt/ink/inkAction9.xml" ContentType="application/vnd.ms-office.inkAction+xml"/>
  <Override PartName="/ppt/tags/tag16.xml" ContentType="application/vnd.openxmlformats-officedocument.presentationml.tags+xml"/>
  <Override PartName="/ppt/ink/inkAction10.xml" ContentType="application/vnd.ms-office.inkAction+xml"/>
  <Override PartName="/ppt/tags/tag17.xml" ContentType="application/vnd.openxmlformats-officedocument.presentationml.tags+xml"/>
  <Override PartName="/ppt/ink/inkAction11.xml" ContentType="application/vnd.ms-office.inkAction+xml"/>
  <Override PartName="/ppt/ink/inkAction12.xml" ContentType="application/vnd.ms-office.inkAction+xml"/>
  <Override PartName="/ppt/tags/tag18.xml" ContentType="application/vnd.openxmlformats-officedocument.presentationml.tags+xml"/>
  <Override PartName="/ppt/ink/inkAction13.xml" ContentType="application/vnd.ms-office.inkAction+xml"/>
  <Override PartName="/ppt/tags/tag19.xml" ContentType="application/vnd.openxmlformats-officedocument.presentationml.tags+xml"/>
  <Override PartName="/ppt/ink/inkAction14.xml" ContentType="application/vnd.ms-office.inkAction+xml"/>
  <Override PartName="/ppt/tags/tag20.xml" ContentType="application/vnd.openxmlformats-officedocument.presentationml.tags+xml"/>
  <Override PartName="/ppt/ink/inkAction15.xml" ContentType="application/vnd.ms-office.inkAction+xml"/>
  <Override PartName="/ppt/tags/tag21.xml" ContentType="application/vnd.openxmlformats-officedocument.presentationml.tags+xml"/>
  <Override PartName="/ppt/ink/ink1.xml" ContentType="application/inkml+xml"/>
  <Override PartName="/ppt/ink/inkAction16.xml" ContentType="application/vnd.ms-office.inkAction+xml"/>
  <Override PartName="/ppt/tags/tag22.xml" ContentType="application/vnd.openxmlformats-officedocument.presentationml.tags+xml"/>
  <Override PartName="/ppt/ink/inkAction17.xml" ContentType="application/vnd.ms-office.inkAction+xml"/>
  <Override PartName="/ppt/tags/tag23.xml" ContentType="application/vnd.openxmlformats-officedocument.presentationml.tags+xml"/>
  <Override PartName="/ppt/ink/ink2.xml" ContentType="application/inkml+xml"/>
  <Override PartName="/ppt/ink/inkAction18.xml" ContentType="application/vnd.ms-office.inkAction+xml"/>
  <Override PartName="/ppt/tags/tag24.xml" ContentType="application/vnd.openxmlformats-officedocument.presentationml.tags+xml"/>
  <Override PartName="/ppt/ink/ink3.xml" ContentType="application/inkml+xml"/>
  <Override PartName="/ppt/ink/inkAction19.xml" ContentType="application/vnd.ms-office.inkAction+xml"/>
  <Override PartName="/ppt/tags/tag25.xml" ContentType="application/vnd.openxmlformats-officedocument.presentationml.tags+xml"/>
  <Override PartName="/ppt/ink/inkAction20.xml" ContentType="application/vnd.ms-office.inkAction+xml"/>
  <Override PartName="/ppt/tags/tag26.xml" ContentType="application/vnd.openxmlformats-officedocument.presentationml.tags+xml"/>
  <Override PartName="/ppt/ink/inkAction21.xml" ContentType="application/vnd.ms-office.inkAction+xml"/>
  <Override PartName="/ppt/tags/tag27.xml" ContentType="application/vnd.openxmlformats-officedocument.presentationml.tags+xml"/>
  <Override PartName="/ppt/ink/inkAction22.xml" ContentType="application/vnd.ms-office.inkAction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Action23.xml" ContentType="application/vnd.ms-office.inkAction+xml"/>
  <Override PartName="/ppt/tags/tag33.xml" ContentType="application/vnd.openxmlformats-officedocument.presentationml.tags+xml"/>
  <Override PartName="/ppt/ink/inkAction24.xml" ContentType="application/vnd.ms-office.inkAction+xml"/>
  <Override PartName="/ppt/tags/tag34.xml" ContentType="application/vnd.openxmlformats-officedocument.presentationml.tags+xml"/>
  <Override PartName="/ppt/ink/inkAction25.xml" ContentType="application/vnd.ms-office.inkAction+xml"/>
  <Override PartName="/ppt/tags/tag35.xml" ContentType="application/vnd.openxmlformats-officedocument.presentationml.tags+xml"/>
  <Override PartName="/ppt/ink/inkAction26.xml" ContentType="application/vnd.ms-office.inkAction+xml"/>
  <Override PartName="/ppt/tags/tag36.xml" ContentType="application/vnd.openxmlformats-officedocument.presentationml.tags+xml"/>
  <Override PartName="/ppt/ink/inkAction27.xml" ContentType="application/vnd.ms-office.inkAction+xml"/>
  <Override PartName="/ppt/tags/tag37.xml" ContentType="application/vnd.openxmlformats-officedocument.presentationml.tags+xml"/>
  <Override PartName="/ppt/ink/inkAction28.xml" ContentType="application/vnd.ms-office.inkAction+xml"/>
  <Override PartName="/ppt/tags/tag38.xml" ContentType="application/vnd.openxmlformats-officedocument.presentationml.tags+xml"/>
  <Override PartName="/ppt/ink/inkAction29.xml" ContentType="application/vnd.ms-office.inkAction+xml"/>
  <Override PartName="/ppt/tags/tag39.xml" ContentType="application/vnd.openxmlformats-officedocument.presentationml.tags+xml"/>
  <Override PartName="/ppt/ink/inkAction30.xml" ContentType="application/vnd.ms-office.inkAction+xml"/>
  <Override PartName="/ppt/tags/tag40.xml" ContentType="application/vnd.openxmlformats-officedocument.presentationml.tags+xml"/>
  <Override PartName="/ppt/ink/inkAction31.xml" ContentType="application/vnd.ms-office.inkAction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9" r:id="rId2"/>
    <p:sldId id="520" r:id="rId3"/>
    <p:sldId id="837" r:id="rId4"/>
    <p:sldId id="1050" r:id="rId5"/>
    <p:sldId id="834" r:id="rId6"/>
    <p:sldId id="838" r:id="rId7"/>
    <p:sldId id="843" r:id="rId8"/>
    <p:sldId id="646" r:id="rId9"/>
    <p:sldId id="1027" r:id="rId10"/>
    <p:sldId id="1028" r:id="rId11"/>
    <p:sldId id="1029" r:id="rId12"/>
    <p:sldId id="1030" r:id="rId13"/>
    <p:sldId id="1031" r:id="rId14"/>
    <p:sldId id="1032" r:id="rId15"/>
    <p:sldId id="1033" r:id="rId16"/>
    <p:sldId id="1034" r:id="rId17"/>
    <p:sldId id="839" r:id="rId18"/>
    <p:sldId id="912" r:id="rId19"/>
    <p:sldId id="1035" r:id="rId20"/>
    <p:sldId id="1036" r:id="rId21"/>
    <p:sldId id="1037" r:id="rId22"/>
    <p:sldId id="841" r:id="rId23"/>
    <p:sldId id="914" r:id="rId24"/>
    <p:sldId id="842" r:id="rId25"/>
    <p:sldId id="879" r:id="rId26"/>
    <p:sldId id="803" r:id="rId27"/>
    <p:sldId id="1038" r:id="rId28"/>
    <p:sldId id="1039" r:id="rId29"/>
    <p:sldId id="863" r:id="rId30"/>
    <p:sldId id="1040" r:id="rId31"/>
    <p:sldId id="1041" r:id="rId32"/>
    <p:sldId id="1042" r:id="rId33"/>
    <p:sldId id="880" r:id="rId34"/>
    <p:sldId id="881" r:id="rId35"/>
    <p:sldId id="882" r:id="rId36"/>
    <p:sldId id="883" r:id="rId37"/>
    <p:sldId id="1022" r:id="rId38"/>
    <p:sldId id="1023" r:id="rId39"/>
    <p:sldId id="1024" r:id="rId40"/>
    <p:sldId id="1046" r:id="rId41"/>
    <p:sldId id="1047" r:id="rId42"/>
    <p:sldId id="1048" r:id="rId43"/>
    <p:sldId id="1049" r:id="rId44"/>
    <p:sldId id="1044" r:id="rId45"/>
    <p:sldId id="1026" r:id="rId46"/>
    <p:sldId id="1051" r:id="rId47"/>
    <p:sldId id="1052" r:id="rId48"/>
    <p:sldId id="1053" r:id="rId49"/>
    <p:sldId id="1054" r:id="rId50"/>
    <p:sldId id="1017" r:id="rId51"/>
    <p:sldId id="884" r:id="rId52"/>
    <p:sldId id="992" r:id="rId53"/>
    <p:sldId id="993" r:id="rId54"/>
    <p:sldId id="994" r:id="rId55"/>
    <p:sldId id="995" r:id="rId56"/>
    <p:sldId id="996" r:id="rId57"/>
    <p:sldId id="1061" r:id="rId58"/>
    <p:sldId id="918" r:id="rId59"/>
    <p:sldId id="1055" r:id="rId60"/>
    <p:sldId id="1056" r:id="rId61"/>
    <p:sldId id="1057" r:id="rId62"/>
    <p:sldId id="1058" r:id="rId63"/>
    <p:sldId id="1059" r:id="rId64"/>
    <p:sldId id="1064" r:id="rId65"/>
    <p:sldId id="106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7D7"/>
    <a:srgbClr val="C59EE2"/>
    <a:srgbClr val="CF4031"/>
    <a:srgbClr val="95692F"/>
    <a:srgbClr val="777521"/>
    <a:srgbClr val="4F5222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D" userId="c1528284d1557101" providerId="LiveId" clId="{E1686537-A80B-4D88-9E70-E76D69C17D44}"/>
    <pc:docChg chg="undo custSel modSld">
      <pc:chgData name="Chris D" userId="c1528284d1557101" providerId="LiveId" clId="{E1686537-A80B-4D88-9E70-E76D69C17D44}" dt="2021-05-14T02:05:01.553" v="9" actId="1076"/>
      <pc:docMkLst>
        <pc:docMk/>
      </pc:docMkLst>
      <pc:sldChg chg="modSp mod">
        <pc:chgData name="Chris D" userId="c1528284d1557101" providerId="LiveId" clId="{E1686537-A80B-4D88-9E70-E76D69C17D44}" dt="2021-05-13T03:48:59.659" v="1" actId="1076"/>
        <pc:sldMkLst>
          <pc:docMk/>
          <pc:sldMk cId="2168878884" sldId="863"/>
        </pc:sldMkLst>
        <pc:grpChg chg="mod">
          <ac:chgData name="Chris D" userId="c1528284d1557101" providerId="LiveId" clId="{E1686537-A80B-4D88-9E70-E76D69C17D44}" dt="2021-05-13T03:48:59.659" v="1" actId="1076"/>
          <ac:grpSpMkLst>
            <pc:docMk/>
            <pc:sldMk cId="2168878884" sldId="863"/>
            <ac:grpSpMk id="37" creationId="{8DD56B23-6675-4CB1-987D-4A73C53961AB}"/>
          </ac:grpSpMkLst>
        </pc:grpChg>
      </pc:sldChg>
      <pc:sldChg chg="modSp mod">
        <pc:chgData name="Chris D" userId="c1528284d1557101" providerId="LiveId" clId="{E1686537-A80B-4D88-9E70-E76D69C17D44}" dt="2021-05-14T02:04:38.655" v="5" actId="1076"/>
        <pc:sldMkLst>
          <pc:docMk/>
          <pc:sldMk cId="1674477139" sldId="1047"/>
        </pc:sldMkLst>
        <pc:spChg chg="mod">
          <ac:chgData name="Chris D" userId="c1528284d1557101" providerId="LiveId" clId="{E1686537-A80B-4D88-9E70-E76D69C17D44}" dt="2021-05-14T02:04:38.655" v="5" actId="1076"/>
          <ac:spMkLst>
            <pc:docMk/>
            <pc:sldMk cId="1674477139" sldId="1047"/>
            <ac:spMk id="137" creationId="{2C1D62FA-B597-430D-9E8B-E0A5AA74AF2D}"/>
          </ac:spMkLst>
        </pc:spChg>
      </pc:sldChg>
      <pc:sldChg chg="modSp mod">
        <pc:chgData name="Chris D" userId="c1528284d1557101" providerId="LiveId" clId="{E1686537-A80B-4D88-9E70-E76D69C17D44}" dt="2021-05-14T02:05:01.553" v="9" actId="1076"/>
        <pc:sldMkLst>
          <pc:docMk/>
          <pc:sldMk cId="3646918976" sldId="1048"/>
        </pc:sldMkLst>
        <pc:spChg chg="mod">
          <ac:chgData name="Chris D" userId="c1528284d1557101" providerId="LiveId" clId="{E1686537-A80B-4D88-9E70-E76D69C17D44}" dt="2021-05-14T02:05:01.553" v="9" actId="1076"/>
          <ac:spMkLst>
            <pc:docMk/>
            <pc:sldMk cId="3646918976" sldId="1048"/>
            <ac:spMk id="28" creationId="{6AD4272D-EB28-4403-8056-9D01D60587C3}"/>
          </ac:spMkLst>
        </pc:spChg>
      </pc:sldChg>
      <pc:sldChg chg="modSp mod">
        <pc:chgData name="Chris D" userId="c1528284d1557101" providerId="LiveId" clId="{E1686537-A80B-4D88-9E70-E76D69C17D44}" dt="2021-05-13T03:50:12.469" v="3" actId="1076"/>
        <pc:sldMkLst>
          <pc:docMk/>
          <pc:sldMk cId="4113341301" sldId="1059"/>
        </pc:sldMkLst>
        <pc:grpChg chg="mod">
          <ac:chgData name="Chris D" userId="c1528284d1557101" providerId="LiveId" clId="{E1686537-A80B-4D88-9E70-E76D69C17D44}" dt="2021-05-13T03:50:12.469" v="3" actId="1076"/>
          <ac:grpSpMkLst>
            <pc:docMk/>
            <pc:sldMk cId="4113341301" sldId="1059"/>
            <ac:grpSpMk id="8" creationId="{6493431B-9CD5-4FD0-900F-6091B39FC5DB}"/>
          </ac:grpSpMkLst>
        </pc:grpChg>
      </pc:sldChg>
    </pc:docChg>
  </pc:docChgLst>
  <pc:docChgLst>
    <pc:chgData name="Chris D" userId="c1528284d1557101" providerId="LiveId" clId="{693F59BA-1770-4A0C-BA60-B10ED72548D8}"/>
    <pc:docChg chg="undo redo custSel addSld delSld modSld">
      <pc:chgData name="Chris D" userId="c1528284d1557101" providerId="LiveId" clId="{693F59BA-1770-4A0C-BA60-B10ED72548D8}" dt="2022-01-08T01:25:45.262" v="22" actId="47"/>
      <pc:docMkLst>
        <pc:docMk/>
      </pc:docMkLst>
      <pc:sldChg chg="mod modShow">
        <pc:chgData name="Chris D" userId="c1528284d1557101" providerId="LiveId" clId="{693F59BA-1770-4A0C-BA60-B10ED72548D8}" dt="2022-01-08T00:37:49.008" v="0" actId="729"/>
        <pc:sldMkLst>
          <pc:docMk/>
          <pc:sldMk cId="3967823184" sldId="520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2677839300" sldId="646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3052894643" sldId="803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1751689937" sldId="834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2393926824" sldId="838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1352632228" sldId="839"/>
        </pc:sldMkLst>
      </pc:sldChg>
      <pc:sldChg chg="del mod modShow">
        <pc:chgData name="Chris D" userId="c1528284d1557101" providerId="LiveId" clId="{693F59BA-1770-4A0C-BA60-B10ED72548D8}" dt="2022-01-08T01:17:04.976" v="4" actId="47"/>
        <pc:sldMkLst>
          <pc:docMk/>
          <pc:sldMk cId="2992567225" sldId="840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1321008310" sldId="841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2423694458" sldId="842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3115753756" sldId="843"/>
        </pc:sldMkLst>
      </pc:sldChg>
      <pc:sldChg chg="del mod modShow">
        <pc:chgData name="Chris D" userId="c1528284d1557101" providerId="LiveId" clId="{693F59BA-1770-4A0C-BA60-B10ED72548D8}" dt="2022-01-08T01:18:01.521" v="5" actId="47"/>
        <pc:sldMkLst>
          <pc:docMk/>
          <pc:sldMk cId="2381786153" sldId="862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2168878884" sldId="863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754544687" sldId="879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1320062245" sldId="880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484695407" sldId="881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3193513370" sldId="882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3975752843" sldId="883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4043516637" sldId="912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1108162970" sldId="914"/>
        </pc:sldMkLst>
      </pc:sldChg>
      <pc:sldChg chg="add del">
        <pc:chgData name="Chris D" userId="c1528284d1557101" providerId="LiveId" clId="{693F59BA-1770-4A0C-BA60-B10ED72548D8}" dt="2022-01-08T01:23:25.653" v="14" actId="47"/>
        <pc:sldMkLst>
          <pc:docMk/>
          <pc:sldMk cId="1539631872" sldId="988"/>
        </pc:sldMkLst>
      </pc:sldChg>
      <pc:sldChg chg="del">
        <pc:chgData name="Chris D" userId="c1528284d1557101" providerId="LiveId" clId="{693F59BA-1770-4A0C-BA60-B10ED72548D8}" dt="2022-01-08T01:24:23.839" v="17" actId="47"/>
        <pc:sldMkLst>
          <pc:docMk/>
          <pc:sldMk cId="2797704678" sldId="989"/>
        </pc:sldMkLst>
      </pc:sldChg>
      <pc:sldChg chg="del mod modShow">
        <pc:chgData name="Chris D" userId="c1528284d1557101" providerId="LiveId" clId="{693F59BA-1770-4A0C-BA60-B10ED72548D8}" dt="2022-01-08T01:19:05.494" v="6" actId="47"/>
        <pc:sldMkLst>
          <pc:docMk/>
          <pc:sldMk cId="2633767440" sldId="991"/>
        </pc:sldMkLst>
      </pc:sldChg>
      <pc:sldChg chg="delSp mod">
        <pc:chgData name="Chris D" userId="c1528284d1557101" providerId="LiveId" clId="{693F59BA-1770-4A0C-BA60-B10ED72548D8}" dt="2022-01-08T01:23:34.754" v="15" actId="478"/>
        <pc:sldMkLst>
          <pc:docMk/>
          <pc:sldMk cId="1957899814" sldId="992"/>
        </pc:sldMkLst>
        <pc:spChg chg="del">
          <ac:chgData name="Chris D" userId="c1528284d1557101" providerId="LiveId" clId="{693F59BA-1770-4A0C-BA60-B10ED72548D8}" dt="2022-01-08T01:23:34.754" v="15" actId="478"/>
          <ac:spMkLst>
            <pc:docMk/>
            <pc:sldMk cId="1957899814" sldId="992"/>
            <ac:spMk id="3" creationId="{56CD1F0A-134C-4834-A169-3C8C702D6339}"/>
          </ac:spMkLst>
        </pc:spChg>
      </pc:sldChg>
      <pc:sldChg chg="delSp mod">
        <pc:chgData name="Chris D" userId="c1528284d1557101" providerId="LiveId" clId="{693F59BA-1770-4A0C-BA60-B10ED72548D8}" dt="2022-01-08T01:23:40.840" v="16" actId="478"/>
        <pc:sldMkLst>
          <pc:docMk/>
          <pc:sldMk cId="2220334283" sldId="993"/>
        </pc:sldMkLst>
        <pc:spChg chg="del">
          <ac:chgData name="Chris D" userId="c1528284d1557101" providerId="LiveId" clId="{693F59BA-1770-4A0C-BA60-B10ED72548D8}" dt="2022-01-08T01:23:40.840" v="16" actId="478"/>
          <ac:spMkLst>
            <pc:docMk/>
            <pc:sldMk cId="2220334283" sldId="993"/>
            <ac:spMk id="3" creationId="{56CD1F0A-134C-4834-A169-3C8C702D6339}"/>
          </ac:spMkLst>
        </pc:spChg>
      </pc:sldChg>
      <pc:sldChg chg="del">
        <pc:chgData name="Chris D" userId="c1528284d1557101" providerId="LiveId" clId="{693F59BA-1770-4A0C-BA60-B10ED72548D8}" dt="2022-01-08T01:19:58.803" v="11" actId="47"/>
        <pc:sldMkLst>
          <pc:docMk/>
          <pc:sldMk cId="2648767129" sldId="1025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2167343940" sldId="1027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3508171549" sldId="1028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1269425954" sldId="1029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2500469329" sldId="1030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2038977962" sldId="1031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891123851" sldId="1032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389897508" sldId="1033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1044632721" sldId="1034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2783910073" sldId="1035"/>
        </pc:sldMkLst>
      </pc:sldChg>
      <pc:sldChg chg="mod modShow">
        <pc:chgData name="Chris D" userId="c1528284d1557101" providerId="LiveId" clId="{693F59BA-1770-4A0C-BA60-B10ED72548D8}" dt="2022-01-08T01:10:36.870" v="3" actId="729"/>
        <pc:sldMkLst>
          <pc:docMk/>
          <pc:sldMk cId="4104371007" sldId="1036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483194262" sldId="1038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3094600560" sldId="1039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3045508791" sldId="1040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2828158800" sldId="1041"/>
        </pc:sldMkLst>
      </pc:sldChg>
      <pc:sldChg chg="mod modShow">
        <pc:chgData name="Chris D" userId="c1528284d1557101" providerId="LiveId" clId="{693F59BA-1770-4A0C-BA60-B10ED72548D8}" dt="2022-01-08T01:10:24.859" v="1" actId="729"/>
        <pc:sldMkLst>
          <pc:docMk/>
          <pc:sldMk cId="3372622716" sldId="1042"/>
        </pc:sldMkLst>
      </pc:sldChg>
      <pc:sldChg chg="add del">
        <pc:chgData name="Chris D" userId="c1528284d1557101" providerId="LiveId" clId="{693F59BA-1770-4A0C-BA60-B10ED72548D8}" dt="2022-01-08T01:23:25.653" v="14" actId="47"/>
        <pc:sldMkLst>
          <pc:docMk/>
          <pc:sldMk cId="191345577" sldId="1045"/>
        </pc:sldMkLst>
      </pc:sldChg>
      <pc:sldChg chg="delSp modSp mod delAnim">
        <pc:chgData name="Chris D" userId="c1528284d1557101" providerId="LiveId" clId="{693F59BA-1770-4A0C-BA60-B10ED72548D8}" dt="2022-01-08T01:19:32.126" v="8" actId="478"/>
        <pc:sldMkLst>
          <pc:docMk/>
          <pc:sldMk cId="1674477139" sldId="1047"/>
        </pc:sldMkLst>
        <pc:spChg chg="del mod">
          <ac:chgData name="Chris D" userId="c1528284d1557101" providerId="LiveId" clId="{693F59BA-1770-4A0C-BA60-B10ED72548D8}" dt="2022-01-08T01:19:32.126" v="8" actId="478"/>
          <ac:spMkLst>
            <pc:docMk/>
            <pc:sldMk cId="1674477139" sldId="1047"/>
            <ac:spMk id="134" creationId="{6460AFE4-22C5-4A0C-A6BA-8E7E4D8B8843}"/>
          </ac:spMkLst>
        </pc:spChg>
      </pc:sldChg>
      <pc:sldChg chg="modSp mod">
        <pc:chgData name="Chris D" userId="c1528284d1557101" providerId="LiveId" clId="{693F59BA-1770-4A0C-BA60-B10ED72548D8}" dt="2022-01-08T01:19:38.562" v="10" actId="1076"/>
        <pc:sldMkLst>
          <pc:docMk/>
          <pc:sldMk cId="3646918976" sldId="1048"/>
        </pc:sldMkLst>
        <pc:spChg chg="mod">
          <ac:chgData name="Chris D" userId="c1528284d1557101" providerId="LiveId" clId="{693F59BA-1770-4A0C-BA60-B10ED72548D8}" dt="2022-01-08T01:19:38.562" v="10" actId="1076"/>
          <ac:spMkLst>
            <pc:docMk/>
            <pc:sldMk cId="3646918976" sldId="1048"/>
            <ac:spMk id="28" creationId="{6AD4272D-EB28-4403-8056-9D01D60587C3}"/>
          </ac:spMkLst>
        </pc:spChg>
      </pc:sldChg>
      <pc:sldChg chg="del">
        <pc:chgData name="Chris D" userId="c1528284d1557101" providerId="LiveId" clId="{693F59BA-1770-4A0C-BA60-B10ED72548D8}" dt="2022-01-08T01:25:45.262" v="22" actId="47"/>
        <pc:sldMkLst>
          <pc:docMk/>
          <pc:sldMk cId="2571376771" sldId="1060"/>
        </pc:sldMkLst>
      </pc:sldChg>
      <pc:sldChg chg="add del">
        <pc:chgData name="Chris D" userId="c1528284d1557101" providerId="LiveId" clId="{693F59BA-1770-4A0C-BA60-B10ED72548D8}" dt="2022-01-08T01:25:34.265" v="21" actId="47"/>
        <pc:sldMkLst>
          <pc:docMk/>
          <pc:sldMk cId="3030748715" sldId="1062"/>
        </pc:sldMkLst>
      </pc:sldChg>
      <pc:sldChg chg="del">
        <pc:chgData name="Chris D" userId="c1528284d1557101" providerId="LiveId" clId="{693F59BA-1770-4A0C-BA60-B10ED72548D8}" dt="2022-01-08T01:25:16.277" v="18" actId="47"/>
        <pc:sldMkLst>
          <pc:docMk/>
          <pc:sldMk cId="1537925572" sldId="1063"/>
        </pc:sldMkLst>
      </pc:sldChg>
      <pc:sldChg chg="del">
        <pc:chgData name="Chris D" userId="c1528284d1557101" providerId="LiveId" clId="{693F59BA-1770-4A0C-BA60-B10ED72548D8}" dt="2022-01-08T01:25:29.742" v="19" actId="47"/>
        <pc:sldMkLst>
          <pc:docMk/>
          <pc:sldMk cId="1871455111" sldId="10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8T06:23:2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04:41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7T05:20:0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1 448,'0'0'0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752">
    <iact:property name="dataType"/>
    <iact:actionData xml:id="d0">
      <inkml:trace xmlns:inkml="http://www.w3.org/2003/InkML" xml:id="stk0" contextRef="#ctx0" brushRef="#br0">28961 12214 677 0,'0'22'359'122,"0"-22"-234"-122,0 0-51 0,4 0-16 0,28-26-44 1,11-9 0-1,15-6 19 0,15 3 22 0,11 6 9 0,23 0-12 0,19 5-15 0,12 2-18 0,5 5-3 0,-8 6-10 0,-19 9-4 0,-19 5 1 0,-23 0 2 1,-10 0 6-1,-16 0-4 0,-9 0-1 4,-19 0-3 2,-2 0-2 0,-15 0-1 3,-3 0 0-2,0 0-3 2,0-3-1-4,0-32-6 4,-44-23 7-1,-24-24 3-1,-20-12 0 0,-18-7 3 1,-17 2 0 0,-1 5-2 0,3 13-1-2,5 8 0 1,23 15-2 1,22 11 0 0,24 23 0-2,23 13-1 2,11 7 3 0,10 4 0 0,3 0 5-2,-7 0-1 3,7 0-1-2,0 4 4 2,0 39 8-3,0 18-2 1,13 26-10 1,17 16 4 1,8 13 0-4,4 8 2 3,3-1-1 1,1-2 2-1,-10-12-5-2,-1-9-1 1,-6-19 2 2,-9-20-5-2,-7-22-1 0,1-12 2 1,-1-20-3-1,7-7 1 1,7 0-3-1,14-20-13 2,14-41-5-3,-6-35 7 4,11-30 4-6,-4-32 0 4,4-19 3 1,-2-3-3-2,-3 11-1 0,-15 33 3 1,-12 43 3 0,-12 36 0 0,-12 35 1-2,1 19 4 1,-5 3 2 2,0 0 2-1,0 25 4-3,-5 29-6 3,-25 19-1 0,-15 11-1 0,-10 14 3-1,-19 12 7 1,-19 12 3 0,-14-2 11 0,-15 1-5-3,-4-15-3 3,9-13-6 0,3-14-4 0,20-9-1-1,12-5-4 1,18-9 1-1,16-11 1 2,18-11-3-3,11-17 5 2,10-12-5 0,6-5-3-1,3 0-24-1,0 2-49 2,0-2-66 0,0 10-206 0</inkml:trace>
    </iact:actionData>
  </iact:action>
  <iact:action type="add" startTime="12140">
    <iact:property name="dataType"/>
    <iact:actionData xml:id="d1">
      <inkml:trace xmlns:inkml="http://www.w3.org/2003/InkML" xml:id="stk1" contextRef="#ctx0" brushRef="#br0">27069 15343 78 0,'0'0'816'6,"0"0"-632"0,0 0-63 2,0 0-11 0,0 0-41 0,0 0-24-1,0 0-9 1,197-39-2-1,-130 39 1 1,14 0-4-2,13 0-4 2,12 0-8 0,11 3-9 0,1 8-6-2,-11 1 1 3,-14 1 0-2,-28 0 0 4,-21-6 1-7,-24-1 4 4,-9-2-10-1,-11-4 0 2,0 0-8-4,0 0-5 3,-11-30-11 0,-33-22 20 1,-17-16 1-3,-20-14-2 1,-6-12-2 2,-7 0-1-1,7-2-7-2,5 5-7 2,10 9 2 0,16 16-2 0,15 16 5-3,12 19 5 4,16 15 4-2,9 10 8 2,4 6 1-4,0 2 17 4,0 52 1-1,0 27-13 0,0 25-4-2,13 22 6 2,-3 3-8 0,-3 7 4 0,-4-9-4-2,-3-8 4 1,0-11 0 1,0-15 3 1,0-7-3-3,0-21-1 2,0-15-2 0,0-25-1 0,0-15 2-3,0-12-2 4,15 0-9-2,18-49-18 2,14-35 27-3,13-29 0 1,13-23 0 1,7-34 0 1,-2-1 0-4,-3-7 0 3,-14 19 2 1,-13 30-3-1,-12 35 2-2,-13 38 0 1,-7 23 0 2,-11 16-1-2,-5 9 0-1,0 8 3 3,0 0-1-2,-37 25 0 0,-26 37 3 1,-18 22 1 0,-9 20 2 0,-5 19 3 0,-7 12 6-3,3 1-3 4,3-18-8-1,9-26-4 0,13-21-1-3,11-21-1 4,22-16 0-1,21-16 0 0,8-6-2-3,11-7 1 4,1-5-11-2,0 4-28 1,0-4-30-1,4 0-154 0,9 0-145 1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7788">
    <iact:property name="dataType"/>
    <iact:actionData xml:id="d0">
      <inkml:trace xmlns:inkml="http://www.w3.org/2003/InkML" xml:id="stk0" contextRef="#ctx0" brushRef="#br0">2531 6931 468 0,'0'4'569'22,"0"-4"-427"-22,0 0-59 1,0 0 0 6,0 0-54 0,0 0 8 2,0 0 28-2,0 0-9-1,0 0-7 2,0 0 3 0,0 0-5 0,9 0-4-2,23 0-12 2,7 0-1 0,10-8-8 0,3-4-4-2,5 2-1 2,0 4-3 0,-1-3 4 0,1 7-2-1,-2-2 3 0,4 4-2 1,1 0 2 0,-2 0-4-1,1 0 3 0,5 0 0 2,5 0 0-2,-1 0-3-1,8 0-4 2,-2 0-3 0,1-2-8 0,-2 2 0-2,-10 0 0 2,1 0 0 0,3 0 0 0,-8 0 0-2,-1 12 0 2,9 8 0 0,-3-2 0 0,4 2 0-1,7-1 0 0,5-4 0 1,1 2 0 0,6 0 0-1,-4 0 0 0,1-1 0 3,-3 1 0-4,-1-6 0 0,-1 2 0 2,-2-9 0 0,3 2 0 0,-3-3 0-2,8-3 0 2,-5 0 0 1,4 0 0-2,0 0 0-1,0 0 0 2,0 0 0 0,-1 0 0 0,-12 5 0-2,1 1 0 2,-3-3 0 0,-3 0 0 0,7-1 0-1,-8-2 0 0,5 0 0 2,-7 0 0-2,4 0 0-1,-8-2 0 2,-2-7 0 0,-1 3 0 0,-3-1 0-2,0 3 0 2,4 0 0 0,-1-3 0 0,7 1 0-2,2 2 0 2,7-3 0 0,1 1 0 0,-5 1 0-2,-7 3 0 2,-2-2 0 0,-8 4 0 0,0 0 0-2,-3 0 0 2,4 0 0 1,-1 0 0-2,5 0 0-1,8 0 0 2,3 0 0 0,4 0 0 0,1 0 0-2,-8 0 0 2,4 0 0 0,-4 0 0 0,-5 4 0-1,-1-4 0 1,-1 2 0-1,-5 1 0 1,-6-3 0-2,-1 2 0 2,4 2 0 0,-1-2 0 0,7 5 0-1,2-6 0 0,-5 6 0 2,2-2 0-2,-2 0 0-1,0-2 0 2,0 1 0 0,5-4 0 0,-2 0 0-2,4 0 0 2,-1 0 0 0,6 0 0 0,1 0 0-2,-1 0 0 2,-3 0 0 0,-2 0 0-2,2 0 0 2,-1 0 0 0,-10 0 0 0,1 0 0 0,0 0 0-1,-3 2 0 0,0 1 0 2,1-3 0-4,3 0 0 3,0 0 0 0,0 0 0 0,3-3 0 1,-4-7 0-4,-1 1 0 3,3-3 0 0,-5 1 0 0,1 2 0-2,2-2 0 2,3-1 0 0,2 5 0 0,11-3 0-2,-6 5 0 2,5 3 0 0,1 2 0-2,-3-3 0 3,3 3 0-2,-2 0 0 2,7 0 0-2,1 0 0-1,-2 0 0 2,3 0 0 0,-3 0 0 0,-2 0 0-2,-1 0 0 2,5 0 0 0,-5 0 0 0,0 0 0-2,-7 0 0 3,-10 0 0-2,-11 0 0 1,-3-3 0-2,-1-2 0 2,-6 1 0 0,1-1 0-2,2 2 0 2,0 0 0 0,1 3 0 1,3-2 0-2,5 2 0-1,-1 0 0 2,2 0 0 0,8 0 0 0,-7 0 0-2,-1 0 0 2,-2 0 0 0,-11 0 0-1,2 0 0 0,-7 0 0 1,1 2 0 0,-9 4 0 0,1-3 0-2,-5-1 0 2,-3 2 0 0,-4-2 0 0,1 1 0-1,-7 3 0 0,0 4 0 1,0 7 0-2,0 3 0 2,0-5 0 0,0-10-165 0,-16-5-175-2,1 0-344 2</inkml:trace>
    </iact:actionData>
  </iact:action>
  <iact:action type="add" startTime="10641">
    <iact:property name="dataType"/>
    <iact:actionData xml:id="d1">
      <inkml:trace xmlns:inkml="http://www.w3.org/2003/InkML" xml:id="stk1" contextRef="#ctx0" brushRef="#br0">17524 6952 759 0,'0'0'217'10,"0"0"-54"-4,0 0 9 0,0 0-60 2,0 0-53 0,0 0-6 0,0 0 1 0,198-6-1-2,-153 4 0 2,7 2 0 0,12-3-6 0,13 1-2-2,6 2-5 2,4-4-5 0,-3 4-3-2,7 0-4 2,2 0 1 1,7 0-9-1,7 0 0-1,3 0-17 0,2 0-3 2,-3 0 0-2,-2 0 0 0,-3 0 0 0,4 0 0 1,-6 0 0 0,7 6 0-2,-9 5 0 3,0-4 0-2,-7 0 0 1,-5-7 0-2,8 0 0 4,6 0 0-3,11 0 0 1,-2-17 0-2,2 9 0 2,-5 2 0 0,-11 3 0-1,-5 3 0 1,-3 0 0-2,-5 0 0 3,4 0 0-1,4 0 0 0,5 0 0-3,3 0 0 3,1 0 0 0,-1 0 0-1,0 0 0 1,-7 0 0 0,-2 0 0 0,-4 0 0 0,0 0 0-1,9 0 0 0,-10 0 0 2,-2-5 0-2,-5-8 0-2,-6 0 0 4,-9 6 0-1,-1-3 0-2,-2 8 0 2,3-2 0 1,1 3 0-2,14-9 0 2,3 3 0-3,-1-8 0 1,-4 2 0 1,-3-2 0-2,0 7 0 2,-7 2 0 0,2-1 0 0,-2 7 0-3,-2 0 0 5,-1-1 0-4,8 1 0 3,2-2 0-1,6-4 0-3,7 0 0 3,6 1 0 1,-8 1 0 4,-1 1 0-12,-1 3 0 6,-9 0 0 0,-3 0 0 1,6 0 0-2,-2 0 0 2,-1 0 0 0,6-5 0-2,1 0 0 2,-7 2 0 0,4 3 0 1,-2 0 0-2,-4 0 0-1,1 0 0 2,6 3 0 0,2 4 0-2,-1-1 0 2,4 5 0 0,2-5 0 0,-7 5 0-1,3-2 0 0,-1-1 0 2,-1-5 0-2,1-3 0-1,4 0 0 2,-1 0 0 0,3 0 0 0,0 0 0-2,-6 0 0 2,2-3 0 0,-12 3 0 0,-4 0 0-2,-6 0 0 2,-5 0 0 0,4 0 0 0,0 0 0-2,1 0 0 2,3-4 0 0,-2-6 0 0,-5 0 0 0,0 0 0-2,-8 8 0 3,3-3 0-2,5 5 0-1,-4-4 0 2,1 1 0 0,-6-2 0 0,4 0 0 0,-7-10 0-2,7 2 0 2,-4-3 0 0,4 3 0-2,-4 5 0 2,3 2 0 0,2 3 0 0,4 3 0-2,4 0 0 2,7 0 0 0,3 0 0 0,-2 0 0-2,2 0 0 2,0 0 0 1,3 0 0-2,0 0 0-1,-1 3 0 2,-2-1 0 0,-8 2 0 0,7-1 0-2,-3-1 0 2,2-2 0 0,-3 0 0 0,-3 0 0 0,1 0 0-2,-7 0 0 2,-1 0 0 0,-8 0 0-2,7 0 0 2,-7 0 0 0,1 0 0 0,-1 6 0-1,1 4 0 0,-1 2 0 2,4-3 0-2,3-7 0-1,2 4 0 2,-1-1 0 0,-2 2 0 0,-6-2 0-2,-6 0 0 2,-4-2 0 0,-5 0 0 0,2-3 0-2,-3 4 0 2,8-4 0 0,4 0 0 0,-1 0 0-2,1 0 0 2,-1 0 0 0,-1 0 0 0,-4 0 0-1,3 0 0 0,-5 0 0 2,-1 0 0-1,5 0 0-3,-4 5 0 4,5-3 0-2,1 2 0 1,-9-2 0-2,4 4 0 2,-10-5 0 0,-7 3 0 0,1-1 0-2,-8-3 0 2,-9 3 0 0,-1 0-19 0,-3 14-118-2,-17 27-73 2,-11-13-164 0,2 31-762 0</inkml:trace>
    </iact:actionData>
  </iact:action>
  <iact:action type="add" startTime="15408">
    <iact:property name="dataType"/>
    <iact:actionData xml:id="d2">
      <inkml:trace xmlns:inkml="http://www.w3.org/2003/InkML" xml:id="stk2" contextRef="#ctx0" brushRef="#br1">2531 13458 549 0,'0'0'262'8,"0"0"-144"-3,0 0-21 3,0 0-21 0,0 0-33 0,0 0 10-2,0 0 16 2,3 0 8 0,-29 0-10 0,-1 0 1-2,-7 0-8 2,-6 0-1 0,-14 0-17 0,-5 0-9-2,-10 0-12 2,-6-3-8 0,0-2-6 0,1-4 1-2,4 4 2 3,4-2 4 0,5 6 2 0,-6-2 7-5,-3 3-3 5,-4-4 1-1,-7 4-8-1,-1-2 0 0,6 2-8 0,1 0-1 2,10 0-2-2,5 0 1 1,4 0-2-2,4 0 1 4,11 0 0-4,5 0 0 1,8 2-1 0,1 2 0 2,1 0 0-2,-1 0 0-2,3 4 0 4,-10 1-1-2,4-1 1 2,-3 4 0-4,1-5 1 3,3 2-2 0,0 2-1 0,-2 1 1-2,4-1 2 2,-2 4-2 0,4-2 0 0,3 0 2-1,1 2-1 0,2 0-1 2,-1-5 0-1,-4 2-1-3,4 1 1 3,0-3 0 0,-1 0 0 0,6 2 0-2,-3 0 0 3,5 3 2-2,0 2-1 2,0 3-1-4,6 5 1 3,-3 4-1 0,-1 1 0 0,1-1 3-2,3-1-3 2,-2-9-1 0,2 1 1 0,0-5 0-1,1-5 0 0,-1 2 0 1,2 2-2 0,-6 8 4-2,4 8-4 2,-3 17 6 0,-1 5-4 0,3 10 0-2,0 2 0 3,4-4 1-2,-5-4-1 2,8-9 1-4,-5-4-1 3,6-2 1 0,-7-1-1 0,5 3 0-1,-2 5 2 0,-3-1-1 1,7 7 0 0,-3 8 3-1,1 4 4 0,-6 5 5 1,-2 2 0 0,-1-5-7-2,-3-3-1 2,4-7 2 0,4-1-1 0,2-5-3-2,-1 2 5 3,5-7-2-2,0 5 0 2,0 1 4-4,0 9-1 4,5-1-3-2,6 7-1 1,1-3 2-2,-8-1-4 3,3-5 5-2,-4-5-7 1,0-7 4-1,-3-12-2 0,0-1 0 1,0-4-1 0,0 9-2-2,0 1 0 2,0 2 0 0,0 0 0 0,0-8 0-2,0-12 0 2,0-9 0 0,0-10 0 1,0 1 0-4,5-1 0 3,5 8 0 0,10 2 0 0,0 5 0-1,6-5 0 0,3 5 0 1,-1-5 0 0,5 4 0-1,5 3 0 0,1-3 0 1,6 3 0 0,10 0 0-2,3-3 0 2,12-4 0 0,11-6 0 0,7-7 0-2,14 0 0 3,15 0 0-2,4 0 0 2,3 0 0-4,-8 0 0 3,-1 0 0 0,-8 0 0 0,-9 0 0-2,-12 0 0 2,1 2 0 0,-6 1 0 0,8-3 0-1,5 0 0 1,0 0 0 0,6 0 0-1,-13 2 0-1,0 1 0 2,-7 6 0 0,-9-4 0 0,-2-5 0-2,-8 3 0 3,6-3 0-2,-6 0 0 2,8 0 0-4,-1 0 0 3,2-3 0 0,1-2 0 0,2-12 0-2,-2 8 0 2,-2 4 0 0,-5 0 0 0,-3 2 0-1,-2-1 0 0,5-2 0 1,-3 6 0 0,6 0 0-2,5-2 0 2,-1 2 0 0,3-5 0 0,7-7 0-1,-1 4 0 1,-6-12 0-1,1 3 0 2,-7 3 0-4,0 4 0 3,-2-11 0 0,-11 7 0 0,-6 0 0-2,-5 1 0 2,-1-2 0 0,-7 2 0 0,0-6 0-1,-4-5 0 0,-6-4 0 2,-2-1 0-2,-4-6 0-1,-4-2 0 2,-2-3 0 0,-1-8 0 0,0 3 0-2,-5-4 0 2,5-3 0 0,-3-3 0 1,3 3 0-4,-9 3 0 3,4-5 0 0,-8-3 0 0,0-7 0-2,0-6 0 2,-5-3 0 0,-12-1 0 0,-9-2 0-1,1 6 0 0,2 11 0 1,-10 4 0 0,1 4 0-2,-3 2 0 2,-3-12 0 0,-2-7 0 0,-4-8 0-2,8-5 0 2,4-3 0 0,2 9 0 1,-1 9 0-4,-5 7 0 3,4 9 0 0,-7 2 0 0,-2-3 0-2,-2-5 0 2,-7-6 0 0,-3-5 0 0,-1 3 0-1,1-5 0 0,5 11 0 2,-2 7 0-2,7 10 0 0,-5 4 0 0,-7 9 0 1,0-1 0 0,-2 7 0-2,-2 2 0 3,4 3 0-2,-2 0 0 2,-6 0 0-4,2 4 0 3,-7-4 0 0,7-3 0 0,1 0 0-2,-1-4 0 2,6 0 0 0,-1 8 0 0,-1 4 0-1,-2 6 0 0,-2 6 0 2,-3 0 0-2,-1 0 0-1,0 0 0 2,2 0 0 0,-5 13 0 0,2 4 0-2,3-4 0 2,-2 4 0 0,6 0 0 1,-2-4 0-4,4 2 0 3,11-5 0 0,5-1 0-2,14-6 0 2,1 1 0 0,7-4 0 0,12 1 0 0,-1-1 0-1,5 4 0 0,0-1 0 1,3 2-45 0,0 10-116-2,0-5-92 2,21 10 52 0</inkml:trace>
    </iact:actionData>
  </iact:action>
  <iact:action type="add" startTime="18930">
    <iact:property name="dataType"/>
    <iact:actionData xml:id="d3">
      <inkml:trace xmlns:inkml="http://www.w3.org/2003/InkML" xml:id="stk3" contextRef="#ctx0" brushRef="#br1">14538 12584 710 0,'0'0'251'7,"0"0"-119"-1,0 0-37 2,0 0-12 0,0 0-2 0,0 0 11-2,0 0-10 2,43-14-4 0,-2-23-2 0,4-3-21 0,11-4-6-2,11-3-5 2,14-4-12 0,12-7-1 0,17-3-6-2,16 9 5 2,2 6-4 1,1 16 8-2,-3 13-8-1,-1 11-11 2,2 6-15 0,18-2 0-2,20-7 0 2,19-2 0 0,24-4 0 0,13 3 0 0,8 7 0-1,-11 5 0 0,1 0 0 2,-6 0 0-2,-4 0 0-1,1 17 0 2,-1 9 0 0,-4 2 0 0,-9 0 0-2,-10-3 0 2,-18-1 0 0,-18-5 0 0,-19 6 0-2,-6 0 0 2,-15 3 0 0,-7 3 0-2,-9 0 0 2,-10-5 0 0,1 1 0 0,-3-2 0 0,-8-2 0-1,0 0 0 0,-1-5 0 2,-10-1 0-2,-5-2 0-1,-6-3 0 2,-17-5 0 0,-2 6 0-1,-14-8 0 0,-5 0 0 1,-1 2 0 0,-10-7 0-2,5 0 0 2,-6 0 0 0,-2 0 0 0,2 0 0 0,-2 0 0-2,0 0 0 2,0 0 0 0,0-4 0-2,-28-35 0 3,-21-19 0-2,-16-16 0 2,-8-11 0-2,-8-2 0-1,-3 3 0 2,-12 0 0 0,-4 5 0 1,2 2 0-4,-8 6 0 3,2 6 0 0,7 5 0-1,-1 15 0 0,19 12 0 1,11 8 0 0,21 11 0-2,18 5 0 2,12 3 0 0,10 6 0 0,4 0 0-2,3 0 0 3,0 0 0-2,0 0 0 2,30 30 0-4,31 21 0 3,23 9 0 0,9 2 0 0,7-1 0 0,-3 3 0-2,-4 0 0 2,-12 0 0 0,-10-2 0-2,-12-7 0 2,-5-6 0 0,-10-14 0 0,-11-6 0-2,-11-10 0 2,-11-4 0 0,-5 2 0 0,-2-4 0 0,-4 4 0-2,0 0 0 2,0 1 0 1,-40 0 0-4,-20 3 0 3,-16 6 0 0,-26 3 0 0,-23 0 0-2,-14 0 0 2,-6 2 0 0,5-2 0 0,14-2 0-2,18-2 0 2,29-9 0 0,25-7 0 0,26-1 0-2,15-9 0 2,10 0 0 0,3 0 0 0,6 0 0-2,36 0 0 3,3-22 0-2,-6-9-33 3,-34-6-185-6,-5 21-109 4,0-1-163 0</inkml:trace>
    </iact:actionData>
  </iact:action>
  <iact:action type="add" startTime="20543">
    <iact:property name="dataType"/>
    <iact:actionData xml:id="d4">
      <inkml:trace xmlns:inkml="http://www.w3.org/2003/InkML" xml:id="stk4" contextRef="#ctx0" brushRef="#br1">15683 8894 972 0,'0'0'254'8,"0"0"-71"-2,0 0-68 2,0 0-38 0,0 0-2 1,0 0-4-4,-328 66-15 3,208-47-8 0,5-2-10 0,7-4 5-1,11-5-33 0,8 1-4 1,14-6-2 0,17-3-4-1,19 0 0 0,23 0-7 1,16 0-15 0,0 0-29-2,8-20-16 2,32 3-4 0,5 15-64 0,-2 2-42-2,-24 0-116 2,-6 0-344 0</inkml:trace>
    </iact:actionData>
  </iact:action>
  <iact:action type="add" startTime="20891">
    <iact:property name="dataType"/>
    <iact:actionData xml:id="d5">
      <inkml:trace xmlns:inkml="http://www.w3.org/2003/InkML" xml:id="stk5" contextRef="#ctx0" brushRef="#br1">15112 9017 261 0,'0'0'564'4,"0"0"-351"4,0 0-87 0,0 0-30-2,0 0-12 2,0 0 7 0,20 163 2 0,-7-106-11-1,2 9-14 0,-7 8-9 1,5 15-15 0,-7 12-4-2,3 13-10 2,-9 1-10 0,0-9-5 0,0-21-3-2,0-24-4 3,-22-23 1-1,-8-21-2 1,-7-17-5-3,1 0-2 2,-7-21-1-1,-1-26 1 1,-5-9 1 0,8 2-1-1,7 4-4 2,0 8-15-2,15 5-39 1,15 3-59-3,4 4-39 5,0 28-41-3,0 2-155-3</inkml:trace>
    </iact:actionData>
  </iact:action>
  <iact:action type="add" startTime="21354">
    <iact:property name="dataType"/>
    <iact:actionData xml:id="d6">
      <inkml:trace xmlns:inkml="http://www.w3.org/2003/InkML" xml:id="stk6" contextRef="#ctx0" brushRef="#br1">15758 9717 531 0,'0'0'292'7,"0"0"-118"-1,0 0-38 2,0 0-37 0,0 0-27 0,0 0 0-2,-216 94-15 2,187-57-9 1,12 1-8-2,7-1-4-1,10-3-7 2,0-7-18 1,7-4-5-2,34-9-1-1,8-11-4 2,5-3-1 0,-4-3 0 0,-6-31 0-2,-8-8-2 2,-8-8 1 1,-5-7 2 1,-10-4-2-5,-9 7 1 3,-1 16-2-1,-3 18 1 1,0 20 1-1,0 0 0-1,-3 47 2 3,-14 20 6-2,7 7-1-1,-1-4 2 2,11-12-2 0,0-9-4 0,0-16-2-2,0-8-1 2,0-8-2 0,0-10-12 1,0-7-24-4,6 0-47 3,9 0-47 0,1-24-41 0,-12 9-87-2,2-3-472 2</inkml:trace>
    </iact:actionData>
  </iact:action>
  <iact:action type="add" startTime="21827">
    <iact:property name="dataType"/>
    <iact:actionData xml:id="d7">
      <inkml:trace xmlns:inkml="http://www.w3.org/2003/InkML" xml:id="stk7" contextRef="#ctx0" brushRef="#br1">16383 9725 714 0,'0'0'269'6,"0"0"-119"2,0 0-82-1,0 0 5 0,0 0-9 1,0 0 2 0,-258 159-8-2,217-118 3 2,12 8-3 0,13-2-14 0,12-3-7 0,4 0-9-2,0-9-10 2,16-5-14 0,25-11-4-2,12-14-1 2,7-5-12 0,-4 0-15 0,4 0-14 1,-11-17-27-4,-6 0-42 3,-3 0-57 0,-36 9-76-1,-4 3-437 1</inkml:trace>
    </iact:actionData>
  </iact:action>
  <iact:action type="add" startTime="22127">
    <iact:property name="dataType"/>
    <iact:actionData xml:id="d8">
      <inkml:trace xmlns:inkml="http://www.w3.org/2003/InkML" xml:id="stk8" contextRef="#ctx0" brushRef="#br1">16890 9897 444 0,'0'0'367'6,"0"0"-198"2,0 0-69-2,0 0 6 2,0 0-34 1,0 0 4-2,-224 39-1-1,196-16-13 2,17 9-5 0,11 1 0 0,0 3-19-2,10 1-11 2,36-5-12 0,9-11-13 0,13-12 2-2,-10-9-3 2,-7 0-1 0,-15-20 0 0,-13-22-1-2,-8-12-2 2,-8-10-1 0,-7 2-7 0,0 6-11-1,0 13-24 1,-20 11-32 1,-9 0-35-1,13 28-66-2,0 3-145 2</inkml:trace>
    </iact:actionData>
  </iact:action>
  <iact:action type="add" startTime="22524">
    <iact:property name="dataType"/>
    <iact:actionData xml:id="d9">
      <inkml:trace xmlns:inkml="http://www.w3.org/2003/InkML" xml:id="stk9" contextRef="#ctx0" brushRef="#br1">17240 9088 85 0,'0'0'598'7,"0"0"-419"-1,0 0-56 2,0 0-45 0,0 0-14 0,0 0 5-2,16 461-10 2,-19-355 1 0,0-5 8 0,-4-13-18-1,4-18-19 0,-7-25-10 2,8-20-8-2,-2-18-11-1,4-7-2 2,0 0 0 0,13-41-2 0,20-4 1-2,-4 3 1 2,2 12 0 0,-4 13 1 0,2 12 0-2,-4 5 0 2,1 0 0 0,-2 42-1 0,-5 5-2-2,-1 7 2 3,-5 3-1 0,-6-8 1-1,-7-6 0-1,0-9 0 0,0-15 0 1,-36-11-1-1,-6-8 1-2,-8 0-1 3,6 0 1 0,-1-25-3 0,14-9-8-2,11-3-30 2,10-5-25 0,10 9-59 1,0 21-58-4,0 10-229 3</inkml:trace>
    </iact:actionData>
  </iact:action>
  <iact:action type="add" startTime="22998">
    <iact:property name="dataType"/>
    <iact:actionData xml:id="d10">
      <inkml:trace xmlns:inkml="http://www.w3.org/2003/InkML" xml:id="stk10" contextRef="#ctx0" brushRef="#br1">17846 9998 698 0,'0'0'266'5,"0"0"-72"3,0 0-106-2,0 0-40 2,0 0-24 0,0 0-11 0,33 220-9-2,-40-198-4 2,-3-7-19 0,4-13-63 0,6-2-125-2,0 0-378 2</inkml:trace>
    </iact:actionData>
  </iact:action>
  <iact:action type="add" startTime="23170">
    <iact:property name="dataType"/>
    <iact:actionData xml:id="d11">
      <inkml:trace xmlns:inkml="http://www.w3.org/2003/InkML" xml:id="stk11" contextRef="#ctx0" brushRef="#br1">17889 9574 537 0,'0'0'263'7,"0"0"-132"0,0 0-83 0,0 0-38 0,0 0-10 0,0 0-9 2,23-99-96-2,-23 99-209-1</inkml:trace>
    </iact:actionData>
  </iact:action>
  <iact:action type="add" startTime="23357">
    <iact:property name="dataType"/>
    <iact:actionData xml:id="d12">
      <inkml:trace xmlns:inkml="http://www.w3.org/2003/InkML" xml:id="stk12" contextRef="#ctx0" brushRef="#br1">18378 9773 111 0,'0'0'492'7,"0"0"-280"0,0 0-108-1,0 0-10 2,0 0-17 0,0 0 2 0,-157 169-1-2,112-135-15 2,12 8-7 0,10 0-15 0,12-3-14-2,6 1-10 2,5-12-4 0,5-1-8 0,30-11-3-2,17-15-2 2,5-1 0 0,-5 0-2 0,-4-37 0-1,-16-17-3 1,-6-11-7 0,-12-6 5 0,-5 12 1-3,-9 14-1 3,0 23 1 0,0 12 5 0,0 10-2-2,0 0 3 2,0 13 2 0,-13 21-1 0,6 11 5-2,2 2-1 2,-3 7 4 0,8-3-7 0,-3 1-1-2,1-5-1 2,2-10-3 0,0-10-15 0,0-16-71-1,0-11-56 0,13 0-67 2,3 0-217-2</inkml:trace>
    </iact:actionData>
  </iact:action>
  <iact:action type="add" startTime="23767">
    <iact:property name="dataType"/>
    <iact:actionData xml:id="d13">
      <inkml:trace xmlns:inkml="http://www.w3.org/2003/InkML" xml:id="stk13" contextRef="#ctx0" brushRef="#br1">18663 10283 566 0,'0'0'249'8,"0"0"-86"0,0 0-47 0,0 0-11-2,0 0-21 2,0 0-17 1,164-373-4-2,-144 363-16-1,5 10-10 2,-5 0-11 0,3 17-17 0,2 28-6-2,-6 8-3 3,-5 12-1-2,-4 2-10 1,-5 1-21-2,-5 0-21 2,0-7-40 1,0-48-54 0,0-3-163-5</inkml:trace>
    </iact:actionData>
  </iact:action>
  <iact:action type="add" startTime="24859">
    <iact:property name="dataType"/>
    <iact:actionData xml:id="d14">
      <inkml:trace xmlns:inkml="http://www.w3.org/2003/InkML" xml:id="stk14" contextRef="#ctx0" brushRef="#br1">31191 13670 767 0,'0'0'212'8,"0"0"-77"0,0 0-29 0,0 0-12-2,0 0-6 2,0 0-17 0,-274 10-16 0,193-10-9-2,-7 0 1 2,1 0-13 0,3 0-5 0,0 0-10-2,3 3-3 2,8 3 3 0,5 2 3 0,0 0-4-1,7 4 1 0,-3 5 0 1,6 0-5 1,-4 4-1-4,-2 2 0 3,-4 2-6 0,-2 1-2 0,10-2 0-2,-7 6-2 2,10-6 1 0,1 7-1 1,2 0 5-4,6 3 1 3,-4 3-2 0,9 3-1 0,-1-4-3-2,6 3 1 2,5 0-2 0,3 0-2 0,4 8 1-1,-2 4 2 0,2 9 0 1,-2 4 3 0,-1 5 0-2,-1 2-1 2,0 1 1 0,-1-7 4-2,5-4-4 2,3-8-4 1,7 5 3-2,12 2-2 2,1-1 0-4,3 6 1 3,0-9 1 0,0 0-1 0,0-5 3-1,5-8 0 0,13-6 0 1,2 1 1 0,3 1-2-1,6 0-2 1,8 3-4 0,6 7 6-1,2-7-2-1,7 0 0 2,-4-7-4 0,0 1 0 0,-2-8 0-2,1-4 0 3,0 1 0-2,3-2 0 2,3-3 0-4,14-3 0 3,10 2 0 0,7 1 0 0,7-5 0-2,-2-2 0 2,-8-2 0 0,-7 1 0 0,-10-4 0-1,-2 1 0 0,-4 0 0 1,6-2 0 0,-1 3 0-2,4-3 0 2,6-1 0 0,0 0 0-2,3-1 0 2,-4 1 0 0,2 0 0 0,-3-3 0 1,-1 2 0-4,1-2 0 3,-2 2 0 0,2 0 0-2,2-1 0 2,-5 4 0 0,2-8 0 0,-7 2 0 0,-3-2 0-1,-4 3 0 0,-1 0 0 1,-2 1 0 0,0 1 0-2,1 3 0 2,-3-8 0 0,1 7 0 0,3-5 0-2,9-2 0 2,-5 0 0 0,8 0 0 1,-6 0 0-4,-2 0 0 3,-7 0 0 0,-4 0 0-2,-7 0 0 2,-9 0 0 0,-3 0 0 0,-6 0 0 0,1-2 0-1,4-5 0 0,0-1 0 1,5-1 0 0,2 3 0-2,-3-1 0 2,5 4 0 0,-1-1 0 0,-1 4 0-2,6-1 0 3,-5-3 0-2,5-1 0 1,2 2 0-2,-2-9 0 2,1 7 0 0,-7 0 0 0,-1 2 0-1,-5-3 0 0,0 6 0 2,2-8 0-4,5 5 0 4,-3-3 0-2,4 0 0 1,-6-1 0 0,6-2 0-2,-4 0 0 2,-2 1 0 0,-5-4 0 0,-3 1 0-2,-3 0 0 3,0-4 0-2,-1 2 0 2,-3-1 0-4,0 0 0 3,0-1 0 0,1 5 0-2,-1-2 0 2,-1 2 0 0,-2 1 0 0,3 0 0-2,0 1 0 3,0-6 0-2,3 2 0 2,4-11 0-1,3 4 0-3,-6-3 0 3,0 5 0 0,-4-3 0 0,-4 10 0-2,-3-7 0 3,1-1 0-2,0 1 0 2,2-2 0-4,-4-2 0 3,4 2 0 0,0 4 0 0,-8 2 0-2,7-9 0 2,-2 3 0 0,-2-4 0 0,9-6 0-1,0-1 0 0,2-2 0 1,1 2 0 0,-8 1 0-2,5 4 0 2,-6-5 0 0,-3-6 0-2,-4-2 0 2,2-6 0 1,-5-10 0-2,0 0 0-1,0-16 0 2,0-3 0 0,0-6 0 0,-12 2 0 0,-8 0 0-2,1 10 0 3,-6 5 0-2,-8 4 0 1,-3 1 0-1,-3 0 0 0,-2 1 0 1,3 2 0-2,-4 4 0 2,5 2 0 0,2-3 0 0,-4 4 0-2,2-1 0 2,0 10 0 0,-4-2 0 0,-2 6 0-2,-7 3 0 2,0 3 0 0,-4 3 0 0,-1 0 0 0,3-2 0-2,2 3 0 2,7 1 0 0,2 4 0-2,1 1 0 3,-4 1 0-2,-8 2 0 1,4 3 0 0,-8 0 0-2,2 4 0 2,1-1 0 0,-4 3 0 0,0 2 0-2,-3-1 0 2,-9 5 0 0,-10 0 0 1,-11 0 0-4,-17 0 0 3,-1 0 0 0,-2 0 0 0,0 0 0-2,9 2 0 2,3 1 0 0,3-1 0 0,-2 0 0-1,8 2 0 0,-4-4 0 2,9 0 0-4,10 0 0 3,3 0 0 0,9 0 0 0,6 0 0 0,5 0 0-2,4-13 0 3,10 3 0-2,2-1 0 2,10 6 0-4,5-1 0 3,4 3 0 0,2 3 0 0,-2 0 0-2,-2 0 0 3,-5 0 0-2,-2 0-14 1,-4 9-111-1,9 7-86 0,13-6-82 1,1-3-367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84">
    <iact:property name="dataType"/>
    <iact:actionData xml:id="d0">
      <inkml:trace xmlns:inkml="http://www.w3.org/2003/InkML" xml:id="stk0" contextRef="#ctx0" brushRef="#br0">3887 11454 682 0,'0'0'262'15,"0"0"-138"-15,0 0-38 6,0 0-34 0,0 0-10 3,0 0 30-2,0 0-14 2,-34 20-6-3,17 3 3 1,-2 1 0 1,2 1-6 0,2 4-1-2,-1 3 5 2,0-2-7 0,-1 7-13 2,-1-1-4-5,4-2-11 2,-2 2-5 1,3-8 1 0,0 1-2-1,7-7 8 0,2-2 0 1,4 2-2 1,0 1-1-2,0 4 7 1,0 4-5 0,4 1-4 0,9 1 4 0,3-4-5-2,-6-4 1 2,3-3-4 0,0 0-11-3,2-2 0 3,2 3 0 0,2-4 0 0,-3-2 0-2,-1 3 0 2,3-3 0-1,3-2 0 1,-1 4 0 0,0-2 0-1,1-4 0 1,2 4 0-1,1-2 0-1,-2-4 0 3,0 3 0-1,-2-1 0 0,-1-1 0-2,4 3 0 2,-5-2 0-1,2-2 0 2,0 1 0-3,0 1 0 2,-1 2 0-1,-4-5 0 1,4 4 0-1,-8-4 0 1,5 1 0 0,0-2 0-1,4 8 0 0,-2-2 0 0,2 2 0 2,-4-4 0-1,1 0 0-3,-1-4 0 3,-1-1 0 0,8 3 0 0,-3 0 0-2,9 3 0 2,2-3 0 0,5 6 0 0,2-2 0-1,-5-1 0 0,-2 2 0 1,-4-5 0 0,2 4 0-1,-3 0 0 0,-1-6 0 2,1 6 0-2,-6-7 0-1,6 4 0 2,-1-4 0 0,4 1 0 0,1 1 0-2,4 3 0 2,5-6 0 0,3 3 0 1,1-3 0-4,1-1 0 3,-1 0 0 0,-2-1 0 0,-2 1 0-2,-1 2 0 2,2-1 0 0,4 0 0 0,4 3 0-1,4-3 0 0,4 5 0 1,4-1 0 0,-2 3 0-2,-2-2 0 2,-1 1 0 0,-5 2 0 0,2-5 0-2,-4 2 0 3,4 0 0-2,0-8 0 2,3 2 0-4,3 4 0 3,2 0 0 0,-4 0 0 0,-1 2 0-2,-3 3 0 3,2-5 0-2,-11 2 0 1,-2-7 0-1,-5 3 0 0,2-1 0 2,4 0 0-2,1-1 0 1,2 3 0-1,-1-4 0 0,8 5 0 1,-3-6 0-2,-5-1 0 2,-4 0 0 0,-3-3 0 1,2 0 0-4,-1 0 0 3,5 0 0 0,-7 0 0 0,5 0 0-2,-2 0 0 2,-1 0 0 0,-4 0 0 0,-2 0 0-1,5 0 0 0,-7 0 0 2,0 0 0-2,4 0 0-1,-4 0 0 2,4 0 0 1,2 0 0-2,-3 0 0-1,8 0 0 2,2 0 0 0,-1 0 0 0,3 0 0-2,-4 0 0 2,-1-6 0 0,2-2 0 0,-8 5 0-2,3-3 0 2,-3-2 0 0,2 2 0 0,5-2 0-1,-4-1 0 0,2 4 0 2,2 2 0-2,0 1 0-1,1-4 0 2,0 1 0 0,0 1 0 0,-5-2 0-2,0 2 0 2,2-3 0 0,-2 1 0 1,-5 1 0-4,7 0 0 3,2-2 0 0,0 2 0 0,4-3 0-2,2 3 0 2,9-4 0 0,-7 1 0 0,0-1 0-1,-5 1 0 0,-5-1 0 2,-7 3 0-2,-3 2 0-1,-5 1 0 2,5-1 0 0,2 1 0 0,8 0 0-2,1 1 0 2,4-6 0 0,1-1 0 1,7-4 0-4,-7-2 0 3,4 4 0 0,-5 0 0 0,-4 1 0-2,-1 3 0 2,6-4 0 0,-1-1 0 0,-1-2 0-1,2 0 0 0,-1 3 0 2,-12-1 0-2,1 4 0-1,-1-9 0 2,-2 0 0 0,5-6 0 0,-4-3 0-1,0-4 0 0,-3 3 0 2,1-2 0-1,-7 4 0-3,1 0 0 5,-3 5 0-4,0 0 0 5,-1 6 0-5,2-3 0 0,-4 4 0 1,6-5 0 3,-4 5 0-5,3-1 0 2,-2-6 0 3,3 0 0-4,-2-1 0 0,2-6 0 2,-3 5 0 1,5-6 0 0,-9 4 0-4,8-8 0 3,-6 4 0 2,-1-1 0-4,3 4 0-1,-7 3 0 3,3 2 0 1,-4 0 0-2,-3-2 0 1,2 2 0-2,-2 1 0 3,-2-3 0-1,5-1 0-2,-4-2 0 3,1-4 0-3,3-8 0 5,1-4 0-7,0-14 0 5,0 1 0-3,-3 2 0 3,0 10 0-3,-1 14 0 1,-5 9 0 1,-4 7 0 1,0 2 0-4,0-8 0 3,0-8 0 0,-13 1 0 1,-10-5 0-2,-2 1 0 0,2 7 0 4,3 2 0-4,1 7 0-3,2 5 0 6,8 1 0-4,2 7 0 1,2-2 0 3,2 2 0-5,-2 0 0 2,0 0 0 3,-8-17-50-5,10 6-265 5,3-8-108-5</inkml:trace>
    </iact:actionData>
  </iact:action>
  <iact:action type="add" startTime="13461">
    <iact:property name="dataType"/>
    <iact:actionData xml:id="d1">
      <inkml:trace xmlns:inkml="http://www.w3.org/2003/InkML" xml:id="stk1" contextRef="#ctx0" brushRef="#br0">9496 5631 298 0,'0'-5'233'10,"0"5"-3"-4,0 0-57 5,16 13-62-7,2 9-22 5,8 0-2-3,7 0-14 4,8 8 13-4,14 7-10 0,10 7-19 5,7 16 4-5,2 2-8 0,10 6-7 1,1 4-8 4,1-1-6-5,7 10-8-1,-4 1-3 4,6 7-7 0,2 5 2-3,3 0 1 2,0 2 0-2,-4 0 1 2,1 5-7 0,-7 0 1-2,-3 6 0 2,-3 3-4 2,-1 2 2-4,-9 3 2 0,-5 0-3 3,-2 7-1-1,-15 7 1 0,-7 4-4-2,-13-2-1 4,-9-3 0-4,-10-5 0 3,-10-1-3-5,-3 7 1 4,0-2 0 1,0 3-2 0,-19-7 2-4,-5-1-1 3,-2 1 1-1,1 0-1 5,-1 4 0-8,6-4-1 2,-7-4 2 3,7-8-2 1,-4 2 3-6,0-6-2 3,0-2 1 3,3-6 0-4,-3-8-1 3,-4-9-1-4,-1 2 2 7,-3-5-1-7,0-1 0 0,-7 1-1 3,2 0 2 0,0-4-1 2,0-4-1-6,3-4 0 8,-2-8 1-7,0 2 1 3,-2-1-2-3,3-4 1 5,2-2 0-4,7-9 0 3,0-6 1-2,6-1 2-1,1-4 0 6,0 0 2-7,1-3-4 1,3 0 1 4,-1-5-2-4,3-3 0 3,2-12 0-4,7-2-1 2,4-9 0 1,0 0 0 4,0 0-1-8,0-12-1 3,0-30 2 3,3-12 1-4,9-8-1 0,-7 0-1 4,-2-2 1-5,-3-5-1 5,0-13 0-4,0-9 0 0,0-10-1 6,0-5 0-7,0 1-3 1,0 10 1 2,8 21 1 0,2 27 3 0,-5 23 0-2,-3 16 0 1,-2 8 1 2,0 0 0 2,0 0 0-6,0 0 0 0,7 12 4 6,-1 36-1-5,4 25-3 0,-1 9-1 5,-5 7 3-5,-4 4-2 1,0-3 3 0,0-3-1 0,0-7-1 0,0-13 2 5,0-11-4-9,0-6 0 5,0-13 0 3,0-3 0-5,0-9 0-1,7-5 0 2,5-7 0 3,-3-7 0-3,-1-1 0-2,7-5 0 4,11 0 0 0,4 0 0-2,11-7 0-1,11-25 0 1,0-7 0 4,5 2 0-5,-9 7 0 1,-8 8 0 0,-11 7 0 0,-3 7 0 4,-5 4 0-4,3 4 0-1,-2 0 0 1,1 0 0 0,-2 0 0-1,-5 12 0 5,-12 5-7-6,-4 6-190 8,0-13-137-11,0 13-222 10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664">
    <iact:property name="dataType"/>
    <iact:actionData xml:id="d0">
      <inkml:trace xmlns:inkml="http://www.w3.org/2003/InkML" xml:id="stk0" contextRef="#ctx0" brushRef="#br0">21506 10976 298 0,'0'0'582'3,"0"0"-486"-3,0 0 1 0,0 0 27 0,0 0-2 0,0 0-41 0,0 0-34 0,-1835 163-7 63,1445-117-8-61,11-6-32-1,42-8 0-1,45 0-52 0,63-2-48 0,60 7-81 0,169-29-93 0</inkml:trace>
    </iact:actionData>
  </iact:action>
  <iact:action type="add" startTime="2226">
    <iact:property name="dataType"/>
    <iact:actionData xml:id="d1">
      <inkml:trace xmlns:inkml="http://www.w3.org/2003/InkML" xml:id="stk1" contextRef="#ctx0" brushRef="#br0">21587 13649 505 0,'0'0'266'61,"0"0"-55"-61,0 0-54 1,0 0 10-1,0 0-40 0,0 0-49 0,0 0-15 0,-2092 115-20 0,1724-78-37 63,24-3-6-62,43-4-78-1,46 2-43 0,227-27-107 0,28-3-122 0</inkml:trace>
    </iact:actionData>
  </iact:action>
  <iact:action type="add" startTime="2775">
    <iact:property name="dataType"/>
    <iact:actionData xml:id="d2">
      <inkml:trace xmlns:inkml="http://www.w3.org/2003/InkML" xml:id="stk2" contextRef="#ctx0" brushRef="#br0">21190 16130 655 0,'0'0'266'1,"0"0"-139"-1,0 0-5 0,0 0-5 1,0 0-22 69,0 0-38-68,-1519 0-10-2,1133-13-17 1,-10 13-29-1,18 0-1 0,31 22-44 0,55 14-53 0,248-21-82 0,24 1-179 0</inkml:trace>
    </iact:actionData>
  </iact:action>
  <iact:action type="add" startTime="3430">
    <iact:property name="dataType"/>
    <iact:actionData xml:id="d3">
      <inkml:trace xmlns:inkml="http://www.w3.org/2003/InkML" xml:id="stk3" contextRef="#ctx0" brushRef="#br0">21500 18427 625 0,'0'0'213'2,"0"0"-50"-2,0 0-50 0,0 0 11 0,0 0-35 0,0 0 0 0,-2054 193-50 0,1645-198-39 0,18-43-2 0,41-5-82 0,275 21-52 0,37 7-126 3</inkml:trace>
    </iact:actionData>
  </iact:action>
  <iact:action type="add" startTime="4387">
    <iact:property name="dataType"/>
    <iact:actionData xml:id="d4">
      <inkml:trace xmlns:inkml="http://www.w3.org/2003/InkML" xml:id="stk4" contextRef="#ctx0" brushRef="#br0">30620 10794 809 0,'0'0'204'3,"0"0"-144"-3,0 0 61 0,0 0 1 0,0 0-28 60,0 0-40-60,0 0-23 0,-2152 242-31 1,1773-211-12-1,58-4-52 0,57-1-83 0,233-20-92 0,28 5-616 67</inkml:trace>
    </iact:actionData>
  </iact:action>
  <iact:action type="add" startTime="4922">
    <iact:property name="dataType"/>
    <iact:actionData xml:id="d5">
      <inkml:trace xmlns:inkml="http://www.w3.org/2003/InkML" xml:id="stk5" contextRef="#ctx0" brushRef="#br0">30580 13473 620 0,'0'0'180'1,"0"0"-35"-1,0 0-44 1,0 0-27-1,0 0-5 0,0 0-31 0,-2076-20-38 65,1698 20-1-65,40 0-54 0,265 0-80 0,30 0-128 0</inkml:trace>
    </iact:actionData>
  </iact:action>
  <iact:action type="add" startTime="5413">
    <iact:property name="dataType"/>
    <iact:actionData xml:id="d6">
      <inkml:trace xmlns:inkml="http://www.w3.org/2003/InkML" xml:id="stk6" contextRef="#ctx0" brushRef="#br0">30733 15642 519 0,'0'0'159'5,"0"0"7"56,0 0-47-60,0 0-47-1,0 0-19 0,0 0-7 0,0 0-6 0,-2135 224-31 0,1715-224-9 0,47 0-48 57,283 0-111-57,40 0-441 0</inkml:trace>
    </iact:actionData>
  </iact:action>
  <iact:action type="add" startTime="6110">
    <iact:property name="dataType"/>
    <iact:actionData xml:id="d7">
      <inkml:trace xmlns:inkml="http://www.w3.org/2003/InkML" xml:id="stk7" contextRef="#ctx0" brushRef="#br0">30962 18184 386 0,'0'0'200'3,"0"0"-28"-3,0 0-56 0,0 0-27 0,0 0-1 0,0 0 2 0,-639 100-24 0,358-87 7 0,-48 9 2 0,-32 10-41 56,-30 0-16-55,-11 6-16-1,19-12-2 0,33-21-41 1,44-5-89-1,254-12-51 0,18-13-170 1</inkml:trace>
    </iact:actionData>
  </iact:action>
  <iact:action type="add" startTime="7607">
    <iact:property name="dataType"/>
    <iact:actionData xml:id="d8">
      <inkml:trace xmlns:inkml="http://www.w3.org/2003/InkML" xml:id="stk8" contextRef="#ctx0" brushRef="#br0">7970 3697 791 0,'0'0'264'3,"0"0"-195"-1,0 0-13 50,0 0 31-52,0 0-31 0,0 0-18 0,0 0-3 0,-739 125 4 0,547-122 1 0,-6-3-13 57,-12 0 10-57,-1 0-5 1,10 5 3-1,7 7-14 0,20 5 0 0,13 7 0 0,7 4-1 3,11 6 8 47,9-1-5-50,5 1-8 0,9-3 0 0,-3 0 0 0,-8 6-9 0,1 5 1 3,-1 10 3 50,7 12-10-52,8 8 3-1,9 7-3 0,-1 8 0 0,1 3 1 0,7 6 0 0,9-1 0 54,5-7-2-54,18-16 0 0,11-13-4 0,17-19 0 0,12-3 4 0,15-1 1 0,8 12 4 4,5 16 1 49,0 7-4-53,0 10 4 1,2 1-4-1,19-3 7 0,6 5-5 0,9-3 1 0,11 3 0 63,6 2-1-63,5-4 0 0,12-5-1 0,1-9 2 0,2-6-3 1,6-6 3-1,5 0-3 0,5-5 2 60,11-7-1-60,9-2 1 0,2-8 3 0,-7-3 0 0,2-3 7 0,-14-3-2 0,0-2 2 0,-3 2-1 3,4-3 6 54,-2 5-3-56,2 0 1 0,-1 3-5-1,0 2-4 0,-5-2 6 0,4-4-12 0,2-4 6 0,4-5-7 54,3-2 6-54,4-4-5 0,-4-1 3 0,0 2-2 0,0 0 4 0,-4-1 0 0,-6-2-3 56,-6 1 5-55,-4-2-8 0,-3 1 0-1,-1 2 0 0,1 3 0 0,10 0 0 0,-3 1 0 0,12-2 0 55,1 4 0-55,-4 0 0 0,2 3 0 0,3 3 0 0,-1-4 0 0,3-4 0 0,0-8 0 58,1-7 0-56,-5 0 0-2,-5-2 0 0,-4-24 0 0,-9 2 0 0,-12 4 0 0,-11 6 0 0,-6 4 0 59,-5 5 0-59,-1 3 0 0,-2-1 0 0,2 3 0 0,3-3 0 0,5-2 0 0,9 1 0 0,5-1 0 61,0-1 0-60,3 2 0-1,-4-1 0 0,-7 5 0 0,2 0 0 0,0 0 0 0,-2 0 0 1,-1 0 0 56,-3 0 0-57,3 0 0 0,4 0 0 0,8-8 0 0,9-16 0 0,7-14 0 0,-5-3 0 0,-8-6 0 58,-7 6 0-57,-17 5 0-1,-7 2 0 0,-8 3 0 0,-3-7 0 0,3-2 0 0,1-14 0 0,-2-7 0 59,2-8 0-59,3-3 0 0,-5-12 0 0,-1-12 0 0,-4-18 0 0,-8-19 0 0,-5-8 0 1,-10 1 0 56,1 2 0-55,-4 12 0-2,0 2 0 0,0 8 0 0,0 10 0 0,-13 8 0 0,-10 6 0 0,-6 6 0 62,-10 0 0-62,-5-4 0 0,-12-4 0 0,-2 1 0 0,-12 10 0 0,0 8 0 0,-1 11 0 0,0 14 0 55,-8 11 0-54,-1 5 0 0,-10 6 0-1,-1 6 0 0,-6 2 0 0,-6 6 0 0,-8-3 0 61,-12-3 0-59,-3-5 0-2,-10-4 0 0,0 4 0 0,1 3 0 0,4 14 0 0,-5 8 0 0,-4 0 0 0,-1 11 0 63,0 16 0-61,9 5 0-2,16-3 0 0,12-5 0 0,14-1 0 0,22-6 0 0,16-7 0 0,24-3 0 1,15-7-68 58,13 3-86-57,0-3-92-2,24 2-26 0</inkml:trace>
    </iact:actionData>
  </iact:action>
  <iact:action type="add" startTime="11736">
    <iact:property name="dataType"/>
    <iact:actionData xml:id="d9">
      <inkml:trace xmlns:inkml="http://www.w3.org/2003/InkML" xml:id="stk9" contextRef="#ctx0" brushRef="#br1">9492 9549 651 0,'0'0'263'3,"0"0"-121"-3,0 0-63 0,0 0-37 0,0 0-2 0,0 0 14 5,0 0-10 66,-39 116-6-69,32-83-4-2,7-1 4 0,0-12 2 0,0-4 1 0,18-11-5 0,19-5-20 0,-5 0-6 0,-3 0-3 115,-2-24-2-114,-7-14-1-1,-7-6-3 0,-7-7 0 0,-6-3 2 0,0 9 0 0,-3 11 1 0,-29 11-3 0,-5 16 5 0,-10 7-1 0,0 0 3 1,-3 39 8-1,7 8 22 0,8 3-12 0,6-4-8 0,14-11-5 65,5-5-3-63,10-13 1-2,0-7-2 0,12-5 1 0,37-5-5 0,14 0-3 0,-5-30-1 1,-3-5 1-1,-16-2-1 59,-13 6 0-58,-19 3-1-1,-7 5-1 0,0 7-2 0,-17 4 2 1,-25 9 0-1,-6 3 2 0,-3 0-2 131,9 12 2-131,9 13 0 0,5 0 2 0,12-5 6 0,8-3 7 0,8-7 7 0,0-3-9 0,17-7-8 0,34 0-1 0,2-7-4 0,4-20 1 0,-14-3-2 0,-9-2 2 0,-8 2-2 0,-22 6 0 0,-4 1-2 0,0 6-3 1,-4 7 3 102,-33 10 2-102,1 0-1-1,-1 0 1 0,-3 22 2 0,6 23 5 0,2 11 9 0,11 4-2 0,8-2 5 0,13-9-4 0,0-16-10 0,16-14 8 0,28-15-6 1,7-4 2-1,-1 0-4 111,-11-17-3-111,-5-13 0 0,-18-10-2 0,-15 0-2 0,-1-2 1 0,0 3-3 0,-33 7 4 0,-8 17-3 0,-7 11 1 1,5 4 2-1,2 0 1 0,9 12 0 0,12 10 2 0,7 0-3 0,10-2 7 71,3 0 0-69,0-6 6-1,29-6-3-1,10-8-4 0,9 0-6 0,-4-12 2 0,-11-18 0 0,-10-7-1 0,-10 2-1 0,-13 5-2 127,0 8 1-127,0 13-7 0,-29 9 8 0,-8 0 2 0,-3 37 0 1,6 14 0-1,5-1-1 0,13 1 7 0,8-9-4 0,8-4 7 0,0-18 0 0,32-8-3 0,19-12-7 0,3 0 2 0,-4-8-3 0,0-31-4 0,-23-8-9 68,-9-2-17-67,-11-1-32 0,-7-1-62-1,0 31-75 0,0 10-157 0</inkml:trace>
    </iact:actionData>
  </iact:action>
  <iact:action type="add" startTime="13376">
    <iact:property name="dataType"/>
    <iact:actionData xml:id="d10">
      <inkml:trace xmlns:inkml="http://www.w3.org/2003/InkML" xml:id="stk10" contextRef="#ctx0" brushRef="#br1">12497 6440 522 0,'0'0'148'3,"0"0"-24"-2,0 0-24-1,0 0-26 0,0 0-13 0,0 0 10 0,0 0 2 0,-194 231-15 0,150-160-3 64,-2 21-4-64,-11 23-1 0,-4 14-19 0,-2 3-1 0,-10 1-7 0,-8-12-14 0,-3-12-1 0,-13-13-1 3,-6-17-5 63,-2-10-2-65,0-4 2 0,9-12-2-1,7-13 0 0,14-20 1 0,13-18-2 0,8-2-3 0,1 0 0 0,5-11-3 67,-6 11 1-66,-2 0 3 0,-11 37 3-1,3 31 1 0,-3 11 1 0,-4 10 2 0,2 5-3 0,2-6 1 0,0 7 8 90,4 3 1-90,0 3-6 0,0 8 16 0,-3-3-10 0,3 2-8 0,-6-6 1 0,14-21-4 0,12-24 1 0,17-26-1 0,21-27-2 0,5-4-5 0,0-11-12 4,16-26 19 60,6 3 0-64,-6 4 0 0,-12 6 0 0,-1 2-2 0,-3-4 1 0,0-1-3 0,0-12-7 0,3-10-9 96,7-6 2-96,-2 4 5 0,-3 12 6 0,-3 13 4 0,4 17 1 0,-6 6 0 0,0 3 0 0,0 0-6 0,0 0-5 0,0 0 0 0,0 0 13 0,0 0 28 0,0 17-3 67,0 6 11-66,0 9-12-1,-6 5 7 0,-1 0 3 1,-1-3 0-1,-2-4-3 0,7-6-4 0,0-4-7 0,-1 0 6 59,4-2 5-59,-6 5 4 1,6 0-6-1,0-6-1 0,0-6 1 0,0-4-6 0,0-7 5 0,0 0 7 62,0 0-2-61,9 0-6-1,18 0-12 0,11 0-10 1,9 0-4-1,9 0 0 0,1 0-1 0,6-9-1 60,1-14-2-58,3 1-8-2,-8-1-26 0,-14 1-39 0,-9 5-81 0,-36 14-126 0,0 3 34 0</inkml:trace>
    </iact:actionData>
  </iact:action>
  <iact:action type="add" startTime="14827">
    <iact:property name="dataType"/>
    <iact:actionData xml:id="d11">
      <inkml:trace xmlns:inkml="http://www.w3.org/2003/InkML" xml:id="stk11" contextRef="#ctx0" brushRef="#br1">12584 5229 398 0,'0'0'468'3,"0"0"-367"-3,0 0-13 0,0 0-29 0,0 0-35 0,0 0-2 0,-292 153 20 0,243-92 18 58,9 4 3-58,6-4 9 0,11-4-20 0,13-15-14 0,10-9-16 0,0-7-10 0,26-11-1 62,32-13 2-60,19-2-10-2,-2-12-3 1,-10-35-1-1,-8-15 0 0,-14-11 0 0,-15-6 1 0,-9 3-2 0,-6 6 1 72,-9 22-1-72,1 20 2 1,-5 26 0-1,0 2-1 0,0 39 3 0,-5 30 13 0,-11 16-2 0,5-4 7 0,2-3-6 0,0-13-1 63,9-8-7-61,0-14-2-2,0-15-3 0,0-18-1 0,0-10-28 0,0 0-48 0,9-16-59 0,0-6-75 62,-2 2-113-62</inkml:trace>
    </iact:actionData>
  </iact:action>
  <iact:action type="add" startTime="15250">
    <iact:property name="dataType"/>
    <iact:actionData xml:id="d12">
      <inkml:trace xmlns:inkml="http://www.w3.org/2003/InkML" xml:id="stk12" contextRef="#ctx0" brushRef="#br1">12726 5674 798 0,'0'0'183'4,"0"0"-60"-4,0 0-6 0,0 0-32 0,0 0-26 0,0 0-1 0,111-302-17 3,-96 285-8 59,-2 17-2-61,0 0 2-1,3 27 1 0,-3 31-24 0,3 10-7 0,0 5-2 0,-6-3-1 0,0-8-8 52,-5-9-9-51,-5-13-33-1,0-10-28 0,0-8-37 0,0-22-92 0,0 0-295 0</inkml:trace>
    </iact:actionData>
  </iact:action>
  <iact:action type="add" startTime="15597">
    <iact:property name="dataType"/>
    <iact:actionData xml:id="d13">
      <inkml:trace xmlns:inkml="http://www.w3.org/2003/InkML" xml:id="stk13" contextRef="#ctx0" brushRef="#br1">13668 5348 783 0,'0'0'165'2,"0"0"-76"-2,0 0-4 0,0 0-25 0,0 0-10 0,0 0 0 64,-268 564 0-63,216-459-14 0,8-15-7-1,11-17-13 0,7-12-13 0,8-21-3 0,11-14-11 0,4-21-53 0,3-5-54 67,0-5-158-66,0-25-133 0</inkml:trace>
    </iact:actionData>
  </iact:action>
  <iact:action type="add" startTime="15996">
    <iact:property name="dataType"/>
    <iact:actionData xml:id="d14">
      <inkml:trace xmlns:inkml="http://www.w3.org/2003/InkML" xml:id="stk14" contextRef="#ctx0" brushRef="#br1">13317 5249 532 0,'0'0'322'7,"0"0"-139"-2,0 0-55 65,0 0-46-70,0 0-7 1,0 0-7-1,28 256-16 0,-15-192-2 0,0 1-7 0,0 1-27 0,-3-14-14 0,-4-5-2 76,-5-13-4-76,-1-17-28 0,3-17-55 0,4 0-61 0,-7-31-106 0,3-7-249 0</inkml:trace>
    </iact:actionData>
  </iact:action>
  <iact:action type="add" startTime="16427">
    <iact:property name="dataType"/>
    <iact:actionData xml:id="d15">
      <inkml:trace xmlns:inkml="http://www.w3.org/2003/InkML" xml:id="stk15" contextRef="#ctx0" brushRef="#br1">14348 6225 173 0,'0'0'495'2,"0"0"-333"-2,0 0-26 0,0 0-45 0,0 0-39 0,0 0-39 0,9 144-12 71,-9-215 31-69,1-21 2-2,12-19-6 0,-3-12-1 0,-3-10-11 0,9 9-4 0,-3 15-2 0,2 21-1 0,2 27-5 74,-1 16-2-72,-3 20 0-2,6 13 0 1,3 12 2-1,4 0 0 0,7 12-4 0,-1 33-1 0,4 8 1 0,-8 7 6 0,-9-6 7 0,-9-5 7 76,-10-6-3-76,0-7-7 1,-4-8-6-1,-30 0-3 0,-12-17-1 0,-8-11 0 0,-2 0-3 0,5 0-8 0,5-19-29 0,15-11-44 65,8-2-50-65,23 19-136 0,0 0-519 0</inkml:trace>
    </iact:actionData>
  </iact:action>
  <iact:action type="add" startTime="16914">
    <iact:property name="dataType"/>
    <iact:actionData xml:id="d16">
      <inkml:trace xmlns:inkml="http://www.w3.org/2003/InkML" xml:id="stk16" contextRef="#ctx0" brushRef="#br1">15089 5592 520 0,'0'0'232'4,"0"0"-53"-3,0 0-49-1,0 0-27 0,0 0-32 0,0 0-16 0,0 0 8 0,-274 247-1 0,274-213-7 86,0-3-6-84,29-8-17-2,14-6-24 0,5-16-8 0,4-1 0 0,-11 0-1 0,-9-25-1 0,-15-19-3 0,-7-16-6 0,-10-1-14 0,0-7-29 0,0 10-33 64,-7 4-63-64,-2 41-119 1,-2 6-347-1</inkml:trace>
    </iact:actionData>
  </iact:action>
  <iact:action type="add" startTime="17313">
    <iact:property name="dataType"/>
    <iact:actionData xml:id="d17">
      <inkml:trace xmlns:inkml="http://www.w3.org/2003/InkML" xml:id="stk17" contextRef="#ctx0" brushRef="#br1">15316 5606 657 0,'25'37'276'4,"-14"-6"-114"-4,-5 8-61 0,-6 5-54 1,0 8-23-1,0-3-9 0,0-6-10 0,0-12-5 2,-9-14 0 75,2-17-24-77,6 0-83 0,-4-4-177 1</inkml:trace>
    </iact:actionData>
  </iact:action>
  <iact:action type="add" startTime="17442">
    <iact:property name="dataType"/>
    <iact:actionData xml:id="d18">
      <inkml:trace xmlns:inkml="http://www.w3.org/2003/InkML" xml:id="stk18" contextRef="#ctx0" brushRef="#br1">15302 5089 477 0,'0'0'125'11,"0"0"-5"-8,0 0-75 73,0 0-39-76,0 0-6 0,0 0-96 0,34-196-84 0,-28 196-301 0</inkml:trace>
    </iact:actionData>
  </iact:action>
  <iact:action type="add" startTime="17663">
    <iact:property name="dataType"/>
    <iact:actionData xml:id="d19">
      <inkml:trace xmlns:inkml="http://www.w3.org/2003/InkML" xml:id="stk19" contextRef="#ctx0" brushRef="#br1">15708 5789 106 0,'0'0'580'4,"0"0"-393"-4,0 0-87 0,0 0-58 70,0 0-23-69,0 0 43-1,18-54-6 1,-5-13-17-1,6-2-11 0,0 12-9 0,1 11-4 1,4 16 1-1,-1 13-4 0,-3 14 10 54,3 3-10-52,-2 0-11-2,2 37-1 0,1 15-4 0,-5 12 4 0,-3 7-1 0,-11 3-2 61,3-12 3-61,-8-18-5 0,0-18-14 0,0-18-21 0,0-8-40 0,0-4-70 0,0-22-129 0,0-9-185 66</inkml:trace>
    </iact:actionData>
  </iact:action>
  <iact:action type="add" startTime="18047">
    <iact:property name="dataType"/>
    <iact:actionData xml:id="d20">
      <inkml:trace xmlns:inkml="http://www.w3.org/2003/InkML" xml:id="stk20" contextRef="#ctx0" brushRef="#br1">16232 4588 341 0,'0'0'186'4,"0"0"20"-4,0 0-49 5,0 0-41 61,0 0-33-66,0 0-9 1,5 754-14-1,-5-596-14 0,0-15-6 0,0-20-27 0,0-22-3 0,0-24-10 1,0-25 1 68,0-22-1-69,8-22-20 0,13-8-48 0,6-17-81 0,-14-18-164 0,2-2-461 0</inkml:trace>
    </iact:actionData>
  </iact:action>
  <iact:action type="add" startTime="18266">
    <iact:property name="dataType"/>
    <iact:actionData xml:id="d21">
      <inkml:trace xmlns:inkml="http://www.w3.org/2003/InkML" xml:id="stk21" contextRef="#ctx0" brushRef="#br1">16521 5524 335 0,'0'0'505'8,"0"0"-378"56,0 0 34-64,0 0-29 0,0 0-61 0,0 0-44 0,-457-58-20 0,383 58-5 0,5 0-2 0,-1 10-33 2,12 10-78 62,48-11-140-64</inkml:trace>
    </iact:actionData>
  </iact:action>
  <iact:action type="add" startTime="19054">
    <iact:property name="dataType"/>
    <iact:actionData xml:id="d22">
      <inkml:trace xmlns:inkml="http://www.w3.org/2003/InkML" xml:id="stk22" contextRef="#ctx0" brushRef="#br1">14077 6927 490 0,'0'0'349'4,"0"0"-162"-4,0 0-87 0,0 0-47 0,0 0-9 0,0 0 0 0,0 0 2 2,-41 256 5 53,33-189 1-55,-4 9-4 0,2 5-10 0,0-3-13 0,1 0-7 0,-1-21-5 0,4-13-2 53,2-23-6-51,4-14-1-1,0-7-3-1,0 0-1 0,0-21-3 0,0-30 3 0,13-18 0 57,7-18 0-57,-10-9 2 0,3-5-2 0,0-3 0 0,-3 3 0 1,1 8 0-1,-6 18 0 0,4 9 0 5,-5 19-2 57,1 15 2-62,5 14 0 1,-3 9 2-1,0 1-2 0,5 4 0 0,2 1 0 0,7 3-2 0,9 0 0 65,-4 0 0-63,11 0 0-2,0 0 2 0,-1 0-1 0,4 15 2 0,-9 12-1 0,3 7 0 1,-4 6-2-1,-1 4 2 59,-8-1-1-59,-4-1 1 0,-10 3-1 0,-4-2 1 0,-3 2-1 0,0-1-2 0,0-2 3 0,-17-5-1 4,-11-5 0 56,-11-10 0-60,-4-9 0 1,-11-10 0-1,-3-3 0 0,4 0 0 0,2 0 1 0,5-8-1 0,9-5 1 61,10-4 0-61,9 8 0 0,5 3 0 0,10 1-1 0,1 5 0 0,2 0 0 0,0-4-1 0,0 4-9 61,18-3 0-61,7 3 6 0,3 0-2 0,-10 0-7 0,-2 0-13 0,-11 0-48 0,-5 0-55 0,0 0-156 62</inkml:trace>
    </iact:actionData>
  </iact:action>
  <iact:action type="add" startTime="21220">
    <iact:property name="dataType"/>
    <iact:actionData xml:id="d23">
      <inkml:trace xmlns:inkml="http://www.w3.org/2003/InkML" xml:id="stk23" contextRef="#ctx0" brushRef="#br1">9535 9621 557 0,'0'0'252'8,"0"0"-144"46,0 0 10-54,0 0-38 0,0 0-18 0,0 0-12 0,0 0-14 0,87-230-21 0,-81 202 6 57,-4 3-11-57,-2-1-8 0,0 7-1 0,0-1-1 1,0 1-3-1,0 2-32 0,0 11-92 58,0 3-165-58</inkml:trace>
    </iact:actionData>
  </iact:action>
  <iact:action type="add" startTime="21519">
    <iact:property name="dataType"/>
    <iact:actionData xml:id="d24">
      <inkml:trace xmlns:inkml="http://www.w3.org/2003/InkML" xml:id="stk24" contextRef="#ctx0" brushRef="#br1">9453 9078 583 0,'0'0'248'2,"0"0"-82"-2,0 0-54 0,0 0-57 0,0 0-28 3,0 0-23 67,-338 55-4-68,289-52-3-2,2 1-39 1,7-2-44-1,28-1-73 0,4 3-161 0</inkml:trace>
    </iact:actionData>
  </iact:action>
  <iact:action type="add" startTime="21728">
    <iact:property name="dataType"/>
    <iact:actionData xml:id="d25">
      <inkml:trace xmlns:inkml="http://www.w3.org/2003/InkML" xml:id="stk25" contextRef="#ctx0" brushRef="#br1">8653 9234 503 0,'0'0'261'4,"0"0"-118"-4,0 0-32 1,0 0-48-1,0 0-15 0,0 0-5 0,-289 126-11 0,244-97-5 0,-3 1 9 0,1 4-17 5,6 1-15 66,8-5-4-71,2-5-40 1,23-22-134-1,6-3-260 0</inkml:trace>
    </iact:actionData>
  </iact:action>
  <iact:action type="add" startTime="21877">
    <iact:property name="dataType"/>
    <iact:actionData xml:id="d26">
      <inkml:trace xmlns:inkml="http://www.w3.org/2003/InkML" xml:id="stk26" contextRef="#ctx0" brushRef="#br1">7802 9818 478 0,'0'0'165'8,"0"0"-63"59,0 0-43-67,0 0 0 1,0 0-39-1,0 0 0 0,-274 217 85 0,217-175-53 0,7-2-39 0,0-1-2 0,10-4-8 77,-1 0-3-74,1 11-14-3,-7 4-45 0,-6 1-95 0,34-35-73 0,3-7-406 0</inkml:trace>
    </iact:actionData>
  </iact:action>
  <iact:action type="add" startTime="22248">
    <iact:property name="dataType"/>
    <iact:actionData xml:id="d27">
      <inkml:trace xmlns:inkml="http://www.w3.org/2003/InkML" xml:id="stk27" contextRef="#ctx0" brushRef="#br1">6203 10719 19 0,'0'0'475'4,"0"0"-408"-4,0 0-19 0,0 0 10 0,0 0-19 0,0 0 54 4,0 0-8 64,-342 281 13-67,301-229-20-1,11-4-52 0,-6 8-26 0,-2 6-1 0,-4 2-19 0,0 2-31 0,0-9-42 0,32-47-241 65</inkml:trace>
    </iact:actionData>
  </iact:action>
  <iact:action type="add" startTime="22541">
    <iact:property name="dataType"/>
    <iact:actionData xml:id="d28">
      <inkml:trace xmlns:inkml="http://www.w3.org/2003/InkML" xml:id="stk28" contextRef="#ctx0" brushRef="#br1">5138 11842 550 0,'0'0'226'4,"0"0"-109"-4,0 0-55 0,0 0-40 0,0 0-14 1,0 0-4 1,-221 316-2 61,201-279-1-63,0 0-2 1,15-6-23-1,5-28-73 0,0 3-170 0</inkml:trace>
    </iact:actionData>
  </iact:action>
  <iact:action type="add" startTime="22729">
    <iact:property name="dataType"/>
    <iact:actionData xml:id="d29">
      <inkml:trace xmlns:inkml="http://www.w3.org/2003/InkML" xml:id="stk29" contextRef="#ctx0" brushRef="#br1">4777 12572 514 0,'0'0'90'3,"0"0"-31"-3,0 0-21 0,0 0-19 0,0 0-5 0,0 0-14 4,0 0-69 56,-97 417 38-60,110-412-88 0,-3-2-396 0</inkml:trace>
    </iact:actionData>
  </iact:action>
  <iact:action type="add" startTime="23151">
    <iact:property name="dataType"/>
    <iact:actionData xml:id="d30">
      <inkml:trace xmlns:inkml="http://www.w3.org/2003/InkML" xml:id="stk30" contextRef="#ctx0" brushRef="#br1">4606 13029 255 0,'0'0'335'62,"0"0"-111"-60,0 0-87-2,0 0-49 1,0 0-23-1,0 0-12 0,0 78 0 0,0-55-7 0,0-4 3 0,0 1 11 67,0-1-12-67,2 6 3 0,19 3-4 0,-2 1-2 0,2-2-12 0,0-7-5 0,-3 3-4 0,3-9-2 1,-1-5-1 90,3 2 0-91,2-3 7 0,4 4 5 0,-6 2 11 0,5-1-6 0,-4 2-11 0,4-4-5 0,-1-5-4 0,2-1-6 0,-1-3-6 0,-3-2 1 0,4 0-1 92,1 0 3-92,11 0-1 0,2 0 5 0,3 0 10 0,5 0 2 0,3-10-2 0,-3-4-23 0,2-1 0 0,-1-2 0 0,-7 4 0 0,-1-6 0 0,-4 1 0 66,2-2 0-64,-1 1 0-2,-3 1 0 0,-4 3 0 0,-2-4 0 0,5 6 0 0,0-4 0 0,2 0 0 1,-1-8 0 56,6 3 0-55,-1-7 0-2,-2 10 0 0,-5-2 0 0,-4 8 0 0,-5-4 0 0,4 0 0 0,2-3 0 3,5 1 0 62,1-1 0-62,-6-2 0-3,8 2 0 0,1 0 0 0,-4 1 0 0,2 2 0 0,-4-3 0 0,2 7 0 1,-5-7 0 59,4 3 0-60,-7 3 0 0,3-7 0 0,8 2 0 0,0-6 0 0,6-6 0 0,-5-6 0 0,-2 7 0 57,0-4 0-57,1 6 0 1,-6 6 0-1,1 2 0 0,-4 0 0 0,0-5 0 0,4-6 0 4,3-6 0 57,2 0 0-61,-4 2 0 0,2-2 0 1,-2 7 0-1,-5-2 0 0,4 2 0 0,-4-6 0 0,0 1 0 64,4-5 0-64,1-4 0 1,-2 4 0-1,-3 1 0 0,7 2 0 0,-1 1 0 0,-2 1 0 0,2 2 0 0,-2-1 0 59,-5 0 0-57,-4 1 0-2,5 1 0 0,-4 2 0 0,1 6 0 0,0-6 0 0,0 6 0 0,1-4 0 65,-1-4 0-63,6 1 0-2,-3 0 0 1,2-1 0-1,-3-4 0 0,2 6 0 0,-1-1 0 0,-9 10 0 0,-5 4 0 3,-4 2 0 66,2-2 0-69,2-5 0 0,0-1 0 0,3-1 0 0,2-3 0 0,-1 5 0 0,1 2 0 0,0 7 0 1,0-2 0 59,-4 7 0-57,-3-3 0-3,3-6 0 1,4 0 0-1,3-9 0 0,-1-2 0 0,2-2 0 0,2 2 0 2,-6 0 0 58,1 5 0-58,-4 1 0-2,3-1 0 0,-1 3 0 0,-3 1 0 0,7-1 0 0,-6-3 0 0,6-5 0 4,2 0 0 58,1-2 0-62,-2 1 0 0,-5 1 0 0,-3 6 0 0,-6-4 0 0,-2 5 0 0,3-5 0 0,1-2 0 69,-3-6 0-67,7-6 0-2,-3 1 0 0,1-4 0 0,4 2 0 0,-6-2 0 0,1 4 0 0,-4-7 0 0,1 2 0 63,-1 3 0-61,-1 0 0-1,2 14 0-1,-1 4 0 0,0 3 0 0,-1-2 0 0,2-9 0 0,3-2 0 0,-4-1 0 77,4-6 0-75,1 1 0-2,-1-4 0 0,0 4 0 1,-6 7 0-1,0 6 0 0,2 3 0 0,-5 1 0 0,5-6 0 0,-2-4 0 0,-3 0 0 63,6-5 0-63,-3 5 0 0,-1 4 0 0,-2 3 0 0,-5 5 0 0,1 0 0 0,-3 7 0 0,0 1 0 4,0 4 0 68,0 8 0-72,0 0 0 0,-16 0 0 0,-5 0 0 0,0 20-45 0,8-4-169 0,7 5-139 0</inkml:trace>
    </iact:actionData>
  </iact:action>
  <iact:action type="add" startTime="25983">
    <iact:property name="dataType"/>
    <iact:actionData xml:id="d31">
      <inkml:trace xmlns:inkml="http://www.w3.org/2003/InkML" xml:id="stk31" contextRef="#ctx0" brushRef="#br1">12152 15249 382 0,'0'0'141'4,"0"0"5"-4,0 0-54 0,0 0-23 0,0 0-7 0,0 0 1 0,0 0-10 56,-264 225-7-53,200-225 10-3,-5 0-4 0,5-44-17 0,-6-11-14 0,2-16-8 0,-1-21-3 0,2-17-4 63,9-18 0-60,1-2 0-3,11 3 0 0,-2 13-3 0,2 16 0 0,2 9 2 0,-9 6 0 0,-1 3 2 0,-7 6-2 63,-6 0 2-63,-5 9-2 1,-9 4-1-1,-6 12-2 0,0 12 5 0,-13 10 31 0,6 14-27 0,1 7 6 60,-9 5 26-58,13 0-35-1,-6 0-5 0,5 0 11-1,-1 0-13 0,3-12 0 0,11-12 2 0,6-13-3 0,14-8-4 69,10-12 4-69,6-10 0 0,8-4 1 0,-7-6-1 1,4-2 0-1,-9 3-1 0,-3 9 2 0,-4 2-2 0,0 9 2 64,0 7-2-64,-2 8 2 0,-2 5-1 0,-1-1 0 0,4 3 0 0,9 1 0 0,3 1 0 0,5 5-1 3,0-7 2 64,3 0-1-67,-2 0 1 0,2-7-1 1,-4 4-1-1,10-2 1 0,4 4 0 0,10 11 0 0,2 4 0 0,6 2 1 65,-3 7-1-62,-2 0 0-3,6-1 0 1,-6 5 0-1,1-4 0 0,2 2 1 0,1-1 0 0,-1-7-1 0,4-3 1 61,-2-4-1-61,-5 3 0 0,0-6-1 0,-3 5 1 0,3-6 0 0,0 3 1 0,4 5-1 1,2 4 1 1,4 7-1 62,0 4-1-64,-3 5 1 1,3 0 3-1,-3 0-2 0,0 0 4 0,-1 0 5 0,-1 2 11 0,-6 18-2 63,6 5-1-63,-6 9-6 0,2-3-1 0,3 5-2 0,3 6 5 0,3 9 5 0,0 9 11 0,0 4 17 0,0 8 4 62,0 4-8-60,13-2 2-2,8-7-9 0,2-8-1 0,3-10-12 0,-9-19-7 0,-6-8-4 0,-4-12 0 64,-7-8-3-62,0-2-6-2,6 0-3 0,-6 0 1 1,5 0-2-1,0-26 0 0,8-29 1 0,-2-27 0 0,1-12 0 3,-8-1 0 73,-4 5 0-73,0 17-1-3,0 16 0 0,0 25 1 0,0 12 0 0,3 11 1 0,3 3-1 0,-3 4 1 0,8 2 3 0,7 0 4 80,11 0 23-80,10 0 12 0,9 19-43 0,13 13 0 0,1 3 0 0,-1-1 0 0,-7-8 0 0,-14-7 0 1,-14-10 0-1,-21-9 0 0,-5 3 0 63,0 0 0-60,0-1 0-2,0 4 0-1,0 3-31 0,-12-4-180 0,-4 5-123 0</inkml:trace>
    </iact:actionData>
  </iact:action>
  <iact:action type="add" startTime="29422">
    <iact:property name="dataType"/>
    <iact:actionData xml:id="d32">
      <inkml:trace xmlns:inkml="http://www.w3.org/2003/InkML" xml:id="stk32" contextRef="#ctx0" brushRef="#br1">12553 14279 265 0,'8'-19'445'4,"-4"19"-191"-4,-4 0-139 0,0 0-63 0,0 0-28 2,0 0-4 50,0 22 11-50,0 8 17-2,-7 4 5 0,-6-1-6 0,5 4-11 1,1-3-10-1,4-7-11 50,3 3-11-48,0-13-2-2,0-4-4 0,0-9-8 0,0-4-36 0,0 0-12 0,6 0-12 55,3-7-9-55,2-12-44 1,-11 8-58-1,0 3-216 0</inkml:trace>
    </iact:actionData>
  </iact:action>
  <iact:action type="add" startTime="29717">
    <iact:property name="dataType"/>
    <iact:actionData xml:id="d33">
      <inkml:trace xmlns:inkml="http://www.w3.org/2003/InkML" xml:id="stk33" contextRef="#ctx0" brushRef="#br1">12553 14279 548 0,'171'-64'266'4,"-171"64"-116"-4,0 0-74 0,0 0-26 56,0 0-29-54,0 0-9-1,2 286-8-1,-7-241-4 0,3-12-1 0,-6-7-29 0,5-13-53 0,3-13-168 60,0 0-413-60</inkml:trace>
    </iact:actionData>
  </iact:action>
  <iact:action type="add" startTime="30100">
    <iact:property name="dataType"/>
    <iact:actionData xml:id="d34">
      <inkml:trace xmlns:inkml="http://www.w3.org/2003/InkML" xml:id="stk34" contextRef="#ctx0" brushRef="#br1">12765 15268 503 0,'0'0'294'2,"0"0"-149"-2,0 0-73 0,0 0-32 6,0 0 19 50,0 0-6-55,20-124-10-1,-7 76-10 0,0 1-8 0,2 7-2 0,1 7-2 0,1 5-6 60,-1 5-5-60,3 6-3 1,-6 3-7-1,6 11 2 0,4 3 3 0,0 0 5 0,0 3-1 0,1 28 3 57,0 12-3-55,-3 4-5-1,-1 9-1-1,-4 4 2 0,-9-2-3 0,-1-10-1 0,-6-11-1 0,0-15 0 54,0-7-3-54,0-10-7 1,0-5-19-1,0 0-47 0,0 0-42 0,-6-5-33 0,3-12-174 0</inkml:trace>
    </iact:actionData>
  </iact:action>
  <iact:action type="add" startTime="30523">
    <iact:property name="dataType"/>
    <iact:actionData xml:id="d35">
      <inkml:trace xmlns:inkml="http://www.w3.org/2003/InkML" xml:id="stk35" contextRef="#ctx0" brushRef="#br1">13317 15133 455 0,'0'0'261'5,"0"0"-85"-5,0 0-82 0,0 0-70 0,0 0-21 0,0 0-1 2,0 0 0 57,128-200-1-59,-128 158-1 0,0 5-1 0,-5 10-2 0,-13 10 2 0,-7 17 1 0,2 0 4 0,-6 17 10 61,9 30 26-59,-1 10 6-2,5-2 2 0,9 2-1 0,3-9-6 0,4-3-3 1,0-9 7-1,4-8 5 60,19-5-21-60,11-4-17 0,-1-7-5 0,7 0-7 0,-6-7-3 0,2-5-27 0,-8 0-28 0,-8 0-39 3,-11-12-86 57,-9 2-160-58</inkml:trace>
    </iact:actionData>
  </iact:action>
  <iact:action type="add" startTime="30918">
    <iact:property name="dataType"/>
    <iact:actionData xml:id="d36">
      <inkml:trace xmlns:inkml="http://www.w3.org/2003/InkML" xml:id="stk36" contextRef="#ctx0" brushRef="#br1">13719 14830 657 0,'0'0'222'66,"0"0"-94"-63,0 0-67-3,0 0-20 0,0 0-1 0,0 0 7 0,16 281 0 0,-16-243 7 0,0-7-10 0,0-11-10 58,0-8-5-58,11-7-6 1,5-5-11-1,7 0-5 0,11 0-7 0,-2-33-3 0,4-20 2 0,0 1 1 57,-10 13 0-57,-8 14 0 0,-5 19 2 0,-6 6 4 0,2 6 14 0,-9 39-7 1,4 11-12 57,-1 6-1-58,1-15 1 1,8-10 1-1,-1-15-1 0,2-10 6 0,3-9 12 0,5 2 3 0,3-5-10 63,8 0-8-63,0-8-4 0,0-17-1 0,-2-4 0 0,-3-1-1 0,-7-2 0 0,-6 1-15 0,-4-4-11 0,-7-2-22 71,-3-5-66-68,0 30-77-2,0 2-200-1</inkml:trace>
    </iact:actionData>
  </iact:action>
  <iact:action type="add" startTime="31595">
    <iact:property name="dataType"/>
    <iact:actionData xml:id="d37">
      <inkml:trace xmlns:inkml="http://www.w3.org/2003/InkML" xml:id="stk37" contextRef="#ctx0" brushRef="#br1">14803 14326 403 0,'0'0'122'2,"0"0"-16"-2,0 0 4 0,0 0-21 3,0 0 4 56,0 0-21-57,0 0-12-2,0 232-27 1,0-194-17-1,0-4-12 0,0-12-4 0,0-7 0 0,3-10-22 59,1-5-45-57,8 0-85-2,-8-5-192 0,3-15-121 0</inkml:trace>
    </iact:actionData>
  </iact:action>
  <iact:action type="add" startTime="31864">
    <iact:property name="dataType"/>
    <iact:actionData xml:id="d38">
      <inkml:trace xmlns:inkml="http://www.w3.org/2003/InkML" xml:id="stk38" contextRef="#ctx0" brushRef="#br1">15023 14284 299 0,'0'0'244'6,"0"0"-80"-6,0 0-52 0,0 0-36 0,0 0-24 0,0 0-7 0,21 276-18 1,-21-224-2 60,0-14-17-58,0-8-8-3,0-10-3 0,-12-6-62 1,11-14-212-1,1 0-389 0</inkml:trace>
    </iact:actionData>
  </iact:action>
  <iact:action type="add" startTime="32570">
    <iact:property name="dataType"/>
    <iact:actionData xml:id="d39">
      <inkml:trace xmlns:inkml="http://www.w3.org/2003/InkML" xml:id="stk39" contextRef="#ctx0" brushRef="#br1">11916 16493 376 0,'0'0'358'4,"0"0"-100"-4,0 0-121 0,0 0-11 2,0 0-11 46,0 0-37-46,59 62-22-2,-31-55-17 0,3 1-3 0,10-8-24 0,0 0-11 49,-1-40-1-47,-4-2-1-2,-8-9-1 0,-8-3 1 0,-11 3-3 1,-9 4-2-1,0 6-4 51,0 9-9-50,-26 10-2-1,-5 14 3 0,-2 8 8 0,-6 0 10 0,-2 24 0 0,1 24 2 53,-1 11 13-53,8 9-1 0,7-1 1 0,5-5-9 0,11-10 6 1,10-5 0-1,0-5 4 62,0-3-13-62,24-4 3 0,6 3-3 0,0-19-3 0,7 1 0 0,-10-9-10 0,-1-5-22 0,5-6-9 1,-8 0-21 54,0 0-128-53,-20-6-92-2,4-8-472 0</inkml:trace>
    </iact:actionData>
  </iact:action>
  <iact:action type="add" startTime="33041">
    <iact:property name="dataType"/>
    <iact:actionData xml:id="d40">
      <inkml:trace xmlns:inkml="http://www.w3.org/2003/InkML" xml:id="stk40" contextRef="#ctx0" brushRef="#br1">12742 16280 39 0,'0'0'663'7,"0"0"-506"48,0 0-110-55,0 0-12 0,0 0-10 0,0 0 5 0,0 0 27 0,-192 134 7 0,159-80-9 54,10-4-15-54,1-11-20 0,8-9-13 0,12-11-7 0,2-8 3 0,0-2-3 0,38-9-1 58,1 0 1-58,2 0 2 0,-7-7-1 0,-2-25-1 1,-7-17 0-1,-5-13 1 0,3-3-1 0,-7 9 0 57,-3 9 1-56,-11 24 0-1,-2 12 0 0,0 11 2 0,0 0 6 0,0 19 8 0,-2 26 7 0,-21 24 11 60,0 0-13-56,-6 10-3-4,4 2 9 0,-6 7 1 0,6 7-2 0,-3 3 0 0,-1 12-3 0,5-3 5 2,-2-8-8 63,8-18-5-65,5-19-3 1,10-32-5-1,3-22 4 0,0-8 6 0,3 0 17 0,31-8-25 0,6-22-10 3,-1-6-4 62,-4-7 3-65,-12 4-1 0,3-3-8 0,-4-5-47 0,-2-2-37 0,12 4-26 0,-22 23-85 0,3 7-120 3</inkml:trace>
    </iact:actionData>
  </iact:action>
  <iact:action type="add" startTime="33710">
    <iact:property name="dataType"/>
    <iact:actionData xml:id="d41">
      <inkml:trace xmlns:inkml="http://www.w3.org/2003/InkML" xml:id="stk41" contextRef="#ctx0" brushRef="#br1">13093 16400 516 0,'0'0'283'5,"0"0"-130"-5,0 0-87 1,0 0-7-1,0 0-10 0,0 0 1 0,0 0-3 0,-90 298 5 60,90-272-9-60,8-4-15 0,24-5-17 0,2-6-3 0,5-8-4 0,-3-3-3 0,2-3-1 0,-8-38 0 69,3-17-4-69,-5-11 1 0,-8-7 1 0,-1 9 2 0,-6 15 0 1,-8 22 1-1,-3 24 0 0,-2 6 0 0,0 0 1 4,0 17 9 63,0 30 12-66,0 9-19-1,0 4-1 0,0-6-1 0,0-7-2 0,0-15-2 0,0-13-4 0,0-6-30 0,0-13-34 65,0 0-54-62,5 0-47-3,11-5-149 0</inkml:trace>
    </iact:actionData>
  </iact:action>
  <iact:action type="add" startTime="34128">
    <iact:property name="dataType"/>
    <iact:actionData xml:id="d42">
      <inkml:trace xmlns:inkml="http://www.w3.org/2003/InkML" xml:id="stk42" contextRef="#ctx0" brushRef="#br1">13839 16407 628 0,'0'0'183'2,"0"0"-106"-2,0 0-6 0,0 0 17 0,0 0-11 0,0 0-11 0,-171 81-10 6,132-44 5 60,7 8-3-66,4 2-22 1,17-3-16-1,7-12-13 0,4-7-1 0,0-14-5 0,24-11-1 0,20 0-4 0,15-4 1 70,-2-31-7-70,-2-12 2 0,-9-7 4 1,-10-3 0-1,-15 7 3 0,-11 7-2 0,-10 15 3 0,0 6-5 0,0 14 1 4,0 8-1 61,0 0 5-62,-6 39 0-2,-11 21 11-1,9 9 1 0,-2-7-4 0,10-12-6 0,0-16-2 0,0-14 0 0,0-10-14 70,0-10-42-70,10 0-59 1,-2-5-86-1,9-20-273 0</inkml:trace>
    </iact:actionData>
  </iact:action>
  <iact:action type="add" startTime="34560">
    <iact:property name="dataType"/>
    <iact:actionData xml:id="d43">
      <inkml:trace xmlns:inkml="http://www.w3.org/2003/InkML" xml:id="stk43" contextRef="#ctx0" brushRef="#br1">14373 15540 647 0,'0'0'241'6,"0"0"-97"-6,0 0-103 0,0 0-28 0,0 0 16 0,0 0 16 0,13 277 12 0,-21-166-12 4,1 12-2 67,-3 1-1-71,-3-1-12 0,3-10-13 1,-3-19-13-1,0-25-4 0,1-29-2 0,0-20-22 0,8-20-61 0,4 0-45 60,0-17-125-57,0-21-162-3</inkml:trace>
    </iact:actionData>
  </iact:action>
  <iact:action type="add" startTime="34783">
    <iact:property name="dataType"/>
    <iact:actionData xml:id="d44">
      <inkml:trace xmlns:inkml="http://www.w3.org/2003/InkML" xml:id="stk44" contextRef="#ctx0" brushRef="#br1">14549 16150 472 0,'0'0'335'1,"0"0"-140"-1,0 0-141 1,0 0 4-1,0 0 8 1,0 0-9 6,-192 2-14-4,135 2-25 61,9 2-15-64,12-6-3 0,4 0-2 0,9 3-22 0,8-1-39 0,10 10-52 0,5-4-48 1,0-3-233 0</inkml:trace>
    </iact:actionData>
  </iact:action>
  <iact:action type="add" startTime="35026">
    <iact:property name="dataType"/>
    <iact:actionData xml:id="d45">
      <inkml:trace xmlns:inkml="http://www.w3.org/2003/InkML" xml:id="stk45" contextRef="#ctx0" brushRef="#br1">14815 16437 544 0,'0'0'246'3,"0"0"-173"-3,0 0 15 0,0 0-9 7,0 0-11-1,0 0 13 84,-186 133-11-90,156-103-1 0,12 4-11 1,10-1-14-1,8-2-18 0,0 0-8 0,10-5-11 0,29-4-4 0,1-5-3 0,4-17 0 0,-1 0-1 0,1-31 0 69,-6-31-3-69,-7-3 1 1,-10 3 0-1,-10 9 1 0,-5 12-4 0,-6 5-11 0,0 16-35 0,0 3-38 0,-9 10-47 63,1 7-68-63,3 0-313 0</inkml:trace>
    </iact:actionData>
  </iact:action>
  <iact:action type="add" startTime="35353">
    <iact:property name="dataType"/>
    <iact:actionData xml:id="d46">
      <inkml:trace xmlns:inkml="http://www.w3.org/2003/InkML" xml:id="stk46" contextRef="#ctx0" brushRef="#br1">15087 16737 310 0,'0'0'548'2,"0"0"-392"-1,0 0-46-1,0 0 9 6,0 0-27-1,0 0-22 54,68-193-9-56,-59 174-7-3,3 4-14 0,4 0 3 0,4 8-16 0,0-8-13 0,9 10-9 0,6 5-4 90,-2 0-1-90,8 0-8 0,5 0-49 0,3 0-41 0,-33 0-74 0,-1 0-103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</inkml:definitions>
  <iact:action type="add" startTime="5613">
    <iact:property name="dataType"/>
    <iact:actionData xml:id="d0">
      <inkml:trace xmlns:inkml="http://www.w3.org/2003/InkML" xml:id="stk0" contextRef="#ctx0" brushRef="#br0">27143 4168 1001 0,'0'0'169'22,"0"0"-93"-22,0 0-14 0,0 0-36 8,0 0 13-1,0 0-6 1,0 0-6-1,-286 36 1 1,227-3 3-2,1 16 14 2,6 6 6 0,8 13-5 0,8 9 10-2,11-5-9 2,5 4-9 0,17-9 1 0,3-5-13 0,0-5-9-2,41-4 0 4,25-9-9-4,16-4-4 0,2-5-3 2,-7-11 0 0,-5-4 3 0,-18-7-4-2,-11-6-9 3,-4-7-32-2,-8 0-70 2,-4 0-84-4,-27-4-12 3,0-9-213 0</inkml:trace>
    </iact:actionData>
  </iact:action>
  <iact:action type="add" startTime="5982">
    <iact:property name="dataType"/>
    <iact:actionData xml:id="d1">
      <inkml:trace xmlns:inkml="http://www.w3.org/2003/InkML" xml:id="stk1" contextRef="#ctx0" brushRef="#br0">27450 4726 834 0,'0'0'236'5,"0"0"-109"3,0 0-27 0,0 0-20-2,0 0-19 2,0 0 0 0,-23 116 8 0,23-80-20-2,0 0-3 2,0 1-27 0,13-6-10 0,20-6-3 0,8-8-3-2,0-11-3 2,-1-6-5 0,-4 0-1-2,4-45 2 3,-3-14-2-2,-3 2 3 1,-8 10 0-2,-12 19 3 2,-4 16 0 0,-7 12 3 0,-3 0 2 0,0 0 0-2,0 17 4 2,0 23 6 0,0 7-5-2,-3-2-5 2,3-8-5 0,0-9-2 0,0-11-25 0,0-3-40-2,0-11-70 2,23-3-16 0,-5 0-65-1,1 0-215 1</inkml:trace>
    </iact:actionData>
  </iact:action>
  <iact:action type="add" startTime="6333">
    <iact:property name="dataType"/>
    <iact:actionData xml:id="d2">
      <inkml:trace xmlns:inkml="http://www.w3.org/2003/InkML" xml:id="stk2" contextRef="#ctx0" brushRef="#br0">28023 5078 475 0,'0'0'461'6,"0"0"-301"2,0 0-58 0,0 0-13 0,0 0-5-2,0 0-11 2,71-200-22 0,-58 158 0 0,6 3 4-2,1 2-12 2,5 3-20 0,-2 6-11 0,10 9-8-2,-10 6-2 2,5 13-2 0,-2 0 0 0,-3 10-48-2,-3 24-96 2,-17-18-61 0,2 1-83 0</inkml:trace>
    </iact:actionData>
  </iact:action>
  <iact:action type="add" startTime="6567">
    <iact:property name="dataType"/>
    <iact:actionData xml:id="d3">
      <inkml:trace xmlns:inkml="http://www.w3.org/2003/InkML" xml:id="stk3" contextRef="#ctx0" brushRef="#br0">28511 4788 531 0,'0'0'355'8,"0"0"-166"-4,0 0-42 4,0 0-72 0,0 0 6 0,0 0-7-2,54 223-22 2,-47-190-6 0,5-10 9 0,-1-12-17-2,2-5-8 2,8-4-5 0,5-2-18 0,4 0-7-2,9-2-3 3,2-41-9-2,4-16-15 1,6-17-18-2,-4-1-18 3,-6 6-14-1,-13 19-25 2,-11 33-66-6,-17 19-83 5,0 0-687-3</inkml:trace>
    </iact:actionData>
  </iact:action>
  <iact:action type="add" startTime="6821">
    <iact:property name="dataType"/>
    <iact:actionData xml:id="d4">
      <inkml:trace xmlns:inkml="http://www.w3.org/2003/InkML" xml:id="stk4" contextRef="#ctx0" brushRef="#br0">29090 4873 583 0,'0'0'354'8,"0"0"-193"-2,0 0-46 2,0 0-38-2,0 0-42 3,0 0-18-2,198-29-13 2,-182 5-4-2,-9-2 0-1,-7 7 0 2,0 4-6 0,0 2-22-2,-24 1-24 2,-15 12 20 0,5 0 12 0,1 0 11-2,10 12 9 2,7 23 16 0,7 12 48 0,6 2 11-1,3 4-21 0,0-5-23 1,0-11-18 1,12-6-10-3,10-9-3 3,5-7-10-2,9-6-33 1,8-9-11-3,4 0-24 3,5 0-23 0,-34 0-74 0,1-13-343 0</inkml:trace>
    </iact:actionData>
  </iact:action>
  <iact:action type="add" startTime="7189">
    <iact:property name="dataType"/>
    <iact:actionData xml:id="d5">
      <inkml:trace xmlns:inkml="http://www.w3.org/2003/InkML" xml:id="stk5" contextRef="#ctx0" brushRef="#br0">29922 4829 499 0,'0'0'147'6,"0"0"52"2,0 0-84-2,0 0-26 2,0 0-8 0,0 0 7 0,-324 24-10-2,285 1-10 2,12 3-9 0,11-3-21 0,11 1 0-2,5-4-8 2,0-2-6 0,31-3-7 0,20-9-12-2,11-8-5 3,6-2-2-2,-1-46-7 1,-5-25-1-1,-7-21 4 0,-11-20 0 1,-5-18-4 0,-19-4 1-2,-10 14-2 2,-8 23-2 0,-2 36-1 0,0 33 4 0,0 30 2-2,0 12 8 2,-15 63 0 0,-2 34 8-2,-2 18-2 2,-3 2-4 0,3-8-1 0,-1-8-1-2,3-6-6 3,-7-6-18-2,9-3-84 2,-1-9-44-4,16-69-131 3,0-3-626 0</inkml:trace>
    </iact:actionData>
  </iact:action>
  <iact:action type="add" startTime="7780">
    <iact:property name="dataType"/>
    <iact:actionData xml:id="d6">
      <inkml:trace xmlns:inkml="http://www.w3.org/2003/InkML" xml:id="stk6" contextRef="#ctx0" brushRef="#br0">29198 5463 108 0,'0'0'811'7,"0"0"-655"1,0 0-74 0,0 0-61-2,0 0-13 2,0 0 16 0,0 0 1 0,-342 106 11-2,268-76-13 2,8 2 12 0,18 5-2 0,9 5-9-2,14 3 1 2,16 2-3 0,9 7-4 0,0 5-10-2,34 3-3 2,22 4-3 0,12-9 0 2,3 0-1-4,-14-4 7 2,-12-8-4 0,-22 3 2 0,-19-9 4-2,-4 3-5 1,-7-5-2 1,-33-6-3 0,-17-5-1-1,-10-13-2 0,-2-9-1 3,-2-4-11-4,8 0-45 0,13 0-75 3,48-4-40-2,2-9-105 0</inkml:trace>
    </iact:actionData>
  </iact:action>
  <iact:action type="add" startTime="8187">
    <iact:property name="dataType"/>
    <iact:actionData xml:id="d7">
      <inkml:trace xmlns:inkml="http://www.w3.org/2003/InkML" xml:id="stk7" contextRef="#ctx0" brushRef="#br0">29311 6337 401 0,'0'0'359'6,"0"0"-223"0,0 0-20 2,0 0-38 0,0 0-18 1,0 0-12-4,-7 450 21 3,1-411-10 0,-1-20-22 0,7-16-15-2,0-3-22 2,0-16-20 0,0-47 2 0,0-24 18-2,0-19 11 2,0 0-8 0,13 7-2 1,5 18-1-2,-1 16 2 0,-1 16 0 2,1 22-2-2,-1 9-4-1,4 12-2 4,4 6 1-3,3 0 4 0,9 32-8 0,1 17-5-1,-5 13 3 2,-11-6 11 0,-8-4 1-2,-13-7 0 2,0-9-2 0,0-10-1 0,-26-9 0-2,-10-9 1 2,0-8-3 0,-2 0 0 0,5 0-4-2,2-11-23 2,8-15-45 0,16-1-18 0,7 9-32-2,0 5-178 3</inkml:trace>
    </iact:actionData>
  </iact:action>
  <iact:action type="add" startTime="8659">
    <iact:property name="dataType"/>
    <iact:actionData xml:id="d8">
      <inkml:trace xmlns:inkml="http://www.w3.org/2003/InkML" xml:id="stk8" contextRef="#ctx0" brushRef="#br0">30174 6227 240 0,'0'0'482'8,"0"0"-379"-1,0 0 36-2,0 0-49 3,0 0-24 0,0 0-9 0,-216 146-20-2,183-114-2 2,15-4-4 0,8-11-4 0,10-4-1-2,0-6-5 2,25-7-20 0,24 0-1 0,2 0-9-2,-2-18 2 2,-13-18-2 0,-8-7-11 0,-8 4 1-2,-13 13 6 2,2 10 5 0,-6 11 6 1,-3 5 2-4,0 0 3 3,0 11 17 0,0 23 0 0,-13 13 7-2,-3 0-6 2,6 5-14 0,1-5-7 0,2-8 1-2,7-7-2 2,0-13-30 0,0-14-40 0,0-5-51-2,3 0-150 2,17-19-598 0</inkml:trace>
    </iact:actionData>
  </iact:action>
  <iact:action type="add" startTime="9065">
    <iact:property name="dataType"/>
    <iact:actionData xml:id="d9">
      <inkml:trace xmlns:inkml="http://www.w3.org/2003/InkML" xml:id="stk9" contextRef="#ctx0" brushRef="#br0">30623 6125 520 0,'0'0'177'5,"0"0"-38"3,0 0-32-1,0 0-25 1,0 0-6-2,0 0 3 2,-159 293-23 0,159-261-10 1,0-8-17-4,0-3-15 3,16-8-13 0,11-4-1 0,9-4-40-2,4-5-9 2,2 0-29 0,0-5-49 0,-29-12-84-1,-9 4-167 0</inkml:trace>
    </iact:actionData>
  </iact:action>
  <iact:action type="add" startTime="9251">
    <iact:property name="dataType"/>
    <iact:actionData xml:id="d10">
      <inkml:trace xmlns:inkml="http://www.w3.org/2003/InkML" xml:id="stk10" contextRef="#ctx0" brushRef="#br0">30801 6369 60 0,'0'0'712'8,"0"0"-490"-2,0 0-83 3,0 0-58-4,0 0-28 3,0 0-27 0,0 0-12 0,221-27-14-2,-205-7-1 2,-3-4-4 0,-13-5-9 0,0 5-8-2,0 8-18 2,-36 8-6 0,-17 14-14 0,1 8 31 0,6 2 23-2,2 43 6 2,12 9 30 0,11-3 37-2,11 0-19 2,10-4 3 0,0 4 9 2,0-7-16-4,10 1-28 1,17-2-8 1,12-9-6 1,5-12-2-3,1-7-13 2,10-15-44-1,-3 0-48 1,-36 0-53-1,-3-20-135 1</inkml:trace>
    </iact:actionData>
  </iact:action>
  <iact:action type="add" startTime="9963">
    <iact:property name="dataType"/>
    <iact:actionData xml:id="d11">
      <inkml:trace xmlns:inkml="http://www.w3.org/2003/InkML" xml:id="stk11" contextRef="#ctx0" brushRef="#br0">31262 6421 584 0,'0'0'229'6,"0"0"-60"2,0 0-83 0,0 0-45 0,0 0-7-2,0 0 6 2,105 345-6 0,-102-254-7 1,-3 10-8-4,0 11 5 3,-3 9-9 0,-32 7 5 0,-6 0-1-2,-11-2-8 2,-12-5-3 0,-5-3-2 0,1-2-2 0,-5-4-2-1,10-6 1 0,-3-8 0 2,7-13 0-4,2-12 2 4,7-21-4-2,13-8-1 1,8-22 1-2,13-9-2 2,11-10-1 1,5-3 0 1,0 0 2-7,0 0 0 5,0-16-3 1,0-28-7-1,0-18 9-3,5-9 0 4,4-1-1 0,-2-5 2-3,-4 7 0 2,-3 9-3 0,0 15 0 1,0 21-4-2,0 11 2-1,0 11 4 1,0 3 1 0,0 15 13 1,-3 37 7-1,-13 19 4 0,5 8 13 2,1 2-12-1,2-1 20-2,6-9-5 1,-3-3 7 2,1-3 2-1,4-5-15-3,-5-11-11 4,5-6 5-2,0-17 5 2,0-13-6-3,0-8 1 2,21-5 3-1,15 0-20 1,12 0-10-1,1-8-1 1,-8-9-1 0,-5 4 0-1,-9 3-10-1,-11 4-38 2,-8 6-65 0,-3 0-56 1,-5 0-63-4,0 4 54 3</inkml:trace>
    </iact:actionData>
  </iact:action>
  <iact:action type="add" startTime="20770">
    <iact:property name="dataType"/>
    <iact:actionData xml:id="d12">
      <inkml:trace xmlns:inkml="http://www.w3.org/2003/InkML" xml:id="stk12" contextRef="#ctx0" brushRef="#br1">16273 6991 839 0,'0'0'200'7,"0"0"-80"1,0 0-35-2,0 0-19 2,0 0-42 0,0 0-5 0,0 0 1-1,635 103-7 0,-595-103 5 1,-14 0-10-2,-13 0 9 2,-13 0-12 0,0 0-5 0,-47 0-9-2,-37 0 9 2,-28 1 3 0,-19 11-3 1,1-4 0-1,2 1 0-1,15 1 0 2,29 5 1-1,28-1 1 0,25-2-2-2,21-8 5 1,10 0 20-1,0 1 22 2,55 3 38-1,44-1-52 0,41-5-30 2,14-2 2-4,3 0 1 3,-24 0 0 0,-33 0 13 0,-35 5 18 0,-33 7 2-2,-32 6-6 2,-7 9-22 0,-63 1-11 0,-25 5-10-2,-18-7-24 2,-5-7-39 0,-5-4-43 0,80-9-48-2,9 2-178 2</inkml:trace>
    </iact:actionData>
  </iact:action>
  <iact:action type="add" startTime="21654">
    <iact:property name="dataType"/>
    <iact:actionData xml:id="d13">
      <inkml:trace xmlns:inkml="http://www.w3.org/2003/InkML" xml:id="stk13" contextRef="#ctx0" brushRef="#br1">14923 9786 740 0,'0'0'205'7,"0"0"-86"1,0 0-17 0,0 0-43 0,0 0-6-2,0 0 18 2,0 0-8 0,373-49-12 0,-357 49-8-2,-6 3-6 2,-10 17-9 1,-17 2-15-4,-44 7-12 3,-35 1-1 0,-11-4-1 0,-15-5 0-2,2 1 1 3,14-3-4 0,23-3-4-2,35-2 5 2,19-6-1-4,25-4 4 5,4-4 0-5,20 0 1 1,56 0 14 2,30-14-12 0,14 2-1 0,9 9-1 1,-25 3 2-3,-28 0 2 1,-31 0 22 2,-22 20 7-4,-23 2 1 3,0 7-23 0,-23-1-12 0,-34 4 0 0,-14-8 0-2,-6-4 0 2,0-3 2 0,14-7-1 0,13-1 1-1,30-3 0 0,10-6-2 2,10 0-1-2,10 0-2 0,44 0 1 1,9 0-9 0,4 0-20-1,-10 0-7 0,-24 0-33 0,-17 0-19 2,-16 0-135-2,0 0-277-1</inkml:trace>
    </iact:actionData>
  </iact:action>
  <iact:action type="add" startTime="29344">
    <iact:property name="dataType"/>
    <iact:actionData xml:id="d14">
      <inkml:trace xmlns:inkml="http://www.w3.org/2003/InkML" xml:id="stk14" contextRef="#ctx0" brushRef="#br1">10262 17564 411 0,'0'5'122'7,"0"-5"-10"1,0 0 13-2,0 0-50 2,0 0 0 0,0 0 24 0,0 0-8-2,0 0 2 2,0 0 8 0,0 0 6 1,0 0-19-4,13 3-24 3,3-3-15 0,1 0-10 0,8 0 2-2,7 0-9 2,2 0 0 0,0 0-1 0,5 0 6-2,-1 0-4 2,-2 0-3 0,3 0-1 2,1 0-7-6,-5 0-2 5,3 0-6-2,4-3-1-1,-4 3 0 2,5-5-3 0,2 5-1 0,3-8 0 1,6 4 3-4,-1-2-3 3,1 6-9 0,-5 0 0 0,2 0 0-2,-6 0 0 2,4 0 0 0,-10 0 0 0,-4 0 0-1,3 0 0 0,-4 0 0 1,4 0 0 0,-2 0 0-2,4 0 0 2,-4 0 0 0,0 0 0 0,0 0 0-2,-4 0 0 2,0 0 0 0,4 0 0 1,-2 0 0-4,0 0 0 3,3 0 0 0,-4 0 0 0,0 0 0-2,-2 0 0 2,-5 0 0 0,0 0 0 0,-1 0 0-1,-5 0 0 0,7 0 0 1,5 0 0 0,0 0 0-2,3 0 0 2,-5 0 0 0,5 0 0 0,-3 0 0-2,1 0 0 2,2 0 0 0,-1 0 0-2,2 0 0 2,-3 0 0 0,2 0 0 0,0 0 0 0,-5 0 0-2,5 0 0 2,-2 0 0 0,6 0 0 0,-2 0 0-1,0 0 0 0,7 0 0 1,4 0 0 0,4 0 0-2,4 0 0 3,-1 0 0-2,2 0 0 1,0 0 0-2,-4 0 0 2,-2 0 0 0,-2 4 0-2,2-2 0 2,-5 2 0 0,5-4 0 0,1 0 0-2,-1 0 0 2,3 0 0 0,-7 0 0 1,6 0 0-4,-8 0 0 3,-2 0 0 0,1 0 0 0,2 0 0-2,-7 0 0 2,6 0 0 0,-6 0 0 0,5 0 0 0,3 0 0-2,0-4 0 2,-4-2 0 0,5 4 0 1,-12-3 0-4,4 5 0 4,-12-6 0-2,1 6 0 1,2-6 0-2,2 3 0 2,4 3 0 0,3-5 0 0,4 5 0-1,3 0 0 0,1-3 0 1,-7 3 0 0,-5 0 0-2,2 0 0 2,-1 0 0 0,-3 0 0-2,5 0 0 2,-1-4 0 0,1 4 0 0,1 0 0-2,-1 0 0 2,-1 0 0 0,-3-5 0 0,1 5 0-2,0 0 0 3,-2-5 0-2,-4 2 0 1,-1 3 0-2,-4-4 0 2,2 3 0 0,5-3 0 0,0 2 0-2,10 2 0 2,2-6 0 0,-1 1 0 0,2 5 0-2,-6 0 0 2,-3 0 0 0,-5 0 0 0,-4 0 0 0,2 0 0-2,-1 0 0 2,2 0 0 0,4 0 0 0,2 0 0-2,5 0 0 2,2 0 0 0,8 0 0-2,-8 0 0 3,2 0 0-2,-9 0 0 1,1 0 0 0,-5 0 0-2,-1 0 0 2,-2 0 0 0,-1 0 0 0,1 0 0-2,-1 0 0 2,-1 0 0 1,2 0 0-4,-1 0 0 3,4 0 0 0,-3 0 0 0,7 0 0-2,-1 0 0 2,2 0 0 1,-5 0 0-1,4 0 0-3,-4 0 0 4,-4 0 0-2,-1 0 0 1,2 0 0-1,-1 0 0 0,1 0 0 1,1 0 0 0,4 0 0-1,2 0 0 1,2 0 0-1,-4 0 0 2,8 0 0-4,-1 0 0 4,0 0 0-2,-1 0 0 2,-4 0 0-4,2 0 0 3,-2 0 0 0,-8 0 0 0,-4 0 0-2,1-6 0 3,1 6 0-2,-5 0 0 1,2-3 0-2,1 3 0 2,-2-3 0 0,3 3 0 0,4 0 0-2,1 0 0 2,1 0 0 1,2 0 0-2,-3 0 0-1,-1-2 0 2,-1 2 0 0,1-5 0 0,0 5 0 0,0-7 0-2,1 7 0 2,7 0 0 0,-4 0 0-2,2 0 0 3,1 0 0-1,0 0 0-1,-2 0 0-1,3 0 0 2,1 0 0 0,1 0 0 0,2 0 0-2,5 0 0 2,-3 0 0 1,4 0 0-2,-2 0 0-1,0-6 0 2,-5 6 0 0,-1-4 0 0,-7 0 0-2,2 1 0 2,-7 0 0 0,2-2 0 0,-1 5 0-2,4 0 0 3,-5-6 0-2,1 6 0 1,-8 0 0-2,5 0 0 2,-9 0 0 0,4 0 0 0,2 0 0-2,1 0 0 2,0 0 0 0,5 0 0 0,-4 0 0 1,5 0 0-4,-3 0 0 3,3 0 0 0,-4 0 0-2,5 0 0 2,4 0 0 0,2 0 0 0,2 0 0-2,-4 0 0 3,3 0 0-2,-5 0 0 1,-5 0 0-2,-2-2 0 2,-1 2 0 0,0-4 0 0,-3 3 0 0,-2 1 0-2,-1 0 0 2,2 0 0 0,-10 0 0-2,7 0 0 2,-1 0 0 0,-6-4 0 0,8 1 0-2,-2 3 0 2,-3 0 0 0,-3 0 0 0,3 0 0-2,-6 0 0 3,-4 0 0-2,-3 0 0 1,0 0 0-2,0 0 0 2,0 0 0 0,0 0 0 0,-30 20 0-1,-30 17-68 0,-32 7-119 1,47-24-80 0,4 9-151-2</inkml:trace>
    </iact:actionData>
  </iact:action>
  <iact:action type="add" startTime="43605">
    <iact:property name="dataType"/>
    <iact:actionData xml:id="d15">
      <inkml:trace xmlns:inkml="http://www.w3.org/2003/InkML" xml:id="stk15" contextRef="#ctx0" brushRef="#br1">29643 13245 237 0,'16'-17'547'6,"-11"15"-362"0,-5 2-72 2,0 0-48 1,0 0-23-2,0 0-18-1,-24 0 9 2,-16 0 29 0,-1 0-19 0,-2 13 0-2,7 9-4 2,4 4-5 0,7-1-1 0,10-3 12-2,2-5 6 2,9-5-2 0,4-7 11 2,0-1-5-6,10-4-15 4,25 0-26 0,4 0-12 0,0 0-2-2,-4-21 0 3,-12-13-1-1,-7-1-2-1,-9-1 1-1,-7 9 1 2,0 4 0 1,-2 6-1-1,-32 10 1-3,2 7 1 3,-2 0 3 0,-4 2 11 0,6 29 5-2,7 3 2 2,9-3-10 0,16-6 6 0,0-3 8-2,0-2-3 2,26 0-10 0,18-9-3 0,13-11-6-2,2 0-3 2,-11 0-1 0,-5-17-1 0,-17-2-2 0,-14 2 1-2,-12 3-1 2,0 3-1 0,-1-1 2-1,-40 9 3 0,-14 3 1 2,-3 0 3-2,1 15 4 0,11 18 2 0,10 3-1 1,11 3 0 0,18-8 2-2,7-2 2 2,0-10-3 0,7-4-5 0,44-10-2-2,15-5-3 2,8 0-3 1,0-24-1-2,-13-20 2-1,-22 0-3 2,-13-1-3 0,-18 0 7 0,-8 8-5-2,0 5 3 2,-34 5-1 0,-16 13 2 0,-10 11 0-2,-4 3 2 2,9 0 0 0,9 29 5 0,10 6 0-2,18 6-1 2,15-5 7 0,3-2-4 0,0-6 2-2,37-11-6 2,15-11-1 1,17-6-1-2,2 0-2-1,-2-29-5 2,-25 1 0 0,-17 0 3 0,-14 12-3-2,-13 4 3 2,0 4-10 0,-37 8 0 0,-15 0 9-2,-13 0 4 2,6 28 1 0,8 11 0 0,15 3 2-2,14-5 1 2,19-10 2 0,3-7-2 0,0-10 1-2,25-10-5 2,18 0-3 1,9 0-7-2,-1-40 5-1,-8-12-2 2,-12-4 4 0,-18 9-4 0,-13 5 2-2,0 17-3 2,-33 13-1 0,-20 12-3 0,-2 0 5-2,-3 6 5 2,6 30-2 0,13 9 4 0,17-2 0-2,16-4 2 2,6-11 5 0,6-13 1 0,48-15 6-1,17 0-11 0,10-24-3 2,-1-23 0-1,-16 0-2-3,-19 0 2 3,-28 12-3 0,-17 6-2 0,0 4-1-2,-13 11 0 2,-26 1 0 0,-9 6-1 0,2 5-12-2,6 2-17 2,16 0-4 0,8 0-13 0,9 0-35-2,2 6-56 2,5 5-87 0,0 11-753 0</inkml:trace>
    </iact:actionData>
  </iact:action>
  <iact:action type="add" startTime="45411">
    <iact:property name="dataType"/>
    <iact:actionData xml:id="d16">
      <inkml:trace xmlns:inkml="http://www.w3.org/2003/InkML" xml:id="stk16" contextRef="#ctx0" brushRef="#br1">29146 13935 1001 0,'0'0'279'8,"0"0"-103"0,0 0-70-2,0 0 24 2,0 0-47 0,0 0-21 0,0 0 2 0,4 61 3-2,-24 20-33 2,-4 23-3 0,5 12-17 0,-4 15-14-2,8-1 0 2,-1 1 0 0,-3 2 0 0,-1-17 0-2,0-14 0 3,-1-24 0-2,5-27 0 1,9-20 0-2,0-16 0 3,4-7 0-2,3-6 0 1,0-2 0-2,0-2 0 3,0-60 0-2,30-39 0-1,7-26 0 2,-4-8 0 0,-3 1 0 0,-2 16 0-2,-5 14 0 2,-4 20 0 0,-4 18 0 0,-2 14 0 1,0 10 0-4,4 3 0 3,-1 4 0 0,7 4 0 0,-3 3 0-2,5 6 0 2,1 2 0 0,-3 6 0 0,1 1 0-2,-4 0 0 2,0 0 0 0,-4 4 0 0,4 3 0-2,-8 6 0 2,1 0 0 0,-1 0 0 0,8 20 0-1,0 31 0 0,3 10 0 2,2 3 0-4,-6 5 0 3,-5-12 0 0,-1-13 0 0,-10-13 0 0,0-5 0-2,-3-5 0 2,0-1 0 0,0 3 0 0,0-5 0-2,-6-1 0 3,-21 4 0-2,-9-4 0 1,-12-1 0-2,-9-1 0 2,-5-3 0 0,-3-2 0-2,5-5 0 2,7 1 0 0,14-6 0 0,14 7 0 0,9-7 0-2,13 0 0 2,2 0 0 0,1 0 0 0,0 0 0-2,11 0 0 2,34 0 0 0,13 0 0 0,6 0 0-2,-5 0 0 3,-8 0 0-2,-2 0 0-1,-8-4 0 2,-9-5 0 0,7-2 0 0,-6-5 0 0,4-4 0-1,-7-14 0 0,-5-5 0 1,-7-18 0 0,-4-4 0-2,-14-7 0 2,0 4 0 1,-14 7 0-2,-29 10 0-1,-8 10 0 2,2 10 0 0,-5 3 0-1,5 11 0 0,8 1 0 2,5 5 0-2,16 0 0-1,8 7-8 2,4-2 7 0,6 2 1 0,2 0 2 0,0 0-2-2,0 0 1 2,0 0 1 1,0 0-2-2,0 0-2-1,0 0-1 2,0 0-4 0,0 0-5-2,0 0-26 2,-3 0-32 0,-4 0-29 0,-2 0-78-2,6 0-94 2,-1 0-407 1</inkml:trace>
    </iact:actionData>
  </iact:action>
  <iact:action type="remove" startTime="49129">
    <iact:property name="style" value="instant"/>
    <iact:actionData xml:id="d17" ref="#d16"/>
  </iact:action>
  <iact:action type="add" startTime="49161">
    <iact:property name="dataType" value="strokeEraser"/>
    <iact:actionData xml:id="d18">
      <inkml:trace xmlns:inkml="http://www.w3.org/2003/InkML" xml:id="stk17" contextRef="#ctx0" brushRef="#br2">35856 18548 647 0,'0'0'149'35,"0"0"-26"-35,0 0-85 0,0 0-36 0,0 0-1 4,0 0 1 3,0 0-2-1,26 33-1 2,-26-33-21 0,0 0-58 0,0 0-233-2</inkml:trace>
    </iact:actionData>
  </iact:action>
  <iact:action type="remove" startTime="49535">
    <iact:property name="style" value="instant"/>
    <iact:actionData xml:id="d19" ref="#d15"/>
  </iact:action>
  <iact:action type="add" startTime="49559">
    <iact:property name="dataType" value="strokeEraser"/>
    <iact:actionData xml:id="d20">
      <inkml:trace xmlns:inkml="http://www.w3.org/2003/InkML" xml:id="stk18" contextRef="#ctx0" brushRef="#br2">36485 17668 657 0,'0'0'201'26,"0"0"-101"-26,0 0-78 0,0 0-22 3,0 0-90 4,0 0-140 0,0 0-305 1</inkml:trace>
    </iact:actionData>
  </iact:action>
  <iact:action type="add" startTime="51483">
    <iact:property name="dataType"/>
    <iact:actionData xml:id="d21">
      <inkml:trace xmlns:inkml="http://www.w3.org/2003/InkML" xml:id="stk19" contextRef="#ctx0" brushRef="#br1">31239 10716 667 0,'0'0'396'6,"0"0"-239"2,0 0-28 0,0 0-31 0,0 0-44-2,0 0-13 2,0 0-20 0,0 44-11 0,3-30 5-2,2-7-6 2,-5-5 10 1,5-2-11-2,-2 0-8-1,0 0-6 2,-1 0 2 0,0 0 1 0,-2-9 2-2,0-2-1 2,0 5 0 0,0 0 0 0,0 6 0-2,-20 0 2 2,-10 0 2 0,-4 0 1 0,7 23 11-2,5 4-5 2,12 2 11 0,8-5 5 0,2-5 10-2,0-6 4 2,0-4-9 1,25-5-7-2,8-4-21-1,7 0-2 2,-3 0 0 0,-3-20-3 0,-5-14-2-2,-12-6 1 2,-10 3 2 0,-7 6-2 0,0 10 0-2,0 7 0 2,-24 5 1 0,-11 3 1 0,0 6 2-2,2 0 2 2,-4 15 2 0,7 20 10 0,11 4-2-2,8 3-2 2,11-4-4 0,0-12-1 0,0-9-4-2,30-12-1 2,21-5-1 0,8 0-3 0,5-14 0-1,-3-26 2 0,-13-2-3 1,-16-6 5 0,-22 4-3-2,-10 7-1 2,0 8-1 0,-6 10 0 0,-35 10-1-2,-12 9 2 2,-7 0 4 0,2 17 4 1,2 26-2-3,6 4 3 1,16 7 0 2,11-2-1-2,12-1 0-1,11-8 0 2,0-11-1 0,5-12-1 1,27-5-2-4,11-15-5 3,5 0-2 0,4 0 2 0,-4-20-2-2,-7-17 4 2,-12 2-1 0,-12 0-1 0,-17 4 2-1,0 6-2 1,0 3-1-1,-31 7-5 1,-2 7-5-2,-5 8-3 2,-6 0 11 0,3 26 8 0,9 34 5-2,3 3 12 2,13 5-13 0,13-15 5 0,3-14-8-2,0-18 0 2,0-13-1 0,25-8-2 0,15 0-9-2,11-3 1 2,-2-38 5 0,-4-11-1 0,-11-1 3-2,-17 0 1 2,-8 16-1 0,-9 8-1 0,0 9 2-2,-16 13-3 2,-12 7 1 1,-8 0 3-2,3 7 1-1,2 33 3 2,8 8 9 0,13 0-6 0,10-6 5-2,0-8-5 2,0-15-5 0,13-6 5 0,17-11-6-2,10-2-8 2,2 0 2 0,-3-22 1 0,-6-12 2-2,-10-6 0 2,-11-2-2 0,-12-2 4 0,0 9-3-2,-15 10 0 2,-34 8-1 1,1 12 5-2,-4 5-1-1,10 0-1 2,9 5 2 0,7 25 5 0,14 2 9-2,12 1-5 2,0-2 7 0,28-5-9 0,25-7 3-2,8-10-8 3,3-9-2-2,-8 0 1 1,-15 0-2-2,-18-4 0 2,-13-14-4 0,-10-1-1 0,0-2-3-2,-13 7 1 2,-33 9-1 0,-6 5 9 0,-8 0 0-2,7 5 2 2,9 23 0 0,14 5 4 0,14-7 2-2,11-5 1 2,5-8 2 0,0-5-3 0,38-4-7-2,8-4-1 2,11 0-8 0,-3 0-13 0,-1-21-27-2,-9-4-52 2,-34 10-60 0,-7 4-174 0</inkml:trace>
    </iact:actionData>
  </iact:action>
  <iact:action type="add" startTime="53119">
    <iact:property name="dataType"/>
    <iact:actionData xml:id="d22">
      <inkml:trace xmlns:inkml="http://www.w3.org/2003/InkML" xml:id="stk20" contextRef="#ctx0" brushRef="#br1">32167 9945 215 0,'0'0'533'6,"0"0"-394"2,0 0-46-2,0 0-24 3,0 0-27-2,0 0 11-1,0 0 2 2,-71 520-9 0,54-438-7 0,1-15 0 1,8-22-8-4,-2-17-4 3,3-13 5 0,7-11 0 0,0-4-12-2,0 0-10 2,0 0-10 0,0-24-12 0,7-40 12-2,13-28 0 2,4-20 0 0,-3-9 1 1,-2-3 0-4,-3 13-1 3,2 19 0 0,-2 18 1 0,1 23-1-2,-3 14 0 2,-1 6 0 0,3 8 0 0,3 3 0-2,-1-4 1 2,5 8 0 0,2 2 2 0,5 6-2-2,3 8 2 2,4 0 1 0,-1 0 0 0,1 27-3-2,-6 10 0 2,-5 10 0 0,-9 7 0 0,-6 5 2-2,-9 6-1 2,-2-1-2 0,0-5-1 0,0-2 1-2,-30-10 0 2,-8-10-3 0,-1-7 1 0,-10-6 2-2,4-14 0 2,-1-3 0 1,-1-7-2-4,12 0-1 3,6 0 2 0,6 0-1 0,7 0 2-2,12 0-1 2,-3 0-3 0,7-4-1 0,0 4 0 0,0-3 2-2,0 3-7 2,0-2-2 0,0-2 0 0,0 4 11-2,23 0 1 2,9 0 1 1,8 0 3-2,5 0 2-1,6 0-3 2,-2 0 0 1,-1 0-1-2,-12 0-1-1,-4 0 6 2,-10-4-3 0,1-11 0 0,-8-10-4-2,-2-9-2 2,0-11 1 0,-10-8 1 0,0-2-1-2,-3 3 0 3,0 5 1-2,0 8 0 1,0 1 0-2,-12 10 0 2,-5 0-1 0,2 3 1-2,-8-4-1 2,-2-1 1 0,-2-2-5 0,2 0 5 0,2 8-5-2,7 8 2 2,6 4 0 0,5 7 3 0,5 2-1-2,-2-1 0 3,2 3 1-2,0 1 0 1,-3 0-1-2,-6 0 2 3,-3 13 8-2,-1 26 4 1,6 9-2-2,-3-2-4 2,4-9 1 0,2-12-4 0,-2-3-2-2,3 3 1 2,-4 9-2 1,0 14 5-2,-4 13-4-1,-2 6 3 2,0 9 6 0,0 3 1-2,2 0-3 2,-7 0-3 0,2-5 0 0,0-10-3 0,3-9 3-2,3-9-5 2,6-11 3 0,-8-3 4 0,11-9-2-2,-9-1-6 2,-3-3 1 0,5-4 0-2,-5-7-2 2,0-1 0 0,6-5-7 1,4-2-1-2,3 0-3-1,0 0-3 2,0 0 10 0,0 0 4 0,0 0 1-2,0 0 0 2,0 0-2 0,0 0-9 0,0 0 9-2,0 0-3 3,0 0 5-2,-1 5-1 1,-11-2 1-2,8 0 1 2,4 1-1 1,-3-2 0-2,0-2-1-1,3 0-7 2,-6 0-2 0,6 0 0 1,0-9-1-4,0-16 11 3,12 0 1 0,1 8-1 0,-6-1-3-2,0 5 3 2,-1-1 1 0,1 2 0-1,-2 0-1 0,3-1 0 1,4-9 1 0,0-12-1 0,5-11 1-2,0-17-2 2,1-14 1 0,2-5 0 0,-1-3 2-2,-3-1-2 2,-2 7 0 1,-1-1 0-2,0 6 0-1,3 3 0 2,-1 4 0 0,-1 11 1 0,-2 9-2-2,-3 15 2 2,-2 16-2 0,-6 3 2 0,7 5-1-2,-8 5 0 3,0-1 3-2,0 1-1 1,0-4 2-2,2 2-3 2,-2 3 0 0,0-3 2-2,0 2-3 2,0 2 0 0,0-3 0 0,0 3-1 0,0 0 2-2,0 0-1 2,0 0 3 0,0-3-3-1,6-2 0 0,4-4-1 1,5-8 1 0,4 0 0 0,1 6 2-2,0 1 0 3,4 3 0-2,-4 7 2 1,0 0 5-2,-2 7 10 2,-3 25-2 0,0 17 7 0,-3 16-9-2,-11 4 2 2,-1 10-9 0,0-3-2 0,0-1-5-2,-4-7 1 2,-25-6-1 0,-6-6-1 0,-1-11 0-2,-8 0 0 2,6-13 0 0,7-14-2 0,-1-6 1-2,7-12-6 3,-2 0 1-2,-1 0-11-1,2-22 5 3,7-10 4-2,-1 4 2 1,15 11 4 0,-2 9 1-2,7 4 0 2,0 4 1 0,0 0 0 0,0 0 3-2,0 0 6 2,7 0 18 0,27 4-18 0,9 13-4-2,8-4-4 2,3-3-1 3,-2-8-1-7,-4-2 1 4,-8 0-3 0,-6-5 3-1,-8-24-3 4,-6-13-2-6,-3-10 2 4,-9-13 0-2,-4-15 0 1,-4 1 2-2,0 4 1 2,0 11-4 0,-12 15 3 0,-9 17-6-1,-8 12 5-1,-2 3 1 4,-5 2 1-5,4-2 1 3,0 2-1 0,-4-7-3-2,8 6-10 1,8 5-1 1,0 6 4 0,7 5 8-1,5 0 0-1,0 0 2 2,3 13 9 0,-8 24-2 0,8 16-3 0,-7 14 6-1,-1 10 0 0,1 1-5 1,-1 7 7-2,-3 5-7 2,3 0 2 0,-3 1-3 0,9-3 1 0,3-3 0-2,1-14 2 2,3-5 0 0,-3-13-2-1,3-5-1 0,-10-8-1 1,-3-13-1 0,0-6-1-2,0-7-1 2,11-9 1 0,2-5-1 0,0 0-1-2,0 0 1 2,0 0-5 0,0 0-10 0,0 0 15-2,0 0 1 2,0 0-1 0,0 0 0 0,0 0 3 0,0 0-2-2,2 0 0 2,-2 0-1 0,0-10-2-1,3-20-5 0,5-11 4 2,4-21 2-2,4-15 1-1,1-14 0 2,-1-8-1 0,2-5 1 0,-8 9-1-2,6 10 1 2,-8 9-1 0,7 14 2 1,-2 6-2-2,-2 1 2-1,5 6-2 2,0 4 2 0,-1 6-2 0,-1 10 0-2,-1 8 1 2,2 4-1 0,-2 2 2-1,6 1 1 1,4 3-2 0,3 2 3-1,-1 2-3 1,-5 0 1-2,6 7 1 2,-6 0 0 0,4 0 5-2,-1 31-5 2,-3 19 6 0,-1 18-6 0,-3 3 0 0,-5 4 2-2,0-1-2 2,-4-9-2 0,-7-7 1 0,0-8 2-2,0-6-5 2,-5-3 2 0,-24 2-1-1,-7-8 0 0,-7-1 2 2,-9-3-1-2,-2-5 0-1,-13-6 0 2,11-9-1 0,4-7-1 0,7-4 0-2,21 0-2 2,8 0-1 0,6-17-10 0,7-4-8-2,3 7-2 2,0-3-11 0,0 7-41 0,0 7-111 0,0 3-225-2</inkml:trace>
    </iact:actionData>
  </iact:action>
  <iact:action type="remove" startTime="59005">
    <iact:property name="style" value="instant"/>
    <iact:actionData xml:id="d23" ref="#d22"/>
  </iact:action>
  <iact:action type="add" startTime="59033">
    <iact:property name="dataType" value="strokeEraser"/>
    <iact:actionData xml:id="d24">
      <inkml:trace xmlns:inkml="http://www.w3.org/2003/InkML" xml:id="stk21" contextRef="#ctx0" brushRef="#br2">39195 14369 812 0,'0'0'197'31,"0"0"-105"-31,0 0-14 0,0 0-36 1,0 0-37 3,0 0-5 5,-16-20-26-2,-4 29-71 2,7 8-111-4,1 8-400 3</inkml:trace>
    </iact:actionData>
  </iact:action>
  <iact:action type="add" startTime="60496">
    <iact:property name="dataType"/>
    <iact:actionData xml:id="d25">
      <inkml:trace xmlns:inkml="http://www.w3.org/2003/InkML" xml:id="stk22" contextRef="#ctx0" brushRef="#br1">31922 9681 162 0,'0'0'290'7,"0"0"-85"-1,0 0-16 2,0 0-20 0,0 0-47 0,0 0-32-2,36-84-12 2,-36 101 5 0,0 34-28 1,0 18-42-4,0 19 7 3,-8 9-2 0,-10 16-4 0,4 14-9-2,-5-7-3 2,6-5 0 0,4-24 5 1,-3-29-7-2,11-18 2 0,-2-15-1 2,0-18-1-3,3-5 0 0,0-6 0 2,0 0-5 0,0 0-4 0,0 0 7-2,0-17-11 2,6-34 13 0,8-22 2 1,-3-20 0-4,2-13-2 3,-9 0 0 0,8 1 0 0,-8 20 1-2,3 18-1 2,2 19-1 0,1 6 1 0,3 5 1-1,-4 1-1 0,7-5 2 1,0 3-2 0,0-4-1-2,1 0 1 2,-2 3 0 0,0 0 0 0,9 11 0-2,-10 5-1 2,12 0 0 0,3 7 1 1,0-1 0-4,3 5 1 3,-7 9 0 1,1 3 2-1,3 0-1-3,0 0-2 4,3 28 0-2,4 21-3 1,-8 6 0-1,-1 9 3 0,2 0-1 1,-9-7 2 0,4-11-1-1,-11-6 2 0,-9-10-2 1,-4 1-5 1,0-3 5-4,0-5-2 3,0-1 2 0,-16-1 0 1,-17-3-3-4,-11 2 2 3,-1-3 1 0,-7 0 2 0,-3-3-2-2,-2-6 1 2,1-8-1 0,2 0-5 0,8 0 0-2,8 0 0 2,12 0-13 0,9 0 1 0,4 0-5-2,3 0-24 2,8 0-6 0,-10 0-2 0,8-5-28-2,-9-18-33 2,10 9-24 0,0-3-435 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084">
    <iact:property name="dataType"/>
    <iact:actionData xml:id="d0">
      <inkml:trace xmlns:inkml="http://www.w3.org/2003/InkML" xml:id="stk0" contextRef="#ctx0" brushRef="#br0">24174 6747 446 0,'0'9'367'22,"0"-4"-192"-22,0-2-55 0,-4 2 7 8,4-5-1 1,0 3-36-4,0-3-14 3,0 0 0 0,0 4-9 0,0-4-12-2,0 2-5 2,0 1-10 0,0-3-6 0,0 0-4 0,40 0 3-2,21 0-1 2,13 0-10 0,12 0 19-2,5 0-1 3,3 0-40-2,9 0 0 1,5-9 0-2,9-2 0 3,19-3 0-2,9-2 0 2,16-5 0-4,0 1 0 3,0 7 0 0,-5 4 0 0,-11 6 0-1,0 3 0 0,-8 0 0 2,-1 0 0-2,-9 0 0 0,4 0 0 0,-4 0 0 1,2 0 0 1,-4 0 0-4,-9 0 0 3,-15 0 0 0,-9 15 0 0,-4 7 0-2,-4 1 0 3,5-1 0-2,-1-5 0 2,1-5 0-4,6-5 0 3,-9-1 0 0,2-2 0 0,-17-4 0-2,-10 0 0 2,-15 0 0 0,-12 0 0 0,-4 0 0-1,-11 0 0 1,-4 0 0-1,-2 0 0 1,0 0 0-2,-6 0 0 2,0 0 0 1,-1 0 0-2,-3 0 0-1,-3 0 0 2,0 0 0 0,0 0 0 1,0 0 0-4,0 0 0 3,-16 0 0 0,-36 0 0 0,-21 0 0-1,-22 0 0 0,-14 0 0 1,-17-6 0 0,-9-9 0-1,-10-1 0 0,-3 2 0 2,-13-1 0-2,-7 2 0-1,-3 1 0 2,-4 4 0 0,-11-1 0 1,-2 4 0-3,-8-1 0 2,-1 0 0 0,14 1 0 0,11-1 0-2,11-1 0 1,13 7 0 2,10 0 0-1,12 0 0-2,13 0 0 2,12 0 0 0,4 0 0 0,2 0 0-2,10 0 0 2,9 0 0 0,8 0 0 0,10 7 0-2,5-1 0 2,9-4 0 0,14 1 0 0,7-3 0-2,14 0 0 2,2 0 0-1,7 0 0 2,0 0 0-4,0 0 0 3,0 0 0 0,29 0 0 0,21 0 0-1,18 0 0 0,18 0 0 1,17 0 0 0,19 6 0-1,18 17 0 0,20-1 0 2,11 3 0-2,10-5 0 2,13-3 0-4,11-2 0 3,5 6 0 0,1 2 0-2,-9 2 0 2,-9-8 0 0,-2-5 0 1,-5-12 0-3,-5 0 0 1,-16 0 0 1,-17-10 0 0,1-7 0-1,-8 7 0 0,-9 4 0 1,-3 6 0 0,-12 0 0-1,-17 0 0 0,-12 0 0 2,-5 0 0-2,-18 6 0-1,-12-1 0 2,-14-2 0 1,-18-3 0-2,-9 0 0-1,-5 0 0 3,-7 0 0-2,0 0 0 2,0 0 0-3,0 0 0 1,0 0 0 2,-16 0 0 0,-50 0 0-4,-33 0 0 3,-37 0 0 0,-25 0 0 0,-20-20 0-2,-6-12 0 2,-8-3 0 0,-12 4 0 0,-6 6 0-2,-12 10 0 2,-12 15 0 0,3 0 0 1,2 3 0-4,18 19 0 3,23-2 0 0,25-3 0 0,30-5 0-2,23-6 0 2,30 0 0 0,30-6 0-1,22 0 0-1,21 0 0 2,10 0 0 0,0 2 0 0,36-1 0-1,66 12 0 0,67 6 0 2,69 1 0-2,33 2 0-1,23-2 0 2,8 0 0 0,-21-3 0 1,-17 0 0-4,-6-5 0 4,-13-2 0-2,7-7 0 2,9-3 0-4,-12 0 0 3,-20 0 0 1,-39 0 0-2,-36 0 0-1,-39 9 0 2,-33-1 0 1,-31-3 0-2,-31-1 0 0,-10-2 0 1,-10-2 0 0,0 6 0-1,-36 3 0-1,-39-1-158 2,-38-3 5 0,-38-2-54 1,77-3-63-4,4 2-234 4</inkml:trace>
    </iact:actionData>
  </iact:action>
  <iact:action type="add" startTime="10107">
    <iact:property name="dataType"/>
    <iact:actionData xml:id="d1">
      <inkml:trace xmlns:inkml="http://www.w3.org/2003/InkML" xml:id="stk1" contextRef="#ctx0" brushRef="#br1">5042 9224 484 0,'0'0'178'10,"0"0"-25"-7,0 0-2 5,0 0-65 0,0 0-20 0,0 0-3-2,42 4-20 2,-16-8-17 0,2-16-16-2,9-5 2 2,2-5-2 1,14-1 5-2,-4 6-2 2,3 6-4-4,2 6 15 3,-8 4-3 0,2 9-4 0,-8 0-3-2,-3 0-4 2,2 0 4 0,-1 9-10 1,-4 13 0-4,8 3 1 4,-4-3 0-2,7-3-4 2,-3 2 1-4,4-11 1 3,7 2-3 0,2-8 0 0,11-4 1-2,5 0-2 3,5-24-3-2,2-6 4 2,-1-2 1-4,-8 10 1 4,-3 5 2-2,-7 7-1 0,-5 3 4 0,-5 7-2 2,-1 0 0-2,0 0-3 2,0 0 4-3,4 0-5 1,4 4 5 1,1 12-5-2,2 6 4 2,2 0-2 0,-2 0-1 0,-1-3-2 0,-1-6-3-2,2-10 2 3,5-3-2-2,4-5 1-1,8-32-1 2,2-5 1 0,9-3-4 0,-3 6 4-2,4 5 2 2,-6 11 0 0,-11 12 1 0,-10 11-1 0,-2 0 2-1,-7 3-2 0,0 32-1 1,-2 2-2 0,0 3 2-2,0-6 0 2,3-8 1 0,-2-7-2 0,-2-9-1-2,3 0 0 3,8-10 0-2,-4 0 1-1,11 0 0 2,-6 0 2 0,6-13 0 1,-4-5 0-2,-6 4 0-1,-6 2 2 2,1 7-1 1,-7 2-1-2,7 3 3 0,-7 0-3 0,6 0 1 1,1 0 0-1,2 0-2 0,9 0 4 2,-2 0-5-2,9 0 4 2,1 0-1-4,0 0-1 4,-2 0 1-2,-2 0-1 0,-3 0 1 0,1-3-2 1,0-24 0 0,-2-14 0 0,5 1-1-2,1-7 2 2,-5 11 0 0,3 5 0-1,-6 12 3 1,-8 8-2-1,2 11 1 1,-5 0-2 0,-3 0 5-2,-3 1-3 2,-3 14-2 1,-4-3 0-3,-1-10 0 2,2-2-1 0,3 0-3-1,4 0 2 2,3 0 1-3,12 0 1 2,1 5 1 0,6 33 0-3,-2 3 1 4,0-1-2-2,-8-13 1 1,-3-12-1 0,-5-10 3-1,5-5-3 1,-1 0 0-1,4 0 1 1,-1 0-2-2,-4 0 2 2,-2 0-2 0,-2 0 1 0,-1 0-8-2,-6 0-33 2,-9-27-108 0,-26-1-43 1,-1-9-388-4</inkml:trace>
    </iact:actionData>
  </iact:action>
  <iact:action type="add" startTime="13339">
    <iact:property name="dataType"/>
    <iact:actionData xml:id="d2">
      <inkml:trace xmlns:inkml="http://www.w3.org/2003/InkML" xml:id="stk2" contextRef="#ctx0" brushRef="#br2">13361 9221 827 0,'0'0'147'7,"0"0"-83"-1,0 0 4 2,0 0-33 0,0 0-7 0,0 0 9-2,0 0 0 2,164-150 15 0,-121 140 2 0,3 10-5 0,-2 0-4-1,7 0-9 0,-5 17-17 1,5 7-9-2,-6 1 6 2,4 3-4 0,-3 1 0 0,-1-7-8-2,0 0-3 2,6-2 6 1,3-3-2-2,5-5 0-1,2-12 0 3,16 0-5-2,7-15 0 1,6-26 3-2,4-5-7 3,-14 1 5-1,-15 14-1-1,-10 10 0-1,-17 12 14 4,-4 5 10-4,-9 4-2 3,3 0-11-4,1 0-3 3,-2 0-3 0,5 18-1 1,-3 1-4-3,7 1 2 1,5 0-2 2,8-3 6-2,5-6-4 2,7-6 0-4,11-5-2 3,3 0 0 0,11 0 0-2,10 0 0 2,4-16 0 0,3-7 0 0,-3 3 1-2,-13 14-1 3,-8 6 0-2,-11 0 3 2,-8 4 5-4,-2 18-6 3,-3-5-2 1,-3-4 0-2,5-4-1 0,-1-4 1 1,1-1-3-1,-1-1-6 1,-1-1-3-2,5 5-27 2,6-3-28 0,-2-4-26 0,-43 0-95-2,-6 0-164 2</inkml:trace>
    </iact:actionData>
  </iact:action>
  <iact:action type="add" startTime="20772">
    <iact:property name="dataType"/>
    <iact:actionData xml:id="d3">
      <inkml:trace xmlns:inkml="http://www.w3.org/2003/InkML" xml:id="stk3" contextRef="#ctx0" brushRef="#br1">5388 15836 365 0,'0'0'88'8,"0"0"-36"-1,0 0 49 0,0 0 33 2,0 0-11-4,0 0 47 3,0 0-9 0,0-4-32 0,0 4-15-2,0 0-27 2,0 0-6 0,0 0-13 0,0 0-14-1,5 0-11 0,25-2-13 1,15-6 2 0,6-4 1 0,2 6 2-2,8-5-5 2,10 5 5 1,6 4 1-3,7 2-1 3,2 0-24-1,-2 0-11 0,0 0 0-2,0 0 0 2,4 0 0 0,-1 0 0 0,8 6 0-2,0 3 0 2,5-5 0 0,5-1 0 2,-4 0 0-3,6 0 0-2,-5-3 0 4,2 0 0-2,-4 0 0-1,-3 0 0 2,-1 0 0 0,1 0 0 0,10 0 0-2,6 0 0 3,5 0 0-2,7 0 0 2,2 0 0-4,-2 0 0 3,1 0 0-1,-6 0 0 2,-10 0 0-4,3 0 0 3,-5 0 0 0,-3 0 0 1,0 0 0-2,-1 0 0-1,5 0 0 3,7 0 0-1,1-9 0-3,-5-2 0 4,-8 3 0-1,-8-3 0 0,-15 5 0 0,-4 3 0-2,3-2 0 2,-1 0 0 0,5-2 0-2,9 2 0 2,1 0 0 0,1 2 0 0,6 3 0-2,-1 0 0 2,-7 0 0-1,-5 0 0 2,-6 0 0-2,-7 0 0-1,2 0 0 4,2 0 0-3,3 0 0-1,-6 0 0 2,-3 0 0 0,-2 0 0 0,-1 3 0-2,-2 2 0 3,4 0 0-2,6-2 0 2,-1 1 0-5,9 1 0 5,-2-5 0-2,3 2 0 2,-3-2 0-3,-4 0 0 2,-6 0 0 0,-6 0 0 0,0 3 0-2,-7 6 0 2,2-7 0 0,1 1 0 0,0 3 0-3,-6-6 0 4,6 0 0-1,-5 0 0 1,-2 0 0 4,2 0 0-12,-5 0 0 5,-2 0 0 2,-4 0 0-3,-5 0 0 3,-2 0 0 0,-1 0 0 1,4 0 0-4,-1 0 0 4,4-9 0-1,4-2 0-1,2 1 0 0,-2-2 0 0,1 4 0 1,2 2 0 0,-6 2 0-2,-5 4 0 2,-4 0 0 0,-4 0 0 0,-9 0 0-2,-1 0 0 3,1 0 0-2,-7 0 0 2,1 0 0-4,-6 0 0 3,-3 0 0 0,-6 0 0 0,-5 0 0-2,0 0 0 3,0 10 0-2,-27 17 0 1,-53 4-246-1,37-14-117 0,-4 5-371 1</inkml:trace>
    </iact:actionData>
  </iact:action>
  <iact:action type="add" startTime="22942">
    <iact:property name="dataType"/>
    <iact:actionData xml:id="d4">
      <inkml:trace xmlns:inkml="http://www.w3.org/2003/InkML" xml:id="stk4" contextRef="#ctx0" brushRef="#br1">5288 18558 362 0,'0'0'101'8,"0"0"5"-2,0 0 73 2,0 0-61 0,0 0 20 0,0 0-3-2,0 0-21 3,0 0 0-2,3 0-20 1,2 0-13-2,8 0-4 2,1 0-1 0,2 0-12 0,10-4-10-2,2-5-1 2,2 3-2 0,6-5-1 2,5 11 1-6,2-6-22 4,4 6-29 0,6 0 0 1,4 0 0-4,0 0 0 3,3 0 0 0,7 0 0 1,3 0 0-3,-2 0 0 1,1 0 0 2,5 0 0-2,0 0 0-1,3 0 0 2,-2 0 0 0,-4 0 0 0,3 0 0-1,-3 0 0 0,6 0 0 2,-3 0 0-2,6 0 0-1,-3 0 0 2,5 0 0 1,2 0 0-2,-2-6 0-1,-6 6 0 2,4 0 0 0,-6 0 0 0,1 0 0-1,-2 0 0 0,-2 0 0 1,1 0 0 1,1 0 0-4,-1 0 0 4,8 0 0-2,-3 0 0 2,7 12 0-4,1-7 0 4,-3 1 0-2,2 1 0 1,-2 1 0-1,-3-4 0 1,3-4 0-1,-1 0 0 2,2 0 0-4,-5 0 0 3,-5 0 0 0,-9 0 0 0,-4 0 0-2,0 0 0 2,-12 0 0 1,5 0 0-2,2 0 0-1,-2 0 0 2,6 0 0 0,2 0 0 1,7 0 0-4,-11 0 0 3,-1 0 0 1,1-4 0-2,-11-9 0 0,8 11 0 1,-1-4 0-1,4 6 0 1,7-5 0-1,-1 5 0 0,17-6 0 1,4-2 0 0,6 3 0-2,9-2 0 2,-2-3 0 1,11 3 0-2,0 4 0-1,2 3 0 2,9 0 0 0,3 0 0 1,2 0 0-3,4 0 0 1,-5 0 0 1,2 0 0 0,1 0 0-2,1-5 0 3,4 5 0-2,4 0 0 2,-4-5 0-4,-4 5 0 3,-1-7 0 0,1 2 0 0,-1 2 0-2,0-2 0 3,2 0 0-2,1-2 0 2,7-3 0-4,2 7 0 3,3-3 0 0,-1 0 0 1,-4 6 0-4,-1-5 0 3,-9 3 0 0,-4 2 0 0,1 0 0-2,9 0 0 3,-3 0 0-2,0 0 0 1,-1 0 0-2,-4 0 0 2,5 0 0 0,8 0 0 0,3 0 0-2,5 0 0 2,5 0 0 1,-3 0 0-2,7 0 0-1,0 0 0 2,1 0 0 0,1 0 0 0,-5 0 0-2,3 0 0 2,2 0 0 0,5 0 0 1,4 7 0-4,8 8 0 3,-8 7 0 0,8-2 0 0,-5 0 0-2,0 2 0 2,6-8 0 0,-10-3 0 0,10 4 0-2,-6-11 0 3,1 1 0-2,-5 2 0 1,1 1 0-2,5-2 0 3,-3 0 0-2,-9-1 0 1,-7-2 0-2,-8-3 0 2,-13 0 0 0,-2 0 0 1,-3 0 0-4,-1 0 0 4,-11 0 0-2,3 0 0 2,-3 0 0-4,3 0 0 3,0 0 0 0,-5 0 0 0,-9 0 0-2,-13 0 0 2,-9 0 0 0,-15 0 0 0,-16-3 0-2,-10 3 0 2,-18 0 0 0,-8 0 0 0,-6 0 0-2,-7 0 0 2,0 0 0 0,0 0 0 0,0 0 0-2,0 0 0 2,0 0 0 0,0 0 0 0,0 0 0-2,0 0 0 2,0 0 0 1,0 0 0-2,0 0 0-1,0 0 0 2,0 0 0 0,-3 0 0 0,-14 0 0-2,-20 0-36 2,-35 0-205 0,27 0-86 0,-16 0-190-2</inkml:trace>
    </iact:actionData>
  </iact:action>
  <iact:action type="add" startTime="26879">
    <iact:property name="dataType"/>
    <iact:actionData xml:id="d5">
      <inkml:trace xmlns:inkml="http://www.w3.org/2003/InkML" xml:id="stk5" contextRef="#ctx0" brushRef="#br1">17447 14496 832 0,'17'0'245'7,"-17"-7"-120"2,-17 5-58-1,-70-1 15 0,-59 3 22-3,-53 0-25 4,-55 0 26-2,-30 23-16 2,-6 21-20-2,-2 21-18-1,10 23-12 6,21 18-18-6,16 0-4-1,28-5-9 3,30-22 3 0,29-31-6 0,41-23-4-2,37-10-1 2,36-13 3 0,27-2 3 0,17 0-6-2,0 0-3 2,13-14 3-1,25-10-1 2,-3 0 1-4,4 16-18 4,-2 8-35-2,2 0-31-1,2 0-68 3,3 0-45-1,-31 0-134 0,-3 0-288 0</inkml:trace>
    </iact:actionData>
  </iact:action>
  <iact:action type="add" startTime="27338">
    <iact:property name="dataType"/>
    <iact:actionData xml:id="d6">
      <inkml:trace xmlns:inkml="http://www.w3.org/2003/InkML" xml:id="stk6" contextRef="#ctx0" brushRef="#br1">15281 14374 364 0,'0'0'293'7,"0"0"-73"0,0 0-91 1,0 0-10-2,0 0-41 2,0 0-22 0,-350 203-16 0,241-121-12-2,-10-1-13 2,6 2-5 0,9-2 0 0,18-12 0-2,6-2 3 3,18-8 1-2,11-14-2 1,15-9 15-2,16-10 7 2,12-9-6 0,8-10 9 0,0 5 21-2,21-4 14 2,47 8-42 0,38-1 10-2,14 11 25 2,18 2 10 2,-1 6 0-4,-6 0-20 2,-11-7-20-2,-15 0-30 3,-10-10-5-1,-21-10 0-2,-16-4 0 2,-13-3 0 0,-17 0 0-1,-11 0-11-1,-14 0-106 2,-3-20-105 0,0 10-92 0,0-2-620 0</inkml:trace>
    </iact:actionData>
  </iact:action>
  <iact:action type="add" startTime="28187">
    <iact:property name="dataType"/>
    <iact:actionData xml:id="d7">
      <inkml:trace xmlns:inkml="http://www.w3.org/2003/InkML" xml:id="stk7" contextRef="#ctx0" brushRef="#br1">18257 14953 743 0,'0'0'318'5,"0"0"-100"1,0 0-76 2,0 0-68 0,0 0-9 0,0 0 0-2,422-121 6 2,-258 99-3 0,20-3-25 0,16 11 8 0,-1 9-7-2,-18 5-7 2,-25 0-15 0,-28 7 2 2,-31 13 4-4,-25-3-14 2,-28-12-4 0,-19-2-2 1,-17-3-6-4,-8 0-2 2,-5-20-10 0,-53-29 4-1,-32-28 6 3,-38-16 2-2,-33-10 0 1,-29-10 4 0,-18-5-6-2,-8 0-4 2,7 6 1 0,16 11 2 0,35 22-3-2,35 16 3 2,42 28 0 0,37 12 0 0,27 14 0-1,14 9 2 0,3 0 0 2,0 0 4-3,0 12 8 2,0 42-11 0,30 28-2-1,11 26 0 2,15 15 0-4,10 13 0 3,11 7 0 1,7 9 0-3,-5 7 0 1,-2 4 0 1,-9 3 0 0,-13-16 0-2,-14-22 0 2,-15-23 0 0,-11-41 0 1,-10-23 0-4,-2-28 0 3,2-13 0 0,11-3 0 0,14-64 0-1,15-46 0 0,16-47 0 2,14-46 0-2,14-28 0 3,-4-27 0-6,2 9 0 4,-10 27 0 1,-21 40 0-4,-12 50 0 4,-14 46 0-2,-11 35 0 1,-7 31 0-2,-9 21 0 2,-3 2 0 0,0 2 0 0,-8 62 0-2,-51 47 0 2,-38 40 0 0,-25 31 0 0,-17 11 0 0,-18-5 0-2,-3-9 0 3,-6-16 0-1,2-17 0-3,8-25 0 4,18-29 0-2,21-30 0 1,27-25 0-2,26-13 0 2,26-17 0 1,23-1 0-2,12-6 0-1,3 0 0 2,0 0 0 0,0 0 0 0,0 0 0-2,0 0 0 2,3 0 0 0,5 0 0 0,4 0 0-1,8 0 0 0,9 0 0 2,6 0 0-2,-2 0-50-1,-1 0-82 2,-22 0-79 0,-5 0-122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12:24.932"/>
    </inkml:context>
    <inkml:brush xml:id="br0">
      <inkml:brushProperty name="width" value="0.05292" units="cm"/>
      <inkml:brushProperty name="height" value="0.05292" units="cm"/>
    </inkml:brush>
  </inkml:definitions>
  <iact:action type="add" startTime="24735">
    <iact:property name="dataType"/>
    <iact:actionData xml:id="d0">
      <inkml:trace xmlns:inkml="http://www.w3.org/2003/InkML" xml:id="stk0" contextRef="#ctx0" brushRef="#br0">32122 12639 181 0,'0'0'246'17,"0"0"-19"-17,0 0 13 5,0 0-93 3,0 0-41 0,0 0-13-2,0 0 13 2,0-13-19 0,0 13-7 0,0 6 4-2,0 33-17 2,-3 15-22 0,-13 18-4 0,-1 16-7-2,-4 12-9 2,1 15-5 0,4 16-1-1,5 3-2 0,2-2 4 1,5-3 0 0,1-8 4 0,0-3-4-2,3-2-4 2,-5-4-3 1,5-6-6-2,0-8-1-1,0-16-2 2,0-14 3 0,0-11-2-2,0-15-2 2,0-11-3 0,-4-9 3 0,4-9-3 0,-1-3 0-2,1-5 1 2,0-2-1 0,0-3 1 0,0 0-1-2,0 0 1 2,0 0-2 0,0 0 0 0,0 0 0-2,0 0-2 2,0 0 0 0,0 0-2-2,0 0 4 2,0 0-3 0,0 0 1 0,0 0-4 0,-8-3 1-2,-8-19-5 2,-7-15 10 0,-4-14-1 0,-11-7 0-2,-1-8 0 3,-5-6-1-2,1-6 0 1,5-1-3-2,6 8 4 2,15 18-3 0,1 14-1 0,9 17 3-2,2 7 1 2,5 9 0 0,0 3 2 0,0 3 1-2,0 0-2 2,0 0 2 0,0 0-2 0,0 0 5-2,0 0-1 2,0 0-1 0,0 0 3 0,0 0 2-2,0 0 4 3,0 0 2-2,0 20-1-1,3 14-13 2,15 14 0 0,5 11 0 0,-3 6 0 0,3 1 0-2,2-4 0 2,-5-5 0 0,1-13 0 0,-5 1 0-2,-3-4 0 2,-2 0 0 0,5-5 0 0,-7-4 0-2,2-7 0 2,1-8 0 0,-8-5 0-1,4-7 0 0,-3 3 0 2,0-8 0-2,-2 0 0 1,-3 0 0-2,3 0 0 2,7 0 0 0,10 0 0 0,6 0 0-2,12-25 0 2,5-12 0 0,11-8 0 0,8-9 0-2,3-10 0 2,2-4 0 0,-3 1 0 0,-10 5 0-2,-11 10 0 2,-10 0 0 0,-5 13 0 0,-3 5 0-2,-14 13 0 3,-2 1 0-2,1 8 0 2,-6 1 0-4,5 0 0 3,-5 2 0 0,1 3 0 0,-2 4 0-2,-3 2 0 2,0 0 0 0,0 0 0 0,0 0 0-2,0 0 0 2,0 0 0 0,0 0 0 0,0 0 0-2,0 0 0 2,0 0 0 0,0 0 0 0,0 0 0-2,0 17 0 3,-24 20 0-2,-16 15 0 2,-4 12 0-4,-9 8 0 3,-2-5 0 0,-8 1 0 0,5-7 0-2,-1-10 0 2,5-10 0 0,15-10 0 0,6-8 0-2,8-9 0 2,9-5 0 0,5-4 0-2,2-2 0 2,5-3 0 0,4 0 0 0,-3 0 0-2,0 0 0 2,3 0 0 1,-5 0 0-2,1 0 0 1,0 0 0-2,-1 0 0 2,5 0 0 0,-2 0 0 0,-12 0 0-2,-9-14 0 2,-13-17 0 0,-6-3 0-2,-1-3 0 2,-1 7 0 0,3 3 0 0,2-3 0-2,9 0 0 2,4-7 0 0,8-7 0 0,2-15 0 0,5-5 0-2,-2-2 0 2,7 13 0 0,-3 14 0 1,9 13 0-4,-1 12 0 3,1 6 0 0,0 6 0-2,0 2 0 2,0 0 0 0,0 0-3 0,0-4 0-2,0 4 2 2,0 0 1 0,-3 0 1 0,3 0 3 0,0 0-2-2,0 0-2 2,0 0 0 0,0 23 0 0,0 22 0-2,32 17 0 2,6 7 0 0,-4 1 0-2,5-7 0 2,-5-11 0 0,-1-4 0 0,-5-11 0-2,-5 0 0 2,-3-10 0 0,-4 2 0 0,1-1 0 0,-1 0 0-2,-1-5 0 2,-2-3 0 0,-3-10 0-2,-4-1 0 2,-2-3 0 0,-1-4 0 0,0 2 0-2,-3-4 0 2,2 0 0 0,-2 0 0 0,0 0 0 0,0 0 0-2,0 0 0 2,0 0 0 0,0 0 0 0,0 0 0-2,0 0-40 2,0 0-81 0,0 0-68-2,0-9-72 2,0 1-377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12:24.9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7085">
    <iact:property name="dataType"/>
    <iact:actionData xml:id="d0">
      <inkml:trace xmlns:inkml="http://www.w3.org/2003/InkML" xml:id="stk0" contextRef="#ctx0" brushRef="#br0">25975 8610 850 0,'0'0'216'6,"0"0"-74"1,0 0-48 1,0 0-26 0,0 0-31-3,0 0 0 4,0 0 0-1,89-47 12 0,-55 30 12-3,6 0 3 3,8 3-3 0,4-3-16 1,15 3-7-4,1 1-8 3,-1 9-5 0,0 1-3 0,-2 3 4-1,6 0 2 2,3 0-5 0,7 0 1-2,3 17-11 0,10 5 2 0,-4 4-10 2,3 4 5-2,-9 1-8-1,-10 3-1 2,-2 0 2 1,-6 6 1 0,-6-2-1-5,6 5 1 5,-7 5 2-2,-1-1-2 2,-4 7-4-3,-1 2 0 1,-5 8 0 2,-4 2 0-2,-4 4 0 0,-8 2 0 1,1 5 0 1,-12-2 0-3,-1 5 0 3,-5-6 0-3,-7 8 0 1,-5-3 0 1,-3 1 0-2,0-3 0 2,0 0 0 0,0-8 0 1,0-3 0-4,-11-2 0 5,-11-2 0-4,-9 3 0 3,-5-1 0-3,-7 3 0 2,-2-5 0-1,-10 1 0 2,1-8 0-2,-3-1 0 0,2-3 0 2,-1-4 0-1,-5-2 0-3,-7 2 0 3,-3-3 0 0,-10 3 0 0,-3-8 0-2,-5-7 0 3,-2-11 0-2,-6-4 0 2,0-6 0-5,-3-8 0 5,2-3 0-2,-6 0 0 2,1 0 0-4,-1 0 0 3,-2-20 0 1,10-4 0-2,8-4 0 1,11-4 0-2,6-2 0 4,4 2 0-3,8-8 0 0,10-4 0 0,2-5 0 1,7-1 0 0,-1-4 0-2,6 3 0 2,-2-4 0-1,5-2 0 2,-3 4 0-3,6-3 0 3,1 2 0-2,1 3 0 2,1 1 0-4,3 1 0 3,2 9 0 0,5-7 0-1,5 0 0 1,2-7 0-2,0-4 0 4,-2-4 0-4,3 5 0 0,1 7 0 3,1 5 0-2,6 8 0 1,-2 7 0-2,2 7 0 3,0 3 0-3,0 8 0 2,0 9 0-2,0-1 0 2,0 1 0 0,0 3 0 0,0-3 0-2,0 3 0 2,0 0 0-1,0 0 0 1,0 0 0-1,0 0 0 0,0 0 0 2,0 0 0-2,0 0 0-1,-5 0 0 2,-8 23 0 0,-4 22 0 1,-9 11 0-3,2 8 0 2,-9 5 0 0,3-3 0 0,-1 3 0-2,5-11 0 2,6-14 0 0,2-9 0 0,11-18 0-2,-1-12 0 1,8-1 0 2,0-4 0-2,0 0 0 0,0 0 0 0,20-17 0 2,9-20 0-2,4-8 0 0,-2-11 0 1,-1-13 0 0,3-5 0 0,-1-1 0-3,-7 0 0 4,-5 10 0-1,3 11 0 0,-5 7 0-2,2 11 0 2,-4 13 0 0,-6 1 0 0,3 7 0-3,0 4 0 3,-5 3 0 1,-4 5 0-2,-1 0 0 0,1 3 0 1,5 0 0 0,7 17 0 0,11 42 0-2,10 28 0 2,6 21 0 0,5 6 0 0,4-1 0-3,-7-12 0 3,-6-12 0 0,-8-18 0 1,-11-23 0-3,-10-21 0 2,-6-15 0 0,-4-12 0 0,0 0 0-2,0 0 0 1,0 0 0 1,0 0 0 0,0-25-19-1,-11-21-155 0,-5 24-113 2,-5 0-135-1</inkml:trace>
    </iact:actionData>
  </iact:action>
  <iact:action type="add" startTime="21716">
    <iact:property name="dataType"/>
    <iact:actionData xml:id="d1">
      <inkml:trace xmlns:inkml="http://www.w3.org/2003/InkML" xml:id="stk1" contextRef="#ctx0" brushRef="#br1">26812 3664 655 0,'0'0'262'8,"0"0"-103"-3,0 0-42 3,0 0-15 0,0 0-13 0,0 0-22-1,13-14-15 1,-13 14-6 0,0-3-9-1,0-2 0-1,-17-1 2 2,-22 3 7 0,-3 0-10 0,-13 1 1-2,-3 2-13 2,-12 0 4 0,-4 0-11 1,-5 0-5-3,-3 0 2 4,8 0-4-3,3 0 1 2,-1 0 1-5,4 0-5 4,1-3-2 0,6 0 1-2,5-4-4 2,-4 7 2 0,8-4-2 1,0 4 3-2,3-3-1-1,2 1-1 2,-1-2 1 0,5 0-2 0,-3 4 3-2,2 0-4 2,1 0 1 0,-4 0 0 0,12 0 1-2,-4 0-2 2,9 0 2 0,-1 0-2 0,2 8 5-2,5 5 0 1,1 7 0 2,2 5 2-4,-2 1-1 4,7 5-2-1,3-1 0 1,9 7-4-2,1 5 2-1,3 0-2 2,0 3 1 0,0 0-2 0,0 3 5-2,0-3-3 2,3-1 3 0,13-2 0 0,4-2 1-2,3-3-3 2,2-3-3 0,7-4 0 0,0 2 0-2,7-5 0 2,4 4 0 0,8 1 0-1,6-4 0 0,-7 0 0 1,11-2 0 0,-1-1 0 0,6 2 0-2,1-4 0 2,10 1 0 0,4 3 0-2,6-5 0 2,0 1 0 0,-5 1 0 0,-9-1 0 0,2-3 0-2,-11 3 0 2,-3-5 0 0,0 5 0-2,-9-4 0 2,5 3 0 0,3-7 0 0,3 2 0-3,8-2 0 4,3 3 0-2,7-1 0 2,2-2 0-1,-10 2 0-3,0-3 0 4,-8-3 0-1,2-4 0-2,-6 0 0 2,3-4 0 0,-5-3 0 0,2 0 0-2,7 0 0 2,0 0 0 0,6 0 0 0,3 0 0 0,3 0 0-2,-1 0 0 2,2 0 0 0,-7 7 0 0,0 6 0-2,-1 1 0 2,-5 3 0 0,0-1 0 0,5 5 0-3,-1-1 0 3,8-2 0 1,-5-1 0-4,5 0 0 3,-2-5 0 0,-10 1 0 0,-4-4 0 0,-7-3 0-2,-2 1 0 2,1 3 0 0,4-3 0 1,0 3 0-4,1-3 0 3,3-1 0 0,3 3 0-1,4 1 0 1,1-1 0 0,-5 0 0 0,-10-5 0-2,-4 4 0 2,-9-6 0 0,-4-2 0-1,-4 0 0 0,-4 0 0 1,3 0 0 0,-7 0 0-1,5 0 0 2,-5-10 0-3,-5 1 0 2,-4-4 0-1,-9 3 0-1,3-10 0 3,-5-11 0-2,6-17 0 2,-4-16 0-3,-6-12 0 7,-4-5 0-9,0-4 0 5,-9 0 0-2,-31 0 0 0,-4-1 0 0,-8 7 0 2,-4 7 0-3,-2 6 0 1,-12 6 0 2,-7 6 0-2,-10 1 0 2,-17 5 0-4,-6 3 0 6,-2 1 0-4,-1 3 0 2,6 4 0-7,-3 1 0 6,2 2 0-1,4 6 0 0,4 5 0 0,-6 1 0 1,6 2 0 2,0 1 0-5,1 2 0 2,5 3 0 2,10-6 0-2,4 1 0 1,1-10 0-2,5-1 0 3,1-1 0-1,2 3 0-1,-3 0 0 0,0 6 0 1,-8 2 0 0,-7 6 0-2,-6 3 0 2,6-1 0 0,8 0 0 0,13-1 0-3,23-4 0 4,18 5 0-2,12 5 0 2,11 3 0-4,4 1 0 3,0 3 0 0,0 0 0 0,-5 0 0-1,-6 0 0 0,-11 0-119 2,8 9-195-2,-11 19-233 2</inkml:trace>
    </iact:actionData>
  </iact:action>
  <iact:action type="add" startTime="23795">
    <iact:property name="dataType"/>
    <iact:actionData xml:id="d2">
      <inkml:trace xmlns:inkml="http://www.w3.org/2003/InkML" xml:id="stk2" contextRef="#ctx0" brushRef="#br1">24885 3909 338 0,'0'0'169'6,"0"0"15"0,0 0-31 2,0 0-22-2,0 0-35 2,0 0 4 0,0 0-6 1,79-96 8-4,-76 96-21 4,-3 0-17-2,0 0 0 2,0 0-12-4,-3 3-13 4,-34 23-6-2,-17 11-6 1,-11 3 3-1,-14 3-9 0,-8 0-6 1,-8 2 2 1,-7-4 1 0,2 8 0-3,0-2 0 4,5 9 3-4,-1 5-2 1,6 3-3 1,-4 2-3 0,4-4-2 0,-1-3 3-2,4-5-4 3,7-6-3-1,9-4-2-1,-2-2 1-1,13-3-1 2,-4 4 0 0,7-7 2 0,1 1-2-2,5 0 4 1,-3-2-3 2,7 6 3-2,-3 4-5 0,7 2 2 1,2 9-1 1,-2 6-5-2,2 8 0-1,1 4 0 2,-7 1 0 0,7 3 0 0,-2-4 0-2,1-3 0 2,8-2 0 0,-1-2 0 1,11-2 0-4,3-5 0 3,4-5 0 0,4 5 0 0,4 1 0-3,-1 10 0 4,0 2 0-1,5 0 0 0,-2-2 0-1,-4-2 0 0,0 1 0 1,1-1 0 0,2 0 0-2,2-7 0 2,-3-2 0 0,6-13 0-1,2-14 0-1,0-10 0 2,0-6 0-1,0-2 0 1,15-6 0-2,12 1 0 2,12-5 0-1,2 1 0 2,7-2 0-3,1-4 0 2,11 0 0 0,3 0 0 0,11 0 0 0,-1-12 0-2,2-1 0 2,5 1 0 0,-8-2 0-2,-4 3 0 2,-2-1 0 0,-5 0 0 0,-1-1 0-2,4-7 0 2,0 0 0-1,6-4 0 2,-4-5 0-3,-2 3 0 2,3 2 0 0,-6 0 0-1,4 2 0 0,-10 4 0 0,-4 1 0 2,-2 2 0-1,-7-5 0-2,10-6 0 2,-4-4 0 0,4-1 0 0,-4-2 0-2,6-1 0 2,-2-5 0 0,-1-2 0 0,-2 5 0-2,-6 0 0 2,1 4 0 0,-7 5 0 0,0 0 0-2,2-3 0 2,-7 3 0 0,1-7 0 0,-2-3 0-3,-2 2 0 4,-5 0 0-1,-1-1 0-1,3-7 0 0,2 2 0 1,0-4 0 0,1 1 0 0,-2 7 0 0,2 0 0-2,-1 3 0 2,-5-1 0 0,1-3 0-2,1-3 0 2,3-1 0 2,-1 0 0-3,-1 3 0-2,0-1 0 3,-1 5 0 0,-5 4 0 0,3-4 0-1,-4-1 0-1,-1 2 0 3,5-2 0-1,-3-6 0-2,3 5 0 2,-5 2 0 0,-1 3 0 0,-1 3 0-1,-6 4 0 0,3-3 0 0,-3 4 0 2,1-5 0-3,-3-3 0 2,4-1 0 0,1-3 0 0,0-1 0-2,-3 7 0 2,-3-2 0 0,2 7 0 0,-5 3 0-2,4 2 0 2,-5 3 0 0,2 4 0 0,3-4 0-2,-6-3 0 2,0-5 0 0,1-7 0-1,-3-7 0 0,6-7 0 1,-3-4 0 0,-2 3 0-1,2 4 0 2,-3 10 0-3,0 8 0 2,0 2 0 0,0 7 0-2,-4-5 0 2,-31-1 0-1,-13-7 0 2,-6 2 0-3,-5-1 0 2,1 5 0 0,-4 3 0 0,5 10 0 2,8 4 0-6,5 6 0 4,-1 0 0 0,5 0 0-2,-4 8-62 2,-6 16-66-1,3 6-79 2,33-20-80-4,1 5-282 4</inkml:trace>
    </iact:actionData>
  </iact:action>
  <iact:action type="add" startTime="26372">
    <iact:property name="dataType"/>
    <iact:actionData xml:id="d3">
      <inkml:trace xmlns:inkml="http://www.w3.org/2003/InkML" xml:id="stk3" contextRef="#ctx0" brushRef="#br1">25406 1913 464 0,'13'-5'384'8,"-2"5"-245"-1,-1-3-39 1,1 3-9-2,8-2-40 2,3-2-12 0,1 1 15 0,2 3 17-2,-2 0-11 2,10 0-15 0,3 0 8 0,2 0 6-2,6 0-4 2,-2 0 6 0,0 9-6 0,4 8-11-1,2-4-8 0,1 4-5 2,5 7-11-2,-1-5 0 0,4 0-10 0,4 1 3 1,6 4-5 0,-5-6 8-2,5 2-2 2,-9 3-1 0,-5-7-3 1,4 1 2-3,-11 3-5 2,2-3-1 0,-7-3 0-1,-5 5-6 0,0-5 0 0,-6 1 0 2,-2 2 0-1,-2-7 0-1,-7 2 0 0,-5 0 0 1,1-4 0 0,-2-1 0-2,0 6 0 2,0 0 0-1,0 4 0 2,-1 2 0-4,-4 3 0 4,3 2 0-1,-6 1 0 0,3-5 0-2,-4-4 0 2,0-4 0-1,-4-4 0 1,0 3 0-2,0 1 0 2,0 1 0 0,0 4 0 1,0-2 0-3,0 5 0 2,-8 2 0 0,-21 3 0 1,-2 7 0-5,-5-8 0 6,0 5 0-2,-2-4 0 1,-5 0 0-4,-5-3 0 3,-5 1 0 1,-7-3 0-1,0-1 0-2,-4-2 0 2,-1 0 0-1,-7-2 0 2,1-4 0-3,-9-4 0 2,-1 3 0-1,-3-5 0 1,-5-3 0-1,1 1 0 0,-5 1 0 2,6-4 0-2,3 0 0-1,7 0 0 2,-1 0 0 0,5 0 0 0,7 0 0-2,5 0 0 2,4 0 0 0,4 0 0 0,2 0 0-2,5-4 0 3,2-1 0-1,-2-3 0 1,-8-4 0-5,-1 0 0 4,-1 2 0 0,-1-5 0 0,0 2 0-1,7-4 0 0,0 3 0 4,-2-4 0-6,0 3 0 1,0-2 0 2,1-3 0 0,2 3 0 0,0-3 0-2,2 0 0 3,2 3 0-1,9 3 0-1,0 0 0 0,2 1 0 1,4-2 0-1,-6 2 0 2,4-2 0-4,3 1 0 3,0 0 0 0,6 0 0 1,5 0 0-3,4-1 0 0,2 2 0 2,8-4 0 0,-5 0 0-3,5 0 0 4,1-5 0-1,0 5 0 0,3-3 0-2,0 0 0 2,0-2 0 0,0-3 0 0,0-4 0-3,3 1 0 4,13 6 0-1,1-3 0 0,6 6 0-2,1-2 0 2,0 2 0 0,10-1 0 0,0 6 0-1,-2-2 0 0,7 4 0 2,3 0 0-2,11-1 0-1,3 1 0 2,-1-2 0 0,8 6 0 0,-5-1 0-2,-2 3 0 1,-4 4 0 1,-7 2 0 1,-1 0 0-3,-4 0 0 2,-3 0 0 0,-4 0 0 0,-6 0 0-3,0 7 0 4,-1-6 0-1,-8 6 0 0,-6-7 0-2,-8 2 0 2,2-2 0 0,-6 0 0 0,0 0 0-2,0 0 0 2,0 0 0 0,0 0 0 0,0 0 0-2,0 0 0 2,0 0 0 0,-9 0 0 0,-22 0 0-2,-22-10 0 1,-5-14 0 2,-8 2 0-1,2-1 0-2,-6 4 0 2,7 1 0-1,5 1 0 2,11 7 0-3,11 1 0 2,8 1 0 0,11 3 0-1,1 1 0 0,6 1 0 0,0 0 0 1,7 3 0 0,3 0 0 1,0 0 0-3,0 0 0 1,0 0 0 1,0 0 0-2,0 0 0 2,0 0 0 0,0 0 0 0,30 0 0-1,23 0 0 1,0 0 0 0,8 0 0 0,6 12 0-2,-2 10 0 2,3-5 0 0,-4 6 0 0,-3-1 0-3,-5 1 0 4,-4-4 0-1,-9 1 0 0,-10-3 0-2,-10-2 0 2,-6-5 0 0,-9-5 0 0,-2 0 0-2,-6 2 0 1,0-4 0 1,0 3 0 0,0 5 0-2,-6 11 0 3,-32 6 0-1,-8 4 0-1,-7-2 0 0,-2-4 0 0,-1-7 0 2,11-3 0-1,6-4 0-2,10-7 0 2,17-2 0 0,9-3 0 0,3 0 0-2,0 0 0 2,0 0 0 0,0 0 0 0,0 0 0-2,0 7-24 2,0 15-135-1,0-8-60 1,0 12-266-2</inkml:trace>
    </iact:actionData>
  </iact:action>
  <iact:action type="add" startTime="32510">
    <iact:property name="dataType"/>
    <iact:actionData xml:id="d4">
      <inkml:trace xmlns:inkml="http://www.w3.org/2003/InkML" xml:id="stk4" contextRef="#ctx0" brushRef="#br0">1553 11062 1100 0,'0'0'180'5,"0"0"-32"4,0 0-42-2,0 0-36 2,0 0-31-4,0 0 4 3,0 0-6 0,55 834 8 0,-52-629-7-2,10 8-2 2,7-4-4 1,-1-24-2 0,-6-27-12-2,-4-43-10 0,-9-29-2 1,0-26-6 0,0-27-1-2,0-16-10 2,0-9-20-2,0-8-24 3,0 0-56-4,11-30-36 4,13-35-27-1,-13 21-79 0,-5-8-260-2</inkml:trace>
    </iact:actionData>
  </iact:action>
  <iact:action type="add" startTime="32884">
    <iact:property name="dataType"/>
    <iact:actionData xml:id="d5">
      <inkml:trace xmlns:inkml="http://www.w3.org/2003/InkML" xml:id="stk5" contextRef="#ctx0" brushRef="#br0">2475 10749 568 0,'0'0'297'8,"0"0"-78"-1,0 0-48-1,0 0-84 2,0 0-27 0,0 0 11 0,88 334 9-2,-60-155-12 3,9 33-10-2,0 15-2 1,6 10-18-2,-2 5 8 5,-2-18-20-3,-9-24-3 1,-4-37-13-4,-14-47-2 3,-8-39-5-1,-4-28-3 1,0-25-1-1,0-15-14 1,0-9-45-2,0-23-57 2,2-44-32-3,-2 17-36 4,0 1-116 0</inkml:trace>
    </iact:actionData>
  </iact:action>
  <iact:action type="add" startTime="33177">
    <iact:property name="dataType"/>
    <iact:actionData xml:id="d6">
      <inkml:trace xmlns:inkml="http://www.w3.org/2003/InkML" xml:id="stk6" contextRef="#ctx0" brushRef="#br0">2808 12244 827 0,'0'0'207'8,"0"0"16"-2,0 0-37 2,0 0-55-1,0 0-57 0,0 0-24 2,-920 81-32-2,799-66-16-1,30-4-2 2,26-5-7 0,24-6-38 0,35 0-71-2,6 0-113 3,29-23-132-2</inkml:trace>
    </iact:actionData>
  </iact:action>
  <iact:action type="add" startTime="33761">
    <iact:property name="dataType"/>
    <iact:actionData xml:id="d7">
      <inkml:trace xmlns:inkml="http://www.w3.org/2003/InkML" xml:id="stk7" contextRef="#ctx0" brushRef="#br0">4524 12128 833 0,'0'0'240'7,"0"0"-117"0,0 0 21-1,0 0-41 3,0 0-42-2,0 0-11 2,0 0-9-4,-724 240-16 3,656-152-1 0,17 1 1 0,26 4 3-2,18-11-2 2,7-11 0 0,39-9-7 1,45-15 0-4,18-19-4 3,11-19-9 1,-3-9-2-1,-20-5-1-2,-19-44-2 2,-15-25-1 0,-15-19-1 0,-18-19 1-2,-23-4-4 3,0 6-3-2,-7 18-12 1,-25 28-44-2,3 19-43 2,13 45-88 0,3 0-124 0</inkml:trace>
    </iact:actionData>
  </iact:action>
  <iact:action type="add" startTime="34242">
    <iact:property name="dataType"/>
    <iact:actionData xml:id="d8">
      <inkml:trace xmlns:inkml="http://www.w3.org/2003/InkML" xml:id="stk8" contextRef="#ctx0" brushRef="#br0">4740 10856 749 0,'0'0'217'5,"0"0"-57"4,0 0-29-4,0 0-83 3,0 0-13 0,0 0 25 0,53 556-17-2,-29-348 1 2,8 14 13 1,0 4-9-2,1-8-9 1,-7-28-9 1,-13-34-7-2,-10-38-16 1,-3-42-7-2,0-32 0 2,0-24-24 0,0-20-40 0,5-14-50-4,21-50-59 5,-15 10 3-1,4 1-136 0</inkml:trace>
    </iact:actionData>
  </iact:action>
  <iact:action type="add" startTime="34570">
    <iact:property name="dataType"/>
    <iact:actionData xml:id="d9">
      <inkml:trace xmlns:inkml="http://www.w3.org/2003/InkML" xml:id="stk9" contextRef="#ctx0" brushRef="#br0">6010 11815 747 0,'0'0'214'7,"0"0"-92"1,0 0-54-2,0 0 22 2,0 0-10 1,0 0 8-2,-351 170-14-1,264-96-8 2,18 7-2 0,22 15-12 0,26 15-8-2,21 8-1 2,1-4-13 0,66-10-16 0,18-33-4-2,15-29 1 3,-1-30-7-1,-8-13-2 2,-14-39 0-6,-15-42-2 5,-17-38-1-1,-26-17 0 1,-19-8-3-4,0 7-3 3,-6 23-8 0,-18 28-26 0,-2 29-37 0,2 24-65-2,9 21-72 2,13 12-60 0,2 17-546-3</inkml:trace>
    </iact:actionData>
  </iact:action>
  <iact:action type="add" startTime="34984">
    <iact:property name="dataType"/>
    <iact:actionData xml:id="d10">
      <inkml:trace xmlns:inkml="http://www.w3.org/2003/InkML" xml:id="stk10" contextRef="#ctx0" brushRef="#br0">6487 12733 564 0,'0'0'161'6,"0"0"-28"2,0 0-1-1,0 0-41 0,0 0-9 1,0 0 9-1,110-509-20 1,-74 453-9-1,5 25-4 1,1 25 5-1,3 6-11 2,-1 34-21-4,5 32-20 4,-6 17-9-2,-9 10-1 1,-2 0-1-1,-14-4 0 3,-9-7-4-3,-5-20-4 3,-4-11-22-6,0-14-30 5,0-12-57-2,0-18-59 1,0-7-112-3,0 0-606 3</inkml:trace>
    </iact:actionData>
  </iact:action>
  <iact:action type="add" startTime="35342">
    <iact:property name="dataType"/>
    <iact:actionData xml:id="d11">
      <inkml:trace xmlns:inkml="http://www.w3.org/2003/InkML" xml:id="stk11" contextRef="#ctx0" brushRef="#br0">7893 11805 125 0,'0'0'503'8,"0"0"-433"-1,0 0 99 2,0 0-19-4,0 0-29 3,0 0-15 0,-362 128-16 0,291-49-21-2,16 5-16 2,21 4-6 0,26 11-6 0,8 5-2-2,33-3-19 3,39-11-10-2,14-19-8 2,1-26-1-4,-6-28 0 5,-8-17-1-2,-13-23-2 0,-13-50-2-2,-14-19 0 3,-15-16 1-1,-18-4-4-1,0 8-1 0,0 19-8 0,-28 15-23 2,-8 17-58-2,2 12-91-1,20 37-114 2,8 4-329 0</inkml:trace>
    </iact:actionData>
  </iact:action>
  <iact:action type="add" startTime="35773">
    <iact:property name="dataType"/>
    <iact:actionData xml:id="d12">
      <inkml:trace xmlns:inkml="http://www.w3.org/2003/InkML" xml:id="stk12" contextRef="#ctx0" brushRef="#br0">8341 12104 464 0,'0'0'173'4,"0"0"-11"4,0 0-43-2,0 0-4 2,0 0-31 0,0 0-14 0,-4 427-5-2,-12-405-23 2,6-10-16 0,2-10-10 1,1-2-9-4,3-2-1 3,2-38 5 0,-1-27 7 1,3-17-6-4,-4-12-7 4,4-5-4-2,0-6 0 3,0-3 0-4,0 1-1 2,23 4 1 0,8 8-1 0,6 18 1 0,4 16 0-1,4 25 1 1,-2 18-1 0,-2 20-1-2,-3 0 2 1,-2 48 5 2,-1 28 0-2,-3 22 2 0,-8 6 1 1,-8 5-1-1,-9-5 1 2,-1-3 0-4,-6-10 4 4,0-12-4-2,0-24 3 2,0-24-4-4,0-16-1 3,0-13-5-1,0-2-2 1,5-22 2-2,10-37 2 2,9-23-5 0,0-4 0 0,-5-12 0-2,6 1-2 2,-5 1 2 0,6 5-1 0,0 14-1-2,2 18-4 2,4 25 4 0,-5 17 2 0,7 17 0-3,-3 0 1 5,1 20-1-4,-1 36-1 3,-1 25-2-3,-5 15 2 2,2 14 1 0,-6 8 0 0,-5 6 0-2,-8-1 1 2,0-5 2 0,-8-15-2 0,0-21 0-2,0-25-1 2,0-21-1 0,-24-16-1 0,4-18-4-2,-5-2-14 2,2 0-42 0,-6-27-56 0,25 2-99-2,1-1-381 2</inkml:trace>
    </iact:actionData>
  </iact:action>
  <iact:action type="add" startTime="36580">
    <iact:property name="dataType"/>
    <iact:actionData xml:id="d13">
      <inkml:trace xmlns:inkml="http://www.w3.org/2003/InkML" xml:id="stk13" contextRef="#ctx0" brushRef="#br0">10589 11232 503 0,'0'0'100'7,"0"0"21"2,0 0 0-4,0 0-26 3,0 0 27 0,0 0-13 0,-143 314-30-2,93-120-4 3,1 29-4-2,-6 16-13 2,-1-12-10-4,-2-18-12 5,-9-26-10-1,3-37-8-1,0-31-9-2,8-25-9 1,12-36 0 2,14-24-3-2,14-20 0 0,13-10-12 0,3-10-8 0,0-50-49 1,0-24-58-1,16-12-46 1,-9 47-128 0,2 6-383 0</inkml:trace>
    </iact:actionData>
  </iact:action>
  <iact:action type="add" startTime="36964">
    <iact:property name="dataType"/>
    <iact:actionData xml:id="d14">
      <inkml:trace xmlns:inkml="http://www.w3.org/2003/InkML" xml:id="stk14" contextRef="#ctx0" brushRef="#br0">9625 11067 372 0,'0'0'253'7,"0"0"-100"-1,0 0-21 2,0 0-3-2,0 0-41 2,0 0-6 0,61 407-12 0,-4-239-10-2,-2 2-13 2,1-14-10 0,-1-15-23 0,-10-19-11-2,-1-25-3 2,-11-23 0 0,-13-27-10 1,-4-27-32-4,-13-20-55 4,-3 0-82-1,0-34-304 0</inkml:trace>
    </iact:actionData>
  </iact:action>
  <iact:action type="add" startTime="37842">
    <iact:property name="dataType"/>
    <iact:actionData xml:id="d15">
      <inkml:trace xmlns:inkml="http://www.w3.org/2003/InkML" xml:id="stk15" contextRef="#ctx0" brushRef="#br0">11968 13334 554 0,'0'0'216'7,"0"0"-90"0,0 0-84-1,0 0 116 1,0 0 0 2,0 0-20-1,-1167 40-3-2,571 2-8 3,-168 22 6 0,-159 30-24-1,-147 22-36-1,-42 12-29-1,11-5-33 4,70-21 12-6,141-12-23 5,141-15-12-2,169 1-25 1,145 9-2 1,128 1 4-4,125-7-8 4,109-23-23-1,73-23 18 0,94-21-105-3,62-12-73 4,-12 0-57-2,-20 0-822 1</inkml:trace>
    </iact:actionData>
  </iact:action>
  <iact:action type="add" startTime="38455">
    <iact:property name="dataType"/>
    <iact:actionData xml:id="d16">
      <inkml:trace xmlns:inkml="http://www.w3.org/2003/InkML" xml:id="stk16" contextRef="#ctx0" brushRef="#br0">11036 13904 221 0,'0'0'610'6,"0"0"-467"2,0 0 35 0,0 0 0-2,0 0 6 2,0 0-37 0,0 0-32 0,-5548 642-34 1,4399-527-35-1,144-3-46 0,195-1-44 1,230 0-23-1,176 8-78-3,424-92-125 2,73-1-108 1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40:23.26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458">
    <iact:property name="dataType"/>
    <iact:actionData xml:id="d0">
      <inkml:trace xmlns:inkml="http://www.w3.org/2003/InkML" xml:id="stk0" contextRef="#ctx0" brushRef="#br0">6255 16926 618 0,'0'0'304'16,"0"0"-153"-16,0 0-43 6,0 0-26 2,0 0-40-1,0 0 13-1,0 0 4 2,-33 92 2 1,33-79 5-2,0 0 0-1,0-2-9 2,10-3-17 1,23 4-14-1,8-12-9-2,8 0-2 2,9 0-4 0,2 0-1 0,0 0 1-2,4 0 4 3,0 0 4-2,13-20-3 1,0 3 4-2,7-14-5 2,-5 6 2 0,-2 0 1 0,-6 0-2-2,2 2 1 2,-8-3-1 0,2 4-5 0,-5-3 0-2,-3 0-3 2,-3 0-1 0,-4-4 2 0,4 1-4-2,-4-3 2 2,5 0-2 0,-1 3 2 1,1 3 0-4,-6 0-5 3,-1-2-2 0,-6 3 0 0,2-1 0-2,1 0 0 2,-4-7 0 0,5 2 0 0,4-7 0-2,-4-2 0 2,6-3 0 0,-8 2 0 0,2-1 0-2,-3 6 0 2,-5 8 0 0,-2-3 0 0,-5 6 0-2,1 1 0 2,5-1 0 0,-1-4 0 1,-2-4 0-4,7 0 0 3,-2 2 0 0,0-6 0 0,-1 3 0-2,2-4 0 2,-1 5 0 0,2-4 0 0,-1-1 0-1,2 4 0 0,-5 2 0 1,-1-6 0 0,-7 4 0-2,1-2 0 2,5-1 0 0,-4 1 0 0,6-2 0-2,-7 3 0 2,4 2 0 0,-2 7 0 1,2-3 0-4,-3 4 0 3,0-6 0 0,4-1 0 0,-5 4 0-1,4-7 0 0,-4 0 0 1,-3-3 0 0,0 3 0-2,-3 7 0 2,-2 5 0 0,-5 4 0 0,-4 4 0-2,-2 9 0 2,0-1 0 0,-3 0 0 0,0 1 0-2,3-3 0 2,-1 3 0 0,8-8 0 0,-1-4 0-2,7-2 0 2,2-9 0 0,3-3 0 0,1 1 0-2,5-4 0 2,-7-4 0 0,3 3 0 0,4-4 0-2,0-2 0 2,4 10 0 0,-6-4 0 0,5-8 0-2,1-7 0 2,-1-9 0 0,-5-3 0 0,4-5 0-2,-5 1 0 2,-1 2 0 0,-3 8 0 1,-1 6 0-4,-4 6 0 3,-5 7 0 0,-1-7 0 0,2 6 0-2,-10 1 0 2,2-5 0 0,-7 3 0 0,0-6 0-1,-2-4 0 0,-1 0 0 1,-3-8 0 0,0-2 0-2,0-3 0 2,0 6 0 0,0 8 0 0,-7 14 0-2,-5 11 0 2,3 10 0 0,-6 4 0 0,-1 4 0-2,-9-2 0 2,-7 5 0 0,-11-6 0 0,-11-4 0-2,-10-1 0 2,-4-2 0 0,-4 1 0 0,1 3 0-2,-2 5 0 2,5 6 0 0,-2 0 0 0,4 0 0-2,0 0 0 2,-3 0 0 0,2 0 0 0,6 0 0-2,-7 0 0 2,12 0 0 0,-4 3 0 1,4 8 0-4,2 9 0 3,-2 3 0 0,0 1 0 0,-3 10 0-2,0 1 0 2,-2-2 0 0,1 0 0 0,4-3 0-2,-1-3 0 2,1-2 0 0,-2 2 0 0,1 3 0-2,-7 0 0 2,5 4 0 1,1 1 0-2,3 1 0-1,-2 3 0 2,-2 1 0 0,0 1 0 1,-2 5 0-4,1 1 0 3,2 2 0 0,2-8 0 0,2-5 0-2,5 1 0 2,1-5 0 0,4-2 0 0,4-2 0-2,4-2 0 2,-1-1 0 0,4-6 0 0,3 3 0-2,-7 1 0 2,7 1 0 0,-5 0 0 0,2 6 0-2,-6 5 0 2,2 5 0 0,-3-1 0 1,-1 0 0-4,-2 1 0 3,-5-2 0 0,2 5 0 0,-1-1 0-2,-4 0 0 2,5 0 0 0,-5 6 0 0,-1 3 0-2,3 3 0 2,-6 10 0 0,10-9 0 0,-3-4 0-2,3 0 0 2,9-12 0 0,1 1 0 0,6-7 0-2,6-1 0 3,1-2 0-2,-1 2 0 2,-2-2 0-4,1 4 0 3,-2 0 0 0,-2 4 0 0,-1-1 0-2,1 2 0 2,-1-2 0 0,2-4 0 0,2-2 0-2,8-5 0 2,-5 2 0 0,0 4 0 0,-2 6 0-2,3-4 0 2,-3 6 0 0,-5 4 0 0,-2 4 0-2,1 5 0 3,-6-8 0-2,8-3 0 1,2-8 0-2,6-4 0 2,4-3 0 0,1-7 0 0,5-6 0-2,4 2 0 2,-1 1 0 0,1 15 0 0,-1-2 0-2,6 4 0 2,-2 8 0 0,3-11 0 0,0 5 0-2,-6 3 0 2,3-2 0 0,2-5 0 0,-2-5 0-2,-5 0 0 2,6 5 0 0,-1-4 0 1,3-3 0-4,0-1 0 3,0-5 0 0,0-6 0 0,0 4 0-2,0-8 0 2,0-3 0 0,0-1 0 0,0 7 0-2,0-7 0 2,17 10 0 0,12 3 0 0,6 9 0-2,-2 0 0 2,6 7 0 0,-5-5 0 0,0-1 0-2,-2-11 0 2,-1-4 0 0,4-7 0 0,-1-6 0-2,1 0 0 2,1 0 0 0,-1-6 0 0,0-11 0-2,0-3 0 2,-2-1 0 0,5-3-108 0,-27 16-125-1,7 3-147 0</inkml:trace>
    </iact:actionData>
  </iact:action>
  <iact:action type="add" startTime="16950">
    <iact:property name="dataType"/>
    <iact:actionData xml:id="d1">
      <inkml:trace xmlns:inkml="http://www.w3.org/2003/InkML" xml:id="stk1" contextRef="#ctx0" brushRef="#br0">8605 17702 610 0,'0'0'252'6,"0"0"-80"0,0 0-41 2,0 0-43 0,0 0-15 0,0 0-3-2,0 0 3 2,-3 5 15 0,54-42-11 0,10-12 8-2,18-8-15 2,11-17 0 0,23-10-12 0,18-14 1-2,27-9-14 2,5-7-19 2,4 9-26-3,-13 10 0 0,-12 7 0 1,6 1 0 0,8-11 0 0,18-15 0-2,18-19 0 3,13-10 0-2,16-11 0 2,-10 2 0-4,-14 7 0 4,-25 15 0-2,-25 22 0 1,-19 23 0-2,-15 20 0 2,-20 16 0 0,-12 8 0-1,-14 12 0 1,-14 3 0-1,-12 5 0 1,-15 9 0 0,-3-2 0-3,-14 6 0 3,-5 4 0 1,-4 3 0-3,0 0 0 0,0 0 0 2,0 0 0 0,0 0 0 0,0 0 0-2,-19 0 0 2,-31 12 0 0,-26 6 0-2,-19 11 0 2,-19-4 0 0,-10 2 0 0,-8-3 0 0,0 1 0-1,-1-3 0 0,1 13 0 1,14-5 0 0,5 4 0-2,18 3 0 2,24-6 0 0,17-8 0 0,23-10 0-2,18-6 0 2,11-7 0 0,2 0 0-2,0 0 0 2,13 0 0 0,43 0 0 0,28-17 0 0,26-3 0-2,11-9 0 2,3 7 0 0,-6 5 0 0,-12-3 0-1,-9 0 0 0,3 2 0 1,-3-8 0 0,-4-2 0-2,-2 0 0 2,-10 2 0 0,-13 1 0 0,-8 8 0-2,-17-5 0 2,-12 7 0 0,-11 7 0-2,-11 4 0 2,-5 3 0 0,-1 1 0 0,-3 0 0 0,0 0 0-2,0 0 0 2,0 0 0 0,0 0 0 0,-3 21 0-2,-35 28 0 2,-18 21 0 0,-24 11 0 0,-13 9 0-2,-13 12 0 2,-4-1 0 0,0 0 0 0,19-3 0-2,8-21 0 2,21-13 0 0,11-17 0 0,18-21 0-2,12-15 0 2,17-5 0 0,4-6 0 0,0 0 0-2,0 0 0 2,0 0 0 0,4 0 0 0,25 0 0-1,15-6 0 0,-4-11 0 1,-3-3-78-2,-30 8-175 2,-7 11-164 0</inkml:trace>
    </iact:actionData>
  </iact:action>
  <iact:action type="add" startTime="24462">
    <iact:property name="dataType"/>
    <iact:actionData xml:id="d2">
      <inkml:trace xmlns:inkml="http://www.w3.org/2003/InkML" xml:id="stk2" contextRef="#ctx0" brushRef="#br0">24808 14168 69 0,'0'0'208'9,"0"0"-69"-3,0 0-1 1,0 0 8 1,0 0-22 0,0 0-11 0,0 0-19-2,-71-54-16 2,49 44-7 0,-4-1-5 0,-5 2-9-2,-8-2-7 2,-1 0-7 0,-7-3-17 0,1 2-5-2,-5-1-5 2,-2-1-3 0,2 1 3-1,-6-2 0 0,1 6 1 2,-5 1 4-2,4 2-3 1,7 3-2-2,-10-1-1 4,4-3-7-4,2 2-3 2,2 0 2-2,0-2-7 2,-1 4 5 0,3 1 0 0,-1-1 1-2,5 1 8 3,2 2-2-2,-1-3 1 2,-4-1-4-4,1 2 2 3,-1-2-4 0,5 2 4 0,1 2 2-2,2 0-2 2,5 0-1 0,0 0-3 0,4 0-2-1,0 0-1 0,0 0 0 1,-1 0-3 0,-2 0 3-2,-3 0 2 2,3 2 0 0,-1 13 1 0,-3-4-2-2,9 0-1 2,-1 3-2 0,2-5 3 1,2 2-4-4,3 0 0 3,4 1 0 0,-2 1 1 0,4 4-1-2,-3 7 5 2,1 1-1 0,0 5 4 0,1 9-4-2,1 4-2 2,3 1 2 0,1 0-5 0,4-3 6-2,6 2-6 2,4-5 6 0,0-1 1 0,0-3 0-2,0 0 0 2,0 3 2 0,0 4 4-2,14 10-4 2,8 10 3 0,3 11-2 0,1 5 2 0,2 11-1-2,0-4 3 2,6-3-6 0,1-8 3 0,-2-2-4-1,3-7 0 0,0-8 7 1,-4 1-7 0,3 0 6-2,6-8-1 2,-1 0-4 0,4-5-8-2,9-4 0 2,8-2 0 0,9 8 0 0,11-1 0 1,-1 0 0-4,7 3 0 3,-3-3 0 0,-7 4 0 0,2 3 0-2,-8-2 0 2,-7-7 0 0,-7 2 0 0,-5-15 0-2,-9 1 0 2,-1-3 0 1,5-5 0-4,5 1 0 3,5-9 0 0,3 8 0 0,13-1 0 0,-1 6 0-2,4-3 0 2,-8 1 0 0,1-7 0 1,-5 1 0-4,4-3 0 3,5-2 0 0,-1-2 0-2,4-2 0 2,0 1 0 0,9-7 0 0,-4 7 0 0,7 4 0-1,-7 7 0 0,2-4 0 1,-9 5 0 0,-10-6 0-2,-5-4 0 2,-11 1 0 0,6-4 0-2,-4-5 0 2,4 2 0 0,2-3 0 0,0-1 0 1,0 1 0-4,1-1 0 3,2 0 0 0,0 1 0-2,2 2 0 2,9-4 0 0,1-3 0 0,3 0 0 0,-3 0 0-1,-6 0 0 0,-4 0 0 1,-10-10 0 0,1-3 0-2,0-1 0 2,-4 0 0 0,1 1 0 0,0-14 0-2,2 0 0 2,6-1 0 0,2-8 0 0,-2-2 0-2,1 1 0 2,-5 5 0 0,-3-5 0-2,0 0 0 2,-3 3 0 0,1-2 0 0,-8 2 0 1,-1 6 0-3,2-2 0 2,-2-2 0-1,2 4 0 1,2-4 0-2,2-3 0 2,4 3 0 0,-1-7 0 0,1 3 0-2,-2-3 0 2,-2-4 0 0,-3 7 0 0,-2-3 0-2,-2 3 0 5,-3-2 0-6,-6 7 0 1,3 1 0 2,-5 2 0 0,2 2 0 0,-1-1 0 0,2 0 0-2,4 2 0 2,-1-5 0 0,3 2 0 0,0-3 0-2,-1-6 0 2,3-2 0 0,-2-8 0 0,0-2 0-2,-2-1 0 2,-4-10 0 0,3-1 0 1,-5-8 0-4,-5-6 0 3,0-9 0 0,-2-6 0 0,3-5 0-2,-2 2 0 2,-7 4 0 0,1-2 0-2,-3 2 0 3,-9-2 0-2,2 7 0 1,-6 0 0 0,0 5 0-2,0-3 0 2,0 4 0 0,-3-4 0 0,-20 6 0-2,-5 9 0 2,-1 17 0 0,-3 6 0-2,0 11 0 2,-5 5 0 0,-10 3 0 0,-9 5 0 0,-10-2 0-2,-6 0 0 2,-5 2 0 0,-7 3 0 0,-3 8 0-1,-6 7 0 0,-4 2 0 1,-3 0 0 0,2 0 0-2,3 2 0 2,3 13 0 0,5 1 0 0,-5 1 0-2,-6 6 0 2,2-4 0 0,-7 3 0 1,6 1 0-4,7 5 0 3,2 0 0 0,8 4 0 0,0-2 0-2,6 2 0 2,-2-5 0 0,2-2 0 0,0-3 0-1,4-1 0 0,2-2 0 2,6-2 0-2,-2 0 0-1,7-3 0 2,1 0 0 0,8 0 0 0,-1 1 0-2,4-5 0 2,1 5 0 0,4 2 0 0,-2-6 0-2,1 2 0 2,1 0 0 0,3-6 0-2,0 3 0 2,0-9 0 0,4-1 0 0,0 0 0 0,-4 0 0-1,0 0 0 0,-10 0 0 1,-6 0 0 0,-7 12 0-2,-1 5 0 2,-2 0 0 0,2 3 0 0,1 2 0-2,-1-2 0 2,1 2 0 0,0-3 0-2,4 4 0 2,-1-1 0 0,-2-5 0 0,6-2 0 0,4-8 0-2,10-3 0 2,4-2 0 0,5-2 0 0,2 0 0-1,9 0 0 0,2 0 0 1,10 0 0 0,2 0 0-2,5 0 0 2,0 0 0 0,0 0 0 0,0 9 0-2,45 16-2 2,19 27-255 0,-25-22-159 1</inkml:trace>
    </iact:actionData>
  </iact:action>
  <iact:action type="add" startTime="27671">
    <iact:property name="dataType"/>
    <iact:actionData xml:id="d3">
      <inkml:trace xmlns:inkml="http://www.w3.org/2003/InkML" xml:id="stk3" contextRef="#ctx0" brushRef="#br1">26230 17865 498 0,'0'0'200'7,"0"0"-28"1,0 0-17 0,0 0-27-1,0 0-15 0,0 0 10 1,-68 67-30 0,68-67-26-2,0 0-6 1,4 0-4 2,36 0-1-1,20-11-15-2,17-21-3 2,2-9 6-1,16-6 0 0,12-15-4 0,10-12 4 3,9-2-2-2,12-11-11 1,3 3-31-3,-8-3 0 2,5-3 0 0,-12 5 0 0,2-1 0-1,6-2 0 0,-3-2 0 2,2 0 0-4,-8 12 0 4,-8 2 0-2,-14 7 0 2,-6 8 0-4,-13 6 0 3,-7 6 0 1,-10 16 0-2,-21 2 0 1,-18 17 0-2,-12 8 0 1,-16 1 0 0,0 5 0-1,0 0 0 2,0 0 0 0,0 0 0 0,-19 13 0-2,-30 30 0 3,-28 15 0-2,-28 16 0 1,-19 7 0-2,-20 6 0 2,-14 4 0 0,2-5 0 0,1 5 0 0,8-2 0-2,7-12 0 3,2 2 0-2,4-10 0-1,-6-13 0 2,7 1 0 0,4-15 0 0,8 3 0-2,8-6 0 2,13 3 0 0,12-10 0 0,12-2 0-2,20-6 0 3,15-3 0-2,17-7 0 1,11-2 0-2,2-12 0 2,8 0 0 0,3 0 0 0,0 0 0-2,0 0 0 2,0 0 0 0,0 0 0 0,0 0 0-2,0 0 0 2,0 0 0 0,0 0 0 0,28 0 0-2,11 0 0 2,6-7 0 1,12-6 0-2,2-14 0-1,8 3 0 3,2-10 0-2,2 1 0 1,13-7 0-1,11-1 0 0,5 1 0 1,0-2 0 0,-3-3 0-2,-9 2 0 4,1-7 0-3,-5-7 0 0,4-12 0-1,-8 1 0 2,5-6 0 0,-6 4 0 0,-3 0 0-2,1 3 0 2,-4 2 0 0,-8 6 0 0,-3 3 0-2,-1 0 0 3,3 5 0-2,-6 6 0 1,-2-3 0-2,0 10 0 3,-11 6 0-2,-2 7 0 1,-4 11 0-2,-6-3 0 2,4 6 0 0,-1-6 0 1,0 5 0-4,3-6 0 4,-5 1 0-2,2 5 0 1,-9 4 0-2,-2-2 0 2,-6 6 0 0,-3 1 0 0,-12 3 0-2,1 0 0 3,-5 0 0-2,0 0 0 1,0 0 0 0,0 0 0-2,0 0 0 2,0 0 0 0,0 0 0-2,0 0 0 2,-32 0 0 0,-12 22 0 0,-15 6 0-2,-11 0 0 2,-2-2 0 0,-11-1 0 0,-4-6 0-2,-9 1 0 2,-5-3 0 0,-9-2 0 1,-5 2 0-4,-1 2 0 4,5-11 0-2,17-3 0 3,14 1 0-6,23-6 0 4,22 7 0 1,17-7 0-2,7 0 0-1,11 0 0 2,0 0 0 1,0 0 0-2,0 0 0-1,41-7 0 2,18-7 0 0,20-3 0 0,16 3 0 0,13-5 0-2,2 2 0 3,-6-4 0-2,-7 3 0-1,-13 6 0 3,0-5 0-2,-4 3 0 1,-12 6 0-2,-8-4 0 2,-7 7 0 0,-6-7 0 0,-7 4 0-2,-8 6 0 2,-10-1 0 0,-3 3 0 0,-10 0 0-2,-2 0 0 3,-7 0 0-2,0 0 0 1,0 0 0-1,4 0 0 0,3 8 0 2,4 17 0-2,-6 18 0-1,-3 13 0 3,-2 17 0-1,0 15 0-1,0 6 0-1,-7 3 0 2,-22 1 0 0,-8-6 0 0,-3-10 0-2,-5-7 0 2,6-10 0 0,7-9 0 0,9-14 0-2,7-16 0 2,14-17 0 0,-1-9 0 0,3 0 0-2,0 0 0 2,0 0 0 0,0-39 0 0,21-18 0-2,9-25 0 3,8-7 0-2,4-9 0 2,3-11 0-4,0-7 0 3,-5 3 0 0,-8 14 0 0,-9 21 0-2,-7 23 0 2,-6 25 0 0,-7 16 0 0,-3 12 0-2,0 2 0 2,0 0 0 0,0 0 0 0,0 0 0-2,-30 0 0 2,-30 9 0 0,-24 8 0 0,-16 3 0-2,-11 4 0 3,-5 1 0-2,-2-5 0 2,11-3 0-4,-3-3 0 3,13-6 0 1,10 1 0-2,10-7 0-1,18-2 0 2,18 0 0 0,18 0 0 0,5 0 0-2,14 0 0 2,1 0 0 0,3 0 0 0,0 0 0 0,0 0 0-2,0 0 0 2,0 0 0 0,0 0 0-2,0 0 0 2,0 0 0 0,0 0 0 0,0 0 0 0,4 0 0-2,12 0 0 2,0 0 0 0,-1 0 0-2,-2 0 0 2,-3 0 0 0,-3 0 0 0,-1 0 0-2,-2 0 0 2,5 0 0 0,-5 0 0 0,4 0 0-2,0 0 0 2,4 0 0 0,8 0 0 0,1-2 0-2,8-2 0 3,14-1 0-2,11-1 0 1,12 4 0-2,14-7 0 2,17 0 0 0,8 1 0 0,-2-5 0-2,-9 3 0 2,-17 8 0 0,-18 2 0 0,-14 0 0-2,-15 0 0 2,-14 0 0 0,-11 0 0 0,-5 0 0-2,0 0 0 2,0 0 0 0,0 0 0 0,0 6 0-2,-15 21 0 3,-15 17 0-2,-14 3 0 1,-2 4 0-2,-5 5 0 2,-16 9 0 0,-9 4 0 0,-20 5 0-2,-6 1 0 2,-6-2 0 0,-15-8 0 0,5-3 0-2,-1-6 0 2,12-11 0 0,8 0 0 0,4 3 0-2,5-6 0 2,3 3 0 0,3-6 0 0,3 3 0 0,4-5 0-2,0 2 0 2,2-2 0 0,-4 0 0-2,1 2 0 2,-3 11 0 0,0-5 0 0,3 4 0-2,5-4 0 2,15-15 0 2,12-4 0-1,8-9 0-4,9-4 0 4,3-8 0-2,-2 1 0 1,5 2 0-4,0-2 0 4,4-6 0 0,10 0 0 0,7 0 0-2,-1 0 0 3,3 0 0-2,-5 0 0 1,-1 0 0-2,6 0 0 2,-2 0 0 0,2 0 0 0,0 0 0-2,0 0 0 2,0 0 0 0,0 0 0 0,0 0 0-2,5 0 0 2,36 0 0 0,16-20 0 0,8-10 0-2,7-1 0 2,5 1 0 0,3-2 0 0,4-5 0-2,9-1 0 2,4-9 0 1,3 6 0-2,1-4 0-1,-11 0 0 2,0 4 0 0,4-16 0 0,5-4 0-2,9-16 0 2,4-5 0 1,-9-4 0-2,-9 14 0-1,-17 14 0 2,-13 13 0 0,-16 12 0 0,-3 7 0-2,-5 3 0 2,-1 9 0 0,-2-11 0 0,10 3 0-2,-2 2 0 3,-4 0 0-2,-2 1 0 1,-6 2 0-2,-5-3 0 2,-1 0 0 0,2 2 0 0,-5 1 0-2,-4-3 0 2,-4 6 0 0,1 1 0 0,2 8 0-2,1-12 0 2,5 9 0 0,3-9 0 0,1 3 0-1,-2 1 0 0,1 1 0 2,-4-1 0-2,-6 1 0-1,-4 0 0 2,-2 7 0 0,-8-2 0 0,0 7 0-2,-1 0 0 2,-3 0 0 0,0 0 0 0,0 0 0-2,0 0 0 2,0-1 0 0,0-3 0 0,5 4 0-2,3-2 0 2,-3 2 0 0,6 0 0 0,-8 0 0-2,-3 0 0 2,0 0 0 0,0 51-125 0,-16-29-266-2,0 17 22 3</inkml:trace>
    </iact:actionData>
  </iact:action>
  <iact:action type="add" startTime="32308">
    <iact:property name="dataType"/>
    <iact:actionData xml:id="d4">
      <inkml:trace xmlns:inkml="http://www.w3.org/2003/InkML" xml:id="stk4" contextRef="#ctx0" brushRef="#br2">23852 17808 516 0,'0'0'293'4,"0"0"-108"4,0 0-9 0,0 0-43 0,0 0-49-2,0 0-13 2,51 32-4 0,-51-32-14 0,0 0-6-2,0 0-3 2,0 0-12 0,-30 0-5 0,-24-12 12-2,-7-13 3 2,-8-9-8 0,-2-8-4 0,-5-3 0-2,8-9-4 2,0 2 2 1,-3-5-9-2,13 3 1-1,-1-2 6 2,2 3-3 0,2-3-21 0,-6-3-2-2,-1-1 0 2,-5-1 0 0,3 4 0 0,-1-5 0-2,-3 4 0 2,0-2 0 0,1 4 0 0,2 6 0-2,4 6 0 2,10 6 0 0,-2 7 0 0,5 1 0-2,-6 2 0 2,-1-4 0 0,4-4 0 0,-2-1 0-2,-4-1 0 2,5-5 0 0,0 4 0 0,4-6 0-2,-1 7 0 3,5 3 0-2,8 7 0 2,1 10 0-4,6 1 0 3,9 9 0 0,7 6 0 0,3-1 0-2,5 3 0 2,-3 0 0 0,0 0 0 0,4-5 0-1,1 5 0 0,3-3 0 1,0 3 0 0,0 0 0-2,0 0 0 2,0 0 0 0,0 0 0 0,0 0 0-2,0 0 0 2,0 0 0 0,15 20 0 1,34 25 0-4,12 16 0 3,19 9 0 0,9 9 0 0,10 2 0-2,10 1 0 2,-2 2 0 0,10 1 0 0,-2 4 0-2,-2 6 0 2,1 5 0 0,2-8 0 0,-4-3 0-2,-2-8 0 2,-3-4 0 0,-7-4 0 0,-11-3 0-2,-4 4 0 3,-11 2 0-2,-7-12 0 1,-12-5 0-2,-3-9 0 2,-11-10 0 0,-9-4 0 0,-8-10 0-2,-8-9 0 2,-8-3 0 0,-1-9 0 0,-4-5 0-2,-3 0 0 2,0 0 0 0,0 0 0 0,0 0 0-2,0 0 0 2,0 0 0 0,0 0 0 0,0 0 0-2,0 0 0 2,0-36 0 0,-23-20 0 0,-17-7 0-2,-4-2 0 2,-4 11 0 0,-7-3 0 0,-3 9 0-2,-9 3 0 2,-7 0 0 0,-10-5 0 0,-9-3 0-2,-1-7 0 2,-3 4 0 0,4-6 0 0,13 0 0-2,12 12 0 2,7 4 0 0,9 4 0 0,-1-3 0-2,-11-4 0 2,0-5 0 0,-13 0 0 1,3 4 0-4,0 2 0 3,5 9 0 0,5 3 0 0,13 4 0-2,18 12 0 2,14 10 0 0,12 3 0 0,7 7 0-2,0 0 0 2,0 0 0 0,0-2 0 0,0-4 0-2,-5 1 0 2,0-9 0 0,2 5 0 0,-5 5 0-2,8 2 0 3,-1 2 0-2,1 0 0 1,0 0 0-2,0 0 0 2,-4-3 0 0,4 3 0 0,-5-4 0-2,-2-9 0 2,0 0 0 0,-6-6 0 0,1 4 0-2,5 3 0 2,3 2 0 0,4 4 0 0,0 0 0-2,-3-2 0 2,-5-4 0 0,3-5 0 0,-6 2 0-2,1-11 0 2,-3-3 0 0,-4-8 0 1,-2 3 0-4,5 4 0 3,-2 6 0 0,5 3 0-2,4 15 0 2,4 1 0 0,-1-1 0 0,-5 0 0 0,-2 1 0-2,2 2 0 2,2-2 0 0,4 5 0-2,3 0 0 2,0 0 0 0,0 0 0 0,0 0 0 0,0 0 0-2,0 0 0 2,0 0 0 0,0 0 0 0,-2 0 0-2,2 0 0 2,0 0 0 0,0 0 0 0,0 0 0-2,0 0 0 2,0 0 0 0,0 0 0 0,0 0 0-2,0 0 0 2,-3 0 0 0,3 30 0-2,0 21 0 2,0 17 0 0,0 10 0 0,18 9 0 0,12 12 0-2,9-4 0 2,2 9 0 0,0-8 0 0,-5-17 0-2,-9-20 0 2,-6-22 0 0,-13-20 0-2,0-9 0 2,-8-8 0 0,0 0 0 0,3 0 0 0,-3 0 0-2,0 0 0 2,0-20 0 0,0-41 0 0,0-33 0-2,-14-15 0 2,-19-1 0 0,-5-2 0-2,-1 11 0 2,6 20 0 1,10 24 0-2,7 15 0-1,12 8 0 2,-4 4 0 0,0-8 0 0,3 2 0 0,2 5 0-2,3 9 0 2,0 10 0 0,0 7 0-2,0-4 0 2,0 4 0 0,3 0 0 0,38-8 0-2,23 9 0 2,20 4 0 0,13 0 0 0,9 0 0 0,-6 0 0-2,-9 0 0 2,-11 10 0 0,-11 4 0 1,-5-4 0-4,-19-3 0 4,-6-1 0-2,-11-4 0 1,-12 2 0-2,-6-4 0 2,-10 1 0 0,0-1 0-2,0 4 0 2,0 4 0 0,-13 1 0 0,-35 2 0-2,-22 4 0 2,-18-7 0 0,-15 1 0 0,-10-4 0 0,-12-5 0-2,9 3 0 2,12-3 0 0,11 0 0 0,16 0 0-2,16 0 0 2,11 0 0 0,13 0 0 0,14-3 0-2,10-2 0 2,6 5 0 0,0 0 0 0,-6 0 0-2,-2 0 0 2,-7 0 0 0,1 0 0-2,5 0 0 2,6 0 0 0,4 0 0 0,6 0 0 0,0 0 0-2,0 0 0 2,-3 0 0 0,3 0 0 1,0 5 0-4,0 37 0 3,3 37 0 0,29 20 0 0,5 7 0-2,0 0 0 2,0-5 0 0,1-14 0 0,-3-6 0-2,-8-12 0 2,1-21 0 0,-9-9 0 0,1-20 0-2,-13-7 0 2,0-7 0 0,-1-5 0 0,-1 0 0-2,-2 0 0 2,-1 0 0 0,0 0 0 0,2-36 0-2,1-15 0 2,-5-25 0 0,0-5 0 0,0-9 0-2,-21 0 0 2,-8-9 0 0,-3 10 0-2,0 4 0 3,5 12 0-2,1 14 0 4,3 12 0-5,11 8 0 0,-1 13 0 2,10 13 0-1,3 4 0 1,0 5 0-2,0-1 0 2,0-3 0 0,0 2 0 0,0-5 0-2,0-6 0 2,0 5 0 0,0 2 0 0,0-2 0-2,0 7 0 2,13 2 0 0,38 3 0 0,26 0 0-1,27 0 0 0,24 0 0 1,8 0 0 0,0 0 0-2,-11 0 0 2,-24 0 0 0,-18 0 0 0,-25 0 0-2,-19 5 0 2,-19-5 0 0,-11 3 0 0,-8-3 0-2,-1 4 0 2,0 1 0 0,0 3 0 0,0 7 0-2,0 15 0 2,-10 21-104 0,-20 16-83 0,12-35-61-1,0 4-102 0</inkml:trace>
    </iact:actionData>
  </iact:action>
  <iact:action type="add" startTime="39656">
    <iact:property name="dataType"/>
    <iact:actionData xml:id="d5">
      <inkml:trace xmlns:inkml="http://www.w3.org/2003/InkML" xml:id="stk5" contextRef="#ctx0" brushRef="#br2">18096 3956 433 0,'0'0'437'8,"0"0"-270"-1,0 0-34 1,0 0-13-2,0 0-27 2,0 0-21 0,522-165 7 1,-345 130 0-3,43 5 6 2,46 7 3 0,32 7-26-1,50 1-10 1,20 5-14-1,11-2-8 1,-11-5-12 0,-36-1-1-2,-35-8-1 2,-39-9 4 0,-19-2-12 0,-14-1-8-2,-3 2 0 3,-8 1 0-2,2 8 0 1,-3 10 0-2,-13 0 0 2,-6 6 0 0,-17 2 0 0,-9-1 0-2,-1 5 0 2,-6 5 0 0,4-2 0 0,0 2 0-2,-7 0 0 2,2 0 0 0,1 0 0 0,4 0 0-2,-1 26 0 2,5-1 0 0,0 8 0 0,-1 1 0-2,4-10 0 3,7 1 0-2,0-18 0 1,5-7 0-2,2 0 0 2,7 0 0 0,-2 0 0 0,0 0 0-2,-8 32 0 2,-5 15 0 0,-4 5 0 0,-4 3 0-2,-8-4 0 2,-14-16 0 0,-3-13 0 0,-13-12 0-2,-16-10 0 2,-19 0 0 0,-26 0 0 0,-20 0 0-2,-21-3 0 3,-21 0 0-2,-5 3 0 1,-4 0 0-2,0-9 0 2,-43-10 0 0,-47-9 0 0,-30-11 0-2,-44-3 0 2,-22-1 0 0,-22 4 0 0,-22 5 0-2,-10 12 0 2,-38 5 0 0,-27 9 0 0,-35 5 0-2,-23-3 0 2,5-2 0 0,3-12 0 0,17-5 0-2,3-12 0 2,-14 3 0 0,-12 6 0 0,-9 6 0-2,18 16 0 2,29 6 0 0,27 0 0 0,38 0 0-2,18-3 0 2,11-2 0 0,14 0 0 0,3 5 0-2,20 0 0 2,8 0 0 0,10 0 0 0,4 2 0-2,6 13 0 2,12-5 0 0,9-5 0 0,12-5 0-2,4 0 0 3,0 0 0-2,7 0 0 1,0-2 0-2,-1-6 0 2,-3-1 0 0,-8 6 0 0,-7 3 0-2,-2 0 0 2,1 0 0 0,6 0 0 0,7 0 0-1,5 0 0 0,2 0 0 1,2 14 0 0,2 9 0-2,6 3 0 2,3 2 0 0,15-1 0 0,13-5 0-2,18-7 0 3,19-4 0-2,24-5 0 1,5-3 0-2,10-1 0 2,3 1 0 0,-4 0 0 0,1 1 0-2,-3-2 0 2,-1 1 0 0,3-1 0 0,4-2 0-2,0 0 0 2,0 0 0 0,0 0 0 0,27 0-4-2,27-17 4 2,17-5 2 0,13 3 0 0,20 4-2-2,18 7 0 3,26-4 0-2,32 2 0 1,21-2 0-2,24-4 0 2,5-1 0 0,-9-2 0 0,-5 6 0-2,-3-1 0 2,12 4 0 0,12 2 0 0,20 1 0-2,8 7 0 2,8-6 0 0,-1-1 0 0,-5-5 0-2,-18-2 0 2,-21 6 0 0,-22 1 0 0,-22 7 0-2,-12 0 0 2,-15 0 0 0,-8 0 0 0,-13 0 0-2,-4 0 0 2,6-16 0 0,-6-13 0 0,4 2 0-2,-6 2 0 2,-6 7 0 0,-10 12 0 0,-4 5 0-2,-5 1 0 2,3 0 0 0,-6-6 0 0,2 3 0-2,1 0 0 2,-2 3 0 0,7 0 0 0,1 0 0-2,5 16 0 2,2-4 0 0,-7 0 0 0,2-7 0-2,3 0 0 2,-1 4 0 0,5-1 0 0,-2 1 0-2,8-1 0 2,-2 2 0 0,-3-10 0 0,3 4 0-2,10-1 0 2,6-3 0 0,7 0 0 0,-5 0 0-2,-2 0 0 2,-11 3 0 0,-4 0 0 0,1 5 0-2,-4 3 0 2,3-5 0 0,-7 5 0 0,-5-3 0-2,-4 0 0 2,-6 2 0 0,-6-4 0 0,-19-5 0-2,-18 2 0 2,-24-3 0 1,-16 0 0-2,-15 3 0-1,-5-3 0 2,0 0 0 0,0 0 0 0,-29 0 0-2,-42 0 0 2,-22-3 0 0,-23-5 0 0,-22 8 0-2,-14 0 0 3,-16 0 0-2,-20 15 0 1,-33 15 0-2,-30 4 0 2,-30-3 0 0,-28-1 0 0,-11-15 0-2,6-15 0 2,2 0 0 0,18 0 0 0,8 0 0-2,5 0 0 2,4 0 0 0,-13 2 0 0,8 13 0-2,2 1 0 2,12 0 0 1,12-3 0-2,9-8 0-1,16-5 0 2,12 0 0 0,3 0 0 0,12 0 0-2,2-3 0 2,10-19 0 0,0 3 0 2,-2-2 0-6,-3 10 0 5,-7 5 0-2,-7 6 0 1,-5 0 0-2,-1 0 0 2,-16 17 0 0,-5 4 0 0,-6-8 0-2,-1-2 0 2,-3-11 0 0,9 0 0 0,13 0 0-2,26 0 0 2,29 0 0 0,30-11 0 0,37 2-33-2,35 1-57 2,28 3-65 0,22 3-89 0,19 2-93-2,9 0-674 2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42:21.6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56">
    <iact:property name="dataType"/>
    <iact:actionData xml:id="d0">
      <inkml:trace xmlns:inkml="http://www.w3.org/2003/InkML" xml:id="stk0" contextRef="#ctx0" brushRef="#br0">10415 1618 816 0,'0'0'220'9,"0"0"-132"-4,0 0 27 2,0 0-21 1,0 0-45 0,0 0-10-1,-75 6 38 0,4-6-3 2,-19 0-11-1,-10-19-11-3,-12-8-8 3,-21 0-8 1,-16-4-11-2,-6 0-4-1,0 6-12 3,4 5-4-1,6 8 0 2,-4 11 2-5,8 1 5 3,8 0-5 0,9 0 3 0,23 7-6-2,7 6 0 2,20-3-4 0,14 1 0 0,17-2 0-1,7 1 0 0,8 2 0 2,12-3 0-1,2 2 1-3,3 0 1 3,6 6 2-1,2 5-2 1,-2 10 2-2,5 4-3 2,0 9 4 0,0 14-4 0,0 7-1-2,0 22 0 2,11 19 1 0,-1 17-1 0,-6 14 1-2,5 5 0 2,-6-3 0 0,-3-13-1 0,0-18 1-2,0-16-2 2,0-26 2 0,-3-19-2 0,-13-14-3-2,6-17-1 2,2-11 1 0,6-3-1 0,2-3 0-2,-6 0-3 2,-3-20-6 0,-10-37-8 1,-5-24 19-4,-5-15-4 3,-5-8-1 0,-6-2-4 0,-4 1-3-2,-7 11-4 2,5 9-1 0,5 20 11 0,12 24 4-2,15 17 2 2,5 14 3 0,9 7 2 0,0 3 1 0,0 0 4-2,0 0 4 2,0 0 4 0,0 8 4-2,12 34-3 2,18 14-8 0,8 11 4 1,3 7 8-4,5 1 6 3,5 3-5 0,-2-13 0 0,2-2 2-2,-11-15 5 2,-5-12-3 0,-6-11 0 0,-3-11 3-2,-3-1-23 2,-2-9-5 0,8-4 0 0,-5 0 0-2,5 0 0 2,2 0 0 0,2-22 0 0,8-23 0-2,9-15 0 2,4-12 0 0,7-4 0 1,7 1 0-4,3 9 0 3,13 19 0 0,13 13 0 0,13 26-90-2,-70 8-133 2,0 10-188 0</inkml:trace>
    </iact:actionData>
  </iact:action>
  <iact:action type="add" startTime="2734">
    <iact:property name="dataType"/>
    <iact:actionData xml:id="d1">
      <inkml:trace xmlns:inkml="http://www.w3.org/2003/InkML" xml:id="stk1" contextRef="#ctx0" brushRef="#br0">24286 1882 868 0,'0'0'210'7,"0"0"-85"0,0 0-22 0,0 0-17 1,0 0-36-1,0 0 9 1,0 0 0 0,485-9 5 0,-322 9-13-2,5 0 1 2,-4 0-8-1,-3 9-13 2,-12 0-3-4,-11-1 1 4,-12-4-17-2,-22-2 4 1,-11-2-1 1,-22 0-7-3,-15 0 0 3,-15 0-4-1,-16 0 7-3,-6 0-7 3,-18 0 2 0,5 0 2 1,-6 0 5-4,0 0 1 4,0 0-3-2,0 0-3 1,0 5-6 0,0 20 8-2,3 12-1 2,4 19-8 0,5 14 3-2,-4 12-1 2,-5 16-1 0,-1 7-1 0,-2 1 2-1,0 4-3 0,0-4 1 1,0 2-1 0,-2-1-1-2,-8-9 1 2,1-9 0 0,2-10 2 0,0-17-2-2,-3-6 0 2,-1-13 0 0,-2-12-2 0,9-15 1-1,0-11 0 0,-1-1-3 1,5-4-1 0,0 0 3-2,-11 0-4 2,-10 0-2 0,-18-37 2 0,-17-12 6-2,-12-15-2 2,-5-5-2 0,1 2 0 0,4 5-3-2,14 8-1 2,10 14 3 0,17 13 1 0,14 13 0-2,7 8 4 2,6 2 1 0,0 4 4 0,0 0 1-2,0 0 3 2,0 0 0 0,0 0 5 0,13 17 0-2,20 23-6 2,8 14 1 0,11 5-1 0,-4 0-5-2,6-3-3 2,-8-11 0 0,-1-9 0 0,-9-8 0-2,1-8 0 2,-7-11 0 0,8-9 0 0,5 0 0-2,9 0 0 2,18-40 0 0,1-11 0 0,10-20 0-2,8-7 0 2,2-7 0 0,-1 7 0 0,-6 11 0-2,-3 17 0 2,-10 13 0 0,-12 18 0 0,-5 8 0-2,-18 11 0 2,-17 0-106 0,-19 11-105 0,0 16-80-2,-11 18-228 2</inkml:trace>
    </iact:actionData>
  </iact:action>
  <iact:action type="add" startTime="4909">
    <iact:property name="dataType"/>
    <iact:actionData xml:id="d2">
      <inkml:trace xmlns:inkml="http://www.w3.org/2003/InkML" xml:id="stk2" contextRef="#ctx0" brushRef="#br1">7328 4074 429 0,'0'0'227'7,"0"0"-69"1,0 0-12 0,0 0-15-2,0 0-44 2,0 0-25 0,0 0 3 0,-49 3 41-2,-34 43-29 1,-17 12-16 2,-13 15-4-2,-12 9-18 0,-8 11-9 0,-15 8-8 1,-1 5-8 0,-4 5-1-1,6 1-8 2,5 3 1 0,13 0-4-1,10-2 4-2,13-2-2 2,7-5-2 0,14 3 3 0,9-8 2-2,13 0 1 2,6-5 0 0,12-4-2 0,9-4-1-2,13-11 1 2,5-1 0 0,15-2 0 0,3-4-1-3,0-4 4 3,24-9 2 0,21-3-3 1,11-7 0-3,14-6-4 2,11-6 0 0,4 3-4 0,11 1 2-2,8 0-1 3,8-2-1-2,10-6 2 1,10-12-2-2,8-12 0 1,1-7 0 3,1 0 5-3,-3-20-5-2,-10-24 4 3,-3-3 4 1,0-5 2-1,-4 5 2-1,-10 3-1 0,-7-1 2 2,-7 5-3-2,-7-1-2-1,0 1-3 2,-5-8 0 0,1 1-4 0,3-13 4-2,-3-7-1 2,0-12 1 0,-3-11-4 3,-2-8 4-10,-11 5-1 7,-1 7 1 0,-9 14 1 0,-5 18-5-2,5 10 9 3,-7 10-6-2,2 9 4 1,8 3-2-2,3 2 3 2,4 2-4 0,9-4-2 1,9-3 2-4,0 3-2 3,11 0 0 0,0 2-2 1,4 8 1-4,5 7-2 4,3 2 0-2,1 3 0 1,-2 0 0-2,2 0 0 2,0-2 0 0,9-7 0 0,6-2 0-2,5 1 0 2,0 6 0 1,-5 4 0-2,-8 0 0-1,-8 0 0 2,1 0 0 0,-6 0 0 0,6 8 0-1,0 12 0 0,-1-4 0 1,-2-4 0 0,3-6 0-2,2-6 0 3,2 0 0-2,3 0 0 1,-4-26 0-2,-7-6 0 2,-13-12 0 0,-15-6 0 0,-14-6 0-2,-7 0 0 2,-7 0 0 1,-3 5 0-1,-8 8 0-3,-2 2 0 3,-7 7 0 0,-7 4 0 0,-9-2 0-2,-1 0 0 2,-11-6 0 0,-5-6 0 0,0-13 0-2,-5-2 0 3,-27-5 0-2,-8-2 0 1,-8 1 0-2,-16 1 0 2,-8-1 0 0,-5 0 0 0,-7 10 0-2,3 6 0 2,-6 10 0 0,-3 11 0 0,6 6 0-2,-6 2 0 2,-4-4 0 0,-6 4 0 0,-5-4 0-2,-8-1 0 2,-7 0 0 0,-5 3 0 0,2 2 0-2,-3 3 0 2,4 6 0 0,3-1 0 0,0 7 0-2,-4-7 0 2,3 5 0-1,-3-5 0 2,5 3 0-3,-3 3 0 2,-6 5 0 0,-6 1 0 0,-12 0 0-2,5 0 0 2,3 0 0 0,1 0 0 0,-3 4 0-2,-2 10 0 2,4 1 0 0,6-10 0 0,8 2 0-2,11-7 0 2,9 0 0 0,9 0 0 0,6 0 0-2,7 0 0 2,1 0 0 0,2 0 0 0,4 0 0-2,-3 2 0 2,4-2 0 0,2 0 0 0,0 5 0-2,0 3 0 2,-8 14 0 0,-10 5 0 0,-2 3 0-2,-14 10 0 2,5-1 0 0,6 1 0 0,10 1 0-2,12 1 0 3,12-2 0-2,18-3 0 1,16-7 0-2,13 4 0 2,13 1 0 0,36 1-96 0,9-25-167-2,28 0-218 2</inkml:trace>
    </iact:actionData>
  </iact:action>
  <iact:action type="add" startTime="7129">
    <iact:property name="dataType"/>
    <iact:actionData xml:id="d3">
      <inkml:trace xmlns:inkml="http://www.w3.org/2003/InkML" xml:id="stk3" contextRef="#ctx0" brushRef="#br1">24563 14223 565 0,'0'0'177'7,"0"0"-33"0,0 0-41 0,0 0-19 0,0 0-5 2,0 0-10-2,0 0-24-1,-326-321-8 3,234 265 24-1,-3 5-14 0,-5 7-2-2,-6 0-17 1,-3 3-6 1,-7 1-12 1,2 2-4-3,-4 7 1 1,8 9 9 3,13 7-14-3,10 12 1-1,19 3 0 2,3 0-3 0,9 0 3 0,7 0-2-2,3 0 0 2,5 11-1 1,8 0 0-2,10 2 0-1,-1 0 1 2,7 6 1 0,1 10 1-2,0 1-2 2,-4 10 0 0,5 1 0 0,1 7 1 0,-2 9 0-2,3 8 2 2,-2 7 0 0,-1 7 1 0,3 3 9-2,3-1-2 2,9 3-6 0,1-2 10 0,0-1 5-2,17-2 3 2,24 9 0 0,12 11-2 0,5 12-8-2,9 10-1 2,3 3 4 0,-2 2 3 0,9-8 2-2,5 3-6 2,5-14-1 0,18-2-1 0,11-11-3-2,8-6-4 2,-3-10 1 0,-1 7 0 0,-13-3 9-2,-3 10 3 2,-11 9-14 0,-4-3 11 0,-1 1-4-1,-2-8-2 0,-2-5 3 2,8-5-8-2,-7-11-1-1,-6-5-5 2,1-5-2 0,-8-10 2 0,1-3 0-2,10 2 0 2,11-11 0 0,13 5 0 0,13-13 0-2,6 5 1 2,-4-10 1 0,-3 2 6-2,-6 0-4 2,-1-8-1 0,-1-8-1 0,-3-5 3 0,-5-6-3-1,-3 0 0 0,-6 0-2 1,-10-12 7-2,-4-19-7 2,-5 1 3 0,-3-7 4 0,-2-3-7 0,-2-9 4-2,-4 0-2 2,8-3-2 0,-5 3 0 0,1 4 0-2,2 0 0 2,-9 6 0 0,2-1 0 0,-6-1 0-2,2-6 0 2,-5-5 0 1,1-4 0-2,5-6 0 0,-1-5 0 1,8-4 0 0,-4-1 0-1,1 3 0-1,-4 10 0 2,-5 4 0 0,-9 10 0 0,2 2 0-2,-3-4 0 2,-10 0 0 0,2 4 0 0,0-6 0-2,-10 10 0 2,2 7 0 0,-6 2 0-2,2 8 0 2,4-3 0 0,1 3 0 0,7-12 0 0,6 0 0-1,2-6 0 0,7-4 0 2,5-7 0-4,2 0 0 3,-1 4 0 0,6-10 0 1,-3-4 0-2,6-4 0-1,2-8 0 2,-5-4 0 0,0-1 0 0,-5-9 0-2,-1-10 0 2,-1-8 0 1,-7-7 0-2,0-4 0-1,-10 1 0 2,-5 1 0 0,-6 0 0 0,-9 3 0-1,-10 3 0 0,-10 4 0 2,0 9 0-4,0 13 0 3,-37 12 0 2,-10 8 0-4,-9 6 0 2,-4 2 0-2,-8 7 0 2,-4 7 0 0,-6 13-3-1,-5 10 2 0,2 17-1 1,-2 0 2 0,2 0 0 0,-6 14 0-2,3 14 1 2,-6 5-1 1,6 4 2-2,0 3-1-1,7 1 1 2,-3 2-2 1,6 2 0-4,-5 5 0 3,5 9 0 1,0 8 0-2,6 6 0-1,-2 4 0 2,3-6 0 0,4-6 0 0,-3-8 0 0,1-9 0-2,1-8 0 2,-11-3 0 0,-9-2 0-2,0 2 0 2,-6-3 0 0,6 0 0 0,-3-1 0 0,3-2 0-2,-3-3 0 2,0-5 0 1,6-6 0-4,-2-11 0 3,2-6 0 1,4 0 0-1,-4 0 0-1,6-6 0-1,-2-17 0 2,3-5 0 0,3 0 0-1,-2-2 0 0,-1 0 0 1,0 3 0 0,11 2 0-2,-1 2 0 2,7 0 0 0,8 5 0 0,1-2 0 0,9-1 0-2,-1-2 0 2,2 5 0 1,-1-1 0-4,3-5 0 3,1 4 0 0,-2 2 0 0,0-2 0 0,-2 4 0-2,2 3 0 2,0 6 0 0,-7-3 0 0,-4 7 0-1,-4 1 0 0,-4 2 0 1,1 0 0 0,-2 0 0-2,5 0 0 2,4 0 0 0,3 0 0-2,0 0 0 2,5 8 0 0,8 1 0 1,-3-4 0-2,7 3 0-1,-1-3 0 2,9 2 0 0,6-4 0-2,1 3 0 2,0-3 0 0,5-2 0 0,-2 3 0-2,7-4 0 2,3 0 0 0,0 0 0 0,0 0 0-2,0 0-3 2,-3 3-12 0,-1-1-12 0,1 1-23 0,-3 1-65-2,-1 6-85 2,6-5-107 1,1 5-933-4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0-07T06:00:27.65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49">
    <iact:property name="dataType"/>
    <iact:actionData xml:id="d0">
      <inkml:trace xmlns:inkml="http://www.w3.org/2003/InkML" xml:id="stk0" contextRef="#ctx0" brushRef="#br0">25780 3788 478 0,'0'0'392'8,"0"0"-243"-1,0 0-73 2,0 0-1-2,0 0-22 0,0 0 3 1,0 0 18 0,-7-10 9-2,32 10-8 2,4 0-21 0,11 0 9-2,1 0-9 1,5 15-11 2,-2 0-11-1,4 4-7 1,4-4-4-4,4 6-6 3,8 3 3 0,-3-2 0 1,16 5-3-4,-3-1 1 3,3 5 0 0,-1 0-3-2,1 2 2 2,-9 7 1 1,5-6-6-2,-9 0 2 0,-1 1 1 1,11 0-1-1,-10 1-2 2,13 7 0 1,-10-2-2-6,9 8-3 4,1-3-1-1,0 5-2-1,-9 3 0 3,5 5 0-1,-5 1 5-1,7 4-5 1,2 1 1-2,4 1-3 1,2 5 0 2,-2-6 0-4,-13-7 0 4,2-7 0-2,-24-10 0 1,-2-9 0 1,-7 0 0-1,-2-4 0 0,6 6 0 0,-1 7 0-2,4 12 0 2,14 18 0 0,8 7 0 0,7 4 0-2,4-1 0 1,-5-4 0 2,1-5 0-1,3-1 0-1,-9-6 0 0,-6-7 0 2,-7 2 0-3,-12-10 0 0,-18-2 0 2,-3-6 0 1,-6-2 0-1,6 2 0-3,-14 5 0 3,6 3 0 0,3 4 0 1,-4 0 0-4,8 8 0 3,9-4 0 0,-9 7 0 0,8 5 0-1,8-5 0 2,0 3 0-2,3-4 0 1,-7-3 0-2,4-1 0 2,-2-7 0 0,-4-10 0 0,-4-9 0-2,-1-4 0 2,-6-5 0 0,-9 1 0 0,3-5 0 1,-9 6 0-4,9 0 0 0,-5 0 0 5,5 5 0-4,-7 0 0 1,8-2 0 1,-7-1 0 0,6 1 0 0,-13-8 0-2,3 2 0 3,0-6 0-2,-1 2 0 1,-2 0 0-2,0 12 0 2,0 4 0 0,14 14 0-1,-10 12 0 0,14 2 0 2,1 15 0-2,-2-3 0 1,6-6 0-1,-5 4 0 1,2-16 0 0,-10-6 0 0,3-10 0-3,-6-12 0 4,-7-8 0-2,0-7 0-1,0-3 0 2,0-5 0 0,0-1 0 0,0 1 0 0,0-3 0-2,0-4 0 2,0 0 0 0,0 0 0-2,0 4 0 2,0-4 0 0,6 2 0 0,-6-2 0-1,0 0 0 1,3 3 0 0,-3 8 0-1,0 0 0 0,0 3 0 0,0 1 0 1,0 0 0 0,0 5 0-2,0 7 0 3,0 1 0-2,0-2 0 2,0-5 0-3,0-4 0 1,0 2 0 0,0 8 0 2,0 0 0-3,0 18 0 2,0 6 0 1,0 6 0-2,0-8 0-1,0-9 0 3,0-18 0-2,0-10 0 2,0-7 0-4,0-5 0 3,0 0 0 0,0 0 0 1,0 0 0-4,0 0 0 3,0 0 0 0,0 0 0 0,0 0 0-2,0 0 0 2,0 0 0-1,0 0 0 2,0 0 0-4,0-19-5 4,-9-21-4-1,-15-7 7 0,-4-5-1 0,-14-4 1-1,-9 0-1 0,4-2-1 2,-10-1-6-4,5 2-1 3,7 10-2 0,10 7 6 0,8 9 5-2,9 6-2 2,11 5 4 1,-5 3 0-2,11 9 0 0,1 3 1 0,0 1 0 0,0 4 1 2,0 0 0-1,0 0 4-2,0 0 0 2,0 0 5 0,1 12-1 0,36 25-4-1,9 10-3 1,5 8-2 0,-2 8 2-3,2 2-1 3,-11-1 0 0,-1 1-2 0,-11-7 5 0,5-11-3-2,-12-6 3 2,-1-16-2 0,-13-9 1-1,8 0-4 0,-1-5 0 1,-1 3 0 0,2-1 0-1,1-6 0 0,-6-2 0 1,0-5 0 0,0 0 0-1,10 0 0-1,12 0 0 3,-3-25 0 0,16-19 0-4,-4-18 0 3,-1-12 0 0,2-7 0 0,-10-13 0-2,2 8 0 2,-11 7 0-1,0 23 0 2,-10 16 0-3,-4 20 0 3,-2 12 0-3,-6 4 0 3,-1 4 0-4,0 0 0 5,0 0 0-3,0 0 0 1,0 0 0-2,0 0 0 3,0 0 0-2,0 0 0 2,0 0 0-4,0 0 0 3,0 0 0 1,0 10 0-2,0 4 0-1,0 8-6 3,0 4-75-2,-1 0-67 2,-28-5-74-4,19-12-102 3,-3-1-753 0</inkml:trace>
    </iact:actionData>
  </iact:action>
  <iact:action type="add" startTime="7163">
    <iact:property name="dataType"/>
    <iact:actionData xml:id="d1">
      <inkml:trace xmlns:inkml="http://www.w3.org/2003/InkML" xml:id="stk1" contextRef="#ctx0" brushRef="#br0">29432 9408 396 0,'7'0'135'8,"-7"0"6"-1,0 0-36 1,0 0-48-1,0 0-10 0,0 0-4 1,0 0 2 0,0 11 8-2,0 6 4 3,-20 3-10-1,-4 3-6-1,0 0-1-1,-2 2-4 2,-5 0 3 0,-5 7-7 0,6-8-5-2,-11 1-5 3,0 1-2-2,-5-4-3 1,-8 6 5-2,2-3 11 3,-9 1-3-2,0 1-1 2,-2-3-2-4,2-4-6 4,-2-3-5-2,-6 2-3 1,1-6 3-1,-2 7 0 0,4-3 1 1,2 0-2 0,3-1 8-2,0 0-8 2,4-3-2 1,2 1 2-2,3 0-5 0,0 0 2 1,-2 0 3-1,4 3-3 2,-7-4 2-4,12 8-3 3,-10-4-3 1,10 2 2-2,-11 1 0-1,2 2-2 2,5-2 0 0,-8 2 0 0,9-5-1-1,-8 0 0 0,7 3-3 2,-4-5 2-2,-6 7 0-1,5 0 4 2,-2-2-5 0,5-2 1 0,2-1-4-2,1 2 4 3,1-6-4-1,-6 1-1 2,1 1 2-5,2-5-1 5,-5 5 0-5,7-5 1 3,-12 2 2-2,0-3-4 3,2-4 0-2,-1 6 1 1,-14-5-2-3,5 2 5 5,-9-3-3-3,11 1-1 1,-11-2 1-2,16-1 0 3,-3-1 2-2,5 0 0 1,2 2-3-2,-1-2 2 3,-1 1 2-2,-5 1 1 2,0-3 1-4,-13 3-2 3,3-1 5 0,3-1-7 1,-4-2 4-4,1 0 1 3,10 0-2 0,5 0 2 0,-5 0-2-2,8 0 5 2,-2 0-7 0,-2 0 1 0,-1 0-1-2,0 0-4 3,-5 0 0-2,5 0 0 1,-9 0 0-2,15 0 0 3,-13 0 0-2,4-5 0 1,-1-4 0-2,-6 4 0 2,3 1 0 0,-6 2 0 0,3 0 0-2,-4 2 0 2,-2 0 0 1,9 0 0-2,-2 0 0-2,11 0 0 3,11-3 0 1,-3-1 0-1,9-2 0-1,10 1 0 1,-4 1 0-1,0-6 0 2,-5-1 0-4,1 0 0 5,-7-6 0-3,-4 0 0 1,1-3 0-3,-7 0 0 3,1 3 0 0,-4 1 0 0,4 5 0-2,3 1 0 2,-3 3 0 0,-4 1 0 0,3-6 0-2,-3 4 0 1,1 0 0 2,5-6 0-1,3 5 0-2,8-1 0 2,2 2 0 1,8 1 0-2,1 1 0 0,10 4 0 1,9-1 0-1,-1 1 0 1,8-2 0-1,-7 2 0 0,0 2 0 2,3 0 0-2,5-2 0-1,-5 2 0 2,4 0 0 1,-7-4 0-2,9 4 0-1,1-3 0 2,2 3 0 0,-7 0 0 0,8-2-3-2,-4 2-5 2,4 0 5 0,0 0 3 0,-3 0-1-2,3 0 1 3,0 0 0-2,0 0 1 2,0 0-2-4,0 0 1 3,0 0 0 0,0 0 0 0,0 0 0-2,0 0 0 2,0 0 0 0,0 0-2 1,0-3 0-4,0-6-1 3,23-2 1 0,14-10 1 0,16 1 1-3,-2-7 0 5,8 0 0-3,-1 2 0 1,2-2 0-2,1 6 0 2,-5 4 2 0,-9 5 2 0,-4 7-2-2,-2-1 2 2,-11 0-3 0,6 3 0 1,-5-2-1-4,2-4 0 3,3 6 2 1,-8-2 1-2,-8 3-1-1,0 2 0 2,-4 0-2 0,-11 0 2 0,-2 0-2-2,-3 0 0 2,0 0 0 0,0 0 0 0,0 0 0-2,0 0 0 3,0 0 0-2,0 0 0 1,-21 7 0-2,-19 16 0 2,-7 3 0 0,-13-1 0 0,-1-5 0-2,-15 2 0 2,8-7 0 0,-4 7 0 0,8-3 0-3,0-5 0 5,3 3 0-3,5 0 0 1,6-7 0-1,10 2 0 0,12-7 0 1,8-2 0 0,8-3 0-2,8 0 0 3,1 0 0-2,3 0 0 2,0 0 0-4,0 4 0 3,0-4 0 0,0 0 0 0,0 3 0-2,0-3 0 2,0 0 0 1,0 2 0-2,0 5 0-1,3 6 0 2,33 10 0 0,9 10 0 0,12 7 0-2,-1 7 0 2,8 5 0 0,-7 0 0 1,-1 2 0-3,-8-1 0 2,4-2 0-1,-8-6 0 1,-8-6 0-2,-9-3 0 2,-3-4 0 0,-10-7 0 0,2-5 0-2,-13-7 0 2,-3-6 0 0,0 3 0 0,0-3 0-2,0-6 0 2,0 3 0 0,0-2 0-1,0 1 0 0,0 0 0 1,0-1 0 0,0-2 0 0,0 3 0-2,0-3 0 3,0 3 0-2,0 0 0 3,0 5-103-6,4 7-98 4,1-10-92 0,9 10-245 0</inkml:trace>
    </iact:actionData>
  </iact:action>
  <iact:action type="add" startTime="15825">
    <iact:property name="dataType"/>
    <iact:actionData xml:id="d2">
      <inkml:trace xmlns:inkml="http://www.w3.org/2003/InkML" xml:id="stk2" contextRef="#ctx0" brushRef="#br1">31684 10904 274 0,'0'0'177'5,"0"0"-19"5,0 0 0-3,0 0-47 0,0 0-15 0,0 0-20 1,0 0-18 0,0-9-17 0,0 13-9-3,0 26-7 4,0 17 1-1,0 19 14 0,0 8-2-2,0 15-12 2,0 2-4-1,0 11-5 2,0 7 0-1,0 4-3-2,0 5-2 2,0-7-2 0,0-10 0-2,0-9-3 2,0-14 1 0,0-4-4 0,0-12 0-2,0-10-2 2,0-13 1 0,0-9 0 0,0-12 1-2,0-9 2 2,0-4 1 1,0-2 0-2,0-3-6-2,0 0 2 4,0 0-3-1,0 0-1 0,0 0-2-1,0-27-1 0,-10-20 3 1,-20-8 1 0,4-13 0-2,-8 4 1 3,4 2-1-2,-1 5 0 1,4 5 0-2,4 5-1 2,5 12 1-1,5 10 0 2,7 11 0-2,6 6 0 1,0 6 1-1,0-2 1 1,0 4 0-3,0 0 1 5,0 0 1-3,0 0 8 1,0 0 15-1,0 23 0 0,6 12-18 1,16 12 2 0,7 2 2-2,-2 4 0 3,7 4 4-2,-4 5-1 1,4 3 1-2,-8-4-7 2,4 2 0 0,-10-14-4 0,-1-12 1-1,-7-7-4 0,4-10 2 2,1-8 3-1,-10-4-2-3,8-4 1 3,-1-4-3 0,-1 0-2 0,5 0-1-1,11-12-2 1,-5-27 0-1,13-18-1 1,-14-8 0-2,2-1 1 3,-2-1 1-1,-7 13 0 0,0 8-2-3,-8 21 4 3,1 12-2 0,-6 7 0 1,1 6 0-3,-4 0 1 1,0 0-3 2,0 0 2-2,0 0 0-2,0 0-4 4,0 6 2-1,-13 22 2 0,-14 11 1-1,-5 6 0 1,-3 3 0-2,-1 2 0 2,-5 4 0-2,1 0-1 4,-1-2 0-3,0-7 1 1,-1-9-1-1,9-13 1 1,8-3-1-1,7-9-2 1,-3-8 1-2,8-3-2 2,2 0 0 0,-8 0 2 0,4-27-1-2,-8-16 0 2,3-13 2 0,4-7 0 0,0 2-1-2,7 5 0 2,1 5-1 0,8 8 1 0,0 17 0-2,0 8 1 3,0 6-1-2,0 10 2 1,0 2 1-1,0 0-1 1,0 0 3 0,0 0 0-1,0 0 0-1,13 0 1 2,11 25-4 0,8 6 0 0,6 2 0-3,4 11 0 4,-4 3 2-1,-5 7-1 0,-3-5 0-2,7 0-1 2,-13-14 0 0,-5-5 0 0,-12-13 0-2,3-9 3 3,-10-3-1-2,3-5-2 2,-3 4 0-4,0-4-2 3,0 0 1 0,0 0-1 0,0 0-1-2,0 0-1 2,0 0-1 0,0-9 4 1,0-31-1-5,0-16 0 6,0-11 1-3,0-10 0 2,0-4 0-4,0-3 1 3,0-3-1 0,0 2 0 0,0-2 0-2,0-2 0 3,8-1 0-2,5 2 0 1,-9 9 0-2,3 6 0 2,-1 9 1 0,-3-1-1 0,0 6 0-2,1 0 1 2,5 9-3 1,-5 6 3-2,-1 6-1-1,0 10 0 2,-3 12 1 0,0 6-3 0,0 5 1-2,0 5 0 2,0 0 1 1,0 0-1-2,0 0 0 0,0 0 1 1,0 0 2-1,0 0-2 1,0 18 1-2,0 20 0 2,0 25 0 0,-6 12 0 0,-4 10 0-1,3 10-1 0,4 10 2 1,0 6-1 0,-7 12 1-2,6-4 1 2,-2-4-3 0,-12-10 3 1,2-13-2-4,-1 0 1 3,-2-2 0 0,8-11-3 0,-5-15 2-2,3-20-1 3,5-14 0-2,5-13 0 2,3-15 0-3,0-2 1 2,0 0-1-1,0 0 0 2,0-24-1-4,0-36 1 3,6-21-2-1,1-20 2 3,-1-20 0-5,-1-11 0 4,-5-8-1-2,0-3 1 2,0 5 0-3,0 8 1 2,0 19-1-1,0 16-1 2,0 20 1-3,0 18 0 2,0 13-1-1,0 13 1 2,0 6 1-4,0 6-1 2,0 4 0 3,0 4 0-5,0 5-1 3,0 6 1 0,0 0 0 0,0 0 1 0,0 0-1-2,0 0 0 2,-11 28 1 0,1 28-1 0,2 23 1-2,-1 17 1 1,6 22-1 2,-7 8-1-3,7 6 0 2,-4-2 0 1,4-12 2-2,-10-17-2 1,6-9 1-2,-14-16-1 3,4-9 1-2,-2-10 0 2,-4-12-1-4,8-6 0 4,10-14 0-2,-6-8 0 2,8-8 0-5,3-9 0 5,0 0 1-1,0 0-2 0,0 0 1-2,0 0-1 2,0 0-1 0,-4 0-2-1,-9-15-2 0,3-24 5 1,-19-18 0 0,1-12 1 0,-1-10 0-2,8-2 0 3,8 12 1-2,-3 11-1 1,11 17 0-2,-5 15 0 3,4 8 0-2,2 5 0 2,-2 5 0-5,3-1 0 5,-1 3 0-1,4 4 1 1,0 0-1-4,0 2 1 4,0 0 1-1,0 0 4-1,0 0 0-1,0 15 5 3,0 24 14 0,20 16-17-3,8 2-2 0,1 4 3 2,7-3 3 0,-1 7 3 0,5-1-1-2,1 1-9 2,-2-8-1 0,-1-10 3 0,-2-10 1-3,-3-10 2 4,-9 0-2-1,-6-10 5 0,-6-7-2-2,-2 2-1 2,-4-7-5 0,4 0 0 0,-7-2-3-2,-3 0 3 2,3-3-3 0,-2 0 2 1,-1 0-3-4,0 0 2 4,0 0-3-2,8 0 0 1,5-8 1-2,7-29-1 2,16-13-2 0,-5-14 2 1,2-4 2-4,3 0-1 4,-8 7 0-2,1 10 0 0,-9 8 1 3,-8 13-2-5,2 11 1 4,-10 8-1-3,1 7-2 2,1 4 2 0,-6 0 0-1,0 0 1 1,0 0-2-2,0 0 2 1,0 0-2 2,0 0 2-1,0 0-1-2,0 0 0 2,0 0-2 0,0 0 0 0,0 0-21-2,0 0-37 2,0 0-40 0,0 0-46-2,0 0-73 20,0 15-220-25</inkml:trace>
    </iact:actionData>
  </iact:action>
  <iact:action type="add" startTime="28423">
    <iact:property name="dataType"/>
    <iact:actionData xml:id="d3">
      <inkml:trace xmlns:inkml="http://www.w3.org/2003/InkML" xml:id="stk3" contextRef="#ctx0" brushRef="#br0">21961 8936 339 0,'0'17'165'8,"-6"-8"-41"0,3-1-37-2,-1-1-2 2,4-5 1 0,0-1 2-1,0-1-7 0,0 0-11 1,0 0-12 0,0 0-12 0,0 0-5-2,0 0 1 1,0-18 12 2,0-16 4-1,0-3-7-3,13-5-12 4,-6-3-7-1,-4-3 6 0,10-5-7-2,-1 3 0 2,1-4-3 1,5 3-8 0,-9-2-2-4,4 3-1 4,0 2 3-1,-7-3-9 1,9 0 5-4,-5-5-3 1,6 0-4 1,0-3 2 1,-5-2-5 1,5-5 3-4,0-3-4 5,6 1 1-4,-3-2 2 1,1 5 1 1,3 4 2 0,-1 4 1 0,-2 3 0 0,3 2-3-2,3-5 1 2,-4-8-5 0,0-8 1 0,-2-2-3-1,6-4 2 1,-1 0-2-1,4 3 3-1,-9 6 3 2,3 5-1 0,-5 6 3 0,5 5 0 0,-3 4-1-3,1 1-2 4,-1 0-2 0,-1-5-4-4,4 2 2 3,-1-10-2 0,7 2 0 0,-9-6 2-2,6-3-3 2,-1 2 5 0,4 3-3 0,-6 0 4-2,0 0-1 3,-1 5-1-2,-2 2-1 1,6-4 0-2,5 4-4 2,-5 5 0 0,4-2 0 0,-2 7 0-3,-2 0 0 5,4 3 0-3,7 3 0 2,-14-5 0-4,17-3 0 3,-1-8 0 0,2-2 0 0,0-5 0-2,-1-3 0 2,7 1 0 0,-7 1 0 0,-4 13 0-2,2-2 0 2,4 2 0 0,-1-2 0-1,-1 0 0-1,1 3 0 3,-2 6 0-1,2 3 0 1,-2 7 0-3,-2 0 0 1,0 4 0 1,-5-2 0 0,2 1 0-2,1 0 0 2,-4 0 0 0,2-2 0 0,-6 2 0-2,5-1 0 2,-7 5 0 0,7 2 0 0,-9 11 0-3,-3 0 0 5,1 3 0-3,-14 7 0 1,6 0 0-2,-13 1 0 1,4 1 0 2,-4 3 0-1,0 0 0-2,0 0 0 2,0 0 0 0,0 0 0 0,0 0 0-2,0 0 0 2,0 0 0 0,0 0 0 0,0 0 0-2,-24 0 0 2,-20 17 0 0,-12 0 0 0,-11 0 0-2,-7 4 0 3,-6-2 0-2,4 6 0 1,-3 4 0-1,10-5 0 0,-2 10 0 1,11-3 0 0,14-2 0-2,8-4 0 2,11-9 0-1,11-5 0 2,3-5 0-4,13-6 0 5,0 0 0-3,0 0 0 1,0 0 0 0,0 0 0-2,17 0 0 2,25-2 0 1,16-16 0-4,9-1 0 3,7-6 0 0,10-5 0 0,6 3 0-2,-3-4 0 2,-3 3 0 0,-8 3 0 1,-3 5 0-4,-21 5 0 3,0-2 0 0,-11 8 0 0,-14 0 0-2,-8 3 0 2,-6 6 0 0,-13 0 0 0,0 0 0-2,0 0 0 3,0 0 0-2,0 0 0 1,0 0 0-2,0 11 0 3,0 29 0 15,-32 19 0-23,-2 11 0-1,-13 11 0 4,-1 8 0 4,-11 11 0 1,1-1 0-4,1 0 0 3,8-7 0 1,-4-8 0-1,9-15 0-3,11-12 0 3,12-20 0 0,11-18 0 1,9-11 0-4,1-8 0 3,0 0 0 1,0 0 0-1,0 0 0-4,0 0 0 6,11-8 0-3,18-5 0 1,-14 7 0-2,1 6-62 3,-3 0-105-2,-13 0-100 1,1 8-169-2</inkml:trace>
    </iact:actionData>
  </iact:action>
  <iact:action type="add" startTime="45146">
    <iact:property name="dataType"/>
    <iact:actionData xml:id="d4">
      <inkml:trace xmlns:inkml="http://www.w3.org/2003/InkML" xml:id="stk4" contextRef="#ctx0" brushRef="#br1">25299 1866 320 0,'0'0'363'5,"0"0"-171"3,0 0-47 0,0 0-35 0,0 0-46-2,0 0-9 2,0 0 0 0,20-8-15 0,-20 8-9-2,0 0-7 1,-4 0 4 3,-37 0 10-3,-15 0 19-1,-11 0-11 1,-7 0-10 2,-7 0-4-1,-15 0-13 0,8-7 0-1,-9-1 3 1,-6-1-6 1,6 1 3-2,0 8-1-1,1 0-6 3,12 0 1-2,7 0-2-1,6 0-4 2,2 0-4 0,16 12 3 1,-2 4-2-4,10 3 0 4,-4 4 1-1,16 6 4 0,-1 3-2-2,10 3 3 1,-2-1-6 1,11-2 1 2,1-5-3-5,1-9 3 1,11 1-1 2,2-2 9 0,0 2 17-2,0 3-3 2,34 12-7 0,9 5-10 0,15 3-2 1,4 3-3-4,9-1 8 3,3 3 2 0,6-2-1-2,7 2 7 2,-3 1-10 0,0 2-11 0,12-2 0 1,-12 3 0-4,0-9 0 3,0 0 0-1,-3-8 0 0,8-4 0 1,-8-4 0 0,-1-6 0 0,4-4 0-2,11 1 0 2,-6-3 0 1,5-2 0-2,6 1 0-1,-9 2 0 2,-1 0 0-1,9-2 0 2,-14 4 0-4,11 0 0 5,-9 0 0-3,7 3 0 1,-6-1 0-3,8 1 0 4,-2-1 0-1,-11 4 0-1,-3-3 0 0,-2-3 0 1,-7 0 0 0,9-4 0 1,13-2 0-5,-5-2 0 4,9-4 0 2,3 2 0-3,0-5 0-1,-3 1 0 2,-10-1 0 0,3 4 0 1,-16 3 0-5,13 5 0 4,-3-3 0 1,3 0 0 0,6 0 0-4,-5-2 0 3,5 2 0 2,4 1 0-4,-10 1 0 1,7 1 0 0,-7 4 0 1,10-5 0 0,-10 4 0-1,10 0 0 0,5-3 0 2,11 6 0-1,0 2 0-1,-1 0 0 1,1 5 0 2,-3-3 0-4,3-1 0 3,-12-6 0-4,-1 0 0 4,-13-1 0-1,-5-1 0-4,-3-8 0 6,-15 5 0-4,3-4 0 3,-14 1 0-2,4-1 0 0,-3-8 0 1,5 0 0 0,-11 0 0-2,5 0 0 2,4 0 0 0,-9 0 0-1,-5 0 0 2,-6 0 0-4,-1 0 0 3,-16-10 0 1,3-5 0-4,-2-10 0 2,-1-6 0 1,-3-7 0 0,-7-19 0-2,-10-9 0 2,0-11 0 0,0-9 0 0,-30 3 0-2,-27-5 0 2,-6 2 0 0,-8-2 0 1,-12 6 0-4,-1 1 0 3,0 6 0 0,-6 4 0 0,3 9 0-2,-1 8 0 2,-8 7 0 0,-8 0 0 0,-2 1 0-2,4 4 0 2,-1 5 0 0,15 10 0 1,-12 4 0-4,3 3 0 4,0 6 0-2,0 0 0 1,-1 1 0-2,4 0 0 2,-1-2 0 0,13-1 0 0,1-2 0-2,6-2 0 2,10-3 0 1,-8 1 0-2,9 3 0 1,1-2 0-2,-1 4 0 2,4 3 0 0,-1 4 0 0,2-2 0-1,-2 0 0 0,0-1 0 1,-7 1 0-2,3-3 0 2,1 2 0 0,-5-1 0 0,-1-3 0-2,5 3 0 2,-11-3 0 0,5 4 0 1,0-5 0-3,-8 5 0 1,2-1 0 1,4 5 0 0,2-2 0-2,-6 1 0 2,1 5 0 0,-6 3 0 0,-5 2 0-3,-10 0 0 3,-7 0 0 2,-9 0 0-3,9 0 0-1,1 0 0 3,6 0 0-1,20 0 0-1,16 0 0 0,14 0 0 2,7-6 0 0,4 1 0-3,12 1 0 1,-9-1 0 3,10 0 0-4,3 0 0 0,2 5 0 0,2-7 0 3,6 7 0-2,0-3 0 1,7 3 0-2,3-2 0 2,-1-1-38 0,-2-3-128 0,3 6-68-2,0 0-137 2,0 0-725 0</inkml:trace>
    </iact:actionData>
  </iact:action>
  <iact:action type="add" startTime="47269">
    <iact:property name="dataType"/>
    <iact:actionData xml:id="d5">
      <inkml:trace xmlns:inkml="http://www.w3.org/2003/InkML" xml:id="stk5" contextRef="#ctx0" brushRef="#br1">23960 1663 418 0,'0'0'187'7,"0"0"0"-2,0 0-40 3,0 0-32-1,0 0-31 1,0 0-21-1,0 0-6 1,49-22 8-1,-49 22-15 2,-36 11-17-1,-25 12 29-2,-32 8 14 2,3 5-17 0,-8-2-16-3,-5 5-6 4,-5 0-12-1,3 3-6 2,0 6 2-6,4 0 0 5,-2-1 1-1,-4 2 2-1,4-2-1-1,3 7 1 2,-5 3-7 0,4-1 2 0,-15 2 6-2,4-2-12 2,-4 1-2 0,-3 4 5 0,6-1-15-2,8 4 7 2,-1 4 0 0,6 2-3 0,0 6 4-2,3-1 1 3,13-1-7-2,1-6 4 1,9-4-2-2,2-2-3 2,8-1 0 0,12-1 3 0,-1 2 0-2,-3-4-5 3,12 3 3-2,4 2 2 2,2 2-3-4,-1 2 2 3,3 3-4 0,1 3 0 0,-1 0 0-2,-2-3 0 2,-1-9 0 0,-2 4 0 0,1-4 0-2,6-3 0 2,-8 6 0 0,5 4 0-1,9-1 0 0,-8 4 0 2,11-1 0-1,-10-3 0-1,11 1 0-1,1-4 0 4,5 1 0-4,2-8 0 2,9-4 0-2,-6 9 0 2,10 3 0 0,3-4 0 0,0 1 0-1,0-9 0 2,0-5 0-1,0-2 0-1,0 4 0-1,0 9 0 2,0 6 0 1,0 2 0-1,0 1 0-2,0 4 0 2,0-8 0-1,3-7 0 1,17-9 0-1,-2-14 0 2,18-15 0-2,0-4-3 0,15-8 1-1,8 0 2 3,2-4 2-2,13-1-2 1,-10-2 3-1,16 0-3 1,-6 0 0-1,-1-9 0 2,9-12 0-3,6-8 0 2,-4-2 0 0,13 1 0 0,-5 2 0-1,0 1 0 1,-3 5 0-1,4 0 0 1,-7-5 0-1,7 0 0 1,1 2 0 0,-7-5 0 0,11-2 0-3,-10 0 0 3,0-12 0 1,-6 0 0-2,-11-7 0-1,1-8 0 3,-4 0 0-1,5 3 0 0,-7-1 0-2,13 7 0 3,-3 2 0-2,7-5 0 0,1-1 0 0,-3 0 0 0,-4-5 0 4,3 4 0-5,-8-4 0 1,-4 5 0 0,5 2 0 2,-5 3 0-2,9 2 0-1,3-5 0 2,-12 5 0 0,4-4 0 0,-11 1 0-2,0 5 0 1,1 5 0 2,-8 4 0-1,-8 2 0-2,8-6 0 1,-9 1 0 2,-3-6 0 0,3-2 0-4,9-4 0 0,1 1 0 4,-3-1 0-2,4 4 0-2,4 2 0 5,-2-2 0-3,8-7 0 1,-6-3 0-2,-2-8 0 3,-2-6 0-2,4-12 0 1,1-10 0-2,2-3 0 2,7 1 0 0,-6 4 0 0,-13 9 0-1,1 13 0 0,-7 0 0 1,-6 3 0 1,1-4 0-4,-2-9 0 3,-2 0 0 0,-8-7 0 0,-5 5 0-3,-3 2 0 4,-7 4 0-1,-5 14 0 0,-8 3 0-2,0-2 0 3,0-2 0-1,-5 5 0-1,-15 3 0-1,-3 0 0 3,0 7 0-2,-14-8 0 1,0 5 0-2,-2-3 0 2,-2 4 0 0,-3 5 0 0,0 5 0-1,-9 8 0 1,-8 5 0 0,-2 9 0-1,-30 3 0-1,2 6 0 2,-27-1 0 0,-2 4 0 0,4 5 0-2,-1 0 0 3,12 0 0-1,-2 20 0-1,-8 13 0-1,10 5 0 2,-3-2 0-1,18 0 0 2,12-6 0-2,16 1 0 1,8-5 0-1,24-3 0 1,9-12 0-2,8-2 0 2,13-9-3 0,0 0-153 0,16 0-71-2,9 0-251 2</inkml:trace>
    </iact:actionData>
  </iact:action>
  <iact:action type="add" startTime="89346">
    <iact:property name="dataType"/>
    <iact:actionData xml:id="d6">
      <inkml:trace xmlns:inkml="http://www.w3.org/2003/InkML" xml:id="stk6" contextRef="#ctx0" brushRef="#br2">26318 5828 363 0,'0'0'574'7,"0"0"-443"1,0 0-48-3,0 0 15 4,0 0-25-1,0 0-22 0,0 0 8-2,0-5 21 2,20 5-6-1,12 0-24 2,18 3 2-3,6 10 0 1,4 4-10 2,3 7-2-1,-2-3-6-3,6 5-6 4,7 2-3-1,-6 3-9 3,4 2 0-8,-8 4 7 5,0-1-4 0,6 1-7 1,-10-1-2-4,-9-2 2 4,3 0-1-1,-12 1 0 0,1 4-3-2,-1-4-8 1,-3 7 0 1,-1 0 0 0,-2 2 0-1,1 5 0 0,-10 4 0 2,7 3 0-2,-8 6 0-1,1-3 0 2,-1-2 0 0,-16-3 0 1,3 0 0-5,-8-5 0 6,-2 4 0-2,-3 4 0-1,0 4 0 0,0 8 0 1,0-2 0-1,-16 2 0 2,1-1 0-4,-18-1 0 3,10-2 0 0,-15 3 0 0,-4 2 0-2,4-1 0 4,-5-3 0-4,-11-1 0 2,6-1 0-2,-11 2 0 2,-11-2 0 0,11-6 0 1,-5-2 0-5,0-4 0 5,1-7 0-1,-3-6 0 0,-6-5 0-2,4-6 0 2,-9-4 0 0,-12 3 0 1,-2-7 0-4,-2-3 0 3,-11 4 0 0,3-7 0 0,1 0 0-2,0-1 0 2,0-6 0 1,2-1 0 0,7-4 0-3,-2-2 0 2,5 0 0 0,-2 0 0 1,6 0 0-5,-9 0 0 4,11-2 0 0,-3-15 0 1,9-6 0-3,-1-7 0 3,-1-10 0-1,-5-7 0 0,-1-7 0-2,4-5 0 2,-1-3 0-1,4 6 0 2,13-4 0-5,1 4 0 3,3 0 0 2,-1-2 0-2,5 1 0-1,-1-4 0 3,6 1 0-2,2-5 0 1,1 7 0-2,12 1 0 2,11 4 0 0,-1 3 0-1,12-1 0 0,-5-2 0 2,6 2 0-1,6-4 0 0,2 1 0-3,-3-3 0 3,8-2 0 1,0 2 0-2,0-2 0-1,0 7 0 2,0 0 0 0,13 5 0 0,13-1 0-3,1 1 0 4,2 2 0-1,9-2 0 0,-8 10 0-2,14 0 0 2,-1 0 0 0,1 3 0 0,12 1 0-2,-5 1 0 2,9-1 0 1,9-1 0-1,-4 3 0-2,12 0 0 1,-6 0 0 1,6 4 0 0,-4-3 0-1,-10-2 0 0,1-2 0 2,-3 1 0-1,-2-4 0-2,-2 1 0 2,4-4 0-1,-13 3 0 2,4-2 0-4,-6 1 0 3,5 1 0 0,-10 3 0 0,-11 8 0-1,2 0 0 0,-10 13 0 1,-3 1 0 1,-15 7 0-4,7 5 0 4,-11-2 0-2,0 2 0 1,0 0 0-2,0 0 0 2,0 0 0 0,0 0 0 0,0 0 0-3,0 0 0 4,0 0 0-1,0 0 0 1,0 0 0-4,0 0 0 3,-11 0 0 1,-30 0 0-2,-7 0 0-1,-21 0 0 3,2 5 0-2,-5-3 0 2,4 1 0-4,-6-3 0 3,3 0 0 1,-5 0 0-2,11 0 0-1,6 3 0 1,9 1 0 2,27-4 0-1,14 0 0-2,1 0 0 2,8 0 0 0,0 0 0 0,0 0 0-2,0 0 0 2,0 0 0 0,8 0 0 0,21-4 0-2,24-9 0 3,7 3 0-3,10 3 0 3,8-5 0-4,2 1 0 4,13 0 0-1,-9 1 0 0,0 9 0-1,-7 1 0 0,-11 0 0 2,-9 0 0-2,-12 0 0-1,0 0 0 2,-18 1 0 0,-6 5 0 0,-14-2 0-2,3-2 0 2,-10 5 0 0,0-5 0 0,0 14 0-2,0 13 0 2,-17 18 0 1,-20 19 0-1,-6 6 0-3,-2 2 0 3,-11-13 0 0,2-4 0 0,5-12 0-2,8-8 0 2,3 1 0 0,12-7 0 0,0-2 0-3,16-8 0 5,-3-5 0-3,9-6 0 2,4-7 0-4,0-3 0 2,0 0 0 2,0 0 0-1,0 0 0-2,0 0 0 2,17 2 0-1,11 15-60 2,-13-4-207-3,1 0-152 2</inkml:trace>
    </iact:actionData>
  </iact:action>
  <iact:action type="add" startTime="95481">
    <iact:property name="dataType"/>
    <iact:actionData xml:id="d7">
      <inkml:trace xmlns:inkml="http://www.w3.org/2003/InkML" xml:id="stk7" contextRef="#ctx0" brushRef="#br1">24696 494 212 0,'0'0'114'7,"0"0"-29"1,0 0-2-1,0 0-33-1,0 0 10 2,0 0 21 1,0 0 8-2,-20 0 6-1,20 0 17 2,0 0-4-1,0 0-22 1,0 0-10-1,0 0-5 1,0 0-19 1,0 0-9-2,0 0-11-1,0 0 4 2,0 0-4 0,16 0 9 0,8 0-1-3,13 0 0 4,6 0-13-1,14 0 7 0,-12 0 6 0,11 0-8 0,-12 0-6-1,-4 0-4 2,2 0 0-3,-4 0-5 2,2 2-4-1,4 11-2 2,-3-3 2-1,8 2-3-1,-3 4-5-1,8 0 6 4,-6 5-6-6,4-2 3 6,-9 5 1-4,-2-6 1 3,-11 2 0-4,7 0 0 2,-4-3-2 1,-8 2-3 0,-2-2 0-2,-4-5-5 2,-5-4 5 1,2 1-2-1,-9-1 0-3,1 4 3 3,2-1-3 0,-4 3 1 0,7 2-2-2,-9 1 0 2,2-3-1 2,4 3 3-3,-7-5-4-1,-3-4 0 2,0-3 3-2,0 4-2 4,0-3-1-5,0 3-3 3,0 2 2 0,0 3 0 0,0-1-1-2,-16 1 2 2,-10 3-5 1,5-3 4-2,-16 2-1-1,-4 5 1 2,-2-4 0 0,-7 2 1 0,4-1-1-2,3-4 0 2,0-1 1 0,-4-4 1 0,6-4-1-2,-2 1-3 3,-1-6 3-2,3 0 0 2,-2 0-2-4,-6 0 2 3,5 0-1 0,4 0 0 0,-1 0 1-1,11 0 0 0,-4-6-1 1,-6 1 2-1,3 3-1 0,-3-2 0 1,-4 4 0-1,4-3 1 3,-7 0-1-4,-2 1 0 1,4-6 0 1,-1 1 0 1,-3-3-2-4,4-2 1 3,1 0-1 0,4-1 2 1,3-1-1-4,-2 1 0 3,12 1-1 2,-4 0 1-3,5 6 1-2,-4 2 0 3,4-5 0 0,1 0-1 0,5 4 1-3,1 0-2 5,1 1 1-3,2 1 1 1,12-2 1-2,-8 5-1 2,8-5-2 0,0 2 2 0,4 3-2-1,0-4 1 1,0 4-3-1,0 0 1 1,0-2 3-2,0 2-2 2,0 0-3 0,0 0 5 0,0-6 0-1,0-5 1 1,36 2 5-1,5-4 0 1,4-3-3-2,11 6 0 2,3-4-1 0,2 3 0 0,-14 2-2-3,-2 1 4 5,-5 2-1-3,-3 0 3 2,-3 6-2-4,-12 0 2 4,-3 0-1-2,-3 0 0 1,-12 0 1-2,-4 0-4 2,0 0 3 0,0 0-4 0,0 0 0-3,0 0 0 4,0 0-1 0,0 0-5-2,0 0 3-1,0 0-1 3,0 0-2-2,-20 0 0 0,-16 0 5 0,-8 6-2 1,-15 0 2-1,5 5 0 1,-5-5-2-1,6-1 2 2,-3 1-2-2,-3 0 2 2,14-3 0-4,-9 2 0 3,10-2-2 0,-8-1 3 0,12 2-2-2,6-3 1 2,4-1-1 0,14 0 0 0,9 0 0-2,2 0 2 2,-3 0-2-1,5 4 2 1,1-4 0-2,-1 0 0 2,3 0 0 1,0 0 0-1,0 3 0-2,0-3-1 4,0 0 2-4,0 0 1 4,0 0-1-6,0 3 1 3,0 6 0 1,0 4 0 1,21 10-3-3,6-1 2 2,7 3-2 0,5 1 0 1,-2-4 1-5,3-2 0 5,0-7-1-1,1 3 0 0,-5-5 1-2,-1-1 2 2,0 4-2 0,2-2 2 0,-9 3-3-1,5 0 0 1,-10 0 0 0,-2 0 0 1,-1-6 0-4,-8 1 0 2,-5-5 0 1,-6 1 0 0,2-6 0-1,-3 6 0 0,9-6 0 1,-9 5 0 1,0-5 0-5,0 3 0 5,0-3 0-1,0 0 0 0,3 0 0-2,-3 3 0 2,0-3 0 0,0 0 0 0,0 0 0-1,0 0 0 1,0 2 0-1,0-2-7 2,0 0-1-4,0 0 2 3,0 0 1 0,0 0-2 0,0 0 0-2,0 0-1 2,0 0-6 0,0 0-2 1,0 0 2-4,0 0-2 4,0 0-5-2,0 0 9 2,-12 0 0-4,8 0-6 3,-9 0-17-1,7 0-35 2,2 0-51-1,1 0-101-1,3 0-165 0</inkml:trace>
    </iact:actionData>
  </iact:action>
  <iact:action type="add" startTime="105111">
    <iact:property name="dataType"/>
    <iact:actionData xml:id="d8">
      <inkml:trace xmlns:inkml="http://www.w3.org/2003/InkML" xml:id="stk8" contextRef="#ctx0" brushRef="#br1">17296 13107 481 0,'0'0'295'8,"0"0"-127"-2,0 0-34 2,0 0-26 0,0 0-23 0,0 0-2-2,0 0-27 2,90 115-3 0,-49-96-13 0,7 1-8-3,14-3 2 4,12 0-7-2,17-5 0 2,22-4 3-3,7-8-6 1,5 0-5 2,8 0-3 0,-17 0 12-5,-11 0 4 5,-21 0-10 0,-23 0-10-2,-22 0 2-1,-22 0-1 2,-14 0-9 1,-3 0-4-2,0 0-2 0,0 0-5 0,-20-20 2 2,-24-14 5-1,-16-14 1-3,-16-10-1 3,-8-10 2 0,-13-8-1 1,-3-11-1-4,-2-6 1 3,0-13 0 0,4-7 0 1,11-8 0-4,1 4-1 3,14 6 2 1,3 16-2-2,23 16 0-1,5 22 0 2,21 22 0 0,15 15-1 0,5 11 1-1,0 6 1 0,0 1 2 1,0 2 1 1,0 0-2-4,0 0 2 3,2 0-3 0,24 39-1 0,12 35-3-2,-4 27 0 3,4 25 2-2,-5 17 1 2,5 15 0-4,-2-1 0 3,5-3 1 0,-2-2 0 0,-6-3 0 1,-5-2 0-3,8-7 1 1,-11-7 1 1,-6-18-1-1,2-18-2 0,-5-23 2 1,0-26-2 0,-9-22 1-2,1-19 0 2,2-7-1 0,-7 0 0 0,0 0-3-2,13-14 0 2,5-40 2 0,0-28 0 0,15-26 1-2,-6-29-1 2,4-30 0 0,6-16 1 0,-1-5-1-2,-1 18 2 2,-2 17-1 0,3 30 0 0,-11 26 0-1,0 30 0 0,-11 22 1 1,-3 25 0 0,-12 15 0-2,-2 5 0 3,0 0 0-2,0 0-2 2,0 0-3-4,0 25 2 4,-28 26 2-2,-21 16 3 2,-15 6 1-4,-17 0-1 3,-19 9 4 1,-4-5-1-2,-12 0 6-1,-6 2 1 3,-10-3 6-2,-3-6 0 1,-5-5 0-2,6-14 2 2,13-14-12 0,13-10 4 1,18-10 0-4,24-6-1 3,12-5-2 0,27-3-3 1,8-1-2-3,9-2-5 2,7 4 4 0,3-4 1 0,0 0-5-3,0 0-10 3,23 0-36 1,17 0-50-2,1 0-39 0,-5 0-68 0,-20 11-69 1,-9 4-287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49">
    <iact:property name="dataType"/>
    <iact:actionData xml:id="d0">
      <inkml:trace xmlns:inkml="http://www.w3.org/2003/InkML" xml:id="stk0" contextRef="#ctx0" brushRef="#br0">7163 12838 541 0,'0'0'145'7,"0"0"-11"0,0 0 52 1,0 0-57-1,0 0-36 0,0 0 12 2,145 21-15-2,-177 5 0-1,-92 10 1 2,-93 15 36 0,-100-1-43 0,-82-19-19-1,-63-17-13 0,-43-14-13 2,-2 0-5 0,15-2-20-4,42-21-14 5,65 0-16-3,77 6-25-2,95 7-58 4,91 3-32-2,139 7-104 1,76 0-145-1</inkml:trace>
    </iact:actionData>
  </iact:action>
  <iact:action type="add" startTime="4095">
    <iact:property name="dataType"/>
    <iact:actionData xml:id="d1">
      <inkml:trace xmlns:inkml="http://www.w3.org/2003/InkML" xml:id="stk1" contextRef="#ctx0" brushRef="#br0">19518 14756 615 0,'0'0'178'6,"0"0"-53"0,0 0 51 2,0 0-27 0,0 0-8 0,0 0-33 0,-1635 42 9-1,1029-18-5 2,-40-16-24-1,5-6-46-2,40-2-30 3,51-22-7-2,52-30-5 1,40 3-26 0,59 12-93-2,92 29-82 1,307 8-46 2,20 0-569-4</inkml:trace>
    </iact:actionData>
  </iact:action>
  <iact:action type="add" startTime="4973">
    <iact:property name="dataType"/>
    <iact:actionData xml:id="d2">
      <inkml:trace xmlns:inkml="http://www.w3.org/2003/InkML" xml:id="stk2" contextRef="#ctx0" brushRef="#br0">31918 13246 394 0,'0'0'190'5,"0"0"6"2,0 0-14 2,0 0-19-2,0 0-11 2,0 0-1-4,-1599-143-23 4,1020 143-2 0,16 0-31-3,35 9-75 2,84 11-18-1,88-3-2 2,72-14-87-4,39-3-119 4,232 0-53-2,-11-3-375 3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5:56:40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9425">
    <iact:property name="dataType"/>
    <iact:actionData xml:id="d0">
      <inkml:trace xmlns:inkml="http://www.w3.org/2003/InkML" xml:id="stk0" contextRef="#ctx0" brushRef="#br0">23206 10689 330 0,'35'6'369'25,"-9"-6"-260"-25,1 0-26 0,5 0-8 5,9-11-26 3,7-6-5-1,4-2 10-1,9-1 3 3,-2 3 1-2,-1 4-4 1,6-2-4-2,-5 1-6 3,2 2-12-2,-6 2-5 2,2 2-8-3,2-1-4 1,-2 3-3 1,4 3-1 0,-2 3 6 0,9 0 2 0,5 0 4 0,8 0-4 0,3 0-2-2,0 0-4 2,2 0-2 0,-15 0-3 0,1 0 1-1,-8 0-1 0,-3 15 0 2,0-2 0-1,2-1-1-2,3 0 2 3,5-2 0-2,1-2-1 1,-1 1 0-3,3 2-3 3,-10 9-1 1,0-1 3-1,-3 6 1-2,2-1-4 2,0-4 1 0,3-10-3-1,5-2 0-1,6-8-2 2,16 0 1 0,7 0 1 0,4-5-1-2,6-21-1 3,1 2 1-2,-14 1-1 2,-13 6 2-3,-12 6 0 2,-6 2-1-1,-3 7 0 2,4 2 0-3,3 0-1 2,1 0-1-1,0 0 1 2,-2 0-2-4,1 0 1 3,1-6 0 0,-2-5 1-2,8-9 0 3,3-6-1-2,1-1 1 2,0-4 0-1,-5 2 0-2,-4 7 0 2,-4 3 0 0,-7 1 1-2,-6 10-1 1,0-1 0 3,-10 9 1-4,7 0-1 3,-7 0 2-2,5 0-1-1,-4 0-1 2,-1 0 1 0,4 0 0-2,-1 12 2 2,4 0-2 1,-4 1 1-2,7 1 1 0,-3 1-1 0,5-5 0 3,4-1-1-4,-2-6-1 0,5-3 1 2,-7 0 0 1,-4 5-1-2,-2 1 1-1,1 5 1 4,2 2-2-3,-6-6 6 1,5-1-4-2,1-4 0 2,2 2-1 0,5-4 0 0,3 0-1-2,-2 0 0 2,5 0 0-1,-9 0-3 2,6-15 2-3,-2-4 1 2,6-1-1 0,-1-2 1 1,4-3 0-4,6 1-2 4,2 6 2-2,1-1 1 1,4 12-1-3,-3 1 1 4,-1 6-1-2,-3 0 1 3,-5 0 0-5,4 0-1 3,1 0 1 2,2 0 1-4,8 12-2 0,8 4 2 1,-6 5-2 2,9-6 1-4,-9-5 1 4,0-10-2-2,4 0-1 2,4-42-2-4,10-23 1 4,3-3-2-1,-3 9 4 0,1 11 0-2,-18 20 1 2,-6 12-3 1,-18 12 5-3,-15 4-3 3,-16 0 0-4,-13 0-1 3,-12 0-20-1,-4 0-68 1,-6 0-62-2,0 0-95 2,0 0-359 0</inkml:trace>
    </iact:actionData>
  </iact:action>
  <iact:action type="add" startTime="11767">
    <iact:property name="dataType"/>
    <iact:actionData xml:id="d1">
      <inkml:trace xmlns:inkml="http://www.w3.org/2003/InkML" xml:id="stk1" contextRef="#ctx0" brushRef="#br0">17253 7731 190 0,'0'0'131'9,"0"0"-43"-2,0 0-33-2,0 0 1 3,0 0-12 0,0 0 8 0,0 0 0-2,-181-43-7 2,154 43 5 1,1 0-9-2,3 0-3 0,-1 0-10 0,-1 9-3 2,2 3-10-1,-2 1-2-2,0 6 4 2,-2 5 4-1,-1 4-4-1,1 6-4 2,2-1 2 0,-4-2-4 1,2-3 2-2,3-2-5 0,3-1 2 2,2 0-4-1,-1 0 5 2,6 3 0-5,3 3 2 1,4 3-5 2,2-1 0-2,1 6 2 2,1 3-3 0,3 7 0 0,0-2 1 0,0 2 1-2,0-4 1 2,12-4 7 0,14-4-2 0,4 3 0-2,6-7 1 2,1-4 4 0,3-5-6-1,7-4-1 0,-2-3-2 2,4-3 0-2,-3-3-1-1,2-6-2 2,-2-2 3 0,5 2-2 0,-2-5-2-2,-1 0-4 2,-4 0-2 0,-8 0 0 0,-3 0 2-2,-5-8 0 2,-8-2-2 0,-1-4-1 0,-2-1 0-2,-1-4 0 2,-8-3 0 0,5-9 0 0,-3-11 0-2,-6-4 0 2,2-4 0 0,-6-4-1 0,0 1 1-2,0 3 0 2,0-2 0 0,0 5-1 0,-7 2 1-2,-9 3 0 3,-2-3 0-2,-2 4 0 1,-2-4 1-2,-1 2-1 2,-4 0 0 0,-1 6 0 0,-2 10-1 0,-5 2 0-2,3 5 1 2,-4 3 0 0,-2 0-1-1,-1 3 1 0,3 3-2 1,1 2 2 0,2 8-2-2,4-3 1 2,-2 4 1 0,4 0 1 0,3 0-1 0,-3 0-1-2,1 0 1 2,5 17 1 0,-5 8-1-2,3 9 2 2,3 5-2 0,0 6 0 0,1 2 1 0,7 7 0-2,3 8 0 2,-2-1 0 0,8 7 1 0,3-3-1-2,0-1 2 2,0-4-3 0,0-8 6-2,14-1-2 2,11-6 2 0,7-2 3 0,3-9 4-2,5-7 0 2,5-7-4 0,7-6 0 0,1-8 1 0,3-6-1-2,4 0 2 2,0 0 1 0,4-9-4-2,-12-8-1 2,-4 3-2 0,-7 4 0 0,-9-2 6-2,-2 1-6 2,-7-6-2 0,-2-8-2 0,-7-9-1-2,2-8 0 2,2-3 0 0,-11-9 0 0,1-8 1-2,-3-5-1 2,-5-6 0 0,0-2-1 0,0-2 1-2,0 7 0 2,-2 1-1 0,-16 12 1 0,-7 3-1-2,2 10-1 2,-3 4 0 0,-2-2 2 0,-4 5-1-2,0 3 1 2,-4 3-2 28,-5 7 2-35,2 4 0-1,-6 6-2 0,2 11 2 3,-4 3-3 3,-3 0 0 2,0 22 3-2,0 21 0 2,3 8 0 1,4 1 0-4,2 8 2 3,2 6-2 0,3 10 0 0,4 6 1-2,6 5 0 2,3-2 0 0,8-7-1 0,7-5 3-1,8-4-2 0,0-3 2 2,0-1-1-2,36-3 0-1,9-6 0 2,11-3 0 0,17-12 0 0,6-3 3-2,6-14 0 2,1-21-3 0,-1-3-2 1,-7 0 0-3,-13-11-1 1,-14-13-2 1,-18-1 0 0,-10-4-5 1,-10 4-30-4,-13-1-69 3,0 15-92 0,0 5-325-1</inkml:trace>
    </iact:actionData>
  </iact:action>
  <iact:action type="add" startTime="14865">
    <iact:property name="dataType" value="strokeEraser"/>
    <iact:actionData xml:id="d2">
      <inkml:trace xmlns:inkml="http://www.w3.org/2003/InkML" xml:id="stk2" contextRef="#ctx0" brushRef="#br1">23566 12649 475 0,'0'0'122'5,"0"0"-14"3,0 0-21 0,0 0-40 0,0 0-32-2,0 0-14 2,0 0 0 0,8 4-1 0,-8 1-10-2,0-2-44 2,0 4-190 0</inkml:trace>
    </iact:actionData>
  </iact:action>
  <iact:action type="add" startTime="15477">
    <iact:property name="dataType" value="strokeEraser"/>
    <iact:actionData xml:id="d3">
      <inkml:trace xmlns:inkml="http://www.w3.org/2003/InkML" xml:id="stk3" contextRef="#ctx0" brushRef="#br1">23649 12799 56 0,'0'0'669'8,"0"0"-569"0,0 0-25-3,0 0-19 4,0 0-56-1,0 0-74 0,0 0-111-2,51 10-246 2</inkml:trace>
    </iact:actionData>
  </iact:action>
  <iact:action type="remove" startTime="15830">
    <iact:property name="style" value="instant"/>
    <iact:actionData xml:id="d4" ref="#d1"/>
  </iact:action>
  <iact:action type="add" startTime="15837">
    <iact:property name="dataType" value="strokeEraser"/>
    <iact:actionData xml:id="d5">
      <inkml:trace xmlns:inkml="http://www.w3.org/2003/InkML" xml:id="stk4" contextRef="#ctx0" brushRef="#br1">23823 12922 748 0,'0'0'212'10,"0"0"-78"-5,0 0-7 3,0 0-54-2,0 0-57 2,0 0-16 0,91 39-15 0,-91-34-46-2,-7-5-82 2,3 0-155 0</inkml:trace>
    </iact:actionData>
  </iact:action>
  <iact:action type="add" startTime="18677">
    <iact:property name="dataType"/>
    <iact:actionData xml:id="d6">
      <inkml:trace xmlns:inkml="http://www.w3.org/2003/InkML" xml:id="stk5" contextRef="#ctx0" brushRef="#br0">25295 13056 426 0,'0'0'251'7,"0"0"-80"1,0 0-52-2,0 0-28 2,0 0-37 1,0 0-8-1,0 0 9-1,-13 11 8-1,-11-25-22 2,-9-10-1 0,3-13-11 0,-1-5-4-1,4-8-5 0,1-16-5 1,4-3-3 1,3-8 1-3,10-2 3 1,1 1 2 4,8-1 5-6,0 4 8 3,0-5-1 0,0-2-10 0,11-2-7-2,10-5-3 2,5 2-5 1,1 1 1-1,4 14-3-1,-2 6-1 0,3 11-1 2,-1 11-1-2,3 10 0 2,5 17-10-4,-3 9-53 3,0 8-53-1,5 0-52-1,-29 0-70 2,-8 14-247-1</inkml:trace>
    </iact:actionData>
  </iact:action>
  <iact:action type="add" startTime="19090">
    <iact:property name="dataType"/>
    <iact:actionData xml:id="d7">
      <inkml:trace xmlns:inkml="http://www.w3.org/2003/InkML" xml:id="stk6" contextRef="#ctx0" brushRef="#br0">25732 11950 617 0,'0'0'241'7,"0"0"-66"0,0 0-65 2,0 0-28-2,0 0-12-1,0 0-8 2,12 367-2 0,-12-290-9 1,0-5-6-4,0-5-1 3,0-2-5 0,0-9-6-2,0-10-7 2,0-13-8 0,0-14-5 0,3-10 3 0,6-5-2-2,2-4-1 3,7 0-7-1,8 0-2 0,4-18 0-2,2-16 1 2,3-16 0 0,1-18 1 0,5-13-3-2,2-21-2 2,2-7 2 2,3-4-2-2,-3 6 0-2,-2 15-1 2,-2 14 0 0,-2 21-3 0,-6 18-11-2,-5 17-39 4,-2 14-47-5,-6 8-34 4,-9 10-30-5,-11 18-71 4,0 11-276 0</inkml:trace>
    </iact:actionData>
  </iact:action>
  <iact:action type="add" startTime="19518">
    <iact:property name="dataType"/>
    <iact:actionData xml:id="d8">
      <inkml:trace xmlns:inkml="http://www.w3.org/2003/InkML" xml:id="stk7" contextRef="#ctx0" brushRef="#br0">26407 12688 577 0,'0'0'260'7,"0"0"-68"0,0 0-76 1,0 0-27-1,0 0-13 0,0 0-18 2,11 205-21-2,-11-185-17-1,0-5-20 3,0-6-2-1,0-1-38 0,0-8-87-2,0 0-90 2,0 0-325 0</inkml:trace>
    </iact:actionData>
  </iact:action>
  <iact:action type="add" startTime="19709">
    <iact:property name="dataType"/>
    <iact:actionData xml:id="d9">
      <inkml:trace xmlns:inkml="http://www.w3.org/2003/InkML" xml:id="stk8" contextRef="#ctx0" brushRef="#br0">26599 12143 714 0,'0'0'189'5,"0"0"-26"3,0 0-69-3,0 0-41 3,0 0-33 0,0 0-20 0,52-124 0-2,-49 120-3 2,8 4-40 0,0 0-55 0,-4 0-101-1,2 0-227 0</inkml:trace>
    </iact:actionData>
  </iact:action>
  <iact:action type="add" startTime="19955">
    <iact:property name="dataType"/>
    <iact:actionData xml:id="d10">
      <inkml:trace xmlns:inkml="http://www.w3.org/2003/InkML" xml:id="stk9" contextRef="#ctx0" brushRef="#br0">27170 12378 475 0,'0'0'222'4,"0"0"-76"4,0 0-30 0,0 0-16 0,0 0-14 0,0 0-16-2,-249 118-15 2,209-77-8 0,0 6-2 0,10-2-12-2,4-3-16 2,13 0-7 0,8-8-5-2,5-3-3 2,0-3-1 0,21-8 0 0,19-8-1 0,1-12-6-2,2 0-8 2,2-17 5 0,-4-39 3 0,2-30-2 0,2-23 4-2,2-22 0 2,-4-22 0 0,-2-7 2-2,-8 8 2 2,-7 27 0 1,-11 31 0-2,-4 32 0 0,-9 34 0 0,-2 15 0 1,0 13 1-2,0 4 1 2,0 56 7 0,-10 29-2 1,-8 26-2-4,-5 21-1 3,4 2 1 0,-1-7 1 0,-2-12-1 0,3-18-2-2,-1-20-2 2,13-24-1 0,-3-15-3 0,7-17-26-2,3-17-48 2,0-8-26 1,0 0-73-2,10-8-217-1</inkml:trace>
    </iact:actionData>
  </iact:action>
  <iact:action type="add" startTime="20428">
    <iact:property name="dataType"/>
    <iact:actionData xml:id="d11">
      <inkml:trace xmlns:inkml="http://www.w3.org/2003/InkML" xml:id="stk10" contextRef="#ctx0" brushRef="#br0">27424 12639 596 0,'0'0'250'5,"0"0"-90"3,0 0-71-2,0 0-44 2,0 0-16 0,0 0-9-3,300-131-10 3,-269 69-6 1,-10 3-2-1,-12 10-2 0,-9 11-1-3,0 19-2 3,-3 7-6 0,-30 12-2-1,-8 0 11 0,-2 45 5 1,-1 11 12 1,7 13 6-1,8-3-1-2,5-4-2 3,13-5 3-1,5-13-8-2,6-9-4 2,0-5-3 0,0-7-8 1,29-7-2-4,12-6-12 4,2-10-33-2,5 0-36 1,1 0-39 0,-34-15-113-2,-2-2-238 2</inkml:trace>
    </iact:actionData>
  </iact:action>
  <iact:action type="add" startTime="20807">
    <iact:property name="dataType"/>
    <iact:actionData xml:id="d12">
      <inkml:trace xmlns:inkml="http://www.w3.org/2003/InkML" xml:id="stk11" contextRef="#ctx0" brushRef="#br0">28284 12493 382 0,'0'0'177'8,"0"0"39"-1,0 0-69 2,0 0-46-4,0 0-28 3,0 0-7 0,-248 88-15-2,242-65 4 2,6 5 7 0,0 8-8 0,35 4-25-2,17 4-20 3,7-7-8-2,-2-14 1 2,-3-13-2-4,-14-10-1 3,1-8-3 0,-11-45-3 0,-1-12-1-2,-11-10 5 2,-8 2 2 0,-10 11 0 1,0 17-3-3,0 13-4 2,-3 13-34 0,-17 3-38 0,-1 2-61-2,13 14-106 2,0 0-360 0</inkml:trace>
    </iact:actionData>
  </iact:action>
  <iact:action type="add" startTime="21303">
    <iact:property name="dataType"/>
    <iact:actionData xml:id="d13">
      <inkml:trace xmlns:inkml="http://www.w3.org/2003/InkML" xml:id="stk12" contextRef="#ctx0" brushRef="#br0">29545 12042 485 0,'0'0'192'6,"0"0"-32"1,0 0-47 1,0 0-24 0,0 0-24-2,0 0 2 2,222 51-2 0,-180-18-6 2,1 9-7-6,-1 5-6 4,-3 14-13 0,-11 5-3 1,-8 11-6-4,-8 4-12 3,-12 3-6 0,0-5-3 0,-15-3-2-1,-33-13 1 1,-18-12-2 3,-18-11-2-5,-6-23 1 0,0-14 1 2,9-3-12 0,17-6-4 0,20-28-9-2,20 1-1 2,15 2 9 0,9 4 8 0,0 6 8-3,36 7 1 3,12 8 3 0,9 6-3 0,6 0 3-2,4 26 2 2,-7 19 4 0,-5 2 1 0,-9 4 2 0,-11-7-7-2,-6-6-5 2,-10-14-3 0,-8-9-3-2,2-15-28 2,3 0-76 0,-16 0-107 0,7-20-234 0</inkml:trace>
    </iact:actionData>
  </iact:action>
  <iact:action type="add" startTime="21799">
    <iact:property name="dataType"/>
    <iact:actionData xml:id="d14">
      <inkml:trace xmlns:inkml="http://www.w3.org/2003/InkML" xml:id="stk13" contextRef="#ctx0" brushRef="#br0">30523 11977 503 0,'0'0'231'6,"0"0"-103"2,0 0-28-3,0 0-49 3,0 0-13 0,0 0 15 0,0 0 12-2,20 585-13 3,-20-488-9-2,0-17-23 1,5-22-12-1,-1-9-8 0,-1-7-2 1,-3-11-36 0,0-3-55-2,0-28-68 2,2 0-254 1</inkml:trace>
    </iact:actionData>
  </iact:action>
  <iact:action type="add" startTime="22077">
    <iact:property name="dataType"/>
    <iact:actionData xml:id="d15">
      <inkml:trace xmlns:inkml="http://www.w3.org/2003/InkML" xml:id="stk14" contextRef="#ctx0" brushRef="#br0">30865 13303 530 0,'0'0'199'6,"0"0"-77"0,0 0-26 2,0 0-23-1,0 0-16 2,0 0-16-4,197-746 0 3,-197 588-10 0,0-9-12 1,-17-1-8-4,-29 2-6 3,-5 8-3 1,-11 21-2 1,-2 27-4-4,-1 25-36 2,41 85-99 0,1 0-276-1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5:56:40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</inkml:brush>
  </inkml:definitions>
  <iact:action type="add" startTime="8096">
    <iact:property name="dataType"/>
    <iact:actionData xml:id="d0">
      <inkml:trace xmlns:inkml="http://www.w3.org/2003/InkML" xml:id="stk0" contextRef="#ctx0" brushRef="#br0">4997 13843 188 0,'0'0'288'8,"0"0"-216"0,0 0-5 0,0 0 58-2,0 0-50 2,0 0 3 0,0 0 30 0,4-3-14-2,-4 3 14 2,0 0-13 0,6 0-14 0,-6 0-24-2,0 0-12 2,0 0-10 0,0 0-9 0,-10 0 0-2,-16 0-4 2,1 12-5 0,-4 1-2 0,-1 4 10-2,-8 5 4 2,-1 8 1 0,-10 2-2 0,-4 7-4-2,-6 8-5 3,1 0-5-1,2 5 0-1,0 3-8-1,12 1 4 2,-3-4-2 0,7-3-2 1,-4-4 5-4,3-3 0 3,2 4 1 0,2-1-1 0,3 2 0-2,-5 0-7 2,9 2-1 0,2-5 2 0,-1-1 8-2,5-1-4 2,-3-1-2 0,7 4-1 0,-3 7-2-2,0 3 3 2,0 5-5 1,2 2 3-2,0-4-4-1,2-10 2 2,3-3-1 0,3-13 1 0,4-8 3-2,3-12 0 2,0-3-2 0,5-5 3 0,1 1 4 0,0-1 5-2,0 5 1 2,0 1-4 0,7 7-11-2,16 0-2 2,8-2 0 0,2-5 0 0,3-7 0-2,2 1 0 2,1-4 0 0,2 0 0 0,-6 0 0-2,10 0 0 2,2 0 0 0,1 0 0 0,12 0 0-2,3-12 0 2,11-5 0 0,3-5 0 0,0-3 0-2,6-1 0 2,-7 2 0 0,4 0 0 0,-7 1 0-2,-5 4 0 2,-7 3 0 0,0-1 0 0,-11 5 0-2,4-5 0 2,2 6 0 1,0-3 0-2,-1-3 0-1,-2 3 0 2,1 1 0 0,-3-2 0 0,2 2 0-2,2 1 0 2,-2 0 0 0,-1-7 0 0,-2 2 0-2,-3-3 0 2,1-5 0 0,-2 0 0 0,0 0 0-2,-2-7 0 2,-1 7 0 0,5 1 0 0,2-3 0 0,0 2 0-2,1-5 0 3,-2-2 0-2,5-4 0-1,2-4 0 2,-8 2 0 0,6-2 0 0,-8 3 0-2,-1 4 0 2,0 5 0 0,-9-1 0 0,2-1 0-2,3-4 0 2,-4-3 0 0,0 1 0 0,3-2 0-2,2 1 0 2,-1 0 0 0,-1 5 0 0,-6 2 0-2,5 2 0 2,-10-3 0 1,7-4 0-2,-8 0 0-1,1-5 0 2,-2 3 0 0,-2 1 0 0,-2 2 0-2,2 2 0 2,-2-1 0 0,6-1 0 0,-2 2 0-2,-2-3 0 2,7 5 0 0,-5-6 0 0,2-1 0-2,3-3 0 2,-4 1 0 0,1-3 0 0,-2 5 0-1,-2 4 0 0,-2 4 0 2,-5 5 0-2,-4 0 0-1,-1-1 0 2,-6-3 0 0,2-6 0 0,-2-1 0-2,-7-6 0 2,0 0 0 0,0-5 0 0,0 1 0-2,-10-11 0 2,-19-4 0 0,0-1 0 0,0-1 0-2,-1 9 0 2,1 12 0 0,1 11 0 0,-1 15 0-2,-1 6 0 2,-11 2 0 1,-7 4 0-2,-4 3 0-1,-9 0 0 2,0 0 0 0,-5 0 0 0,-7 10 0-2,2 3 0 2,-3 4 0 0,2 3 0 0,-2 8 0-2,7 6 0 2,-1 0 0 0,1 2 0 0,1-1 0-2,2-3 0 2,-3 3 0 0,1-1 0 0,5-7 0-2,4-2 0 2,7-8 0 1,0-3 0-2,7 1 0-1,-1-4 0 2,1 3 0 0,2 0 0 0,-2-1 0-2,2 5 0 2,1-5 0 0,-1 1 0 0,2 3 0-2,-2 0 0 2,1 1 0 0,1 1 0 0,-8 4 0-2,4-3 0 2,2-3 0 0,2 1 0 0,4 0 0-2,-3-1 0 2,5-1 0 0,-2 1 0 0,1 0 0-2,-4 3 0 2,-1 2 0 0,-2 3 0 0,-4 4 0-2,0 4 0 2,2 4 0 0,-2 2 0 0,-3 3 0-2,0 3 0 3,0 6 0-2,3-1 0 1,2 9 0-2,2 0 0 2,4 0 0 0,6-6 0 0,2-12 0-2,15-14 0 2,5-13 0 0,9-5 0 0,0-3 0-2,0 5 0 2,0 6 0 0,3 5 0 0,17 6-85-2,-2 6-41 2,5 3-70 0,-15-27-89 0,-3-5-340-2</inkml:trace>
    </iact:actionData>
  </iact:action>
  <iact:action type="add" startTime="10790">
    <iact:property name="dataType"/>
    <iact:actionData xml:id="d1">
      <inkml:trace xmlns:inkml="http://www.w3.org/2003/InkML" xml:id="stk1" contextRef="#ctx0" brushRef="#br0">6684 14938 393 0,'0'0'296'6,"0"0"-79"2,0 0-62 0,0 0-38 0,0 0-41-2,0 0 2 2,0 0-16 0,49 180-16 0,-28-131 0-2,-2-1 0 2,8-4 0 0,1 1-6 0,9-1 1-2,7 5-8 2,10-2-8 0,5 7-2 0,2-3-6-2,3 5 2 2,-5 6-3 1,-1-8 7-2,-1 1 4-1,2 5-11 2,2-5 3 0,1 4-4 0,-4 1-3-2,9 4 2 2,2-3-1 1,2 3 9-2,6 5-8-1,4 1 5 2,4-1-8 0,0-8 1 0,6-11-1-2,2 2 2 2,-2-11-5 0,7-1-2 0,2-1-6-2,3-4 0 3,10 3 0-2,1-2 0 1,6 3 0-2,1 4 0 2,2-7 0 0,2-1 0 0,-8-5 0-2,-5-5 0 2,-12-5 0 1,-8-3 0-2,-5-8 0-1,-5-7 0 2,-1-2 0 0,4 0 0 1,-1 0 0-4,-4 0 0 3,4-9 0 0,0 7 0 0,-3-4 0-2,8 1 0 2,-5-1 0 0,-3-3 0 0,-6-2 0-2,-6-3 0 2,3-5 0 0,0-6 0 0,1-7 0-2,-2 3 0 2,-9 2 0 0,-2 4 0 0,-8 9 0-2,-6-3 0 2,4 9 0 0,-10-2 0 0,1 1 0-1,-5-2 0 0,-1-1 0 1,10-3 0 0,0-3 0-2,1 1 0 3,11 0 0-2,1-2 0 1,-2 4 0-2,6-5 0 2,-4-2 0 0,2 2 0 0,-4 0 0-2,-1-5 0 2,-2-3 0 0,-6 0 0 0,7-2 0-2,-3-7 0 2,-2 0 0 0,-1-2 0 0,1 2 0-2,-8 9 0 2,1 4 0 0,-7 0 0 0,-2 4 0-2,-3-5 0 3,-2-2 0-2,4-3 0 1,0 3 0-2,-8 0 0 2,4 0 0 0,5 0 0 0,-2-1 0-2,1-4 0 2,-5 2 0 0,1 4 0 0,-2 1 0-2,-6 5 0 2,3 10 0 0,-7-9 0 1,-1 6 0-4,-2-7 0 3,1-10 0 1,2-15 0-1,4-6 0-3,-2 3 0 4,4 3 0-2,1 5 0 1,-1 6 0-2,-2 2 0 3,3 3 0-1,-3 4 0-1,1 3 0-1,-5 1 0 3,0 2 0-1,-2-1 0-1,6-5 0-1,3-6 0 3,1-2 0-2,-4-4 0 2,6-5 0-4,-1-2 0 4,-5-3 0-1,-1-2 0-1,-2 12 0-1,-4 7 0 2,-5 10 0 1,-1 3 0-2,-1-10 0-1,1-8 0 2,-1-7 0 0,7-6 0 0,-6 3 0-2,6 5 0 2,-3 7 0 1,0 2 0-1,3 6 0-3,-8-3 0 3,5 5 0 0,-4 0 0 1,4-1 0-4,0 1 0 3,0-6 0 0,3-7 0 0,7-4 0-2,-1-4 0 3,6-7 0-2,-5 3 0 1,6 1 0-2,-8 7 0 2,5 9 0 0,-7 3 0 1,-2 5 0-4,-1 4 0 4,-3 6 0-1,-5 1 0-1,4 4 0-1,-7 4 0 3,-2 4 0-2,0 0 0 2,0 0 0-4,0 0 0 4,-11 0 0-1,-37 29 0 0,-26 15 0-3,-17 7 0 4,-9 0 0-1,3-7 0 0,1-9 0-2,22-10 0 1,17-8 0 1,23-6 0 0,15-5 0-1,14-4 0 0,5-2 0 1,0 0 0 0,0 0 0-2,35 0 0 2,22-8 0 0,15-13 0 0,9-6 0-2,-1-7 0 2,-6-7 0 0,-10-3 0 0,-18 7 0-2,-8 7 0 3,-19 13 0-2,-12 10 0 1,2 7 0-2,-9 0 0 2,0 0 0 0,1 0 0 0,6 33 0-2,1 20 0 2,5 17 0 0,3 6 0 0,4-2 0-2,-1-7 0 2,-2-4 0 0,6-17 0 0,-2-9 0-2,2-13 0 2,2-24-27 0,11-10-87 0,12-66-82-2,17-35-51 3,-38 49-83-2,7 0-746 1</inkml:trace>
    </iact:actionData>
  </iact:action>
  <iact:action type="add" startTime="12688">
    <iact:property name="dataType"/>
    <iact:actionData xml:id="d2">
      <inkml:trace xmlns:inkml="http://www.w3.org/2003/InkML" xml:id="stk2" contextRef="#ctx0" brushRef="#br0">14794 12741 495 0,'0'0'261'7,"0"0"-115"0,0 0-46 1,0 0 3-3,0 0-8 5,0 0-25-3,0 0-3-1,-236 9 11 2,164 19-14 0,-5 3-14 0,-3 11 0 0,-1 9-12-2,4 5-8 2,3 2 1 0,0 8 0 0,8-8-2-2,-1-2 1 1,3-2-12 2,3 3 3 0,2-1-4-2,2 0 2 2,9-2-3-2,9-7-1 0,4-6-5 1,9-6-4 0,10-8 2-1,9-1-5 2,3 2 3-5,4 9 0 4,0 11 6 1,0 6-5-1,23-2-3-2,-3-1-1 2,3-9 1 0,-1-11 3-1,-1-7-3 2,2-4 3-4,6-2-4 5,5-5 2-5,19-3-5 2,8-7 5 2,11-1-4-2,9-2 2 1,2 0 0-2,2 0 2 3,2 0-1-2,3 0-1 0,0 0-2 0,-3-9 1 2,0-10 0-2,-3-3-1 0,-4 6 1 1,-9 5-2-1,-4 4 0 1,-7-2 3 1,0 1-2-3,1-3 0 1,-2-4 0 3,6 1-2-4,1 0 1 0,2 4-1 2,4-3 0 0,-1 9 1 0,2-2 0-2,-8 1 0 4,-6-2 2-4,2-2-2 3,-4 1 0-4,-4-4 1 3,13 2-1 0,-5 5 0 4,-1 0 3-10,0 5-3 5,-8 0 0 1,-4-4 0 0,-5 1 1-2,-2-7 1 2,-3-8-3 0,2-9 1 0,4-7-2-2,-8-1 2 2,5 5 1 0,-7 4-1 0,-2 3 1-2,2 1-1 3,-7 3 0-2,5-2 1 1,0-1-2-2,-3-3 1 2,1 3 0 0,1-7 0 0,-4 4 0-2,5 3 0 2,0 0 0 0,0 2 1 0,-5 5-1-2,-6 4 0 2,-8 9 1 0,-3-4-3 0,-4 6 4-2,4-6-3 2,4-1 1 0,5-5-1-1,-1-2-1 0,0 3 2 2,-6 5 0-2,4 4 2 1,4 2-2-2,3 0 1 2,-1 0-1 0,-6 0 0 0,0 0-1-2,-12 0 1 2,8 0 0 0,-3 0 1 0,-1 0-1-2,3 0 0 2,-7 0 0 0,5 0-1 0,-2 0 1-2,0 0 0 2,-1 0 0 0,1 0 0-2,-2 0 0 2,3 0 0 1,-3 0 0-2,2 0-1-1,-4 0 1 2,3 0-1 0,-4 0 1 0,11 0 0 0,-1 0 0-2,11 0 2 2,6 0-2 0,-4 0-1 0,1-9 0-2,7 2 0 2,-8-1 1 0,4 0 0 0,1-3-1-2,-2-2 0 2,5-4 0 0,4-10 0 0,3-6 0-2,-1-4 0 3,2-2 0-2,-1-5-3 2,0 4 2-4,-3 1 1 3,-6 2 0 0,1 7-1 0,-3-5 1-2,-2 8 1 2,1-7 0 0,-4-1-3 0,-3-1 0-2,-1 3 0 2,-9-4-1 0,3-3-3 0,-4-8 3-2,3-5 0 2,-5-6 2 0,1 3 0 0,1 4 1-2,-5 11-1 3,0 16-1-2,-2 9 1 1,-3 9-2-2,0 2 0 2,0 0-4 0,0-10-2 0,-11-4 4-2,-14-2 4 2,2-5 2 1,-6-1-1-4,-6-3 1 3,-1 1 1 0,-9-1-1 0,0 0 1-2,0 0 0 2,2-6 0 0,-10 3-1 0,6-1 0 0,-10 0 1-2,-2 8-1 2,-5 7 2 0,-1-1 0 0,4 1-3-2,1-2 1 2,7 2-1 0,9 8 0-2,1 6 1 2,-2 5 0 0,1 0 2 0,-4 0 1 0,-1 0-3-2,-6 11 4 2,-6 4-3 0,2-2 5 0,-5 4-6-2,-1 2 4 2,4 1-2 0,-3 5 2-1,6 3-2 0,4 0 2 2,5 0 0-2,-2 1 4 2,5-2-4-4,-2 3 3 3,2-3-5 0,2 0 1-2,1 3 4 2,-4-8-6 2,7-5 1-4,-1-4 0 0,2-4-1 2,1-4 1 0,2 1 0 0,-3 5 1 0,1-2-2-2,-5 8 2 2,-1-3-2 0,-1 8 0 0,-7 3 1-2,4 7-1 3,-4 1 3-2,7 4 1-1,-1 2 1 2,0 0 1 0,6 1 2 0,-3-1-4-2,2-7-5 2,-2 0 0 0,2-6 0 0,4-9 0 0,-3-3 0-2,4-4 0 2,1 0 0 0,2-5 0-2,-3 7 0 2,4 5 0 0,-4 5 0 0,4 12 0 0,7 11 0-2,2 5 0 3,-2 6-13-2,1 1-66-1,3-7-47 2,-2 1-88 0,23-36-112 3,0 0-824-7</inkml:trace>
    </iact:actionData>
  </iact:action>
  <iact:action type="add" startTime="15318">
    <iact:property name="dataType"/>
    <iact:actionData xml:id="d3">
      <inkml:trace xmlns:inkml="http://www.w3.org/2003/InkML" xml:id="stk3" contextRef="#ctx0" brushRef="#br0">9924 18528 703 0,'0'0'301'6,"0"0"-121"0,0 0-63 2,0 0-50 0,0 0-25 0,0 0 4-2,204-251 4 2,-144 127-10 1,1-16-4-1,-2-15-4-3,5 6 0 3,-16 17-7 0,-8 32-2 0,-11 29-5-2,-13 35 5 2,-6 15-1 0,-10 16-5 0,0 5-8-2,0 0 4 2,0 0-6 0,0 0 0 1,0 5 2-4,0 27 0 3,0 13-8 0,0 6 3 1,15 5 0-4,8 15-1 3,0 7 6 1,8 3 0 0,-1 4 4-3,6 1-4 1,5 7-6 2,-1-6 5-1,3 1-6-2,-10-13 8 2,-1-23-1 0,-11-11-2 0,-2-16-2 0,-3-12-2-2,-7 0-1 0,1-4-2 3,0 8 0-4,-5 1 0 3,2-1-1 0,0-7 1 0,-5 0-1-2,-2-10-3 2,2 0-10 0,-2 0-27 0,0 0-20-1,0 0-17 0,0-30-2 1,0-2 36 0,0-8 6-2,-4 5 20 2,-15-4 15 0,-7 7 3 0,-9 2 1-2,-12 1 4 2,-22 1 22 0,-15-3 23 1,-8 1 7-4,-13 10 1 3,4-4-12 0,4 17-6 0,10 1-5-2,14 1-16 2,17 5-5 0,18 0-8 0,12 0-2-1,22 0-4 0,4-6 0 1,0-2-3 0,7-12-22-2,38-3-61 2,11-10-75 0,-27 22-71 0,-8 5-103 0</inkml:trace>
    </iact:actionData>
  </iact:action>
  <iact:action type="add" startTime="21616">
    <iact:property name="dataType"/>
    <iact:actionData xml:id="d4">
      <inkml:trace xmlns:inkml="http://www.w3.org/2003/InkML" xml:id="stk4" contextRef="#ctx0" brushRef="#br1">16989 11696 828 0,'0'0'228'8,"0"0"-68"-3,0 0-8 4,0 0-48-2,0 0-23-1,0 0 11 2,0 0-10 0,26 0-15 1,-26 0-12-1,0 0-12 0,0 0-6-2,0 0 3 2,0 0-3 0,0 0-6-2,-16 0-21 3,-14 0-10-2,-15 0 0 1,6 0 0-2,-12 0 0 2,-4 0 0 0,-3 3 0 2,-12 5 0-5,-4 1 0 2,0 2 0 2,-8 0 0-2,3 4 0 0,3 2 0 1,-1 0 0 0,9-4 0-1,-2 2 0-1,9-5 0 2,-5 4 0 1,0 0 0-4,1 1 0 3,3-2 0 0,-2 2 0 0,6-2 0 0,1 4 0-2,-2-2 0 2,0 2 0 0,-2-1 0 0,3 5 0-2,1-2 0 2,8-2 0 0,4-1 0-2,6-2 0 2,1 4 0 0,-1-1 0 0,3 1 0 0,4 2 0-1,0 0 0 0,3 1 0 2,0-2 0-2,1-3 0-1,2 1 0 2,-4 0 0 0,4 0 0 0,0 0 0-2,5 0 0 2,1-4 0 0,6 4 0 0,-2-4 0-2,3-4 0 2,-3 4 0 0,0 1 0 0,-12 6 0-2,1 5 0 2,-7 2 0 0,-6 2 0 0,1 1 0-2,7-2 0 2,-2-3 0 0,11-2 0 0,-1-6 0-2,-1 0 0 2,5 7 0 0,-8 5 0-2,1 3 0 2,-13 3 0 0,4 8 0 0,-2 5 0 0,-2 2 0-2,-1 2 0 2,-1-3 0 0,5 3 0-2,5-5 0 2,1-6 0 0,4 2 0 0,1-4 0-2,2-5 0 2,3-1 0 0,2 2 0 0,1-9 0 0,8 1 0-2,-3 1 0 2,3-2 0 0,4-5 0 0,-1 3 0-2,7-4 0 2,0 2 0 0,0 3 0 0,0 3 0-2,0 0 0 2,7 4 0 0,6-4 0-2,3-1 0 2,2-1 0 0,5 2 0 0,-3 0 0 0,3-1 0-1,-4-1 0 0,3-8 0 2,4-5 0-2,15-2 0-1,12 1 0 2,14-7 0 0,5 6 0-2,1-2 0 2,-1-4 0 0,5 4 0 0,-3-3 0-1,0-1 0 0,7 1 0 1,12-6 0 0,-2 0 0 0,15 0 0-2,-1 0 0 2,-3-4 0 0,-7-3 0 0,-1 1 0-1,-14 0 0 0,-4 1 0 2,-2-5 0-2,-4 3 0-1,4-4 0 2,6-3 0 0,1-4 0 0,3 4 0-2,-9 0 0 2,-4 3 0 0,-11 2 0-2,-5 4 0 2,-3-3 0 0,-4 3 0 0,1 2 0-2,-1-7 0 2,6 3 0 0,-1-5 0 0,5-3 0 0,2-2 0-2,3 2 0 2,-3 0 0 0,-7 4 0 0,4 0 0-2,-1-1 0 2,0 2 0 0,3-5 0-2,-5 2 0 2,-1-4 0 0,-2 0 0 0,3-2 0-2,-2-5 0 2,-4 3 0 0,2-9 0 0,4-1 0-2,-8 0 0 2,4 1 0 0,-5-1 0 0,1 6 0 0,-1-3 0-2,0-3 0 2,-2 4 0 0,-2 0 0 0,2 0 0-2,-2-1 0 2,0-1 0 0,-2-4 0-2,-3 2 0 2,-3-6 0 0,-2-5 0 0,-2-2 0 0,-2-8 0-2,-2-3 0 2,1-1 0 0,-6-6 0 0,-1 2 0-2,-4 6 0 2,5 5 0 0,-4 12 0-2,-6 3 0 2,0-3 0 0,-3 0 0 1,-4-5 0-4,-3-5 0 3,0 0 0 0,0-10 0 0,0-5 0-2,0-2 0 2,-5 0 0 0,-16 3 0 0,-6 11 0-1,-10 5 0 0,-13 6 0 1,-11 5 0 0,-6 6 0-2,-4 6 0 2,-9 5 0 0,1 6 0 0,-11 5 0-2,-2 6 0 2,-5 0 0 0,-10 0 0 0,1 22 0 0,-5 10 0-2,2-2 0 2,18 2 0 0,7-8 0-2,7-1 0 2,20-6 0 0,14-7 0 0,14-3 0-1,11 0 0 0,7 3 0 2,-5-5 0-2,3 1-180-1,13-6-156 2,0 0-158 0</inkml:trace>
    </iact:actionData>
  </iact:action>
  <iact:action type="add" startTime="23972">
    <iact:property name="dataType"/>
    <iact:actionData xml:id="d5">
      <inkml:trace xmlns:inkml="http://www.w3.org/2003/InkML" xml:id="stk5" contextRef="#ctx0" brushRef="#br1">17664 5631 16 0,'0'0'251'7,"0"0"-95"0,0 0 7-1,0 0 4 2,0 0-5 0,0 0-57 0,0 0-11-2,79-163-6 2,-79 161-6 0,3-1-5 0,-3 3-11-2,0 0-20 2,0 11 9 0,-31 33 7 0,-5 13-14-2,4 11-10 2,0 10-20-1,-1 7 1 3,2 4-6-4,1 7 5 3,2-4 7-2,-4 1-6 3,1-9 7-5,-1-2-6 3,3-1-7 0,0-7 2 0,-2-2-4 0,2 0-5-2,-1-3 0 2,4 4 1 0,1-5 0-2,2 0-1 3,4-7 1-2,-1-4-1 3,-1 0-1-6,-3-10 2 4,4-2-3 0,-4 2 2 0,4 1-1-2,0-7-1 3,1 0 2-2,6-8 0 1,-2-2 3-2,10-2 1 2,-4-1-2-2,5 0-3 2,-4-1-2-1,4 7 1 0,1 3-3 1,-6 7 2 0,2 13 1-2,-3 8 2 2,3 6-5 0,-1-2 3 0,0-10-3-2,5-7 3 2,1-16-2 0,2-8 1 0,0-8-2 0,0-3 3-2,0 1 0 2,0 8 2 0,0-4-3-2,5 1-3 2,6-3 0 0,1-3 0 0,4-4 0 0,6-2 0-2,2 2 0 2,1-5 0 0,2 2 0-2,-3-1 0 2,-4-4 0 0,7-2 0 0,-2-3 0-2,6 0 0 2,6 0 0 0,7-10 0 0,9-30 0-2,10-16 0 2,3-18 0 0,5-7 0 0,2 2 0-2,-5 6 0 2,2 17 0 0,-7 11 0 0,-2 6 0-1,-11 5 0 0,0 0 0 2,-6-5 0-2,-1-4 0-1,1-10 0 2,6-9 0 0,-3-11 0 0,-2-4 0-2,0 0 0 2,-8 6 0 0,-6 7 0 1,-4 8 0-4,1 3 0 3,-1-1 0 0,2 2 0 0,3-2 0-2,2 0 0 2,-1 3 0 0,-3 6 0 0,4-2 0-1,-4 4 0 0,4-8 0 2,-4 1 0-2,3 1 0-1,-5-3 0 2,-3 1 0 0,-1-1 0 0,2-5 0-2,3-2 0 2,-1-5 0 0,-4-7 0 1,0 1 0-4,-4-1 0 3,0 11 0 0,-4-4 0 0,2 5 0-2,-2-5 0 2,-1 2 0 0,-3 0 0 0,1 4 0-1,-6-2 0 0,5 4 0 1,-3 3 0 0,-6-1 0-1,2 7 0 1,-2 1 0 0,2 8 0-1,-3-5 0 0,-2 2 0 1,0-2 0-1,0 0 0 2,0 11 0-1,0 3 0-3,0 7 0 4,-7-1 0-1,-12 6 0-3,2-5 0 3,-6 0 0 0,3-4 0 1,-4 0 0-3,-2 6 0 1,3 10 0 1,-4 2 0 0,-7 4 0-2,2 4 0 2,-10 0 0 0,-4 0 0 0,-2 0 0-2,-4 0 0 2,-5 12 0 0,2 1 0 0,-6 8 0-2,5 4 0 2,-4 7 0 0,4 8 0 0,-1 5 0-2,5 3 0 2,-4 14 0 0,-1 7 0 0,5 8 0-1,0 9 0 0,2-5 0 2,7-6 0-2,7-2 0-1,1-8 0 2,6-3 0 0,1-6 0 0,8-9 0-2,4 0 0 2,3-15 0 0,3-7 0 0,8-8 0-2,0-3 0 2,-7 7 0 0,7 6 0 0,0 15 0-2,-6 14-9 2,3 15-89 0,-7 14-62 0,9-53-98-2,-6 9-89 2</inkml:trace>
    </iact:actionData>
  </iact:action>
  <iact:action type="add" startTime="26018">
    <iact:property name="dataType"/>
    <iact:actionData xml:id="d6">
      <inkml:trace xmlns:inkml="http://www.w3.org/2003/InkML" xml:id="stk6" contextRef="#ctx0" brushRef="#br1">18244 11767 651 0,'0'0'230'8,"0"0"-87"-2,0 0-58 2,0 0-14 0,0 0-13 0,0 0 18-2,0 0-4 2,294-360-13 0,-241 279-19-1,-1-3-6 0,0-8-3 1,5-3 9 0,-2 1-6 0,-2-3-3-2,-6 1-1 2,-7 3-4 0,-6 1-9 0,-7-4-2-2,2 3-1 4,-6 4-3-1,3 5 0-2,5-8 0-1,-4-7 3 3,7-8 2-2,-4-9 4 2,2 7-6-4,-7 8-2 7,-5 17-7-10,0 7 3 6,-4 10-6-2,0 8 4 2,0 0-5 0,-1 0 1 0,2-8 0-2,3-6-2 2,-1-6 0 1,-1-9 2-2,-1 0 0-1,-1 2-2 2,-12 2 1 0,-4 5 1 0,0 7-1-2,0 1 0 2,0 1 1 0,0 6-1 0,0-4-1-2,0 1 3 2,0-4 0 0,-1-4-3 0,-12-4 3-2,-3-9-1 2,-9-2 1 0,-1-3-2 0,3 1 1-2,-3 8-2 2,3 14 2 1,-2 14-1-2,6 15 0-1,2 11-1 2,-4 3 2 0,1 7-2 0,-3-9 0-2,-8-3 4 2,-2-9-4 0,-7-7 1 0,-4-2 0-2,-5-4-1 2,5 10 0 0,1 10 0 0,2 3 0-2,5 8 0 2,0 2 0 0,7 4 0 0,0 4 0-1,6 2 1 0,5 3 0 1,8 3-1 0,6 2 0-2,-1 3 4 2,5-4-4 0,0 4 1 0,0 0 0-2,0 0 0 2,0 0 1 0,0 0 0 0,0 0 0-2,0 0 0 2,0 0 2 0,0 0-2 0,0 0 1-2,0 0-1 2,0 0 1 0,0 0 0 0,9 0-1-2,16 0-1 2,1 12 0 1,0 2-1-2,-3 1 3-1,2-2 2 2,1-2-4 0,-4-2 2 0,2-7-3-2,-4 4 2 2,-1-6-1 0,-3 0 0 0,0 3-1-2,-3-3 0 2,-3 0 0 0,-4 0 2 0,-1 0 1-2,-1 3 0 2,-1-3 0 0,1 3-1 0,3-1-1-2,-2-2-1 2,8 3 0 1,1 2 2-2,4 2-2-1,-2-2 2 2,2 5-2 0,0-7 0 0,2 7 0-2,-1-4 1 2,3-1 1 0,-3-3-2 0,1 4 0-2,3-3 0 2,-8 1 1 0,-2-4-1 0,0 1 0-2,-6 3 1 2,6-1-1 0,-3-3 0 0,0 0 0-1,-5 0 0 0,3 0 0 1,-3 0-1 0,-2 0 1-2,1 0-1 2,-1 0 2 0,-3 0-1 0,0 0 0-2,0 0 0 2,0 0 0 0,0 0 0 0,0 0-1-2,0 0 1 2,0 0 0 0,0 0-1 0,0 0 1-2,0 0-1 2,0 0 1 0,0 0-5 0,0 0 0-2,-21 0-3 2,-22 0 8 1,-14-17-1-2,-3-10 3-1,-9 2-3 2,0-2 2 0,-2 1-2 0,4 9 2-2,8 3-2 2,5 6 1 0,9 3 0 1,6-2 1-4,7 5 0 3,12 2 3 0,0 0-3 0,12 0 2-2,4 0-3 2,0 0 5 0,4 0-1 0,0 0 2-2,0 0 0 2,0 9 11 1,0 31-6-2,0 26-11-1,11 16 0 2,2 2 0 0,-8 3 0 0,2-6 0-2,-7-15 0 2,6-19 0 0,-6-22 0 0,0-14 0-2,3-11 0 2,-3 0 0 0,2 0 0 0,-2 0-26-2,0 0-33 2,0 0-37 0,0 0-60 0,0 0-49-2,0 0-67 2,0 0-378 1</inkml:trace>
    </iact:actionData>
  </iact:action>
  <iact:action type="add" startTime="27923">
    <iact:property name="dataType"/>
    <iact:actionData xml:id="d7">
      <inkml:trace xmlns:inkml="http://www.w3.org/2003/InkML" xml:id="stk7" contextRef="#ctx0" brushRef="#br1">19884 9878 621 0,'0'0'355'7,"0"0"-189"1,0 0-60 0,0 0-8-2,0 0-26 2,0 0-21 0,0 0-1 0,27-355-3-2,-27 260-4 2,0-11-9 0,0-1 0 0,0 0 0-2,0 8-3 2,0 10-6 0,-4 18-10 0,-1 23-5-2,0 17-3 2,5 14-2 0,0 9-3 0,0 3 2-2,0 0 3 2,0-4 6 0,0 3 3 0,0 1-1-2,10-1-2 2,13 2-1 0,7 4 5 0,10 0 2-2,5 0-2 2,14 13-7 0,6 9-2 1,8 3-3-4,6 7-2 3,-2-5-2 0,-9 3 3 0,-8 1-1-2,-12-1 0 2,-15-6 0 0,-7 1-3 0,-11 1 2-2,-1-2-2 2,-13 3 2 1,-1 3-2-2,0 7 0-1,0-2 0 2,-33 6 0 0,-10-4 0 0,-11-4-2-2,0-8 2 2,1 1 0 0,8-6 0 0,6-10 1-2,7 2 1 2,12-4-2 0,8-4-4 0,2-4 4-2,0 0 0 2,1 0-3 0,-3 0-2 0,-4 1 1-2,3 6-5 2,-7-5 0 1,4 6 3-2,4-1 3-1,1-2-3 2,4-3 0 0,5-2 2 0,2 0-6-2,0 0 9 2,0 0-1 0,0 0 2 0,0 0 0-2,0 0-1 2,0 0 1 0,15 6 0 0,27 5-1-2,6 6 0 2,15 3 1 0,-2 5 0 0,0-3 0-2,-4 1 0 2,-8-1 0 1,-11 1 1-2,-5 1-1-1,-7-4 0 2,-4 7 1 0,-3 1-1 0,-6 3 0-2,-6 4-1 2,2 6 2 0,-9-3-1 0,0 2 0-2,0-4-2 2,-16 7 1 0,-25-4 1 0,-14 3-1-2,-6 1 0 2,-7-10 0 0,1-1 2 0,1-10 2-1,-1-9-3 0,3-10 1 2,-2-3 0-2,2 0 0-1,0 0 2 2,-3-6-3 0,3-9 0 0,7 3 1-2,3 7 0 2,15-4-1 0,18 3-1 0,8 4 0-2,10-1-2 2,3-1-14 0,0 4-44 0,0 0-18-2,0 0-57 2,0 0-33 0,19 0-249 0</inkml:trace>
    </iact:actionData>
  </iact:action>
  <iact:action type="add" startTime="34560">
    <iact:property name="dataType"/>
    <iact:actionData xml:id="d8">
      <inkml:trace xmlns:inkml="http://www.w3.org/2003/InkML" xml:id="stk8" contextRef="#ctx0" brushRef="#br2">18354 4631 321 0,'0'0'269'8,"0"0"-12"-2,0 0-92 1,0 0-43 2,0 0-26-1,0 0-23-2,0 0-4 2,-1-26-19 0,-15 26-11 0,-9 7 18-2,-7 15 1 2,2 3-8 0,1 7-2 0,-7 1-6-2,8 6 2 2,-2 5-4 0,2 5-11 0,1-1-3-2,-1-4-1 2,-1 0-13 1,0 3 1 1,2 0-6-5,-4 4 1 3,2-1 2 0,2-1 4 0,1-2 2-1,2-2-5 0,4 2 2 2,-3-3-1-2,3 5-9 1,-4 0 6-2,4-2-8 1,0 3 8 1,0 0-6-1,-1 1 4 1,4-2 2 0,1 1-2-1,-3 0-4-1,5 4-3 5,1 0 0-5,-3 0 0 1,-2 3 0 3,4-9 0-7,-2 1 0 5,-2-8 0 0,2-4 0-2,-4-3 0 2,4 2 0 1,-1-2 0-2,-6 3 0-1,5 2 0 2,-5 1 0 0,4 4 0 0,5 2 0-2,-4-5 0 2,2 5 0 0,-4-2 0 0,3 1 0-2,-2 0 0 2,-4-2 0 0,5 0 0 0,-2-8 0-2,4-1 0 2,1-2 0 0,7-5 0 0,-5 0 0-2,4 2 0 2,-7 6 0 1,4 5 0-2,-3 2 0-1,-4 2 0 2,1-7 0 0,2-7 0 0,5-5 0-2,2 2 0 2,2 0 0 0,-2-3 0 0,0 6 0-2,-4 2 0 2,0 1 0 0,0 8 0 0,2-4 0-2,2-2 0 2,-1-3 0 0,0-4 0 0,0 2 0-2,-1-4 0 2,4-4 0 1,1 1 0-2,3-4 0-1,-4 10 0 2,3 4 0 0,-5 6 0 0,5 4 0-2,-6-7 0 2,5-2 0 0,1-16 0 0,0-1 0-2,4-12 0 2,0-3 0 0,0 4 0 0,0-4 0-2,0 13 0 2,7-5 0 0,18 7 0 0,4 1 0-2,-2-1 0 2,2-3 0 0,-1-9 0 0,3 3 0-2,10-8 0 2,4 0 0 0,10 0 0 0,-3-10 0-2,0-13 0 2,-4 8 0 0,-7 6 0 0,-2-6 0-2,-1-2 0 2,4-6 0 1,-5-8 0-2,4-2 0-1,0-8 0 3,-5 0 0-2,6-7 0 1,-4 3 0-2,-5 3 0 2,2 3 0 1,-1-4 0-2,1 2 0-1,-1-4 0 2,-1-2 0 0,3-6 0 0,-5-2 0-2,6-4 0 2,-3-8 0 0,5-4 0 0,-9 9 0-2,-4 6 0 2,-5 14 0 0,-4 11 0 0,-7 9 0-2,3 2 0 2,-1-2 0 0,4-7 0 0,4-5 0-2,0-11 0 2,9-5 0 1,-1-4 0-2,4 3 0-1,0 4 0 2,-3 3 0 0,-2 1 0 0,1 1 0 0,-4-9 0-1,1-2 0 0,1-3 0 1,-6 2 0-2,5 6 0 2,0 7 0 0,-1 1 0 0,-5 6 0-2,1 3 0 2,1 3 0 0,-4-2 0 0,2 0 0-2,1-2 0 2,-5-5 0 1,5 7 0-2,0-7 0-1,1 6 0 2,3 3 0 0,-8 3 0 0,9 4 0-2,-11 0 0 2,4-3 0 0,5-6 0 0,-3-6 0-2,5-4 0 2,0-8 0 0,-7 3 0 0,-3 0 0-2,-1 0 0 2,-1 0 0 0,-5-6 0 0,-1-8 0-2,-3-5 0 2,3-3 0 1,-4-1 0-2,5 3 0-1,-5 3 0 2,1 3 0 0,3 7 0 0,-7 1 0-2,4 14 0 2,-2 4 0 0,-2 4 0 0,0 4 0-2,0 0 0 2,0-2 0 0,0-5 0 0,0-2 0-2,-2 6 0 2,-11 3 0 0,-3 8 0 0,1 5 0-2,-13 7 0 2,-11-1 0 1,-9 6 0-2,-16 0 0-1,-2 0 0 2,2 0 0 0,0 0 0 0,7 0 0-2,5 0 0 2,3 0 0 0,3 6 0 0,1 9 0-2,4 5 0 2,6 12 0 0,2 14 0 0,-3 15 0-2,8 16 0 3,-1 5 0-1,6-10 0-1,1-16-45-1,-1-21-66 2,-3-20-44 1,-9-15-88-2,21-2-109-1,-4-33-563 2</inkml:trace>
    </iact:actionData>
  </iact:action>
  <iact:action type="add" startTime="37088">
    <iact:property name="dataType"/>
    <iact:actionData xml:id="d9">
      <inkml:trace xmlns:inkml="http://www.w3.org/2003/InkML" xml:id="stk9" contextRef="#ctx0" brushRef="#br2">5814 6227 349 0,'0'0'269'6,"0"0"-81"2,0 0-78 0,0 0-34-2,0 0-37 2,0 0-12 0,0 0-3 0,-114-25 6-2,98 25 14 2,-4 0 8 0,5 4-3 0,-2 15-3-2,1 0-8 2,-3-3-16 0,2 5-9 0,7 1 6-2,-4 9 15 2,7 8 12 0,6 9 20 0,1 11-4-2,0 6-1 3,0 5-12-1,0 3-4-1,0 5-13-1,8 7-13 2,6-1-1 0,-4-3-6 0,0-2-2-2,3-3-1 2,0-3 9 1,0-2-6-4,-1 2 5 3,1-3-5 0,-3-6 6 0,3-1-7 0,0 1-2-2,0 6-1 2,1 4 0 0,2 7-3 0,5 1-1-1,-5 2 3 0,1-5-4 2,0-6 4-2,4 0-4-1,-3-9 7 2,-3-3-4 0,5 0 0 0,-4-6-2-2,3 2 2 2,-2 4-6 0,8 1 2 0,1 0-1-2,-8-6 9 2,5-6-8 0,-10-6-2 0,-3-12 0-2,0-7 0 3,-3 0 0-2,2-4 0 1,1 2 0-1,0 1 0 0,-2 6 0 1,5 0 0-2,0 5 0 2,0 6 0 0,1-1 0 0,2 4 0 0,2-14 0-2,-5-6 0 2,-3-11 0 0,3-1 0 0,0 0 0-2,-2-2 0 2,8 5 0 0,-1-2 0 0,5 7 0-2,-6-1 0 2,6 6 0 0,-2-1 0 0,-5 1 0-1,4-3 0 0,-4-2 0 1,-3-3 0 0,1-2 0-2,4 0 0 2,2 2 0 0,-1-2 0 0,1 4 0-2,1-1 0 2,-4 0 0 0,-1 2 0-2,0-5 0 2,-5-2 0 0,3 2 0 0,-1-4 0 0,5 0 0-2,6 4 0 2,0-5 0 0,7 5 0 0,-1 2 0-1,6-4 0 0,-2 1 0 1,-4 0 0 0,6-3 0-2,-4-5 0 2,0 0 0 0,0-1 0 0,-3-2 0-2,-6-1 0 2,2-2 0 0,2 8 0 0,1-4 0-2,-3 1 0 2,-1-1 0 0,-1-4 0-2,-8 0 0 2,-8 0 0 0,0 0 0 1,5 0 0-2,0-18 0 0,-4-18 0 0,1-11 0 1,-6-15 0 0,3-6 0-2,-6-5 0 2,0 6 0 0,0 5 0 0,0 6 0-2,0 8 0 2,0-3 0 0,-9 6 0 0,-5-4 0-2,-10 4 0 2,4-8 0 0,-6 3 0 0,6-6 0-2,-2-1 0 2,-1 0 0 0,2-3 0 0,3 1 0-2,-4 0 0 2,6 2 0 1,-3 8 0-2,2 7 0-1,1 2 0 2,1 6 0 0,-1-5 0 0,3 0 0-2,2-9 0 2,-5-1 0 0,3-4 0 0,5-3 0-2,-2-3 0 2,7 3 0 0,0 6 0 0,-4 3 0-2,4 3 0 2,-4 6 0 0,0-8 0-2,-5 7 0 3,4-4 0-2,-1 4 0 2,-3-6 0-2,-1 0 0-1,3 1 0 2,1-10 0 0,1 10 0 0,0-11 0-2,1-1 0 2,6 6 0 0,-8-7 0-2,5 1 0 4,1-3 0-4,-7-5 0 2,-1-4 0 0,4 0 0-2,-6 4 0 2,3 3 0 0,1 5 0 0,2 7 0-1,1 10 0 0,-1 5 0 1,3 4 0 0,-9 0 0-2,0-7 0 2,-5-7 0 0,-8 6 0-2,-4-6 0 2,-7-3 0 1,1 6 0-2,1-6 0-1,2 10 0 2,-3-1 0 0,5 7 0 0,4 4 0 0,-2 1 0-2,9 4 0 2,-2 5 0 0,3 3 0 0,-4-1 0-1,5 2 0 0,-2 1 0 2,1 4-6-2,-8 6-6-1,-7 2-20 2,-12 8-13 0,-8 39-13 0,-2 29-51-2,34-29-87 2,6 0-144 0</inkml:trace>
    </iact:actionData>
  </iact:action>
  <iact:action type="add" startTime="39636">
    <iact:property name="dataType"/>
    <iact:actionData xml:id="d10">
      <inkml:trace xmlns:inkml="http://www.w3.org/2003/InkML" xml:id="stk10" contextRef="#ctx0" brushRef="#br2">17812 4992 300 0,'0'0'189'8,"0"0"2"0,0 0-37-2,0 0-33 2,0 0-39 0,0 0 8 0,0 0-13 0,-110-200-6-2,42 143 4 2,-25-8-14 0,-18-3-8-2,-36 1 15 2,-17 3-18 0,-20 2-17-1,-17-3-3-1,-12-2-3 3,-6 5-5-1,1 5 0 0,8 7 5-2,16 11 0 3,7 7 0-2,22 17-6 2,5-2 0-4,11 7-4 3,8 0-3 0,-6 1 2 0,2-5-4-2,4 0-3 2,5 2-4 0,1 0 0 0,2 11-4-2,-1 1 3 2,5 0 1 0,3 0 1 0,12 0 3 0,-2 0-7-2,7 0 8 2,0 0-5 0,0 0-2-2,1 0 2 2,0 0-2 0,10 5-1 0,2 8 4 0,9 6-2-2,10 6 20 2,1 2-5 0,5 7-4-2,-3 0-8 2,-18 2-7 0,-3 4 0 0,-10 2 0-2,-8 3 0 2,12-2 0 0,-12 4 0 0,-3-2 0-2,-16 2 0 2,-4-1 0 0,-9 1 0 0,1 7 0-2,6 3 0 2,8 5 0 0,7-2 0 1,8 1 0-2,5 3 0-1,6-2 0 2,7-4 0 0,1-2 0-2,8-5 0 2,-1-6 0 0,5-3 0 0,-4-3 0-2,-1-2 0 2,5 5 0 0,3-2 0 0,10 1 0-2,6-1 0 2,4-3 0 1,1-2 0-1,5 2 0-3,6-2 0 4,6-9 0-2,2 6 0 2,0-2 0-4,-6 2 0 3,-1 5 0 0,-4 2 0 0,-8 6 0-2,-7-1 0 2,1 5 0 0,-11-1 0 0,3-1 0-1,3-2 0 0,-2 0 0 1,5 3 0 0,-4-4 0 0,4 8 0-2,1-11 0 2,5 6 0 0,7-12 0-2,1-1 0 2,8-4 0 0,-4 2 0 0,10-4 0-2,-1 0 0 2,-2 0 0 0,4 2 0 0,-2-1 0-2,3 1 0 2,5-1 0 0,0-4 0 0,2-2 0-2,2 3 0 2,-1-8 0 0,4 2 0 0,1 0 0-2,5-6 0 2,-1 0 0 0,10-5 0 0,2-3 0-2,6-6 0 3,3 2 0-2,0-2 0 1,0 0 0-2,0 0 0 2,0 0 0 0,0 0 0 0,0 0 0-2,0 0 0 2,0 0 0 0,0 0 0 0,0 0 0-2,0 0 0 2,0 0 0 0,0 0 0 0,0 0 0-2,7-8 0 2,20-29 0 0,0-10 0 0,4-10 0-2,5-10 0 2,-3-4 0 0,2-2 0 0,0 4 0-2,-5 6 0 2,-2 8 0 0,1 4 0 0,-9 8 0-2,-6 9 0 2,-1 15 0 0,-10 10 0 0,0 9 0-2,-3 0 0 2,0 0 0 0,0 0 0 0,0 0 0-2,-10 18 0 2,-22 22 0 0,-1 21 0 0,-5 1 0-2,-2 5 0 2,-1 0 0 0,8-2 0 1,-4-7 0-2,10-7 0-1,2-6 0 2,6-5 0 0,11-13 0-2,0-10 0 2,8-7 0 0,0-10 0 0,0 0 0-2,0 5 0 2,27 3 0 0,15 3 0 0,13 1 0-2,6 6 0 2,18-3 0 0,16-3 0 0,7-1 0-2,-6-2 0 3,-13-7 0-2,-25-2 0 2,-25 0 0-2,-14 0 0-1,-9 0 0 2,0 0 0 0,0 0 0-2,0 0 0 2,11-30 0 0,-2-13-150 0,8-4-105-1,-17 27-69 0,3 5-352 1</inkml:trace>
    </iact:actionData>
  </iact:action>
  <iact:action type="add" startTime="41662">
    <iact:property name="dataType"/>
    <iact:actionData xml:id="d11">
      <inkml:trace xmlns:inkml="http://www.w3.org/2003/InkML" xml:id="stk11" contextRef="#ctx0" brushRef="#br2">11297 2934 378 0,'0'0'488'6,"0"0"-290"2,0 0-55 0,0 0-24 0,0 0-37-2,0 0-35 2,0 0 10 0,26 0 5 0,-26 0-8-2,0 0-4 2,0 0-16 0,0-12-11 0,-21-1-15-2,-22-11 30 2,-8 5-8 0,-1-2-19-1,-5 5 2 0,-3 6-2 1,-1-1 3 0,-7 7-2 1,-3 4-3-2,2 0 2 0,-3 0 0 3,4 0-2-4,4 24 0 1,0 3 3 0,8 7-3 1,2 7 4 0,9 7-2-1,-3 3-1 2,8 3 1-2,2-1-6 1,8 3 6-3,6 5-3 3,7 2-1 0,3-1-2 1,9 8 1-2,2-2-6-1,3 5 7 2,0 0-1 0,8-4-1 0,23 2-5-2,17-7 0 3,13-6 0 0,12-4 0-3,9-8 0 2,4-11 0-1,4-5 0 1,0-11 0-2,-4-4 0 3,1-10 0-3,-5-5 0 3,-3 0 0-4,-3 0 0 4,-11-31 0-2,-4-9 0 1,-6-7 0-1,-10 5 0 1,-9 5 0 0,-13 12 0 0,-10 13 0-2,-3 7 0 0,-8 3 0 2,-2 2 0 0,0 0 0-2,0 0 0 2,0 0 0 0,0 0 0 0,0 0 0-2,0 0 0 2,0 0 0 0,0 0 0 0,0 0 0-2,0 0 0 2,0 0 0 0,0 0 0 0,0 0 0-2,0 0 0 2,0 0-26 0,0 0-81 0,-17 0-59-2,5 0-108 2,-3 0-188 0</inkml:trace>
    </iact:actionData>
  </iact:action>
  <iact:action type="add" startTime="45384">
    <iact:property name="dataType"/>
    <iact:actionData xml:id="d12">
      <inkml:trace xmlns:inkml="http://www.w3.org/2003/InkML" xml:id="stk12" contextRef="#ctx0" brushRef="#br3">5743 6058 372 0,'0'0'206'8,"0"0"-95"0,0 0-10 0,0 0-18-2,0 0-26 2,0 0 7 0,0 0 3 0,0-11-2-2,0 11-2 2,0 0-6 0,0 0 11 1,0 0-2-4,0 0-20 3,0 0-10 0,0 0-7 0,0 0-1-2,0 0-10 2,0-4-3 0,0 4 4-2,0 0 3 3,-5 0 5-2,-13-9-1 1,1-4 15 0,-12 5 3-2,1-6-19 2,-1 6-8 0,2-4 0 0,-4 5-5-2,4-3 0 2,-2 9-2 2,-2 1 2-4,2 0 5 0,2 0-2 2,-1 0-8 0,2 0 5 0,3 0-5-2,3 4 8 2,-3 8-1 0,5 2-6 0,-1 1 4-1,2-2-4 0,10-2 1 1,-6 2-1 0,2 5-2-2,7-1 8 2,-7 8 0 0,6 3 3-2,-5 3-2 2,4 6-2 0,2 0-13 0,0 2 0 1,-1 1 0-4,5-3 0 3,0 4 0 0,0 1 0 0,0 1 0-2,0 1 0 2,0 6 0 0,5 4 0-2,6 2 0 3,7 0 0-2,-4 1 0 1,-5-9 0 0,-1-3 0-2,4-1 0 2,4-5 0 0,-3-2 0 0,7 2 0-2,-5 4 0 2,1 8 0 0,4 11 0-2,6 7 0 2,0-2 0 0,-1-3 0 0,-5 0 0 0,3-14 0-2,-7-1 0 2,2 0 0 0,2 2 0 0,-1 2 0-1,5 10 0 0,-3 6 0 1,5 2 0 0,-6-1 0-2,3-3 0 2,1-7 0 0,-6-7 0 0,-3-5 0-2,-1-7 0 2,-1-7 0 0,0 0 0 0,-2 3 0-2,-1-1 0 2,7 13 0 0,-1 3 0 0,1 4 0-2,2 2 0 2,-1-11 0 0,-11-8 0 0,5-6 0-1,-8-2 0 0,3 1 0 1,6-4 0 0,-3 6 0-2,11 11 0 2,5 4 0 0,1 8 0 0,1 0 0-2,-4-4 0 2,0-9 0 0,-3-4 0 1,-5-9 0-4,-1-6 0 3,-2 1 0 0,3 2 0 0,1-1 0-2,2 7 0 2,6 6 0 0,1 4 0 0,3 5 0-1,-2-5 0 0,1-4 0 1,-8-13 0 0,0-6 0-2,-4-8 0 2,2 0 0 0,2-3 0 0,0 2 0-2,6 1 0 2,1 1 0 0,0-1 0 1,1 4 0-4,-2-4 0 3,0-2 0 0,-2-5 0 0,5-1 0-2,2-1 0 2,5-3 0 0,2-1 0 0,-3 4 0-2,1-1 0 2,-4-3 0 0,-2 0 0 0,1 0 0-2,5 0 0 2,0 0 0 0,2 0 0 0,-1-3 0-2,-5-9 0 2,-1 4 0 0,-8-3 0 0,-3 5 0-2,1 1 0 2,-7-4 0 0,2 3 0 0,0 2 0-2,-3-3 0 2,2 1 0 0,-5 4 0 0,-3-4 0-1,2 0 0 0,-5-11 0 2,3-10 0-2,-1-11 0-1,-6-12 0 2,0-8 0 0,0-14 0 0,0-9 0-2,0-2 0 3,-6-7 0-2,-5 5 0 2,-1 7 0-4,3 4 0 3,1 7 0 0,-4 2 0-2,-4-1 0 2,-7-12 0 0,-2 1 0 0,4 0 0-2,-6 4 0 3,7 9 0-2,0 7 0 1,4 4 0 0,-2 0 0-2,0-7 0 3,-7 2 0-2,0-10 0-1,-2 0 0 3,-1-2 0-1,4-9 0 0,3-2 0 0,-3-1 0-2,5-2 0 1,6 9 0 1,3 4 0 0,4 13 0-1,2 7 0 0,4 3 0 1,0 3 0 1,0-1 0-3,-3-4 0 1,-2 2 0 2,-6-2 0-4,6 5 0 3,-8 3 0 0,3 2 0 0,-3 1 0 0,-1 0 0-2,-1-1 0 2,-8-1 0 0,3-4 0-2,-4-2 0 2,0 3 0 0,2 6 0 0,3 6 0 0,-4 4 0-1,8 8 0 1,-8 2 0-1,4 0 0 1,5 1 0-1,-3-2 0 0,1 2 0 1,-2-3 0 0,7 0 0-2,2 6 0 2,3 6 0 0,-1-1 0 0,4 1 0-2,-7-4 0 2,-3-2 0 0,-3-3 0 0,-2 0 0-2,-6-2 0 2,-2-1 0 0,5 5 0 0,-3-7 0-2,5 7 0 2,-1 0 0 0,4 3 0-2,1 1 0 2,-1-2 0 0,-3-5 0 0,-5-4 0-2,-7-13 0 2,-5 0 0 0,-2-4 0 0,5-1 0 0,4 9 0-2,9 6 0 3,7 15 0-2,6 3 0 2,2 7 0-4,-1 0 0 3,-8-6 0 0,-2 1 0 0,-7-4 0-2,-3 4 0 2,1-3 0 0,6 4 0-2,8 1 0 3,0 3 0-2,1 0 0 2,-1 0 0-2,-10 10 0-1,1 35-4 2,-5 16-117 0,2 24-63 0,17-46-86-2,6 8-217 2</inkml:trace>
    </iact:actionData>
  </iact:action>
  <iact:action type="add" startTime="48002">
    <iact:property name="dataType"/>
    <iact:actionData xml:id="d13">
      <inkml:trace xmlns:inkml="http://www.w3.org/2003/InkML" xml:id="stk13" contextRef="#ctx0" brushRef="#br3">2391 12491 710 0,'0'0'162'8,"0"0"-70"-2,0 0-1 2,0 0 3 0,0 0-33 0,0 0 14 0,0 0-3-2,-181-157 0 2,124 157 2 0,-7 0-18-2,5 0-14 3,4-4-20-2,-3 4-7 1,1 0-2-2,1 0 3 2,3 0 2 0,9 0 5 0,0 8 1-2,1 7-1 2,-7 6-4 0,7 0-3 1,4 3-2-1,1 3-7-1,3 3 3 2,3 4-1-2,-1 6 0-1,5 2 2 2,1 0-4 0,-2-1 0 1,9-8 0-2,4-2-2-2,8-3-3 2,1-4 7 1,6 7-3 0,1 10 5-2,0 3 4 2,0 9 0 0,0 1-5-2,8 5 2 2,5-2-4 0,-2 4 3 0,6 1-2 1,3 0 4-4,9 2 1 3,2-2-3 0,9 0-3 0,-1-4 6-2,5 2-11 2,-4-1-3 0,4-2 0-2,-3 1 0 2,-8 0 0 0,6-1 0 1,-1-3 0-2,-2-3 0-1,5-4 0 2,-2-5 0 0,1-2 0-2,1-1 0 2,5 1 0 0,-1-1 0 0,7-4 0-2,5 3 0 2,-2-7 0 0,4 2 0 0,-1-2 0-2,6-1 0 2,-12-1 0 0,2-1 0 0,-3 3 0-2,-2 0 0 3,2 0 0-2,-5 2 0 1,2-2 0-2,-2 4 0 2,4-8 0 0,2 10 0 0,3 3 0-2,1 1 0 2,-3 8 0 0,-4 1 0 0,-1-5 0-2,-12-6 0 2,0-9 0 0,-11-6 0 0,-6-7 0-2,-3-1 0 2,-2-4 0 0,5 1 0 0,4-1 0-2,2 2 0 3,5 0 0-2,-1-3 0 2,0 4 0-2,7-5 0-1,-2 7 0 2,2-2 0 0,3 7 0-2,2-5 0 2,-4 0 0 0,-3 0 0 0,-1-6 0-2,-2 0 0 2,-1-3 0 0,6 1 0 0,3 0 0 0,2 1 0-2,2 2 0 2,8 0 0 0,-4-2 0-2,3 2 0 3,-6-4 0-2,-4-3 0 2,-3-2 0-4,-1 1 0 3,-7-1 0 0,3-1 0 0,-8 3 0-2,8-2 0 2,-9 4 0 0,5-7 0 0,-2 2 0-2,-1-2 0 2,-2 0 0 0,3 0 0 0,0 0 0-2,-6 0 0 2,5 0 0 0,-2 0 0 0,-4-2 0-2,6-18 0 2,-8-5 0 0,-2-4 0 0,-2-2 0-2,-2-3 0 2,-6-10 0 0,-2 2 0 0,-3-10 0-2,0 3 0 2,0-8 0 0,0-2 0 0,-5-3 0-2,-18-9 0 2,-3-1 0 0,-5 1 0 0,8-1 0-2,-10 6 0 2,5-1 0 0,-5 0 0 1,0-1 0-4,-4 4 0 4,-3-1 0-2,4 1 0 1,-2 2 0-2,-1 3 0 2,7 9 0 0,0 7 0 0,-1 6 0-2,5 4 0 2,-4-2 0 0,0-4 0 0,-4 0 0-2,3-3 0 2,-2-1 0 0,-1 7 0 0,0 3 0-2,5 4 0 2,1 2 0 0,-2-5 0 0,4 7 0-2,1 3 0 3,-2-4 0-2,1 5 0 2,-5-3 0-4,5-4 0 4,-5 3 0-2,2-3 0 1,0-3 0-2,3 5 0 2,-1-1 0 0,2 4 0 0,0-2 0-2,0 3 0 2,2-4 0 0,-4 0 0 0,2 2 0-2,-1 1 0 2,-1 1 0 0,2-1 0 0,-2 3 0-2,1 4 0 3,1-4 0-2,-5 0 0 1,4 1 0 0,-4-1 0-2,0 2 0 2,-1-1 0 0,4-3 0-2,-1-1 0 2,-4 1 0 0,4 2 0 0,1 3 0 0,1 7 0-2,4-2 0 2,3 0 0 0,2 2 0-2,-1-2 0 2,3 6 0 0,4 2 0 0,0-5 0-2,3 3 0 2,5-3 0 0,-6 7 0 1,3-4 0-4,-2 3 0 3,-4-6 0 0,-5-1 0 0,-4-11-56 0,-5-18-76-2,-2-25-75 2,18 27-56 0,8-10-313-2</inkml:trace>
    </iact:actionData>
  </iact:action>
  <iact:action type="add" startTime="50342">
    <iact:property name="dataType"/>
    <iact:actionData xml:id="d14">
      <inkml:trace xmlns:inkml="http://www.w3.org/2003/InkML" xml:id="stk14" contextRef="#ctx0" brushRef="#br3">5055 6034 732 0,'0'0'165'10,"0"0"-83"-3,0 0 39 0,0 0-33-1,0 0-26 3,0 0 5-2,0 0 3 1,-380-38-25-2,311 19-4 2,-1 4 7 0,2 5-8 0,-5 3-5-2,2 7-4 2,-10 0 1 0,-4 0-6 0,-2 0-3-2,-2 0-5 2,-1 12 2 2,8 8-2-3,-7 5 0-1,2-1 6 3,0 3-6-1,-5 3 4 0,3 2-4-2,-2-5-1 2,2 5-5 0,13 0-3 0,-1 0-2-2,10 5-4 2,3 5 8 0,3 3 0 0,5 6 7-1,-1-1-6 1,1 6 0 1,-8 6-11-2,3 7 5-1,-5 3-4 1,-4 6-1 2,2 6 1-2,-5 3-1-1,5 1 2 3,4-4-3-1,8 4 1 0,4 2-1-2,10-4 0 1,0 8 0 2,1-2 5-2,11 0-5-1,-1 6 1 2,4 7 4 1,1 2-5-2,-1-6 4-1,0 0-4 2,1-7 3 1,3-12-2-2,-2 3 0 0,6-7 1 0,3 3-1 1,-1-2 4 0,10-8-2-3,-1 6 5 4,5-6-5-2,3 1 6 2,0 2-6-4,0 7-3 3,0 1 0 0,0 10 0 1,8 3 0-3,2 4 0 1,3-5 0 2,0 2 0-1,3 0 0-2,-2-6 0 1,-1 0 0 2,8 11 0-1,-2 3 0-2,-2-2 0 2,6-4 0 0,-5-9 0-1,-3-7 0 1,0-3 0-1,-2-8 0 1,0-7 0 0,-3-5 0-1,3-2 0-1,-5 0 0 3,5 5 0-1,7 9 0-1,-1 5 0 0,2 3 0 2,-2 3 0-2,-1-10 0 1,-4-4 0-2,-1-10 0 1,-3-4 0 3,-4-8 0-5,1-14 0 2,-4-6 0 2,-1-3 0-1,2-6 0-4,-4-4 0 4,0 2 0 0,0-4 0 0,0 2 0-2,4 1 0 2,-1-2 0 0,0-3 0 0,-3-6 0-2,0-1 0 2,0-2 0 0,0 0 0 0,0 0 0-2,0 0 0 2,0 0 0 0,0-9 0 0,-3-24 0-2,-33-17 0 2,-7-6 0 0,-1 5 0 0,-2 4 0-2,2 2 0 2,1 2 0 0,-5 5 0 1,2 1 0-4,-5 0 0 3,4-1 0 0,10 4 0 0,8 12 0-2,19 11 0 2,2 7 0 0,8 4 0 0,0 0 0-2,0 0 0 2,0 0 0 2,0 0 0-4,0 0 0 0,0 0 0 2,0 0 0 0,0 0 0 0,31 0 0-2,17 13 0 3,14 21 0-2,5 3 0 1,1 15 0-2,-4 7 0 2,-5 1 0 0,-5-2 0 0,-11-6 0-2,-4-10 0 2,-14-12 0 0,-8-10 0 0,-4-9 0-2,-7-11 0 2,1 0 0 0,-1 0 0 0,1 0 0-2,9 0 0 2,13-22 0 0,13-27 0 0,-1-7 0-2,-8 3 0 3,-4-1 0-2,-14 2 0 1,-5 3 0-2,0 0 0 2,-7 9 0 0,-3 3 0 0,3 0 0-2,1-4 0 2,-1-6-118 0,2 29-144 0,6-2-99-2</inkml:trace>
    </iact:actionData>
  </iact:action>
  <iact:action type="add" startTime="52150">
    <iact:property name="dataType"/>
    <iact:actionData xml:id="d15">
      <inkml:trace xmlns:inkml="http://www.w3.org/2003/InkML" xml:id="stk15" contextRef="#ctx0" brushRef="#br3">1828 5471 876 0,'0'0'239'8,"0"0"-74"0,0 0-44-2,0 0-47 2,0 0-37 0,0 0 1 0,0 0 5-2,19-44 5 2,-22-29 31 0,-20-21-26 0,0-16-13-2,-3-10-7 2,-2-6 2 0,-5-1-14 0,7 12 1-2,-2 14-5 2,2 22-11 1,6 29 1 1,13 22-2-6,-1 13 1 4,8 11 10-1,0 4 3 1,0 0-3-2,0 0-5 2,0 0-4 0,0 0-4 0,0 0 7-2,0-5-10 2,21-3 0 0,22-1 0 0,17 4 0-2,13 2 0 2,9 3 0 0,5 0 0 0,8 0 0-2,-6 12 0 2,8 25 0 0,-1 9 0 0,-11 15 0-2,-1 6 0 2,-11 4 0 0,-13-2 0 1,-9-7 0-4,-10-6 0 3,-9-3 0 0,-5-4 0 0,-6-2 0-2,-8-8 0 2,-6 0 0 0,-1-1 0 0,-6-4 0-2,0-1 0 2,-11 8 0 0,-16 6 0 0,-5 2 0-2,-6 1 0 2,-2-1 0 0,-10-4 0 0,-3-3 0-2,-8-9 0 2,0-2 0 0,-6-5 0 1,-7-12 0-4,2 0 0 3,-6-5 0 0,2-1 0 0,7-3 0-2,11-2 0 2,7 2 0 0,8-5 0 0,6 0 0-2,1 0 0 2,7 0 0 0,-3 0 0 0,5 0 0-2,1 0 0 2,7-5 0 0,7 2 0 0,9-2 0-2,3 5 0 2,0 0 0 0,-4 0 0 0,4 0 0-2,0-3 0 2,0 3 0 0,0 0 0 0,0 0 0-2,0 0 0 2,0-5-28 0,0-10-86 0,0 7-71-2,7-1-172 2</inkml:trace>
    </iact:actionData>
  </iact:action>
  <iact:action type="add" startTime="62709">
    <iact:property name="dataType"/>
    <iact:actionData xml:id="d16">
      <inkml:trace xmlns:inkml="http://www.w3.org/2003/InkML" xml:id="stk16" contextRef="#ctx0" brushRef="#br4">20650 4355 301 0,'5'-5'253'8,"-5"5"-81"-1,0 0-48-1,0 0-15 2,0 0-29 0,0 5-17 0,0 20 4-2,0 4 10 2,0 7-19 0,-7 6-11 0,2 6-5-2,1 2-12 2,4-4-7 0,0-11-9 0,0 0-2-1,0-12-4 0,9-9 3 1,17-4 3 0,7-7 4-2,8 1 4 2,2-4 2 0,6 0 5 0,-1 0 2-2,12 0-3 4,6 0 1-4,4 0 0 0,11-14-3 3,0 3-6-2,-1-4-1 2,4 6 4-2,-1 4 0 0,1 0-5 1,3 0 1-1,7-5 1 2,9 5-8-4,16 3-1 3,7-2-4 0,1 4-4 0,-2 0 8-2,-9 0-3 2,-6 0 3 0,-6 0-1 1,-1 4 3-4,-8 3-2 3,-4-1-2 0,2 0-4 0,2-1 4-2,4-5-6 2,1 0 3 0,3 0-4 1,6 0 0-4,2 3-1 5,5 0 1-4,-3 6 5 2,-4-1-6-2,4 1 5 2,-13 2 0 0,4-9 2-2,-1 2-8 2,-3-4 0 0,8 0 0 0,-5 0 0 0,-6 0 0-2,-10-6 0 2,-6-4 0 0,-7 0 0-2,0 2 0 3,0-4 0-2,-2 9 0 2,-1 3 0-4,-6 0 0 3,1 0 0 1,-7 0 0-2,-3 0 0 2,0 0 0-3,0 0 0 1,4 0 0 1,-4 0 0-2,5 0 0 2,0 0 0 0,-2 3 0 0,-2 0 0 0,4 3 0-2,-6 2 0 2,4-2 0 0,-2 0 0 0,-1-5 0-2,1-1 0 2,-4 0 0 0,-5 0 0 0,-1 0 0-2,-10 0 0 2,-5 0 0 0,-7 0 0 1,-2 0 0-4,-3 17 0 3,6 7 0 0,3 9 0 1,0 12 0-3,0 9 0 2,-3 4 0-1,-1 7 0 2,-5 9 0-4,1 1 0 3,-5-2 0 0,-3-5 0-2,-6-13 0 2,0-8 0 0,-1-17 0 0,-3-13 0 1,-3-12 0-4,0-5 0 4,4 0 0-2,-4 0 0 2,3 0 0-4,3-5 0 3,4-32 0 0,5-13 0 0,1-7 0-1,-2-5 0 0,2-3-2 1,4 5 1-2,-2 3 1 2,-2 11-1 0,0 13 0 0,-2 9 1-2,3 11 0 3,5 2 1-2,0 0-1 1,7-1 1 0,4 1-2-2,11 4 1 3,4-5 0-2,1 3-1-1,4 4 1 2,4 2-1 0,1 0-1 0,9 3 1 0,-4-2 1-2,14 2 0 2,3-3 0 0,10-1 3-2,-2 4-6 2,8-2 3 0,-8 2 0 0,5 0 0-2,-2 0 0 2,5 0 0 0,1 0 1 0,-3 0 0 0,-2 0-1-2,1 0 2 3,-9 6-2-1,0-1-2 0,-7-2 2-3,5-3 0 3,-4 0-3 0,-2 0 3 0,5-5-1-2,-1-4-1 2,4 3 2 0,4 6 0-2,1 0 0 2,-5-2 0 0,-3-1-6 0,-6-6 0 0,-4-2 3-2,-1-3-6 2,-5 4 2 0,8-3 3-2,-5 8-1 2,7 5-1 0,-1 0 4 0,1 0-2 1,-7 0 2-4,-4 0 1 3,-6 0-4 0,-4 0 2 0,0 0-4-2,-5-17-3 2,4-2 1 0,1-9 7-2,3-1-3 2,-2 2 0 0,1-3 5 0,-7 11-1-2,-1 6 1 2,-4-2 1 0,-8 6-1 0,0 4 1-2,-8-3-3 2,-8 0-1 0,0-4 1 0,-4 0-9-2,-3 0 2 2,-5 2 3 0,5 0-7 0,-6 3 3-2,-3 2 0 2,1 2-14 0,-5 3-23 0,0 0-23-2,0-2-48 2,0-5-62 0,0 7-90 0,0 0-270 0</inkml:trace>
    </iact:actionData>
  </iact:action>
  <iact:action type="add" startTime="65198">
    <iact:property name="dataType"/>
    <iact:actionData xml:id="d17">
      <inkml:trace xmlns:inkml="http://www.w3.org/2003/InkML" xml:id="stk17" contextRef="#ctx0" brushRef="#br4">24944 6502 681 0,'0'0'165'8,"0"0"-33"-2,0 0-37 2,0 0-39 0,0 0-6 0,0 0 5-2,0 0 1 2,4-58 1 0,-31 58 2 0,-17 0 2-2,-6 2-16 2,-10 26-17 0,-7 12-10 0,2 2-5-2,4 8 2 1,6 7 0 2,7 2 5-1,8 12 1 0,4 1-3-2,7 7 6 5,8 5-7-4,7 0-2 2,14 0-1-5,0-2-4 4,7-9 0 0,45-8 0-2,24-7-1 3,18-10 0-1,4-7-5 1,0-19-2-4,-10-14-2 3,-8-8 0 0,-6-15-1 1,-2-42 0-4,-5-29 1 4,-9-17 1-2,-2-21 1 1,-12-11 1-2,-17 1 9 2,-11 4 8 0,-11 18 3-1,-5 21-6-1,0 21-4 3,-37 22-3-2,-3 15-7 1,4 8-1-1,1 8-2 2,4 3-2-2,5 5-6 0,6 9-18-1,0 0-29 3,4 0-25-3,1 3-58 2,12 13-86-2,3 1-122 2</inkml:trace>
    </iact:actionData>
  </iact:action>
  <iact:action type="add" startTime="65980">
    <iact:property name="dataType"/>
    <iact:actionData xml:id="d18">
      <inkml:trace xmlns:inkml="http://www.w3.org/2003/InkML" xml:id="stk18" contextRef="#ctx0" brushRef="#br4">25989 7098 46 0,'0'0'724'6,"0"0"-476"0,0 0-60 2,0 0-21 0,0 0-37 0,0 0-14-2,-4 0-20 2,28 0-33 0,13 0 3 2,15 0-11-6,14 9-5 4,16 2-5 0,18 0-4 0,14-1-29-2,6-3-12 2,-5 1 0 1,-12 1 0 0,-19-3 0-3,-20-4 0 1,-18 2 0 1,-20-4 0 0,-19 0 0-2,-7 1 0 1,0-1-25 1,-2 0-96 0,-39 0-57-2,-20 0-21 2,25 0-83 0,0 3-303 0</inkml:trace>
    </iact:actionData>
  </iact:action>
  <iact:action type="add" startTime="66376">
    <iact:property name="dataType"/>
    <iact:actionData xml:id="d19">
      <inkml:trace xmlns:inkml="http://www.w3.org/2003/InkML" xml:id="stk19" contextRef="#ctx0" brushRef="#br4">25951 7420 576 0,'0'0'299'6,"0"0"-118"2,0 0-20-1,0 0-34 2,0 0-17-3,0 0 1 2,118 0-4 0,-52 0-16 0,20 0-3-2,11 0-21 2,3 0-4 0,6 0-24 0,-13 4-12-2,-11 7-27 2,-16 1 0 0,-19-3 0 0,-7-1 0-2,-11-3 0 2,-15-2 0 0,-4 2 0 0,-5-5 0-2,-5 0-66 2,0 5-45 0,0-5-64 0,0 0-76-2,0 0-122 2</inkml:trace>
    </iact:actionData>
  </iact:action>
  <iact:action type="add" startTime="66796">
    <iact:property name="dataType"/>
    <iact:actionData xml:id="d20">
      <inkml:trace xmlns:inkml="http://www.w3.org/2003/InkML" xml:id="stk20" contextRef="#ctx0" brushRef="#br4">26676 6668 524 0,'0'0'318'6,"0"0"-135"2,0 0-46 0,0 0-43 0,0 0-13-2,0 0-13 2,32 119-9 0,1-80 12 0,11 5-9-2,11 8-10 2,-3 4-3 0,5 3-3 0,-1-2-11-2,-2-5-7 2,-11-5-9 0,-9-7-1 0,-11-1-3-2,-12-2-4 2,-5-3-2 0,-6-4-1 0,0-3-1-2,0-3 2 3,0 4-2-2,-33 2 0 1,-16 0-1-2,-6 4 3 2,-11-2-5 1,3 3 3-2,-3 1-4-1,10-5-3 2,8-2 0 0,9-7-1 0,14-5 1-2,6-6-5 2,9-4-19 0,6-7-37 2,4 0-62-6,0 0-53 4,0-5-106 0,24-8-354 0</inkml:trace>
    </iact:actionData>
  </iact:action>
  <iact:action type="add" startTime="68934">
    <iact:property name="dataType"/>
    <iact:actionData xml:id="d21">
      <inkml:trace xmlns:inkml="http://www.w3.org/2003/InkML" xml:id="stk21" contextRef="#ctx0" brushRef="#br4">28656 6598 729 0,'0'0'221'8,"0"0"-76"-2,0 0-66 2,0 0-58-2,0 0-6 2,0 0 18 0,0 0 1 0,-58-90-3-2,19 77-9 2,-2 5-1 0,-5 4 11 0,-2 4-5-2,-2 0-5 2,3 0-13 0,7 12-1 0,0 4-6-2,11 7 1 2,5-5-2 0,6 14 2 0,8 2 3-2,7 5 6 2,3 18 10 0,0 7 8 0,0 15 12 0,10 10-11-1,6 10-9 2,2 8-5-2,-7-2-8-1,4 4-3 3,-11-11-3-2,2-16-3 1,-6-18 0-2,0-20-3 3,0-10-11-2,0-17-28 2,0-8-56-3,4-9-54 0,-1 0-93 2,7-26-635 0</inkml:trace>
    </iact:actionData>
  </iact:action>
  <iact:action type="add" startTime="69321">
    <iact:property name="dataType"/>
    <iact:actionData xml:id="d22">
      <inkml:trace xmlns:inkml="http://www.w3.org/2003/InkML" xml:id="stk22" contextRef="#ctx0" brushRef="#br4">28363 7191 765 0,'0'0'172'4,"0"0"-44"2,0 0-31 1,0 0-40 1,0 0-44-2,0 0-10 2,-358-42-3 0,335 39-10-1,17 0-61 0,6 3-127 1,0-2-455 0</inkml:trace>
    </iact:actionData>
  </iact:action>
  <iact:action type="add" startTime="69804">
    <iact:property name="dataType"/>
    <iact:actionData xml:id="d23">
      <inkml:trace xmlns:inkml="http://www.w3.org/2003/InkML" xml:id="stk23" contextRef="#ctx0" brushRef="#br4">29074 6641 644 0,'0'0'295'6,"0"0"-100"2,0 0-60 0,0 0-59-2,0 0-30 1,0 0-3 2,0 0-5-2,-24 418-11 0,9-298-6 1,0-7 2 0,1-5-7-1,0-17-7 0,1-16-7 1,0-18-1 0,12-16-1 0,-3-20-9-2,4-12-22 2,0-9-38-1,0 0-32 2,26-2-57-3,-12-21-62 1,2-2-265 2</inkml:trace>
    </iact:actionData>
  </iact:action>
  <iact:action type="add" startTime="70128">
    <iact:property name="dataType"/>
    <iact:actionData xml:id="d24">
      <inkml:trace xmlns:inkml="http://www.w3.org/2003/InkML" xml:id="stk24" contextRef="#ctx0" brushRef="#br4">29664 7385 677 0,'0'0'162'5,"0"0"-54"2,0 0-1 1,0 0-42 0,0 0-17-2,0 0-6 2,-296 87 8 0,263-51-7 0,12 2 4-2,14-6-20 2,7-3-9 1,0-1-4-4,32-5-5 3,17-6-8 0,8-12 0 0,-4-5 0-2,1 0-1 2,-13-36 0 0,-5-18-2 0,-10-5 0 0,-9-3 1 0,-7 13-1 0,-2 14 1 0,-8 18 1-3,0 15-1 2,0 2 1 1,0 0 0 0,0 19 1-2,-10 26 4 3,-6 2-3-1,7 7 0 0,-3-7-2-1,9-5 0-1,3-8-1 3,0-11-3-2,0-8-22 2,0-10-37-4,12-5-44 3,0 0-78 0,4-12-205-2</inkml:trace>
    </iact:actionData>
  </iact:action>
  <iact:action type="add" startTime="70570">
    <iact:property name="dataType"/>
    <iact:actionData xml:id="d25">
      <inkml:trace xmlns:inkml="http://www.w3.org/2003/InkML" xml:id="stk25" contextRef="#ctx0" brushRef="#br4">30330 6413 502 0,'0'0'211'4,"0"0"-41"4,0 0-52 0,0 0-47 0,0 0 0-2,0 0-16 2,5 185 7 0,-10-78 5 0,-2 11-4-2,3 5-11 2,1-1-9 0,1-2-11 0,-6-4-14-2,1-13-9 2,-7-19-7 0,4-16-2 0,2-17 0-2,0-17-9 2,8-12-23 0,0-17-24 0,0-5-18-2,0 0-44 2,0-17-60 0,0-10-225 0</inkml:trace>
    </iact:actionData>
  </iact:action>
  <iact:action type="add" startTime="70847">
    <iact:property name="dataType"/>
    <iact:actionData xml:id="d26">
      <inkml:trace xmlns:inkml="http://www.w3.org/2003/InkML" xml:id="stk26" contextRef="#ctx0" brushRef="#br4">30559 7154 511 0,'0'0'382'6,"0"0"-234"1,0 0-16 1,0 0-18 0,0 0-37-2,0 0-33 2,-369-25-19 0,314 25-17 0,18 0-8-2,6 0-2 2,9 0-14 0,12 0-69-1,10 0-80 0,0 0-166 1</inkml:trace>
    </iact:actionData>
  </iact:action>
  <iact:action type="add" startTime="73006">
    <iact:property name="dataType"/>
    <iact:actionData xml:id="d27">
      <inkml:trace xmlns:inkml="http://www.w3.org/2003/InkML" xml:id="stk27" contextRef="#ctx0" brushRef="#br4">22203 8807 305 0,'0'0'159'8,"0"0"-57"-2,0 0 46 2,0 0-3 1,0 0-12-4,0 0-12 3,0 0-24 0,-49 210-22-2,41-190-23 2,1-9-5 0,7-11-2 0,0 0-15-2,0-2-19 2,0-37-7 0,0-15 3 0,13-10-3-2,7 2-2 2,5 0-1 0,-2 2-1 1,6 16 2-4,-4 4-2 4,-2 9 1-2,0 9-1 1,0 7 1-2,-8 10-2 2,1 5 3 0,3 0 2 0,-6 9-1-2,1 33-1 2,-1 14 0 0,-2 9 3 0,-1 5 4-2,-3 1-3 2,-4-2-1 0,0-9-5 0,-3-13 5-2,0-13-5 2,0-17 0 0,0-6 0 0,0-11-2-2,4 0-8 2,2 0-38 0,1 0-43 0,3-11-3-2,3-12-83 2,-10 6-119 0,4 6-520 0</inkml:trace>
    </iact:actionData>
  </iact:action>
  <iact:action type="add" startTime="73561">
    <iact:property name="dataType"/>
    <iact:actionData xml:id="d28">
      <inkml:trace xmlns:inkml="http://www.w3.org/2003/InkML" xml:id="stk28" contextRef="#ctx0" brushRef="#br4">22771 8743 489 0,'0'0'198'7,"0"0"-60"-1,0 0-39 2,0 0-29 0,0 0-25 0,0 0-9-2,-177 94 8 3,161-50 6-2,12-2-7 1,4-1 0-2,0-1-3 2,0-3 7 0,20-7-23 0,18-8-6-2,1-13 9 2,-6-9-5 0,2 0-6 0,-3-24-11-2,-7-13 0 2,-5-8-3 0,-4-1-2 0,-9 7 0-2,-1 9-3 2,-6 8-4 0,0 4-29 0,0 10-60-2,0 4-56 2,0 4-73 0,0 0-226-1</inkml:trace>
    </iact:actionData>
  </iact:action>
  <iact:action type="add" startTime="73875">
    <iact:property name="dataType"/>
    <iact:actionData xml:id="d29">
      <inkml:trace xmlns:inkml="http://www.w3.org/2003/InkML" xml:id="stk29" contextRef="#ctx0" brushRef="#br4">22993 9048 449 0,'0'0'244'7,"0"0"-65"2,0 0-52-2,0 0-36-1,0 0-26 3,0 0-8-2,125-150 6 2,-114 150-23-4,7 0-8 3,0 18 4 0,3 21-11 0,-1 10-10 0,-3 5-3-2,-4-4-3 2,-8-5-5 0,1-9-4-2,-6-10-3 2,0-13-23 0,0-10-77 0,0-3-47-2,0 0-138 2,0-10-243 0</inkml:trace>
    </iact:actionData>
  </iact:action>
  <iact:action type="add" startTime="74184">
    <iact:property name="dataType"/>
    <iact:actionData xml:id="d30">
      <inkml:trace xmlns:inkml="http://www.w3.org/2003/InkML" xml:id="stk30" contextRef="#ctx0" brushRef="#br4">23447 8894 685 0,'0'0'288'6,"0"0"-106"2,0 0-57-2,0 0-35 2,0 0-28-1,0 0-13 2,195 0-7-3,-148 0-4 2,-1 4-18 0,2 1-10-1,-3-5-7 2,-5 0-3-3,-5 0-16 2,-4 0-45 0,-10-5-78-2,-21-4-74 2,0 1-182 0</inkml:trace>
    </iact:actionData>
  </iact:action>
  <iact:action type="add" startTime="74439">
    <iact:property name="dataType"/>
    <iact:actionData xml:id="d31">
      <inkml:trace xmlns:inkml="http://www.w3.org/2003/InkML" xml:id="stk31" contextRef="#ctx0" brushRef="#br4">23923 8655 565 0,'0'0'277'8,"0"0"-84"-2,0 0-67 1,0 0-46 1,0 0-9-2,0 0-12 2,218 17-3 0,-164-6-13 0,2-3-9-2,-5 4 4 3,-8 3-21-2,-11-2-2 1,-10 4-7-2,-10 5-4 2,-12 9-3 3,0 5-1-6,-6 8-1 3,-33 3 0-2,-9-2-1 2,-9 3 2 0,1-8 0-2,4-5-1 2,9-1 1 0,14-4 1 0,12-6-1-2,7-11 2 2,10-4 0 0,0-6 3 0,0-1 9-2,36 2 1 2,11-2-5 0,6 5-1 0,7 0 3-2,-5-1-7 2,3-2-5 0,-3-4 0 0,-10 0-22-2,-2 0-50 2,-9-4-57 0,-14-12-57 0,-20 10-102-2,0 0-571 2</inkml:trace>
    </iact:actionData>
  </iact:action>
  <iact:action type="add" startTime="74853">
    <iact:property name="dataType"/>
    <iact:actionData xml:id="d32">
      <inkml:trace xmlns:inkml="http://www.w3.org/2003/InkML" xml:id="stk32" contextRef="#ctx0" brushRef="#br4">24744 9041 443 0,'0'0'267'2,"0"0"-111"1,0 0-22 3,0 0-61 1,0 0-22 2,0 0-21-2,229-99-8 0,-220 65-17 1,-6 0-1 0,-3 4-4 0,0 7 0-3,0 9-1 4,-18 14-1-2,-9 0 2 2,-5 5 4-3,-3 34 3 2,3 8 17 0,4 5 3 0,8-1 1-2,7-6 0 2,9-3 2 1,4-8-1 0,0-7-12-3,0-1-3 2,11-9-10 0,18-3-4-2,3-11-2 0,3-3-16 2,6 0-37 0,-1 0-35 0,1 0-55-2,-28 0-107 3,-3 0-222-2</inkml:trace>
    </iact:actionData>
  </iact:action>
  <iact:action type="add" startTime="75172">
    <iact:property name="dataType"/>
    <iact:actionData xml:id="d33">
      <inkml:trace xmlns:inkml="http://www.w3.org/2003/InkML" xml:id="stk33" contextRef="#ctx0" brushRef="#br4">25208 9217 504 0,'0'0'290'4,"0"0"-90"1,0 0-63 2,0 0-27-1,0 0-28 2,0 0-15 0,98-301-25 0,-85 270-11-2,3 12-11 2,-3 4-11 0,-2 5-6 0,9 6-1-2,6 4-2 2,9 0-5 0,8 0-17 0,1 4-17-2,-1 14-22 2,2-3-28 0,-4 0-56 0,-34-6-123-2,3-4-517 2</inkml:trace>
    </iact:actionData>
  </iact:action>
  <iact:action type="add" startTime="75442">
    <iact:property name="dataType"/>
    <iact:actionData xml:id="d34">
      <inkml:trace xmlns:inkml="http://www.w3.org/2003/InkML" xml:id="stk34" contextRef="#ctx0" brushRef="#br4">25840 8967 457 0,'0'0'220'8,"0"0"-51"0,0 0-31-2,0 0-38 2,0 0-23 0,0 0-7 0,-305 186-14-2,305-152 4 2,0-4-9 0,45-6-20 0,12-5-15-2,5-17-5 2,-4-2-6 0,-1 0-3 0,-14-34-2-2,-8-14 0 2,-13-7-3 0,-15-1-6 0,-7-1-24-2,0 7-53 2,0 4-53 2,-13 38-102-3,3 3-411-2</inkml:trace>
    </iact:actionData>
  </iact:action>
  <iact:action type="add" startTime="76254">
    <iact:property name="dataType"/>
    <iact:actionData xml:id="d35">
      <inkml:trace xmlns:inkml="http://www.w3.org/2003/InkML" xml:id="stk35" contextRef="#ctx0" brushRef="#br4">26118 9122 277 0,'0'0'425'6,"0"0"-190"2,0 0-47-2,0 0-19 2,0 0-9 0,0 0-35-1,171 5-18-1,-98-10-20 3,8 1-24-1,12 2-6 0,15 2-14-2,17 0-8 1,16 0-11 2,2 0-8-1,-14 0-8-2,-25 0-8 2,-35 0 0 1,-33 0 0-2,-20 0-2-1,-16 0-25 2,0 0-58 0,-16 0-68 0,-35 0-18-2,-19 0-28 2,30 0-76 0,2 0-324 0</inkml:trace>
    </iact:actionData>
  </iact:action>
  <iact:action type="add" startTime="76634">
    <iact:property name="dataType"/>
    <iact:actionData xml:id="d36">
      <inkml:trace xmlns:inkml="http://www.w3.org/2003/InkML" xml:id="stk36" contextRef="#ctx0" brushRef="#br4">26243 9241 388 0,'0'0'353'8,"0"0"-146"0,0 0-49 0,0 0-48-2,0 0-22 2,0 0 5 0,92 32-3 0,-20-26-7-2,20-4 8 2,10 2-8 0,11-1-4 0,1-1-16-1,-1 6-25 0,-8-1-9 1,-18-2-15 0,-18 1-9-1,-21-4-5 0,-9-2 0 2,-14 0-12 0,-9 0-36-5,-12 0-38 4,2 0-59 0,-6 0-63 0,0 0-94-2,0 0-253 3</inkml:trace>
    </iact:actionData>
  </iact:action>
  <iact:action type="add" startTime="77078">
    <iact:property name="dataType"/>
    <iact:actionData xml:id="d37">
      <inkml:trace xmlns:inkml="http://www.w3.org/2003/InkML" xml:id="stk37" contextRef="#ctx0" brushRef="#br4">27125 8736 514 0,'0'0'320'6,"0"0"-115"2,0 0-75 0,0 0-49 0,0 0-24-1,0 0 13 0,118 123-14 1,-88-93-10 0,11-3 3-2,2 2 6 2,2-1-9 0,-3 0 8 0,0 2 0-2,-8 4-18 2,-7-6-6 0,-6-3-8 0,-17-1-5-2,-4-7-6 2,0 3-3 0,-2 1-1 0,-41 7-2-2,-14 4 0 2,-9-7-1 0,-4 2 0 0,2-1-3-1,4-1-1 2,8-2-1-1,4-1-4 0,17-2-18-2,9-3-33 1,11-1-58 1,15-4-71-1,0-12-89 0,3 0-877 0</inkml:trace>
    </iact:actionData>
  </iact:action>
  <iact:action type="add" startTime="77858">
    <iact:property name="dataType"/>
    <iact:actionData xml:id="d38">
      <inkml:trace xmlns:inkml="http://www.w3.org/2003/InkML" xml:id="stk38" contextRef="#ctx0" brushRef="#br4">28278 9009 675 0,'0'0'279'6,"0"0"-132"2,0 0-77 0,0 0-25 0,0 0-10-2,0 0 0 2,-241 109 9 0,212-68 8 0,8-3 1-2,7 6 16 2,14 0-11 0,0-2-8 0,0-2-5-2,29-1-14 2,19-9-13 0,12 0-13 0,6-11-5-2,-5-8-1 2,-4-9 0 1,-12-2-15-2,-6 0-39-1,-6 0-69 2,-10-6-62 0,-23-5-76 0,0 0-355-2</inkml:trace>
    </iact:actionData>
  </iact:action>
  <iact:action type="add" startTime="78220">
    <iact:property name="dataType"/>
    <iact:actionData xml:id="d39">
      <inkml:trace xmlns:inkml="http://www.w3.org/2003/InkML" xml:id="stk39" contextRef="#ctx0" brushRef="#br4">28740 9041 538 0,'0'0'293'4,"0"0"-158"3,0 0-42 1,0 0-16 0,0 0-20-1,0 0 2 1,-88 190 9 0,88-148-7 0,0-5-10-2,20-9-13 1,21-7-22 2,11-11-10-1,0-10-5-2,0 0 1 2,-1-2-2 0,-5-38-3 0,-6-8 0-2,-11-7 1 2,-3 6 2 0,-10 14 0 0,-6 9 0-2,-6 17 0 2,-4 9 0-1,0 0 2 2,0 0 7-3,0 17 13 2,0 21 9 0,0 11-14 0,0 2-12-2,0-13 1 1,0-3-4 2,0-13-2-1,0-8-2-2,0-9-16 2,10-5-47 0,22 0-46 0,9 0-69-1,-21-2-71 0,0-3-262 1</inkml:trace>
    </iact:actionData>
  </iact:action>
  <iact:action type="add" startTime="78608">
    <iact:property name="dataType"/>
    <iact:actionData xml:id="d40">
      <inkml:trace xmlns:inkml="http://www.w3.org/2003/InkML" xml:id="stk40" contextRef="#ctx0" brushRef="#br4">29442 9347 555 0,'0'0'258'6,"0"0"-74"2,0 0-45 0,0 0-11 0,0 0-19-2,0 0-19 2,0 0-9 0,85-286-24-2,-63 259-11 2,-2 7-21 0,4 7-13 0,-1 2-9 0,13 8-3-3,5 0-2 4,6 3-27-1,3 0-67 0,-4 3-57-3,-33 11-115 4,-6-3-325-1</inkml:trace>
    </iact:actionData>
  </iact:action>
  <iact:action type="add" startTime="78866">
    <iact:property name="dataType"/>
    <iact:actionData xml:id="d41">
      <inkml:trace xmlns:inkml="http://www.w3.org/2003/InkML" xml:id="stk41" contextRef="#ctx0" brushRef="#br4">30067 9093 672 0,'0'0'261'5,"0"0"-110"1,0 0-55 1,0 0-10 1,0 0-7 0,0 0-6 0,40 234-14-2,-30-198-2 2,3-5-12 0,-8-14-15 0,2-9-3-2,-1-2-4 2,1-6-8 0,-1 0-4-2,-5 0-1 2,11 0-2 0,-3 0-5 0,6 0-2-2,6-6-2 2,11-29 0 0,2-14 0 0,4-7-1-2,-2-2 1 2,-7 3-3 0,-1 11-10 0,-5 7-29-2,-7 10-44 2,0 6-59 0,-16 21-83 0,0 0-121 0</inkml:trace>
    </iact:actionData>
  </iact:action>
  <iact:action type="add" startTime="79188">
    <iact:property name="dataType"/>
    <iact:actionData xml:id="d42">
      <inkml:trace xmlns:inkml="http://www.w3.org/2003/InkML" xml:id="stk42" contextRef="#ctx0" brushRef="#br4">30643 9179 523 0,'0'0'226'3,"0"0"-87"-2,0 0-39 7,0 0-40 0,0 0-18-2,0 0-8 2,211-150-5 0,-207 118-6-2,-4 12-17 2,0 5-4 0,-33 8-2 0,-12 7 0 0,-12 0 2-2,1 22 4 2,1 22 2 0,10 6 10-2,7 9 14 2,12-2 5 0,11-7 11 0,10-6-12-1,5-7-9 1,0-8-7 0,1-4-9 0,31-6 2 0,9-2-9-2,6-11-4 2,6-6-4 0,3 0-6 0,-2 0-14-1,-4-8-17 0,-9-12-40 2,-11-3-28-4,-3 3-62 4,-27 10-177-2,0 4-200 1</inkml:trace>
    </iact:actionData>
  </iact:action>
  <iact:action type="add" startTime="79605">
    <iact:property name="dataType"/>
    <iact:actionData xml:id="d43">
      <inkml:trace xmlns:inkml="http://www.w3.org/2003/InkML" xml:id="stk43" contextRef="#ctx0" brushRef="#br4">31329 9143 106 0,'0'0'345'7,"0"0"-236"1,0 0 60 0,0 0-70-2,0 0 20 2,0 0-27-1,0 0-15 0,-481 17-1 1,437 19-18 0,17-1-12 0,7 5-2 0,17-4-18-2,3 0-8 1,7-7-4 1,33-7-1 1,17-12-3-3,5-10-7 2,4 0-3 0,-1-41-1 0,1-19-1-2,-13-19-1 2,-4-5 1 0,-10-15-1 0,-11-9 1-2,-8 2-1 2,-7-1 1 0,-6 17 0 0,-7 17-1-1,0 19 1 1,0 22 0-1,0 15 2 1,0 17 0-1,0 0 0 0,-10 0 0 1,-10 44 1 0,-6 21 14-2,1 21-5 3,3 21-9-2,5 9 3 1,7 2-2-2,0-6 0 4,2-8-2-4,5-15 0 3,2-12-4-3,-3-13-12 1,-1-15-35 1,5-16-55 0,0-11-35-2,0-22-134 3,0 0-550-2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7:13:13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act:action type="add" startTime="20713">
    <iact:property name="dataType"/>
    <iact:actionData xml:id="d0">
      <inkml:trace xmlns:inkml="http://www.w3.org/2003/InkML" xml:id="stk0" contextRef="#ctx0" brushRef="#br0">10402 13022 597 0,'10'0'279'18,"-10"0"-156"-17,0 0-30 2,0 0 11 6,0 0-27-2,0 0 15-1,0 4-5 2,0-4-4 0,0 0-15 0,0 0-13-2,3 0-6 2,10 5-7 0,5 0-12-1,12 1-16 0,9 0 3 1,6-3-6 0,12-3 0 0,4 0 0-2,7 0 6 3,0 0 2-1,-4 0 2 1,-3 0-2-4,-5 0-3 3,-1 0 2 0,-6 0-5 0,1-5-2-2,0 1-4 2,0 1 1 0,3 0 1 0,4 0 1-2,-1-1 2 3,2-6-2-2,-1 5 0 1,0-3-6-2,-4 4-4 3,-2 4 0-2,-2 0 0 1,-2 0 0-1,0 0 0 0,1 0 0 2,7 0 0-2,-1 0 0-1,1 0 0 2,-6 0 0 0,2 0 0 0,-5 0 0-2,-2 0 0 2,-5-5 0 0,-1 2 0 1,-6-2 0-4,10-3 0 4,-5-1 0-2,4 4 0 1,-5-2 0-2,8 1 0 2,2 4 0 0,0-3 0 0,8-1 0-1,-8 0 0 0,2 3 0 2,6 1 0-2,-3 0 0-1,-5 2 0 2,0 0 0 1,-1 0 0-3,3 0 0 1,-4 0 0 1,-4 0 0 1,-2 0 0-1,-2 0 0-3,-1 0 0 4,-3 0 0-2,-2 0 0 0,5 0 0-1,-3 0 0 2,-2 0 0 0,1 0 0 0,-1 0 0-2,-1 0 0 2,-1 0 0 1,1 0 0-2,-5 0 0-1,4 0 0 2,-5 0 0 0,-4 0 0-2,-6 0 0 2,-4 0 0 0,-5 0 0 0,-4 0 0 0,0 0 0-2,0 0 0 2,0 0 0 0,0 0 0-2,0 0 0 2,0 2 0 0,-32 0-146 0,12 1-174 0,-3-3-222-1</inkml:trace>
    </iact:actionData>
  </iact:action>
  <iact:action type="add" startTime="23037">
    <iact:property name="dataType"/>
    <iact:actionData xml:id="d1">
      <inkml:trace xmlns:inkml="http://www.w3.org/2003/InkML" xml:id="stk1" contextRef="#ctx0" brushRef="#br0">11550 10963 284 0,'0'0'273'8,"0"0"-34"0,0 0-62-2,0 0-37 2,0 0-34-1,0 0-24 2,0 0-2-4,-17 11-17 4,17-11-14-1,23 0-5 0,10 0-11 0,15 0 7-3,6 0-2 4,10-4-2-1,5-9 0 0,5 0-5-2,3-2-4 2,-6 0 1 1,3 5-8-1,-7-4-2-2,-1-1-5 3,-2 4-3-2,-4-6 1 0,-7 3-1 0,-2-1-1 2,-8 2-5-2,-6 6 3 2,-4-3-1-3,-6 3-2 1,-6 0-1 2,-1 1-1-3,-8 4 0 0,-4-4-1 2,4 3 4 0,-9 3-4 0,1 0 2-2,1 0-3 2,-5 0 0 0,0-3 4-2,0 3-3 2,0 0 0 0,0-3 1 0,0 3-1 0,0 0-1-2,0 0-1 2,0 0 1 0,0 0-2 0,0 0 2-2,0 0 0 2,0 0-2 1,0 0-1-4,0 0-2 3,0-5 1 0,-24-9 2 0,-13 1 2 0,-7-7 3-2,1 3-2 2,-1 2-2 0,4 3 1-2,6 11 0 2,7 1 0 0,4 0 1 0,7 0-1-2,5 0 1 2,9 0-1 0,2 0 0 0,0 0-1 0,0 0 2-2,0 0-1 2,0 0 0 0,0 0 1-2,0 0 0 2,11 0 0 0,27 0 0 0,5 5 0 0,4 11 2-2,-5 2-3 2,0-5 0 1,-5 0 1-2,-5 4-1-1,-4-7 3 2,-3 4 0 0,-7-6 1-2,-3 5-2 2,-5-9 3 1,-6 2-3-2,-2-3 2 1,-2 3-3-2,0 2 3 2,0 9-1 1,0 3-3-4,-20 4 0 3,-17-1 1 0,4 2-2 0,-8-5 2 0,2 0-1-2,4-3 0 2,2 0 1 0,10-8-1-1,3-1 0 0,11-6 0 1,5-2 0 0,4 0 0-2,0 0 0 2,0 0 0 0,0 0-2 0,0 0 2-2,0 0-6 2,4 0 4 0,21-5 2 0,6-12 2 0,1 3-2-2,6 1 2 2,6-2-3 0,-1-2 2 0,0-3-2-2,-2 3 2 2,-9 4-4 0,-12 1 3 1,-8 3 0-4,-1 5-1 3,-2-3 0 0,-3 2 1-2,-3-4-1 2,4 4 1 0,-7 2-5 0,0 0 4-2,0-6-3 2,0-3 0 0,-16-6 3 0,-24-5 1 0,-11 0 0-2,-3 5 0 3,6 1 0-1,1-1 1 1,9 6-2-4,7 2 2 3,2 3-2 0,11 2 1-2,2-3 0 1,3 5 0 1,8-1-1 1,2-3-7-4,3 4 0 4,0 3 2-1,0 0 6 0,0 0 1-1,0 0-1 0,0 0 4 0,0 0-2 2,0 0 0-4,0 3-2 3,15 17 0 1,7-3 1-2,-4 2 1-1,1 3-2 3,7-1 0-1,-5 1 0 0,6 0 0-1,7 5-1-1,-7-7 1 2,2 0 0 1,-9-2 2-4,1-10-2 3,-11 1 0 0,-6-7 0 1,-1-2 0-4,-3 0 0 4,0 0-1-1,0 4 0-1,0-4-1-1,0 0-1 2,0 0 1 0,0 0-1 0,0 0-3-2,0-15 6 2,-25-7 0 0,-1-2 0 0,2 6 1-1,0 3-2 0,0 4 1 1,4 3 0 1,-5 2 0-3,-3 6 0 2,-1 0 0 0,-1 0 0 0,-6 0 3-3,-2 0-3 4,-1 3 1-1,-6 10 2 0,-1 2-2-3,-1 2 1 4,-1-3 0-2,2-1 0 1,0 2-2-2,-1-3 0 3,2-5 0-2,2 3 0 1,-2-7 0-1,4 1 0 0,-2 0-1 1,2-2 1 0,-2-2 0-2,-1 3 0 2,2 2-1 0,-6 1 2 0,0 2-1-2,5 1 1 2,2-3 0 0,1 2-1 0,6 1 0-2,7-4 0 2,-2 1 1 0,6-2-2 0,2-4 2 0,6 2-1-2,-1 1 0 2,7-1 1 0,3 0-1-2,6-2 0 2,0 0 1 0,0 0 1 0,0 0 0-2,0 0-1 2,28 0 4 0,28 0-2 0,15 0-2-2,10 0 2 2,11-2-1 0,2-3 2 1,6-1-3-4,3-3 2 3,1 5 2 0,-2-9-5 0,-10 2 3 0,-9-5-3-2,-13 2 5 2,-5 3 2 0,-7-1-1 0,-2 1 3-2,-9 2-1 2,-4 0-2 0,-12 4 6 0,-5 0 0-2,-6 2-5 2,-13 0-2 0,1-1-5-2,-3 3 0 2,-2-3 0 0,2 2 0 1,-5 2 0-4,0-3 0 3,0 3 0 0,0 0 0 0,0 0 0 0,2 0 0-2,-2 0 0 2,0 0 0 0,0 0-29-1,3 0-37 0,-1 10-41 1,-2 28-112 0,0-19-87 0,0 10-357-2</inkml:trace>
    </iact:actionData>
  </iact:action>
  <iact:action type="remove" startTime="26472">
    <iact:property name="style" value="instant"/>
    <iact:actionData xml:id="d2" ref="#d1"/>
  </iact:action>
  <iact:action type="add" startTime="26482">
    <iact:property name="dataType" value="strokeEraser"/>
    <iact:actionData xml:id="d3">
      <inkml:trace xmlns:inkml="http://www.w3.org/2003/InkML" xml:id="stk2" contextRef="#ctx0" brushRef="#br1">19189 15280 368 0,'0'0'171'17,"0"0"-33"-17,0 0-3 5,0 0-35 3,0 0-59 0,0 0-29-1,-18 0-9 0,16 0-3 1,-7 0-27 0,7 0-162-2,0 0-296 2</inkml:trace>
    </iact:actionData>
  </iact:action>
  <iact:action type="add" startTime="53649">
    <iact:property name="dataType"/>
    <iact:actionData xml:id="d4">
      <inkml:trace xmlns:inkml="http://www.w3.org/2003/InkML" xml:id="stk3" contextRef="#ctx0" brushRef="#br0">28656 9703 389 0,'0'3'214'7,"-1"-3"-86"0,1 0-35 1,0 0 1 0,0 0-6-2,0 0-7 2,0 3 5 0,0 0-7 0,0-3-12-2,0 0-15 2,0 3-4-1,0-3-2 2,0 0-4-3,0 0-8 2,0 0-3 0,0 0-4 0,0 0-10-2,0 0-8 2,0 0-2 0,0 0 7 0,0 0 0-2,0 0-4 2,0 0 1-1,0 0 5 2,0 0 4-3,0 0-1 2,0 0 4 0,0 0-7 0,0 0-4-2,0 0-6 2,1 0 0 0,11 0 1 0,4 0-3-2,-3 0 4 2,6 0-1 0,-2 0 5-1,3 0-1 0,-1 0 2 1,4 0-2 0,6 0-4 0,-4 0 4-2,5 0-5 1,-1 0 2 1,-4-3-2 2,3 3 0-5,1-3 2 3,-2 3 2 0,5-3 2 0,0 3-2-2,7-3-4 3,5 0 0-2,6-2-4 1,7 0 0-2,2-4 1 2,-2-4 0 0,-2 4 0-2,-4 0 0 2,-5 3 2 0,-5 2-3 0,-8-3 0 0,-6 7 0-2,2-2-1 2,-1 2-1 0,1 0 0 0,-2 0 0-2,4 0 1 2,2 0-1 0,-1 0 0 1,-4 0 1-4,-8 0 0 3,-4 0-2 0,-4 0 1 0,1 0 0-2,-2 0 1 2,-6 0-1 1,2 0 1-4,-7 0 0 3,0 0-1 0,3 0 0 0,-3 0 1 0,0 0 1-2,0 0-2 2,0 0 0 0,0 0-2 0,0 0 2-2,0 0 0 2,0 0-1 0,0 0 0-2,0 0 0 2,0 0 1 0,0 0-1 0,0 0 2 0,0 0 0-1,0 0-1 0,0 0 0 2,0 0 0-2,0 0 0-1,0 0-2 3,0 0 2-2,0 0 0 1,0 0 0-2,0 0 0 2,0 0-1 0,0 0 1 1,0 0 0-4,0 0-2 3,0 0 2 0,0 0 0 0,0 0-1-2,0 0 1 4,0 0-2-4,0 0 2 2,0 0 0-2,0 0 0 2,0 0-1 0,0 0-2 1,0 0 2-4,0 0 1 3,0 0 1 0,0 0-1 0,0 0-1-2,0 0 1 2,0 0 0 0,0 0-1 0,0 0 1-2,0 0-2 2,0 0 1 0,0 0 1 0,0 0 0-2,0 0 0 2,0 0-1 0,0 0 0-2,0 0 0 2,0 0 0 0,0 0-1 0,0 0 1 0,0 0-3-2,0-3 2 2,3-4 1 0,7 0-1 0,6-8-2-2,-5-4 3 2,5-1 0 0,-1-3 0-2,4 1 1 2,4-3 0 0,-6 3-1 0,3-1 1 0,1 1-1-2,-1 3 2 2,0-5-2 0,6 3 2 0,-1-5-2-2,0 0-1 2,2 0 2 0,1 1 0 0,1 0-1-2,-5 0-2 2,0 6 2 0,-7 2 0 0,-1 6-5-2,-3 1 6 2,1 3-1 0,-2-2-1 0,0-2 2-2,-4 3 0 2,5-1 0 0,-5 3-1 0,-4 3-1-2,-1 0 3 2,1 3-2 0,-4-2 1 0,0 2 0-2,0 0 0 2,0 0-1 0,0 0-2-2,0 0 2 2,0 0-1 0,0 0 2 0,0 0-1 0,0 0-2-2,0 0 2 2,0 0-2 0,0 0 2 0,0 0 1-2,0 0-2 2,0 0 2 0,0 0-3 0,0 0 3-2,0 0-2 2,0 0 1 0,0 0 1 0,0 0 0-2,0 0-2 2,0 0 0 0,0 0 2-2,0 0-5 2,0 0 1 0,0 0-2 0,0 0 4 0,0 0-5-2,0 0 3 2,0-3-2 0,0 0 0 0,0 1 3-2,0-3 2 2,0 5 1 0,0 0 0 0,0 0 0-2,0 0 0 3,0 0-1 0,0 0 1-5,0 0-1 4,0 0 2 0,0-4-2 0,5-1 1 0,-4-3 0-2,2 1 1 2,-3 1-1 0,4 4 0 0,-1-3 0-2,0 1-1 2,0 1 2 0,0-2-2-2,1 0 2 2,1-2-1 0,-3 2 0 0,7-3 0 0,-4 1 0-2,2 2 0 2,-4 3 0 0,0-1 2 0,-3 0-3-2,0-1 1 2,2 3 0 0,3 1 0-2,-5-2 0 2,3 2 0 0,-3 0 2 0,0 0-4 0,0 0 3-2,0 0-1 2,0 0 0 0,0 0 2 0,0 0-1-2,0 0-1 2,0 0 0 0,0 0 0 0,0 0 0-2,0 0 0 2,0 0 0 0,0 0 0 0,0 0 0-2,0 0-3 2,0 0 2 0,0 0 0-2,0 0-2 2,0 0 1 0,0 0 2 0,0 0-2 0,0 0-1-2,0 0 1 2,0 0-1 0,0 0 2 0,0 0 1-2,-21 0 0 2,1-4 1 0,-7 4 1 0,-2 0-2-2,-2 0 1 3,2 0 1-2,2-3 0 1,2 3-1-2,-3 0-1 2,8-3 0 0,0 3 4 0,-5-3-3-2,5 1 1 2,-6 0-1 0,-3-3 0 0,4 0 1-2,-5 5 0 2,1-3-2 0,0 1 1-2,-3 2 0 2,4 0 0 0,-8 0 0 0,6 0 0 0,2 0 0-2,-1 0-1 3,3 0 1-2,-1 0 0 1,6 0-1-2,-3 0 0 2,5 0 0 0,3 0 0-2,3 0-1 2,1 0 1 0,-4 0 0 0,-1 0 0 0,1 0 0-2,-2 0 1 2,0 0-1 0,-6 0 0 0,10 0 0-2,-3 0-1 2,-7 0 1 0,7 0-1-1,-9 0 0 0,3 0 1 2,-3 0-1-2,1 0 1-1,-4 2 0 2,-2 4 0 0,-2-4 0 0,6 5-2 0,1-2 2-2,8-2-1 2,2 0 2 0,2 1-2-2,1-2 2 2,-2 3-1 0,1 1 0 0,1 0 0-2,1-5 2 2,3 3-2 0,2-4-1 0,7 3-1-1,-1-3 2 0,1 0 0 2,0 3 0-2,0-3 2-1,0 0 0 2,0 0-2 0,0 0 1 0,0 0-1 0,0 0-2-2,0 0 0 3,0 0 2-2,0 0 0 1,0 0-1-2,0 0 1 2,0 0-1 0,0 0 1-2,0 0-2 2,0 0 1 0,0 0 1 0,0 0-1 0,0 0-1-2,0 0 1 3,0 0 2-2,0 0-2-1,0 0 2 2,0 0-2 0,0 0 1 0,0 0-1-1,0 0 0 0,0 0 0 1,0 0 1 0,0 0-2 0,0 0 2-2,0 0-1 2,0 0-1 0,0 0-1 0,0 2-1-2,0-2 0 2,0 0 2 0,0 0-3-2,0 0 3 2,0 0-5 0,0 0 2 0,0 3-3-2,0-1 6 2,-9 1-1 0,5 4-1 0,-7 3 4-2,0 4 3 2,-7-1-2 0,8 4-1 0,-7-2 0-2,1 2 2 2,3 3-1 0,-2-1-1 0,-1 2 1-2,1 1-1 2,1-3 0 0,0 4 0 0,4-9 1 0,3 0-1-2,-4-3 1 3,1-3-2-2,2 1 2-1,0-1-1 2,1 1 0 0,-3 0 0 0,4 2 0 0,-7 0-1-2,2 3 1 2,-5 6 0 0,-8-1 0-2,7 1 0 2,-3 0 2 0,4 0-2 0,0-3 0-2,1-4 0 2,1 4 0 0,-1-2 0 0,2 2 1 0,-1-4-1-2,1 1 0 3,0 0 0-2,1 1 1 1,0-4-1-2,5-4 1 2,3 0-1 0,-2-2 0 0,3-2 3-2,3-1-2 2,0-2 1 0,0 0 1-2,0 3 1 2,0 1 0 0,-1 1 0 0,-2-2 0-2,3 3-1 2,-3 0-2 0,3-4 3 0,-4 1-3 0,4-3 1-2,0 0-1 2,0 0 1 0,0 0-1-2,0 0 0 2,0 0 2 0,0 0-2 0,0 0 1-2,0 0 1 2,0 0-1 0,0 0 0 0,0 0-2 0,0 0 0-2,0 0 0 2,0 0 1 0,0 0-2-2,0 0-1 2,0 0 2 0,0 0 0 0,0 0 2-2,0 0 0 2,0 0-2 1,0 2 1-2,0-2 1-1,0 0-2 2,0 0 0 0,0 0 1 0,0 0-1-2,0 0-3 2,0 0 3 0,0 0-6 0,0 0-5 0,0 0-14-2,0 0-40 2,0 0-62 0,10 0-79-2,0 0-17 2,-3 0-50 0,0 0-87 0,-1 0 54 0</inkml:trace>
    </iact:actionData>
  </iact:action>
  <iact:action type="add" startTime="57197">
    <iact:property name="dataType"/>
    <iact:actionData xml:id="d5">
      <inkml:trace xmlns:inkml="http://www.w3.org/2003/InkML" xml:id="stk4" contextRef="#ctx0" brushRef="#br0">28692 9655 25 0,'0'0'252'2,"0"0"-70"-2,0 0-26 4,3 0 20 4,-3 0-33-2,0 0 2 2,0 0-42 0,0 0-30 0,0 0-9-2,0 0-12 2,0 0-17-1,0 0-10 2,0 0-9-3,0 0-4 2,0 0-9 0,0-2-3 0,-3-1 0-2,-21 3 3 2,-2 0 1 0,0 0 3 0,-2 0 4-2,5 9 3 2,3 13-1 0,2 0 2 0,7 0 5-2,11 0-3 2,0-9-2 0,0-2-7 0,8-3 15-2,23-5-14 2,6-3-3 0,3 0-5 0,-4 0 3-2,-9-3-3 2,-6-14-1 0,-8 2-2 0,-6-2 1 0,-7 2-1-3,0 3-5 4,0-1-3-1,-10 1 9 0,-19 6 1-3,1 2 5 4,-5 4 0-2,-3 0 8-1,7 0-3 3,3 22 7-2,10-3-1 2,5-3-5-4,11-4-2 4,0-2-3-2,0-1-1 2,9 1 8-3,19-3-10 2,1-3-2 0,-5-4 1 0,-3 0-2-2,-1 0-2 2,-13 0-2 0,2-4 0 0,-5-7-1-2,-4-1 1 3,0 2-4-2,0 0 4 1,0 1-1-2,-13 5-3 2,-7 4 4 0,-5 0 4 0,-1 0 5-2,6 0 4 2,2 13 1 0,14-3-1 1,4 0-3-4,0 0-1 3,0-4-2 1,9-6 1-2,23 0-2 0,-3 0-3 0,0 0 1 2,-6-4-1-2,-16-9-2-1,0 1 0 3,-7 5-3-2,0 0-6 1,-11 1-6-2,-33 6 17 2,-8 0 1 1,4 0 6-2,8 0-2-1,11 15-1 2,8-7 3 0,19 1-1 0,2-8 3-2,0 3-7 2,11 2 1 0,30-6 2 0,11 0-4-2,0 0 0 2,-8 0-7 0,-8 0-11 0,-19 0-33-2,-7 0-88 2,-10 0-78 0,0 0-167 0</inkml:trace>
    </iact:actionData>
  </iact:action>
  <iact:action type="add" startTime="58382">
    <iact:property name="dataType"/>
    <iact:actionData xml:id="d6">
      <inkml:trace xmlns:inkml="http://www.w3.org/2003/InkML" xml:id="stk5" contextRef="#ctx0" brushRef="#br0">28592 10882 147 0,'0'0'364'5,"0"0"-178"3,0 0-33-1,0 0-49 2,0 0-22-3,0 0-8 2,0 0-12 0,0 32-24 0,-17-32-3-2,-3 0-3 2,-11 0-1 0,-5-8-2 0,0-12-5-2,-2-2-3 2,-2 0-8 0,0-3 1 0,9 2-7-2,-6-3-1 2,8 7 1 1,6-3-3-2,3 1-2-1,10 2-2 2,-1-3-3 0,4-1 0 0,7-1 3-2,0-6 0 2,0 3 5 1,0-8 0-2,0 0 0-1,12-1-4 2,1 4 0 0,6-5 1 0,-2 5 1 0,-7-6-2-2,8 7 0 2,-2-3-1 0,2 4 0-2,4-4-1 2,1-3 0 1,6 4 1-2,-4-2 1-1,1 5-1 2,-6 8 3 0,-2 5-3 0,-7 2 0-2,-3 10 0 2,-4-1 0 0,0 6 1 0,1 0 1-2,-5 0-1 2,0 0 0 0,0 0 0 0,0 0-1-2,0 0-3 2,0 0-3 0,-29 0 6 0,-8 11 10-1,-7 6-2 0,-3-2-7 1,4-2 0 0,2-1-1-2,5-4 0 2,16-3 0 0,4 0-1 0,11-3 1-2,5-2-4 2,0 0-9 0,0 0-5 0,10 0 18-2,12 0 6 2,3 0-5 0,-2-7 1 0,-3 4-1-2,5 1 1 2,2-3-2 0,5-6 1 0,5-4 0-1,0-2-1 0,-3-2 2 2,-4 4-1-2,-10 8-1-1,-10 4 0 2,-4 3 2 0,-3 0-2 0,-3 0 10-2,0 10 11 2,0 24-4 0,0 9-7 0,0-4 2-2,0-2-3 2,0-4-5 0,0-2-4 0,0 6-6-2,0-4-20 2,0 1-24 0,0-4-41 0,9-6-76-2,0-23-60 2,-2-1-270 1</inkml:trace>
    </iact:actionData>
  </iact:action>
  <iact:action type="add" startTime="59523">
    <iact:property name="dataType"/>
    <iact:actionData xml:id="d7">
      <inkml:trace xmlns:inkml="http://www.w3.org/2003/InkML" xml:id="stk6" contextRef="#ctx0" brushRef="#br0">28987 11296 432 0,'0'0'125'4,"0"0"-14"4,0 0-30 0,0 0-19 0,0 0 2-2,0 0 4 2,0 0 28 1,5-35-6-2,-18 1-18-1,0-5-14 2,0-1-9 0,0-5-5 0,10-3-9-2,2-2-13 2,1-7-5-1,0-1-9 2,4-7 3-4,25 0-1 4,3-2-1 0,0 2 0 1,1 6-4-5,2 7 0 3,-3 5-4 2,-4 12 0-4,1 3 0 1,-5 10-2 0,-3 4-4 2,5 9-24-3,-5 5-44-1,1 4-57 3,4 0-56 0,-24 0-214 0,8 0-262-2</inkml:trace>
    </iact:actionData>
  </iact:action>
  <iact:action type="add" startTime="59903">
    <iact:property name="dataType"/>
    <iact:actionData xml:id="d8">
      <inkml:trace xmlns:inkml="http://www.w3.org/2003/InkML" xml:id="stk7" contextRef="#ctx0" brushRef="#br0">29655 10517 157 0,'0'0'440'8,"0"0"-339"-2,0 0 10 2,0 0-20-1,0 0-17 2,0 0-16-3,-236 162-7 2,189-129 6 0,7 6-15 0,9 1 3-2,5 2-19 2,13 4-3 0,12-8-10 0,1-1-5-2,0-6 0 2,34-11 3 0,19-4-2 0,2-12-7-2,0-4-1 2,-4 0-2 0,-8-20 1 1,-7-24-1-4,-1-13-4 3,-3-12 5 0,-10-9-1 0,-2 5 0-2,-4 11-1 2,-9 21 1 0,-7 16-7 0,0 12-11-2,0 13-55 2,0 0-122 0,-10 0-161 0</inkml:trace>
    </iact:actionData>
  </iact:action>
  <iact:action type="add" startTime="60361">
    <iact:property name="dataType"/>
    <iact:actionData xml:id="d9">
      <inkml:trace xmlns:inkml="http://www.w3.org/2003/InkML" xml:id="stk8" contextRef="#ctx0" brushRef="#br0">29784 11176 605 0,'0'0'224'6,"0"0"-112"2,0 0-38-1,0 0-17 2,0 0-4-3,0 0-26 2,-132 219-7 0,116-206-14 0,9-3-5-2,4-10-1 2,3 0-8 0,0 0-52 0,0-11-87-2,13-35 50 2,3 19-172 0,-2-1-232 0</inkml:trace>
    </iact:actionData>
  </iact:action>
  <iact:action type="add" startTime="60685">
    <iact:property name="dataType"/>
    <iact:actionData xml:id="d10">
      <inkml:trace xmlns:inkml="http://www.w3.org/2003/InkML" xml:id="stk9" contextRef="#ctx0" brushRef="#br0">30342 10774 376 0,'0'0'95'8,"0"0"15"-2,0 0 2 0,0 0-7 2,0 0-22 0,0 0-9-2,-139-37-3 2,110 57-8 0,-7 14-10 0,12 3-18-2,4 4-5 2,4-1-8 0,15 2-10 0,1-5-4-2,0-8 2 2,0-8 3 0,14-7 0 0,21-11-2-2,10-3-10 2,-2 0-1 0,1-10 0 0,-3-22-1-2,-10 0 0 2,-9-3 1 0,-12 1-3 0,-1 4 1-2,-8 2-4 2,-1 2-9 0,0 6-31 0,0 6-75-2,0 14-69 2,0 0-202 0</inkml:trace>
    </iact:actionData>
  </iact:action>
  <iact:action type="add" startTime="61118">
    <iact:property name="dataType"/>
    <iact:actionData xml:id="d11">
      <inkml:trace xmlns:inkml="http://www.w3.org/2003/InkML" xml:id="stk10" contextRef="#ctx0" brushRef="#br0">30385 11373 524 0,'0'0'92'7,"0"0"14"1,0 0-18 0,0 0-8-2,0 0-7 2,0 0 7 0,0 0-33 0,285-487-11-2,-271 401-15 2,-14-8-9 0,0 2-12 0,0 2 0-2,-30 6-3 2,-11 11-81 0,24 62-172 0,-2 9-366-2</inkml:trace>
    </iact:actionData>
  </iact:action>
  <iact:action type="add" startTime="65611">
    <iact:property name="dataType"/>
    <iact:actionData xml:id="d12">
      <inkml:trace xmlns:inkml="http://www.w3.org/2003/InkML" xml:id="stk11" contextRef="#ctx0" brushRef="#br2">492 12900 334 0,'0'0'372'8,"0"0"-197"0,0 0-41-1,0 0-13 2,0 0-9-3,0 0-5 2,0 0-39 0,0 10-26 0,0-41-17-2,0-19 14 2,0-23 7 0,0-24-13 0,0-17-9-2,0-16 2 1,-6-9-7 2,3-3-2-3,-1 7-9 3,4 12-2-2,0 25-4 2,0 30 1-4,0 23-2 3,0 19 0 0,13 7 2 0,7 7 4-2,8 2 4 2,8 10 5 0,4 0 4 0,0 0-5-2,7 10 3 2,-6 21-3 0,0 12 4 0,-5 10-5-2,-3 7 0 2,-11 4 1 0,-13 7-7 0,-9-4-2-2,0 4-1 2,-24-2-5 0,-32-4-1 1,-14-6-2-3,-5-8 0 1,2-16-1 1,13-5 3 0,16-12-11-2,17-9 4 2,14-6-3 0,10-3 11 0,3 0-5 0,0 0-6-2,0 0-3 2,7 0 14 0,28 0 6 0,7 12-5-2,7 15 8 2,-3 13-6 0,2 1 9 0,6 4 2-1,2 2 5 0,-1-3 3 2,1-4 9-4,-7-10 1 3,-9-5-11 0,-8-5 1 0,-13-7-15-2,-6-3 2 2,-8-5-6 0,-5-5-2 0,0 0-1-2,0 0-5 2,2 0-26 0,4 3-42 0,1-3-52-2,5 0-95 2,-10 0-59 0,0 0-375 0</inkml:trace>
    </iact:actionData>
  </iact:action>
  <iact:action type="add" startTime="66333">
    <iact:property name="dataType"/>
    <iact:actionData xml:id="d13">
      <inkml:trace xmlns:inkml="http://www.w3.org/2003/InkML" xml:id="stk12" contextRef="#ctx0" brushRef="#br2">1269 12619 985 0,'0'0'204'8,"0"0"-38"-2,0 0-71 3,0 0-59-4,0 0-8 3,0 0 14 0,56 176 1 0,-51-142-25-2,0-10-15 2,0-4-3 0,-2-10-34 0,8-10-74 0,-9 0-119-3,1 0-226 4</inkml:trace>
    </iact:actionData>
  </iact:action>
  <iact:action type="add" startTime="66522">
    <iact:property name="dataType"/>
    <iact:actionData xml:id="d14">
      <inkml:trace xmlns:inkml="http://www.w3.org/2003/InkML" xml:id="stk13" contextRef="#ctx0" brushRef="#br2">1363 12180 807 0,'0'0'215'6,"0"0"-89"2,0 0-54-3,0 0-43 3,0 0-22 0,0 0-7 0,0-74-8-1,0 81-51 0,0 3-66 1,0 7-298 0</inkml:trace>
    </iact:actionData>
  </iact:action>
  <iact:action type="add" startTime="66708">
    <iact:property name="dataType"/>
    <iact:actionData xml:id="d15">
      <inkml:trace xmlns:inkml="http://www.w3.org/2003/InkML" xml:id="stk14" contextRef="#ctx0" brushRef="#br2">1520 12619 633 0,'0'0'307'7,"0"0"-136"-1,0 0-56 2,0 0-36 0,0 0-16 0,0 0-10-2,211 32-14 2,-182-32-16-1,-11-13-11 2,-5-10-9-3,-6-5-3 2,-7-6-2 0,0 1 0 0,0 1-13-3,-7 4-1 4,-17 12-9-1,4 11 6 0,-7 5 5-2,0 0 14 2,1 21 6 0,-1 19 11 0,4 8 2-2,2 2 7 2,8 3-5 0,10 1 5 0,3-7 2-2,0-4-5 3,0-9 8-1,37-4-10 3,3-4-1-9,7-9-7 7,0-4-13-2,0-7-2 1,-14-6-16-2,-4 0-24 2,-11 0-25 0,-7 0-25 0,-2 0-80-2,-9-6-93 2,0 1-493 0</inkml:trace>
    </iact:actionData>
  </iact:action>
  <iact:action type="add" startTime="67180">
    <iact:property name="dataType"/>
    <iact:actionData xml:id="d16">
      <inkml:trace xmlns:inkml="http://www.w3.org/2003/InkML" xml:id="stk15" contextRef="#ctx0" brushRef="#br2">1998 12890 598 0,'0'0'250'7,"0"0"-130"0,0 0-61 0,0 0-16 1,0 0-15 0,0 0 5 0,0 23-9 0,0-26-7-2,0-34 17 2,0-10 11 0,4-12-18-2,-1-3-16 2,7 3-3 0,-2 8-6 0,-3 9-1-2,1 14 2 2,1 8-3 0,-2 11 2 0,-2 6 0-2,7 3 2 2,-3 0 0 0,-1 0-1-1,7 0 2 0,-4 7 3 1,6 30 10-1,-1 10 2 2,1 1-13-3,-7 3 2 2,-1-13 5-1,-1-3 2 2,1-16-10-3,-7-10-3 2,4-9-2 0,1 0-1 0,6 0-1-2,13-6-7 2,4-25-3 0,4-8 4 0,8-1 0 0,-3 1 4 1,-5 12 3-3,-4 3-2 1,-8 13 1-1,-4 9 2 2,-7 2 0 0,5 0 2 0,-1 37 5-2,2 15-8 2,-2 7 1 0,0-3-1 0,-9-4 1-2,3-14-1 2,-1-9 1 0,-6-13-2 0,3-5-1-2,-3-7-4 2,0-4-31 0,4 0-54 0,-4 0-44-1,0-15-17 0,0 1-224 1</inkml:trace>
    </iact:actionData>
  </iact:action>
  <iact:action type="add" startTime="67839">
    <iact:property name="dataType"/>
    <iact:actionData xml:id="d17">
      <inkml:trace xmlns:inkml="http://www.w3.org/2003/InkML" xml:id="stk16" contextRef="#ctx0" brushRef="#br2">2815 12565 348 0,'0'0'156'7,"0"0"2"2,0 0-19-3,0 0-33 2,0 0-9 0,0 0-20 0,0 0-12-2,-123 131-16 2,116-106-14 0,0 1 3 0,7-6-10-2,0-3-3 2,0 0-15 0,14-6-10 0,18-2 0-2,6-8-5 2,1-1-9 0,-9 0 4 0,-5-10 9-2,-3-27-6 4,-11-5 2-4,1-12-2 2,-8-1 3-2,-4 3-2 2,0 13 3 0,0 14 2 1,0 17 2-4,0 8 0 3,0 0 1 0,0 0 10 0,0 23 6-1,0 16-2 0,0 8-3 1,0 0-2 0,0-7 0-2,0-1-9 2,0-5-1 0,0-6 0 0,0-4-2-2,0-5 1 2,0-8-12 0,0-6-27 0,0 2-38-2,0-7-73 2,0 0-208 0</inkml:trace>
    </iact:actionData>
  </iact:action>
  <iact:action type="add" startTime="68365">
    <iact:property name="dataType"/>
    <iact:actionData xml:id="d18">
      <inkml:trace xmlns:inkml="http://www.w3.org/2003/InkML" xml:id="stk17" contextRef="#ctx0" brushRef="#br2">3062 12856 544 0,'0'0'197'6,"0"0"-101"2,0 0-43 0,0 0 25 0,0 0-16-2,0 0 9 2,40-181-21 0,-28 132-13 0,1 7-6-2,2 11-15 2,-7 11-1 0,-3 12-1 0,3 8 4-2,0 0 17 2,5 0 10 0,5 15-14 0,3 23-3-2,-7 13-22 2,2-3-4 0,-6 5 4 0,-5-5-4-2,2-5 0 3,-4-8-1 0,-3-8 2-1,0-8-3-2,0-11 0 0,0-3-14 2,0-5-44 0,0 0-67-2,0 0-81 2,0-11-112 0</inkml:trace>
    </iact:actionData>
  </iact:action>
  <iact:action type="add" startTime="68725">
    <iact:property name="dataType"/>
    <iact:actionData xml:id="d19">
      <inkml:trace xmlns:inkml="http://www.w3.org/2003/InkML" xml:id="stk18" contextRef="#ctx0" brushRef="#br2">3407 12853 721 0,'0'0'147'6,"0"0"-55"2,0 0-18 0,0 0-3 0,0 0-10-2,0 0-5 2,77-247-24 0,-60 213 0 0,-7 20 0-2,3 6 12 2,-1 8 0 0,1 0-6 0,6 3-18-2,4 36-3 2,-6 8-14 0,4 8-3 0,-5-5-4-2,-5-3-8 2,-5-4-14 0,1-7-37 1,-7-4-23-3,0-13-30 2,0-19-61 0,0 0-295-1</inkml:trace>
    </iact:actionData>
  </iact:action>
  <iact:action type="add" startTime="69649">
    <iact:property name="dataType"/>
    <iact:actionData xml:id="d20">
      <inkml:trace xmlns:inkml="http://www.w3.org/2003/InkML" xml:id="stk19" contextRef="#ctx0" brushRef="#br2">5010 11886 680 0,'0'0'253'8,"0"0"-139"-2,0 0-31 2,0 0-36 0,0 0-12 0,0 0 2-2,-25-47 46 2,-43 72-24 0,-4 31-9 0,-7 19-21-2,3 9-3 2,6 2-6 0,15 5-7 0,14-7-4-2,17 2 2 2,12-2 6 0,12-2 15 1,0-6 11-2,32-9-15 1,41-5-3 0,11-11-17 0,13-9-4-2,-5-17-4 2,-12-8-1-1,-13-14-5 1,-13-3 2-2,-14 0-6 2,-5-11-24 0,-2-20-24 1,-5-3-46-4,-4-4-49 4,-24 19-112-1,0 8-336-1</inkml:trace>
    </iact:actionData>
  </iact:action>
  <iact:action type="add" startTime="70077">
    <iact:property name="dataType"/>
    <iact:actionData xml:id="d21">
      <inkml:trace xmlns:inkml="http://www.w3.org/2003/InkML" xml:id="stk20" contextRef="#ctx0" brushRef="#br2">5396 12557 700 0,'0'0'224'6,"0"0"-116"2,0 0-27 0,0 0-14 0,0 0-9-2,0 0 16 2,-53 173-1 0,53-134-15 0,0 1-19-2,5-6-12 2,35-4-19 0,11-3-1 0,10-14-7-2,-2-7 1 2,-5-6-1 0,-8 0-3 0,-8-23 0-2,-6-20-1 2,-7-4 1 0,-9-1-1 0,-5 6 4-2,-8 12 0 2,-3 15-1 0,0 12 0 0,0 3 1-2,0 0 4 2,0 11-1 0,0 26 6 1,0 12-2-4,0-2 3 3,0-3 0 0,0 0-2 0,0-12-6-2,0 0-2 1,0-12 0 2,0-3-9-1,0-9-27-2,0-3-31 1,0-3-82 2,0-2-70-1,3 0-267-3</inkml:trace>
    </iact:actionData>
  </iact:action>
  <iact:action type="add" startTime="70482">
    <iact:property name="dataType"/>
    <iact:actionData xml:id="d22">
      <inkml:trace xmlns:inkml="http://www.w3.org/2003/InkML" xml:id="stk21" contextRef="#ctx0" brushRef="#br2">5958 13002 677 0,'0'0'265'7,"0"0"-118"-2,0 0-15 4,0 0-23-1,0 0-18 0,0 0-33 0,0 0-12-2,41-267-13 2,-28 253-3 0,3 4-13 0,7 2-4-3,9 5-10 4,7 3-3-1,1 0-6 0,1 0-48-2,-6 0-36 2,-27 3-105 0,-2-1-147 0</inkml:trace>
    </iact:actionData>
  </iact:action>
  <iact:action type="add" startTime="70739">
    <iact:property name="dataType"/>
    <iact:actionData xml:id="d23">
      <inkml:trace xmlns:inkml="http://www.w3.org/2003/InkML" xml:id="stk22" contextRef="#ctx0" brushRef="#br2">6396 12671 688 0,'0'0'241'5,"0"0"-118"3,0 0-34-1,0 0-13 1,0 0-7-2,0 0 16 2,27 208-31 0,-18-166-9-2,-6-9-5 2,-3-3-1 0,1-8-5 0,2-12-10 0,2-4-5-2,-3-6-2 2,12 0-5 0,3 0-11 0,9-25 2-2,4-14-1 3,-2-4-1-2,1 1 0 2,-12 3 0-4,4 7-2 3,-8 5-8 0,0 8-32 0,-3 4-74-2,3 4-54 2,-9 11-43 0,5 0-143 0</inkml:trace>
    </iact:actionData>
  </iact:action>
  <iact:action type="add" startTime="71059">
    <iact:property name="dataType"/>
    <iact:actionData xml:id="d24">
      <inkml:trace xmlns:inkml="http://www.w3.org/2003/InkML" xml:id="stk23" contextRef="#ctx0" brushRef="#br2">6974 12765 570 0,'0'0'181'8,"0"0"-76"-2,0 0 6 2,0 0-30 0,0 0-2 0,0 0-7-2,-206 41-12 1,183-21-2 3,6 0-14-5,7 2-17 3,10 0-13 0,0 3 0 0,0 1-13 0,30-7 0-2,8-7-1 2,7-12-11-1,-5 0-6 2,-2-8-7-4,-6-28 9 3,-8-7 1 0,-8-4 5 0,-11 4-1-1,-1 9 7 1,-4 12 2 0,0 13-1 0,0 9 0-2,0 0 0 1,0 31 2 2,0 20 2-1,0 3-2-2,-4-1-1 2,4-5 0 0,0-13-2 0,0-6-20-2,0-14-25 2,0-13-43 0,8-2-76-2,0 0-247 2</inkml:trace>
    </iact:actionData>
  </iact:action>
  <iact:action type="add" startTime="71489">
    <iact:property name="dataType"/>
    <iact:actionData xml:id="d25">
      <inkml:trace xmlns:inkml="http://www.w3.org/2003/InkML" xml:id="stk24" contextRef="#ctx0" brushRef="#br2">7287 11933 578 0,'0'0'172'4,"0"0"-67"3,0 0-38 2,0 0-15-2,0 0 1-1,0 0 17 2,0 570-8 1,0-454-9-1,0-19-2-2,0-18-16 2,0-21-16 0,-7-11-18 0,6-17-1-2,-5-13-11 2,-3-12-31 0,9-5-52-2,0 0-125 2,0-15-300 0</inkml:trace>
    </iact:actionData>
  </iact:action>
  <iact:action type="add" startTime="71713">
    <iact:property name="dataType"/>
    <iact:actionData xml:id="d26">
      <inkml:trace xmlns:inkml="http://www.w3.org/2003/InkML" xml:id="stk25" contextRef="#ctx0" brushRef="#br2">7400 12523 388 0,'0'0'357'6,"0"0"-204"2,0 0-22-2,0 0-43 2,0 0-25 0,0 0-26 0,-388 10-28-2,341-6-9 2,13-4-2 0,18 0-25 0,14 0-78-2,2 0-85 2,0-6-271 0</inkml:trace>
    </iact:actionData>
  </iact:action>
  <iact:action type="add" startTime="71952">
    <iact:property name="dataType"/>
    <iact:actionData xml:id="d27">
      <inkml:trace xmlns:inkml="http://www.w3.org/2003/InkML" xml:id="stk26" contextRef="#ctx0" brushRef="#br2">7497 12567 305 0,'0'0'430'8,"0"0"-270"0,0 0-52-3,0 0-29 3,0 0-26 0,0 0-7-2,-37 254-13 3,37-224-13-2,11-5-2 1,26-8-14 0,9-10 2-2,-3-7-6 2,-2 0-2 0,-8-24-2-2,-4-26-1 2,-4-20-3 0,-9 0 0 0,-9 5 4 1,2 22 0-4,-9 22 4 3,0 21 0 0,0 0 2 0,0 35 0-2,0 22-1 2,0 5 4 0,0-1-4 0,0-7 4-1,0-7 2 0,1-7-1 1,9-16-4 0,1-7-2-2,-6-7 0 2,0-10-6 0,3 0-41 0,-6 0-131-2,1-4-172 2</inkml:trace>
    </iact:actionData>
  </iact:action>
  <iact:action type="add" startTime="72341">
    <iact:property name="dataType"/>
    <iact:actionData xml:id="d28">
      <inkml:trace xmlns:inkml="http://www.w3.org/2003/InkML" xml:id="stk27" contextRef="#ctx0" brushRef="#br2">8009 12932 607 0,'0'0'222'8,"0"0"-80"-2,0 0-49 2,0 0-12 0,0 0-12 0,0 0-24 0,31-236-2-2,-24 219-18 2,-1 4-12 0,4 3-9 0,7 8 1-2,9 2-2 2,5 0 1 0,8 0-4-2,-7 0-2 2,0 5-4 0,-5 2-5 0,-4 4-15 0,-5 8 1-2,2 10 2 2,-4-2-15 0,-3 3 0-2,-3-11-8 2,-3-8 2 0,4-2-14 0,-6-8 11 2,-3 3-16-6,4-1-6 3,-6-3-58 1,0 0-118 1</inkml:trace>
    </iact:actionData>
  </iact:action>
  <iact:action type="add" startTime="72666">
    <iact:property name="dataType"/>
    <iact:actionData xml:id="d29">
      <inkml:trace xmlns:inkml="http://www.w3.org/2003/InkML" xml:id="stk28" contextRef="#ctx0" brushRef="#br2">8441 12829 346 0,'0'0'245'6,"0"0"-17"2,0 0-87-1,0 0-55-1,0 0-39 2,0 0-11 0,146 0-11-2,-124-27-17 2,-6 0-5 0,-3-7-2 0,-10 1-1 0,-3 2-1-2,0-7-4 2,0 3-1 0,-20 6-15-2,-9 7-3 2,-2 14 0 0,2 8 16 0,5 3 8-2,8 41 0 2,6 10 14 0,-1 3 15 0,9-4 6-2,2-3-7 2,0-5 3 0,0-3 0 0,18-3-4-2,7-7-8 2,4-7-15 0,-1-8-3 0,3-12-1-2,-6-5-14 2,-5 0-52 0,-17 0-94 0,5-10-381 0</inkml:trace>
    </iact:actionData>
  </iact:action>
  <iact:action type="add" startTime="73619">
    <iact:property name="dataType"/>
    <iact:actionData xml:id="d30">
      <inkml:trace xmlns:inkml="http://www.w3.org/2003/InkML" xml:id="stk29" contextRef="#ctx0" brushRef="#br2">1054 13500 705 0,'0'0'256'8,"0"0"-130"-2,0 0-5 2,0 0-20-1,0 0-26 1,0 0-6-1,-49 149 10 1,42-57-4 0,-3 15-13 0,4 11-15-2,1-4-4 1,3-20-29 2,2-18-6-2,-2-29-8 0,2-20 0 0,0-20-18 1,0-7-22 0,0 0-32-1,20-24-62 1,25-36-16 0,-24 21-90 0,-3-5-169-2</inkml:trace>
    </iact:actionData>
  </iact:action>
  <iact:action type="add" startTime="73921">
    <iact:property name="dataType"/>
    <iact:actionData xml:id="d31">
      <inkml:trace xmlns:inkml="http://www.w3.org/2003/InkML" xml:id="stk30" contextRef="#ctx0" brushRef="#br2">1601 13328 882 0,'0'0'155'6,"0"0"-54"0,0 0-2 2,0 0 14-1,0 0-23 4,0 0-13-7,-640 183-10 4,482-140-19 0,11-6-4 0,23-7-26-2,19-5-12 2,32-8-6 0,21-5-3 0,32-10-24-2,17-2-34 2,3 0-59 0,43-11-51 0,1-2-50-1,12 9-839 0</inkml:trace>
    </iact:actionData>
  </iact:action>
  <iact:action type="add" startTime="74257">
    <iact:property name="dataType"/>
    <iact:actionData xml:id="d32">
      <inkml:trace xmlns:inkml="http://www.w3.org/2003/InkML" xml:id="stk31" contextRef="#ctx0" brushRef="#br2">1509 14138 420 0,'0'0'405'8,"0"0"-233"-2,0 0-59 1,0 0-37 2,0 0-49-3,0 0-16 2,235-41-11 0,-230 14 0 0,-5 0-1-2,0 4-7 2,-28 4-29 0,-21-1-16-1,-3 11 10 2,-5 9-5-3,6 0 31 2,9 7 17 0,19 23 2-2,11 13 37 1,12 4 48 1,0 9-20 0,0-3-13-1,32-1-9 2,10-8 3-1,12-7-20 1,0-9-18-4,1-11-8 3,-3-10-2 1,0-7-6-2,-11 0-67 0,-9-7-15 0,-30-13-108 1,4 2-247 0</inkml:trace>
    </iact:actionData>
  </iact:action>
  <iact:action type="add" startTime="74617">
    <iact:property name="dataType"/>
    <iact:actionData xml:id="d33">
      <inkml:trace xmlns:inkml="http://www.w3.org/2003/InkML" xml:id="stk32" contextRef="#ctx0" brushRef="#br2">2009 14265 624 0,'0'0'212'6,"0"0"-89"1,0 0-41 2,0 0-15-1,0 0-17-2,0 0-1 2,70-286-8 0,-60 271-13 0,6 9 11 0,4 6-2-2,5 0-14 2,4 34-17 0,7 22-6-2,8 10 0 2,-7 3 1 0,1-12-3 0,-9-13 1-2,-13-14-2 2,-1-13-20 0,-10-7-32 0,3-10-30-2,-8 0-88 2,0-6-215 0</inkml:trace>
    </iact:actionData>
  </iact:action>
  <iact:action type="add" startTime="74924">
    <iact:property name="dataType"/>
    <iact:actionData xml:id="d34">
      <inkml:trace xmlns:inkml="http://www.w3.org/2003/InkML" xml:id="stk33" contextRef="#ctx0" brushRef="#br2">2772 13843 467 0,'0'0'280'7,"0"0"-149"1,0 0-64 0,0 0-8-2,0 0-19 2,0 0 1 0,0 0 5 0,-151 92-6-2,141-69-8 1,10 5 9 2,0 1-7-1,0 4-5 0,9 6-19-2,15 1-8 1,0-1-1 2,9-2-1-3,-10-7 6 2,0-3-6 0,-8-8 2 0,-5-1 1-2,-10-1-2 2,0-2-1 0,0 0-3 0,-25-1 0-2,-17-11-5 2,-3-3-9 0,-7 0-45 0,35 0-82-2,4-7-121 2</inkml:trace>
    </iact:actionData>
  </iact:action>
  <iact:action type="add" startTime="75323">
    <iact:property name="dataType"/>
    <iact:actionData xml:id="d35">
      <inkml:trace xmlns:inkml="http://www.w3.org/2003/InkML" xml:id="stk34" contextRef="#ctx0" brushRef="#br2">3110 13951 451 0,'0'0'215'6,"0"0"-43"2,0 0-46-3,0 0-52 4,0 0-21-1,0 0 14 0,-182 215-13-2,182-182-21 2,21-4-4 0,27-17 0 0,1-12-20-2,2 0-7 2,-11-20-2 0,-8-19 0 0,-15-7 0-2,-9-5-1 2,-8 2-3-1,0 3-4 2,0 12-33-4,-15 18-54 4,5 16-140-1,10 0-322 0</inkml:trace>
    </iact:actionData>
  </iact:action>
  <iact:action type="add" startTime="75623">
    <iact:property name="dataType"/>
    <iact:actionData xml:id="d36">
      <inkml:trace xmlns:inkml="http://www.w3.org/2003/InkML" xml:id="stk35" contextRef="#ctx0" brushRef="#br2">3395 14223 581 0,'0'0'282'8,"0"0"-117"-1,0 0-51-2,0 0-36 3,0 0-39 0,0 0-1 0,45-304-3-2,-35 299-16 2,3 1-8 0,8 4 0 0,16 0-1-1,10 9-3 0,6 25-3 2,1 5-2-2,-3-5-2-1,-8-8-11 2,-7-13-48 0,-8-13-38 0,-28 0-111-2,0 0-294 2</inkml:trace>
    </iact:actionData>
  </iact:action>
  <iact:action type="add" startTime="76448">
    <iact:property name="dataType"/>
    <iact:actionData xml:id="d37">
      <inkml:trace xmlns:inkml="http://www.w3.org/2003/InkML" xml:id="stk36" contextRef="#ctx0" brushRef="#br2">780 15003 748 0,'0'0'192'6,"0"0"-93"1,0 0-20 1,0 0-40 0,0 0-4-2,0 0 1 2,-59 150-7 0,25-106-12 0,-6-1-1-2,5 1 3 2,3 7-6 0,12 2 22 0,3 6-3-2,6 5 2 2,11 5-16 0,0-7 4 0,0-3-10-2,0-12-5 2,15-4-1 1,25-10 11-2,13-8 3 0,21-1 3 0,8-9-15 2,12 0-1-2,4-4-2-1,-4 0-5 2,-1-5 1 0,-14 0 0 0,-14-1 0-2,-8-5 0 2,-13 0-1 0,-14 0 1 0,-10 0 4-2,1 0-4 2,-8 0-1 0,0 0 0 0,5 0 2-2,0 0-2 2,-1 0 1 0,1 0-1 0,-5 0 0-2,-10 0 0 2,-3 0 9 0,0 0 2 0,0 0-5-2,0 0-5 2,0 0-1 0,0-5 0 0,0-1-3-2,0-7 3 2,-3-4 0 0,-28-9 1 0,-2-2 0-2,-8 0 4 2,-2 0-2 0,-6-1 1 0,-5-2-1-2,3 3-2 2,6 6-1 0,9 8 2 0,16-3-3-1,7 11 3 0,10 4-3 1,0 2 3 0,3 0-2-2,0 0 2 2,0 0-1 0,0 0 7 0,0 0 11-2,0 0 35 2,0 0-6 0,10 0-1 0,26 0-19-2,5 19-19 2,2 6 9 0,4 1-1 0,-7 2 9-2,-1 6-8 2,-7-8 1 0,-3 4-5 0,-5-4 8-2,-7-4-9 2,-4-2 4 0,-7-7-2 0,-6 4-1-2,0 0-4 2,0 5-10 0,-6 10 0 0,-32 1 0-2,-7 9 0 2,2-8 0 0,2-3 0 0,8-5 0-2,8-9 0 2,9-7 0 0,6-3 0 0,10-7 0-2,0 0 0 2,0 0 0 0,0 0 0 0,0 0 0-2,0 0 0 2,0 0 0 0,0 0-49 0,0 0-45-2,0 0-73 2,0-7-114 0,0-3-293 0</inkml:trace>
    </iact:actionData>
  </iact:action>
  <iact:action type="add" startTime="80953">
    <iact:property name="dataType"/>
    <iact:actionData xml:id="d38">
      <inkml:trace xmlns:inkml="http://www.w3.org/2003/InkML" xml:id="stk37" contextRef="#ctx0" brushRef="#br0">4327 17288 255 0,'0'0'247'8,"0"0"-30"0,0 0-50-2,0 0-39 2,0 0-28 0,0 0-13 0,0 0-8-1,0 9 3 0,10-6-18 1,8-1-6 0,15 4-3-2,14 0-34 2,18-1 3 0,3-5 1 0,9 0-4-2,-14 0-8 2,-5 0-2-1,-11 0-5 2,-7 0-3-3,-6 0-3 2,-4 0-1 0,-5 0-1 0,0 0-10-2,-7 0-23 2,-5 0-53 0,3-5-70 0,-16 5-64-2,0 0-327 2</inkml:trace>
    </iact:actionData>
  </iact:action>
  <iact:action type="add" startTime="81809">
    <iact:property name="dataType"/>
    <iact:actionData xml:id="d39">
      <inkml:trace xmlns:inkml="http://www.w3.org/2003/InkML" xml:id="stk38" contextRef="#ctx0" brushRef="#br0">6206 17370 219 0,'0'0'205'6,"0"0"-56"2,0 0 30 0,0 0-36 0,0 0-16-2,0 0-13 2,154 0 6 0,-108 0-20 0,10 0-23-2,10 0-12 2,10 0-9 0,13 0-17 0,12 6-19-2,11-3-6 2,4-1-4 0,-3 4-9 0,-13 3-1-1,-16-9-2 0,-23 5 2 1,-20 3-14 0,-15-3-44 0,-25 7-69-2,-1-7-66 2,-11-2-244 0</inkml:trace>
    </iact:actionData>
  </iact:action>
  <iact:action type="add" startTime="87905">
    <iact:property name="dataType"/>
    <iact:actionData xml:id="d40">
      <inkml:trace xmlns:inkml="http://www.w3.org/2003/InkML" xml:id="stk39" contextRef="#ctx0" brushRef="#br0">1608 17181 467 0,'0'0'211'9,"0"0"-58"0,0 0-32-3,0 0-40 0,0 9-27 2,0 14 6 0,0-3-18 0,0 5 9-2,0-3-7 3,0 12 2-2,0-8-5-1,0-4-13 2,0 3-1 0,0-3-7 0,0 0-5 0,0-2-5-2,0-3 0 2,0-3 3 0,12-6 7 0,-1 1 1-2,5-6-13 2,0 2 0 0,1-5-1 0,-1 5 1-2,-1 2-2 2,5-4 1 1,0-1-3-2,1 1 2-1,0 3 0 2,4-6-2 0,-2 0 6 0,1 6 2-2,-1-6 7 4,1 5-7-3,2-3-1 0,2 2-1 0,7 2-2 1,8-3 7 0,12 2-2-1,5 0 3 0,1-5-3 0,1 0-1 1,-4 3-3-2,-2 1 5 3,-2 1-2-1,-7-3-2 0,-4-2-2-1,5 6 3-1,-2-6-2 2,5 6-1 0,-5-1 7 1,4-1-6-4,2 6 3 3,3-3-4 0,1-2-2 0,1 3-2-1,-2-2 2 0,-1-1-1 2,-5-5 4-2,3 6-2 0,3-6-3 0,-1 0 1 1,-3 0-4 0,5 0 1-2,-2 6 1 2,1-6-1 0,1 5 3 0,-1-2-2-2,-1 2 2 2,1 2-2 0,-1-2 2 0,5 3-5-2,1 4 4 2,-2-7-2 0,1-3-1 0,-2 1 3-2,-2 0-2 3,1-3-1-2,1 0 1 1,-1 0 0-2,1 0 0 2,-5 0 3 0,3 0-5 0,-7 0 2-2,1 0-1 2,-4 0-1 0,-1 7 1-2,-4-2 1 2,4 7 0 0,-4-7 0 0,8 9-1 0,0-9 0-2,-3 1 3 2,10 1-4 0,1 5 2-1,1-7-1 0,4 5 0 1,0 1 0 0,-2-5 2 0,5-3 0-2,3 7-1 2,2-3 1 0,2 1-2 0,8 1 5-2,0 4-3 2,5-5-2 0,2 3 1 0,-6-5 2-2,-5 1-3 3,2-7 0-2,-5 2 2 1,-1 3-1-2,3 7 5 2,6-7-1 0,-3 7-3 1,2 1-3-4,0-8 0 3,-13 5 0 0,0-5 0-2,-11-5 0 2,-12 0 0 0,-2 0 0 0,-11 0 0 0,-2 0 0-2,-2 0 0 2,0 0 0 1,-6 0 0-2,1-5 0-1,2-1 0 2,1 2 0 0,0 4 0 0,-4-5 0-2,0 5 0 2,-4-4 0 0,7 4 0 0,6 0 0-2,-1 0 0 2,8 0 0 0,-3 0 0-2,2 0 0 2,-1 0 0 0,2 0 0 0,-6 0 0 0,-1 0 0-2,-1 0 0 2,-4 0 0 0,1 0 0 0,0 0 0-2,5 0 0 2,6 0 0 0,5 0 0-2,5 0 0 2,8 0 0 0,5 0 0 0,2 0 0-1,0 0 0 0,-4 0 0 2,-9 0 0-2,-4 0 0-1,-12 0 0 2,-8 0 0 0,-4 0 0 0,-1 0 0-2,-5 0 0 2,-1 0 0 0,-3 0 0 0,-1 0 0-2,-5 0 0 2,-1 0 0 0,0 0 0 0,-3 0 0 0,0 0 0-2,0 0 0 2,0 0 0 0,0 0 0 0,2 0 0-2,6 0 0 2,-3-8 0 0,5 7 0-2,-4-3-3 2,1 2-3 0,-3 2 2 0,5-6-2-2,-3 1 5 2,2-7-3 0,1-2 0 1,-2 0-1-4,-2-2 3 3,1-4-3 0,-4-2-2 0,1 0 2 0,-3-3-2-2,2 7 6 2,1-8 1 0,1 3 1-1,-1 4-1 0,0 6-4 2,0-2 4-2,0 10 0 1,-3-1-2-2,0 6-10 2,0 0-4 0,0 0-7-2,0 0-11 2,0 0-27 0,0 0-46 0,0 0-44 0,0 0-60-2,4 0-135 2</inkml:trace>
    </iact:actionData>
  </iact:action>
  <iact:action type="add" startTime="106189">
    <iact:property name="dataType"/>
    <iact:actionData xml:id="d41">
      <inkml:trace xmlns:inkml="http://www.w3.org/2003/InkML" xml:id="stk40" contextRef="#ctx0" brushRef="#br3">10941 8424 541 0,'0'3'383'9,"0"0"-214"-2,0 1-62-2,0-2-9 4,0 1-22-1,0-3-8 0,0 0-10-3,0 2-9 4,0 2 12-2,0-2 9 2,0-2 1-4,0 4-11 3,0-4-9 1,27 0-3-1,13 0-8-2,20 0-5 2,11 0 6 0,10-4-20 0,12-4-21-1,4 3 0 0,-2 1 0 2,14 4 0-2,14 0 0-1,5 0 0 2,15 0 0 0,8 0 0 0,-7 0 0 0,9 9 0-2,-8-3 0 2,-4 3 0 0,-5-1 0-2,-8 1 0 2,-7-2 0 0,0 1 0 0,5-2 0-2,-2-3 0 2,3-3 0 0,-3 0 0 0,-8 0 0-2,-6 0 0 2,-10 0 0 1,-7 0 0-2,0 0 0-1,-9 0 0 2,0 0 0 0,-4 0 0 0,1 11 0-2,3-2 0 2,4-1 0 0,1-2 0 0,8-2 0-2,6-4 0 2,6 0 0 0,2 0 0 0,2 0 0-2,-4 0 0 2,-16-7 0 0,-9 1 0 0,-17 4 0-2,-14 2 0 2,-12 0 0 1,-8 0 0-1,-5 0 0-3,-12 0 0 3,-3 0 0 0,-10 0 0 0,-3 0 0 0,0 0 0-2,0 0 0 2,-6 0 0 0,-48 5 0-2,-30 8 0 2,-31-1 0 0,-25-12 0 1,-20 0 0-4,-21 0 0 3,-23-19 0 0,-25-4 0 0,-16 3 0 0,-23 5 0-2,-13 11 0 3,7 4 0-2,8 0 0-1,29 4 0 2,21 17 0 0,23 2 0 0,28-5 0-2,9 1 0 2,9-3 0 0,0-4 0 0,7-3 0-2,6-5 0 2,10 2 0 0,12-3 0 0,9-1 0-2,6 2 0 2,16-2 0 0,21 5 0 0,27 0 0-2,13-1 0 2,15-2 0 0,5 1 0 0,-4-3 0-2,4-2 0 2,0 0 0 0,0 0 0 0,41 0 0-2,28 0 0 2,37 0 0 0,39-11 0 0,45-2 0-2,11 4 0 2,-4 0 0 0,-15 7 0 0,-16 2 0 0,0 0 0-2,6 0 0 2,14 0 0 0,18 2 0-2,22 9 0 2,9-7 0 1,7-4 0-2,-10 0 0-1,-26 0 0 2,-29 0 0 0,-24 0 0 0,-28 0 0 0,-12 0 0-2,-3 0 0 2,-1 0 0 0,7 0 0-2,-2 0 0 2,-1-10 0 0,-10 3 0 0,-14 0 0-2,-17 2 0 2,-12 2 0 0,-18 3 0 0,-13 0 0-2,-16 0 0 2,-9 0 0 0,-4 0 0 0,0 0 0-2,0 0 0 2,0 0 0 0,-33 0 0 0,-51 0 0 0,-47 0 0-2,-33 0 0 2,-26 0 0 0,-27 0 0-2,-21-19 0 2,-14-2 0 0,-12-1 0 0,-11 3 0-2,7 2 0 2,7 4 0 0,14 9 0 0,20 1 0-2,14 3 0 2,23 0 0 1,14 0 0-2,14 0 0-1,7 14 0 2,0 0 0 0,11 3 0 0,14 3 0-2,13-7 0 2,19 2 0 0,11-4 0 0,16-2 0-2,15-4 0 2,12-5 0 0,14 3 0 0,1-3 0-2,6 0 0 2,-2 0 0 0,2 4 0 0,0 0 0-2,5 0 0 2,7-2 0 1,9 1 0-2,2-3 0 2,0 0 0-4,70 0 0 3,39 0 0 0,43 0 0-2,29 0 0 2,20 0 0 0,0 0 0 0,-6 2 0-2,-5 15 0 2,1-8 0 0,15-5 0 0,23-4 0-2,25 0 0 2,17 0 0 0,7-26 0 0,4 0 0-2,-10-3 0 2,-30 9 0 1,-24 5 0-2,-31 6 0-1,-25 1 0 2,-16 2 0 0,-15 0 0 0,-18-2 0-2,-15-2 0 2,-18 1 0 0,-22 1 0 0,-16 1 0-2,-20 5 0 2,-13-2 0 0,-7 4 0 0,-2 0 0-2,0 0 0 2,-11 0 0 0,-57 6 0 0,-40 11 0-2,-42-3 0 2,-24-8 0 1,-23-6 0-2,-28 0 0-1,-19 0 0 3,-16-6 0-2,-22-1 0 1,-13-10 0-2,0 8 0 2,-2-2 0 0,16-6 0 0,24 2 0-2,15 3 0 2,21 2 0 0,18 2 0 0,8 2 0-2,14 6 0 2,7 0 0 0,12 2 0 0,2 20 0-1,11-2 0 0,20 6 0 1,16-8 0 0,29-5 0-2,25-4 0 2,21-4 0 0,22-2 0 0,13-1 0-2,3-2 0 2,0 0 0 0,0 0 0 0,6 0 0-2,32 0 0 3,11 0 0-2,22 0 0 1,42 0 0-2,51 0 0 2,50 0 0 0,52 0 0 0,38 6 0-2,6 8 0 2,-5-2 0 0,-20-1 0 0,-20 0 0-2,-11 2 0 2,-6-1 0 0,1-4 0 0,-4-1 0-2,0-7 0 2,-16 0 0 0,-17 0 0 0,-27-17 0-2,-24 2 0 2,-16 3 0 0,-17 9 0 0,-15 3 0-2,-20 0 0 2,-17 0 0 0,-16 0 0 0,-17 0 0-2,-9 0 0 2,-18 0 0 0,-5 0 0 0,-5 0 0-2,-3 0 0 2,-3 0 0 0,0 0 0 0,0 0 0 0,0 0 0-2,0 0 0 4,0 0 0-4,0 0 0 0,-19-10 0 2,-6 2 0 0,-1-6 0 0,3 2 0-2,-2-6 0 2,-3-2 0 0,-6-9 0 0,-6-4 0-2,-11-10 0 2,-9-8 0 0,-16-5 0 0,-7-11 0-2,-10-3 0 2,-4-5 0 0,-1-6 0 0,-1 9 0 0,3 8 0-2,17 7 0 2,13 15 0 0,20 15 0-2,17 9 0 3,17 12 0-2,4 4 0 1,8-2 0-2,0 4 0 2,0 0 0 0,0 0 0 0,20 0 0-2,42 38 0 2,35 18 0 1,16 6 0-2,5 5 0-1,17-5 0 2,5-4 0 0,1 4 0 0,-3-6 0-2,-18-5 0 2,-11-3 0 0,-21-6 0 0,-11-11 0-2,-18-9 0 2,-25-5 0 0,-11-5 0 0,-19-7 0-2,-4-2 0 2,0-3 0 0,-9 0 0 0,-46 0 0-2,-34 0 0 2,-19-17 0 1,-14-13 0-2,-7-10 0-1,-1-5 0 2,5-3 0 0,-1-3 0 0,12 1 0-2,1 5 0 2,8 3 0 0,15 3 0 0,19 13 0-2,22 9 0 2,26 9 0 0,11 8 0 0,12-3 0-2,0 3 0 2,0 0 0 0,12 0 0 0,40 19 0-2,37 29 0 2,24 10 0 1,10 6 0-2,15 3 0-1,-2 1 0 3,-7-6 0-2,-9-7 0 1,-24-8 0-2,-17-6 0 2,-26-16 0 0,-20-10 0 0,-14-2 0-2,-9-9 0 2,-7 1 0 0,-3-3 0 0,0-2 0-2,0 0 0 2,0 0 0 0,-6 0 0 0,-45-31 0-2,-25-31 0 2,-22-14 0 0,-12-16 0 0,-7-10 0-2,4 1 0 2,4 3 0 0,13 9 0 0,17 15 0-2,13 18 0 2,23 17 0 0,17 13 0 1,11 14 0-4,11 7 0 3,4 5 0 0,0-2 0 0,0 2 0-2,6 0 0 2,36 34 0 0,14 16 0 0,10 14 0-2,9 9 0 2,9 1 0 0,5 4 0 0,12 1 0-2,-5 1 0 2,-2-3 0 0,-10-4 0 0,-9-11 0-2,-14-9 0 2,-14-12 0 0,-20-11 0 0,-11-13 0-2,-12-9 0 2,-4-3 0 0,0-5 0 0,0 4 0-2,0-1 0 2,0 5 0 0,-30 6 0 0,-40 11 0-2,-28 12 0 2,-18 5 0 0,-15 5 0 0,-3 7 0-2,-10 5 0 2,9 3 0 0,6-3 0 0,5-11 0-2,28-9 0 2,18-10 0 0,27-12 0 0,31-14 0-2,17 1 0 2,3-4 0 0,4 0 0 0,56-11 0-2,34-26 0 2,23-10 0 0,19-8 0 0,2-9 0-2,-5 3 0 2,-1 2 0 1,-16 6 0-2,-14 9 0-1,-9 3 0 2,-19 7 0 0,-8 8 0 0,-6-1 0-2,-13 5 0 2,-3 2 0 0,-11 10 0 0,-15 3 0-2,-13 5 0 2,-5 2 0 0,0 0 0 0,-23 13 0-2,-49 32 0 2,-35 17 0 0,-20 7 0 0,-18-4 0-2,9-2 0 2,4-7 0 1,19-8 0-2,20-11 0-1,14-4 0 2,27-14 0 0,24-7 0 0,15-9 0-2,13-3 0 2,0 0 0 0,36-15 0 0,41-29 0-2,35-18 0 3,34-10 0-2,22-14 0 1,9-3 0-2,-18 5 0 2,-34 17 0 0,-41 21 0 0,-37 24 0-1,-24 11 0 1,-19 11 0-1,-4 0 0 1,0 0 0-1,-13 13 0 1,-42 43 0-1,-30 23 0 1,-27 18 0-2,-17 1 0 4,-3-3 0-1,-6-7 0 1,9-13 0-9,21-14 0 8,16-17 0-2,28-17 0 1,27-16 0-2,22-5 0 2,12-6 0 0,3 0 0 1,3 0 0-4,38-29 0 4,14-6 0-1,10-9 0-1,-4 9 0-1,3-5 0 2,-2-1 0 0,3 2 0 0,5-4 0-2,-8 6 0 2,-5 3 0 0,-15 9 0 1,-9 4 0-4,-2 5 0 3,-11 3 0 0,-4 1 0 0,0 1 0-1,-5-6 0 0,1-5 0 1,-8-6 0 0,-4-12 0-2,0-8 0 2,-33-20 0 1,-26-16 0-2,-18-22 0-1,-12-17 0 2,-11-2 0 0,0 10 0 0,6 20 0-2,7 21 0 2,10 16 0 0,14 18 0 2,10 6 0-6,21 12 0 4,9 12 0 0,15-2 0 0,8 8 0-2,0-1 0 2,0 5 0 0,0 0 0 0,36 9 0-2,28 35 0 2,12 16 0 0,17 11 0 0,3 4 0-2,4 4 0 2,0-1 0 0,-7-1 0 0,-5 4 0-1,-13-9 0 0,-14 2 0 2,-4-12 0-2,-14-15 0-1,-9-10 0 3,-17-15 0-2,-7-8 0 1,-10-6 0-2,0-5 0 2,0 1 0 0,0-4 0 0,0 0 0-2,0 2 0 2,0-2 0 0,0 0 0 0,0 0 0-2,0 0 0 2,0 0 0 0,0 0 0 0,0 0 0-2,0 0 0 2,6 0 0 0,7 0 0 0,2 0 0-2,5 0 0 2,-10-6 0 0,-1 3 0 0,-9 3 0-2,0 0 0 2,0 0 0 0,0 0 0 0,0 0 0-2,-9 0 0 2,-34 27 0 0,-29 17 0 0,-20 11 0-2,-17 13 0 2,-7 7 0 0,-1-4 0 6,9 6 0-12,14-10 0 6,14-8 0 1,20-15 0 1,19-15 0-9,15-14 0 8,20-12 0-2,6-3 0 1,0 0 0-2,32 0 0 2,36-30 0 0,19-14 0 0,12-7 0-2,-7 6 0 2,-3 3 0 1,-14 9 0-1,-5 4 0 0,-17 7 0-1,-9 0 0 2,-17 7 0-2,-3 5 0 1,-16 3 0-3,-3 5 0 2,-5 2 0 1,0 0 0-2,0 0 0 3,0 0 0-2,0 0 0 1,0 0 0-1,0 0 0 1,0 0 0-1,0 0 0 1,0 0 0-2,0 0 0 2,0 0 0 1,0 0 0-2,0 0 0 0,0 0 0 0,0 0 0 1,-8-13 0 0,-9-25 0-2,-12-16 0 2,-1-14 0 0,-8-14 0 0,-6-15 0-2,-8-13 0 2,-9-9 0 0,-11-12 0 2,-6 5 0-3,1 8 0 3,0 14 0-2,4 20 0 0,13 25 0-6,7 17 0 6,19 17 0-1,12 6 0 1,10 15 0-2,9 1 0 2,2 0 0 1,1 0 0-1,0 3 0-3,0 0 0 3,1 6 0 0,41 45 0 0,19 23 0-1,29 7 0 0,10 9 0 1,9 1 0 0,-2-3 0-2,-1-3 0 3,-19-12 0-2,-19-15 0 1,-22-13 0 1,-15-17 0-3,-18-13 0 2,-10-4 0-1,-3 3 0-1,0 11 0 2,-39 11 0 1,-27 12 0-2,-22 3 0 0,-13 2 0 0,-4-2 0 2,5 1 0-2,18-12 0 1,16-3 0 0,23-6 0-1,14-8 0 2,11-13 0-2,16-1-18-2,2-4-120 3,0 3-34 0,17-8-137-2,9 2-162 2</inkml:trace>
    </iact:actionData>
  </iact:action>
  <iact:action type="add" startTime="119038">
    <iact:property name="dataType"/>
    <iact:actionData xml:id="d42">
      <inkml:trace xmlns:inkml="http://www.w3.org/2003/InkML" xml:id="stk41" contextRef="#ctx0" brushRef="#br3">3046 14785 273 0,'4'-14'185'5,"-4"11"-92"3,0-3 41 0,0 2-3 0,0 2-57-3,0-3-22 3,0 3 3 1,-17-2 6-1,-15 4-13-2,-13 0 4 2,-10 0-5 0,-7 0-21 0,-17 0 0-2,-6 0 3 2,-9 11 3 0,-8 6-10 0,-14 6 3-1,-13 11-8 1,-6 3 3 1,-2 0-5-1,3 1 1-1,7-4-3-1,-7 3 2 3,2-1 2-1,-1-1-3-1,6 5-2-1,0 3 10 3,16-7-7-1,2 3-11-2,13 0 4 2,11 4-4 0,11 6 2 0,7-2 1-2,12 7 7 3,3-5-2-2,9 3-5 1,5 1 1-2,6 5-2 2,4 7 6 0,8 8-6 0,0 6 13-1,4 5-10-1,4 3 3 4,4-11-4-4,5-3-5 0,3-8 3 2,0-3-4 0,0-5 1 0,7-8-2-2,22 3 10 3,10 1-9-2,5 0 5 3,1 8-4-5,7 1 0 4,0 3-2-2,0 1 1 3,5-2 0-8,-1-3-1 6,-1 1 4 0,10-9 1 0,-1-5 1-2,9-3 3 2,4-8 1 0,11-4 1 0,0 1-6-2,-4 5 4 2,-4-7-1 0,-10 1 2 0,-6 1-5-2,-8-9 12 3,-8 2-10-2,-5-6-1 1,1 2-4-2,-5-6 0 2,4 3 1 0,5 4 7 0,4 2-2-2,6-1 2 2,9-6 1 0,3 1-8 0,1-3 1-2,3-9 3 2,3 4 1 0,-5-7-4 0,-7 2 2-2,-5-5 4 2,-4 3-4 0,1 7 15 0,1-1-6-2,-2 8 7 2,2-4-9 0,6 7-7 0,1-2-7-2,6 0 0 2,-4-4 0 0,0-2 0 0,-7-5 0-2,4-4 0 2,0 1 0 0,4 0 0 0,2-6 0-2,2 0 0 2,5 0 0 0,-6 5 0 0,4-5 0-2,-4 0 0 2,3 0 0 0,6 0 0 0,1 0 0-2,6 0 0 3,0 0 0-2,9 0 0 4,-5 0 0-7,-1 6 0 5,1 0 0-1,-7 7 0 0,-2-8 0-2,3 5 0 2,-2-5 0 0,1-5 0 0,0 0 0-1,6 0 0 0,1 0 0 2,-1 0 0-3,4 0 0 1,-4 0 0 0,7 0 0 2,3 0 0-2,5 0 0-1,2 0 0 3,6 0 0-1,4 0 0 0,-2 12 0-3,5-7 0 4,-10 3 0-2,0 4 0 2,-7-7 0-4,2 2 0 3,-2 0 0 0,-2-7 0 0,8 0 0-1,0 0 0 1,-5 0 0 0,-7 0 0-1,-6 0 0-1,-5 0 0 2,4 0 0 1,0 0 0-3,11 0 0 2,6-6 0 1,4-19 0-2,2 6 0 2,-8 2 0-3,-2 8 0 1,-6 9 0 1,-4 0 0 0,1 0 0-2,-2 0 0 2,1 0 0 0,4 0 0 0,0 0 0-2,3 0 0 2,-2-4 0 0,2 4 0-3,6 0 0 3,-6-8 0 0,0 1 0 1,-11 1 0-3,-5-13 0 2,-2-3 0 0,0-10 0 1,3-7 0-2,2-4 0-1,1 4 0 4,7-8 0-2,0 2 0-3,-3 0 0 0,-5-4 0 3,-8-3 0 0,-3-11 0 0,-11-15 0-2,-1-12 0 2,-8-14 0 0,-5-11 0 0,1-12 0-2,-7 4 0 2,-6 4 0 0,-8 18 0 0,-8 0 0-2,-9 9 0 3,-8 4 0-2,-6 7 0 1,0-1 0-2,0 1 0 2,-6-1 0 0,-21-4 0 0,-12-4 0-2,-6-3 0 2,-7 0 0 0,-3 11 0-2,-5 3 0 2,-7 15 0 0,-4 14 0 0,-5 11 0 0,-9 5 0-2,-7 6 0 2,-1-1 0 0,0 1 0 0,-3 0 0-2,-5-2 0 3,-12 3 0-2,-13 2 0 1,-7 10 0-2,-8 5 0 2,-4 10 0 0,0 0 0-2,-12 0 0 2,-2 0 0 0,1 0 0 0,-1 3 0-2,6-3 0 2,4 0 0 0,1 0 0 0,6 0 0 0,10-5 0-2,8-7 0 2,3 2 0 0,7 3 0-2,-5 4 0 2,-9-2 0 1,-9 5 0-2,-7-3 0 1,-5 0 0-2,-5 3 0 2,-1 0 0 0,0 0 0 0,4 0 0-2,-2 0 0 2,12 0 0 0,6 0 0 0,-1-2 0-2,5-10 0 2,4 7 0 0,2 5 0 0,9 0 0-2,8 0 0 2,8 0 0 0,2 3 0 0,-2 7 0-2,3-4 0 3,2-6 0-2,9 0 0 1,1 0 0-2,11 0 0 2,-3 0 0 0,6 0 0-2,1 0 0 2,-1 0 0 0,-1 0 0 0,-2 0 0 0,3 0 0-2,1 0 0 2,6 0 0 0,14 0 0 0,-3 0 0-2,9 0 0 2,0 0 0 0,-8 0 0 0,4 11 0-2,-6 1 0 2,-2-4 0 0,-4 1 0 1,-3 2 0-4,-3-2 0 3,1 1 0 0,-1-1 0 0,0-1 0-2,3 4 0 2,-1-7 0 0,4 2 0-2,7-5 0 2,8-2 0 0,0 0 0 0,4 0 0 0,-1 0 0-2,0 0 0 2,0 0 0 0,2 0 0-2,-4 0 0 2,3 0 0 0,5 0 0 0,-7 0 0 1,-2 0 0-4,-2 0 0 3,-9 0 0 0,-2 3 0 0,-6 3 0-2,-1 2 0 2,-2-2 0 0,6 7 0 0,-2-6 0-2,2 3 0 2,-3 4 0 0,2 3 0 0,-2 4 0-2,0-6 0 2,-3 9 0 0,-2-5 0 0,11-3 0-2,3 4 0 2,-2-6 0 0,2 6 0-2,-1 2 0 2,3-2 0 0,6 0 0 0,4 0 0 0,0 2 0-2,2 3 0 2,-5 9 0 0,1 3 0 0,0 0 0-2,9 1 0 2,1-1 0 0,2 7 0 0,-6 10 0-2,-5 8 0 2,-1 1 0 0,-4-5 0-1,5-2 0 0,-3 8 0 2,2-4 0-2,10-1 0 2,6-6 0-4,17-2 0 3,12 0 0 0,0-1 0 0,5 6 0-2,31 1 0 2,4-1 0 0,14 0 0-2,3-5 0 2,-1 5 0 0,1 0 0 0,-1 5 0-2,-8 2 0 2,-3-1 0 0,-6 3 0 0,2-1 0 0,-1-5 0-2,1 5 0 3,2-15 0-2,2-2 0-1,6-4 0 2,-2-7 0 0,2-3 0 0,3-5 0 0,2 3 0-2,5 3 0 2,-1-3 0 0,3 0 0 0,5-6 0-2,-4-6 0 2,1 1 0 0,-9 3 0 0,-10-9 0-2,2 6 0 2,4 4 0 0,-1-1 0 0,5 8 0-2,-2-10 0 3,-3 3 0-2,2-7 0 1,11 3 0-2,13-7 0 2,10 4 0 0,8-11 0-2,7 8 0 2,-5-5 0 0,-6 8 0 0,-2-4 0 0,-8 0 0-2,-4-4 0 2,3 6 0 0,1-9 0-2,-2 0 0 2,5-1 0 0,12-2 0 0,0 0 0-2,4-1 0 2,-6 5 0 0,-4-2 0 0,-7 0 0-2,-11-2 0 2,1 2 0 0,-5 1 0 0,1-6 0 0,-5 0 0-2,-2 6 0 2,-1-6 0 0,0 0 0 0,1 0 0-2,8 0 0 2,1 0 0 0,10 0 0 0,-4 0 0-2,3 0 0 2,1 0 0 0,-4 0 0-2,7 0 0 2,-2 0 0 1,4 0 0-2,-2 0 0-1,-3 0 0 2,0 0 0 0,-4 0 0 0,10 0 0-2,0 0 0 4,6 0 0-4,4 0 0 2,3 0 0-2,-1 0 0 2,4 0 0 0,-6 0 0 0,3 0 0-2,-6 0 0 2,0 0 0 0,-7 0 0 0,0 0 0-2,-4 0 0 2,1 8 0 0,-3-1 0 0,3 3 0-2,6 2 0 2,1-7 0 0,2 9 0 0,-9-8 0-2,-4 1 0 2,-6 5 0 0,-5 0 0 0,-2-7 0-2,-6 4 0 2,-2-3 0 0,5-6 0 0,4 0 0 0,2 0 0-2,4 0 0 2,2-6 0 0,4-8 0-2,-3 2 0 2,0-5 0 0,-6 9 0 0,1-9 0 1,-6 10 0-4,3-8 0 3,-5 3 0 0,7 7 0-2,1-8 0 2,10 6 0 0,2-3 0 0,4 3 0-2,1 2 0 2,0 2 0 0,-2-8 0 0,-3-6 0-2,3 4 0 2,-5-8 0 0,-3 4 0 0,-5 3 0-2,-4-3 0 2,-3 4 0 0,-7-7 0 0,4-2 0-2,-4-4 0 2,0-8 0 1,0-7 0-2,4 1 0-1,-8-2 0 2,-8 8 0 1,-2 11 0-2,-5 9 0-1,3-11 0 2,2 3 0 0,5-6 0 0,-5-3 0 0,2-6 0-2,1-5 0 3,-1-2 0-2,4-8 0-1,-4 2 0 2,1-7 0 0,-5-4 0 0,-1-9 0-1,-2 2 0 0,-5 1 0 1,-4 8 0 0,-7 5 0-2,-1 4 0 2,-3-1 0 0,-3 6 0 0,0-2 0-2,-2 8 0 2,-5 4 0 0,2 1 0 0,-2-4 0-2,-6-14 0 2,-5-9 0 0,0-28 0 0,-5-20 0-2,-33-6 0 2,-1-2 0 0,-8 10 0 1,2 15 0-3,-4 10 0 2,1 11 0-1,-2 9 0 1,-3 6 0-1,-3 9 0 1,-1 4 0-1,-7 11 0 1,-4 3 0-2,-4 9 0 2,-5-5 0 0,-7 5 0 0,-4 1 0-2,-5-7 0 2,-1 4 0 0,-6-9 0 0,-3-2 0-2,-2-4 0 2,1 3 0 0,4 0 0 0,6 9 0-2,-2 0 0 2,-4 5 0 0,-12-4 0 0,-5 6 0-2,-8-1 0 2,2-5 0 0,6 3 0 0,1-5 0-2,3 1 0 2,1-1 0 0,5 2 0 2,4 0 0-6,9 1 0 5,7 1 0-2,5 0 0 1,7-5 0-2,0 1 0 2,-2-3 0 1,-6 5 0-2,-1 9 0-1,-3 7 0 2,-7 8 0 0,-6 0 0 0,-3 0 0-2,-4 0 0 2,-2 0 0 0,0 0 0 0,-2 3 0-2,-7 4 0 2,2 8 0 0,-1-4 0 0,5 3 0 0,4-3 0-2,3 4 0 2,-2 1 0 0,6-4 0-2,-5 1 0 2,3-1 0 0,4 1 0 0,-1-1 0-2,3 5 0 2,7-2 0 0,-3 4 0 0,8 3 0-2,1 3 0 2,-3 1 0 0,-1 5 0 0,3-9 0-2,1 6 0 3,6-4 0-2,3-4 0 1,7 4 0-2,-1-10 0 2,4 3 0 0,9-6 0 0,5-5 0-2,-1-4 0 2,10 1 0 0,-5-3 0 0,4 0 0-2,-4 0 0 2,0 0 0 0,-8 9 0 0,-2-4 0-2,-4 6 0 2,0 0 0 0,0 2 0 0,2-6 0-2,2-1 0 3,-1-6 0-2,2 0 0 1,-1 4 0-2,-3-2 0 2,-1 3 0 0,-2 3 0 0,2-4 0-2,2 1 0 2,5 3 0 0,7-3 0 0,-3-2 0 1,14 1 0-4,1-1 0 3,-1-3 0 0,-2 0 0-2,-1 0 0 2,-1 0 0 0,-4 0 0 0,-2 0 0-2,-5 0 0 2,-6 0 0 0,4 0 0 0,-4 0 0-2,-9 9 0 2,-3-1 0 0,-6 5 0 0,-9 4 0-2,0-3 0 2,3 3 0 0,1 0 0 0,10-3 0-2,12-5 0 2,5 2 0 0,6 0 0 0,4-3 0-2,-1 7 0 2,-2-1 0 0,6-1 0 0,2 7 0-2,10-11 0 2,4-1 0 0,9 1 0 0,6-4 0-1,1-2 0 1,8 11-36-1,0 12-133 1,0-16-148-2,24 7-241 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7:16:42.1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1137">
    <iact:property name="dataType"/>
    <iact:actionData xml:id="d0">
      <inkml:trace xmlns:inkml="http://www.w3.org/2003/InkML" xml:id="stk0" contextRef="#ctx0" brushRef="#br0">15148 5086 501 0,'0'0'458'13,"0"0"-293"-10,0 0-43 2,0 0 1 3,0 0-33 0,0 0-3 0,0 0-7-1,194-37-13 1,-137 35-12 0,7 2-11-1,2-3-7-1,15-2-3 3,3-2-4-2,9 2 2 1,-6 0-11-2,-6-4-4 2,-15 3-2 0,-19 4 0 1,-16-1-4-2,-15 3-5 1,-15 0 0-1,-1 0 1 1,0 0-7-2,-8 0-5 2,-52 0-3 0,-30 22 8 0,-24 1 3-2,-12-3-3 2,4-3 0 0,7 0 0 0,7-4 0-2,19-2 0 2,14-5-7-1,18-2-1 1,20-4-1-1,22 0-1 0,11 0 2 2,4 0 7-1,0 0 2-2,22 0-1 1,47-10 5 1,28-12-5 2,21 3 1-5,5 4 1 3,-11 9 1 0,-15 6-1 0,-23 0 3-2,-11 0 5 2,-19 0-4 0,-21 0 5-1,-10 0 0 0,-9 0-2 1,-4 0-7-1,0 0-2 2,-27 0-8-3,-50 0 1 2,-24 0 7 0,-18 6 2 0,4-1-1-2,12 1-1 2,18 0 0 0,22 1-1 0,18-6 1-2,25 2-3 2,16-3 3-1,4 0 4 1,16 0-2-1,53-3 2 1,31-13 0-1,12-6-4 1,-2 7 2-1,-19 1-1 1,-21 6 1-1,-24 5-1 2,-22 0 0-3,-20 3-1 2,-4 0 0 0,0 0-7 0,-3 0-35-2,-35 11-60 2,-9 14-46 0,19-11-101 1,-1-3-148-4</inkml:trace>
    </iact:actionData>
  </iact:action>
  <iact:action type="add" startTime="14110">
    <iact:property name="dataType"/>
    <iact:actionData xml:id="d1">
      <inkml:trace xmlns:inkml="http://www.w3.org/2003/InkML" xml:id="stk1" contextRef="#ctx0" brushRef="#br0">15315 8301 386 0,'0'0'174'9,"0"0"-19"-2,0 0-51-1,0 0-28 2,0 0-8 0,0 0-5 0,0 0-3-2,0 15-8 2,0-15-3 0,0 0-1 0,0 0-3-2,0 0-10 2,17 0-17 0,16-3-8 0,8-19 2-2,3 2 1 2,-1-7 3 0,3 5 1 0,1 3 0-2,-10 8 0 3,-6 4-2-1,2 7 6-1,-12 0-5-1,5 0 3 2,-6 5-10 0,0 8 2-2,1 6 1 2,-1-4-5 0,-4-1 1 0,4-4-1-1,0 0 2 0,4-5-8 1,9 1 1 0,-3 3 0-2,2-5-2 3,3 9 0-2,1-8 1 2,2 3 0-2,2-8 1 0,1 0-1 0,4 0-1 2,-1 0 1-2,-1 0 2-1,-2 0-2 2,-1 0 1 0,-4 0-1 0,4 0 3-1,-6-5-4 0,1-3 1 1,4-1-1 0,-5-3 0-2,5 7 1 2,-12 1 0 0,-2 4 1 0,-3 0-1-2,-8 0 1 2,9 0 0 0,-1 0 1 0,1 0-1-1,2 13-2 0,0-5 1 2,6 1 0-4,1-1-1 3,10-6 0 1,2 3 0-2,-1-2 0 2,1-3 0-4,4 0-4 3,-8 0 3 0,1 0 1 0,-5-10 0-2,3-2 0 2,-8-1 0 0,-4 4 0 0,-1 5 3-2,-8 4-2 2,5 0 2 0,-3 0-1 0,3 0-2-1,-5 0 5 0,5 6-3 2,-1 5 0-2,-2 2-1-1,0-3 0 2,6-2-1 0,-1-2 0 0,7-6 0-1,0 0 0 0,14 0-3 1,-2 0 3 0,2-23 0-2,-1 1 0 2,0 2 0 1,0 4 1-2,-6 7-1-1,-1 4 0 2,-8 5 3 0,-1 0-2-2,-1 0-1 2,-1 0 0 0,2 5 0 1,-1 0 0-2,-2 4 1-1,0 2-1 2,1-2-1 0,2 6 1-2,-1-2 0 2,0-1 0 0,3-5 1 0,-3-1-1 0,2-6 0-2,1 0 1 2,5 0-3 0,5 0 2 0,2-6 0-2,-2-8 0 2,-5 6 0 0,0 6 1 0,-2 2 2-1,-3 0-3 0,4 0 0 2,-1 0-1-4,3 0 2 3,1 0-1 0,-2 9 0 0,2 1 0-2,1-2-1 2,-3 1 1 0,2-4 2 0,-5 1-2-1,5-4 1 0,1 5-1 1,5-5 0 0,2 1 1-2,2 0-1 2,-2-3 0 0,5 0 0 0,-5 0 0 0,-2 0 0-2,-1-6 0 2,-9 2-1 1,2-3 1-2,-6 7 0-1,-2 0-1 2,-1 0-2 0,1 0 2-2,-3 0 1 2,2 0-1 0,5 0 1 0,-4 0 1 0,1 0-1-2,-2 0 0 2,1 0-1 0,1-6-1-2,-2-11 2 2,2-5-2 0,-1-1 1 0,2 1 0-2,-4 5 1 3,-1 4 0-2,-5 4 1 2,3 6 0-4,2 3 0 4,0 0-1-2,7 0 0 1,2 0 0-2,1 0-1 2,-2 0 1 0,1 8 0 0,2-3 0-1,0 5 1 0,2-3 0 1,0 5 0 0,-2-1-1 0,4 0 0-2,1 2 1 2,0-9-1 0,1-4 0 0,1 0-1-1,1 0 1 0,-1 0 0 2,-2 0 0-2,-2-4 0-1,-9-3 0 2,-2-1 0 0,-2-1 0-2,-6 3 0 2,9-1 0 0,3 0-1 0,-4 2 2-1,4 0-1 0,-5 5 1 1,6 0-1 0,1 0 0-2,2 0 0 2,-1 0 1 0,1 0-2 0,5 0 1-2,1 0-1 2,-2-7 0 0,7-3 1 1,3 1-2-4,7 1 2 3,-1-1 2 0,2 9-2 0,-4 0 0 0,-18 0-3-2,-5 0-18 2,-14 0-28 0,-11 0-57-1,-6-4-130 0,0-13-382 2</inkml:trace>
    </iact:actionData>
  </iact:action>
  <iact:action type="add" startTime="17299">
    <iact:property name="dataType"/>
    <iact:actionData xml:id="d2">
      <inkml:trace xmlns:inkml="http://www.w3.org/2003/InkML" xml:id="stk2" contextRef="#ctx0" brushRef="#br0">15192 6956 221 0,'0'0'452'6,"0"0"-289"1,0 0-55 1,0 0-11 0,0 0-27-1,0 0-7 0,0 0-15 2,8-37-4-2,-6 17-7-1,1-2-4 3,1-2-12-2,2-1-7 3,-3 3 2-6,4 5-1 4,-3 4 3 0,8 1-4 1,-8 4 2-2,-1-1 1-1,4 4-6 2,3 1-1 0,-2-2 7-1,3 5 4 0,1-8 4 1,4 2 0 0,1-1-3-1,9 0-1 0,5-1-2 1,-1-1 1 0,9 1 1-2,-4-2 3 4,0 1-5-4,3 1 2 2,-5 1-5-2,-3-1-6 2,7 0 3 0,-7 0 0 1,0 4-2-4,1 0 1 3,5 2 0 1,-3-1 4-2,7 1-3 0,0 1 0 0,-5-3-4 2,3 2-1-2,1-1-3 0,-6 4 5 0,8 0-2 1,2 0 2 0,1 0-2-2,5 0 0 2,2 0 1 0,2 0-3 0,4 0 1-2,-3 0-7 2,-4-4 11 0,-3-2-8 1,-1-4-1-4,-5 9 2 3,-4-3 2 0,0 2-1 0,-1-1-1-2,1 3 2 3,0-6 1-2,3 4-2 1,7 2-3-1,-2-3-1 0,4 3 1 1,2-4 5 0,-2 2-6-1,2 2-1 1,-2 0 1 0,-1 0-1-1,1 0 3-1,-5-3-3 2,3 0 2 0,0-2-2 0,-4-1 1-2,1 0 0 2,-4 1 1 0,-1-1 0 0,2 3 2-2,3 2-2 2,-1 1 1 0,6-4-3 0,2 4 0-1,6 0 0 0,1 0 0 2,-2 0 0-2,-5 0 0-1,-8 0 0 2,-9 0 0 0,-11 0 0 0,-3 0 0-2,-7 0 0 2,-1 0 0 0,2 0 0 1,-4 0 0-4,-5 0 0 3,-2 0 0 0,7 0 0 0,-3-3 0-2,0-6 0 2,8-7 0 0,-4-4 0 0,5-9 0-1,-3-1 0 1,0-9 0 0,-5-4 0-1,0-5 0-1,4-2 0 2,-8-1 0 0,8 1 0 1,-3 8 0-4,-4 10 0 4,-2 13 0-2,0 13 0 2,-3 4-4-4,0 2 3 3,0-3 1 0,0 3 1 0,0 0 0-2,0 0 2 2,0 0-3 0,0 0 0 0,5 26 0-1,2 10 0 0,6 6 0 2,3 0 0-2,4-3 0-1,-4-5 0 2,-1-6 0 0,0-6 0 0,-1-7 0-2,3 0 0 2,9-5 0 0,2-2-3 0,9-1 1-2,4-2 2 2,7-5 0 0,0 4-1 0,2-4 1-2,7 0-1 2,-1 0 1 0,1 0 0 0,-1-4 0-1,1-1 0 0,-5 5 1 2,5-3 1-2,-1-1-2-1,1 4 0 2,2-5 0 0,-7 5 1 0,5-3 0-2,-9 1 1 2,8 2-4 0,-2-4 2 1,-3 4-1-4,-2 0-3 3,2 0 3 0,-2 0 1 0,2 0 0-2,-5 0-1 3,5 4 1-2,-2-4-2 1,2 0 2 20,-2 0 0-27,2 0-1-1,2 0 0 2,-2 0 1 3,1 0 0 3,-2 0 0 0,-1 0 0 0,2-6 0-2,-2 4 1 2,-1-5-2 0,0 1 1 0,-4 4 0-2,0-3 0 2,-1-2 0 0,-2-1-1 0,3 3 1-2,2-1 0 2,-7 0 0 0,2 4 1 0,-1-1-1-1,4 3 1 0,4-3-1 2,1 3-1-2,-1-5 1-1,-2 1-1 2,-1 4 1 0,-4 0 0 0,-1 0 1-2,4 0 0 2,1 0-2 0,10 0 2 0,-3 0-2-2,-3 0 0 2,-1 0-3 0,-5 0 3 0,4 0 0-2,-4 4 1 2,4-2 0 1,2 7 1-2,-1-4-1 0,0 0 0 0,-1 2-1 2,-4-2-3-2,0 0 4-1,0 0-2 2,4-3-2 0,-8-2 1 0,2 0-2-2,-4 0 1 3,-3 0 1-2,-1 0-2 1,-5 0-4-2,-5 0 4 2,6 0 2 0,-6-7 3 0,-3 4 0-2,0 3 0 2,-4 0 0 0,2 0-1 0,-4 0 1-1,7 0 0 0,-5 0-3 2,-1 0-1-2,-1 0 3-1,0 0 0 2,2 0 1 0,-2 0 1 0,0 0-1-2,-1 11-1 2,0 5 1 0,-9 0 0 1,6 5 0-3,-4 0 0 1,-2 5 0 1,-1-4 1 0,0 3-1-2,-3 1 0 2,2 0-3 0,2-1 3 0,5-3-3-1,2-5-9 0,1-6-34 2,8-5-9-2,6-6-26-1,0 0-90 2,2-26-30 0,-24 6-72 0,-4 2-257-2</inkml:trace>
    </iact:actionData>
  </iact:action>
  <iact:action type="add" startTime="20021">
    <iact:property name="dataType"/>
    <iact:actionData xml:id="d3">
      <inkml:trace xmlns:inkml="http://www.w3.org/2003/InkML" xml:id="stk3" contextRef="#ctx0" brushRef="#br0">17819 5106 710 0,'0'0'173'7,"0"0"-76"0,0 0-1 1,0 0-23 0,0 0-15-1,0 0 6-1,0 0-8 2,-282 115-16 0,231-93-20 0,6 1-10-1,5-3-9 0,9-9-1 1,11-3 0 0,7-5-11-2,10 0-25 2,3-1-42 0,0 5-3 0,3-2-67-2,10-2-148 2,-3-3-154 0</inkml:trace>
    </iact:actionData>
  </iact:action>
  <iact:action type="add" startTime="20301">
    <iact:property name="dataType"/>
    <iact:actionData xml:id="d4">
      <inkml:trace xmlns:inkml="http://www.w3.org/2003/InkML" xml:id="stk4" contextRef="#ctx0" brushRef="#br0">17608 5260 36 0,'0'0'482'3,"0"0"-271"6,0 0-73-2,0 0-45 1,0 0-18-1,0 0-5 1,13 107 0 0,-13-55-8-1,1 9-2-1,-1 4-11 3,9-4-18-2,-6 1-9 1,0-12-13-2,1-2-7 3,2-12 1-2,-3-10-3 2,-2-9 0-4,-1-12-11 3,3-1-25 0,-3-4-24 0,0 0-12-2,5 0-1 2,-2 0 36 0,-1 0 28 0,-2 0 9-1,0 0 11 0,0 0 9 2,0-6 5-2,0 1-5-1,-10-2 23 2,-22 7 18 0,0 0-17 0,-7 0-9-2,6 0-19 2,1 0-11 0,10 0-5 0,8 0 0-2,4 0-16 2,10 0-57 0,0 0-40 0,0-5-32-2,0 2-92 2</inkml:trace>
    </iact:actionData>
  </iact:action>
  <iact:action type="add" startTime="20800">
    <iact:property name="dataType"/>
    <iact:actionData xml:id="d5">
      <inkml:trace xmlns:inkml="http://www.w3.org/2003/InkML" xml:id="stk5" contextRef="#ctx0" brushRef="#br0">18130 5547 402 0,'0'0'253'8,"0"0"-153"-2,0 0-11 2,0 0-21 0,0 0-17 0,0 0-4-2,-167 92 3 2,139-57-5 0,11-8-8 0,3-1-14-2,12-9-13 2,2 1-5 0,0-8-1 0,2-5-3-2,29-5-1 2,6 0 0 0,0-15-1 0,-3-37-5-2,-5-12 5 2,-5-9-2 1,-5-15-2-1,-10-2-4-3,-3 0-1 3,-6 11-1 0,0 18-3 0,0 24-4-2,0 27-5 2,0 10 0 0,0 13 23 0,0 43 2-2,0 17 10 2,-3 9-2 0,0-1 12 0,-1-3-3-2,4-10-6 2,-3-11-5 0,3-13-8 0,0-13 0-1,0-11-9 0,0-11-34 2,0-9-35-2,0 0-173-1,3 0-207 2</inkml:trace>
    </iact:actionData>
  </iact:action>
  <iact:action type="add" startTime="21243">
    <iact:property name="dataType"/>
    <iact:actionData xml:id="d6">
      <inkml:trace xmlns:inkml="http://www.w3.org/2003/InkML" xml:id="stk6" contextRef="#ctx0" brushRef="#br0">18130 5547 489 0</inkml:trace>
    </iact:actionData>
  </iact:action>
  <iact:action type="add" startTime="21269">
    <iact:property name="dataType"/>
    <iact:actionData xml:id="d7">
      <inkml:trace xmlns:inkml="http://www.w3.org/2003/InkML" xml:id="stk7" contextRef="#ctx0" brushRef="#br0">18130 5547 489 0,'143'121'328'2,"-143"-121"-132"-2,0 0-126 1,0 0-24 0,0 0-17 6,0 0-17 1,181-123-3-2,-169 95-5 2,-8 2-3 0,-4 6-1 0,0 9-1-2,-4 11-9 2,-16 0 3 0,-5 0 1 0,0 11 6-2,7 19 5 2,-3 2 5 0,8-1-4 0,9 4-1-1,1 0 3 1,3-1 1 0,0-6 4-1,0-3-10-1,4-2-3 2,20-3 0 0,2-9-19 0,4-9-19-2,6-2-30 2,1 0-74 0,-29 0-205 1</inkml:trace>
    </iact:actionData>
  </iact:action>
  <iact:action type="add" startTime="21574">
    <iact:property name="dataType"/>
    <iact:actionData xml:id="d8">
      <inkml:trace xmlns:inkml="http://www.w3.org/2003/InkML" xml:id="stk8" contextRef="#ctx0" brushRef="#br0">18643 5742 418 0,'0'0'231'6,"0"0"-60"2,0 0-35-2,0 0-66 2,0 0-12 0,0 0-6-2,0 0-18 2,96-180-6 0,-92 180 0 0,-1 0 0-2,10 0-4 2,0 7-11 0,4 30-8 0,-2 5-3-2,1 1-2 3,-3-9 0-2,-3-7-8 2,-6-10-25-2,5-11-33-1,-5-6-47 2,-4 0-135 0,8-20-357 0</inkml:trace>
    </iact:actionData>
  </iact:action>
  <iact:action type="add" startTime="21867">
    <iact:property name="dataType"/>
    <iact:actionData xml:id="d9">
      <inkml:trace xmlns:inkml="http://www.w3.org/2003/InkML" xml:id="stk9" contextRef="#ctx0" brushRef="#br0">19094 4999 441 0,'0'0'205'7,"0"0"-15"1,0 0-89-1,0 0-21-2,0 0-15 3,0 0-14 0,23 213-5 0,-19-148-19-2,-4 0 0 2,3-1-16 0,-3-4-10 0,3-9 2-2,-3-6-3 2,0-18-7 0,0-7-36-2,1-17-46 3,-1-3-79-2,5 0-232 2</inkml:trace>
    </iact:actionData>
  </iact:action>
  <iact:action type="add" startTime="22085">
    <iact:property name="dataType"/>
    <iact:actionData xml:id="d10">
      <inkml:trace xmlns:inkml="http://www.w3.org/2003/InkML" xml:id="stk10" contextRef="#ctx0" brushRef="#br0">19268 5311 449 0,'0'0'288'18,"0"0"-170"-17,0 0 12-1,0 0-38 8,0 0-23 0,0 0-38 0,-264 22-28 0,233-10-3-2,11-7-11 3,7-1-63-4,13-4-75 3,0 0-279 0</inkml:trace>
    </iact:actionData>
  </iact:action>
  <iact:action type="add" startTime="22303">
    <iact:property name="dataType"/>
    <iact:actionData xml:id="d11">
      <inkml:trace xmlns:inkml="http://www.w3.org/2003/InkML" xml:id="stk11" contextRef="#ctx0" brushRef="#br0">19439 5569 675 0,'0'0'222'7,"0"0"-117"-1,0 0-79 0,0 0-26 2,0 0-13-2,0 0-95 2,46 82-209 1</inkml:trace>
    </iact:actionData>
  </iact:action>
  <iact:action type="add" startTime="22436">
    <iact:property name="dataType"/>
    <iact:actionData xml:id="d12">
      <inkml:trace xmlns:inkml="http://www.w3.org/2003/InkML" xml:id="stk12" contextRef="#ctx0" brushRef="#br0">19494 5168 545 0,'0'0'179'6,"0"0"-74"3,0 0-67-2,0 0-22-1,0 0-11 2,0 0-2 0,-9-95-3 0,6 100-48-2,3 10-234 2</inkml:trace>
    </iact:actionData>
  </iact:action>
  <iact:action type="add" startTime="22645">
    <iact:property name="dataType"/>
    <iact:actionData xml:id="d13">
      <inkml:trace xmlns:inkml="http://www.w3.org/2003/InkML" xml:id="stk13" contextRef="#ctx0" brushRef="#br0">19494 5168 468 0,'195'-141'150'9,"-195"141"-9"-2,0 0-68 0,0 0-9-1,0 0-16 2,0 0-7 0,6 348-14 0,1-287 1-2,-2-4-2 2,3 0-16 0,-3-8-6 0,2-5-4-1,-1-7-1 0,1-12-18 2,-1-15-70-2,-5-10-25-1,-1 0-276 2</inkml:trace>
    </iact:actionData>
  </iact:action>
  <iact:action type="add" startTime="22864">
    <iact:property name="dataType"/>
    <iact:actionData xml:id="d14">
      <inkml:trace xmlns:inkml="http://www.w3.org/2003/InkML" xml:id="stk14" contextRef="#ctx0" brushRef="#br0">19830 5440 629 0,'0'0'152'6,"0"0"8"2,0 0-70-2,0 0-34 2,0 0-28 0,0 0-23-2,-328-4-5 2,301 4-20 0,14 0-72 0,13 0-170-2,0 0-399 2</inkml:trace>
    </iact:actionData>
  </iact:action>
  <iact:action type="add" startTime="23112">
    <iact:property name="dataType"/>
    <iact:actionData xml:id="d15">
      <inkml:trace xmlns:inkml="http://www.w3.org/2003/InkML" xml:id="stk15" contextRef="#ctx0" brushRef="#br0">20158 5401 131 0,'0'0'556'8,"0"0"-382"-3,0 0-84 2,0 0-44 1,0 0 2-2,0 0 3 2,-66 245-6 0,30-170-7 0,1-4-16 1,2-18-13-3,8-10-6 2,7-19-3 0,3-12-6-3,9-12-23 3,2 0-57 1,4-26-64-2,0 1-28 2,0-5-214-4</inkml:trace>
    </iact:actionData>
  </iact:action>
  <iact:action type="add" startTime="23390">
    <iact:property name="dataType"/>
    <iact:actionData xml:id="d16">
      <inkml:trace xmlns:inkml="http://www.w3.org/2003/InkML" xml:id="stk16" contextRef="#ctx0" brushRef="#br0">19924 5266 407 0,'0'0'250'4,"0"0"-57"4,0 0-66 0,0 0-57-1,0 0-22 0,0 0-6 1,60 289-15 0,-53-249-9-2,3-9-17 2,0-11-1 0,-4-10-5 0,1-3-36-2,-7-7-81 2,0 0-222 0</inkml:trace>
    </iact:actionData>
  </iact:action>
  <iact:action type="add" startTime="26735">
    <iact:property name="dataType"/>
    <iact:actionData xml:id="d17">
      <inkml:trace xmlns:inkml="http://www.w3.org/2003/InkML" xml:id="stk17" contextRef="#ctx0" brushRef="#br1">17053 6514 272 0,'0'0'445'7,"0"0"-226"1,0 0-60 0,0 0-31-2,0 0-17 2,0 0-16 0,0 0-22 0,71-14 16-2,-71 14-15 2,0 0-22 0,-15 0-15 0,-34 0-4-2,-22 0 15 2,-6 0-17 0,-7 0 0 0,-9 0 6-2,5 0-10 2,-12 0-6 1,-5 0-3-1,-8 0-4-2,0 0 3 3,2 2-5-1,1-2-8-1,5 0-4 0,2 6 0 1,6 0 0 0,10 7 0-1,9 2 0-1,10-1 0 4,17-2 0-3,6-4 0 2,16-3 0-4,12-2 0 3,11-1 0-1,2-2 0 0,4 0 0-1,0 0 0 2,-3 3 0 0,-3 1 0 0,-4 1 0-2,-3 0 0 2,-5 5 0 0,4-3 0 1,-7 6 0-4,3-5 0 3,0 1 0 1,5-2 0-2,2 1 0-1,6-5 0 2,2 0 0 0,3 0 0 0,-4 3 0-2,4 8 0 3,0 2 0-2,0 10 0 1,0-3 0-2,0 1 0 2,0 2 0 1,0-1 0-2,0 1 0-1,4 2 0 2,4 3 0 0,-4 2 0 0,3 6 0-2,-2 12 0 2,0 11 0 0,1 13 0 0,-1 13 0-2,5 8 0 2,6-1 0 0,-5-11 0 0,4-11 0-2,-4-11 0 3,-1-11 0-2,-2-1 0 1,0-1 0-2,-5-2 0 2,-1 1 0 0,1-4 0 0,-3 4 0-2,0 1 0 2,0-8 0 0,0-7 0 0,0-14 0-2,4-12 0 2,-4-4 0 0,0-2 0 0,0-2 0-2,0 1 0 2,0 9 0 0,0 4 0 0,0 0 0-2,0 5 0 3,0-2 0-2,0-5 0 1,0-6 0-2,0-6 0 2,0 0 0 0,0 0 0 0,0 0 0-2,0 0 0 2,0 0 0 0,12 0 0 0,8 0 0-2,4 0 0 2,0 6 0 0,5-4 0 0,10 1 0-2,3-3 0 2,9 0 0 0,14 0 0 0,10 0 0-1,14 0 0 1,-1-3 0 0,12 3 0-1,4 0 0-1,7 0 0 2,-1 0 0 0,3 0 0 0,-12 0 0-2,-14 0 0 2,-14 0 0 0,-12 0 0 0,-8 0 0-2,-6 0 0 3,3 0 0-2,1 5 0 1,-2 4 0-2,-2-5 0 2,-10-4 0 0,-9 0 0 0,-12 0 0-2,0 0 0 3,-9 0 0-2,-3 0 0 1,4 0 0-2,-8 0 0 2,4 0 0 0,-4 0 0 0,0 0 0-2,0 0 0 2,0 0 0 0,0 0 0 0,0 0 0-2,0 0 0 2,0 0 0 0,0 0 0 0,0 0 0-2,0 0 0 2,0 0 0 0,9 0 0 0,-3 0 0-2,7 0 0 3,0 0 0-2,-2-4 0 1,5-5 0-1,-3-4 0 0,6 4 0 1,-7 4 0 0,1 1 0-2,-9 1 0 2,-1 1 0 0,3 2 0 0,-3-8 0-2,-2-12 0 2,6-9 0 4,-1-20 0-6,0-16 0 0,-2-24 0 2,-4-24 0 0,0-25 0 0,0-23 0-2,0-7 0 3,0-1 0-2,0 9 0 2,0 18 0-4,0 17 0 3,0 21 0 0,0 15 0 0,0 12 0-2,0 24 0 2,0 16 0-1,0 21 0 2,0 9 0-5,0 7 0 4,0 0 0 0,0 0 0 0,0 0 0-2,0 0-53 2,0 17-48 0,0 13-23 0,0 8-127-2,0-15-61 3,21-2-685-2</inkml:trace>
    </iact:actionData>
  </iact:action>
  <iact:action type="add" startTime="28821">
    <iact:property name="dataType"/>
    <iact:actionData xml:id="d18">
      <inkml:trace xmlns:inkml="http://www.w3.org/2003/InkML" xml:id="stk18" contextRef="#ctx0" brushRef="#br1">28247 6480 644 0,'0'0'312'7,"0"0"-196"-1,0 0-9 2,0 0-17 0,0 0 8 0,0 0-18-2,0 0-11 2,-345-6-6 0,244 6-8 0,1-3-7-2,0-5-7 2,-6 2-13 0,-3 1 6 0,-1-1-9-2,0 6 1 3,13-2-18-2,17-4 0 1,12 1-5-1,16-2-3 1,11-1 2 0,14 6-4 0,9 2 2 0,4 0 0-1,10 0 0-1,-1 0 1 2,2 0 0-2,0 0-1 2,-7 0 0 0,-3 0 0 0,-1 0-1-2,-2 0-1 2,-2 0-3 0,2 2 0 0,3 6 0-2,3-1-1 4,6-2 0-4,1-3 1 2,3-2-1-2,0 0 2 2,0 0 4 0,0 0 2 0,-6 10-2-2,3-3 0 2,-1 14 0 0,-3 1-1 0,1 3 0-2,-4 6 1 2,0 6 0 0,-1 3 0 0,-2 7 1-2,0 9-1 3,2 8 0-2,-5 11 0 1,-4-1 0-2,1 0 1 3,4 1 0-2,-4 2-1 2,5-2 0-4,-4 1 0 4,3-2 0-2,4-2 0 1,4 7 1-1,4 0-1 0,3 2 3 1,0 1 4 0,0 2 5-2,0-11-10 3,0-3 4-2,0-9-5 1,0-14 1-2,-3-5-1 2,-1-12 0 0,1-4 0 0,0-5 1-2,0-3-1 3,3-1-2-2,0-4 1 2,0-4 0-4,0-4 3 3,0-5 0 1,0 0-3-2,0 4 0-1,0-1 0 2,0 2 5 0,0 0-4 0,0 1-1-2,0 0 0 2,0-6-1 0,0 0 2 0,0 0-2-2,0 2 1 2,0-2-2 0,0 0 2 0,0 0-1-2,0 0 1 3,0 0-1-2,0 0 0 2,21 0 0-4,28 0 1 3,13 0 0 0,16-8 2-2,12-3-1 2,20-1-1 1,8 7 4-1,-4 2-2 0,-1 1 1-3,-11 2-3 3,-12-4 0 0,-5 0 0 1,-6-3 0-3,0-1 0 2,3 3 0 0,3-1 0 0,-4 6 0-2,3 0 0 2,-3 0 2-1,-4 0-3 2,-7 0 4-4,-3 0-5 3,-8 0 5 1,-2 0-3-1,-10 0 0-3,1 0 1 5,-7 0-1-4,-1 0 0 3,-5 0 0-4,-10 0 1 4,-9 0-1-2,-6 0 0 2,-4 0 0-4,-6 0 1 3,0 0-1 1,0 0 0-3,0 0 0 1,0 0-1 2,0 0-1-1,0 0 2 0,0 0 0-2,0 0 0 1,0 0-1 2,0 0-2-1,0 0 0-2,0-18-2 1,0-12 1 1,0-24 4 0,0-11 0-2,0-19 1 2,0-8-1 0,0-18 1 0,0-10-1-2,0-16 0 2,1 0 0 0,12 0 0 0,0 11 0-2,-3 13 0 3,-5 21 0-2,-2 12 0 2,-3 11 0-4,4 15 0 3,0 2-1 0,-1 9 1 0,-1 5 1-2,-2 12-1 2,0 8 0 0,0 5 0 0,3 4 0-2,1 3 0 2,-4-3 0 0,3-1 0 0,0 1 0-2,0-1 0 2,-3 1 0 0,0 2 0 0,0 3 0-2,0 3-2 3,0 0 2-2,0 0-1 2,0-3-7-4,-3-2 5 4,-19-4 2-2,0 1 1 1,-4-1 1-2,-1 5-1 2,-4-3 0 0,-8 7 1 0,3 0 0-2,-8 0 2 2,-1 0-3 0,2 0 1 0,7 11-2-2,2-2 1 3,11-4-8-2,0 2-23 2,-2 0-53-4,5-1-52 4,11-3-75-2,5 3-126-1</inkml:trace>
    </iact:actionData>
  </iact:action>
  <iact:action type="add" startTime="32511">
    <iact:property name="dataType"/>
    <iact:actionData xml:id="d19">
      <inkml:trace xmlns:inkml="http://www.w3.org/2003/InkML" xml:id="stk19" contextRef="#ctx0" brushRef="#br1">14499 11429 251 0,'0'3'153'6,"0"-3"-24"2,0 0 18 0,0 0-37 0,0 0-28-3,0 0 6 3,0 0-22 0,3 0-20 0,17 0-14-1,0 0 1 0,11 0 0 2,5 0-9-2,7 0-1-1,1 0 0 2,-7-7-6 0,8 2-3 0,-8 0 0-2,-1-2-5 3,3 6-3-1,-6-1 0-1,6-5-2 1,-10 1-4-1,8 4 6 1,-4-5-6 0,2-1 10-3,1 3-6 3,6-1 0 1,2-2 2-2,-1 3 1 0,-2-3-1 0,-1-1-1 2,2 1 2-1,-4 1-1-2,-5-1 1 2,-2 6-3 0,-4-5 4-1,-1 5 1 0,0 2-4 1,-5 0-3 0,2 0 0 0,2 0-2-3,-2 0 1 4,7 0-1-2,1 0 1 2,-2 9-1-4,-2-5 0 3,2 2 0 0,-1 1 0 1,-5-2 0-3,10 0 0 2,-2 2 0-1,-1-2 2 1,6 0-2-2,-2-2 0 3,3-1 1-2,-5-2-2 1,-4 0 2-1,-4 0-1 0,-2 0 2 3,1 0-2-4,-5 0 0 2,-4 0 1-2,-2 0 0 2,-8 3-1 0,-4-3 1-2,0 3-1 2,0 0-1 0,0 3-18 0,0 9-22-2,-7 4-36 2,-6-11-44 0,-7 6-155 0</inkml:trace>
    </iact:actionData>
  </iact:action>
  <iact:action type="add" startTime="36447">
    <iact:property name="dataType"/>
    <iact:actionData xml:id="d20">
      <inkml:trace xmlns:inkml="http://www.w3.org/2003/InkML" xml:id="stk20" contextRef="#ctx0" brushRef="#br2">17605 11654 641 0,'0'0'225'7,"0"0"-90"1,0 0-69 0,0 0-23-2,0 0 14 2,0 0 16 0,0 0 13 0,0 8-4-2,3-5-13 2,0 1-2 0,4 1-18 0,-4 0-15-2,3 0-4 2,1 1-11 0,0-3-2 0,11 0-7-2,5-3-6 2,13 0 2 0,8 0-3 0,9-6 1-2,7-15 2 2,5-3 2 1,-1-4 0-2,8 6-1-1,-5 2 3 2,-6 6 1 0,-9 8 0 0,-12 2 4-2,-12 4-1 3,-8 0-5-2,-2 0 6 2,-10 0-5-4,4 4 9 3,2 14-6 0,-1 1-5 0,-1 4-2-2,4-4-1 2,-3 1 0 1,2 0-3-2,2-4-2-1,6-1 2 2,3-2-1 0,5 2 1 0,5-8-2-2,12-3-1 2,11-4 0 0,8 0-1 0,1 0 2-2,-1-6 2 3,2-9 3-2,-2 2-3 2,-2-1 1-4,-3 2 0 3,-5 4-3 0,-6 1 5 0,-15 0-1-2,-8 4-1 2,-5 3 4 0,-6 0-4 0,-1 0 2-2,-4 0-4 2,4 0 5 0,-3 0-5 0,3 0 5-2,4 6-4 3,0 11-1-2,0-3 0 1,-1-3 0 0,9-2-1-1,2-7 0 0,14-2-1 2,9 0 0-4,5 0-1 3,11-8-1 0,-4-20 3 0,6 0 0-2,1-1 0 2,-4 4-2 0,-2 2 2 0,-3 7 1-2,-12-1-1 2,-5 6 2 0,-12 2-1 0,-4 4 2-2,-9 2-3 2,-3 3 1 0,-2 0 2 0,-3 0 1-2,6 5-3 3,-1 12-1-2,-7-2 2 2,10-4-2-4,-4-2 0 3,13-5 1 0,9 0-1 0,11-2-1 0,6-2 0-2,10 0-1 2,5 0 2 0,10 0 0-2,4-25-1 2,2-9 0 0,-3 1-4 0,-7 5 5-2,-16 10 1 2,-17 13 2 0,-17 5-3 0,-4 0 0-2,-7 0 4 3,-3 0-2-2,3 0-3 2,-4 12 3-4,-4 5-3 4,4 3 1-2,1 4 0 1,3 1 3-2,0 5-2 2,-2-11-1 0,10-3-1 0,3-4 1-2,12-12-2 2,9 0 0 0,12 0 2 0,9-7 0-2,7-13 0 2,-4 0 0 0,-1-2 0 0,-9 9-1-2,-1-1 0 3,-10 2 0-2,10 2 0 2,-5 2 0-4,-3-1 1 3,-1 0-3 2,0 7 4-4,-6 2-1 0,-4 0 0 2,2 0 1 0,-5 24-2 0,2 2 1-2,-5-7 0 2,2-2 0 0,4-4 1 0,0-8-1-2,5-5 0 2,9 0-2 0,9 0 2 0,-4-3-1-2,10-14-1 3,-2 0 2-2,7-6-1 2,-4 1 1-4,1 2 0 3,-2 6 1 0,-6 2-1 0,-9 9 4-2,-3 1-3 2,-13 2 0 0,-1 0-1 0,-1 0 0-1,-5 0-2 0,-2 0 5 1,-1 5-2 0,1 7 0-2,-5 5-1 2,7-2 0 0,-5-5 0 0,1-2 0-2,5-2 0 3,7-6-3-2,14 0 3 2,2 0 0-4,3 0 1 3,6-6-1 0,5-12 0 0,-6-6-2-2,3-1 2 2,-9 3-1 0,-5 9-1 0,-15 6 2-2,-11 7 0 2,-4 0 0 0,-11 0 0 0,6 14-1-2,-6 3 1 2,3-1 0 0,-4 4 1 0,1-3 0-2,7 0-2 3,1-3 0-2,8 0 1 2,5-3-1-4,3-3 0 3,3-1 1 0,4-5-1-2,-1-2 0 2,9 0-1 0,5 0 0 0,1-22-2-2,9-4 3 2,-7 1-1 0,0 12 2 0,-7 9 0 0,-9 4 0-2,-9 0 1 2,-3 0 1 0,-12 11-1 0,3-1-1-2,-8-3-1 3,5 6 1-2,2 0 1 1,5 6-1-2,1 1 0 2,8 3 0 0,-3-4 0 1,1 1 0-4,5-8 0 3,1-10-1 0,5-2-4 0,12 0 5-1,7-10-3 0,4-22 2 1,0 4 1 0,0 6-1-2,2 4 1 2,-11 7 2 0,-7 4-1 0,0 0-1-2,-8-3-1 3,-4 1 0-2,-6 3 2 2,-7 3-2-4,5 3 2 3,0 0-2 0,0 0 0 0,1 15 1-1,-1-4 1 0,0-2-1 3,0-4 0-4,7-5-3 0,5 0 1 2,9 0 0 0,7-4 2 0,5-17-4-2,7-2 4 2,-3-3-6 0,-4 4 4 0,-10 12-1-2,-6 6 3 3,-13 4 0-2,-8 0-1 2,-2 6 0-4,0 16 1 3,-1 3-5 0,2-3-2-2,5 1 5 2,0-1-2 0,9-1 2 0,4-5-1 0,5 3 2-1,4-1-2 0,5 2 0 1,2-1 3 0,7-8 0-2,5-4 0 3,-2-7-2-1,9 0 0 0,1-13-4-2,-4-18 5 2,5 4-1 0,-11 1 2 0,-1 13 0-2,-4 4 0 2,-15 6-1 0,1 0 1 0,-10 3 1-2,0 0-1 2,3 0-2 0,8 0 1 0,-1 0 0-3,7 0 0 4,2 0-1-2,12 0 1 2,6 0 0-3,10 0-3 2,8-3 2 0,7-8 0-2,-11 4 1 2,-13 7-1 1,-27 0-2-2,-29 0-1 1,-17 0-36-2,-7 0-65 2,-12-7-149 0,-30 7-82 0</inkml:trace>
    </iact:actionData>
  </iact:action>
  <iact:action type="add" startTime="43910">
    <iact:property name="dataType"/>
    <iact:actionData xml:id="d21">
      <inkml:trace xmlns:inkml="http://www.w3.org/2003/InkML" xml:id="stk21" contextRef="#ctx0" brushRef="#br0">19840 12646 350 0,'0'0'144'8,"0"0"-95"0,0 0-4 0,0 0-8-2,0 0-17 2,0 0-13 0,0 0-1 0,-17 22-3-2,11-11-3 2,0 0-36 0,2-7-59 0,1-2-157-2</inkml:trace>
    </iact:actionData>
  </iact:action>
  <iact:action type="add" startTime="44063">
    <iact:property name="dataType"/>
    <iact:actionData xml:id="d22">
      <inkml:trace xmlns:inkml="http://www.w3.org/2003/InkML" xml:id="stk22" contextRef="#ctx0" brushRef="#br0">19840 12646 508 0,'-43'54'288'3,"43"-54"-119"0,0 0-59 4,0 0-40 1,0 0-18-2,0 0-2 2,0 0 9 0,0 0 5 0,-21 5-17-2,-5-5 11 2,-1 0-10 0,-10 0-1 0,-10 0 12-2,-3 0-5 2,-13 0-1 0,-1 0-11 0,-4 0 3-2,-5 0-7 2,-7 0-6 1,-4 0 1-2,-13 0-9-1,-7 0 2 2,-9 0-5 0,4 0 4 0,-2 0-5-2,2 0-15 2,4 0-5 0,1 0 0 0,-2 3 0-1,6-3 0 3,3 0 0-3,3 0 0 2,4 0 0-4,6 0 0 3,0 0 0 0,-2 0 0 0,8-8 0-2,-7 4 0 1,1 2 0 2,4 2 0-1,-4 0 0-2,-5 0 0 1,-1 0 0 2,3 0 0-2,2 0 0 0,7 6 0 1,8 2 0 0,2 5 0 0,-5-1 0-1,2 2 0 1,-14 4 0 0,1-1 0-1,-2 2 0-1,-5-6 0 1,3 4 0 2,4-5 0-2,10-4 0 0,11-6 0 0,7-2 0 2,-5 0 0-2,-6 0 0-1,-10 0 0 2,-13 0 0 0,-4 0 0 1,0 0 0-4,6 0 0 3,2 0 0 0,3 6 0 1,11 3 0-3,0-1 0 3,-5 1 0-2,6-4 0 1,5 1 0-3,6 0 0 4,6-6 0-2,3 0 0 2,8 0 0-4,4 0 0 4,10 0 0-1,0 0 0 0,2 0 0-2,3 0 0 2,-1 0 0-2,1 0 0 3,-7 0 0-3,-5-2 0 2,-2 2 0 0,2 0 0 0,-8 0 0-2,4 0 0 2,1 0 0 0,10 0 0-1,1 0 0 0,17 0 0 1,-2 0 0-1,-5 0 0 2,-12 0 0-3,-9 0 0 2,-11 7 0 0,2 10 0 0,8-6 0-3,4 1 0 4,12-5 0-1,7-1 0 0,4 1 0-3,0-2 0 4,-2-2 0-1,-11 3 0 0,-10-3 0-3,-17-2 0 4,-7 6 0-2,-12-2 0 1,-1 7 0-1,-1-5 0 1,-6 6 0 0,17-9 0 0,6-1 0-2,17 0 0 2,16-3 0 0,17 0 0 0,3 0 0-3,4 0 0 4,0 0 0-2,-5 0 0 1,4 0 0-2,-2 0 0 2,-7 0 0 0,0 0 0 1,3 0 0-4,4 0 0 3,-3 0 0 0,6 0 0 0,0 0-5-2,0 0-12 2,0 0 5 0,0 0-2 0,-4 0 5-2,-10 0 2 2,1 0 7 0,-1 0-1 0,8 0 0-2,-3 0-1 2,9 0-9 0,0 0 0 0,-1 0-10-2,-6 0 12 2,-5 0 3 0,1 0 6 0,-3 0-4-2,4 0 1 2,5 0-2 0,0 0-6 0,1 0-1-2,-2 0-8 2,-3 0 7 1,1 0 5-2,-1 0 3-1,2 0-4 2,-1 0-6 1,0 0-10-2,3 0-1-1,-2 0 0 3,7 0 0-1,-4 0 21 0,2 0 5-2,-5 0 3 3,-2 0-2-2,-1 0 2 1,3 0-3-3,-6 0 0 3,3 0 0 0,3 0 0 0,2 0 0-2,5 0 0 2,-3 0-2 0,3 0 4 0,-3 0 0-2,-5 7-2 2,3-2 3 0,1-3-3 0,-2 4 1-2,3-2-1 2,0 0 1 0,3-1-2 0,0 3-1-2,-4 8 2 2,4 8-5 0,-4 4 4 0,-5 5 1-2,2-1-1 2,0-1 0 0,-2-1 2 0,2-6 0-2,-2 3-1 2,2 0-1 0,2 4 1 0,2 5 2-2,-2 3-1 2,3 5 0 0,-8 2-1 0,-6 3 0-2,-4 10 0 2,-3 0 1 0,2-8 4 0,-2 3-4-2,6-2 0 2,-4 9 0 0,8 9 1 0,-3 2 4-2,9-3 6 3,-6-2-9-2,2 3 3 1,-2-4 4-2,-2-10-6 2,14-7 1 0,-2-10-2 0,-2-3 0-2,2-4-2 2,3 2 3 1,-2-2-4-2,2 1 0-1,0-1 0 2,0 0 1 0,0-8 0 0,0-9 0-2,0-6 2 2,0-2-3 0,2-3 0 0,1 4 0-2,6 1 1 3,3-2 1-2,-1 0-2 2,5 2 0-4,4-3 1 3,4-1-3 0,6-3 1 1,12 0 1-4,9 0 1 3,11 0 1 0,19-3 1 0,8-13 0-2,18-2 4 2,10 1 1 0,12 2 6 0,6 3-6-2,3 8 2 2,-2 4-1 0,5 0 6 0,-1 0-2-2,-3 16 4 3,0 2 5-2,4 5-7 1,0-2 7-1,2 3-12 0,-8 2 3 1,-15-4 1 0,-8-2-5-2,-3-10-5 2,2-1 0 0,9-4 1 0,24-2-2-2,14 4-3 2,14 0 3 0,7 2 4 0,-2 5-4-2,-9 0 6 2,-17-6-6 0,-21 7-3 0,-17-4 0-2,-19-3 0 3,-4 7 0-2,-7-10 0-1,-5 3 0 2,-4 1 0 0,-2-6 0 0,10 0 0 0,-1-3 0-2,-2 2 0 2,4 1 0 1,-2 1 0-2,3 3 0-1,3 4 0 2,-1 1 0 0,-5 3 0 0,6-13 0-2,-6 1 0 2,8-1 0 0,-5-2 0 0,-10 0 0-2,2 0 0 3,-12 0 0-2,4 0 0-1,2 6 0 2,1 3 0 0,6 1 0 0,-2 2 0 0,-2 1 0-2,6-1 0 2,-2 0 0 1,3-7 0-2,-3 3 0-1,2-1 0 2,-5-2 0 0,-3 0 0 0,9-5 0 0,-2 0 0-2,-1 0 0 3,6 0 0-1,-9 0 0-3,-3-8 0 4,-3-1 0-2,-3 1 0 1,-1 0 0-2,3 3 0 2,2-2 0 0,5 5 0 0,0-5 0-2,0-1 0 2,1-4 0 0,-4 2 0 0,0 0 0-2,-1 0 0 2,1 3 0 0,-1 0 0 0,-1-1 0-2,-8 2 0 2,0 0 0 0,-2 1 0 0,-4-3 0-2,8-4 0 2,-4-1 0 0,1-1 0 0,5 1 0-2,-1 3 0 3,4 1 0-2,4 1 0 2,5-4 0-3,3 4 0 1,7-6 0 2,4 0 0-4,-11-2 0 3,1-1 0 0,-14 2 0 0,-8 10 0 0,2-3 0-2,0 4 0 2,-2 4 0 0,1 0 0 0,-4 0 0-2,5 0 0 3,3 0 0-2,-3 0 0 1,3 0 0-2,-1 0 0 2,4 0 0 0,3 0 0 0,-2 0 0-2,-2 0 0 2,1 0 0 1,0 0 0-2,-1 0 0-1,-6 0 0 2,-5 0 0 0,1 0 0-2,-2 0 0 2,0 0 0 0,-4 0 0 0,4-5 0 0,-8-3 0-2,8 4 0 3,1 4 0-2,0 0 0-1,2 0 0 2,-4 0 0 1,-2 0 0-2,3 0 0 2,-1 0 0-4,1 0 0 3,-5 0 0 0,-1 0 0-2,-1 0 0 2,-5 0 0 0,-2 0 0 0,-8 0 0 0,-6 4 0-2,-8-1 0 2,-2-3 0 0,-6 0 0 0,0 0-2-2,-1 0 2 3,-1 0-4-2,-1 0 2 1,1 0 1-2,-4 0-13 2,0 0 1 0,-4 0 0 0,3 0 0-2,0-9 2 2,0-17-2 1,4-10 2-2,-4-9 6-1,-3-19 2 2,0-10 2 0,0-10 0 0,0-14-3-2,0-11 3 2,-10-1-1 0,-6 3 2 0,3 8 0-2,6 18-1 3,-6 7 1-2,3 9 0 1,4 7 0-2,-1-7 1 2,2 1-2 0,2-6 2 0,-7 2-2-2,0 9 2 4,-3 6-1-4,0 11 0 0,6 5 0 2,-3 1 0 0,-1 2 1 0,0 3-1 0,2 4 0-2,-2 3-1 2,-1 7 1 0,-1 4 0 0,-6 5 1-2,-1-4-1 3,-8 4 1-2,-12-6-1 1,-1-3 0-2,-8-3 0 2,1-3 0 0,2 1 1 1,-5 3 0-3,2 4 2 2,-8 4-1 0,-4 5 2-1,-3 1 1-1,-8 2-1 2,-5-2-2 0,0 2 2 1,-7 3-1-4,0 0 1 3,0 0-1 0,-6 0 4 0,6 0-1-2,4 0-1 3,1 8 3-2,6 0-4 1,1 1 3-2,4-6 0 2,-2-1-1 0,2-2-5 0,0 0 3-2,4 0-2 3,-4 0 0-1,-5 0 0-1,5 0-1-1,-1-5-1 2,2-4-4 0,6 1 3 0,-3 0 2-2,5 4-2 2,1-1 1 0,-2-2 0-1,4 6 0 0,-5-5 0 2,2-2-1-2,1 3 2 1,1-8-1-2,-2 0 1 2,-1-2 2 0,1-1-2 0,-1-1-1-2,2-3 1 2,2-2 0 0,-1-1 2-2,2 1-2 2,10 3-1 1,5 4 2-2,-2 3-1-1,0 2-1 2,0 2 2 0,0-4-2 0,0 0 1 0,-2 2-1-2,1-3 0 3,-1 6 2-2,1-5-2 2,2 9 0-4,0 1 0 3,1-1 0 0,-4 3 0 0,-3 0 0-2,-6 0 0 2,0 0 0 0,-10 0 0-2,-6 0 0 2,1 0 0 0,-5 10 0 0,5 0 0 0,1 1 0-1,9-2 0 0,6-5 0 1,6 6 0-1,12-7 0 0,-2 5 0 2,7-3 0-2,-3 0 0-1,5 4 0 2,-7 2 0 0,8 0 0 0,2 2 0 0,-1-6 0-2,9-1 0 2,3-2 0 0,0-2 0 0,0 3 0-2,-3 1 0 2,3 0 0 0,1-1 0-1,-4 1 0 0,3-1 0 1,-1 0 0 0,8-1 0-1,-4-1 0 0,9-3 0 2,1 0 0-2,-3 0 0 1,3 0 0-2,0 2 0 2,0 16-64 0,30 16-67 0,1-15-218-2,19 3-180 3</inkml:trace>
    </iact:actionData>
  </iact:action>
  <iact:action type="add" startTime="53233">
    <iact:property name="dataType"/>
    <iact:actionData xml:id="d23">
      <inkml:trace xmlns:inkml="http://www.w3.org/2003/InkML" xml:id="stk23" contextRef="#ctx0" brushRef="#br2">19876 15532 545 0,'0'0'153'6,"0"0"-30"1,0 0-10 1,0 0-30 0,0 0-28-2,0 0-7 2,0 0 22 0,-719-14-11 0,602 11-3-2,-11-1 22 2,-12 3-36 0,-11-3-16 0,-5 2 6-2,-4-1 3 3,8 3-3 0,8 0 3-2,7 0-6-1,11-3-5 2,14 3 3 0,2 0 0 0,-3 0-5-1,1 0-1 0,-11 0-8 1,3 0-3 1,7 0-5-3,13-7-4 3,11 0 7-2,12-1-1 2,9 6-5-4,1-8 0 3,2 5 3 0,-3 5 2 0,-1 0-2-1,-2 0 0 0,4 0-2 2,4 0 6-2,11 0-8-1,13 5 0 2,9-5 1-1,11 3 4 1,7 4-6-2,-1-7 0 1,-6 2 0 1,-12 1 0 0,-16 5 1-2,-15-2 7 2,-14-1 12 0,-9 3-16 0,-6 1 7-2,-15 2-1 2,7 1-1 0,-7-1-4 0,2 0 0-2,3 4 0 2,-2-2 0 1,-5 9 1-2,-5-4-1-1,-1 4-1 2,-9 1-3 0,5-2 0 0,7 3-1-2,11-4-5 3,7-2 4-2,9 2 1 2,0-3 0-4,4 0 0 3,-1-3-1 0,4-1 2 0,7-1-2-2,9-4 0 2,2-1 1 1,5-2-1-2,5-1 1-1,1-4-1 2,2 0 3 1,-1 0-5-2,0 0 2-1,-7 0 1 2,3 0 0 0,-5 0 0 0,-1 0 1-2,5 0 0 2,4 0-1 0,3 0-1 0,9 0 1-2,4 0-3 2,7 0 1 0,2 0 1 0,-1 0-2-2,-5 0-1 2,-8 0 2 0,-3 0-1 0,-7-4 1-2,-2 4 1 2,4-3 1 1,12 1-2-2,0-1 1-1,12-1 0 2,8 4-4 0,-1-1 4 0,4 1-17-2,-3 0 9 2,-5 0 9 0,-8 0-5 0,-4 0 3-2,-10 0 2 2,10 0-1 0,7 0 0 0,13 0 1-2,5 0-3 2,5 0 1 0,0 0-7 0,0 0 0-2,0 0 7 2,0 0-2 1,0 0 2-2,0 0 2-1,0 13-4 2,0 12-1 0,0 6 5 0,8-1-1-1,-1 8 0 0,6 1 2 1,-3 10-1 0,3-4 1-2,-3 8-1 2,-7 3 0 0,0 7-1 0,-3 1 0-2,0-2 2 2,0 2-1 0,0-8 0 0,0 9 1-1,0 7 0 0,0 2 0 2,0-5-1-2,0-1 1-1,0-3 0 2,9-1-1 0,-3 20 0 0,4 7 2-2,3 1-1 2,-7-4 2 0,2-6 0 0,-3-7-1-2,-4-4-2 3,2-15 7-2,1-14-6-1,2-12 4 2,-3-18 2 0,1 2-1 0,2 3-3-2,-6 5-1 3,0 6-1-2,0 0 0 2,0 0-1-2,0-2 0-1,0-12 0 2,-3-3 0 0,0-11 1 0,3 0 1-2,0 0-2 2,0 0 0 0,0 0-3 0,0 0-1-2,0 0 3 2,6 0-1 0,14 0 4 0,14 0-3-2,2-11 2 2,9-6-1 0,4 8 4 0,9-1 0-2,12 0 3 2,9 10 0 1,8 0 0-2,11 0-1-1,10 0 5 2,15-5-1 0,14 0-2 0,13-2-5-2,8 6 7 2,0 1 0 0,-4 0 1-1,-2 0 2 0,-20 0 0 1,-1 8 4 0,-11 12-3 0,-8-3 5-2,1 2-12 3,-6-8-2-2,6-9 1 1,3-2-5-1,9 0 1 0,7 0-2 2,4 0 0-4,2 0 0 4,-2 0 0-2,-4 0 0 1,-3 5 0 0,-2 3 0-2,-2-4 0 2,-5-4 0 0,-7 0 0 0,-5 0 0-2,-11 0 0 2,-3 0 0 0,-1 0 0 0,2-4 0-2,1 4 0 2,-6 0 0 0,-6 0 0 0,-7 0 0-2,-11 0 0 2,3 0 0 1,-1 0 0-2,3 0 0-1,0 0 0 2,11 0 0 0,2 0 0-2,14 0 0 2,-4 0 0 2,-3 0 0-4,8 0 0 2,-14 0 0-2,5 0 0 2,-10 0 0 0,2 0 0 0,-3 0 0-2,0 0 0 2,3 0 0 0,2 0 0 0,0 0 0-1,9 0 0 0,-14-13 0 2,5 11 0-2,-3-4 0-1,-5 6 0 3,1 0 0-2,-3 0 0 1,7 0 0-2,6 0 0 2,7 0 0 0,-6 6 0 0,-6 0 0-2,-6 3 0 2,-5 0 0 0,3-2 0 0,-7 1 0-2,3-8 0 2,-2 0 0 0,7 0 0 0,2 0 0-2,7 0 0 2,0 0 0 1,3 0 0-2,3 0 0-1,4 0 0 2,-3 0 0 0,2 0 0 0,-1 0 0-2,-4 0 0 2,-3 0 0 0,2 0-7 1,-1 0 4-4,-8 6 2 4,-5-6 0-2,-5 6 2-1,-1 2-2 2,-5 4 2 0,-1-7 0 0,0 0 0 0,-5-5-1-1,1 0 0 0,-2 0 0 2,4 0 0-2,8 0-4-1,0 0 2 2,1-19-3 0,4 2 4 0,-8-4-2-2,-5 3 2 2,-8 6-2 0,-12 7 2 0,2-4 0-2,-1 6 2 2,1 3-2 0,1 0 1 0,0-2-1-2,2-3-3 2,-1-8 0 0,1-1-1 0,5-4-2-2,-4 1 1 2,7-3-2 1,-4-3 3-3,-5 10-4 1,-2 0 8 2,-2 5-2-2,-9 8 2 2,10-5-4-4,-6-1 0 3,7 6-1 0,8 0-1 1,-2-6 1-4,-2 6-8 4,7-2 8-2,-9-3-3 1,-2-7 5-2,-5 4 0 2,0-4 0 0,-7 7-2 0,3-1 6-2,0-5-1 2,0 8 1 0,-5-9 0 0,2 4-3-2,-1 3 1 2,-8-7-4 0,-4 7 5 0,-7 3 0-2,0 2 2 2,-9 0 0 0,0 0-1 0,0 0 0-2,0 0 1 3,0 0-2-2,0 0 3-1,0 0-4 2,3 0 3 0,1 0-4 0,7 0 3 0,-2 0-1-2,3 0 2 2,-4-4-3 0,8 0 3 0,0 0-2-2,5 4-2 2,-2-12 1 0,-5 12-5 0,0-8-2-2,0 8 0 2,-4-2 8 0,-5-2 1 0,6 4-2-2,-7 0-3 4,5 0 2-4,-2-5 3 0,2 5-3 2,-8-6 0 0,6-2 0 0,-1-9 2 0,4-28-6-2,-5-23-6 2,-5-39 3 1,0-30 6-2,0-12 1 0,0-17 1 0,0 7 0 1,0 5-1 0,-2 14-4-2,-9 20 0 2,3 18 5 0,-5 20 0 1,-1 15 1-4,1 11 1 4,0 3-1-2,-2-3 0 1,-1 2 0-2,-1 5 2 2,-2-3-1 0,2 14 2-2,5 2-2 2,-1 18 1 0,1 1-1 1,8 6 1-4,-6-1-1 3,1-2 0 0,-2 4 0 0,-5-2 0-2,-2-2 1 2,-2 3-1 0,-6-4 0 0,-3 3 1 0,1 7 0-2,-5 0-1 3,-8 5 4-2,-2 0 0 1,-9 0 2-2,-3 0 4 2,-2 0-2 0,1 0-2-2,-5 0-1 2,1 0-2 0,-4 0 1 1,-5 0 8-2,-4 0-7-1,-6 0 4 2,-8-12 2 0,-3-1 1 0,-4-1-3-2,7 2-2 2,3 2-3 0,4 0 0-1,3 0 1 0,5-2-4 2,-4 4 7-2,2-4-6 1,-5 4 6-2,2 3 0 2,-4 1 0 0,5 4-4 0,5-2-2-2,2-4-2 2,0 4 3 1,6-3-1-4,2 5 0 3,-2 0 2 0,7 0 1 0,-1 0 3 0,1 0-4-2,2 0 0 2,2 0-2 0,-3 0 2-1,10 0-4 1,2 0 0 0,-2-4 0-1,8 0 2 1,-5 2-2-2,5 2 3 2,0 0-1 0,-2 0 1 0,2 0-1-2,6 0 2 2,2 0-3 1,5 0 1-4,3 0-1 3,2 0 1 0,-1 0-1 0,4 0 2 0,2 2-2-2,1 6 0 2,-2-1 1 0,1-1-1 0,2 0 1-2,-1 2-1 3,6-3 0-2,-3 2-1-1,-1-2 2 2,3-2-2 0,0-1 0 0,0 1-1 0,-1 1 1-2,-1-3 0 2,-3 6 0 0,0-7 0 0,3 5 1-2,-3-5-2 2,-3 5 1 0,4-2 0 0,-8 4 1-2,0-3-1 2,-1 2 0 0,1 3 1-1,1-6-2 0,2 2 2 1,1-2-3 0,3 3 4-2,3-1-3 2,-1-2 2 0,1 0-1 0,2-1 0 0,-1 2 0-1,3-4 0 1,2 1 1 0,-2 3-2-3,3-4 2 3,-1 0-2 0,-1 0 1 0,-6 0-2 1,3 0 2-4,-12 3 0 3,0-3 0 0,-6 5 0-1,-2-5 0 0,-4 0 1 1,0 3 0 0,1 3 0-2,-1 5-2 2,0 1 3 0,-4-5-2 0,4 3 2-2,-5 1-1 2,1-2-1 0,0-2 0 0,-2-1 0 0,5 2 1-2,-5-1 0 2,6 1-1 0,0 1 0-1,3-9 1 0,-1 2 0 1,-6 1-2 0,2-1 2-1,7 1-2 0,2-3 3 2,-1 0-3-2,7 0 3-1,-4 0-3 2,3 0 1 0,0 0 0 0,-1 0-1-2,-2 0 1 2,9 3-1 0,-1 1 2 1,1 9-2-4,-7 1-1 3,1 11-10 0,4 7-24 0,-1 4-37-2,7-3-34 2,10 1-133 0,0-19-71 0,0-5-702-2</inkml:trace>
    </iact:actionData>
  </iact:action>
  <iact:action type="add" startTime="59800">
    <iact:property name="dataType"/>
    <iact:actionData xml:id="d24">
      <inkml:trace xmlns:inkml="http://www.w3.org/2003/InkML" xml:id="stk24" contextRef="#ctx0" brushRef="#br1">27105 12456 659 0,'0'0'187'8,"0"0"-32"0,0 0-46 0,0 0-36-2,0 0-42 2,0 0 9 0,0 0 19 0,-82 37-1-2,24-20-3 2,-9-2-7 1,-6-7 7-2,-3 4-6-1,-8-7-9 2,-5 2-2 0,-4-6-3 0,-7 3-4-2,-4-4-2 3,2 0 3-2,2 0-3 1,3 0-9-2,2 0-5 2,8 0 7 0,6 0-5 0,1 0 0-2,3 5-4 2,6 0-3 0,4 7 0 0,8-4-6-1,2 4 2 0,2-1-6 2,6 0 5-1,-2-3-4-2,5-3 1 2,5-1 2 0,2-4-4 0,-1 0 1-2,3 0-1 1,-3 0 1 2,-1 0 0-1,-2 0-1-2,2 0 1 1,0 0-1 1,7 0 0 0,-1 0-4-2,4 0 3 2,1 0 1 0,-3 0-1 0,9 0-1-1,1 0 2 0,6 0-1 2,1 0 1-2,3 0 0-1,3 0 0 2,-3 0-1 0,5 0 1 0,-5 0 0-2,5 0-1 2,0 0 0 0,1 0-1 0,3 0 2-2,-5 0-1 2,5 0 1 0,1 6 0 0,-1-6 1-2,4 2-1 2,0 3 0 0,0 7 0 0,0 6 1-2,0 1-2 2,0 3 2 1,0 7 0-2,0 2-1-1,0 3 0 2,0 1 0 1,0 5 0-2,0 5 0-1,0-2 1 2,0 2-1 0,0-1 1 0,0 4-1-2,4 5 0 2,-4 1 1 0,0 2-1 0,0 0 1-2,0 0-2 2,0 6 2 0,0 2-1 0,0 2 0-2,0 1 0 2,0-5 1 1,0 0 0-2,0-3 0 0,0-3 1 0,0 1-1 2,0-3 1-2,0 1-2 0,0 1 1 1,0 2 3-1,0 1-3 1,0 4 3-2,0-5-3 2,0-4 3 0,0-3 0 0,0-1 0-2,0 3 0 2,0 1 0 0,0 2-1 1,0 3-2-3,0-2 4 1,0-2-3 2,0 10 3-2,-9-8-4-1,-2-5 1 3,3-9 1-2,0-9 0 1,3-6-1-2,-2-1-2 2,1 4 2 0,-4 6-1 0,6 8 0 0,-2 9-1-2,3 12 1 3,3-1 0-2,0 3 0-1,0-3-1 2,0-8 2 0,0-8-2 0,0-4 0-2,-1-2 0 2,-2-10 0 1,0 4 0-2,-2 5 1-1,0 0-1 2,2 10 1 0,-4 4-1 0,2 19 0-2,-3 6 0 2,0 8-1 0,-5-1 2 0,2-14-1-2,-2-12 1 3,1-12-2-2,5-16 2 1,-1-12-1-2,3-2 0 2,2-3 0 0,3 6 0 0,0 7 1-2,0 15 0 2,0 8-1 1,0 4 0-2,0 4 0-1,0 4 0 2,-7 16 0 0,2-2 0 0,-4 3 0-2,5-9 1 2,1-17-2 0,-4-13 1 0,4-13 0-2,0-5 1 2,-1-8-1 0,1 9 0 0,2 4 0-2,-2 5 0 2,-6 1 0 0,6-5 0 0,2-12 0-1,1-4 0 0,0-5 0 2,0 2 2-1,0 2-2-3,0-1 2 3,0 10-2 0,0 3 1 0,4-8-1-2,5 3 0 2,-2-4 1 0,0 2-1 0,3-7 1-2,0 1 0 2,3 4 0 0,0-7 0 0,2 0-1-2,5-3 0 2,1-2 0 0,15-3 0 0,-3 1 2-2,6-3-4 2,-7 0 4 1,4 0-2-2,5 0 0-1,2 0 0 2,10 0 0 0,8 0 0 0,2-8 0-2,5-1 0 2,1-5 0 0,-9 3 0 1,4 6-2-4,-7-2 2 3,-4 7 0 0,7 0 2 0,1 0-2-2,8 0 0 2,10 0 0 0,5 0 0 0,-5 0 0-2,3 0 0 2,-7 12 0 1,-6-1 0-2,3 3 0-1,4-5 0 2,-2-1 0 0,9-5 0 0,-5-3 0-2,-4 0 0 3,-1 0 0-2,-5 0 0 2,-7 0 0-4,-5 0 0 3,-4 0 0 1,-7 0 0-2,-1 11 0-1,-4-5 0 2,12 1 0 0,-4 1 0 0,12 1 0-2,1-9 0 2,-5 7 0 1,-4-4 0-2,-4-3 0-1,-12 0 0 2,-8 0 0 0,-3 0 0 0,-1 0 0-2,-9 0 0 2,1 0 0 0,-3 0 0 0,-2 0 0-2,2 0 0 3,3 0 0-2,-4 0-2 1,1 0 2-2,-1 0 0 2,-4-3 0 0,7 0 0 0,-4-1 0-1,5-1-1 1,2 1 0-1,2-9 1 1,-1 11-1-2,-8-4 1 2,2 1 0 0,-4 5 0 0,-2-6-1-2,-2 0-1 2,3 4 0 0,-5-3 1 0,-1 5-1-2,1-7-1 2,4 1 1 0,-1-5-3 0,1-2 2-2,0-7 0 2,3-5 0 0,1-7 1 0,-3 2-4-1,2-16 4 0,-2-4-1 2,-3 2 3-2,0-7-2-1,3-5 2 2,1-5 0 0,-2 1 0 0,8-4-1-2,-11-1 1 3,6-5 0-2,1 10 0 1,-6-8 1-2,3 11-1 2,-6-1 0 0,0-2 0 0,1 2-2-2,6 3 3 2,-5-5-1 0,-1-4 0 0,4-2 0-2,-4 5 0 2,0 3 1 1,1 6-1-2,-4 7 0-1,3 5-1 2,0 7 1 0,-3 4 1 0,1 1-1-2,5-5-1 2,-6-7 1 0,0 2 0 1,3 0 0-4,-3-3 0 4,3 6-1-2,-2-6 1 1,-1 4 0-2,3-11 2 2,2 2-2 0,-1-9 0 0,0 0 1-2,4-6-2 2,-4 4 2 1,0 2-1-2,4 5 0-1,-5 0 0 2,-2 1 0 1,2-3 0-2,6-6 0-1,-8-2 1 2,2-3-3 0,4-2 3 0,-1 5-2-2,-2-3 1 3,4-1 0-2,3 3 0 1,1 1 0-2,-4 2 1 2,0 6-1 0,2 0 0 0,-4 0 0-2,-2-1 0 2,0 3 0 1,1 6 0-2,-4 8 0-1,2-5 0 2,-3-2 0 0,0-4 0 0,0-7-1-2,0 0 1 2,0-4 0 0,0-4 0 1,0 5 0-4,0-1 1 3,0 1-1 0,-3 1-2 0,-3 5 2-2,2 3 1 3,1 3 0-2,-1 5-1 1,-6 6 0-2,4 4 0 3,-4 6 0-1,7 5-1-3,-5 0 0 3,4 6 1 0,1 1 0 0,-5-1-1 0,3-3 0-2,-2-2 1 2,1-9 1 0,-1-2-1 0,0-4 0-2,-2 0-1 3,5 6 1-2,1 6 1 1,3 5-1-2,0 0-1 2,-5 7 1 0,5 1 0 0,0 2-1-2,-4 1 1 2,3-2-3 1,-2-1 3-2,0 1-2-1,-4-2 1 2,-4-5 1 0,4 4-2 0,-6-6 1-2,3 3-1 2,-3 4 2 0,9-2-2 0,-10 6 0-2,4-1-1 3,-3-5 1-2,-3 5 0 1,-4-8-1-2,-5-4 2 2,-4 0 0 0,-8-3 1 0,-4-2 0-2,-4 5 0 2,2 0 1 0,-1 5 1-2,2 7-2 2,-1 6 0 0,-7 4 0 0,3 0-1-1,0 0 1 0,2 0-1 1,-3 0-1 0,8 0 3 1,-1 0-2-4,-5 0 1 4,5 0-1-2,1 0 1 1,3 9 2-2,0-1-2 2,2-4 0 0,-1 0 0 0,7-4 1-2,0 0 0 2,3 0-1 0,1 0 0 0,2 0 0-2,1 0 0 2,0 0 0 0,5 0 0 0,1 3 0-2,0 27 0 2,2 17 0 0,-10 28-21 0,14 21-90-2,0 7-59 3,10-58-69-2,0 6-101-1</inkml:trace>
    </iact:actionData>
  </iact:action>
  <iact:action type="add" startTime="69137">
    <iact:property name="dataType"/>
    <iact:actionData xml:id="d25">
      <inkml:trace xmlns:inkml="http://www.w3.org/2003/InkML" xml:id="stk25" contextRef="#ctx0" brushRef="#br0">2681 15616 484 0,'0'0'336'7,"0"0"-174"2,0 0-29-2,0 0 9-1,0 0-40 3,0 0-25-2,0 0-4 2,0-6-21-4,0-2-15 4,0-2-4-2,11 1 0 1,17-2-4-2,-1-1 9 2,4 1 4 0,6 0-14 0,4-1-10-2,8-3-6 2,2 2 0 0,11-6-1 0,5 1 2 0,7 1-2 0,-3 3 2-2,3 4-2 3,-7 2 3-3,-4 1 2 2,4 7-3 0,-5-2-2 0,-1 2-6-3,4 0 1 3,8 0-2 0,1 0-3 0,7 0 5-2,9 0-1 2,-6 0-1 0,3 0 2 0,-2 19 1-1,2 6-7 1,-2 4 6-1,-1-4-5 1,3 0 3-2,-5 4-4 3,-1-9-1-2,-5 4-1 1,-11-3 2-1,-1-4 1 1,2 2 1-1,-5 6-2 2,6 0 3-4,0 4-3 3,-6-4 1 1,-2-3-1-2,-5-4 4-1,-4-11-4 2,-9-4 1 0,0 0 1 0,-7-3-1-2,-3 0 0 2,-5 4-2 0,-9-2 3 0,-5 1 1-2,-3-3-2 2,-5 0 0 0,-4 2-1 0,0-2 1-2,0 0-1 3,0 0 0-2,0 0 0 2,0 0 1-4,0 0-2 3,0 0 1 0,0 0-2 0,0 0-1-2,0 0 1 2,0 0-2 1,0 0-2-1,0-7 1-3,-20-25 4 4,-14-5 1-2,-2-5 2 2,-5 3-1-3,1-4-1 1,-1 7 1 1,1 3-1 1,1 4-1-3,7 7 0 2,0 5 0-1,7 4 1 2,6 3 0-4,11 5-1 3,-4 3 0 0,12 2 1 0,0 0 0-2,0 0 3 2,0-3-2 0,0 3 2 0,0 0 0-2,0 0-2 2,0 0 3 0,0 0 1 0,0 0 0-2,0 0 0 2,23 0 5 0,21 37-10 0,17 4 0-2,8 7 0 3,-1 0 0-2,-4-9 0 2,-12-3 0-4,-7-1 0 3,-9-5 0 0,-7-5 0 0,-5-5 0-2,-17-9 0 2,-3-5 0 0,-4-4 0 0,0-2 0-2,0 0 0 2,0 0 0 0,0 5 0 0,0 14 0-2,-38-2 0 3,-17 11 0-1,-13-1 0-1,0-1 0-1,4 2 0 3,-1-6 0-2,14 1 0 2,6-1 0-4,14-10 0 3,13-7 0 0,8-3 0 0,10-2 0-2,0 0 0 2,0 0 0 0,0 0 0 0,0 0 0-2,0 0 0 2,0 0 0 0,0 0 0 0,0 6-92-2,-9-6-101 2,1 0-128 0,-8 0-416 0</inkml:trace>
    </iact:actionData>
  </iact:action>
  <iact:action type="add" startTime="71133">
    <iact:property name="dataType"/>
    <iact:actionData xml:id="d26">
      <inkml:trace xmlns:inkml="http://www.w3.org/2003/InkML" xml:id="stk26" contextRef="#ctx0" brushRef="#br0">1653 15378 519 0,'0'0'185'7,"0"0"-94"-1,0 0-6 2,0 0 0 0,0 0-24 0,0 0-1-2,0 0 3 2,-344 39-9 0,257-36-13 0,6 6-7-2,13-4-9 2,12 3-8 0,16-6-1 0,17-2-2-2,13 0-2 2,10 0-6 0,0 0 4 0,0 0 21-2,25 0 37 2,44 0 6 0,39-7-45 1,32-5-15-3,14 4-2 3,-11-4-4-1,-9 4 9-1,-33 6 19 0,-21-1-4 1,-21-1-12 0,-28 4 4 0,-17 0-3-1,-14 0 0-1,0 0 2 1,0 0-14 1,-13 0-9-2,-38 9 3 2,-25 14 1 0,-14-1-1 0,-4-5-1-2,-4-2-2 3,14-5 0-2,15-3 0 2,21 0 2-4,19-7-2 3,14 0 0 0,15 0 1 0,0 0 2-2,0 0 0 2,24 0 12 0,39 0-1 0,14 0-7-2,15-5-5 2,-11-4 1 0,-19 4-1 0,-18 0 0-2,-18 5 0 2,-18 0 2 0,-8 0 0 1,0 0-4-4,0 0-2 4,-24 0-10-2,-27 0 4 2,-10 5 8-4,-7 7-2 3,7-2-2 0,5 4-13 0,3 3-61-2,6 6-87 2,38-16-78 0,3 6-180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7:16:42.1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121">
    <iact:property name="dataType"/>
    <iact:actionData xml:id="d0">
      <inkml:trace xmlns:inkml="http://www.w3.org/2003/InkML" xml:id="stk0" contextRef="#ctx0" brushRef="#br0">7612 17670 613 0,'-100'0'185'8,"-16"0"-80"0,-13 0-12-2,0 0-52 2,-3 0-31 0,17 0-9-2,14 0-1 2,15 0-49 0,82 0-107 0,4 0-225-2</inkml:trace>
    </iact:actionData>
  </iact:action>
  <iact:action type="add" startTime="1791">
    <iact:property name="dataType"/>
    <iact:actionData xml:id="d1">
      <inkml:trace xmlns:inkml="http://www.w3.org/2003/InkML" xml:id="stk1" contextRef="#ctx0" brushRef="#br0">13652 17763 188 0,'0'0'133'4,"0"0"-99"4,0 0 26 0,0 0 39 0,0 0 16-2,0 0 62 2,-314-5-74 0,137 5 5 0,-18 5-29-2,0-5-22 2,5 0-22 0,9 0-17 0,4 0-1-2,17 0-17 3,18 0-4-1,22 0-101 0,113 0-111-1,7 0-415-1</inkml:trace>
    </iact:actionData>
  </iact:action>
  <iact:action type="add" startTime="2442">
    <iact:property name="dataType"/>
    <iact:actionData xml:id="d2">
      <inkml:trace xmlns:inkml="http://www.w3.org/2003/InkML" xml:id="stk2" contextRef="#ctx0" brushRef="#br0">19455 17727 489 0,'0'0'222'7,"0"0"-64"-1,0 0-26 2,0 0-50 0,0 0-29 0,0 0-33-2,0 0-13 2,-1359-37-7 0,1206 29-23 0,122 8-149-2,11 0-360 3</inkml:trace>
    </iact:actionData>
  </iact:action>
  <iact:action type="add" startTime="3175">
    <iact:property name="dataType"/>
    <iact:actionData xml:id="d3">
      <inkml:trace xmlns:inkml="http://www.w3.org/2003/InkML" xml:id="stk3" contextRef="#ctx0" brushRef="#br0">25261 17502 146 0,'0'0'277'8,"0"0"-170"0,0 0 39 1,0 0-17-4,0 0-44 3,0 0-14 0,0 0-20 0,-943 42-30-2,743-40-17 2,-5 4-4 0,8 6-33 0,139-7-189-1</inkml:trace>
    </iact:actionData>
  </iact:action>
  <iact:action type="add" startTime="12487">
    <iact:property name="dataType"/>
    <iact:actionData xml:id="d4">
      <inkml:trace xmlns:inkml="http://www.w3.org/2003/InkML" xml:id="stk4" contextRef="#ctx0" brushRef="#br1">6965 12902 644 0,'0'0'281'8,"0"0"-109"0,0 0-33-2,0 0-15 2,0 0-41 0,0 0-17 0,0 0 28-2,-165 22-25 2,58-11-6-1,-22-5 1 2,-16 3-9-3,-9-1-12 2,-5 1-5 0,-2 1-6-1,3-2-2 0,0-1 0 2,-7 2-10-2,8 1-20 1,5-2 0-2,10 4 0 2,10-4 0 0,7-5 0 0,18 1 0-2,17-4 0 2,26 0 0 0,21 0 0 0,20 0 0-2,13 0 0 2,7 0 0 0,3 0 0 0,0 0 0-2,0 0 0 2,-5 0 0 0,2 7 0 0,-1 13 0-2,-5 14 0 2,5 11 0 2,1 12 0-4,3 0 0 0,0 11 0 2,0 6 0 0,0 4 0 0,0 7 0-2,0 2 0 2,0 11 0 0,3 3 0 0,10 8 0-2,2 7 0 2,2-9 0 0,-1-6 0 0,4-20 0-2,-1-19 0 2,-2-15 0 0,7-10 0 0,0 0 0-2,-3 2 0 2,6-5 0 0,-5 3 0 0,0-4 0-2,-1 1 0 2,-5 1 0 0,2-5 0 0,-5-3 0-2,-3-3 0 2,-4-4 0 0,-5-10 0 0,2-1 0-2,6 2 0 2,2 3 0 0,5 3 0 0,9 3 0-2,4-7 0 2,1 2 0 0,14-5 0 0,9-1 0-2,16-6 0 2,20 2 0 0,22-5 0-2,22 0 0 2,25 0 0 0,10 0 0 0,12 0 0 0,4 0 0-2,6-5 0 2,-12-7 0 0,-14 4 0 0,-10 3 0-2,-14 2 0 3,-21 3 0-2,-10-2 0 1,-18-1 0-2,-5-1 0 2,-12-4 0 0,-5 3 0 0,-8-1 0-2,-4 6 0 2,-5 0 0 0,-10 0 0 0,-5 0 0-2,-8 0 0 2,-4 0 0 0,-5 0 0 0,-4 0 0-2,-6 0 0 2,-4 0 0 0,1 0 0 0,-4 0 0-2,-3 0 0 2,0 0 0 0,0 0 0-2,0 0 0 2,0 0 0 0,0 0 0 0,0 0 0-2,0 0 0 2,0-17 0 0,0-14 0 0,0-11 0-2,0-8 0 2,0-16 0 0,0-6 0 0,0-15 0-2,0-14 0 2,0-14 0 0,0-16 0 0,5-9 0 0,3-9 0-2,-3 3 0 3,5-3 0-2,-7 6 0 1,4-1 0-2,-1 16 0 2,-5 14 0 0,5 28 0 0,-6 24 0-2,3 25 0 2,-3 20 0 0,0 12 0 0,0 5 0-2,0 0 0 2,0-3 0 0,0 0 0 0,-3-5 0-2,-37 2 0 2,-30 6 0 0,-21 0 0 0,-18 0 0-2,-20 6 0 3,-3 8 0-2,3-3 0 1,3-8 0-2,19-3 0 2,20 0 0 0,20 0 0 0,28 0 0-2,11 0 0 2,8 0 0 0,0 0 0 0,-17 30 0-2,-6 22-89 2,26-22-168 0,-7 16-162-2</inkml:trace>
    </iact:actionData>
  </iact:action>
  <iact:action type="add" startTime="14349">
    <iact:property name="dataType"/>
    <iact:actionData xml:id="d5">
      <inkml:trace xmlns:inkml="http://www.w3.org/2003/InkML" xml:id="stk5" contextRef="#ctx0" brushRef="#br1">15844 12643 648 0,'0'0'296'6,"0"0"-115"2,0 0-59-2,0 0-33 2,0 0-8 0,0 0 0 0,0 0-3-2,-351 115-3 2,231-95-9 1,-12-7-6-4,-13-3-8 3,-12-2-17 0,-15-8-3-1,-9 5-7-1,7-1-4 2,10-1-7 1,13 5-1 0,13-3-7-2,14 4 1 0,14-6-4 2,24-1 2-2,21-2-4 2,18 0-1-3,17 0 1 1,7 3-1 1,10-1 1 0,8 1 0-3,-3 0 1 3,2 11-1 0,2 13 3 0,-7 8 1-2,6 11-4 2,0 6 0 0,2 8 0-2,3 4 0 2,0 12 0 0,0 8-1 0,0 8 0-1,0 10-1 0,0 8 1 1,0-1 1 0,0 9 1 0,0 4 0-2,0 5-2 2,0-8 1 0,3-9 1-2,13-17-2 2,-1-14 0 0,-2-17 3 0,0-10-2-2,-2-9 1 2,2-9-2 0,0-6 1 0,1-5 0 0,-10-5 0-2,7 3 2 2,-6-4-6 0,5 2 5-2,-3 3-2 2,-4 4 1 1,1 5-1-2,8 0 0 1,-10-5 1-2,3-7-1 2,4-4 1 0,-5-5 3-2,4 1-3 2,5 0-1 0,4 2 0 0,12-11 5 0,9 3-5-2,11 1-1 2,15-6 1 0,10 0 4-2,10 0-2 2,6 0-2 0,11 0 0 0,3-8 0-2,24-10 0 2,10-7 0 1,5 3 0-2,-1-10 0 2,-3-2 0-4,4 2 0 4,13-10 0-2,5 5 0-1,-6 6 0 2,-14 0 0 0,-24 6 0 0,-14-1 0 0,-10 5 0-2,-12 1 0 2,-6 3 0 0,-1 5 0-2,-3 7 0 2,6-1 0 0,0 6 0 0,-2 0 0-1,2 0 0 0,-7 0 0 2,-7 0 0-2,-6 6 0-1,-21 5 0 2,-5-4 0 0,-11 0 0 0,-4-2 0-2,-4 2 0 2,3-2 0 0,3 0 0 0,5 2 0-2,3-2 0 2,-6-2 0 0,4-3 0 0,-13 5 0-2,-4-5 0 2,-5 0 0 0,-2 0 0 0,0 0 0-2,0 0 0 2,0 0 0 0,0-11 0 0,0-34 0-2,-13-25 0 2,-10-21 0 0,-2-16 0 0,2-25 0-2,5-24 0 2,10-15 0 0,5-11 0 0,3 6 0-2,0 13 0 2,0 21 0 0,0 19 0 0,0 29 0-2,0 17 0 2,0 15 0 0,-4 10 0 0,-7 9 0-1,-2 7 0 0,5 5 0 2,-8 6 0-2,0 5 0-1,0 3-2 2,-4 5 2 0,-5 10-2 0,-7 2 1 0,-12 0 2-2,-12 0-2 2,-21 0 2 0,-11 14 1-2,-25 11-2 2,-15-2 0 0,-8-4 2 0,2 1-2 0,0-1 0-2,3 1 0 2,11-1 0 0,8 4 0-2,12 3 0 2,16 0 0 0,15 1 0 0,9 1 0-2,12 3 0 2,8 2-68 0,2-2-74 0,38-21-103 0,0-3-140-2</inkml:trace>
    </iact:actionData>
  </iact:action>
  <iact:action type="add" startTime="17475">
    <iact:property name="dataType"/>
    <iact:actionData xml:id="d6">
      <inkml:trace xmlns:inkml="http://www.w3.org/2003/InkML" xml:id="stk6" contextRef="#ctx0" brushRef="#br2">9662 15240 635 0,'0'0'272'6,"0"0"-111"2,0 0-45 0,0 0-8 0,0 0 1-2,0 0-21 2,-193 120-10 0,113-105-11 0,-14-8-11-2,-13 3-7 2,-21 1-1 0,-26 6 2 0,-9 5-8 0,-3 3-11-2,10 6-8 2,18-6-8 0,22-5-10-1,19-3 1 2,23-2-4-2,23-10 1 2,21-2-3-3,17-3 3 1,10 0-3 2,3 0-1-2,0 0 1-2,0 0-1 3,0 0 1 0,0 0 1 0,0 0 1 0,0 0 1-2,0 2-1 2,0 1-1 0,0 6 7-2,-2 14-6 2,2 13 9 0,0 18-8 0,0 18-2-2,0 10 2 2,0 13 0 0,-4 10 5 0,4 4 0-2,0 11-2 2,0 4 5 0,0 8-2 0,0 7-9-2,0 3 0 2,0 2 0 0,0-3 0 0,0-5 0-2,9-6 0 2,4-21 0 0,-2-10 0 0,5-18 0-2,0-12 0 2,5-5 0 0,-7-2 0 0,2-6 0-2,1 0 0 2,4-6 0 0,-2-7 0 0,-5-11 0-2,2-8 0 2,-9-10 0 1,-1-8 0-2,-4-6 0-1,3 0 0 2,-5 0 0 1,0 0 0-2,6 0 0-1,3 0 0 2,10 0 0 1,10 0 0-2,8 0 0-1,4 0 0 2,10-6 0 0,12-5 0 0,7 1 0-1,7 0 0 0,5-2 0 2,0 4 0-2,-6-3 0-1,4 5 0 3,-12 4 0-1,0 2 0 0,-2 0 0-3,0 0 0 3,5 0 0 1,0 0 0-1,0 0 0-2,-14 0 0 1,-5 0 0 2,-11 0 0-1,-21 0 0-3,3 0 0 4,-14 0 0-2,-2 0 0 1,-7 0 0-2,0 0 0 2,0 0 0 0,2 0 0 0,1 0 0-1,-3 0 0 0,8-20 0 2,-3-9 0-2,-3-15 0-1,6-24 0 2,-2-8 0 0,4-11 0 0,3 3 0-2,3 5 0 2,-2 8 0 0,-1 0 0 1,-4 0 0-4,-3-11 0 3,1-5 0 0,-7-19 0 0,3-13 0-1,0-19 0 0,-3-19 0 1,0-14 0 0,0-3 0-2,0 13 0 2,-15 18 0 1,2 22 0-2,2 17 0-1,6 22 0 2,2 18 0 0,3 16 0 0,0 10 0-2,0 3 0 2,0 10-56 0,0 8-47 0,13 6-87-2,-7 11-66 2,7 0-168 0</inkml:trace>
    </iact:actionData>
  </iact:action>
  <iact:action type="add" startTime="19065">
    <iact:property name="dataType"/>
    <iact:actionData xml:id="d7">
      <inkml:trace xmlns:inkml="http://www.w3.org/2003/InkML" xml:id="stk7" contextRef="#ctx0" brushRef="#br2">16779 15891 695 0,'0'0'282'6,"0"0"-111"2,0 0-32 0,0 0 2 0,0 0-45-2,0 0-19 2,0 0-18 0,-758 27-13-1,595-8-13 0,2-1-6 1,16-3-7 0,5 0-1 0,14-1-6-3,16-9-3 4,21 7 4-1,17-1-7 0,21-2 2-2,20-4-6 2,17 3 0 0,10-8-2 0,4 0 0-2,0 0 1 2,0 0 3 0,0 0 10 0,0 15-2-2,16 12 2 2,8 17-13 0,-2 16 2 2,-5 13-3-4,-8 9-1 0,-5 5 0 2,-4 6 0 0,0 8 0-2,0 10 3 2,8 5-2 0,-4 14 0 0,0-6 0-2,4-3-1 2,-4-5 0 0,5-14 2 0,-5-14 2-2,8-21 0 2,-4-16-1 0,4-23 4 0,-3-6-3-2,5-7 1 2,-5 2 0 0,7-10 1 0,1 10-1-2,9-9-5 2,8 5 4 1,6-4-4-2,17-1 0-1,11-1 1 2,17-1 0 0,14 0 2 0,12-1-3-2,-2 3 2 2,-6-1-2 0,-12 1 3 0,-14-3 4-2,-6 0 0 2,-7 2-4 0,-7-7 1 0,-5 0 1-2,-9 0-4 2,-5 0 1 0,-12 0 0 0,-9 0 1-2,-3 0 2 2,-7 0 0 1,-1 0-4-2,4 0-1-1,-3 0 0 2,9 0 2 0,4 0-2 0,0 0 0-2,4 0 0 2,-4 0 0 0,0 0 1 0,-2 0-1-2,5 0 0 2,3 0 0 0,-4 0 0 0,2 0 0-2,-6 0 0 2,-2 0-2 0,-6 0 2 0,-9 0 0-2,-1 0-1 2,0 0-5 0,0-17 0 0,0-34-1-2,0-24 6 2,0-33 1 0,0-24 2 0,-8-25 1-2,-8-26 0 2,3-2 6 0,5-9-3 0,5 5-1-2,3 13-3 3,0 22 2-2,0 27-4 1,0 37 0-2,0 30 0 2,0 18 0 0,0 20 0 0,0 10 0-2,0 9-4 2,0 3-16 0,0 0-26 0,0 0-44-2,-8 18-71 2,-1 4-64 0,-3 13-124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7:16:42.1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2982">
    <iact:property name="dataType"/>
    <iact:actionData xml:id="d0">
      <inkml:trace xmlns:inkml="http://www.w3.org/2003/InkML" xml:id="stk0" contextRef="#ctx0" brushRef="#br0">5232 15155 439 0,'0'0'209'8,"0"0"-56"-1,0 0-44-1,0 0-24 2,0 0-20 1,0 0 18-2,0 0-5-1,133-31-16 2,-76 21-5 0,17 1-5 0,23-5-11-2,26-3 2 2,26-3 5 0,27 1-4 0,18 5-3-2,6 2-5 4,14 6-5-3,-5 6-1 1,-4-5-8-2,-16 5-6 1,-20 0 5 2,-9 0-2-1,-19 0-7-2,-13 0 0 2,-15 0-2 1,-23 0-5-2,-17 0-2-1,-12 0-3 2,-17 0 1 0,-15 0 0 0,-15 0-2-2,-5-3-2 2,-2 3 0 0,-7 0-1 0,0 0-12-2,0 0-23 2,0 0-56-1,0 18-47 2,-19-10-98-4,-2 6-238 4</inkml:trace>
    </iact:actionData>
  </iact:action>
  <iact:action type="add" startTime="5212">
    <iact:property name="dataType"/>
    <iact:actionData xml:id="d1">
      <inkml:trace xmlns:inkml="http://www.w3.org/2003/InkML" xml:id="stk1" contextRef="#ctx0" brushRef="#br1">8086 18383 548 0,'0'0'317'7,"0"0"-178"-2,0 0-25 3,0 0-5 1,0 0 4-2,0 0-14-1,342-99 5 1,-242 73-5 2,4 9-20-1,-7 4-24-3,-1 6-7 4,-7 7-8-1,0 0-11 0,-4 0 1-2,-9 0-12 1,-5 0-7 2,-1 12-4-1,-15-8-5-1,-10 6-2 1,-15-5 0-1,-3 1-1 1,-7 0-13-1,-1-3-23 0,-5 2-46 1,1 0-98 0,-15 2-98-2,0-2-227 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13T06:32:38.1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2445">
    <iact:property name="dataType"/>
    <iact:actionData xml:id="d0">
      <inkml:trace xmlns:inkml="http://www.w3.org/2003/InkML" xml:id="stk0" contextRef="#ctx0" brushRef="#br0">13371 4595 138 0,'0'0'784'8,"0"0"-642"-1,0 0-66 1,0 0-20-2,0 0-33 3,0 0-3-1,-13 71 13 0,11-53 18-3,2-6 7 3,0-2-13 0,-3 2-7 0,3-4-3-2,0-3-11 2,0 2-4 0,0-2-1-1,0 0 4 1,0 2-1-1,0-2 2 2,0-2 6-2,0 2-4-1,0-1 0 2,3 1-3 0,9 0-6-2,4 1 0 3,1 0 1-2,7-3-2 1,-4 3 5 1,6-2 0-4,0 1-3 4,2-5 4-2,2 4 7 1,9-4-2-2,-4 0-7 4,5 0 1-3,1 0-5 1,1 0 3-2,-4 0 0 2,-2 0-9 0,5 0-10 0,-1 0 0-2,2 0 0 2,0 0 0 0,3 0 0 0,-4 0 0-2,-1 0 0 2,4 0 0 0,-2 4 0-3,-1 1 0 3,-1-1 0 1,1 0 0-1,-1 2 0-1,-1-6 0 0,2 3 0 1,0 2 0 0,2-2 0-2,9-3 0 2,-4 0 0 0,6 0 0 0,2 0 0 0,-1 0 0-3,5 0 0 4,5-14 0-1,0 0 0-1,-1-1 0 0,0 7 0 1,-2 1 0-1,-4 3 0-1,-1 1 0 3,3 3 0-1,3 0 0-1,-5 0 0 0,1 0 0 1,5 0 0 0,-5 0 0-1,7 0 0 1,-1 0 0-1,6 0 0 1,3 0 0 0,1 0 0 0,-2 0 0-2,4 0 0 2,-2 0 0-1,-7 0 0 0,2 0 0 0,-7 0 0 2,4 7 0-1,-2-2 0-2,-2-3 0 2,0-2 0-1,-3 0 0 2,-5 0 0-1,4 0 0-2,4 0 0 2,-4 4 0 0,11 0 0-2,-8 1 0 3,3 3 0-2,0-6 0 1,-4 1 0 0,-3 1 0-2,-1-4 0 2,-3 0 0 0,2 0 0 0,3 0 0-2,1 0 0 2,1 0 0 0,3 0 0-3,-1 0 0 4,3 0 0-1,2 0 0 0,3 0 0-2,3 0 0 2,2 0 0 0,-4 0 0 0,0 0 0-3,-4 0 0 4,7 0 0-1,-1 0 0 0,8 0 0-2,0 0 0 2,-5 0 0 0,0 0 0 0,-5 0 0-3,4 0 0 4,3 0 0-1,0 0 0 0,-4 0 0-2,0 0 0 1,5 0 0 2,6 0 0-1,-2 7 0-3,4 1 0 4,2-2 0-2,0 0 0 2,-5-3 0-3,1-3 0 2,-3 0 0 0,-5 0 0 0,-1 5 0-2,-3 0 0 2,0-1 0-1,-3 1 0 2,-2-5 0-1,-2 0 0-2,0 0 0 2,-1 0 0 0,-5 0 0 0,3 0 0-2,-5 0 0 2,-2 0 0 0,-1 0 0-2,-1 0 0 2,2 0 0 0,1 0 0 0,4 0 0-2,-4 0 0 2,2 6 0 0,-7-6 0 0,-6 0 0-2,-7 0 0 2,-3 0 0 0,-1 0 0 0,-4 0 0-2,8 0 0 2,2-3 0 0,5-2 0 0,3 5 0 1,1 0 0-4,-2 0 0 3,-2 0 0 0,1 0 0-2,-5 0 0 2,1 0 0 0,-1 0 0 0,-2 2 0-2,-1 4 0 3,-3-1 0-1,3 0 0-1,-1 5 0-1,-1-3 0 2,-5 5 0 0,-2 0 0 0,2 1 0-2,-5-1 0 2,-4-2 0 0,1 2 0 0,1-2 0 0,2 0 0-2,5 1 0 2,3-5 0 0,-3-1 0 0,2 3 0-2,1 1 0 2,5-1 0 0,0-1 0 0,1-2 0-2,-5 1 0 1,-5-4 0 3,-7 2 0-5,-5-4 0 3,-7 1 0-1,-3-1 0 2,-1 0 0-3,-5 0 0 2,1 0 0 0,1 0 0-1,2 0 0 0,-3 0 0 1,8 0 0-1,1-17 0 2,4-4 0-3,0-8 0 2,-5-10 0 0,3-8 0 0,-4-5 0 0,1 3 0-2,-3 9 0 2,0 11 0 0,0 16 0-2,-4 10 0 2,1 3-23 0,-2 0-67-1,-5 33-74 0,0 28-117 1,0-26-53-1,0 2-368 1</inkml:trace>
    </iact:actionData>
  </iact:action>
  <iact:action type="add" startTime="5238">
    <iact:property name="dataType"/>
    <iact:actionData xml:id="d1">
      <inkml:trace xmlns:inkml="http://www.w3.org/2003/InkML" xml:id="stk1" contextRef="#ctx0" brushRef="#br0">777 6213 91 0,'0'0'396'7,"0"0"-203"0,0 0-19-1,0 0-16 2,0 0-49 0,0 0-26-1,0 0-10 0,-4 20 13 2,4-20-17-2,0 0-12 0,0 0-14 1,0 0-9 0,0 0-9 0,0-14-9-2,0-21 6 2,-6-12 2 0,3-7-4 0,3 5-6-2,0-8 1 2,0 7 4 0,0-1 2 1,0 3-2-2,0 9-2 0,9 2-2 1,-2 10 1 0,3 2 0-3,1 5-2 3,-4 3 2 0,4 0-1 0,2 5 3-2,2-2 7 2,2 0 0 0,7 0 2 0,5-5-5-2,0-4 0 2,2 3-8 0,6 1 0 0,-5 1-4 0,4-1-10-2,-4-1 0 2,-3 2 0 0,0 5 0-2,-2 0 0 2,1-2 0 0,8 2 0 0,3-4 0-1,13 0 0 0,-2 0 0 2,9-1 0-2,5 5 0-1,2 1 0 2,5 7 0 0,-1-1 0 0,-6 6 0 0,0 0 0-2,-5 0 0 2,5 0 0 0,-3 0 0-2,-2 0 0 2,-1 0 0 0,4 0 0 0,-1 0 0-1,6 0 0 0,0 0 0 1,1 0 0 0,4 0 0-2,-1 6 0 2,6 2 0 1,4 1 0-2,2 2 0-1,7 0 0 2,1 0 0 0,2 4 0 0,8-1 0-2,2 3 0 2,2-4 0 0,12 1 0 0,0-1 0-2,11-5 0 2,1-3 0 0,-1-1 0 0,2 3 0-2,-7-1 0 2,5-1 0 0,8 1 0 0,-10 0 0 0,3 2 0-2,-8-2 0 2,-7-1 0 0,1-2 0-2,8 0 0 2,-6-1 0-1,3-2 0 2,-2 3 0-4,-2 1 0 4,-2-3 0-1,-1-1 0 0,-2 0 0-2,-7 0 0 2,-1 0 0-1,-6 0 0 2,-6-13 0-3,2-1 0 2,-7 0 0 0,-2 0 0 0,1-3 0-2,-1 2 0 2,3 2 0 0,-3-4 0 0,-4 5 0-3,-6 2 0 4,-4-2 0-1,-4 4 0 0,-5 3 0-2,-1-1 0 2,0 3 0 0,-9-3 0 0,6 6 0-2,-5-2 0 2,-3-1 0 0,-5 3 0 0,-1-4 0-3,2-1 0 4,0 2 0-2,6 3 0 1,1-2 0-1,9 2 0 1,0 0 0 0,8 0 0 0,1 0 0-2,-2 0 0 2,9 0 0 0,13 8 0 0,10 6 0-2,4-1 0 2,9-1 0 0,7-4 0 0,-2 4 0-2,9 2 0 2,13 3 0 0,0 5 0-1,2 1 0-1,2-3 0 3,-4-3 0-1,5 0 0 0,2-4 0-2,6 2 0 2,8 2 0 0,0-4 0-1,-3 2 0 0,-6-6 0 1,-8 4 0 0,-12-2 0 0,1-3 0-3,-16 1 0 4,-9-6 0-1,-8-3 0 0,-6 0 0-3,-4 0 0 4,1 0 0-2,-1 0 0 2,-3-8 0-3,0 2 0 1,-6 0 0 2,-5 3 0-1,-11-1 0-2,-6 0 0 2,-2-2 0 0,-1-1 0 0,1 2 0-2,-5 1 0 2,0 0 0 0,-5 2 0 0,-3 2 0-2,1 0 0 2,3 0 0 0,-3 0 0 0,3 0 0-2,0 0 0 2,0 0 0 0,4 0 0 0,4 0 0-2,5 0 0 1,3 0 0 2,-5 0 0-1,7 0 0-2,6 6 0 2,5-2 0 0,11 1 0 0,5-1 0-2,7-4 0 2,5 6 0 0,-1-3 0 0,8 1 0-2,-4 0 0 2,8 2 0 0,-1 3 0 0,-4-4 0-2,5 9 0 2,-7-5 0 0,3 1 0 0,2-2 0-2,12 2 0 2,3-1 0 0,10-5 0 1,-8 2 0-4,-6-6 0 3,-8 0 0 0,-10 0 0 0,-2 0 0-2,-13 0 0 2,-9 0 0 0,-12 0 0 0,-16 0 0-2,-13 0 0 2,-13 0 0 0,-14 0 0 0,-8 0 0-2,-4 0 0 2,-3 0 0 0,0 0 0 0,0 0 0-2,0 0 0 2,0 0 0-1,0 0 0 2,0 0 0-3,0 0 0 2,0 0 0 1,0 0 0-2,0 0 0-1,0 0 0 1,0 0 0 1,3 0 0 1,4 0 0-3,0 0 0 2,8 0 0-1,-4 0 0 2,-1 0 0-3,-2 0 0 2,5 0 0 0,6-2 0 0,1-19 0-2,4-6 0 1,0-10 0 2,-4 0 0-1,-1-8 0-2,-5-5 0 1,-4-5 0 2,-1-6 0-2,0 0 0-1,0-4 0 3,-2 7 0-1,3 4 0 0,0 7 0-2,-4 10 0 2,0 6 0 0,-2 8 0 0,3 9 0-2,1 8 0 2,-4 1 0 0,0 5 0 0,1-2 0-2,-3 2 0 2,-2 0 0 0,0 0 0 0,6 0 0-2,4 13 0 2,5 26 0 0,8 11 0 0,-3 7 0-2,4-3 0 2,-4-1 0 0,0-1 0 0,-4-5 0-2,2 3 0 2,-3-6 0 0,9 5 0 0,-4-4 0-3,3-6 0 4,8-5 0-2,-1-1 0 2,9-8 0-4,3 4 0 3,10-1 0 1,-4-6 0-1,3 2 0-2,3-11 0 2,-2-4 0 1,4-4 0-2,5-5 0-1,3 0 0 2,16 0 0 0,1-20 0 0,6 1 0-2,3-3 0 2,-3 7 0 0,-6-2 0 0,-1 9 0-2,-4 3 0 1,4-2 0 2,1 7 0-1,3-3 0-2,-4 1 0 1,9-3 0 2,-4-7 0-1,2 4 0-2,1-4 0 2,-2 1 0 0,-2 0 0 0,-4-4 0-2,-6 0 0 1,0 0 0 1,0-2 0 1,-8 4 0-3,11-8 0 2,0 8 0-1,5-2 0 2,3 1 0-4,2 6 0 3,-3-2 0 1,-2 10 0-1,-9 0 0-2,4 0 0 2,-5 0 0 0,2 18 0-1,-3-1 0 0,-1 3 0 0,-1-3 0 2,-11-1 0-1,-1 5 0-2,-7-4 0 2,-6-6 0-1,2 2 0 1,-2 0 0-1,-4 2 0 0,1 8 0 2,-5-4 0-1,-8 5 0-2,-8-4 0 1,-8-5 0 2,-8 2 0-1,-1 6 0-2,-3-1 0 2,0 3 0 0,0-1 0-1,0-5 0 0,0-1 0 0,0-1 0 2,0 1 0-2,0-4 0 0,0 3 0 1,0-6 0-1,0-2-23 2,0 3-72-4,0-11-34 4,0-1-71-1,0 0-104 0,0 0-228-3</inkml:trace>
    </iact:actionData>
  </iact:action>
  <iact:action type="add" startTime="9955">
    <iact:property name="dataType"/>
    <iact:actionData xml:id="d2">
      <inkml:trace xmlns:inkml="http://www.w3.org/2003/InkML" xml:id="stk2" contextRef="#ctx0" brushRef="#br0">7131 9979 426 0,'8'0'289'6,"-8"0"-180"2,0 0-30 0,0 0 9 0,0 0-40-3,0 17-3 3,0 8 23 1,0 2-1-1,0 2-12-2,0-1-6 1,0 1-2 2,0-4-17-2,0-6-9-1,0-3-6 2,0-6 3 0,0-8-6-2,0-2 0 3,0 0 4-1,0 0 5 0,0 0-2-1,0 0-2 0,0 0 6 0,0 0 1 2,21 0-6-1,-3 0-13-2,3 0 6 2,6 0 1 0,-1 0 11 2,2-5-8-6,4-2 3 3,0 0 3 2,1-2-3-4,3 0 0 5,-2-1-3-3,-1 1 1 1,3 1-3 0,-4 0 7-2,4 3 2 2,-2 1-3 0,5 1 0-1,-1 1-6 0,-4-1 4 1,11-2-4 0,-1 2-3 0,1-3-3-2,1 0 2 2,3-5 0 0,2 2 2 0,0 0-5-2,-2 1 2 2,2 3-3 0,-3 2 0 0,1-1 1-2,-3 4-1 2,-2-1 2 0,1 1-3 0,0-4 4-2,-5 4-1 2,1-2-4 0,-2 2 3 0,2 0-2-2,-7-3-1 2,7 3-3 0,4 0 0 0,3 0 0-2,0 0 0 2,4 0 0 0,-7 0 0 0,3 0 0-2,-1 0 0 2,-3 0 0 0,-1 0 0 0,-2 0 0-2,2 0 0 2,1 5 0 0,-1 4 0-2,1-3 0 2,-1-1 0 0,1 0 0 0,2 0 0 0,-2-1 0-2,1-1 0 2,1-1 0 0,6 2 0-2,-4-2 0 2,1 2 0 0,-1 1 0 0,4 1 0-2,-7 3 0 2,3-9 0 0,-3 10 0-1,-4-3 0 1,-1-2 0-2,-1 0 0 3,6-5 0-1,2 3 0 0,9-3 0-2,5 2 0 2,3 4 0 0,0-3 0 0,1 8 0-2,-4-6 0 2,-5 0 0 0,-2-1 0 0,-3-1 0-2,-5 0 0 2,-1 0 0 0,4 1 0-2,-5-2 0 4,-1 3 0-5,-7 1 0 4,2 0 0-2,-3-1 0 0,0 1 0 1,2-4 0 0,-3 3 0 0,5 2 0-2,-4-2 0 2,11-2 0 0,-2 1 0 0,2-2 0-2,-3 0 0 2,-2 4 0-1,-3 3 0 2,-6-3 0-3,-8 1 0 2,4-3 0 0,-6 1 0 0,1 0 0-2,1-1 0 2,-3 1 0-1,2 0 0 1,-4 1 0-1,-2 0 0 0,3-3 0 1,1 3 0 1,5 3 0-3,-2-2 0 2,5-1 0 0,-8 1 0-2,5-3 0 2,-4 2 0 0,-7 0 0 0,1-5 0-1,-4 3 0-1,-3-1 0 3,-2-3 0-2,-1 3 0 1,1-3 0-2,-3 0 0 3,-1 0 0-2,2 0 0 2,0 0 0-3,6 0 0 2,-3 0 0 0,2-10 0-2,5-7 0 2,-2-3 0 0,0-10 0 0,0-2 0 0,-9-3 0-2,4-1 0 2,-3 6 0 0,3 0 0-1,-3 8 0 0,3 3 0 1,-3 2 0 0,-3 6 0 0,1 4 0-2,-3 7 0 2,0 0 0 0,0 0 0-2,0 0 0 2,0 0 0 0,0 0 0 0,0 0-31-2,0 0-90 2,0 27-76 0,-5-13-114 0,-10 7-230-1</inkml:trace>
    </iact:actionData>
  </iact:action>
  <iact:action type="add" startTime="13736">
    <iact:property name="dataType"/>
    <iact:actionData xml:id="d3">
      <inkml:trace xmlns:inkml="http://www.w3.org/2003/InkML" xml:id="stk3" contextRef="#ctx0" brushRef="#br0">20060 15158 360 0,'0'0'163'5,"0"0"-11"4,0 0 4-3,0 0-25 2,0 0-25-2,0 0-15 3,0 0-9-1,37-9-2-1,-37 9-1-1,3 0-9 2,-3 0-4 0,0 6-12 0,0 28-15-2,-3 11-13 3,-23 8 5-1,-8 7-5-1,-3-2 2 2,-5 1-8-4,0-5-1 5,-3-10-2-1,1-7-1-3,1 1-6 2,-5-8 2 0,-2-6 1 0,-2 3-6-2,-3-5 2 2,-1 3-1 0,2 1 0 1,3-4-2-4,1-5 9 2,-4-3-9 1,5-2-3 0,-8-12 0 0,-4 0 0-2,-3 0-1 2,-7 0-2 0,-10 0 5-1,-7 0-3 0,-3 10 1 2,2 5 1-2,-2 2 7-1,-3 3-3 2,1 4-2 0,4 1 0 1,5 1 0-3,2-9-4 3,5 5-1-2,-4 0 2 1,5 5-2-3,-1-8 0 3,6 3 1 1,5 6-1-2,5 9 1 1,-1 3 1-2,-2 7 4 2,9 4 6 1,-2-1-5-2,8 6-5 0,1 1 1 2,-1-7-1-2,1 6-2-1,-1 1 1 2,1 4 0 0,4 1 1 0,4 8-3-2,1-5 0 2,-2 2 2 0,3 7 0 1,-1-9-1-4,7 1-1 4,5-9 1-2,2 0-1 1,5-8 1-2,0 3-1 2,4-17 7 0,3-1-7 0,8-9 1-2,2-3 1 2,3-7-2 0,0 2 0-2,0 3 0 0,0-3 0 2,0 2 0 0,0 2 0 0,12 9 0-2,7 1 0 2,-2 6 0 1,3 7 0-2,-1 7 0-1,-4-8 0 1,1-5 0 2,-5-7 0-1,4-10 0-2,-1-2 0 2,5 3 0 0,6 3 0 0,2 0 0-3,10 2 0 4,-1-3 0-1,12 1 0 0,8-5 0-2,5-1 0 2,14-1 0 0,2-1 0 0,-6-3 0-3,-1-3 0 4,-2 4 0-2,2 4 0 2,1-2 0-3,8 3 0 2,14 5 0 0,-2-12 0 0,2 4 0-1,-4 3 0 0,0-6 0 1,-9 4 0 0,4-1 0-2,-4 2 0 2,4-6 0 0,-3 4 0 0,-1-2 0-2,-3-2 0 2,-3 4 0 0,-5 3 0 0,2-3 0-3,0-10 0 5,6 10 0-3,7-10 0 1,-1 1 0-2,4-2 0 1,0-6 0 1,-3 6 0 1,4-1 0-3,-7 3 0 2,1-1 0 0,-8-2 0 0,0 3 0-2,-2 3 0 2,-1-5 0 0,1-1 0 0,1 1 0-2,-1 2 0 2,4-2 0 0,2 1 0 2,-4-2 0-6,12-5 0 5,-2 0 0-2,4 0 0 1,5 0 0-2,-5-5 0 2,8-8 0-1,-12 5 0 2,0-3 0-3,-10-6 0 2,-7 4 0 0,-5-2 0 0,-7-2 0-3,0-3 0 4,-6 1 0-1,4-4 0 0,-1-1 0-2,6-3 0 2,1-8 0 0,-4 0 0 0,6-1 0-2,-4-1 0 2,-8 7 0 0,2 2 0 0,-8-1 0-2,-7 1 0 2,2 5 0 0,-2 5 0 0,-2-8 0-2,-1 5 0 2,3-3 0 0,-7 4 0-1,3-3 0-1,-4 4 0 3,-2-11 0-1,0-10 0 0,-6-2 0-2,-2-9 0 1,-2-5 0 2,-9 8 0-1,6 4 0-2,-3 4 0 3,3 3 0-2,-1-8 0 1,1-9 0-2,-6-4 0 2,4-17 0-1,-6-6 0 1,4 0 0-1,-2-1 0 0,0 8 0 2,3-3 0-2,-7 11 0 0,-3-3 0 1,0 5 0 0,0 0 0 0,0-3 0-2,0-4 0 2,-16 3 0 0,-4-8 0 0,4 10 0-2,-1 4 0 2,2 2 0 0,-1 6 0 0,6 10 0-2,4 5 0 2,2 8 0 0,4 5 0 0,0 1 0-2,0 3 0 2,0 2 0 0,0-5 0 0,0-7 0-2,13 2 0 2,10-6 0 0,2 1 0 0,-2-1 0-2,10 6 0 2,-5-5 0 0,8-1 0 0,3-2 0-3,6-3 0 4,-1-7 0-2,5 1 0 2,-3-10 0-3,-8-7 0 2,2-5 0 0,-3 0 0 0,-1-2 0-2,-3 4 0 2,-2-7 0 0,-1-1 0 0,3-3 0-3,-8-10 0 4,-3-6 0-1,0-3 0 0,-4 5 0-2,-4-4 0 1,-1-2 0 2,-11-3 0-1,0 0 0-2,-2 4 0 2,0 9 0 0,0 11 0 1,0 15 0-4,0 14 0 2,0 15 0 1,0 4 0 1,0-1 0-4,0 0 0 4,-13-2 0-1,-5 2 0-1,-8 1 0-1,-1 4 0 3,-9 2 0-1,-9 6 0 0,-5 6 0-3,-6 8 0 4,-8 3 0-1,3 0 0 0,-8 0 0-2,-1 11 0 2,-1 6 0 0,0-1 0 1,-4 5 0-5,-1-2 0 4,-3-2 0 1,-11-2 0-1,6 5 0-2,-3 4 0 1,10 6 0 2,0 10 0-1,9 2 0-3,-2-2 0 4,-5-6 0-1,4-3 0 0,-3 0 0-2,-3 2 0 1,3 7 0 1,3 7 0 0,2 7 0-2,6-1 0 3,4-5 0-1,2-3 0 0,1-8 0-2,-1-5 0 1,5 2 0 2,-3 1 0-2,1 1 0-1,4 2 0 2,3 6 0 0,-4 3 0 1,4 4 0-4,2-3 0 4,4-6 0-1,0-8 0 0,-1-6 0-2,9-4 0 2,-5 6 0 0,5-8 0 0,-5 3 0-1,-2 3 0 1,-2 3 0-1,-2 3 0 2,-2 3 0-4,-6 1 0 3,0-1 0 0,-1 7 0 0,4 0 0-2,3 6 0 2,-4-3 0 0,7 7 0 0,7-9 0-2,1-9 0 2,6-4 0 0,12-7 0 0,5-12 0-2,3-1 0 2,9-7 0 0,0-5 0 0,0 3-84-2,5 1-122 3,8-4-131-2,-6 0-210 1</inkml:trace>
    </iact:actionData>
  </iact:action>
  <iact:action type="add" startTime="16779">
    <iact:property name="dataType"/>
    <iact:actionData xml:id="d4">
      <inkml:trace xmlns:inkml="http://www.w3.org/2003/InkML" xml:id="stk4" contextRef="#ctx0" brushRef="#br0">20145 18294 613 0,'13'9'275'7,"-13"-3"-95"2,-26 11-62-4,-69-4-27 3,-69-6 30 0,-73-7 18 0,-60 0-12-2,-45-32-15 2,-9 2-18 0,14 4-35 1,32 1-22-4,49 7-24 3,42 5-6 0,33 7-7 1,27 6-15-3,28 0-49 1,29 0-52 2,29 0-55-1,68 0-91-3,0 6-171 4</inkml:trace>
    </iact:actionData>
  </iact:action>
  <iact:action type="add" startTime="18909">
    <iact:property name="dataType"/>
    <iact:actionData xml:id="d5">
      <inkml:trace xmlns:inkml="http://www.w3.org/2003/InkML" xml:id="stk5" contextRef="#ctx0" brushRef="#br0">30045 13535 549 0,'0'0'272'7,"0"0"-160"1,0 0-50-1,0 0 6 0,0 0-3 1,0 0-10 0,0 0 8-1,-193 81-7 0,145-57 5 1,-4 6-13 1,-4 2-1-4,-4 5-4 3,-7 5-12 0,7-5-1 1,-7-2-11-4,3 6-8 4,0-8-3-2,0 4 3 2,4-5-3-2,-3-2 5 3,2 1-1-3,5-4-7 1,7 3 8-3,1-6-4 4,1-1 4-2,1-1-8 1,5-6 4 0,1-4-6-2,6-7-1 3,1-1-2-2,6-4 1-2,-2 0-1 3,-3 0 1 0,-5 0 0-3,-6 0 0 3,-3 0 3 1,-8 0-1-1,-4 0 5 0,-1 8 1-2,-10 7 2 2,9-2-5 0,-9 4 2 2,6 2-3-6,-1 1-2 4,-6 3 3 0,2 3 6-2,6 1-1 2,-5-1-1 0,12 2 1 0,0 2-5 0,1 2 2-2,11-2-4 2,-1-2 3 0,4 3-4 0,4-1-1-2,-2 6 1 2,-1 2-2 0,1 7 1 0,5 3 3-2,-1 5-2 2,1 3 0 0,3 6 2-2,-4 7-2 2,4-5-2 0,-4-3 0 0,7-1-1 0,-2-4 0-1,1-6 0 0,5 4 1 1,-3-4 0-2,3 4 1 2,-2 7-2 0,2-2 0 0,-3 9-2 0,0 3 2-2,6 4 1 2,-2 10 0 0,-1 2 0-2,4 2 0 2,4-7-1 0,2-1 2 0,7-5-1-1,6-3 3 0,0-5-3 1,0-4 3 0,0 1-3 0,0 3 1 0,3-1-2-2,10-3 0 2,0 5 3-2,6-11-2 2,-1-2 0 0,6-3-1 0,2-13 5-2,5-3 1 2,11-12 1 0,10-6-3 0,13 1 1-2,8-2-4 2,4-1 1 0,-5 2-2 0,-4 1 0-2,2 5 4 2,-1-3 8 0,5 3-4 0,10 1-1 0,12-4-4-2,8-5-1 2,5-8 0-1,3 1 2 2,-1-3 1-3,0-2 2 2,-4-5-1 0,10 0-1 0,1 0-2-2,5 0 2 2,10 0 1 0,2 0-1-2,6-22-2 2,-1-4 1 0,-6 0 0 0,-1 4 3-2,-16 5 1 2,-5 0-2 0,-9 9-2 0,-6 3-4 0,0-3 0-2,3 4 0 1,0-1 0 2,5 2 0-2,-4-2 0 0,6-10 0 1,-2-2 0 0,-7 0 0 0,-4 2 0-3,-10 2 0 4,-7 8 0-2,0-7 0 0,-4 5 0 1,-5-10 0 0,1 2 0 0,-2-2 0-2,1 4 0 2,0-4 0 0,-7 2 0-1,3-2 0 0,-3 10 0 2,5-6 0-2,1 9 0 1,-3 0 0-2,3 4 0 2,1 0 0 0,4 0 0 0,2-5 0-2,3-7 0 1,-3-2 0 2,-7 1 0-1,-5 1 0-2,-10-5 0 2,-6 2 0-1,-6 10 0 2,-10-8 0-2,0 1 0 0,-3 1 0 1,-3-2 0 0,1-2 0-2,4 3 0 2,-2-6 0 0,8 6 0 0,3-8 0-1,-5 9 0 0,5-10 0 1,-6 4 0 0,-3 4 0-2,-2 2 0 2,-5-2 0-1,-3-4 0 2,-2-3 0-3,6-12 0 1,-5-4 0 2,-4-3 0-2,5-10 0 2,-6-2 0-3,5 1 0 2,-11 6-2 1,6-1 1-2,-3 8 0-1,3-4 1 2,0 1-1 0,-6-8 0-2,9 0 0 2,-5 1-2 0,2 2 3 0,0-4 0-2,-2 2 0 2,2 0 0 0,-3 1 0 0,1 10-2-2,-1-7 0 2,-2 6 1 0,0 10-1 0,2-10 2-2,-4 9-1 2,2 1-1 0,-2-3 1 0,1 11 0-2,-1-1 1 2,4 5 0 0,-2-2 0 1,3-10 0-4,-2 5 0 3,0 0-1 0,1-1 1 0,0 3-1-2,-6 1 0 2,6 2 1 0,-5 0-1 0,-4 4 1-2,6-2 1 2,-4-5-1 0,2 1-1 0,3-9 0-1,-3 0 1 0,-2-7-2 1,5-3 2 0,-6-7 0-2,3-4-1 2,4 5 0 0,0 2 1 0,-3 2 0-2,-2-4-1 2,5 7 1 0,2-11 0 0,2 9 0-2,3-4 0 2,-4-4-1 0,1-4-2 0,-7-2 2-3,-5-4-3 3,5-1 0 1,-6-2 1-1,0-2-2-2,0-2 4 2,0 4-3 0,0 6 0 0,0 2 2-3,0 6-1 4,0 13 0-1,0 5 3 0,0 7-3-2,0-3 0 2,-7-4 1 0,1-2 2 0,-7-4-2-2,1-8 1 2,-4-4 1 0,-7 1-2 0,-1 0 2-3,3 4 0 4,-5-1-1-1,0 5 2 0,-1 3-2-2,-2 6 2 2,-2 3-1 0,-2 1 0 0,-5 0 0-2,-8-2 0 2,-5 4 0 0,2-5 0 0,-2 4 0 0,5-3 0-2,-5 4 1 2,7 5-1 0,-2 6 0-2,-2-1 2 2,2 7-2 0,-1 2 0 0,-3-3 3-2,0 3-1 2,-3-2-2 0,-7-3 2 0,-1-1-3-2,-2 1 2 2,-6 3 0 0,1-2 1 0,-1 7 0-2,-11 0-4 2,5 0 3 0,-7 0-2 0,6 0 1-2,-4 0-1 2,5 0 1 0,-5 15 0 0,-1-5-1-2,-8 7 1 2,8-3 0 0,4-1 2 0,6 4-2-2,5-7 1 2,6 0 0 0,5 2 0 0,6-4 0-2,10-1-1 2,7-5 1 0,0-2-1 0,4 0 0-3,-2 0 0 4,-1 0 0-1,-8 0 1-1,-1 0 0 0,-4 3 1 1,-5 9 0 0,1 1 0 0,2 4 1-3,-1 0-1 4,2 0 0-1,6 1 1-1,3-1-1 0,3-2 0 1,5-3 0 0,5 0 0 0,3-2 0-3,-2-1-1 4,3-1 3-1,-4 0-4 0,5-1 0-2,2-2 1 2,1 3-1 0,-3-1 0 0,4-2 0-2,-4 0 0 2,-3-2 2-1,-10 3-2 2,8-1 0-3,-5 7 0 2,5-1 0 0,1 0 3 0,8-2-3-2,4 1 0 2,-2 2-1 0,1 10-2 0,11 10-22-3,0 10-39 4,0 5-81-1,20-28-98 0,7 4-115-2</inkml:trace>
    </iact:actionData>
  </iact:action>
  <iact:action type="add" startTime="22299">
    <iact:property name="dataType"/>
    <iact:actionData xml:id="d6">
      <inkml:trace xmlns:inkml="http://www.w3.org/2003/InkML" xml:id="stk6" contextRef="#ctx0" brushRef="#br0">30203 16997 355 0,'0'0'174'8,"0"0"-7"-2,0 0-36 2,0 0-34 0,0 0-9 0,0 0 2-1,0 0-4-1,-283-15 9 3,144 7-3-1,-42 4 16-3,-44 4 0 4,-44 0-18-2,-37 0-17 1,-15 0-8-1,-12 0-16 1,23 4-15 0,26 4-11 0,26-2-11-2,37 5-6 2,33 4-6 0,34-6-5 0,47 12-31 0,37-12-46-2,40 1-72 2,30-10-60 0,39 0-112-2</inkml:trace>
    </iact:actionData>
  </iact:action>
  <iact:action type="add" startTime="30731">
    <iact:property name="dataType"/>
    <iact:actionData xml:id="d7">
      <inkml:trace xmlns:inkml="http://www.w3.org/2003/InkML" xml:id="stk7" contextRef="#ctx0" brushRef="#br0">8954 15549 200 0,'0'0'242'7,"0"0"-141"1,0 0 0 0,0 0-24-2,0 0-22 3,0 0 9-1,0 0 0-1,12 135-1 0,8-101-5 0,5 3 2 1,7 8 0 0,13-8-12-2,1 12-5 2,8-4-13 0,-2 0-1 0,9 3-2-2,-2 2 1 3,2-7-8-2,3 2 3 3,-3-7 4-5,8-1-4 3,1 0-6 0,1-6-7 0,-5 0 4-2,-2 0-2 1,3-6-5 2,-6 3-2-1,0-4 0-2,-2 0 0 2,2 1-1 0,6-8 0 0,2 0 2-2,-1 0-3 2,5-4-1 0,-2 4-2-1,-2-8 4 0,-3 8-1 2,-4-6 0-2,-1 9-1 0,0-7-2 0,1 4 4 1,2-3-2 0,-2 1 2 0,-1 2-2-2,0-6 0 2,-10 0 1 0,1 2 3 0,-7 2-5-2,-5-3 1 2,5-4-2 0,-4-3 3 0,7 2-3-2,-5-2 0 2,1-5 0 0,-1 5-2-1,-9 2 2 0,-1-2 2 1,-6 3-1 0,-5-8-1 0,-4 0 0-2,-1 0 0 2,5 0-3 0,-5 0 2 0,8-20-1-2,-6-16-1 2,-2-7 1 0,-4-10-1 0,-10-8 0-2,-3-13 1 2,0-7 2 0,0-8-1 0,-23 1-2-2,-14 4 3 2,0 2-2 0,-12 10 0 0,1 3 1-2,-7 8-1 3,-6 2 2-1,-7 5 0-1,-8 1-2-1,-1 4 2 2,-4 2 0 0,7-4 0 0,0-2 0-2,-2 0 0 2,9 3 1 0,0 5-1 0,8 1 1-2,-2 12-1 2,6 0 2 0,-2 2-1 0,1-1 0-2,4 3 0 2,-4 0-1 0,3-3 2 0,-4 3-1-2,4-3 0 2,-1 3 0 0,-3 2 0 0,1 6-1-2,-3-2 0 2,1 6 1 0,-2-1 1 0,-8 7-1-2,0-3 1 1,-8 2 1 2,-5-6 0-2,-1-8 0-1,-5 0-3 3,6 5 0-1,-5 8-1 0,5 12 0-2,7 0 2 2,3 3-1 0,1 26 1 0,8-2 3-2,-2 2-1 2,6-4-2-1,3-5 0 2,10 2-1-4,-6 6 3 4,7 4-3-1,2 0 5 0,-1 11 1-2,12 5-1 2,2 5 1 0,5 7-4 0,11 2 1-3,9-2-3 4,4 6 1-2,0-2-1 2,0 3 0-3,41 2-4 2,11-5-9-1,12-6-13 2,12-10-9-3,16-11-28 2,8-12-27 0,10-23-53 1,-67-2-77-5,-5 0-316 4</inkml:trace>
    </iact:actionData>
  </iact:action>
  <iact:action type="add" startTime="32300">
    <iact:property name="dataType"/>
    <iact:actionData xml:id="d8">
      <inkml:trace xmlns:inkml="http://www.w3.org/2003/InkML" xml:id="stk8" contextRef="#ctx0" brushRef="#br0">13152 15161 397 0,'0'0'157'7,"0"0"-50"1,0 0-25-2,0 0-38 2,0 0 16-1,0 0 7 2,0 0-5-3,-141 64-11 2,94-35-14-1,2-2 5 2,-8 10-10-3,9 1 0 1,-3 6-12 2,-7-2-3-2,1 0-1-1,-1-3-2 2,1-4-8 1,0-5-3-2,1 2 1-1,0-5 0 4,7 0 2-3,3 2 2 1,4-1 1-2,15-3 4 2,0 1 3 0,9 5-3 0,3 0 6-2,3 3-5 2,3 2-6 1,5-2 0-2,0 0-3-1,0-6 0 2,0-9 2 0,0 1 4 0,5-12-1-2,15 3-1 2,13 2-1 0,14-3-4 0,9-3 0-3,5 0 3 3,12-7 0 1,-2 3 1-2,3-3 4-1,-3 0-1 3,4 0 4-1,-1 0-1 0,3 0-6-3,-3 0 2 4,-5 0-4-1,2-3-3 0,-1 3 0-3,1 0 1 3,0-7-3 1,-2-3 2-1,5-4-1-2,3-3 0 2,-3-3 0 0,9-1-2 0,1-2 1-2,0 0 0 2,3-2 0 0,0-2 0 0,-5-3-1-2,-3 6 1 2,-8-4 0 0,1 5-1-1,-4-3 3 0,5 1-1 1,-2 1-1-1,6-8 0 2,-1-1-1-3,0-3-1 1,-7-2 0 1,0-1 1 1,-9 5-1-3,-6 1 0 2,0-1 0 0,-8 0 1 0,0 4 0-2,-5 0 0 2,-2 6 1 0,-3-1 0 0,-2 3 0-3,-5 2-1 5,-2-4-1-3,-1 3 1 1,-8 2 0-2,5-7 0 2,-3 3 0 0,1-5 0 1,-5 3 0-4,-1 1 0 4,-7-8 1-2,2 1-1 1,-3-5-3-2,-1-7 3 2,-6 0-1 0,0-6 2 0,0-5-2-2,0-2 1 2,0 0-1 0,0-1 0 0,0-2 1-2,-6-2 0 2,-21 1 0 1,-10 6 0-2,-3 9 0-1,-4 4-1 2,-2 11 0 0,-5 9 1 0,-8 5-1-2,2 4 1 2,-11 4 0 0,-4 3 3 0,-2-4-3-2,-8 1 0 2,0-4 2 0,5 0-2-1,2 4 0-1,2 6-1 3,9-1-1-1,-5 3 3 0,5 0-1-2,0 0 1 2,-1 20 1-1,-3 10-1 1,0 2 5-2,7 4-1 3,-1 3 0-1,1-3-3 0,0 1 0-2,-3-3 0 2,2-4-1 0,-5-1 1 0,6-2 0-3,-7 4 1 4,0-2 0-1,4 3-1 0,-4-2 1-2,9 1 1 2,2-4 3 0,6 10-4 0,1 8 1-2,3 4 4 2,-2 1 3 0,1-6-4 0,5-1-1-2,-1-7 2 2,11 1-6-1,4-9-1 2,4-4 1-3,9-9-2 1,7-6-2 2,4-1 0-2,-1-2-13-1,6 0-40 2,0-3-39 1,0-3-90-2,0 0-129 0</inkml:trace>
    </iact:actionData>
  </iact:action>
  <iact:action type="add" startTime="34279">
    <iact:property name="dataType"/>
    <iact:actionData xml:id="d9">
      <inkml:trace xmlns:inkml="http://www.w3.org/2003/InkML" xml:id="stk9" contextRef="#ctx0" brushRef="#br0">14931 13567 587 0,'0'0'289'7,"0"0"-107"1,0 0-69-1,0 0-39 1,0 0-33-1,0 0-22 0,0 0-10 1,43 0-7-1,-43 0-2 1,0-2 1 0,0-9-1-2,0-4-1 3,0 2 1-2,0 1 0 1,0 7-1-2,0 5 1 2,0 0 0 0,-10 0 0-2,-3 0 3 3,6 0 4-1,-2 13 0 0,7 2-3-3,2 0 4 3,0-10-4 1,0-1 4-2,0-4-1 2,0 0-3-3,11 0-3 2,5 0-1 0,-5-17-2-1,-5-1 1 0,-3-1 1 0,-3 4-1 2,0 6 0-4,0 3 0 3,0 4 0 1,0 2 1-1,-9 0 0-3,-7 0 2 3,5 0 0 0,2 5 2 1,5 10 8-1,4-1 9-3,0-1 1 4,0 0-3-2,2-9-5 0,20-4-1 0,3 0-7 1,-2 0-4 0,-6 0-1 0,-5-13-2-2,-9-10-1 2,-3-3-2 0,0 4-2 0,0 3-17-2,-3 2-33 2,-14 6-60 0,9 11-98 0,1 0-284-2</inkml:trace>
    </iact:actionData>
  </iact:action>
  <iact:action type="add" startTime="34918">
    <iact:property name="dataType"/>
    <iact:actionData xml:id="d10">
      <inkml:trace xmlns:inkml="http://www.w3.org/2003/InkML" xml:id="stk10" contextRef="#ctx0" brushRef="#br0">15028 13211 464 0,'0'0'317'7,"0"0"-150"-2,0 0-88 3,0 0-51 0,0 0-12-2,0 0 3 2,13-111 1 0,-13 87 4 0,0 1 0 0,0 1 10-1,0 5 0 0,10 4 10 1,10 4 1-2,5 1 0 2,4 5-7 0,-2-1-8 0,8 2-11 0,-2-1-6-2,2-2-5 3,-4-4-4-2,-1 1-1 0,-5-7 0 0,-5-1-3 1,-8-7 0 1,-4-5-1-1,-8-6 0-2,0-3 1 2,0 1 0-1,-29 5 1 1,-1 6-2-1,-3 3 3 1,-1 10-2-1,-1 7 0 2,-1 5 4-3,-4 0 0 1,-1 9 5 2,-1 16 2-4,4 0 3 3,5-3-7 1,3-2-2-2,3 0 0 2,9-1-3-4,3 1 2 4,5 2-1-1,0-4 2 0,10-1-1-2,0-10-1 2,0 3-3 1,0-6 0-2,0 2-6-1,0-3-26 2,0-1-60 0,0 4-70-2,0-3-108 2,0 3-689 0</inkml:trace>
    </iact:actionData>
  </iact:action>
  <iact:action type="add" startTime="39572">
    <iact:property name="dataType"/>
    <iact:actionData xml:id="d11">
      <inkml:trace xmlns:inkml="http://www.w3.org/2003/InkML" xml:id="stk11" contextRef="#ctx0" brushRef="#br1">5291 7542 316 0,'0'0'159'7,"0"0"-109"-2,0 0 10 4,0 0 4-2,0 0-40 1,0 0 18-2,0 0 25 2,0 60-4 0,0-60-3 0,0 0 4-2,0 0-16 2,0 0-11 0,0 0 2 0,0 0-1-1,0 8 3 0,0 1 2 2,0 2-28-2,0 3 7-1,0-6 20 3,0-2 15-2,0 0-21 1,0-6 1-2,0 0-5 2,0 0-8 0,0 0-4 1,0 2 3-4,0-2 1 3,3 3-8 0,-1 3-3 0,5-1-7-2,1-1 0 2,0 0 5 1,5 0-3-1,3-2 1-3,-2-2 0 4,7 0 2-1,5 0-5 0,1 0 6-3,9 0 0 3,1 0 10 1,6 0-3-1,2 0 0 0,1 0-2-1,8 3-1 2,-2-3 0-2,9 0-5-1,0 0-3 3,3 0-2-2,2 0 3 1,4 0 0-1,5 0 4 0,2 8 1 4,6 3-1-6,-2-2 2 2,-4 2-1 0,0-6-1 3,-2-5-7-4,-4 0-2 0,0 0 0 2,2 0-2 1,2 0 1-2,0 0 1-1,-1 0-2 2,6 0 4 0,1 12 0 0,-4-6-2-2,1 1-3 2,3 0 1 0,1-7 0 1,0 3-2-4,2-3 3 3,-3 6-3 0,4-1 2 0,-1-2-2-1,-5 0 3 0,3-3-3 1,0 0 4 0,-1 0-3-2,5 0 0 2,-5 0 2 0,-1 0-2 0,-1-3 2-2,0-4-3 2,-8 0 3 0,1-3-2 0,-1 3 1-2,-1 1-1 3,-2 1 2-2,0-2-1 2,-3 2-1-4,-1 0 0 3,0-7 1 1,0 4 1-1,1 2-1-3,-1-2-1 3,-1-1 0 1,6 5 1-2,0-3 0 0,1 5-2 0,-9-2-1 1,0 4 0 0,-5 0 0-2,-2 0 2 2,-8 0 1 0,-1 0-2 0,-6 0 1-2,-3 0-1 3,5 0 0-2,2 0 0 2,7-5 0-4,-2 5 1 3,8 0-1 0,5 0 0 0,1 0 0-1,-4 0 0 1,2 0 1 0,-4 0-1-1,-5 3 1-1,-5-1 0 2,-6-2 0 0,-9 0 0 0,6 0-1-1,-10 0 1 0,4 0 0 1,1 4-1 1,-1-4 1-4,-3 0-1 5,4 0 0-3,-5 0 0-1,5 0 0 0,2 0 0 2,0 2 2 0,-3-2-3 0,1 3 2-1,-5 1-2 0,1 0 1 1,-5 0 0 0,-1-2 1-2,1-2-1 2,-6 0-2 0,-2 0-1 0,2 0 1-2,-5 0-4 2,-1 0 6 0,5-9-4 0,2-5 1-2,-2 1 2 3,3-5-3-2,-5 8-3 1,3-1-13-2,4 2-21 2,8 9-29 0,1 0-23 0,1 0-72-2,-1 0-21 2,-20 0-82 0,3 0-262 0</inkml:trace>
    </iact:actionData>
  </iact:action>
  <iact:action type="add" startTime="41409">
    <iact:property name="dataType"/>
    <iact:actionData xml:id="d12">
      <inkml:trace xmlns:inkml="http://www.w3.org/2003/InkML" xml:id="stk12" contextRef="#ctx0" brushRef="#br1">13429 7452 215 0,'0'0'295'6,"0"0"-100"2,0 0-44 0,0 0-24-1,0 0-43 0,0 0-21 1,0 0-11 0,13 39-10 0,-10-8 0-2,6-5 2 2,-7-1-5 0,0-5-4 0,1-9-12-2,4-5-4 2,-4-3-1 0,7-3-6-1,3 0 1 0,10 0-7 1,5 0 0 0,8 0 3-1,5 0 9 0,2 0 6 0,11 0 2 1,5 0-2 2,9 0-4-5,5 0 0 3,-1-6-3-1,4-3 3 2,0 4-2-3,1 5 1 2,3-3-6 0,4 3 3 0,2 0-2-2,9-3 3 2,5 1-5 0,0-7-9 1,-3 3-2-4,3-1 1 3,-11-5-2 0,4 7 0 0,-5-2 2-2,8 6 2 3,2 1 2-2,1 0 1 1,-2 0 0-2,-1 0 0 2,-4 0-4 0,-3-7 1 0,-4-2-2-2,-5 1 0 2,4 0 0 0,0-7 1 0,-3 8 1-2,2-3-4 2,-6 5 5 0,3 5 0-1,-6 0 0 0,-3 0 2 1,-2 0-1 0,-1 0-2 0,2 0-1-2,-3 0-3 2,-4 0 3 0,-6 0-2 0,-1 0 0-2,1 0-2 2,-5 0 1 0,5 0 0 0,-1 0-3-2,4 0 1 2,-4 0 2 0,-4 0 0 0,3 0 0-2,-7 0 0 2,1 0 0 0,-4 0 1 0,8 0-2-2,-6 0 2 2,10 0-2 0,0 0 2 0,3 0-1-2,0 0 1 4,-5 3-2-4,4 2 2 1,-1 2-1 0,2-2 2 1,-7 1-2 0,-2 3 1 0,-2-7 0-2,-1 4-2 1,0-4 1 2,-3 1 0-1,6 1 1-2,2-3-1 2,4 6 1 0,-1-5-1 0,-5 5 1-2,1-7 0 2,-11 0-2 0,0 0-1 0,-8 0 2-2,2 0 0 2,-1 0 1 0,0 0-1-1,-2 0 0 0,0 0 1 1,-2 0 0 0,-4 0-1 0,-1 0 0-2,-2 0 0 1,0 0-2 2,-1 0 1-2,0 0 1 0,-5 0 0 1,3 0 0 0,1 0-1 0,-1 0 1-3,0 0-1 4,8 0 0-1,-4 0-2 0,-3-7 0-2,5-7 1 2,1-8 0 0,1-6-1-1,1-4 1 0,-2 0 2 1,-1 2-2 0,-1 0 2 0,-5 2-3-2,4-6 1 2,-4 6-2 0,-4 2-10 0,-3 12-11-2,-6 4-12 1,-7 7-38 2,0-1-45-1,-10 1-44-2,-51 3-27 2,25 0-45 0,0 0-454 0</inkml:trace>
    </iact:actionData>
  </iact:action>
  <iact:action type="add" startTime="44011">
    <iact:property name="dataType"/>
    <iact:actionData xml:id="d13">
      <inkml:trace xmlns:inkml="http://www.w3.org/2003/InkML" xml:id="stk13" contextRef="#ctx0" brushRef="#br1">13409 9998 292 0,'0'0'433'9,"0"0"-264"-4,0 0-85 2,0 0-21 1,0 0-20 0,0 0-9-2,0 0-4 2,8 111 3 1,-8-98-7-4,0 7 2 3,8-6 3 0,5-1 8 0,-6 2 0-1,6-6-9 0,3-1-8 2,4 2-5-2,0-3-4 1,8 1-1-2,-1-3 3 2,10-5-2 0,2 0 4 0,10 0 4-2,-1 0 3 3,13 0 0 0,-2 0 7-1,2 0-3-1,3 0-3 0,-3 0-4 1,7 0-1-2,3 0 1 2,10 0-3 0,3 9 2 0,6 0-6 0,1-3-1-2,-5-4-2 3,-6 1-6-2,-5-3 2 2,-5 0 1-4,-7 2-4 3,4 2 5 0,3 2-2 1,-2-6-3-4,7 0 2 3,6 0-5 0,0 0 2 0,4 3-1-2,-6-3 2 2,1 0-1 0,-3 0-1-2,0 0 3 2,-6 8-4 0,-2-3 6 1,-1-1-6-3,-2 1 4 2,2 0 0 0,-2-2-2 0,4-1-2-2,-6 1 0 2,2-3 1 0,-5 0-1 0,3 0 3-1,-6 3-3-1,2 3 2 2,0-1 0 0,-3-1 2 0,-5-2-3-2,-1 5 1 3,3-3-3-1,-7-4 2-1,6 0-2-1,3 0 2 2,-4 0-4 0,5 0 4-1,-1 0 0 1,-4 0-2 0,2 0 0 0,-3 0 1-2,-3 3-1 1,1 3 3 2,-3-2-3-2,-2-2 0-1,-1-2 0 2,-2 0 0 0,2 0 0 0,-2 0 1 1,2 0 0-3,4 0 1 2,1 0 0 0,1 0-1-3,2 0-1 4,-2 1 1-2,3 5-1 1,0 0 0-1,2-1 2 0,-5 5-2 2,-7-5-1-2,2 0 1 2,-4-1 0-4,-8-1 0 4,2-1-1-2,-11-2 1-1,1 0-3 2,0 0 2-1,-8 0-2 1,1 0 1 0,2 0 2-2,1 0 0 2,-2 0 2 0,5 0-1 0,-3 0-1-2,0 0 0 2,-1 0 0 0,1 0 0 0,1 0 1-2,-4 0 0 2,2 0-1 0,-3-2 0 0,0-1-1-2,-3-1 0 2,-3 3-2 0,0-3 0-3,3-1-2 4,-3-1 1-1,3-5-2 0,-2-2 5-2,2-9-2 2,-2-3 2 0,1 1 0 0,-3-2 0 0,-5 4 0-2,-1 8-3 2,-2 3-1 0,-1 7-25-2,0 4-21 2,0-2-27 0,-8-1-38 0,-40-5-29 0,-20-7-30-3,31 11-56 3,1-3-268 1</inkml:trace>
    </iact:actionData>
  </iact:action>
  <iact:action type="add" startTime="46043">
    <iact:property name="dataType"/>
    <iact:actionData xml:id="d14">
      <inkml:trace xmlns:inkml="http://www.w3.org/2003/InkML" xml:id="stk14" contextRef="#ctx0" brushRef="#br1">7139 9880 509 0,'0'0'427'8,"0"0"-291"-2,0 0-75 2,0 0-11 0,0 0-28 0,0 0 1-2,0 0 26 1,16 217 2 1,-16-185-6 1,0-5-5-1,0-7-10-2,0-9-2 2,0-4-1 0,0-3-2 0,0-1 1-3,12-3-11 4,11 0-3-1,6 0 0-2,-4 0 0 2,7 0 3-1,-2 0 9 2,8 0-3-3,-5 0 0 2,3 0-2 1,-2 0 3-2,3 0 0-1,0 0-3 2,3 0 1 0,1 0-5 0,-2 0 1-2,1 0-4 3,1 0-1-2,-2 0 4 1,6 0 1-2,-1 0-1 2,-1 0-2 0,2 0-2 0,-1 0-3-2,-4 0-1 2,1 0-1 0,-1 0 5 0,-3 0-5 0,2 0 1-2,-2 0-2 2,-2 0 3 0,6 0-2-2,1 0-3 2,-2 0 1 0,1 0 0 0,4 0 2-2,-5 0 0 2,1 0 1 0,0 0 1 0,-8 0 1-2,0-3-1 1,1 3-1 2,-2-4-2-1,-1 4-1-2,6-1 1 2,0 1-5 0,3 0 0 0,7 0 0-2,1 0 0 2,4 0 0 0,2 0 0 0,-6 0 0-2,-2 0 0 2,3 0 0 0,-8 0 0 0,0 0 0-2,-5 0 0 2,3 0 0 0,-4 0 0 0,5 0 0 0,0-2 0-3,-3 2 0 4,4 0 0-1,-1-4 0-2,0 4 0 2,3-3 0 0,-5 3 0 0,-2 0 0-2,-4 0 0 2,-2 0 0 1,1 0 0-2,-1 0 0-1,6 0 0 2,-2 0 0 0,1 0 0 0,1 0 0-2,4 0 0 2,4 0 0 0,5 0 0 0,-4 0 0-2,1 0 0 2,4 0 0 0,-7 0 0 0,-5 0 0-2,-5 0 0 1,-2 0 0 2,5 0 0-1,-3 0 0-2,2 0 0 2,4 0 0 0,6 0 0-1,4 0 0 0,2 0 0 1,1 0 0 0,2 3 0 0,5 3 0-2,2 2 0 2,0 1 0-1,6 2 0 2,-6-4 0-1,-2 0 0-3,-5-2 0 4,-6-5 0-1,-12 0 0-3,3 0 0 4,-6 0 0-1,2 0 0 0,-2 0 0 0,4 0 0-2,-4 0 0 2,2 0 0-1,0 0 0 0,-8 0 0 1,4 0 0 0,-1 0 0 0,6 0 0-2,2 0 0 1,-2 0 0 1,5 0 0 1,-2 0 0-3,-7 0 0 1,7 0 0 2,-6 0 0-1,1 0 0-2,-11 0 0 2,-3 0 0 0,-13 0 0 0,1 0 0-2,-4 0 0 2,-3 0 0 0,-1 0 0 0,0 0 0-2,0 0 0 2,0 0 0 0,0 0 0-1,0 0 0-1,0 0 0 2,0 0 0 0,0 0 0 1,0-30 0-3,0-19 0 1,0-9 0 2,0 2 0-1,0 5 0-2,0 12 0 2,0 7 0 0,0 9 0-1,0 9 0-1,0 6 0 3,0 6 0-1,0 2 0-1,0 0-65 0,0 0-65 0,0 0-76 1,0 14-32 0,0-1-155-1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13T06:32:38.1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1" timeString="2019-06-13T06:32:38.130"/>
    </inkml:context>
    <inkml:brush xml:id="br1">
      <inkml:brushProperty name="width" value="0.05292" units="cm"/>
      <inkml:brushProperty name="height" value="0.05292" units="cm"/>
      <inkml:brushProperty name="color" value="#002060"/>
    </inkml:brush>
  </inkml:definitions>
  <iact:action type="add" startTime="1919">
    <iact:property name="dataType"/>
    <iact:actionData xml:id="d0">
      <inkml:trace xmlns:inkml="http://www.w3.org/2003/InkML" xml:id="stk0" contextRef="#ctx0" brushRef="#br0">21664 16681 896 0,'0'0'151'18,"0"0"-55"-18,0 0-29 5,0 0-7 2,0 0 39-2,0 0 4 3,-3 20 7 0,3-20 0 1,14 0-25-4,25 0-28 4,21 0-5-2,18 0-11-1,25 0-10 2,19-6-4 0,10-14-6 0,5 1-5 0,-5-3-2 1,2-1-3-2,-11 12-11 1,-6 11 0-2,-14 0 0 2,-17 0 0 0,-14 0 0 0,-18 6 0 2,-27-3 0-6,-12 2 0 4,-15-2 0-1,0 6 0-1,0-4 0 2,-35 7 0 0,-33 6 0 0,-32 9 0-2,-23-8 0 2,-15 3 0 0,-8-5 0 0,-15 6 0-3,0-15 0 4,-10 4 0-1,4-7 0 0,19-5 0-2,28 0 0 2,29 0 0 0,31 0 0 0,30 0 0-2,14 0 0 2,16 0 0 0,0 0 0 0,6 0 0-2,57 0 0 2,37 0 0 0,41-8 0 0,23-4 0-2,10 1 0 2,-16-3 0 0,-18 7 0 0,-27 2 0 0,-14 5 0-2,-24 0 0 2,-18 0 0 0,-22 0 0-2,-22 0 0 2,-10 0 0 0,-3 0 0 0,0 5 0-2,-31 2 0 2,-49 1 0 0,-22 4 0 0,-16-4 0-1,4-3 0 0,9 7 0 1,17-7 0 0,17-5 0-2,27 0 0 2,18 0 0 0,19 0 0 0,7 0 0-2,0 0 0 2,0 0 0 0,10 0 0 1,3 0 0-4,0 0 0 3,-10 0 0 0,-3 0-152 0,0 7-135-2,0 11-192 2</inkml:trace>
    </iact:actionData>
  </iact:action>
  <iact:action type="add" startTime="11589">
    <iact:property name="dataType"/>
    <iact:actionData xml:id="d1">
      <inkml:trace xmlns:inkml="http://www.w3.org/2003/InkML" xml:id="stk1" contextRef="#ctx0" brushRef="#br0">20840 10637 380 0,'0'-2'170'8,"0"2"-30"-1,0 0-30 1,0 0-8-2,0 0 5 3,0 0 7-1,0 0 5 0,0 0-19-1,0 0-20 0,-5 0-12 1,-13 0-4 0,-4 2-12-2,-2 11-5 2,-7 2-8-1,-5 2-9 1,6 0-12-1,-5-4-4 0,3 2-3 1,4-5 1 0,-1 2 1-2,2-4 0 3,2 3 4-2,-4 2-4 2,-1 4 3-2,-1-2-3 0,-3 7-2 1,-1 1 0 0,1 1-3-2,7-6-6 2,1 2 4 0,0-3-4 0,1 3 1-2,2-1-1 2,-6 5 3 0,7 1 2 0,-4-1-3-2,6-1 2 2,-5-1-2-1,0 4 1 2,5 0-2-3,-4 1 2 2,-3 1-2 0,4-2 1 0,-7 2-4-2,7 3 3 2,-2 2 0 0,-4 4 2 0,3 2 1-2,1 1-3 1,-4-1 2 1,9 3-5 1,-3 0 4-3,5 0 2 2,0 0-5 0,3 0 1 0,-2 5 1-2,8 0-3 2,-1 0 1 0,0 1-1-1,5-5 0 0,0-4 4 1,-3 1-2 0,5-8 1 0,3 2 3-2,0-2-5 2,0-2 2 0,0 1-2 0,0-1 2-2,0 0-1 1,0-8 1 2,0-2-3-1,11 0 3 0,-4-3-1-2,6-4 0 2,-3 1 2 0,3 4-4-2,3-5 4 2,0 0-2 0,-2-3 1 0,4 1-1-2,2-1 0 2,9-1-2 0,2 2 0 0,9-4 0 0,6-7 0-2,5 0 0 2,9 0 0 0,-1 0 0-2,-2 0 0 2,-2 0 0 0,-5 0 0 0,0 0 0-2,-4-3 0 2,-1-1 0 0,4 1 0 0,2-5 0-2,-2-2 0 2,9-14 0 0,-1-1 0 0,-1 0 0-2,1 0 0 2,-6 2 0 0,-8 7 0 0,1-1 0-2,-5 5 0 2,-4-1 0 0,2 1 0 0,5-2 0-2,2-3 0 1,4-3 0 2,1 0 0-2,2 2 0 0,-5-2 0 0,-3-3 0 2,4-3 0-1,-2 1 0-1,-2-3 0 0,1 2 0 1,-8-1 0 0,5-2 0-2,-2 1 0 2,-2 0 0 0,0-3 0-1,2 1 0 0,-2-5 0 1,-3 9 0 0,4 0 0 0,-2 3 0-2,4 3 0 1,-1 7 0 1,2-2 0 0,0-4 0-1,2-1 0 0,-2-5 0 2,2-3 0-2,1-1 0 0,-7 5 0 0,0 0 0 2,-5 4 0-2,-1 4 0 0,1 2 0 1,-3-3 0 0,3 0 0 0,4 0 0-2,-5 1 0 2,-1-6 0 0,1-8 0 0,2 3 0-2,-2-7 0 2,-3 0 0 0,-3-3 0 0,-2 4 0-2,3-4 0 2,1-2 0 0,0 2 0 0,-1-1 0-2,-1 4 0 2,-5 2 0 0,-1 8 0 0,4 1 0-2,-1 1 0 2,-2-1 0 0,6 1 0 0,-5-2 0-2,8 2 0 2,-2 0 0 0,2 0 0 0,3-1 0-2,-9 3 0 2,3-2 0 0,0 2 0 0,-4 0 0-1,1 1 0 0,3-3 0 1,0-3 0 0,-1-1 0-2,-5 0 0 2,1 1 0 1,-2 1 0-2,-2-4 0-1,6-4 0 2,-6-5 0 0,-1-2 0 0,-1-6 0-2,-2-2 0 2,-1 1 0 0,-11 2 0 0,-1 4 0-2,0 3 0 2,0 5 0 0,0-3 0 0,0 1 0-2,0-3 0 2,-1 1 0 0,-15-5 0 0,3-5 0-2,1 4 0 2,-4-3 0 0,3 3 0 0,0 3 0-2,0 2 0 2,0 0 0 0,6 2 0 0,-6 3 0-2,2-1 0 2,1 1 0 0,3 8 0 0,-2 0 0-2,5 7 0 2,-3 7 0 0,1 2 0 0,0-1 0-2,-3 3 0 2,-2 1 0 1,-4-2 0-2,1-1 0-1,-5 3 0 2,-1-1 0 0,-1 0 0 0,-5 4 0-2,0 2 0 2,-3 0 0 0,-3 0 0 0,-7 0 0-2,2 2 0 2,-3 15 0 0,3 3 0 0,-4-1 0-2,3 4 0 2,2-3 0 0,-1 2 0 0,2-2 0-2,-3 2 0 2,-1 0 0 0,10 1 0 0,-3-2 0-2,4-5 0 2,-3-2 0 0,-1-3 0 0,3-2 0-2,-2-4 0 2,2-2 0 0,2 4 0 0,-4-5 0-2,4 0 0 2,-1 1 0 0,1 3 0 0,6 1 0-2,0 3 0 2,-3 1 0 0,4-3 0 0,-3 7 0-2,3-4 0 2,-4 0 0 0,4-3 0 0,-3 3 0-2,3-2 0 2,-4 0 0 0,1 1 0 0,3-1 0-2,-3-1 0 2,0 0 0 0,-2 1 0 0,-1-3 0-2,0 3 0 2,-2 2 0 0,-2 2 0 0,-4 8 0-2,1-4 0 2,0 3 0 0,5-3 0 0,2-4 0-2,4 4 0 2,4-3 0 0,2-1 0 0,1 1 0-2,1-1 0 2,-1 0 0 0,1 1 0 0,-2 6 0-2,0-1 0 2,-5 1 0 0,4 0 0 0,3-3 0-2,-2 3 0 2,0 0 0 0,0-3 0 0,1 1 0-2,-5-1 0 2,4 0 0 0,2-3 0 0,-2 1 0-2,4-4 0 1,-4-4 0 2,3 5 0-1,0 0 0-2,-2 4 0 2,1-1 0 0,-3-2 0 0,-7 0 0-2,4 0 0 2,-3 1 0 0,3-1 0 0,-2 5 0-2,3-1 0 1,-6 2 0 2,2-2 0-1,1 3 0-2,-1-1 0 2,3-1 0 0,3 1 0 0,-1-5 0-2,5 0 0 2,0-2 0 0,6-5 0 0,-5 6 0-2,4-5 0 2,-4 2 0 0,3 6 0 0,-4-6 0-2,-3 10 0 2,5-5 0 0,-4-2 0 0,4 1 0-2,2-4 0 2,0 0 0 0,5-5 0 0,-3-3 0-2,7 1 0 2,0-3 0 0,-2 0 0 0,2 0 0-2,0 0 0 2,0 0 0 0,0 4 0 0,0-4 0-2,0 3 0 2,0-1 0 0,0-2 0 0,0 0 0-2,0 0-29 2,0 3-81 0,9-1-65 0,13 11-71-2,-15-5-45 2,-3 9-330 0</inkml:trace>
    </iact:actionData>
  </iact:action>
  <iact:action type="add" startTime="15047">
    <iact:property name="dataType"/>
    <iact:actionData xml:id="d2">
      <inkml:trace xmlns:inkml="http://www.w3.org/2003/InkML" xml:id="stk2" contextRef="#ctx0" brushRef="#br0">17662 14015 48 0,'0'0'34'8,"0"0"-34"-1,0 0 0-1,0 0-32 3,0 0 26-2,0 0-10 1</inkml:trace>
    </iact:actionData>
  </iact:action>
  <iact:action type="add" startTime="15595">
    <iact:property name="dataType"/>
    <iact:actionData xml:id="d3">
      <inkml:trace xmlns:inkml="http://www.w3.org/2003/InkML" xml:id="stk3" contextRef="#ctx0" brushRef="#br0">17611 13975 322 0,'0'0'87'8,"0"0"-65"-2,0 0 16 1,0 0-8 2,0 0 43-1,0 0 65-2,0 0-4 2,0 0-21 0,0 6-43 0,0-1-3-3,4 1 16 4,3 3 2-1,12-1-8 0,7 3-13-3,9 1-15 4,11-1-4-2,21-6-8 1,14-1-9-1,27-4 2 3,31 0-6-4,23 0 8 2,15-9 1-1,3-2-6 0,-11 2-3 2,-12 2 6-4,-8 2-6 4,-4 3-3-2,7-4-7 1,-7 1 1 1,-1-1-8-4,-17 0-4 3,-14 1-2 0,-18-1 1 0,-11-3 4-2,-8 1-2 2,-9 3 2 0,-3-4-4-2,-18 4 2 2,-4 0-3 0,-13 1 1 0,-8-2-1-2,-10 4 7 2,-4 2-2-1,-5-3-2 3,-2 1 3-5,0 2-2 3,-2 0 0 0,-48 13-1 0,-36 21-2 0,-21-9 2-2,-28-3-3 3,-36-7 1-2,-26-13 3 1,-26-2-1-2,-8 0-4 2,-1 0-1 0,11 0 1 0,7-2 4-2,17-1 0 2,23 3-1 0,19 0 7 0,19 0-7-1,16 0 0 0,15 0-2 2,21 0 1-4,22 0-2 3,21 0 1 0,18 0-1 0,16 0 0-2,7 0 1 2,0 0 0 0,0 0 2 0,0 0 1-2,27 22 5 2,34 3-4 0,38 7-5 0,26 1 0-2,31-7 0 2,31-1 0 0,22-8-1 0,18-5 2 0,0-7-1-1,-19-5 3 0,-15 0-1 1,-28 0-1-2,-21 0 3 2,-30 0-4 0,-24-5-2 0,-23-2 2 0,-9 2-1-2,-9 1 1 2,-13 0 0 0,-1-2-2 0,-15 3 2-2,-6 0-1 2,-3 1-1 0,-11 2 1 0,0 0-5-3,0 0-16 3,0 0-39 1,-13 0-40-1,-30 0-21-2,-27 0-30 2,37 0-68 0,-5 2-122-2</inkml:trace>
    </iact:actionData>
  </iact:action>
  <iact:action type="add" startTime="21464">
    <iact:property name="dataType"/>
    <iact:actionData xml:id="d4">
      <inkml:trace xmlns:inkml="http://www.w3.org/2003/InkML" xml:id="stk4" contextRef="#ctx1" brushRef="#br0">13456 13975 0</inkml:trace>
    </iact:actionData>
  </iact:action>
  <iact:action type="add" startTime="38797">
    <iact:property name="dataType"/>
    <iact:actionData xml:id="d5">
      <inkml:trace xmlns:inkml="http://www.w3.org/2003/InkML" xml:id="stk5" contextRef="#ctx0" brushRef="#br1">10376 17314 219 0,'0'11'639'7,"0"-9"-456"-1,0-2-51 3,0 0-27-2,0 0-37-1,0 0-28 2,0 0-3 0,0 0-8 0,0 0-4-2,0 0 5 3,0-8 8-2,0-16 9 2,20-13 5-4,1-14 3 3,6-14-16 1,1-7-11-2,5-28-9-1,2-2-12 5,6-20 4-3,-1-5-4-1,-5 1 2-1,-2-4-2 3,-1 13-4-1,-3 6 6-1,-1 12-4 0,-8 5-1 1,8 8 1 0,-13 6-1 0,6 22-4-3,-8 7 1 4,-2 21-2-2,-3 9 1 2,-7 15 0-4,-1 1 1 2,3 5 1 1,-3 0 0 0,0 0-1-2,0 0 3 2,0 0-3 0,0 0 6 0,0 0-2-3,0 0 2 3,9 5 0 1,-2 15-6-1,3 4 0-2,0 3-1 2,-3-2 1 0,4 9 4-1,-1 8-5 0,3 12 0 1,0 16 1 0,-3 17 0 0,10 11 1-2,5 23 2 2,0 5 9 0,6 9-1 0,-2 3 4-3,-1-7 2 4,-5-15 1-1,0-12-6 0,-10-28-1-3,-5-19-8 4,2-20-1-1,-3-18-2 0,0-11-1-2,-5-8-2 2,-2 0-14 0,7 0-24-1,-7-3-38 0,0-28-42 1,0-14-22 0,0-8-34 0,0-4-50-2,-9 36-109 2,-2 4-487 0</inkml:trace>
    </iact:actionData>
  </iact:action>
  <iact:action type="add" startTime="39434">
    <iact:property name="dataType"/>
    <iact:actionData xml:id="d6">
      <inkml:trace xmlns:inkml="http://www.w3.org/2003/InkML" xml:id="stk6" contextRef="#ctx0" brushRef="#br1">11159 16757 701 0,'0'0'301'7,"0"0"-164"0,0 0 8 1,0 0-17-2,0 0-34 3,0 0-9-2,0 0-24 2,-538 15-19-4,474-10-20 3,19-5-11 0,18 0-8 0,14 0-3-2,10 0 0 2,3 0-36 0,0-22-56 0,41-9-31-2,-11 19-153 2,3 1-654 1</inkml:trace>
    </iact:actionData>
  </iact:action>
  <iact:action type="add" startTime="39863">
    <iact:property name="dataType"/>
    <iact:actionData xml:id="d7">
      <inkml:trace xmlns:inkml="http://www.w3.org/2003/InkML" xml:id="stk7" contextRef="#ctx0" brushRef="#br1">11697 16549 788 0,'0'0'264'6,"0"0"-84"1,0 0-51-1,0 0-54 2,0 0-18 0,0 0-4 0,27 122-1-2,-21-64 16 3,4 7-9-2,-5 5-7 2,5 3-6-4,0 4-8 3,3-13-7 0,0-10-7 0,-6-22-4-1,5-10-9 0,-8-14 2 1,0-8-4 0,9 0-4-2,11 0-5 2,19-32-3 1,14-25 2-2,6-15 1-1,-2-9-1 3,-1 4 1-1,-9 9-2 0,-18 30 4-2,-10 11-2 2,-16 22 1-1,-4 5 1 2,-3 0 3-3,0 0 4 2,0 18 4 0,0 34 35 0,5 22-48-2,9 2 0 2,-2-15 0 0,-7-21 0 0,3-15 0-2,-5-13 0 2,-2-12 0 0,11 0 0-1,5 0 0-1,11-25 0 3,12-27 0-1,9-14 0-1,-2-11 0 0,-2-4 0 1,-3 2 0 0,-5 8 0 0,-8 14 0-2,-11 14 0 2,-8 17-13 0,-10-4-80 0,0 10-47-2,0-5-66 2,-16 21-55 0,-4 4-129 0</inkml:trace>
    </iact:actionData>
  </iact:action>
  <iact:action type="add" startTime="40499">
    <iact:property name="dataType"/>
    <iact:actionData xml:id="d8">
      <inkml:trace xmlns:inkml="http://www.w3.org/2003/InkML" xml:id="stk8" contextRef="#ctx0" brushRef="#br1">11962 16288 698 0,'0'0'278'8,"0"0"-137"-3,0 0-35 4,0 0-7-2,0 0-5 2,0 0-9-4,-3-7 9 3,3 7 2 0,20 0-3 0,22 0-22-1,15 0-23 1,8 7 5 0,5 3-13-1,7-7-8-1,-4 4-13 2,4-2-19 0,-13 1 0 0,-7 0 0 0,-12-6 0 0,-11 0 0 0,-12 0 0 0,-13 0 0-2,-9 0 0 1,3 0 0 1,-3 0 0 1,0 0 0-4,0 0 0 3,0 0 0 0,0-17 0 0,-12-17 0-2,-13-9 0 2,1 7 0 0,2 3 0 0,2 6 0-2,7 9 0 2,5 9 0 0,8 6-113 0,0 3-42-2,0 0-30 2,15 0-79 0,5 0-292 0</inkml:trace>
    </iact:actionData>
  </iact:action>
  <iact:action type="add" startTime="41024">
    <iact:property name="dataType"/>
    <iact:actionData xml:id="d9">
      <inkml:trace xmlns:inkml="http://www.w3.org/2003/InkML" xml:id="stk9" contextRef="#ctx0" brushRef="#br1">13146 16888 666 0,'0'0'298'7,"0"0"-128"1,0 0-32 0,0 0 3-2,0 0-30 2,0 0 17-1,0 0-8 2,0 4-35-3,2-4-12 2,22 0-21-1,8 0 2 1,20 0-43-2,9 0-11 3,10 0 0-1,2 0 0 0,1 0 0-3,-11 0 0 3,-12 0 0 0,-15 0 0 2,-15 0-30-5,-13 0-93 3,-3 0-81 0,-5 0-66 0,0 0-183-2</inkml:trace>
    </iact:actionData>
  </iact:action>
  <iact:action type="add" startTime="41340">
    <iact:property name="dataType"/>
    <iact:actionData xml:id="d10">
      <inkml:trace xmlns:inkml="http://www.w3.org/2003/InkML" xml:id="stk10" contextRef="#ctx0" brushRef="#br1">13916 16600 713 0,'0'0'325'8,"0"0"-158"-2,0 0-24 0,0 0-51 2,0 0-37 0,0 0-16-2,61 120-1 2,-55-63 16 0,2 10 5 0,4-11-3-2,-8 6-18 3,8-6-7-2,-8-16-9 2,3-3-4-4,-1-27-1 3,1 5-3 0,-4-15-6 0,2 0-2-1,11 0-3 0,8-20-3 1,15-22-2-2,2-2 2 3,-5-5 0-2,-2 16 0 1,-17 10 1 0,-7 19 0-2,-7 4 3 2,-3 0-1 0,0 0 6 0,13 27-2-2,3 11-1 4,4 10-4-1,1-8 0-1,-5-11 4-3,-2-16 13 5,-4-8 4-4,-5-2 0 0,11-3-3 1,7 0-11 1,13-33-9 0,15-24 0-1,2-4 0 0,1-9 0 1,-11 13-3-1,-6 13 3 1,-10 13-1-1,-7 13-2 1,-6 5-4 0,-14 13-38 0,0 0-65-2,0 0-69 2,-9 0-78-1,-4 13-83 2,-6-1-489-4</inkml:trace>
    </iact:actionData>
  </iact:action>
  <iact:action type="add" startTime="41947">
    <iact:property name="dataType"/>
    <iact:actionData xml:id="d11">
      <inkml:trace xmlns:inkml="http://www.w3.org/2003/InkML" xml:id="stk11" contextRef="#ctx0" brushRef="#br1">13698 16369 492 0,'0'0'408'6,"0"0"-225"2,0 0-54-1,0 0-34 2,0 0-19-3,0 0-14 2,40-27-21 0,7 21 16-2,14 2 21 1,12 2 21 2,-2 2-22-1,10 0-20 0,7 0-14-2,-3-5-7 2,-4-3-4 0,-13 1-8-2,-9 5 7 2,-14-1-7 0,-16-1-21 2,-6 1-3-6,-14 3 0 4,-5 0 0 0,-4 0 0 0,0 0 0 0,0 0 0-2,0 0 0 2,0-5 0 0,0-14 0-2,-21-18 0 2,-27-13 0 0,-16-11-5 0,-4-1-92-2,-2 2-40 2,7 10-92 0,47 38-107 0,7 12-209-2</inkml:trace>
    </iact:actionData>
  </iact:action>
  <iact:action type="add" startTime="43453">
    <iact:property name="dataType"/>
    <iact:actionData xml:id="d12">
      <inkml:trace xmlns:inkml="http://www.w3.org/2003/InkML" xml:id="stk12" contextRef="#ctx0" brushRef="#br1">28455 7973 502 0,'0'0'223'10,"0"0"-108"-5,0 0-12 4,0 0-16-3,0 0 13 2,0 0 14 0,0 0-7 0,0 10-22-2,16-7-15 2,1 1 13 0,6 1-1 0,5 1-2-2,5 3-10 2,11 1-9-1,8 4-8 2,13-2-10-4,10-4-2 4,9 3-13 1,14-5-28-4,2-1 0 1,4 3 0 0,6 0 0 1,-3 13 0 0,5-1 0-2,-2 5 0 2,-7 0 0 0,6 1 0 0,-5-1 0-2,8-3 0 2,2-5 0 0,7-6 0 0,-3-4 0-2,4-7 0 2,-4 0 0-1,8 0 0 2,-9 0 0-3,3 10 0 2,-8-2 0 0,-12 9 0 0,-6 3 0-2,-14 0 0 2,-6 4 0 0,-7 0 0-1,-6-2 0 0,-2-4 0 1,0 4 0 0,-2-3 0 0,-8-5 0 0,-1-3 0-2,-4 2 0 2,12-11 0 0,5-1 0-2,11-1 0 1,-3 0 0 2,-11 0 0-1,-19 0 0-2,-15 0 0 2,-8 0 0 0,-6 0 0 0,-5 0 0-2,1 0 0 1,-4 0 0 2,1 0 0-2,-1 0 0 0,1 0 0 1,-3 0 0 0,0 0 0-1,0 0 0-1,0 0 0 3,0 0 0-1,0 0 0 0,0 0 0-2,-8 0 0 2,-48 0 0 0,-37-7 0 0,-27-7 0-2,-25-6 0 2,-12 1 0 0,-11-3 0 0,-4-2 0-2,2 4 0 2,1 4 0 1,5-5 0-2,9 8 0-1,5-7 0 2,10 1 0 0,2-11 0 0,8 0 0-2,8-11 0 2,3-2 0 0,9-5 0 1,-2 0 0-4,-1 9 0 3,6 0 0 0,5 6 0 0,5 2 0-2,2 3 0 2,8 8 0-1,5 6 0 2,3 11 0-2,0 3 0 0,4 0 0 1,7 0 0 0,11 0 0-1,8 8 0 0,22 1 0 0,6-4 0 1,8 1 0-1,3 0 0 1,6-1 0 0,-1-2 0 0,1-3 0-2,4 3 0 2,0 0 0-1,0 3 0 2,0 1 0-3,0 8 0 2,29 1 0 0,32 13 0 0,19-4 0-2,14 6 0 2,16-1 0-1,15 0 0 2,15 0 0-3,8 2 0 2,9 4 0 0,-12-1 0 0,-13-1 0-2,-6-3 0 2,10-2 0 0,7-4 0 0,14-3 0-2,11-2 0 2,10-3 0-1,-4 2 0 2,3 2 0-1,-20-5 0-3,-25 1 0 4,-19-6 0-1,-19 3 0-2,-6-1 0 2,-9-4 0 0,-8 8 0 0,-2-3 0-2,-5 3 0 2,0-3 0 0,-5-4 0 0,-5-7 0-2,-8 1 0 2,-12-4 0-1,-10 0 0 2,-8 0 0-4,-4 0 0 4,-4 0 0-1,-8 0 0 0,3 0 0-2,-3 0 0 2,0 0 0 0,0 0 0-1,0 0 0 0,-66 0 0 0,-31 0 0 2,-34 0 0-1,-20-4 0-2,-12-5 0 2,-24-14 0 0,-21-10 0 0,-21-10 0-2,-11-12 0 2,-4-9 0 0,14-5 0 0,8 2 0-2,15-2 0 2,12 13 0 7,16 6 0-13,13 11 0 4,26 9 0 1,19 3 0 1,21 10 0 1,11 7 0-3,20 0 0 1,13 5 0 1,17 5 0 1,18 0 0-4,13 0 0 3,0 0 0 0,4 0 0 0,4 0 0-2,0 0 0 2,0 0 0 0,0 4 0 0,57 12 0-2,38 13 0 2,31 8 0 0,31 3 0-1,24 8 0 0,11 9 0 1,0-3 0 0,-10-4 0 0,-3 0 0-2,-5-8 0 1,4-3 0 2,17 5 0-1,5-9 0-2,1-3 0 2,7-4 0 0,-10-9 0 0,-17-2 0-2,-15-2 0 2,-26 2 0 0,-24-7 0 0,-17 0 0 0,-21-3 0-2,-22-7 0 2,-16 0 0 0,-7 0 0-3,-13 0 0 3,-5 0 0 1,-4 0 0-1,-6 0 0-2,-1 0 0 1,-1 0 0 2,0 0 0-2,-3 0 0-1,0 0 0 3,0 0 0-2,0 0 0 2,0 0 0-3,0 0 0 2,3 0 0 0,-3 0 0 0,0 0 0-2,0 0 0 4,0 0 0-4,0 0 0 2,0 0 0-1,0 0 0 0,0 0 0 1,0 0 0 0,0 0 0-1,0 0 0 0,0 0 0 1,0 0 0 0,0 0 0-2,0 0 0 2,0 0 0 0,0 0 0 0,0-2 0-2,-3-29 0 2,-35-18 0 0,-14-18 0 0,-12-11 0 0,-10-10 0-2,-10-8 0 2,-3 7 0 0,-3 7 0-2,16 20 0 2,16 21 0 0,14 18 0 0,20 16 0-2,13 3 0 2,5 4 0 0,3 0 0 0,-1 0 0-2,1 0 0 1,3 0 0 2,0 0 0-1,0 0 0-3,0 23 0 4,23 33 0-1,34 22 0 0,16 13 0-3,11 0 0 4,17-6 0-1,-4-12 0 0,-6-11 0-1,-16-14 0 0,-18-18 0 0,-17-9 0 1,-12-11 0-1,-12-3 0 0,-7-7 0 2,-2 0 0-2,-6 0 0 0,2 0 0 1,2 0 0 0,-5 0 0 0,0 0 0-2,0 0 0 2,0 0 0 0,0 0 0 0,0 0 0-2,0-12 0 2,-32-33 0 0,-25-17 0 0,-18-6 0-2,-22-7 0 2,-8-1 0 0,-8-3 0 0,5 3 0-2,12 12 0 2,22 10 0 1,19 18 0-2,16 14 0-1,18 13 0 2,11 6 0 0,7 3 0 0,3 0 0-2,0 0 0 2,0 0 0 0,0 0 0 1,0 0 0-4,0 0 0 3,0 25 0 0,41 26 0 0,18 16 0-2,12 7 0 2,3 2 0 0,-1-3 0 0,-5-9 0-2,-4-3 0 2,1-10 0 0,-7-8 0 0,-7-11 0-2,-11-12 0 2,-14-8 0 0,-2-9 0 0,-14-3 0-2,-2 0 0 1,-3 0 0 2,-2 0 0-1,4 0 0-2,-6 0 0 2,4 0 0 0,-5 0 0 0,0 0 0-2,0 0 0 2,0 0 0 0,0 0 0 0,0 0 0-2,0 0 0 1,0 0 0 2,0 0 0-1,0 0 0-2,0 0 0 2,-9 12 0 0,-52 5 0-1,-26 3 0 0,-30 12 0 1,-11 0 0 0,-1 2 0 0,4 4 0-2,12-4 0 3,13 0 0-1,19-9 0 1,25-8 0-5,21-6 0 4,16-7 0 0,15-4 0 0,4 0 0-2,0 0 0 1,0 0 0 2,0 0 0-1,40 0 0-2,34 0 0 2,28 0 0 0,14-17 0 0,1-10 0-3,-13 3 0 4,-8-7 0-1,-15 4 0 0,-5-3 0-2,-11 4 0 2,-9 4 0 0,-8 6 0 0,-9 2 0-3,-7 4 0 4,-10-3 0-1,-6 9 0 0,-4-3 0-2,-7 1 0 2,-2 6 0 0,-3 0 0 0,0 0 0-2,0 0 0 1,0 0 0 2,-6 0 0-1,-41 20 0-2,-20 11 0 2,-19 5 0 0,-9 4 0 0,-11-4 0-2,-1 1 0 2,2-7 0 0,5-3 0 0,13-5 0-2,13-2 0 2,8-7 0 0,15-1 0 0,19-4 0-2,12-5 0 2,13-3 0 0,7 0 0-1,0 0 0-1,0 0 0 3,0 0 0-1,10 0 0 0,52-14 0-2,32-17 0 2,21-12 0 0,8 4 0 0,-10 0 0-2,-12 9 0 2,-14 5 0 0,-14 5 0-1,-12 0 0 0,-13 3 0 1,-9 3 0 1,-9 1 0-2,-7 6 0-1,-4 1 0 3,-7 2 0-2,-6 1 0 0,-6-1 0 0,0 4 0 1,0 0 0 1,4 0 0-2,-1 0 0-1,0 0 0 2,-3 0 0 0,0 0 0 0,0 0 0-2,0-8 0 2,0-17 0 0,-23-19 0 0,-24-18 0-2,-11-15 0 2,-10-1 0 0,7 1 0 0,2 11 0-2,18 21 0 2,14 13 0 1,3 17 0-3,14 13 0 2,6-3-32 1,4-12-133-3,0 11-77 2,0-3-114-3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13T06:32:38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97">
    <iact:property name="dataType"/>
    <iact:actionData xml:id="d0">
      <inkml:trace xmlns:inkml="http://www.w3.org/2003/InkML" xml:id="stk0" contextRef="#ctx0" brushRef="#br0">6790 5362 171 0,'0'0'176'6,"0"0"-83"3,0 0-8-3,0 0-10 3,0 0-10-4,0 0-10 4,0 0 35-2,19 3 22 1,-15-3-4-1,-2 0 2 0,-2 0-2 2,3 0-9-2,1 0-16 0,-1 0-12 0,0 0-1 2,0 0-10-2,-3 0-11-1,3 0-11 2,-3 0-5 0,4 0-3 0,-1 0-1-1,5 0-1 1,8 0-3-1,5 0 0 2,8 0-6-2,-2 0 2-1,-1 0 1 2,5 0-1 0,-5-3-1-1,4-1-1 0,1 1-4 1,2 2 1 2,-5 1-10-5,5 0-6 3,-1 0 0 0,3-4 0 0,-2 4 0-2,8-2 0 2,1-4 0 0,-5 2 0 0,4-1 0-2,-5 3 0 2,-1-1 0 0,1 3 0 0,3 0 0-2,-5 0 0 2,2 0 0 0,-4 0 0 0,4 0 0-2,-3 0 0 2,8 3 0 0,-2 3 0 0,5-5 0-2,-1-1 0 2,0 0 0 0,4 0 0 0,-2 0 0-2,-6 0 0 2,2 0 0 0,-2 0 0 0,-7 0 0-2,1-1 0 2,-3-3 0 0,2-4 0 0,-1 3 0 0,-4 2 0-2,1-3 0 2,1 3 0 0,-2 3 0-2,2-3 0 2,2 3 0 0,-1 0 0 0,1 0 0-2,2 0 0 2,3 0 0 0,-1 0 0 0,4 0 0-2,2 0 0 2,-1 0 0 0,5 0 0 0,3 0 0-2,0 0 0 2,0 0 0 0,1 0 0 1,-1 0 0-4,-3 0 0 3,5 0 0 0,-3 0 0 0,-1-2 0-2,-1-1 0 2,-6 0 0 0,-2-6 0 0,-7 4 0-2,-2-5 0 2,-10 6 0 0,3 1 0 0,-4 1 0-2,-4 2 0 2,2-4 0 0,-1 4 0 0,-2-3 0-2,-6 3 0 2,1 0 0 0,-4-1 0 0,1 1 0-2,-4-5 0 2,9 5 0 0,-9-2 0 0,0 2 0-2,1 0 0 2,2 0 0 0,-3 0 0 0,7 0 0-2,-7 0 0 2,5 0 0 0,-4 0 0 0,-1 0 0 0,0 0 0-2,0 0 0 2,0 0 0 0,0 0 0 0,0 0 0-2,0 0 0 2,0 0 0 0,0 0 0-2,0 0 0 2,0 0 0 0,0 0 0 0,0 0 0-2,-13 15 0 2,-28 29-144 0,14-21-146 0,-9 8-195 0</inkml:trace>
    </iact:actionData>
  </iact:action>
  <iact:action type="add" startTime="7447">
    <iact:property name="dataType"/>
    <iact:actionData xml:id="d1">
      <inkml:trace xmlns:inkml="http://www.w3.org/2003/InkML" xml:id="stk1" contextRef="#ctx0" brushRef="#br0">2443 5994 258 0,'9'-15'52'6,"-9"13"20"2,0-3-1-1,0 2-20 2,0-1 30-4,0 4 45 4,0 0-27-2,0 0-14 1,0 0-4-2,0 0-10 2,0 0-5 1,0 0-14-1,0 0-16-2,0 0-14 1,-18 0 12 2,-9 0-8-1,-1 0-12-3,-8 0-2 3,4 0 4 1,4 0-1 1,4 0 1-7,3 0-3 6,-2 0 2-2,-3 0 8 2,-4 0-1-3,1 0-6 3,-3 0-7-1,-4 0-1 1,-1 7-2-4,-3 0 1 3,-1 5-1 0,-1 3 5 0,2-2-4-1,-5 4 8 1,0 0-9 0,-3 5 3-1,0 3-1 1,3-1 0-2,-3 4-3 3,9 0-3-4,1-2 6 3,-2 6-4 0,4 5 0 0,2 0 2 1,4 7-1-4,-1 5-3 4,-5 1 4-2,3 6 0 2,-3 1-4-3,5 3 2 1,4 0-4 2,5 1 1-4,-3 3 0 4,5-7 0-2,4 5 0 2,2 1 0-2,0 6 0 0,1 6 0 0,6-4-1 1,0 3 1 0,4-7 1-2,0-2-1 2,3-4 0 0,-3 1-1 0,3 1 1-2,0-1-1 3,0 2 1-1,0 3 1 0,0-2-2-3,0 3 2 4,13-4-2-2,-3-2 3-1,8-5 0 3,-7-5 0-2,10-1 0 2,-4-6 4-1,2 0 2-3,1-3-4 3,-5 1 1 1,1-5-4-1,-6-7 2-2,1 0-4 1,1 0 4 2,5-3-3-1,4 1 2-2,2-4-1 1,0-6 14 2,13 1-6-1,2 0-5-2,1-3-3 2,6 1 0 0,1-3 3-1,1 5-3 0,4 2 0 0,-5 4-2 2,0-4 1-1,-5-2-1-1,-2-4 3 1,-7-4-3-1,4-7 0 1,-2 0-1-2,6-5 1 1,8 0 0 1,1 0 0 0,2 0 4-2,6 0-4 2,-1 0-1 0,5 0 1 0,9 0 0-2,-5-10 0 2,-3-2-2 0,-8 4 2 1,-8 3 0-3,-5-1-2 1,-4 0 2 2,4 1 0-2,-6-3 0 0,-5 2 0 0,-2 0 0 2,-2 1 0-3,-3-4 0 1,0 1 0 2,-3-4-2-2,4-1 2 2,0-1 0-3,2-1 0 2,3 0 0 0,-4-9 0-1,-5 1-1 0,4-9-1 1,-7 0 2 0,-1-5 0-1,0-5 1 0,-5 0-2 0,1-5 1 2,-8-4 0-4,4-2-1 4,-8-9 1-2,0-4-1 2,0-6 1-2,0-1 0-1,0-2 0 2,0-2 0 0,0-1 0 1,-3-4 0-4,-2 1 0 4,5-1 0-2,0 6 0 2,0 3 1-4,0 2-1 3,0 7 0 0,8 5-1 0,2 3 2-1,-4-3-1 0,-5 3 0 2,3-6-1-2,-4-3 1-1,0 1 0 2,0-1-1 0,0 2 1 0,0 5-1-2,0 2 1 2,-8 7-1 0,-2 2 1-2,-1 5 0 2,7 2 0 1,-2 1 0-2,-2 9 0 1,6-2 0-2,-5 0 0 2,1 2 0 0,-4-1-1-1,1 1 0-1,-5 2 0 2,-7-1-2 0,4 5 1-2,-6 1 0 2,0 3 0 0,-1 6-3 0,-2 0 3 0,-1 3 0-2,-2 1-1 2,0 3 2 0,-6 1-2 0,3 2 2-2,0-1 0 2,8 3-2 0,3 2-1-2,2 0-5 2,6 0-9 0,0 0-22 0,5 0-17-2,-7 0-38 2,11 7-61 0,4-3-99 0,0 2-491-2</inkml:trace>
    </iact:actionData>
  </iact:action>
  <iact:action type="add" startTime="9113">
    <iact:property name="dataType"/>
    <iact:actionData xml:id="d2">
      <inkml:trace xmlns:inkml="http://www.w3.org/2003/InkML" xml:id="stk2" contextRef="#ctx0" brushRef="#br0">2749 6115 517 0,'0'0'182'6,"0"0"-93"2,0 0-12-2,0 0-26 2,0 0 2-1,0 0 12-1,0 0 11 2,39-89-5 0,-26 69-17 0,-1-4-5 1,6-1-8-3,0 3-8 1,5-3-6 2,2-1-4-1,6-2-8-3,3 0 1 3,5-1-4 0,6 2 3-2,3 0-2 2,1 3 6 1,10 4 6 0,7 6-5-2,6 3-2-1,4 5 0 2,-1 0-8 0,-3 5 2 0,-4-6-5-2,2 4-1 2,-6-2-3 0,1 3 1 0,8 2-3-2,-2 0 0 2,1 0 0 0,-1 0 1 0,3 0-1-2,1 0 0 2,-4 0 0 0,3 17 0 0,6 0 0-2,-9 3 0 2,3-2 0 0,-4-4-1-2,-2-1 0 2,3 6 0 0,-10-6 0-1,4 2-1 0,-6 2-1 1,-2 2 2 0,-2 1 0 0,-1-1-1 0,1 4 1-2,-8-3 1 2,3-3 0 1,-10-4-1-2,-6-1 0-1,-8-3 2 2,-10-8-2 0,-3 6 0-1,-2-7 0 0,-8 3 1 1,-1-3-2 0,1 0 0 0,-3 2 0-2,4 1 1 2,-4-3 0 0,0 0-1-2,3 0 0 2,-3 0 0 0,0 0-2 0,0 0 2 0,0 0 1-2,0 0-2 2,0 0 2 1,0 0 0-3,-7 0 0 1,-9 0 0 1,0 0-1 0,1-8 1 0,-5-9 0-2,-6-6 0 2,-5-5-1 0,-2-9 2 0,1-4-1-2,-8-10 0 2,-2-3 0 0,4 0 0 0,-1 4 0-2,5 11-2 2,7 9 1 0,7 6 1 0,6 16 0-2,3 3 0 2,9 5 0 0,2 0 0-2,0 0 1 2,0 0-1 0,0 0 6 0,0 25-6-2,34 15 2 2,6 5-1 0,8 7 2 0,4 8-2-2,2-1 2 2,-3-3 2 0,-11-8 0 0,-3-9-3-2,-10-9 1 2,-2-3 0 0,-11-8-2 0,-8-1 4 0,-6-1-2-2,0 1 1 2,0 11 0 0,-19-1 2-2,-18-4 3 2,-7 3-1 0,3-7-4 0,2-3-1-2,3-2-2 2,11-3 0 0,9-4-1 0,8-5 0 0,1-1 0-2,5-2-8 2,-1 0-16 0,3 0-35-2,0 0-49 2,0 0-67 0,0 0-131 0</inkml:trace>
    </iact:actionData>
  </iact:action>
  <iact:action type="add" startTime="10999">
    <iact:property name="dataType"/>
    <iact:actionData xml:id="d3">
      <inkml:trace xmlns:inkml="http://www.w3.org/2003/InkML" xml:id="stk3" contextRef="#ctx0" brushRef="#br0">5717 5769 432 0,'0'0'141'6,"0"0"23"1,0 0-37 1,0 0-41 0,0 0-12-2,0 0 0 3,224 12-14-2,-159-12 0 2,7 0-3-3,15 0-5 1,7-15-10 1,11-2-3 0,8 0-4-2,10-5-5 2,5-5-3 0,5-3-1 1,15 0-8-3,10-1-2 2,10 1-7 0,-3 1 4 0,-4 7-5-2,-4-1-2 2,1 9-1 0,0 0 0 0,0 5 0-2,-2 7-4 2,1 2 6 0,-1 0-1 0,5 0-2-2,-4 2-2 2,-1 13 0 0,13-1 1 0,-1-3-1-2,3-2 1 2,4-1-3 0,-5 1-3-1,-7 2 2 0,-2-1 1 1,-1 2 0 0,-2 5 2 0,-7-2 0-2,2 9-2 2,1-7 5 0,1 6-4 0,2 5 1-2,1-1-2 2,2 14 3 0,0 0-3 0,5 2 1 0,2 2 3-2,-5-1-4 2,-10-4-3 0,-11-4 0-2,-8-1 3 2,1-11 0 0,-10-1 1 0,-6-4-1-2,-4-4 2 2,-4-4-1 0,-7 0 0 0,-1 2-1-2,-6 2 1 2,-5 4-1 1,2-6 0-2,-1 4 1-1,-6-2-1 3,-6-3 2-2,-9-1-2 2,-12-5 0-4,-8 2 1 3,-8-6-1 0,1 6 1 0,-4-1-1-1,1 1 0 0,-5 3-2 1,3-5 2 0,-8 2 1-2,-5-4-1 2,-9-1 0 0,-2-1-1 0,-2 1 0 0,0 1 1-2,-3-3 0 2,-6-1 1 0,8 0-1 0,-11 0 0-2,7 0 0 2,-4 0 0 0,-4 0 0-2,4 0-2 2,-4 0 0 0,0 0 2 0,0 0-4-2,0 0 4 2,0-8-6 0,-36-19 6 0,-18-10 0-2,-14-3-1 2,-7-2 1 0,-6 0-1 1,-6 0 1-4,-6 2 0 3,9 6 0 0,3 7 0 0,8 3-2-2,15 7 2 2,15 10 0 0,15 1 0 0,12 6-1-2,9 0 3 2,7 0-2 0,0 0 1 0,0 0 2-2,0 0-1 2,10 0-1 0,24 17 2 0,3 3-3-2,10 2 0 2,6 0 1 0,4 4 0 0,7 2-1-2,-1 3 0 2,1 0 0 0,-3-1 1 0,-2 0 0-2,-5 0 0 2,-10-8 0 0,-11-3 0 0,-13-8-1-2,-7-1 0 2,-11-1-3 0,-2 1 3 0,0 5 0-2,0 2 0 2,-29 2 0 0,-10 1 1 0,-5 2 3-2,-1-2-2 2,-7 0 0 0,4-7-1 0,-1-2 2-2,1-2-2 2,9-1-2 0,6 1 0 0,2 3 0-2,5 7-9 2,-2 9-34 0,-3 11-72 0,26-19-95-2,5-1-173 2</inkml:trace>
    </iact:actionData>
  </iact:action>
  <iact:action type="add" startTime="13133">
    <iact:property name="dataType"/>
    <iact:actionData xml:id="d4">
      <inkml:trace xmlns:inkml="http://www.w3.org/2003/InkML" xml:id="stk4" contextRef="#ctx0" brushRef="#br0">2094 9406 81 0,'0'0'280'7,"0"0"-158"1,0 0-24-2,0 0 24 2,0 0-46 0,0 0-17 0,0-6-3-2,0 6-7 3,0 0 10-2,-5 0-3 2,-12 0-10-3,-6 0-8 2,-1 6 4-1,0 7-16 2,-8 2-5-4,-3 2-4 3,2 2 7 0,-6 1-3 0,5 0-8-1,-1 2 2 0,2 0-1 2,1 4-3-1,5-3 3-1,-2 2 3 0,4 0-2 1,-1 0 0 1,1 3 6-4,5 0-11 3,-6 4-3 0,0 1 2 0,-2 1-4-2,8 5 0 2,0-6 4 0,2 4-1 0,4 0 0-2,-1-1-2 2,1 4-2 0,-2 0 1 0,0-5-1-1,0 2 1 0,4-3 1 1,-1-4 0 0,0 5 0-2,3-2 1 2,6 0 2 0,-5 4-3 0,5 4-1-2,-3-3-3 2,4 1 0 0,0 0 0 0,3-4 0-2,-3 2-1 2,0 0 1 0,-1-5-1 0,1 7-1-2,1 1 2 2,-6 2-2 0,3 3 2 0,-1 1-1-2,1-5 0 2,2 5-1 0,1 6 5 0,2 2-2-2,0 2-1 2,0-3 1 0,0-7-2 0,0 6 2-2,0 0-2 2,0 0 1 0,0 2-1 0,0 2 4-2,0 9 1 2,2 1-3 0,9-2 1 0,1 1 0-2,-6-6 0 2,-3-7-1 0,4-7 1 0,-4-4 1-1,3-11 0 0,2 2-3 1,4-2 3 0,-1 4-3-2,8 3 1 2,-1-1 1 0,6-1-3 0,4-4 5-2,-3 0 4 2,5 1-1 0,3-7-6 0,4 0-2-2,-1-8 6 2,4 0 3 0,8-1-5 0,-1 1-3-2,6 3-1 2,-4-3 1 0,-1-3 4 0,-1 0-5-2,-4-8 1 2,1-1-1 0,-4-1 0 0,2-4 0-2,-1 0-1 2,-1 0 2 0,-3 0 0 0,8 0 1-2,-6 0-3 2,9-4 0 0,5-18-1 0,4-3 2-2,-4 0-2 2,1 3 1-1,-6 5-2 2,-9-3 3-3,-3 3-3 2,-5 2 4 0,-4 2-4 0,1 1 2-2,1-2 0 2,1-3 0 0,-4 4 0 0,2-7 0-2,-2 0 0 2,-6 1 0 0,3-1-1 0,1 0 0-2,-7-2 1 2,0 2 0 0,7-2 0 0,-3-2 0-2,4 3 0 2,-2-5 0 0,-3-5 0 0,-4-5-1-1,0-6 0 0,-7-5-1 1,-2 0 2 0,1 8-1-1,-8-1 1 0,1 7 0 2,-1-3 0-2,0-3 0-1,0-1 0 2,0 1 0 0,0 0 0 0,0-4 0-2,0 1 0 2,0-3 0 1,0 1 0-2,0-2 0-1,0 7 0 2,0 2 1 0,0 0-1 0,0 10 0-2,0-1 0 2,0 2 1 0,0 1-2 0,0-3 1-1,0-1 0 1,0 2 0-1,0-3 0 1,0-2-1-2,0 2 1 2,-9 2 0 0,2-1-1 0,3 2 1-2,-5 0 0 2,9 2 1 0,0 6 0 0,0-2-1-2,0-1 0 2,0 0-1 0,0-3 1 0,0 2 0-2,0-3 0 4,0-1 1-4,0-8-3 2,0 2 2-2,0-5 0 2,0 1 0 1,0-7-1-2,0 2 1-1,0 2 0 2,-4-5-1 0,1 4 1 0,-2 2 0-2,-3 1 0 2,0-3 0 0,1 8-1 0,-3-1 1-2,-3 4-1 2,0-2 1 0,-2-2-1 0,1 1-1-2,1-6 2 2,-2 2 0 0,2 3 0 0,2 2 0-2,2 7-2 2,0 3 2 0,-2 4-1 0,4-2 1-2,-4-3-1 2,-2 0 1 0,0 1 0 0,-3 2-1-2,5 0 1 2,-5 3-1 0,1 0 0 0,-3 4 1-2,-3 8-1 2,-2 2 0 0,-5 3 1 0,-9 0 0-2,-4 0 0 2,-7 0 0 0,1 0 0 0,-6 3 1-1,-2 5-2 0,-1 2 1 1,-1-1-2 0,4-1 1-2,5-5 1 2,4-3 0 0,8 0-5 0,0 0 5-2,8 0-15 2,5-16-18 0,1 4-28 0,6 10-56-2,3 2-49 2,13 0-101 0,0 0-612 0</inkml:trace>
    </iact:actionData>
  </iact:action>
  <iact:action type="add" startTime="15481">
    <iact:property name="dataType"/>
    <iact:actionData xml:id="d5">
      <inkml:trace xmlns:inkml="http://www.w3.org/2003/InkML" xml:id="stk5" contextRef="#ctx0" brushRef="#br0">2986 9473 363 0,'0'0'157'7,"0"0"-11"0,0 0-15 0,0 0-61 1,0 0 16 0,0 0 8-1,0 0-20 1,173-54-10 0,-132 35-2 0,6 3-11-2,10-8-1 2,5 2-10 0,6 0-5 0,14-4-14-2,6 1-4 2,9 1 0 0,5-2 1 2,5 3-1-6,-3 3 0 4,-1 7 2 0,-1 3-1 0,-2 8 2-2,0 2-3 2,1 0-5 0,5 0-2-2,0 0-6 2,0 19 1 0,-4 7-1 0,-2 3 0 0,-2 6 1-2,-4 2-2 2,-3 8 2 0,2 3-4 0,-3 0 3-2,1-1-2 2,-7 2 2 0,-4-2-4 0,-8-3 2-2,-1-4-1 2,-5-3 0 0,-8-5 0 0,0-2 0-2,-9-3 1 2,-9-7-2 0,-6-3 0 0,-1-3 1-2,-7-4 0 2,-1 0 0 1,-6-5 0-2,-8-1 0-1,-2-2-1 2,-6-2 1 0,-2 0-1 0,-1 0-2-2,0 0 0 2,0 0 0 0,0 0-4 0,0-25 5-2,-17-16 1 2,-19-8 0 0,-1-2-2 0,-6 3 2-1,-9-4-1 0,-5-2-1 1,-7 1 1 0,5 5-1-2,3 8-2 3,11 6-3-1,4 12 4-1,12 8-2-1,10 5 0 2,12 7 3 0,5 0-1 1,2-1 3-4,0 3 0 3,0 0 0 1,0-4 0-4,0 4 1 3,0 0 1 0,0 0 3 0,22 0-3-2,14 15 0 2,12 26 0 0,4 10-2 0,-1 9 3 0,-2-2-2-2,-8 2 6 2,-6-8-3 0,-3 2-1 0,-8-9 0-2,-3-5 2 2,-10-10 2 0,-9-6-2 0,-2 0 2-2,0-1-3 2,-25-4 3 0,-14 3-3 0,-10-8-3-2,4-2 0 2,1-3-2 0,5-6 0-2,9 2 0 2,5-3-12 0,6-2-36 0,3 0-54 0,16 0-80-2,0-10-116 2</inkml:trace>
    </iact:actionData>
  </iact:action>
  <iact:action type="add" startTime="16569">
    <iact:property name="dataType"/>
    <iact:actionData xml:id="d6">
      <inkml:trace xmlns:inkml="http://www.w3.org/2003/InkML" xml:id="stk6" contextRef="#ctx0" brushRef="#br0">4951 8872 531 0,'0'0'224'6,"0"0"-106"1,0 0 27 2,0 0-72-4,0 0-22 3,0 0 11 1,274-21-8-2,-216 16 2 1,14-4-1-2,16 1-13 3,12-3-2-2,13-3-4 2,12-8-8-4,9 0-11 3,6-10-7 0,4 3 5-1,6 8-2 3,4-2 2-1,3 2 2-3,-2 4-7 3,4-3 0-3,9 0-3 1,2 0-3 2,-5-1-4-4,-4 8 0 3,-18 5-2 0,1-1 2 2,-2 4-1-4,10 5 0 0,-4 0 2 2,6 0-2 0,4 0 2 0,4 10 0-2,6 2 0 3,-3-2-1-1,2-7 3-2,-6 3-2 1,3 0 2 1,-3-1-2 0,0 1 1 0,-11 0-2-1,-3-3-1 0,-7 1 1 2,-8-3 2-2,0-1 2-1,-3 0 1 3,-6 7-2-2,-2 2 0 1,-1 1 1-2,0 5-2 3,-2 1 3-2,8 7-4 1,1 2 2-2,5 8-1 5,2-8-1-5,2 1 2 1,-7-4-1 0,3-7 2 0,0 2-4 2,-2-4 3-2,-7-1-1 1,-7-2-3-1,-7 2 1 2,-6 3 0-3,0 1 0 2,4 5-1-2,-5 6 1 4,-2 4-1-5,1 5 1 3,-1 1 0 0,0 0 0 0,3-4 1 0,9-2-1-2,23 1 0 2,34 4-1 0,23 9-11-2,21 5 12 1,-5 0 0 1,-18-4 3 0,-26-11-3 1,-23-1-4-3,-18 1 2 1,-26-8 0 2,-26-2 1-1,-25-13 1-2,-22-6-2 1,-11-2-2 2,-12-2-3-3,5-2-2 0,-6 0 5 2,7 1 4 0,-4-1 0 0,4 4 0-2,-1-1 1 2,-4-3-1 0,-2 0 0 0,0 0-1-2,0 0 0 2,0 0-4 0,0 0 4 0,0 3-3-2,0-3 2 2,0 0 1 0,0 0 0 0,0 0 0-2,0 0 1 3,0 0 0-2,-12 0-1 1,-13-26 1-2,-10-5 0 3,-1-11 2-2,-9-16-2 1,-4-13 1-2,-15-10-1 2,0-10 2 0,-2 4-2 0,3 14-1-2,11 16-3 2,9 24-3 0,7 19 2-2,12 11-4 3,4 3 1-2,4 0 3 1,2 0-1-2,11 0 4 2,3 15 0 0,0 2 2 0,0 5 0 0,17 8 1-2,22 8 0 2,6 3-1 1,2 9 0-4,6 3-1 3,2-3 1 0,-10-3 0 0,-1-2-1 0,-1-9 1-2,-5 1 2 2,1-3-2 0,-1 2 0 0,-12-2 1-2,4 0-1 2,-11-6 0 0,-3-2 0-2,-12-8 0 2,-4-3 0 0,0-1 0 0,0-3-2-2,0 4 2 2,-16-1 1 0,-14-4 0 0,-11 5 2 0,-8 0 1-2,-12 2 3 2,0 3 3 0,-8 0-3-2,-1-3-7 2,6-5 6 0,8-4-6 0,7-4 1 0,14-1-1-2,15-1 0 2,15 3-1 0,5 5-8-2,0 17-7 2,0 3-34 0,0 7-106 0,0-20-125 0,18-5-821-2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13T06:41:04.49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act:action type="add" startTime="974">
    <iact:property name="dataType"/>
    <iact:actionData xml:id="d0">
      <inkml:trace xmlns:inkml="http://www.w3.org/2003/InkML" xml:id="stk0" contextRef="#ctx0" brushRef="#br0">6941 5212 470 0,'0'0'382'16,"0"0"-201"-16,0 0-32 6,0 0-28 2,0 0-56-2,0 0-31 2,0-3 2 0,0 3-2-2,0 0 8 2,0 0 3 0,17 0-5 0,15 0-18-2,3 0 1 2,5 0-7 0,-2 0-7 0,6 0 0-1,-4 0-4 0,-1 0 0 1,-2 0-3 0,-10 0 1 0,-9 0 2-2,-5 0-3 2,-3 0 3-1,-10 0-4-1,0 0 1 2,0 0-2 1,0 0-2-1,0 0-1 0,-19 0-1-3,-20 0 4 3,-11 10 0 1,3 3-2-2,-6 2 4 0,8-2-4 1,5 0 3 0,1 2-3-1,14-9 2 0,6 0 0 1,6-3 0-1,9-1 0 2,4-2 0-3,0 0 1 2,0 0 2 0,7 0-3 0,34 0 0-2,12 3 1 1,4 0 0 1,-3 6 0-1,-10-4 1 1,-15-2 0 0,-8 2-2 0,-15-5 2 0,-6 0-2-2,0 4 0 2,0-3-5 0,-6 6-1-1,-29 2 3 0,-9-1 2 0,1 0 1 1,-3 4-1 0,8-5 1-2,6-1 0 3,9-2 0-2,11-4 1 1,6 0-2-1,4 0 2 0,2 0 1 1,0 0-1-1,0 0 5 2,15 0-2-2,19 0-2 3,1 0 6-3,-1 0 4-2,-9 0 7 3,-9 0-3 0,-12 0-5 0,1 0-6-2,-5 0-4 2,0 0-1 0,0 0-1 0,-5 0-5-2,-27 15 5 3,-8 7 1-2,-5-4-1 1,4-4 0-2,14-6-3 2,4-4-11 0,11-1-18 0,5-3-28-2,7 0-56 2,0 0-58 0,0 0-182-2</inkml:trace>
    </iact:actionData>
  </iact:action>
  <iact:action type="add" startTime="4312">
    <iact:property name="dataType"/>
    <iact:actionData xml:id="d1">
      <inkml:trace xmlns:inkml="http://www.w3.org/2003/InkML" xml:id="stk1" contextRef="#ctx0" brushRef="#br0">28529 3549 195 0,'0'0'550'8,"0"0"-413"-1,0 0-71 2,0 0 1-4,0 0-33 3,0 0-13 1,0 0 13-1,7-22 10-2,-7 19 5 2,0 0 1 0,0-1 19 0,-4-1-19-2,-12 2-11 2,-2-2-7-1,-8 5-3 2,-1 0-3-3,-4 0-1 1,1 0-5 1,-4 0-1 1,2 0-2-4,5 0 3 4,-1 3 0-1,-1 14-10 0,0 5 6-2,-5 6-2 3,-3 0-2-2,0 3-2 1,5 6-6-2,-7-4 4 2,0 7-2 0,1-5-4 1,-3 3 6-4,2-1-7 3,3 2 1 0,0-3 4 0,4 9 4-2,3-3 1 2,-2 2 1 0,1 5-2 0,4 4 3-2,1 4-2 2,-1 2-1 0,3-3-1 0,3 0-6-2,-1 0 4 2,14-5 1 0,-5-4 3 0,11-2 7-2,1-8-2 2,0-5 2 0,0-2 4 0,0 1-4-2,0 9 1 2,13 5-6 0,4 5-4 0,4-2-7-2,-1-9 4 2,6-9-2 0,-6-8 3 1,4-3 9-4,2-6-2 3,-2-1-7 1,2-1 0-2,12-2-2 0,4-2 0 0,9-3 0 1,4-2-3 0,4-2 2-2,2 0-1 2,-1 0-3 1,-7 0 0-2,-1 0 0 0,-8 0 0 0,-3-2 0 1,-1-8 0 0,1 5 0-2,-2 0 0 2,-1 2 0 0,1 0 0 1,-5 3 0-3,3 0 0 1,-7-5 0 2,1 1 0-2,2-4 0 0,-6 0 0 1,5-1 0 0,-4-2 0-1,4 0 0 0,-3-4 0 0,3 0 0 1,0-9 0 0,1 3 0-2,-1-3 0 2,3-1 0 0,-2 0 0 0,-1-6 0-1,-5-6 0 0,1-10 0 1,-2-12 0 0,-3-8 0-1,-3-10 0 0,1-4 0 2,-11-6 0-2,-4-6 0 0,-3 1 0 0,-3 1 0 1,0 5 0 0,0 12 0 0,0 9 0-2,-19 7 0 3,-4 4 0-2,-5 4 0-1,-5-7 0 2,-5 7 0 0,-1-1 0 0,-2 1 0-2,5 10 0 3,0 4 0-1,8 2 0-1,8 6 0-1,4 4 0 2,3 4 0 0,3-1-4 0,0 4-21-2,5-2-40 2,0 5-50 0,0-6-45 0,5 17-74-2,0-2-117 2</inkml:trace>
    </iact:actionData>
  </iact:action>
  <iact:action type="add" startTime="5782">
    <iact:property name="dataType"/>
    <iact:actionData xml:id="d2">
      <inkml:trace xmlns:inkml="http://www.w3.org/2003/InkML" xml:id="stk2" contextRef="#ctx0" brushRef="#br0">29743 798 712 0,'0'0'207'8,"0"0"-98"0,0 0-21 0,0 0-29-2,0 0-26 2,0 0 9 2,0 0 1-4,-17 5 26 0,-19-5-14 2,-5 0-11 0,1 5-14 0,-5 11 7-2,-3-3-3 1,3 7-9 2,-3 2-4-2,3 4-6 0,2 7 1 0,6 6 3 1,0 4 5 0,6 1-2-2,2-2-4 2,2-2-9 2,1-4-1-3,5 4-4-1,-5 2-1 2,3 9 1 0,3 5 5 0,-3 5 3-2,8 3-1 2,2 5 10 1,0-5-9-1,6 2-5-2,-6-4-2 1,4-4 2 1,5 0-2 0,-4-1 0-2,8-3 1 2,0-7-2 0,0-5 3 1,0-2 0-4,0-6-1 3,0-4 1 0,13-4 0 0,11 0 3-2,3-4 3 2,2-3-6 0,2 1 2 0,2 0-2-2,5 0 3 2,4-1 1 0,0 3-2 0,4 4-2-2,6-7 0 2,0 1-3 1,2-3-1-2,-2-5-1-1,-1-4-1 2,-5-3 1 0,-5-1-2 0,-3-3 1-2,-5-1-1 2,9 0 0 0,-1 0-1 0,2 0 0-2,1-22-1 2,2-6-3 0,-1-4 5 0,-6-3-1-2,-1-1 0 2,1-4 0 0,-6-2 1 0,-2 2-1-2,-4-4 1 2,2-5-1 0,-6-4 1 0,-5-5-1-1,2-7 0 0,-8-1 0 1,-1 4 0 0,-1 4 2-2,-2 5-2 2,-3 5 1 0,-3 3 0 0,1 5 1-2,5 1 1 3,-8 2-4-2,2-8 3 1,-2 1-3-2,0-13 1 2,0-2 1 0,0 0 2 0,0 10-2-1,0 4 0 0,-4 5 0 2,-9 6 0-2,2 3 0-1,-2 3-2 2,0 3-1 0,-1 3 3 0,-2-1-1-2,3 3 1 2,-3 6-1 0,4 6 1 0,-4-4-1-2,2 5 0 2,-9-5 0 0,-1-1 0 0,-12-3 1-2,6 0 0 2,-4-1 2 0,5 0-2 1,5 3 2-4,1 3-2 3,7 5 0 1,-2 0 1-2,-5-1 0-1,-2 3-2 2,-1-1 2 0,-8-1-1 0,-1 0 1-2,-3 1 0 2,8-4-1 0,5 4 0 0,0 2-2-2,15 1 1 2,0 2 0 0,0 0-1 0,6 0-3-2,-17 0-23 2,-3 0-49 0,-13 24-38 1,-15 30-55-4,32-23-75 3,-3 8-199 1</inkml:trace>
    </iact:actionData>
  </iact:action>
  <iact:action type="add" startTime="9335">
    <iact:property name="dataType"/>
    <iact:actionData xml:id="d3">
      <inkml:trace xmlns:inkml="http://www.w3.org/2003/InkML" xml:id="stk3" contextRef="#ctx0" brushRef="#br1">6504 12076 772 0,'0'0'144'8,"0"0"-56"-3,0 0 0 3,0 0-40 0,0 0 21 0,0 0 26-2,0 0 13 2,0 5-24 0,0 15-5 0,0 5-18-3,0 3-18 4,-4 0-12-1,-3 5-10 0,1-2-8-2,-4-1-4 1,6-6-3 2,-5-7-1-1,5 0 0-2,1-6 2 2,3-5 7 0,0 0 1 0,0 1 2-2,0 3-3 2,0 1 0 0,-5-1-2 0,5 7-5-2,0-3-3 2,0-1 2 0,0-3-1 0,0-7 2-2,0 1 0 2,0-4 3 0,0 0 2 0,0 0 2-2,0 0-5 2,0 0 4 0,0 0 4 0,0 0 0-2,12 0 4 2,20 0-1 0,13 0-15 0,-6 0 4-2,1 0-7 2,8 0-2 0,-3 0 0 0,-1 0 0-1,-4 0 0 2,-3 0 0-2,-3-4 0 2,4 4 0-4,-3 0 0 3,-2 0 0 0,5 0 0 1,-3 0 0-3,-1 0 0 1,4 0 0 2,-5 0 0-4,2 0 0 4,0 0 0-2,3 0 0 2,-2 0 0-2,3 0 0-1,2 0 0 2,2 0 0 0,-2 0 0 0,-4 0 0-2,0 0 0 3,-3 0 0-2,-2 0 0 2,-1 0 0-4,-1 0 0 2,4 0 0 1,-4 4 0 0,3 0 0-2,6-1 0 2,5-3 0 1,1 3 0-2,7-3 0-1,-8 0 0 2,-4 0 0 0,-7 0 0 0,2 0 0-2,-3 3 0 2,-4-3 0 0,1 2 0 0,-2-2 0-2,1 0 0 2,1 0 0 0,0 4 0 0,0-4 0-2,-2 0 0 2,2 0 0 0,-1 0 0 0,4 0 0-2,0 0 0 2,2 0 0 0,1 0 0 0,0 0 0-2,4 0 0 2,2 0 0 0,-5 1 0 0,4-1 0-2,0 4 0 2,-3 2 0 0,0-4 0-2,2 3 0 2,-10 2 0 0,7-2 0 0,-1 0 0 0,-3-1 0-2,5-4 0 2,5 2 0 0,-8 2 0 0,3 1 0-2,2 3 0 2,-7-1 0 0,5 1 0 0,-4-3 0-2,3 0 0 2,-1 2 0 0,1-5 0 0,0 1 0-2,1-1 0 2,-1-2 0 0,2 0 0 0,-4 0 0-2,10 0 0 2,-8 0 0 0,0 0 0 0,1 0 0-2,-1 0 0 2,-4 0 0 0,1 0 0 0,2 0 0-2,-6 0 0 2,-2 0 0 0,2 0 0 0,-1 0 0-2,1 0 0 2,1 0 0 0,-5 0 0-2,3 0 0 2,-1 0 0 0,-7-2 0 0,11-1 0 0,-5-2 0-2,1 0 0 2,10 1 0 0,0-1 0-2,3-3 0 2,4 1 0 0,0-1 0 0,4-1 0 0,-6 1 0-2,1 5 0 2,-4-6 0 0,-1 1 0-2,-3 3 0 2,-3-3 0 0,-3 2 0 0,-2 0 0 0,-2 3 0-2,-2 3 0 2,-3-4 0 0,5 0 0 0,-5-2 0-2,5 1 0 3,3 3 0-2,1 2 0-1,5 0 0 2,0 0 0 0,5 0 0 0,-6 0 0 0,6 0 0-2,-10 0 0 2,8 0 0 2,-7 0 0-4,2 0 0 1,-5 0 0 1,2 0 0-1,-7 0 0 1,1 0 0-2,-2 0 0 2,-3 0 0 0,0 0 0 0,-2 0 0-2,-6 0 0 2,-6 0 0 0,6 0 0 0,-2 0 0-2,0 0 0 2,0 0 0 0,-4 0 0-2,5 0 0 2,-9 0 0 0,3 0 0 0,-3 0 0 0,0 0 0-2,1 0 0 2,-1 0 0 0,0 0 0-2,0 0 0 2,0 0 0 0,0 0 0 0,6 0 0 0,4-7 0 0,3-10 0-2,4-8 0 3,1-5 0 0,-2-13 0-4,0-2 0 4,-5-3 0-1,2 1 0-1,-5 4 0-1,3 7 0 2,-4 10 0 1,2 13 0-4,-5 3 0 5,-4 5 0-5,0 5 0 3,0 0 0 0,0 0 0-2,0 0 0 2,0 12 0 0,0 30-66-2,0 11-126 2,-4 3-67 0,-7-32-67 0,3-3-455-2</inkml:trace>
    </iact:actionData>
  </iact:action>
  <iact:action type="add" startTime="14370">
    <iact:property name="dataType"/>
    <iact:actionData xml:id="d4">
      <inkml:trace xmlns:inkml="http://www.w3.org/2003/InkML" xml:id="stk4" contextRef="#ctx0" brushRef="#br1">9335 14142 162 0,'9'-7'107'9,"-9"5"-56"-2,3 2 6-1,-3 0-29 2,0 0-17 0,1 0 4 0,-1 0 12-2,0 0-3 2,0 0-15 0,3 0-8 0,-3 0 5-2,0 0 45 2,0-4 102 0,5 4-1 0,-5-2-15-2,0 2-22 2,4 0-20 0,-3 0-19 0,-1 0-21-2,0 0-14 2,0 0-16 0,0 0-8 0,0 0-8-3,0 0-7 4,0 0 1-2,-26 0-3 2,-4 8 12-3,-8 3-11 2,6-2 3 0,0-3-1 0,-7 1 3-2,6 3-4 2,-8-2 4-1,-2-3-3 3,-5 3-1-5,2-1 0 3,2-5-2 0,1 5 2 0,2-2-2-2,1 0 0 2,0-2 1 0,13-1 0 1,-2 1-1-4,6 4 0 3,2-4 1 0,4-1 0 0,7 0-1-2,1 1 2 2,5-3-1 0,4 0 2 0,0 0-3-2,0 0 2 2,0 0 1 0,0 0 4 0,0 0 4-2,0 0 13 2,39 0-1 0,18 0-18 0,12-3-4-2,20-11 2 2,-1-3-3 0,-1 0 1 0,-10 4 0-2,-5-1 3 2,-4 3 0 0,-7 1 1 0,-9 3 4-2,-4-2-6 2,-14 7 1 0,-5-2 0 0,-15 4 0-2,-7 0 0 2,-2 0 2 0,-5 0-1 0,0 0-2-2,0 0 1 2,0 0-4 0,-12 0-1 0,-21 17 1-2,-15 5 3 2,-9-1-2 0,-6-4-2 0,-4 0 1-2,-4 0 0 2,0-1 1 0,1 1-1 0,8-3 0-2,11 0 0 2,14-6-1 0,16 1 2 0,8-6 0-2,10 0-1 2,3-3 1 0,0 0 2 0,0 0 2-2,0 0 1 2,31 0 6 0,22 5-10 0,8 1-1-2,3-3-1 2,-12-3 1 0,-13 3 1 1,-14-3-2-4,-18 3 3 3,-1-1-2 0,-6-2-1 0,0 0-2-2,0 6-6 2,0 3-5 0,-33 4 4 0,-14 1 8-2,1-3 2 2,2 0-1 0,13-7 0 0,10 1 0-2,10-1 0 2,11-4 1 0,0 0 3 0,0 0 2-2,0 0 14 2,26 0 12 0,24 2-6 0,10 3-23-2,-8 5 2 2,-13 0 0 0,-10-1-3 0,-11-1 2-2,-16-5-1 2,-2-3-3 0,0 2-6 0,0 2-5-2,0 0-18 2,-11 3-25 0,-18 2-7 0,-15 4-45-2,20-7-64 2,-1 3-84 0</inkml:trace>
    </iact:actionData>
  </iact:action>
  <iact:action type="remove" startTime="20788">
    <iact:property name="style" value="instant"/>
    <iact:actionData xml:id="d5" ref="#d4"/>
  </iact:action>
  <iact:action type="add" startTime="20804">
    <iact:property name="dataType" value="strokeEraser"/>
    <iact:actionData xml:id="d6">
      <inkml:trace xmlns:inkml="http://www.w3.org/2003/InkML" xml:id="stk5" contextRef="#ctx0" brushRef="#br2">15846 18790 792 0,'0'0'204'19,"0"0"-78"-18,0 0-18 1,0 0-50 6,0 0-31-2,0 0-13 2,-4-12-13 0,4 4-1 0,0-7-40-3,0 7-110 4,0-1-256-1</inkml:trace>
    </iact:actionData>
  </iact:action>
  <iact:action type="remove" startTime="21394">
    <iact:property name="style" value="instant"/>
    <iact:actionData xml:id="d7" ref="#d3"/>
  </iact:action>
  <iact:action type="add" startTime="21405">
    <iact:property name="dataType" value="strokeEraser"/>
    <iact:actionData xml:id="d8">
      <inkml:trace xmlns:inkml="http://www.w3.org/2003/InkML" xml:id="stk6" contextRef="#ctx0" brushRef="#br2">16003 16791 854 0,'0'0'152'14,"0"0"-14"-12,0 0-57 6,0 0-62-1,0 0-19 0,0 0-16 1,0 0-42 0,7 12-161-2</inkml:trace>
    </iact:actionData>
  </iact:action>
  <iact:action type="add" startTime="25142">
    <iact:property name="dataType"/>
    <iact:actionData xml:id="d9">
      <inkml:trace xmlns:inkml="http://www.w3.org/2003/InkML" xml:id="stk7" contextRef="#ctx0" brushRef="#br3">24867 6152 363 0,'0'0'171'9,"0"0"-50"-2,0 0 1 1,0 0-42-2,0 0 5 2,0 0 28 0,0 0-2 0,0 0-21-2,0 10-15 2,6 4-1 0,6-6-14 0,3 4-17-2,1-2-3 2,5 3-4 0,-1-5-11 0,5 3 1-2,1 1 8 2,4-4 1 0,2 2-2 0,3-3-4-2,1-1-1 2,2 3-7-1,4-5 0 3,3 2-4-5,7-3-4 3,4 2 1 0,2-1 1 0,2-1 0-2,-2-1 2 2,3 1-1 0,1 1-1 0,8-4 1-2,-2 1-4 2,9 6 2 0,4-2-3 0,4 0-3-2,2 4-2 2,-6-1 4 0,-1 2-3 0,-9-6-2-2,2 2-5 2,-2-1 0 0,0-1 0 0,6-2 0-2,2-2 0 2,2 0 0 0,6 0 0 0,-1 0 0-2,-2 0 0 2,-3 0 0 0,-5 0 0 0,-4 0 0-2,-4-14 0 2,0 0 0 0,0 1 0-2,5-2 0 2,-1-2 0 0,10 0 0 0,2-2 0 0,3-2 0-2,8-1 0 2,-9 0 0 0,4 2 0-2,-11 4 0 2,1-2 0 0,-7 1 0 0,6-4 0 0,-2-3 0-2,3-1 0 2,-6 0 0 0,-10 1 0 0,-2 0 0-2,-8 1 0 2,-10 1 0 0,0 3 0-2,-3-1 0 2,1-3 0 0,-2 4 0 0,1 1 0 0,5-4 0-2,5 5 0 3,-5-4 0-2,8 0 0-1,-6-1 0 3,8-3 0-2,4 0 0 1,-4-4 0-2,2 4 0 2,-6-3 0 0,-1 0 0 1,-6 0 0-1,4-6 0-3,-5 2 0 3,-1-1 0 0,1-3 0 1,-4-1 0-3,4-4 0 2,1 4 0-1,-2 1 0 1,-1 2 0-2,0 6 0 2,-4 4 0 0,-2 3 0 0,-1-3 0-2,-2 2 0 2,4-3 0 0,-7 0 0 0,-1 3 0-2,-4 2 0 2,-2 3 0 0,-3 3 0 0,-4 1 0-2,-3 0 0 2,-6 4 0 0,1 7 0-2,-5-1 0 2,-1 3 0 0,-2 0 0 0,0 0 0 0,0 0 0-2,0 0 0 2,0 0 0 0,0 0 0-2,-5 0 0 2,-36 0 0 0,-14 0 0 0,-17-3 0 0,-4-4 0-2,-2-3 0 2,-5 3 0 0,11 0 0 0,2 4 0-2,11 3 0 2,11 0 0 0,16 0 0 0,12 0 0-2,13 0 0 2,7 0 0 0,0 0 0 0,0 0 0-2,0 0 0 2,0 0 0 0,15 0 0 0,33 10 0-2,13 9 0 2,19-1 0 0,0-1 0-2,8-4 0 2,2-5 0 0,-6-5 0 0,-9 0 0-2,-18 0 0 2,-22-1 0 0,-18 1 0 0,-5-3 0 0,-12 3 0-2,0-3 0 2,0 0 0 0,0 6 0 0,0 14 0-2,-16 13 0 3,-25 20 0-2,-15 12 0 1,-8 1 0-2,7-6 0 2,1-4 0 0,12-13 0 0,12-9 0-2,5-7 0 2,14-7 0 0,-2 0 0 0,14-6 0-2,-2-6 0 2,3 4 0 0,0-4-8 0,0-1-73-2,0-3-37 2,0-4-41 0,0 0-68 0,0 0-83-2,4-9-551 3</inkml:trace>
    </iact:actionData>
  </iact:action>
  <iact:action type="add" startTime="29480">
    <iact:property name="dataType"/>
    <iact:actionData xml:id="d10">
      <inkml:trace xmlns:inkml="http://www.w3.org/2003/InkML" xml:id="stk8" contextRef="#ctx0" brushRef="#br1">16806 7472 481 0,'0'0'243'6,"0"0"-100"2,0 0-28 0,0 0-37 0,0 0-20-2,0 0 1 2,0 0 8-1,18-8 5 1,-11 8 16-1,-4 0-2 1,-3 0-15 0,0 0-11 0,0 0-7-2,1 0-14 2,-1 0-7 0,0 0 0 0,0 18 0-2,0 17-9 2,0 1-15 0,0 4-3 0,0-6 5-2,0-3-4 1,0-5 0 1,0-13-1 1,0-5 4-3,0-2-5 2,0-3 2 0,0-1 0 0,0 4-2-1,0 0 7 0,0 5 1 1,0 3 3 0,0 3-6-2,0 3 0 2,0-3-5 0,0-4 3 0,0-1-4-2,0-6 1 2,0-2 0 0,0-4-2 0,0 0-1-2,0 0 1 2,0 0 0 0,0 0-2 0,0 0 4-2,0 0-2 2,0 0 3 0,0 0 2 0,0 0 9-2,8 5 2 2,7 3-9 0,6-3-9-2,5 4 0 2,0-4 0 0,1-2 0 0,4 2 0 1,-1-2 0-4,4 3 0 3,0-1 0 0,3 1 0 0,-4 3 0-2,6-4 0 2,-3 1 0 0,2-2 0 0,4-2 0-2,-4-2 0 2,2 0 0 0,-3 0 0 0,3 0 0-2,-6 0 0 2,-1 0 0 0,-3 0 0-1,1 0 0 0,1 0 0 1,-5 0 0 0,7 0 0 0,-1 0 0-2,5-6 0 2,-2 0 0 0,4 1 0 0,1-4 0-2,1 3 0 2,-1 1 0 0,-1 2 0 0,-4 3 0-1,2 0 0 0,1-3 0 1,-7 0 0 0,4 0 0-2,-4 1 0 2,-3 2 0 0,0-3 0-2,2 3 0 2,2 0 0 0,-2 0 0 0,0 0 0 0,4 0 0-2,0-3 0 2,4 1 0 0,2-3 0-2,-1 5 0 2,-1-4 0 0,2 4 0 0,-2 0 0 0,5 0 0-2,-4 0 0 2,2 0 0 0,3 0 0 0,3 0 0-2,-4 0 0 2,0 0 0 0,-3 0 0 0,-11 4 0-2,4-4 0 3,5 7 0-1,-1 1 0 0,5-2 0-2,-2-3 0 1,-5 0 0 1,5-3 0-2,2 3 0 2,5 2 0 0,4-2 0 0,12 3 0 0,0-1 0-1,-1 1 0 0,-5-3 0 1,-1 1 0 0,-11-2 0-2,1-2 0 2,-4 0 0 0,-9 1 0 0,0-1 0-2,1 0 0 2,0 0 0 0,-2 0 0 0,8 4 0-2,-1 2 0 2,1-6 0 0,4 2 0 0,-2-2 0-2,1 0 0 2,-1 0 0 0,-5 0 0 0,3 0 0-2,-5 0 0 2,3 0 0 0,-1 0 0 0,-2 0 0-2,-1 5 0 2,5-1 0 0,-1-2 0 0,2 2 0-2,3-4 0 2,2 0 0 0,-7 0 0 0,2 0 0-2,-2 2 0 2,1 1 0 0,-8 1 0 1,7-3 0-4,-8 6 0 4,-1-2 0-1,-4 0 0 0,5 2 0-2,2-7 0 1,0 0 0 1,5 0 0-2,-2 0 0 2,5 0 0 0,-2 2 0 0,2 1 0-2,2-3 0 2,-2 2 0 1,-1-2 0-2,4 0 0-1,-4 0 0 2,2 0 0 0,-1 0 0 0,-8 0 0 0,1 0 0-2,2 0 0 2,-6 4 0 0,4-2 0 0,2 5 0-1,-7-7 0 0,0 7 0 1,-1-1 0 0,-1-6 0-2,5 4 0 2,4-4 0 0,2 0 0 0,1 0 0-2,2 0 0 2,2 0 0 0,1 0 0-2,-4 0 0 2,1-4 0 0,-2-5 0 0,1 2 0 0,-3-3 0-2,0 5 0 2,-2 5 0 0,-3-2 0 0,-1 2 0-2,-1-4 0 2,2 1 0 1,-5 3 0-2,7-5 0-1,-4 5 0 2,1 0 0 0,-4 0 0 0,2 0 0-2,-3 0 0 2,-1 0 0 0,-5 0 0 0,3 0 0-2,1 0 0 2,-1 0 0 0,0 0 0-2,-3 0 0 2,-5 0 0 0,-2 0 0 0,0 0 0 0,-3 0 0-2,-6 0 0 2,1 0 0 0,-1 0 0 0,-4 0 0-2,0 0 0 2,0 0 0 0,0-17 0 0,0-9 0-2,0-15 0 3,0-6 0-2,0-2 0 1,0-3 0-2,3 7 0 2,1 10 0 0,-1 16 0 0,3 12 0-2,-3 7 0 2,-2 0 0 0,9 0 0 0,-7 40 0-1,0 16-137 0,2 18-86 1,-3-37-121-2,14-2-248 2</inkml:trace>
    </iact:actionData>
  </iact:action>
  <iact:action type="add" startTime="33598">
    <iact:property name="dataType"/>
    <iact:actionData xml:id="d11">
      <inkml:trace xmlns:inkml="http://www.w3.org/2003/InkML" xml:id="stk9" contextRef="#ctx0" brushRef="#br3">26305 1234 840 0,'0'0'293'8,"0"0"-172"0,0 0-11 0,0 0-66-3,0 0-32 4,0 0 4-1,30 5 12 0,-19-5 8-2,6 0 11 3,3 0 14-2,-4-3 0 1,5-6-5-2,-5 1-11 2,2-1-11 0,4 1-5 0,4 3-10-2,-1-7-1 2,2 5-7 0,2-6 3 0,2 3 2-2,2-2 1 2,0 2 0 0,4 0 4 2,0 0 0-6,-3 0-5 5,2 3 0-1,-6-1-1 0,-2 1-2-3,0 2-13 4,0-3 0-2,0 4 0 2,1-4 0-4,1-1 0 3,7 1 0 0,-5-7 0 0,7 6 0-2,-6-6 0 2,0 4 0 0,-5 2 0 0,-8 4 0-2,-1-4 0 2,1 3 0 0,-2-1 0 1,5-6 0-4,0 6 0 3,6-5 0 0,3 1 0 0,1 0 0-2,4 0 0 2,-7-3 0 0,2-1 0 1,-5 4 0-4,-2-6 0 3,4 3 0 0,-4 0 0 0,-3 3 0-2,2-3 0 2,-4 6 0 0,4-2 0 0,2 0 0-2,1-2 0 2,5 0 0 0,-3 2 0-2,3 2 0 3,0-4 0-2,0 1 0 1,-2 0 0-2,-1-1 0 2,0 2 0 0,0-2 0 0,-1 4 0 1,4 0 0-4,-8-1 0 3,2 1 0 0,0 2 0 0,-5 0 0-2,3-1 0 2,3-3 0 0,-3 3 0 0,2-2 0-2,0 3 0 2,-1-3 0 0,4 5 0 0,6-3 0-2,1-1 0 2,3 2 0 0,3-2 0-2,2 0 0 2,1-2 0 0,-2 3 0 0,-2-1 0 0,-2-1 0-2,1 2 0 2,-2 3 0 0,1-2 0 0,-1 3 0-2,-3-2 0 2,-1 2 0 0,-5-3 0-2,3 0 0 2,2 1 0 0,-4-5 0 0,1 3 0 0,-1 1 0-2,6 1 0 2,-8-1 0 0,4 4 0 0,-5-5 0-2,4 5 0 2,8-4 0 0,4 0 0 1,2-1 0-4,7-3 0 3,-4 3 0 0,6-2 0 0,-3 1 0-2,-2-1 0 2,-9 7 0 0,0-5 0 0,-3 5 0-2,-3-1 0 2,6 0 0 0,5 1 0 0,-1-1 0-2,-2-1 0 2,1 4 0 0,1 0 0-2,8 0 0 2,4 0 0 0,5 0 0 0,6 0 0 1,1 0 0-4,-1 4 0 3,-1 7 0 0,4-6 0 0,1 4 0-2,9-3 0 2,1-2 0 0,3 6 0 0,9-5 0-1,-5 0 0 0,1 1 0 1,-8-1 0 0,-4 4 0-2,-3-2 0 2,-5-5 0 0,-8 3 0 0,-10-1 0-2,1-2 0 2,-7 0 0 0,7-2 0 0,-7 0 0-2,1 0 0 2,1 4 0 0,-12-2 0 0,1 5 0-2,-4-2 0 2,-12-1 0 0,3 0 0 0,-5 0 0-2,-7-2 0 2,2-2 0 0,2 0 0 2,-2 0 0-6,1 0 0 4,1 0 0 0,-5 0 0-2,-1 0 0 2,-1 0 0 0,1 0 0 0,-6 0 0 2,1 0 0-6,-1 0 0 4,4 0 0 0,-4 0 0 0,0 0 0-2,1 0 0 2,-4 0 0 0,0 0 0 0,0 0 0-2,0 0 0 2,0 0 0 0,0 0 0 0,0 0 0-2,0 0 0 2,0 0 0 0,-20-2 0-2,-23-30 0 2,-15-8 0 0,-12-7 0 0,-1 3 0 0,-12-3 0-2,10 6 0 2,6 1 0 0,10 12 0 0,17 6 0-2,9 5 0 2,12 11 0 0,8 0 0-2,-1 6 0 2,11 0 0 0,1 0 0 0,-3 0 0 0,3 0 0-2,0 0 0 2,0 0 0 0,0 0 0 0,0 0 0-2,0 0 0 2,0 0 0 0,0 0 0 0,32 0 0-2,20 29 0 2,18 10 0 0,6 4 0 0,-5 1 0-1,-1-4 0 0,-6-8 0 1,-16-3 0 0,4-9 0-2,-16-5 0 2,-8-10 0 0,-8 0 0 0,-7-5 0-2,-10 0 0 2,1 3 0 0,-1-3 0 0,1 4 0-2,-4-3 0 2,0 5 0 0,0 6 0 1,-31 5 0-4,-26 9 0 3,-10 1 0 0,-2 2 0 0,4 1 0-2,2-5 0 2,7 1 0 0,8-8 0-2,12-1 0 2,2-4 0 0,14-5 0 0,0 3 0 0,4-5 0-2,6 3 0 2,-3-1 0 0,4-3 0-2,-3 3 0 2,8-1 0 0,-8-5 0 0,11 1 0-2,-2-1 0 2,-4-2-5 0,4 0-82 0,-7 0-44 0,-8 0-63-2,12 0-101 2,2 0-156 0</inkml:trace>
    </iact:actionData>
  </iact:action>
  <iact:action type="remove" startTime="38371">
    <iact:property name="style" value="instant"/>
    <iact:actionData xml:id="d12" ref="#d10"/>
  </iact:action>
  <iact:action type="add" startTime="38384">
    <iact:property name="dataType" value="strokeEraser"/>
    <iact:actionData xml:id="d13">
      <inkml:trace xmlns:inkml="http://www.w3.org/2003/InkML" xml:id="stk10" contextRef="#ctx0" brushRef="#br2">26070 12320 533 0,'0'0'365'17,"0"0"-239"-17,0 0-21 7,0 0-39-1,0 0-39 2,0 0-17 0,0 0-4 1,0 0-6-2,0 0-9-1,0 0-27 2,0 0-91 0,-10 0-182-2</inkml:trace>
    </iact:actionData>
  </iact:action>
  <iact:action type="add" startTime="44123">
    <iact:property name="dataType"/>
    <iact:actionData xml:id="d14">
      <inkml:trace xmlns:inkml="http://www.w3.org/2003/InkML" xml:id="stk11" contextRef="#ctx0" brushRef="#br4">7784 5286 573 0,'0'0'165'5,"0"0"-47"3,0 0 4 0,0 0-65-2,0 0-5 2,0 0 21-1,0 0 3 2,0-3 15-1,0 3-2-2,0 0-32 2,0 0-3 0,15 0 7-2,14 0-21 2,6 0-10 0,8 0 3 0,4 0-3 0,3 0-9-2,0 0-3 2,-4 0-11 0,-1 0 6 2,-10 0-5-6,-11 0-2 4,-8 0 5 0,-8 0 3-2,-4 0 2 2,-1 0-3 0,-3 0-2 0,0 0-5 0,0 0-2-2,0 0-4 2,0 0-1 0,0 0-2 0,-28 0 3-2,-15 8 0 2,-17 1 1 0,-3 2 1-2,-1-5-2 2,-6-1 0 0,6 1 0 1,8-1 0-3,11-1-2 1,6 1 1 1,14-5-7 0,9 3 2 0,13-3 2-2,2 0 0 2,1 0 3 1,0 0 0-2,0 0 1-1,0 0 0 2,11 3 4 0,26 3-4-2,15-2 1 2,0 5 1 0,5 3-2 0,-8-7 9-2,-6 3 1 3,-8-1 3-2,-6-2-3 2,-13 1-1-4,-7-4 1 3,-3 0 2 0,-6-2-4 0,0 5-3-2,0 3-5 3,0 1-7-2,-28 6 7 1,-14 2 1-2,1-5 0 2,5-4-1 0,14-3 0 1,6 2 0-4,14-6 1 4,2-1-1-2,0 0 1 1,0 0 4-2,0 0-5 2,0 0 5 0,8 4-2 1,17 4 2-4,1 0-4 3,-9 1 5 0,-6-4-6 0,-9-2 1-2,-2-3-1 2,0 0-1 0,0 0 1 0,0 0-4-1,0 7-1 0,0 0-3 2,-16 3 3-2,-4 1 5-1,-2-7 1 2,11 0-1 0,7-3 0 0,4-1 2 1,0 0 0-4,0 0 3 3,0 0-3 0,27 0 3-2,6 0-5 2,8 0 2 0,-13 0-2 0,-10 7 0-2,-9-4 0 2,-7 0-6 0,-2 1-33 0,0 15-67 0,0 6-69-2,-14-12-88 2,-3 5-156 0</inkml:trace>
    </iact:actionData>
  </iact:action>
  <iact:action type="add" startTime="47878">
    <iact:property name="dataType"/>
    <iact:actionData xml:id="d15">
      <inkml:trace xmlns:inkml="http://www.w3.org/2003/InkML" xml:id="stk12" contextRef="#ctx0" brushRef="#br4">32145 1843 496 0,'22'-11'335'8,"-16"8"-185"0,0 3-35-2,1-3-19 2,-3 3-22 0,2 0 7 0,-3 0 5-2,0 0-9 2,-2 0-6 0,-1 0-13 0,0 0-2-2,-17 0-2 2,-38 0 9 0,-6 3-30-1,-10 11-9-1,1-6-4 2,2 4-5 0,4-4-1 1,12 0 0-2,1 1-1 0,1 2 0 1,2 3 4 0,-4 3-2-2,1 5 7 2,-10 7-4 0,2-1-5 0,-4 2-9-2,8 2-4 2,2 0 0 1,2 4 0-2,4-1 0-1,4 3 0 2,4 1 0 0,3 0 0 0,1 6 0-2,4 3 0 2,4 0 0 0,4 3 0 0,4 1 0-2,4-1 0 2,1 5 0 0,5-5 0 0,6 3 0-2,3-9 0 2,0-4 0 0,0-1 0 0,0-3 0-2,20 1 0 2,1 5 0 1,5 5 0-2,4-3 0-1,1-4 0 2,2-4 0 0,0-3 0 0,5-3 0-2,-2-4 0 2,8 0 0 0,-4-5 0 0,4-3 0-2,-3-2 0 2,3-2 0 0,1-4 0 0,5-3 0-2,6-2 0 2,-2-3 0 0,4-3 0 0,-2 0 0-2,8 0 0 2,-4 0 0 0,-2 0 0 0,4 0 0-2,-7-3 0 2,-1-3 0 0,-2 3 0 0,-6-2 0-2,-1-4 0 2,4-5 0 0,-2-3 0 0,2-3 0-2,-1 1 0 2,-3-3 0 0,-2-5 0 0,1 2 0-2,-7-5 0 2,3-4 0 0,-4-11 0 0,0-5 0-2,-4-7 0 2,1-4 0 1,-1-10 0-2,-7 0 0-1,-6-4 0 2,-8-7 0 0,-11-2 0 0,0-9 0-2,0-5 0 2,0-1 0 0,-11 5 0 0,-18 6 0-2,-2 15 0 2,-5 14 0 1,-7 11 0-2,-11 18 0-1,-6 7 0 2,-8 3 0 0,-1 5 0 0,1 6 0-1,8-4 0 0,4 9 0 2,12 4-28-2,11 0-67-1,5 0-18 2,5 0-42 0,23 0-63 0,0 4-131-2</inkml:trace>
    </iact:actionData>
  </iact:action>
  <iact:action type="add" startTime="49470">
    <iact:property name="dataType"/>
    <iact:actionData xml:id="d16">
      <inkml:trace xmlns:inkml="http://www.w3.org/2003/InkML" xml:id="stk13" contextRef="#ctx0" brushRef="#br4">26335 3096 365 0,'0'0'187'6,"0"0"-24"2,0 0-24-2,0 0-57 3,0 0-29-2,0 0-1 1,0 0 0-2,27-84-16 2,-27 80 9-1,0 4 15 2,0 0 5-3,0 0 7 2,-15 0 1 0,-18-2-22 0,-3 0-14-2,-12-1-5 2,-3 1-2 0,-3 2-2 0,2 0 0-3,-3 0-6 3,-1 0 7 1,-1 19-7 0,3 1-2-2,4 5-6 2,5 1 1-2,-8 4 8 1,7 5 2-2,4 6-7 3,-6 0 1-1,8 10-11 1,2-2 2-7,0-2-7 6,9 0 10 0,2 0 0 0,2 0-4-2,3 7 2 2,-4 1-5 0,6 4 2 0,0-3-1-2,4-5 1 2,1-1-3 0,9-5 0 0,-1-3 11-2,4 0-7 2,3-2 6 0,0-1-6 0,0 1 2-2,0-6 2 2,10 0-7 0,14-3-1 0,13-1-5-2,5 1 0 2,9-1 0 0,1-1 0 0,8-7 0-2,2-2 0 2,5-6 0 0,4-1 0 0,3-3 0-2,5-1 0 2,-3-7 0 0,2-2 0 0,-11 0 0-2,2 0 0 2,-1 0 0 0,-4 0 0 0,6 0 0-2,-8-17 0 2,-1-9 0 0,-4-9 0 0,-2-14 0-2,-3-4 0 2,-7-5 0 0,-5-4 0 0,-3-7 0-2,-10-6 0 2,-8-7 0 1,-6-5 0-2,-13-9 0-1,0 5 0 2,0 1 0 0,-12 2 0 0,-20 13 0-2,-8 9 0 2,-8 7 0 0,-7 12 0 0,-6 7 0-2,-8 13 0 2,-7 2 0 0,-5 8 0 0,-3 2 0-2,10 6 0 2,7 4 0 0,11 5 0 0,15 0-15-2,8 0-26 2,5 0-30 0,5 0-35 0,3 12-64-2,4-2-31 2,16-3-105 0,0 1-696 0</inkml:trace>
    </iact:actionData>
  </iact:action>
  <iact:action type="add" startTime="52665">
    <iact:property name="dataType"/>
    <iact:actionData xml:id="d17">
      <inkml:trace xmlns:inkml="http://www.w3.org/2003/InkML" xml:id="stk14" contextRef="#ctx0" brushRef="#br1">17286 11971 774 0,'0'0'275'5,"0"0"-100"3,0 0-28 0,0 0-66-3,0 0-28 4,0 0-17-2,0 0 1 2,26 112-9-4,-26-75 15 4,0 3 9-1,0 2 2 0,0 5-8-2,-3 4-4 2,-5 0 4 0,6-8-14 0,-1-11 2-3,3-9-12 3,0-12 0 0,0-5-6 0,0-3-3-1,0-3-3 1,0 0-1 0,0 0-9 0,0 0 0-1,0 0 0 0,0 2 0 1,0 7 0 0,16-1 0-1,9 7 0 0,8-4 0 1,-2 2 0 0,5-3 0-2,4-7 0 2,1 2 0-1,0-5 0 2,2 0 0 0,2 0 0-3,0 0 0 2,1 0 0 0,4-5 0-1,-5-4 0 0,1 3 0 2,3-3 0-2,-1 7 0-1,4-2 0 3,0 2 0-1,5 2 0-1,2 0 0-1,2 0 0 2,7 0 0 0,5 0 0 1,-1-3 0-4,4 3 0 5,-4-2 0-4,1 2 0 3,-1 0 0-2,1 0 0-1,3 0 0 2,-2 0 0 0,-4 0 0-1,1 0 0 0,-1-3 0 2,-2-4 0-1,1 2 0-2,-5 0 0 1,0 2 0 1,-3-1 0 0,2 3 0 0,-3-5 0-2,-4 3 0 2,1 0 0 1,-5 0 0-2,0 1 0 1,2 0 0-2,3-2 0 3,-4 1 0-4,1 0 0 3,5 3 0 0,2 0 0 1,6 0 0-3,4 0 0 1,9 0 0 2,-4 0 0-2,8 6 0-1,0 5 0 2,-1 1 0 1,-5-4 0-1,-1-3 0-3,-6 0 0 3,2 2 0 0,-1-4 0 0,-4-1 0-2,-1 3 0 4,-2 5 0-4,-5-3 0 3,2 6 0-4,-7-5 0 3,0 2 0 1,-10-1 0-2,4-6 0 0,-1 2 0 0,4-2 0 2,-7 0 0-2,6 3 0-1,-3-4 0 4,-3 4 0-3,-5 1 0 1,0-5 0-3,-7 6 0 3,-6-1 0 0,10-5 0 0,-7 1 0-2,-1-1 0 3,-4-2 0-3,-9 0 0 2,0 0 0-2,-8 0 0 2,-5 0 0 0,-3 0 0 0,2 0 0-2,-2 0 0 2,0 0 0 1,0 0 0-2,0 0 0-1,0 0 0 2,0 0 0 0,0 0 0 0,0 0 0 0,0 0 0-2,0 0 0 2,0 0 0 0,0 0 0-2,0 0 0 2,0 0 0 0,0 0 0 0,0 0 0-2,0 0 0 2,0 0 0 0,0 0 0 0,0 0 0 0,0 0 0-2,0 0 0 2,0 0 0 0,0 0 0-2,0 0 0 2,0 0 0 0,0 0 0 1,0 0 0-4,0 0 0 3,0 0 0 0,0-2 0 0,0-20 0-2,0-13 0 2,4-1 0 0,-4-7 0 0,0 4 0-2,0-3 0 2,0-1 0 0,4 4 0 0,2 3 0-1,-1-4 0 0,5 6 0 2,0-1 0-2,-1-8 0-1,-1 4 0 2,4 5 0 0,-5 6 0 0,-3 11 0-2,-1 10 0 2,0 0 0 0,-3 7 0 0,0 0 0-2,0 0 0 2,0 0 0 0,0 0 0 0,-6 0-77-1,-28 9-79 0,-29 9-108 1,33-6-103 0</inkml:trace>
    </iact:actionData>
  </iact:action>
  <iact:action type="add" startTime="54838">
    <iact:property name="dataType"/>
    <iact:actionData xml:id="d18">
      <inkml:trace xmlns:inkml="http://www.w3.org/2003/InkML" xml:id="stk15" contextRef="#ctx0" brushRef="#br1">5999 7587 979 0,'0'0'146'10,"0"0"-34"-4,0 0 2 3,0 0-47-4,0 0-12 3,0 0 17 0,0 0-18 0,31 403-10-2,-31-356 11 2,0-5-17 0,0-6 1 0,0-6-10-2,0-9-4 2,0-4-3 0,0-6 4 0,0-8-3-2,0 0-1 2,0 0 1 0,15-1-3 0,15 4-6-2,5 0-6 2,7-3 5 0,5-3 0 0,9 0 3-2,5 0 2 3,3 0-18-1,8 0 0-1,-1 0 0 0,3 0 0 0,-3 0 0 1,5 0 0 1,2 0 0-4,2 0 0 3,15-6 0 1,-2-5 0-2,7-2 0 1,-3 0 0-2,-4 6 0 2,-2-3 0 0,-2 5 0-2,-4-1 0 2,8 2 0 0,-3 0 0 1,1 1 0-3,1-2 0 1,0 1 0 1,1 4 0 0,3 0 0-2,-3 0 0 2,-1 0 0 0,0 0 0 0,0 0 0-1,3 0 0 0,2 0 0 1,-3 0 0 0,-1 0 0-2,1 0 0 2,-4 0 0 0,-2 0 0 0,-5 0 0-2,-3 0 0 2,1 0 0 0,-4 0 0 0,4 0 0-2,-2 0 0 2,-5 0 0 0,2 0 0 0,-8 0 0-1,4 0 0 0,4 0 0 1,-4 0 0 0,5 0 0-1,0 0 0 0,-2 0 0 1,8 0 0 0,-5 7 0 0,-1-5 0-2,-2 5 0 2,-7-7 0 0,1 0 0-2,-4 0 0 2,-1 0 0 0,-1 0 0 0,-3 0 0 0,-2 0 0-2,-3 0 0 3,-1 0 0-2,-2 0 0 0,-3 0 0 0,7 0 0 2,-2-4 0-2,3 1 0 0,1 3 0 0,-3-2 0 2,3-5 0-2,-2 6 0 1,1-3 0-1,1 4 0 0,-5 0 0 2,4 0 0-2,-6 0 0-1,-5 0 0 2,0 0 0 0,2 0 0-2,-9 5 0 2,-2-5 0 0,-4 4 0 0,-1-4 0-2,0 0 0 2,-2 0 0 0,8 0 0 0,-2 0 0-2,0 0 0 2,-8 0 0 0,-3 0 0 0,-7 3 0-2,0-3 0 2,2 2 0 0,-1 1 0 0,-3-3 0-2,1 0 0 2,1 0 0 0,-4 0 0 0,2 0 0-2,0 0 0 2,-3 0 0 0,-6 0 0 0,3 4 0-2,-4-4 0 2,-1 0 0 0,-2 0 0 0,-2 0 0-2,2 0 0 2,10 0 0 0,0-34 0 0,1-14 0-2,7-5 0 2,-2-1 0 0,-2 0 0 0,6-1 0-2,-7 8 0 2,0 13 0 0,-4 9 0 0,-2 12 0-2,-4 4 0 2,-5 4 0 0,3 2 0 0,-4-6-155-2,0-8-110 2,0 12-89 0,0 0-271 0</inkml:trace>
    </iact:actionData>
  </iact:action>
  <iact:action type="remove" startTime="57817">
    <iact:property name="style" value="instant"/>
    <iact:actionData xml:id="d19" ref="#d17"/>
  </iact:action>
  <iact:action type="add" startTime="57834">
    <iact:property name="dataType" value="strokeEraser"/>
    <iact:actionData xml:id="d20">
      <inkml:trace xmlns:inkml="http://www.w3.org/2003/InkML" xml:id="stk16" contextRef="#ctx0" brushRef="#br2">25132 16907 701 0,'0'0'266'21,"0"0"-106"-20,0 0-58 0,0 0-43 6,0 0-44 1,0 0-15 0,0 0-12-2,4-4-55 2,-4 3-93 0,-11 1-148 0</inkml:trace>
    </iact:actionData>
  </iact:action>
  <iact:action type="remove" startTime="58522">
    <iact:property name="style" value="instant"/>
    <iact:actionData xml:id="d21" ref="#d18"/>
  </iact:action>
  <iact:action type="add" startTime="58539">
    <iact:property name="dataType" value="strokeEraser"/>
    <iact:actionData xml:id="d22">
      <inkml:trace xmlns:inkml="http://www.w3.org/2003/InkML" xml:id="stk17" contextRef="#ctx0" brushRef="#br2">16713 12421 623 0,'0'0'316'20,"0"0"-194"-20,0 0-28 3,0 0-49 4,0 0-37-1,0 0-8 2,12-17-22 0,-12 17-76 0,0 0-145-2,0 0-460 2</inkml:trace>
    </iact:actionData>
  </iact:action>
  <iact:action type="add" startTime="63476">
    <iact:property name="dataType"/>
    <iact:actionData xml:id="d23">
      <inkml:trace xmlns:inkml="http://www.w3.org/2003/InkML" xml:id="stk18" contextRef="#ctx0" brushRef="#br3">32376 4569 449 0,'0'0'281'8,"0"0"-108"0,0 0-68-2,0 0-4 2,0 0-8 0,0 0 0 0,0 0-8-2,24 3-20 1,-21-3-17 2,4 0-10-1,7 0-1-2,3 0-1 1,10 0-13 2,2-11 1-1,2-9 7-2,5-5-2 2,5-5-9 0,2-11-5 0,4 2-2-2,-1-6 2 2,-1 0 5 1,-2 0-4 0,1 0-3-5,-4-6-2 4,0-1-4 1,6-4-2-2,-5-10-3-1,-2-1-1 2,-2-7 2 0,-3-1-2 0,-1 2 1-2,-5 6-1 2,1 7 0 0,-9 6 0 0,5 10 0-2,-7 2 4 2,6 0-4 0,-3-3-1 0,1-3 0-2,0 1 0 2,-2-7 0 0,-1-2 0 0,4-7 0-2,-5-1 0 2,2-1 0 0,-1 4 1 0,-5 10-1-2,2 3 0 2,-4 9 0 0,-1 6 0 0,-6-1 0-2,2-3-1 2,-1 0 0 0,-3-1 0 0,-3-5 0-2,4 1 1 2,-1-3 0 0,1 3 2 0,2 0-3-2,1 5 1 2,0 3 0 0,-1 6-1 0,4-4 1-2,-5 6 1 2,6-2-1 0,-6 4 0 0,-2 5 0-2,5 5 0 2,-8 2 0 0,2 0 0 0,1 5 1-2,-3 1-3 2,0 6 3 0,0 0-2 0,0-2 2-2,0 2-1 2,0 0 0 0,0 0-4 0,0 0 4-2,0 0-1 3,0 0 0-2,0 0 0 1,0 0 0-2,0 0-1 2,0 0 1 0,0 0-1 0,0 0 1-2,0 0-3 2,0 0 0 0,0 0 3 0,0 0 1-2,0 0 2 2,0 0-2 0,0 0-1 0,0 0-2-2,0 0 2 2,0 0 0 0,-3 0-1 0,-22 27-3-2,-7 13 5 2,-8 8 6 0,6 0-6 0,-5 3 0-2,10-6-1 2,2-4 1 0,-1-4 2 0,11-9-2-2,5-8-1 2,1-10 1 0,9-7 0 0,2-3-1-2,0 0-1 2,0 0 0 0,0 0-3 0,0 0-1-2,0 0-4 2,0 0 1 0,0 0-3 0,0-20 1-2,15-15 8 2,8-12 1 0,-3 0 1 0,6-3 1-2,0 5 0 2,-1 0 2 0,-5 8-2 0,3 4-1-2,-4 9 1 2,-6 9 1 0,-8 3 0 0,-1 9-1-2,-4 1 4 2,0 2 3 0,0 0 3 0,0 0 0-2,0 0 2 2,6 0 7 1,4 25 3-2,1 23-14-1,5 5-6 3,0 6-2-2,-8-8 0 1,5-6 0-2,-6-5-1 3,-4-16-3-1,0-4-9-1,1-8-4-1,-1-2-3 2,0 5-9 0,-2 5-27 0,8 4-15-2,-6 5-75 2,-3-1-28 0,0-19-65 0,0-4-465-2</inkml:trace>
    </iact:actionData>
  </iact:action>
  <iact:action type="add" startTime="65426">
    <iact:property name="dataType"/>
    <iact:actionData xml:id="d24">
      <inkml:trace xmlns:inkml="http://www.w3.org/2003/InkML" xml:id="stk19" contextRef="#ctx0" brushRef="#br3">23812 4960 433 0,'0'0'162'8,"0"0"-8"0,0 0 8-2,0 0-45 2,0 0-26 0,0 0-4 0,0 0-10-2,48-25-8 2,-40 7-15 0,-3-1-21 0,-2-6 0-3,1-6-3 4,-1-12-4-1,-2-5 2 0,4-7-3-3,-1-7 1 4,-1 0-4-1,1 1-2 0,-1 0-5-2,3 9 1 5,-3 2-4-6,-2 5-1 3,2 2 0-2,2 5-4 2,-3 6 3 0,1-2-6 0,5 1 2-2,-5-6-4 2,1-3 2 0,5-5-4 0,-4-5 0-2,4 1 2 2,0 6 0 0,2 3 1 0,1 2 9-2,1-4 4 2,1-7-6 1,4-4-2-2,2-9-1-1,0 5-5 3,4 2 0-1,-4 5 0-1,-4 10-2-1,4 3 3 2,-4 9-3 0,0-2 3 0,-1 3 2-2,2-1-4 2,9-4 4 0,0-3-3 0,5-1-2-2,-4 1 2 2,1-3-2 0,-1 6 1 0,-2 0-1-2,-5 4 0 2,-4 5 0 0,-1 2 0 0,-2 10 1-2,-6 5-1 3,-3 3 0-2,-4 5 0 1,0 0-3-2,0 0 7 2,0 0-5 0,0 0 2 0,0 0-2-2,0 0 1 2,0 0 0 0,0 0 0 0,-11 0-2-2,-13 0 2 2,-12 15 4 0,-4 2-4 0,-4 0 0-2,-1 5 0 2,-7 4 2 1,7 1-2-2,-3 2 0-1,12-6 1 2,8-6-1 0,8-7 1 1,11-7-1-4,1 0 1 3,5-3 0 0,3 0-1 0,0 0-1-1,0 0-1 0,0 0 2 1,0 0 0 0,9-3 0-2,22-20 2 2,19-10-1 1,9-3 1-2,2-4-1-1,-2 6 2 2,-8 9-3 0,-13 8 2 0,-15 9 1-2,-7 5 3 3,-12 3 3-2,-1 0 5 1,-3 0-2-2,0 0 0 2,0 0 6 0,0 11 3 0,0 36 0-2,0 19-17 2,0 6 4 0,-3 7-1 0,-4 0-4-2,3-7 4 2,-1 2-4 0,5-12 0 0,0-14-3-2,0-20 1 2,0-16-1 0,0-10-5 0,0-2-10-2,0 0-17 3,0 0-18-2,16 0-14 2,5-12-88-4,2-16-42 3,-19 11-28 0,-4 3-311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5697">
    <iact:property name="dataType"/>
    <iact:actionData xml:id="d0">
      <inkml:trace xmlns:inkml="http://www.w3.org/2003/InkML" xml:id="stk0" contextRef="#ctx0" brushRef="#br0">12735 7047 554 0,'0'0'448'6,"0"0"-306"1,0 0-44 0,0 0-10 1,0 0-57 0,0 0-21 0,0 0 0-2,102 23 1 2,-49-40 14 0,16-8 0 0,15-3 13-2,16-3-6 2,10 1-6 0,5 1-3-2,-5 13-1 2,-10 10 8 0,-13 6 0 4,-6 0-4-7,-8 6-3 3,-5 22-1-3,-6 6-2 3,-4 5 0-2,12-1-4 2,1 6-2 0,11-9 0 1,5-1-7-4,5-14 2 4,-4-10-6-1,1-10-1-1,8 0-2 1,10-10 0-2,13-35-3 2,17-8 3 0,-8 1 0-2,-9 14 1 2,-20 16 0 0,-23 15 4 0,-11 7 17-2,-2 0-1 2,-4 3-4 0,-5 23-5 0,4 2-5-2,-1-4-3 2,10-1-2 1,5 1 1-2,6-7-3-1,5-9-2 3,5-8 2-2,-1 0-2 1,2 0 1-2,-3-17 1 2,-6-11-1 0,3 1 1 0,2 9 0-2,4 3 0 2,-6 7 2 0,-3 5 0 0,-4 0-3-2,-5 3 1 2,-4 0-4 0,2-5 2 0,-2-4 0-2,5-2-1 2,1-1 3 0,5 1-2 0,8 0 2-2,2 1 1 3,6-3-1-2,7 0-2 1,1 0-1-2,-2-5 2 2,-1 1 0 0,0 0 0 0,0 0-1-2,2 0-1 2,-2 6 3 0,-7-1-1 0,1 7 0-2,-4 0 2 2,-2-2 3 0,-8 2-3 0,0-1-1-2,-9 0 6 2,-2 6-4 0,-4 0 2 0,8 0-4-2,-5 12 7 2,2 13-7 0,-4-1-1 0,1-4-6-2,0-16 4 2,4-4-2 0,5 0 3 0,6 0 0-2,6 0 2 2,3 0 0 0,-4 0 1 0,8 0-1-2,-6 0 1 2,-2 3-2 0,2 14 1 0,-1-1-3-2,-1 6 1 2,3 0 2 0,4 3-1 0,-2 5 1 0,0 7-1-1,0-3 1 0,-8-6-1 1,-5-11 0-2,3-8-1 2,-3-9-2 0,-2 0 4 0,13 0 0-2,1 0-3 2,12-20 0 0,15-14-4 0,2-9 2 0,5-6-2-2,4 0 3 2,-5 7-2 0,1 11 3-2,1 17 3 2,-3 8-1 1,2 6 1-2,-9 0-8-1,-15 0 5 2,-2 0 0 0,-15 11-5 0,-11 2-17-2,-8 0-36 2,-30 1-55 0,-22-1-38 0,-13-6-71-2,-16 0-184 2</inkml:trace>
    </iact:actionData>
  </iact:action>
  <iact:action type="add" startTime="8209">
    <iact:property name="dataType"/>
    <iact:actionData xml:id="d1">
      <inkml:trace xmlns:inkml="http://www.w3.org/2003/InkML" xml:id="stk1" contextRef="#ctx0" brushRef="#br1">20403 3653 536 0,'0'0'165'6,"0"0"-55"2,0 0-11-3,0 0-28 3,0 0-12 1,0 0 1-2,-41-38 2-1,3 38-15 2,-5 0-1 1,-5 0-2-2,-1 21-13-1,-6 2-10 3,-3-7-10-2,1 9-3 2,1 1-1-4,2 4 6 4,0 2 3-2,6 2 4 1,2-1-6-1,-5-1-2 2,2 0-4 1,-2 3-4-3,1-4 0-1,10-1-4 2,3 1 3 1,-2-3-3-3,8 9 4 0,1 3 2 2,-2 7 5 0,4 4 5 0,-2-3-3-2,7-1-5 4,-1-6 0-4,4-1-4 4,-3 2 1-5,6 4-2 2,-7 4 6 1,7 1-1 1,-2 1 4-4,-3 3-1 4,4-1-2-1,5 4-2-1,-2-2-6 0,5 3 5 1,4 4-2 0,2 0 0 0,4 1-3-3,0 5 10 4,0-3 4-1,0 9-2-1,0-4-1-1,4-5-7 3,12 1 9-2,-1-5-4 2,-2-2-5-3,3-4-2 1,1-5 5 2,6 4-4-2,5-1 4 0,5 0-4 0,3 8 2 2,3-1 0-2,9 3 1 1,0 4-6-2,4-7 1 4,2-6-1-3,-3-8-1-2,5-4 4 4,-2-10-2-1,-1-1-2 0,-2-5-1-2,0-2-1 3,4-2 2-2,1-4-1 3,0-2 1-5,3-2 0 0,8-8-1 3,4-1 1 0,7-6 0-2,2 0-2 2,2 0 2 0,1 0 0 0,1 0 1-2,0 0-1 2,-3-8 0 0,-1-7 0 0,0-2 0-2,-9 0-2 2,0-1 2 0,-5-2 3 0,-6-7-3-2,-2-5-2 2,-5-7 1 0,-2-1 1 0,-3-4-1-3,-6-7-1 4,0-3 1-1,-9-2 0 0,-1-3-1-2,-7-3 2 2,-6-6 0 0,-3-4-1 0,-3-5 1-2,-6 1-3 2,3-1-1 0,-4 0 4 0,4 2-5-2,3-7 3 2,2-6 2 0,1-1 1 0,-5-10-1-2,4 2 0 2,-7-6-4 0,-3 2 4 1,-5 0 0-4,0-1-2 3,0-1 0 0,0 6-2 0,-19-2 4-2,-7 1-3 2,-9-1 3 0,-4 6 0 0,-18 4-1-2,-8 5 1 2,-17 5 0 0,-13 10 0 0,-8 13 0-2,-14 15 1 2,-3 7 0 0,-5 2 2 0,9 2-3-2,15-6 0 3,8-4-1-2,22 3-14 2,17-2-55-4,11-3-44 3,43 31-96 0,0 2-129 1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13T06:46:50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57">
    <iact:property name="dataType"/>
    <iact:actionData xml:id="d0">
      <inkml:trace xmlns:inkml="http://www.w3.org/2003/InkML" xml:id="stk0" contextRef="#ctx0" brushRef="#br0">13080 4612 916 0,'0'0'160'14,"0"0"-49"-13,0 0-34 7,0 0-40-2,0 0-2 2,0 0 30 1,0 0 28-2,0 13-27-1,0 4-7 2,0 7-7 0,0-3-15 0,0 7-1-2,0-2-10 3,0 1-4-2,-8-1-8 3,2-4 2-6,4-5-2 5,0-8-4-2,-1-1 1 2,3-5-1-4,0-3 7 3,0 0-5 0,0 0 1 0,0 0 1-2,0 0 4 2,0 6-5 0,0 2 3 0,0-2-9-2,0-1 4 2,0-2 3 0,0 0 1 0,3 2-1-2,12 4-4 2,8-1-4 0,4 3-6 0,7 0 0-2,5-4 0 2,1-2 0 0,4-2 0 1,2-1 0-4,5-2 0 4,1 0 0-2,-1 0 0 1,0 3 0-1,-5-3 0 0,-1 0 0 2,10 0 0-2,2 0 0-1,1 0 0 3,8 0 0-2,2 0 0 2,9 0 0-4,3 0 0 4,1 0 0-1,-1 0 0-1,-3 0 0-1,-2 0 0 3,-7 0 0-2,-3 3 0 2,4-3 0-4,-4 4 0 3,-1-4 0 0,-5 2 0 0,-2 3 0-2,-1-2 0 2,1 2 0 1,2-1 0-2,6-4 0 0,6 1 0 1,6 6 0-1,7-2 0 2,6 4 0-4,-3 0 0 4,-3 2 0-1,-7-3 0-1,3 0 0-1,-6 1 0 3,5 2 0-1,-2-2 0 0,4-1 0-2,2 1 0 2,4-1 0-1,0 0 0 2,-3-1 0-4,0-7 0 3,-4 0 0 1,-3 0 0-2,2 0 0 0,2 0 0 0,-7 0 0 1,-3 0 0 0,5 0 0-1,-4 0 0 0,-7 0 0 2,2-4 0-1,-9 1 0-2,-4-2 0 2,-1-4 0 0,4 3 0 0,-5-1 0-2,0-3 0 1,5 2 0 1,-5 3 0 0,-4-3 0-2,5-1 0 2,1 1 0 0,3-4 0 0,-4 1 0-2,-2 0 0 2,3 1 0 0,1 5 0 0,-3 0 0-2,-3 2 0 2,5 3 0 0,-3 0 0 0,-4 0 0-2,1 0 0 3,0-2 0-2,1 2 0 2,-1 0 0-4,0 0 0 3,9 0 0 0,2-3 0 0,2 1 0-2,0-2 0 2,3 1 0 0,-1 3 0 0,-2 0 0-1,4 0 0 0,-1 0 0 1,-1 0 0 0,-3 0 0-2,4 0 0 2,-3 0 0 0,9 0 0 0,-4 9 0-2,-2-1 0 3,1-3 0-2,-7 0 0 2,-4-1 0-4,-3-1 0 3,-2-3 0 0,-8 0 0 0,-4 0 0-2,2 0 0 2,6 0 0 0,3 0 0 0,-3 0 0-2,6 0 0 2,-2 0 0 0,2 0 0 0,-5 0 0-2,-2 0 0 2,-1 0 0 1,-2 0 0-2,-1 0 0-1,1 0 0 3,1 0 0-2,4 0 0 3,2 0 0-6,3 0 0 4,1 0 0 0,-7 0 0 0,-1 0 0-2,2 0 0 2,0 0 0 0,-1 0 0 0,10 0 0-2,3 0 0 2,2 0 0 0,5 0 0 0,6 0 0-2,0 0 0 2,3 0 0 0,0 0 0 0,0 0 0-2,0 0 0 3,-2 3 0-2,-1 4 0 2,-1 6 0-4,-2 1 0 3,-1 6 0 0,-7-3 0 0,0-6 0-2,-11-5 0 2,-4-5 0 0,-3 3 0 0,-4-4 0-2,-2 2 0 2,-8-2 0 0,8 0 0 0,-6 0 0-2,4 0 0 2,3 0 0 0,7 0 0 0,-4 0 0-2,8 0 0 3,-3 0 0-2,-6 0 0 2,2 0 0-4,-9 0 0 3,-3 0 0 0,-2 0 0 0,-3 0 0-2,5 0 0 2,-6 0 0 0,1 0 0 0,0 0 0-2,-4 0 0 2,-3 0 0 0,-1 0 0 0,-3 0 0-2,-3 0 0 2,-5 0 0 0,3 0 0 0,-5 0 0-2,2 0 0 3,3 0 0-2,-5-2 0 2,2-9 0-4,2-7 0 3,-4-12 0 0,7-4 0 0,-6-13 0-2,8-10 0 2,-8 5 0 0,3-2 0 0,-1 3 0-2,-3 14 0 2,-3 12 0 0,4 12 0 0,-4 13 0-2,0 0 0 2,0 25-52 0,-7 42-111 0,-10-23-149-2,-6 15-78 3</inkml:trace>
    </iact:actionData>
  </iact:action>
  <iact:action type="add" startTime="6076">
    <iact:property name="dataType"/>
    <iact:actionData xml:id="d1">
      <inkml:trace xmlns:inkml="http://www.w3.org/2003/InkML" xml:id="stk1" contextRef="#ctx0" brushRef="#br0">1146 9587 148 0,'0'0'616'9,"0"0"-471"-2,0 0-44 1,0 0 9-2,0 0-59 2,0 0-30 0,0 0 18 0,0-65 8-2,0 18-5 2,13 0 10 0,3 3-4 0,4-2-8-2,0 3 2 2,3 8 3 0,2-1-6 0,-6 12 2-2,1 3-12 2,3-3-1 0,2 5-1 0,7-7-3-2,1 1-4 3,5-6-1-2,8 3 3 3,8-1 3-5,4 2 0 2,7 2 3 2,-4 3-5-1,6-3-9-2,4 10 2 1,3-2-1 1,7 0-1 1,4-3-3-3,7-2-2 2,-5-3 6-1,1-4-15 1,-7 4 9-1,-4 0-9 0,-2 5 4 1,1 7-1 0,2 1 3-1,2 3 1 0,13 4 0 1,-2-5 0 1,3 6-5-4,6-5 4 3,0 2-4 0,7 1 1 0,4-3-3-2,3 3 0 2,3 3 0 1,7 2 0-1,2-3 0-2,-2-1 0 1,1-2 0 1,4-1 0 1,3 2 0-4,9 0 0 4,-1 5 0-1,10-5 0 0,-3 2 0-2,14 2 0 1,3 2 0 2,14-4 0-1,6 3 0-2,9-5 0 1,7 3 0 2,-3 0 0-1,2 0 0-2,5-2 0 2,-1-4 0 0,-1-5 0 0,2-2 0-2,-5-6 0 2,5 4 0-1,5-1 0 2,10 2 0-3,4 2 0 2,5 3 0 0,-2 5 0 0,3 4 0-2,7 3 0 1,-3-3 0 1,-8-2 0 1,-5-4 0-3,-2-2 0 1,-2-1 0 2,6 5 0-2,-1 0 0-1,4 6 0 2,-5-3 0 0,5 4 0 0,1 0 0-1,-1 0 0 0,-2 0 0 2,-4 0 0-2,-5 0 0-1,0 0 0 3,0 0 0-1,6 0 0 0,-7 0 0-3,3 0 0 4,-10 0 0-1,0 0 0 0,-10 12 0-2,1 1 0 2,-7 1 0-1,-8-2 0 2,-12-1 0-3,0-9 0 2,-4-2 0-1,-8 0 0 1,-7 0 0-1,-13-13 0 1,-9-2 0-1,-15 1 0 2,-6 4 0-3,-19 2 0 2,-10 1 0 0,-15 1 0 0,-12 2 0-2,-12-3 0 2,-12 1 0-1,-9 4 0 2,-9-1 0-3,-7 3 0 1,-3 0 0 2,0 0 0-1,0-2 0-3,0-4 0 3,11-12 0 0,2-7 0 0,8-14 0-1,5-11 0 1,3-16 0-1,-2-9 0 1,7-15 0-2,3-17 0 2,2-3 0 0,2-9 0-2,3 0 0 2,3-2 0 0,6-5 0 1,3-1 0-1,-4-2 0-3,-4-2 0 3,-3 6 0 0,-4 5 0 0,-14 9 0-2,2 18 0 2,-9 23 0 0,-4 20 0 0,-8 19 0-1,-1 17 0 0,-7 8 0 1,0 6 0 0,0 0 0-2,0 0 0 2,0 0 0 0,0 0 0-2,0 32 0 2,0 13 0 1,-7 9 0-2,-1-2 0-1,-2-2 0 2,-3 2 0 0,0-3 0 0,0 8 0 0,6 9 0-2,-3 15 0 2,7 22 0 0,3 15 0 0,0 11 0-1,0 6 0 0,0-6 0 1,3-10 0 0,11-18 0-2,5-14 0 3,-2-14 0-2,-6-11 0 1,6-7 0-2,2-9 0 2,-2-6 0 0,6-12 0 1,-2-6 0-4,2-5 0 3,7-11 0 0,1-4 0 0,14 2 0-2,3-4 0 2,5 0 0 0,10 0 0 0,-3 0 0-1,7 0 0 0,1 0 0 1,2 0 0 0,1-10 0-2,-5-1 0 2,-2-5 0 0,3 4 0-1,7-1 0 1,8 1 0-1,13 1 0 1,8 2 0-2,2 0 0 2,9 4 0 0,1 0 0 0,0 5 0 0,7 0 0-2,4 0 0 2,9 0 0 0,5 0 0 0,10 0 0-1,-10 8 0 0,-2 1 0 1,-2-4 0 0,5 1 0-2,-1-2 0 2,1-4 0 0,0 0 0-2,-4 0 0 2,-2 0 0 0,-3-4 0 0,-4-5 0 1,-4 4 0-4,-6-4 0 3,-5 6 0 0,-3 1 0 0,-9-4 0-2,4 0 0 2,0 1 0 0,3-3 0 0,2 3 0-1,-6-2 0 0,-4 5 0 2,-3 2 0-1,1 0 0-3,-1 0 0 4,4 0 0-1,11 0 0-1,5 0 0-1,8 0 0 2,11-8 0 0,6-1 0 1,9-9 0-4,8 5 0 3,4-4 0 0,-4 3 0 0,-1 3 0-2,-4 2 0 2,2 3 0 0,-5 6 0-2,-10 0 0 3,-8 0 0-2,-8 0 0 1,-2 0 0 0,-6 0 0-2,4 0 0 2,-1 0 0 0,-3 0 0 0,-1 0 0-2,-3 6 0 2,3 3 0 0,5-1 0 1,6 1 0-4,-1-4 0 3,3 1 0 0,0-6 0-2,-4 0 0 2,5 0 0 0,4 0 0 0,-4 0 0 0,-7 0 0-1,-11 0 0 0,-8 2 0 2,-4 10 0-2,6 4 0-1,-1 1 0 2,5-2 0 0,3-6 0 0,-2 1 0-2,4-2 0 2,1-2 0 0,-7 2 0 0,7-2 0-1,-3 0 0 1,4 2 0-1,3 2 0 1,1-1 0-2,-4 6 0 3,8 0 0-1,5 3 0 0,7 2 0-2,3 0 0 2,-5 5 0 0,-8 3 0-2,-3-2 0 2,6 5 0 0,1-4 0-1,2-2 0 0,3 1 0 1,-2 0 0-1,-3-4 0 1,-6 1 0 1,-7-1 0-3,-2-5 0 2,-9 0 0 0,-6 0 0 0,-4-9 0-2,-1 2 0 2,-9 0 0 0,-6-4 0-1,-4 7 0 0,-10-1 0 1,-11 4 0 0,-5 1 0 0,-5 0 0-3,-5 3 0 4,0-3 0-1,-11 0 0-2,-4 1 0 2,-6-1 0 0,1 2 0 0,-5-2 0 0,-9 4 0-2,0 10 0 2,-1 11 0-1,-6 15 0 1,0 13 0-1,0 3 0 0,0 6 0 2,0-7 0-1,0-4 0-2,0-6 0 1,0-17 0 2,0-13 0-4,0-13 0 3,0-17 0 0,0 1 0 0,0-3-2 0,0 0-53-2,0 0-20 2,0 0-19 0,0 0-30 1,0 0-38-4,-3 6-55 3,-7-4-97 1,3 6-319-2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13T06:49:21.0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act:action type="add" startTime="4331">
    <iact:property name="dataType"/>
    <iact:actionData xml:id="d0">
      <inkml:trace xmlns:inkml="http://www.w3.org/2003/InkML" xml:id="stk0" contextRef="#ctx0" brushRef="#br0">7347 4730 666 0,'5'-12'228'16,"-5"12"-108"-16,0 0-18 6,0 0-18 2,0 0-25-1,5 0 14-1,-5 0 3 2,0 0-13 0,0 12-7 0,0 13 14-2,0 8-4 3,0 8-21-2,0 6-6 2,0 0-6-4,0-2-8 4,0-11-13-2,3-9 4 1,-3-11 1-2,0-8-4 2,3-4-1 0,-3-2 2 0,1 0 4-1,2 0 3 0,1 0-2 1,1 0 0 0,-5 0 3-2,1 0-3 2,6 3-2 0,5 2 6 0,11 1-23-2,5 4 0 4,2-3 0-4,1-1 0 5,2 1 0-8,0-3 0 5,9 2 0 0,-1-1 0 1,2-2 0-3,-1 0 0 2,5-3 0 0,6 0 0 0,2 0 0-1,3 0 0 0,-2 0 0 1,3-3 0 0,-3 0 0-3,-2-2 0 3,-3 3 0 0,-2-2 0 0,-1 1 0-1,-2 2 0 1,1-3 0 0,1-1 0 0,-2-1 0-2,0 1 0 1,5-1 0 2,-2 0 0-1,2 1 0-2,-5-2 0 2,2-1 0 0,0 3 0-1,0-4 0 0,0 4 0 0,-5 2 0 2,4 0 0-2,3 3 0 0,0 0 0 0,2 0 0 2,0 0 0-2,-6 0 0-1,-1 0 0 3,5 0 0-2,-7 0 0 2,1 0 0-3,-1 0 0 1,4 0 0 2,3 0 0-2,4 0 0 0,2 0 0 0,0 0 0 1,-4-3 0 1,1 3 0-2,1-2 0-1,0-4 0 2,5 3 0 0,-2-3 0-2,1 2 0 2,-5 4 0 0,4 0 0 1,-4 0 0-4,-2 0 0 4,1 0 0-2,2 0 0 2,-2-7 0-4,-3 1 0 4,2 2 0-2,1-1 0 2,-1 3 0-4,3-1 0 4,-1 3 0-1,-6 0 0 0,0-3 0-2,3 3 0 1,-5-2 0 2,1 2 0-1,3 0 0-2,-8 0 0 1,0 0 0 2,-7 0 0-2,3 0 0 0,2-3 0 1,7 1 0 0,0-2 0 0,2 4 0-2,3 0 0 2,4 0 0 0,-3 0 0 0,0 0 0-2,5 0 0 2,0 0 0 0,2 4 0 0,0-2 0-2,1 1 0 1,4-1 0 2,-2 4 0-1,-1 1 0-2,0 5 0 2,1-3 0-1,-7 0 0 2,5-1 0-3,-5-2 0 2,0 2 0 0,-5-5 0-1,-6 3 0-1,2-3 0 3,-5-1 0-2,2-2 0 1,-5 0 0-2,-2 0 0 2,1 0 0 0,-7 0 0 1,8 0 0-3,-5 3 0 1,3 0 0 2,-2-3 0-1,-4 2 0-2,0-2 0 2,4 0 0 0,-1 0 0 0,-7 0 0-2,-1 0 0 2,-5 0 0-1,-4 0 0 2,-3 0 0-3,-3 0 0 2,0 0 0 0,-4 0 0 0,-1 0 0-3,5 0 0 4,0 0 0-1,6-5 0 0,1-28 0-2,4-18 0 1,-6-11 0 2,-3 0 0-2,-3 6 0 0,-2 14 0 0,-4 19 0 2,-3 14 0-2,0 9 0-1,0 0 0 2,0 9 0 0,0 44-133 1,0 35-133-4,0-38-112 4,17 9-565-2</inkml:trace>
    </iact:actionData>
  </iact:action>
  <iact:action type="add" startTime="6523">
    <iact:property name="dataType"/>
    <iact:actionData xml:id="d1">
      <inkml:trace xmlns:inkml="http://www.w3.org/2003/InkML" xml:id="stk1" contextRef="#ctx0" brushRef="#br0">26109 4820 781 0,'0'0'169'5,"0"0"-48"5,0 0-23-3,0 0-37 0,0 0 13-1,0 0 8 2,0 0-22 0,16 19-10 0,-11 1 4-2,-2-1 5 2,-1 1-15 0,1-4 1 1,5-2-9-4,-5-4-3 3,2-3-9 0,3-1-3 1,-6-2-3-4,3-2 0 3,3 3 0 0,1-5-6 0,3 6 5-2,8 0-5 2,-3-1 5 1,7 3-2-2,-4-3 0-1,8 5 3 2,0-5-6 0,3 4-3 0,7-3 2-1,-2 2 0 1,0-2-4-1,2 2 3 1,-5-3 0-1,6 2-5 0,2-6-5 2,8-1 0-1,6 0 0-3,19 0 0 4,2 0 0-2,9 4 0 1,2-2 0-1,-1 4 0 1,-8-2 0 0,-6 1 0 0,-11-3 0-3,0 2 0 4,-9-4 0-1,0 0 0-3,5 0 0 3,7 0 0 0,1 0 0 0,6 0 0 0,3 0 0-2,1 0 0 3,-2 0 0-2,-1 5 0 2,-1-1 0-4,-3-3 0 3,-7-1 0 0,3 0 0 1,1 0 0-3,-5 0 0 2,1 3 0 0,-5 1 0 0,-1-4 0-3,-3 0 0 4,2 0 0-1,-2 0 0 0,-1 0 0-2,3 0 0 2,2 0 0 0,4 0 0 1,-2 0 0-4,5 0 0 5,-9 0 0-2,2 0 0 0,2 0 0-2,-1 0 0 2,5 0 0 0,-1 0 0 0,6 0 0-2,2 0 0 1,-3 0 0 1,-3 0 0-2,-3 2 0 3,1 3 0-2,-2 5 0 1,-1-5 0 0,2 0 0-2,-4 2 0 3,5-5 0-1,-4-1 0-1,-2 3 0 0,4-1 0 1,3-3 0 0,-1 0 0-1,2 0 0 0,-5 0 0 0,-3 0 0 1,0 0 0 1,-6 0 0-3,-4 0 0 1,-12 0 0 1,-2 0 0 0,-5 0 0-1,-9 0 0 0,-4 0 0 0,-3 0 0 1,1 0 0-2,-4 0 0 2,4 0 0 0,-6 0 0-2,2 0 0 2,-1 0 0 0,1 0 0 1,0 0 0-4,5 0 0 3,-8 0 0 0,3 0 0 0,-4 0 0-2,0 0 0 2,5 0 0 0,-4 0 0 0,7 0 0 0,1-8 0-2,4-9 0 2,1-9 0-1,12-11 0 1,2-9 0-1,-2-5 0 1,-2 1 0 0,1 1 0 0,-2 8 0-3,0 3 0 4,-9 11 0-1,-5 7 0-2,0 11 0 2,-12 9 0 0,0 0-39 0,0 0-135 0,-24 0-139-2,1 0-118 2</inkml:trace>
    </iact:actionData>
  </iact:action>
  <iact:action type="add" startTime="8455">
    <iact:property name="dataType"/>
    <iact:actionData xml:id="d2">
      <inkml:trace xmlns:inkml="http://www.w3.org/2003/InkML" xml:id="stk2" contextRef="#ctx0" brushRef="#br0">8026 8291 764 0,'0'0'241'6,"0"0"-81"2,0 0-36 0,0 0-38 0,0 0-52-2,0 0-11 2,90 17 2 0,-59-17-5 0,5 0-1-2,5-17-3 2,2-1-6 0,1 1 6 0,2 0-1-3,-11 8-2 4,-3 9 2-2,1 0 10 1,-8 0 0-2,-2 9-7 2,3 17-1 1,-4 4 0-1,-2 1 3-2,5 0-3 1,-11-3 1 2,2-8 0-2,1-6-7 0,7-6-4 2,8-8-4-1,5 0-3 0,7 0-2-2,8-3 2 2,0-16 2 1,0-1-2-2,-7 3 2-1,-6 6-1 3,-7 2-1-2,-3 7 4 2,-9-1 1-4,1 3-1 3,-1 0 9-1,-1 0-3-2,-2 0 4 4,4 12-8-1,-1-1-2 0,3 0 0 0,-3-3-3-3,6-4-1 3,5-4 0 1,4 0-1-3,4 0 1 1,7 0 0 2,-2 0 1-1,-1 0-2-3,-5 0 0 4,-3 0 1-1,-8 0 0 0,-2 0 1 0,-5 0 0-2,3 0 0 2,-5 1 2 0,5 11-1 0,3-4 4-2,-3-1-5 2,5-5 0 0,5-2 1-2,2 0-2 2,-3 0 0 0,8 0 0 0,1-12-1 0,2-6 2-2,2-3-1 2,0 1 0 0,-6 7 0-2,-1 1 1 2,-5 7-1 0,-2 3 1 0,-8-1 1-2,-3 3 2 2,4 0-2 0,-1 0 2 0,3 0-4-2,4 0 3 3,-1 8-3-2,0 0 1 1,8 1 1-2,-7-7 2 2,6-2-3 0,9 0-1 0,0 0 0-2,3 0 0 2,0 0-2 0,0-5 3 0,-3-9-1-3,-5 2 2 4,-1 7-2-1,-7 2 0 0,-10 3 2-2,-2 0 3 2,-1 0 3 0,1 8 7 0,1 15-8-2,3 0 0 2,2 2-3 0,-1-8-1 0,0 0 0-2,-1-9-1 2,4-6-1 0,8 1-1 0,5-3 0-3,5 0 0 4,11 0 0-1,3 0 1 0,4-17-1-2,-1 1 1 2,-8-1-1 0,-6 6 1 0,-6 5 0 0,-9 3 1-2,-1 3-2 2,0 0 3 0,1 0-2-2,1 0 0 2,-1 6-1 0,1 4 1 0,4 2 1-2,-1 0-2 2,4 1-1-1,1 1 1 2,2 3-1-3,12 0-1 2,-6-4 2-1,5-6 0 2,1-7-1-3,-1 0-2 1,2 0 2 2,6-14 0-1,0-9 0-1,2 1 1-1,1 5 1 3,-7 5 0-1,-8 11 0-3,0 1 2 4,-4 0-2-1,0 0 0 0,-3 0 2-3,-5 0-2 4,1 0-1-1,1 0 0-1,-2 0 4 0,1 0-4 0,2 8 1 2,-2 0 0-1,2 4 1-3,0-5-2 3,0-4 0 1,5-3 0-1,5 0 0-3,4 0-2 4,2-20 1-1,7-7 1-1,-7 0 0 1,5-3-1-1,-8 8 2 0,1 8 3 2,-6 3-1-4,-1 6-3 4,-6 1 0-2,-5 4 1 2,-9 0 0-3,-2 0 0 2,1 0-1 0,-1 0 1-1,5 11-2-1,3 12 3 2,-3-1-1 1,2-2-1-2,-6-6 0-1,-4-3-1 3,-5 1 1-1,3-9-1-1,1 3-2 0,9-6 2 2,0 0-3-3,9 0 0 3,-1 0 1-3,2 0 3 2,7-23-3 0,-1 0 2-1,2-2 1 0,-6-2-1 1,-11 7 1 0,3 0 0-1,-4 3 1-1,-1 5 0 2,-3 4-1 1,6 3 1-2,-3 5 0 0,8 0-1 1,9 0-4-1,-2 0-2 2,6 5-2-4,2 11-9 4,-1 5-34-2,3-1 1 2,-1-4-36-2,-5 1-31 0,5-5-28 0,1-10-40 2,-37-2-69-4,1 0-472 4</inkml:trace>
    </iact:actionData>
  </iact:action>
  <iact:action type="add" startTime="12241">
    <iact:property name="dataType"/>
    <iact:actionData xml:id="d3">
      <inkml:trace xmlns:inkml="http://www.w3.org/2003/InkML" xml:id="stk3" contextRef="#ctx0" brushRef="#br1">14770 4794 376 0,'0'0'549'8,"0"0"-403"-1,0 0-50-1,0 0 12 2,0 0-17 0,0 0-36 0,0 0 0-2,0 26-16 2,0 15 0 0,0 2 13 0,0-2 0-2,0 1-9 2,0-7-2 0,0-8-14 0,0-9-8-2,0-11-6 3,0-3-5-1,0-4-1 0,0 0-4-2,0 0-1 2,17 0 0 0,3 0-2-1,4 0 2 0,-4 0 8 0,0 0 4 1,0 0-2 1,8 0 2-4,0 0-4 4,5 0-1-2,2 0 1 1,-2 0 6 0,8 0 0-1,1 0 3 1,1 0-3 0,8 0-1-2,-3-4 2 2,11 4-2 0,5-1-3 1,3 1 1-4,-4 0-9 3,4 0-4 0,-6 0 0 0,3 0 0-2,-8 0 0 2,4 5 0 0,-2 1 0 0,5-4 0-2,3 5 0 1,2-6 0 2,9 6 0-2,-1-2 0-1,3 3 0 3,-2-2 0-1,2-1 0 0,-2-2 0-2,3 0 0 2,-8 1 0-1,1-2 0 2,-1-1 0-4,5 3 0 4,-6-4 0-1,2 0 0-1,0 0 0-1,-2 0 0 3,2 0 0-1,-5 0 0 0,-1 0 0-2,-5 0 0 2,2 0 0-1,-3 0 0 2,3 0 0-3,-4 0 0 1,4 0 0 2,0-4 0-2,1 3 0 0,-4-5 0 1,-7 6 0 0,-1 0 0 0,1-6 0-3,-8 4 0 4,2-3 0-1,1-2 0-1,-2 4 0 0,-2-2 0 1,-5 3 0 0,1-2 0 0,-2 4 0-2,-10 0 0 1,-1-3 0 2,-4 3 0-2,5-1 0 0,-1 1 0 0,4-4 0 2,-8 1 0-1,0 1 0-3,-4-2 0 4,-7 2 0-2,-6 2 0 2,2 0 0-3,-2-4 0 2,-3 3 0 0,2 1 0-1,-3 0 0-1,0 0 0 3,1 0 0-2,-1 0 0 1,-1-4 0-1,6 2 0 1,0-2 0 0,-1 4 0-1,-1-2 0-1,-3-2 0 2,1 4 0 1,-4-1 0-2,3-6 0 0,0-3 0 1,7-13 0 0,-3-11 0 0,6-8 0-2,-3 0 0 1,1 0 0 2,-6 6 0-2,-3 8 0-1,1 11 0 3,-3 7 0-2,0 10 0 2,0 0 0-2,0 0-24 0,0 0-188 1,0 0-112 0,0 7-248-2</inkml:trace>
    </iact:actionData>
  </iact:action>
  <iact:action type="add" startTime="13883">
    <iact:property name="dataType"/>
    <iact:actionData xml:id="d4">
      <inkml:trace xmlns:inkml="http://www.w3.org/2003/InkML" xml:id="stk4" contextRef="#ctx0" brushRef="#br1">20487 4763 399 0,'0'0'305'7,"0"0"-110"1,0 0-77 0,0 0-25-2,0 0-26 2,0 0-24 1,0 0 3-1,-8 5 8-1,8 19 6 0,-1 6-1 0,-3 7-15 2,4 5-1-4,-8-3-10 3,8-4 0 0,-1-3-4 1,1-12-8-3,0-6 1 2,0-8-1 0,0-4 4 0,0 1-9-2,0-3-2 2,0 0-5-1,0 0-2 2,1 4 2-3,12-3 2 2,0 5 4 0,2-2-5 0,4-2 3-2,4-2-1 1,2 0-3 1,4 0 1 1,1 0 9-4,-4 0-1 3,-1 0 0 0,-2 4-1 0,2-3 0-1,14-1-5 1,4 0 1 0,4 0-6 0,9 0 9-3,-1 0 4 3,2 0-5 1,-1 10 3-2,4-5-6 0,-4 0-12 0,5 4 0 2,0-6 0-1,3-1 0-2,2 1 0 2,1 0 0 0,0-3 0 0,-6 4 0-2,2-4 0 2,1 2 0 0,6-2 0 0,1 0 0-2,6 0 0 2,0 0 0 0,-5 0 0 0,-5 0 0-2,-6 0 0 1,-1 0 0 1,-3 0 0 1,0 0 0-3,-2 0 0 1,4 0 0 2,0 0 0-1,8 0 0-2,4 0 0 2,10 0 0 0,-1-9 0 0,1 6 0-2,5 1 0 1,-4 2 0 2,4 0 0-1,-2 0 0-3,3 0 0 4,-2 0 0-2,-3 0 0 2,0 0 0-3,-5 0 0 2,3 0 0 0,1 0 0 0,0 0 0-2,-7 0 0 2,-1-9 0-1,-8 5 0 1,-6 0 0-1,1-1 0 1,-4-1 0 0,-7 1 0-1,1-1 0 0,-4 0 0 1,3 1 0-1,-5-4 0 1,-6 6 0-2,-2 0 0 3,-6 1 0-1,4 2 0 0,-4-3 0-2,-1-1 0 2,-1 4 0 0,2-2 0 0,-4-1 0-3,2 3 0 3,2-3 0 1,1 3 0-1,2 0 0-2,-3 0 0 2,4 0 0 0,-2 0 0-1,-1 0 0-1,-2 0 0 3,2 0 0-2,-1 0 0 1,1 0 0-1,2 0 0 1,-2 0 0-1,0 0 0 2,0 0 0-4,7 0 0 3,-5 0 0 0,6 0 0 0,-1 0 0-2,-8 0 0 3,2 0 0-1,-2 0 0 0,-5 0 0-2,-2 0 0 2,-2 0 0 0,-1-2 0 0,-1-9 0-2,1-8 0 2,3-11 0 0,-2-4 0 0,-4-1 0-2,2-2 0 2,-11 6 0-1,1 3 0 2,-2 8 0-3,-4 3 0 2,-3-5 0 0,0-10-25 0,0-8-78-2,0-1-34 2,-26 4-51 0,-23 21-35 0,21 16-108-2,-4 0-449 2</inkml:trace>
    </iact:actionData>
  </iact:action>
  <iact:action type="add" startTime="15954">
    <iact:property name="dataType"/>
    <iact:actionData xml:id="d5">
      <inkml:trace xmlns:inkml="http://www.w3.org/2003/InkML" xml:id="stk5" contextRef="#ctx0" brushRef="#br1">17201 8335 428 0,'0'0'214'8,"0"0"-51"-1,0 0-31 1,0 0-40-3,0 0-8 3,0 0-5 0,0 0 18-2,15 0 4 2,-7 0-33 0,0 0-30 0,10 0-11 0,-2 0 1-1,4 0-14 0,11-12-4 2,5-7-4-4,1-3-1 3,0-4 0 0,-7 7 1 0,3 2 8 0,-5 2 5-2,1 7 1 2,-1 1-6 0,-1 2 1 0,-2 5 3-1,-1 0 6 1,0 0-2-1,-7 0-6 2,6 9 4-4,-3 8-8 3,4 6-4 1,-1-10-2-1,7-1-2-2,4-6-3 1,3-6-1 2,11 0-1-1,4 0-1-2,0 0 2 2,6-18 0 0,-7 1 0-2,-2 4 1 2,-5-1-1 0,-11 8 1 0,-2 6 1 0,-7 0 1-2,-5 0 1 2,2 0-3 0,-4 0 3-2,2 0 0 1,4 17-2 2,-1-1-1-1,2 5 5-2,1-7-3 2,5-1 0 0,7-4-3 0,-1-5-2 0,12-4 1-2,1 0-1 2,8 0 1 0,6 0 1-2,1-18 0 2,1 1 0 0,-8 5 0 0,-11 7 1 0,-10 5 1-2,-11 0-1 2,-5 0 1 0,-1 0 0 0,4 0-1-2,1 8 0 2,-1 10-1 0,0 1 0 0,6 1 2-2,3-1-1 4,1-2-1-4,8-2-2 2,-2-10 1-2,12-2-1 2,7-3-1 0,-2 0 1 0,4 0-2-1,1-17 0 0,-11 3 2 1,0 3 1 1,-7 3 2-4,-5 4-1 3,-3 3 1 0,-6 1 0 0,-3 0 1-1,-6 0-1-1,3 0 0 3,-6 1 0-1,10 16-1-2,-4 5-1 2,4-4-1 0,5 1 2-3,-3-2 0 4,7-2 0-1,1-8-1 0,-1-7-5 0,-1 0 1-2,11 0 1 2,-2-2 2-1,3-23 0 2,1 1 1-4,3 4 1 4,0-4 1-2,-8 4 0 1,1 2 0-1,-11 9-1 0,-5 3 1 1,-2 6 3-2,-9 0-2 3,-1 0 0-2,1 2 2 2,2 21 2-2,2 2-4-1,2 4-1 2,1-1-1 0,0-6 1-2,9-5-1 3,-6-5-2-1,7-7-1 0,5-3-1-3,1-2 1 4,7 0 1-1,-1 0 0 0,2 0 1 0,-2-11-1-2,-5-2 2 2,-3-4 0 0,-2 2 2 0,0 3-2-2,-8 5 0 2,1 4 1 0,-9-3 1 0,3 4 0-2,2 0-2 1,-2-5 0 2,10 7 1-3,1 0 0 2,8 0-1 0,-2 0 2 0,4 0 0-2,-4 0 1 2,1 2 0 0,0 5-3 1,2-2 0-4,3-2-3 3,1-3 3 0,1 0-3 0,-2 0 3 0,-2 0 0-2,-1 5 0 2,-2 0 2 0,1 2-1-2,0-2-1 2,0 4-3 0,0-6 2 0,1-3 1-3,-2 5-2 3,1-2 1 1,1 2 1-2,-1 2 4 2,-1-5-2-4,-3-2-2 3,1 0-3 0,6 0 0 1,1 0-4-3,-1 0-1 2,7-5 1 0,-4-9 7-3,6-3 0 4,1 0 0-1,1-3-1 0,-3 3 0 0,-10 1 1-2,-7 4-4 2,-7 2 4-1,-6 10 4-1,-5 0 0 2,-4 0 3 1,7 0-3-1,-1 10 1 0,9 15-4-3,-2 4 2 4,2-4-3-1,-1-3 3-3,0-2-3 4,-2-3 0-2,0-2 0 1,-2-2 0 0,8-2 0-1,-4-3 0 0,5-2-3 2,3-6 0-4,-1 0 0 4,6 0 0-1,4 0 3 0,-5 0-1-2,-1-11-1 2,-7-3-1-1,-3 1 1 1,-6-2 2-1,-11 3 0 1,1 2-2-1,-6 0 0 1,6 8-18-2,8-3-27 2,-1 2-18 0,3 3-40 1,6 0-11-1,2 0-58-2,-27 0-31 2,9 0-198 0</inkml:trace>
    </iact:actionData>
  </iact:action>
  <iact:action type="add" startTime="20925">
    <iact:property name="dataType"/>
    <iact:actionData xml:id="d6">
      <inkml:trace xmlns:inkml="http://www.w3.org/2003/InkML" xml:id="stk6" contextRef="#ctx0" brushRef="#br2">11349 5005 48 0,'0'0'655'7,"0"0"-439"1,0 0-57 0,0 0-2-2,0 0-21 2,0 0-46 0,0 0-4 0,0-26 4-2,0 26-25 2,0 0-13 0,0 0-10 1,0 0-8-4,0 0 2 3,0 0-9 0,0 0-4 0,0 0-4-2,-13 0-4 2,-8 3 3 0,-5 7 0 0,-4-3-9-1,-1-1 0 1,-6 2-4-1,-5-5 1 1,4 3 5-2,-1 2-5 2,-2-2 0 1,1-1 3-2,-10 1-9-1,7-4 0 4,0 5 0-3,-2-6 0 1,-3 5 0-2,-2 0 0 2,-5-1 0 0,-3 1 0 0,-1-2 0-2,0-2 0 2,-2-2 0 0,3 3 0-1,1-3 0 0,8 0 0 0,-3 0 0 2,-1 0 0-1,9 0 0-2,-9 0 0 2,3 0 0 0,-4 0 0 0,0 0 0-2,1 0 0 2,1 0 0 0,-2 0 0 0,2 0 0-2,4 0 0 2,0 0 0 0,5 0 0 0,6 0 0-2,3 0 0 1,0 0 0 2,-3 0 0-2,5 0 0 1,-6 0 0-1,5 0 0 1,-5 0 0 0,-4 0 0-2,-2 0 0 2,-6 0 0 0,3 0 0 0,-6 0 0-3,-4 0 0 4,-2 0 0-1,1 0 0 0,4 0 0-2,5 5 0 2,1 4 0 0,-1-1 0 0,5 1 0-2,-1-1 0 2,2 1 0 0,-1-4 0 0,4 3 0-2,3 1 0 2,4-3 0 1,7 3 0-2,-4-4 0-1,2 1 0 2,-4-4 0 0,5 1 0 0,-4 2 0-2,-7-1 0 2,-6-4 0 0,-12 3 0 0,-3-3 0-3,-2 0 0 3,0 2 0 1,5 1 0-1,9 2 0-3,4 2 0 4,4-2 0-1,7 0 0-1,6 2 0 0,3 0 0 0,12 1 0 2,-2-2 0-2,3 3 0-1,4-2 0 2,2-7 0 1,4 4 0-2,0 2 0-1,0 2 0 2,0 12 0 1,0 6 0-1,0 7 0-2,0 3 0 1,4 4 0 1,5 5 0 1,-2 9 0-3,-4 4 0 2,-1 7 0-1,2 11 0 1,3 6 0-1,-5 2 0 1,-2-3 0 0,0-8 0 0,0-2 0-2,0 0 0 1,0-2 0 1,0-2 0 1,0-3 0-3,0 4 0 2,0 3 0-1,0-1 0 2,0 0 0-4,0 1 0 3,-5 5 0 1,-5-1 0-2,0 1 0 0,1-8 0 1,1-10 0 0,2-1 0 0,-1-7 0-2,4-4 0 2,3-11 0 0,0-4 0-1,0-1 0-1,0-3 0 2,0 4 0 1,0-3 0-1,0 0 0-2,0 1 0 1,0-1 0 1,0-1 0 1,0-5 0-4,0 4 0 3,0-7 0 0,0 2 0 0,0-1 0-2,0-4 0 2,0 6 0 1,0 1 0-1,0 13 0-2,0 6 0 2,0 19 0 0,0-6 0-1,0-1 0 0,0-17 0 0,-3-7 0 1,-1-5 0 0,1-6 0-2,0-5 0 3,0-1 0-1,3-3 0 0,0-3 0-3,0 6 0 3,-3 6 0 1,-1 1 0-2,-1 5 0-1,1-8 0 2,4-5 0 1,0-9 0-2,0-3 0 0,0 0 0 1,0 0 0 0,0 0 0-1,0 0 0-1,0 2 0 2,0 6 0 0,0 6 0 0,0 1 0-2,0 4 0 2,0-1 0 0,6-2 0 1,1-2 0-4,-1-4 0 4,0-3 0-1,1-4 0 0,6-3 0-2,17 0 0 2,17 0 0 0,19 0 0 0,13 0 0-2,-3-15 0 2,7 2 0 0,-10 7 0 0,-1-2 0-2,0 5 0 2,0 1 0 0,1-1 0-1,7-1 0-1,4 3 0 3,5 1 0-1,-1 0 0 0,-4 0 0-2,0 0 0 2,-3 0 0 0,-1 0 0 0,-3 0 0-1,-5 8 0 0,1-1 0 1,7 2 0 0,-5-1 0-2,3 0 0 2,-14 4 0 1,3-6 0-2,-8 1 0-1,-1 3 0 1,6-10 0 2,-3 2 0-1,4 2 0-2,3-4 0 2,8 1 0 0,11 6 0 0,10-4 0-2,0 4 0 1,4-4 0 2,-2 4 0-1,-2 0 0-2,-4-1 0 2,-2 3 0 0,-3-3 0 0,5 0 0-2,0-3 0 2,3-3 0 0,8 0 0 0,-4 0 0-2,-6 0 0 2,-11 0 0 0,-3-7 0 0,-11-1 0-2,-4 3 0 2,-5-2 0 0,-2 4 0 0,-2 1 0-1,1 2 0 0,-1-3 0 1,2 3 0 0,2-2 0-2,5-1 0 2,7-4 0-1,1 2 0 2,8 3 0-3,2-1 0 1,-2 3 0 3,3 0 0-4,-4 0 0 0,-1 0 0 2,0 0 0 1,-5 0 0-1,-2 0 0-2,-1-8 0 2,0-8 0 0,-1 9 0 0,-4-2 0-2,-5 5 0 2,-1-1 0 0,-7 5 0 0,-2 0 0-2,-2 0 0 2,5 0 0 0,3 0 0 0,3 0 0-2,6 5 0 2,13 2 0 0,1-4 0 0,1 0 0-2,2-1 0 2,1 2 0 0,2 1 0 1,-2-2 0-4,-3 2 0 3,-7 0 0 0,1-1 0 1,-7-4 0-4,-4 3 0 3,-5-3 0 0,-5 0 0 0,5 3 0-2,-1-1 0 2,2 3 0 0,5 2 0 0,-1-2 0-2,0-2 0 2,4-1 0 1,0-2 0-2,0 0 0-1,-3 0 0 2,-1 0 0 0,-7 0 0 0,-10 0 0-2,1 0 0 2,-3 0 0 0,-4 0 0 1,-1 0 0-4,-3-2 0 3,0-3 0 0,0-2 0 0,-1 2 0-2,-6 0 0 1,-4-1 0 1,-8 2 0 1,-2 3 0-3,-6 1 0 2,-6 0 0 0,5-4 0-1,-5 4 0 0,6-2 0 1,0-1 0 0,-5 3 0 0,2-3 0-3,-3 3 0 4,-1-4 0-2,-3 4 0 2,0-1 0-3,0-8 0 2,0-6 0 0,0-7 0 0,0-9 0-3,0-5 0 4,0-9 0-1,-16-6 0-1,3 1 0 0,0-4 0 1,3 9 0 0,6 1 0-1,-2 7 0-1,-3-2 0 2,1 5 0 1,5 1 0-2,0-7 0-1,3 3 0 2,0-2 0 1,0-3 0-1,0 3 0-2,0-4 0 2,0 2 0 0,0-8 0-1,0-1 0-1,0-1 0 2,0-2 0 0,0 2 0 1,0 3 0-2,0 0 0-1,0 1 0 3,0-4 0-2,0-2 0-1,0 3 0 2,0-4 0 1,-3 1 0-2,0-7 0-1,-1 1 0 3,1-3 0-1,1-2 0 0,-1 0 0-2,3 2 0 2,-5 6 0-1,5 8 0-1,0 6 0 3,0-1 0-2,0-2 0 2,0-8 0-1,0-3 0-2,0-6 0 1,0-7 0 2,0 8 0-1,0-1 0-3,0 6 0 4,0 8 0-2,0 9 0 1,0 4 0-1,0 1 0 0,0-4 0 1,0-3 0-1,-5 1 0 0,2-11 0 2,-4 6 0 0,7 6 0-3,0 8 0 0,0 12 0 2,0 7 0 0,0 9 0 0,0 1 0-1,0 2 0 0,0 0 0 2,0-3 0-1,-3-2 0-2,-10-7 0 2,-4-5 0 0,-9-8 0 0,1 3 0-2,0 0 0 2,1-3 0 0,3 5 0 1,-2 0 0-4,0 6 0 3,-3 2 0-1,-2 4 0-1,-5 8 0 2,-5 0 0 1,-7 0 0-1,-2 0 0-2,-4 0 0 2,-6 0 0-1,-1 0 0 2,-7 0 0-1,4 0 0-3,-5-6 0 3,5 0 0 1,-6-2 0-1,-3 1 0-3,2-3 0 4,-7 3 0-1,-2 0 0 0,-1 1 0-2,-5 4 0 2,2-3 0 0,4 5 0-1,-5 0 0 0,0 0 0 1,3 0 0 0,-5 0 0-1,-5 0 0 0,-4 0 0 0,-1 0 0 2,0 0 0-1,4-4 0-2,3 1 0 2,3-2 0 0,4 0 0 0,6-3 0-3,5-1 0 4,5 3 0-2,10 2 0 2,-2 3 0-3,2 1 0 2,6 0 0 0,5 0 0 0,7 0 0-2,0 0 0 2,2-4 0 0,-1 2 0-2,-1-4 0 3,-2 2 0-2,-1 3 0 1,-4 1 0 0,-1 0 0-2,1 0 0 2,-1 0 0 0,4 0 0-2,-2 0 0 2,1 0 0-1,1-4 0 2,-1 1 0-3,2 3 0 1,-2 0 0 1,-2 0 0 1,-5 0 0-2,2 0 0 0,-5 0 0 1,4 0 0 0,1 0 0 0,-5 3 0-2,2 2 0 2,-5-1 0 0,-1-4 0 0,-13 0 0-2,-4 0 0 1,-14 0 0 2,-1 0 0-1,-4 0 0-2,1 12 0 2,3 4 0 0,6 3 0 0,8 1 0-3,8 0 0 4,6-3 0-1,5 0 0 0,0 0 0-2,5-7 0 2,-2 2 0 0,5-4 0-1,6-1 0 0,0-2 0 1,20-3 0 0,4 2 0 0,7-4 0-2,9 0 0 2,0 0 0 0,0 0 0 0,0 0-24-2,0-4-113 2,0-7-135 0,2-2-63 0</inkml:trace>
    </iact:actionData>
  </iact:action>
  <iact:action type="add" startTime="25593">
    <iact:property name="dataType"/>
    <iact:actionData xml:id="d7">
      <inkml:trace xmlns:inkml="http://www.w3.org/2003/InkML" xml:id="stk7" contextRef="#ctx0" brushRef="#br2">8600 8430 228 0,'0'0'504'6,"0"0"-290"1,0 0-81 1,0 0-37 0,0 0-46-2,0 0-18 2,0 0 2 0,9 0-8-2,-9 0-11 2,-4 0-1 0,-16 0 16 1,-4 0-20-2,4 6 8 0,-3-1 1 0,-3 5 1 1,5 3-6-2,-3 1 3 2,-2 3-3 0,8-1 2 0,0 2 0 0,4-1 4-2,0 0 2 3,1 0 0-2,0 2-4 1,-2-1-10-2,2 6 6 2,2 5 4 0,-1 4-4 1,3 0-8-3,1 1 7 1,-4 3 4 2,5-3-5-4,0-1-8 4,1 1 4-1,-1-3 1 0,5-3-5 0,-4 6 0-3,1-4 6 4,2 0 9-1,1-3-9-2,2-1-2 2,0-4-2 0,0 6-2 0,0 0-1-3,0 1 5 4,0-2-3-2,0-4 1 2,0-4-6-4,0-2 5 3,0 1-2 0,0 0 2 2,0 2-3-6,0-3 1 4,0 0-1 0,2 3 0 1,1-3 0-2,2 0-1 3,-2-2 3-6,-3 0-2 5,0 2 1-2,0 8-2-1,3 6 0 3,-3-1-1-2,2-10 1-1,-2 0 1 3,3-2 1-2,-3-1-2 1,0 0-1-2,0-1 1 3,0-8-1-2,0-2 1 2,0-3-1-4,0 0 0 4,0-3-1-2,0 0 0 2,0 0-1-4,0 0 2 3,0 0-2 0,0 0 2 0,0 0-2-1,0 0 0 0,0 0 1 2,0 0-2-2,0 0 2-1,0 0-5 2,0 0 1 0,0-6-8 0,-16-28 11 1,-12-7-3-4,0-6-6 4,-1-5 2-1,6 8-7-3,3 4-1 4,4 9 5-2,9 8 7 2,-3 9 0-1,2 3 3-3,6 5 2 3,2 3-2 0,0 2 2-1,0 1 2 0,0 0-2 2,0 0 0-2,0 0 5-1,0 0-2 2,0 0 9 0,0 0 5 0,0 0-3-2,0 0-5 2,0 0 4 0,0 21 0 1,0 7-13-3,13 9 6 2,1-3 3-1,5 0 4 2,1-1-3-3,-4 1 3 2,2-3-3-1,2-2-2 2,-4-4 4-3,-2-9 0 1,-1-2-3 2,0-6 4-1,-5-2-3-3,5-3 9 3,-3 2-7 0,3-1 1 1,-9-2 5-4,3-2 3 3,-4 0-2 0,-3 0-19 0,3 0 0-2,12 0 0 3,9-14 0-2,4-23 0 1,-1-2 0-1,0 0 0 1,-10 7 0-1,-4 7 0 2,-9 15 0-3,1 1 0 1,-5 4-6 2,0 5-39-2,0 0-49-1,0 0-65 2,0 0-47 1,0 0-91-2,-5 2-379-1</inkml:trace>
    </iact:actionData>
  </iact:action>
  <iact:action type="add" startTime="27062">
    <iact:property name="dataType"/>
    <iact:actionData xml:id="d8">
      <inkml:trace xmlns:inkml="http://www.w3.org/2003/InkML" xml:id="stk8" contextRef="#ctx0" brushRef="#br2">7689 10386 272 0,'0'0'319'7,"0"0"-173"1,0 0-61 0,0 0-17-2,0 0 1 1,0 0-4 2,0 0-5-1,0 12-7-2,0-12-9 2,0 0-4-1,0-5-19 2,0-25 6-4,0-5 6 3,0-5-23 0,0 1-1 0,0-4 0-2,0 11-2 3,0 2-2-2,0 15 1 1,0-2-2-2,0 10 11 2,0 5-1 0,0-2 7 1,0 4 5-1,0 0 1-2,0 0 6 2,0 0 5-1,0 0 15-1,0 0-8 2,0 0 1 0,0 0 2 0,6 0-17-2,-1 0-13 3,7 0-17-2,1 0 3 1,0 0 4-2,-3 0-6 2,10 0 1 0,-2 0 4 1,2 0 7-4,-4 4 6 3,3-4-1 0,-5 0-7 0,10 0 1-1,-1 0-6 0,1 0-2 2,3 0 0-1,-4 0 2-1,-6 0-3 2,1 0 4-2,0 0-2 0,3-4 0-1,-1 2 1 2,3-3 1 0,3 1-1 0,-1-2-1-2,-2 4 3 2,3 2-5-1,-3 0 6 2,1 0-5-3,0 0 5 2,4 0-8 0,1 0 9-1,1 0-9 0,4 0 2 1,-1 0 0 0,0 0 1 0,3 0-2-2,-8 0-1 2,1 0 1-1,-12 0 0 1,4 0-1-2,-5 0 1 2,-5 0-2 1,5 0-1-1,-3 0 2-3,-3 0-3 4,8 0 2-2,-2 0 1 1,3 0-1-2,2 0-1 3,-2 0 0-2,1 0 0 2,4 0 0-3,-3 2 1 1,0-2 0 2,-3 4-1-2,0-2 0 0,-2-2 0 0,-5 0 0 2,-2 0 0-2,-2 0 1 0,-4 0-2 0,-1 0 1 2,-2 0-1-1,0 0 1-2,0 0 0 1,0 0 1 2,3 0-1-1,8 0 1-2,4 0-2 2,-2 0-1 0,1 0 2 0,1 0 0-2,-4 0 1 2,5 0-1 1,-6 0 0-2,-2 0-2-1,-1 0 3 2,-1 0-2-1,1 0 0 1,0 0 1-1,2 0-3 1,-2 0 2-1,-3 0 1 2,1 0-1-4,-5 0 1 4,0 0-1-1,0 0 1 0,0 0 0-3,0 0-3 3,0 0 1 0,0 0 2 0,0 0 0-1,0 0-2 0,0 0 1 2,0 4-5-1,0 16 3-2,0 7-1 2,0 10 4-1,0 8 1 2,-9-11-1-2,5-4-2-1,1-8 0 2,0-7-7 0,3-7-12-2,0-1-2 2,-6-7-21 0,6 0-25 1,0 0-46-4,0 0-55 3,0 0-56 0,0 0-158 0</inkml:trace>
    </iact:actionData>
  </iact:action>
  <iact:action type="add" startTime="30266">
    <iact:property name="dataType"/>
    <iact:actionData xml:id="d9">
      <inkml:trace xmlns:inkml="http://www.w3.org/2003/InkML" xml:id="stk9" contextRef="#ctx0" brushRef="#br3">21181 5297 414 0,'0'0'254'4,"0"0"-47"4,0 0-45 1,0 0-22-1,0 0-45-2,0 0-8 1,0-3-16 2,-13 3-19-2,-13 0-13-1,-8 6 9 2,-13 7-2 0,0-4-6 1,-2-3-9-4,-12-1 6 3,0-5-6 0,-5 0-10 0,-4 0 2-1,2 0-1 0,3 0 4 3,-2 0 0-2,2-5 3-1,4-6-8 0,-2-1-3 3,3 4 0-4,-6-1-3 0,1 7 3 2,-2-1-3 0,-6 3-4 0,2 0 0-2,1 0 8 3,0 0-19-2,4 0 0 3,2 0 0-6,-3 3 0 4,3 5 0 0,8-2 0 0,-1-1 0-2,4 3 0 2,2-1 0 1,2 1 0-2,-2 1 0-1,9-4 0 2,-6 1 0 0,8-4 0 0,-1 2 0-2,-3-3 0 2,4 2 0 0,-4-3 0 0,-8 4 0-2,-3 1 0 3,-3 3 0-2,-1 1 0 1,-1-1 0-2,-1 1 0 2,5 0 0 1,4 0 0-1,4-5 0-3,7 0 0 3,5-4 0 0,6 0 0 0,-4 0 0-1,4 0 0 0,-1 0 0 1,4 0 0 0,-9 0 0-2,7 0 0 2,-2 0 0-2,2 0 0 2,2 0 0-2,2-4 0 2,-4 0 0 1,1-3 0-1,-5 5 0-2,-7-4 0 1,-7 3 0 2,-9 1 0-2,-8 2 0 0,7-4 0 1,9 4 0 0,9-3 0 0,12 0 0-2,14 3 0 2,3-2 0 0,7 2 0 0,3-3 0-2,0 3 0 2,0 0 0 0,-3 0 0 0,3 0 0-2,0 0 0 2,0 0 0 0,0 0 0-1,0 0 0 0,0 0 0 0,0 0 0 1,0 0 0 0,0 0 0-1,0 0 0 0,0 0 0 2,-2 0 0-1,-5 0 0-3,-2 22 0 3,-1 15 0 0,0 5 0 0,3 8 0-1,-3 1 0 0,4 9 0 1,-7 2 0 0,6 2 0-2,-1 9 0 3,-8 2 0-2,6 1 0 1,-6 1 0-2,6-5 0 3,-4 2 0-2,1 1 0 1,0 2 0-1,-5 4 0 1,2 3 0 0,2 6 0-1,-2-1 0 0,3 2 0 0,0-3 0 2,-2-2 0-2,-1 2 0 0,3-10 0 1,2 3 0 0,-1-7 0-1,8-4 0 0,-4-2 0 0,6-6 0 1,2-4 0 0,0-2 0-2,0 4 0 2,0-7 0 0,0 1 0 0,0 2 0-1,0-3 0 0,0-3 0 3,0-1 0-3,0-2 0-2,0-3 0 3,0 4 0 1,0-11 0-2,0 0 0 0,0-6 0 1,0-4 0 0,0 3 0-1,0-12 0 0,0 2 0 0,0-6 0 1,0-4 0 0,0-8 0-2,0 0 0 3,2-2 0-2,1 0 0 1,5 3 0-1,8 0 0 0,1 2 0 2,6 0 0-2,-3 5 0 0,1-3 0 1,-4 3 0 0,-1-3 0-1,7 3 0-1,5-5 0 2,8-3 0 1,12-2 0-2,8 0 0-1,5 0 0 3,12 0 0-2,-5-10 0 1,1 3 0-1,1 5 0 1,-5-3 0 0,5 5 0-1,5-3 0 0,-4 3 0 0,0 0 0 2,3 0 0-1,6 0 0-3,5 0 0 4,0 8 0-2,3 6 0 2,9 3 0-4,-10 1 0 4,-1-5 0-2,-14 1 0 2,-8-6 0-3,-8 4 0 2,4-4 0-1,4-6 0 2,-4 5 0-3,9-2 0 2,-1 1 0 0,-5 0 0 0,7-5 0-2,-2 5 0 2,0-2 0 0,-2 2 0-1,-10-1 0 0,-1-3 0 1,-3-2 0-1,1 0 0 2,-9 0 0-3,0 0 0 1,8 0 0 1,0 0 0 0,9-7 0-1,10 1 0 1,-1 6 0 0,1-4 0-1,-6 4 0-1,-4 0 0 2,-2-2 0 1,-2-2 0-2,4 1 0 0,-5-7 0 0,4 2 0 2,-5-1 0-2,1 4 0 0,4-1 0 1,-2 6 0 0,1-3 0 0,8 0 0-2,0-2 0 2,-4-8 0 0,1 6 0 0,-7-3 0-2,-1 1 0 2,-4 3 0 0,5 1 0 1,-1-2 0-3,4 4 0 1,-2-2 0 0,1 0 0 1,2-2 0-2,1 2 0 3,7 3 0-1,7-1 0 0,4 3 0-2,-6 0 0 2,3 0 0 0,-10 0 0-2,7 0 0 2,-3 0 0-1,-2 0 0 1,5-3 0 0,-1-1 0-2,0 3 0 3,-2-5 0-1,3-4 0-3,-7 3 0 4,3-2 0-2,-4 0 0 2,0 4 0-1,-3 0 0-2,5-1 0 2,-2 3 0 0,-3-3 0 0,7 1 0-2,-6 0 0 2,-3 0 0 0,-5-2 0 0,-5 1 0-2,-2-2 0 2,2 5 0 0,3-3 0 0,5 1 0-2,-2-1 0 2,-2-2 0 0,1 3 0 0,-7-5 0-2,5 8 0 2,-8 2 0 0,-2 0 0 0,1 0 0-2,-9 0 0 2,5 0 0 0,-11 0 0-1,-1 0 0 2,-4 0 0-3,-6 0 0 2,4 0 0 0,-1 0 0-2,-2 2 0 2,9 5 0 0,-3-2 0-2,-1 4 0 2,-7-7 0 0,-3 2 0 0,-5-2 0-1,-4 1 0 0,-6-3 0 0,3 2 0 2,-3-2 0-2,0 0 0 0,4 0 0 1,-4 0 0 0,0-7 0-3,0-30 0 5,0-14 0-3,0-11 0 1,0-2 0 0,0-1 0-2,0 2 0 2,-4 8 0-1,1-2 0 2,3 6 0-3,-6-4 0 2,-1-4 0 0,3 0 0-1,1 4 0 0,-3-1 0 0,6-2 0 2,0 5 0-4,0-3 0 4,-3-2 0-1,-1-6 0 0,-7 3 0-1,1 6 0-1,3 1 0 2,-5 0 0 1,8 4 0-1,-6-2 0-3,4-2 0 3,-1-7 0 0,1 3 0 1,-3-3 0-3,-2 0 0 2,4 8 0 2,-1-3 0-4,2 2 0 0,-1 9 0 3,4 1 0-3,-1 1 0 2,-2 4 0-1,3 3 0 1,3-1 0 0,0 1 0 0,0 2 0-3,0-3 0 4,0-4 0-1,0-4 0-1,0-3 0-1,0 0 0 2,0 0 0 1,0-3 0-1,0 6 0-2,-1 6 0 2,-2 10 0-1,0 11 0 2,-4 6 0-3,4 4 0 1,-4-4 0 1,2-3 0 0,-6-3 0-2,3-8 0 3,-2-1 0-1,-3-5 0-3,7 2 0 4,-2 4 0-2,2 5 0 2,0 8 0-2,6 2 0-1,0 5 0 3,0 1 0-1,-4-4 0-1,1 1 0-1,-4-4 0 3,-2 2 0-1,2-2 0-3,-3 1 0 3,-1 0 0 0,-2 3 0 0,2-4 0-2,-9 4 0 2,4-2 0 0,-2 1 0 1,-5 1 0-2,0-1 0 0,-11 3 0 0,1-3 0 1,-6 6 0 1,-5 0 0-3,0-2 0 2,-9 3 0 0,3-8 0-2,-11 0 0 2,0 1 0 1,1-2 0-2,4 6 0 0,2-1 0 0,4 6 0 1,0 0 0 0,7 0 0 0,2 0 0-2,-2 0 0 3,2 0 0-2,1 0 0 1,-4 0 0-2,-5 0 0 2,2 0 0 0,2 0 0 0,-4 0 0-2,6 0 0 2,-4 0 0 0,7 0 0 0,-4 0 0-2,4 0 0 3,3 0 0-2,-3 0 0 1,4 0 0-2,5-6 0 2,-2-6 0 0,4 4 0 0,-3 3 0-2,0-1 0 2,3 0 0 0,-7 4 0-2,2-1 0 2,-5-3 0 0,-1-2 0 0,3-1 0 0,3 1 0-2,-3 3 0 2,1-1 0 0,0 2 0 0,-2 3 0-2,-2-3 0 2,2 4 0 0,-1 0 0 0,1 0 0-2,6 0 0 2,5 0 0 0,1 0 0 0,8 0 0-2,-2 4 0 2,3 1 0 0,-2 1 0-2,-2-1 0 2,7 0 0 0,-5-2 0 0,6 1 0-2,-1 1 0 2,-7 0 0 0,5 2 0 0,0 0 0 0,-4 3 0-2,0 0 0 2,0 0 0 0,-1 0 0-1,1-1 0-1,0-4 0 2,1 3 0 1,-6-3 0-1,5 2 0-3,-9 1 0 3,1-3 0 1,-8 7 0-4,0 0 0 4,1-7 0-2,-1 5 0 1,2-5 0 0,7-4 0-1,-6-1 0 1,-7 0 0 0,-3 0 0 0,2 0 0-3,1 0 0 4,1 0 0-1,-2 0 0-2,-2 0 0 2,2 0 0 0,0 0 0 0,1 0 0 0,4 3 0-2,8 1 0 1,3 1 0 2,2-1 0-3,6-4 0 2,2 4 0 0,2-4 0 0,3 0 0 2,4 0 0-7,2 0 0 6,1 0 0-2,3 0 0 0,0 0 0 1,0 0 0 0,0 6 0 0,-1 11 0-3,1 5-30 3,0 10-179 0,0-19-15 0,0-1-168 0</inkml:trace>
    </iact:actionData>
  </iact:action>
  <iact:action type="add" startTime="35117">
    <iact:property name="dataType"/>
    <iact:actionData xml:id="d10">
      <inkml:trace xmlns:inkml="http://www.w3.org/2003/InkML" xml:id="stk10" contextRef="#ctx0" brushRef="#br3">17679 8467 396 0,'-2'0'218'6,"2"0"-108"2,-2 0-73 0,2 0 21 0,0 0-25-3,0 0 5 4,0 0 12-1,0 0 2-1,0 0-1-1,0 0 1 2,0 0-1 0,0 0-3 1,0 0-8-4,0 0-5 3,0 0-10 0,0 0-7 0,0 0-5-2,0 0 7 2,0 0 3 1,0 0 5-2,0 0 7 0,0 0-1 1,0 0-3 0,0 0-9 0,-3 0-12-3,-5 0-3 3,-2 0 2 0,6 0-6 0,-8 0 0-2,5 0 4 2,-6 0-1 1,-3 0 11-2,-4 4-1-1,2 3-4 2,1 1-7 1,-9 1 0-1,3-3-5-2,2 2 6 2,-3-2-3-1,1 2-1 1,-1 4 1-1,-2-7-3 2,0 3 5 0,6-3-3-2,-5 1 2 2,-1 3-2-5,0-4 7 4,1 2-1-1,2 2 2 0,-3-1 0 1,-1 3-1 0,1-2-3 0,-2 1-3-3,2-3-3 3,8 3 1 0,-5 1-2 1,4-2 2-4,2 1 1 4,-3-1-2-2,-3 4 0 1,-2 0 2-1,-4 4-2 1,-1 5 2 0,1 0 4 0,1 5 3-2,-4-3 2 1,3 1-4 1,2 1-1 0,-5 0-3-1,3-4-1 1,1 0 1 0,1-2 2 0,2-2-2-2,5-1 1 1,-9 3-2 1,3-3-1 1,-2 3 0-4,2 4 1 4,3-3-2-2,-2 2 1 1,2-2 2 0,3 2 0-2,-6 0-1 3,2-3-1-2,1 2-1-1,-1-2 3 3,0 2 0-2,4 0-3 1,-9 8 1-2,4-5 0 2,7-1 4 1,-3-4 8-2,5 0-5 0,8 0-6 0,-4-1-1 1,3 1 3 0,-2-1-3-2,3 4 2 2,1-1-1 0,1 1-1 1,-1-3 2-3,4-1-3 2,-3 1 1 0,-2 3 1-1,-2 0-2 0,4 4 0 0,-4 2 3 1,0 0-1 0,2 3 2-1,-3-3-2 0,6-7 4 1,-2-7-2 0,4-10-3-2,3 0 0 3,0-5-1-2,0 0 3 2,0 3-2-4,-3-1 4 4,0 4-1-2,-1 3 0 1,1 1 1-2,2 2-4 2,-2 2 2 1,-6-3-3-2,5 4 0 2,-3-5 0-3,1-1-1 1,3 3 0 2,-4-9-1-4,4-1 2 3,1 1-1 1,2-1 1-1,0-2 0-3,0 3-1 3,0-3 1 0,0 0-1 1,0 0-1-1,0 0 1-2,0 0-3 2,0 0-4 0,-4 0-2-2,0 0-4 2,1-17 11 0,-2-10-1 0,-2-8 4-2,1-3-4 2,-1-1 3 1,4-3-1-2,-3-4-1 1,-1 4-1 0,3-1 4 0,-5 9-2-1,5 7 0 2,1 7 0-3,-5 6 1 1,8 3 0 0,-2 5 1-1,2 3 0 2,0 3 0 0,0 0 0 0,0 0 1-2,0 0-1 2,0 0 3 0,-3 0 1 0,3 0 0-2,0 0 2 2,0 14 2 0,0 19-1 0,0 4-1-2,0 4 7 2,0-3 0 0,0 6 1 0,0 0-7-2,0-7-2 1,0-4-4 2,0-8 2-1,0-11 2-2,0-2-1 2,5-7 2 0,6-3 4 0,-1-2 0-2,4 0-3 2,5 0-6 1,-4 0-1-2,8 0 3 1,0 0-1-3,0-5 0 3,3-12-2 1,2-8 0-3,1-6-2 1,1 1 2 2,1-2-1-1,-5 9 0-2,-4 4 0 1,-9 5-20 2,-11 6-69-1,-2 2-82-3,0 6-80 3,0 0-221 0</inkml:trace>
    </iact:actionData>
  </iact:action>
  <iact:action type="add" startTime="37074">
    <iact:property name="dataType"/>
    <iact:actionData xml:id="d11">
      <inkml:trace xmlns:inkml="http://www.w3.org/2003/InkML" xml:id="stk11" contextRef="#ctx0" brushRef="#br3">14658 10425 523 0,'0'0'256'6,"0"0"-116"3,0 0-40-2,0 0-30-1,0 0-3 2,0 0-10 0,0 0 7 0,4-75-20-1,8 35-11 0,-3 5-5 1,-2 9-9 0,-4 3-4-1,0 12-5 0,0 2-2 1,1 7-1 1,-1 2 0-4,0 0 2 3,-2-3 4 0,8 0 9 1,-2-1 2-3,6-3-1 1,10 1-1 2,-2-6 1-2,3 4-1-1,2 0-2 2,3-1 4 0,-8 4-2 0,11 0 1-2,-3 1 0 2,-2 4 3 1,5 0 0-1,-4 0-7-3,1 0-2 3,0 0-2 0,2 0 3 1,4 0-3-3,-1 0-3 1,2 9-4 2,0-1-1-1,-1-2-1-2,-2 2-3 1,6-2 1 3,-5 1-1-4,0-5 3 0,3 3-3 2,2-5 4 0,-1 0-2 1,-5 0 0-4,-3 0-1 3,4 0-2 1,-14 0-1-1,6 0 0-2,-9 0 2 1,4 0-3 3,-1 0 4-3,3 0-3-2,0 0 5 3,3 0-6 1,2 0 3-2,1 0-3 0,-1 0 0 1,-2 0 2 1,1 0-1-2,2 0-1-1,-1 0 1 2,-1 0 0 0,2 0-1 0,-4 0-1-3,-3 0 1 4,1 0 0-2,-1 0 2 2,-8 0-2-4,-2 0 0 4,1 0 1-2,-2 0-1 2,2 0 1-3,6 0-1 2,2 0 0-1,-6 0 0 1,0 0-1-1,-1 0 1 1,1 0-1 0,-6 0 1 0,-4 0 0-2,3 0 1 2,-3 0-1 0,3 0 0 0,-5 0-1-2,1 0 1 2,3 0-1-1,-1 0 1 1,-3 0-1-2,-3 0 1 3,0 0-1-1,0 0 1-1,0 0 0-1,0 0-1 2,0 0 1 0,0 0 0 0,0 0 1-1,0 0-1 1,0 17 3 0,0 6 0 0,0 7-2-2,0 11 0 1,-3-5-2 2,-7-7 1-1,3 0 0-3,-4-5-1 3,6-9 0 1,-3-5-5-1,6-5-9-3,2-5-15 4,-3 0-31-2,3 0-45 2,0-9-59-3,0-24 14 1,0 9-55 2,0 6-217-2</inkml:trace>
    </iact:actionData>
  </iact:action>
  <iact:action type="add" startTime="40313">
    <iact:property name="dataType"/>
    <iact:actionData xml:id="d12">
      <inkml:trace xmlns:inkml="http://www.w3.org/2003/InkML" xml:id="stk12" contextRef="#ctx0" brushRef="#br0">5097 11553 523 0,'0'0'313'8,"0"0"-154"0,0 0-36-1,0 0-8-1,0 0-2 2,0 0-30 0,0 0-26-2,0 0-7 2,0 0 3 0,0 0-9 1,0 0-7-4,0 0-3 3,4 0-9 0,14 0-1 0,-2-15-4 0,4-4 4-2,3-3-10 2,2-4-3 0,4-3-4 0,-2-5 2-2,2 1 3 3,5-3-3-2,-4-1 10 1,6 1-3-2,-2 0 1 4,-4-1-2-3,1-2-5 0,2 1-3 0,-6 5 1 1,0 2-2 0,-4 6 1-1,-3 3 1 0,0 2-2 0,3 1 1 2,-5-1-7-1,5-3 5-2,-3-1-4 1,6-2-1 2,1-2 1-1,-3-4 1-3,-4 4-2 4,4 0 2-2,-5 3-2 1,-2 5 0-1,-1 1 1 1,-2-2-1-1,4 3 1 1,-2-5-1-2,1-3 0 2,2 4-1 1,1-4 3-2,-2 5-3 0,0-6 3 0,3 5-3 2,-1-3 2-1,-5 1-1-3,9 4 0 4,-9-4 0-1,-1 8 0 0,2 1 2-3,-3 2-4 4,-3 4 4-1,-2-2-4-1,0 3 2-1,-6 5 0 2,-2 0 0 0,0 3 0 0,0 0 0-2,0 0 0 2,0 0-1 1,0 0 1-2,0 0 0 0,0 0 0 1,0 0-1 0,0 0 0-1,0 0-1-1,0 0-5 2,-25 0 4 1,-8 14 3-3,-6-3 0 2,2-2-1 0,-3-2-1 0,4 3 2 0,5-10-4-1,11 2 0 0,7-2-1 1,6 0 0-2,7 0-2 2,0 0-1-1,0 0 2 2,0 0 0-1,0-13 2-2,15-11 4 2,13 5 1 0,11-1 1-1,-1 2 0-1,5 0 0 2,1 1-2 1,-1 0 0-1,-5 5 1-2,-3 2-1 2,-8 2 0 0,-9 6 1 0,-2-2 0-2,-6 4 0 2,-3 0 1 0,-4 0 0 0,0 0 4-3,1 19-5 4,2 13 1-1,-3 5-1-1,-3 10-1 0,0-6 1 1,0 2 1 0,0-9-2 0,0-12 0-3,0-5-1 4,0-9-1-1,0-2 0-2,0-3-7 2,0-3-17 0,0 0-40 1,0 0-42-2,-3 0-50-2,-13-17-65 4,6 6-66-1,-3-2-495 0</inkml:trace>
    </iact:actionData>
  </iact:action>
  <iact:action type="add" startTime="41784">
    <iact:property name="dataType"/>
    <iact:actionData xml:id="d13">
      <inkml:trace xmlns:inkml="http://www.w3.org/2003/InkML" xml:id="stk13" contextRef="#ctx0" brushRef="#br0">5516 9325 628 0,'0'0'202'6,"0"0"-68"2,0 0-8 0,0 0-35-2,0 0-43 3,0 0 29-2,0 0 3 1,13-7-29-2,-51 7 39 2,-10 0-41 0,-2 0-12 0,-7 0-13-2,4 0-8 2,8 0-12 0,1 0-4 0,12 4 2-2,9-1-1 2,14-3-1 0,6 0-1 0,3 0-3-2,0 0-26 2,0 0-17 0,0 0-32 0,24 0-22-2,-4 0-92 3,-9 0-64-2,-2 0-146 1</inkml:trace>
    </iact:actionData>
  </iact:action>
  <iact:action type="add" startTime="42084">
    <iact:property name="dataType"/>
    <iact:actionData xml:id="d14">
      <inkml:trace xmlns:inkml="http://www.w3.org/2003/InkML" xml:id="stk14" contextRef="#ctx0" brushRef="#br0">5307 9355 439 0,'0'0'266'9,"0"0"-80"-2,0 0-49 0,0 0-73-2,0 0-6 4,0 0 15-2,15 212-6 0,-15-158-13 0,0 6-12 2,0-1-18-1,0-3 6 0,0 1-5-2,0-13-5 2,0-9-4 0,-3-10-3 0,3-8-8-2,0-10-4 2,0-1 1 0,0-2-2-3,0-2-1 3,0 1-3 0,0-1 4 1,3 1 0-1,-2-3 0-2,3 3 2 2,1-3-1-1,-2 3-1 2,-3-3 1-4,0 0 4 3,0 4 0 0,0-4 11 1,0 0 8-4,0 0 12 3,0 0 0 0,0 0-4-2,0 0-13 2,-26 0 15 0,-3 0-6 1,8 0-19-4,1 0-7 3,8-4-2 0,7 4 0 0,-3 0-13 0,5 0-30-1,3 0-42 1,0 0-36 0,0-3-25-2,0 3-49 2,0-3-206 0</inkml:trace>
    </iact:actionData>
  </iact:action>
  <iact:action type="add" startTime="42616">
    <iact:property name="dataType"/>
    <iact:actionData xml:id="d15">
      <inkml:trace xmlns:inkml="http://www.w3.org/2003/InkML" xml:id="stk15" contextRef="#ctx0" brushRef="#br0">5777 9831 425 0,'0'0'229'6,"0"0"-66"2,0 0-50 1,0 0-52-2,0 0 0-1,0 0 6 2,-74-32-5 1,43 32-8-2,0 0-5-1,3 17-6 2,3 5-5 0,7 3-6 0,0 0-6-2,7-1-7 3,3-4-10-2,7-10-3-1,1 2 4 2,0-7 4 0,0 2 0 0,16-6-13-2,6-1 0 2,-4 0 0 0,0 0-1 1,-1 0-2-4,3-1 2 3,-2-20 0 0,2-7-1 1,-1-5 1-4,-3-16-1 3,-2-7 2 0,2-11-1 0,-3-5 0-1,0-1 0 1,-1-2-1 0,-2 11 2-1,-4 8-2-1,-2 9 1 3,2 15-2-2,-6 12-1 1,3 12 0-2,-3 5-1 3,0 3 3-2,0 0 1 2,0 3 0-3,0 27 0 1,0 17 1 2,-9 2 2-1,-1 8-2-2,0 0 4 2,3 0 1 0,0-3 0 0,1-2-4 0,3-5-1-3,1-6-1 4,2-1-1-1,0-8-8-2,0-12-20 2,0-1-37-1,0-8-73 1,0-11-65-2,0 0-339 3</inkml:trace>
    </iact:actionData>
  </iact:action>
  <iact:action type="add" startTime="43681">
    <iact:property name="dataType"/>
    <iact:actionData xml:id="d16">
      <inkml:trace xmlns:inkml="http://www.w3.org/2003/InkML" xml:id="stk16" contextRef="#ctx0" brushRef="#br0">6203 11750 596 0,'0'0'251'8,"0"0"-113"-2,0 0-35 1,0 0-34 1,0 0-3 0,0 0-6-2,80-130 15 2,-57 91-18 0,3 0-19 0,-3-1 0-2,2 7 10 2,1-1-1 1,3 0-11-2,-4-3-14-1,2-1-2 2,-1 1 1 0,-3-3-6 0,2 1 1-2,1 2 2 2,0 7 3 0,-3 1-2 0,2 7-2-2,1-1-3 2,-4-1-9 2,2-4 0-3,1-4-4-1,1 1 0 1,3-3-1 1,-4 4 0 0,-2-2 2-1,2 4 1 0,2 3 2 2,-5 5-4-2,-3 1 4-1,-5 2-5 2,1-3 0 0,4 1 0 1,1-4-1-3,-4 1 1 2,1-4 0 0,-5 1-1 0,4-1 1-2,0 4 0 2,-3 3-1 0,-2-4 0 0,1 3 1-3,-9 3 0 4,1 4 0-1,1 1-2 0,-5 5 2-2,3-6 0 1,-1 2-1 2,1-2 1-1,-3 5-1-2,0 1 2 1,5 7-2 2,-5 0 1-2,0 0-1-1,0 0-1 3,0 0-2-1,0 0 1-1,0 0 2-1,-22 8 1 3,-17 12 4-1,-6 4-2 0,0-9-1-3,1 2-1 3,5-2-2 1,7-4 0-1,-1 2 1-2,13 0 1 1,1-5-1 2,6-3 1-2,9 0-1-1,4-5 1 2,0 0 1 1,0 0 0-2,0 0-1 0,0 0 0 1,0 0-5 0,17 0 5-1,18 0-3 1,10-5 1-1,7-23-2 1,3-5 3-1,3-10 2-1,-2 5-3 2,-8 2-1 0,-10 12 1 0,-12 11 2-2,-14 6 1 2,-4 5-1 1,-8 2 0-1,0 0 3-2,0 0-2 1,0 0 2 1,0 2-3 0,0 31 6-1,0 14-5 1,0-2-1 0,0-4 1 0,-5-7 0-2,-6-7-2 1,8-10 0 1,-2-8 0 1,0-6-16-3,2-3-17 2,3 0-39 0,-1 0-30 0,-5-20-24-2,-4-22 15 2,0 17-88 0,-3 2-131 0</inkml:trace>
    </iact:actionData>
  </iact:action>
  <iact:action type="add" startTime="44911">
    <iact:property name="dataType"/>
    <iact:actionData xml:id="d17">
      <inkml:trace xmlns:inkml="http://www.w3.org/2003/InkML" xml:id="stk17" contextRef="#ctx0" brushRef="#br0">6913 9251 537 0,'0'0'213'8,"0"0"-72"-3,0 0-20 3,0 0-55 0,0 0-5 0,0 0 6-1,0 0 20 0,28 9-6 2,-28-7-2-2,0 7-20-1,-16-1 13 2,-18 6-29 0,0-4-17 0,-5-1-16-2,-2 1-10 2,9-5 0 0,3 1-4 0,3-4-26-2,9-2-52 2,4 0-11 0,2 0-55 0,11 0-30-2,0 0-6 2,0 0-226 0</inkml:trace>
    </iact:actionData>
  </iact:action>
  <iact:action type="add" startTime="45227">
    <iact:property name="dataType"/>
    <iact:actionData xml:id="d18">
      <inkml:trace xmlns:inkml="http://www.w3.org/2003/InkML" xml:id="stk18" contextRef="#ctx0" brushRef="#br0">6728 9363 276 0,'0'0'371'7,"0"0"-190"1,0 0-63-1,0 0-44-1,0 0-19 2,0 0 1 0,17 186-9-1,-17-127-8-1,-1 1-7 2,-10 2-5 0,3-10-8 0,3-3-3-2,1-11 0 2,4-10-7 0,0-6-5 1,0-7-1-4,0-7-3 4,0 0-4-2,0-1 4 1,0-2-16-2,0 0-12 2,0-1-17 1,0-4-14-2,0 3-32 0,0-3-49 0,0 0-42 4,0 0-44-6,0 0-3 1,2 0 133 2,5 0 96 0,1 0 6 0,0-8-5-2,-4 1 4 3,5 2 2-1,-6 5 55 0,1-4 11-2,8 4-22 2,-4 0-5 0,-3-1-7-1,3 1-27 0,-5 0 30 1,0-4 25 0,-1 4 38 0,1 0 9-2,1 0-2 2,0 0-18 0,-4 0-23 0,0 0-6-2,0 0-19 2,0 0-19 0,0 0-10-1,-29 0 27-1,-11 0 2 4,0 0-16-3,9 0-11 1,-6 0-8-2,14 0-7 2,3 0-4 0,7 0 1-1,10 0-1 0,3 0-4 1,0 0-31 0,0 0-20 0,0 0-23-2,0 0-47 2,0 0-127 0,7 0-359 0</inkml:trace>
    </iact:actionData>
  </iact:action>
  <iact:action type="add" startTime="45903">
    <iact:property name="dataType"/>
    <iact:actionData xml:id="d19">
      <inkml:trace xmlns:inkml="http://www.w3.org/2003/InkML" xml:id="stk19" contextRef="#ctx0" brushRef="#br0">7047 9853 232 0,'0'0'251'7,"0"0"-135"-2,0 0-4 3,0 0-16-1,0 0-5 1,0 0-39-1,16-12-10 0,-37 12 15 2,-9 0-11-2,-4 0-12-1,1 12-5 3,3-2-5-1,6 7-3 0,4 0 9-2,6 0-1 1,2 1-1 1,9-8 2 1,3 2-10-3,0 0-2 1,0-2-2 2,32-2-14-2,0-5 2 0,7-3-1 0,-1 0-1 2,1 0 0-2,-7-21-1 0,-3-11 0 0,-3-5-1 2,-9-12 0-2,4-3 1 2,-5-7 0-2,-8 0-1 2,-1 0 1-2,-5 2-1-1,1 0 1 2,4 5 0 0,-1 3 0 0,-3 5-1-1,1 9 0 0,-1 3-3 2,0 12 3 0,-3 1 0-7,0 6-1 7,0-4 1-1,0 2-1 0,0-2 3-2,0-3-3 2,0 7 2 0,0 1 1-1,0 8-2-1,0 4 1 3,0 0-1-2,0 0 11 1,0 0 19-1,-6 29 9 1,2 16-27 0,-5 6 2 0,6-1 1-3,-1 6-1 4,-1-2 4-1,3 6-4 0,-7 4 5-2,7 3-9 2,-3 9 1 0,-5-4-9-1,2-1 6 0,4-12-4 1,1-11-2 0,-1-14-1-1,4-15 0-1,0-10-2 2,0-5-1 0,0-4-15 1,0 0-16-3,0 0-26 4,0 0 0-2,0-7-39-3,0-18-83 2,0 8-54 0,0 4-291 2</inkml:trace>
    </iact:actionData>
  </iact:action>
  <iact:action type="add" startTime="54181">
    <iact:property name="dataType"/>
    <iact:actionData xml:id="d20">
      <inkml:trace xmlns:inkml="http://www.w3.org/2003/InkML" xml:id="stk20" contextRef="#ctx0" brushRef="#br4">225 2776 683 0,'0'0'331'6,"0"0"-179"1,0 0-16 2,0 0-36-2,0 0-43-1,0 0 7 2,186-22 17 0,-101 22 4 0,25 0-19-2,24 0-3 2,27 0-3 0,24 0-9 0,24 13-1-2,16 4-16 3,2-3-11-2,1-2-12 3,-5-7-11-5,-11-5 0 2,-2 0 0 2,-4 0 0-1,-2 0 0-2,13 0 0 2,-9 0 0-1,2 0 0 1,-13 0 0-1,-26 0 0 1,-13 0 0 0,-30 0 0-1,-15 0 0-1,-21 0 0 2,-12 0 0 0,-25 0 0 3,-21 0 0-7,-14 0 0 4,-16 0 0-1,-4 0 0 1,0 0 0-2,0 4 0 2,0 6 0 1,-42 4 0-1,-38 3 0-2,-27 3 0 1,-31-17 0 2,-41-3 0-2,-26 0 0 0,-29-17 0 1,-17-17 0 0,-7 0 0-1,-3 3 0 0,0 10 0 0,-13 6 0 1,0 6 0 0,-4 9 0-1,7 0 0 1,14 0 0-1,24 0 0 2,24 7 0-3,28 4 0 1,36 0 0 1,24 0 0 1,39-6 0-3,28 2 0 2,30-5 0 0,18-2 0 0,6 0 0-2,0 0 0 1,0 0 0 2,0 0 0-1,20 0 0-2,50-2 0 2,40-13 0 0,45 4 0 0,46 11 0-2,53 0 0 3,30 0 0-2,31 26 0 1,-7 1 0-2,-26 1 0 2,-26-4 0 0,-28-9 0 0,-17-3 0-2,0-12 0 2,-13 0 0 1,-5 0 0-2,-12-12 0-1,-21-13 0 2,-20-3 0 0,-25 4 0 0,-24 4 0-2,-21 6 0 2,-27 8 0 0,-15-3 0 0,-15 7 0-2,-7-1 0 3,-6 3 0-2,0 0 0 1,0 0 0-2,-3 0 0 2,-51 0 0 0,-43 0 0 0,-54-3 0-2,-33-9 0 2,-36-1 0 0,-28-1 0 0,-7 2 0-2,-2 2 0 2,11 6 0 0,5 4 0 0,0 0 0-2,8 0 0 2,13 0 0 0,14 0 0 0,13 11 0-2,16 6 0 2,12 0 0 0,22 0 0 0,15-2 0-2,15 1 0 2,19-4 0 0,14-2 0 0,29-2 0-2,15-4 0 2,20-2 0 0,12-2 0 0,4 0 0-2,0 0 0 2,0 0 0 0,0 0 0 0,0 0 0-2,0 0 0 2,7 0 0 0,60 0 0 0,47-6 0-2,56-2 0 3,47 3 0-2,35 5 0 0,12 0 0 0,15 0 0 1,-13 0 0 0,-11 17 0 0,-1-5 0-2,-9-10 0 2,0-2 0 0,7 0 0 0,-7-26 0-2,3-7 0 2,-22-1 0 0,-20 3 0 0,-29 11 0-2,-26 6 0 2,-34 3 0 0,-36 3 0 0,-32 3 0-2,-34 1 0 2,-15 4 0 0,0 0 0 0,0 0 0-2,-36 0 0 2,-77 5 0 0,-74 15 0 0,-84 0 0-2,-44-3 0 2,-26-3 0 0,5-4 0-1,27 0 0-1,47-1 0 3,42-4 0-1,36 3 0 0,43-2 0-2,50 0 0 2,44-3 0 0,31-3 0-1,16 0 0-1,0 0 0 4,54 0 0-3,29-11-13 1,18 5-218-1,-52 6-172 1,-10 0-977-1</inkml:trace>
    </iact:actionData>
  </iact:action>
  <iact:action type="add" startTime="56955">
    <iact:property name="dataType"/>
    <iact:actionData xml:id="d21">
      <inkml:trace xmlns:inkml="http://www.w3.org/2003/InkML" xml:id="stk21" contextRef="#ctx0" brushRef="#br4">503 13095 191 0,'0'0'577'7,"0"0"-479"1,0 0-25 0,0 0 7-1,0 0-8 1,0 0 14-1,0 0-5 1,9 28 21-1,-9 1-44 1,0 7 4 0,0 4-18-3,-6 5-10 4,-1 2 0-2,3 5 0 2,1-3-5-1,3 3-3-2,0-5 1 1,0-10-3 1,0-3-3 0,0-4-2-2,20-2 5 3,11 3-9-1,13 6-6-1,9 2 0 0,8 3 1 1,1 3 1 0,3 1 0-2,-3-1 8 2,5-4-7 0,-6-5 0-1,7-7-5 2,7-7 1-4,10-11-5 4,-1 0-3-2,1-8 2 2,-5 0 0-4,-15 0 2 4,-5 1-2-1,-16-2 2 0,0 1-1-2,-8-3 2 1,-8 2-5 2,-7-2 5-2,-6 3 1 0,2 0-5 0,-5-3 2 2,-2 4 0-1,-6-2 4-2,7 0-4 2,-1 1 7-1,-4-3-1 0,4 3-2 0,-4 0-3 1,-2-1-2 1,-1-2 0-1,-2 0-1-3,-1 0 3 4,0 0-3-2,0 0-1 1,0 0 1-1,0 0-2 1,0 0-1-1,0 0-1 1,0 0-1-1,0 0-2 0,-4 0-2 2,-29-11 4-1,-15-30 3-3,-18-10 2 3,3-3-2 0,-1 1-3 0,10 7 3-2,15 13 1 3,14 13-2-1,14 12 2-2,7 8 0 1,1-3 0 2,3 3 1-2,0 0 1 1,0 0-1-2,0 0 2 2,0 0 1 0,0 0 2 0,0 0-1-1,7 0 4 1,22 17-3 0,14 14-1-2,7 1-3 1,-4 1 2 1,-2 0 6 1,-7 1 2-1,-5 0-12-1,-7 0 0-1,-5-4 0 3,-4-1 0-2,-6-7 0 0,-8-5 0 1,-2 0 0-1,0 6 0 1,0 5 0-2,-8 9 0 3,-21-5 0-2,-3 0 0 0,9-10 0 1,0-7 0 0,10-10 0 0,3-2 0-1,10-3 0 0,-3 0 0 1,3 0 0 0,-1 0-93-2,-5-8-47 2,-2-27-58 0,0 16-15 0,-1-1-231 0</inkml:trace>
    </iact:actionData>
  </iact:action>
  <iact:action type="add" startTime="58629">
    <iact:property name="dataType"/>
    <iact:actionData xml:id="d22">
      <inkml:trace xmlns:inkml="http://www.w3.org/2003/InkML" xml:id="stk22" contextRef="#ctx0" brushRef="#br4">1989 13689 432 0,'0'0'369'6,"0"0"-150"1,0 0-66 2,0 0-33-2,0 0-11-1,0 0-30 2,0 0-8 0,16 8-4-2,-12-8-4 2,-4 0-12 0,6 0-10 0,-3 0-8 0,9 0-7-2,20 0-5 3,11 0-1-2,27-12 2-1,14-7-17 2,7-1 6 1,6 0-5-2,0 3 3 1,-4 4 6-1,-9 8-1 1,-7-2 7 0,-19 7 4-1,-13 0-6-1,-18 0-9 2,-11 0 2 1,-11 0-8-2,-5 0-4-1,0 0 0 2,0 0 0 0,0 0 0 1,0 0 0-4,0 0 0 4,0 0 0-1,0-5 0 0,-34-13 0-2,-21-6 0 1,-20-13 0 2,-5-5 0-2,6 0 0 0,0 2 0 0,0 6 0 2,14 9 0-3,5 5 0 1,21 5 0 2,11 6 0-1,19 2-3 0,1 4 0-3,3 3-1 4,0 0 1-1,0 0-1-3,0 0 3 3,0 0 2 1,0 0 2-2,0 0 2-1,0 7 2 2,0 33-5 0,16 15-2 1,14 13 0-3,3 6 0 2,1-2 0-1,-1 4 0 2,-8-1 0-4,-3-7 0 3,-8-13 0 0,-1-14 0 1,-3-18 0-1,-4-18 0-3,-2-5 0 3,-4 0 0 0,0 0 0-1,3 0 0 0,7-3 0 1,5-36 0 1,5-29 0-1,9-27 0-3,2-21 0 3,2-8 0 0,-6-2 0 0,-2 14 0-1,-6 20 0 0,-10 27 0 3,1 29 0-5,-7 16 0 3,-3 13 0-1,0 7 0 1,0 0 0-1,0 0 0 0,0 0 0 2,0 0 0-2,0 0 0 0,-3 17 0 0,-28 17 0 2,-8 17 0-2,-6 5 0 0,-8 8 0 1,-7 7 0-1,-6 2 0 2,-5 0 0-3,-9-3 0 2,-4-2 0 0,1-4 0 0,2-2 0-3,1-8 0 4,24-10 0-1,12-12 0-1,20-16 0 0,11-11 0 0,10-5 0 1,3 0 0 0,0 0 0 1,0-3 0-4,23-27 0 3,20-7 0 0,7 1 0-2,-3 3-97 3,-6 6-89-2,-35 22-123 2,-3 5 76-2</inkml:trace>
    </iact:actionData>
  </iact:action>
  <iact:action type="add" startTime="64253">
    <iact:property name="dataType"/>
    <iact:actionData xml:id="d23">
      <inkml:trace xmlns:inkml="http://www.w3.org/2003/InkML" xml:id="stk23" contextRef="#ctx0" brushRef="#br0">9122 18790 837 0,'0'0'173'7,"0"0"-49"0,0 0-40 0,0 0-31 2,0 0 16-2,0 0 6-1,0 0-19 2,38-12 1 0,-31 12 19 0,6 0-7-2,8 0-17 2,-3 0 1 0,-2 0-15 1,9 0-9-4,-5 0-8 4,4 0-4-2,-4 0 7 1,4 0 0-2,3 0 4 2,-1 0-3 0,-6 0 2 0,-6 0-7-1,4 0-4 0,-9 0-16 1,4 0 0 0,0 0 0-2,4 0 0 2,6 0 0 0,-7 0 0 1,6 0 0-2,-3 0 0 1,-3 0 0 0,0 0 0-1,0 0 0-2,7 0 0 4,-3 0 0-1,3 0 0 0,3 0 0-2,2 0 0 1,-8 0 0 2,5 0 0-2,-1 0 0 0,4 0 0 0,-5 0 0 2,8 0 0-1,-1 0 0-3,-7 0 0 3,8 0 0 1,-8 0 0-1,3 0 0-3,4 0 0 4,7 0 0-1,-3 0 0 0,13 0 0-2,-8 0 0 2,2 0 0-1,-7-5 0 1,-2 5 0-1,-4 0 0 0,1-7 0 2,-2 7 0-1,4-2 0-2,-1 2 0 1,-1-4 0 2,3 4 0-2,-3-2 0-1,-1 2 0 2,-5 0 0 0,6 0 0 0,-2 0 0-2,1 0 0 2,1 0 0 0,-2 0 0 0,-1 0 0-1,-2-5 0 1,3 5 0 0,-4 0 0-1,6-6 0 0,3 6 0 1,-3 0 0 0,2 0 0-1,2 0 0 0,-1 0 0 0,0 0 0 2,1 0 0-4,2 0 0 3,-2 0 0 1,9 0 0-2,2 0 0 1,2 0 0-2,5 0 0 2,0 0 0 0,-8 0 0 1,4 0 0-3,-1 0 0 2,5-6 0-1,-6 6 0 1,0 0 0-1,-5-5 0 0,-2 2 0 2,-5 3 0-2,6-5 0 0,-1 5 0 1,-2 0 0 0,3 0 0-1,-2 0 0-1,5 0 0 2,-3 0 0 1,9 0 0-1,-2 0 0-2,-4 0 0 1,7-7 0 1,-12 7 0 1,6 0 0-4,-4 0 0 4,2 0 0-1,-4 0 0-1,-2 0 0-1,4 0 0 3,2 0 0-2,0 0 0 2,-2 0 0-3,7 0 0 2,0 0 0 0,2 0 0-1,4 0 0-1,-2 0 0 2,-1 0 0 1,-5 0 0-4,3 0 0 3,-2 0 0 0,-1 0 0 0,1 0 0 1,7 0 0-3,3 0 0 2,4 0 0-1,2 0 0 1,-1 0 0-1,-7 0 0 1,0 0 0 0,-9 0 0-1,3 0 0 0,-7 0 0 1,1 0 0 1,0 0 0-3,-2 0 0 0,4 0 0 2,4 0 0 0,0 0 0 1,0 0 0-4,-4 0 0 4,-1 0 0-2,-1 0 0 2,0 0 0-4,-1 0 0 3,1 0 0 0,-2 0 0 1,1 0 0-3,1 0 0 1,1 0 0 1,-4 0 0-2,-3 0 0 4,4 0 0-3,1 0 0 1,1 0 0-1,4 0 0-1,-2 0 0 2,-2 0 0 0,2 0 0 1,-1 0 0-4,0 0 0 3,-4 0 0 0,-2 0 0-2,3-5 0 2,-7 5 0 0,6-7 0 0,1 6 0 1,2-3 0-3,2 4 0 2,2 0 0-1,0 0 0-1,3 0 0 3,1 0 0-1,2 0 0 0,-2 0 0 0,-1 0 0-2,-2 0 0 2,-1 0 0-1,-8 0 0-1,2 0 0 2,-2 0 0 0,0 0 0 1,-4 0 0-1,-2 0 0-3,5 0 0 3,0 0 0 1,0 0 0-3,-5 0 0 2,-1 0 0-1,-4 0 0 1,-1 0 0 0,-1 0 0 0,1 0 0-1,-2 0 0 1,5 0 0 0,-4 0 0-3,3 0 0 4,-6 0 0-1,4 0 0 0,-5 0 0-2,5 0 0 2,4 0 0 0,-3 0 0 0,2 0 0-3,1 0 0 3,-5 0 0 0,4 0 0 1,-4 0 0-4,4 0 0 4,-3 0 0-1,2 0 0-2,-2 0 0 2,-1 0 0 0,0 0 0 0,2 0 0 0,0 0 0-2,-2 0 0 1,4 0 0 2,-6 0 0-3,5 0 0 2,-4 4 0 0,-2-3 0 0,-1 6 0 0,-4-7 0-2,1 0 0 2,2 0 0 0,1 5 0 0,1-5 0-3,2 7 0 4,-3-7 0-1,1 5 0 0,-10-2 0-2,-2 2 0 1,1-5 0 2,-7 6 0-2,-3-6 0-1,3 0 0 2,-3 0 0 1,0 0 0-2,4 0 0 0,-4 0 0 1,0 0 0 0,0 0 0 0,0 0 0-3,0 0 0 4,0 0 0-1,0 0 0 0,0 0 0-2,3 0 0 1,1 0 0 2,8 0 0-1,-3 6 0-2,-1-6 0 2,-3 0 0 0,-2 0 0-3,-1 0 0 3,-2 0 0 0,6 0 0 0,3 0 0 1,-6 0 0-3,8 0 0 1,-6 0 0 1,-1 0 0 1,5 0 0-4,1 0 0 4,-6 0 0-1,7 0 0-2,-1 0 0 1,-5 0 0 1,6 0 0 0,2 0 0 1,-9 0 0-3,9 0 0 2,0 0 0 0,-3 0 0 0,-3 0 0-2,7 0 0 1,-1 5 0 1,-3-5 0-1,-6 0 0 1,5 2 0 0,-9-2 0 0,3 4 0 0,-3-2 0-3,0 5 0 3,0-2 0 0,0-5 0-2,0 0-52 3,0 0-98-2,-24 0-107 1,9 0-104 1,-1 0-364-3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</inkml:brush>
  </inkml:definitions>
  <iact:action type="add" startTime="3879">
    <iact:property name="dataType"/>
    <iact:actionData xml:id="d0">
      <inkml:trace xmlns:inkml="http://www.w3.org/2003/InkML" xml:id="stk0" contextRef="#ctx0" brushRef="#br0">9134 15602 588 0,'0'0'257'8,"0"0"-95"-1,0 0-73 2,0 0-27-4,0 0-26 4,0 0-5-2,0 0-1 2,10-70 37-4,-10-1-6 3,0-10-20 0,0-20-21 0,0-23 7-2,0-25-4 2,0-25 3 0,3-15-12 0,1-1 0 0,8 2-4 0,-1 10 1 1,3 13 9-2,1 15 0-1,1 16-1 2,-4 18-4 0,-3 15 0 0,-2 17-4-2,-3 20-3 3,-4 17-1-2,0 17-4 2,0 19-3-6,0 11 2 6,0 0 1-2,0 0 3 1,0 0 9-1,-4 26 1 1,-24 19-3 0,-8 16-9 0,0 16-1-2,-12 4-1 2,3 5-1 0,0-4-1 0,6-11 0-2,9-14 1 2,4-19-1 0,11-14 0 0,9-14 1-3,3-10-2 4,3 0 1-1,0 0-7 0,0 0 1-2,0-10-5 2,6-28 4 0,20-10 2 0,5-10 3-2,2-2 2 2,5-2 2 0,1 4-2 0,-3 2 0-2,-4 11 0 2,-3 2 0 0,-1 10 0 0,-8 2 0-3,0 5 0 4,-4 7 1-2,-4 8-1 1,-4 5 3-2,0 6-3 3,0 0 6-2,4 0 0 2,4 2 15-3,10 41 6 2,1 27-5 0,1 17 0 0,8 14-4-2,-8 6 0 2,4-2-5 0,-2-11-4 0,-12-20-7-1,2-26 0 0,-11-26-2 1,-5-16 0 0,-1-6-9-2,-3 0-35 2,0-15-60 0,0-27-57 0,0 15-39-2,0-2-201 2</inkml:trace>
    </iact:actionData>
  </iact:action>
  <iact:action type="add" startTime="5477">
    <iact:property name="dataType"/>
    <iact:actionData xml:id="d1">
      <inkml:trace xmlns:inkml="http://www.w3.org/2003/InkML" xml:id="stk1" contextRef="#ctx0" brushRef="#br0">10941 13548 960 0,'0'0'144'7,"0"0"-75"1,0 0-18-1,0 0-31 0,0 0 2 2,0 0 19-2,0 0 2-1,-7 146 0 3,-9-68-2-2,0 15 1 1,0 6-19-2,0 2 1 3,1-11 1-2,-1-15-9 2,4-18-7-4,3-18-2 3,2-17-6 0,3-9 1 0,4-13 3-2,0 0 0 2,0 0 13 1,0 0 15-2,0 0 1 0,3 8-4 0,26 1-7 2,13-1-18-2,8 2 11-1,3 0 10 2,6 0-4 0,5 2 3 1,1-4-6-1,-4 3-6-1,-5-5-4 1,-9-4-4 1,-11-2-3-4,-11 0-2 3,-9 0-1 0,-5 0-28-1,-6 0-60-2,-5-10-87 3,0-19-22 1,0 15-95-1,0 0-332-2</inkml:trace>
    </iact:actionData>
  </iact:action>
  <iact:action type="add" startTime="5884">
    <iact:property name="dataType"/>
    <iact:actionData xml:id="d2">
      <inkml:trace xmlns:inkml="http://www.w3.org/2003/InkML" xml:id="stk2" contextRef="#ctx0" brushRef="#br0">11578 14296 804 0,'0'0'200'5,"0"0"-91"2,0 0-40 1,0 0-46 0,0 0 2-2,0 0-16 2,143-132-5 0,-137 97-3 0,-6 5-1-1,0 4-2 0,0 7-7 1,-29 8-19 0,-4 11-2-2,-8 0 13 2,4 14 14 0,6 33 3 0,5 13 23-2,9-1 21 3,9-3 18-2,8-6 7 3,0-1-7-4,0-8-17 2,0-5-17 0,15-2-10 0,11-8-10-2,6-15-8 2,7-8-8 0,4-3-16 0,2 0-31-1,-8 0-59 0,-4-14-14 2,-30 3-52-2,0 8-184-3</inkml:trace>
    </iact:actionData>
  </iact:action>
  <iact:action type="add" startTime="6237">
    <iact:property name="dataType"/>
    <iact:actionData xml:id="d3">
      <inkml:trace xmlns:inkml="http://www.w3.org/2003/InkML" xml:id="stk3" contextRef="#ctx0" brushRef="#br0">11908 14496 765 0,'0'0'188'6,"0"0"-91"1,0 0-39-1,0 0-17 3,0 0-19-1,0 0-2-3,131-234 4 4,-118 219-2-2,-2 11 13 2,-2 4 5-4,-2 0 1 3,5 0-6 0,0 19-25 1,1 15-10-4,-9 5 0 3,8 5-4 0,-10 0-9 0,0-7-14-1,1-10-10 0,4-10-34 1,-1-10-25 0,-2-7-58-1,2 0-256 0</inkml:trace>
    </iact:actionData>
  </iact:action>
  <iact:action type="add" startTime="6536">
    <iact:property name="dataType"/>
    <iact:actionData xml:id="d4">
      <inkml:trace xmlns:inkml="http://www.w3.org/2003/InkML" xml:id="stk4" contextRef="#ctx0" brushRef="#br0">12645 14164 476 0,'0'0'262'6,"0"0"-164"1,0 0 19 0,0 0-49 2,0 0-18-2,0 0-5-1,-168 59-2 2,141-35-8 0,10 6 6 0,8 0-5-2,9 4-18 3,0-1-8-1,6-1-9 0,32-13 0-3,2-11-1 3,2-8-3 0,-1 0-2 0,-8-34 1-2,-2-11-1 2,-8 0 5 1,-7-2-1-2,-12 0 0 0,-1 4 1 0,-3 9 0 2,0 17 0-2,0 12 0-1,0 5 1 2,0 0 3 0,0 19 17 0,-16 29 0-2,2 16 6 2,1 13-13 0,5 7-3 1,-2 15-5-4,5 12 5 3,-6 16-2 2,1-3 3-2,-3-3 1-1,-4-20-2 0,-6-23-1 2,-5-17-7-2,-4-17-3 1,-1-19 0-1,-5-17-4 2,-5-8-7-2,5-3-28-2,5-55-18 3,7-21-36 0,26 26-23 0,0-4-166-2</inkml:trace>
    </iact:actionData>
  </iact:action>
  <iact:action type="add" startTime="7165">
    <iact:property name="dataType"/>
    <iact:actionData xml:id="d5">
      <inkml:trace xmlns:inkml="http://www.w3.org/2003/InkML" xml:id="stk5" contextRef="#ctx0" brushRef="#br0">13136 13514 522 0,'0'0'248'6,"0"0"-117"1,0 0-56 1,0 0-25 0,0 0-9 0,0 0 5-2,23 275-3 2,-23-179-11 1,0 15 8-1,0-5-4-2,0-10-6 1,0-17-4 1,0-18-19 0,0-16-7-2,0-20-4 2,0-10-14 0,0-15-43 0,0 0-60-1,0-13-176 0,2-18-400 1</inkml:trace>
    </iact:actionData>
  </iact:action>
  <iact:action type="add" startTime="7399">
    <iact:property name="dataType"/>
    <iact:actionData xml:id="d6">
      <inkml:trace xmlns:inkml="http://www.w3.org/2003/InkML" xml:id="stk6" contextRef="#ctx0" brushRef="#br0">13301 14057 724 0,'0'0'260'5,"0"0"-203"1,0 0 9 2,0 0-1 0,0 0-11 0,0 0-32 1,-346-41-18-3,297 36-4 1,9-3-19 2,23-6-76-4,17 6-133 3,0-1-470 0</inkml:trace>
    </iact:actionData>
  </iact:action>
  <iact:action type="add" startTime="7675">
    <iact:property name="dataType"/>
    <iact:actionData xml:id="d7">
      <inkml:trace xmlns:inkml="http://www.w3.org/2003/InkML" xml:id="stk7" contextRef="#ctx0" brushRef="#br0">13387 13526 23 0,'0'0'616'10,"0"0"-433"-5,0 0-51 2,0 0-39 1,0 0-25-3,0 0-13 4,0 449-16-1,-13-357 11 0,4-10-10 0,2-11-4-1,2-18-7 0,5-22-8 2,0-14-8-2,0-12-7-1,0-5-1 2,0 0-5 0,21-22-1 0,19-20-4-2,0 0-3 2,-6 8 8 0,0 12-1 1,-14 13 2-4,-4 5 1 3,-5 4 0 0,3 8 2 0,0 32 0-2,-5 11-3 3,-1 3-2-1,-3-6 0 0,1-7 0-1,-5-6-3 0,-1-16-15 2,0-7-24-4,0-7-46 2,0-5-34 1,0 0-143 0,0-5-445 0</inkml:trace>
    </iact:actionData>
  </iact:action>
  <iact:action type="add" startTime="8209">
    <iact:property name="dataType"/>
    <iact:actionData xml:id="d8">
      <inkml:trace xmlns:inkml="http://www.w3.org/2003/InkML" xml:id="stk8" contextRef="#ctx0" brushRef="#br0">14028 14005 498 0,'0'0'284'6,"0"0"-135"2,0 0-99-2,0 0-40 2,0 0 12 0,0 0-6-2,-161 43 13 2,117-18-8 0,6 4-5 0,15 2 6 0,10 0 12-2,13 0-3 1,0-3-5 1,0 2-8-1,29-1-3 1,12-2-5 0,2 2 3-1,1 4 7 2,-7 2 9-2,-16 1 5-1,-8-6-14 3,-13-4-8 1,0-3-12-6,-2-10-2 4,-30 1-4 0,-11-11-12-2,-2-3-32 2,0 0-29 0,31-3-83 0,3-16-155 1</inkml:trace>
    </iact:actionData>
  </iact:action>
  <iact:action type="add" startTime="8642">
    <iact:property name="dataType"/>
    <iact:actionData xml:id="d9">
      <inkml:trace xmlns:inkml="http://www.w3.org/2003/InkML" xml:id="stk9" contextRef="#ctx0" brushRef="#br0">14638 14203 634 0,'0'0'256'8,"0"0"-110"-1,0 0-42 2,0 0-20-2,0 0-18-1,0 0 8 2,195 0-19 0,-138 3-17-2,1-1-11 2,-1-2-3-1,-11 0-18 2,-8 0-3-4,-12 0-3 4,-10 0-22-1,-16-17-65-1,0 4-141 0,0-1-107 1</inkml:trace>
    </iact:actionData>
  </iact:action>
  <iact:action type="add" startTime="8869">
    <iact:property name="dataType"/>
    <iact:actionData xml:id="d10">
      <inkml:trace xmlns:inkml="http://www.w3.org/2003/InkML" xml:id="stk10" contextRef="#ctx0" brushRef="#br0">14860 13970 570 0,'0'0'253'7,"0"0"-108"1,0 0-49-3,0 0-36 3,0 0-27 0,0 0-21-2,-57 418-9 2,48-378-3 1,2-15-10-2,3-11-56-1,4-14-139 3,0 0-524-2</inkml:trace>
    </iact:actionData>
  </iact:action>
  <iact:action type="add" startTime="9625">
    <iact:property name="dataType"/>
    <iact:actionData xml:id="d11">
      <inkml:trace xmlns:inkml="http://www.w3.org/2003/InkML" xml:id="stk11" contextRef="#ctx0" brushRef="#br0">15534 14781 612 0,'0'0'267'7,"0"0"-145"-1,0 0-58 2,0 0-17 0,0 0-8 0,0 0-11-2,133-556-14 2,-106 408-4 0,1 1-1-2,-11 18 3 3,-5 25-2-2,0 33 1 2,-11 36-8-2,2 23-1-1,-3 12 1 2,3 0 6 0,1 9 24-2,5 43 27 2,5 30-57 0,10 16 0 0,6 12 3 1,6 8 15-4,1 2 13 4,0 2-2-1,-3-10-12-3,-1-13-8 3,-6-21-11 1,-8-22 0-1,-1-19 0-2,-5-12-2 2,-2-13-5 0,1-12-19 0,-9 0-40-2,-3-9-81 2,0-30-10-1,0 8-40 2,-6 6-287-3</inkml:trace>
    </iact:actionData>
  </iact:action>
  <iact:action type="add" startTime="9966">
    <iact:property name="dataType"/>
    <iact:actionData xml:id="d12">
      <inkml:trace xmlns:inkml="http://www.w3.org/2003/InkML" xml:id="stk12" contextRef="#ctx0" brushRef="#br0">15850 14371 354 0,'0'0'189'3,"0"0"-85"4,0 0-58 2,0 0-33-4,0 0-9 4,0 0 0-2,-211-47-4 2,206 47-13-4,2 0-189 3</inkml:trace>
    </iact:actionData>
  </iact:action>
  <iact:action type="add" startTime="10689">
    <iact:property name="dataType"/>
    <iact:actionData xml:id="d13">
      <inkml:trace xmlns:inkml="http://www.w3.org/2003/InkML" xml:id="stk13" contextRef="#ctx0" brushRef="#br0">16242 14399 464 0,'0'0'227'8,"0"0"-82"-1,0 0-80-1,0 0-27 2,0 0-19 0,0 0-18 0,0 0-1-2,11 51 15 3,5-102 14-1,-1-4-17 0,3-7 1-3,5 3-1 3,-3 4-3 1,1 14-3-2,-4 16-1-1,-4 13 3 2,-3 12 9 1,0 0 14-2,3 34 10 0,3 23-34 2,-4 12-5-3,4 5 13 2,-3-2 4 3,-3-1 2-7,0-7-4 4,-5-9-2 0,2-11-5-2,-7-10-7 2,3-21-3 0,-3-3-2 1,0-10-18-4,6 0-43 3,1-35-70 0,-4 5-60 0,-2 1-225-2</inkml:trace>
    </iact:actionData>
  </iact:action>
  <iact:action type="add" startTime="11095">
    <iact:property name="dataType"/>
    <iact:actionData xml:id="d14">
      <inkml:trace xmlns:inkml="http://www.w3.org/2003/InkML" xml:id="stk14" contextRef="#ctx0" brushRef="#br0">17002 14186 407 0,'0'0'221'6,"0"0"-67"1,0 0-106 2,0 0-9-2,0 0 37 1,0 0-12-1,-90 39 7 1,54-17-7-1,3 8-13 0,9 2-12 0,7 3-7 1,10 7-12 0,7-3-13-1,0-5-4 0,0-6-1 1,33-8-2 1,0-18-1-2,5-2-1-1,3 0-5 2,-9-39 4 0,-5-12 0-1,-7-5-1 0,-7 0 4 1,-10 9 0 0,-3 10-1-1,0 5 1 0,0 15 0 1,0 9-3 0,0 6 2-2,-3 2 1 3,-1 2 3-2,-5 40 4 2,5 17 6-4,1 18 1 4,-1 15 4-2,1 23-1 2,-3 23-5-3,-4 13 5 2,-3 7-4 0,-7-15 5 0,-8-27-1-2,-8-26-8 2,-8-28-6 0,-2-24-3 0,-6-24-6-1,0-14-15 0,5-11-21 1,14-53-22 0,8-26-7-2,12-26-57 2,13 54-45 0,0 6-400 0</inkml:trace>
    </iact:actionData>
  </iact:action>
  <iact:action type="add" startTime="11695">
    <iact:property name="dataType"/>
    <iact:actionData xml:id="d15">
      <inkml:trace xmlns:inkml="http://www.w3.org/2003/InkML" xml:id="stk15" contextRef="#ctx0" brushRef="#br0">17380 13633 197 0,'0'0'409'5,"0"0"-231"3,0 0-78 1,0 0-26-2,0 0-25 1,0 0-5-2,21 531-1 3,-21-428 5-2,0-9-19-1,0-15-4 5,0-15-18-6,0-17-5 3,0-16-2-2,0-14-12 3,0-17-44-2,0 0-64 2,0-3-208-4</inkml:trace>
    </iact:actionData>
  </iact:action>
  <iact:action type="add" startTime="11937">
    <iact:property name="dataType"/>
    <iact:actionData xml:id="d16">
      <inkml:trace xmlns:inkml="http://www.w3.org/2003/InkML" xml:id="stk16" contextRef="#ctx0" brushRef="#br0">17559 14526 17 0,'0'0'653'3,"0"0"-448"6,0 0-98-2,0 0-65 2,0 0-17-4,0 0-12 3,292-124-2 0,-257 76-5 0,-9 3-1-2,-18 13-5 2,-8 2 0 0,0 16-3 0,-12 9-13-1,-21 5 0 0,-4 0 0 1,4 17 9 0,3 20 7-2,1 7 7 2,5 4 16 0,13 6 16 0,2-5 9-2,9 0-5 4,0-2-6-2,0-8-7 1,0-9-14-4,13-8-2 4,10-14-13-2,14-8-1 1,0 0-7-2,7-20-26 2,2-22-29 0,-5-3-54 0,-28 22-80-1,-9 5-278 0</inkml:trace>
    </iact:actionData>
  </iact:action>
  <iact:action type="add" startTime="12289">
    <iact:property name="dataType"/>
    <iact:actionData xml:id="d17">
      <inkml:trace xmlns:inkml="http://www.w3.org/2003/InkML" xml:id="stk17" contextRef="#ctx0" brushRef="#br0">18341 14144 445 0,'0'0'183'5,"0"0"-6"1,0 0-82 2,0 0-59 1,0 0-31-2,0 0 20 0,0-6 8 0,-29 32-2 1,0-4 3 0,3-2 8-2,10 2 1 2,9-3-5 0,3 7-3 0,4-2 12-2,0 5-16 2,11-3 1 0,26 0-3 1,2-2-10-4,-2-3-1 3,-9 1 6 0,-5 0-8 0,-14 3-7-2,-9 0-9 2,0 4-3 0,-23-7-8 2,-31-4-4-3,-16-5-33 0,-14-4-53 2,45-9-65-2,7 0-220-1</inkml:trace>
    </iact:actionData>
  </iact:action>
  <iact:action type="add" startTime="15629">
    <iact:property name="dataType"/>
    <iact:actionData xml:id="d18">
      <inkml:trace xmlns:inkml="http://www.w3.org/2003/InkML" xml:id="stk18" contextRef="#ctx0" brushRef="#br0">15910 14344 150 0,'0'0'527'7,"0"0"-307"1,0 0-104-1,0 0-49 0,0 0-24 1,0 0-10-2,-30-3-2 3,-3 3 12-2,-6 0-5 2,-6 0-5-4,0 0-5 3,-6 0-9 0,6 0-9 0,0 3-4-2,4-1-5 2,14 0-2 1,4-2 0-2,14 4-1 0,2-4-5 0,7 0-17 1,0 0-28 0,0 0-30 0,11-6-32-2,4-2-119 2,-5 8-607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</inkml:brush>
  </inkml:definitions>
  <iact:action type="add" startTime="12774">
    <iact:property name="dataType"/>
    <iact:actionData xml:id="d0">
      <inkml:trace xmlns:inkml="http://www.w3.org/2003/InkML" xml:id="stk0" contextRef="#ctx0" brushRef="#br0">18441 18202 652 0,'0'0'313'7,"0"0"-138"1,0 0-67 0,0 0-14-1,0 0-33-1,0 0-12 2,50-18 5 0,-4-26-13 0,8-12 1-2,7-15 4 2,21-16 6 0,11-25-13 0,16-17-4-2,15-17 1 2,13-23-5 0,3-17-1 1,-2-5-9-2,-11-8 1 0,-6 5-11 2,-1-14-5-1,5-5-2-2,11-12-1 2,5 0-3 0,-4 19 0 0,-14 24 0-2,-18 34 2 2,-24 34-1 0,-17 38 0 0,-19 34-2-2,-25 23 3 3,-13 19-2-2,-7 0 3-1,0 0-2 1,0 0-1 0,0 19-4 1,-36 29 4 0,-23 10 2-2,-10 11 4 2,-4-2-6 0,-3-11 0 0,8-2-2-2,4-7-3 3,15-4-3-2,8-9-3 2,17-10 11-4,11-9-3 3,13-15 3 0,0 0-7 0,0 0-13-2,35-29-5 2,14-15 17 0,10-16 2 0,5-9 2-2,0-5 3 2,0 5 1 0,-6 0-1 0,-12 16 2-2,-4 17-1 2,-19 16 1 0,-11 15 1 0,-6 5 1-2,-6 0 9 2,0 25 0 0,0 34-2 1,2 17-2-4,6 2-3 3,-4-2-1 0,8-17-4 0,-1-15 0-1,-5-17-5 0,4-16-57 1,0-11-36 0,9-6-93-1,9-43-22 0,-14 17-106 1,5-3-112 0</inkml:trace>
    </iact:actionData>
  </iact:action>
  <iact:action type="add" startTime="13436">
    <iact:property name="dataType"/>
    <iact:actionData xml:id="d1">
      <inkml:trace xmlns:inkml="http://www.w3.org/2003/InkML" xml:id="stk1" contextRef="#ctx0" brushRef="#br0">21195 14346 390 0,'0'0'366'4,"0"0"-202"4,0 0-59 0,0 0-20 0,0 0-4-2,0 0-21 2,-240-84-5 0,176 129-3 0,16 11-15-2,9 14 2 2,14 8 4 0,23 10-4 0,2 0-7-2,11-17-11 2,44-14-10 0,13-22-3 1,16-35 0-4,6-3-7 4,2-63-1 0,-7-18-1-2,-17-5 1 0,-18-8-2 0,-23-6 2 2,-21 2-5-2,-6 10-4 0,-7 21-45 1,-47 21-65 1,15 49-116-3,7 0-269 1</inkml:trace>
    </iact:actionData>
  </iact:action>
  <iact:action type="add" startTime="14020">
    <iact:property name="dataType"/>
    <iact:actionData xml:id="d2">
      <inkml:trace xmlns:inkml="http://www.w3.org/2003/InkML" xml:id="stk2" contextRef="#ctx0" brushRef="#br0">21333 13835 689 0,'0'0'211'6,"0"0"-86"2,0 0-14-2,0 0 11 2,0 0-31 0,0 0-49 0,-851 723-12-2,583-414-13 2,-19 30 14 1,-4 21 4 0,17-6 1-3,16-11-12 2,46-32-6 0,47-61-5 1,49-69-10-4,57-81 3 4,59-71 3-3,111-38-8 3,102-98-1-4,96-73 5 3,71-71 2 2,63-79-7-4,52-54-2 2,-13-52 0 0,-57 8 2 0,-110 62 2 0,-124 97-1-2,-98 123 10 2,-70 99-7 0,-30 57 1-3,-104 113 15 3,-68 89 8 1,-76 84-21-2,-53 49 14 1,-29 43 15-2,-6 27-2 3,19 9-4-2,37-19-3 1,49-70-2-1,70-105-13 6,61-104-11-11,78-92 3 4,72-42-4 0,144-107-8 2,131-85 8 0,157-109 0 0,108-107-8-1,66-105-8 0,-5-74-13 1,-98-16-6 0,-149 70-7-2,-143 134 20 2,-121 163 19 0,-82 128 3 0,-51 116 1-2,-81 76 5 3,-83 148 18-2,-77 128-14-1,-47 109 3 2,-29 76 4 0,-21 39 5 0,6-14-5-2,20-58-14 2,56-105 2 0,72-135-2 0,73-116 3-2,88-115-5 3,93-64-1-2,154-139-15 1,133-117 14 0,117-129 1-2,84-109-3 2,61-112-14 0,-33-42-4 0,-98 58-3-2,-160 127 10 3,-163 198 3-2,-110 185 7-1,-55 128 4 2,-129 182 32 0,-93 143-13 0,-105 144 1 0,-63 85 1-2,-18 59 7 2,13 5 0 0,41-51-2-2,53-80 1 2,67-131-9 0,70-143-9 0,73-108-9 0,91-92-2-2,91-55 1 2,140-113-4 0,127-111 2-2,117-126-3 2,72-119-6 0,31-85 2 0,-63-14-12 1,-124 73 1-4,-149 144 0 3,-111 152 12 0,-95 152 8 0,-52 109 2-2,-109 148 14 2,-65 96-8 0,-68 85 0 0,-23 51-2-1,-20 35-2 0,5 14-1 1,31-40-2 0,56-80 1-2,61-96 5 2,58-106-6 0,60-77 0 1,50-67 0-4,127-93-13 4,102-112 12-2,112-115 1 2,66-115 0-4,69-93 0 3,11-49-10 0,-73 59-39 0,-109 150-15-2,-147 173 41 2,-149 195 23 0,-99 212 22 0,-151 151-15-1,-94 137-2 0,-53 51 10 1,-3 0 4 1,29-56-10-4,34-88 11 3,47-95-10 0,77-106-9-2,77-92 5 2,94-82-4 1,90-58-2-2,161-120-11-1,118-90 3 2,101-121-6 0,70-112-18 0,33-74-11 0,-27-5-14-2,-108 99 7 2,-148 144 24 0,-139 158 22-2,-102 128 4 3,-36 79 22-2,-110 126 52 1,-70 89-64 0,-68 74 0-2,-30 29-1 2,-3 2-1 0,33-42-3-2,37-69 11 2,64-89 0 1,63-84 0-2,63-65-10 2,42-43-6-4,122-114 2 3,95-88-3 0,91-103 1 0,49-78 0-2,-1-19 0 2,-45 26-5 0,-77 75-27 0,-98 115 18-1,-70 102 12 0,-77 96 2 1,-31 106 11-2,-89 99-5 2,-38 79 0 0,-15 32-2 0,-16-5-1 0,0-15-1-2,2-35-2 2,12-51-17 0,25-44-83 1,30-54-73-4,107-112-110 3,3-7-350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55">
    <iact:property name="dataType"/>
    <iact:actionData xml:id="d0">
      <inkml:trace xmlns:inkml="http://www.w3.org/2003/InkML" xml:id="stk0" contextRef="#ctx0" brushRef="#br0">31323 13852 709 0,'0'0'79'7,"0"0"40"1,0 0-14-1,0 0-43 1,0 0-6 0,0 0-5-1,0 0 1-1,-746-6 14 2,608 8 2 0,-10 7-17 0,-5-6-4-2,-14-3-14 2,-20 0 0 0,-4 0-3 1,-7-3-11-2,4-6-2 1,3 4-3 0,5 5 2-1,1 0 13 0,9 0-11 1,4 0-6 0,4 0 6 0,7 0-4-2,-6 0-8 2,3 0-1 0,1 0 4 0,-3-5-2-2,-3 2-1 2,5 1 0 0,12-2-6 0,2-5-4-2,10 5 1 2,2-3 0 0,5 4 1 0,10 3 2-1,11 0 0 0,9 0-1 2,9 0 0-2,7 0-4-1,1 0 5 2,5 0 2 0,0 0 0 0,7 0-4-2,2 0 3 3,-2 0-2-2,7 0 2 2,2 0-2-3,2 0 2 1,7 0 1 1,-1 0-2-1,1 0 2 0,4 0 0 1,-5 0-1 0,-10 0 0 0,-4 0-1-2,-11-3 2 2,-2 3-2 0,3 0 0 0,1 0-5-3,3 0 5 4,4 6 0-1,2 14-4 0,0 4 4-2,-8 3-1 3,-1-5-2-2,-4 3-5 2,3-1 2-4,8-5 0 3,18-3-7 0,19-4-1 1,16-5-1-4,4 3 4 1,3-9 0 2,-8 6 5 0,1-4 4-2,-3-1-4 3,3 5 0-1,4-6-4-1,4 3 1-1,9 1 4 2,3-2 1 0,-6-3 3 0,6 4 1-2,0-2 2 3,-3 4 4-2,-1 7-5 2,-3 7 2-4,1 8-3 4,-1 2 0-2,4 5 3 1,1-1-3-2,0 2 2 2,-4 9-1 1,0 6-1-2,-3 5 0-1,-2 8 0 2,-10 6 7 0,4 6-4 0,-9 10-1-2,1 6 3 3,-1 16 4-2,0 18-8 2,1 5 6-4,2 2-1 4,-3-10 0-2,3-14-2 3,-2-5 5-6,2-5-5 4,6 2 3 0,2-8-1 0,11 8 0-1,0-8 5 1,4 2-2 0,0 1-5-1,0-4 3 0,0-4 0 0,0-2-2 1,0-4-2 1,0 11-1-4,4 9 2 3,12-1-2 0,4 2-1 0,3 1 3-2,2 0-3 3,-2 3 4-2,0-9-1 2,3-2-2-3,-8-9 0 1,1-11-1 2,-8-10 0-2,1-6 1 0,-8-4 1 0,1-2-2 1,-5 4 1 0,0 5-2-1,0 4 1 1,0-7-1-1,0-2 0 1,0-8 0-2,0-21 1 3,0-7 1-2,0-16-2 2,0 1 1-4,0-7 0 4,0 8-2-2,0-8 2 2,0 0 0-4,0 0-1 3,0 0 1 1,0 0-1-2,2 0-2 0,-2 0 2 2,3 0 0-2,5 4-1 0,-3 1 3-1,6 3-2 3,-4-1 1-2,0 5 0 1,-1-4-1-2,-3 4 1 3,4-7-1-2,-4 0 0 1,4-2-1-1,0 9 0 1,9-7 0-1,5 6 1 2,-1 3-1-4,10 0 1 3,4 3 1 0,6-5-1 1,12 1-2-4,9-8 1 4,16 5 0-1,10 1 1 0,9 0 0-3,-3 9 4 3,-4-1-3 1,-3-2 0-1,-1 4 2-2,16-11-3 2,9 4 1 0,16-8 0 0,3-4-2-2,0 2 0 3,3-3 1-2,-2 6 1 1,-2 5 5-3,5-4 3 3,-2 3 0 0,2 0 3 1,5-5 1-3,5 3-5 1,-2-4-6 2,-4 7 8-2,-10-5-5-1,-14 5 1 3,-8-12 3-1,-9 5 2-1,1-5-1-1,0 0 3 3,3 0-3-2,0 0-3 2,2 0-1-4,-8 0-5 4,0 0 1-2,2 0 1 3,-5 0-2 7,2 0 0-16,1 0 2 2,-2-5-3 5,6-1 0-3,-4-6 4 3,-7 4-2 1,-3 8 3-1,-2-5-1-3,3 0-3 3,-4-4 4 0,-1 3-4 1,0-5 3-3,-5 0-2 2,-2 3 2-1,0-11-3 2,1 12 0-3,-1-4 0 2,1-3 2-1,1 2 1 2,1 2-3-4,-11-5 2 3,4 2-1 1,-5 6-1-2,6 2 0-1,4 5 2 2,5 0 0 1,-2 0 1-2,4 0-4-1,-1 5 0 2,-6 9-1 1,9-3 2-2,-5-5-2-1,-1 2 0 2,8 5 1 0,4-6 0 0,1 10-1-2,-2-5 3 3,0 1-1-2,-6-1-1 2,0-9 0-4,4-3 0 4,6 0 2-2,7 0-2 2,-3-15-1-4,-2-2 1 4,-7 9 0-1,-6 3 2 0,-1 5-1-2,0 0 1 2,-1 0-2 0,5 0 2-2,-2 0-1 1,0 0-1 1,2 0 0 0,0 0 0 1,3 0-2-4,2 0 1 4,-5 0-2-2,0 0 2 2,-13-9-2-4,-4 4-1 3,-7 0 2 0,-3-2 0-2,-6-7-5 2,-2 3 4 0,-6 5-4 1,2-5 6-4,-5 3-1 3,0 3 2 0,-1-2 0 0,-10-1 0 0,-1 8 0-1,-11-5 0 1,-1 5-1-1,-9 0 2 1,-5-6-2-1,1 6 0 1,-3-6-4 0,8-5-1 0,-3-2-4-3,5-13-5 4,0-10 0-1,-4-9 1-3,-5-11 3 3,-1-21 3 0,0-9 0 0,0-23 3 0,0-7-3-2,0-22 4 2,-7-20-1 0,3-10 2-2,4-27 0 2,0 2 2 1,0 4 1-2,0 13 0 0,0 16 0 0,-9-3-1 2,-3 1 1-2,1 0 0-1,-2-1 0 3,1-3 0-1,-1-2 1 0,3 7-1 0,0 15 0-3,-6 17 0 3,4 14 1 1,-1 9-2-1,0 1 1-2,3-4 0 2,6-1 0 0,1-3 0 0,-3 5 0-3,3-11 0 4,0-7-1-2,-1-2-1 2,-5 5 1-3,2 17 0 2,-6 15 1-1,1 19-2 2,-4 20 0-4,3 17-2 3,2 8-8 1,-1 10 2-2,-2 4 1-1,-1-4 8 2,-4 0 0 1,-5-3 1-4,-4 1 1 3,1-1 0 0,-4 1 0 0,1 2-1 0,-7 4 1-1,7 0 0 0,-3 9 0 1,-4 0-1 0,0 4 3-1,-7 0-3 1,-4 0 3-1,-11 0-3 2,-8 0 0-4,1 0 0 4,8 8 1-2,1 7-1 2,3-8 0-3,5 8 0 1,1 0 2 2,-4-5-1-2,-1 7 0-1,2-2 1 2,1 5-1 0,0-3 3 1,2-2-3-4,2 2-1 3,6-2 2 0,0 2 0 0,9-4 0-2,-3 2-2 3,2 2 4-2,1-4-3 2,-5-2-1-4,-2 4 4 3,2 0-4 1,-7-2 1-1,-1 4 0-3,4 0 2 4,-11 3-2-1,4-1 4 0,1-3-4-3,-5 4 4 4,5-6-2-1,-2 0-1 0,2-1 0-2,4-6-1 2,1 1 3-1,9-3-4 2,3 5 4-4,6-3-4 4,3 8 0-2,-1 8-1 2,-2 4-12-4,1 10-51 3,-1 7-134 0,23-24-110-2,0 6-318 2</inkml:trace>
    </iact:actionData>
  </iact:action>
  <iact:action type="add" startTime="11129">
    <iact:property name="dataType"/>
    <iact:actionData xml:id="d1">
      <inkml:trace xmlns:inkml="http://www.w3.org/2003/InkML" xml:id="stk1" contextRef="#ctx0" brushRef="#br1">12662 10455 587 0,'0'0'242'6,"0"0"-67"0,0 0-65 1,0 0-43 1,0 0-24 0,0 0 8-2,-36-15-13 2,8 13-7 0,-5-1-5 0,-5-1-3-1,5 4-3 0,-11 0-3 2,7 0-1-2,-8 0 0-1,1 24 1 2,7 3-1 0,3 4-5 0,1-3 0-2,8 4-1 2,6 6-1 0,6 6 1 0,12 7 5-2,-5 3 3 4,6 4 3-4,0 6 4 3,0 0-1-4,0-2-4 4,0-1-5-2,0 3-3 1,0 1-4-1,0 3-1 0,0-3-4 2,0-4 0-1,0-4 0-3,0 1-2 3,0 3 2 1,0 0-2-2,3 0 4-1,0 2 0 2,-2-1-2 0,8-8 3 1,-5 1 3-4,-4-11-3 3,0-10-1 0,3-11-1 1,-3-9-1-4,0-4-1 3,0-7-2 0,0 1 1 0,0-4 0-1,0 0-2 1,0 0-1 0,0 0 2-1,0 0 0-1,0 0 0 2,0 0 0 0,0 0-3 0,0 0 3-2,0 0-1 2,0 0 0 0,-10 0 1 0,-3-7 0-2,0 5-3 3,2-1 0-2,2 1 0 1,6 2 3-2,3 0 0 2,0-3 1 0,0 3 0 0,0 0 0-1,0 0-1 0,0 0 0 2,-4 0 0-2,-4-7-1-1,-5-3 0 2,0-15-1 0,-1-12 2 1,-5-14 0-4,2-2-1 3,-4 2 0 1,1 9 1-1,-3 12 0-2,-3 4-2 2,5 12 1-1,-2 3-2 1,7 3 1-2,-1 3 0 3,7-2-3-1,1 4 4-1,2 3 1 0,7 0 3 0,0 0 2 2,0 0 2-1,0 0 0-3,0 25-4 3,3 7 2 0,20-2-2 0,0 2 3-2,0 2 2 3,3 3 8-2,2 0-4 1,-6 7 5-1,2-3-1 1,1 0 1-1,-5-11 2 1,2-8-7-2,-8-7 5 2,2-11 2 0,-4-4 1 0,11 0-6-1,-4 0 1 0,6 0-1 2,4-11 1-1,-12 0 7-3,3 6-6 3,-10-2-16 0,3 5 0 0,1-3 0-1,6-5 0 0,-6-3 0 1,11-9 0 0,-2-12 0-2,-8-3 0 3,2 0 0-2,-4 7 0 1,0-1 0-1,2 5 0 0,-2 4 0 1,1-1 0 0,-1 6 0-2,2 10 0 2,-1 7-45 1,-1 0-110-2,-13 0-102-1,0 11-174 2</inkml:trace>
    </iact:actionData>
  </iact:action>
  <iact:action type="add" startTime="12821">
    <iact:property name="dataType"/>
    <iact:actionData xml:id="d2">
      <inkml:trace xmlns:inkml="http://www.w3.org/2003/InkML" xml:id="stk2" contextRef="#ctx0" brushRef="#br1">12842 9932 665 0,'0'0'196'7,"0"0"-76"1,0 0-50 0,0 0-34-2,0 0 1 2,0 0 21 1,0 0 9-1,77-32-1-3,-61 32 1 3,-2 0-14 0,-1 0-21 0,0 17-11-2,-8 11-12 2,-3 3-5 0,-2 8 0 0,0 9 0-2,0 11 0 2,0 6-2 0,0 3 6 1,0-1-1-4,0-3 2 3,0-2 1 0,0-8 6 0,0-9 2-1,0-11-1 0,0-12-5 2,21-7-6-2,11-15-3-1,10 0 0 3,4 0-3-2,6-32 0 2,-10-11 0-4,-3-9-2 4,-8-14 2-2,-5-12 0 2,-9-7-2-3,-2-3 2 2,-7 2-1-1,-5 22-1 1,-3 11 2-2,0 22-1 3,0 14-1-1,0 8 0-1,0 9-3 0,0 0-1 0,0 0 5 2,0 36 1-2,-11 18 8-1,6 7-4 2,-2 18 3 0,4 3-3 0,3 5 2-2,0-6-3 2,0-13 4 0,-3-17-3 1,3-17-2-3,0-17-2 1,0-8-3 2,0-9-7-2,0 0-22-1,3-41-63 2,23-15-39 1,-5-14-66-2,-14 38-129 0</inkml:trace>
    </iact:actionData>
  </iact:action>
  <iact:action type="add" startTime="13534">
    <iact:property name="dataType"/>
    <iact:actionData xml:id="d3">
      <inkml:trace xmlns:inkml="http://www.w3.org/2003/InkML" xml:id="stk3" contextRef="#ctx0" brushRef="#br1">13562 9419 599 0,'0'0'221'6,"0"0"-67"2,0 0-41 0,0 0-37 0,0 0-23-2,0 0-17 2,0 343-17 0,0-302-11 0,0-13-6-1,0-15-2 0,0-9-15 2,0-4-62-4,7 0-191 3,2 0-517 0</inkml:trace>
    </iact:actionData>
  </iact:action>
  <iact:action type="add" startTime="14613">
    <iact:property name="dataType"/>
    <iact:actionData xml:id="d4">
      <inkml:trace xmlns:inkml="http://www.w3.org/2003/InkML" xml:id="stk4" contextRef="#ctx0" brushRef="#br1">8360 6596 459 0,'0'0'237'9,"0"0"-53"-2,0 0-36 1,0 0-51 0,0 0-34-2,0 0 17 2,0 0 19-1,-64-24-25 2,12 24-17-3,-12 0-3 2,-10 0-12 0,-6 0-14-1,-1 0-6 0,4 0-9 0,-2 4 1 2,2 4 3-1,-1 6 6-2,1 3-4 3,-3 1-2-2,-1 9-4 0,1-5-3 0,-5 3 0 1,1 0-6-1,4-1-1 2,10-8-2-4,8 5-1 3,5-8 0 1,7 1 2-1,3 0-3-2,7 0 2 2,3 3-1 0,6-5 0 0,2 1 3-2,3-2-1 2,1-2-2 0,5 0 0 0,1-1 0-2,-2 0 0 2,7-2 1 0,-1-1-1-1,7-2 0 0,5-3 0 1,3 0 0 0,0 0-2 0,0-8 1-3,7-23 1 4,16-9 0 0,8-2 0-1,-1-3 0-1,2-2 0 1,1-1-1 1,-1 1 2-2,-4-1-2-1,-6 11 1 1,-8 12 0 1,-2 11 0 0,-11 11 0-2,-1 3-1 1,0 0 1 1,0 22 1-1,-13 21-1 0,-14 11-1 1,-1 10 1-1,-5-2 0 2,1-1 0-3,0-11 0 2,7-5 1 0,6-4 0-1,6-11 1 0,5-4 0 0,8-10 7 2,0-2-1-2,0-3 16 0,29-2-3 1,11-3 0 0,12-1 1 0,3-5-1-2,6 0-3 2,-11 4-1 1,0 0-6-3,-9 0-11 0,-5-2 4 2,0 1-4 1,-8-3-14-1,-3 0-39-2,-7 0-64 2,4 4-74 0,-22-3-112-1,0 6-11-1</inkml:trace>
    </iact:actionData>
  </iact:action>
  <iact:action type="add" startTime="15755">
    <iact:property name="dataType"/>
    <iact:actionData xml:id="d5">
      <inkml:trace xmlns:inkml="http://www.w3.org/2003/InkML" xml:id="stk5" contextRef="#ctx0" brushRef="#br1">8796 6406 444 0,'0'0'211'5,"0"0"-41"3,0 0-57 0,0 0-30 0,0 0-24-2,0 0 3 3,13-47-8-2,3 44-11-1,2-2-3 2,2 5 8 0,-1 0-8 0,-8 0-12 0,5 0-8-2,-6 18-4 2,-2 9-12 0,-1 7-1-2,-7 2-2 2,0 6 4 0,0 2-2 0,0 5 3-2,0 0 0 5,-9 0-1-4,-5 1 5 1,5-3-3 0,6-3 2-2,3-6-2 3,0-6 3-2,0-11-6-1,10-8-1 0,28-5 2 2,8-8-4 0,8 0 1 1,-6-8-2-4,1-26 0 3,-5-6 0 0,-4-13 0-2,-1-8 0 2,-1-7-1 1,-2-5 1-2,-13 3-1 0,-7 5 1 0,-8 8-1 1,-7 16-1 0,-1 15 2 0,0 15 0-2,0 8-1 3,0 3-3-2,0 0 1 1,0 0 3-2,-1 27 1 3,-11 10 1-2,8 18 0 0,4 11 5 0,0 13-1 2,-3 3 8-1,-2-4-4 0,2-4 3-3,-7-15-5 3,7-14-4 0,2-11-2 0,-2-17-2-2,3-12-2 2,0-5-1 0,0 0-11 0,3-5-43-2,14-32-57 3,-9 11-65-1,-4 1-124-3</inkml:trace>
    </iact:actionData>
  </iact:action>
  <iact:action type="add" startTime="16573">
    <iact:property name="dataType"/>
    <iact:actionData xml:id="d6">
      <inkml:trace xmlns:inkml="http://www.w3.org/2003/InkML" xml:id="stk6" contextRef="#ctx0" brushRef="#br1">9766 6182 442 0,'0'0'136'5,"0"0"34"3,0 0-49-2,0 0-30 2,0 0-8 0,0 0-12 0,0 0-14-2,181-20-2 2,-158 20 4 0,2 18-5 0,-2 4-12-2,-4 9-13 2,-12 6-12 0,-7 1-3 0,0 3-10-1,0-6-2 0,-30 2-1 2,-9-12 1-2,-12-8-3 0,-3-10 1 0,9-7 0 1,6 0-4 0,9-4 3-2,7-18-5 3,17-1 2 0,6 3-1-2,0 3 3-1,0 4 2 1,23 4 0 1,13 6 1 0,5 3-1-1,10 0 0 0,2 5 1 2,-1 30 2-2,-1 1 0 0,-6 3 1 0,-9-11-2 2,-7-5-2-2,-10-12 0-1,-10-2-4 2,-6-7-8 0,-3-2-53 1,0 0-139-4,0 0-338 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3:57:06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4637">
    <iact:property name="dataType"/>
    <iact:actionData xml:id="d0">
      <inkml:trace xmlns:inkml="http://www.w3.org/2003/InkML" xml:id="stk0" contextRef="#ctx0" brushRef="#br0">19578 5708 772 0,'0'0'230'7,"0"0"-95"1,0 0-72 0,0 0-8-2,0 0-6 2,0 0 7 0,0 0 5 0,-23 10 6-2,23-7 2 2,0 3-2 0,0-1 2 0,0 8-4-2,0 6-30 2,14 0-7 0,17-3-4 0,-1 4-6-2,3 0 0 2,4-3 0 0,-1 3 1 0,3-1 1-2,-3-2 0 2,9 3 5 1,-4 0-5-2,2-10-6-1,1 0-4 2,-1-5-5 0,4-5 0 0,3 0 0-2,4 0 0 2,1 0-5 0,-3 0 0 0,2-3 0-2,-3 1 0 3,-4 2 0-2,-2-7 0 1,-1 4 0-2,-4 2 0 2,1 1 0 0,-2 0 0 0,2-4 0-2,-1 4 0 2,1 0 0 1,2 0 0-2,1 0 0-1,2 0 0 2,5 0 0 0,1-5 0 0,2-2 0-2,-4-3 0 2,7 4 0 0,-9-5 0 0,4 3 0-2,-8 2 0 3,-7 0 0-2,-3 6 0 1,-1 0 0-2,0 0 0 2,-2 0 0 0,2 0 0 0,3 0 0-2,5 0 0 2,5 0 0 1,5 0 0-2,5 0 0-1,2 0 0 2,2-3 0 0,4-2 0 0,-6 3 0-2,-2-6 0 3,-7 4 0-2,-1 1 0 1,-4-6 0-2,-1 3 0 3,4-2 0-2,-4-3 0 1,8 0 0-2,-2-1 0 2,5 5 0 0,-1-3 0 0,1 5 0-1,-6 3 0 0,4-1 0 2,-4 3 0-2,4-3 0 0,-4 0 0 0,4-3 0 1,-3 4 0 0,-1-7 0-2,0 7 0 2,4-5 0 0,-2 5 0 0,2-1 0-2,9 3 0 2,-5 0 0 1,4 0 0-2,-1 0 0 0,-2 0 0 0,2 0 0 2,-3 0 0-2,1 0 0-1,-5 0 0 2,-4 0 0 0,-7 0 0 0,-5 0 0-2,-6 0 0 2,-4 0 0 0,-5 0 0 0,2 0 0-2,-6 3 0 2,-5-3 0 0,-1 2 0 0,-6-2 0-2,-2 0 0 3,-3 0 0-2,0 0 0 1,0 0 0-2,0 0 0 2,4 0 0 0,-4 0 0 0,0 0 0-2,0 0 0 2,0 0 0 0,0 0 0 0,0 0 0-2,0 0 0 2,0 0 0 0,0 0 0 0,0 0 0-2,-25 0 0 2,-34-5-230 0,23-9-98 0,-8 3-202-2</inkml:trace>
    </iact:actionData>
  </iact:action>
  <iact:action type="add" startTime="12003">
    <iact:property name="dataType"/>
    <iact:actionData xml:id="d1">
      <inkml:trace xmlns:inkml="http://www.w3.org/2003/InkML" xml:id="stk1" contextRef="#ctx0" brushRef="#br1">3882 17319 572 0,'0'0'273'6,"0"0"-92"2,0 0-66-1,0 0-34 1,0 0 3-2,0 0-5 2,-6 34-4 0,6-34-24 0,0 0-5-2,11-4-19 2,25-37-11 0,10-16 10 0,12-10 11-2,12-12-4 2,4-8-3 0,8-5-3 0,10-7-6-2,-1-4 4 3,9-10-7 0,0-5 2-1,0-3-6-3,-3-2 4 4,-4 4-5-1,-5 5-5 0,-4 9 3-2,5 4-10 2,2 12 6 0,-4-2-4 0,4 6 2-1,-4-1-3 0,-7 0 1 2,1-3-2-2,-4-9 0 1,-1-4 0-1,-8-1 0 2,-7 8 0-3,-2 14 1 0,-5 16-3 2,-7 9 3 1,-7 11-2-2,-4 2 0-1,-7 9 0 3,-5 1 0-2,-6 2 0 1,-2 9-2-2,-6 5 3 2,-7 5-1-1,-3 12 0 1,0 0 3-2,0 0-2 2,0 0 2 0,-31 30 0 0,-18 10-3-3,-7 5 0 3,-11 5 0 0,-10 5 0 1,-4 6 0-4,-2 1-1 4,2-2 1-2,4 1 0 2,13-4 0-3,5-12-2 2,14-11 2 0,22-14 0 0,10-10-3-2,13-10-5 2,0 0 2 0,7-47-9 0,45-24 12-3,6-8 5 4,9 9-2-1,3 5 2 0,3 9-2-3,1 2 2 4,6 5 1-1,-12 5-4 0,-5 11 2-2,-16 11 2 1,-16 7-1 2,-11 7-1-2,-7 8 2 0,-1 0-2 1,-4 0 5 0,1 20-1-1,3 22-3-1,1 14 0 2,0 9 2 1,4 2-1-1,-1 7 4-2,7-8-4 1,-7-4-1 1,-7-10-2 1,0-11 0-4,-5-10-1 3,-4-4-7 0,0-3-25 0,0-1-66-1,0 4-74 1,0-27-56 0,0 0-225 0</inkml:trace>
    </iact:actionData>
  </iact:action>
  <iact:action type="add" startTime="13426">
    <iact:property name="dataType"/>
    <iact:actionData xml:id="d2">
      <inkml:trace xmlns:inkml="http://www.w3.org/2003/InkML" xml:id="stk2" contextRef="#ctx0" brushRef="#br1">3716 10047 239 0,'0'0'520'8,"0"0"-359"0,0 0-59-2,0 0 5 2,0 0-19 0,0 0 25 0,0 0-10-2,5 0-21 2,20 1-14 0,11 16-8 0,18-2-19-2,13 0-5 3,15-5-4-2,7 2-8 1,15 0 0-2,13-2-3 2,20 1 4 1,6 3-7-2,2-2 5-1,4 5-5 2,-1 5 7 0,16 10-11 0,10 6 1-2,12 7 0 2,11 6-7 0,7 3 3 0,0-7-5-2,-4-3 5 2,-10-4-6 0,-8-3 9 0,-3-3-6-2,-11-4 2 2,-7 2-10 0,-7-2 0 1,-16-2 0-4,-12 0 0 3,-4 0 0 0,-9 1 0 0,-10-2 0-2,-15 3 0 2,-8-9 0 0,-22-6 0 0,-9-4 0-2,-14-9 0 2,-8-2 0 0,-12 0 0 0,-2 0 0-2,-12 0 0 2,-1 0 0 0,0 0 0 0,0 0 0-2,0 0 0 3,0 0 0-2,0 0 0 2,0 0 0-4,-24-9 0 3,-26-30 0 0,-13-11 0 0,-8-12 0-2,-6-2 0 2,-4-10 0 0,-2 2 0 0,6 7 0-2,8 7 0 2,3 17-5 0,17 11 0-2,4 9-2 2,13 14 5 0,15 1-3 0,4 6 5 0,7 0-1-2,6-3 1 3,0 3 3-2,0 0-2-1,0 0 5 2,0 0 0 0,6 14 0 0,34 23-5 0,17 13-2-2,12 4 2 2,5 5-1 0,8 2 0 0,0-1 2-2,-6-6-2 2,-4-7 0 0,-8-8 0 0,-18-5 0-2,-12-8 0 2,-10 1 0 0,-8-5 0 0,-6-2 0-2,-7-1 0 3,0-4 0-2,-3-7 0 1,0 0 0-2,-3 4 0 2,-40 0 0 0,-18-1 0 0,-16-5 0-2,-7-3 0 2,-5 1 0 0,5 5 0 0,3 2 0-2,15 3 0 2,2 6-2 0,7 3-70 0,4 5-63-2,40-18-80 2,8 6-137 0</inkml:trace>
    </iact:actionData>
  </iact:action>
  <iact:action type="add" startTime="15244">
    <iact:property name="dataType"/>
    <iact:actionData xml:id="d3">
      <inkml:trace xmlns:inkml="http://www.w3.org/2003/InkML" xml:id="stk3" contextRef="#ctx0" brushRef="#br1">5058 17431 363 0,'0'0'333'6,"0"0"-143"0,0 0-52 2,0 0-42-2,0 0-27 2,0 0-22 0,0 0-13 1,-739-620 12-2,598 507-7-1,0 7-7 3,-4 2 4-2,2 2-15 1,2 9 11-2,8 6-5 4,8-1-3-2,5 6-4-2,4-9-7 3,4-5 2-2,-1-10-2 1,5-7 2 0,2 1-1-1,-1-3 6 0,5-1-2 2,-4 1-2-2,-4 0-6-1,3 6 7 3,8 8-11-1,4 16-2-1,18 12-4-1,9 11-1 3,5 8 0-2,13 7 2 2,9 5-2-4,12 11 2 4,12 8-2-1,6 9 2-3,6 6 0 2,0-1-1 0,5 6-1 1,-3-2 1 0,3 2 0-2,0 1 2 3,0-1-2-2,0 3 3 0,-1 0-2 1,1 0 3-1,0 0-2 1,0 0 4 1,0 0 0-3,0 0 2 2,0 0 10 1,0 0 12-2,0 25-10-1,0 20-16 2,12 11 0 0,3 17 0 0,0 9 5-2,1-1-2 2,4 11-3-1,-10-4 4-1,3-4-3 2,0-9 1 0,-10-18-2 0,2-20 5-1,-5-18-8 1,0-6 3-1,0-11-4 2,0 1-1-1,0-1-5-2,0-2-4 2,0 0 0-1,0-48-1 2,0-30 9-3,0-27 3 2,0-18-2 0,-13-4 2 0,-8 1-2-3,1 20 1 4,4 18-1-2,5 24 1 3,-1 24 0-6,12 18 1 5,0 9-1-2,0 9 8 2,0 1-5-4,0 3 11 4,0 0 9-1,45 14 15-2,22 23-29 2,21 8-1 0,21 3 4 0,4-2-3-3,10 3 5 3,-10-4-11 0,-13-6 5 0,-23-10-8-2,-19-8 0 3,-28-9 0-2,-14-8 0 1,-11-2-5 0,-5-2-13-2,0 3-52 2,0-3-94 0,-8 0-131-2,-12 0-137 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230">
    <iact:property name="dataType"/>
    <iact:actionData xml:id="d0">
      <inkml:trace xmlns:inkml="http://www.w3.org/2003/InkML" xml:id="stk0" contextRef="#ctx0" brushRef="#br0">11755 18269 869 0,'23'-2'270'6,"-33"2"-153"1,-80 2-30 1,-59 23 19-1,-60-5-46 0,-36-5 3 1,-33-5-6 1,-9 2-24-2,5 2-9-1,11-1-11 4,26 4-7 4,25-4-2-13,33 0-4 5,36-4-5 2,47-4-1 0,37 0 2-1,34-5-2 0,33 0 6 1,29 0-3-1,72-13 3 2,75-6 5-3,56 11 3 2,37 8-2-1,37 0-6-1,-22 10-1 3,-29 20 1 0,-31 7 6-2,-43 0 11-1,-36-12 0 2,-22-6 18 0,-42-4-9 0,-32-4-1-3,-25-11-8 4,-24 6-7-1,-48-6-10 1,-90 5-12-2,-74-2 12 0,-53 9 3 0,-5 6 3 2,33 13 10-3,43 1-9 1,56-7-4 1,45 0-3-1,32-13-33-1,45-12-40 3,16 0-88-2,36-20-80 2,24-9-748-2</inkml:trace>
    </iact:actionData>
  </iact:action>
  <iact:action type="add" startTime="10922">
    <iact:property name="dataType"/>
    <iact:actionData xml:id="d1">
      <inkml:trace xmlns:inkml="http://www.w3.org/2003/InkML" xml:id="stk1" contextRef="#ctx0" brushRef="#br0">27079 15321 750 0,'0'0'170'8,"0"0"-95"-1,0 0-8 0,0 0 5 0,0 0-28 1,0 0 3 0,0 0 3-2,-268-25 7 2,201 36-26 0,6 10 2 1,-8-1-4-4,2 5-7 3,3 2 9 0,1-5-6 0,6 6 11-2,1 1-11 2,11 3-4 0,-3 12-1 0,7-2 9-1,3 11 7 0,5 3-10 3,8 6-4-4,2 6-5 0,7-1-1 2,2 0-9 0,4-1 1 0,1-8-6-1,5 0-1 1,1 2 2-1,3-4-2 2,0 6 1-4,0 6-1 3,11-3 2 1,21-1-3-1,16-2 11-3,12-3-5 4,16 0-5-2,19-11-1 2,12-4 0-3,6-16 0 1,-2-4 1 2,-2-5 0-1,-2-6 3-3,-8-1 1 4,-6-2 3-2,-9-6-4 1,-10-1 1-2,-5-3-5 2,-5 0 0 0,6-7-5 0,1-37 1-2,6-18 3 2,-1-8-2 1,4-8 2-2,-9 1 1 0,-4-4 0 0,-12-1 2 2,-7 1-2-2,-11-14-1 0,-9-10-1 1,-9-9 0 0,-18-1 0 0,-1-1 1-2,0 5-1 2,-29 17 1-1,-26 7 1 2,-16 16 4-4,-11 24-3 4,-10 10 1-2,-15 15 1 2,-8 10 2-4,-9 12-3 4,-1 0-1-2,5 0-2 1,13 0-4-1,17 0-32 1,19 9-39 0,14-4-32-1,24-5-62 1,33 0-133-2,0 0-773 3</inkml:trace>
    </iact:actionData>
  </iact:action>
  <iact:action type="add" startTime="12144">
    <iact:property name="dataType"/>
    <iact:actionData xml:id="d2">
      <inkml:trace xmlns:inkml="http://www.w3.org/2003/InkML" xml:id="stk2" contextRef="#ctx0" brushRef="#br0">32848 10429 509 0,'0'0'269'7,"0"0"-163"1,0 0-30 1,0 0-29-4,0 0-25 4,0 0-10-2,0 0 0 2,-304 84 10-4,265-56 12 3,1 4 13 0,-1 3-1 0,-2-4-16-2,8 2-11 3,-2 5-1-2,-1-4-11 2,-3 7-3-3,-2 2-1 2,5 8 3 0,0 5 5 0,11 2 6-1,8-2 9 0,1 1 10 1,4-3-8 0,6 1-5-2,-2 7-12 2,3 5-1 0,-2 4-5 0,-6 5-2-2,0-6-2 1,9-6-1 2,-11-10 1-2,11-10 0 0,-1 0 0 0,1-6 2 1,4 10 6 1,0 2 5-3,0 2 6 2,0 5-3 0,0-5-3 0,9 2-12-2,7-1 1 2,0-5-2 0,-2-6 2 0,1-3-1-2,1-1 6 2,-3-12 0-1,0 0-4 1,-3-4 0-2,-3-2-1 2,6 0 0 1,-1-1-2-1,7 1 3-3,1-1 0 3,0-4-2 0,3-3-1 0,-10-1 1-1,5-6-2 0,1 4 0 2,1-6 7-2,0 4 5-1,1 2-2 2,2 5-5 0,1 0 2 0,1 1-1-2,3 0-2 3,-11 0-4-2,2-3 1 2,-2-1 0-4,-7-5 0 4,3-1 1-2,-1 1-2-1,4 3-1 2,-3-7 1 0,3 4 2 1,4-1-2-2,-2-5 0 0,5 9 2 0,0-4-2 2,2-2-1-2,4-1 1-1,-2-2 0 2,1 0 0 1,8 0-1-3,0 0-2 1,5-19 1 1,5-14-1 1,-2-4 1-1,5-3 1-3,-6-9 0 3,-1-15 1 1,2-10-1-1,5-20-4-2,-5-4 2 2,-1-16 1 0,-7-17-1-1,-4-14 3 0,-3-16-2 0,-10-4-2 2,-10 2 2-2,-9 8-1-1,0 7 1 2,-5 12-5 0,-31 12 0 0,-20 6-4-2,-10 3-1 2,-5 1-8 0,-8-2-5 1,3 15-12-4,11 24-26 3,6 32-34 0,43 45-52 0,14 21-116-2</inkml:trace>
    </iact:actionData>
  </iact:action>
  <iact:action type="add" startTime="13457">
    <iact:property name="dataType"/>
    <iact:actionData xml:id="d3">
      <inkml:trace xmlns:inkml="http://www.w3.org/2003/InkML" xml:id="stk3" contextRef="#ctx0" brushRef="#br0">32979 12782 458 0,'0'0'142'7,"0"0"-8"0,0 0-78 2,0 0-14-2,0 0 4-1,0 0 5 2,0 0-7 0,-113-71-10 0,79 60-6-2,0-1 1 2,2 3-3 0,1 7-4 0,4 2 2-2,-8 0 5 2,0 0-5 0,5 2 1 0,-7 19-5-2,7 4 0 2,-1 8 10 0,1 4 4-2,-2 2 1 3,8 0-10-2,-1 3-12 2,-3 3 3 0,8 1-5-4,-5-1 0 2,2 2-1 1,3-5-4 0,-3 3-3-1,0 1-1 0,-8 5-1 1,8 1 1 1,-5 5-2-3,8 2 3 2,7 2 5 0,6 2-3-1,-2-1 9-1,5-4-10 2,1 2 0 0,-6-8-3-2,8-5 0 3,-2-3-1-2,3-6 2 2,0-3-1-2,0 0 2-1,0 8 4 2,0 2 2 0,0 6-1 0,3 0 0-2,4-1-1 3,0-3-1-2,5-4 2 0,-1 0-5 0,5-7 1 1,5 0 1 0,2-2-2 1,-3-1 8-4,3 4 0 4,-1-3-1-2,3 0-2-1,-5 3-3 3,-6-7 5-2,4-2-6 3,-2-3 3-6,7 4-6 4,-6 2 6 0,9 2-6 1,3 1 8-3,-1-6-6 1,1-4 0 2,-4 6 1-2,-2-5-3 0,0 2 2 0,-1-9-1 1,-3-2-2 0,1-6 0 0,9-8 0-2,3-2-2 2,1 0 0 0,11 0 0 0,-4 0 2-2,7-19 0 3,2-8-2 0,-6-6 1-4,2-16-1 2,-3-20 0 1,5-27-2 1,1-27 1-4,-5-23-2 3,1-23 2 0,-1-20-9 0,-5-13 5 1,-9-3 1-4,-9 3 1 3,-10 16 1 0,-10 26-1 1,0 25-6-4,-19 31-31 3,-31 22-16 1,-16 18-15-4,-9 22-84 4,37 42-41-2,6 0-431 2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5-31T04:01:09.2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act:action type="add" startTime="8067">
    <iact:property name="dataType"/>
    <iact:actionData xml:id="d0">
      <inkml:trace xmlns:inkml="http://www.w3.org/2003/InkML" xml:id="stk0" contextRef="#ctx0" brushRef="#br0">2647 17300 866 0,'0'0'490'2,"-66"2"-401"52,-84 27 44-52,-51-4-7-2,-40-5-58 0,-17-9-42 0,7-2-16 0,21-4-3 0,34 0-3 1,40-5-4 56,38 0 0-56,46 0-1 0,40 0-9-1,29 0-31 0,3 0-43 0,10 0-26 0,28 0-78 0,-6 0-230 61</inkml:trace>
    </iact:actionData>
  </iact:action>
  <iact:action type="add" startTime="8472">
    <iact:property name="dataType"/>
    <iact:actionData xml:id="d1">
      <inkml:trace xmlns:inkml="http://www.w3.org/2003/InkML" xml:id="stk1" contextRef="#ctx0" brushRef="#br0">1657 17426 894 0,'0'0'233'2,"0"0"-87"-2,0 0-26 1,0 0-30 53,0 0 12-53,0 0-16-1,94 469-24 0,-94-376-17 0,0 8-7 0,-34-2-23 0,-19 2-1 57,-7-14-8-57,-13-11-2 0,-5-14-2 0,-8-22-2 1,1-24-2-1,-2-16 2 0,1 0-8 0,8-31-12 57,20-20-9-57,13-5-24 0,22-6-28 0,21 1-38 0,2-7-33 1,0 48-129-1,14 6-422 2</inkml:trace>
    </iact:actionData>
  </iact:action>
  <iact:action type="add" startTime="8911">
    <iact:property name="dataType"/>
    <iact:actionData xml:id="d2">
      <inkml:trace xmlns:inkml="http://www.w3.org/2003/InkML" xml:id="stk2" contextRef="#ctx0" brushRef="#br0">2631 18221 814 0,'0'0'98'4,"0"0"26"-2,0 0-33 66,0 0-35-67,0 0 6-1,0 0 4 0,-321 174-22 0,281-129 4 0,20-8-3 0,16-5-10 0,4-8-19 0,23 1 3 7,38-5-19 58,16-3 0-65,-3-17-1 1,-8 0-5-1,-12-17-2 0,-11-39-1 0,-6-6 2 0,-13 2 1 0,-5 6 5 4,-10 17 1 0,-5 17 0 59,0 8 0-62,-4 12 0-1,0 0 2 0,0 0 3 1,0 15-3-1,0 32 33 0,0 18-25 0,0 8 2 3,0 4-4 63,0-11-2-65,0-9 0-1,3-18-5 1,-3-19-1-1,0-9-13 0,3-11-32 0,2 0-28 0,8-11-43 0,0-34-42 70,-6 13-81-69,-4 1-256-1</inkml:trace>
    </iact:actionData>
  </iact:action>
  <iact:action type="add" startTime="9572">
    <iact:property name="dataType"/>
    <iact:actionData xml:id="d3">
      <inkml:trace xmlns:inkml="http://www.w3.org/2003/InkML" xml:id="stk3" contextRef="#ctx0" brushRef="#br0">3534 18070 729 0,'0'0'214'2,"0"0"-134"-2,0 0 24 0,0 0-18 70,0 0-22-69,0 0 13-1,-363 163-19 0,318-112-15 0,8-6-6 0,21 2 6 0,14 4 0 0,2-1 6 0,15 1-12 0,45 5-8 71,14-13-16-70,3-5-5-1,-6-12-4 0,-8-13-4 1,-13-1-1-1,-15-7 1 0,-4-5-7 0,-6 0-32 0,-5 0-48 4,-4-30-25 69,-3-27-89-73,-13 33-80 1,0-8-418-1</inkml:trace>
    </iact:actionData>
  </iact:action>
  <iact:action type="add" startTime="9955">
    <iact:property name="dataType"/>
    <iact:actionData xml:id="d4">
      <inkml:trace xmlns:inkml="http://www.w3.org/2003/InkML" xml:id="stk4" contextRef="#ctx0" brushRef="#br0">4379 18176 620 0,'0'0'216'2,"0"0"-47"-2,0 0-47 77,0 0-13-76,0 0-36 0,0 0 1-1,-382 254-24 0,361-196-13 0,19-13-5 0,2 0-2 0,16-20-5 0,37-8-4 0,17-14-18 0,1-3-1 7,-5 0-4 51,-9-28-1-56,-14-13-1-1,-5-11 0-1,-15-3-4 0,-10-1-28 0,-5-1-23 0,-8 0-46 1,0 44-82 63,0 1-141-63</inkml:trace>
    </iact:actionData>
  </iact:action>
  <iact:action type="add" startTime="10355">
    <iact:property name="dataType"/>
    <iact:actionData xml:id="d5">
      <inkml:trace xmlns:inkml="http://www.w3.org/2003/InkML" xml:id="stk5" contextRef="#ctx0" brushRef="#br0">4717 17362 796 0,'0'0'193'3,"0"0"-68"-3,0 0-24 0,0 0-23 0,0 0-13 0,0 0-18 0,15 821-1 0,-15-665-10 0,0-23-6 0,4-27 11 68,5-39-16-68,-8-33-3 0,6-22-6 0,1-12-16 0,12-12-5 0,15-44-27 1,2-21 31-1,4-4-6 0,-5 11 7 78,3 14 0-78,-7 14 2 0,7 17-1 0,-1 11-1 0,-5 8 0 0,-2 6 2 0,5 15-4 0,-7 37 2 0,-1 12-6 0,-11 10 6 70,-7-3 3-70,-10-4 2 0,0-11-4 0,0-11 2 0,-23-8-1 0,-13-17-2 0,-14-9 0 0,-5-11-5 0,-1 0-3 0,8-11-13 69,5-26-27-68,6-14-6-1,13-4-23 1,15-1-41-1,9 35-77 0,0 16-330 0</inkml:trace>
    </iact:actionData>
  </iact:action>
  <iact:action type="add" startTime="10828">
    <iact:property name="dataType"/>
    <iact:actionData xml:id="d6">
      <inkml:trace xmlns:inkml="http://www.w3.org/2003/InkML" xml:id="stk6" contextRef="#ctx0" brushRef="#br0">5690 18578 868 0,'0'0'230'1,"0"0"-83"-1,0 0-60 0,0 0-68 2,0 0-13 59,0 0-5-59,0 0-1-2,30 182-27 0,-30-169-82 0,0-13-110 0,0 0-602 0</inkml:trace>
    </iact:actionData>
  </iact:action>
  <iact:action type="add" startTime="10992">
    <iact:property name="dataType"/>
    <iact:actionData xml:id="d7">
      <inkml:trace xmlns:inkml="http://www.w3.org/2003/InkML" xml:id="stk7" contextRef="#ctx0" brushRef="#br0">5688 18016 646 0,'0'0'284'2,"0"0"-127"-2,0 0-70 0,0 0-55 0,0 0-24 1,0 0-5 65,0-196-3-65,0 196 0-1,0 0-36 1,0 0-41-1,0 8-22 0,0 12-372 0</inkml:trace>
    </iact:actionData>
  </iact:action>
  <iact:action type="add" startTime="11239">
    <iact:property name="dataType"/>
    <iact:actionData xml:id="d8">
      <inkml:trace xmlns:inkml="http://www.w3.org/2003/InkML" xml:id="stk8" contextRef="#ctx0" brushRef="#br0">6335 18247 479 0,'0'0'222'2,"0"0"-90"-2,0 0-5 0,0 0-33 0,0 0 13 0,0 0-14 0,-216 144 2 0,162-114-18 2,6 9-29 66,15-2-8-68,7-1-5 1,10-2-9-1,12 2-8 0,4-11-9 0,0-2-5 0,17-9-4 0,27-14-4 0,11 0-33 63,-3-14 9-63,-3-34 6 0,-8-14 9 0,-14-7 3 0,-11 5-2 0,-9 7-6 1,-7 25 13-1,0 16 1 2,0 16 2 54,0 0-2-55,0 11 4-1,-8 34 7 0,-4 11 12 0,5 6-5 0,4-6-5 0,3-5-3 2,0-15-5 62,0-11-1-63,0-15 0-1,0-10-5 0,3 0-30 0,16-4-100 0,-6-19-127 0,4 5-259 1</inkml:trace>
    </iact:actionData>
  </iact:action>
  <iact:action type="add" startTime="11653">
    <iact:property name="dataType"/>
    <iact:actionData xml:id="d9">
      <inkml:trace xmlns:inkml="http://www.w3.org/2003/InkML" xml:id="stk9" contextRef="#ctx0" brushRef="#br0">6613 18659 560 0,'0'0'261'3,"0"0"-104"-3,0 0-83 1,0 0-1-1,0 0-18 0,0 0-19 57,100-350-7-56,-82 305-1-1,-1 14-2 0,8 11 5 0,-4 20 13 0,3 0-2 0,12 8-27 0,4 43-13 56,-3 16-2-55,0 9-1-1,-8 1-4 0,-7-11-1 1,-6-9-12-1,-12-17-12 0,-1-16-26 2,-3-12-38 63,0-12-56-65,0 0-182 0</inkml:trace>
    </iact:actionData>
  </iact:action>
  <iact:action type="add" startTime="12002">
    <iact:property name="dataType"/>
    <iact:actionData xml:id="d10">
      <inkml:trace xmlns:inkml="http://www.w3.org/2003/InkML" xml:id="stk10" contextRef="#ctx0" brushRef="#br0">7644 18485 111 0,'0'0'725'2,"0"0"-525"-2,0 0-79 71,0 0-24-71,0 0-26 0,0 0-14 0,285 17-2 0,-211-5-9 1,3-4-9-1,9 3-2 0,-1-3 5 0,1 9-18 0,-8-8-6 61,-11 2-6-60,-17 1 0-1,-9-7-4 1,-12-2 4-1,-10 2 1 0,-11-5-6 0,-5 0 0 0,-3 0-5 65,0 0-1-65,0 0-2 0,0-30-2 0,0-29 1 0,0-28 0 0,-20-31 0 0,-7-20 4 0,-5-17-2 0,7-8-1 62,2-3-7-62,5 18 0 1,8 10 0-1,2 32-4 0,3 27 3 0,5 22 1 0,0 30 4 0,0 7 4 57,0 13-4-56,-3 7-1-1,2 0-9 1,-8 0 2-1,-5 7 6 0,-8 37 8 0,-6 13 6 0,-2 4 2 55,-6 9-2-55,2-13-4 0,-2-7 0 0,12-11-2 0,5-10 0 0,7-9 1 1,9-15 0 1,3-5 1 56,0 0 3-57,0 0 3-1,0 0-5 0,13-20 1 0,25-16-4 0,-2-11-9 0,3 2-2 0,-1-2 6 63,-8 3 5-63,-2 7 0 1,-12 7-3-1,-6 5 3 0,-4 13 0 0,-6 12 0 0,0-5 0 0,0 5 0 53,1 0 3-53,11 0 8 0,10 5 48 0,8 20-40 1,15 17-10-1,0-2 2 0,9 11-6 2,-5 4 1 63,-4 2-6-64,-10-1 0 0,-11-7 0-1,-11-11-3 0,-8-7-17 0,-5-11-14 0,0-3-28 0,0-14-39 0,0-3-104 63,-2 0-188-63</inkml:trace>
    </iact:actionData>
  </iact:action>
  <iact:action type="add" startTime="17172">
    <iact:property name="dataType"/>
    <iact:actionData xml:id="d11">
      <inkml:trace xmlns:inkml="http://www.w3.org/2003/InkML" xml:id="stk11" contextRef="#ctx0" brushRef="#br1">26560 7919 405 0,'-29'7'294'62,"29"-5"-29"-61,0-1-50-1,0-1-46 0,0 0-42 0,23 4-27 0,43-4-29 0,41 0-11 0,44 0-5 69,47 0-16-68,40 0-5-1,18 0-13 0,-2 0-7 0,-25 2 4 0,-27 9 17 0,-43 4-2 0,-41-6-1 0,-42-1-8 71,-39-3-5-70,-27-2-4-1,-10-3-13 0,-57 0-2 0,-70 0-4 0,-70 0 4 0,-51 4 4 0,-26-4-4 0,-10 0 0 0,2 0 0 61,21-15 0-60,35-10 0-1,47 8 0 0,63 6 0 0,55 8-2 0,56 0-3 0,30-5 5 0,98 2 0 3,67 3 2 61,46 3 3-64,5 5-5 1,-10 37 0-1,-47 7 0 0,-41 2 0 0,-33-8 0 0,-42-19 0 0,-31-8 0 2,-27-7 0 66,-10-2 0-68,-39 1 0 0,-53-1 0 1,-38-1 0-1,-18 0 0 0,5-6 0 0,9 0 0 0,30 0 0 0,34 0 0 71,35 0 0-69,35 0-4-2,25 0-108 0,55 0-60 0,-21 1-119 0,-1 20-432 1</inkml:trace>
    </iact:actionData>
  </iact:action>
  <iact:action type="add" startTime="18221">
    <iact:property name="dataType"/>
    <iact:actionData xml:id="d12">
      <inkml:trace xmlns:inkml="http://www.w3.org/2003/InkML" xml:id="stk12" contextRef="#ctx0" brushRef="#br1">27813 12162 916 0,'0'0'297'2,"0"0"-110"-2,0 0-61 0,0 0-51 0,0 0-29 1,0 0-10 62,0 0-3-62,478 127-17 0,-285-127 6-1,23 0 9 0,24 0 9 0,10-17-6 0,-17 1-10 0,-27-1-8 0,-39 9 8 63,-50 4-9-63,-40 4-6 1,-37-3 1-1,-32 3-9 0,-8 0-1 0,-44 0-5 0,-66 0 0 0,-61 20 5 62,-49 2 4-62,-41-5-4 0,-18-5 0 0,11-12-5 0,28 0 4 0,45 0 1 0,62 0 3 0,59 2-3 3,44 1 1 57,30 0 2-60,79 0 7 1,72 3 1-1,64 10-10 0,38 7 0 0,-6 4 1 0,-28 10-1 0,-57 0 2 63,-59-6 2-62,-50-6-3 0,-39-6 4-1,-14 4-3 0,-70-1-3 0,-37 1-4 0,-24-3-2 0,1-9 3 0,8-8 0 68,25 0 3-68,30 3 0 0,35-5 0 0,28 11 1 0,4 16-2 0,19 14-2 0,37 21-63 0,14 6-67 0,1-1-64 66,-44-44-128-65,-12-9-323 0</inkml:trace>
    </iact:actionData>
  </iact:action>
  <iact:action type="add" startTime="19177">
    <iact:property name="dataType"/>
    <iact:actionData xml:id="d13">
      <inkml:trace xmlns:inkml="http://www.w3.org/2003/InkML" xml:id="stk13" contextRef="#ctx0" brushRef="#br1">25676 17278 482 0,'0'0'478'6,"0"0"-209"57,0 0-95-63,0 0-32 1,0 0-57-1,0 0-35 0,319 19 2 0,-152-11-7 0,27 1-10 0,13 8-4 68,2 11 2-66,-24 0-3-2,-35 3 5 0,-37-6-10 0,-44-5-4 0,-31-18-12 0,-31 1-4 0,-7-3-5 0,-30 0-13 1,-69 0-5 57,-65-17 18-58,-37-3 3 1,-38 15-3-1,-6 5-1 0,14 0-1 0,27 0 1 0,43 0 1 0,52 0 0 63,54 0 1-62,42 0 0-1,22 0 2 0,95 0 3 0,54 5-6 0,50 5 0 0,3 7 1 0,-17 2 1 66,-44-8-1-65,-53 3 2-1,-44-4 0 0,-35-3-2 0,-18-2-1 0,-20 4-5 0,-60 2-12 0,-29-11 17 0,-21 2-2 4,-14 2 1 59,15-2 1-62,18 5 1-1,41-2 1 0,35 0-1 0,32 2 1 0,6 0 1 0,78 5 6 0,35-1-9 62,29 4-8-61,-13-8-16-1,-23 5-27 1,-38-7-13-1,-35-5-45 0,-23 0-66 0,-13 0-127 0,-3 0-753 0</inkml:trace>
    </iact:actionData>
  </iact:action>
  <iact:action type="add" startTime="20696">
    <iact:property name="dataType"/>
    <iact:actionData xml:id="d14">
      <inkml:trace xmlns:inkml="http://www.w3.org/2003/InkML" xml:id="stk14" contextRef="#ctx0" brushRef="#br1">30271 5661 692 0,'0'0'315'4,"0"0"-157"-4,0 0-38 0,0 0-32 0,0 0-44 0,0 0-31 4,0 64-10 63,0-96-2-67,0-24 12 0,0-26 16 1,3-19 0-1,6-16 1 0,-1-8 8 0,0-3-1 0,-4 4-5 0,5 14-13 56,-7 18-10-56,3 15-3 1,-1 18-5-1,5 17 1 0,-2 14-1 0,2 7 3 0,1 16-3 3,3 5 8 54,7 0 23-55,8 0 9-2,12 29-23 0,8 4-10 0,2 10-5 1,0 2-1-1,-9 0-1 0,-9-1 1 60,-15-2 7-60,-10 7 6 1,-7 6 5-1,-4 8-9 0,-39 7-10 0,-7-11 1 0,-5-7-2 0,3-17-1 56,7-16-20-56,9-9-38 0,17-10-49 0,10 0-24 1,9 0-47-1,0-7-23 0,0-1-173 3</inkml:trace>
    </iact:actionData>
  </iact:action>
  <iact:action type="add" startTime="21246">
    <iact:property name="dataType"/>
    <iact:actionData xml:id="d15">
      <inkml:trace xmlns:inkml="http://www.w3.org/2003/InkML" xml:id="stk15" contextRef="#ctx0" brushRef="#br1">30951 5384 868 0,'0'0'118'2,"0"0"1"-2,0 0-17 0,0 0-31 60,0 0-2-59,0 0-3-1,-322 174-19 0,293-137-12 0,17 2 7 0,8-3 13 0,4 2-23 0,12-4-3 2,35-4 3 62,23-8-19-64,1-17-12 0,-1-5 0 0,-9-1-1 0,-15-42-3 0,-13-2-3 1,-10-4-4-1,-15 6-15 5,-8 0-46 58,0 6-16-63,0 0-24 1,-3-4-82-1,-4 30-95 0,2-2-455 0</inkml:trace>
    </iact:actionData>
  </iact:action>
  <iact:action type="add" startTime="21659">
    <iact:property name="dataType"/>
    <iact:actionData xml:id="d16">
      <inkml:trace xmlns:inkml="http://www.w3.org/2003/InkML" xml:id="stk16" contextRef="#ctx0" brushRef="#br1">31326 4684 838 0,'0'0'147'2,"0"0"-41"-2,0 0-24 0,0 0-23 0,0 0-4 0,0 0 16 0,-3 619-12 2,-5-490-15 50,-8-9-14-51,3-4-18-1,0-15-8 0,2-16-4 0,9-24 0 0,0-27-5 0,2-22-14 61,0-12-13-61,0-9-75 0,22-42-11 0,14-14-24 0,-20 27-56 0,-1 9-309 0</inkml:trace>
    </iact:actionData>
  </iact:action>
  <iact:action type="add" startTime="21935">
    <iact:property name="dataType"/>
    <iact:actionData xml:id="d17">
      <inkml:trace xmlns:inkml="http://www.w3.org/2003/InkML" xml:id="stk17" contextRef="#ctx0" brushRef="#br1">31829 5443 355 0,'0'0'326'2,"0"0"-197"-2,0 0 34 58,0 0-59-58,0 0-28 0,0 0-22 0,-232 124 14 0,203-82-5 0,15 0-20 0,11-2-20 0,3-1-11 62,0-3-4-61,26-3-8-1,17-4 0 0,1-18-15 0,-8-11 10 0,0 0 0 0,-7-40-5 0,-2-21 1 58,-4-16 5-58,-13-2 3 0,0 18 1 1,-7 23-1-1,-3 21 2 0,0 17 0 0,0 0 1 0,0 0 9 61,0 0 17-61,0 10-7 0,0 14-2 1,0 0 3-1,-3 14-2 0,3 6-11 0,0 6-7 0,0 2-1 59,0-3-2-59,0-4-3 1,0-11-28-1,6-6-41 0,21-21-71 0,-14-7-62 0,5 0-388 0</inkml:trace>
    </iact:actionData>
  </iact:action>
  <iact:action type="add" startTime="22340">
    <iact:property name="dataType"/>
    <iact:actionData xml:id="d18">
      <inkml:trace xmlns:inkml="http://www.w3.org/2003/InkML" xml:id="stk18" contextRef="#ctx0" brushRef="#br1">32135 5944 590 0,'0'0'312'10,"0"0"-169"-6,0 0-19 52,0 0-38-55,0 0-2-1,0 0-10 0,165-355-20 0,-139 324-17 0,-1 18-7 0,-5 3 5 60,8 10-8-59,4 0-14-1,8 0-13 0,10 0-16 0,-4 0-63 0,-31 7-70 0,-2 1-164 0</inkml:trace>
    </iact:actionData>
  </iact:action>
  <iact:action type="add" startTime="22925">
    <iact:property name="dataType"/>
    <iact:actionData xml:id="d19">
      <inkml:trace xmlns:inkml="http://www.w3.org/2003/InkML" xml:id="stk19" contextRef="#ctx0" brushRef="#br1">30107 6517 620 0,'0'0'349'2,"0"0"-171"-2,0 0-78 0,0 0-31 0,0 0 21 0,0 0-18 5,0 0-13 52,-467 278-18-57,312-203-18 0,-8 4-6 0,7-12-4 0,7-10-13 0,17-21 0 0,29-16-1 2,37-10-1 60,29-10 1-62,26 0-6 1,11-41-13-1,0-24 12 0,4-10 6 0,21 5 1 0,2 14-6 0,-6 13-6 63,3 10-8-62,-3 13 12-1,-6 9 2 0,-3 11 7 0,-9 0 0 0,-3 0 5 0,0 17 1 0,0 34-6 1,0 13 2 57,-25 6 0-58,2-6 17 0,4-8-5 0,6-9 19 0,9-12 6 0,4-10 6 0,0-3 11 3,3 2-13 59,30 1-22-62,15 3-14 1,6-3 1-1,2-6-8 0,6-4-3 0,-4-6-25 0,-1-8-44 0,-3-1-63 2,-38 0-26 67,-3 0-208-69</inkml:trace>
    </iact:actionData>
  </iact:action>
  <iact:action type="add" startTime="23571">
    <iact:property name="dataType"/>
    <iact:actionData xml:id="d20">
      <inkml:trace xmlns:inkml="http://www.w3.org/2003/InkML" xml:id="stk20" contextRef="#ctx0" brushRef="#br1">31275 6949 734 0,'0'0'218'3,"0"0"-107"-3,0 0 4 1,0 0-64-1,0 0-15 0,0 0 1 0,-478 711 17 0,381-544-26 1,4 3-4 66,-1 13 9-67,4 9-17 1,9 1-4-1,10-2-5 0,1-5-7 0,11-12 4 0,7-22-2 0,4-26 3 0,7-35 6 65,11-41-4-65,-1-33-7 0,13-17-5 0,3-39-23 0,5-49-7 1,7-15 29-1,2-10 1 0,1 6-10 3,-3 17-8 64,-3 14-28-67,3 21 19 0,3 20 15 0,0 22 13 0,0 13 4 0,0 0 7 0,0 11 27 0,0 30-15 0,0 16-16 64,0 8 7-63,12-1 22-1,-8 5 3 0,6-9-2 0,0-9-2 0,-2-9-9 0,5-2 18 0,-2-10 1 0,1-2-15 62,-2-8-8-62,0-12-11 0,13-8-7 1,11 0-3-1,18-19-7 0,13-38-2 0,12-13-21 0,10-11-19 62,8 3-23-61,-9 12-77-1,-60 49-96 0,-11 10-807 0</inkml:trace>
    </iact:actionData>
  </iact:action>
  <iact:action type="add" startTime="24200">
    <iact:property name="dataType"/>
    <iact:actionData xml:id="d21">
      <inkml:trace xmlns:inkml="http://www.w3.org/2003/InkML" xml:id="stk21" contextRef="#ctx0" brushRef="#br1">31805 7702 654 0,'0'0'242'2,"0"0"-108"-2,0 0-5 0,0 0-55 0,0 0-6 0,0 0-3 0,13 994-14 51,-29-809-20-50,-9 17-4 0,-4 13-11-1,-6 14-2 0,-10 4-6 0,-5 8 1 0,-7-2 1 52,-4-14-8-52,-3-8 4 0,-5-13-4 0,-2-9 0 0,-2-2-1 0,1-4 1 0,-1-10-1 54,5-4 0-52,-4-12 5-2,-1-9-3 0,1-7 10 0,-11-9-6 0,-2-9-5 0,1-9-2 0,7-19 1 55,1-19-2-54,7-12 2-1,12-10-1 0,9-8 0 0,8 2 2 0,8 6-1 0,-3-2 5 58,2 3 2-58,-3 1-6 0,2-5-1 0,1-9 2 0,7-11-3 0,3-12-1 0,8-11-1 0,9-6 0 57,2-3 1-56,4-5 0 0,0 4 1-1,0-2 0 0,0 1-4 0,0 1-3 0,0-2-12 0,0-2 9 56,0 0-6-56,0-34-17 0,20-36 25 0,14-15 8 0,0 7 0 0,-2 13 0 0,-11 20-1 63,-5 6 2-63,-3 8-2 0,-6 6 0 1,-4 8 1-1,-3 11-3 0,0 6 0 0,0 0 1 0,0 14 2 0,-29 28 6 69,-12 20 25-68,-5 6 10-1,-5-1-12 0,-3 1 3 0,2-3 2 0,1-3 2 0,2-13 0 0,13 0-2 0,8-14-7 64,14-3 12-64,11-10 7 0,3-2-5 0,0-3 0 0,16-7-10 0,22-4-5 0,11-6-20 0,5 0 2 4,2 0-6 67,-8-8 1-71,-2-9-3 1,-12 1-1-1,-8 2 1 0,-9 2-2 0,-2 2 1 0,-4 3-2 0,-6 1-2 0,-1 2-29 0,-1-6-53 63,3 2-30-63,1-2-60 0,2-6-8 0,-9 12-85 0,4 0-274 0</inkml:trace>
    </iact:actionData>
  </iact:action>
  <iact:action type="add" startTime="26999">
    <iact:property name="dataType"/>
    <iact:actionData xml:id="d22">
      <inkml:trace xmlns:inkml="http://www.w3.org/2003/InkML" xml:id="stk22" contextRef="#ctx0" brushRef="#br2">18550 7539 955 0,'0'0'236'3,"0"0"-67"-3,0 0-70 0,0 0-41 0,0 0-19 2,0 0 1 62,1136 84 5-64,-935-67-11 1,-17 9 5-1,-18 0 10 0,-29 7-5 0,-21-2-12 0,-43 0 1 0,-29-8-10 63,-44 7-6-62,-7 4-15-1,-95 11-2 0,-54 1 0 0,-54-8 1 0,-46-14 0 0,-15-11 1 0,-6-7-2 0,30-6-5 91,45 0-2-91,62 0 2 0,53 0 4 0,53 2 1 1,34-2 2-1,48 0 9 0,72 0 2 0,54 0-6 0,22 0-1 0,5 3-1 0,-22 27-1 0,-36 10 2 76,-35-3 2-76,-45-12 9 0,-26-8-3 1,-24-3-7-1,-13 2-4 0,-19 13-3 0,-42 3-6 0,-29 6 6 0,-14-7 0 0,-7-6-19 61,-6-5-31-60,13-6-65-1,15 1-80 0,68-15-129 0,15 0-445 1</inkml:trace>
    </iact:actionData>
  </iact:action>
  <iact:action type="add" startTime="27955">
    <iact:property name="dataType"/>
    <iact:actionData xml:id="d23">
      <inkml:trace xmlns:inkml="http://www.w3.org/2003/InkML" xml:id="stk23" contextRef="#ctx0" brushRef="#br2">17398 12463 253 0,'0'0'794'3,"0"0"-621"-3,0 0-25 0,0 0-59 0,0 0-30 0,0 0-23 0,1125-7 16 1,-872 17-6-1,-32 20-2 0,-53-1 27 73,-51-1-8-71,-42-9-20-2,-34-4-12 0,-41-7-10 0,-43 3-21 0,-100-2-9 0,-83-3 7 0,-55-6 2 0,-13 0-3 0,16 0-1 69,49 0 4-69,60 0 0 0,65 0 1 0,50 3 0 0,47 11 4 0,19 4 16 0,94 9 18 0,62 11-37 0,48 2-4 2,13 1 2 66,-9 5 0-68,-46-6 4 1,-54-9-3-1,-59-13-1 0,-40-8-4 0,-21-5-36 0,-70 1-101 0,-39 5-66 0,29-5-16 87,7 3-196-87</inkml:trace>
    </iact:actionData>
  </iact:action>
  <iact:action type="add" startTime="28773">
    <iact:property name="dataType"/>
    <iact:actionData xml:id="d24">
      <inkml:trace xmlns:inkml="http://www.w3.org/2003/InkML" xml:id="stk24" contextRef="#ctx0" brushRef="#br2">13867 17280 614 0,'0'0'351'2,"0"0"-143"-2,0 0-90 0,0 0-15 0,0 0-45 1,0 0-15-1,336 138-7 0,-195-113 4 54,14 0-5-54,0 1 10 1,-6-1-1-1,-32 0 4 0,-25-5 3 0,-33-3-17 0,-25-3-10 54,-24-14-9-54,-10 9-15 1,-28 1-6-1,-69 2-29 0,-70-10 35 0,-47-2 0 0,-30 0 0 0,-9-22-7 66,24-1-6-66,44 12 1 1,55 3 10-1,63 8-1 0,54-5 3 0,26-2 12 0,92 7 21 0,51 0-10 0,44 0-10 61,9 0-4-60,-15 20 4-1,-37 3 1 0,-46-4 9 0,-41-7-10 0,-40-4-8 0,-17-4-4 0,-13-2-1 60,0-2-8-60,-40 0-27 0,-28 0-25 0,-29-32-16 0,-15-7-69 0,61 14-66 0,2 0-224 0</inkml:trace>
    </iact:actionData>
  </iact:action>
  <iact:action type="add" startTime="30307">
    <iact:property name="dataType"/>
    <iact:actionData xml:id="d25">
      <inkml:trace xmlns:inkml="http://www.w3.org/2003/InkML" xml:id="stk25" contextRef="#ctx0" brushRef="#br2">14570 3531 824 0,'0'0'251'2,"0"0"-134"-2,0 0-67 0,0 0-1 0,0 0 7 0,0 0-11 0,-202-44-5 61,125 53-14-61,3 24 3 1,0 27 4-1,-2 18 5 0,5 20-5 0,11 16-5 0,11 0-3 0,17-1 9 60,16-14-3-60,16-7 2 1,0-21 5-1,28-7-3 0,41-17-1 0,23-13-17 0,12-17-3 0,8-16-8 71,-4-1-5-70,-11 0-1-1,-21-24-2 0,-18 3-13 0,-15 2-33 0,-11-3-54 0,-12 2-80 0,-20 12-92 0,0 0-358 0</inkml:trace>
    </iact:actionData>
  </iact:action>
  <iact:action type="add" startTime="30735">
    <iact:property name="dataType"/>
    <iact:actionData xml:id="d26">
      <inkml:trace xmlns:inkml="http://www.w3.org/2003/InkML" xml:id="stk26" contextRef="#ctx0" brushRef="#br2">15115 4091 677 0,'0'0'233'2,"0"0"-129"-2,0 0-46 0,0 0 13 0,0 0-6 0,0 0-7 56,-228 146 2-55,188-106 6-1,12-3-13 0,8 2-6 0,15-3-10 1,5-2-15-1,0-8-10 0,45-13-8 53,10-13-3-52,11 0-1-1,-6 0-1 0,-6-37-2 1,-10-8 1-1,-14-4 2 0,-7-13-3 57,-10-3 2-57,-8 2-5 0,-5 19-5 0,0 19 4 0,0 16 4 0,0 9 0 0,0 6-1 0,-5 39 4 56,-8 14 19-55,10 11 1-1,-1 3-9 0,4-9 5 0,0-4-6 0,0-13 0 1,0-13-9-1,7-14-1 60,6-11-4-60,5-9-57 1,0 0-68-1,-9-7-62 0,3-6-141 0</inkml:trace>
    </iact:actionData>
  </iact:action>
  <iact:action type="add" startTime="31151">
    <iact:property name="dataType"/>
    <iact:actionData xml:id="d27">
      <inkml:trace xmlns:inkml="http://www.w3.org/2003/InkML" xml:id="stk27" contextRef="#ctx0" brushRef="#br2">15452 4555 807 0,'0'0'265'3,"0"0"-121"-3,0 0-51 0,0 0-17 0,0 0 27 1,0 0-13 52,60-224-25-52,-47 180 0 0,-2 17-19-1,3 4-9 0,1 8-11 0,3 6-16 0,5-4-8 48,-3 11-2-48,8 2-1 0,5 0-27 0,2 0-32 0,-6 7-38 0,7 10-35 1,-5-7-40 56,-26-10-101-57,6 0-684 0</inkml:trace>
    </iact:actionData>
  </iact:action>
  <iact:action type="add" startTime="31490">
    <iact:property name="dataType"/>
    <iact:actionData xml:id="d28">
      <inkml:trace xmlns:inkml="http://www.w3.org/2003/InkML" xml:id="stk28" contextRef="#ctx0" brushRef="#br2">16087 3338 528 0,'0'0'298'2,"0"0"-94"-1,0 0-112-1,0 0-55 0,0 0 7 0,0 0 21 0,15 362-3 55,-25-237 0-55,2-5-6 0,-2-2 4 0,7-3-22 0,0-7-10 0,3-16-8 0,0-21-14 63,0-21-4-62,0-25-2-1,0-18-1 0,0-7-26 0,0 0-59 0,0-37-88 0,0 5 16 0,0-1-123 1</inkml:trace>
    </iact:actionData>
  </iact:action>
  <iact:action type="add" startTime="31771">
    <iact:property name="dataType"/>
    <iact:actionData xml:id="d29">
      <inkml:trace xmlns:inkml="http://www.w3.org/2003/InkML" xml:id="stk29" contextRef="#ctx0" brushRef="#br2">16321 3943 663 0,'0'0'235'2,"0"0"-74"-2,0 0-14 0,0 0-48 0,0 0-12 0,0 0-31 0,-350-2-39 0,287 6-16 10,9 2-1-9,18-6-24 58,11 0-61-58,25 0-106-1,0 0-197 0</inkml:trace>
    </iact:actionData>
  </iact:action>
  <iact:action type="add" startTime="31986">
    <iact:property name="dataType"/>
    <iact:actionData xml:id="d30">
      <inkml:trace xmlns:inkml="http://www.w3.org/2003/InkML" xml:id="stk30" contextRef="#ctx0" brushRef="#br2">16445 4279 543 0,'0'0'297'2,"0"0"-114"-2,0 0-63 0,0 0-46 0,0 0-26 73,0 0-13-71,302-44-16-2,-295 18-12 0,-7 2-7 0,0-3-3 0,-20 9-5 0,-24 2-4 0,-8 8-2 0,-3 8 8 0,-1 0 6 5,2 35 0 58,15 12 5-62,7 7 18-1,13-2 9 0,13 2 6 0,6-8 3 0,0-8-12 0,0-7-3 0,29-5-6 61,5-9-12-61,9-9-8 1,3-8 0-1,2 0-9 0,-1-3-42 0,-1-24-30 0,-5-5-41 0,-1 2-70 61,-33 15-162-60</inkml:trace>
    </iact:actionData>
  </iact:action>
  <iact:action type="add" startTime="32384">
    <iact:property name="dataType"/>
    <iact:actionData xml:id="d31">
      <inkml:trace xmlns:inkml="http://www.w3.org/2003/InkML" xml:id="stk31" contextRef="#ctx0" brushRef="#br2">17145 4042 572 0,'0'0'221'2,"0"0"-81"-2,0 0-68 0,0 0-45 0,0 0 21 0,0 0 8 63,-89 116-6-62,58-87-8 0,2-11 1-1,9-1-11 0,5 1-7 0,12-1 7 0,3 3 3 0,0 6-9 0,0-1-9 55,21 2-7-54,15 3-4-1,-3-3 6 0,-1-5-2 0,-7-2-1 1,-14-7-2-1,-3 6 0 58,-8-1-7-58,0 4-2 0,-15 4 1 0,-22-6-1 0,-10-7-5 0,-4-6-12 0,8-7-48 0,24 0-94 75,12 0-131-75</inkml:trace>
    </iact:actionData>
  </iact:action>
  <iact:action type="add" startTime="32762">
    <iact:property name="dataType"/>
    <iact:actionData xml:id="d32">
      <inkml:trace xmlns:inkml="http://www.w3.org/2003/InkML" xml:id="stk32" contextRef="#ctx0" brushRef="#br2">17396 4380 785 0,'0'0'211'4,"0"0"-85"-4,0 0-85 0,0 0-35 0,0 0-6 0,0 0-54 1,58 131-170-1,-59-131-560 72</inkml:trace>
    </iact:actionData>
  </iact:action>
  <iact:action type="add" startTime="32909">
    <iact:property name="dataType"/>
    <iact:actionData xml:id="d33">
      <inkml:trace xmlns:inkml="http://www.w3.org/2003/InkML" xml:id="stk33" contextRef="#ctx0" brushRef="#br2">17409 3904 576 0,'0'0'231'2,"0"0"-80"-2,0 0-69 1,0 0-44-1,0 0-32 0,0 0-6 0,0-153-24 0,0 153-97 8,0 14-234-5</inkml:trace>
    </iact:actionData>
  </iact:action>
  <iact:action type="add" startTime="33065">
    <iact:property name="dataType"/>
    <iact:actionData xml:id="d34">
      <inkml:trace xmlns:inkml="http://www.w3.org/2003/InkML" xml:id="stk34" contextRef="#ctx0" brushRef="#br2">17746 4063 585 0,'0'0'187'3,"0"0"-60"72,0 0-11-75,0 0-19 0,0 0-11 0,0 0-20 0,-208 261-21 0,197-218 7 0,8-4-14 0,3-5-10 0,0-12-15 0,35-7-1 74,8-15-7-73,6 0-5-1,2-27-1 1,-7-25-2-1,-2-13-4 0,-15-8-1 0,-11 0-1 0,-12 5-9 0,-4 18 3 0,0 16 4 59,0 21 2-58,0 13 7-1,0 0 2 0,0 30 0 0,0 24 8 0,0 5-3 0,0-2 3 1,0-8-4 60,0-6-3-60,0-7-1-1,0-1 0 0,0-5-2 1,0-8-18-1,0-10-65 0,0-12-100 0,0 0-209 0</inkml:trace>
    </iact:actionData>
  </iact:action>
  <iact:action type="add" startTime="33478">
    <iact:property name="dataType"/>
    <iact:actionData xml:id="d35">
      <inkml:trace xmlns:inkml="http://www.w3.org/2003/InkML" xml:id="stk35" contextRef="#ctx0" brushRef="#br2">18093 4409 568 0,'0'0'231'2,"0"0"-110"-2,0 0-7 9,0 0-30 51,0 0-22-59,0 0-6-1,63-269-1 0,-39 248-4 0,5 18 8 0,-1 3-19 1,0 20-22-1,0 48-13 65,-7 27-5-65,-10 15 0 0,-2-1-6 0,-9-15-27 0,0-27-57 0,0-28-69 0,0-39-132 0,-9 0-540 0</inkml:trace>
    </iact:actionData>
  </iact:action>
  <iact:action type="add" startTime="34041">
    <iact:property name="dataType"/>
    <iact:actionData xml:id="d36">
      <inkml:trace xmlns:inkml="http://www.w3.org/2003/InkML" xml:id="stk36" contextRef="#ctx0" brushRef="#br2">16961 5474 192 0,'0'0'574'2,"0"0"-435"-2,0 0-22 0,0 0-49 0,0 0-32 4,0 0-1 55,253 613 32-58,-174-516 0-1,5 0 3 0,6-7-5 0,2-6-14 1,-10-3-7-1,-1-8-14 0,-4-5-9 62,-4-7-1-62,-10-10-5 0,1-8-1 0,-19-13-3 0,-3-10-2 0,-16-8 1 0,-14-7 0 0,-6-3-6 60,-3 2-1-60,-3-4-3 0,0 0 0 0,0 2 1 1,0-2 0-1,4 0 1 0,-4 0-2 0,0 0-2 57,0 0-1-56,-28 0 1 0,-25 0 2-1,-11-13 1 0,0 1 0 0,-5-5 1 0,2 0-2 0,10-3-2 66,10 1-1-66,9 5 3 0,10 6-2 0,21 2 2 0,0 3 0 0,7 3 2 0,0 0 0 0,0 0 5 0,33 0-6 58,18 9-1-58,8 17 0 0,8 1 0 0,4 0 3 0,0 3-1 0,-1-8 9 0,-7-6 4 2,-12-2-5 55,-10-4 9-57,-12-3-2 0,-13-4 4 0,-9-3 5 0,-7 0-11 0,0 0-15 0,0-37-2 4,-23-13 2 53,-11-6 0-57,-6 6 0 0,1 5-5 1,7 8-9-1,-7 6-28 0,-2-4-51 0,8 0-70 0,26 26-83 66,4-6-320-66</inkml:trace>
    </iact:actionData>
  </iact:action>
  <iact:action type="add" startTime="35116">
    <iact:property name="dataType"/>
    <iact:actionData xml:id="d37">
      <inkml:trace xmlns:inkml="http://www.w3.org/2003/InkML" xml:id="stk37" contextRef="#ctx0" brushRef="#br2">15928 6107 625 0,'0'0'208'2,"0"0"-44"-2,0 0-60 0,0 0-39 0,0 0-13 0,0 0 18 0,0 0-3 64,0 808-9-64,43-602 0 0,17 27-10 0,11 17-14 0,14 15-1 0,8-6-18 0,7-10-3 0,3-12 3 0,4-17 7 65,-4-11-5-64,6-18-3-1,-3-21-7 0,2-20 0 0,-8-18 1 0,-4-15-4 0,-15-23-4 0,-20-15 0 0,-6-17 0 7,-11-12 4 52,-7-4-4-59,4 1 0 0,-2 3 2 0,2 4-4 0,-2-2 2 0,-10-8 0 0,0-5 1 2,-3-4 0 93,-4-5-1-94,-3-2 0-1,-6-2 0 0,-2-9 2 0,-2-9 0 0,-2-3 0 0,-4-5-1 0,-3 0-1 1,0 0-2-1,0 0 2 0,0 0-5 0,-6-3 3 0,-29-27 2 114,-8-4 1-113,-12-6 2-1,-3-2-2 0,-12 0-1 0,-4 1 0 0,-5-3 1 0,5 8-1 0,6 2 0 0,11 5 0 0,14 13 0 0,15 5 0 0,15 8-1 0,10 3 2 0,3 0-1 0,0 0 3 79,0 0 0-79,31 3-1 0,27 23-1 0,11 7 5 0,15 13-6 0,9 6 10 0,-9 5 19 0,-4-3 7 0,-12-7-8 0,-4-8-5 1,-15-11-1 69,-13-4-7-69,-16-14 4-1,-6-10-4 0,-7 0-4 0,-1 0-10 0,-2-40-1 0,0-29 0 0,-1-21 1 0,-3-9 0 65,0 1 0-64,-3 8-1-1,-24 8-3 0,-10 12 0 0,-3 3-23 0,-4 2-78 0,-9-8-58 0,35 54-106 0,1-2-348 71</inkml:trace>
    </iact:actionData>
  </iact:action>
  <iact:action type="add" startTime="36268">
    <iact:property name="dataType"/>
    <iact:actionData xml:id="d38">
      <inkml:trace xmlns:inkml="http://www.w3.org/2003/InkML" xml:id="stk38" contextRef="#ctx0" brushRef="#br2">14833 5656 527 0,'0'0'238'1,"0"0"-97"-1,0 0-24 0,0 0-55 0,0 0-31 1,0 0-3 58,-237 1238-3-59,203-983 10 1,1 35 76-1,17 32-53 0,9 25 18 0,7 16-25 0,0 17-4 0,0 10-21 58,16 9 2-57,4-4-10 0,0-10-2-1,-9-22-7 0,2-22 4 0,-6-25-6 0,-1-16 2 0,4-18 0 62,0-9-3-61,10-23 1 0,6-26-5-1,-1-21 0 0,-2-23-2 0,-3-29 1 0,-2-21 3 0,-7-28-4 59,-3-24 0-59,-4-11 0 0,-4-2-1 0,0-1 0 0,4 0 1 0,1-2 2 0,2-8-2 0,-3-11 0 4,5-15-1 60,-9-8 2-63,3-10-1-1,-2 4 0 1,2 0-1-1,6 3 1 0,-2 7 3 0,0 8-3 0,7 5-2 0,-10 5 2 61,7 2-1-61,-2 5 3 0,-9-4-3 1,3-6 1-1,-3-10-1 0,0-16 0 0,0-4 1 0,0-6-1 60,0-3 1-59,0 3 1-1,0-3 0 0,0 0 0 0,0 0 2 0,0 0-6 0,0 0 1 0,0 0-2 62,0 0-5-62,-25-15 4 0,-21-29 5 0,-11-22-1 0,-8-23-1 0,-7-15 2 0,5 0 0 0,6 14 0 56,-3 17-3-56,18 22 3 0,4 16 0 0,14 14 1 0,14 7 0 1,4 11 1-1,5 3 1 0,5 0 6 4,0 0 20 59,0 11 31-63,0 36-13 0,32 22-34 0,2 18-6 1,9 6 2-1,4-4 6 0,6-7 4 0,4-11 1 63,1-13 0-63,-2-1-3 0,-2-1-5 0,-14-3 4 0,-6-5 5 0,-7-5-6 0,-11-18 0 1,0-12 0 2,-6-10-12 54,1-3-3-57,12-6 0 1,9-41 0-1,8-23 0 0,10-18 0 0,-4-10 0 0,3-11 0 0,-5-7 0 72,-7 10 0-72,-6 10 0 0,-8 23 0 0,-6 15 0 0,-4 9 0 0,-7 19 0 0,4 6 0 0,-2 11 0 0,3-2 0 5,4-2-128 57,-1 2-70-62,-7 15-105 0,2 0-112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5F0-E64B-4AF1-9A1F-C86EB4474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88B8C-E14C-47C0-915D-875EAA92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12B4-8603-4356-9EED-6EFA827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7EB2-BA0F-4A17-922E-1F5D1CCF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1775-1767-44C3-91F3-5D9AA535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BC5-1A27-4CF6-A442-D25A4F76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ED86-6E87-47EE-8502-1DAE1A63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8057-6460-429E-9477-04C34140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DFC8-6A34-44F7-BF14-4848E7FF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B04-8930-401D-88F6-D7EF74F5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60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9BFBD-FA0F-4FAA-8FCC-5A9B1C2C7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6240D-E159-41AB-A492-AC273079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4AF1-8ACB-4D78-8B11-4FCCB19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7607-3C7C-439D-A34C-04C3802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851D-F6AE-4DCE-8C49-AD040C2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8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DB3C-32AE-4C77-A35B-04C6B760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00E7-5E8B-4B1E-8075-E6868C77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BB6-8B66-4E70-AA3F-95A3AB4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A310-224F-497D-A54A-D1479F5C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A49C-05D2-4D26-842B-0E80F68E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1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BCBE-72DA-4494-8352-B5521DB3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4980-432B-4C22-9FF8-1A97A36A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28BA-F19E-409A-8B67-37FCA61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7F9-1B44-4844-B08D-378A82D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57E3-20FB-420D-8C67-7495F6E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3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536A-632D-4ABA-B066-9794F825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CD47-734D-4FBF-865C-716DC3C3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35D1-CF49-46F6-AC09-FEA185C0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7E4F-0131-44AD-ABA5-119936AB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00B5-4A80-48B7-8493-3952ACB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BFBD-080C-4C30-BACC-2A25A46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1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387-B902-4DA0-9FC3-497C0819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1D7C-06C2-4840-B3A7-17278480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35E4-1AE3-4549-A458-615D0C74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94FBE-A645-4548-A787-0EF24881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3BA3-19B6-4156-918F-A26B7411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EC2D-8EB8-43BA-9D5A-2143F534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03B5C-CAFA-48FB-96B8-B662EF9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A8016-1555-42BA-B427-CB5F08E3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4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0E83-6467-4D24-9A49-553D6733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71372-458C-4233-A1D2-8858E806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607A-FE45-4ACA-A49A-47CD459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2D02-812D-4A8A-8544-AFECB29E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9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8E2E-7EFF-4AD8-9CDA-4B8EC50C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8388C-77F6-4E76-9DF3-0C64DEB7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9E42-88CD-4A01-B47F-D0DD3E6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2F16-09D5-47EF-823A-399EFEC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F981-2173-468F-97E1-3A247667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A04C-2360-4F17-9A16-6A81ACE9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0D63-0BB9-421C-B2AB-FBC9B2C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C665-631D-4AE7-BAEC-2BF9867D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F044-02EE-4365-9F05-D853C2A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05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24A-EE2D-49C3-BD6E-AA3971C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CD2A3-E977-4A54-91BE-1B8C9E5AC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3CED3-FC26-4F0F-AC2C-0408F8DA8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F88B-B896-4E18-859E-10D6F091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3E89-8639-4B93-B48F-3EE3788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056D-4FA3-4615-A384-C0E422B8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ECD7E-2C55-4F98-AE18-466D463C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EC34-3D5E-4F60-88B3-F5842747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5EF8-6193-4A57-A007-CAC06800C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D8AC-744C-4EAB-9A24-A9E45287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2F31-6E66-474B-B532-9CA0C6F5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4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1/relationships/inkAction" Target="../ink/inkAction4.xml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10.png"/><Relationship Id="rId5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1/relationships/inkAction" Target="../ink/inkAction5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microsoft.com/office/2011/relationships/inkAction" Target="../ink/inkAction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11/relationships/inkAction" Target="../ink/inkAction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microsoft.com/office/2011/relationships/inkAction" Target="../ink/inkAction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microsoft.com/office/2011/relationships/inkAction" Target="../ink/inkAction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microsoft.com/office/2011/relationships/inkAction" Target="../ink/inkAction10.xml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30.png"/><Relationship Id="rId7" Type="http://schemas.openxmlformats.org/officeDocument/2006/relationships/image" Target="../media/image49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microsoft.com/office/2011/relationships/inkAction" Target="../ink/inkAction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12.xml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microsoft.com/office/2011/relationships/inkAction" Target="../ink/inkAction13.xml"/><Relationship Id="rId5" Type="http://schemas.openxmlformats.org/officeDocument/2006/relationships/image" Target="../media/image3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0" Type="http://schemas.openxmlformats.org/officeDocument/2006/relationships/image" Target="../media/image44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67.png"/><Relationship Id="rId4" Type="http://schemas.microsoft.com/office/2011/relationships/inkAction" Target="../ink/inkAction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69.png"/><Relationship Id="rId4" Type="http://schemas.microsoft.com/office/2011/relationships/inkAction" Target="../ink/inkAction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1.png"/><Relationship Id="rId5" Type="http://schemas.microsoft.com/office/2011/relationships/inkAction" Target="../ink/inkAction16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1/relationships/inkAction" Target="../ink/inkAction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73.png"/><Relationship Id="rId5" Type="http://schemas.microsoft.com/office/2011/relationships/inkAction" Target="../ink/inkAction18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microsoft.com/office/2011/relationships/inkAction" Target="../ink/inkAction19.xml"/><Relationship Id="rId4" Type="http://schemas.openxmlformats.org/officeDocument/2006/relationships/image" Target="../media/image9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9" Type="http://schemas.openxmlformats.org/officeDocument/2006/relationships/image" Target="../media/image18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microsoft.com/office/2011/relationships/inkAction" Target="../ink/inkAction20.xml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85.png"/><Relationship Id="rId11" Type="http://schemas.microsoft.com/office/2011/relationships/inkAction" Target="../ink/inkAction21.xml"/><Relationship Id="rId5" Type="http://schemas.openxmlformats.org/officeDocument/2006/relationships/image" Target="../media/image84.png"/><Relationship Id="rId10" Type="http://schemas.openxmlformats.org/officeDocument/2006/relationships/image" Target="../media/image80.png"/><Relationship Id="rId4" Type="http://schemas.openxmlformats.org/officeDocument/2006/relationships/image" Target="../media/image83.png"/><Relationship Id="rId9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6.png"/><Relationship Id="rId3" Type="http://schemas.openxmlformats.org/officeDocument/2006/relationships/image" Target="../media/image87.png"/><Relationship Id="rId7" Type="http://schemas.openxmlformats.org/officeDocument/2006/relationships/image" Target="../media/image99.png"/><Relationship Id="rId12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png"/><Relationship Id="rId1" Type="http://schemas.openxmlformats.org/officeDocument/2006/relationships/tags" Target="../tags/tag27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89.png"/><Relationship Id="rId15" Type="http://schemas.microsoft.com/office/2011/relationships/inkAction" Target="../ink/inkAction22.xml"/><Relationship Id="rId10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101.png"/><Relationship Id="rId14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5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531.png"/><Relationship Id="rId5" Type="http://schemas.openxmlformats.org/officeDocument/2006/relationships/image" Target="../media/image521.png"/><Relationship Id="rId4" Type="http://schemas.openxmlformats.org/officeDocument/2006/relationships/image" Target="../media/image5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1.png"/><Relationship Id="rId7" Type="http://schemas.openxmlformats.org/officeDocument/2006/relationships/image" Target="../media/image5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531.png"/><Relationship Id="rId5" Type="http://schemas.openxmlformats.org/officeDocument/2006/relationships/image" Target="../media/image521.png"/><Relationship Id="rId4" Type="http://schemas.openxmlformats.org/officeDocument/2006/relationships/image" Target="../media/image5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7" Type="http://schemas.openxmlformats.org/officeDocument/2006/relationships/image" Target="../media/image5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501.png"/><Relationship Id="rId7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10" Type="http://schemas.openxmlformats.org/officeDocument/2006/relationships/image" Target="../media/image470.png"/><Relationship Id="rId9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111.png"/><Relationship Id="rId5" Type="http://schemas.microsoft.com/office/2011/relationships/inkAction" Target="../ink/inkAction23.xml"/><Relationship Id="rId4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165.png"/><Relationship Id="rId3" Type="http://schemas.openxmlformats.org/officeDocument/2006/relationships/image" Target="../media/image112.png"/><Relationship Id="rId17" Type="http://schemas.openxmlformats.org/officeDocument/2006/relationships/image" Target="../media/image16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tags" Target="../tags/tag33.xml"/><Relationship Id="rId6" Type="http://schemas.openxmlformats.org/officeDocument/2006/relationships/image" Target="../media/image113.png"/><Relationship Id="rId15" Type="http://schemas.openxmlformats.org/officeDocument/2006/relationships/image" Target="../media/image162.png"/><Relationship Id="rId19" Type="http://schemas.openxmlformats.org/officeDocument/2006/relationships/image" Target="../media/image166.png"/><Relationship Id="rId14" Type="http://schemas.microsoft.com/office/2011/relationships/inkAction" Target="../ink/inkAction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1150.png"/><Relationship Id="rId5" Type="http://schemas.microsoft.com/office/2011/relationships/inkAction" Target="../ink/inkAction25.xml"/><Relationship Id="rId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1.png"/><Relationship Id="rId5" Type="http://schemas.microsoft.com/office/2011/relationships/inkAction" Target="../ink/inkAction2.xml"/><Relationship Id="rId4" Type="http://schemas.openxmlformats.org/officeDocument/2006/relationships/image" Target="../media/image490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image" Target="../media/image172.png"/><Relationship Id="rId3" Type="http://schemas.openxmlformats.org/officeDocument/2006/relationships/image" Target="../media/image1160.png"/><Relationship Id="rId21" Type="http://schemas.microsoft.com/office/2011/relationships/inkAction" Target="../ink/inkAction26.xml"/><Relationship Id="rId12" Type="http://schemas.openxmlformats.org/officeDocument/2006/relationships/image" Target="../media/image169.png"/><Relationship Id="rId17" Type="http://schemas.openxmlformats.org/officeDocument/2006/relationships/image" Target="../media/image10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1.png"/><Relationship Id="rId20" Type="http://schemas.openxmlformats.org/officeDocument/2006/relationships/image" Target="../media/image3.png"/><Relationship Id="rId1" Type="http://schemas.openxmlformats.org/officeDocument/2006/relationships/tags" Target="../tags/tag35.xml"/><Relationship Id="rId11" Type="http://schemas.openxmlformats.org/officeDocument/2006/relationships/image" Target="../media/image168.png"/><Relationship Id="rId15" Type="http://schemas.openxmlformats.org/officeDocument/2006/relationships/image" Target="../media/image171.png"/><Relationship Id="rId19" Type="http://schemas.openxmlformats.org/officeDocument/2006/relationships/image" Target="../media/image173.png"/><Relationship Id="rId14" Type="http://schemas.openxmlformats.org/officeDocument/2006/relationships/image" Target="../media/image991.png"/><Relationship Id="rId22" Type="http://schemas.openxmlformats.org/officeDocument/2006/relationships/image" Target="../media/image183.png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7.png"/><Relationship Id="rId13" Type="http://schemas.openxmlformats.org/officeDocument/2006/relationships/image" Target="../media/image151.png"/><Relationship Id="rId21" Type="http://schemas.openxmlformats.org/officeDocument/2006/relationships/image" Target="../media/image159.png"/><Relationship Id="rId7" Type="http://schemas.openxmlformats.org/officeDocument/2006/relationships/image" Target="../media/image990.png"/><Relationship Id="rId25" Type="http://schemas.openxmlformats.org/officeDocument/2006/relationships/image" Target="../media/image17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png"/><Relationship Id="rId29" Type="http://schemas.openxmlformats.org/officeDocument/2006/relationships/image" Target="../media/image173.png"/><Relationship Id="rId1" Type="http://schemas.openxmlformats.org/officeDocument/2006/relationships/tags" Target="../tags/tag36.xml"/><Relationship Id="rId24" Type="http://schemas.openxmlformats.org/officeDocument/2006/relationships/image" Target="../media/image175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10" Type="http://schemas.openxmlformats.org/officeDocument/2006/relationships/image" Target="../media/image1020.png"/><Relationship Id="rId31" Type="http://schemas.openxmlformats.org/officeDocument/2006/relationships/image" Target="../media/image184.png"/><Relationship Id="rId22" Type="http://schemas.openxmlformats.org/officeDocument/2006/relationships/image" Target="../media/image160.png"/><Relationship Id="rId27" Type="http://schemas.openxmlformats.org/officeDocument/2006/relationships/image" Target="../media/image178.png"/><Relationship Id="rId9" Type="http://schemas.openxmlformats.org/officeDocument/2006/relationships/image" Target="../media/image1010.png"/><Relationship Id="rId30" Type="http://schemas.microsoft.com/office/2011/relationships/inkAction" Target="../ink/inkAction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185.png"/><Relationship Id="rId5" Type="http://schemas.microsoft.com/office/2011/relationships/inkAction" Target="../ink/inkAction28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271.png"/><Relationship Id="rId18" Type="http://schemas.openxmlformats.org/officeDocument/2006/relationships/image" Target="../media/image188.png"/><Relationship Id="rId3" Type="http://schemas.openxmlformats.org/officeDocument/2006/relationships/image" Target="../media/image1161.png"/><Relationship Id="rId7" Type="http://schemas.openxmlformats.org/officeDocument/2006/relationships/image" Target="../media/image1201.png"/><Relationship Id="rId12" Type="http://schemas.openxmlformats.org/officeDocument/2006/relationships/image" Target="../media/image1261.png"/><Relationship Id="rId17" Type="http://schemas.microsoft.com/office/2011/relationships/inkAction" Target="../ink/inkAction2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png"/><Relationship Id="rId1" Type="http://schemas.openxmlformats.org/officeDocument/2006/relationships/tags" Target="../tags/tag38.xml"/><Relationship Id="rId6" Type="http://schemas.openxmlformats.org/officeDocument/2006/relationships/image" Target="../media/image1191.png"/><Relationship Id="rId15" Type="http://schemas.openxmlformats.org/officeDocument/2006/relationships/image" Target="../media/image186.png"/><Relationship Id="rId5" Type="http://schemas.openxmlformats.org/officeDocument/2006/relationships/image" Target="../media/image1181.png"/><Relationship Id="rId10" Type="http://schemas.openxmlformats.org/officeDocument/2006/relationships/image" Target="../media/image1230.png"/><Relationship Id="rId9" Type="http://schemas.openxmlformats.org/officeDocument/2006/relationships/image" Target="../media/image1220.png"/><Relationship Id="rId14" Type="http://schemas.openxmlformats.org/officeDocument/2006/relationships/image" Target="../media/image12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microsoft.com/office/2011/relationships/inkAction" Target="../ink/inkAction30.xml"/><Relationship Id="rId3" Type="http://schemas.openxmlformats.org/officeDocument/2006/relationships/image" Target="../media/image1160.png"/><Relationship Id="rId7" Type="http://schemas.openxmlformats.org/officeDocument/2006/relationships/image" Target="../media/image121.png"/><Relationship Id="rId12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1200.png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Relationship Id="rId9" Type="http://schemas.openxmlformats.org/officeDocument/2006/relationships/image" Target="../media/image123.png"/><Relationship Id="rId14" Type="http://schemas.openxmlformats.org/officeDocument/2006/relationships/image" Target="../media/image19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7" Type="http://schemas.openxmlformats.org/officeDocument/2006/relationships/image" Target="../media/image1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png"/><Relationship Id="rId1" Type="http://schemas.openxmlformats.org/officeDocument/2006/relationships/tags" Target="../tags/tag40.xml"/><Relationship Id="rId11" Type="http://schemas.openxmlformats.org/officeDocument/2006/relationships/image" Target="../media/image192.png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5" Type="http://schemas.microsoft.com/office/2011/relationships/inkAction" Target="../ink/inkAction31.xml"/><Relationship Id="rId10" Type="http://schemas.openxmlformats.org/officeDocument/2006/relationships/image" Target="../media/image140.png"/><Relationship Id="rId14" Type="http://schemas.openxmlformats.org/officeDocument/2006/relationships/image" Target="../media/image194.png"/><Relationship Id="rId9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1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44.png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681.png"/><Relationship Id="rId5" Type="http://schemas.openxmlformats.org/officeDocument/2006/relationships/image" Target="../media/image12.png"/><Relationship Id="rId10" Type="http://schemas.openxmlformats.org/officeDocument/2006/relationships/image" Target="../media/image117.png"/><Relationship Id="rId4" Type="http://schemas.openxmlformats.org/officeDocument/2006/relationships/image" Target="../media/image11.jpeg"/><Relationship Id="rId9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118.png"/><Relationship Id="rId4" Type="http://schemas.openxmlformats.org/officeDocument/2006/relationships/image" Target="../media/image4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6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6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7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image" Target="../media/image129.png"/><Relationship Id="rId5" Type="http://schemas.openxmlformats.org/officeDocument/2006/relationships/image" Target="../media/image124.png"/><Relationship Id="rId4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131.png"/><Relationship Id="rId5" Type="http://schemas.openxmlformats.org/officeDocument/2006/relationships/image" Target="../media/image124.png"/><Relationship Id="rId4" Type="http://schemas.openxmlformats.org/officeDocument/2006/relationships/image" Target="../media/image1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6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2.png"/><Relationship Id="rId2" Type="http://schemas.openxmlformats.org/officeDocument/2006/relationships/image" Target="../media/image11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6.png"/><Relationship Id="rId10" Type="http://schemas.openxmlformats.org/officeDocument/2006/relationships/image" Target="../media/image5.png"/><Relationship Id="rId9" Type="http://schemas.microsoft.com/office/2011/relationships/inkAction" Target="../ink/inkAction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90.png"/><Relationship Id="rId7" Type="http://schemas.openxmlformats.org/officeDocument/2006/relationships/image" Target="../media/image99.png"/><Relationship Id="rId2" Type="http://schemas.openxmlformats.org/officeDocument/2006/relationships/image" Target="../media/image12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5" Type="http://schemas.openxmlformats.org/officeDocument/2006/relationships/image" Target="../media/image1310.png"/><Relationship Id="rId10" Type="http://schemas.openxmlformats.org/officeDocument/2006/relationships/image" Target="../media/image102.png"/><Relationship Id="rId4" Type="http://schemas.openxmlformats.org/officeDocument/2006/relationships/image" Target="../media/image1300.png"/><Relationship Id="rId9" Type="http://schemas.openxmlformats.org/officeDocument/2006/relationships/image" Target="../media/image10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0.png"/><Relationship Id="rId2" Type="http://schemas.openxmlformats.org/officeDocument/2006/relationships/image" Target="../media/image1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0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5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image" Target="../media/image9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D11DE3-6881-46DE-A162-DC3864B75B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38E810E-FDC5-4FDE-BEEE-FFC627AEC15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B6378E60-03F5-4D32-AFA5-46F99C1330B9}"/>
                </a:ext>
              </a:extLst>
            </p:cNvPr>
            <p:cNvSpPr txBox="1">
              <a:spLocks/>
            </p:cNvSpPr>
            <p:nvPr/>
          </p:nvSpPr>
          <p:spPr>
            <a:xfrm>
              <a:off x="188686" y="4084214"/>
              <a:ext cx="9100457" cy="16340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dirty="0"/>
                <a:t>Riemann</a:t>
              </a:r>
              <a:br>
                <a:rPr lang="en-US" sz="9600" dirty="0"/>
              </a:br>
              <a:r>
                <a:rPr lang="en-US" sz="9600" dirty="0"/>
                <a:t>Curvature Tensor</a:t>
              </a:r>
              <a:endParaRPr lang="en-CA" sz="96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405CAA-CC45-4C55-A229-7E1AC1A3E4D1}"/>
                </a:ext>
              </a:extLst>
            </p:cNvPr>
            <p:cNvGrpSpPr/>
            <p:nvPr/>
          </p:nvGrpSpPr>
          <p:grpSpPr>
            <a:xfrm>
              <a:off x="4451077" y="378421"/>
              <a:ext cx="7487525" cy="4798332"/>
              <a:chOff x="3166434" y="2120193"/>
              <a:chExt cx="6162781" cy="394937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1259F17-C5F4-42EA-B4B0-DA4F02DE0B45}"/>
                  </a:ext>
                </a:extLst>
              </p:cNvPr>
              <p:cNvGrpSpPr/>
              <p:nvPr/>
            </p:nvGrpSpPr>
            <p:grpSpPr>
              <a:xfrm>
                <a:off x="4076700" y="3238500"/>
                <a:ext cx="4686300" cy="2543053"/>
                <a:chOff x="1352550" y="3543300"/>
                <a:chExt cx="4686300" cy="2543053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CA863E6-5686-4487-A913-763731ADC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2550" y="5457703"/>
                  <a:ext cx="3733800" cy="62865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786ECB05-7A57-49CC-B46F-4123AD275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2550" y="4114800"/>
                  <a:ext cx="1028700" cy="1971553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0C275672-753F-4357-AFE4-5C5584BC7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0150" y="3570612"/>
                  <a:ext cx="1028700" cy="1971553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76964CAF-7FD5-42C5-B2BB-C928D82E8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6000" y="3543300"/>
                  <a:ext cx="3733800" cy="62865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809D9E7-670D-46FB-9C3E-8F1D455202B7}"/>
                  </a:ext>
                </a:extLst>
              </p:cNvPr>
              <p:cNvCxnSpPr>
                <a:cxnSpLocks/>
              </p:cNvCxnSpPr>
              <p:nvPr/>
            </p:nvCxnSpPr>
            <p:spPr>
              <a:xfrm rot="17837953">
                <a:off x="5379120" y="4877036"/>
                <a:ext cx="1127795" cy="651133"/>
              </a:xfrm>
              <a:prstGeom prst="straightConnector1">
                <a:avLst/>
              </a:prstGeom>
              <a:ln w="190500">
                <a:solidFill>
                  <a:srgbClr val="7332A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97387CD-9498-44CA-BEBF-C7E58E675622}"/>
                  </a:ext>
                </a:extLst>
              </p:cNvPr>
              <p:cNvCxnSpPr>
                <a:cxnSpLocks/>
              </p:cNvCxnSpPr>
              <p:nvPr/>
            </p:nvCxnSpPr>
            <p:spPr>
              <a:xfrm rot="13117556">
                <a:off x="8719841" y="2905754"/>
                <a:ext cx="0" cy="1356689"/>
              </a:xfrm>
              <a:prstGeom prst="straightConnector1">
                <a:avLst/>
              </a:prstGeom>
              <a:ln w="190500">
                <a:solidFill>
                  <a:srgbClr val="9C9EE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81144C8-3B54-45A0-BA1C-1C87741DC5FB}"/>
                  </a:ext>
                </a:extLst>
              </p:cNvPr>
              <p:cNvCxnSpPr>
                <a:cxnSpLocks/>
              </p:cNvCxnSpPr>
              <p:nvPr/>
            </p:nvCxnSpPr>
            <p:spPr>
              <a:xfrm rot="14855288">
                <a:off x="8334017" y="4242351"/>
                <a:ext cx="0" cy="1356689"/>
              </a:xfrm>
              <a:prstGeom prst="straightConnector1">
                <a:avLst/>
              </a:prstGeom>
              <a:ln w="190500">
                <a:solidFill>
                  <a:srgbClr val="C39BE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0C4F9F6-AC11-496B-98D1-7B881A366571}"/>
                  </a:ext>
                </a:extLst>
              </p:cNvPr>
              <p:cNvCxnSpPr>
                <a:cxnSpLocks/>
              </p:cNvCxnSpPr>
              <p:nvPr/>
            </p:nvCxnSpPr>
            <p:spPr>
              <a:xfrm rot="13891787">
                <a:off x="8556393" y="3513911"/>
                <a:ext cx="0" cy="1356689"/>
              </a:xfrm>
              <a:prstGeom prst="straightConnector1">
                <a:avLst/>
              </a:prstGeom>
              <a:ln w="190500">
                <a:solidFill>
                  <a:srgbClr val="9FD9DD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2219DD7-C7B0-4C14-968C-4778526D77F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532" flipH="1">
                <a:off x="3898298" y="3543534"/>
                <a:ext cx="996248" cy="861978"/>
              </a:xfrm>
              <a:prstGeom prst="straightConnector1">
                <a:avLst/>
              </a:prstGeom>
              <a:ln w="190500">
                <a:solidFill>
                  <a:srgbClr val="4F522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8C382A3-970C-4CD4-BBB4-3AB8389E183D}"/>
                  </a:ext>
                </a:extLst>
              </p:cNvPr>
              <p:cNvCxnSpPr>
                <a:cxnSpLocks/>
              </p:cNvCxnSpPr>
              <p:nvPr/>
            </p:nvCxnSpPr>
            <p:spPr>
              <a:xfrm rot="5499979" flipH="1">
                <a:off x="3475599" y="4198216"/>
                <a:ext cx="996248" cy="861978"/>
              </a:xfrm>
              <a:prstGeom prst="straightConnector1">
                <a:avLst/>
              </a:prstGeom>
              <a:ln w="190500">
                <a:solidFill>
                  <a:srgbClr val="95692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81088D7-DA9C-4422-BF9F-8C03F60A09AA}"/>
                  </a:ext>
                </a:extLst>
              </p:cNvPr>
              <p:cNvCxnSpPr>
                <a:cxnSpLocks/>
              </p:cNvCxnSpPr>
              <p:nvPr/>
            </p:nvCxnSpPr>
            <p:spPr>
              <a:xfrm rot="4784668" flipH="1">
                <a:off x="3099299" y="4918709"/>
                <a:ext cx="996248" cy="861978"/>
              </a:xfrm>
              <a:prstGeom prst="straightConnector1">
                <a:avLst/>
              </a:prstGeom>
              <a:ln w="190500">
                <a:solidFill>
                  <a:srgbClr val="CF403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FD1085B-DEE8-4A70-9EE5-ACAFEEC8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8896655">
                <a:off x="3952771" y="5248062"/>
                <a:ext cx="1425126" cy="217891"/>
              </a:xfrm>
              <a:prstGeom prst="straightConnector1">
                <a:avLst/>
              </a:prstGeom>
              <a:ln w="190500">
                <a:solidFill>
                  <a:srgbClr val="4F22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DC23BC3-7917-4D06-BD59-1454A12317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03308" y="2120193"/>
                <a:ext cx="625907" cy="1159602"/>
              </a:xfrm>
              <a:prstGeom prst="straightConnector1">
                <a:avLst/>
              </a:prstGeom>
              <a:ln w="190500">
                <a:solidFill>
                  <a:srgbClr val="92D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BD52B7C-64BB-4CB1-BCB8-FAAE4B227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8248" y="2130876"/>
                <a:ext cx="322863" cy="1372738"/>
              </a:xfrm>
              <a:prstGeom prst="straightConnector1">
                <a:avLst/>
              </a:prstGeom>
              <a:ln w="190500"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3DB4743-6B30-47CA-8CED-C5F22FCDD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7673" y="2421436"/>
                <a:ext cx="57454" cy="1250246"/>
              </a:xfrm>
              <a:prstGeom prst="straightConnector1">
                <a:avLst/>
              </a:prstGeom>
              <a:ln w="190500">
                <a:solidFill>
                  <a:schemeClr val="accent6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DAB5B1E-F847-49B7-B18E-5F7343A896EC}"/>
                  </a:ext>
                </a:extLst>
              </p:cNvPr>
              <p:cNvCxnSpPr>
                <a:cxnSpLocks/>
              </p:cNvCxnSpPr>
              <p:nvPr/>
            </p:nvCxnSpPr>
            <p:spPr>
              <a:xfrm rot="6785385" flipH="1">
                <a:off x="4317870" y="2882855"/>
                <a:ext cx="996248" cy="861978"/>
              </a:xfrm>
              <a:prstGeom prst="straightConnector1">
                <a:avLst/>
              </a:prstGeom>
              <a:ln w="190500">
                <a:solidFill>
                  <a:srgbClr val="1D2C1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1DD4FE6-DA31-4EB2-B9B4-4DC99EA5B59E}"/>
                  </a:ext>
                </a:extLst>
              </p:cNvPr>
              <p:cNvCxnSpPr>
                <a:cxnSpLocks/>
              </p:cNvCxnSpPr>
              <p:nvPr/>
            </p:nvCxnSpPr>
            <p:spPr>
              <a:xfrm rot="16609200">
                <a:off x="6893797" y="4471303"/>
                <a:ext cx="771849" cy="1102636"/>
              </a:xfrm>
              <a:prstGeom prst="straightConnector1">
                <a:avLst/>
              </a:prstGeom>
              <a:ln w="190500">
                <a:solidFill>
                  <a:srgbClr val="A163C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C00EACE-22C5-42D3-A1AF-4099BDAC3832}"/>
                    </a:ext>
                  </a:extLst>
                </p:cNvPr>
                <p:cNvSpPr txBox="1"/>
                <p:nvPr/>
              </p:nvSpPr>
              <p:spPr>
                <a:xfrm>
                  <a:off x="0" y="240502"/>
                  <a:ext cx="4879093" cy="23557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sub>
                          <m:sup>
                            <m:r>
                              <a:rPr lang="en-US" sz="1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sz="138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C00EACE-22C5-42D3-A1AF-4099BDAC3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40502"/>
                  <a:ext cx="4879093" cy="23557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3174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8"/>
    </mc:Choice>
    <mc:Fallback xmlns="">
      <p:transition spd="slow" advTm="170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48C2D9-AC67-4DDD-BAB8-52C5ADD3D041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839C7-B571-43C4-A11C-6637A40B4702}"/>
              </a:ext>
            </a:extLst>
          </p:cNvPr>
          <p:cNvGrpSpPr/>
          <p:nvPr/>
        </p:nvGrpSpPr>
        <p:grpSpPr>
          <a:xfrm>
            <a:off x="770408" y="2529494"/>
            <a:ext cx="5622501" cy="4156078"/>
            <a:chOff x="770408" y="2529494"/>
            <a:chExt cx="5622501" cy="415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9B723-AF62-4DE7-B1EE-2DFF91A2601A}"/>
                    </a:ext>
                  </a:extLst>
                </p:cNvPr>
                <p:cNvSpPr txBox="1"/>
                <p:nvPr/>
              </p:nvSpPr>
              <p:spPr>
                <a:xfrm>
                  <a:off x="770408" y="5595658"/>
                  <a:ext cx="5622501" cy="108991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317500"/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/>
                    <a:t>Metric Tensor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FC9B723-AF62-4DE7-B1EE-2DFF91A26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08" y="5595658"/>
                  <a:ext cx="5622501" cy="1089914"/>
                </a:xfrm>
                <a:prstGeom prst="rect">
                  <a:avLst/>
                </a:prstGeom>
                <a:blipFill>
                  <a:blip r:embed="rId3"/>
                  <a:stretch>
                    <a:fillRect l="-6501" t="-16201" b="-31285"/>
                  </a:stretch>
                </a:blipFill>
                <a:effectLst>
                  <a:softEdge rad="317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410754-09D6-44E3-9BAD-D82EF57EF807}"/>
                    </a:ext>
                  </a:extLst>
                </p:cNvPr>
                <p:cNvSpPr txBox="1"/>
                <p:nvPr/>
              </p:nvSpPr>
              <p:spPr>
                <a:xfrm>
                  <a:off x="2202782" y="2529494"/>
                  <a:ext cx="2861518" cy="2096536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7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72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7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7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7200" dirty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7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7200" b="0" i="1" dirty="0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7200" i="1" dirty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7200" b="0" i="1" dirty="0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7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3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410754-09D6-44E3-9BAD-D82EF57EF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782" y="2529494"/>
                  <a:ext cx="2861518" cy="2096536"/>
                </a:xfrm>
                <a:prstGeom prst="rect">
                  <a:avLst/>
                </a:prstGeom>
                <a:blipFill>
                  <a:blip r:embed="rId4"/>
                  <a:stretch>
                    <a:fillRect l="-57660" r="-50851"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79D9E-B68D-4A99-8B23-448053F538F4}"/>
              </a:ext>
            </a:extLst>
          </p:cNvPr>
          <p:cNvGrpSpPr/>
          <p:nvPr/>
        </p:nvGrpSpPr>
        <p:grpSpPr>
          <a:xfrm>
            <a:off x="7015526" y="1428750"/>
            <a:ext cx="4626199" cy="4583147"/>
            <a:chOff x="7015526" y="1428750"/>
            <a:chExt cx="4626199" cy="45831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CE37A7-349F-40A8-A122-E81A5AF6E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526" y="1428750"/>
              <a:ext cx="4626199" cy="458314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F990A4-863C-4C52-9E44-19ED4CC148AC}"/>
                </a:ext>
              </a:extLst>
            </p:cNvPr>
            <p:cNvGrpSpPr/>
            <p:nvPr/>
          </p:nvGrpSpPr>
          <p:grpSpPr>
            <a:xfrm>
              <a:off x="8285772" y="2463955"/>
              <a:ext cx="2582918" cy="2394879"/>
              <a:chOff x="8285772" y="2463955"/>
              <a:chExt cx="2582918" cy="23948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0C42E94-9D4C-4420-9AA2-C5CA1CF8779B}"/>
                  </a:ext>
                </a:extLst>
              </p:cNvPr>
              <p:cNvGrpSpPr/>
              <p:nvPr/>
            </p:nvGrpSpPr>
            <p:grpSpPr>
              <a:xfrm rot="5400000">
                <a:off x="8707708" y="2964939"/>
                <a:ext cx="1019360" cy="975562"/>
                <a:chOff x="-2357991" y="2473386"/>
                <a:chExt cx="1691565" cy="1691565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914CB1D-BA37-44DA-8A76-CFE5EC2AA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336631" y="4164951"/>
                  <a:ext cx="1670205" cy="0"/>
                </a:xfrm>
                <a:prstGeom prst="straightConnector1">
                  <a:avLst/>
                </a:prstGeom>
                <a:ln w="1016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B3715E1-EF3B-4A0D-90BA-C29E70B74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2357991" y="2473386"/>
                  <a:ext cx="19306" cy="1691565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1B94889-0A54-44E9-9CE4-CE57B6C097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5772" y="3843171"/>
                    <a:ext cx="116063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CA" sz="6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1B94889-0A54-44E9-9CE4-CE57B6C09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5772" y="3843171"/>
                    <a:ext cx="1160638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7229CB2-1F28-4856-BC61-17566A1BB6D2}"/>
                      </a:ext>
                    </a:extLst>
                  </p:cNvPr>
                  <p:cNvSpPr txBox="1"/>
                  <p:nvPr/>
                </p:nvSpPr>
                <p:spPr>
                  <a:xfrm>
                    <a:off x="9691573" y="2463955"/>
                    <a:ext cx="1177117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CA" sz="60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7229CB2-1F28-4856-BC61-17566A1BB6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1573" y="2463955"/>
                    <a:ext cx="1177117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0B9208-4179-447C-B6FC-CEB583D34F5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00400" y="4746600"/>
              <a:ext cx="3429000" cy="87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0B9208-4179-447C-B6FC-CEB583D34F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1040" y="4737240"/>
                <a:ext cx="3447720" cy="889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817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694">
        <p:fade/>
      </p:transition>
    </mc:Choice>
    <mc:Fallback>
      <p:transition spd="med" advTm="166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D127882-6C44-44A2-BB28-6C370BFD4210}"/>
              </a:ext>
            </a:extLst>
          </p:cNvPr>
          <p:cNvSpPr txBox="1"/>
          <p:nvPr/>
        </p:nvSpPr>
        <p:spPr>
          <a:xfrm>
            <a:off x="263131" y="1264975"/>
            <a:ext cx="5880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2D Cartesian </a:t>
            </a:r>
            <a:r>
              <a:rPr lang="en-US" sz="5400" dirty="0" err="1"/>
              <a:t>Coords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/>
              <p:nvPr/>
            </p:nvSpPr>
            <p:spPr>
              <a:xfrm>
                <a:off x="6668797" y="1087538"/>
                <a:ext cx="5344783" cy="1631985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9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97" y="1087538"/>
                <a:ext cx="5344783" cy="1631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5321F-7615-403F-B94A-AB48F259EF92}"/>
              </a:ext>
            </a:extLst>
          </p:cNvPr>
          <p:cNvGrpSpPr/>
          <p:nvPr/>
        </p:nvGrpSpPr>
        <p:grpSpPr>
          <a:xfrm>
            <a:off x="353476" y="1939681"/>
            <a:ext cx="4331509" cy="4637213"/>
            <a:chOff x="0" y="3580893"/>
            <a:chExt cx="3368870" cy="360663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4E7E5B-DBCC-4895-AAC9-34DF074F83F2}"/>
                </a:ext>
              </a:extLst>
            </p:cNvPr>
            <p:cNvGrpSpPr/>
            <p:nvPr/>
          </p:nvGrpSpPr>
          <p:grpSpPr>
            <a:xfrm>
              <a:off x="0" y="4378965"/>
              <a:ext cx="2725415" cy="2808563"/>
              <a:chOff x="503583" y="503583"/>
              <a:chExt cx="3909391" cy="402866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0C9105E-FAF6-4D3E-B77E-AB4E5A8EE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3AE7616-AFA6-462E-B742-E88EB0BCF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0EF84B1-AEAF-45A3-A93C-A7BAA471908F}"/>
                </a:ext>
              </a:extLst>
            </p:cNvPr>
            <p:cNvGrpSpPr/>
            <p:nvPr/>
          </p:nvGrpSpPr>
          <p:grpSpPr>
            <a:xfrm>
              <a:off x="73909" y="4396432"/>
              <a:ext cx="2549688" cy="2762370"/>
              <a:chOff x="609600" y="528638"/>
              <a:chExt cx="3657324" cy="39624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6616755-B5A3-4A4E-AC46-AC0C66E1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B1A17D-3DBD-4C59-8A10-4F857B4DA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28C51BF-E987-43C3-ABBB-369C59403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21A125-707B-4197-BF71-DF4588546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0EB3B5-2BCD-476F-8A16-3A566EE4ABA9}"/>
                </a:ext>
              </a:extLst>
            </p:cNvPr>
            <p:cNvGrpSpPr/>
            <p:nvPr/>
          </p:nvGrpSpPr>
          <p:grpSpPr>
            <a:xfrm>
              <a:off x="18328" y="4504802"/>
              <a:ext cx="2762370" cy="2549688"/>
              <a:chOff x="469624" y="684088"/>
              <a:chExt cx="3962400" cy="3657324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AB81372-73C2-43A5-8AA7-C7BB73274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C3BE373-B0DA-4C61-99FB-1C3E4461C4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03F8937-EDC9-48F5-85E1-6F5EC5492F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0358A91-0B49-4F21-BFE2-5568E8ADB6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/>
                <p:nvPr/>
              </p:nvSpPr>
              <p:spPr>
                <a:xfrm>
                  <a:off x="2753325" y="5350988"/>
                  <a:ext cx="615545" cy="789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5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325" y="5350988"/>
                  <a:ext cx="615545" cy="7899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/>
                <p:nvPr/>
              </p:nvSpPr>
              <p:spPr>
                <a:xfrm>
                  <a:off x="1023957" y="3580893"/>
                  <a:ext cx="625121" cy="789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57" y="3580893"/>
                  <a:ext cx="625121" cy="789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7D292D-251E-49B0-AC28-7631BC9BA2B1}"/>
                  </a:ext>
                </a:extLst>
              </p:cNvPr>
              <p:cNvSpPr txBox="1"/>
              <p:nvPr/>
            </p:nvSpPr>
            <p:spPr>
              <a:xfrm>
                <a:off x="7686503" y="2637465"/>
                <a:ext cx="3339384" cy="1414683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7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7D292D-251E-49B0-AC28-7631BC9B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503" y="2637465"/>
                <a:ext cx="3339384" cy="14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49122B2-CB25-4418-B1A3-06A50AEA4FC4}"/>
              </a:ext>
            </a:extLst>
          </p:cNvPr>
          <p:cNvGrpSpPr/>
          <p:nvPr/>
        </p:nvGrpSpPr>
        <p:grpSpPr>
          <a:xfrm>
            <a:off x="4398616" y="4049063"/>
            <a:ext cx="7426713" cy="2604136"/>
            <a:chOff x="4398616" y="4049063"/>
            <a:chExt cx="7426713" cy="260413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65DEE6-9003-437F-B29D-2EFD5AF4CA93}"/>
                </a:ext>
              </a:extLst>
            </p:cNvPr>
            <p:cNvSpPr txBox="1"/>
            <p:nvPr/>
          </p:nvSpPr>
          <p:spPr>
            <a:xfrm>
              <a:off x="4683930" y="4049063"/>
              <a:ext cx="5608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Geodesic Equation:</a:t>
              </a:r>
              <a:endParaRPr lang="en-CA" sz="5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BFA47-727E-408E-A40F-AD8220BECE4A}"/>
                    </a:ext>
                  </a:extLst>
                </p:cNvPr>
                <p:cNvSpPr txBox="1"/>
                <p:nvPr/>
              </p:nvSpPr>
              <p:spPr>
                <a:xfrm>
                  <a:off x="4398616" y="4863991"/>
                  <a:ext cx="7426713" cy="1789208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5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5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5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8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1BFA47-727E-408E-A40F-AD8220BEC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616" y="4863991"/>
                  <a:ext cx="7426713" cy="17892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79CC40-51EA-4E8B-8BB1-A4FF659855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38760" y="4791600"/>
              <a:ext cx="3449880" cy="180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79CC40-51EA-4E8B-8BB1-A4FF659855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29400" y="4782240"/>
                <a:ext cx="3468600" cy="1825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6942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20"/>
    </mc:Choice>
    <mc:Fallback>
      <p:transition spd="slow" advTm="15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6D127882-6C44-44A2-BB28-6C370BFD4210}"/>
              </a:ext>
            </a:extLst>
          </p:cNvPr>
          <p:cNvSpPr txBox="1"/>
          <p:nvPr/>
        </p:nvSpPr>
        <p:spPr>
          <a:xfrm>
            <a:off x="263131" y="1264975"/>
            <a:ext cx="5880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2D Cartesian </a:t>
            </a:r>
            <a:r>
              <a:rPr lang="en-US" sz="5400" dirty="0" err="1"/>
              <a:t>Coords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/>
              <p:nvPr/>
            </p:nvSpPr>
            <p:spPr>
              <a:xfrm>
                <a:off x="6668797" y="1087538"/>
                <a:ext cx="5344783" cy="1631985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9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97" y="1087538"/>
                <a:ext cx="5344783" cy="1631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5321F-7615-403F-B94A-AB48F259EF92}"/>
              </a:ext>
            </a:extLst>
          </p:cNvPr>
          <p:cNvGrpSpPr/>
          <p:nvPr/>
        </p:nvGrpSpPr>
        <p:grpSpPr>
          <a:xfrm>
            <a:off x="353476" y="1939681"/>
            <a:ext cx="4331509" cy="4637213"/>
            <a:chOff x="0" y="3580893"/>
            <a:chExt cx="3368870" cy="360663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4E7E5B-DBCC-4895-AAC9-34DF074F83F2}"/>
                </a:ext>
              </a:extLst>
            </p:cNvPr>
            <p:cNvGrpSpPr/>
            <p:nvPr/>
          </p:nvGrpSpPr>
          <p:grpSpPr>
            <a:xfrm>
              <a:off x="0" y="4378965"/>
              <a:ext cx="2725415" cy="2808563"/>
              <a:chOff x="503583" y="503583"/>
              <a:chExt cx="3909391" cy="402866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0C9105E-FAF6-4D3E-B77E-AB4E5A8EE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3AE7616-AFA6-462E-B742-E88EB0BCF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0EF84B1-AEAF-45A3-A93C-A7BAA471908F}"/>
                </a:ext>
              </a:extLst>
            </p:cNvPr>
            <p:cNvGrpSpPr/>
            <p:nvPr/>
          </p:nvGrpSpPr>
          <p:grpSpPr>
            <a:xfrm>
              <a:off x="73909" y="4396432"/>
              <a:ext cx="2549688" cy="2762370"/>
              <a:chOff x="609600" y="528638"/>
              <a:chExt cx="3657324" cy="39624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6616755-B5A3-4A4E-AC46-AC0C66E1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B1A17D-3DBD-4C59-8A10-4F857B4DA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28C51BF-E987-43C3-ABBB-369C59403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21A125-707B-4197-BF71-DF4588546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0EB3B5-2BCD-476F-8A16-3A566EE4ABA9}"/>
                </a:ext>
              </a:extLst>
            </p:cNvPr>
            <p:cNvGrpSpPr/>
            <p:nvPr/>
          </p:nvGrpSpPr>
          <p:grpSpPr>
            <a:xfrm>
              <a:off x="18328" y="4504802"/>
              <a:ext cx="2762370" cy="2549688"/>
              <a:chOff x="469624" y="684088"/>
              <a:chExt cx="3962400" cy="3657324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AB81372-73C2-43A5-8AA7-C7BB73274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C3BE373-B0DA-4C61-99FB-1C3E4461C4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03F8937-EDC9-48F5-85E1-6F5EC5492F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0358A91-0B49-4F21-BFE2-5568E8ADB6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/>
                <p:nvPr/>
              </p:nvSpPr>
              <p:spPr>
                <a:xfrm>
                  <a:off x="2753325" y="5350988"/>
                  <a:ext cx="615545" cy="789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5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325" y="5350988"/>
                  <a:ext cx="615545" cy="7899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/>
                <p:nvPr/>
              </p:nvSpPr>
              <p:spPr>
                <a:xfrm>
                  <a:off x="1023957" y="3580893"/>
                  <a:ext cx="625121" cy="789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60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57" y="3580893"/>
                  <a:ext cx="625121" cy="789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7D292D-251E-49B0-AC28-7631BC9BA2B1}"/>
                  </a:ext>
                </a:extLst>
              </p:cNvPr>
              <p:cNvSpPr txBox="1"/>
              <p:nvPr/>
            </p:nvSpPr>
            <p:spPr>
              <a:xfrm>
                <a:off x="7686503" y="2637465"/>
                <a:ext cx="3339384" cy="1414683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7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7D292D-251E-49B0-AC28-7631BC9B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503" y="2637465"/>
                <a:ext cx="3339384" cy="14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765DEE6-9003-437F-B29D-2EFD5AF4CA93}"/>
              </a:ext>
            </a:extLst>
          </p:cNvPr>
          <p:cNvSpPr txBox="1"/>
          <p:nvPr/>
        </p:nvSpPr>
        <p:spPr>
          <a:xfrm>
            <a:off x="4683930" y="4049063"/>
            <a:ext cx="560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Geodesic Equation: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1BFA47-727E-408E-A40F-AD8220BECE4A}"/>
                  </a:ext>
                </a:extLst>
              </p:cNvPr>
              <p:cNvSpPr txBox="1"/>
              <p:nvPr/>
            </p:nvSpPr>
            <p:spPr>
              <a:xfrm>
                <a:off x="4398616" y="4863991"/>
                <a:ext cx="3034571" cy="1789208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8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1BFA47-727E-408E-A40F-AD8220BE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616" y="4863991"/>
                <a:ext cx="3034571" cy="17892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BC1B0C-9B67-4C86-A857-58AD4102EFBB}"/>
                  </a:ext>
                </a:extLst>
              </p:cNvPr>
              <p:cNvSpPr txBox="1"/>
              <p:nvPr/>
            </p:nvSpPr>
            <p:spPr>
              <a:xfrm>
                <a:off x="7590502" y="4956062"/>
                <a:ext cx="4454013" cy="1783950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5400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5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8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BC1B0C-9B67-4C86-A857-58AD4102E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02" y="4956062"/>
                <a:ext cx="4454013" cy="1783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728D4A-025C-4639-A8A6-28E0264C0481}"/>
              </a:ext>
            </a:extLst>
          </p:cNvPr>
          <p:cNvCxnSpPr/>
          <p:nvPr/>
        </p:nvCxnSpPr>
        <p:spPr>
          <a:xfrm>
            <a:off x="267629" y="3189249"/>
            <a:ext cx="3702205" cy="93670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BB503D-B0A2-47AB-8BB9-DF2DC3DB4383}"/>
              </a:ext>
            </a:extLst>
          </p:cNvPr>
          <p:cNvCxnSpPr>
            <a:cxnSpLocks/>
          </p:cNvCxnSpPr>
          <p:nvPr/>
        </p:nvCxnSpPr>
        <p:spPr>
          <a:xfrm flipV="1">
            <a:off x="825191" y="2921621"/>
            <a:ext cx="2453269" cy="384717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1C3C2-0BB1-4E3F-9E4F-797F38E45E87}"/>
              </a:ext>
            </a:extLst>
          </p:cNvPr>
          <p:cNvCxnSpPr>
            <a:cxnSpLocks/>
          </p:cNvCxnSpPr>
          <p:nvPr/>
        </p:nvCxnSpPr>
        <p:spPr>
          <a:xfrm>
            <a:off x="178420" y="4059044"/>
            <a:ext cx="2564780" cy="2631688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14EC6F-F53F-4508-8265-512BC309CA3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37480" y="2218320"/>
              <a:ext cx="9539280" cy="455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14EC6F-F53F-4508-8265-512BC309CA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8120" y="2208960"/>
                <a:ext cx="9558000" cy="4573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046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156">
        <p:fade/>
      </p:transition>
    </mc:Choice>
    <mc:Fallback>
      <p:transition spd="med" advTm="181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0" y="1264975"/>
                <a:ext cx="12191999" cy="150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u="sng" dirty="0"/>
                  <a:t>Definition Attempt #1</a:t>
                </a:r>
                <a:r>
                  <a:rPr lang="en-US" sz="4200" dirty="0"/>
                  <a:t>: When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200" dirty="0"/>
                  <a:t>, a space is </a:t>
                </a:r>
                <a:r>
                  <a:rPr lang="en-US" sz="4200" u="sng" dirty="0">
                    <a:solidFill>
                      <a:srgbClr val="FF0000"/>
                    </a:solidFill>
                  </a:rPr>
                  <a:t>flat</a:t>
                </a:r>
                <a:r>
                  <a:rPr lang="en-US" sz="4200" dirty="0"/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200" dirty="0"/>
                  <a:t>Geodesics are all straight lines</a:t>
                </a:r>
                <a:endParaRPr lang="en-CA" sz="4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4975"/>
                <a:ext cx="12191999" cy="1509965"/>
              </a:xfrm>
              <a:prstGeom prst="rect">
                <a:avLst/>
              </a:prstGeom>
              <a:blipFill>
                <a:blip r:embed="rId3"/>
                <a:stretch>
                  <a:fillRect l="-1900" t="-4453" r="-750" b="-182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97FB50-6A0F-47C3-A2A0-A80E58065F4C}"/>
              </a:ext>
            </a:extLst>
          </p:cNvPr>
          <p:cNvGrpSpPr/>
          <p:nvPr/>
        </p:nvGrpSpPr>
        <p:grpSpPr>
          <a:xfrm>
            <a:off x="190501" y="2432730"/>
            <a:ext cx="4038600" cy="4349070"/>
            <a:chOff x="-1936130" y="3387481"/>
            <a:chExt cx="4413611" cy="47529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B02FA9-D572-4EC7-8E81-64049D4A99D8}"/>
                </a:ext>
              </a:extLst>
            </p:cNvPr>
            <p:cNvGrpSpPr/>
            <p:nvPr/>
          </p:nvGrpSpPr>
          <p:grpSpPr>
            <a:xfrm>
              <a:off x="-1761074" y="4337398"/>
              <a:ext cx="3504190" cy="3611096"/>
              <a:chOff x="503583" y="503583"/>
              <a:chExt cx="3909391" cy="4028660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47B1B0F-8F07-4074-9A6B-A195438DD1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B531D1E-C43C-4172-84D7-CD0F4135B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F7F0F6-68CA-438B-B555-AF6B688E643F}"/>
                </a:ext>
              </a:extLst>
            </p:cNvPr>
            <p:cNvGrpSpPr/>
            <p:nvPr/>
          </p:nvGrpSpPr>
          <p:grpSpPr>
            <a:xfrm>
              <a:off x="-1666046" y="4359856"/>
              <a:ext cx="3278250" cy="3551703"/>
              <a:chOff x="609600" y="528638"/>
              <a:chExt cx="3657324" cy="39624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0EE41BF-6CB9-4914-9124-F3CFC9548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632299-14F5-488D-9086-8FCDD4C2A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F295264-5231-436D-9849-C07991675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C78E66C-7AF9-46CE-B037-196346361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4FB69F8-8C7C-4F1A-8477-4F579869C362}"/>
                </a:ext>
              </a:extLst>
            </p:cNvPr>
            <p:cNvGrpSpPr/>
            <p:nvPr/>
          </p:nvGrpSpPr>
          <p:grpSpPr>
            <a:xfrm>
              <a:off x="-1737509" y="4499192"/>
              <a:ext cx="3551704" cy="3278249"/>
              <a:chOff x="469624" y="684088"/>
              <a:chExt cx="3962400" cy="365732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EB9FAC-6D48-46BF-952E-B25E016E0D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B518534-4A14-4464-B1C3-3EC961DA76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561B8D9-F153-4D61-A073-57352450E7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F1BF2F6-4C7E-4664-B22C-9959309776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12B856F-F1ED-4813-AA3B-DA908F7098A3}"/>
                    </a:ext>
                  </a:extLst>
                </p:cNvPr>
                <p:cNvSpPr txBox="1"/>
                <p:nvPr/>
              </p:nvSpPr>
              <p:spPr>
                <a:xfrm>
                  <a:off x="1807682" y="5663372"/>
                  <a:ext cx="66979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4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12B856F-F1ED-4813-AA3B-DA908F709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682" y="5663372"/>
                  <a:ext cx="669799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E3CB7-CF02-4BDB-B5A4-D0DE1AFA234D}"/>
                    </a:ext>
                  </a:extLst>
                </p:cNvPr>
                <p:cNvSpPr txBox="1"/>
                <p:nvPr/>
              </p:nvSpPr>
              <p:spPr>
                <a:xfrm>
                  <a:off x="-339645" y="3387481"/>
                  <a:ext cx="67928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48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E3CB7-CF02-4BDB-B5A4-D0DE1AFA2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645" y="3387481"/>
                  <a:ext cx="67928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EEAA9B-E812-495E-A5E1-8ACE969A8EF8}"/>
                </a:ext>
              </a:extLst>
            </p:cNvPr>
            <p:cNvCxnSpPr/>
            <p:nvPr/>
          </p:nvCxnSpPr>
          <p:spPr>
            <a:xfrm>
              <a:off x="-1846921" y="4560849"/>
              <a:ext cx="3702205" cy="93670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0AC324-A0AA-453E-B46E-7AAD57078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89359" y="4293221"/>
              <a:ext cx="2453269" cy="384717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3130D4-EF59-448A-8834-030F960B22F0}"/>
                </a:ext>
              </a:extLst>
            </p:cNvPr>
            <p:cNvCxnSpPr>
              <a:cxnSpLocks/>
            </p:cNvCxnSpPr>
            <p:nvPr/>
          </p:nvCxnSpPr>
          <p:spPr>
            <a:xfrm>
              <a:off x="-1936130" y="5430644"/>
              <a:ext cx="2564780" cy="2631688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AB3B722-5163-459A-898F-CF2F06586C65}"/>
              </a:ext>
            </a:extLst>
          </p:cNvPr>
          <p:cNvSpPr txBox="1"/>
          <p:nvPr/>
        </p:nvSpPr>
        <p:spPr>
          <a:xfrm>
            <a:off x="4781550" y="4141525"/>
            <a:ext cx="693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It’s not that easy!</a:t>
            </a:r>
            <a:endParaRPr lang="en-CA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55CCCE-9F65-4BA0-A98B-75CA55163D6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8440" y="2054880"/>
              <a:ext cx="8058960" cy="422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55CCCE-9F65-4BA0-A98B-75CA55163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080" y="2045520"/>
                <a:ext cx="8077680" cy="423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897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29"/>
    </mc:Choice>
    <mc:Fallback>
      <p:transition spd="slow" advTm="18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0" y="1264975"/>
                <a:ext cx="12191999" cy="150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u="sng" dirty="0"/>
                  <a:t>Definition Attempt #1</a:t>
                </a:r>
                <a:r>
                  <a:rPr lang="en-US" sz="4200" dirty="0"/>
                  <a:t>: When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200" dirty="0"/>
                  <a:t>, a space is </a:t>
                </a:r>
                <a:r>
                  <a:rPr lang="en-US" sz="4200" u="sng" dirty="0">
                    <a:solidFill>
                      <a:srgbClr val="FF0000"/>
                    </a:solidFill>
                  </a:rPr>
                  <a:t>flat</a:t>
                </a:r>
                <a:r>
                  <a:rPr lang="en-US" sz="4200" dirty="0"/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200" dirty="0"/>
                  <a:t>Geodesics are all straight lines</a:t>
                </a:r>
                <a:endParaRPr lang="en-CA" sz="4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4975"/>
                <a:ext cx="12191999" cy="1509965"/>
              </a:xfrm>
              <a:prstGeom prst="rect">
                <a:avLst/>
              </a:prstGeom>
              <a:blipFill>
                <a:blip r:embed="rId3"/>
                <a:stretch>
                  <a:fillRect l="-1900" t="-4453" r="-750" b="-182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BCE571-D370-4FD5-BE99-8C5EA30834E5}"/>
              </a:ext>
            </a:extLst>
          </p:cNvPr>
          <p:cNvGrpSpPr/>
          <p:nvPr/>
        </p:nvGrpSpPr>
        <p:grpSpPr>
          <a:xfrm>
            <a:off x="190500" y="2765108"/>
            <a:ext cx="4354708" cy="3919953"/>
            <a:chOff x="190500" y="2765108"/>
            <a:chExt cx="4354708" cy="39199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E1EA625-C0AA-4822-BF17-9F35F6C142B1}"/>
                </a:ext>
              </a:extLst>
            </p:cNvPr>
            <p:cNvGrpSpPr/>
            <p:nvPr/>
          </p:nvGrpSpPr>
          <p:grpSpPr>
            <a:xfrm>
              <a:off x="610038" y="2765108"/>
              <a:ext cx="3935170" cy="3026092"/>
              <a:chOff x="7117080" y="1495316"/>
              <a:chExt cx="5004334" cy="3848265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673D1D-578D-4372-B67C-8D2D725F8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F68C98-2ADC-4537-ACBC-FF8B70FF5186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F9B5FED-A3BE-4258-9CDE-77B0238DB0A0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8295F86-88D4-4956-9F44-D0CB3390C6DE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6815488-9C4F-4BCF-AD8F-C5D8E174BDFF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6E7B6A1-B65D-4CE9-BD37-2ACE7343A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EAE0AE2-073D-4F0C-95B8-BD274967E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35E499E-FAB6-44C6-9BD1-4BBBFAC2C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256376E-AF62-4789-850D-30364AD1B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94FEC1D-059E-4965-A83E-CC3B8C4D8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62BA906-9D2C-44E9-95A0-B4AF2B7C1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86A51B2-19A0-4455-B3BE-40BACE66312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9501" y="2966882"/>
                    <a:ext cx="705821" cy="900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86A51B2-19A0-4455-B3BE-40BACE663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9501" y="2966882"/>
                    <a:ext cx="705821" cy="9002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DFAFCB6-3CC8-47D9-86E3-C6E948EBB6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8639" y="1517388"/>
                    <a:ext cx="882775" cy="900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DFAFCB6-3CC8-47D9-86E3-C6E948EBB6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8639" y="1517388"/>
                    <a:ext cx="882775" cy="9002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05B6905-3873-4B54-ACB0-15958EC4E750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8841A1A3-1DA5-4A4A-AAAD-BC3E53A7D38D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F312DBD-2EBB-446C-A2D0-81CAD2C71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E90D39-545F-4B8E-8E20-FFE730D0FA56}"/>
                </a:ext>
              </a:extLst>
            </p:cNvPr>
            <p:cNvSpPr txBox="1"/>
            <p:nvPr/>
          </p:nvSpPr>
          <p:spPr>
            <a:xfrm>
              <a:off x="190500" y="5915620"/>
              <a:ext cx="43218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Polar </a:t>
              </a:r>
              <a:r>
                <a:rPr lang="en-US" sz="4400" dirty="0" err="1"/>
                <a:t>Coords</a:t>
              </a:r>
              <a:r>
                <a:rPr lang="en-US" sz="4400" dirty="0"/>
                <a:t> (flat)</a:t>
              </a:r>
              <a:endParaRPr lang="en-CA" sz="4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B807FE-01F2-4310-A4EB-241B493C0CF2}"/>
                  </a:ext>
                </a:extLst>
              </p:cNvPr>
              <p:cNvSpPr txBox="1"/>
              <p:nvPr/>
            </p:nvSpPr>
            <p:spPr>
              <a:xfrm>
                <a:off x="8115300" y="3044510"/>
                <a:ext cx="4076700" cy="310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B807FE-01F2-4310-A4EB-241B493C0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3044510"/>
                <a:ext cx="4076700" cy="3100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23EFE3B-A87D-4D57-BC73-B758F624EEB5}"/>
              </a:ext>
            </a:extLst>
          </p:cNvPr>
          <p:cNvGrpSpPr/>
          <p:nvPr/>
        </p:nvGrpSpPr>
        <p:grpSpPr>
          <a:xfrm>
            <a:off x="4887641" y="2504217"/>
            <a:ext cx="2861518" cy="3285791"/>
            <a:chOff x="4887641" y="2504217"/>
            <a:chExt cx="2861518" cy="3285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4B01A24-A93E-42DB-A027-4DCA04A8CA92}"/>
                    </a:ext>
                  </a:extLst>
                </p:cNvPr>
                <p:cNvSpPr txBox="1"/>
                <p:nvPr/>
              </p:nvSpPr>
              <p:spPr>
                <a:xfrm>
                  <a:off x="4887641" y="3160442"/>
                  <a:ext cx="2861518" cy="2629566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6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oMath>
                    </m:oMathPara>
                  </a14:m>
                  <a:endParaRPr lang="en-US" sz="60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b="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9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4B01A24-A93E-42DB-A027-4DCA04A8C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41" y="3160442"/>
                  <a:ext cx="2861518" cy="26295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3B8A213-4799-4BE0-A5FC-9FAF334C2E44}"/>
                    </a:ext>
                  </a:extLst>
                </p:cNvPr>
                <p:cNvSpPr txBox="1"/>
                <p:nvPr/>
              </p:nvSpPr>
              <p:spPr>
                <a:xfrm rot="5400000">
                  <a:off x="5344841" y="3427144"/>
                  <a:ext cx="2861518" cy="1015663"/>
                </a:xfrm>
                <a:prstGeom prst="rect">
                  <a:avLst/>
                </a:prstGeom>
                <a:noFill/>
                <a:ln w="57150">
                  <a:noFill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↱</m:t>
                        </m:r>
                      </m:oMath>
                    </m:oMathPara>
                  </a14:m>
                  <a:endParaRPr lang="en-US" sz="9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3B8A213-4799-4BE0-A5FC-9FAF334C2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44841" y="3427144"/>
                  <a:ext cx="2861518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4E5F2E-D0C4-4031-ACA7-A8807F15FD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22000" y="3635640"/>
              <a:ext cx="8799480" cy="311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4E5F2E-D0C4-4031-ACA7-A8807F15FD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2640" y="3626280"/>
                <a:ext cx="8818200" cy="3134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9112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27"/>
    </mc:Choice>
    <mc:Fallback>
      <p:transition spd="slow" advTm="15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1174FD3-23D5-4B24-A25B-7BEFF9F94A4C}"/>
                  </a:ext>
                </a:extLst>
              </p:cNvPr>
              <p:cNvSpPr/>
              <p:nvPr/>
            </p:nvSpPr>
            <p:spPr>
              <a:xfrm>
                <a:off x="117988" y="1260137"/>
                <a:ext cx="4689169" cy="479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6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6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6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>
                    <a:solidFill>
                      <a:srgbClr val="FF7575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4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4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48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4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1174FD3-23D5-4B24-A25B-7BEFF9F94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8" y="1260137"/>
                <a:ext cx="4689169" cy="4790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3CE68-524E-4F42-9BB1-2BCFB997912D}"/>
                  </a:ext>
                </a:extLst>
              </p:cNvPr>
              <p:cNvSpPr txBox="1"/>
              <p:nvPr/>
            </p:nvSpPr>
            <p:spPr>
              <a:xfrm>
                <a:off x="6227746" y="1070265"/>
                <a:ext cx="4687218" cy="1730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3CE68-524E-4F42-9BB1-2BCFB997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46" y="1070265"/>
                <a:ext cx="4687218" cy="173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B11824-B676-402B-9F50-859EA9725739}"/>
                  </a:ext>
                </a:extLst>
              </p:cNvPr>
              <p:cNvSpPr txBox="1"/>
              <p:nvPr/>
            </p:nvSpPr>
            <p:spPr>
              <a:xfrm>
                <a:off x="5938279" y="3030557"/>
                <a:ext cx="5391360" cy="1595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B11824-B676-402B-9F50-859EA9725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79" y="3030557"/>
                <a:ext cx="5391360" cy="1595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AEE098-4A0B-419F-83E5-45B7F4438D9A}"/>
                  </a:ext>
                </a:extLst>
              </p:cNvPr>
              <p:cNvSpPr txBox="1"/>
              <p:nvPr/>
            </p:nvSpPr>
            <p:spPr>
              <a:xfrm>
                <a:off x="4604060" y="5059815"/>
                <a:ext cx="7981950" cy="1535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̃"/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sz="4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AEE098-4A0B-419F-83E5-45B7F443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60" y="5059815"/>
                <a:ext cx="7981950" cy="1535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AD6E39-0A27-452C-91EE-F3BD045ACE8C}"/>
              </a:ext>
            </a:extLst>
          </p:cNvPr>
          <p:cNvCxnSpPr>
            <a:cxnSpLocks/>
          </p:cNvCxnSpPr>
          <p:nvPr/>
        </p:nvCxnSpPr>
        <p:spPr>
          <a:xfrm>
            <a:off x="4793481" y="1226634"/>
            <a:ext cx="0" cy="54235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7F1EA1-3F47-4FAA-A492-9A4219CFDC2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2280" y="1201680"/>
              <a:ext cx="11492280" cy="555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7F1EA1-3F47-4FAA-A492-9A4219CFD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920" y="1192320"/>
                <a:ext cx="11511000" cy="5575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89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99"/>
    </mc:Choice>
    <mc:Fallback>
      <p:transition spd="slow" advTm="384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0" y="1064253"/>
                <a:ext cx="12191999" cy="150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u="sng" dirty="0"/>
                  <a:t>Definition Attempt #2</a:t>
                </a:r>
                <a:r>
                  <a:rPr lang="en-US" sz="4200" dirty="0"/>
                  <a:t>: A space is </a:t>
                </a:r>
                <a:r>
                  <a:rPr lang="en-US" sz="4200" u="sng" dirty="0">
                    <a:solidFill>
                      <a:srgbClr val="FF0000"/>
                    </a:solidFill>
                  </a:rPr>
                  <a:t>flat</a:t>
                </a:r>
                <a:r>
                  <a:rPr lang="en-US" sz="4200" dirty="0"/>
                  <a:t> when we can 	</a:t>
                </a:r>
                <a:r>
                  <a:rPr lang="en-US" sz="4200" b="1" dirty="0"/>
                  <a:t>make</a:t>
                </a:r>
                <a:r>
                  <a:rPr lang="en-US" sz="4200" dirty="0"/>
                  <a:t>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4200" dirty="0"/>
                  <a:t> using a change of coordinates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4253"/>
                <a:ext cx="12191999" cy="1509965"/>
              </a:xfrm>
              <a:prstGeom prst="rect">
                <a:avLst/>
              </a:prstGeom>
              <a:blipFill>
                <a:blip r:embed="rId3"/>
                <a:stretch>
                  <a:fillRect l="-1900" t="-8097" b="-13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E0341F-1BED-4FB6-A26E-E0EF8EA05273}"/>
              </a:ext>
            </a:extLst>
          </p:cNvPr>
          <p:cNvGrpSpPr/>
          <p:nvPr/>
        </p:nvGrpSpPr>
        <p:grpSpPr>
          <a:xfrm>
            <a:off x="6507814" y="2207429"/>
            <a:ext cx="5939826" cy="4421289"/>
            <a:chOff x="6507814" y="2207429"/>
            <a:chExt cx="5939826" cy="44212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E8747D-11CF-4635-8805-7C450F2DEBF2}"/>
                </a:ext>
              </a:extLst>
            </p:cNvPr>
            <p:cNvSpPr txBox="1"/>
            <p:nvPr/>
          </p:nvSpPr>
          <p:spPr>
            <a:xfrm>
              <a:off x="6507814" y="5859277"/>
              <a:ext cx="52968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Cartesian </a:t>
              </a:r>
              <a:r>
                <a:rPr lang="en-US" sz="4400" dirty="0" err="1"/>
                <a:t>Coords</a:t>
              </a:r>
              <a:r>
                <a:rPr lang="en-US" sz="4400" dirty="0"/>
                <a:t> (flat)</a:t>
              </a:r>
              <a:endParaRPr lang="en-CA" sz="44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57D74A-5830-4C3E-B7F0-B3EA1DE6E741}"/>
                </a:ext>
              </a:extLst>
            </p:cNvPr>
            <p:cNvGrpSpPr/>
            <p:nvPr/>
          </p:nvGrpSpPr>
          <p:grpSpPr>
            <a:xfrm>
              <a:off x="7286420" y="2207429"/>
              <a:ext cx="3611867" cy="3767298"/>
              <a:chOff x="0" y="3838624"/>
              <a:chExt cx="3210733" cy="334890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DE02AC2-40CA-4117-B607-9862A84A0BAE}"/>
                  </a:ext>
                </a:extLst>
              </p:cNvPr>
              <p:cNvGrpSpPr/>
              <p:nvPr/>
            </p:nvGrpSpPr>
            <p:grpSpPr>
              <a:xfrm>
                <a:off x="0" y="4378965"/>
                <a:ext cx="2725415" cy="2808563"/>
                <a:chOff x="503583" y="503583"/>
                <a:chExt cx="3909391" cy="40286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FC4EEF8-627D-4D15-84CE-AC3C1E70F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400" y="503583"/>
                  <a:ext cx="0" cy="402866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B08084F-5387-462E-9936-59E6F23DE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583" y="2517913"/>
                  <a:ext cx="3909391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5D1B9C1-52CE-4842-B704-0FAF06C9FBFC}"/>
                  </a:ext>
                </a:extLst>
              </p:cNvPr>
              <p:cNvGrpSpPr/>
              <p:nvPr/>
            </p:nvGrpSpPr>
            <p:grpSpPr>
              <a:xfrm>
                <a:off x="73909" y="4396432"/>
                <a:ext cx="2549688" cy="2762370"/>
                <a:chOff x="609600" y="528638"/>
                <a:chExt cx="3657324" cy="39624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A642BB3-0B79-4487-8EE4-E225904F7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B93426A-7CD6-4141-8891-B8D6F8F86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69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70959-D8B8-4184-84CD-224973A4E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A3AF09D-C0F4-4B12-BE51-5B26F2F8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7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71E7752-46D4-456F-8EF3-03DB42BFF41B}"/>
                  </a:ext>
                </a:extLst>
              </p:cNvPr>
              <p:cNvGrpSpPr/>
              <p:nvPr/>
            </p:nvGrpSpPr>
            <p:grpSpPr>
              <a:xfrm>
                <a:off x="18328" y="4504802"/>
                <a:ext cx="2762370" cy="2549688"/>
                <a:chOff x="469624" y="684088"/>
                <a:chExt cx="3962400" cy="365732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5C58734-9C4E-42B7-AAD1-365DBFBA1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3829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37EE335-6626-43E3-B5A0-D8B5A8933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12971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85B7D10-8177-4240-9F00-4725BEB29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23602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B2AE1E7-6F0B-4852-A207-EC3D4D04E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14460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EB85126-96EF-46CC-B8E2-DE9F8899E51D}"/>
                      </a:ext>
                    </a:extLst>
                  </p:cNvPr>
                  <p:cNvSpPr txBox="1"/>
                  <p:nvPr/>
                </p:nvSpPr>
                <p:spPr>
                  <a:xfrm>
                    <a:off x="2753325" y="5450116"/>
                    <a:ext cx="457408" cy="550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6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EB85126-96EF-46CC-B8E2-DE9F8899E5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325" y="5450116"/>
                    <a:ext cx="457408" cy="5505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CB1A941-7B64-4A7D-9B2A-55B71D6C88FA}"/>
                      </a:ext>
                    </a:extLst>
                  </p:cNvPr>
                  <p:cNvSpPr txBox="1"/>
                  <p:nvPr/>
                </p:nvSpPr>
                <p:spPr>
                  <a:xfrm>
                    <a:off x="1400641" y="3838624"/>
                    <a:ext cx="463392" cy="550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40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CB1A941-7B64-4A7D-9B2A-55B71D6C8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0641" y="3838624"/>
                    <a:ext cx="463392" cy="5505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2ED142B-7932-4392-AB33-BD6D9D8FCB9C}"/>
                    </a:ext>
                  </a:extLst>
                </p:cNvPr>
                <p:cNvSpPr txBox="1"/>
                <p:nvPr/>
              </p:nvSpPr>
              <p:spPr>
                <a:xfrm>
                  <a:off x="10294376" y="4881716"/>
                  <a:ext cx="2153264" cy="863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sz="4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2ED142B-7932-4392-AB33-BD6D9D8FC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4376" y="4881716"/>
                  <a:ext cx="2153264" cy="863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BFF2B-1B9C-4084-98A2-7B54A8CA8A1F}"/>
              </a:ext>
            </a:extLst>
          </p:cNvPr>
          <p:cNvGrpSpPr/>
          <p:nvPr/>
        </p:nvGrpSpPr>
        <p:grpSpPr>
          <a:xfrm>
            <a:off x="-206478" y="2765108"/>
            <a:ext cx="5633205" cy="3919953"/>
            <a:chOff x="-206478" y="2765108"/>
            <a:chExt cx="5633205" cy="39199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E1EA625-C0AA-4822-BF17-9F35F6C142B1}"/>
                </a:ext>
              </a:extLst>
            </p:cNvPr>
            <p:cNvGrpSpPr/>
            <p:nvPr/>
          </p:nvGrpSpPr>
          <p:grpSpPr>
            <a:xfrm>
              <a:off x="1376956" y="2765108"/>
              <a:ext cx="3935170" cy="3026092"/>
              <a:chOff x="7117080" y="1495316"/>
              <a:chExt cx="5004334" cy="3848265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673D1D-578D-4372-B67C-8D2D725F8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F68C98-2ADC-4537-ACBC-FF8B70FF5186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F9B5FED-A3BE-4258-9CDE-77B0238DB0A0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8295F86-88D4-4956-9F44-D0CB3390C6DE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6815488-9C4F-4BCF-AD8F-C5D8E174BDFF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6E7B6A1-B65D-4CE9-BD37-2ACE7343A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EAE0AE2-073D-4F0C-95B8-BD274967E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35E499E-FAB6-44C6-9BD1-4BBBFAC2C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256376E-AF62-4789-850D-30364AD1B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94FEC1D-059E-4965-A83E-CC3B8C4D8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62BA906-9D2C-44E9-95A0-B4AF2B7C1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86A51B2-19A0-4455-B3BE-40BACE66312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9501" y="2966882"/>
                    <a:ext cx="705821" cy="9002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86A51B2-19A0-4455-B3BE-40BACE663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9501" y="2966882"/>
                    <a:ext cx="705821" cy="9002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DFAFCB6-3CC8-47D9-86E3-C6E948EBB6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8639" y="1517388"/>
                    <a:ext cx="882775" cy="900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4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DFAFCB6-3CC8-47D9-86E3-C6E948EBB6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8639" y="1517388"/>
                    <a:ext cx="882775" cy="9002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05B6905-3873-4B54-ACB0-15958EC4E750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8841A1A3-1DA5-4A4A-AAAD-BC3E53A7D38D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F312DBD-2EBB-446C-A2D0-81CAD2C71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E90D39-545F-4B8E-8E20-FFE730D0FA56}"/>
                </a:ext>
              </a:extLst>
            </p:cNvPr>
            <p:cNvSpPr txBox="1"/>
            <p:nvPr/>
          </p:nvSpPr>
          <p:spPr>
            <a:xfrm>
              <a:off x="1104903" y="5915620"/>
              <a:ext cx="43218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Polar </a:t>
              </a:r>
              <a:r>
                <a:rPr lang="en-US" sz="4400" dirty="0" err="1"/>
                <a:t>Coords</a:t>
              </a:r>
              <a:r>
                <a:rPr lang="en-US" sz="4400" dirty="0"/>
                <a:t> (flat)</a:t>
              </a:r>
              <a:endParaRPr lang="en-CA" sz="4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DCDBB2E-B29D-4256-AF22-11C20DB3410F}"/>
                    </a:ext>
                  </a:extLst>
                </p:cNvPr>
                <p:cNvSpPr txBox="1"/>
                <p:nvPr/>
              </p:nvSpPr>
              <p:spPr>
                <a:xfrm>
                  <a:off x="-206478" y="4916128"/>
                  <a:ext cx="2153264" cy="973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n-CA" sz="4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DCDBB2E-B29D-4256-AF22-11C20DB34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6478" y="4916128"/>
                  <a:ext cx="2153264" cy="9738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0290AC-AA82-4085-835B-027E7753FF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200" y="2406600"/>
              <a:ext cx="12223440" cy="355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0290AC-AA82-4085-835B-027E7753FF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0" y="2397240"/>
                <a:ext cx="12242160" cy="3571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4463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82"/>
    </mc:Choice>
    <mc:Fallback>
      <p:transition spd="slow" advTm="30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240828" y="1331883"/>
                <a:ext cx="5978368" cy="108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6000" dirty="0"/>
                  <a:t>?</a:t>
                </a:r>
                <a:endParaRPr lang="en-CA" sz="6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8" y="1331883"/>
                <a:ext cx="5978368" cy="1089914"/>
              </a:xfrm>
              <a:prstGeom prst="rect">
                <a:avLst/>
              </a:prstGeom>
              <a:blipFill>
                <a:blip r:embed="rId2"/>
                <a:stretch>
                  <a:fillRect l="-6224" t="-15642" r="-5204" b="-312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B978C7-3147-4251-8E91-F7B0A5DB2D6E}"/>
              </a:ext>
            </a:extLst>
          </p:cNvPr>
          <p:cNvCxnSpPr>
            <a:cxnSpLocks/>
          </p:cNvCxnSpPr>
          <p:nvPr/>
        </p:nvCxnSpPr>
        <p:spPr>
          <a:xfrm>
            <a:off x="5997813" y="2421797"/>
            <a:ext cx="0" cy="42283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/>
              <p:nvPr/>
            </p:nvSpPr>
            <p:spPr>
              <a:xfrm>
                <a:off x="3085431" y="3585411"/>
                <a:ext cx="2861518" cy="1939890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31" y="3585411"/>
                <a:ext cx="2861518" cy="1939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6554E65-99A1-4259-B553-B0CC7A49AD21}"/>
                  </a:ext>
                </a:extLst>
              </p:cNvPr>
              <p:cNvSpPr txBox="1"/>
              <p:nvPr/>
            </p:nvSpPr>
            <p:spPr>
              <a:xfrm>
                <a:off x="9345341" y="3674792"/>
                <a:ext cx="2861518" cy="1939890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7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7200" b="0" i="1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7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6554E65-99A1-4259-B553-B0CC7A49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41" y="3674792"/>
                <a:ext cx="2861518" cy="1939890"/>
              </a:xfrm>
              <a:prstGeom prst="rect">
                <a:avLst/>
              </a:prstGeom>
              <a:blipFill>
                <a:blip r:embed="rId4"/>
                <a:stretch>
                  <a:fillRect l="-2345"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5321F-7615-403F-B94A-AB48F259EF92}"/>
              </a:ext>
            </a:extLst>
          </p:cNvPr>
          <p:cNvGrpSpPr/>
          <p:nvPr/>
        </p:nvGrpSpPr>
        <p:grpSpPr>
          <a:xfrm>
            <a:off x="130452" y="2620849"/>
            <a:ext cx="3055498" cy="3398485"/>
            <a:chOff x="0" y="3789043"/>
            <a:chExt cx="3055498" cy="339848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4E7E5B-DBCC-4895-AAC9-34DF074F83F2}"/>
                </a:ext>
              </a:extLst>
            </p:cNvPr>
            <p:cNvGrpSpPr/>
            <p:nvPr/>
          </p:nvGrpSpPr>
          <p:grpSpPr>
            <a:xfrm>
              <a:off x="0" y="4378965"/>
              <a:ext cx="2725415" cy="2808563"/>
              <a:chOff x="503583" y="503583"/>
              <a:chExt cx="3909391" cy="402866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0C9105E-FAF6-4D3E-B77E-AB4E5A8EE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3AE7616-AFA6-462E-B742-E88EB0BCF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0EF84B1-AEAF-45A3-A93C-A7BAA471908F}"/>
                </a:ext>
              </a:extLst>
            </p:cNvPr>
            <p:cNvGrpSpPr/>
            <p:nvPr/>
          </p:nvGrpSpPr>
          <p:grpSpPr>
            <a:xfrm>
              <a:off x="73909" y="4396432"/>
              <a:ext cx="2549688" cy="2762370"/>
              <a:chOff x="609600" y="528638"/>
              <a:chExt cx="3657324" cy="39624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6616755-B5A3-4A4E-AC46-AC0C66E1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B1A17D-3DBD-4C59-8A10-4F857B4DA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28C51BF-E987-43C3-ABBB-369C59403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21A125-707B-4197-BF71-DF4588546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0EB3B5-2BCD-476F-8A16-3A566EE4ABA9}"/>
                </a:ext>
              </a:extLst>
            </p:cNvPr>
            <p:cNvGrpSpPr/>
            <p:nvPr/>
          </p:nvGrpSpPr>
          <p:grpSpPr>
            <a:xfrm>
              <a:off x="18328" y="4504802"/>
              <a:ext cx="2762370" cy="2549688"/>
              <a:chOff x="469624" y="684088"/>
              <a:chExt cx="3962400" cy="3657324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AB81372-73C2-43A5-8AA7-C7BB73274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C3BE373-B0DA-4C61-99FB-1C3E4461C4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03F8937-EDC9-48F5-85E1-6F5EC5492F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0358A91-0B49-4F21-BFE2-5568E8ADB6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/>
                <p:nvPr/>
              </p:nvSpPr>
              <p:spPr>
                <a:xfrm>
                  <a:off x="2701287" y="5455063"/>
                  <a:ext cx="354211" cy="407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287" y="5455063"/>
                  <a:ext cx="354211" cy="407674"/>
                </a:xfrm>
                <a:prstGeom prst="rect">
                  <a:avLst/>
                </a:prstGeom>
                <a:blipFill>
                  <a:blip r:embed="rId5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/>
                <p:nvPr/>
              </p:nvSpPr>
              <p:spPr>
                <a:xfrm>
                  <a:off x="1197416" y="3789043"/>
                  <a:ext cx="358234" cy="407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416" y="3789043"/>
                  <a:ext cx="358234" cy="407674"/>
                </a:xfrm>
                <a:prstGeom prst="rect">
                  <a:avLst/>
                </a:prstGeom>
                <a:blipFill>
                  <a:blip r:embed="rId6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C7FE98-1AF0-46E4-A2D6-9676A919C15D}"/>
              </a:ext>
            </a:extLst>
          </p:cNvPr>
          <p:cNvGrpSpPr/>
          <p:nvPr/>
        </p:nvGrpSpPr>
        <p:grpSpPr>
          <a:xfrm>
            <a:off x="6115489" y="3336608"/>
            <a:ext cx="3229852" cy="2550382"/>
            <a:chOff x="7117080" y="1495316"/>
            <a:chExt cx="4873514" cy="3848265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47F29E6-E0DE-4AF8-8EF8-72F0FC237DFF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596021F-379B-4927-BABA-8FECA6326A8A}"/>
                </a:ext>
              </a:extLst>
            </p:cNvPr>
            <p:cNvGrpSpPr/>
            <p:nvPr/>
          </p:nvGrpSpPr>
          <p:grpSpPr>
            <a:xfrm>
              <a:off x="7342285" y="1580378"/>
              <a:ext cx="3646026" cy="3647125"/>
              <a:chOff x="7022245" y="688838"/>
              <a:chExt cx="3646026" cy="3647125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D614271-E3C5-4CE7-BAA5-6B4221D2045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4B8B0CA-4F4F-45A8-9B00-AC7E82F5846E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5E578B5-CB0E-4406-A075-70A38A107E46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8A08B2E-D028-44CD-8E4E-303A56DBB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6C9B7F-B77E-4B49-884F-FB85BE3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DF3F10-01AE-42C8-B13C-CC3CC1FDD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CAE320-2F60-4EB3-B49F-9733647F69F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62F9A42-77FB-4D42-B99B-8A79776600C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9579B0F-B955-4920-9846-F8D81B32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159524D-F1A2-4E48-8F76-82885EC3380A}"/>
                    </a:ext>
                  </a:extLst>
                </p:cNvPr>
                <p:cNvSpPr txBox="1"/>
                <p:nvPr/>
              </p:nvSpPr>
              <p:spPr>
                <a:xfrm>
                  <a:off x="10990759" y="3306043"/>
                  <a:ext cx="526531" cy="638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62F497-2657-41C7-9DBA-613CC1FC7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759" y="3306043"/>
                  <a:ext cx="526531" cy="6384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D99878-3146-497C-A0AE-E5555E9BEB9D}"/>
                    </a:ext>
                  </a:extLst>
                </p:cNvPr>
                <p:cNvSpPr txBox="1"/>
                <p:nvPr/>
              </p:nvSpPr>
              <p:spPr>
                <a:xfrm>
                  <a:off x="11107820" y="1662742"/>
                  <a:ext cx="882774" cy="882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D99878-3146-497C-A0AE-E5555E9BE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7820" y="1662742"/>
                  <a:ext cx="882774" cy="8823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C119F09-1D30-46B4-99A5-8DB68EA0D499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F009171E-B7E9-4E4F-864B-0FD9AF69927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081B13E-A1D2-4E88-AB72-25C3BD166500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05342B9-508D-4F4D-A6CF-91F578D7D73B}"/>
              </a:ext>
            </a:extLst>
          </p:cNvPr>
          <p:cNvSpPr txBox="1"/>
          <p:nvPr/>
        </p:nvSpPr>
        <p:spPr>
          <a:xfrm>
            <a:off x="6484871" y="6106515"/>
            <a:ext cx="5393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(Tensor Calculus Video 9)</a:t>
            </a:r>
            <a:endParaRPr lang="en-CA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3DD4D5-6C62-44A4-A875-EECD127F2922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35263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DFD195-6E12-4893-94FB-2B7A7024CDC0}"/>
                  </a:ext>
                </a:extLst>
              </p:cNvPr>
              <p:cNvSpPr txBox="1"/>
              <p:nvPr/>
            </p:nvSpPr>
            <p:spPr>
              <a:xfrm>
                <a:off x="5238750" y="1253144"/>
                <a:ext cx="6953250" cy="1595565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5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5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5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5400" dirty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5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sz="5400" b="0" i="1" dirty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5400" i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5400" b="0" i="1" dirty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DFD195-6E12-4893-94FB-2B7A7024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253144"/>
                <a:ext cx="6953250" cy="159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2616BD9-1BEA-4FFB-B62F-C10D3309CF10}"/>
              </a:ext>
            </a:extLst>
          </p:cNvPr>
          <p:cNvGrpSpPr/>
          <p:nvPr/>
        </p:nvGrpSpPr>
        <p:grpSpPr>
          <a:xfrm>
            <a:off x="659928" y="2421797"/>
            <a:ext cx="3695700" cy="4436203"/>
            <a:chOff x="160918" y="1007165"/>
            <a:chExt cx="3695700" cy="44362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B8E5D8-335C-4E58-A89B-400A2B47C31C}"/>
                </a:ext>
              </a:extLst>
            </p:cNvPr>
            <p:cNvSpPr txBox="1"/>
            <p:nvPr/>
          </p:nvSpPr>
          <p:spPr>
            <a:xfrm>
              <a:off x="172945" y="4827815"/>
              <a:ext cx="366805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/>
                <a:t>Sphere (radius=1)</a:t>
              </a:r>
              <a:endParaRPr lang="en-CA" sz="40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F74A7A-2AFD-4FB6-AA6A-BE1750D1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4" b="1"/>
            <a:stretch/>
          </p:blipFill>
          <p:spPr>
            <a:xfrm>
              <a:off x="160918" y="1007165"/>
              <a:ext cx="3695700" cy="380883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1EF5AB-0F4E-4062-8B30-E947C54857ED}"/>
                  </a:ext>
                </a:extLst>
              </p:cNvPr>
              <p:cNvSpPr txBox="1"/>
              <p:nvPr/>
            </p:nvSpPr>
            <p:spPr>
              <a:xfrm>
                <a:off x="1466850" y="1073122"/>
                <a:ext cx="2182501" cy="1323439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8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1EF5AB-0F4E-4062-8B30-E947C5485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1073122"/>
                <a:ext cx="2182501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FF859D7-606B-4B5C-B486-2620465EDC98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67EFFE0-1BBA-4CD0-8F05-8DAA87B724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479099"/>
                  </p:ext>
                </p:extLst>
              </p:nvPr>
            </p:nvGraphicFramePr>
            <p:xfrm>
              <a:off x="5326742" y="307884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67EFFE0-1BBA-4CD0-8F05-8DAA87B724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479099"/>
                  </p:ext>
                </p:extLst>
              </p:nvPr>
            </p:nvGraphicFramePr>
            <p:xfrm>
              <a:off x="5326742" y="307884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99823" b="-2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178" b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671" r="-99823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178" t="-100671" b="-20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99333" r="-998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178" t="-199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99333" r="-99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178" t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44CBF3-B2F3-4876-B668-99ADEDEA12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14720" y="2025360"/>
              <a:ext cx="2876040" cy="27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44CBF3-B2F3-4876-B668-99ADEDEA12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5360" y="2016000"/>
                <a:ext cx="2894760" cy="2752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351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95"/>
    </mc:Choice>
    <mc:Fallback>
      <p:transition spd="slow" advTm="178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DFD195-6E12-4893-94FB-2B7A7024CDC0}"/>
                  </a:ext>
                </a:extLst>
              </p:cNvPr>
              <p:cNvSpPr txBox="1"/>
              <p:nvPr/>
            </p:nvSpPr>
            <p:spPr>
              <a:xfrm>
                <a:off x="5238750" y="1157894"/>
                <a:ext cx="6953250" cy="1631985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9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DFD195-6E12-4893-94FB-2B7A7024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157894"/>
                <a:ext cx="6953250" cy="1631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2616BD9-1BEA-4FFB-B62F-C10D3309CF10}"/>
              </a:ext>
            </a:extLst>
          </p:cNvPr>
          <p:cNvGrpSpPr/>
          <p:nvPr/>
        </p:nvGrpSpPr>
        <p:grpSpPr>
          <a:xfrm>
            <a:off x="659928" y="2421797"/>
            <a:ext cx="3695700" cy="4436203"/>
            <a:chOff x="160918" y="1007165"/>
            <a:chExt cx="3695700" cy="44362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B8E5D8-335C-4E58-A89B-400A2B47C31C}"/>
                </a:ext>
              </a:extLst>
            </p:cNvPr>
            <p:cNvSpPr txBox="1"/>
            <p:nvPr/>
          </p:nvSpPr>
          <p:spPr>
            <a:xfrm>
              <a:off x="172945" y="4827815"/>
              <a:ext cx="366805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/>
                <a:t>Sphere (radius=1)</a:t>
              </a:r>
              <a:endParaRPr lang="en-CA" sz="40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F74A7A-2AFD-4FB6-AA6A-BE1750D1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4" b="1"/>
            <a:stretch/>
          </p:blipFill>
          <p:spPr>
            <a:xfrm>
              <a:off x="160918" y="1007165"/>
              <a:ext cx="3695700" cy="380883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1EF5AB-0F4E-4062-8B30-E947C54857ED}"/>
                  </a:ext>
                </a:extLst>
              </p:cNvPr>
              <p:cNvSpPr txBox="1"/>
              <p:nvPr/>
            </p:nvSpPr>
            <p:spPr>
              <a:xfrm>
                <a:off x="1466850" y="1073122"/>
                <a:ext cx="2182501" cy="1323439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8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1EF5AB-0F4E-4062-8B30-E947C5485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1073122"/>
                <a:ext cx="218250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FF859D7-606B-4B5C-B486-2620465EDC98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67EFFE0-1BBA-4CD0-8F05-8DAA87B724F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26742" y="307884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67EFFE0-1BBA-4CD0-8F05-8DAA87B724F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6742" y="307884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99823" b="-2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b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671" r="-99823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t="-100671" b="-20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99333" r="-998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t="-199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9333" r="-99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t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391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6">
        <p:fade/>
      </p:transition>
    </mc:Choice>
    <mc:Fallback>
      <p:transition spd="med" advTm="4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3595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Riemann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Curvature Tensor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0" y="4447071"/>
            <a:ext cx="12192000" cy="2152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(Also see Videos 17-20: </a:t>
            </a:r>
            <a:r>
              <a:rPr lang="en-US" sz="4400" u="sng" dirty="0">
                <a:solidFill>
                  <a:srgbClr val="FF0000"/>
                </a:solidFill>
              </a:rPr>
              <a:t>Covariant Derivative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(Also see Video 21: </a:t>
            </a:r>
            <a:r>
              <a:rPr lang="en-US" sz="4400" u="sng" dirty="0">
                <a:solidFill>
                  <a:srgbClr val="FF0000"/>
                </a:solidFill>
              </a:rPr>
              <a:t>Lie Bracket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(Links in the description)</a:t>
            </a:r>
            <a:endParaRPr lang="en-CA" sz="4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FB377-BBC4-4E8B-BC6F-5F2E390822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744840" y="3954600"/>
              <a:ext cx="1193400" cy="175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FB377-BBC4-4E8B-BC6F-5F2E390822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5480" y="3945240"/>
                <a:ext cx="1212120" cy="1772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16"/>
    </mc:Choice>
    <mc:Fallback>
      <p:transition spd="slow" advTm="18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DFD195-6E12-4893-94FB-2B7A7024CDC0}"/>
                  </a:ext>
                </a:extLst>
              </p:cNvPr>
              <p:cNvSpPr txBox="1"/>
              <p:nvPr/>
            </p:nvSpPr>
            <p:spPr>
              <a:xfrm>
                <a:off x="5238750" y="1157894"/>
                <a:ext cx="6953250" cy="1631985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6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9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DFD195-6E12-4893-94FB-2B7A7024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157894"/>
                <a:ext cx="6953250" cy="1631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2616BD9-1BEA-4FFB-B62F-C10D3309CF10}"/>
              </a:ext>
            </a:extLst>
          </p:cNvPr>
          <p:cNvGrpSpPr/>
          <p:nvPr/>
        </p:nvGrpSpPr>
        <p:grpSpPr>
          <a:xfrm>
            <a:off x="659928" y="2421797"/>
            <a:ext cx="3695700" cy="4436203"/>
            <a:chOff x="160918" y="1007165"/>
            <a:chExt cx="3695700" cy="44362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B8E5D8-335C-4E58-A89B-400A2B47C31C}"/>
                </a:ext>
              </a:extLst>
            </p:cNvPr>
            <p:cNvSpPr txBox="1"/>
            <p:nvPr/>
          </p:nvSpPr>
          <p:spPr>
            <a:xfrm>
              <a:off x="172945" y="4827815"/>
              <a:ext cx="366805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000" dirty="0"/>
                <a:t>Sphere (radius=1)</a:t>
              </a:r>
              <a:endParaRPr lang="en-CA" sz="40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F74A7A-2AFD-4FB6-AA6A-BE1750D10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4" b="1"/>
            <a:stretch/>
          </p:blipFill>
          <p:spPr>
            <a:xfrm>
              <a:off x="160918" y="1007165"/>
              <a:ext cx="3695700" cy="380883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1EF5AB-0F4E-4062-8B30-E947C54857ED}"/>
                  </a:ext>
                </a:extLst>
              </p:cNvPr>
              <p:cNvSpPr txBox="1"/>
              <p:nvPr/>
            </p:nvSpPr>
            <p:spPr>
              <a:xfrm>
                <a:off x="1466850" y="1073122"/>
                <a:ext cx="2182501" cy="1323439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8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1EF5AB-0F4E-4062-8B30-E947C5485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1073122"/>
                <a:ext cx="218250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FF859D7-606B-4B5C-B486-2620465EDC98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67EFFE0-1BBA-4CD0-8F05-8DAA87B724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164499"/>
                  </p:ext>
                </p:extLst>
              </p:nvPr>
            </p:nvGraphicFramePr>
            <p:xfrm>
              <a:off x="5326742" y="307884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67EFFE0-1BBA-4CD0-8F05-8DAA87B724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164499"/>
                  </p:ext>
                </p:extLst>
              </p:nvPr>
            </p:nvGraphicFramePr>
            <p:xfrm>
              <a:off x="5326742" y="307884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99823" b="-2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b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671" r="-99823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t="-100671" b="-20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99333" r="-998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t="-199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9333" r="-99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178" t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5E630A-6B80-4294-B79C-68166EE8D30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40200" y="1330920"/>
              <a:ext cx="9906480" cy="537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5E630A-6B80-4294-B79C-68166EE8D3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0840" y="1321560"/>
                <a:ext cx="992520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37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387">
        <p:fade/>
      </p:transition>
    </mc:Choice>
    <mc:Fallback>
      <p:transition spd="med" advTm="373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F859D7-606B-4B5C-B486-2620465EDC9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849100" cy="3643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rgbClr val="FF0000"/>
                    </a:solidFill>
                  </a:rPr>
                  <a:t>Riemann Normal Coordinates</a:t>
                </a:r>
                <a:r>
                  <a:rPr lang="en-US" sz="5400" dirty="0"/>
                  <a:t> at point </a:t>
                </a:r>
                <a14:m>
                  <m:oMath xmlns:m="http://schemas.openxmlformats.org/officeDocument/2006/math">
                    <m:r>
                      <a:rPr lang="en-US" sz="5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5400" dirty="0"/>
              </a:p>
              <a:p>
                <a:r>
                  <a:rPr lang="en-US" sz="5400" dirty="0"/>
                  <a:t>(a.k.a. “Local Inertial Frame”)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5400" dirty="0"/>
                  <a:t> at point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5400" dirty="0"/>
                  <a:t> at point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F859D7-606B-4B5C-B486-2620465ED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849100" cy="3643946"/>
              </a:xfrm>
              <a:prstGeom prst="rect">
                <a:avLst/>
              </a:prstGeom>
              <a:blipFill>
                <a:blip r:embed="rId3"/>
                <a:stretch>
                  <a:fillRect l="-2726" t="-4515" b="-68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676B8-9526-45BF-8608-1465B851AB98}"/>
                  </a:ext>
                </a:extLst>
              </p:cNvPr>
              <p:cNvSpPr txBox="1"/>
              <p:nvPr/>
            </p:nvSpPr>
            <p:spPr>
              <a:xfrm>
                <a:off x="361950" y="3981450"/>
                <a:ext cx="7181850" cy="24511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We can </a:t>
                </a:r>
                <a:r>
                  <a:rPr lang="en-US" sz="4800" u="sng" dirty="0"/>
                  <a:t>always</a:t>
                </a:r>
                <a:r>
                  <a:rPr lang="en-US" sz="4800" dirty="0"/>
                  <a:t> change coordinates to make 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at a given point </a:t>
                </a:r>
                <a14:m>
                  <m:oMath xmlns:m="http://schemas.openxmlformats.org/officeDocument/2006/math">
                    <m:r>
                      <a:rPr lang="en-US" sz="4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8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5676B8-9526-45BF-8608-1465B851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3981450"/>
                <a:ext cx="7181850" cy="2451184"/>
              </a:xfrm>
              <a:prstGeom prst="rect">
                <a:avLst/>
              </a:prstGeom>
              <a:blipFill>
                <a:blip r:embed="rId4"/>
                <a:stretch>
                  <a:fillRect t="-4657" b="-8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55ABA0C-80A4-4747-BBA7-49FBAD5CA5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4" b="1"/>
          <a:stretch/>
        </p:blipFill>
        <p:spPr>
          <a:xfrm>
            <a:off x="7829550" y="2362005"/>
            <a:ext cx="4362450" cy="4495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884B72-52BC-431C-8C62-28F4119AFCB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94320" y="1479960"/>
              <a:ext cx="8020800" cy="484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884B72-52BC-431C-8C62-28F4119AFC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4960" y="1470600"/>
                <a:ext cx="8039520" cy="4865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39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56"/>
    </mc:Choice>
    <mc:Fallback xmlns="">
      <p:transition spd="slow" advTm="62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240828" y="1331883"/>
                <a:ext cx="7530972" cy="11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Christoffel Symbols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6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6000" dirty="0"/>
                  <a:t>?</a:t>
                </a:r>
                <a:endParaRPr lang="en-CA" sz="6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8" y="1331883"/>
                <a:ext cx="7530972" cy="1194366"/>
              </a:xfrm>
              <a:prstGeom prst="rect">
                <a:avLst/>
              </a:prstGeom>
              <a:blipFill>
                <a:blip r:embed="rId2"/>
                <a:stretch>
                  <a:fillRect l="-4939" t="-8673" r="-3887" b="-255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B978C7-3147-4251-8E91-F7B0A5DB2D6E}"/>
              </a:ext>
            </a:extLst>
          </p:cNvPr>
          <p:cNvCxnSpPr>
            <a:cxnSpLocks/>
          </p:cNvCxnSpPr>
          <p:nvPr/>
        </p:nvCxnSpPr>
        <p:spPr>
          <a:xfrm>
            <a:off x="5430249" y="2421797"/>
            <a:ext cx="0" cy="42283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/>
              <p:nvPr/>
            </p:nvSpPr>
            <p:spPr>
              <a:xfrm>
                <a:off x="2445430" y="3641074"/>
                <a:ext cx="3339384" cy="1414683"/>
              </a:xfrm>
              <a:prstGeom prst="rect">
                <a:avLst/>
              </a:prstGeom>
              <a:noFill/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7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72DA36-E220-4305-8AAB-56044BD8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0" y="3641074"/>
                <a:ext cx="3339384" cy="14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5321F-7615-403F-B94A-AB48F259EF92}"/>
              </a:ext>
            </a:extLst>
          </p:cNvPr>
          <p:cNvGrpSpPr/>
          <p:nvPr/>
        </p:nvGrpSpPr>
        <p:grpSpPr>
          <a:xfrm>
            <a:off x="130451" y="2526250"/>
            <a:ext cx="2477065" cy="3122042"/>
            <a:chOff x="0" y="3682794"/>
            <a:chExt cx="2780698" cy="350473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4E7E5B-DBCC-4895-AAC9-34DF074F83F2}"/>
                </a:ext>
              </a:extLst>
            </p:cNvPr>
            <p:cNvGrpSpPr/>
            <p:nvPr/>
          </p:nvGrpSpPr>
          <p:grpSpPr>
            <a:xfrm>
              <a:off x="0" y="4378965"/>
              <a:ext cx="2725415" cy="2808563"/>
              <a:chOff x="503583" y="503583"/>
              <a:chExt cx="3909391" cy="402866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0C9105E-FAF6-4D3E-B77E-AB4E5A8EE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3AE7616-AFA6-462E-B742-E88EB0BCF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0EF84B1-AEAF-45A3-A93C-A7BAA471908F}"/>
                </a:ext>
              </a:extLst>
            </p:cNvPr>
            <p:cNvGrpSpPr/>
            <p:nvPr/>
          </p:nvGrpSpPr>
          <p:grpSpPr>
            <a:xfrm>
              <a:off x="73909" y="4396432"/>
              <a:ext cx="2549688" cy="2762370"/>
              <a:chOff x="609600" y="528638"/>
              <a:chExt cx="3657324" cy="39624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6616755-B5A3-4A4E-AC46-AC0C66E1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B1A17D-3DBD-4C59-8A10-4F857B4DA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28C51BF-E987-43C3-ABBB-369C59403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21A125-707B-4197-BF71-DF4588546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0EB3B5-2BCD-476F-8A16-3A566EE4ABA9}"/>
                </a:ext>
              </a:extLst>
            </p:cNvPr>
            <p:cNvGrpSpPr/>
            <p:nvPr/>
          </p:nvGrpSpPr>
          <p:grpSpPr>
            <a:xfrm>
              <a:off x="18328" y="4504802"/>
              <a:ext cx="2762370" cy="2549688"/>
              <a:chOff x="469624" y="684088"/>
              <a:chExt cx="3962400" cy="3657324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AB81372-73C2-43A5-8AA7-C7BB73274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C3BE373-B0DA-4C61-99FB-1C3E4461C46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03F8937-EDC9-48F5-85E1-6F5EC5492F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0358A91-0B49-4F21-BFE2-5568E8ADB6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/>
                <p:nvPr/>
              </p:nvSpPr>
              <p:spPr>
                <a:xfrm>
                  <a:off x="2196472" y="5115524"/>
                  <a:ext cx="354211" cy="407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800B1F1-2596-4461-A5A4-A5DCBACE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472" y="5115524"/>
                  <a:ext cx="354211" cy="407674"/>
                </a:xfrm>
                <a:prstGeom prst="rect">
                  <a:avLst/>
                </a:prstGeom>
                <a:blipFill>
                  <a:blip r:embed="rId4"/>
                  <a:stretch>
                    <a:fillRect b="-203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/>
                <p:nvPr/>
              </p:nvSpPr>
              <p:spPr>
                <a:xfrm>
                  <a:off x="1078826" y="3682794"/>
                  <a:ext cx="358234" cy="407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E60C86C-E595-4B4C-8512-80B1E974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26" y="3682794"/>
                  <a:ext cx="358234" cy="407674"/>
                </a:xfrm>
                <a:prstGeom prst="rect">
                  <a:avLst/>
                </a:prstGeom>
                <a:blipFill>
                  <a:blip r:embed="rId5"/>
                  <a:stretch>
                    <a:fillRect b="-4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564798-9D89-4AA8-B690-954AE022AD88}"/>
              </a:ext>
            </a:extLst>
          </p:cNvPr>
          <p:cNvGrpSpPr/>
          <p:nvPr/>
        </p:nvGrpSpPr>
        <p:grpSpPr>
          <a:xfrm>
            <a:off x="5488405" y="3162752"/>
            <a:ext cx="2658092" cy="2459951"/>
            <a:chOff x="9850465" y="3600192"/>
            <a:chExt cx="2306873" cy="213491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47F29E6-E0DE-4AF8-8EF8-72F0FC23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4691" y="4739992"/>
              <a:ext cx="10055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596021F-379B-4927-BABA-8FECA6326A8A}"/>
                </a:ext>
              </a:extLst>
            </p:cNvPr>
            <p:cNvGrpSpPr/>
            <p:nvPr/>
          </p:nvGrpSpPr>
          <p:grpSpPr>
            <a:xfrm>
              <a:off x="9965852" y="3806979"/>
              <a:ext cx="1868090" cy="1868652"/>
              <a:chOff x="7022245" y="688838"/>
              <a:chExt cx="3646026" cy="3647125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D614271-E3C5-4CE7-BAA5-6B4221D2045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4B8B0CA-4F4F-45A8-9B00-AC7E82F5846E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5E578B5-CB0E-4406-A075-70A38A107E46}"/>
                </a:ext>
              </a:extLst>
            </p:cNvPr>
            <p:cNvGrpSpPr/>
            <p:nvPr/>
          </p:nvGrpSpPr>
          <p:grpSpPr>
            <a:xfrm>
              <a:off x="9850465" y="3779268"/>
              <a:ext cx="2082030" cy="1955837"/>
              <a:chOff x="6797040" y="634753"/>
              <a:chExt cx="4063582" cy="38172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8A08B2E-D028-44CD-8E4E-303A56DBB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6C9B7F-B77E-4B49-884F-FB85BE3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DF3F10-01AE-42C8-B13C-CC3CC1FDD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CAE320-2F60-4EB3-B49F-9733647F69F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62F9A42-77FB-4D42-B99B-8A79776600C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9579B0F-B955-4920-9846-F8D81B32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159524D-F1A2-4E48-8F76-82885EC3380A}"/>
                    </a:ext>
                  </a:extLst>
                </p:cNvPr>
                <p:cNvSpPr txBox="1"/>
                <p:nvPr/>
              </p:nvSpPr>
              <p:spPr>
                <a:xfrm>
                  <a:off x="11835196" y="4691146"/>
                  <a:ext cx="269775" cy="327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159524D-F1A2-4E48-8F76-82885EC33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5196" y="4691146"/>
                  <a:ext cx="269775" cy="327129"/>
                </a:xfrm>
                <a:prstGeom prst="rect">
                  <a:avLst/>
                </a:prstGeom>
                <a:blipFill>
                  <a:blip r:embed="rId6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D99878-3146-497C-A0AE-E5555E9BEB9D}"/>
                    </a:ext>
                  </a:extLst>
                </p:cNvPr>
                <p:cNvSpPr txBox="1"/>
                <p:nvPr/>
              </p:nvSpPr>
              <p:spPr>
                <a:xfrm>
                  <a:off x="11705037" y="3600192"/>
                  <a:ext cx="452301" cy="452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D99878-3146-497C-A0AE-E5555E9BE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5037" y="3600192"/>
                  <a:ext cx="452301" cy="4520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C119F09-1D30-46B4-99A5-8DB68EA0D499}"/>
                </a:ext>
              </a:extLst>
            </p:cNvPr>
            <p:cNvGrpSpPr/>
            <p:nvPr/>
          </p:nvGrpSpPr>
          <p:grpSpPr>
            <a:xfrm>
              <a:off x="10157249" y="3734367"/>
              <a:ext cx="1850404" cy="1850404"/>
              <a:chOff x="7970795" y="1495316"/>
              <a:chExt cx="3611509" cy="3611509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F009171E-B7E9-4E4F-864B-0FD9AF699272}"/>
                  </a:ext>
                </a:extLst>
              </p:cNvPr>
              <p:cNvSpPr/>
              <p:nvPr/>
            </p:nvSpPr>
            <p:spPr>
              <a:xfrm rot="21067904">
                <a:off x="7970795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081B13E-A1D2-4E88-AB72-25C3BD166500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F89AB9-2506-4E45-99DA-3A2897F81A1F}"/>
                  </a:ext>
                </a:extLst>
              </p:cNvPr>
              <p:cNvSpPr txBox="1"/>
              <p:nvPr/>
            </p:nvSpPr>
            <p:spPr>
              <a:xfrm>
                <a:off x="8204652" y="2930210"/>
                <a:ext cx="4076390" cy="310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F89AB9-2506-4E45-99DA-3A2897F81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52" y="2930210"/>
                <a:ext cx="4076390" cy="3100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8205622-8B26-486C-891A-D99D54769A9F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42789-2DAB-4B02-BCCB-4C4E3DDECF21}"/>
              </a:ext>
            </a:extLst>
          </p:cNvPr>
          <p:cNvSpPr txBox="1"/>
          <p:nvPr/>
        </p:nvSpPr>
        <p:spPr>
          <a:xfrm>
            <a:off x="6050531" y="6106515"/>
            <a:ext cx="5653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(Tensor Calculus Video 17)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32100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240828" y="1331883"/>
                <a:ext cx="7530972" cy="11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Christoffel Symbols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6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6000" dirty="0"/>
                  <a:t>?</a:t>
                </a:r>
                <a:endParaRPr lang="en-CA" sz="6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8" y="1331883"/>
                <a:ext cx="7530972" cy="1194366"/>
              </a:xfrm>
              <a:prstGeom prst="rect">
                <a:avLst/>
              </a:prstGeom>
              <a:blipFill>
                <a:blip r:embed="rId2"/>
                <a:stretch>
                  <a:fillRect l="-4939" t="-8673" r="-3887" b="-255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B978C7-3147-4251-8E91-F7B0A5DB2D6E}"/>
              </a:ext>
            </a:extLst>
          </p:cNvPr>
          <p:cNvCxnSpPr>
            <a:cxnSpLocks/>
          </p:cNvCxnSpPr>
          <p:nvPr/>
        </p:nvCxnSpPr>
        <p:spPr>
          <a:xfrm>
            <a:off x="5430249" y="2421797"/>
            <a:ext cx="0" cy="42283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7564798-9D89-4AA8-B690-954AE022AD88}"/>
              </a:ext>
            </a:extLst>
          </p:cNvPr>
          <p:cNvGrpSpPr/>
          <p:nvPr/>
        </p:nvGrpSpPr>
        <p:grpSpPr>
          <a:xfrm>
            <a:off x="5488405" y="3162752"/>
            <a:ext cx="2658092" cy="2459951"/>
            <a:chOff x="9850465" y="3600192"/>
            <a:chExt cx="2306873" cy="213491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47F29E6-E0DE-4AF8-8EF8-72F0FC23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4691" y="4739992"/>
              <a:ext cx="10055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596021F-379B-4927-BABA-8FECA6326A8A}"/>
                </a:ext>
              </a:extLst>
            </p:cNvPr>
            <p:cNvGrpSpPr/>
            <p:nvPr/>
          </p:nvGrpSpPr>
          <p:grpSpPr>
            <a:xfrm>
              <a:off x="9965852" y="3806979"/>
              <a:ext cx="1868090" cy="1868652"/>
              <a:chOff x="7022245" y="688838"/>
              <a:chExt cx="3646026" cy="3647125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D614271-E3C5-4CE7-BAA5-6B4221D2045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4B8B0CA-4F4F-45A8-9B00-AC7E82F5846E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5E578B5-CB0E-4406-A075-70A38A107E46}"/>
                </a:ext>
              </a:extLst>
            </p:cNvPr>
            <p:cNvGrpSpPr/>
            <p:nvPr/>
          </p:nvGrpSpPr>
          <p:grpSpPr>
            <a:xfrm>
              <a:off x="9850465" y="3779268"/>
              <a:ext cx="2082030" cy="1955837"/>
              <a:chOff x="6797040" y="634753"/>
              <a:chExt cx="4063582" cy="38172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8A08B2E-D028-44CD-8E4E-303A56DBB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6C9B7F-B77E-4B49-884F-FB85BE3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DF3F10-01AE-42C8-B13C-CC3CC1FDD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CAE320-2F60-4EB3-B49F-9733647F69F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62F9A42-77FB-4D42-B99B-8A79776600C7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9579B0F-B955-4920-9846-F8D81B32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159524D-F1A2-4E48-8F76-82885EC3380A}"/>
                    </a:ext>
                  </a:extLst>
                </p:cNvPr>
                <p:cNvSpPr txBox="1"/>
                <p:nvPr/>
              </p:nvSpPr>
              <p:spPr>
                <a:xfrm>
                  <a:off x="11835196" y="4691146"/>
                  <a:ext cx="269775" cy="327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159524D-F1A2-4E48-8F76-82885EC33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5196" y="4691146"/>
                  <a:ext cx="269775" cy="327129"/>
                </a:xfrm>
                <a:prstGeom prst="rect">
                  <a:avLst/>
                </a:prstGeom>
                <a:blipFill>
                  <a:blip r:embed="rId3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D99878-3146-497C-A0AE-E5555E9BEB9D}"/>
                    </a:ext>
                  </a:extLst>
                </p:cNvPr>
                <p:cNvSpPr txBox="1"/>
                <p:nvPr/>
              </p:nvSpPr>
              <p:spPr>
                <a:xfrm>
                  <a:off x="11705037" y="3600192"/>
                  <a:ext cx="452301" cy="452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1D99878-3146-497C-A0AE-E5555E9BE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5037" y="3600192"/>
                  <a:ext cx="452301" cy="4520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C119F09-1D30-46B4-99A5-8DB68EA0D499}"/>
                </a:ext>
              </a:extLst>
            </p:cNvPr>
            <p:cNvGrpSpPr/>
            <p:nvPr/>
          </p:nvGrpSpPr>
          <p:grpSpPr>
            <a:xfrm>
              <a:off x="10157249" y="3734367"/>
              <a:ext cx="1850404" cy="1850404"/>
              <a:chOff x="7970795" y="1495316"/>
              <a:chExt cx="3611509" cy="3611509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F009171E-B7E9-4E4F-864B-0FD9AF699272}"/>
                  </a:ext>
                </a:extLst>
              </p:cNvPr>
              <p:cNvSpPr/>
              <p:nvPr/>
            </p:nvSpPr>
            <p:spPr>
              <a:xfrm rot="21067904">
                <a:off x="7970795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081B13E-A1D2-4E88-AB72-25C3BD166500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F89AB9-2506-4E45-99DA-3A2897F81A1F}"/>
                  </a:ext>
                </a:extLst>
              </p:cNvPr>
              <p:cNvSpPr txBox="1"/>
              <p:nvPr/>
            </p:nvSpPr>
            <p:spPr>
              <a:xfrm>
                <a:off x="8204652" y="2930210"/>
                <a:ext cx="4076390" cy="310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F89AB9-2506-4E45-99DA-3A2897F81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52" y="2930210"/>
                <a:ext cx="4076390" cy="3100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DE936D-AF9D-43AB-B41C-0A1B94FD03EE}"/>
                  </a:ext>
                </a:extLst>
              </p:cNvPr>
              <p:cNvSpPr txBox="1"/>
              <p:nvPr/>
            </p:nvSpPr>
            <p:spPr>
              <a:xfrm>
                <a:off x="142966" y="2827226"/>
                <a:ext cx="5166607" cy="13045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6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6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6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6600" i="1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6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66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6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6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6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DE936D-AF9D-43AB-B41C-0A1B94FD0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6" y="2827226"/>
                <a:ext cx="5166607" cy="1304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A14C5D3-65BB-45F0-A1F8-99DA0DA0CDD1}"/>
              </a:ext>
            </a:extLst>
          </p:cNvPr>
          <p:cNvSpPr txBox="1"/>
          <p:nvPr/>
        </p:nvSpPr>
        <p:spPr>
          <a:xfrm>
            <a:off x="392598" y="4287338"/>
            <a:ext cx="4621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Christoffel Symbols</a:t>
            </a:r>
          </a:p>
          <a:p>
            <a:pPr algn="ctr"/>
            <a:r>
              <a:rPr lang="en-US" sz="4400" dirty="0"/>
              <a:t>are about basis vectors changing.</a:t>
            </a:r>
            <a:endParaRPr lang="en-CA" sz="4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D4FC55-DFB3-4606-9037-1B0E08CB3096}"/>
              </a:ext>
            </a:extLst>
          </p:cNvPr>
          <p:cNvGrpSpPr/>
          <p:nvPr/>
        </p:nvGrpSpPr>
        <p:grpSpPr>
          <a:xfrm>
            <a:off x="5966018" y="2548668"/>
            <a:ext cx="1632813" cy="1085188"/>
            <a:chOff x="5509134" y="-89764"/>
            <a:chExt cx="1907480" cy="126773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0AB7F72-FBD6-4719-97E2-52B9F5EAE4A2}"/>
                </a:ext>
              </a:extLst>
            </p:cNvPr>
            <p:cNvGrpSpPr/>
            <p:nvPr/>
          </p:nvGrpSpPr>
          <p:grpSpPr>
            <a:xfrm rot="18154298">
              <a:off x="6493156" y="-3162"/>
              <a:ext cx="595519" cy="1194299"/>
              <a:chOff x="2438399" y="503587"/>
              <a:chExt cx="1974575" cy="2014328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6DED608-8C1A-413F-8DF2-186F1D5C12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CB07257-456F-40FF-8B21-738812929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599F9E-8BC7-4062-A8ED-BC56B1A73FE7}"/>
                </a:ext>
              </a:extLst>
            </p:cNvPr>
            <p:cNvSpPr/>
            <p:nvPr/>
          </p:nvSpPr>
          <p:spPr>
            <a:xfrm>
              <a:off x="7094535" y="1111690"/>
              <a:ext cx="66281" cy="66281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B24631C-5DF2-4FD8-9A00-E5DB8CFBF218}"/>
                    </a:ext>
                  </a:extLst>
                </p:cNvPr>
                <p:cNvSpPr txBox="1"/>
                <p:nvPr/>
              </p:nvSpPr>
              <p:spPr>
                <a:xfrm>
                  <a:off x="6943042" y="-27604"/>
                  <a:ext cx="473572" cy="467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B24631C-5DF2-4FD8-9A00-E5DB8CFBF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42" y="-27604"/>
                  <a:ext cx="473572" cy="467912"/>
                </a:xfrm>
                <a:prstGeom prst="rect">
                  <a:avLst/>
                </a:prstGeom>
                <a:blipFill>
                  <a:blip r:embed="rId7"/>
                  <a:stretch>
                    <a:fillRect r="-14925" b="-439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6732E86-811A-4B6C-AFF3-D9273241DB45}"/>
                    </a:ext>
                  </a:extLst>
                </p:cNvPr>
                <p:cNvSpPr txBox="1"/>
                <p:nvPr/>
              </p:nvSpPr>
              <p:spPr>
                <a:xfrm>
                  <a:off x="5509134" y="-89764"/>
                  <a:ext cx="495099" cy="469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6732E86-811A-4B6C-AFF3-D9273241D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34" y="-89764"/>
                  <a:ext cx="495099" cy="469813"/>
                </a:xfrm>
                <a:prstGeom prst="rect">
                  <a:avLst/>
                </a:prstGeom>
                <a:blipFill>
                  <a:blip r:embed="rId8"/>
                  <a:stretch>
                    <a:fillRect r="-17391" b="-454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AED5DE-C5E0-47FF-B3BE-806AA39569E0}"/>
              </a:ext>
            </a:extLst>
          </p:cNvPr>
          <p:cNvGrpSpPr/>
          <p:nvPr/>
        </p:nvGrpSpPr>
        <p:grpSpPr>
          <a:xfrm>
            <a:off x="5432935" y="3548054"/>
            <a:ext cx="623730" cy="1857981"/>
            <a:chOff x="4855414" y="1046774"/>
            <a:chExt cx="728652" cy="217052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1A81B5-AF09-4144-9311-DB254C497F96}"/>
                </a:ext>
              </a:extLst>
            </p:cNvPr>
            <p:cNvGrpSpPr/>
            <p:nvPr/>
          </p:nvGrpSpPr>
          <p:grpSpPr>
            <a:xfrm rot="11740521">
              <a:off x="4855414" y="1806482"/>
              <a:ext cx="595519" cy="878759"/>
              <a:chOff x="2438399" y="503587"/>
              <a:chExt cx="1974575" cy="2014328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B738378-A02F-4FB7-8463-A0F673433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0CC5A9-CDCA-4540-80CC-2EEFFCBAA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5A98F2-65D2-4A54-AB90-B46AC3E39545}"/>
                </a:ext>
              </a:extLst>
            </p:cNvPr>
            <p:cNvSpPr/>
            <p:nvPr/>
          </p:nvSpPr>
          <p:spPr>
            <a:xfrm>
              <a:off x="5517785" y="1869776"/>
              <a:ext cx="66281" cy="662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35AEB08-9A57-4447-BDBF-F7B85E07B10F}"/>
                    </a:ext>
                  </a:extLst>
                </p:cNvPr>
                <p:cNvSpPr txBox="1"/>
                <p:nvPr/>
              </p:nvSpPr>
              <p:spPr>
                <a:xfrm>
                  <a:off x="4893094" y="1046774"/>
                  <a:ext cx="473572" cy="467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35AEB08-9A57-4447-BDBF-F7B85E07B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094" y="1046774"/>
                  <a:ext cx="473572" cy="467912"/>
                </a:xfrm>
                <a:prstGeom prst="rect">
                  <a:avLst/>
                </a:prstGeom>
                <a:blipFill>
                  <a:blip r:embed="rId9"/>
                  <a:stretch>
                    <a:fillRect r="-16667" b="-439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B755EE3-65EA-41CA-A260-F9910FE22C90}"/>
                    </a:ext>
                  </a:extLst>
                </p:cNvPr>
                <p:cNvSpPr txBox="1"/>
                <p:nvPr/>
              </p:nvSpPr>
              <p:spPr>
                <a:xfrm>
                  <a:off x="4944314" y="2747487"/>
                  <a:ext cx="495098" cy="469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B755EE3-65EA-41CA-A260-F9910FE22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314" y="2747487"/>
                  <a:ext cx="495098" cy="469812"/>
                </a:xfrm>
                <a:prstGeom prst="rect">
                  <a:avLst/>
                </a:prstGeom>
                <a:blipFill>
                  <a:blip r:embed="rId10"/>
                  <a:stretch>
                    <a:fillRect r="-17391" b="-439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0E455A-1AD3-41DB-B501-67CA96FCC6B4}"/>
              </a:ext>
            </a:extLst>
          </p:cNvPr>
          <p:cNvGrpSpPr/>
          <p:nvPr/>
        </p:nvGrpSpPr>
        <p:grpSpPr>
          <a:xfrm>
            <a:off x="7063833" y="3852296"/>
            <a:ext cx="722720" cy="1596152"/>
            <a:chOff x="6760658" y="1402194"/>
            <a:chExt cx="844294" cy="186465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81F2F4-6409-4B16-9F02-52AECA0BB0CC}"/>
                </a:ext>
              </a:extLst>
            </p:cNvPr>
            <p:cNvSpPr/>
            <p:nvPr/>
          </p:nvSpPr>
          <p:spPr>
            <a:xfrm>
              <a:off x="6760658" y="2513937"/>
              <a:ext cx="66281" cy="662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954F9D-7E80-4F1E-8140-CAE6F5D7E635}"/>
                    </a:ext>
                  </a:extLst>
                </p:cNvPr>
                <p:cNvSpPr txBox="1"/>
                <p:nvPr/>
              </p:nvSpPr>
              <p:spPr>
                <a:xfrm>
                  <a:off x="7131380" y="2798933"/>
                  <a:ext cx="473572" cy="467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B954F9D-7E80-4F1E-8140-CAE6F5D7E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380" y="2798933"/>
                  <a:ext cx="473572" cy="467912"/>
                </a:xfrm>
                <a:prstGeom prst="rect">
                  <a:avLst/>
                </a:prstGeom>
                <a:blipFill>
                  <a:blip r:embed="rId11"/>
                  <a:stretch>
                    <a:fillRect r="-16667" b="-439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642D2C-FA14-4A78-81AF-9F9965DB2214}"/>
                    </a:ext>
                  </a:extLst>
                </p:cNvPr>
                <p:cNvSpPr txBox="1"/>
                <p:nvPr/>
              </p:nvSpPr>
              <p:spPr>
                <a:xfrm>
                  <a:off x="6802082" y="1402194"/>
                  <a:ext cx="495099" cy="469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642D2C-FA14-4A78-81AF-9F9965DB2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082" y="1402194"/>
                  <a:ext cx="495099" cy="469814"/>
                </a:xfrm>
                <a:prstGeom prst="rect">
                  <a:avLst/>
                </a:prstGeom>
                <a:blipFill>
                  <a:blip r:embed="rId12"/>
                  <a:stretch>
                    <a:fillRect r="-17391" b="-4393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40E8D2-8B7A-425D-A524-AECC44354715}"/>
                </a:ext>
              </a:extLst>
            </p:cNvPr>
            <p:cNvGrpSpPr/>
            <p:nvPr/>
          </p:nvGrpSpPr>
          <p:grpSpPr>
            <a:xfrm rot="2610553">
              <a:off x="6921312" y="2244316"/>
              <a:ext cx="595519" cy="607511"/>
              <a:chOff x="2438394" y="503587"/>
              <a:chExt cx="1974576" cy="2014343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954E425-73FE-49AC-89D7-0349B4D5F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6A7B8A4-B6D5-40F1-9DFC-9FA41C0E4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4" y="2517930"/>
                <a:ext cx="1974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A2A137E-E894-4041-BA4A-EB0E7B4ABBBE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10816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/>
              <p:nvPr/>
            </p:nvSpPr>
            <p:spPr>
              <a:xfrm>
                <a:off x="240828" y="1331883"/>
                <a:ext cx="11453520" cy="538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Riemann Curvature Tensor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  <m:sup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US" sz="6000" b="0" dirty="0">
                  <a:solidFill>
                    <a:srgbClr val="7030A0"/>
                  </a:solidFill>
                </a:endParaRPr>
              </a:p>
              <a:p>
                <a:pPr marL="1314450" lvl="1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(1 contra, 3 co)-Tensor</a:t>
                </a:r>
              </a:p>
              <a:p>
                <a:endParaRPr lang="en-US" sz="4000" b="0" dirty="0">
                  <a:solidFill>
                    <a:srgbClr val="7030A0"/>
                  </a:solidFill>
                </a:endParaRPr>
              </a:p>
              <a:p>
                <a:r>
                  <a:rPr lang="en-US" sz="6000" dirty="0"/>
                  <a:t>Two main ways to detect curvature:</a:t>
                </a:r>
              </a:p>
              <a:p>
                <a:pPr marL="1600200" lvl="1" indent="-1143000">
                  <a:buFont typeface="+mj-lt"/>
                  <a:buAutoNum type="arabicPeriod"/>
                </a:pPr>
                <a:r>
                  <a:rPr lang="en-US" sz="6000" b="0" dirty="0"/>
                  <a:t>holonomy</a:t>
                </a:r>
              </a:p>
              <a:p>
                <a:pPr marL="1600200" lvl="1" indent="-1143000">
                  <a:buFont typeface="+mj-lt"/>
                  <a:buAutoNum type="arabicPeriod"/>
                </a:pPr>
                <a:r>
                  <a:rPr lang="en-US" sz="6000" dirty="0"/>
                  <a:t>geodesic deviation</a:t>
                </a:r>
                <a:endParaRPr lang="en-US" sz="6000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127882-6C44-44A2-BB28-6C370BFD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8" y="1331883"/>
                <a:ext cx="11453520" cy="5385320"/>
              </a:xfrm>
              <a:prstGeom prst="rect">
                <a:avLst/>
              </a:prstGeom>
              <a:blipFill>
                <a:blip r:embed="rId3"/>
                <a:stretch>
                  <a:fillRect l="-3248" t="-2262" r="-1118" b="-70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FC539F-DEC5-4F37-BE01-0F71238F4290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68D3D2-4749-4E63-8AF4-A7C70679884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15120" y="2394000"/>
              <a:ext cx="8732520" cy="430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68D3D2-4749-4E63-8AF4-A7C706798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5760" y="2384640"/>
                <a:ext cx="8751240" cy="4320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369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27"/>
    </mc:Choice>
    <mc:Fallback>
      <p:transition spd="slow" advTm="32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DFED7B-56B7-4BD5-959A-DCE621DB1AD9}"/>
              </a:ext>
            </a:extLst>
          </p:cNvPr>
          <p:cNvGrpSpPr/>
          <p:nvPr/>
        </p:nvGrpSpPr>
        <p:grpSpPr>
          <a:xfrm>
            <a:off x="10253610" y="1488154"/>
            <a:ext cx="1938390" cy="3237817"/>
            <a:chOff x="10253610" y="1488154"/>
            <a:chExt cx="1938390" cy="323781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40B982-CBE6-4BA1-A050-1D5910BD9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366016" y="3899987"/>
              <a:ext cx="873837" cy="77813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F5D712-BD1E-4F87-8BF9-0EF53B0C7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164525">
              <a:off x="11130572" y="2743479"/>
              <a:ext cx="873837" cy="77813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DE3D0A-E2C1-47D9-A12E-DEF93768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797">
              <a:off x="10253610" y="1488154"/>
              <a:ext cx="873837" cy="77813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0D2F4B6-3133-461C-90E1-A693CAA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561" y="782861"/>
            <a:ext cx="873837" cy="7781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8701D56-79DE-43D8-BEE0-87EAE87AF9A0}"/>
              </a:ext>
            </a:extLst>
          </p:cNvPr>
          <p:cNvGrpSpPr/>
          <p:nvPr/>
        </p:nvGrpSpPr>
        <p:grpSpPr>
          <a:xfrm>
            <a:off x="6974376" y="1420078"/>
            <a:ext cx="4593115" cy="4991548"/>
            <a:chOff x="6974376" y="1420078"/>
            <a:chExt cx="4593115" cy="49915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150ADE-F16B-45F5-8117-F58C99BAF113}"/>
                </a:ext>
              </a:extLst>
            </p:cNvPr>
            <p:cNvSpPr/>
            <p:nvPr/>
          </p:nvSpPr>
          <p:spPr>
            <a:xfrm>
              <a:off x="6974376" y="2933211"/>
              <a:ext cx="4484889" cy="201632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3C73D9-2330-4A96-8A8D-4167483C197A}"/>
                </a:ext>
              </a:extLst>
            </p:cNvPr>
            <p:cNvSpPr/>
            <p:nvPr/>
          </p:nvSpPr>
          <p:spPr>
            <a:xfrm>
              <a:off x="6974376" y="1543337"/>
              <a:ext cx="4484889" cy="448488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28B1503-ECCF-4DEE-B211-DEA876C96CDA}"/>
                </a:ext>
              </a:extLst>
            </p:cNvPr>
            <p:cNvSpPr/>
            <p:nvPr/>
          </p:nvSpPr>
          <p:spPr>
            <a:xfrm rot="19776822">
              <a:off x="7090884" y="1434494"/>
              <a:ext cx="4261244" cy="4977132"/>
            </a:xfrm>
            <a:prstGeom prst="arc">
              <a:avLst>
                <a:gd name="adj1" fmla="val 18069979"/>
                <a:gd name="adj2" fmla="val 2332061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335417-7833-4631-911C-C5002BE81EDA}"/>
                </a:ext>
              </a:extLst>
            </p:cNvPr>
            <p:cNvSpPr/>
            <p:nvPr/>
          </p:nvSpPr>
          <p:spPr>
            <a:xfrm>
              <a:off x="9119687" y="1420078"/>
              <a:ext cx="248502" cy="24850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AD9074-E78F-44F4-9004-038DA546BE4D}"/>
                </a:ext>
              </a:extLst>
            </p:cNvPr>
            <p:cNvSpPr/>
            <p:nvPr/>
          </p:nvSpPr>
          <p:spPr>
            <a:xfrm>
              <a:off x="11318989" y="4093206"/>
              <a:ext cx="248502" cy="248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939B98D-0898-4FB8-B315-E0CF8C99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4" y="2232332"/>
            <a:ext cx="5078400" cy="452219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46915D1-F27F-457D-933B-7CBF870C6949}"/>
              </a:ext>
            </a:extLst>
          </p:cNvPr>
          <p:cNvGrpSpPr/>
          <p:nvPr/>
        </p:nvGrpSpPr>
        <p:grpSpPr>
          <a:xfrm>
            <a:off x="165680" y="117988"/>
            <a:ext cx="8536403" cy="2669776"/>
            <a:chOff x="165680" y="117988"/>
            <a:chExt cx="8536403" cy="266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618B8B-9B60-4130-9217-2C186F8FA06F}"/>
                </a:ext>
              </a:extLst>
            </p:cNvPr>
            <p:cNvSpPr txBox="1"/>
            <p:nvPr/>
          </p:nvSpPr>
          <p:spPr>
            <a:xfrm>
              <a:off x="165680" y="233219"/>
              <a:ext cx="5934955" cy="255454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sng" dirty="0">
                  <a:solidFill>
                    <a:srgbClr val="FF0000"/>
                  </a:solidFill>
                </a:rPr>
                <a:t>Parallel Transport</a:t>
              </a:r>
              <a:r>
                <a:rPr lang="en-US" sz="4000" b="1" dirty="0"/>
                <a:t> keeps vectors “</a:t>
              </a:r>
              <a:r>
                <a:rPr lang="en-US" sz="4000" b="1" u="sng" dirty="0"/>
                <a:t>as constant as possible</a:t>
              </a:r>
              <a:r>
                <a:rPr lang="en-US" sz="4000" b="1" dirty="0"/>
                <a:t>”, as we move step-by-step.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149E5C-3EA3-48FC-9465-69A173651262}"/>
                </a:ext>
              </a:extLst>
            </p:cNvPr>
            <p:cNvSpPr txBox="1"/>
            <p:nvPr/>
          </p:nvSpPr>
          <p:spPr>
            <a:xfrm>
              <a:off x="6367790" y="117988"/>
              <a:ext cx="23342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(Video 18)</a:t>
              </a:r>
              <a:endParaRPr lang="en-CA" sz="40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8A610C-8775-44F8-886A-3E0945D8C07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63040" y="4545360"/>
              <a:ext cx="370440" cy="736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8A610C-8775-44F8-886A-3E0945D8C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3680" y="4536000"/>
                <a:ext cx="389160" cy="755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454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96"/>
    </mc:Choice>
    <mc:Fallback>
      <p:transition spd="slow" advTm="28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A1DCFEC-3075-43D9-A078-F2F5D3AFAAFB}"/>
              </a:ext>
            </a:extLst>
          </p:cNvPr>
          <p:cNvSpPr txBox="1"/>
          <p:nvPr/>
        </p:nvSpPr>
        <p:spPr>
          <a:xfrm>
            <a:off x="165680" y="233219"/>
            <a:ext cx="5934955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Parallel Transport</a:t>
            </a:r>
            <a:r>
              <a:rPr lang="en-US" sz="4000" b="1" dirty="0"/>
              <a:t> keeps vectors “</a:t>
            </a:r>
            <a:r>
              <a:rPr lang="en-US" sz="4000" b="1" u="sng" dirty="0"/>
              <a:t>as constant as possible</a:t>
            </a:r>
            <a:r>
              <a:rPr lang="en-US" sz="4000" b="1" dirty="0"/>
              <a:t>”, as we move step-by-step.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B0F634C0-D6F9-4D04-BDED-126E356A2272}"/>
              </a:ext>
            </a:extLst>
          </p:cNvPr>
          <p:cNvSpPr/>
          <p:nvPr/>
        </p:nvSpPr>
        <p:spPr>
          <a:xfrm rot="19776822">
            <a:off x="7071095" y="1420797"/>
            <a:ext cx="4261244" cy="4977132"/>
          </a:xfrm>
          <a:prstGeom prst="arc">
            <a:avLst>
              <a:gd name="adj1" fmla="val 18069979"/>
              <a:gd name="adj2" fmla="val 2332061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76E6F9-8353-4133-AE22-CE07DE808FB3}"/>
              </a:ext>
            </a:extLst>
          </p:cNvPr>
          <p:cNvGrpSpPr/>
          <p:nvPr/>
        </p:nvGrpSpPr>
        <p:grpSpPr>
          <a:xfrm>
            <a:off x="6954587" y="1529640"/>
            <a:ext cx="4484889" cy="4484889"/>
            <a:chOff x="8261590" y="2445633"/>
            <a:chExt cx="3383130" cy="338313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2639F5-B4C2-4CD8-964E-8BF44C0B3B22}"/>
                </a:ext>
              </a:extLst>
            </p:cNvPr>
            <p:cNvSpPr/>
            <p:nvPr/>
          </p:nvSpPr>
          <p:spPr>
            <a:xfrm>
              <a:off x="8261590" y="3494070"/>
              <a:ext cx="3383130" cy="152099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6B76A06-A0B0-4A01-B583-3B87F1FF350C}"/>
                </a:ext>
              </a:extLst>
            </p:cNvPr>
            <p:cNvSpPr/>
            <p:nvPr/>
          </p:nvSpPr>
          <p:spPr>
            <a:xfrm>
              <a:off x="8261590" y="2445633"/>
              <a:ext cx="3383130" cy="33831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6F664B97-1BDD-435A-8E71-618D34ECFEF7}"/>
              </a:ext>
            </a:extLst>
          </p:cNvPr>
          <p:cNvSpPr/>
          <p:nvPr/>
        </p:nvSpPr>
        <p:spPr>
          <a:xfrm>
            <a:off x="9099898" y="1406381"/>
            <a:ext cx="248502" cy="2485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40E0A8-7E28-43E6-9CC1-CD66162E23CE}"/>
              </a:ext>
            </a:extLst>
          </p:cNvPr>
          <p:cNvSpPr/>
          <p:nvPr/>
        </p:nvSpPr>
        <p:spPr>
          <a:xfrm>
            <a:off x="11299200" y="4079509"/>
            <a:ext cx="248502" cy="248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24B1C2-A309-4268-9F41-EE6C39331467}"/>
              </a:ext>
            </a:extLst>
          </p:cNvPr>
          <p:cNvCxnSpPr>
            <a:cxnSpLocks/>
          </p:cNvCxnSpPr>
          <p:nvPr/>
        </p:nvCxnSpPr>
        <p:spPr>
          <a:xfrm>
            <a:off x="9197031" y="1503824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1C8CB9-22C0-4330-89B6-3A5A6DCC7512}"/>
              </a:ext>
            </a:extLst>
          </p:cNvPr>
          <p:cNvCxnSpPr>
            <a:cxnSpLocks/>
          </p:cNvCxnSpPr>
          <p:nvPr/>
        </p:nvCxnSpPr>
        <p:spPr>
          <a:xfrm>
            <a:off x="11136044" y="2986346"/>
            <a:ext cx="771849" cy="1102636"/>
          </a:xfrm>
          <a:prstGeom prst="straightConnector1">
            <a:avLst/>
          </a:prstGeom>
          <a:ln w="127000">
            <a:solidFill>
              <a:srgbClr val="A163C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3A9314-AB4D-4630-89B4-F402E1453A30}"/>
              </a:ext>
            </a:extLst>
          </p:cNvPr>
          <p:cNvCxnSpPr>
            <a:cxnSpLocks/>
          </p:cNvCxnSpPr>
          <p:nvPr/>
        </p:nvCxnSpPr>
        <p:spPr>
          <a:xfrm>
            <a:off x="10327211" y="2040695"/>
            <a:ext cx="1127795" cy="651133"/>
          </a:xfrm>
          <a:prstGeom prst="straightConnector1">
            <a:avLst/>
          </a:prstGeom>
          <a:ln w="127000">
            <a:solidFill>
              <a:srgbClr val="7332A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0C65C7-819C-43A5-B60A-0E5DBF1EC8D5}"/>
              </a:ext>
            </a:extLst>
          </p:cNvPr>
          <p:cNvCxnSpPr>
            <a:cxnSpLocks/>
          </p:cNvCxnSpPr>
          <p:nvPr/>
        </p:nvCxnSpPr>
        <p:spPr>
          <a:xfrm>
            <a:off x="11439476" y="4194369"/>
            <a:ext cx="0" cy="1356689"/>
          </a:xfrm>
          <a:prstGeom prst="straightConnector1">
            <a:avLst/>
          </a:prstGeom>
          <a:ln w="127000">
            <a:solidFill>
              <a:srgbClr val="C39BE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0F316D3-8E52-42A7-8D87-3BB28192DCCF}"/>
              </a:ext>
            </a:extLst>
          </p:cNvPr>
          <p:cNvGrpSpPr/>
          <p:nvPr/>
        </p:nvGrpSpPr>
        <p:grpSpPr>
          <a:xfrm>
            <a:off x="6954585" y="2890487"/>
            <a:ext cx="4502925" cy="3357405"/>
            <a:chOff x="6954585" y="2890487"/>
            <a:chExt cx="4502925" cy="3357405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5CF798C2-7B26-4185-AC1A-49BC06341141}"/>
                </a:ext>
              </a:extLst>
            </p:cNvPr>
            <p:cNvSpPr/>
            <p:nvPr/>
          </p:nvSpPr>
          <p:spPr>
            <a:xfrm rot="5400000">
              <a:off x="8178286" y="1666786"/>
              <a:ext cx="2055523" cy="4502925"/>
            </a:xfrm>
            <a:prstGeom prst="arc">
              <a:avLst>
                <a:gd name="adj1" fmla="val 16647705"/>
                <a:gd name="adj2" fmla="val 367503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AC23465-F42F-471F-A445-74E4A2020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819" y="468678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6FF2B35-141A-43F2-BC83-23A3016598B5}"/>
                </a:ext>
              </a:extLst>
            </p:cNvPr>
            <p:cNvCxnSpPr>
              <a:cxnSpLocks/>
            </p:cNvCxnSpPr>
            <p:nvPr/>
          </p:nvCxnSpPr>
          <p:spPr>
            <a:xfrm>
              <a:off x="9197031" y="4891203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EA24A3F-4DB5-4BD9-B68B-D383A897A241}"/>
                </a:ext>
              </a:extLst>
            </p:cNvPr>
            <p:cNvCxnSpPr>
              <a:cxnSpLocks/>
            </p:cNvCxnSpPr>
            <p:nvPr/>
          </p:nvCxnSpPr>
          <p:spPr>
            <a:xfrm>
              <a:off x="7789132" y="4666715"/>
              <a:ext cx="0" cy="1356689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196D3F5-6421-41E3-8004-9C1FAB5B9654}"/>
              </a:ext>
            </a:extLst>
          </p:cNvPr>
          <p:cNvGrpSpPr/>
          <p:nvPr/>
        </p:nvGrpSpPr>
        <p:grpSpPr>
          <a:xfrm>
            <a:off x="7480599" y="814034"/>
            <a:ext cx="3911836" cy="5398073"/>
            <a:chOff x="7480599" y="814034"/>
            <a:chExt cx="3911836" cy="5398073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C8D72006-1F5D-4102-8111-652FBFB332EB}"/>
                </a:ext>
              </a:extLst>
            </p:cNvPr>
            <p:cNvSpPr/>
            <p:nvPr/>
          </p:nvSpPr>
          <p:spPr>
            <a:xfrm rot="12503560">
              <a:off x="8048377" y="814034"/>
              <a:ext cx="3344058" cy="5398073"/>
            </a:xfrm>
            <a:prstGeom prst="arc">
              <a:avLst>
                <a:gd name="adj1" fmla="val 18069979"/>
                <a:gd name="adj2" fmla="val 283746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C1720C0-8890-48B6-BF7D-BE3C39DEA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5533" y="1501932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2C2099-79AE-4C79-9546-373E86007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599" y="3630776"/>
              <a:ext cx="408294" cy="135916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55422E2-63B7-4FEF-BDC9-F6CF69091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11" y="2492110"/>
              <a:ext cx="755039" cy="113096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730333E-4B7D-481F-91CC-9A8EC5A41C6D}"/>
                  </a:ext>
                </a:extLst>
              </p14:cNvPr>
              <p14:cNvContentPartPr/>
              <p14:nvPr/>
            </p14:nvContentPartPr>
            <p14:xfrm>
              <a:off x="7941698" y="5400262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730333E-4B7D-481F-91CC-9A8EC5A41C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2698" y="53912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D789F9-68C0-4503-834B-376EB1A543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5680" y="681480"/>
              <a:ext cx="10490040" cy="477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D789F9-68C0-4503-834B-376EB1A543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320" y="672120"/>
                <a:ext cx="10508760" cy="4797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289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135"/>
    </mc:Choice>
    <mc:Fallback>
      <p:transition advTm="411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41954-17B5-4D81-82D8-9CE45092CC0E}"/>
              </a:ext>
            </a:extLst>
          </p:cNvPr>
          <p:cNvSpPr txBox="1"/>
          <p:nvPr/>
        </p:nvSpPr>
        <p:spPr>
          <a:xfrm>
            <a:off x="130452" y="172427"/>
            <a:ext cx="3292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Flat space</a:t>
            </a:r>
            <a:endParaRPr lang="en-CA" sz="6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076F3-45E4-414E-A9AA-CF996537AB4E}"/>
              </a:ext>
            </a:extLst>
          </p:cNvPr>
          <p:cNvCxnSpPr>
            <a:cxnSpLocks/>
          </p:cNvCxnSpPr>
          <p:nvPr/>
        </p:nvCxnSpPr>
        <p:spPr>
          <a:xfrm>
            <a:off x="6096000" y="190500"/>
            <a:ext cx="0" cy="645968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86A784-92BA-49C2-B3EE-FB61201FE68E}"/>
              </a:ext>
            </a:extLst>
          </p:cNvPr>
          <p:cNvSpPr txBox="1"/>
          <p:nvPr/>
        </p:nvSpPr>
        <p:spPr>
          <a:xfrm>
            <a:off x="6359802" y="172427"/>
            <a:ext cx="4358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Curved space</a:t>
            </a:r>
            <a:endParaRPr lang="en-CA" sz="60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9B706E-E384-4B37-8B29-1EDDE9C32BAE}"/>
              </a:ext>
            </a:extLst>
          </p:cNvPr>
          <p:cNvGrpSpPr/>
          <p:nvPr/>
        </p:nvGrpSpPr>
        <p:grpSpPr>
          <a:xfrm>
            <a:off x="1028510" y="3982445"/>
            <a:ext cx="2568890" cy="1871046"/>
            <a:chOff x="1028510" y="3982445"/>
            <a:chExt cx="2568890" cy="187104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D27866-6738-40C1-9980-4BE6AED5D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10" y="3982445"/>
              <a:ext cx="1385762" cy="1054047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1AC87-9979-4700-B2ED-171D31994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937" y="4684887"/>
              <a:ext cx="1382885" cy="1010972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D31BC4-2CED-4795-A7DF-607935D0A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2076" y="4861460"/>
              <a:ext cx="1345324" cy="992031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F63BFF-C6E8-4DD9-A125-239CDA8F1382}"/>
              </a:ext>
            </a:extLst>
          </p:cNvPr>
          <p:cNvCxnSpPr>
            <a:cxnSpLocks/>
          </p:cNvCxnSpPr>
          <p:nvPr/>
        </p:nvCxnSpPr>
        <p:spPr>
          <a:xfrm rot="18896655">
            <a:off x="2309838" y="5273768"/>
            <a:ext cx="1688563" cy="258168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F61884-9D5E-4A79-A5D0-3167D3650614}"/>
              </a:ext>
            </a:extLst>
          </p:cNvPr>
          <p:cNvGrpSpPr/>
          <p:nvPr/>
        </p:nvGrpSpPr>
        <p:grpSpPr>
          <a:xfrm>
            <a:off x="2514135" y="1553174"/>
            <a:ext cx="2855165" cy="2045134"/>
            <a:chOff x="2514135" y="1553174"/>
            <a:chExt cx="2855165" cy="204513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2BA1DD-3E3E-49EC-8557-5AE5E62BE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2787" y="1901298"/>
              <a:ext cx="1327908" cy="1039323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22C2DD4-AD9B-45F7-9CF6-8351CB784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6179" y="2599018"/>
              <a:ext cx="1403121" cy="999290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40A312-A4C7-4712-B6BA-4309285D9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135" y="1553174"/>
              <a:ext cx="1375563" cy="1065985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0610DC-7907-43D1-81E8-179A362C2F51}"/>
              </a:ext>
            </a:extLst>
          </p:cNvPr>
          <p:cNvGrpSpPr/>
          <p:nvPr/>
        </p:nvGrpSpPr>
        <p:grpSpPr>
          <a:xfrm>
            <a:off x="867887" y="1810525"/>
            <a:ext cx="2266938" cy="2587987"/>
            <a:chOff x="867887" y="1810525"/>
            <a:chExt cx="2266938" cy="258798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5DC6DC-2F46-4E62-A3D2-074ECE782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9886" y="1810525"/>
              <a:ext cx="1424939" cy="1039157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0F2A50-5678-4A53-B2EA-666158975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309" y="2708833"/>
              <a:ext cx="1388804" cy="999290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34555D-88E0-4620-B5E4-6B30783D5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887" y="3384781"/>
              <a:ext cx="1357701" cy="1013731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0ED961-1321-4802-AB7F-FAFD40AEB044}"/>
              </a:ext>
            </a:extLst>
          </p:cNvPr>
          <p:cNvGrpSpPr/>
          <p:nvPr/>
        </p:nvGrpSpPr>
        <p:grpSpPr>
          <a:xfrm>
            <a:off x="3366729" y="3370758"/>
            <a:ext cx="2212437" cy="2335283"/>
            <a:chOff x="3366729" y="3370758"/>
            <a:chExt cx="2212437" cy="2335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0835600-A473-4219-B193-775D6D6AE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729" y="4722923"/>
              <a:ext cx="1309698" cy="983118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784B88-E872-4750-B750-D9C3946E8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4499" y="3370758"/>
              <a:ext cx="1424667" cy="988225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C17F66-AFDE-4557-A773-869C3D4C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8812" y="4012287"/>
              <a:ext cx="1329953" cy="1010118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CA2B81-F64B-4E14-AD99-9E100254967C}"/>
              </a:ext>
            </a:extLst>
          </p:cNvPr>
          <p:cNvGrpSpPr/>
          <p:nvPr/>
        </p:nvGrpSpPr>
        <p:grpSpPr>
          <a:xfrm rot="18740245">
            <a:off x="843884" y="2526889"/>
            <a:ext cx="3436710" cy="3427265"/>
            <a:chOff x="1787211" y="3848669"/>
            <a:chExt cx="2900541" cy="289256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72D763-1475-4C24-BCA2-91DECBB7DE44}"/>
                </a:ext>
              </a:extLst>
            </p:cNvPr>
            <p:cNvCxnSpPr>
              <a:cxnSpLocks/>
            </p:cNvCxnSpPr>
            <p:nvPr/>
          </p:nvCxnSpPr>
          <p:spPr>
            <a:xfrm rot="2859755" flipV="1">
              <a:off x="3386006" y="6612479"/>
              <a:ext cx="122771" cy="13474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994714A-E5C0-49E5-9658-572FB3C69F45}"/>
                </a:ext>
              </a:extLst>
            </p:cNvPr>
            <p:cNvSpPr/>
            <p:nvPr/>
          </p:nvSpPr>
          <p:spPr>
            <a:xfrm>
              <a:off x="1847850" y="3905250"/>
              <a:ext cx="2781300" cy="27813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7B1C909-53AC-4B3D-A431-94C09349F8E6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rot="2859755" flipH="1" flipV="1">
              <a:off x="4565946" y="5151401"/>
              <a:ext cx="127030" cy="116582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01EBCD-1678-4166-84E5-366099DC42D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rot="2859755">
              <a:off x="1781019" y="5325574"/>
              <a:ext cx="134011" cy="12162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14EE992-9547-4083-B1A7-448A2EC4D015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2859755" flipH="1">
              <a:off x="3093329" y="3841127"/>
              <a:ext cx="115718" cy="130801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FDE423-F4D3-4324-915A-1536FD4F744B}"/>
              </a:ext>
            </a:extLst>
          </p:cNvPr>
          <p:cNvGrpSpPr/>
          <p:nvPr/>
        </p:nvGrpSpPr>
        <p:grpSpPr>
          <a:xfrm rot="18740245">
            <a:off x="7511384" y="2526889"/>
            <a:ext cx="3436710" cy="3427265"/>
            <a:chOff x="1787211" y="3848669"/>
            <a:chExt cx="2900541" cy="289256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0FC109F-BBBC-4295-A18E-75C75957A069}"/>
                </a:ext>
              </a:extLst>
            </p:cNvPr>
            <p:cNvCxnSpPr>
              <a:cxnSpLocks/>
            </p:cNvCxnSpPr>
            <p:nvPr/>
          </p:nvCxnSpPr>
          <p:spPr>
            <a:xfrm rot="2859755" flipV="1">
              <a:off x="3386006" y="6612479"/>
              <a:ext cx="122771" cy="13474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BBB0EE-7005-4A5A-BEFE-D28507E87DF4}"/>
                </a:ext>
              </a:extLst>
            </p:cNvPr>
            <p:cNvSpPr/>
            <p:nvPr/>
          </p:nvSpPr>
          <p:spPr>
            <a:xfrm>
              <a:off x="1847850" y="3905250"/>
              <a:ext cx="2781300" cy="27813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0B676E-1FE8-45AA-9CD2-88B154D35BE8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 rot="2859755" flipH="1" flipV="1">
              <a:off x="4565946" y="5151401"/>
              <a:ext cx="127030" cy="116582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7E0812C-9767-485C-9CED-3FF324641CD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rot="2859755">
              <a:off x="1781019" y="5325574"/>
              <a:ext cx="134011" cy="12162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1FF466E-AF47-4EA8-A4B9-4934D7A2F131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rot="2859755" flipH="1">
              <a:off x="3093329" y="3841127"/>
              <a:ext cx="115718" cy="130801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7F9F79-8BC8-435A-A8A3-9A05C115D2B2}"/>
              </a:ext>
            </a:extLst>
          </p:cNvPr>
          <p:cNvGrpSpPr/>
          <p:nvPr/>
        </p:nvGrpSpPr>
        <p:grpSpPr>
          <a:xfrm>
            <a:off x="6955376" y="3822927"/>
            <a:ext cx="2139430" cy="2161874"/>
            <a:chOff x="6955376" y="3822927"/>
            <a:chExt cx="2139430" cy="216187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FA0E65-7B20-42F1-B477-1D10C6C346EF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6888241" y="3890062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3B51DFA-7A75-424A-B188-2EC278145D5E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7437092" y="4716194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B2C66CF-FA05-4B23-A334-DA596CED58A5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8165693" y="5055688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1E5026-5151-49D6-B0C0-909937BDBF61}"/>
              </a:ext>
            </a:extLst>
          </p:cNvPr>
          <p:cNvCxnSpPr>
            <a:cxnSpLocks/>
          </p:cNvCxnSpPr>
          <p:nvPr/>
        </p:nvCxnSpPr>
        <p:spPr>
          <a:xfrm rot="18896655">
            <a:off x="9119857" y="5378690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4824D46-8A18-4AD1-9CF2-8A3B5DF802F7}"/>
              </a:ext>
            </a:extLst>
          </p:cNvPr>
          <p:cNvGrpSpPr/>
          <p:nvPr/>
        </p:nvGrpSpPr>
        <p:grpSpPr>
          <a:xfrm>
            <a:off x="9197701" y="1476121"/>
            <a:ext cx="2722179" cy="1652964"/>
            <a:chOff x="9197701" y="1476121"/>
            <a:chExt cx="2722179" cy="165296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FABE1E-C73E-4ACC-A42B-169D07528F57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10395334" y="1613983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B83EF3C-2C5B-4F49-807D-3098553B3F08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11241536" y="2450740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58E585A-D889-4E48-A709-08267620C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7701" y="1476121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BB9E9-52B6-4980-8530-77EBC6847C23}"/>
              </a:ext>
            </a:extLst>
          </p:cNvPr>
          <p:cNvGrpSpPr/>
          <p:nvPr/>
        </p:nvGrpSpPr>
        <p:grpSpPr>
          <a:xfrm>
            <a:off x="6955848" y="1524904"/>
            <a:ext cx="1753056" cy="2633592"/>
            <a:chOff x="6955848" y="1524904"/>
            <a:chExt cx="1753056" cy="263359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1B5C44-B945-4C06-BA25-CAA1C1B7D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6041" y="1524904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849A6B6-52CC-4855-87ED-B1137C96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866" y="2253614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4B198FB-F424-4E8F-A738-B194F28E843A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6888713" y="3229383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5C456F1-03D4-4C40-A61B-575D171A1384}"/>
              </a:ext>
            </a:extLst>
          </p:cNvPr>
          <p:cNvGrpSpPr/>
          <p:nvPr/>
        </p:nvGrpSpPr>
        <p:grpSpPr>
          <a:xfrm>
            <a:off x="10188544" y="4028975"/>
            <a:ext cx="1985209" cy="1893554"/>
            <a:chOff x="10188544" y="4028975"/>
            <a:chExt cx="1985209" cy="1893554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363511-6922-4CA2-A3C5-A14C89FB1D54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9950213" y="5033065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50C14D-303C-45A7-B9CD-10C7E14AAB3A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11495409" y="3350630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52E43FA-E36E-46D8-BDCD-E3F9B1D2921B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10836240" y="4151081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8F424D2-212F-4659-8230-BA431DB8979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69000" y="1107720"/>
              <a:ext cx="8312400" cy="5377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8F424D2-212F-4659-8230-BA431DB89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9640" y="1098360"/>
                <a:ext cx="8331120" cy="539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319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27"/>
    </mc:Choice>
    <mc:Fallback>
      <p:transition spd="slow" advTm="43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86A784-92BA-49C2-B3EE-FB61201FE68E}"/>
              </a:ext>
            </a:extLst>
          </p:cNvPr>
          <p:cNvSpPr txBox="1"/>
          <p:nvPr/>
        </p:nvSpPr>
        <p:spPr>
          <a:xfrm>
            <a:off x="3883302" y="171450"/>
            <a:ext cx="4659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Curved spaces</a:t>
            </a:r>
            <a:endParaRPr lang="en-CA" sz="6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FDE423-F4D3-4324-915A-1536FD4F744B}"/>
              </a:ext>
            </a:extLst>
          </p:cNvPr>
          <p:cNvGrpSpPr/>
          <p:nvPr/>
        </p:nvGrpSpPr>
        <p:grpSpPr>
          <a:xfrm rot="18740245">
            <a:off x="7511384" y="2526889"/>
            <a:ext cx="3436710" cy="3427265"/>
            <a:chOff x="1787211" y="3848669"/>
            <a:chExt cx="2900541" cy="289256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0FC109F-BBBC-4295-A18E-75C75957A069}"/>
                </a:ext>
              </a:extLst>
            </p:cNvPr>
            <p:cNvCxnSpPr>
              <a:cxnSpLocks/>
            </p:cNvCxnSpPr>
            <p:nvPr/>
          </p:nvCxnSpPr>
          <p:spPr>
            <a:xfrm rot="2859755" flipV="1">
              <a:off x="3386006" y="6612479"/>
              <a:ext cx="122771" cy="13474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BBB0EE-7005-4A5A-BEFE-D28507E87DF4}"/>
                </a:ext>
              </a:extLst>
            </p:cNvPr>
            <p:cNvSpPr/>
            <p:nvPr/>
          </p:nvSpPr>
          <p:spPr>
            <a:xfrm>
              <a:off x="1847850" y="3905250"/>
              <a:ext cx="2781300" cy="27813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0B676E-1FE8-45AA-9CD2-88B154D35BE8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 rot="2859755" flipH="1" flipV="1">
              <a:off x="4565946" y="5151401"/>
              <a:ext cx="127030" cy="116582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7E0812C-9767-485C-9CED-3FF324641CD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rot="2859755">
              <a:off x="1781019" y="5325574"/>
              <a:ext cx="134011" cy="12162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1FF466E-AF47-4EA8-A4B9-4934D7A2F131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rot="2859755" flipH="1">
              <a:off x="3093329" y="3841127"/>
              <a:ext cx="115718" cy="130801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7F9F79-8BC8-435A-A8A3-9A05C115D2B2}"/>
              </a:ext>
            </a:extLst>
          </p:cNvPr>
          <p:cNvGrpSpPr/>
          <p:nvPr/>
        </p:nvGrpSpPr>
        <p:grpSpPr>
          <a:xfrm>
            <a:off x="6955376" y="3822927"/>
            <a:ext cx="2139430" cy="2161874"/>
            <a:chOff x="6955376" y="3822927"/>
            <a:chExt cx="2139430" cy="216187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FA0E65-7B20-42F1-B477-1D10C6C346EF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6888241" y="3890062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3B51DFA-7A75-424A-B188-2EC278145D5E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7437092" y="4716194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B2C66CF-FA05-4B23-A334-DA596CED58A5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8165693" y="5055688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1E5026-5151-49D6-B0C0-909937BDBF61}"/>
              </a:ext>
            </a:extLst>
          </p:cNvPr>
          <p:cNvCxnSpPr>
            <a:cxnSpLocks/>
          </p:cNvCxnSpPr>
          <p:nvPr/>
        </p:nvCxnSpPr>
        <p:spPr>
          <a:xfrm rot="18896655">
            <a:off x="9119857" y="5378690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4824D46-8A18-4AD1-9CF2-8A3B5DF802F7}"/>
              </a:ext>
            </a:extLst>
          </p:cNvPr>
          <p:cNvGrpSpPr/>
          <p:nvPr/>
        </p:nvGrpSpPr>
        <p:grpSpPr>
          <a:xfrm>
            <a:off x="9197701" y="1476121"/>
            <a:ext cx="2722179" cy="1652964"/>
            <a:chOff x="9197701" y="1476121"/>
            <a:chExt cx="2722179" cy="165296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FABE1E-C73E-4ACC-A42B-169D07528F57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10395334" y="1613983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B83EF3C-2C5B-4F49-807D-3098553B3F08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11241536" y="2450740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58E585A-D889-4E48-A709-08267620C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7701" y="1476121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BB9E9-52B6-4980-8530-77EBC6847C23}"/>
              </a:ext>
            </a:extLst>
          </p:cNvPr>
          <p:cNvGrpSpPr/>
          <p:nvPr/>
        </p:nvGrpSpPr>
        <p:grpSpPr>
          <a:xfrm>
            <a:off x="6955848" y="1524904"/>
            <a:ext cx="1753056" cy="2633592"/>
            <a:chOff x="6955848" y="1524904"/>
            <a:chExt cx="1753056" cy="263359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1B5C44-B945-4C06-BA25-CAA1C1B7D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6041" y="1524904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849A6B6-52CC-4855-87ED-B1137C96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866" y="2253614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4B198FB-F424-4E8F-A738-B194F28E843A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6888713" y="3229383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5C456F1-03D4-4C40-A61B-575D171A1384}"/>
              </a:ext>
            </a:extLst>
          </p:cNvPr>
          <p:cNvGrpSpPr/>
          <p:nvPr/>
        </p:nvGrpSpPr>
        <p:grpSpPr>
          <a:xfrm>
            <a:off x="10188544" y="4028975"/>
            <a:ext cx="1985209" cy="1893554"/>
            <a:chOff x="10188544" y="4028975"/>
            <a:chExt cx="1985209" cy="1893554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363511-6922-4CA2-A3C5-A14C89FB1D54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9950213" y="5033065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50C14D-303C-45A7-B9CD-10C7E14AAB3A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11495409" y="3350630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52E43FA-E36E-46D8-BDCD-E3F9B1D2921B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10836240" y="4151081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7147C2-5849-4AA6-9E44-633A950B0673}"/>
              </a:ext>
            </a:extLst>
          </p:cNvPr>
          <p:cNvGrpSpPr/>
          <p:nvPr/>
        </p:nvGrpSpPr>
        <p:grpSpPr>
          <a:xfrm>
            <a:off x="934787" y="1529640"/>
            <a:ext cx="4484889" cy="4484889"/>
            <a:chOff x="8261590" y="2445633"/>
            <a:chExt cx="3383130" cy="338313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4E190D4-32C1-4DB2-A5D1-B78A2A0982A2}"/>
                </a:ext>
              </a:extLst>
            </p:cNvPr>
            <p:cNvSpPr/>
            <p:nvPr/>
          </p:nvSpPr>
          <p:spPr>
            <a:xfrm>
              <a:off x="8261590" y="3494070"/>
              <a:ext cx="3383130" cy="152099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E9425F9-98A1-419F-B5C2-CE12212768E8}"/>
                </a:ext>
              </a:extLst>
            </p:cNvPr>
            <p:cNvSpPr/>
            <p:nvPr/>
          </p:nvSpPr>
          <p:spPr>
            <a:xfrm>
              <a:off x="8261590" y="2445633"/>
              <a:ext cx="3383130" cy="338313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F7F9D0FB-8B42-466F-9B23-C7E5B5AC2D2B}"/>
              </a:ext>
            </a:extLst>
          </p:cNvPr>
          <p:cNvSpPr/>
          <p:nvPr/>
        </p:nvSpPr>
        <p:spPr>
          <a:xfrm>
            <a:off x="3080098" y="1406381"/>
            <a:ext cx="248502" cy="2485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085916-8D75-4FAC-9D49-F7CBBFC68174}"/>
              </a:ext>
            </a:extLst>
          </p:cNvPr>
          <p:cNvSpPr/>
          <p:nvPr/>
        </p:nvSpPr>
        <p:spPr>
          <a:xfrm>
            <a:off x="5279400" y="4079509"/>
            <a:ext cx="248502" cy="248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F23474-2C40-40F7-8C1D-BCC5ACC8359F}"/>
              </a:ext>
            </a:extLst>
          </p:cNvPr>
          <p:cNvCxnSpPr>
            <a:cxnSpLocks/>
          </p:cNvCxnSpPr>
          <p:nvPr/>
        </p:nvCxnSpPr>
        <p:spPr>
          <a:xfrm>
            <a:off x="3177231" y="1503824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D59FC8-346D-4D19-A5CE-7BB862299BB0}"/>
              </a:ext>
            </a:extLst>
          </p:cNvPr>
          <p:cNvCxnSpPr>
            <a:cxnSpLocks/>
          </p:cNvCxnSpPr>
          <p:nvPr/>
        </p:nvCxnSpPr>
        <p:spPr>
          <a:xfrm>
            <a:off x="5116244" y="2986346"/>
            <a:ext cx="771849" cy="1102636"/>
          </a:xfrm>
          <a:prstGeom prst="straightConnector1">
            <a:avLst/>
          </a:prstGeom>
          <a:ln w="127000">
            <a:solidFill>
              <a:srgbClr val="A163C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07D0FD6-B62E-4A75-BFE3-35086E67408B}"/>
              </a:ext>
            </a:extLst>
          </p:cNvPr>
          <p:cNvCxnSpPr>
            <a:cxnSpLocks/>
          </p:cNvCxnSpPr>
          <p:nvPr/>
        </p:nvCxnSpPr>
        <p:spPr>
          <a:xfrm>
            <a:off x="4307411" y="2040695"/>
            <a:ext cx="1127795" cy="651133"/>
          </a:xfrm>
          <a:prstGeom prst="straightConnector1">
            <a:avLst/>
          </a:prstGeom>
          <a:ln w="127000">
            <a:solidFill>
              <a:srgbClr val="7332A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8137D8-99C7-43B6-A4A4-BE4B3E9F9F46}"/>
              </a:ext>
            </a:extLst>
          </p:cNvPr>
          <p:cNvCxnSpPr>
            <a:cxnSpLocks/>
          </p:cNvCxnSpPr>
          <p:nvPr/>
        </p:nvCxnSpPr>
        <p:spPr>
          <a:xfrm>
            <a:off x="5419676" y="4194369"/>
            <a:ext cx="0" cy="1356689"/>
          </a:xfrm>
          <a:prstGeom prst="straightConnector1">
            <a:avLst/>
          </a:prstGeom>
          <a:ln w="127000">
            <a:solidFill>
              <a:srgbClr val="C39BE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0C333B-F2C5-4491-970B-470F8E81A88B}"/>
              </a:ext>
            </a:extLst>
          </p:cNvPr>
          <p:cNvGrpSpPr/>
          <p:nvPr/>
        </p:nvGrpSpPr>
        <p:grpSpPr>
          <a:xfrm>
            <a:off x="934785" y="2890487"/>
            <a:ext cx="4502925" cy="3357405"/>
            <a:chOff x="6954585" y="2890487"/>
            <a:chExt cx="4502925" cy="3357405"/>
          </a:xfrm>
        </p:grpSpPr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F9E9CACF-724E-4B1D-94C7-24CA2DD20FB0}"/>
                </a:ext>
              </a:extLst>
            </p:cNvPr>
            <p:cNvSpPr/>
            <p:nvPr/>
          </p:nvSpPr>
          <p:spPr>
            <a:xfrm rot="5400000">
              <a:off x="8178286" y="1666786"/>
              <a:ext cx="2055523" cy="4502925"/>
            </a:xfrm>
            <a:prstGeom prst="arc">
              <a:avLst>
                <a:gd name="adj1" fmla="val 16647705"/>
                <a:gd name="adj2" fmla="val 367503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A14D19-8CA0-436A-9233-820614BD44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819" y="468678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33B4D4A-31F5-44D8-B901-07DAF3A447A5}"/>
                </a:ext>
              </a:extLst>
            </p:cNvPr>
            <p:cNvCxnSpPr>
              <a:cxnSpLocks/>
            </p:cNvCxnSpPr>
            <p:nvPr/>
          </p:nvCxnSpPr>
          <p:spPr>
            <a:xfrm>
              <a:off x="9197031" y="4891203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BA29EFA-4D98-41DA-8BC0-F6E6942BC4FC}"/>
                </a:ext>
              </a:extLst>
            </p:cNvPr>
            <p:cNvCxnSpPr>
              <a:cxnSpLocks/>
            </p:cNvCxnSpPr>
            <p:nvPr/>
          </p:nvCxnSpPr>
          <p:spPr>
            <a:xfrm>
              <a:off x="7789132" y="4666715"/>
              <a:ext cx="0" cy="1356689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CC9D82-F644-42E5-BE36-F732726B77B4}"/>
              </a:ext>
            </a:extLst>
          </p:cNvPr>
          <p:cNvGrpSpPr/>
          <p:nvPr/>
        </p:nvGrpSpPr>
        <p:grpSpPr>
          <a:xfrm>
            <a:off x="1460799" y="814034"/>
            <a:ext cx="3911836" cy="5398073"/>
            <a:chOff x="7480599" y="814034"/>
            <a:chExt cx="3911836" cy="5398073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CBA281-480E-4076-AAF6-60EF8DC0D45D}"/>
                </a:ext>
              </a:extLst>
            </p:cNvPr>
            <p:cNvSpPr/>
            <p:nvPr/>
          </p:nvSpPr>
          <p:spPr>
            <a:xfrm rot="12503560">
              <a:off x="8048377" y="814034"/>
              <a:ext cx="3344058" cy="5398073"/>
            </a:xfrm>
            <a:prstGeom prst="arc">
              <a:avLst>
                <a:gd name="adj1" fmla="val 18069979"/>
                <a:gd name="adj2" fmla="val 283746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BAB4FC5-C660-43E0-BF33-93D756B74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5533" y="1501932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B2CC904-CB84-4351-8DBC-1D08F832C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599" y="3630776"/>
              <a:ext cx="408294" cy="135916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2D35299-B120-4205-A098-9DF23A6B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11" y="2492110"/>
              <a:ext cx="755039" cy="113096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C553A5B-8B4E-4C6D-970F-3DC625F21C69}"/>
                  </a:ext>
                </a:extLst>
              </p14:cNvPr>
              <p14:cNvContentPartPr/>
              <p14:nvPr/>
            </p14:nvContentPartPr>
            <p14:xfrm>
              <a:off x="1921898" y="5400262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C553A5B-8B4E-4C6D-970F-3DC625F21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2898" y="53912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F6D2BB-6F82-43AE-824C-60E9C5AF0CC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45720" y="515160"/>
              <a:ext cx="8768160" cy="572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F6D2BB-6F82-43AE-824C-60E9C5AF0C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360" y="505800"/>
                <a:ext cx="8786880" cy="574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460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58"/>
    </mc:Choice>
    <mc:Fallback>
      <p:transition spd="slow" advTm="11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DD56B23-6675-4CB1-987D-4A73C53961AB}"/>
              </a:ext>
            </a:extLst>
          </p:cNvPr>
          <p:cNvGrpSpPr/>
          <p:nvPr/>
        </p:nvGrpSpPr>
        <p:grpSpPr>
          <a:xfrm>
            <a:off x="6639340" y="719199"/>
            <a:ext cx="5203493" cy="4991548"/>
            <a:chOff x="7467082" y="1224674"/>
            <a:chExt cx="4123959" cy="39559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E25244-D2F3-4251-A9CA-9637D9708454}"/>
                </a:ext>
              </a:extLst>
            </p:cNvPr>
            <p:cNvGrpSpPr/>
            <p:nvPr/>
          </p:nvGrpSpPr>
          <p:grpSpPr>
            <a:xfrm>
              <a:off x="7467082" y="1322361"/>
              <a:ext cx="3554439" cy="3554439"/>
              <a:chOff x="8261590" y="2445633"/>
              <a:chExt cx="3383130" cy="338313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B2DFC36-F9E3-4012-B5D7-73B986C5F9C7}"/>
                  </a:ext>
                </a:extLst>
              </p:cNvPr>
              <p:cNvSpPr/>
              <p:nvPr/>
            </p:nvSpPr>
            <p:spPr>
              <a:xfrm>
                <a:off x="8261590" y="3494070"/>
                <a:ext cx="3383130" cy="152099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1A3CE57-1C71-4EF1-8F63-50B16648874D}"/>
                  </a:ext>
                </a:extLst>
              </p:cNvPr>
              <p:cNvSpPr/>
              <p:nvPr/>
            </p:nvSpPr>
            <p:spPr>
              <a:xfrm>
                <a:off x="8261590" y="2445633"/>
                <a:ext cx="3383130" cy="33831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D410891-B025-4215-9113-6ACBF33D1E42}"/>
                </a:ext>
              </a:extLst>
            </p:cNvPr>
            <p:cNvSpPr/>
            <p:nvPr/>
          </p:nvSpPr>
          <p:spPr>
            <a:xfrm rot="19776822">
              <a:off x="7559419" y="1236099"/>
              <a:ext cx="3377192" cy="3944560"/>
            </a:xfrm>
            <a:prstGeom prst="arc">
              <a:avLst>
                <a:gd name="adj1" fmla="val 18069979"/>
                <a:gd name="adj2" fmla="val 2332061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41B92-45D1-4106-9CCF-546B922BF972}"/>
                </a:ext>
              </a:extLst>
            </p:cNvPr>
            <p:cNvSpPr/>
            <p:nvPr/>
          </p:nvSpPr>
          <p:spPr>
            <a:xfrm>
              <a:off x="9167320" y="1224674"/>
              <a:ext cx="196947" cy="19694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0BA5CE-0403-46BB-BB17-5765165855D6}"/>
                </a:ext>
              </a:extLst>
            </p:cNvPr>
            <p:cNvSpPr/>
            <p:nvPr/>
          </p:nvSpPr>
          <p:spPr>
            <a:xfrm>
              <a:off x="10910347" y="3343226"/>
              <a:ext cx="196947" cy="19694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D85606-087C-4D40-BA2D-951814BA5FB9}"/>
                </a:ext>
              </a:extLst>
            </p:cNvPr>
            <p:cNvGrpSpPr/>
            <p:nvPr/>
          </p:nvGrpSpPr>
          <p:grpSpPr>
            <a:xfrm>
              <a:off x="9244301" y="1301901"/>
              <a:ext cx="2346740" cy="3676062"/>
              <a:chOff x="2848014" y="1331361"/>
              <a:chExt cx="2346740" cy="3676062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B75EE8C-2F3B-42B4-A254-D095AA20D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014" y="1331361"/>
                <a:ext cx="1543051" cy="235921"/>
              </a:xfrm>
              <a:prstGeom prst="straightConnector1">
                <a:avLst/>
              </a:prstGeom>
              <a:ln w="101600">
                <a:solidFill>
                  <a:srgbClr val="4F22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F2730A8-5DA0-4675-BEB1-6463AD5B2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234" y="3452213"/>
                <a:ext cx="0" cy="1555210"/>
              </a:xfrm>
              <a:prstGeom prst="straightConnector1">
                <a:avLst/>
              </a:prstGeom>
              <a:ln w="101600">
                <a:solidFill>
                  <a:srgbClr val="C39BE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415205-3BCB-415F-A8BF-5ED9EA5B992C}"/>
                  </a:ext>
                </a:extLst>
              </p:cNvPr>
              <p:cNvCxnSpPr>
                <a:cxnSpLocks/>
              </p:cNvCxnSpPr>
              <p:nvPr/>
            </p:nvCxnSpPr>
            <p:spPr>
              <a:xfrm rot="19500470">
                <a:off x="4830682" y="2365747"/>
                <a:ext cx="0" cy="1555210"/>
              </a:xfrm>
              <a:prstGeom prst="straightConnector1">
                <a:avLst/>
              </a:prstGeom>
              <a:ln w="101600">
                <a:solidFill>
                  <a:srgbClr val="A163C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D217B2D-22F7-4664-AD21-EEB65BF1566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4417149" y="1368048"/>
                <a:ext cx="0" cy="1555210"/>
              </a:xfrm>
              <a:prstGeom prst="straightConnector1">
                <a:avLst/>
              </a:prstGeom>
              <a:ln w="101600">
                <a:solidFill>
                  <a:srgbClr val="7332A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9A632D-665B-4181-B70A-C328D411419B}"/>
              </a:ext>
            </a:extLst>
          </p:cNvPr>
          <p:cNvCxnSpPr>
            <a:cxnSpLocks/>
          </p:cNvCxnSpPr>
          <p:nvPr/>
        </p:nvCxnSpPr>
        <p:spPr>
          <a:xfrm rot="19500470">
            <a:off x="11384470" y="2121800"/>
            <a:ext cx="0" cy="1962319"/>
          </a:xfrm>
          <a:prstGeom prst="straightConnector1">
            <a:avLst/>
          </a:prstGeom>
          <a:ln w="101600">
            <a:solidFill>
              <a:srgbClr val="A163C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593160-2B1A-488A-98A6-06E4FDB000E8}"/>
              </a:ext>
            </a:extLst>
          </p:cNvPr>
          <p:cNvCxnSpPr>
            <a:cxnSpLocks/>
          </p:cNvCxnSpPr>
          <p:nvPr/>
        </p:nvCxnSpPr>
        <p:spPr>
          <a:xfrm rot="18000000">
            <a:off x="10862686" y="862933"/>
            <a:ext cx="0" cy="1962319"/>
          </a:xfrm>
          <a:prstGeom prst="straightConnector1">
            <a:avLst/>
          </a:prstGeom>
          <a:ln w="101600">
            <a:solidFill>
              <a:srgbClr val="7332A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EF1AC8DE-6461-4862-B410-DF8CEC4D899D}"/>
              </a:ext>
            </a:extLst>
          </p:cNvPr>
          <p:cNvSpPr/>
          <p:nvPr/>
        </p:nvSpPr>
        <p:spPr>
          <a:xfrm rot="5400000">
            <a:off x="7863039" y="979604"/>
            <a:ext cx="2055523" cy="4502925"/>
          </a:xfrm>
          <a:prstGeom prst="arc">
            <a:avLst>
              <a:gd name="adj1" fmla="val 16647705"/>
              <a:gd name="adj2" fmla="val 3675036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EA6963-7ACC-4FEB-B511-86A05FB57760}"/>
              </a:ext>
            </a:extLst>
          </p:cNvPr>
          <p:cNvCxnSpPr>
            <a:cxnSpLocks/>
          </p:cNvCxnSpPr>
          <p:nvPr/>
        </p:nvCxnSpPr>
        <p:spPr>
          <a:xfrm>
            <a:off x="10202572" y="4036958"/>
            <a:ext cx="0" cy="1962319"/>
          </a:xfrm>
          <a:prstGeom prst="straightConnector1">
            <a:avLst/>
          </a:prstGeom>
          <a:ln w="101600">
            <a:solidFill>
              <a:srgbClr val="9C9EE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DB3387-FABD-404A-A7F5-615D0BA901E2}"/>
              </a:ext>
            </a:extLst>
          </p:cNvPr>
          <p:cNvCxnSpPr>
            <a:cxnSpLocks/>
          </p:cNvCxnSpPr>
          <p:nvPr/>
        </p:nvCxnSpPr>
        <p:spPr>
          <a:xfrm>
            <a:off x="8881784" y="4248658"/>
            <a:ext cx="0" cy="1962319"/>
          </a:xfrm>
          <a:prstGeom prst="straightConnector1">
            <a:avLst/>
          </a:prstGeom>
          <a:ln w="101600">
            <a:solidFill>
              <a:srgbClr val="9FD9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D5C2D0-C53C-4B4D-BA48-94B2746D98C9}"/>
              </a:ext>
            </a:extLst>
          </p:cNvPr>
          <p:cNvCxnSpPr>
            <a:cxnSpLocks/>
          </p:cNvCxnSpPr>
          <p:nvPr/>
        </p:nvCxnSpPr>
        <p:spPr>
          <a:xfrm>
            <a:off x="7473885" y="4007930"/>
            <a:ext cx="0" cy="1962319"/>
          </a:xfrm>
          <a:prstGeom prst="straightConnector1">
            <a:avLst/>
          </a:prstGeom>
          <a:ln w="1016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F4BFA69-1709-4CC0-9365-D0CBBEC2E3B0}"/>
              </a:ext>
            </a:extLst>
          </p:cNvPr>
          <p:cNvSpPr/>
          <p:nvPr/>
        </p:nvSpPr>
        <p:spPr>
          <a:xfrm rot="12503560">
            <a:off x="7733130" y="126852"/>
            <a:ext cx="3344058" cy="5398073"/>
          </a:xfrm>
          <a:prstGeom prst="arc">
            <a:avLst>
              <a:gd name="adj1" fmla="val 18069979"/>
              <a:gd name="adj2" fmla="val 2837464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253C27-D7D5-416D-BD2A-1E1BA16540F0}"/>
              </a:ext>
            </a:extLst>
          </p:cNvPr>
          <p:cNvCxnSpPr>
            <a:cxnSpLocks/>
          </p:cNvCxnSpPr>
          <p:nvPr/>
        </p:nvCxnSpPr>
        <p:spPr>
          <a:xfrm rot="2947968">
            <a:off x="8164552" y="475571"/>
            <a:ext cx="0" cy="1962319"/>
          </a:xfrm>
          <a:prstGeom prst="straightConnector1">
            <a:avLst/>
          </a:prstGeom>
          <a:ln w="101600">
            <a:solidFill>
              <a:srgbClr val="1D2C1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51E48B-A27A-4BB2-A424-B3DD1CE096D3}"/>
              </a:ext>
            </a:extLst>
          </p:cNvPr>
          <p:cNvCxnSpPr>
            <a:cxnSpLocks/>
          </p:cNvCxnSpPr>
          <p:nvPr/>
        </p:nvCxnSpPr>
        <p:spPr>
          <a:xfrm rot="1003214">
            <a:off x="7291367" y="2902111"/>
            <a:ext cx="0" cy="1962319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384932-EEFC-4DAF-A275-BF89FFC27EA1}"/>
              </a:ext>
            </a:extLst>
          </p:cNvPr>
          <p:cNvCxnSpPr>
            <a:cxnSpLocks/>
          </p:cNvCxnSpPr>
          <p:nvPr/>
        </p:nvCxnSpPr>
        <p:spPr>
          <a:xfrm rot="2023638">
            <a:off x="7530023" y="1639789"/>
            <a:ext cx="0" cy="1962319"/>
          </a:xfrm>
          <a:prstGeom prst="straightConnector1">
            <a:avLst/>
          </a:prstGeom>
          <a:ln w="1016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8A89E-D5DB-43E2-B378-68EE91BBAA07}"/>
              </a:ext>
            </a:extLst>
          </p:cNvPr>
          <p:cNvSpPr txBox="1"/>
          <p:nvPr/>
        </p:nvSpPr>
        <p:spPr>
          <a:xfrm>
            <a:off x="151668" y="134070"/>
            <a:ext cx="5934955" cy="1323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Parallel Transport</a:t>
            </a:r>
            <a:r>
              <a:rPr lang="en-US" sz="4000" b="1" dirty="0"/>
              <a:t> doesn’t keep vectors “</a:t>
            </a:r>
            <a:r>
              <a:rPr lang="en-US" sz="4000" b="1" u="sng" dirty="0"/>
              <a:t>constant</a:t>
            </a:r>
            <a:r>
              <a:rPr lang="en-US" sz="4000" b="1" dirty="0"/>
              <a:t>”.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E714C1-7D04-42EB-8D93-2C5BC33932B3}"/>
              </a:ext>
            </a:extLst>
          </p:cNvPr>
          <p:cNvSpPr txBox="1"/>
          <p:nvPr/>
        </p:nvSpPr>
        <p:spPr>
          <a:xfrm>
            <a:off x="161045" y="1844092"/>
            <a:ext cx="5934955" cy="1938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It’s </a:t>
            </a:r>
            <a:r>
              <a:rPr lang="en-US" sz="4000" b="1" dirty="0">
                <a:solidFill>
                  <a:srgbClr val="FF0000"/>
                </a:solidFill>
              </a:rPr>
              <a:t>impossible</a:t>
            </a:r>
            <a:r>
              <a:rPr lang="en-US" sz="4000" b="1" dirty="0"/>
              <a:t> to defined a “</a:t>
            </a:r>
            <a:r>
              <a:rPr lang="en-US" sz="4000" b="1" u="sng" dirty="0"/>
              <a:t>constant</a:t>
            </a:r>
            <a:r>
              <a:rPr lang="en-US" sz="4000" b="1" dirty="0"/>
              <a:t>” vector field on a curved surface.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CFEC-3075-43D9-A078-F2F5D3AFAAFB}"/>
              </a:ext>
            </a:extLst>
          </p:cNvPr>
          <p:cNvSpPr txBox="1"/>
          <p:nvPr/>
        </p:nvSpPr>
        <p:spPr>
          <a:xfrm>
            <a:off x="165680" y="4123046"/>
            <a:ext cx="5934955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FF0000"/>
                </a:solidFill>
              </a:rPr>
              <a:t>Parallel Transport</a:t>
            </a:r>
            <a:r>
              <a:rPr lang="en-US" sz="4000" b="1" dirty="0"/>
              <a:t> keeps vectors “</a:t>
            </a:r>
            <a:r>
              <a:rPr lang="en-US" sz="4000" b="1" u="sng" dirty="0"/>
              <a:t>as constant as possible</a:t>
            </a:r>
            <a:r>
              <a:rPr lang="en-US" sz="4000" b="1" dirty="0"/>
              <a:t>”, as we move step-by-step.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7CAE53-7017-4B67-B033-F9901BB0F1B5}"/>
                  </a:ext>
                </a:extLst>
              </p14:cNvPr>
              <p14:cNvContentPartPr/>
              <p14:nvPr/>
            </p14:nvContentPartPr>
            <p14:xfrm>
              <a:off x="7626451" y="47130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7CAE53-7017-4B67-B033-F9901BB0F1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7451" y="4704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28734A-771A-427F-ADEE-3461FCD9018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10200" y="177840"/>
              <a:ext cx="5537520" cy="48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28734A-771A-427F-ADEE-3461FCD901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0840" y="168480"/>
                <a:ext cx="5556240" cy="4882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6887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1014"/>
    </mc:Choice>
    <mc:Fallback>
      <p:transition advTm="111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A73C65-96F1-46ED-9DC5-C143A2293997}"/>
              </a:ext>
            </a:extLst>
          </p:cNvPr>
          <p:cNvSpPr txBox="1"/>
          <p:nvPr/>
        </p:nvSpPr>
        <p:spPr>
          <a:xfrm>
            <a:off x="244752" y="172427"/>
            <a:ext cx="1164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This video: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 dirty="0"/>
              <a:t>abstract formula, geometry, intuition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28920-27AA-48A0-9D1D-77E32A2FF2F1}"/>
              </a:ext>
            </a:extLst>
          </p:cNvPr>
          <p:cNvSpPr txBox="1"/>
          <p:nvPr/>
        </p:nvSpPr>
        <p:spPr>
          <a:xfrm>
            <a:off x="225702" y="3639527"/>
            <a:ext cx="10689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Next video: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5400" dirty="0"/>
              <a:t>components, symmetries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FAB4B-C882-47C8-802A-01B0E1EB53C8}"/>
                  </a:ext>
                </a:extLst>
              </p:cNvPr>
              <p:cNvSpPr txBox="1"/>
              <p:nvPr/>
            </p:nvSpPr>
            <p:spPr>
              <a:xfrm>
                <a:off x="285750" y="2219447"/>
                <a:ext cx="11561506" cy="993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FAB4B-C882-47C8-802A-01B0E1EB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219447"/>
                <a:ext cx="11561506" cy="9936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F111D1-3280-4665-8C9E-1EDA780AC82D}"/>
                  </a:ext>
                </a:extLst>
              </p:cNvPr>
              <p:cNvSpPr txBox="1"/>
              <p:nvPr/>
            </p:nvSpPr>
            <p:spPr>
              <a:xfrm>
                <a:off x="133350" y="5527389"/>
                <a:ext cx="11961289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F111D1-3280-4665-8C9E-1EDA780A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5527389"/>
                <a:ext cx="11961289" cy="10500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68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2"/>
    </mc:Choice>
    <mc:Fallback xmlns="">
      <p:transition spd="slow" advTm="7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482D90-EB46-419B-A3C6-5FAAC7AF4948}"/>
              </a:ext>
            </a:extLst>
          </p:cNvPr>
          <p:cNvGrpSpPr/>
          <p:nvPr/>
        </p:nvGrpSpPr>
        <p:grpSpPr>
          <a:xfrm>
            <a:off x="1524000" y="2895600"/>
            <a:ext cx="4667250" cy="3219965"/>
            <a:chOff x="1524000" y="2895600"/>
            <a:chExt cx="4667250" cy="32199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89EE6BF-2DC4-4089-A0E6-E125D09A0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810003"/>
              <a:ext cx="3733800" cy="62865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6C60F-9344-49AE-8EC6-34CB548D6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450" y="2895600"/>
              <a:ext cx="3733800" cy="62865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A5CC15-4AA3-4EF4-86B5-FF8AD65B6591}"/>
                    </a:ext>
                  </a:extLst>
                </p:cNvPr>
                <p:cNvSpPr txBox="1"/>
                <p:nvPr/>
              </p:nvSpPr>
              <p:spPr>
                <a:xfrm>
                  <a:off x="3644061" y="5099902"/>
                  <a:ext cx="819775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A5CC15-4AA3-4EF4-86B5-FF8AD65B6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061" y="5099902"/>
                  <a:ext cx="819775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743B769-9F8D-4141-BE0C-C9902041D0B6}"/>
              </a:ext>
            </a:extLst>
          </p:cNvPr>
          <p:cNvGrpSpPr/>
          <p:nvPr/>
        </p:nvGrpSpPr>
        <p:grpSpPr>
          <a:xfrm>
            <a:off x="1226501" y="2922912"/>
            <a:ext cx="4983799" cy="2515741"/>
            <a:chOff x="1226501" y="2922912"/>
            <a:chExt cx="4983799" cy="251574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001837-A0AB-4EC9-A57D-38D126854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3467100"/>
              <a:ext cx="1028700" cy="197155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3CA79E-4FB0-46E1-96D9-1B1828E45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922912"/>
              <a:ext cx="1028700" cy="197155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2528BD-08CC-486C-A033-B16C541D5C22}"/>
                    </a:ext>
                  </a:extLst>
                </p:cNvPr>
                <p:cNvSpPr txBox="1"/>
                <p:nvPr/>
              </p:nvSpPr>
              <p:spPr>
                <a:xfrm>
                  <a:off x="1226501" y="3428616"/>
                  <a:ext cx="819776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2528BD-08CC-486C-A033-B16C541D5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01" y="3428616"/>
                  <a:ext cx="81977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C4603B-7340-4A3E-9339-1A5D46F8CDEB}"/>
                  </a:ext>
                </a:extLst>
              </p:cNvPr>
              <p:cNvSpPr txBox="1"/>
              <p:nvPr/>
            </p:nvSpPr>
            <p:spPr>
              <a:xfrm>
                <a:off x="7973961" y="1619250"/>
                <a:ext cx="4015779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0" dirty="0"/>
                  <a:t>Assume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66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C4603B-7340-4A3E-9339-1A5D46F8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961" y="1619250"/>
                <a:ext cx="4015779" cy="2123658"/>
              </a:xfrm>
              <a:prstGeom prst="rect">
                <a:avLst/>
              </a:prstGeom>
              <a:blipFill>
                <a:blip r:embed="rId5"/>
                <a:stretch>
                  <a:fillRect l="-10319" t="-100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10F7678-194D-4699-B6ED-8383B3CAFA66}"/>
              </a:ext>
            </a:extLst>
          </p:cNvPr>
          <p:cNvGrpSpPr/>
          <p:nvPr/>
        </p:nvGrpSpPr>
        <p:grpSpPr>
          <a:xfrm>
            <a:off x="381000" y="5314950"/>
            <a:ext cx="1399101" cy="930988"/>
            <a:chOff x="381000" y="5314950"/>
            <a:chExt cx="1399101" cy="930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EE3C933-F326-4A3E-A424-FF1655ECAA39}"/>
                    </a:ext>
                  </a:extLst>
                </p:cNvPr>
                <p:cNvSpPr txBox="1"/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EE3C933-F326-4A3E-A424-FF1655ECA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CBE50D-42D9-4718-B3A8-2C90030471BA}"/>
                </a:ext>
              </a:extLst>
            </p:cNvPr>
            <p:cNvSpPr/>
            <p:nvPr/>
          </p:nvSpPr>
          <p:spPr>
            <a:xfrm>
              <a:off x="1400175" y="53149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15A85D-69EF-47B0-949B-5254EEDFD269}"/>
              </a:ext>
            </a:extLst>
          </p:cNvPr>
          <p:cNvGrpSpPr/>
          <p:nvPr/>
        </p:nvGrpSpPr>
        <p:grpSpPr>
          <a:xfrm>
            <a:off x="4874986" y="4759960"/>
            <a:ext cx="1455783" cy="939878"/>
            <a:chOff x="569686" y="5102860"/>
            <a:chExt cx="1455783" cy="939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4CE309F-DF12-4BD8-A85F-97993CBF0981}"/>
                    </a:ext>
                  </a:extLst>
                </p:cNvPr>
                <p:cNvSpPr txBox="1"/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4CE309F-DF12-4BD8-A85F-97993CBF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881FE-A814-4075-9177-D123BF18B856}"/>
                </a:ext>
              </a:extLst>
            </p:cNvPr>
            <p:cNvSpPr/>
            <p:nvPr/>
          </p:nvSpPr>
          <p:spPr>
            <a:xfrm>
              <a:off x="807085" y="51028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7AF3A-3E8A-44A4-A618-79B045EC1A41}"/>
              </a:ext>
            </a:extLst>
          </p:cNvPr>
          <p:cNvGrpSpPr/>
          <p:nvPr/>
        </p:nvGrpSpPr>
        <p:grpSpPr>
          <a:xfrm>
            <a:off x="4966941" y="2150781"/>
            <a:ext cx="1455783" cy="859037"/>
            <a:chOff x="-478901" y="5158223"/>
            <a:chExt cx="1455783" cy="859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EBAA9C-8D1F-4209-99DE-BE89C49C2FDE}"/>
                    </a:ext>
                  </a:extLst>
                </p:cNvPr>
                <p:cNvSpPr txBox="1"/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EBAA9C-8D1F-4209-99DE-BE89C49C2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3D0EBF2-E55E-45CE-9DC7-5333D2CF5164}"/>
                </a:ext>
              </a:extLst>
            </p:cNvPr>
            <p:cNvSpPr/>
            <p:nvPr/>
          </p:nvSpPr>
          <p:spPr>
            <a:xfrm>
              <a:off x="639445" y="57886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6A83E5-F7C9-4599-AB04-07983680C7D4}"/>
              </a:ext>
            </a:extLst>
          </p:cNvPr>
          <p:cNvGrpSpPr/>
          <p:nvPr/>
        </p:nvGrpSpPr>
        <p:grpSpPr>
          <a:xfrm>
            <a:off x="2185863" y="2484468"/>
            <a:ext cx="1455783" cy="1095621"/>
            <a:chOff x="894151" y="5074039"/>
            <a:chExt cx="1455783" cy="10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E2DAC88-D86D-49CE-9A2E-8C039CD2C802}"/>
                    </a:ext>
                  </a:extLst>
                </p:cNvPr>
                <p:cNvSpPr txBox="1"/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E2DAC88-D86D-49CE-9A2E-8C039CD2C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A9CF3-FDFE-4B64-AAE9-0C0EC2A7FABD}"/>
                </a:ext>
              </a:extLst>
            </p:cNvPr>
            <p:cNvSpPr/>
            <p:nvPr/>
          </p:nvSpPr>
          <p:spPr>
            <a:xfrm>
              <a:off x="1096645" y="59410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FEF6E7-D897-4638-AD4A-A5D9A529A7E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54160" y="3637800"/>
              <a:ext cx="3323520" cy="115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FEF6E7-D897-4638-AD4A-A5D9A529A7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44800" y="3628440"/>
                <a:ext cx="3342240" cy="1170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550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90"/>
    </mc:Choice>
    <mc:Fallback>
      <p:transition spd="slow" advTm="302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9EE6BF-2DC4-4089-A0E6-E125D09A03AF}"/>
              </a:ext>
            </a:extLst>
          </p:cNvPr>
          <p:cNvCxnSpPr>
            <a:cxnSpLocks/>
          </p:cNvCxnSpPr>
          <p:nvPr/>
        </p:nvCxnSpPr>
        <p:spPr>
          <a:xfrm flipV="1">
            <a:off x="1524000" y="4810003"/>
            <a:ext cx="3733800" cy="62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86C60F-9344-49AE-8EC6-34CB548D6ABE}"/>
              </a:ext>
            </a:extLst>
          </p:cNvPr>
          <p:cNvCxnSpPr>
            <a:cxnSpLocks/>
          </p:cNvCxnSpPr>
          <p:nvPr/>
        </p:nvCxnSpPr>
        <p:spPr>
          <a:xfrm flipV="1">
            <a:off x="2457450" y="2895600"/>
            <a:ext cx="3733800" cy="62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/>
              <p:nvPr/>
            </p:nvSpPr>
            <p:spPr>
              <a:xfrm>
                <a:off x="3644061" y="5099902"/>
                <a:ext cx="819775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61" y="5099902"/>
                <a:ext cx="81977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001837-A0AB-4EC9-A57D-38D126854078}"/>
              </a:ext>
            </a:extLst>
          </p:cNvPr>
          <p:cNvCxnSpPr>
            <a:cxnSpLocks/>
          </p:cNvCxnSpPr>
          <p:nvPr/>
        </p:nvCxnSpPr>
        <p:spPr>
          <a:xfrm flipV="1">
            <a:off x="1524000" y="3467100"/>
            <a:ext cx="1028700" cy="19715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3CA79E-4FB0-46E1-96D9-1B1828E45292}"/>
              </a:ext>
            </a:extLst>
          </p:cNvPr>
          <p:cNvCxnSpPr>
            <a:cxnSpLocks/>
          </p:cNvCxnSpPr>
          <p:nvPr/>
        </p:nvCxnSpPr>
        <p:spPr>
          <a:xfrm flipV="1">
            <a:off x="5181600" y="2922912"/>
            <a:ext cx="1028700" cy="19715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/>
              <p:nvPr/>
            </p:nvSpPr>
            <p:spPr>
              <a:xfrm>
                <a:off x="1227953" y="3441187"/>
                <a:ext cx="819776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53" y="3441187"/>
                <a:ext cx="81977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DAFABE8-FF73-4513-8E66-173E01C996F3}"/>
              </a:ext>
            </a:extLst>
          </p:cNvPr>
          <p:cNvGrpSpPr/>
          <p:nvPr/>
        </p:nvGrpSpPr>
        <p:grpSpPr>
          <a:xfrm>
            <a:off x="651834" y="3114449"/>
            <a:ext cx="1660977" cy="2371423"/>
            <a:chOff x="651834" y="3114449"/>
            <a:chExt cx="1660977" cy="237142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45E5834-B25E-4D7D-B991-E889A1D88B27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1383698" y="3181584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46F4EA-FF2E-43D4-8B5A-4D256E493BDB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960999" y="3836266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32A3C3-CB1D-4A42-B5FD-899F9156E4A0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584699" y="4556759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59BFB3-91D9-4F77-92A9-B98B482151B5}"/>
              </a:ext>
            </a:extLst>
          </p:cNvPr>
          <p:cNvGrpSpPr/>
          <p:nvPr/>
        </p:nvGrpSpPr>
        <p:grpSpPr>
          <a:xfrm>
            <a:off x="5363448" y="1758243"/>
            <a:ext cx="1451167" cy="2142250"/>
            <a:chOff x="5363448" y="1758243"/>
            <a:chExt cx="1451167" cy="21422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8272596-2E1B-42F1-BA93-47BFF13CB407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6205241" y="254380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5C5F59-6051-4867-A9AD-4D993AC9C373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6041793" y="3151961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D083D3-C260-4EFB-AC1A-B66018FC4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8708" y="1758243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F5CA89-25B3-4A81-B11F-7EB2B4624BA7}"/>
              </a:ext>
            </a:extLst>
          </p:cNvPr>
          <p:cNvGrpSpPr/>
          <p:nvPr/>
        </p:nvGrpSpPr>
        <p:grpSpPr>
          <a:xfrm>
            <a:off x="1870405" y="1768926"/>
            <a:ext cx="3296106" cy="1681092"/>
            <a:chOff x="1870405" y="1768926"/>
            <a:chExt cx="3296106" cy="168109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E363A55-6F0A-43CE-A790-F76C7F9D1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648" y="1768926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CDEB9E-4EFA-449D-BEAE-23C3F03C7E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3073" y="2059486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CF8B33-9044-43C2-B975-4AE7A078843C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1803270" y="2520905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8858E-DDF4-4373-AC80-A9CDE4B08283}"/>
              </a:ext>
            </a:extLst>
          </p:cNvPr>
          <p:cNvGrpSpPr/>
          <p:nvPr/>
        </p:nvGrpSpPr>
        <p:grpSpPr>
          <a:xfrm>
            <a:off x="3102851" y="4274746"/>
            <a:ext cx="3394910" cy="1129804"/>
            <a:chOff x="3102851" y="4274746"/>
            <a:chExt cx="3394910" cy="112980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C60087-5E0A-4424-ACCF-53413E614DDD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2864520" y="4515086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6A07C4-D2C7-4560-8D62-D5660FDAAD5C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5819417" y="3880401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A224518-9D84-4716-91F6-D54076807B59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4379197" y="4109353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EFB921-837D-4956-8174-50F1679761A6}"/>
              </a:ext>
            </a:extLst>
          </p:cNvPr>
          <p:cNvGrpSpPr/>
          <p:nvPr/>
        </p:nvGrpSpPr>
        <p:grpSpPr>
          <a:xfrm>
            <a:off x="1678793" y="4282495"/>
            <a:ext cx="951030" cy="1974982"/>
            <a:chOff x="1678793" y="4282495"/>
            <a:chExt cx="951030" cy="197498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AAC7213-1C91-46DD-885B-1D0DC17EBC92}"/>
                </a:ext>
              </a:extLst>
            </p:cNvPr>
            <p:cNvCxnSpPr>
              <a:cxnSpLocks/>
            </p:cNvCxnSpPr>
            <p:nvPr/>
          </p:nvCxnSpPr>
          <p:spPr>
            <a:xfrm rot="18896655">
              <a:off x="1438171" y="4886112"/>
              <a:ext cx="1425126" cy="217891"/>
            </a:xfrm>
            <a:prstGeom prst="straightConnector1">
              <a:avLst/>
            </a:prstGeom>
            <a:ln w="127000">
              <a:solidFill>
                <a:srgbClr val="4F22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53A3B6-9DB7-4ACE-9106-04EAA82CACDD}"/>
                    </a:ext>
                  </a:extLst>
                </p:cNvPr>
                <p:cNvSpPr txBox="1"/>
                <p:nvPr/>
              </p:nvSpPr>
              <p:spPr>
                <a:xfrm>
                  <a:off x="1678793" y="5241814"/>
                  <a:ext cx="951030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53A3B6-9DB7-4ACE-9106-04EAA82CA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793" y="5241814"/>
                  <a:ext cx="951030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2BBC6-E845-4071-9384-C0B22F70F42C}"/>
                  </a:ext>
                </a:extLst>
              </p:cNvPr>
              <p:cNvSpPr txBox="1"/>
              <p:nvPr/>
            </p:nvSpPr>
            <p:spPr>
              <a:xfrm>
                <a:off x="7222343" y="555514"/>
                <a:ext cx="4522713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𝐷𝐶𝐵𝐴</m:t>
                      </m:r>
                      <m:acc>
                        <m:accPr>
                          <m:chr m:val="⃗"/>
                          <m:ctrlP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2BBC6-E845-4071-9384-C0B22F70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343" y="555514"/>
                <a:ext cx="4522713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D37C166-B8AF-4FD1-A4B4-EA08198789D2}"/>
              </a:ext>
            </a:extLst>
          </p:cNvPr>
          <p:cNvSpPr/>
          <p:nvPr/>
        </p:nvSpPr>
        <p:spPr>
          <a:xfrm>
            <a:off x="7296150" y="628650"/>
            <a:ext cx="1562100" cy="971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5C807D-37FC-45DD-A388-B8657EEF8C62}"/>
              </a:ext>
            </a:extLst>
          </p:cNvPr>
          <p:cNvGrpSpPr/>
          <p:nvPr/>
        </p:nvGrpSpPr>
        <p:grpSpPr>
          <a:xfrm>
            <a:off x="381000" y="5314950"/>
            <a:ext cx="1399101" cy="930988"/>
            <a:chOff x="381000" y="5314950"/>
            <a:chExt cx="1399101" cy="930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D576F7-ABBB-4053-8A6D-68938C25AD5D}"/>
                    </a:ext>
                  </a:extLst>
                </p:cNvPr>
                <p:cNvSpPr txBox="1"/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D576F7-ABBB-4053-8A6D-68938C25A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062D00-D1BC-4E58-8CFA-7B184B366429}"/>
                </a:ext>
              </a:extLst>
            </p:cNvPr>
            <p:cNvSpPr/>
            <p:nvPr/>
          </p:nvSpPr>
          <p:spPr>
            <a:xfrm>
              <a:off x="1400175" y="53149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04884A-EC26-4461-A1B2-3DB492ECE4A1}"/>
              </a:ext>
            </a:extLst>
          </p:cNvPr>
          <p:cNvGrpSpPr/>
          <p:nvPr/>
        </p:nvGrpSpPr>
        <p:grpSpPr>
          <a:xfrm>
            <a:off x="4874986" y="4759960"/>
            <a:ext cx="1455783" cy="939878"/>
            <a:chOff x="569686" y="5102860"/>
            <a:chExt cx="1455783" cy="939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2BCB93-B02D-4B63-863F-771091E2ADDB}"/>
                    </a:ext>
                  </a:extLst>
                </p:cNvPr>
                <p:cNvSpPr txBox="1"/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2BCB93-B02D-4B63-863F-771091E2A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E802CFC-5A5D-4599-8394-7C5545047E51}"/>
                </a:ext>
              </a:extLst>
            </p:cNvPr>
            <p:cNvSpPr/>
            <p:nvPr/>
          </p:nvSpPr>
          <p:spPr>
            <a:xfrm>
              <a:off x="807085" y="51028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FA1566-0368-4094-B565-4463E8BE2E79}"/>
              </a:ext>
            </a:extLst>
          </p:cNvPr>
          <p:cNvGrpSpPr/>
          <p:nvPr/>
        </p:nvGrpSpPr>
        <p:grpSpPr>
          <a:xfrm>
            <a:off x="4966941" y="2150781"/>
            <a:ext cx="1455783" cy="859037"/>
            <a:chOff x="-478901" y="5158223"/>
            <a:chExt cx="1455783" cy="859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B8D79EA-580A-4896-9C53-D535FEFC6441}"/>
                    </a:ext>
                  </a:extLst>
                </p:cNvPr>
                <p:cNvSpPr txBox="1"/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B8D79EA-580A-4896-9C53-D535FEFC6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10D3CB-FBEA-433A-A832-04710E0D358F}"/>
                </a:ext>
              </a:extLst>
            </p:cNvPr>
            <p:cNvSpPr/>
            <p:nvPr/>
          </p:nvSpPr>
          <p:spPr>
            <a:xfrm>
              <a:off x="639445" y="57886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5FFBD4-17B6-4293-A711-9B9A0DAD2D68}"/>
              </a:ext>
            </a:extLst>
          </p:cNvPr>
          <p:cNvGrpSpPr/>
          <p:nvPr/>
        </p:nvGrpSpPr>
        <p:grpSpPr>
          <a:xfrm>
            <a:off x="2185863" y="2484468"/>
            <a:ext cx="1455783" cy="1095621"/>
            <a:chOff x="894151" y="5074039"/>
            <a:chExt cx="1455783" cy="10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30C7917-1705-47AF-952F-BADC59C89946}"/>
                    </a:ext>
                  </a:extLst>
                </p:cNvPr>
                <p:cNvSpPr txBox="1"/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30C7917-1705-47AF-952F-BADC59C89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B0CBE-24A9-4451-9E48-305C67410697}"/>
                </a:ext>
              </a:extLst>
            </p:cNvPr>
            <p:cNvSpPr/>
            <p:nvPr/>
          </p:nvSpPr>
          <p:spPr>
            <a:xfrm>
              <a:off x="1096645" y="59410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300A83F-3846-4C6F-B80A-18AEA9B70F9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7040" y="1009440"/>
              <a:ext cx="10929600" cy="5661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00A83F-3846-4C6F-B80A-18AEA9B70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680" y="1000080"/>
                <a:ext cx="10948320" cy="567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815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1141">
        <p:fade/>
      </p:transition>
    </mc:Choice>
    <mc:Fallback>
      <p:transition spd="med" advTm="911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9EE6BF-2DC4-4089-A0E6-E125D09A03AF}"/>
              </a:ext>
            </a:extLst>
          </p:cNvPr>
          <p:cNvCxnSpPr>
            <a:cxnSpLocks/>
          </p:cNvCxnSpPr>
          <p:nvPr/>
        </p:nvCxnSpPr>
        <p:spPr>
          <a:xfrm flipV="1">
            <a:off x="4783394" y="3246674"/>
            <a:ext cx="3733800" cy="62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86C60F-9344-49AE-8EC6-34CB548D6ABE}"/>
              </a:ext>
            </a:extLst>
          </p:cNvPr>
          <p:cNvCxnSpPr>
            <a:cxnSpLocks/>
          </p:cNvCxnSpPr>
          <p:nvPr/>
        </p:nvCxnSpPr>
        <p:spPr>
          <a:xfrm flipV="1">
            <a:off x="5716844" y="1332271"/>
            <a:ext cx="3733800" cy="62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/>
              <p:nvPr/>
            </p:nvSpPr>
            <p:spPr>
              <a:xfrm>
                <a:off x="6667481" y="3477579"/>
                <a:ext cx="692434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81" y="3477579"/>
                <a:ext cx="6924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001837-A0AB-4EC9-A57D-38D126854078}"/>
              </a:ext>
            </a:extLst>
          </p:cNvPr>
          <p:cNvCxnSpPr>
            <a:cxnSpLocks/>
          </p:cNvCxnSpPr>
          <p:nvPr/>
        </p:nvCxnSpPr>
        <p:spPr>
          <a:xfrm flipV="1">
            <a:off x="4783394" y="1903771"/>
            <a:ext cx="1028700" cy="19715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3CA79E-4FB0-46E1-96D9-1B1828E45292}"/>
              </a:ext>
            </a:extLst>
          </p:cNvPr>
          <p:cNvCxnSpPr>
            <a:cxnSpLocks/>
          </p:cNvCxnSpPr>
          <p:nvPr/>
        </p:nvCxnSpPr>
        <p:spPr>
          <a:xfrm flipV="1">
            <a:off x="8440994" y="1359583"/>
            <a:ext cx="1028700" cy="19715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/>
              <p:nvPr/>
            </p:nvSpPr>
            <p:spPr>
              <a:xfrm>
                <a:off x="4605334" y="2040090"/>
                <a:ext cx="677173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34" y="2040090"/>
                <a:ext cx="67717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DAFABE8-FF73-4513-8E66-173E01C996F3}"/>
              </a:ext>
            </a:extLst>
          </p:cNvPr>
          <p:cNvGrpSpPr/>
          <p:nvPr/>
        </p:nvGrpSpPr>
        <p:grpSpPr>
          <a:xfrm>
            <a:off x="3911228" y="1551120"/>
            <a:ext cx="1660977" cy="2371423"/>
            <a:chOff x="651834" y="3114449"/>
            <a:chExt cx="1660977" cy="237142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45E5834-B25E-4D7D-B991-E889A1D88B27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1383698" y="3181584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46F4EA-FF2E-43D4-8B5A-4D256E493BDB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960999" y="3836266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32A3C3-CB1D-4A42-B5FD-899F9156E4A0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584699" y="4556759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59BFB3-91D9-4F77-92A9-B98B482151B5}"/>
              </a:ext>
            </a:extLst>
          </p:cNvPr>
          <p:cNvGrpSpPr/>
          <p:nvPr/>
        </p:nvGrpSpPr>
        <p:grpSpPr>
          <a:xfrm>
            <a:off x="8622842" y="194914"/>
            <a:ext cx="1451167" cy="2142250"/>
            <a:chOff x="5363448" y="1758243"/>
            <a:chExt cx="1451167" cy="21422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8272596-2E1B-42F1-BA93-47BFF13CB407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6205241" y="254380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5C5F59-6051-4867-A9AD-4D993AC9C373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6041793" y="3151961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D083D3-C260-4EFB-AC1A-B66018FC4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8708" y="1758243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F5CA89-25B3-4A81-B11F-7EB2B4624BA7}"/>
              </a:ext>
            </a:extLst>
          </p:cNvPr>
          <p:cNvGrpSpPr/>
          <p:nvPr/>
        </p:nvGrpSpPr>
        <p:grpSpPr>
          <a:xfrm>
            <a:off x="5129799" y="205597"/>
            <a:ext cx="3296106" cy="1681092"/>
            <a:chOff x="1870405" y="1768926"/>
            <a:chExt cx="3296106" cy="168109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E363A55-6F0A-43CE-A790-F76C7F9D1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648" y="1768926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CDEB9E-4EFA-449D-BEAE-23C3F03C7E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3073" y="2059486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CF8B33-9044-43C2-B975-4AE7A078843C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1803270" y="2520905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8858E-DDF4-4373-AC80-A9CDE4B08283}"/>
              </a:ext>
            </a:extLst>
          </p:cNvPr>
          <p:cNvGrpSpPr/>
          <p:nvPr/>
        </p:nvGrpSpPr>
        <p:grpSpPr>
          <a:xfrm>
            <a:off x="6362245" y="2711417"/>
            <a:ext cx="3394910" cy="1129804"/>
            <a:chOff x="3102851" y="4274746"/>
            <a:chExt cx="3394910" cy="112980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C60087-5E0A-4424-ACCF-53413E614DDD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2864520" y="4515086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6A07C4-D2C7-4560-8D62-D5660FDAAD5C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5819417" y="3880401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A224518-9D84-4716-91F6-D54076807B59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4379197" y="4109353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AC7213-1C91-46DD-885B-1D0DC17EBC92}"/>
              </a:ext>
            </a:extLst>
          </p:cNvPr>
          <p:cNvCxnSpPr>
            <a:cxnSpLocks/>
          </p:cNvCxnSpPr>
          <p:nvPr/>
        </p:nvCxnSpPr>
        <p:spPr>
          <a:xfrm rot="18896655">
            <a:off x="4697565" y="3322783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53A3B6-9DB7-4ACE-9106-04EAA82CACDD}"/>
                  </a:ext>
                </a:extLst>
              </p:cNvPr>
              <p:cNvSpPr txBox="1"/>
              <p:nvPr/>
            </p:nvSpPr>
            <p:spPr>
              <a:xfrm>
                <a:off x="4938187" y="3678485"/>
                <a:ext cx="1102994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53A3B6-9DB7-4ACE-9106-04EAA82C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87" y="3678485"/>
                <a:ext cx="110299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2BBC6-E845-4071-9384-C0B22F70F42C}"/>
                  </a:ext>
                </a:extLst>
              </p:cNvPr>
              <p:cNvSpPr txBox="1"/>
              <p:nvPr/>
            </p:nvSpPr>
            <p:spPr>
              <a:xfrm>
                <a:off x="6647155" y="4666932"/>
                <a:ext cx="4522713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𝐷𝐶𝐵𝐴</m:t>
                      </m:r>
                      <m:acc>
                        <m:accPr>
                          <m:chr m:val="⃗"/>
                          <m:ctrlP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2BBC6-E845-4071-9384-C0B22F70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5" y="4666932"/>
                <a:ext cx="4522713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75C807D-37FC-45DD-A388-B8657EEF8C62}"/>
              </a:ext>
            </a:extLst>
          </p:cNvPr>
          <p:cNvGrpSpPr/>
          <p:nvPr/>
        </p:nvGrpSpPr>
        <p:grpSpPr>
          <a:xfrm>
            <a:off x="3640394" y="3751621"/>
            <a:ext cx="1399101" cy="930988"/>
            <a:chOff x="381000" y="5314950"/>
            <a:chExt cx="1399101" cy="930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D576F7-ABBB-4053-8A6D-68938C25AD5D}"/>
                    </a:ext>
                  </a:extLst>
                </p:cNvPr>
                <p:cNvSpPr txBox="1"/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D576F7-ABBB-4053-8A6D-68938C25A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062D00-D1BC-4E58-8CFA-7B184B366429}"/>
                </a:ext>
              </a:extLst>
            </p:cNvPr>
            <p:cNvSpPr/>
            <p:nvPr/>
          </p:nvSpPr>
          <p:spPr>
            <a:xfrm>
              <a:off x="1400175" y="53149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04884A-EC26-4461-A1B2-3DB492ECE4A1}"/>
              </a:ext>
            </a:extLst>
          </p:cNvPr>
          <p:cNvGrpSpPr/>
          <p:nvPr/>
        </p:nvGrpSpPr>
        <p:grpSpPr>
          <a:xfrm>
            <a:off x="8134380" y="3196631"/>
            <a:ext cx="1455783" cy="939878"/>
            <a:chOff x="569686" y="5102860"/>
            <a:chExt cx="1455783" cy="939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2BCB93-B02D-4B63-863F-771091E2ADDB}"/>
                    </a:ext>
                  </a:extLst>
                </p:cNvPr>
                <p:cNvSpPr txBox="1"/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2BCB93-B02D-4B63-863F-771091E2A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E802CFC-5A5D-4599-8394-7C5545047E51}"/>
                </a:ext>
              </a:extLst>
            </p:cNvPr>
            <p:cNvSpPr/>
            <p:nvPr/>
          </p:nvSpPr>
          <p:spPr>
            <a:xfrm>
              <a:off x="807085" y="51028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FA1566-0368-4094-B565-4463E8BE2E79}"/>
              </a:ext>
            </a:extLst>
          </p:cNvPr>
          <p:cNvGrpSpPr/>
          <p:nvPr/>
        </p:nvGrpSpPr>
        <p:grpSpPr>
          <a:xfrm>
            <a:off x="8226335" y="587452"/>
            <a:ext cx="1455783" cy="859037"/>
            <a:chOff x="-478901" y="5158223"/>
            <a:chExt cx="1455783" cy="859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B8D79EA-580A-4896-9C53-D535FEFC6441}"/>
                    </a:ext>
                  </a:extLst>
                </p:cNvPr>
                <p:cNvSpPr txBox="1"/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B8D79EA-580A-4896-9C53-D535FEFC6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10D3CB-FBEA-433A-A832-04710E0D358F}"/>
                </a:ext>
              </a:extLst>
            </p:cNvPr>
            <p:cNvSpPr/>
            <p:nvPr/>
          </p:nvSpPr>
          <p:spPr>
            <a:xfrm>
              <a:off x="639445" y="57886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5FFBD4-17B6-4293-A711-9B9A0DAD2D68}"/>
              </a:ext>
            </a:extLst>
          </p:cNvPr>
          <p:cNvGrpSpPr/>
          <p:nvPr/>
        </p:nvGrpSpPr>
        <p:grpSpPr>
          <a:xfrm>
            <a:off x="5445257" y="921139"/>
            <a:ext cx="1455783" cy="1095621"/>
            <a:chOff x="894151" y="5074039"/>
            <a:chExt cx="1455783" cy="10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30C7917-1705-47AF-952F-BADC59C89946}"/>
                    </a:ext>
                  </a:extLst>
                </p:cNvPr>
                <p:cNvSpPr txBox="1"/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30C7917-1705-47AF-952F-BADC59C89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B0CBE-24A9-4451-9E48-305C67410697}"/>
                </a:ext>
              </a:extLst>
            </p:cNvPr>
            <p:cNvSpPr/>
            <p:nvPr/>
          </p:nvSpPr>
          <p:spPr>
            <a:xfrm>
              <a:off x="1096645" y="59410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5D40FB-6AEC-47EF-B1B4-2A6B7EA4FA14}"/>
                  </a:ext>
                </a:extLst>
              </p:cNvPr>
              <p:cNvSpPr txBox="1"/>
              <p:nvPr/>
            </p:nvSpPr>
            <p:spPr>
              <a:xfrm>
                <a:off x="560775" y="2140896"/>
                <a:ext cx="3494098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CF4031"/>
                          </a:solidFill>
                          <a:latin typeface="Cambria Math" panose="02040503050406030204" pitchFamily="18" charset="0"/>
                        </a:rPr>
                        <m:t>𝐷𝐶𝐵𝐴</m:t>
                      </m:r>
                      <m:acc>
                        <m:accPr>
                          <m:chr m:val="⃗"/>
                          <m:ctrlPr>
                            <a:rPr lang="en-US" sz="7200" i="1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i="1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72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5D40FB-6AEC-47EF-B1B4-2A6B7EA4F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5" y="2140896"/>
                <a:ext cx="3494098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D0C5A-A5E9-4E24-9063-559013EDF1A8}"/>
                  </a:ext>
                </a:extLst>
              </p:cNvPr>
              <p:cNvSpPr txBox="1"/>
              <p:nvPr/>
            </p:nvSpPr>
            <p:spPr>
              <a:xfrm>
                <a:off x="388922" y="5247812"/>
                <a:ext cx="4464427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6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D0C5A-A5E9-4E24-9063-559013ED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2" y="5247812"/>
                <a:ext cx="4464427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AB235A9-5B3D-475F-AE57-007ECD3103A1}"/>
              </a:ext>
            </a:extLst>
          </p:cNvPr>
          <p:cNvGrpSpPr/>
          <p:nvPr/>
        </p:nvGrpSpPr>
        <p:grpSpPr>
          <a:xfrm>
            <a:off x="4808523" y="4533634"/>
            <a:ext cx="6337577" cy="2088392"/>
            <a:chOff x="4808523" y="4533634"/>
            <a:chExt cx="6337577" cy="2088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8B3D807-88C6-4351-9E0B-8AD95BAB2B7A}"/>
                    </a:ext>
                  </a:extLst>
                </p:cNvPr>
                <p:cNvSpPr txBox="1"/>
                <p:nvPr/>
              </p:nvSpPr>
              <p:spPr>
                <a:xfrm>
                  <a:off x="4808523" y="4966819"/>
                  <a:ext cx="2954848" cy="149220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6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6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6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6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6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6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/>
                        </m:func>
                      </m:oMath>
                    </m:oMathPara>
                  </a14:m>
                  <a:endParaRPr lang="en-CA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8B3D807-88C6-4351-9E0B-8AD95BAB2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523" y="4966819"/>
                  <a:ext cx="2954848" cy="14922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A683E2-F992-4818-90CF-38A8641397A3}"/>
                    </a:ext>
                  </a:extLst>
                </p:cNvPr>
                <p:cNvSpPr txBox="1"/>
                <p:nvPr/>
              </p:nvSpPr>
              <p:spPr>
                <a:xfrm>
                  <a:off x="6612743" y="4533634"/>
                  <a:ext cx="4533357" cy="208839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  <m:r>
                              <a:rPr lang="en-US" sz="6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den>
                        </m:f>
                      </m:oMath>
                    </m:oMathPara>
                  </a14:m>
                  <a:endParaRPr lang="en-CA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A683E2-F992-4818-90CF-38A864139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743" y="4533634"/>
                  <a:ext cx="4533357" cy="208839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FD1E9D-9098-4B36-B091-CD659285FDF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440" y="2666520"/>
              <a:ext cx="10982160" cy="386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FD1E9D-9098-4B36-B091-CD659285FD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80" y="2657160"/>
                <a:ext cx="11000880" cy="388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7262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7482">
        <p:fade/>
      </p:transition>
    </mc:Choice>
    <mc:Fallback>
      <p:transition spd="med" advTm="1274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7" grpId="0"/>
      <p:bldP spid="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E8CE-3671-40C0-B0AE-F850DEEFFDF7}"/>
              </a:ext>
            </a:extLst>
          </p:cNvPr>
          <p:cNvGrpSpPr/>
          <p:nvPr/>
        </p:nvGrpSpPr>
        <p:grpSpPr>
          <a:xfrm>
            <a:off x="176755" y="161977"/>
            <a:ext cx="11651451" cy="1603275"/>
            <a:chOff x="7206205" y="2714677"/>
            <a:chExt cx="11651451" cy="1603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7F20EB-0A9A-4613-AC42-3E72E336FFC8}"/>
              </a:ext>
            </a:extLst>
          </p:cNvPr>
          <p:cNvGrpSpPr/>
          <p:nvPr/>
        </p:nvGrpSpPr>
        <p:grpSpPr>
          <a:xfrm>
            <a:off x="4076700" y="3238500"/>
            <a:ext cx="4686300" cy="2543053"/>
            <a:chOff x="1352550" y="3543300"/>
            <a:chExt cx="4686300" cy="25430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89EE6BF-2DC4-4089-A0E6-E125D09A0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5457703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001837-A0AB-4EC9-A57D-38D126854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4114800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3CA79E-4FB0-46E1-96D9-1B1828E45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150" y="3570612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6C60F-9344-49AE-8EC6-34CB548D6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3543300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/>
              <p:nvPr/>
            </p:nvSpPr>
            <p:spPr>
              <a:xfrm>
                <a:off x="6330111" y="5309452"/>
                <a:ext cx="745251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11" y="5309452"/>
                <a:ext cx="74525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/>
              <p:nvPr/>
            </p:nvSpPr>
            <p:spPr>
              <a:xfrm>
                <a:off x="4666931" y="4026294"/>
                <a:ext cx="819776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931" y="4026294"/>
                <a:ext cx="81977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A2F7D0-D8A5-4CD1-A941-692206AE55EA}"/>
              </a:ext>
            </a:extLst>
          </p:cNvPr>
          <p:cNvCxnSpPr>
            <a:cxnSpLocks/>
          </p:cNvCxnSpPr>
          <p:nvPr/>
        </p:nvCxnSpPr>
        <p:spPr>
          <a:xfrm rot="17837953">
            <a:off x="5379120" y="4877036"/>
            <a:ext cx="1127795" cy="651133"/>
          </a:xfrm>
          <a:prstGeom prst="straightConnector1">
            <a:avLst/>
          </a:prstGeom>
          <a:ln w="127000">
            <a:solidFill>
              <a:srgbClr val="7332A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1A6FA5-CC5A-4F91-A2A2-7AC164335850}"/>
              </a:ext>
            </a:extLst>
          </p:cNvPr>
          <p:cNvCxnSpPr>
            <a:cxnSpLocks/>
          </p:cNvCxnSpPr>
          <p:nvPr/>
        </p:nvCxnSpPr>
        <p:spPr>
          <a:xfrm rot="13117556">
            <a:off x="8719841" y="2905754"/>
            <a:ext cx="0" cy="1356689"/>
          </a:xfrm>
          <a:prstGeom prst="straightConnector1">
            <a:avLst/>
          </a:prstGeom>
          <a:ln w="127000">
            <a:solidFill>
              <a:srgbClr val="9C9EE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973FF6-0B0E-4EC8-A897-7CDC99EF1853}"/>
              </a:ext>
            </a:extLst>
          </p:cNvPr>
          <p:cNvCxnSpPr>
            <a:cxnSpLocks/>
          </p:cNvCxnSpPr>
          <p:nvPr/>
        </p:nvCxnSpPr>
        <p:spPr>
          <a:xfrm rot="14855288">
            <a:off x="8334017" y="4242351"/>
            <a:ext cx="0" cy="1356689"/>
          </a:xfrm>
          <a:prstGeom prst="straightConnector1">
            <a:avLst/>
          </a:prstGeom>
          <a:ln w="127000">
            <a:solidFill>
              <a:srgbClr val="C39BE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EB8B15-5D93-4E3A-92AB-593E2B250C45}"/>
              </a:ext>
            </a:extLst>
          </p:cNvPr>
          <p:cNvCxnSpPr>
            <a:cxnSpLocks/>
          </p:cNvCxnSpPr>
          <p:nvPr/>
        </p:nvCxnSpPr>
        <p:spPr>
          <a:xfrm rot="13891787">
            <a:off x="8556393" y="3513911"/>
            <a:ext cx="0" cy="1356689"/>
          </a:xfrm>
          <a:prstGeom prst="straightConnector1">
            <a:avLst/>
          </a:prstGeom>
          <a:ln w="127000">
            <a:solidFill>
              <a:srgbClr val="9FD9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F02D9-4055-4890-9FCF-D8B1BB8DF132}"/>
              </a:ext>
            </a:extLst>
          </p:cNvPr>
          <p:cNvCxnSpPr>
            <a:cxnSpLocks/>
          </p:cNvCxnSpPr>
          <p:nvPr/>
        </p:nvCxnSpPr>
        <p:spPr>
          <a:xfrm rot="6146532" flipH="1">
            <a:off x="3898298" y="3543534"/>
            <a:ext cx="996248" cy="861978"/>
          </a:xfrm>
          <a:prstGeom prst="straightConnector1">
            <a:avLst/>
          </a:prstGeom>
          <a:ln w="127000">
            <a:solidFill>
              <a:srgbClr val="4F522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6F6808-A8A2-40B1-8202-97348DB8CB75}"/>
              </a:ext>
            </a:extLst>
          </p:cNvPr>
          <p:cNvCxnSpPr>
            <a:cxnSpLocks/>
          </p:cNvCxnSpPr>
          <p:nvPr/>
        </p:nvCxnSpPr>
        <p:spPr>
          <a:xfrm rot="5499979" flipH="1">
            <a:off x="3475599" y="4198216"/>
            <a:ext cx="996248" cy="861978"/>
          </a:xfrm>
          <a:prstGeom prst="straightConnector1">
            <a:avLst/>
          </a:prstGeom>
          <a:ln w="127000">
            <a:solidFill>
              <a:srgbClr val="95692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75CF5-7EB6-4E02-9B5A-5FC0B44158C2}"/>
              </a:ext>
            </a:extLst>
          </p:cNvPr>
          <p:cNvCxnSpPr>
            <a:cxnSpLocks/>
          </p:cNvCxnSpPr>
          <p:nvPr/>
        </p:nvCxnSpPr>
        <p:spPr>
          <a:xfrm rot="4784668" flipH="1">
            <a:off x="3099299" y="4918709"/>
            <a:ext cx="996248" cy="861978"/>
          </a:xfrm>
          <a:prstGeom prst="straightConnector1">
            <a:avLst/>
          </a:prstGeom>
          <a:ln w="127000">
            <a:solidFill>
              <a:srgbClr val="CF403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EF4545-DD6E-4B9F-A6EF-26CA69516E71}"/>
              </a:ext>
            </a:extLst>
          </p:cNvPr>
          <p:cNvCxnSpPr>
            <a:cxnSpLocks/>
          </p:cNvCxnSpPr>
          <p:nvPr/>
        </p:nvCxnSpPr>
        <p:spPr>
          <a:xfrm rot="18896655">
            <a:off x="3952771" y="5248062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A8D20-A935-489A-BC6C-15133F4F7977}"/>
              </a:ext>
            </a:extLst>
          </p:cNvPr>
          <p:cNvCxnSpPr>
            <a:cxnSpLocks/>
          </p:cNvCxnSpPr>
          <p:nvPr/>
        </p:nvCxnSpPr>
        <p:spPr>
          <a:xfrm flipV="1">
            <a:off x="8703308" y="2120193"/>
            <a:ext cx="625907" cy="1159602"/>
          </a:xfrm>
          <a:prstGeom prst="straightConnector1">
            <a:avLst/>
          </a:prstGeom>
          <a:ln w="1270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FB6A7E-76FA-4576-B51D-DCED4AE923AC}"/>
              </a:ext>
            </a:extLst>
          </p:cNvPr>
          <p:cNvCxnSpPr>
            <a:cxnSpLocks/>
          </p:cNvCxnSpPr>
          <p:nvPr/>
        </p:nvCxnSpPr>
        <p:spPr>
          <a:xfrm flipV="1">
            <a:off x="7358248" y="2130876"/>
            <a:ext cx="322863" cy="1372738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506837-9189-4CA9-A3CB-5A2A20734551}"/>
              </a:ext>
            </a:extLst>
          </p:cNvPr>
          <p:cNvCxnSpPr>
            <a:cxnSpLocks/>
          </p:cNvCxnSpPr>
          <p:nvPr/>
        </p:nvCxnSpPr>
        <p:spPr>
          <a:xfrm flipH="1" flipV="1">
            <a:off x="6137673" y="2421436"/>
            <a:ext cx="57454" cy="1250246"/>
          </a:xfrm>
          <a:prstGeom prst="straightConnector1">
            <a:avLst/>
          </a:prstGeom>
          <a:ln w="1270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BCEDD-7811-4FC3-A94D-F5D604DC2CD0}"/>
              </a:ext>
            </a:extLst>
          </p:cNvPr>
          <p:cNvCxnSpPr>
            <a:cxnSpLocks/>
          </p:cNvCxnSpPr>
          <p:nvPr/>
        </p:nvCxnSpPr>
        <p:spPr>
          <a:xfrm rot="6785385" flipH="1">
            <a:off x="4317870" y="2882855"/>
            <a:ext cx="996248" cy="861978"/>
          </a:xfrm>
          <a:prstGeom prst="straightConnector1">
            <a:avLst/>
          </a:prstGeom>
          <a:ln w="127000">
            <a:solidFill>
              <a:srgbClr val="1D2C1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55AD53-E1B2-44CB-AD74-309EDCD9A718}"/>
              </a:ext>
            </a:extLst>
          </p:cNvPr>
          <p:cNvCxnSpPr>
            <a:cxnSpLocks/>
          </p:cNvCxnSpPr>
          <p:nvPr/>
        </p:nvCxnSpPr>
        <p:spPr>
          <a:xfrm rot="16609200">
            <a:off x="6893797" y="4471303"/>
            <a:ext cx="771849" cy="1102636"/>
          </a:xfrm>
          <a:prstGeom prst="straightConnector1">
            <a:avLst/>
          </a:prstGeom>
          <a:ln w="127000">
            <a:solidFill>
              <a:srgbClr val="A163C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B5E80D-D1B2-4920-8A83-D49930576966}"/>
                  </a:ext>
                </a:extLst>
              </p:cNvPr>
              <p:cNvSpPr txBox="1"/>
              <p:nvPr/>
            </p:nvSpPr>
            <p:spPr>
              <a:xfrm>
                <a:off x="4193393" y="5603764"/>
                <a:ext cx="95103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B5E80D-D1B2-4920-8A83-D4993057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93" y="5603764"/>
                <a:ext cx="95103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40879" y="4154236"/>
                <a:ext cx="3289427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F403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" y="4154236"/>
                <a:ext cx="3289427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006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51"/>
    </mc:Choice>
    <mc:Fallback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E8CE-3671-40C0-B0AE-F850DEEFFDF7}"/>
              </a:ext>
            </a:extLst>
          </p:cNvPr>
          <p:cNvGrpSpPr/>
          <p:nvPr/>
        </p:nvGrpSpPr>
        <p:grpSpPr>
          <a:xfrm>
            <a:off x="176755" y="161977"/>
            <a:ext cx="8983405" cy="1533000"/>
            <a:chOff x="7206205" y="2714677"/>
            <a:chExt cx="8983405" cy="153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8893460" cy="92333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889346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7F20EB-0A9A-4613-AC42-3E72E336FFC8}"/>
              </a:ext>
            </a:extLst>
          </p:cNvPr>
          <p:cNvGrpSpPr/>
          <p:nvPr/>
        </p:nvGrpSpPr>
        <p:grpSpPr>
          <a:xfrm>
            <a:off x="4076700" y="3238500"/>
            <a:ext cx="4686300" cy="2543053"/>
            <a:chOff x="1352550" y="3543300"/>
            <a:chExt cx="4686300" cy="25430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89EE6BF-2DC4-4089-A0E6-E125D09A0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5457703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001837-A0AB-4EC9-A57D-38D126854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4114800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3CA79E-4FB0-46E1-96D9-1B1828E45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150" y="3570612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6C60F-9344-49AE-8EC6-34CB548D6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3543300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/>
              <p:nvPr/>
            </p:nvSpPr>
            <p:spPr>
              <a:xfrm>
                <a:off x="6330111" y="5309452"/>
                <a:ext cx="745251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11" y="5309452"/>
                <a:ext cx="74525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/>
              <p:nvPr/>
            </p:nvSpPr>
            <p:spPr>
              <a:xfrm>
                <a:off x="4666931" y="4026294"/>
                <a:ext cx="819776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931" y="4026294"/>
                <a:ext cx="81977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75CF5-7EB6-4E02-9B5A-5FC0B44158C2}"/>
              </a:ext>
            </a:extLst>
          </p:cNvPr>
          <p:cNvCxnSpPr>
            <a:cxnSpLocks/>
          </p:cNvCxnSpPr>
          <p:nvPr/>
        </p:nvCxnSpPr>
        <p:spPr>
          <a:xfrm rot="4784668" flipH="1">
            <a:off x="3099299" y="4918709"/>
            <a:ext cx="996248" cy="861978"/>
          </a:xfrm>
          <a:prstGeom prst="straightConnector1">
            <a:avLst/>
          </a:prstGeom>
          <a:ln w="127000">
            <a:solidFill>
              <a:srgbClr val="CF403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EF4545-DD6E-4B9F-A6EF-26CA69516E71}"/>
              </a:ext>
            </a:extLst>
          </p:cNvPr>
          <p:cNvCxnSpPr>
            <a:cxnSpLocks/>
          </p:cNvCxnSpPr>
          <p:nvPr/>
        </p:nvCxnSpPr>
        <p:spPr>
          <a:xfrm rot="18896655">
            <a:off x="3952771" y="5248062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B5E80D-D1B2-4920-8A83-D49930576966}"/>
                  </a:ext>
                </a:extLst>
              </p:cNvPr>
              <p:cNvSpPr txBox="1"/>
              <p:nvPr/>
            </p:nvSpPr>
            <p:spPr>
              <a:xfrm>
                <a:off x="4193393" y="5603764"/>
                <a:ext cx="95103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B5E80D-D1B2-4920-8A83-D4993057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93" y="5603764"/>
                <a:ext cx="95103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40879" y="4154236"/>
                <a:ext cx="3289427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F403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b="0" i="1" smtClean="0">
                                  <a:solidFill>
                                    <a:srgbClr val="CF403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CF403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" y="4154236"/>
                <a:ext cx="3289427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27D5D4-ED52-4A7C-9707-89312D3043ED}"/>
                  </a:ext>
                </a:extLst>
              </p:cNvPr>
              <p:cNvSpPr txBox="1"/>
              <p:nvPr/>
            </p:nvSpPr>
            <p:spPr>
              <a:xfrm>
                <a:off x="950553" y="1822382"/>
                <a:ext cx="10290894" cy="122751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6600" b="0" i="1" smtClean="0">
                        <a:solidFill>
                          <a:srgbClr val="CF403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6600" b="0" i="1" smtClean="0">
                            <a:solidFill>
                              <a:srgbClr val="CF40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6600" b="0" i="1" smtClean="0">
                                <a:solidFill>
                                  <a:srgbClr val="CF40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0" i="1" smtClean="0">
                                <a:solidFill>
                                  <a:srgbClr val="CF403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6600" b="0" i="1" smtClean="0">
                            <a:solidFill>
                              <a:srgbClr val="CF403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6600" b="0" i="1" smtClean="0">
                                <a:solidFill>
                                  <a:srgbClr val="CF40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600" b="0" i="1" smtClean="0">
                                <a:solidFill>
                                  <a:srgbClr val="CF403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6600" b="0" i="1" smtClean="0">
                            <a:solidFill>
                              <a:srgbClr val="CF403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600" b="0" i="1" smtClean="0">
                            <a:solidFill>
                              <a:srgbClr val="CF403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CA" sz="7200" dirty="0">
                    <a:solidFill>
                      <a:srgbClr val="CF4031"/>
                    </a:solidFill>
                  </a:rPr>
                  <a:t>  </a:t>
                </a:r>
                <a:r>
                  <a:rPr lang="en-CA" sz="6000" dirty="0"/>
                  <a:t>is a linear map.</a:t>
                </a:r>
                <a:endParaRPr lang="en-CA" sz="7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27D5D4-ED52-4A7C-9707-89312D304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53" y="1822382"/>
                <a:ext cx="10290894" cy="1227516"/>
              </a:xfrm>
              <a:prstGeom prst="rect">
                <a:avLst/>
              </a:prstGeom>
              <a:blipFill>
                <a:blip r:embed="rId8"/>
                <a:stretch>
                  <a:fillRect t="-4975" r="-2666" b="-2636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469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51"/>
    </mc:Choice>
    <mc:Fallback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81" grpId="0"/>
      <p:bldP spid="82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E8CE-3671-40C0-B0AE-F850DEEFFDF7}"/>
              </a:ext>
            </a:extLst>
          </p:cNvPr>
          <p:cNvGrpSpPr/>
          <p:nvPr/>
        </p:nvGrpSpPr>
        <p:grpSpPr>
          <a:xfrm>
            <a:off x="176755" y="161977"/>
            <a:ext cx="8983405" cy="1533000"/>
            <a:chOff x="7206205" y="2714677"/>
            <a:chExt cx="8983405" cy="153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8893460" cy="92333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889346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7F20EB-0A9A-4613-AC42-3E72E336FFC8}"/>
              </a:ext>
            </a:extLst>
          </p:cNvPr>
          <p:cNvGrpSpPr/>
          <p:nvPr/>
        </p:nvGrpSpPr>
        <p:grpSpPr>
          <a:xfrm>
            <a:off x="883558" y="3020786"/>
            <a:ext cx="4686300" cy="2543053"/>
            <a:chOff x="1352550" y="3543300"/>
            <a:chExt cx="4686300" cy="25430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89EE6BF-2DC4-4089-A0E6-E125D09A0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5457703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001837-A0AB-4EC9-A57D-38D126854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4114800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3CA79E-4FB0-46E1-96D9-1B1828E45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150" y="3570612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6C60F-9344-49AE-8EC6-34CB548D6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3543300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/>
              <p:nvPr/>
            </p:nvSpPr>
            <p:spPr>
              <a:xfrm>
                <a:off x="3136969" y="5091738"/>
                <a:ext cx="745251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A5CC15-4AA3-4EF4-86B5-FF8AD65B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69" y="5091738"/>
                <a:ext cx="74525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/>
              <p:nvPr/>
            </p:nvSpPr>
            <p:spPr>
              <a:xfrm>
                <a:off x="773218" y="3752204"/>
                <a:ext cx="819776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2528BD-08CC-486C-A033-B16C541D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18" y="3752204"/>
                <a:ext cx="81977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A2F7D0-D8A5-4CD1-A941-692206AE55EA}"/>
              </a:ext>
            </a:extLst>
          </p:cNvPr>
          <p:cNvCxnSpPr>
            <a:cxnSpLocks/>
          </p:cNvCxnSpPr>
          <p:nvPr/>
        </p:nvCxnSpPr>
        <p:spPr>
          <a:xfrm flipV="1">
            <a:off x="2098094" y="4578062"/>
            <a:ext cx="1105369" cy="829739"/>
          </a:xfrm>
          <a:prstGeom prst="straightConnector1">
            <a:avLst/>
          </a:prstGeom>
          <a:ln w="127000">
            <a:solidFill>
              <a:srgbClr val="7332A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1A6FA5-CC5A-4F91-A2A2-7AC164335850}"/>
              </a:ext>
            </a:extLst>
          </p:cNvPr>
          <p:cNvCxnSpPr>
            <a:cxnSpLocks/>
          </p:cNvCxnSpPr>
          <p:nvPr/>
        </p:nvCxnSpPr>
        <p:spPr>
          <a:xfrm flipV="1">
            <a:off x="5250043" y="2806245"/>
            <a:ext cx="1120738" cy="877176"/>
          </a:xfrm>
          <a:prstGeom prst="straightConnector1">
            <a:avLst/>
          </a:prstGeom>
          <a:ln w="127000">
            <a:solidFill>
              <a:srgbClr val="9C9EE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973FF6-0B0E-4EC8-A897-7CDC99EF1853}"/>
              </a:ext>
            </a:extLst>
          </p:cNvPr>
          <p:cNvCxnSpPr>
            <a:cxnSpLocks/>
          </p:cNvCxnSpPr>
          <p:nvPr/>
        </p:nvCxnSpPr>
        <p:spPr>
          <a:xfrm flipV="1">
            <a:off x="4538753" y="4139216"/>
            <a:ext cx="1202401" cy="834050"/>
          </a:xfrm>
          <a:prstGeom prst="straightConnector1">
            <a:avLst/>
          </a:prstGeom>
          <a:ln w="127000">
            <a:solidFill>
              <a:srgbClr val="C39BE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EB8B15-5D93-4E3A-92AB-593E2B250C45}"/>
              </a:ext>
            </a:extLst>
          </p:cNvPr>
          <p:cNvCxnSpPr>
            <a:cxnSpLocks/>
          </p:cNvCxnSpPr>
          <p:nvPr/>
        </p:nvCxnSpPr>
        <p:spPr>
          <a:xfrm flipV="1">
            <a:off x="4856892" y="3514381"/>
            <a:ext cx="1184217" cy="843388"/>
          </a:xfrm>
          <a:prstGeom prst="straightConnector1">
            <a:avLst/>
          </a:prstGeom>
          <a:ln w="127000">
            <a:solidFill>
              <a:srgbClr val="9FD9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F02D9-4055-4890-9FCF-D8B1BB8DF132}"/>
              </a:ext>
            </a:extLst>
          </p:cNvPr>
          <p:cNvCxnSpPr>
            <a:cxnSpLocks/>
          </p:cNvCxnSpPr>
          <p:nvPr/>
        </p:nvCxnSpPr>
        <p:spPr>
          <a:xfrm flipV="1">
            <a:off x="1502892" y="3449525"/>
            <a:ext cx="1169566" cy="889603"/>
          </a:xfrm>
          <a:prstGeom prst="straightConnector1">
            <a:avLst/>
          </a:prstGeom>
          <a:ln w="127000">
            <a:solidFill>
              <a:srgbClr val="4F522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6F6808-A8A2-40B1-8202-97348DB8CB75}"/>
              </a:ext>
            </a:extLst>
          </p:cNvPr>
          <p:cNvCxnSpPr>
            <a:cxnSpLocks/>
          </p:cNvCxnSpPr>
          <p:nvPr/>
        </p:nvCxnSpPr>
        <p:spPr>
          <a:xfrm flipV="1">
            <a:off x="1194259" y="4095386"/>
            <a:ext cx="1167138" cy="853248"/>
          </a:xfrm>
          <a:prstGeom prst="straightConnector1">
            <a:avLst/>
          </a:prstGeom>
          <a:ln w="127000">
            <a:solidFill>
              <a:srgbClr val="95692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75CF5-7EB6-4E02-9B5A-5FC0B44158C2}"/>
              </a:ext>
            </a:extLst>
          </p:cNvPr>
          <p:cNvCxnSpPr>
            <a:cxnSpLocks/>
          </p:cNvCxnSpPr>
          <p:nvPr/>
        </p:nvCxnSpPr>
        <p:spPr>
          <a:xfrm flipV="1">
            <a:off x="826035" y="4655229"/>
            <a:ext cx="1135437" cy="837262"/>
          </a:xfrm>
          <a:prstGeom prst="straightConnector1">
            <a:avLst/>
          </a:prstGeom>
          <a:ln w="127000">
            <a:solidFill>
              <a:srgbClr val="CF403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EF4545-DD6E-4B9F-A6EF-26CA69516E71}"/>
              </a:ext>
            </a:extLst>
          </p:cNvPr>
          <p:cNvCxnSpPr>
            <a:cxnSpLocks/>
          </p:cNvCxnSpPr>
          <p:nvPr/>
        </p:nvCxnSpPr>
        <p:spPr>
          <a:xfrm rot="18896655">
            <a:off x="768770" y="5070443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A8D20-A935-489A-BC6C-15133F4F7977}"/>
              </a:ext>
            </a:extLst>
          </p:cNvPr>
          <p:cNvCxnSpPr>
            <a:cxnSpLocks/>
          </p:cNvCxnSpPr>
          <p:nvPr/>
        </p:nvCxnSpPr>
        <p:spPr>
          <a:xfrm flipV="1">
            <a:off x="5486689" y="2167877"/>
            <a:ext cx="1160958" cy="899678"/>
          </a:xfrm>
          <a:prstGeom prst="straightConnector1">
            <a:avLst/>
          </a:prstGeom>
          <a:ln w="1270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FB6A7E-76FA-4576-B51D-DCED4AE923AC}"/>
              </a:ext>
            </a:extLst>
          </p:cNvPr>
          <p:cNvCxnSpPr>
            <a:cxnSpLocks/>
          </p:cNvCxnSpPr>
          <p:nvPr/>
        </p:nvCxnSpPr>
        <p:spPr>
          <a:xfrm flipV="1">
            <a:off x="4291078" y="2385077"/>
            <a:ext cx="1202631" cy="877036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506837-9189-4CA9-A3CB-5A2A20734551}"/>
              </a:ext>
            </a:extLst>
          </p:cNvPr>
          <p:cNvCxnSpPr>
            <a:cxnSpLocks/>
          </p:cNvCxnSpPr>
          <p:nvPr/>
        </p:nvCxnSpPr>
        <p:spPr>
          <a:xfrm flipV="1">
            <a:off x="3069440" y="2626404"/>
            <a:ext cx="1172133" cy="843388"/>
          </a:xfrm>
          <a:prstGeom prst="straightConnector1">
            <a:avLst/>
          </a:prstGeom>
          <a:ln w="1270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BCEDD-7811-4FC3-A94D-F5D604DC2CD0}"/>
              </a:ext>
            </a:extLst>
          </p:cNvPr>
          <p:cNvCxnSpPr>
            <a:cxnSpLocks/>
          </p:cNvCxnSpPr>
          <p:nvPr/>
        </p:nvCxnSpPr>
        <p:spPr>
          <a:xfrm flipV="1">
            <a:off x="1857658" y="2812582"/>
            <a:ext cx="1145883" cy="855576"/>
          </a:xfrm>
          <a:prstGeom prst="straightConnector1">
            <a:avLst/>
          </a:prstGeom>
          <a:ln w="127000">
            <a:solidFill>
              <a:srgbClr val="1D2C1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55AD53-E1B2-44CB-AD74-309EDCD9A718}"/>
              </a:ext>
            </a:extLst>
          </p:cNvPr>
          <p:cNvCxnSpPr>
            <a:cxnSpLocks/>
          </p:cNvCxnSpPr>
          <p:nvPr/>
        </p:nvCxnSpPr>
        <p:spPr>
          <a:xfrm flipV="1">
            <a:off x="3374870" y="4296346"/>
            <a:ext cx="1122464" cy="852527"/>
          </a:xfrm>
          <a:prstGeom prst="straightConnector1">
            <a:avLst/>
          </a:prstGeom>
          <a:ln w="127000">
            <a:solidFill>
              <a:srgbClr val="A163C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B5E80D-D1B2-4920-8A83-D49930576966}"/>
                  </a:ext>
                </a:extLst>
              </p:cNvPr>
              <p:cNvSpPr txBox="1"/>
              <p:nvPr/>
            </p:nvSpPr>
            <p:spPr>
              <a:xfrm>
                <a:off x="1053486" y="5360807"/>
                <a:ext cx="95103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B5E80D-D1B2-4920-8A83-D4993057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86" y="5360807"/>
                <a:ext cx="95103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6452674" y="2463524"/>
                <a:ext cx="5622758" cy="13419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80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74" y="2463524"/>
                <a:ext cx="5622758" cy="134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543D7E3-88BD-4362-A61B-E9D1C2442A7D}"/>
              </a:ext>
            </a:extLst>
          </p:cNvPr>
          <p:cNvSpPr txBox="1"/>
          <p:nvPr/>
        </p:nvSpPr>
        <p:spPr>
          <a:xfrm>
            <a:off x="6805976" y="4160478"/>
            <a:ext cx="4916154" cy="120032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7200" dirty="0"/>
              <a:t>Space is </a:t>
            </a:r>
            <a:r>
              <a:rPr lang="en-US" sz="7200" u="sng" dirty="0">
                <a:solidFill>
                  <a:srgbClr val="FF0000"/>
                </a:solidFill>
              </a:rPr>
              <a:t>flat</a:t>
            </a:r>
            <a:r>
              <a:rPr lang="en-US" sz="7200" dirty="0"/>
              <a:t>!</a:t>
            </a:r>
            <a:endParaRPr lang="en-CA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51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51"/>
    </mc:Choice>
    <mc:Fallback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81" grpId="0"/>
      <p:bldP spid="82" grpId="0"/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E8CE-3671-40C0-B0AE-F850DEEFFDF7}"/>
              </a:ext>
            </a:extLst>
          </p:cNvPr>
          <p:cNvGrpSpPr/>
          <p:nvPr/>
        </p:nvGrpSpPr>
        <p:grpSpPr>
          <a:xfrm>
            <a:off x="176755" y="161977"/>
            <a:ext cx="8983405" cy="1533000"/>
            <a:chOff x="7206205" y="2714677"/>
            <a:chExt cx="8983405" cy="153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8893460" cy="92333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889346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6452674" y="2463524"/>
                <a:ext cx="5622757" cy="13419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80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74" y="2463524"/>
                <a:ext cx="5622757" cy="134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543D7E3-88BD-4362-A61B-E9D1C2442A7D}"/>
              </a:ext>
            </a:extLst>
          </p:cNvPr>
          <p:cNvSpPr txBox="1"/>
          <p:nvPr/>
        </p:nvSpPr>
        <p:spPr>
          <a:xfrm>
            <a:off x="6483653" y="4213869"/>
            <a:ext cx="5729004" cy="110799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6600" dirty="0"/>
              <a:t>Space is </a:t>
            </a:r>
            <a:r>
              <a:rPr lang="en-US" sz="6600" u="sng" dirty="0">
                <a:solidFill>
                  <a:srgbClr val="FF0000"/>
                </a:solidFill>
              </a:rPr>
              <a:t>curved</a:t>
            </a:r>
            <a:r>
              <a:rPr lang="en-US" sz="6600" dirty="0"/>
              <a:t>!</a:t>
            </a:r>
            <a:endParaRPr lang="en-CA" sz="6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381A2D-F115-4680-B088-4D4BF722407D}"/>
              </a:ext>
            </a:extLst>
          </p:cNvPr>
          <p:cNvGrpSpPr/>
          <p:nvPr/>
        </p:nvGrpSpPr>
        <p:grpSpPr>
          <a:xfrm>
            <a:off x="903575" y="2989989"/>
            <a:ext cx="4686300" cy="2543053"/>
            <a:chOff x="1352550" y="3543300"/>
            <a:chExt cx="4686300" cy="254305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ACC7E1-0D97-43B3-BAA8-3F4130CEF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5457703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3B21AA-3D7D-42A5-9B02-9445CA91C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550" y="4114800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D6E232-87AA-4C96-8809-8958FC74F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150" y="3570612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4B985B-DAD7-465F-9D99-1457F9212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3543300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644D8B-04AA-4C06-B8EB-E972A494F57A}"/>
                  </a:ext>
                </a:extLst>
              </p:cNvPr>
              <p:cNvSpPr txBox="1"/>
              <p:nvPr/>
            </p:nvSpPr>
            <p:spPr>
              <a:xfrm>
                <a:off x="3156986" y="5060941"/>
                <a:ext cx="745251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644D8B-04AA-4C06-B8EB-E972A494F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86" y="5060941"/>
                <a:ext cx="745251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E5A627-C2C3-49BE-B117-3AB4A6BDEEC0}"/>
                  </a:ext>
                </a:extLst>
              </p:cNvPr>
              <p:cNvSpPr txBox="1"/>
              <p:nvPr/>
            </p:nvSpPr>
            <p:spPr>
              <a:xfrm>
                <a:off x="1493806" y="3777783"/>
                <a:ext cx="819776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E5A627-C2C3-49BE-B117-3AB4A6BD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06" y="3777783"/>
                <a:ext cx="819776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71DD91-38DF-4A84-8ABE-EBB86D2607A1}"/>
              </a:ext>
            </a:extLst>
          </p:cNvPr>
          <p:cNvCxnSpPr>
            <a:cxnSpLocks/>
          </p:cNvCxnSpPr>
          <p:nvPr/>
        </p:nvCxnSpPr>
        <p:spPr>
          <a:xfrm rot="17837953">
            <a:off x="2205995" y="4628525"/>
            <a:ext cx="1127795" cy="651133"/>
          </a:xfrm>
          <a:prstGeom prst="straightConnector1">
            <a:avLst/>
          </a:prstGeom>
          <a:ln w="127000">
            <a:solidFill>
              <a:srgbClr val="7332A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C82EEF-C304-4A63-BDA9-808B7CFC8E2D}"/>
              </a:ext>
            </a:extLst>
          </p:cNvPr>
          <p:cNvCxnSpPr>
            <a:cxnSpLocks/>
          </p:cNvCxnSpPr>
          <p:nvPr/>
        </p:nvCxnSpPr>
        <p:spPr>
          <a:xfrm rot="13117556">
            <a:off x="5546716" y="2657243"/>
            <a:ext cx="0" cy="1356689"/>
          </a:xfrm>
          <a:prstGeom prst="straightConnector1">
            <a:avLst/>
          </a:prstGeom>
          <a:ln w="127000">
            <a:solidFill>
              <a:srgbClr val="9C9EE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ED87D8-5A9B-448A-81D6-BDA322DD3E4F}"/>
              </a:ext>
            </a:extLst>
          </p:cNvPr>
          <p:cNvCxnSpPr>
            <a:cxnSpLocks/>
          </p:cNvCxnSpPr>
          <p:nvPr/>
        </p:nvCxnSpPr>
        <p:spPr>
          <a:xfrm rot="14855288">
            <a:off x="5160892" y="3993840"/>
            <a:ext cx="0" cy="1356689"/>
          </a:xfrm>
          <a:prstGeom prst="straightConnector1">
            <a:avLst/>
          </a:prstGeom>
          <a:ln w="127000">
            <a:solidFill>
              <a:srgbClr val="C39BE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945549-68E0-488B-8336-953DAB1D67A3}"/>
              </a:ext>
            </a:extLst>
          </p:cNvPr>
          <p:cNvCxnSpPr>
            <a:cxnSpLocks/>
          </p:cNvCxnSpPr>
          <p:nvPr/>
        </p:nvCxnSpPr>
        <p:spPr>
          <a:xfrm rot="13891787">
            <a:off x="5383268" y="3265400"/>
            <a:ext cx="0" cy="1356689"/>
          </a:xfrm>
          <a:prstGeom prst="straightConnector1">
            <a:avLst/>
          </a:prstGeom>
          <a:ln w="127000">
            <a:solidFill>
              <a:srgbClr val="9FD9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C97F7-B547-488B-8F7D-7AF157C27E09}"/>
              </a:ext>
            </a:extLst>
          </p:cNvPr>
          <p:cNvCxnSpPr>
            <a:cxnSpLocks/>
          </p:cNvCxnSpPr>
          <p:nvPr/>
        </p:nvCxnSpPr>
        <p:spPr>
          <a:xfrm rot="6146532" flipH="1">
            <a:off x="725173" y="3295023"/>
            <a:ext cx="996248" cy="861978"/>
          </a:xfrm>
          <a:prstGeom prst="straightConnector1">
            <a:avLst/>
          </a:prstGeom>
          <a:ln w="127000">
            <a:solidFill>
              <a:srgbClr val="4F522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89982D-64FC-47B9-AFBA-CE4F7FF0CB12}"/>
              </a:ext>
            </a:extLst>
          </p:cNvPr>
          <p:cNvCxnSpPr>
            <a:cxnSpLocks/>
          </p:cNvCxnSpPr>
          <p:nvPr/>
        </p:nvCxnSpPr>
        <p:spPr>
          <a:xfrm rot="5499979" flipH="1">
            <a:off x="302474" y="3949705"/>
            <a:ext cx="996248" cy="861978"/>
          </a:xfrm>
          <a:prstGeom prst="straightConnector1">
            <a:avLst/>
          </a:prstGeom>
          <a:ln w="127000">
            <a:solidFill>
              <a:srgbClr val="95692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27F70-0645-4617-8ABC-42644B97DD07}"/>
              </a:ext>
            </a:extLst>
          </p:cNvPr>
          <p:cNvCxnSpPr>
            <a:cxnSpLocks/>
          </p:cNvCxnSpPr>
          <p:nvPr/>
        </p:nvCxnSpPr>
        <p:spPr>
          <a:xfrm rot="4784668" flipH="1">
            <a:off x="-73826" y="4670198"/>
            <a:ext cx="996248" cy="861978"/>
          </a:xfrm>
          <a:prstGeom prst="straightConnector1">
            <a:avLst/>
          </a:prstGeom>
          <a:ln w="127000">
            <a:solidFill>
              <a:srgbClr val="CF403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3AF278-B826-42BE-A837-B42857E8C2A2}"/>
              </a:ext>
            </a:extLst>
          </p:cNvPr>
          <p:cNvCxnSpPr>
            <a:cxnSpLocks/>
          </p:cNvCxnSpPr>
          <p:nvPr/>
        </p:nvCxnSpPr>
        <p:spPr>
          <a:xfrm rot="18896655">
            <a:off x="779646" y="4999551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C8D51D-803F-439B-A867-96CDBBFFEB59}"/>
              </a:ext>
            </a:extLst>
          </p:cNvPr>
          <p:cNvCxnSpPr>
            <a:cxnSpLocks/>
          </p:cNvCxnSpPr>
          <p:nvPr/>
        </p:nvCxnSpPr>
        <p:spPr>
          <a:xfrm flipV="1">
            <a:off x="5530183" y="1871682"/>
            <a:ext cx="625907" cy="1159602"/>
          </a:xfrm>
          <a:prstGeom prst="straightConnector1">
            <a:avLst/>
          </a:prstGeom>
          <a:ln w="1270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39C261-D6A6-43F5-B9BA-887DDECD1A2B}"/>
              </a:ext>
            </a:extLst>
          </p:cNvPr>
          <p:cNvCxnSpPr>
            <a:cxnSpLocks/>
          </p:cNvCxnSpPr>
          <p:nvPr/>
        </p:nvCxnSpPr>
        <p:spPr>
          <a:xfrm flipV="1">
            <a:off x="4185123" y="1882365"/>
            <a:ext cx="322863" cy="1372738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7CB421-6B72-431B-9C6F-C849753F7D57}"/>
              </a:ext>
            </a:extLst>
          </p:cNvPr>
          <p:cNvCxnSpPr>
            <a:cxnSpLocks/>
          </p:cNvCxnSpPr>
          <p:nvPr/>
        </p:nvCxnSpPr>
        <p:spPr>
          <a:xfrm flipH="1" flipV="1">
            <a:off x="2964548" y="2172925"/>
            <a:ext cx="57454" cy="1250246"/>
          </a:xfrm>
          <a:prstGeom prst="straightConnector1">
            <a:avLst/>
          </a:prstGeom>
          <a:ln w="1270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A3E04E-A61E-4B0C-84FC-96A19F441388}"/>
              </a:ext>
            </a:extLst>
          </p:cNvPr>
          <p:cNvCxnSpPr>
            <a:cxnSpLocks/>
          </p:cNvCxnSpPr>
          <p:nvPr/>
        </p:nvCxnSpPr>
        <p:spPr>
          <a:xfrm rot="6785385" flipH="1">
            <a:off x="1144745" y="2634344"/>
            <a:ext cx="996248" cy="861978"/>
          </a:xfrm>
          <a:prstGeom prst="straightConnector1">
            <a:avLst/>
          </a:prstGeom>
          <a:ln w="127000">
            <a:solidFill>
              <a:srgbClr val="1D2C1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B962A2-66A2-45FD-A36C-8993185056EF}"/>
              </a:ext>
            </a:extLst>
          </p:cNvPr>
          <p:cNvCxnSpPr>
            <a:cxnSpLocks/>
          </p:cNvCxnSpPr>
          <p:nvPr/>
        </p:nvCxnSpPr>
        <p:spPr>
          <a:xfrm rot="16609200">
            <a:off x="3720672" y="4222792"/>
            <a:ext cx="771849" cy="1102636"/>
          </a:xfrm>
          <a:prstGeom prst="straightConnector1">
            <a:avLst/>
          </a:prstGeom>
          <a:ln w="127000">
            <a:solidFill>
              <a:srgbClr val="A163C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F6336D-05DC-4DB0-AA5D-55A2C0510ED2}"/>
                  </a:ext>
                </a:extLst>
              </p:cNvPr>
              <p:cNvSpPr txBox="1"/>
              <p:nvPr/>
            </p:nvSpPr>
            <p:spPr>
              <a:xfrm>
                <a:off x="1020268" y="5355253"/>
                <a:ext cx="951030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F6336D-05DC-4DB0-AA5D-55A2C051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68" y="5355253"/>
                <a:ext cx="951030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7575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51"/>
    </mc:Choice>
    <mc:Fallback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49" grpId="0"/>
      <p:bldP spid="40" grpId="0"/>
      <p:bldP spid="41" grpId="0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12024510" cy="3592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𝐷𝐶𝐵𝐴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𝐷𝐶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12024510" cy="3592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/>
              <p:nvPr/>
            </p:nvSpPr>
            <p:spPr>
              <a:xfrm>
                <a:off x="886215" y="4600313"/>
                <a:ext cx="9662516" cy="19389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dirty="0">
                  <a:solidFill>
                    <a:schemeClr val="tx1"/>
                  </a:solidFill>
                </a:endParaRP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𝐵𝐴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8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5" y="4600313"/>
                <a:ext cx="9662516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584422-C435-4B99-BD22-34837C3EE52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9840" y="1799640"/>
              <a:ext cx="10446480" cy="468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584422-C435-4B99-BD22-34837C3EE5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480" y="1790280"/>
                <a:ext cx="10465200" cy="4704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28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11"/>
    </mc:Choice>
    <mc:Fallback xmlns="">
      <p:transition spd="slow" advTm="73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/>
              <p:nvPr/>
            </p:nvSpPr>
            <p:spPr>
              <a:xfrm>
                <a:off x="886215" y="4600313"/>
                <a:ext cx="9662516" cy="18774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dirty="0">
                  <a:solidFill>
                    <a:schemeClr val="tx1"/>
                  </a:solidFill>
                </a:endParaRP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𝐵𝐴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8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5" y="4600313"/>
                <a:ext cx="9662516" cy="1877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504EA-96FF-441F-9963-4FA914658A31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12024510" cy="3592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𝐷𝐶𝐵𝐴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𝐷𝐶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504EA-96FF-441F-9963-4FA91465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12024510" cy="3592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4CC368-B97E-4185-BDA2-B7ABACFE989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79680" y="4547520"/>
              <a:ext cx="7514640" cy="198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4CC368-B97E-4185-BDA2-B7ABACFE98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0320" y="4538160"/>
                <a:ext cx="7533360" cy="20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090DDDB-42B4-4819-8BB8-3573F04F2E8F}"/>
              </a:ext>
            </a:extLst>
          </p:cNvPr>
          <p:cNvGrpSpPr/>
          <p:nvPr/>
        </p:nvGrpSpPr>
        <p:grpSpPr>
          <a:xfrm>
            <a:off x="9142395" y="-2025782"/>
            <a:ext cx="3049605" cy="2025782"/>
            <a:chOff x="8705341" y="185038"/>
            <a:chExt cx="3419753" cy="227166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627194-01CC-406D-AD10-48F325AED10F}"/>
                </a:ext>
              </a:extLst>
            </p:cNvPr>
            <p:cNvCxnSpPr>
              <a:cxnSpLocks/>
            </p:cNvCxnSpPr>
            <p:nvPr/>
          </p:nvCxnSpPr>
          <p:spPr>
            <a:xfrm rot="7670548" flipV="1">
              <a:off x="8791390" y="125902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7091AC-D510-4985-B588-60A2838AF272}"/>
                </a:ext>
              </a:extLst>
            </p:cNvPr>
            <p:cNvCxnSpPr>
              <a:cxnSpLocks/>
            </p:cNvCxnSpPr>
            <p:nvPr/>
          </p:nvCxnSpPr>
          <p:spPr>
            <a:xfrm rot="18470548" flipV="1">
              <a:off x="10946283" y="837013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ABE8A-465A-41A1-AE74-1BFBC714C43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97437" y="520967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08BD05-1DDF-4922-AE7F-9F79F5B8F90D}"/>
                </a:ext>
              </a:extLst>
            </p:cNvPr>
            <p:cNvGrpSpPr/>
            <p:nvPr/>
          </p:nvGrpSpPr>
          <p:grpSpPr>
            <a:xfrm>
              <a:off x="8720857" y="185038"/>
              <a:ext cx="3404237" cy="1847333"/>
              <a:chOff x="1352550" y="3543300"/>
              <a:chExt cx="4686300" cy="254305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DC9760-9373-4B18-86AA-2FC373E580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5457703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F0F60A0-8FEE-499C-874A-95D277546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4114800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25CC7B5-89CE-4D0B-AA1D-F294FFC13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49" y="3570612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F0BBFBF-D11E-4B75-8945-16F2FAA63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3543300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02AC0E-5217-497E-82FE-B633462536D7}"/>
                    </a:ext>
                  </a:extLst>
                </p:cNvPr>
                <p:cNvSpPr txBox="1"/>
                <p:nvPr/>
              </p:nvSpPr>
              <p:spPr>
                <a:xfrm>
                  <a:off x="10749244" y="1662895"/>
                  <a:ext cx="541368" cy="7938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4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C02AC0E-5217-497E-82FE-B6334625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244" y="1662895"/>
                  <a:ext cx="541368" cy="7938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F61C3B-FC22-422E-9388-FFEE408A3B93}"/>
                    </a:ext>
                  </a:extLst>
                </p:cNvPr>
                <p:cNvSpPr txBox="1"/>
                <p:nvPr/>
              </p:nvSpPr>
              <p:spPr>
                <a:xfrm>
                  <a:off x="8705341" y="359913"/>
                  <a:ext cx="595504" cy="7938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F61C3B-FC22-422E-9388-FFEE408A3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5341" y="359913"/>
                  <a:ext cx="595504" cy="7938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EEE1B-6155-442E-B095-DAB287854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337" y="151130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CBE23-9B38-4367-BDA6-3880413B1493}"/>
                    </a:ext>
                  </a:extLst>
                </p:cNvPr>
                <p:cNvSpPr txBox="1"/>
                <p:nvPr/>
              </p:nvSpPr>
              <p:spPr>
                <a:xfrm>
                  <a:off x="9942639" y="1171001"/>
                  <a:ext cx="541368" cy="7247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CBE23-9B38-4367-BDA6-3880413B1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639" y="1171001"/>
                  <a:ext cx="541368" cy="7247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500C1F-78C5-4F24-8192-6B0BB9922AE3}"/>
                    </a:ext>
                  </a:extLst>
                </p:cNvPr>
                <p:cNvSpPr txBox="1"/>
                <p:nvPr/>
              </p:nvSpPr>
              <p:spPr>
                <a:xfrm>
                  <a:off x="11198124" y="597687"/>
                  <a:ext cx="541368" cy="7247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500C1F-78C5-4F24-8192-6B0BB9922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124" y="597687"/>
                  <a:ext cx="541368" cy="7247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B19F420-F2CE-4C6D-8EF3-52EA248E318F}"/>
                    </a:ext>
                  </a:extLst>
                </p:cNvPr>
                <p:cNvSpPr txBox="1"/>
                <p:nvPr/>
              </p:nvSpPr>
              <p:spPr>
                <a:xfrm>
                  <a:off x="10416168" y="254786"/>
                  <a:ext cx="541368" cy="7247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B19F420-F2CE-4C6D-8EF3-52EA248E3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168" y="254786"/>
                  <a:ext cx="541368" cy="72478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7B417D-D684-4F0E-A763-D6C27DDA1BDA}"/>
                    </a:ext>
                  </a:extLst>
                </p:cNvPr>
                <p:cNvSpPr txBox="1"/>
                <p:nvPr/>
              </p:nvSpPr>
              <p:spPr>
                <a:xfrm>
                  <a:off x="9108067" y="1004086"/>
                  <a:ext cx="541368" cy="7247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7B417D-D684-4F0E-A763-D6C27DDA1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067" y="1004086"/>
                  <a:ext cx="541368" cy="72478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134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34">
        <p:fade/>
      </p:transition>
    </mc:Choice>
    <mc:Fallback xmlns="">
      <p:transition spd="med" advTm="214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/>
              <p:nvPr/>
            </p:nvSpPr>
            <p:spPr>
              <a:xfrm>
                <a:off x="886215" y="4600313"/>
                <a:ext cx="9662516" cy="206761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4800" b="0" dirty="0">
                  <a:solidFill>
                    <a:schemeClr val="tx1"/>
                  </a:solidFill>
                </a:endParaRP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8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5" y="4600313"/>
                <a:ext cx="9662516" cy="2067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7283C-64D1-4AC5-A47F-67338913DD50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12024510" cy="3592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𝐷𝐶𝐵𝐴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𝐷𝐶𝐵𝐴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𝐷𝐶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7283C-64D1-4AC5-A47F-67338913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12024510" cy="3592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435D33-E597-40C8-A97C-745CEFB871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83520" y="5398200"/>
              <a:ext cx="1547640" cy="12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435D33-E597-40C8-A97C-745CEFB871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4160" y="5388840"/>
                <a:ext cx="1566360" cy="1238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6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13">
        <p:fade/>
      </p:transition>
    </mc:Choice>
    <mc:Fallback xmlns="">
      <p:transition spd="med" advTm="91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2249A-FDB8-42AA-9518-44AAB618999E}"/>
                  </a:ext>
                </a:extLst>
              </p:cNvPr>
              <p:cNvSpPr txBox="1"/>
              <p:nvPr/>
            </p:nvSpPr>
            <p:spPr>
              <a:xfrm>
                <a:off x="1" y="1821637"/>
                <a:ext cx="12191999" cy="321472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3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1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138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3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3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2249A-FDB8-42AA-9518-44AAB618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821637"/>
                <a:ext cx="12191999" cy="3214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7D2DA3F-E903-4311-86B3-5E0EC5D7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Basis vectors</a:t>
            </a:r>
            <a:endParaRPr lang="en-CA" sz="8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95FB1-1BB6-47F5-8197-C79B669804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99000" y="4621680"/>
              <a:ext cx="10491840" cy="71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95FB1-1BB6-47F5-8197-C79B669804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640" y="4612320"/>
                <a:ext cx="10510560" cy="73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74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2"/>
    </mc:Choice>
    <mc:Fallback xmlns="">
      <p:transition spd="slow" advTm="7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𝐷𝐶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36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/>
              <p:nvPr/>
            </p:nvSpPr>
            <p:spPr>
              <a:xfrm>
                <a:off x="1" y="1935748"/>
                <a:ext cx="7867650" cy="187833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endParaRPr lang="en-US" sz="1400" b="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𝑟𝑠</m:t>
                        </m:r>
                      </m:den>
                    </m:f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36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35748"/>
                <a:ext cx="7867650" cy="18783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17150D3-54AE-4CF3-B144-AE4D913EFB8A}"/>
              </a:ext>
            </a:extLst>
          </p:cNvPr>
          <p:cNvGrpSpPr/>
          <p:nvPr/>
        </p:nvGrpSpPr>
        <p:grpSpPr>
          <a:xfrm>
            <a:off x="6115050" y="2376518"/>
            <a:ext cx="5887844" cy="4177758"/>
            <a:chOff x="3640394" y="194914"/>
            <a:chExt cx="6433615" cy="448769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D867E2-5F3D-4E8E-806D-752BA03D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3394" y="3246674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20B4BD-7138-4711-BF74-9FA965F21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844" y="1332271"/>
              <a:ext cx="3733800" cy="6286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5F605AD-E544-4234-B7DA-992D3004FE01}"/>
                    </a:ext>
                  </a:extLst>
                </p:cNvPr>
                <p:cNvSpPr txBox="1"/>
                <p:nvPr/>
              </p:nvSpPr>
              <p:spPr>
                <a:xfrm>
                  <a:off x="6313612" y="3518506"/>
                  <a:ext cx="692434" cy="830997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5F605AD-E544-4234-B7DA-992D3004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12" y="3518506"/>
                  <a:ext cx="692434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0314D5-911E-430D-8151-5FF0DF01F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3394" y="1903771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88159F-BF5E-4428-8D83-8A45F5A90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0994" y="1359583"/>
              <a:ext cx="1028700" cy="197155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9A78-7635-4A0E-A4B3-CAC88F8E41B0}"/>
                    </a:ext>
                  </a:extLst>
                </p:cNvPr>
                <p:cNvSpPr txBox="1"/>
                <p:nvPr/>
              </p:nvSpPr>
              <p:spPr>
                <a:xfrm>
                  <a:off x="4605334" y="2040090"/>
                  <a:ext cx="677173" cy="830997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5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9A78-7635-4A0E-A4B3-CAC88F8E4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334" y="2040090"/>
                  <a:ext cx="677173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92FCE7-C777-4E2A-9F72-2A159F32BA37}"/>
                </a:ext>
              </a:extLst>
            </p:cNvPr>
            <p:cNvGrpSpPr/>
            <p:nvPr/>
          </p:nvGrpSpPr>
          <p:grpSpPr>
            <a:xfrm>
              <a:off x="3911228" y="1551120"/>
              <a:ext cx="1660977" cy="2371423"/>
              <a:chOff x="651834" y="3114449"/>
              <a:chExt cx="1660977" cy="2371423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3FF7331-9A6E-4D4A-8771-A93123C8F99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532" flipH="1">
                <a:off x="1383698" y="3181584"/>
                <a:ext cx="996248" cy="861978"/>
              </a:xfrm>
              <a:prstGeom prst="straightConnector1">
                <a:avLst/>
              </a:prstGeom>
              <a:ln w="127000">
                <a:solidFill>
                  <a:srgbClr val="4F522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5FDD094-34FC-4B8B-9D10-10371D0D0846}"/>
                  </a:ext>
                </a:extLst>
              </p:cNvPr>
              <p:cNvCxnSpPr>
                <a:cxnSpLocks/>
              </p:cNvCxnSpPr>
              <p:nvPr/>
            </p:nvCxnSpPr>
            <p:spPr>
              <a:xfrm rot="5499979" flipH="1">
                <a:off x="960999" y="3836266"/>
                <a:ext cx="996248" cy="861978"/>
              </a:xfrm>
              <a:prstGeom prst="straightConnector1">
                <a:avLst/>
              </a:prstGeom>
              <a:ln w="127000">
                <a:solidFill>
                  <a:srgbClr val="95692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912231F-1C84-4812-8E2B-C62E6E30A038}"/>
                  </a:ext>
                </a:extLst>
              </p:cNvPr>
              <p:cNvCxnSpPr>
                <a:cxnSpLocks/>
              </p:cNvCxnSpPr>
              <p:nvPr/>
            </p:nvCxnSpPr>
            <p:spPr>
              <a:xfrm rot="4784668" flipH="1">
                <a:off x="584699" y="4556759"/>
                <a:ext cx="996248" cy="861978"/>
              </a:xfrm>
              <a:prstGeom prst="straightConnector1">
                <a:avLst/>
              </a:prstGeom>
              <a:ln w="127000">
                <a:solidFill>
                  <a:srgbClr val="CF403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063DCD-E8C4-41DD-ADCF-637BFA67F8B3}"/>
                </a:ext>
              </a:extLst>
            </p:cNvPr>
            <p:cNvGrpSpPr/>
            <p:nvPr/>
          </p:nvGrpSpPr>
          <p:grpSpPr>
            <a:xfrm>
              <a:off x="8622842" y="194914"/>
              <a:ext cx="1451167" cy="2142250"/>
              <a:chOff x="5363448" y="1758243"/>
              <a:chExt cx="1451167" cy="2142250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2D2A756-2421-41A5-8EAB-D8B741F777D3}"/>
                  </a:ext>
                </a:extLst>
              </p:cNvPr>
              <p:cNvCxnSpPr>
                <a:cxnSpLocks/>
              </p:cNvCxnSpPr>
              <p:nvPr/>
            </p:nvCxnSpPr>
            <p:spPr>
              <a:xfrm rot="13117556">
                <a:off x="6205241" y="2543804"/>
                <a:ext cx="0" cy="1356689"/>
              </a:xfrm>
              <a:prstGeom prst="straightConnector1">
                <a:avLst/>
              </a:prstGeom>
              <a:ln w="127000">
                <a:solidFill>
                  <a:srgbClr val="9C9EE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266046E-5A48-4A3E-95E8-43F85350529A}"/>
                  </a:ext>
                </a:extLst>
              </p:cNvPr>
              <p:cNvCxnSpPr>
                <a:cxnSpLocks/>
              </p:cNvCxnSpPr>
              <p:nvPr/>
            </p:nvCxnSpPr>
            <p:spPr>
              <a:xfrm rot="13891787">
                <a:off x="6041793" y="3151961"/>
                <a:ext cx="0" cy="1356689"/>
              </a:xfrm>
              <a:prstGeom prst="straightConnector1">
                <a:avLst/>
              </a:prstGeom>
              <a:ln w="127000">
                <a:solidFill>
                  <a:srgbClr val="9FD9DD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0D78103-89A8-4C08-8404-F216EE996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8708" y="1758243"/>
                <a:ext cx="625907" cy="1159602"/>
              </a:xfrm>
              <a:prstGeom prst="straightConnector1">
                <a:avLst/>
              </a:prstGeom>
              <a:ln w="127000">
                <a:solidFill>
                  <a:srgbClr val="92D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83DCA8-F468-4B65-AEE7-7F792400A037}"/>
                </a:ext>
              </a:extLst>
            </p:cNvPr>
            <p:cNvGrpSpPr/>
            <p:nvPr/>
          </p:nvGrpSpPr>
          <p:grpSpPr>
            <a:xfrm>
              <a:off x="5129799" y="205597"/>
              <a:ext cx="3296106" cy="1681092"/>
              <a:chOff x="1870405" y="1768926"/>
              <a:chExt cx="3296106" cy="1681092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9AFD0D4-87DE-470B-BC6F-6ACB44A21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3648" y="1768926"/>
                <a:ext cx="322863" cy="1372738"/>
              </a:xfrm>
              <a:prstGeom prst="straightConnector1">
                <a:avLst/>
              </a:prstGeom>
              <a:ln w="127000"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F253DF9-E1E0-4B31-9D41-8AD12DBE2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3073" y="2059486"/>
                <a:ext cx="57454" cy="1250246"/>
              </a:xfrm>
              <a:prstGeom prst="straightConnector1">
                <a:avLst/>
              </a:prstGeom>
              <a:ln w="127000">
                <a:solidFill>
                  <a:schemeClr val="accent6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0252344-4320-4174-9A1C-3EB115E8EE77}"/>
                  </a:ext>
                </a:extLst>
              </p:cNvPr>
              <p:cNvCxnSpPr>
                <a:cxnSpLocks/>
              </p:cNvCxnSpPr>
              <p:nvPr/>
            </p:nvCxnSpPr>
            <p:spPr>
              <a:xfrm rot="6785385" flipH="1">
                <a:off x="1803270" y="2520905"/>
                <a:ext cx="996248" cy="861978"/>
              </a:xfrm>
              <a:prstGeom prst="straightConnector1">
                <a:avLst/>
              </a:prstGeom>
              <a:ln w="127000">
                <a:solidFill>
                  <a:srgbClr val="1D2C1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E286C7-2334-45F0-BD76-979D034DBB3E}"/>
                </a:ext>
              </a:extLst>
            </p:cNvPr>
            <p:cNvGrpSpPr/>
            <p:nvPr/>
          </p:nvGrpSpPr>
          <p:grpSpPr>
            <a:xfrm>
              <a:off x="6362245" y="2711417"/>
              <a:ext cx="3394910" cy="1129804"/>
              <a:chOff x="3102851" y="4274746"/>
              <a:chExt cx="3394910" cy="1129804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503D80B-537F-4319-8ABD-E4CFE9D4CD4D}"/>
                  </a:ext>
                </a:extLst>
              </p:cNvPr>
              <p:cNvCxnSpPr>
                <a:cxnSpLocks/>
              </p:cNvCxnSpPr>
              <p:nvPr/>
            </p:nvCxnSpPr>
            <p:spPr>
              <a:xfrm rot="17837953">
                <a:off x="2864520" y="4515086"/>
                <a:ext cx="1127795" cy="651133"/>
              </a:xfrm>
              <a:prstGeom prst="straightConnector1">
                <a:avLst/>
              </a:prstGeom>
              <a:ln w="127000">
                <a:solidFill>
                  <a:srgbClr val="7332A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F0568C6-781F-4DB7-943E-741F8ABFD70D}"/>
                  </a:ext>
                </a:extLst>
              </p:cNvPr>
              <p:cNvCxnSpPr>
                <a:cxnSpLocks/>
              </p:cNvCxnSpPr>
              <p:nvPr/>
            </p:nvCxnSpPr>
            <p:spPr>
              <a:xfrm rot="14855288">
                <a:off x="5819417" y="3880401"/>
                <a:ext cx="0" cy="1356689"/>
              </a:xfrm>
              <a:prstGeom prst="straightConnector1">
                <a:avLst/>
              </a:prstGeom>
              <a:ln w="127000">
                <a:solidFill>
                  <a:srgbClr val="C39BE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1872DD0-2901-4491-8289-B802606A6D5A}"/>
                  </a:ext>
                </a:extLst>
              </p:cNvPr>
              <p:cNvCxnSpPr>
                <a:cxnSpLocks/>
              </p:cNvCxnSpPr>
              <p:nvPr/>
            </p:nvCxnSpPr>
            <p:spPr>
              <a:xfrm rot="16609200">
                <a:off x="4379197" y="4109353"/>
                <a:ext cx="771849" cy="1102636"/>
              </a:xfrm>
              <a:prstGeom prst="straightConnector1">
                <a:avLst/>
              </a:prstGeom>
              <a:ln w="127000">
                <a:solidFill>
                  <a:srgbClr val="A163C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C3813E-E290-4329-8F37-EF3CC604503C}"/>
                </a:ext>
              </a:extLst>
            </p:cNvPr>
            <p:cNvCxnSpPr>
              <a:cxnSpLocks/>
            </p:cNvCxnSpPr>
            <p:nvPr/>
          </p:nvCxnSpPr>
          <p:spPr>
            <a:xfrm rot="18896655">
              <a:off x="4697565" y="3322783"/>
              <a:ext cx="1425126" cy="217891"/>
            </a:xfrm>
            <a:prstGeom prst="straightConnector1">
              <a:avLst/>
            </a:prstGeom>
            <a:ln w="127000">
              <a:solidFill>
                <a:srgbClr val="4F22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B18A31-A428-4AAC-99CD-02AACA635F8B}"/>
                </a:ext>
              </a:extLst>
            </p:cNvPr>
            <p:cNvGrpSpPr/>
            <p:nvPr/>
          </p:nvGrpSpPr>
          <p:grpSpPr>
            <a:xfrm>
              <a:off x="3640394" y="3751621"/>
              <a:ext cx="1399101" cy="930988"/>
              <a:chOff x="381000" y="5314950"/>
              <a:chExt cx="1399101" cy="930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0C95F21-A109-4A4D-BF9B-8E89BB075068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5538052"/>
                    <a:ext cx="1399101" cy="707886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CA" sz="4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CD576F7-ABBB-4053-8A6D-68938C25A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5538052"/>
                    <a:ext cx="1399101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C55A01A-E62F-4643-843B-6D1930622377}"/>
                  </a:ext>
                </a:extLst>
              </p:cNvPr>
              <p:cNvSpPr/>
              <p:nvPr/>
            </p:nvSpPr>
            <p:spPr>
              <a:xfrm>
                <a:off x="1400175" y="531495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26347D-116D-435C-A51F-B33F4463A35B}"/>
                </a:ext>
              </a:extLst>
            </p:cNvPr>
            <p:cNvGrpSpPr/>
            <p:nvPr/>
          </p:nvGrpSpPr>
          <p:grpSpPr>
            <a:xfrm>
              <a:off x="7489089" y="3196631"/>
              <a:ext cx="1455783" cy="1083121"/>
              <a:chOff x="-75605" y="5102860"/>
              <a:chExt cx="1455783" cy="1083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8268602-2DFC-4861-95AA-9CE96FCDAC1C}"/>
                      </a:ext>
                    </a:extLst>
                  </p:cNvPr>
                  <p:cNvSpPr txBox="1"/>
                  <p:nvPr/>
                </p:nvSpPr>
                <p:spPr>
                  <a:xfrm>
                    <a:off x="-75605" y="5478095"/>
                    <a:ext cx="1455783" cy="707886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oMath>
                      </m:oMathPara>
                    </a14:m>
                    <a:endParaRPr lang="en-CA" sz="4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8268602-2DFC-4861-95AA-9CE96FCDA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5605" y="5478095"/>
                    <a:ext cx="1455783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F8CCA63-A235-4B6E-8D50-6E60B92A60A9}"/>
                  </a:ext>
                </a:extLst>
              </p:cNvPr>
              <p:cNvSpPr/>
              <p:nvPr/>
            </p:nvSpPr>
            <p:spPr>
              <a:xfrm>
                <a:off x="807085" y="510286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D5F1BCB-3C34-4DE6-82BD-160E88EE6EF3}"/>
                </a:ext>
              </a:extLst>
            </p:cNvPr>
            <p:cNvGrpSpPr/>
            <p:nvPr/>
          </p:nvGrpSpPr>
          <p:grpSpPr>
            <a:xfrm>
              <a:off x="8226335" y="587452"/>
              <a:ext cx="1455783" cy="859037"/>
              <a:chOff x="-478901" y="5158223"/>
              <a:chExt cx="1455783" cy="8590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D1E287E-0EF5-405A-A676-1DEB3BE9364F}"/>
                      </a:ext>
                    </a:extLst>
                  </p:cNvPr>
                  <p:cNvSpPr txBox="1"/>
                  <p:nvPr/>
                </p:nvSpPr>
                <p:spPr>
                  <a:xfrm>
                    <a:off x="-478901" y="5158223"/>
                    <a:ext cx="1455783" cy="707886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CA" sz="4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B8D79EA-580A-4896-9C53-D535FEFC6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78901" y="5158223"/>
                    <a:ext cx="1455783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4D9E916-62C6-4D42-B2CE-0F871AA350E5}"/>
                  </a:ext>
                </a:extLst>
              </p:cNvPr>
              <p:cNvSpPr/>
              <p:nvPr/>
            </p:nvSpPr>
            <p:spPr>
              <a:xfrm>
                <a:off x="639445" y="578866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F7DD983-1485-4A48-BAC5-4E0CEB44B480}"/>
                </a:ext>
              </a:extLst>
            </p:cNvPr>
            <p:cNvGrpSpPr/>
            <p:nvPr/>
          </p:nvGrpSpPr>
          <p:grpSpPr>
            <a:xfrm>
              <a:off x="5445257" y="921139"/>
              <a:ext cx="1455783" cy="1095621"/>
              <a:chOff x="894151" y="5074039"/>
              <a:chExt cx="1455783" cy="10956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DCF56F1-20F7-4F52-A375-20B5483B0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51" y="5074039"/>
                    <a:ext cx="1455783" cy="707886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CA" sz="4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30C7917-1705-47AF-952F-BADC59C899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151" y="5074039"/>
                    <a:ext cx="1455783" cy="70788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CAE4DE0-8C19-4DA9-BA38-AA13ADBB0607}"/>
                  </a:ext>
                </a:extLst>
              </p:cNvPr>
              <p:cNvSpPr/>
              <p:nvPr/>
            </p:nvSpPr>
            <p:spPr>
              <a:xfrm>
                <a:off x="1096645" y="594106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006284-D5D2-4D8C-BF7C-CC8FB9E08E9B}"/>
                  </a:ext>
                </a:extLst>
              </p:cNvPr>
              <p:cNvSpPr txBox="1"/>
              <p:nvPr/>
            </p:nvSpPr>
            <p:spPr>
              <a:xfrm>
                <a:off x="7214255" y="5657671"/>
                <a:ext cx="1102994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006284-D5D2-4D8C-BF7C-CC8FB9E08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255" y="5657671"/>
                <a:ext cx="1102994" cy="12003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007458-976B-40E6-A395-CC1050E019C4}"/>
                  </a:ext>
                </a:extLst>
              </p:cNvPr>
              <p:cNvSpPr txBox="1"/>
              <p:nvPr/>
            </p:nvSpPr>
            <p:spPr>
              <a:xfrm>
                <a:off x="10822355" y="4990921"/>
                <a:ext cx="1445845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AE77D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AE77D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AE77D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6600" dirty="0">
                  <a:solidFill>
                    <a:srgbClr val="AE77D7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007458-976B-40E6-A395-CC1050E01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355" y="4990921"/>
                <a:ext cx="1445845" cy="10156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0DFB28B-6750-46FF-8A85-C2074AECF6C6}"/>
              </a:ext>
            </a:extLst>
          </p:cNvPr>
          <p:cNvGrpSpPr/>
          <p:nvPr/>
        </p:nvGrpSpPr>
        <p:grpSpPr>
          <a:xfrm>
            <a:off x="2628900" y="4050457"/>
            <a:ext cx="2914650" cy="2807543"/>
            <a:chOff x="2628900" y="4050457"/>
            <a:chExt cx="2914650" cy="280754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75E76F4-428C-4199-80A5-F80535A22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774" b="1"/>
            <a:stretch/>
          </p:blipFill>
          <p:spPr>
            <a:xfrm>
              <a:off x="2628900" y="4050457"/>
              <a:ext cx="2724150" cy="2807543"/>
            </a:xfrm>
            <a:prstGeom prst="rect">
              <a:avLst/>
            </a:prstGeom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4AAEAD-8293-4EDB-9666-A9E86DA71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6583" y="5200650"/>
              <a:ext cx="976967" cy="492970"/>
            </a:xfrm>
            <a:prstGeom prst="straightConnector1">
              <a:avLst/>
            </a:prstGeom>
            <a:ln w="76200">
              <a:solidFill>
                <a:srgbClr val="4F22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661BD2A-7400-44F9-AE80-A13B93104A3D}"/>
                </a:ext>
              </a:extLst>
            </p:cNvPr>
            <p:cNvCxnSpPr>
              <a:cxnSpLocks/>
            </p:cNvCxnSpPr>
            <p:nvPr/>
          </p:nvCxnSpPr>
          <p:spPr>
            <a:xfrm>
              <a:off x="3328333" y="5465020"/>
              <a:ext cx="862667" cy="51668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FF2023-E03A-47DE-BB9C-E5FB08041B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5040" y="1654200"/>
              <a:ext cx="11822040" cy="506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FF2023-E03A-47DE-BB9C-E5FB08041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5680" y="1644840"/>
                <a:ext cx="11840760" cy="5088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49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87"/>
    </mc:Choice>
    <mc:Fallback xmlns="">
      <p:transition spd="slow" advTm="48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28" grpId="0"/>
      <p:bldP spid="66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8A3317-C047-4A29-8EEB-D2FE25E03C98}"/>
              </a:ext>
            </a:extLst>
          </p:cNvPr>
          <p:cNvCxnSpPr>
            <a:cxnSpLocks/>
          </p:cNvCxnSpPr>
          <p:nvPr/>
        </p:nvCxnSpPr>
        <p:spPr>
          <a:xfrm flipV="1">
            <a:off x="7240365" y="3698427"/>
            <a:ext cx="3417057" cy="585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1F7E11-0DB3-4CBC-8DB4-D41166878CA7}"/>
              </a:ext>
            </a:extLst>
          </p:cNvPr>
          <p:cNvCxnSpPr>
            <a:cxnSpLocks/>
          </p:cNvCxnSpPr>
          <p:nvPr/>
        </p:nvCxnSpPr>
        <p:spPr>
          <a:xfrm flipV="1">
            <a:off x="8094629" y="1916240"/>
            <a:ext cx="3417057" cy="5852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2B85F9-5620-4CC9-B59D-A483D819DED1}"/>
                  </a:ext>
                </a:extLst>
              </p:cNvPr>
              <p:cNvSpPr txBox="1"/>
              <p:nvPr/>
            </p:nvSpPr>
            <p:spPr>
              <a:xfrm>
                <a:off x="8374073" y="4065785"/>
                <a:ext cx="633694" cy="773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2B85F9-5620-4CC9-B59D-A483D819D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73" y="4065785"/>
                <a:ext cx="633694" cy="77360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B6190B-EF0B-43B5-9FC6-EF535FF16F85}"/>
              </a:ext>
            </a:extLst>
          </p:cNvPr>
          <p:cNvCxnSpPr>
            <a:cxnSpLocks/>
          </p:cNvCxnSpPr>
          <p:nvPr/>
        </p:nvCxnSpPr>
        <p:spPr>
          <a:xfrm flipV="1">
            <a:off x="7240365" y="2448270"/>
            <a:ext cx="941434" cy="18353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D5AE1-1D97-4324-9AEB-807F63FC5F52}"/>
              </a:ext>
            </a:extLst>
          </p:cNvPr>
          <p:cNvCxnSpPr>
            <a:cxnSpLocks/>
          </p:cNvCxnSpPr>
          <p:nvPr/>
        </p:nvCxnSpPr>
        <p:spPr>
          <a:xfrm flipV="1">
            <a:off x="10587687" y="1941666"/>
            <a:ext cx="941434" cy="18353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2E9F86-19AD-44BF-B612-B401E8B7C6A1}"/>
                  </a:ext>
                </a:extLst>
              </p:cNvPr>
              <p:cNvSpPr txBox="1"/>
              <p:nvPr/>
            </p:nvSpPr>
            <p:spPr>
              <a:xfrm>
                <a:off x="7077410" y="2575174"/>
                <a:ext cx="619728" cy="773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2E9F86-19AD-44BF-B612-B401E8B7C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10" y="2575174"/>
                <a:ext cx="619728" cy="7736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A1BAD4-8865-4765-B112-671C7ED50A43}"/>
              </a:ext>
            </a:extLst>
          </p:cNvPr>
          <p:cNvCxnSpPr>
            <a:cxnSpLocks/>
          </p:cNvCxnSpPr>
          <p:nvPr/>
        </p:nvCxnSpPr>
        <p:spPr>
          <a:xfrm rot="18896655">
            <a:off x="7150582" y="3770997"/>
            <a:ext cx="1326701" cy="199407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8825F1-F67E-45FF-8E28-2C77CEE4F9BC}"/>
              </a:ext>
            </a:extLst>
          </p:cNvPr>
          <p:cNvGrpSpPr/>
          <p:nvPr/>
        </p:nvGrpSpPr>
        <p:grpSpPr>
          <a:xfrm>
            <a:off x="6194327" y="4168501"/>
            <a:ext cx="1280414" cy="866690"/>
            <a:chOff x="381000" y="5314950"/>
            <a:chExt cx="1399101" cy="930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4218CE0-70DB-4F64-9F49-00F111E0A234}"/>
                    </a:ext>
                  </a:extLst>
                </p:cNvPr>
                <p:cNvSpPr txBox="1"/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D576F7-ABBB-4053-8A6D-68938C25A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DCB264-C648-45AF-9125-02490A43371F}"/>
                </a:ext>
              </a:extLst>
            </p:cNvPr>
            <p:cNvSpPr/>
            <p:nvPr/>
          </p:nvSpPr>
          <p:spPr>
            <a:xfrm>
              <a:off x="1400175" y="53149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F78F9D-2057-4B71-9E01-924DF7277D4A}"/>
              </a:ext>
            </a:extLst>
          </p:cNvPr>
          <p:cNvGrpSpPr/>
          <p:nvPr/>
        </p:nvGrpSpPr>
        <p:grpSpPr>
          <a:xfrm>
            <a:off x="9506983" y="3651838"/>
            <a:ext cx="1332287" cy="913067"/>
            <a:chOff x="-304579" y="5102860"/>
            <a:chExt cx="1455783" cy="980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C65961E-D299-467A-9BE4-C5779DFB1F4C}"/>
                    </a:ext>
                  </a:extLst>
                </p:cNvPr>
                <p:cNvSpPr txBox="1"/>
                <p:nvPr/>
              </p:nvSpPr>
              <p:spPr>
                <a:xfrm>
                  <a:off x="-304579" y="5375779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C65961E-D299-467A-9BE4-C5779DFB1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4579" y="5375779"/>
                  <a:ext cx="1455783" cy="707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4BC74AC-93C6-4DB1-B231-B7F79B651823}"/>
                </a:ext>
              </a:extLst>
            </p:cNvPr>
            <p:cNvSpPr/>
            <p:nvPr/>
          </p:nvSpPr>
          <p:spPr>
            <a:xfrm>
              <a:off x="807085" y="51028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7B4B61-34BF-48FA-AD40-11238734E35A}"/>
              </a:ext>
            </a:extLst>
          </p:cNvPr>
          <p:cNvGrpSpPr/>
          <p:nvPr/>
        </p:nvGrpSpPr>
        <p:grpSpPr>
          <a:xfrm>
            <a:off x="10105487" y="1222861"/>
            <a:ext cx="1518433" cy="799709"/>
            <a:chOff x="-791139" y="5158223"/>
            <a:chExt cx="1659184" cy="859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3ADE0CA-AA94-4600-A32B-581BE2E21A2F}"/>
                    </a:ext>
                  </a:extLst>
                </p:cNvPr>
                <p:cNvSpPr txBox="1"/>
                <p:nvPr/>
              </p:nvSpPr>
              <p:spPr>
                <a:xfrm>
                  <a:off x="-791139" y="5158223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3ADE0CA-AA94-4600-A32B-581BE2E21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91139" y="5158223"/>
                  <a:ext cx="1455783" cy="70788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66E91-5AFE-428A-8E48-1323C987A0E8}"/>
                </a:ext>
              </a:extLst>
            </p:cNvPr>
            <p:cNvSpPr/>
            <p:nvPr/>
          </p:nvSpPr>
          <p:spPr>
            <a:xfrm>
              <a:off x="639445" y="57886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E442F6-685E-4B11-A7B2-3AEC81584531}"/>
              </a:ext>
            </a:extLst>
          </p:cNvPr>
          <p:cNvGrpSpPr/>
          <p:nvPr/>
        </p:nvGrpSpPr>
        <p:grpSpPr>
          <a:xfrm>
            <a:off x="7007881" y="1533502"/>
            <a:ext cx="1332287" cy="1019953"/>
            <a:chOff x="-21746" y="5074039"/>
            <a:chExt cx="1455783" cy="10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523C300-F50D-4B84-B034-CFD17E3B5221}"/>
                    </a:ext>
                  </a:extLst>
                </p:cNvPr>
                <p:cNvSpPr txBox="1"/>
                <p:nvPr/>
              </p:nvSpPr>
              <p:spPr>
                <a:xfrm>
                  <a:off x="-21746" y="5074039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523C300-F50D-4B84-B034-CFD17E3B5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746" y="5074039"/>
                  <a:ext cx="1455783" cy="7078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A9C70D7-F455-4338-AF8A-064069A1430C}"/>
                </a:ext>
              </a:extLst>
            </p:cNvPr>
            <p:cNvSpPr/>
            <p:nvPr/>
          </p:nvSpPr>
          <p:spPr>
            <a:xfrm>
              <a:off x="1096645" y="59410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D415A01-60B6-4FF2-A4FD-057D6AD8A315}"/>
                  </a:ext>
                </a:extLst>
              </p:cNvPr>
              <p:cNvSpPr txBox="1"/>
              <p:nvPr/>
            </p:nvSpPr>
            <p:spPr>
              <a:xfrm>
                <a:off x="7586973" y="4896988"/>
                <a:ext cx="3425105" cy="12754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𝑓𝑖𝑒𝑙𝑑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D415A01-60B6-4FF2-A4FD-057D6AD8A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73" y="4896988"/>
                <a:ext cx="3425105" cy="127541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6F4A87-B602-4AFB-ADD2-6592159AB4D3}"/>
              </a:ext>
            </a:extLst>
          </p:cNvPr>
          <p:cNvGrpSpPr/>
          <p:nvPr/>
        </p:nvGrpSpPr>
        <p:grpSpPr>
          <a:xfrm>
            <a:off x="7561769" y="838200"/>
            <a:ext cx="3947593" cy="3218598"/>
            <a:chOff x="7561769" y="838200"/>
            <a:chExt cx="3947593" cy="3218598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26F170-8618-4D6D-858B-22069F019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1769" y="2895600"/>
              <a:ext cx="648781" cy="772558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2D4BB75-193F-462A-9DDE-81B7AB29C9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15650" y="1847850"/>
              <a:ext cx="214640" cy="865735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B35BFB0-85A3-4E46-B10D-AA36DDA71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6550" y="2286000"/>
              <a:ext cx="392312" cy="886595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9A9C2D6-E3CB-4FC3-98A7-F75F1BE063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8550" y="838200"/>
              <a:ext cx="250812" cy="1098748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BEB1FDF-4E81-4C7F-AE94-16D8E451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4100" y="1200150"/>
              <a:ext cx="334304" cy="945161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AB6D1E6-E008-4AFD-A845-D25802F6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952" y="1181100"/>
              <a:ext cx="158648" cy="1120672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6F2F6C3-106E-46D9-8384-4E9201690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4" y="1333500"/>
              <a:ext cx="611166" cy="1216406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964D44E-0550-4FB1-9873-76CD91DD7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7701" y="3257550"/>
              <a:ext cx="361499" cy="799248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0ADC1C-08F5-4A24-952F-C29ECEE0B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1750" y="2876551"/>
              <a:ext cx="405738" cy="824662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465202-B7B5-466A-8028-F057B848DF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0697" y="3162300"/>
              <a:ext cx="252199" cy="693926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FC711D-9BBA-4709-8A41-65B023F73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3086" y="2228850"/>
              <a:ext cx="319364" cy="892658"/>
            </a:xfrm>
            <a:prstGeom prst="straightConnector1">
              <a:avLst/>
            </a:prstGeom>
            <a:ln w="1270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05383F0-D7E1-45EC-A8E0-75AED70FE3A2}"/>
              </a:ext>
            </a:extLst>
          </p:cNvPr>
          <p:cNvGrpSpPr/>
          <p:nvPr/>
        </p:nvGrpSpPr>
        <p:grpSpPr>
          <a:xfrm>
            <a:off x="0" y="852518"/>
            <a:ext cx="5887844" cy="4481482"/>
            <a:chOff x="0" y="852518"/>
            <a:chExt cx="5887844" cy="44814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908421-5423-4D44-9853-28C2EA227789}"/>
                </a:ext>
              </a:extLst>
            </p:cNvPr>
            <p:cNvGrpSpPr/>
            <p:nvPr/>
          </p:nvGrpSpPr>
          <p:grpSpPr>
            <a:xfrm>
              <a:off x="0" y="852518"/>
              <a:ext cx="5887844" cy="4177758"/>
              <a:chOff x="3640394" y="194914"/>
              <a:chExt cx="6433615" cy="448769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0C0ADA5-6985-4518-B3EF-8FD5D4B3E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3394" y="3246674"/>
                <a:ext cx="3733800" cy="6286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D3C211-F112-4860-A77B-E117DBA24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6844" y="1332271"/>
                <a:ext cx="3733800" cy="6286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1F136FF-8489-4466-8CDC-F7A8852FA6C3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638" y="3641285"/>
                    <a:ext cx="692434" cy="83099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CA" sz="5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1F136FF-8489-4466-8CDC-F7A8852FA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638" y="3641285"/>
                    <a:ext cx="692434" cy="83099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14E34EC-DCF6-4A46-9333-232E0A94B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3394" y="1903771"/>
                <a:ext cx="1028700" cy="19715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C91373E-15CA-418C-9272-F33EDDBA8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0994" y="1359583"/>
                <a:ext cx="1028700" cy="19715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290585-6964-4A5C-A435-DC72B0E615CB}"/>
                      </a:ext>
                    </a:extLst>
                  </p:cNvPr>
                  <p:cNvSpPr txBox="1"/>
                  <p:nvPr/>
                </p:nvSpPr>
                <p:spPr>
                  <a:xfrm>
                    <a:off x="4605334" y="2040090"/>
                    <a:ext cx="677173" cy="83099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5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290585-6964-4A5C-A435-DC72B0E615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5334" y="2040090"/>
                    <a:ext cx="677173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4DE5502-B716-491F-A174-6407A14F9ADC}"/>
                  </a:ext>
                </a:extLst>
              </p:cNvPr>
              <p:cNvGrpSpPr/>
              <p:nvPr/>
            </p:nvGrpSpPr>
            <p:grpSpPr>
              <a:xfrm>
                <a:off x="3911228" y="1551120"/>
                <a:ext cx="1660977" cy="2371423"/>
                <a:chOff x="651834" y="3114449"/>
                <a:chExt cx="1660977" cy="2371423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8CE7EBE-CE0F-4A4F-965B-57B71EC28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46532" flipH="1">
                  <a:off x="1383698" y="3181584"/>
                  <a:ext cx="996248" cy="861978"/>
                </a:xfrm>
                <a:prstGeom prst="straightConnector1">
                  <a:avLst/>
                </a:prstGeom>
                <a:ln w="127000">
                  <a:solidFill>
                    <a:srgbClr val="4F522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5C899E3-7C09-4762-BD55-6AF0F7CB3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99979" flipH="1">
                  <a:off x="960999" y="3836266"/>
                  <a:ext cx="996248" cy="861978"/>
                </a:xfrm>
                <a:prstGeom prst="straightConnector1">
                  <a:avLst/>
                </a:prstGeom>
                <a:ln w="127000">
                  <a:solidFill>
                    <a:srgbClr val="95692F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DBC1FFF-978E-4EC3-8FFA-98C88CF22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784668" flipH="1">
                  <a:off x="584699" y="4556759"/>
                  <a:ext cx="996248" cy="861978"/>
                </a:xfrm>
                <a:prstGeom prst="straightConnector1">
                  <a:avLst/>
                </a:prstGeom>
                <a:ln w="127000">
                  <a:solidFill>
                    <a:srgbClr val="CF403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B11EA8-59B7-4AD2-9CEB-0FBBFF5BACD7}"/>
                  </a:ext>
                </a:extLst>
              </p:cNvPr>
              <p:cNvGrpSpPr/>
              <p:nvPr/>
            </p:nvGrpSpPr>
            <p:grpSpPr>
              <a:xfrm>
                <a:off x="8622842" y="194914"/>
                <a:ext cx="1451167" cy="2142250"/>
                <a:chOff x="5363448" y="1758243"/>
                <a:chExt cx="1451167" cy="214225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6489AD3-FEE2-45F9-BEAC-264518465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117556">
                  <a:off x="6205241" y="2543804"/>
                  <a:ext cx="0" cy="1356689"/>
                </a:xfrm>
                <a:prstGeom prst="straightConnector1">
                  <a:avLst/>
                </a:prstGeom>
                <a:ln w="127000">
                  <a:solidFill>
                    <a:srgbClr val="9C9EE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721A7B1-7405-415B-8C0E-5FD11D633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891787">
                  <a:off x="6041793" y="3151961"/>
                  <a:ext cx="0" cy="1356689"/>
                </a:xfrm>
                <a:prstGeom prst="straightConnector1">
                  <a:avLst/>
                </a:prstGeom>
                <a:ln w="127000">
                  <a:solidFill>
                    <a:srgbClr val="9FD9DD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E6D6C79C-D756-4FD6-BFE0-6CBC5AF37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88708" y="1758243"/>
                  <a:ext cx="625907" cy="1159602"/>
                </a:xfrm>
                <a:prstGeom prst="straightConnector1">
                  <a:avLst/>
                </a:prstGeom>
                <a:ln w="127000">
                  <a:solidFill>
                    <a:srgbClr val="92D05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57A5AEE-75B7-49EE-8E94-CC4FBCA4D6EB}"/>
                  </a:ext>
                </a:extLst>
              </p:cNvPr>
              <p:cNvGrpSpPr/>
              <p:nvPr/>
            </p:nvGrpSpPr>
            <p:grpSpPr>
              <a:xfrm>
                <a:off x="5129799" y="205597"/>
                <a:ext cx="3296106" cy="1681092"/>
                <a:chOff x="1870405" y="1768926"/>
                <a:chExt cx="3296106" cy="1681092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C96B74F-79DF-41D9-ABB2-7D0E93CB8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43648" y="1768926"/>
                  <a:ext cx="322863" cy="1372738"/>
                </a:xfrm>
                <a:prstGeom prst="straightConnector1">
                  <a:avLst/>
                </a:prstGeom>
                <a:ln w="127000">
                  <a:solidFill>
                    <a:schemeClr val="accent6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E5BB081-2340-4D7B-A2FC-F2D9E92F7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23073" y="2059486"/>
                  <a:ext cx="57454" cy="1250246"/>
                </a:xfrm>
                <a:prstGeom prst="straightConnector1">
                  <a:avLst/>
                </a:prstGeom>
                <a:ln w="127000">
                  <a:solidFill>
                    <a:schemeClr val="accent6">
                      <a:lumMod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BB766E7-7727-40E8-B11F-6C2D950F9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85385" flipH="1">
                  <a:off x="1803270" y="2520905"/>
                  <a:ext cx="996248" cy="861978"/>
                </a:xfrm>
                <a:prstGeom prst="straightConnector1">
                  <a:avLst/>
                </a:prstGeom>
                <a:ln w="127000">
                  <a:solidFill>
                    <a:srgbClr val="1D2C1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996DEDC-D1DA-4CB1-9122-EE3CC1806A4E}"/>
                  </a:ext>
                </a:extLst>
              </p:cNvPr>
              <p:cNvGrpSpPr/>
              <p:nvPr/>
            </p:nvGrpSpPr>
            <p:grpSpPr>
              <a:xfrm>
                <a:off x="6362245" y="2711417"/>
                <a:ext cx="3394910" cy="1129804"/>
                <a:chOff x="3102851" y="4274746"/>
                <a:chExt cx="3394910" cy="1129804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51AE1ABE-7B8F-419E-87FB-2C5AEA094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837953">
                  <a:off x="2864520" y="4515086"/>
                  <a:ext cx="1127795" cy="651133"/>
                </a:xfrm>
                <a:prstGeom prst="straightConnector1">
                  <a:avLst/>
                </a:prstGeom>
                <a:ln w="127000">
                  <a:solidFill>
                    <a:srgbClr val="7332A4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5B174C1-361F-483F-8617-29A20BCCF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855288">
                  <a:off x="5819417" y="3880401"/>
                  <a:ext cx="0" cy="1356689"/>
                </a:xfrm>
                <a:prstGeom prst="straightConnector1">
                  <a:avLst/>
                </a:prstGeom>
                <a:ln w="127000">
                  <a:solidFill>
                    <a:srgbClr val="C39BE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8C9D5AF-19AD-4F82-A4A5-8D656BFBE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609200">
                  <a:off x="4379197" y="4109353"/>
                  <a:ext cx="771849" cy="1102636"/>
                </a:xfrm>
                <a:prstGeom prst="straightConnector1">
                  <a:avLst/>
                </a:prstGeom>
                <a:ln w="127000">
                  <a:solidFill>
                    <a:srgbClr val="A163CF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D10B9BF-234B-40D7-985E-2442FE725E05}"/>
                  </a:ext>
                </a:extLst>
              </p:cNvPr>
              <p:cNvCxnSpPr>
                <a:cxnSpLocks/>
              </p:cNvCxnSpPr>
              <p:nvPr/>
            </p:nvCxnSpPr>
            <p:spPr>
              <a:xfrm rot="18896655">
                <a:off x="4697565" y="3322783"/>
                <a:ext cx="1425126" cy="217891"/>
              </a:xfrm>
              <a:prstGeom prst="straightConnector1">
                <a:avLst/>
              </a:prstGeom>
              <a:ln w="127000">
                <a:solidFill>
                  <a:srgbClr val="4F22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C8340DB-7345-49FB-8B38-965904B27C6F}"/>
                  </a:ext>
                </a:extLst>
              </p:cNvPr>
              <p:cNvGrpSpPr/>
              <p:nvPr/>
            </p:nvGrpSpPr>
            <p:grpSpPr>
              <a:xfrm>
                <a:off x="3640394" y="3751621"/>
                <a:ext cx="1399101" cy="930988"/>
                <a:chOff x="381000" y="5314950"/>
                <a:chExt cx="1399101" cy="9309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B6286698-2F21-4AB9-B92A-77999A301D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000" y="5538052"/>
                      <a:ext cx="1399101" cy="707886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3CD576F7-ABBB-4053-8A6D-68938C25AD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000" y="5538052"/>
                      <a:ext cx="1399101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7289247-2AA7-48E3-996D-25D2D07E2639}"/>
                    </a:ext>
                  </a:extLst>
                </p:cNvPr>
                <p:cNvSpPr/>
                <p:nvPr/>
              </p:nvSpPr>
              <p:spPr>
                <a:xfrm>
                  <a:off x="1400175" y="531495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9DBD7BD-CD9F-4465-9A44-74FF494A67D7}"/>
                  </a:ext>
                </a:extLst>
              </p:cNvPr>
              <p:cNvGrpSpPr/>
              <p:nvPr/>
            </p:nvGrpSpPr>
            <p:grpSpPr>
              <a:xfrm>
                <a:off x="7135220" y="3196631"/>
                <a:ext cx="1465159" cy="1021731"/>
                <a:chOff x="-429474" y="5102860"/>
                <a:chExt cx="1465159" cy="10217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1E7AEE35-FA23-49A8-A5F9-393FA757B5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29474" y="5416705"/>
                      <a:ext cx="1455783" cy="707886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oMath>
                        </m:oMathPara>
                      </a14:m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1E7AEE35-FA23-49A8-A5F9-393FA757B5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29474" y="5416705"/>
                      <a:ext cx="1455783" cy="707886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3BE343A-4CF0-44A0-95EB-243A2ABAA4AE}"/>
                    </a:ext>
                  </a:extLst>
                </p:cNvPr>
                <p:cNvSpPr/>
                <p:nvPr/>
              </p:nvSpPr>
              <p:spPr>
                <a:xfrm>
                  <a:off x="807085" y="510286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E28D163-7CD3-49C6-9220-4C178F27A68F}"/>
                  </a:ext>
                </a:extLst>
              </p:cNvPr>
              <p:cNvGrpSpPr/>
              <p:nvPr/>
            </p:nvGrpSpPr>
            <p:grpSpPr>
              <a:xfrm>
                <a:off x="8226335" y="587452"/>
                <a:ext cx="1455783" cy="859037"/>
                <a:chOff x="-478901" y="5158223"/>
                <a:chExt cx="1455783" cy="8590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756EFC2-6960-40A5-8AC4-BC4A3E7707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78901" y="5158223"/>
                      <a:ext cx="1455783" cy="707886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1B8D79EA-580A-4896-9C53-D535FEFC64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478901" y="5158223"/>
                      <a:ext cx="1455783" cy="7078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7AFCD062-5E03-4817-8A95-BEE268A6184B}"/>
                    </a:ext>
                  </a:extLst>
                </p:cNvPr>
                <p:cNvSpPr/>
                <p:nvPr/>
              </p:nvSpPr>
              <p:spPr>
                <a:xfrm>
                  <a:off x="639445" y="578866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9FB7C1D-4466-4BB2-854D-D063C65FD5D8}"/>
                  </a:ext>
                </a:extLst>
              </p:cNvPr>
              <p:cNvGrpSpPr/>
              <p:nvPr/>
            </p:nvGrpSpPr>
            <p:grpSpPr>
              <a:xfrm>
                <a:off x="5445257" y="921139"/>
                <a:ext cx="1455783" cy="1095621"/>
                <a:chOff x="894151" y="5074039"/>
                <a:chExt cx="1455783" cy="109562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4E8A25D-5065-47E6-BEC6-D9E70925E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51" y="5074039"/>
                      <a:ext cx="1455783" cy="707886"/>
                    </a:xfrm>
                    <a:prstGeom prst="rect">
                      <a:avLst/>
                    </a:prstGeom>
                    <a:noFill/>
                    <a:ln w="381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CA" sz="4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30C7917-1705-47AF-952F-BADC59C899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51" y="5074039"/>
                      <a:ext cx="1455783" cy="70788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1C230C1-51AF-47E4-B4B7-936F8E009B81}"/>
                    </a:ext>
                  </a:extLst>
                </p:cNvPr>
                <p:cNvSpPr/>
                <p:nvPr/>
              </p:nvSpPr>
              <p:spPr>
                <a:xfrm>
                  <a:off x="1096645" y="594106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92E20DB-68C1-4E46-A286-CAABDF85C70C}"/>
                    </a:ext>
                  </a:extLst>
                </p:cNvPr>
                <p:cNvSpPr txBox="1"/>
                <p:nvPr/>
              </p:nvSpPr>
              <p:spPr>
                <a:xfrm>
                  <a:off x="1137305" y="4133671"/>
                  <a:ext cx="1102994" cy="120032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8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92E20DB-68C1-4E46-A286-CAABDF85C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305" y="4133671"/>
                  <a:ext cx="1102994" cy="120032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B766587-394B-467F-A3E4-309BE939C07B}"/>
              </a:ext>
            </a:extLst>
          </p:cNvPr>
          <p:cNvGrpSpPr/>
          <p:nvPr/>
        </p:nvGrpSpPr>
        <p:grpSpPr>
          <a:xfrm>
            <a:off x="4356271" y="3459608"/>
            <a:ext cx="1663529" cy="1175376"/>
            <a:chOff x="4356271" y="3459608"/>
            <a:chExt cx="1663529" cy="1175376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7C5C350-E65F-499C-9433-BA774527821D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4977071" y="2838808"/>
              <a:ext cx="0" cy="1241600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328904E-0689-4599-9F27-6180DA08F31E}"/>
                    </a:ext>
                  </a:extLst>
                </p:cNvPr>
                <p:cNvSpPr txBox="1"/>
                <p:nvPr/>
              </p:nvSpPr>
              <p:spPr>
                <a:xfrm>
                  <a:off x="4573955" y="3619321"/>
                  <a:ext cx="1445845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rgbClr val="AE77D7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AE77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AE77D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AE77D7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328904E-0689-4599-9F27-6180DA08F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55" y="3619321"/>
                  <a:ext cx="1445845" cy="101566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1D62FA-B597-430D-9E8B-E0A5AA74AF2D}"/>
              </a:ext>
            </a:extLst>
          </p:cNvPr>
          <p:cNvSpPr/>
          <p:nvPr/>
        </p:nvSpPr>
        <p:spPr>
          <a:xfrm>
            <a:off x="-679853" y="5923722"/>
            <a:ext cx="1702905" cy="16631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52BB25-E652-4AED-8CDE-B76BB80152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35360" y="2834640"/>
              <a:ext cx="7931880" cy="3403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52BB25-E652-4AED-8CDE-B76BB80152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6000" y="2825280"/>
                <a:ext cx="7950600" cy="3422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44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650">
        <p:fade/>
      </p:transition>
    </mc:Choice>
    <mc:Fallback xmlns="">
      <p:transition spd="med" advTm="506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50599 0.003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𝐷𝐶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36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/>
              <p:nvPr/>
            </p:nvSpPr>
            <p:spPr>
              <a:xfrm>
                <a:off x="-2" y="2107198"/>
                <a:ext cx="11677651" cy="23759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400" b="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den>
                    </m:f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4400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  </m:t>
                        </m:r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4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107198"/>
                <a:ext cx="11677651" cy="2375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9D8741-4E9C-430F-8BAA-4E35D91BFAD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9000" y="1889640"/>
              <a:ext cx="5317560" cy="260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9D8741-4E9C-430F-8BAA-4E35D91BFA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640" y="1880280"/>
                <a:ext cx="5336280" cy="2620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69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7"/>
    </mc:Choice>
    <mc:Fallback xmlns="">
      <p:transition spd="slow" advTm="18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𝐷𝐶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36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/>
              <p:nvPr/>
            </p:nvSpPr>
            <p:spPr>
              <a:xfrm>
                <a:off x="-1" y="2107198"/>
                <a:ext cx="9813074" cy="30968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b="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f>
                          <m:f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400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+</m:t>
                        </m:r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54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D4272D-EB28-4403-8056-9D01D605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07198"/>
                <a:ext cx="9813074" cy="3096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0B089DA-D8AA-49E7-AF5F-FA2EA38CFAA2}"/>
              </a:ext>
            </a:extLst>
          </p:cNvPr>
          <p:cNvGrpSpPr/>
          <p:nvPr/>
        </p:nvGrpSpPr>
        <p:grpSpPr>
          <a:xfrm>
            <a:off x="8630313" y="185038"/>
            <a:ext cx="3494781" cy="2493519"/>
            <a:chOff x="8630313" y="185038"/>
            <a:chExt cx="3494781" cy="249351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0F0585-8985-4B54-85C6-1E305618C7A2}"/>
                </a:ext>
              </a:extLst>
            </p:cNvPr>
            <p:cNvCxnSpPr>
              <a:cxnSpLocks/>
            </p:cNvCxnSpPr>
            <p:nvPr/>
          </p:nvCxnSpPr>
          <p:spPr>
            <a:xfrm rot="7670548" flipV="1">
              <a:off x="8791390" y="125902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C536AA-E9CA-4361-9DC2-22D7FEACB1FE}"/>
                </a:ext>
              </a:extLst>
            </p:cNvPr>
            <p:cNvCxnSpPr>
              <a:cxnSpLocks/>
            </p:cNvCxnSpPr>
            <p:nvPr/>
          </p:nvCxnSpPr>
          <p:spPr>
            <a:xfrm rot="18470548" flipV="1">
              <a:off x="10946283" y="837013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0163F7-1C04-4E49-BD38-3C668C2E4C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97437" y="520967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41C3C-E954-4BE5-90AB-8CB5A01D4EA4}"/>
                </a:ext>
              </a:extLst>
            </p:cNvPr>
            <p:cNvGrpSpPr/>
            <p:nvPr/>
          </p:nvGrpSpPr>
          <p:grpSpPr>
            <a:xfrm>
              <a:off x="8720857" y="185038"/>
              <a:ext cx="3404237" cy="1847333"/>
              <a:chOff x="1352550" y="3543300"/>
              <a:chExt cx="4686300" cy="254305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377663E-FED6-4203-A3A2-60D5FA2C6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5457703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104BCD-67F8-41D0-87B9-637010C6B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4114800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D25F8E9-1455-46C0-9FC4-006A7997B9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49" y="3570612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26249E-622F-494B-A949-9350D5A0A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3543300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131996-052D-4281-B711-BED5B48C80AC}"/>
                    </a:ext>
                  </a:extLst>
                </p:cNvPr>
                <p:cNvSpPr txBox="1"/>
                <p:nvPr/>
              </p:nvSpPr>
              <p:spPr>
                <a:xfrm>
                  <a:off x="10749245" y="1662894"/>
                  <a:ext cx="541368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131996-052D-4281-B711-BED5B48C8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245" y="1662894"/>
                  <a:ext cx="541368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44B21F-3C73-480E-BC7A-2E0E97C5B93C}"/>
                    </a:ext>
                  </a:extLst>
                </p:cNvPr>
                <p:cNvSpPr txBox="1"/>
                <p:nvPr/>
              </p:nvSpPr>
              <p:spPr>
                <a:xfrm>
                  <a:off x="8630313" y="359913"/>
                  <a:ext cx="595504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44B21F-3C73-480E-BC7A-2E0E97C5B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313" y="359913"/>
                  <a:ext cx="595504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EDF256-4F52-4B73-B5AA-4470050F0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337" y="151130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421B1A-5FB3-404A-B8D6-0C5AE3A98D90}"/>
                    </a:ext>
                  </a:extLst>
                </p:cNvPr>
                <p:cNvSpPr txBox="1"/>
                <p:nvPr/>
              </p:nvSpPr>
              <p:spPr>
                <a:xfrm>
                  <a:off x="9942639" y="1171001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421B1A-5FB3-404A-B8D6-0C5AE3A98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639" y="1171001"/>
                  <a:ext cx="541368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B2A6D5-824F-4816-9DEC-A112E9EEC43C}"/>
                    </a:ext>
                  </a:extLst>
                </p:cNvPr>
                <p:cNvSpPr txBox="1"/>
                <p:nvPr/>
              </p:nvSpPr>
              <p:spPr>
                <a:xfrm>
                  <a:off x="11198124" y="597687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B2A6D5-824F-4816-9DEC-A112E9EEC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124" y="597687"/>
                  <a:ext cx="54136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E97E95-577E-4CD9-8568-5E040C0FB7FA}"/>
                    </a:ext>
                  </a:extLst>
                </p:cNvPr>
                <p:cNvSpPr txBox="1"/>
                <p:nvPr/>
              </p:nvSpPr>
              <p:spPr>
                <a:xfrm>
                  <a:off x="10416168" y="254786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E97E95-577E-4CD9-8568-5E040C0FB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168" y="254786"/>
                  <a:ext cx="541368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37F020-5E82-401E-809E-FE5C2F297D7B}"/>
                    </a:ext>
                  </a:extLst>
                </p:cNvPr>
                <p:cNvSpPr txBox="1"/>
                <p:nvPr/>
              </p:nvSpPr>
              <p:spPr>
                <a:xfrm>
                  <a:off x="9108067" y="1004086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37F020-5E82-401E-809E-FE5C2F297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067" y="1004086"/>
                  <a:ext cx="541368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F7DF2-0D06-4613-AD66-725D499589DF}"/>
              </a:ext>
            </a:extLst>
          </p:cNvPr>
          <p:cNvGrpSpPr/>
          <p:nvPr/>
        </p:nvGrpSpPr>
        <p:grpSpPr>
          <a:xfrm>
            <a:off x="5865541" y="3790299"/>
            <a:ext cx="2157485" cy="1352272"/>
            <a:chOff x="1905000" y="-181597"/>
            <a:chExt cx="3009900" cy="16192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F8C94D-9B2E-4320-8E0C-01863F4AA113}"/>
                </a:ext>
              </a:extLst>
            </p:cNvPr>
            <p:cNvSpPr/>
            <p:nvPr/>
          </p:nvSpPr>
          <p:spPr>
            <a:xfrm>
              <a:off x="1905000" y="-181597"/>
              <a:ext cx="3009900" cy="161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93C195-355D-4502-AA34-44F59556DC2E}"/>
                    </a:ext>
                  </a:extLst>
                </p:cNvPr>
                <p:cNvSpPr txBox="1"/>
                <p:nvPr/>
              </p:nvSpPr>
              <p:spPr>
                <a:xfrm>
                  <a:off x="2419350" y="153862"/>
                  <a:ext cx="1352550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000" dirty="0">
                    <a:solidFill>
                      <a:srgbClr val="CF403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93C195-355D-4502-AA34-44F59556D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153862"/>
                  <a:ext cx="1352550" cy="1015663"/>
                </a:xfrm>
                <a:prstGeom prst="rect">
                  <a:avLst/>
                </a:prstGeom>
                <a:blipFill>
                  <a:blip r:embed="rId16"/>
                  <a:stretch>
                    <a:fillRect r="-69811" b="-10072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E49E05-CE17-4782-BA5C-6F62347DFE50}"/>
              </a:ext>
            </a:extLst>
          </p:cNvPr>
          <p:cNvGrpSpPr/>
          <p:nvPr/>
        </p:nvGrpSpPr>
        <p:grpSpPr>
          <a:xfrm>
            <a:off x="2038814" y="2118731"/>
            <a:ext cx="2711605" cy="1583474"/>
            <a:chOff x="1905000" y="2190750"/>
            <a:chExt cx="3009900" cy="16192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B67FDC-6CA3-4DB2-9720-C86DA7A6607B}"/>
                </a:ext>
              </a:extLst>
            </p:cNvPr>
            <p:cNvSpPr/>
            <p:nvPr/>
          </p:nvSpPr>
          <p:spPr>
            <a:xfrm>
              <a:off x="1905000" y="2190750"/>
              <a:ext cx="3009900" cy="161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E39E73A-D034-45DB-81A0-C7B6EC5DF0DD}"/>
                    </a:ext>
                  </a:extLst>
                </p:cNvPr>
                <p:cNvSpPr txBox="1"/>
                <p:nvPr/>
              </p:nvSpPr>
              <p:spPr>
                <a:xfrm>
                  <a:off x="2419350" y="2526209"/>
                  <a:ext cx="1352550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000" dirty="0">
                    <a:solidFill>
                      <a:srgbClr val="CF40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4B701F-69FA-4350-AD8D-77464203B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2526209"/>
                  <a:ext cx="1352550" cy="1015663"/>
                </a:xfrm>
                <a:prstGeom prst="rect">
                  <a:avLst/>
                </a:prstGeom>
                <a:blipFill>
                  <a:blip r:embed="rId12"/>
                  <a:stretch>
                    <a:fillRect r="-21622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E18ABA-5221-411B-8597-6B72F2C0E0D0}"/>
              </a:ext>
            </a:extLst>
          </p:cNvPr>
          <p:cNvGrpSpPr/>
          <p:nvPr/>
        </p:nvGrpSpPr>
        <p:grpSpPr>
          <a:xfrm>
            <a:off x="5875021" y="2120404"/>
            <a:ext cx="2600460" cy="1521398"/>
            <a:chOff x="2165093" y="2190750"/>
            <a:chExt cx="2749807" cy="161925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7C617F-6CB5-4FB4-BE84-EE97080EB1B9}"/>
                </a:ext>
              </a:extLst>
            </p:cNvPr>
            <p:cNvSpPr/>
            <p:nvPr/>
          </p:nvSpPr>
          <p:spPr>
            <a:xfrm>
              <a:off x="2165093" y="2190750"/>
              <a:ext cx="2749807" cy="161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202D067-9EB1-4B5F-A0F7-F1F0C113C73C}"/>
                    </a:ext>
                  </a:extLst>
                </p:cNvPr>
                <p:cNvSpPr txBox="1"/>
                <p:nvPr/>
              </p:nvSpPr>
              <p:spPr>
                <a:xfrm>
                  <a:off x="2419350" y="2526209"/>
                  <a:ext cx="1352550" cy="110681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000" dirty="0">
                    <a:solidFill>
                      <a:srgbClr val="CF403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3CA88B0-0EE8-4A41-A7D5-933D5F8B1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2526209"/>
                  <a:ext cx="1352550" cy="1106812"/>
                </a:xfrm>
                <a:prstGeom prst="rect">
                  <a:avLst/>
                </a:prstGeom>
                <a:blipFill>
                  <a:blip r:embed="rId13"/>
                  <a:stretch>
                    <a:fillRect r="-28704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F79F44-2C5C-4C5E-82E2-EF3F72814D52}"/>
              </a:ext>
            </a:extLst>
          </p:cNvPr>
          <p:cNvGrpSpPr/>
          <p:nvPr/>
        </p:nvGrpSpPr>
        <p:grpSpPr>
          <a:xfrm>
            <a:off x="2115015" y="3685756"/>
            <a:ext cx="2164724" cy="1447522"/>
            <a:chOff x="1905000" y="2190750"/>
            <a:chExt cx="3009900" cy="1619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2F598C-3DF2-4088-95B5-097E7F0ADA73}"/>
                </a:ext>
              </a:extLst>
            </p:cNvPr>
            <p:cNvSpPr/>
            <p:nvPr/>
          </p:nvSpPr>
          <p:spPr>
            <a:xfrm>
              <a:off x="1905000" y="2190750"/>
              <a:ext cx="3009900" cy="1619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649534-949F-4D19-A5B1-6C22CC0E800A}"/>
                    </a:ext>
                  </a:extLst>
                </p:cNvPr>
                <p:cNvSpPr txBox="1"/>
                <p:nvPr/>
              </p:nvSpPr>
              <p:spPr>
                <a:xfrm>
                  <a:off x="2419350" y="2526209"/>
                  <a:ext cx="1352550" cy="110681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000" dirty="0">
                    <a:solidFill>
                      <a:srgbClr val="CF403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3C4D84-4FF9-46B0-B901-0AE9B1D44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2526209"/>
                  <a:ext cx="1352550" cy="1106812"/>
                </a:xfrm>
                <a:prstGeom prst="rect">
                  <a:avLst/>
                </a:prstGeom>
                <a:blipFill>
                  <a:blip r:embed="rId14"/>
                  <a:stretch>
                    <a:fillRect r="-28704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2C6332-C19B-42FE-940D-07B7CFBBAB4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83640" y="19800"/>
              <a:ext cx="9650520" cy="228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2C6332-C19B-42FE-940D-07B7CFBBAB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74280" y="10440"/>
                <a:ext cx="9669240" cy="2299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670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282">
        <p:fade/>
      </p:transition>
    </mc:Choice>
    <mc:Fallback xmlns="">
      <p:transition spd="med" advTm="672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76755" y="161977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𝐷𝐶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𝐵𝐴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36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952776"/>
                <a:ext cx="8546827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0B089DA-D8AA-49E7-AF5F-FA2EA38CFAA2}"/>
              </a:ext>
            </a:extLst>
          </p:cNvPr>
          <p:cNvGrpSpPr/>
          <p:nvPr/>
        </p:nvGrpSpPr>
        <p:grpSpPr>
          <a:xfrm>
            <a:off x="8630313" y="185038"/>
            <a:ext cx="3494781" cy="2493519"/>
            <a:chOff x="8630313" y="185038"/>
            <a:chExt cx="3494781" cy="249351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0F0585-8985-4B54-85C6-1E305618C7A2}"/>
                </a:ext>
              </a:extLst>
            </p:cNvPr>
            <p:cNvCxnSpPr>
              <a:cxnSpLocks/>
            </p:cNvCxnSpPr>
            <p:nvPr/>
          </p:nvCxnSpPr>
          <p:spPr>
            <a:xfrm rot="7670548" flipV="1">
              <a:off x="8791390" y="125902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C536AA-E9CA-4361-9DC2-22D7FEACB1FE}"/>
                </a:ext>
              </a:extLst>
            </p:cNvPr>
            <p:cNvCxnSpPr>
              <a:cxnSpLocks/>
            </p:cNvCxnSpPr>
            <p:nvPr/>
          </p:nvCxnSpPr>
          <p:spPr>
            <a:xfrm rot="18470548" flipV="1">
              <a:off x="10946283" y="837013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0163F7-1C04-4E49-BD38-3C668C2E4C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97437" y="520967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41C3C-E954-4BE5-90AB-8CB5A01D4EA4}"/>
                </a:ext>
              </a:extLst>
            </p:cNvPr>
            <p:cNvGrpSpPr/>
            <p:nvPr/>
          </p:nvGrpSpPr>
          <p:grpSpPr>
            <a:xfrm>
              <a:off x="8720857" y="185038"/>
              <a:ext cx="3404237" cy="1847333"/>
              <a:chOff x="1352550" y="3543300"/>
              <a:chExt cx="4686300" cy="254305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377663E-FED6-4203-A3A2-60D5FA2C6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5457703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104BCD-67F8-41D0-87B9-637010C6B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4114800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D25F8E9-1455-46C0-9FC4-006A7997B9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49" y="3570612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26249E-622F-494B-A949-9350D5A0A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3543300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131996-052D-4281-B711-BED5B48C80AC}"/>
                    </a:ext>
                  </a:extLst>
                </p:cNvPr>
                <p:cNvSpPr txBox="1"/>
                <p:nvPr/>
              </p:nvSpPr>
              <p:spPr>
                <a:xfrm>
                  <a:off x="10749245" y="1662894"/>
                  <a:ext cx="541368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131996-052D-4281-B711-BED5B48C8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245" y="1662894"/>
                  <a:ext cx="541368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44B21F-3C73-480E-BC7A-2E0E97C5B93C}"/>
                    </a:ext>
                  </a:extLst>
                </p:cNvPr>
                <p:cNvSpPr txBox="1"/>
                <p:nvPr/>
              </p:nvSpPr>
              <p:spPr>
                <a:xfrm>
                  <a:off x="8630313" y="359913"/>
                  <a:ext cx="595504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44B21F-3C73-480E-BC7A-2E0E97C5B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313" y="359913"/>
                  <a:ext cx="595504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EDF256-4F52-4B73-B5AA-4470050F0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337" y="151130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421B1A-5FB3-404A-B8D6-0C5AE3A98D90}"/>
                    </a:ext>
                  </a:extLst>
                </p:cNvPr>
                <p:cNvSpPr txBox="1"/>
                <p:nvPr/>
              </p:nvSpPr>
              <p:spPr>
                <a:xfrm>
                  <a:off x="9942639" y="1171001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421B1A-5FB3-404A-B8D6-0C5AE3A98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639" y="1171001"/>
                  <a:ext cx="541368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B2A6D5-824F-4816-9DEC-A112E9EEC43C}"/>
                    </a:ext>
                  </a:extLst>
                </p:cNvPr>
                <p:cNvSpPr txBox="1"/>
                <p:nvPr/>
              </p:nvSpPr>
              <p:spPr>
                <a:xfrm>
                  <a:off x="11198124" y="597687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B2A6D5-824F-4816-9DEC-A112E9EEC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8124" y="597687"/>
                  <a:ext cx="541368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E97E95-577E-4CD9-8568-5E040C0FB7FA}"/>
                    </a:ext>
                  </a:extLst>
                </p:cNvPr>
                <p:cNvSpPr txBox="1"/>
                <p:nvPr/>
              </p:nvSpPr>
              <p:spPr>
                <a:xfrm>
                  <a:off x="10416168" y="254786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E97E95-577E-4CD9-8568-5E040C0FB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168" y="254786"/>
                  <a:ext cx="54136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37F020-5E82-401E-809E-FE5C2F297D7B}"/>
                    </a:ext>
                  </a:extLst>
                </p:cNvPr>
                <p:cNvSpPr txBox="1"/>
                <p:nvPr/>
              </p:nvSpPr>
              <p:spPr>
                <a:xfrm>
                  <a:off x="9108067" y="1004086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37F020-5E82-401E-809E-FE5C2F297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067" y="1004086"/>
                  <a:ext cx="541368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EF24D1-E23D-4E27-9AA4-D72D6D1B51EE}"/>
                  </a:ext>
                </a:extLst>
              </p:cNvPr>
              <p:cNvSpPr txBox="1"/>
              <p:nvPr/>
            </p:nvSpPr>
            <p:spPr>
              <a:xfrm>
                <a:off x="-152400" y="3162402"/>
                <a:ext cx="11830050" cy="12609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8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CF40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EF24D1-E23D-4E27-9AA4-D72D6D1B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162402"/>
                <a:ext cx="11830050" cy="12609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7BD212-7BCC-41DB-B1F4-51526FF721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2560" y="1660320"/>
              <a:ext cx="11272320" cy="179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7BD212-7BCC-41DB-B1F4-51526FF721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200" y="1650960"/>
                <a:ext cx="11291040" cy="1810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21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43">
        <p:fade/>
      </p:transition>
    </mc:Choice>
    <mc:Fallback xmlns="">
      <p:transition spd="med" advTm="89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4437512" y="73486"/>
            <a:ext cx="7872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Definition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/>
              <p:nvPr/>
            </p:nvSpPr>
            <p:spPr>
              <a:xfrm>
                <a:off x="39112" y="288018"/>
                <a:ext cx="11848088" cy="618470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36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CA" sz="4400" dirty="0">
                    <a:solidFill>
                      <a:srgbClr val="CF403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𝐷𝐶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4000" dirty="0">
                    <a:solidFill>
                      <a:srgbClr val="CF4031"/>
                    </a:solidFill>
                  </a:rPr>
                  <a:t> </a:t>
                </a:r>
                <a:br>
                  <a:rPr lang="en-US" sz="4000" dirty="0">
                    <a:solidFill>
                      <a:srgbClr val="CF4031"/>
                    </a:solidFill>
                  </a:rPr>
                </a:br>
                <a:r>
                  <a:rPr lang="en-CA" sz="4000" dirty="0">
                    <a:solidFill>
                      <a:srgbClr val="CF4031"/>
                    </a:solidFill>
                  </a:rPr>
                  <a:t> </a:t>
                </a:r>
                <a:endParaRPr lang="en-CA" sz="2800" dirty="0">
                  <a:solidFill>
                    <a:srgbClr val="CF403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𝐷𝐶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CA" sz="4400" dirty="0">
                  <a:solidFill>
                    <a:srgbClr val="CF4031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CF4031"/>
                  </a:solidFill>
                </a:endParaRPr>
              </a:p>
              <a:p>
                <a:endParaRPr lang="en-CA" sz="4000" dirty="0">
                  <a:solidFill>
                    <a:srgbClr val="CF403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CEE3AA-1A07-4247-BE62-51DE48BD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" y="288018"/>
                <a:ext cx="11848088" cy="61847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B9ECC1-E312-493F-BB28-D57091ACC2E9}"/>
                  </a:ext>
                </a:extLst>
              </p:cNvPr>
              <p:cNvSpPr txBox="1"/>
              <p:nvPr/>
            </p:nvSpPr>
            <p:spPr>
              <a:xfrm>
                <a:off x="-6759" y="5934670"/>
                <a:ext cx="7958919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00"/>
                    </a:solidFill>
                  </a:rPr>
                  <a:t>Applies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>
                    <a:solidFill>
                      <a:srgbClr val="FF0000"/>
                    </a:solidFill>
                  </a:rPr>
                  <a:t>only!</a:t>
                </a:r>
                <a:endParaRPr lang="en-CA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B9ECC1-E312-493F-BB28-D57091AC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9" y="5934670"/>
                <a:ext cx="7958919" cy="923330"/>
              </a:xfrm>
              <a:prstGeom prst="rect">
                <a:avLst/>
              </a:prstGeom>
              <a:blipFill>
                <a:blip r:embed="rId14"/>
                <a:stretch>
                  <a:fillRect l="-2605" t="-17881" r="-2605" b="-4039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CE66D0-C181-4C21-9174-D45AAFC6B6BB}"/>
              </a:ext>
            </a:extLst>
          </p:cNvPr>
          <p:cNvGrpSpPr/>
          <p:nvPr/>
        </p:nvGrpSpPr>
        <p:grpSpPr>
          <a:xfrm>
            <a:off x="8422397" y="4128506"/>
            <a:ext cx="3494781" cy="2493519"/>
            <a:chOff x="222294" y="4364481"/>
            <a:chExt cx="3494781" cy="249351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B00EF5-4A0C-4AD4-8CF9-C1718D36F98F}"/>
                </a:ext>
              </a:extLst>
            </p:cNvPr>
            <p:cNvCxnSpPr>
              <a:cxnSpLocks/>
            </p:cNvCxnSpPr>
            <p:nvPr/>
          </p:nvCxnSpPr>
          <p:spPr>
            <a:xfrm rot="7670548" flipV="1">
              <a:off x="383371" y="5438463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47F700-2E7E-4A87-A839-BB69B5ACEFA2}"/>
                </a:ext>
              </a:extLst>
            </p:cNvPr>
            <p:cNvCxnSpPr>
              <a:cxnSpLocks/>
            </p:cNvCxnSpPr>
            <p:nvPr/>
          </p:nvCxnSpPr>
          <p:spPr>
            <a:xfrm rot="18470548" flipV="1">
              <a:off x="2538264" y="5016456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8F52BF-9A7A-4B92-A2C9-2B8218BC0D5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89418" y="4700410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8BD2C9-3A53-49B1-BAB9-7431889815A0}"/>
                </a:ext>
              </a:extLst>
            </p:cNvPr>
            <p:cNvGrpSpPr/>
            <p:nvPr/>
          </p:nvGrpSpPr>
          <p:grpSpPr>
            <a:xfrm>
              <a:off x="312838" y="4364481"/>
              <a:ext cx="3404237" cy="1847333"/>
              <a:chOff x="1352550" y="3543300"/>
              <a:chExt cx="4686300" cy="254305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186A4B-4487-41FA-8CF3-F9705E5F5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5457703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1471D74-D4FF-446A-81B8-327321C0A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4114800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63FD03D-33AA-463F-93CE-E6E7AAEA13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49" y="3570612"/>
                <a:ext cx="1028701" cy="1971553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C127E7-E581-4F78-A068-5DEAC27A2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3543300"/>
                <a:ext cx="3733800" cy="6286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EF08EA-8992-4811-A31A-BA5D2FF45EAE}"/>
                    </a:ext>
                  </a:extLst>
                </p:cNvPr>
                <p:cNvSpPr txBox="1"/>
                <p:nvPr/>
              </p:nvSpPr>
              <p:spPr>
                <a:xfrm>
                  <a:off x="2341226" y="5842337"/>
                  <a:ext cx="541368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EF08EA-8992-4811-A31A-BA5D2FF45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226" y="5842337"/>
                  <a:ext cx="541368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EEB9B2-9874-4F97-A0F1-24AAE032C737}"/>
                    </a:ext>
                  </a:extLst>
                </p:cNvPr>
                <p:cNvSpPr txBox="1"/>
                <p:nvPr/>
              </p:nvSpPr>
              <p:spPr>
                <a:xfrm>
                  <a:off x="222294" y="4539356"/>
                  <a:ext cx="595504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EEB9B2-9874-4F97-A0F1-24AAE032C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4" y="4539356"/>
                  <a:ext cx="595504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5E6E6D-782D-46F8-BE47-EF25ABD22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318" y="5690743"/>
              <a:ext cx="1052853" cy="177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6C5505-4CA7-459B-A870-66ADC544FBA0}"/>
                    </a:ext>
                  </a:extLst>
                </p:cNvPr>
                <p:cNvSpPr txBox="1"/>
                <p:nvPr/>
              </p:nvSpPr>
              <p:spPr>
                <a:xfrm>
                  <a:off x="1534620" y="5350444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6C5505-4CA7-459B-A870-66ADC544F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20" y="5350444"/>
                  <a:ext cx="541368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9EE3A81-C983-4EBA-840C-3D1912AC32C1}"/>
                    </a:ext>
                  </a:extLst>
                </p:cNvPr>
                <p:cNvSpPr txBox="1"/>
                <p:nvPr/>
              </p:nvSpPr>
              <p:spPr>
                <a:xfrm>
                  <a:off x="2790105" y="4777130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9EE3A81-C983-4EBA-840C-3D1912AC3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105" y="4777130"/>
                  <a:ext cx="54136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3A697D6-933A-44B1-8AF6-5920954843AD}"/>
                    </a:ext>
                  </a:extLst>
                </p:cNvPr>
                <p:cNvSpPr txBox="1"/>
                <p:nvPr/>
              </p:nvSpPr>
              <p:spPr>
                <a:xfrm>
                  <a:off x="2008149" y="4434229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3A697D6-933A-44B1-8AF6-592095484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149" y="4434229"/>
                  <a:ext cx="541368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17C947B-D3CC-4D58-9B45-B5A37D97B288}"/>
                    </a:ext>
                  </a:extLst>
                </p:cNvPr>
                <p:cNvSpPr txBox="1"/>
                <p:nvPr/>
              </p:nvSpPr>
              <p:spPr>
                <a:xfrm>
                  <a:off x="700048" y="5183529"/>
                  <a:ext cx="541368" cy="7078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17C947B-D3CC-4D58-9B45-B5A37D97B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48" y="5183529"/>
                  <a:ext cx="541368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</a:ln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E60DE7-A81B-4FFF-9E8E-CACF9283928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000" y="944640"/>
              <a:ext cx="11187000" cy="5820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E60DE7-A81B-4FFF-9E8E-CACF928392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640" y="935280"/>
                <a:ext cx="11205720" cy="5838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675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28"/>
    </mc:Choice>
    <mc:Fallback xmlns="">
      <p:transition spd="slow" advTm="70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B6E10-A3D2-46E2-95CD-349F216971F5}"/>
              </a:ext>
            </a:extLst>
          </p:cNvPr>
          <p:cNvGrpSpPr/>
          <p:nvPr/>
        </p:nvGrpSpPr>
        <p:grpSpPr>
          <a:xfrm>
            <a:off x="176755" y="161977"/>
            <a:ext cx="9805445" cy="1625333"/>
            <a:chOff x="7206205" y="2714677"/>
            <a:chExt cx="9805445" cy="1625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9715500" cy="101566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9715500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8B14A7-EEDD-47BB-A9A3-D69B70756CF5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E16C73-5A9D-4D25-9FBA-ED78C4676026}"/>
                  </a:ext>
                </a:extLst>
              </p:cNvPr>
              <p:cNvSpPr txBox="1"/>
              <p:nvPr/>
            </p:nvSpPr>
            <p:spPr>
              <a:xfrm>
                <a:off x="4393791" y="1873325"/>
                <a:ext cx="7958919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rgbClr val="FF0000"/>
                    </a:solidFill>
                  </a:rPr>
                  <a:t>Applies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>
                    <a:solidFill>
                      <a:srgbClr val="FF0000"/>
                    </a:solidFill>
                  </a:rPr>
                  <a:t>only!</a:t>
                </a:r>
                <a:endParaRPr lang="en-CA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E16C73-5A9D-4D25-9FBA-ED78C4676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91" y="1873325"/>
                <a:ext cx="7958919" cy="923330"/>
              </a:xfrm>
              <a:prstGeom prst="rect">
                <a:avLst/>
              </a:prstGeom>
              <a:blipFill>
                <a:blip r:embed="rId5"/>
                <a:stretch>
                  <a:fillRect l="-2605" t="-17763" r="-2605" b="-3947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1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0"/>
    </mc:Choice>
    <mc:Fallback xmlns="">
      <p:transition spd="slow" advTm="61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B6E10-A3D2-46E2-95CD-349F216971F5}"/>
              </a:ext>
            </a:extLst>
          </p:cNvPr>
          <p:cNvGrpSpPr/>
          <p:nvPr/>
        </p:nvGrpSpPr>
        <p:grpSpPr>
          <a:xfrm>
            <a:off x="176755" y="161977"/>
            <a:ext cx="11651451" cy="1603275"/>
            <a:chOff x="7206205" y="2714677"/>
            <a:chExt cx="11651451" cy="1603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8B14A7-EEDD-47BB-A9A3-D69B70756CF5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943A21-F280-4259-B6B2-9EB6667157BB}"/>
              </a:ext>
            </a:extLst>
          </p:cNvPr>
          <p:cNvSpPr txBox="1"/>
          <p:nvPr/>
        </p:nvSpPr>
        <p:spPr>
          <a:xfrm>
            <a:off x="509262" y="2112776"/>
            <a:ext cx="114378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Reasons: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4400" dirty="0"/>
              <a:t> Takes care of the “</a:t>
            </a:r>
            <a:r>
              <a:rPr lang="en-CA" sz="4400" dirty="0">
                <a:solidFill>
                  <a:srgbClr val="FF0000"/>
                </a:solidFill>
              </a:rPr>
              <a:t>Parallelogram Gap</a:t>
            </a:r>
            <a:r>
              <a:rPr lang="en-CA" sz="4400" dirty="0"/>
              <a:t>”?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dirty="0"/>
              <a:t> Required to make </a:t>
            </a:r>
            <a:r>
              <a:rPr lang="en-US" sz="4400" dirty="0">
                <a:latin typeface="Cambria Math" panose="02040503050406030204" pitchFamily="18" charset="0"/>
              </a:rPr>
              <a:t>𝑅</a:t>
            </a:r>
            <a:r>
              <a:rPr lang="en-US" sz="4400" dirty="0"/>
              <a:t> a </a:t>
            </a:r>
            <a:r>
              <a:rPr lang="en-US" sz="4400" dirty="0">
                <a:solidFill>
                  <a:srgbClr val="FF0000"/>
                </a:solidFill>
              </a:rPr>
              <a:t>Tensor</a:t>
            </a:r>
            <a:r>
              <a:rPr lang="en-US" sz="4400" dirty="0"/>
              <a:t> (multilinear map)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B6E10-A3D2-46E2-95CD-349F216971F5}"/>
              </a:ext>
            </a:extLst>
          </p:cNvPr>
          <p:cNvGrpSpPr/>
          <p:nvPr/>
        </p:nvGrpSpPr>
        <p:grpSpPr>
          <a:xfrm>
            <a:off x="176755" y="161977"/>
            <a:ext cx="11651451" cy="1603275"/>
            <a:chOff x="7206205" y="2714677"/>
            <a:chExt cx="11651451" cy="1603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8B14A7-EEDD-47BB-A9A3-D69B70756CF5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943A21-F280-4259-B6B2-9EB6667157BB}"/>
              </a:ext>
            </a:extLst>
          </p:cNvPr>
          <p:cNvSpPr txBox="1"/>
          <p:nvPr/>
        </p:nvSpPr>
        <p:spPr>
          <a:xfrm>
            <a:off x="233491" y="1866033"/>
            <a:ext cx="9640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1. Takes care of the “</a:t>
            </a:r>
            <a:r>
              <a:rPr lang="en-CA" sz="4400" dirty="0">
                <a:solidFill>
                  <a:srgbClr val="FF0000"/>
                </a:solidFill>
              </a:rPr>
              <a:t>Parallelogram Gap</a:t>
            </a:r>
            <a:r>
              <a:rPr lang="en-CA" sz="4400" dirty="0"/>
              <a:t>”?</a:t>
            </a:r>
            <a:endParaRPr lang="en-US" sz="4400" dirty="0"/>
          </a:p>
        </p:txBody>
      </p:sp>
      <p:pic>
        <p:nvPicPr>
          <p:cNvPr id="1026" name="Picture 2" descr="Image result for gravitation textbook">
            <a:extLst>
              <a:ext uri="{FF2B5EF4-FFF2-40B4-BE49-F238E27FC236}">
                <a16:creationId xmlns:a16="http://schemas.microsoft.com/office/drawing/2014/main" id="{983D27AA-0D0A-490A-8FC2-F2D181A6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728685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469816B-3507-4BFC-8B97-482814352B8F}"/>
              </a:ext>
            </a:extLst>
          </p:cNvPr>
          <p:cNvGrpSpPr/>
          <p:nvPr/>
        </p:nvGrpSpPr>
        <p:grpSpPr>
          <a:xfrm>
            <a:off x="3933372" y="2682348"/>
            <a:ext cx="6168571" cy="6091540"/>
            <a:chOff x="4441372" y="2846197"/>
            <a:chExt cx="5767483" cy="5695461"/>
          </a:xfrm>
        </p:grpSpPr>
        <p:pic>
          <p:nvPicPr>
            <p:cNvPr id="1028" name="Picture 4" descr="https://i.stack.imgur.com/knk47.png">
              <a:extLst>
                <a:ext uri="{FF2B5EF4-FFF2-40B4-BE49-F238E27FC236}">
                  <a16:creationId xmlns:a16="http://schemas.microsoft.com/office/drawing/2014/main" id="{9C186611-6D1D-4C91-B745-74BC98C5F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372" y="2846197"/>
              <a:ext cx="5550354" cy="5695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E4B044-2E19-4D65-AE2B-41962CF0269A}"/>
                    </a:ext>
                  </a:extLst>
                </p:cNvPr>
                <p:cNvSpPr txBox="1"/>
                <p:nvPr/>
              </p:nvSpPr>
              <p:spPr>
                <a:xfrm>
                  <a:off x="7286172" y="5297715"/>
                  <a:ext cx="406400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E4B044-2E19-4D65-AE2B-41962CF02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172" y="5297715"/>
                  <a:ext cx="406400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A7C421-4D22-45A4-B8C4-320AE3A8EBBB}"/>
                    </a:ext>
                  </a:extLst>
                </p:cNvPr>
                <p:cNvSpPr txBox="1"/>
                <p:nvPr/>
              </p:nvSpPr>
              <p:spPr>
                <a:xfrm>
                  <a:off x="7351486" y="3171372"/>
                  <a:ext cx="406400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A7C421-4D22-45A4-B8C4-320AE3A8E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486" y="3171372"/>
                  <a:ext cx="406400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F48E0E-7C74-478A-B7B2-7023DEAE4F47}"/>
                    </a:ext>
                  </a:extLst>
                </p:cNvPr>
                <p:cNvSpPr txBox="1"/>
                <p:nvPr/>
              </p:nvSpPr>
              <p:spPr>
                <a:xfrm>
                  <a:off x="6291943" y="4216400"/>
                  <a:ext cx="406400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F48E0E-7C74-478A-B7B2-7023DEAE4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943" y="4216400"/>
                  <a:ext cx="406400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D3A4DA-6F87-4D6E-A76C-6DC22DE1088E}"/>
                    </a:ext>
                  </a:extLst>
                </p:cNvPr>
                <p:cNvSpPr txBox="1"/>
                <p:nvPr/>
              </p:nvSpPr>
              <p:spPr>
                <a:xfrm>
                  <a:off x="8331201" y="4252686"/>
                  <a:ext cx="406400" cy="70788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635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1D3A4DA-6F87-4D6E-A76C-6DC22DE10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201" y="4252686"/>
                  <a:ext cx="406400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softEdge rad="63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D7CC31-7229-4872-96B7-9B9AEC30E382}"/>
                </a:ext>
              </a:extLst>
            </p:cNvPr>
            <p:cNvSpPr/>
            <p:nvPr/>
          </p:nvSpPr>
          <p:spPr>
            <a:xfrm>
              <a:off x="8665028" y="3454399"/>
              <a:ext cx="1045028" cy="464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576B9E-8B12-49F2-8E39-77E88E615A79}"/>
                    </a:ext>
                  </a:extLst>
                </p:cNvPr>
                <p:cNvSpPr txBox="1"/>
                <p:nvPr/>
              </p:nvSpPr>
              <p:spPr>
                <a:xfrm>
                  <a:off x="8360231" y="3207658"/>
                  <a:ext cx="1848624" cy="546752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576B9E-8B12-49F2-8E39-77E88E615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31" y="3207658"/>
                  <a:ext cx="1848624" cy="5467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softEdge rad="1270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9DD0C8-C272-4134-BD20-62D9D430AD50}"/>
              </a:ext>
            </a:extLst>
          </p:cNvPr>
          <p:cNvSpPr txBox="1"/>
          <p:nvPr/>
        </p:nvSpPr>
        <p:spPr>
          <a:xfrm>
            <a:off x="618120" y="6088559"/>
            <a:ext cx="3004349" cy="769441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CA" sz="4400" dirty="0"/>
              <a:t>Section 11.4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0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B6E10-A3D2-46E2-95CD-349F216971F5}"/>
              </a:ext>
            </a:extLst>
          </p:cNvPr>
          <p:cNvGrpSpPr/>
          <p:nvPr/>
        </p:nvGrpSpPr>
        <p:grpSpPr>
          <a:xfrm>
            <a:off x="176755" y="161977"/>
            <a:ext cx="11651451" cy="1603275"/>
            <a:chOff x="7206205" y="2714677"/>
            <a:chExt cx="11651451" cy="1603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DDE73C-936C-4D9C-AB39-9DA6BE59E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8B14A7-EEDD-47BB-A9A3-D69B70756CF5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9D8B5D-278D-4A34-8AB4-026D3F197182}"/>
              </a:ext>
            </a:extLst>
          </p:cNvPr>
          <p:cNvGrpSpPr/>
          <p:nvPr/>
        </p:nvGrpSpPr>
        <p:grpSpPr>
          <a:xfrm>
            <a:off x="991765" y="1550505"/>
            <a:ext cx="1917513" cy="1820802"/>
            <a:chOff x="991765" y="1550505"/>
            <a:chExt cx="1917513" cy="18208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8EFC0-0098-4C3B-8507-832801AE16D8}"/>
                </a:ext>
              </a:extLst>
            </p:cNvPr>
            <p:cNvSpPr txBox="1"/>
            <p:nvPr/>
          </p:nvSpPr>
          <p:spPr>
            <a:xfrm>
              <a:off x="991765" y="2447977"/>
              <a:ext cx="1917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FF0000"/>
                  </a:solidFill>
                </a:rPr>
                <a:t>Linear</a:t>
              </a:r>
              <a:endParaRPr lang="en-CA" sz="5400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4C551DD-6CB7-4BB8-9719-DC688E95F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480" y="1603514"/>
              <a:ext cx="291546" cy="87464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EFC9EF-495C-4281-AD9C-5C908B358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069" y="1550509"/>
              <a:ext cx="99392" cy="95415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C75C10-157B-4EA7-941F-66DACF8C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6365" y="1550505"/>
              <a:ext cx="437322" cy="96740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7F3236E-9A2D-4519-9C88-615DCEE25F67}"/>
              </a:ext>
            </a:extLst>
          </p:cNvPr>
          <p:cNvSpPr txBox="1"/>
          <p:nvPr/>
        </p:nvSpPr>
        <p:spPr>
          <a:xfrm>
            <a:off x="362286" y="3448517"/>
            <a:ext cx="6354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Linearity Definition: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A95DFB-D552-4472-9A59-2F11E3CA3DA2}"/>
                  </a:ext>
                </a:extLst>
              </p:cNvPr>
              <p:cNvSpPr txBox="1"/>
              <p:nvPr/>
            </p:nvSpPr>
            <p:spPr>
              <a:xfrm>
                <a:off x="1150791" y="4502064"/>
                <a:ext cx="1036719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     =</m:t>
                      </m:r>
                      <m:r>
                        <a:rPr lang="en-US" sz="6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A95DFB-D552-4472-9A59-2F11E3CA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91" y="4502064"/>
                <a:ext cx="10367197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C69CEB-0A83-454C-9EB8-BBFAF45924A9}"/>
                  </a:ext>
                </a:extLst>
              </p:cNvPr>
              <p:cNvSpPr txBox="1"/>
              <p:nvPr/>
            </p:nvSpPr>
            <p:spPr>
              <a:xfrm>
                <a:off x="4529719" y="2098262"/>
                <a:ext cx="72668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2. Required to make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4400" dirty="0"/>
                  <a:t> a </a:t>
                </a:r>
                <a:r>
                  <a:rPr lang="en-US" sz="4400" dirty="0">
                    <a:solidFill>
                      <a:srgbClr val="FF0000"/>
                    </a:solidFill>
                  </a:rPr>
                  <a:t>Tensor</a:t>
                </a:r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C69CEB-0A83-454C-9EB8-BBFAF459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19" y="2098262"/>
                <a:ext cx="7266861" cy="769441"/>
              </a:xfrm>
              <a:prstGeom prst="rect">
                <a:avLst/>
              </a:prstGeom>
              <a:blipFill>
                <a:blip r:embed="rId5"/>
                <a:stretch>
                  <a:fillRect l="-3356" t="-15873" r="-3523" b="-37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111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730629" y="1000899"/>
                <a:ext cx="7870032" cy="584640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4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105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dirty="0" smtClean="0">
                            <a:solidFill>
                              <a:srgbClr val="B381D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rgbClr val="B381D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rgbClr val="B381D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dirty="0" smtClean="0">
                            <a:solidFill>
                              <a:srgbClr val="B381D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rgbClr val="B381D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rgbClr val="B381D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sz="4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B381D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B381D9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B381D9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9" y="1000899"/>
                <a:ext cx="7870032" cy="5846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/>
              <p:nvPr/>
            </p:nvSpPr>
            <p:spPr>
              <a:xfrm>
                <a:off x="7798905" y="3924103"/>
                <a:ext cx="4261936" cy="10840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5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5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05" y="3924103"/>
                <a:ext cx="4261936" cy="1084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3CC8815-6915-4BD4-AA40-6A82AC4B3B48}"/>
              </a:ext>
            </a:extLst>
          </p:cNvPr>
          <p:cNvSpPr txBox="1">
            <a:spLocks/>
          </p:cNvSpPr>
          <p:nvPr/>
        </p:nvSpPr>
        <p:spPr>
          <a:xfrm>
            <a:off x="7454350" y="5346299"/>
            <a:ext cx="4181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(see </a:t>
            </a:r>
            <a:r>
              <a:rPr lang="en-US" u="sng" dirty="0">
                <a:solidFill>
                  <a:srgbClr val="FF0000"/>
                </a:solidFill>
                <a:latin typeface="+mn-lt"/>
              </a:rPr>
              <a:t>videos 17-20 </a:t>
            </a:r>
          </a:p>
          <a:p>
            <a:pPr algn="ctr"/>
            <a:r>
              <a:rPr lang="en-US" dirty="0">
                <a:latin typeface="+mn-lt"/>
              </a:rPr>
              <a:t>for more info)</a:t>
            </a:r>
            <a:endParaRPr lang="en-CA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8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3"/>
    </mc:Choice>
    <mc:Fallback>
      <p:transition spd="slow" advTm="5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00618" y="-88491"/>
                <a:ext cx="12288026" cy="40735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4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5400" b="0" i="0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5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" y="-88491"/>
                <a:ext cx="12288026" cy="407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D56D646-7395-4CD2-B621-47CF6026A1D4}"/>
              </a:ext>
            </a:extLst>
          </p:cNvPr>
          <p:cNvGrpSpPr/>
          <p:nvPr/>
        </p:nvGrpSpPr>
        <p:grpSpPr>
          <a:xfrm>
            <a:off x="219075" y="4355234"/>
            <a:ext cx="11753849" cy="2138149"/>
            <a:chOff x="219075" y="4355234"/>
            <a:chExt cx="11753849" cy="2138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A5F2EC7-D6AC-408F-BE74-7D435D1C0C52}"/>
                    </a:ext>
                  </a:extLst>
                </p:cNvPr>
                <p:cNvSpPr/>
                <p:nvPr/>
              </p:nvSpPr>
              <p:spPr>
                <a:xfrm>
                  <a:off x="219075" y="5124675"/>
                  <a:ext cx="11753849" cy="1368708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7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7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7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7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7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7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7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7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sz="7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7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7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7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7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7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7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7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7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7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A5F2EC7-D6AC-408F-BE74-7D435D1C0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5" y="5124675"/>
                  <a:ext cx="11753849" cy="13687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69AD10-A8AA-4A2D-BAFB-F94BEF03A057}"/>
                </a:ext>
              </a:extLst>
            </p:cNvPr>
            <p:cNvSpPr/>
            <p:nvPr/>
          </p:nvSpPr>
          <p:spPr>
            <a:xfrm>
              <a:off x="219075" y="4355234"/>
              <a:ext cx="4657725" cy="76944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400" dirty="0"/>
                <a:t>Linear for all Inputs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8552CC-3108-4FAF-BE0A-CB93F27950CD}"/>
              </a:ext>
            </a:extLst>
          </p:cNvPr>
          <p:cNvSpPr/>
          <p:nvPr/>
        </p:nvSpPr>
        <p:spPr>
          <a:xfrm>
            <a:off x="2955236" y="159026"/>
            <a:ext cx="4320208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10D54-0DCC-4914-9038-F7FA9D07748E}"/>
              </a:ext>
            </a:extLst>
          </p:cNvPr>
          <p:cNvSpPr/>
          <p:nvPr/>
        </p:nvSpPr>
        <p:spPr>
          <a:xfrm>
            <a:off x="7202557" y="125897"/>
            <a:ext cx="4320208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7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221838" y="1900513"/>
                <a:ext cx="11576871" cy="35232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d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m:rPr>
                          <m:nor/>
                        </m:rPr>
                        <a:rPr lang="en-US" sz="5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lit/>
                        </m:rPr>
                        <a:rPr lang="en-US" sz="5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8" y="1900513"/>
                <a:ext cx="11576871" cy="3523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CD1F0A-134C-4834-A169-3C8C702D6339}"/>
                  </a:ext>
                </a:extLst>
              </p:cNvPr>
              <p:cNvSpPr txBox="1"/>
              <p:nvPr/>
            </p:nvSpPr>
            <p:spPr>
              <a:xfrm>
                <a:off x="324465" y="860137"/>
                <a:ext cx="6282812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5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lit/>
                        </m:rP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CD1F0A-134C-4834-A169-3C8C702D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5" y="860137"/>
                <a:ext cx="628281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0D1B87F-AA14-48DF-94A5-291D3ACDEDD1}"/>
              </a:ext>
            </a:extLst>
          </p:cNvPr>
          <p:cNvSpPr txBox="1"/>
          <p:nvPr/>
        </p:nvSpPr>
        <p:spPr>
          <a:xfrm>
            <a:off x="176755" y="161977"/>
            <a:ext cx="8316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Lie Bracket is </a:t>
            </a:r>
            <a:r>
              <a:rPr lang="en-US" sz="4000" u="sng" dirty="0"/>
              <a:t>NOT</a:t>
            </a:r>
            <a:r>
              <a:rPr lang="en-US" sz="4000" dirty="0"/>
              <a:t> Linear for each input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70E52-F57D-4E09-8A0B-121B97C3323E}"/>
                  </a:ext>
                </a:extLst>
              </p:cNvPr>
              <p:cNvSpPr txBox="1"/>
              <p:nvPr/>
            </p:nvSpPr>
            <p:spPr>
              <a:xfrm>
                <a:off x="447368" y="5643530"/>
                <a:ext cx="8932606" cy="101566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lit/>
                        </m:rPr>
                        <a:rPr lang="en-US" sz="6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70E52-F57D-4E09-8A0B-121B97C33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8" y="5643530"/>
                <a:ext cx="893260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7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33350" y="219197"/>
                <a:ext cx="11690957" cy="65562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:endParaRPr lang="en-US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  <a:p>
                <a:r>
                  <a:rPr lang="en-US" sz="54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9197"/>
                <a:ext cx="11690957" cy="6556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03CF69-050F-4839-85CC-BBB44C50C230}"/>
                  </a:ext>
                </a:extLst>
              </p:cNvPr>
              <p:cNvSpPr txBox="1"/>
              <p:nvPr/>
            </p:nvSpPr>
            <p:spPr>
              <a:xfrm>
                <a:off x="653845" y="2339890"/>
                <a:ext cx="8932606" cy="1015663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lit/>
                        </m:rPr>
                        <a:rPr lang="en-US" sz="6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03CF69-050F-4839-85CC-BBB44C50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5" y="2339890"/>
                <a:ext cx="893260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578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33350" y="219197"/>
                <a:ext cx="12016944" cy="446494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 smtClean="0"/>
                        <m:t>                   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000" b="0" i="1" dirty="0">
                  <a:latin typeface="Cambria Math" panose="02040503050406030204" pitchFamily="18" charset="0"/>
                </a:endParaRPr>
              </a:p>
              <a:p>
                <a:r>
                  <a:rPr lang="en-US" sz="50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5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50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5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9197"/>
                <a:ext cx="12016944" cy="4464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03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33350" y="219197"/>
                <a:ext cx="11656845" cy="658205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 smtClean="0"/>
                        <m:t>                   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0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000" b="0" i="1" dirty="0">
                  <a:latin typeface="Cambria Math" panose="02040503050406030204" pitchFamily="18" charset="0"/>
                </a:endParaRPr>
              </a:p>
              <a:p>
                <a:r>
                  <a:rPr lang="en-US" sz="50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5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5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50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5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5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5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5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5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9197"/>
                <a:ext cx="11656845" cy="6582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CD1F0A-134C-4834-A169-3C8C702D6339}"/>
                  </a:ext>
                </a:extLst>
              </p:cNvPr>
              <p:cNvSpPr txBox="1"/>
              <p:nvPr/>
            </p:nvSpPr>
            <p:spPr>
              <a:xfrm>
                <a:off x="5712542" y="6003022"/>
                <a:ext cx="6479458" cy="85497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CD1F0A-134C-4834-A169-3C8C702D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42" y="6003022"/>
                <a:ext cx="6479458" cy="854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2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-41756" y="219197"/>
                <a:ext cx="12479562" cy="67106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</m:sSub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sub>
                              </m:sSub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56" y="219197"/>
                <a:ext cx="12479562" cy="6710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4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-41756" y="219197"/>
                <a:ext cx="12479562" cy="221701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56" y="219197"/>
                <a:ext cx="12479562" cy="2217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4F994-146D-4D37-AE29-FC64C7E1021D}"/>
                  </a:ext>
                </a:extLst>
              </p:cNvPr>
              <p:cNvSpPr txBox="1"/>
              <p:nvPr/>
            </p:nvSpPr>
            <p:spPr>
              <a:xfrm>
                <a:off x="228600" y="2840477"/>
                <a:ext cx="6587336" cy="14246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4F994-146D-4D37-AE29-FC64C7E1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40477"/>
                <a:ext cx="6587336" cy="1424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5E9F9-C07C-403A-8F2C-67E2513C75C8}"/>
                  </a:ext>
                </a:extLst>
              </p:cNvPr>
              <p:cNvSpPr txBox="1"/>
              <p:nvPr/>
            </p:nvSpPr>
            <p:spPr>
              <a:xfrm>
                <a:off x="8377360" y="2815896"/>
                <a:ext cx="3480342" cy="15152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5E9F9-C07C-403A-8F2C-67E2513C7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360" y="2815896"/>
                <a:ext cx="3480342" cy="1515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F80EFA-76D9-42AE-B3B2-36CF2BEF8329}"/>
                  </a:ext>
                </a:extLst>
              </p:cNvPr>
              <p:cNvSpPr txBox="1"/>
              <p:nvPr/>
            </p:nvSpPr>
            <p:spPr>
              <a:xfrm>
                <a:off x="1135903" y="4949982"/>
                <a:ext cx="10967608" cy="8935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n-US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r>
                      <a:rPr lang="en-US" sz="4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sz="4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sz="4800" dirty="0">
                    <a:solidFill>
                      <a:schemeClr val="tx1"/>
                    </a:solidFill>
                  </a:rPr>
                  <a:t>   for a scalar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F80EFA-76D9-42AE-B3B2-36CF2BEF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03" y="4949982"/>
                <a:ext cx="10967608" cy="893578"/>
              </a:xfrm>
              <a:prstGeom prst="rect">
                <a:avLst/>
              </a:prstGeom>
              <a:blipFill>
                <a:blip r:embed="rId6"/>
                <a:stretch>
                  <a:fillRect t="-14286" b="-292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24D9B-89F2-42B1-A2CA-6C0F8E651D05}"/>
                  </a:ext>
                </a:extLst>
              </p:cNvPr>
              <p:cNvSpPr txBox="1"/>
              <p:nvPr/>
            </p:nvSpPr>
            <p:spPr>
              <a:xfrm>
                <a:off x="334574" y="5784428"/>
                <a:ext cx="10967608" cy="9260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24D9B-89F2-42B1-A2CA-6C0F8E65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74" y="5784428"/>
                <a:ext cx="10967608" cy="926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8305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-41756" y="219197"/>
                <a:ext cx="12479562" cy="221701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56" y="219197"/>
                <a:ext cx="12479562" cy="2217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4F994-146D-4D37-AE29-FC64C7E1021D}"/>
                  </a:ext>
                </a:extLst>
              </p:cNvPr>
              <p:cNvSpPr txBox="1"/>
              <p:nvPr/>
            </p:nvSpPr>
            <p:spPr>
              <a:xfrm>
                <a:off x="228600" y="2840477"/>
                <a:ext cx="6587336" cy="14246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4F994-146D-4D37-AE29-FC64C7E1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40477"/>
                <a:ext cx="6587336" cy="1424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5E9F9-C07C-403A-8F2C-67E2513C75C8}"/>
                  </a:ext>
                </a:extLst>
              </p:cNvPr>
              <p:cNvSpPr txBox="1"/>
              <p:nvPr/>
            </p:nvSpPr>
            <p:spPr>
              <a:xfrm>
                <a:off x="8377360" y="2815896"/>
                <a:ext cx="3480342" cy="15152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5E9F9-C07C-403A-8F2C-67E2513C7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360" y="2815896"/>
                <a:ext cx="3480342" cy="1515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63CB3-A84D-44C1-B054-01E3407E3E05}"/>
                  </a:ext>
                </a:extLst>
              </p:cNvPr>
              <p:cNvSpPr txBox="1"/>
              <p:nvPr/>
            </p:nvSpPr>
            <p:spPr>
              <a:xfrm>
                <a:off x="117988" y="4733186"/>
                <a:ext cx="11869994" cy="20168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</a:endParaRPr>
              </a:p>
              <a:p>
                <a:endParaRPr lang="en-CA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63CB3-A84D-44C1-B054-01E3407E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8" y="4733186"/>
                <a:ext cx="11869994" cy="2016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17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00618" y="-88491"/>
                <a:ext cx="12288026" cy="40735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4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5400" b="0" i="0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5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" y="-88491"/>
                <a:ext cx="12288026" cy="407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5F2EC7-D6AC-408F-BE74-7D435D1C0C52}"/>
                  </a:ext>
                </a:extLst>
              </p:cNvPr>
              <p:cNvSpPr/>
              <p:nvPr/>
            </p:nvSpPr>
            <p:spPr>
              <a:xfrm>
                <a:off x="219075" y="5124675"/>
                <a:ext cx="11753849" cy="1368708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7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5F2EC7-D6AC-408F-BE74-7D435D1C0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5124675"/>
                <a:ext cx="11753849" cy="1368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569AD10-A8AA-4A2D-BAFB-F94BEF03A057}"/>
              </a:ext>
            </a:extLst>
          </p:cNvPr>
          <p:cNvSpPr/>
          <p:nvPr/>
        </p:nvSpPr>
        <p:spPr>
          <a:xfrm>
            <a:off x="219075" y="4355234"/>
            <a:ext cx="4657725" cy="76944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dirty="0"/>
              <a:t>Linear for all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8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1D2B4-F1EF-47EE-B02D-8575C63E1EE1}"/>
              </a:ext>
            </a:extLst>
          </p:cNvPr>
          <p:cNvSpPr txBox="1"/>
          <p:nvPr/>
        </p:nvSpPr>
        <p:spPr>
          <a:xfrm>
            <a:off x="186695" y="128884"/>
            <a:ext cx="1164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Summary</a:t>
            </a:r>
            <a:endParaRPr lang="en-CA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9CB2F-54CF-4D5C-93E6-157FEDB37BB5}"/>
                  </a:ext>
                </a:extLst>
              </p:cNvPr>
              <p:cNvSpPr txBox="1"/>
              <p:nvPr/>
            </p:nvSpPr>
            <p:spPr>
              <a:xfrm>
                <a:off x="226786" y="1001486"/>
                <a:ext cx="11849100" cy="3643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rgbClr val="FF0000"/>
                    </a:solidFill>
                  </a:rPr>
                  <a:t>Riemann Normal Coordinates</a:t>
                </a:r>
                <a:r>
                  <a:rPr lang="en-US" sz="5400" dirty="0"/>
                  <a:t> at point </a:t>
                </a:r>
                <a14:m>
                  <m:oMath xmlns:m="http://schemas.openxmlformats.org/officeDocument/2006/math">
                    <m:r>
                      <a:rPr lang="en-US" sz="5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5400" dirty="0"/>
              </a:p>
              <a:p>
                <a:r>
                  <a:rPr lang="en-US" sz="5400" dirty="0"/>
                  <a:t>(a.k.a. “Local Inertial Frame”)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5400" dirty="0"/>
                  <a:t> at point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5400" dirty="0"/>
                  <a:t> at point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9CB2F-54CF-4D5C-93E6-157FEDB3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6" y="1001486"/>
                <a:ext cx="11849100" cy="3643946"/>
              </a:xfrm>
              <a:prstGeom prst="rect">
                <a:avLst/>
              </a:prstGeom>
              <a:blipFill>
                <a:blip r:embed="rId2"/>
                <a:stretch>
                  <a:fillRect l="-2726" t="-4515" b="-68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1BF218-2A06-4EC4-B987-23D008E0C31C}"/>
                  </a:ext>
                </a:extLst>
              </p:cNvPr>
              <p:cNvSpPr txBox="1"/>
              <p:nvPr/>
            </p:nvSpPr>
            <p:spPr>
              <a:xfrm>
                <a:off x="266700" y="5735533"/>
                <a:ext cx="11561506" cy="993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1BF218-2A06-4EC4-B987-23D008E0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735533"/>
                <a:ext cx="11561506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629A4EE-70CF-4A66-92AC-BBDFAFE65B5E}"/>
              </a:ext>
            </a:extLst>
          </p:cNvPr>
          <p:cNvSpPr txBox="1"/>
          <p:nvPr/>
        </p:nvSpPr>
        <p:spPr>
          <a:xfrm>
            <a:off x="232228" y="4738915"/>
            <a:ext cx="1184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Riemann Curvature Tensor</a:t>
            </a:r>
          </a:p>
        </p:txBody>
      </p:sp>
    </p:spTree>
    <p:extLst>
      <p:ext uri="{BB962C8B-B14F-4D97-AF65-F5344CB8AC3E}">
        <p14:creationId xmlns:p14="http://schemas.microsoft.com/office/powerpoint/2010/main" val="31295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209965" y="1222568"/>
                <a:ext cx="8810936" cy="142045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5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54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5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b="0" i="1" dirty="0" smtClean="0">
                                    <a:solidFill>
                                      <a:srgbClr val="B381D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dirty="0" smtClean="0">
                                    <a:solidFill>
                                      <a:srgbClr val="B381D9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dirty="0" smtClean="0">
                                    <a:solidFill>
                                      <a:srgbClr val="B381D9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B381D9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5" y="1222568"/>
                <a:ext cx="8810936" cy="1420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/>
              <p:nvPr/>
            </p:nvSpPr>
            <p:spPr>
              <a:xfrm>
                <a:off x="8230073" y="2540026"/>
                <a:ext cx="3814442" cy="9738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73" y="2540026"/>
                <a:ext cx="3814442" cy="973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0A50822-506A-45E3-BF66-88DCA515070F}"/>
              </a:ext>
            </a:extLst>
          </p:cNvPr>
          <p:cNvGrpSpPr/>
          <p:nvPr/>
        </p:nvGrpSpPr>
        <p:grpSpPr>
          <a:xfrm>
            <a:off x="209964" y="3750514"/>
            <a:ext cx="11902524" cy="2594300"/>
            <a:chOff x="209964" y="3750514"/>
            <a:chExt cx="11902524" cy="259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A938C5-BBCD-4FB7-822B-5DD8E9255F31}"/>
                    </a:ext>
                  </a:extLst>
                </p:cNvPr>
                <p:cNvSpPr txBox="1"/>
                <p:nvPr/>
              </p:nvSpPr>
              <p:spPr>
                <a:xfrm>
                  <a:off x="209965" y="4581511"/>
                  <a:ext cx="11902523" cy="176330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5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5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5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5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5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p>
                        <m:d>
                          <m:dPr>
                            <m:ctrlPr>
                              <a:rPr lang="en-US" sz="5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5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𝑗𝑚</m:t>
                                </m:r>
                              </m:sub>
                            </m:sSub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5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5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A938C5-BBCD-4FB7-822B-5DD8E9255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65" y="4581511"/>
                  <a:ext cx="11902523" cy="176330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5E933-FEE0-4D80-BDBD-84E1BE47A23A}"/>
                </a:ext>
              </a:extLst>
            </p:cNvPr>
            <p:cNvSpPr txBox="1"/>
            <p:nvPr/>
          </p:nvSpPr>
          <p:spPr>
            <a:xfrm>
              <a:off x="209964" y="3750514"/>
              <a:ext cx="9779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Levi-</a:t>
              </a:r>
              <a:r>
                <a:rPr lang="en-US" sz="4800" dirty="0" err="1"/>
                <a:t>Civita</a:t>
              </a:r>
              <a:r>
                <a:rPr lang="en-US" sz="4800" dirty="0"/>
                <a:t> Connection (Video 20)</a:t>
              </a:r>
              <a:endParaRPr lang="en-CA" sz="48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104CBC-15A1-40A2-94ED-4ECC1D984F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84600" y="1205640"/>
              <a:ext cx="3939120" cy="137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104CBC-15A1-40A2-94ED-4ECC1D984F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5240" y="1196280"/>
                <a:ext cx="3957840" cy="1396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392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08"/>
    </mc:Choice>
    <mc:Fallback>
      <p:transition spd="slow" advTm="18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1D2B4-F1EF-47EE-B02D-8575C63E1EE1}"/>
              </a:ext>
            </a:extLst>
          </p:cNvPr>
          <p:cNvSpPr txBox="1"/>
          <p:nvPr/>
        </p:nvSpPr>
        <p:spPr>
          <a:xfrm>
            <a:off x="186695" y="128884"/>
            <a:ext cx="1164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Summary</a:t>
            </a:r>
            <a:endParaRPr lang="en-CA" sz="5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20A6-D980-4C49-B047-D97B19128691}"/>
                  </a:ext>
                </a:extLst>
              </p:cNvPr>
              <p:cNvSpPr txBox="1"/>
              <p:nvPr/>
            </p:nvSpPr>
            <p:spPr>
              <a:xfrm>
                <a:off x="266700" y="1047419"/>
                <a:ext cx="11561506" cy="99360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20A6-D980-4C49-B047-D97B1912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419"/>
                <a:ext cx="11561506" cy="9936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B3C5DB-4D19-4F9C-867C-64E8D83AE437}"/>
              </a:ext>
            </a:extLst>
          </p:cNvPr>
          <p:cNvCxnSpPr>
            <a:cxnSpLocks/>
          </p:cNvCxnSpPr>
          <p:nvPr/>
        </p:nvCxnSpPr>
        <p:spPr>
          <a:xfrm flipV="1">
            <a:off x="1038710" y="5336731"/>
            <a:ext cx="3733800" cy="62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35B610-325A-44CB-8E06-CEB66BF40962}"/>
              </a:ext>
            </a:extLst>
          </p:cNvPr>
          <p:cNvCxnSpPr>
            <a:cxnSpLocks/>
          </p:cNvCxnSpPr>
          <p:nvPr/>
        </p:nvCxnSpPr>
        <p:spPr>
          <a:xfrm flipV="1">
            <a:off x="1972160" y="3422328"/>
            <a:ext cx="3733800" cy="628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45D087-921D-4623-9F4E-DE5599BAE3AB}"/>
                  </a:ext>
                </a:extLst>
              </p:cNvPr>
              <p:cNvSpPr txBox="1"/>
              <p:nvPr/>
            </p:nvSpPr>
            <p:spPr>
              <a:xfrm>
                <a:off x="2922797" y="5567636"/>
                <a:ext cx="692434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45D087-921D-4623-9F4E-DE5599BAE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97" y="5567636"/>
                <a:ext cx="6924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798750-74D0-42D5-8E0E-14CF9447EF4B}"/>
              </a:ext>
            </a:extLst>
          </p:cNvPr>
          <p:cNvCxnSpPr>
            <a:cxnSpLocks/>
          </p:cNvCxnSpPr>
          <p:nvPr/>
        </p:nvCxnSpPr>
        <p:spPr>
          <a:xfrm flipV="1">
            <a:off x="1038710" y="3993828"/>
            <a:ext cx="1028700" cy="19715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CFF9DC-003E-4410-86EE-B5225B14EFB6}"/>
              </a:ext>
            </a:extLst>
          </p:cNvPr>
          <p:cNvCxnSpPr>
            <a:cxnSpLocks/>
          </p:cNvCxnSpPr>
          <p:nvPr/>
        </p:nvCxnSpPr>
        <p:spPr>
          <a:xfrm flipV="1">
            <a:off x="4696310" y="3449640"/>
            <a:ext cx="1028700" cy="19715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5E7E84-D222-46A0-B229-65BE1FFC3A30}"/>
                  </a:ext>
                </a:extLst>
              </p:cNvPr>
              <p:cNvSpPr txBox="1"/>
              <p:nvPr/>
            </p:nvSpPr>
            <p:spPr>
              <a:xfrm>
                <a:off x="860650" y="4130147"/>
                <a:ext cx="677173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5E7E84-D222-46A0-B229-65BE1FFC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50" y="4130147"/>
                <a:ext cx="67717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1A192FE-65AD-4932-AAEB-C73D7CDAF5BB}"/>
              </a:ext>
            </a:extLst>
          </p:cNvPr>
          <p:cNvGrpSpPr/>
          <p:nvPr/>
        </p:nvGrpSpPr>
        <p:grpSpPr>
          <a:xfrm>
            <a:off x="166544" y="3641177"/>
            <a:ext cx="1660977" cy="2371423"/>
            <a:chOff x="651834" y="3114449"/>
            <a:chExt cx="1660977" cy="237142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2B7413-CF5E-4A85-A96F-AEAA673A2EF9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1383698" y="3181584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A981FD0-2490-4AD8-8CF4-09142863836C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960999" y="3836266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0BA21EB-DD86-449F-BD0A-0C73DF80B353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584699" y="4556759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881298-46DF-45AE-9054-37FCF6934FC9}"/>
              </a:ext>
            </a:extLst>
          </p:cNvPr>
          <p:cNvGrpSpPr/>
          <p:nvPr/>
        </p:nvGrpSpPr>
        <p:grpSpPr>
          <a:xfrm>
            <a:off x="4878158" y="2284971"/>
            <a:ext cx="1451167" cy="2142250"/>
            <a:chOff x="5363448" y="1758243"/>
            <a:chExt cx="1451167" cy="214225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8E52F56-D7A8-4509-AB41-D5D7B622997D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6205241" y="254380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D9E0A1-2174-4C32-898F-FA3C6F3BD855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6041793" y="3151961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8EC44-6BF2-4D66-B30E-DF03BA583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8708" y="1758243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03F7E1-0227-4587-BF54-E72EBD948957}"/>
              </a:ext>
            </a:extLst>
          </p:cNvPr>
          <p:cNvGrpSpPr/>
          <p:nvPr/>
        </p:nvGrpSpPr>
        <p:grpSpPr>
          <a:xfrm>
            <a:off x="1385115" y="2295654"/>
            <a:ext cx="3296106" cy="1681092"/>
            <a:chOff x="1870405" y="1768926"/>
            <a:chExt cx="3296106" cy="16810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0558AE-7DC0-48CB-879F-4894CD9D7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648" y="1768926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E5BE0F-CB9E-442C-AE76-62905D60E8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3073" y="2059486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BE1216-9EDE-4169-9DCB-0431B5042A43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1803270" y="2520905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3EEB77-A34A-44FF-BD59-AF71A223637F}"/>
              </a:ext>
            </a:extLst>
          </p:cNvPr>
          <p:cNvGrpSpPr/>
          <p:nvPr/>
        </p:nvGrpSpPr>
        <p:grpSpPr>
          <a:xfrm>
            <a:off x="2617561" y="4801474"/>
            <a:ext cx="3394910" cy="1129804"/>
            <a:chOff x="3102851" y="4274746"/>
            <a:chExt cx="3394910" cy="112980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8FC4CD-865A-4435-889E-E2016A13E3A3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2864520" y="4515086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4EDF3-CE64-490C-B32E-F68EB5D47161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5819417" y="3880401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F2BF33-07B4-4CD1-9E27-A26D898EEF5C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4379197" y="4109353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839723-317A-4898-8C72-98AF86B584FF}"/>
              </a:ext>
            </a:extLst>
          </p:cNvPr>
          <p:cNvCxnSpPr>
            <a:cxnSpLocks/>
          </p:cNvCxnSpPr>
          <p:nvPr/>
        </p:nvCxnSpPr>
        <p:spPr>
          <a:xfrm rot="18896655">
            <a:off x="952881" y="5412840"/>
            <a:ext cx="1425126" cy="217891"/>
          </a:xfrm>
          <a:prstGeom prst="straightConnector1">
            <a:avLst/>
          </a:prstGeom>
          <a:ln w="127000">
            <a:solidFill>
              <a:srgbClr val="4F2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6B948E-F3D1-45F8-8D52-2B50F0BC0642}"/>
                  </a:ext>
                </a:extLst>
              </p:cNvPr>
              <p:cNvSpPr txBox="1"/>
              <p:nvPr/>
            </p:nvSpPr>
            <p:spPr>
              <a:xfrm>
                <a:off x="1193503" y="5768542"/>
                <a:ext cx="1102994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8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6B948E-F3D1-45F8-8D52-2B50F0BC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03" y="5768542"/>
                <a:ext cx="110299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8C3F0-7398-4CFA-BA9D-1375414F9448}"/>
              </a:ext>
            </a:extLst>
          </p:cNvPr>
          <p:cNvGrpSpPr/>
          <p:nvPr/>
        </p:nvGrpSpPr>
        <p:grpSpPr>
          <a:xfrm>
            <a:off x="-104290" y="5841678"/>
            <a:ext cx="1399101" cy="930988"/>
            <a:chOff x="381000" y="5314950"/>
            <a:chExt cx="1399101" cy="930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6FD0FB0-64A8-4CF6-B4DB-25C4D5113E38}"/>
                    </a:ext>
                  </a:extLst>
                </p:cNvPr>
                <p:cNvSpPr txBox="1"/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CD576F7-ABBB-4053-8A6D-68938C25A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5538052"/>
                  <a:ext cx="1399101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D32B83-430F-4495-A101-160F6D8B8707}"/>
                </a:ext>
              </a:extLst>
            </p:cNvPr>
            <p:cNvSpPr/>
            <p:nvPr/>
          </p:nvSpPr>
          <p:spPr>
            <a:xfrm>
              <a:off x="1400175" y="531495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9CB156-B670-4759-9A02-3DF5BE187BDD}"/>
              </a:ext>
            </a:extLst>
          </p:cNvPr>
          <p:cNvGrpSpPr/>
          <p:nvPr/>
        </p:nvGrpSpPr>
        <p:grpSpPr>
          <a:xfrm>
            <a:off x="4389696" y="5286688"/>
            <a:ext cx="1455783" cy="939878"/>
            <a:chOff x="569686" y="5102860"/>
            <a:chExt cx="1455783" cy="939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678164-F6E7-412D-853B-C4CA7A41BC82}"/>
                    </a:ext>
                  </a:extLst>
                </p:cNvPr>
                <p:cNvSpPr txBox="1"/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2BCB93-B02D-4B63-863F-771091E2A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86" y="5334852"/>
                  <a:ext cx="1455783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DE5344-1441-4053-B365-9A2D01E8459D}"/>
                </a:ext>
              </a:extLst>
            </p:cNvPr>
            <p:cNvSpPr/>
            <p:nvPr/>
          </p:nvSpPr>
          <p:spPr>
            <a:xfrm>
              <a:off x="807085" y="51028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A78363-2F67-4DFA-928D-6D286153554E}"/>
              </a:ext>
            </a:extLst>
          </p:cNvPr>
          <p:cNvGrpSpPr/>
          <p:nvPr/>
        </p:nvGrpSpPr>
        <p:grpSpPr>
          <a:xfrm>
            <a:off x="4481651" y="2677509"/>
            <a:ext cx="1455783" cy="859037"/>
            <a:chOff x="-478901" y="5158223"/>
            <a:chExt cx="1455783" cy="859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F9A7FA-C4B2-4D3C-8CAB-308AEBAA407F}"/>
                    </a:ext>
                  </a:extLst>
                </p:cNvPr>
                <p:cNvSpPr txBox="1"/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B8D79EA-580A-4896-9C53-D535FEFC6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8901" y="5158223"/>
                  <a:ext cx="1455783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18715F-B076-4FBD-A53C-1BB7D03C1B0A}"/>
                </a:ext>
              </a:extLst>
            </p:cNvPr>
            <p:cNvSpPr/>
            <p:nvPr/>
          </p:nvSpPr>
          <p:spPr>
            <a:xfrm>
              <a:off x="639445" y="57886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41BFE3-8FB0-4ADB-B851-6204F7BFF347}"/>
              </a:ext>
            </a:extLst>
          </p:cNvPr>
          <p:cNvGrpSpPr/>
          <p:nvPr/>
        </p:nvGrpSpPr>
        <p:grpSpPr>
          <a:xfrm>
            <a:off x="1700573" y="3011196"/>
            <a:ext cx="1455783" cy="1095621"/>
            <a:chOff x="894151" y="5074039"/>
            <a:chExt cx="1455783" cy="10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0A48BA9-92BC-4C5B-B14E-1C5F1CBA3EBB}"/>
                    </a:ext>
                  </a:extLst>
                </p:cNvPr>
                <p:cNvSpPr txBox="1"/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CA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30C7917-1705-47AF-952F-BADC59C89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51" y="5074039"/>
                  <a:ext cx="1455783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9FE12A-A482-45FD-A8D4-7B7D1170CB2E}"/>
                </a:ext>
              </a:extLst>
            </p:cNvPr>
            <p:cNvSpPr/>
            <p:nvPr/>
          </p:nvSpPr>
          <p:spPr>
            <a:xfrm>
              <a:off x="1096645" y="594106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1BB4BD4-14D5-49A7-B652-79C40EDBB279}"/>
                  </a:ext>
                </a:extLst>
              </p:cNvPr>
              <p:cNvSpPr/>
              <p:nvPr/>
            </p:nvSpPr>
            <p:spPr>
              <a:xfrm>
                <a:off x="6489247" y="3760332"/>
                <a:ext cx="5557610" cy="188064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1BB4BD4-14D5-49A7-B652-79C40EDBB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47" y="3760332"/>
                <a:ext cx="5557610" cy="18806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546B985-C148-4ECF-B0D1-AB9C0D794182}"/>
              </a:ext>
            </a:extLst>
          </p:cNvPr>
          <p:cNvSpPr/>
          <p:nvPr/>
        </p:nvSpPr>
        <p:spPr>
          <a:xfrm>
            <a:off x="7011761" y="2700606"/>
            <a:ext cx="4657725" cy="76944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dirty="0"/>
              <a:t>Linear for all Inputs</a:t>
            </a:r>
          </a:p>
        </p:txBody>
      </p:sp>
    </p:spTree>
    <p:extLst>
      <p:ext uri="{BB962C8B-B14F-4D97-AF65-F5344CB8AC3E}">
        <p14:creationId xmlns:p14="http://schemas.microsoft.com/office/powerpoint/2010/main" val="875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45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1DC957A5-D077-46B9-B589-B746BB9F4CEB}"/>
              </a:ext>
            </a:extLst>
          </p:cNvPr>
          <p:cNvSpPr txBox="1"/>
          <p:nvPr/>
        </p:nvSpPr>
        <p:spPr>
          <a:xfrm>
            <a:off x="162241" y="147463"/>
            <a:ext cx="5000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Geodesic Deviation</a:t>
            </a:r>
            <a:endParaRPr lang="en-CA" sz="48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576957-6E0E-48CA-8250-76DDB8EAF28C}"/>
              </a:ext>
            </a:extLst>
          </p:cNvPr>
          <p:cNvGrpSpPr/>
          <p:nvPr/>
        </p:nvGrpSpPr>
        <p:grpSpPr>
          <a:xfrm>
            <a:off x="7294771" y="1107184"/>
            <a:ext cx="4693122" cy="5563407"/>
            <a:chOff x="465718" y="-249391"/>
            <a:chExt cx="4693122" cy="556340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118492-294F-4FEF-B26E-E1F97AF7ABB6}"/>
                </a:ext>
              </a:extLst>
            </p:cNvPr>
            <p:cNvSpPr txBox="1"/>
            <p:nvPr/>
          </p:nvSpPr>
          <p:spPr>
            <a:xfrm>
              <a:off x="877795" y="4575352"/>
              <a:ext cx="3770712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/>
                <a:t>Curved Surface</a:t>
              </a:r>
              <a:endParaRPr lang="en-CA" sz="48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058A722-40E4-4AF8-A52A-A29A5BBB9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4" b="1"/>
            <a:stretch/>
          </p:blipFill>
          <p:spPr>
            <a:xfrm>
              <a:off x="465718" y="-249391"/>
              <a:ext cx="4693122" cy="483679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B077BD-0041-4CED-8284-F67E99090A39}"/>
              </a:ext>
            </a:extLst>
          </p:cNvPr>
          <p:cNvGrpSpPr/>
          <p:nvPr/>
        </p:nvGrpSpPr>
        <p:grpSpPr>
          <a:xfrm>
            <a:off x="155812" y="1053193"/>
            <a:ext cx="6175138" cy="5433248"/>
            <a:chOff x="5845412" y="1314450"/>
            <a:chExt cx="6175138" cy="543324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4B120BD-92A2-4158-BA24-5170400D0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5412" y="1314450"/>
              <a:ext cx="6175138" cy="494847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4C2EE9-CB0E-482D-ADAA-0E0F629A710B}"/>
                </a:ext>
              </a:extLst>
            </p:cNvPr>
            <p:cNvSpPr txBox="1"/>
            <p:nvPr/>
          </p:nvSpPr>
          <p:spPr>
            <a:xfrm>
              <a:off x="7549005" y="6009034"/>
              <a:ext cx="291573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/>
                <a:t>Flat Surface</a:t>
              </a:r>
              <a:endParaRPr lang="en-CA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90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9576957-6E0E-48CA-8250-76DDB8EAF28C}"/>
              </a:ext>
            </a:extLst>
          </p:cNvPr>
          <p:cNvGrpSpPr/>
          <p:nvPr/>
        </p:nvGrpSpPr>
        <p:grpSpPr>
          <a:xfrm>
            <a:off x="7294771" y="1107184"/>
            <a:ext cx="4693122" cy="5563407"/>
            <a:chOff x="465718" y="-249391"/>
            <a:chExt cx="4693122" cy="556340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118492-294F-4FEF-B26E-E1F97AF7ABB6}"/>
                </a:ext>
              </a:extLst>
            </p:cNvPr>
            <p:cNvSpPr txBox="1"/>
            <p:nvPr/>
          </p:nvSpPr>
          <p:spPr>
            <a:xfrm>
              <a:off x="877795" y="4575352"/>
              <a:ext cx="3770712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/>
                <a:t>Curved Surface</a:t>
              </a:r>
              <a:endParaRPr lang="en-CA" sz="48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058A722-40E4-4AF8-A52A-A29A5BBB9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t="774" b="1"/>
            <a:stretch/>
          </p:blipFill>
          <p:spPr>
            <a:xfrm>
              <a:off x="465718" y="-249391"/>
              <a:ext cx="4693122" cy="483679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B077BD-0041-4CED-8284-F67E99090A39}"/>
              </a:ext>
            </a:extLst>
          </p:cNvPr>
          <p:cNvGrpSpPr/>
          <p:nvPr/>
        </p:nvGrpSpPr>
        <p:grpSpPr>
          <a:xfrm>
            <a:off x="155812" y="1053193"/>
            <a:ext cx="6175138" cy="5433248"/>
            <a:chOff x="5845412" y="1314450"/>
            <a:chExt cx="6175138" cy="543324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4B120BD-92A2-4158-BA24-5170400D0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5845412" y="1314450"/>
              <a:ext cx="6175138" cy="494847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4C2EE9-CB0E-482D-ADAA-0E0F629A710B}"/>
                </a:ext>
              </a:extLst>
            </p:cNvPr>
            <p:cNvSpPr txBox="1"/>
            <p:nvPr/>
          </p:nvSpPr>
          <p:spPr>
            <a:xfrm>
              <a:off x="7549005" y="6009034"/>
              <a:ext cx="291573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/>
                <a:t>Flat Surface</a:t>
              </a:r>
              <a:endParaRPr lang="en-CA" sz="4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A46D1F-418A-4F2F-8788-3997BE05C568}"/>
              </a:ext>
            </a:extLst>
          </p:cNvPr>
          <p:cNvGrpSpPr/>
          <p:nvPr/>
        </p:nvGrpSpPr>
        <p:grpSpPr>
          <a:xfrm>
            <a:off x="1531257" y="2017485"/>
            <a:ext cx="3401027" cy="2257865"/>
            <a:chOff x="1531257" y="2017485"/>
            <a:chExt cx="3401027" cy="225786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B63A82B-8B9C-45F0-B3F3-5B48781EF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3029" y="2148114"/>
              <a:ext cx="3207657" cy="17852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8986CA-C80E-46A3-BDF0-A2178E6A0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1257" y="2017485"/>
              <a:ext cx="2431144" cy="18215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D4E6D2-12AA-43DF-BDBA-A21BF8A3682A}"/>
                </a:ext>
              </a:extLst>
            </p:cNvPr>
            <p:cNvCxnSpPr>
              <a:cxnSpLocks/>
            </p:cNvCxnSpPr>
            <p:nvPr/>
          </p:nvCxnSpPr>
          <p:spPr>
            <a:xfrm rot="512948" flipV="1">
              <a:off x="1724627" y="2490092"/>
              <a:ext cx="3207657" cy="17852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E7697C-5670-4D56-B638-DD53BAE37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273" y="3657600"/>
              <a:ext cx="2824613" cy="49059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644380-2A83-4056-8AE1-F1389D2E3F76}"/>
              </a:ext>
            </a:extLst>
          </p:cNvPr>
          <p:cNvGrpSpPr/>
          <p:nvPr/>
        </p:nvGrpSpPr>
        <p:grpSpPr>
          <a:xfrm>
            <a:off x="8577943" y="1828801"/>
            <a:ext cx="2409371" cy="3236684"/>
            <a:chOff x="8577943" y="1828801"/>
            <a:chExt cx="2409371" cy="3236684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A00374B-728B-4BF2-B883-159E7A3B7D04}"/>
                </a:ext>
              </a:extLst>
            </p:cNvPr>
            <p:cNvSpPr/>
            <p:nvPr/>
          </p:nvSpPr>
          <p:spPr>
            <a:xfrm>
              <a:off x="8577943" y="1828801"/>
              <a:ext cx="2409371" cy="2946399"/>
            </a:xfrm>
            <a:prstGeom prst="arc">
              <a:avLst>
                <a:gd name="adj1" fmla="val 16200000"/>
                <a:gd name="adj2" fmla="val 4096941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2930884-B8DC-47E6-BDD6-609D72443952}"/>
                </a:ext>
              </a:extLst>
            </p:cNvPr>
            <p:cNvSpPr/>
            <p:nvPr/>
          </p:nvSpPr>
          <p:spPr>
            <a:xfrm>
              <a:off x="8911771" y="1879601"/>
              <a:ext cx="1509486" cy="3185884"/>
            </a:xfrm>
            <a:prstGeom prst="arc">
              <a:avLst>
                <a:gd name="adj1" fmla="val 16200000"/>
                <a:gd name="adj2" fmla="val 4096941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76BF373-9949-46B3-A51D-5840572C4113}"/>
                </a:ext>
              </a:extLst>
            </p:cNvPr>
            <p:cNvSpPr/>
            <p:nvPr/>
          </p:nvSpPr>
          <p:spPr>
            <a:xfrm flipH="1">
              <a:off x="9506857" y="1850572"/>
              <a:ext cx="399143" cy="2946399"/>
            </a:xfrm>
            <a:prstGeom prst="arc">
              <a:avLst>
                <a:gd name="adj1" fmla="val 16200000"/>
                <a:gd name="adj2" fmla="val 5329723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6202289-4649-4052-8383-234F6EAE75D1}"/>
                </a:ext>
              </a:extLst>
            </p:cNvPr>
            <p:cNvSpPr/>
            <p:nvPr/>
          </p:nvSpPr>
          <p:spPr>
            <a:xfrm flipH="1">
              <a:off x="8781143" y="1843315"/>
              <a:ext cx="1727198" cy="3106056"/>
            </a:xfrm>
            <a:prstGeom prst="arc">
              <a:avLst>
                <a:gd name="adj1" fmla="val 16200000"/>
                <a:gd name="adj2" fmla="val 4096941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DC957A5-D077-46B9-B589-B746BB9F4CEB}"/>
                  </a:ext>
                </a:extLst>
              </p:cNvPr>
              <p:cNvSpPr txBox="1"/>
              <p:nvPr/>
            </p:nvSpPr>
            <p:spPr>
              <a:xfrm>
                <a:off x="525099" y="4167920"/>
                <a:ext cx="798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A" sz="6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DC957A5-D077-46B9-B589-B746BB9F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9" y="4167920"/>
                <a:ext cx="79835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55CFDA-42AC-495A-AE4F-CEEC7F105177}"/>
                  </a:ext>
                </a:extLst>
              </p:cNvPr>
              <p:cNvSpPr txBox="1"/>
              <p:nvPr/>
            </p:nvSpPr>
            <p:spPr>
              <a:xfrm>
                <a:off x="9415099" y="415978"/>
                <a:ext cx="798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A" sz="6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55CFDA-42AC-495A-AE4F-CEEC7F10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99" y="415978"/>
                <a:ext cx="79835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5073CFB-206D-4ADC-8B27-3975C370C6DD}"/>
              </a:ext>
            </a:extLst>
          </p:cNvPr>
          <p:cNvSpPr/>
          <p:nvPr/>
        </p:nvSpPr>
        <p:spPr>
          <a:xfrm>
            <a:off x="1294493" y="3953782"/>
            <a:ext cx="188686" cy="18868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8262D4-F80B-445D-9949-C2A0FEA208D3}"/>
              </a:ext>
            </a:extLst>
          </p:cNvPr>
          <p:cNvSpPr/>
          <p:nvPr/>
        </p:nvSpPr>
        <p:spPr>
          <a:xfrm>
            <a:off x="9632950" y="1667782"/>
            <a:ext cx="188686" cy="18868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EA0790-16F6-465D-B064-9206F9A1E22E}"/>
              </a:ext>
            </a:extLst>
          </p:cNvPr>
          <p:cNvSpPr txBox="1"/>
          <p:nvPr/>
        </p:nvSpPr>
        <p:spPr>
          <a:xfrm>
            <a:off x="162241" y="147463"/>
            <a:ext cx="5000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Geodesic Deviation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177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93431B-9CD5-4FD0-900F-6091B39FC5DB}"/>
              </a:ext>
            </a:extLst>
          </p:cNvPr>
          <p:cNvGrpSpPr/>
          <p:nvPr/>
        </p:nvGrpSpPr>
        <p:grpSpPr>
          <a:xfrm>
            <a:off x="675064" y="0"/>
            <a:ext cx="4985920" cy="8684625"/>
            <a:chOff x="370264" y="-72573"/>
            <a:chExt cx="4985920" cy="868462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E553EED-3C10-41AF-A8C2-70D59B3CF72E}"/>
                </a:ext>
              </a:extLst>
            </p:cNvPr>
            <p:cNvSpPr/>
            <p:nvPr/>
          </p:nvSpPr>
          <p:spPr>
            <a:xfrm rot="15785733">
              <a:off x="-2114220" y="2411911"/>
              <a:ext cx="8684625" cy="3715657"/>
            </a:xfrm>
            <a:prstGeom prst="arc">
              <a:avLst>
                <a:gd name="adj1" fmla="val 13892313"/>
                <a:gd name="adj2" fmla="val 20409365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2F4F38F-A17C-49F7-AA4D-FEE6B5FD191D}"/>
                </a:ext>
              </a:extLst>
            </p:cNvPr>
            <p:cNvSpPr/>
            <p:nvPr/>
          </p:nvSpPr>
          <p:spPr>
            <a:xfrm rot="16370606">
              <a:off x="-775276" y="2473596"/>
              <a:ext cx="6834051" cy="3715657"/>
            </a:xfrm>
            <a:prstGeom prst="arc">
              <a:avLst>
                <a:gd name="adj1" fmla="val 13892313"/>
                <a:gd name="adj2" fmla="val 2071042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79191BD-8AC9-4F20-AA5B-C4CB2FFD2D89}"/>
                </a:ext>
              </a:extLst>
            </p:cNvPr>
            <p:cNvSpPr/>
            <p:nvPr/>
          </p:nvSpPr>
          <p:spPr>
            <a:xfrm rot="17095619">
              <a:off x="160421" y="2759632"/>
              <a:ext cx="5929861" cy="3715657"/>
            </a:xfrm>
            <a:prstGeom prst="arc">
              <a:avLst>
                <a:gd name="adj1" fmla="val 13892313"/>
                <a:gd name="adj2" fmla="val 20855953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C1FC3B9-950E-4A0E-B921-337CC52DECEE}"/>
                </a:ext>
              </a:extLst>
            </p:cNvPr>
            <p:cNvSpPr/>
            <p:nvPr/>
          </p:nvSpPr>
          <p:spPr>
            <a:xfrm rot="18132418">
              <a:off x="951909" y="3237586"/>
              <a:ext cx="5092893" cy="3715657"/>
            </a:xfrm>
            <a:prstGeom prst="arc">
              <a:avLst>
                <a:gd name="adj1" fmla="val 13892313"/>
                <a:gd name="adj2" fmla="val 29894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7BB0E-AA96-45BE-B6E0-EEB4D9073813}"/>
              </a:ext>
            </a:extLst>
          </p:cNvPr>
          <p:cNvGrpSpPr/>
          <p:nvPr/>
        </p:nvGrpSpPr>
        <p:grpSpPr>
          <a:xfrm>
            <a:off x="-305389" y="2080073"/>
            <a:ext cx="3480247" cy="3706570"/>
            <a:chOff x="-305389" y="2080073"/>
            <a:chExt cx="3480247" cy="370657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02BF8B7-EF0E-4821-8B76-8E5EAD53E1B5}"/>
                </a:ext>
              </a:extLst>
            </p:cNvPr>
            <p:cNvSpPr/>
            <p:nvPr/>
          </p:nvSpPr>
          <p:spPr>
            <a:xfrm rot="21441121">
              <a:off x="283921" y="4521353"/>
              <a:ext cx="1780948" cy="1265290"/>
            </a:xfrm>
            <a:prstGeom prst="arc">
              <a:avLst>
                <a:gd name="adj1" fmla="val 13892313"/>
                <a:gd name="adj2" fmla="val 2040936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932AD33-1129-4FF6-8310-89F9D1621464}"/>
                </a:ext>
              </a:extLst>
            </p:cNvPr>
            <p:cNvSpPr/>
            <p:nvPr/>
          </p:nvSpPr>
          <p:spPr>
            <a:xfrm rot="303124">
              <a:off x="-159658" y="3339450"/>
              <a:ext cx="2690202" cy="1911277"/>
            </a:xfrm>
            <a:prstGeom prst="arc">
              <a:avLst>
                <a:gd name="adj1" fmla="val 13892313"/>
                <a:gd name="adj2" fmla="val 2040936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C83AD56-98AE-4E4A-9771-716E7254675D}"/>
                </a:ext>
              </a:extLst>
            </p:cNvPr>
            <p:cNvSpPr/>
            <p:nvPr/>
          </p:nvSpPr>
          <p:spPr>
            <a:xfrm rot="440530">
              <a:off x="-305389" y="2080073"/>
              <a:ext cx="3480247" cy="2472572"/>
            </a:xfrm>
            <a:prstGeom prst="arc">
              <a:avLst>
                <a:gd name="adj1" fmla="val 13892313"/>
                <a:gd name="adj2" fmla="val 20960781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3B0175-FEE1-4474-AAC0-6612371FD6C9}"/>
              </a:ext>
            </a:extLst>
          </p:cNvPr>
          <p:cNvGrpSpPr/>
          <p:nvPr/>
        </p:nvGrpSpPr>
        <p:grpSpPr>
          <a:xfrm>
            <a:off x="420914" y="1378857"/>
            <a:ext cx="3294743" cy="3278545"/>
            <a:chOff x="420914" y="1378857"/>
            <a:chExt cx="3294743" cy="327854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A56E9A-B707-467E-B2C9-CB649CFD47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914" y="3497944"/>
              <a:ext cx="286679" cy="1159458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C253A1F-250D-4538-9D7B-881663378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51" y="2104571"/>
              <a:ext cx="170520" cy="1268317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CF236D-FE84-471A-B1DD-AA14027D9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0908" y="1378857"/>
              <a:ext cx="1164749" cy="1072375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022737-B938-4859-AEDA-F65307A7BE9E}"/>
              </a:ext>
            </a:extLst>
          </p:cNvPr>
          <p:cNvGrpSpPr/>
          <p:nvPr/>
        </p:nvGrpSpPr>
        <p:grpSpPr>
          <a:xfrm>
            <a:off x="671308" y="2429466"/>
            <a:ext cx="2623435" cy="2206169"/>
            <a:chOff x="671308" y="2429466"/>
            <a:chExt cx="2623435" cy="220616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80BC1-580A-454F-88AE-F66F6F11A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08" y="4310743"/>
              <a:ext cx="504349" cy="32489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3E2A02-316B-433E-8651-362C902D3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536" y="3322093"/>
              <a:ext cx="816407" cy="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0D0BF9-8F7C-4819-B3C3-ED7E567AFB1B}"/>
                </a:ext>
              </a:extLst>
            </p:cNvPr>
            <p:cNvCxnSpPr>
              <a:cxnSpLocks/>
            </p:cNvCxnSpPr>
            <p:nvPr/>
          </p:nvCxnSpPr>
          <p:spPr>
            <a:xfrm>
              <a:off x="2558164" y="2429466"/>
              <a:ext cx="736579" cy="6040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226816-CFFD-4F8B-AA19-8362B897E109}"/>
              </a:ext>
            </a:extLst>
          </p:cNvPr>
          <p:cNvSpPr txBox="1"/>
          <p:nvPr/>
        </p:nvSpPr>
        <p:spPr>
          <a:xfrm>
            <a:off x="496070" y="191006"/>
            <a:ext cx="676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Recall: Geodesic Deviation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FCDBDD-2688-4701-BDA8-B378664F5B5F}"/>
                  </a:ext>
                </a:extLst>
              </p:cNvPr>
              <p:cNvSpPr txBox="1"/>
              <p:nvPr/>
            </p:nvSpPr>
            <p:spPr>
              <a:xfrm>
                <a:off x="4266314" y="1503286"/>
                <a:ext cx="3536802" cy="181998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FCDBDD-2688-4701-BDA8-B378664F5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314" y="1503286"/>
                <a:ext cx="3536802" cy="1819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07FB9EE-87DE-40D7-A951-3A643D53BBD0}"/>
              </a:ext>
            </a:extLst>
          </p:cNvPr>
          <p:cNvSpPr/>
          <p:nvPr/>
        </p:nvSpPr>
        <p:spPr>
          <a:xfrm>
            <a:off x="7993653" y="1110735"/>
            <a:ext cx="171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Geodesic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635E51-A8A3-48BA-A1C3-E6011AA2CEA3}"/>
                  </a:ext>
                </a:extLst>
              </p:cNvPr>
              <p:cNvSpPr txBox="1"/>
              <p:nvPr/>
            </p:nvSpPr>
            <p:spPr>
              <a:xfrm>
                <a:off x="2941002" y="3515407"/>
                <a:ext cx="7899278" cy="303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  <a:p>
                <a:endParaRPr lang="en-US" sz="1050" dirty="0">
                  <a:solidFill>
                    <a:schemeClr val="tx1"/>
                  </a:solidFill>
                </a:endParaRPr>
              </a:p>
              <a:p>
                <a:r>
                  <a:rPr lang="en-US" sz="4800" dirty="0"/>
                  <a:t>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    +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800" dirty="0"/>
              </a:p>
              <a:p>
                <a:endParaRPr lang="en-CA" sz="1100" dirty="0"/>
              </a:p>
              <a:p>
                <a:endParaRPr lang="en-CA" sz="1100" dirty="0"/>
              </a:p>
              <a:p>
                <a:endParaRPr lang="en-CA" sz="1100" dirty="0"/>
              </a:p>
              <a:p>
                <a:r>
                  <a:rPr lang="en-US" sz="4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635E51-A8A3-48BA-A1C3-E6011AA2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02" y="3515407"/>
                <a:ext cx="7899278" cy="3036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8B72A1F-220C-44A1-AF71-6F7048818B58}"/>
              </a:ext>
            </a:extLst>
          </p:cNvPr>
          <p:cNvSpPr/>
          <p:nvPr/>
        </p:nvSpPr>
        <p:spPr>
          <a:xfrm>
            <a:off x="10678637" y="3873812"/>
            <a:ext cx="15133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Torsion-</a:t>
            </a:r>
            <a:br>
              <a:rPr lang="en-US" sz="3200" dirty="0"/>
            </a:br>
            <a:r>
              <a:rPr lang="en-US" sz="3200" dirty="0"/>
              <a:t>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C1E43A-FAA8-4345-82C3-476189140867}"/>
                  </a:ext>
                </a:extLst>
              </p:cNvPr>
              <p:cNvSpPr txBox="1"/>
              <p:nvPr/>
            </p:nvSpPr>
            <p:spPr>
              <a:xfrm>
                <a:off x="26504" y="2702609"/>
                <a:ext cx="738728" cy="92333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C1E43A-FAA8-4345-82C3-47618914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" y="2702609"/>
                <a:ext cx="73872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E1306-3FA4-406F-93E7-D6B3438B8BA9}"/>
                  </a:ext>
                </a:extLst>
              </p:cNvPr>
              <p:cNvSpPr txBox="1"/>
              <p:nvPr/>
            </p:nvSpPr>
            <p:spPr>
              <a:xfrm>
                <a:off x="1596885" y="2404435"/>
                <a:ext cx="676532" cy="92333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E1306-3FA4-406F-93E7-D6B3438B8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5" y="2404435"/>
                <a:ext cx="67653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3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93431B-9CD5-4FD0-900F-6091B39FC5DB}"/>
              </a:ext>
            </a:extLst>
          </p:cNvPr>
          <p:cNvGrpSpPr/>
          <p:nvPr/>
        </p:nvGrpSpPr>
        <p:grpSpPr>
          <a:xfrm>
            <a:off x="675064" y="0"/>
            <a:ext cx="4985920" cy="8684625"/>
            <a:chOff x="370264" y="-72573"/>
            <a:chExt cx="4985920" cy="868462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E553EED-3C10-41AF-A8C2-70D59B3CF72E}"/>
                </a:ext>
              </a:extLst>
            </p:cNvPr>
            <p:cNvSpPr/>
            <p:nvPr/>
          </p:nvSpPr>
          <p:spPr>
            <a:xfrm rot="15785733">
              <a:off x="-2114220" y="2411911"/>
              <a:ext cx="8684625" cy="3715657"/>
            </a:xfrm>
            <a:prstGeom prst="arc">
              <a:avLst>
                <a:gd name="adj1" fmla="val 13892313"/>
                <a:gd name="adj2" fmla="val 20409365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2F4F38F-A17C-49F7-AA4D-FEE6B5FD191D}"/>
                </a:ext>
              </a:extLst>
            </p:cNvPr>
            <p:cNvSpPr/>
            <p:nvPr/>
          </p:nvSpPr>
          <p:spPr>
            <a:xfrm rot="16370606">
              <a:off x="-775276" y="2473596"/>
              <a:ext cx="6834051" cy="3715657"/>
            </a:xfrm>
            <a:prstGeom prst="arc">
              <a:avLst>
                <a:gd name="adj1" fmla="val 13892313"/>
                <a:gd name="adj2" fmla="val 2071042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79191BD-8AC9-4F20-AA5B-C4CB2FFD2D89}"/>
                </a:ext>
              </a:extLst>
            </p:cNvPr>
            <p:cNvSpPr/>
            <p:nvPr/>
          </p:nvSpPr>
          <p:spPr>
            <a:xfrm rot="17095619">
              <a:off x="160421" y="2759632"/>
              <a:ext cx="5929861" cy="3715657"/>
            </a:xfrm>
            <a:prstGeom prst="arc">
              <a:avLst>
                <a:gd name="adj1" fmla="val 13892313"/>
                <a:gd name="adj2" fmla="val 20855953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C1FC3B9-950E-4A0E-B921-337CC52DECEE}"/>
                </a:ext>
              </a:extLst>
            </p:cNvPr>
            <p:cNvSpPr/>
            <p:nvPr/>
          </p:nvSpPr>
          <p:spPr>
            <a:xfrm rot="18132418">
              <a:off x="951909" y="3237586"/>
              <a:ext cx="5092893" cy="3715657"/>
            </a:xfrm>
            <a:prstGeom prst="arc">
              <a:avLst>
                <a:gd name="adj1" fmla="val 13892313"/>
                <a:gd name="adj2" fmla="val 29894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AF590-0031-44C7-9497-C6DF6BB6164B}"/>
                  </a:ext>
                </a:extLst>
              </p:cNvPr>
              <p:cNvSpPr txBox="1"/>
              <p:nvPr/>
            </p:nvSpPr>
            <p:spPr>
              <a:xfrm>
                <a:off x="7281500" y="793349"/>
                <a:ext cx="310373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8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AF590-0031-44C7-9497-C6DF6BB6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500" y="793349"/>
                <a:ext cx="3103735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47639A-62AA-4A76-9F40-0FFD109A70FB}"/>
              </a:ext>
            </a:extLst>
          </p:cNvPr>
          <p:cNvSpPr txBox="1"/>
          <p:nvPr/>
        </p:nvSpPr>
        <p:spPr>
          <a:xfrm>
            <a:off x="6352583" y="2941463"/>
            <a:ext cx="4052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Torsion-Free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F3887-9B06-4AC0-8D96-DD7DDA01CE97}"/>
                  </a:ext>
                </a:extLst>
              </p:cNvPr>
              <p:cNvSpPr txBox="1"/>
              <p:nvPr/>
            </p:nvSpPr>
            <p:spPr>
              <a:xfrm>
                <a:off x="5576070" y="4037292"/>
                <a:ext cx="632538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=[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F3887-9B06-4AC0-8D96-DD7DDA01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70" y="4037292"/>
                <a:ext cx="6325386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D9480D-BCD1-4958-914D-0988288C5359}"/>
                  </a:ext>
                </a:extLst>
              </p:cNvPr>
              <p:cNvSpPr txBox="1"/>
              <p:nvPr/>
            </p:nvSpPr>
            <p:spPr>
              <a:xfrm>
                <a:off x="1541098" y="5842337"/>
                <a:ext cx="798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A" sz="6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D9480D-BCD1-4958-914D-0988288C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98" y="5842337"/>
                <a:ext cx="79835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B068717A-302F-42D7-BDC3-4F96BD11C571}"/>
              </a:ext>
            </a:extLst>
          </p:cNvPr>
          <p:cNvSpPr/>
          <p:nvPr/>
        </p:nvSpPr>
        <p:spPr>
          <a:xfrm>
            <a:off x="1367064" y="6029325"/>
            <a:ext cx="188686" cy="1886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7BB0E-AA96-45BE-B6E0-EEB4D9073813}"/>
              </a:ext>
            </a:extLst>
          </p:cNvPr>
          <p:cNvGrpSpPr/>
          <p:nvPr/>
        </p:nvGrpSpPr>
        <p:grpSpPr>
          <a:xfrm>
            <a:off x="-305389" y="2080073"/>
            <a:ext cx="3480247" cy="3706570"/>
            <a:chOff x="-305389" y="2080073"/>
            <a:chExt cx="3480247" cy="370657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02BF8B7-EF0E-4821-8B76-8E5EAD53E1B5}"/>
                </a:ext>
              </a:extLst>
            </p:cNvPr>
            <p:cNvSpPr/>
            <p:nvPr/>
          </p:nvSpPr>
          <p:spPr>
            <a:xfrm rot="21441121">
              <a:off x="283921" y="4521353"/>
              <a:ext cx="1780948" cy="1265290"/>
            </a:xfrm>
            <a:prstGeom prst="arc">
              <a:avLst>
                <a:gd name="adj1" fmla="val 13892313"/>
                <a:gd name="adj2" fmla="val 2040936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932AD33-1129-4FF6-8310-89F9D1621464}"/>
                </a:ext>
              </a:extLst>
            </p:cNvPr>
            <p:cNvSpPr/>
            <p:nvPr/>
          </p:nvSpPr>
          <p:spPr>
            <a:xfrm rot="303124">
              <a:off x="-159658" y="3339450"/>
              <a:ext cx="2690202" cy="1911277"/>
            </a:xfrm>
            <a:prstGeom prst="arc">
              <a:avLst>
                <a:gd name="adj1" fmla="val 13892313"/>
                <a:gd name="adj2" fmla="val 2040936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C83AD56-98AE-4E4A-9771-716E7254675D}"/>
                </a:ext>
              </a:extLst>
            </p:cNvPr>
            <p:cNvSpPr/>
            <p:nvPr/>
          </p:nvSpPr>
          <p:spPr>
            <a:xfrm rot="440530">
              <a:off x="-305389" y="2080073"/>
              <a:ext cx="3480247" cy="2472572"/>
            </a:xfrm>
            <a:prstGeom prst="arc">
              <a:avLst>
                <a:gd name="adj1" fmla="val 13892313"/>
                <a:gd name="adj2" fmla="val 20960781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3B0175-FEE1-4474-AAC0-6612371FD6C9}"/>
              </a:ext>
            </a:extLst>
          </p:cNvPr>
          <p:cNvGrpSpPr/>
          <p:nvPr/>
        </p:nvGrpSpPr>
        <p:grpSpPr>
          <a:xfrm>
            <a:off x="420914" y="1378857"/>
            <a:ext cx="3294743" cy="3278545"/>
            <a:chOff x="420914" y="1378857"/>
            <a:chExt cx="3294743" cy="327854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A56E9A-B707-467E-B2C9-CB649CFD47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914" y="3497944"/>
              <a:ext cx="286679" cy="1159458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C253A1F-250D-4538-9D7B-881663378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51" y="2104571"/>
              <a:ext cx="170520" cy="1268317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CF236D-FE84-471A-B1DD-AA14027D9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0908" y="1378857"/>
              <a:ext cx="1164749" cy="1072375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022737-B938-4859-AEDA-F65307A7BE9E}"/>
              </a:ext>
            </a:extLst>
          </p:cNvPr>
          <p:cNvGrpSpPr/>
          <p:nvPr/>
        </p:nvGrpSpPr>
        <p:grpSpPr>
          <a:xfrm>
            <a:off x="671308" y="2429466"/>
            <a:ext cx="2623435" cy="2206169"/>
            <a:chOff x="671308" y="2429466"/>
            <a:chExt cx="2623435" cy="220616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80BC1-580A-454F-88AE-F66F6F11A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08" y="4310743"/>
              <a:ext cx="504349" cy="32489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3E2A02-316B-433E-8651-362C902D3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536" y="3322093"/>
              <a:ext cx="816407" cy="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0D0BF9-8F7C-4819-B3C3-ED7E567AFB1B}"/>
                </a:ext>
              </a:extLst>
            </p:cNvPr>
            <p:cNvCxnSpPr>
              <a:cxnSpLocks/>
            </p:cNvCxnSpPr>
            <p:nvPr/>
          </p:nvCxnSpPr>
          <p:spPr>
            <a:xfrm>
              <a:off x="2558164" y="2429466"/>
              <a:ext cx="736579" cy="6040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226816-CFFD-4F8B-AA19-8362B897E109}"/>
              </a:ext>
            </a:extLst>
          </p:cNvPr>
          <p:cNvSpPr txBox="1"/>
          <p:nvPr/>
        </p:nvSpPr>
        <p:spPr>
          <a:xfrm>
            <a:off x="496070" y="191006"/>
            <a:ext cx="5000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Geodesic Deviation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6754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93431B-9CD5-4FD0-900F-6091B39FC5DB}"/>
              </a:ext>
            </a:extLst>
          </p:cNvPr>
          <p:cNvGrpSpPr/>
          <p:nvPr/>
        </p:nvGrpSpPr>
        <p:grpSpPr>
          <a:xfrm>
            <a:off x="675064" y="0"/>
            <a:ext cx="4985920" cy="8684625"/>
            <a:chOff x="370264" y="-72573"/>
            <a:chExt cx="4985920" cy="868462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E553EED-3C10-41AF-A8C2-70D59B3CF72E}"/>
                </a:ext>
              </a:extLst>
            </p:cNvPr>
            <p:cNvSpPr/>
            <p:nvPr/>
          </p:nvSpPr>
          <p:spPr>
            <a:xfrm rot="15785733">
              <a:off x="-2114220" y="2411911"/>
              <a:ext cx="8684625" cy="3715657"/>
            </a:xfrm>
            <a:prstGeom prst="arc">
              <a:avLst>
                <a:gd name="adj1" fmla="val 13892313"/>
                <a:gd name="adj2" fmla="val 20409365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2F4F38F-A17C-49F7-AA4D-FEE6B5FD191D}"/>
                </a:ext>
              </a:extLst>
            </p:cNvPr>
            <p:cNvSpPr/>
            <p:nvPr/>
          </p:nvSpPr>
          <p:spPr>
            <a:xfrm rot="16370606">
              <a:off x="-775276" y="2473596"/>
              <a:ext cx="6834051" cy="3715657"/>
            </a:xfrm>
            <a:prstGeom prst="arc">
              <a:avLst>
                <a:gd name="adj1" fmla="val 13892313"/>
                <a:gd name="adj2" fmla="val 2071042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79191BD-8AC9-4F20-AA5B-C4CB2FFD2D89}"/>
                </a:ext>
              </a:extLst>
            </p:cNvPr>
            <p:cNvSpPr/>
            <p:nvPr/>
          </p:nvSpPr>
          <p:spPr>
            <a:xfrm rot="17095619">
              <a:off x="160421" y="2759632"/>
              <a:ext cx="5929861" cy="3715657"/>
            </a:xfrm>
            <a:prstGeom prst="arc">
              <a:avLst>
                <a:gd name="adj1" fmla="val 13892313"/>
                <a:gd name="adj2" fmla="val 20855953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C1FC3B9-950E-4A0E-B921-337CC52DECEE}"/>
                </a:ext>
              </a:extLst>
            </p:cNvPr>
            <p:cNvSpPr/>
            <p:nvPr/>
          </p:nvSpPr>
          <p:spPr>
            <a:xfrm rot="18132418">
              <a:off x="951909" y="3237586"/>
              <a:ext cx="5092893" cy="3715657"/>
            </a:xfrm>
            <a:prstGeom prst="arc">
              <a:avLst>
                <a:gd name="adj1" fmla="val 13892313"/>
                <a:gd name="adj2" fmla="val 29894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D9480D-BCD1-4958-914D-0988288C5359}"/>
                  </a:ext>
                </a:extLst>
              </p:cNvPr>
              <p:cNvSpPr txBox="1"/>
              <p:nvPr/>
            </p:nvSpPr>
            <p:spPr>
              <a:xfrm>
                <a:off x="1541098" y="5842337"/>
                <a:ext cx="798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A" sz="6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D9480D-BCD1-4958-914D-0988288C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98" y="5842337"/>
                <a:ext cx="79835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B068717A-302F-42D7-BDC3-4F96BD11C571}"/>
              </a:ext>
            </a:extLst>
          </p:cNvPr>
          <p:cNvSpPr/>
          <p:nvPr/>
        </p:nvSpPr>
        <p:spPr>
          <a:xfrm>
            <a:off x="1367064" y="6029325"/>
            <a:ext cx="188686" cy="18868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7BB0E-AA96-45BE-B6E0-EEB4D9073813}"/>
              </a:ext>
            </a:extLst>
          </p:cNvPr>
          <p:cNvGrpSpPr/>
          <p:nvPr/>
        </p:nvGrpSpPr>
        <p:grpSpPr>
          <a:xfrm>
            <a:off x="-305389" y="2080073"/>
            <a:ext cx="3480247" cy="3706570"/>
            <a:chOff x="-305389" y="2080073"/>
            <a:chExt cx="3480247" cy="370657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02BF8B7-EF0E-4821-8B76-8E5EAD53E1B5}"/>
                </a:ext>
              </a:extLst>
            </p:cNvPr>
            <p:cNvSpPr/>
            <p:nvPr/>
          </p:nvSpPr>
          <p:spPr>
            <a:xfrm rot="21441121">
              <a:off x="283921" y="4521353"/>
              <a:ext cx="1780948" cy="1265290"/>
            </a:xfrm>
            <a:prstGeom prst="arc">
              <a:avLst>
                <a:gd name="adj1" fmla="val 13892313"/>
                <a:gd name="adj2" fmla="val 2040936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932AD33-1129-4FF6-8310-89F9D1621464}"/>
                </a:ext>
              </a:extLst>
            </p:cNvPr>
            <p:cNvSpPr/>
            <p:nvPr/>
          </p:nvSpPr>
          <p:spPr>
            <a:xfrm rot="303124">
              <a:off x="-159658" y="3339450"/>
              <a:ext cx="2690202" cy="1911277"/>
            </a:xfrm>
            <a:prstGeom prst="arc">
              <a:avLst>
                <a:gd name="adj1" fmla="val 13892313"/>
                <a:gd name="adj2" fmla="val 2040936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C83AD56-98AE-4E4A-9771-716E7254675D}"/>
                </a:ext>
              </a:extLst>
            </p:cNvPr>
            <p:cNvSpPr/>
            <p:nvPr/>
          </p:nvSpPr>
          <p:spPr>
            <a:xfrm rot="440530">
              <a:off x="-305389" y="2080073"/>
              <a:ext cx="3480247" cy="2472572"/>
            </a:xfrm>
            <a:prstGeom prst="arc">
              <a:avLst>
                <a:gd name="adj1" fmla="val 13892313"/>
                <a:gd name="adj2" fmla="val 20960781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3B0175-FEE1-4474-AAC0-6612371FD6C9}"/>
              </a:ext>
            </a:extLst>
          </p:cNvPr>
          <p:cNvGrpSpPr/>
          <p:nvPr/>
        </p:nvGrpSpPr>
        <p:grpSpPr>
          <a:xfrm>
            <a:off x="420914" y="1378857"/>
            <a:ext cx="3294743" cy="3278545"/>
            <a:chOff x="420914" y="1378857"/>
            <a:chExt cx="3294743" cy="327854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A56E9A-B707-467E-B2C9-CB649CFD47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914" y="3497944"/>
              <a:ext cx="286679" cy="1159458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C253A1F-250D-4538-9D7B-881663378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51" y="2104571"/>
              <a:ext cx="170520" cy="1268317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CF236D-FE84-471A-B1DD-AA14027D9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0908" y="1378857"/>
              <a:ext cx="1164749" cy="1072375"/>
            </a:xfrm>
            <a:prstGeom prst="straightConnector1">
              <a:avLst/>
            </a:prstGeom>
            <a:ln w="762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022737-B938-4859-AEDA-F65307A7BE9E}"/>
              </a:ext>
            </a:extLst>
          </p:cNvPr>
          <p:cNvGrpSpPr/>
          <p:nvPr/>
        </p:nvGrpSpPr>
        <p:grpSpPr>
          <a:xfrm>
            <a:off x="671308" y="2429466"/>
            <a:ext cx="2623435" cy="2206169"/>
            <a:chOff x="671308" y="2429466"/>
            <a:chExt cx="2623435" cy="220616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80BC1-580A-454F-88AE-F66F6F11A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08" y="4310743"/>
              <a:ext cx="504349" cy="32489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3E2A02-316B-433E-8651-362C902D3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536" y="3322093"/>
              <a:ext cx="816407" cy="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0D0BF9-8F7C-4819-B3C3-ED7E567AFB1B}"/>
                </a:ext>
              </a:extLst>
            </p:cNvPr>
            <p:cNvCxnSpPr>
              <a:cxnSpLocks/>
            </p:cNvCxnSpPr>
            <p:nvPr/>
          </p:nvCxnSpPr>
          <p:spPr>
            <a:xfrm>
              <a:off x="2558164" y="2429466"/>
              <a:ext cx="736579" cy="6040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226816-CFFD-4F8B-AA19-8362B897E109}"/>
              </a:ext>
            </a:extLst>
          </p:cNvPr>
          <p:cNvSpPr txBox="1"/>
          <p:nvPr/>
        </p:nvSpPr>
        <p:spPr>
          <a:xfrm>
            <a:off x="496070" y="191006"/>
            <a:ext cx="507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Sectional Curvature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FCDBDD-2688-4701-BDA8-B378664F5B5F}"/>
                  </a:ext>
                </a:extLst>
              </p:cNvPr>
              <p:cNvSpPr txBox="1"/>
              <p:nvPr/>
            </p:nvSpPr>
            <p:spPr>
              <a:xfrm>
                <a:off x="4266314" y="1503286"/>
                <a:ext cx="3536802" cy="181998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FCDBDD-2688-4701-BDA8-B378664F5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314" y="1503286"/>
                <a:ext cx="3536802" cy="18199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07FB9EE-87DE-40D7-A951-3A643D53BBD0}"/>
              </a:ext>
            </a:extLst>
          </p:cNvPr>
          <p:cNvSpPr/>
          <p:nvPr/>
        </p:nvSpPr>
        <p:spPr>
          <a:xfrm>
            <a:off x="7993653" y="1110735"/>
            <a:ext cx="171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Geodesic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635E51-A8A3-48BA-A1C3-E6011AA2CEA3}"/>
                  </a:ext>
                </a:extLst>
              </p:cNvPr>
              <p:cNvSpPr txBox="1"/>
              <p:nvPr/>
            </p:nvSpPr>
            <p:spPr>
              <a:xfrm>
                <a:off x="2941002" y="3515407"/>
                <a:ext cx="7899278" cy="303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  <a:p>
                <a:endParaRPr lang="en-US" sz="1050" dirty="0">
                  <a:solidFill>
                    <a:schemeClr val="tx1"/>
                  </a:solidFill>
                </a:endParaRPr>
              </a:p>
              <a:p>
                <a:r>
                  <a:rPr lang="en-US" sz="4800" dirty="0"/>
                  <a:t>  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    +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800" dirty="0"/>
              </a:p>
              <a:p>
                <a:endParaRPr lang="en-CA" sz="1100" dirty="0"/>
              </a:p>
              <a:p>
                <a:endParaRPr lang="en-CA" sz="1100" dirty="0"/>
              </a:p>
              <a:p>
                <a:endParaRPr lang="en-CA" sz="1100" dirty="0"/>
              </a:p>
              <a:p>
                <a:r>
                  <a:rPr lang="en-US" sz="4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635E51-A8A3-48BA-A1C3-E6011AA2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02" y="3515407"/>
                <a:ext cx="7899278" cy="3036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8B72A1F-220C-44A1-AF71-6F7048818B58}"/>
              </a:ext>
            </a:extLst>
          </p:cNvPr>
          <p:cNvSpPr/>
          <p:nvPr/>
        </p:nvSpPr>
        <p:spPr>
          <a:xfrm>
            <a:off x="10678637" y="3873812"/>
            <a:ext cx="15133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Torsion-</a:t>
            </a:r>
            <a:br>
              <a:rPr lang="en-US" sz="3200" dirty="0"/>
            </a:br>
            <a:r>
              <a:rPr lang="en-US" sz="3200" dirty="0"/>
              <a:t>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C1E43A-FAA8-4345-82C3-476189140867}"/>
                  </a:ext>
                </a:extLst>
              </p:cNvPr>
              <p:cNvSpPr txBox="1"/>
              <p:nvPr/>
            </p:nvSpPr>
            <p:spPr>
              <a:xfrm>
                <a:off x="26504" y="2702609"/>
                <a:ext cx="738728" cy="92333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C1E43A-FAA8-4345-82C3-47618914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" y="2702609"/>
                <a:ext cx="73872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E1306-3FA4-406F-93E7-D6B3438B8BA9}"/>
                  </a:ext>
                </a:extLst>
              </p:cNvPr>
              <p:cNvSpPr txBox="1"/>
              <p:nvPr/>
            </p:nvSpPr>
            <p:spPr>
              <a:xfrm>
                <a:off x="1596885" y="2404435"/>
                <a:ext cx="676532" cy="923330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CA" sz="5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E1306-3FA4-406F-93E7-D6B3438B8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5" y="2404435"/>
                <a:ext cx="67653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7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FEFA885-2315-44E4-A645-EE8276F9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CB64A2-31A8-43BD-9223-0EF869A7BF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607723"/>
                  </p:ext>
                </p:extLst>
              </p:nvPr>
            </p:nvGraphicFramePr>
            <p:xfrm>
              <a:off x="110945" y="1593418"/>
              <a:ext cx="11970110" cy="41050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05377">
                      <a:extLst>
                        <a:ext uri="{9D8B030D-6E8A-4147-A177-3AD203B41FA5}">
                          <a16:colId xmlns:a16="http://schemas.microsoft.com/office/drawing/2014/main" val="3943624777"/>
                        </a:ext>
                      </a:extLst>
                    </a:gridCol>
                    <a:gridCol w="5464733">
                      <a:extLst>
                        <a:ext uri="{9D8B030D-6E8A-4147-A177-3AD203B41FA5}">
                          <a16:colId xmlns:a16="http://schemas.microsoft.com/office/drawing/2014/main" val="3385124453"/>
                        </a:ext>
                      </a:extLst>
                    </a:gridCol>
                  </a:tblGrid>
                  <a:tr h="88939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Linear in “Direction” Vector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5091318"/>
                      </a:ext>
                    </a:extLst>
                  </a:tr>
                  <a:tr h="85390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Additive in “Field” Input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150492"/>
                      </a:ext>
                    </a:extLst>
                  </a:tr>
                  <a:tr h="85390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  <m: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Product Rule / Leibniz Rule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0476247"/>
                      </a:ext>
                    </a:extLst>
                  </a:tr>
                  <a:tr h="15078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Partial Derivative for scalars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1353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CB64A2-31A8-43BD-9223-0EF869A7BF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607723"/>
                  </p:ext>
                </p:extLst>
              </p:nvPr>
            </p:nvGraphicFramePr>
            <p:xfrm>
              <a:off x="110945" y="1593418"/>
              <a:ext cx="11970110" cy="41050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05377">
                      <a:extLst>
                        <a:ext uri="{9D8B030D-6E8A-4147-A177-3AD203B41FA5}">
                          <a16:colId xmlns:a16="http://schemas.microsoft.com/office/drawing/2014/main" val="3943624777"/>
                        </a:ext>
                      </a:extLst>
                    </a:gridCol>
                    <a:gridCol w="5464733">
                      <a:extLst>
                        <a:ext uri="{9D8B030D-6E8A-4147-A177-3AD203B41FA5}">
                          <a16:colId xmlns:a16="http://schemas.microsoft.com/office/drawing/2014/main" val="3385124453"/>
                        </a:ext>
                      </a:extLst>
                    </a:gridCol>
                  </a:tblGrid>
                  <a:tr h="8893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r="-84067" b="-361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Linear in “Direction” Vector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5091318"/>
                      </a:ext>
                    </a:extLst>
                  </a:tr>
                  <a:tr h="85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04286" r="-84067" b="-2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Additive in “Field” Input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150492"/>
                      </a:ext>
                    </a:extLst>
                  </a:tr>
                  <a:tr h="85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04286" r="-84067" b="-1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Product Rule / Leibniz Rule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0476247"/>
                      </a:ext>
                    </a:extLst>
                  </a:tr>
                  <a:tr h="15078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71774" r="-84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Partial Derivative for scalars</a:t>
                          </a:r>
                          <a:endParaRPr lang="en-CA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1353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1575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45"/>
    </mc:Choice>
    <mc:Fallback>
      <p:transition spd="slow" advTm="338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48C2D9-AC67-4DDD-BAB8-52C5ADD3D041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1DFB6D-0469-4EAD-B5AC-C5FFC24DDB09}"/>
              </a:ext>
            </a:extLst>
          </p:cNvPr>
          <p:cNvGrpSpPr/>
          <p:nvPr/>
        </p:nvGrpSpPr>
        <p:grpSpPr>
          <a:xfrm>
            <a:off x="545628" y="1165241"/>
            <a:ext cx="4693122" cy="5563407"/>
            <a:chOff x="465718" y="-249391"/>
            <a:chExt cx="4693122" cy="556340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2E961C-7679-4154-8EFB-031A956C0064}"/>
                </a:ext>
              </a:extLst>
            </p:cNvPr>
            <p:cNvSpPr txBox="1"/>
            <p:nvPr/>
          </p:nvSpPr>
          <p:spPr>
            <a:xfrm>
              <a:off x="877795" y="4575352"/>
              <a:ext cx="3770712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/>
                <a:t>Curved Surface</a:t>
              </a:r>
              <a:endParaRPr lang="en-CA" sz="4800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0D853A-0CF6-412C-856A-B17C57670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4" b="1"/>
            <a:stretch/>
          </p:blipFill>
          <p:spPr>
            <a:xfrm>
              <a:off x="465718" y="-249391"/>
              <a:ext cx="4693122" cy="48367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5FC98-C00E-4C5B-9A7D-B62941F8A29C}"/>
              </a:ext>
            </a:extLst>
          </p:cNvPr>
          <p:cNvGrpSpPr/>
          <p:nvPr/>
        </p:nvGrpSpPr>
        <p:grpSpPr>
          <a:xfrm>
            <a:off x="5845412" y="1314450"/>
            <a:ext cx="6175138" cy="5433248"/>
            <a:chOff x="5845412" y="1314450"/>
            <a:chExt cx="6175138" cy="54332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E1E805-BA97-44B8-A89A-9BB355BD7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5412" y="1314450"/>
              <a:ext cx="6175138" cy="49484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10DD90-42E1-4DFE-8E29-EE847955A220}"/>
                </a:ext>
              </a:extLst>
            </p:cNvPr>
            <p:cNvSpPr txBox="1"/>
            <p:nvPr/>
          </p:nvSpPr>
          <p:spPr>
            <a:xfrm>
              <a:off x="7549005" y="6009034"/>
              <a:ext cx="291573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800" dirty="0"/>
                <a:t>Flat Surface</a:t>
              </a:r>
              <a:endParaRPr lang="en-CA" sz="4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783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32"/>
    </mc:Choice>
    <mc:Fallback>
      <p:transition spd="slow" advTm="18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48C2D9-AC67-4DDD-BAB8-52C5ADD3D041}"/>
              </a:ext>
            </a:extLst>
          </p:cNvPr>
          <p:cNvSpPr txBox="1"/>
          <p:nvPr/>
        </p:nvSpPr>
        <p:spPr>
          <a:xfrm>
            <a:off x="16152" y="172427"/>
            <a:ext cx="12261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How can we tell if a space is curved or flat?</a:t>
            </a:r>
            <a:endParaRPr lang="en-CA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B1EC9-0171-4F4A-9896-29C09855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3" y="1464796"/>
            <a:ext cx="4734584" cy="452873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9FC949-A55A-41EC-A9A3-91B0CF556B54}"/>
              </a:ext>
            </a:extLst>
          </p:cNvPr>
          <p:cNvSpPr/>
          <p:nvPr/>
        </p:nvSpPr>
        <p:spPr>
          <a:xfrm>
            <a:off x="5505450" y="3086100"/>
            <a:ext cx="1447800" cy="11811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96FC47-09F2-4038-9DD9-B4AFA4CC90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26" y="1428750"/>
            <a:ext cx="4626199" cy="45831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06DF63-5645-4E0D-9887-0785A8A4C698}"/>
              </a:ext>
            </a:extLst>
          </p:cNvPr>
          <p:cNvGrpSpPr/>
          <p:nvPr/>
        </p:nvGrpSpPr>
        <p:grpSpPr>
          <a:xfrm>
            <a:off x="8285772" y="2463955"/>
            <a:ext cx="2582918" cy="2394879"/>
            <a:chOff x="8285772" y="2463955"/>
            <a:chExt cx="2582918" cy="23948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325192-7CFA-40C1-A423-B67AFADAB7CF}"/>
                </a:ext>
              </a:extLst>
            </p:cNvPr>
            <p:cNvGrpSpPr/>
            <p:nvPr/>
          </p:nvGrpSpPr>
          <p:grpSpPr>
            <a:xfrm rot="5400000">
              <a:off x="8707708" y="2964939"/>
              <a:ext cx="1019360" cy="975562"/>
              <a:chOff x="-2357991" y="2473386"/>
              <a:chExt cx="1691565" cy="1691565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D0161F-8188-429C-8FC1-D06E161F4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36631" y="4164951"/>
                <a:ext cx="1670205" cy="0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6066A3A-E30B-48A4-8D7D-DF558520A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357991" y="2473386"/>
                <a:ext cx="19306" cy="1691565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298B78-BB8D-4401-A00A-B44BD9D14DC0}"/>
                    </a:ext>
                  </a:extLst>
                </p:cNvPr>
                <p:cNvSpPr txBox="1"/>
                <p:nvPr/>
              </p:nvSpPr>
              <p:spPr>
                <a:xfrm>
                  <a:off x="8285772" y="3843171"/>
                  <a:ext cx="1160638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6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298B78-BB8D-4401-A00A-B44BD9D14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772" y="3843171"/>
                  <a:ext cx="1160638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12D7114-30FF-4625-804A-19D7D259E532}"/>
                    </a:ext>
                  </a:extLst>
                </p:cNvPr>
                <p:cNvSpPr txBox="1"/>
                <p:nvPr/>
              </p:nvSpPr>
              <p:spPr>
                <a:xfrm>
                  <a:off x="9691573" y="2463955"/>
                  <a:ext cx="117711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6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6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12D7114-30FF-4625-804A-19D7D259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573" y="2463955"/>
                  <a:ext cx="1177117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6734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2"/>
    </mc:Choice>
    <mc:Fallback>
      <p:transition spd="slow" advTm="7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|2.6|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5|0.6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.1|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8|2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6.2|1.1|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2.3|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8|0.5|1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.3|1.7|2.7|4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2.8|0.9|4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3|0.7|0.6|0.5|0.6|9.9|1|0.4|0.5|0.5|0.5|15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3|0.7|0.6|0.5|0.6|9.9|1|0.4|0.5|0.5|0.5|15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4|1.1|1.2|4.9|7.1|1.1|0.9|16.5|5.7|14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5|5.3|15.4|1|1|1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3|12.6|14.4|10.1|11.1|2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.8|2.4|20.1|3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5.4|18.6|7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1|7.9|0.9|4.8|8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.8|24|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8.9|17.4|20|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3|1.3|15.1|30.9|10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2|0.1|0.1|0.2|0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6.2|0.9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3.2|2|3.7|0.6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33327</TotalTime>
  <Words>2258</Words>
  <Application>Microsoft Office PowerPoint</Application>
  <PresentationFormat>Widescreen</PresentationFormat>
  <Paragraphs>506</Paragraphs>
  <Slides>65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Office Theme</vt:lpstr>
      <vt:lpstr>PowerPoint Presentation</vt:lpstr>
      <vt:lpstr>Riemann Curvature Tensor</vt:lpstr>
      <vt:lpstr>PowerPoint Presentation</vt:lpstr>
      <vt:lpstr>Basis vectors</vt:lpstr>
      <vt:lpstr> Review Definition of Covariant Derivative</vt:lpstr>
      <vt:lpstr> Review Definition of Covariant Derivative</vt:lpstr>
      <vt:lpstr> Review Definition of Covariant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Riemannian  Curvature Tensor</dc:title>
  <dc:creator>Chris D</dc:creator>
  <cp:lastModifiedBy>Chris D</cp:lastModifiedBy>
  <cp:revision>229</cp:revision>
  <dcterms:created xsi:type="dcterms:W3CDTF">2018-11-06T05:21:06Z</dcterms:created>
  <dcterms:modified xsi:type="dcterms:W3CDTF">2022-01-08T01:26:18Z</dcterms:modified>
</cp:coreProperties>
</file>