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Action1.xml" ContentType="application/vnd.ms-office.inkAction+xml"/>
  <Override PartName="/ppt/tags/tag3.xml" ContentType="application/vnd.openxmlformats-officedocument.presentationml.tags+xml"/>
  <Override PartName="/ppt/ink/inkAction2.xml" ContentType="application/vnd.ms-office.inkAction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ink/inkAction10.xml" ContentType="application/vnd.ms-office.inkAction+xml"/>
  <Override PartName="/ppt/tags/tag12.xml" ContentType="application/vnd.openxmlformats-officedocument.presentationml.tags+xml"/>
  <Override PartName="/ppt/ink/inkAction11.xml" ContentType="application/vnd.ms-office.inkAction+xml"/>
  <Override PartName="/ppt/tags/tag13.xml" ContentType="application/vnd.openxmlformats-officedocument.presentationml.tags+xml"/>
  <Override PartName="/ppt/ink/inkAction12.xml" ContentType="application/vnd.ms-office.inkAction+xml"/>
  <Override PartName="/ppt/tags/tag14.xml" ContentType="application/vnd.openxmlformats-officedocument.presentationml.tags+xml"/>
  <Override PartName="/ppt/ink/inkAction13.xml" ContentType="application/vnd.ms-office.inkAction+xml"/>
  <Override PartName="/ppt/tags/tag15.xml" ContentType="application/vnd.openxmlformats-officedocument.presentationml.tags+xml"/>
  <Override PartName="/ppt/ink/inkAction14.xml" ContentType="application/vnd.ms-office.inkAction+xml"/>
  <Override PartName="/ppt/tags/tag16.xml" ContentType="application/vnd.openxmlformats-officedocument.presentationml.tags+xml"/>
  <Override PartName="/ppt/ink/inkAction15.xml" ContentType="application/vnd.ms-office.inkAction+xml"/>
  <Override PartName="/ppt/tags/tag17.xml" ContentType="application/vnd.openxmlformats-officedocument.presentationml.tags+xml"/>
  <Override PartName="/ppt/ink/inkAction16.xml" ContentType="application/vnd.ms-office.inkAction+xml"/>
  <Override PartName="/ppt/tags/tag18.xml" ContentType="application/vnd.openxmlformats-officedocument.presentationml.tags+xml"/>
  <Override PartName="/ppt/ink/inkAction17.xml" ContentType="application/vnd.ms-office.inkAction+xml"/>
  <Override PartName="/ppt/tags/tag19.xml" ContentType="application/vnd.openxmlformats-officedocument.presentationml.tags+xml"/>
  <Override PartName="/ppt/ink/inkAction18.xml" ContentType="application/vnd.ms-office.inkAction+xml"/>
  <Override PartName="/ppt/tags/tag20.xml" ContentType="application/vnd.openxmlformats-officedocument.presentationml.tags+xml"/>
  <Override PartName="/ppt/ink/inkAction19.xml" ContentType="application/vnd.ms-office.inkAction+xml"/>
  <Override PartName="/ppt/tags/tag21.xml" ContentType="application/vnd.openxmlformats-officedocument.presentationml.tags+xml"/>
  <Override PartName="/ppt/ink/inkAction20.xml" ContentType="application/vnd.ms-office.inkAction+xml"/>
  <Override PartName="/ppt/tags/tag22.xml" ContentType="application/vnd.openxmlformats-officedocument.presentationml.tags+xml"/>
  <Override PartName="/ppt/ink/inkAction21.xml" ContentType="application/vnd.ms-office.inkAction+xml"/>
  <Override PartName="/ppt/tags/tag23.xml" ContentType="application/vnd.openxmlformats-officedocument.presentationml.tags+xml"/>
  <Override PartName="/ppt/ink/inkAction22.xml" ContentType="application/vnd.ms-office.inkAction+xml"/>
  <Override PartName="/ppt/tags/tag24.xml" ContentType="application/vnd.openxmlformats-officedocument.presentationml.tags+xml"/>
  <Override PartName="/ppt/ink/inkAction23.xml" ContentType="application/vnd.ms-office.inkAction+xml"/>
  <Override PartName="/ppt/tags/tag25.xml" ContentType="application/vnd.openxmlformats-officedocument.presentationml.tags+xml"/>
  <Override PartName="/ppt/ink/inkAction24.xml" ContentType="application/vnd.ms-office.inkAction+xml"/>
  <Override PartName="/ppt/tags/tag26.xml" ContentType="application/vnd.openxmlformats-officedocument.presentationml.tags+xml"/>
  <Override PartName="/ppt/ink/inkAction25.xml" ContentType="application/vnd.ms-office.inkAction+xml"/>
  <Override PartName="/ppt/tags/tag27.xml" ContentType="application/vnd.openxmlformats-officedocument.presentationml.tags+xml"/>
  <Override PartName="/ppt/ink/inkAction26.xml" ContentType="application/vnd.ms-office.inkAction+xml"/>
  <Override PartName="/ppt/tags/tag28.xml" ContentType="application/vnd.openxmlformats-officedocument.presentationml.tags+xml"/>
  <Override PartName="/ppt/ink/inkAction27.xml" ContentType="application/vnd.ms-office.inkAction+xml"/>
  <Override PartName="/ppt/tags/tag29.xml" ContentType="application/vnd.openxmlformats-officedocument.presentationml.tags+xml"/>
  <Override PartName="/ppt/ink/inkAction28.xml" ContentType="application/vnd.ms-office.inkAction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Action29.xml" ContentType="application/vnd.ms-office.inkAction+xml"/>
  <Override PartName="/ppt/tags/tag32.xml" ContentType="application/vnd.openxmlformats-officedocument.presentationml.tags+xml"/>
  <Override PartName="/ppt/ink/inkAction30.xml" ContentType="application/vnd.ms-office.inkAction+xml"/>
  <Override PartName="/ppt/tags/tag33.xml" ContentType="application/vnd.openxmlformats-officedocument.presentationml.tags+xml"/>
  <Override PartName="/ppt/ink/inkAction31.xml" ContentType="application/vnd.ms-office.inkAction+xml"/>
  <Override PartName="/ppt/tags/tag34.xml" ContentType="application/vnd.openxmlformats-officedocument.presentationml.tags+xml"/>
  <Override PartName="/ppt/ink/inkAction32.xml" ContentType="application/vnd.ms-office.inkAction+xml"/>
  <Override PartName="/ppt/tags/tag35.xml" ContentType="application/vnd.openxmlformats-officedocument.presentationml.tags+xml"/>
  <Override PartName="/ppt/ink/inkAction33.xml" ContentType="application/vnd.ms-office.inkAction+xml"/>
  <Override PartName="/ppt/tags/tag36.xml" ContentType="application/vnd.openxmlformats-officedocument.presentationml.tags+xml"/>
  <Override PartName="/ppt/ink/inkAction34.xml" ContentType="application/vnd.ms-office.inkAction+xml"/>
  <Override PartName="/ppt/tags/tag37.xml" ContentType="application/vnd.openxmlformats-officedocument.presentationml.tags+xml"/>
  <Override PartName="/ppt/ink/inkAction35.xml" ContentType="application/vnd.ms-office.inkAction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Action36.xml" ContentType="application/vnd.ms-office.inkAction+xml"/>
  <Override PartName="/ppt/tags/tag40.xml" ContentType="application/vnd.openxmlformats-officedocument.presentationml.tags+xml"/>
  <Override PartName="/ppt/ink/inkAction37.xml" ContentType="application/vnd.ms-office.inkAction+xml"/>
  <Override PartName="/ppt/tags/tag4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  <p:sldId id="520" r:id="rId3"/>
    <p:sldId id="880" r:id="rId4"/>
    <p:sldId id="918" r:id="rId5"/>
    <p:sldId id="985" r:id="rId6"/>
    <p:sldId id="1021" r:id="rId7"/>
    <p:sldId id="984" r:id="rId8"/>
    <p:sldId id="986" r:id="rId9"/>
    <p:sldId id="885" r:id="rId10"/>
    <p:sldId id="987" r:id="rId11"/>
    <p:sldId id="886" r:id="rId12"/>
    <p:sldId id="898" r:id="rId13"/>
    <p:sldId id="1019" r:id="rId14"/>
    <p:sldId id="1020" r:id="rId15"/>
    <p:sldId id="894" r:id="rId16"/>
    <p:sldId id="998" r:id="rId17"/>
    <p:sldId id="1000" r:id="rId18"/>
    <p:sldId id="897" r:id="rId19"/>
    <p:sldId id="1001" r:id="rId20"/>
    <p:sldId id="1002" r:id="rId21"/>
    <p:sldId id="1006" r:id="rId22"/>
    <p:sldId id="1004" r:id="rId23"/>
    <p:sldId id="903" r:id="rId24"/>
    <p:sldId id="1008" r:id="rId25"/>
    <p:sldId id="1009" r:id="rId26"/>
    <p:sldId id="1026" r:id="rId27"/>
    <p:sldId id="1010" r:id="rId28"/>
    <p:sldId id="906" r:id="rId29"/>
    <p:sldId id="907" r:id="rId30"/>
    <p:sldId id="887" r:id="rId31"/>
    <p:sldId id="909" r:id="rId32"/>
    <p:sldId id="889" r:id="rId33"/>
    <p:sldId id="890" r:id="rId34"/>
    <p:sldId id="893" r:id="rId35"/>
    <p:sldId id="910" r:id="rId36"/>
    <p:sldId id="1022" r:id="rId37"/>
    <p:sldId id="1012" r:id="rId38"/>
    <p:sldId id="1013" r:id="rId39"/>
    <p:sldId id="1023" r:id="rId40"/>
    <p:sldId id="1014" r:id="rId41"/>
    <p:sldId id="10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B0F6A-804A-4B34-9215-AE88E0D4FF54}" v="1" dt="2022-01-08T21:32:40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D" userId="c1528284d1557101" providerId="LiveId" clId="{8B4B0F6A-804A-4B34-9215-AE88E0D4FF54}"/>
    <pc:docChg chg="custSel delSld modSld">
      <pc:chgData name="Chris D" userId="c1528284d1557101" providerId="LiveId" clId="{8B4B0F6A-804A-4B34-9215-AE88E0D4FF54}" dt="2022-01-09T18:36:24.716" v="87" actId="20577"/>
      <pc:docMkLst>
        <pc:docMk/>
      </pc:docMkLst>
      <pc:sldChg chg="del">
        <pc:chgData name="Chris D" userId="c1528284d1557101" providerId="LiveId" clId="{8B4B0F6A-804A-4B34-9215-AE88E0D4FF54}" dt="2022-01-09T18:32:13.982" v="33" actId="47"/>
        <pc:sldMkLst>
          <pc:docMk/>
          <pc:sldMk cId="4025468653" sldId="888"/>
        </pc:sldMkLst>
      </pc:sldChg>
      <pc:sldChg chg="del">
        <pc:chgData name="Chris D" userId="c1528284d1557101" providerId="LiveId" clId="{8B4B0F6A-804A-4B34-9215-AE88E0D4FF54}" dt="2022-01-08T21:34:49.641" v="7" actId="47"/>
        <pc:sldMkLst>
          <pc:docMk/>
          <pc:sldMk cId="3087124497" sldId="895"/>
        </pc:sldMkLst>
      </pc:sldChg>
      <pc:sldChg chg="del">
        <pc:chgData name="Chris D" userId="c1528284d1557101" providerId="LiveId" clId="{8B4B0F6A-804A-4B34-9215-AE88E0D4FF54}" dt="2022-01-08T21:36:34.922" v="8" actId="47"/>
        <pc:sldMkLst>
          <pc:docMk/>
          <pc:sldMk cId="4239066876" sldId="896"/>
        </pc:sldMkLst>
      </pc:sldChg>
      <pc:sldChg chg="delSp mod delAnim">
        <pc:chgData name="Chris D" userId="c1528284d1557101" providerId="LiveId" clId="{8B4B0F6A-804A-4B34-9215-AE88E0D4FF54}" dt="2022-01-08T21:34:30.274" v="6" actId="478"/>
        <pc:sldMkLst>
          <pc:docMk/>
          <pc:sldMk cId="176489553" sldId="898"/>
        </pc:sldMkLst>
        <pc:grpChg chg="del">
          <ac:chgData name="Chris D" userId="c1528284d1557101" providerId="LiveId" clId="{8B4B0F6A-804A-4B34-9215-AE88E0D4FF54}" dt="2022-01-08T21:34:27.019" v="4" actId="478"/>
          <ac:grpSpMkLst>
            <pc:docMk/>
            <pc:sldMk cId="176489553" sldId="898"/>
            <ac:grpSpMk id="14" creationId="{8D2BA2A1-9007-4C4B-B26D-F94454719A09}"/>
          </ac:grpSpMkLst>
        </pc:grpChg>
        <pc:grpChg chg="del">
          <ac:chgData name="Chris D" userId="c1528284d1557101" providerId="LiveId" clId="{8B4B0F6A-804A-4B34-9215-AE88E0D4FF54}" dt="2022-01-08T21:34:28.685" v="5" actId="478"/>
          <ac:grpSpMkLst>
            <pc:docMk/>
            <pc:sldMk cId="176489553" sldId="898"/>
            <ac:grpSpMk id="15" creationId="{E6B24E7E-D0AA-4C00-8065-393980B21F90}"/>
          </ac:grpSpMkLst>
        </pc:grpChg>
        <pc:grpChg chg="del">
          <ac:chgData name="Chris D" userId="c1528284d1557101" providerId="LiveId" clId="{8B4B0F6A-804A-4B34-9215-AE88E0D4FF54}" dt="2022-01-08T21:34:30.274" v="6" actId="478"/>
          <ac:grpSpMkLst>
            <pc:docMk/>
            <pc:sldMk cId="176489553" sldId="898"/>
            <ac:grpSpMk id="16" creationId="{940039F0-4DD3-42FD-85DE-0D38D4505787}"/>
          </ac:grpSpMkLst>
        </pc:grpChg>
        <pc:grpChg chg="del">
          <ac:chgData name="Chris D" userId="c1528284d1557101" providerId="LiveId" clId="{8B4B0F6A-804A-4B34-9215-AE88E0D4FF54}" dt="2022-01-08T21:34:25.390" v="3" actId="478"/>
          <ac:grpSpMkLst>
            <pc:docMk/>
            <pc:sldMk cId="176489553" sldId="898"/>
            <ac:grpSpMk id="17" creationId="{618B32B5-F667-4DFB-B5EE-E4B3CD74D14D}"/>
          </ac:grpSpMkLst>
        </pc:grpChg>
      </pc:sldChg>
      <pc:sldChg chg="del">
        <pc:chgData name="Chris D" userId="c1528284d1557101" providerId="LiveId" clId="{8B4B0F6A-804A-4B34-9215-AE88E0D4FF54}" dt="2022-01-08T21:36:46.662" v="9" actId="47"/>
        <pc:sldMkLst>
          <pc:docMk/>
          <pc:sldMk cId="4157432229" sldId="899"/>
        </pc:sldMkLst>
      </pc:sldChg>
      <pc:sldChg chg="del">
        <pc:chgData name="Chris D" userId="c1528284d1557101" providerId="LiveId" clId="{8B4B0F6A-804A-4B34-9215-AE88E0D4FF54}" dt="2022-01-08T21:36:46.662" v="9" actId="47"/>
        <pc:sldMkLst>
          <pc:docMk/>
          <pc:sldMk cId="1029364922" sldId="900"/>
        </pc:sldMkLst>
      </pc:sldChg>
      <pc:sldChg chg="del">
        <pc:chgData name="Chris D" userId="c1528284d1557101" providerId="LiveId" clId="{8B4B0F6A-804A-4B34-9215-AE88E0D4FF54}" dt="2022-01-08T21:36:46.662" v="9" actId="47"/>
        <pc:sldMkLst>
          <pc:docMk/>
          <pc:sldMk cId="2077686587" sldId="901"/>
        </pc:sldMkLst>
      </pc:sldChg>
      <pc:sldChg chg="del">
        <pc:chgData name="Chris D" userId="c1528284d1557101" providerId="LiveId" clId="{8B4B0F6A-804A-4B34-9215-AE88E0D4FF54}" dt="2022-01-08T21:36:46.662" v="9" actId="47"/>
        <pc:sldMkLst>
          <pc:docMk/>
          <pc:sldMk cId="505431529" sldId="902"/>
        </pc:sldMkLst>
      </pc:sldChg>
      <pc:sldChg chg="del">
        <pc:chgData name="Chris D" userId="c1528284d1557101" providerId="LiveId" clId="{8B4B0F6A-804A-4B34-9215-AE88E0D4FF54}" dt="2022-01-09T18:27:31.624" v="16" actId="47"/>
        <pc:sldMkLst>
          <pc:docMk/>
          <pc:sldMk cId="1626754709" sldId="905"/>
        </pc:sldMkLst>
      </pc:sldChg>
      <pc:sldChg chg="delSp mod delAnim">
        <pc:chgData name="Chris D" userId="c1528284d1557101" providerId="LiveId" clId="{8B4B0F6A-804A-4B34-9215-AE88E0D4FF54}" dt="2022-01-09T18:29:27.406" v="25" actId="478"/>
        <pc:sldMkLst>
          <pc:docMk/>
          <pc:sldMk cId="3483409452" sldId="906"/>
        </pc:sldMkLst>
        <pc:spChg chg="del">
          <ac:chgData name="Chris D" userId="c1528284d1557101" providerId="LiveId" clId="{8B4B0F6A-804A-4B34-9215-AE88E0D4FF54}" dt="2022-01-09T18:29:23.805" v="21" actId="478"/>
          <ac:spMkLst>
            <pc:docMk/>
            <pc:sldMk cId="3483409452" sldId="906"/>
            <ac:spMk id="3" creationId="{3702E219-BE51-4D2E-B5D7-5EED69E0C3A0}"/>
          </ac:spMkLst>
        </pc:spChg>
        <pc:spChg chg="del">
          <ac:chgData name="Chris D" userId="c1528284d1557101" providerId="LiveId" clId="{8B4B0F6A-804A-4B34-9215-AE88E0D4FF54}" dt="2022-01-09T18:29:24.600" v="22" actId="478"/>
          <ac:spMkLst>
            <pc:docMk/>
            <pc:sldMk cId="3483409452" sldId="906"/>
            <ac:spMk id="11" creationId="{D9C3324A-73D4-4C16-B783-988D78659885}"/>
          </ac:spMkLst>
        </pc:spChg>
        <pc:spChg chg="del">
          <ac:chgData name="Chris D" userId="c1528284d1557101" providerId="LiveId" clId="{8B4B0F6A-804A-4B34-9215-AE88E0D4FF54}" dt="2022-01-09T18:29:25.703" v="23" actId="478"/>
          <ac:spMkLst>
            <pc:docMk/>
            <pc:sldMk cId="3483409452" sldId="906"/>
            <ac:spMk id="12" creationId="{7EEECD3C-076C-4D70-963B-92009018C0FA}"/>
          </ac:spMkLst>
        </pc:spChg>
        <pc:spChg chg="del">
          <ac:chgData name="Chris D" userId="c1528284d1557101" providerId="LiveId" clId="{8B4B0F6A-804A-4B34-9215-AE88E0D4FF54}" dt="2022-01-09T18:29:27.406" v="25" actId="478"/>
          <ac:spMkLst>
            <pc:docMk/>
            <pc:sldMk cId="3483409452" sldId="906"/>
            <ac:spMk id="13" creationId="{4DDEFF39-B8AD-48FA-A23A-737A05CE7C47}"/>
          </ac:spMkLst>
        </pc:spChg>
        <pc:spChg chg="del">
          <ac:chgData name="Chris D" userId="c1528284d1557101" providerId="LiveId" clId="{8B4B0F6A-804A-4B34-9215-AE88E0D4FF54}" dt="2022-01-09T18:29:26.343" v="24" actId="478"/>
          <ac:spMkLst>
            <pc:docMk/>
            <pc:sldMk cId="3483409452" sldId="906"/>
            <ac:spMk id="14" creationId="{FE1B0EE3-1034-459D-A735-8EEA472DD927}"/>
          </ac:spMkLst>
        </pc:spChg>
      </pc:sldChg>
      <pc:sldChg chg="del">
        <pc:chgData name="Chris D" userId="c1528284d1557101" providerId="LiveId" clId="{8B4B0F6A-804A-4B34-9215-AE88E0D4FF54}" dt="2022-01-09T18:31:54.603" v="27" actId="47"/>
        <pc:sldMkLst>
          <pc:docMk/>
          <pc:sldMk cId="773973607" sldId="911"/>
        </pc:sldMkLst>
      </pc:sldChg>
      <pc:sldChg chg="delSp modSp mod delAnim">
        <pc:chgData name="Chris D" userId="c1528284d1557101" providerId="LiveId" clId="{8B4B0F6A-804A-4B34-9215-AE88E0D4FF54}" dt="2022-01-08T21:32:43.593" v="1" actId="478"/>
        <pc:sldMkLst>
          <pc:docMk/>
          <pc:sldMk cId="3317473472" sldId="919"/>
        </pc:sldMkLst>
        <pc:spChg chg="del">
          <ac:chgData name="Chris D" userId="c1528284d1557101" providerId="LiveId" clId="{8B4B0F6A-804A-4B34-9215-AE88E0D4FF54}" dt="2022-01-08T21:32:43.593" v="1" actId="478"/>
          <ac:spMkLst>
            <pc:docMk/>
            <pc:sldMk cId="3317473472" sldId="919"/>
            <ac:spMk id="25" creationId="{B8747B77-C985-401D-97FE-B6EC9DC6E658}"/>
          </ac:spMkLst>
        </pc:spChg>
        <pc:graphicFrameChg chg="mod">
          <ac:chgData name="Chris D" userId="c1528284d1557101" providerId="LiveId" clId="{8B4B0F6A-804A-4B34-9215-AE88E0D4FF54}" dt="2022-01-08T21:32:40.479" v="0" actId="207"/>
          <ac:graphicFrameMkLst>
            <pc:docMk/>
            <pc:sldMk cId="3317473472" sldId="919"/>
            <ac:graphicFrameMk id="27" creationId="{21438D9A-5936-4C62-941D-0D49A142D908}"/>
          </ac:graphicFrameMkLst>
        </pc:graphicFrameChg>
      </pc:sldChg>
      <pc:sldChg chg="del">
        <pc:chgData name="Chris D" userId="c1528284d1557101" providerId="LiveId" clId="{8B4B0F6A-804A-4B34-9215-AE88E0D4FF54}" dt="2022-01-09T18:32:07.549" v="30" actId="47"/>
        <pc:sldMkLst>
          <pc:docMk/>
          <pc:sldMk cId="3631931110" sldId="920"/>
        </pc:sldMkLst>
      </pc:sldChg>
      <pc:sldChg chg="del">
        <pc:chgData name="Chris D" userId="c1528284d1557101" providerId="LiveId" clId="{8B4B0F6A-804A-4B34-9215-AE88E0D4FF54}" dt="2022-01-09T18:32:05.954" v="29" actId="47"/>
        <pc:sldMkLst>
          <pc:docMk/>
          <pc:sldMk cId="1919989501" sldId="921"/>
        </pc:sldMkLst>
      </pc:sldChg>
      <pc:sldChg chg="del">
        <pc:chgData name="Chris D" userId="c1528284d1557101" providerId="LiveId" clId="{8B4B0F6A-804A-4B34-9215-AE88E0D4FF54}" dt="2022-01-09T18:32:09.149" v="31" actId="47"/>
        <pc:sldMkLst>
          <pc:docMk/>
          <pc:sldMk cId="4184206009" sldId="922"/>
        </pc:sldMkLst>
      </pc:sldChg>
      <pc:sldChg chg="del">
        <pc:chgData name="Chris D" userId="c1528284d1557101" providerId="LiveId" clId="{8B4B0F6A-804A-4B34-9215-AE88E0D4FF54}" dt="2022-01-09T18:32:10.578" v="32" actId="47"/>
        <pc:sldMkLst>
          <pc:docMk/>
          <pc:sldMk cId="1772928260" sldId="923"/>
        </pc:sldMkLst>
      </pc:sldChg>
      <pc:sldChg chg="del">
        <pc:chgData name="Chris D" userId="c1528284d1557101" providerId="LiveId" clId="{8B4B0F6A-804A-4B34-9215-AE88E0D4FF54}" dt="2022-01-08T21:33:36.182" v="2" actId="47"/>
        <pc:sldMkLst>
          <pc:docMk/>
          <pc:sldMk cId="1118864529" sldId="983"/>
        </pc:sldMkLst>
      </pc:sldChg>
      <pc:sldChg chg="del">
        <pc:chgData name="Chris D" userId="c1528284d1557101" providerId="LiveId" clId="{8B4B0F6A-804A-4B34-9215-AE88E0D4FF54}" dt="2022-01-08T21:36:34.922" v="8" actId="47"/>
        <pc:sldMkLst>
          <pc:docMk/>
          <pc:sldMk cId="715176322" sldId="997"/>
        </pc:sldMkLst>
      </pc:sldChg>
      <pc:sldChg chg="delSp mod delAnim">
        <pc:chgData name="Chris D" userId="c1528284d1557101" providerId="LiveId" clId="{8B4B0F6A-804A-4B34-9215-AE88E0D4FF54}" dt="2022-01-09T18:24:36.984" v="10" actId="478"/>
        <pc:sldMkLst>
          <pc:docMk/>
          <pc:sldMk cId="4070091635" sldId="1001"/>
        </pc:sldMkLst>
        <pc:spChg chg="del">
          <ac:chgData name="Chris D" userId="c1528284d1557101" providerId="LiveId" clId="{8B4B0F6A-804A-4B34-9215-AE88E0D4FF54}" dt="2022-01-09T18:24:36.984" v="10" actId="478"/>
          <ac:spMkLst>
            <pc:docMk/>
            <pc:sldMk cId="4070091635" sldId="1001"/>
            <ac:spMk id="11" creationId="{B1D755B2-8B32-4507-B59F-0825182EC3A6}"/>
          </ac:spMkLst>
        </pc:spChg>
      </pc:sldChg>
      <pc:sldChg chg="delSp mod delAnim">
        <pc:chgData name="Chris D" userId="c1528284d1557101" providerId="LiveId" clId="{8B4B0F6A-804A-4B34-9215-AE88E0D4FF54}" dt="2022-01-09T18:26:25.678" v="12" actId="478"/>
        <pc:sldMkLst>
          <pc:docMk/>
          <pc:sldMk cId="1211044894" sldId="1004"/>
        </pc:sldMkLst>
        <pc:spChg chg="del">
          <ac:chgData name="Chris D" userId="c1528284d1557101" providerId="LiveId" clId="{8B4B0F6A-804A-4B34-9215-AE88E0D4FF54}" dt="2022-01-09T18:26:25.678" v="12" actId="478"/>
          <ac:spMkLst>
            <pc:docMk/>
            <pc:sldMk cId="1211044894" sldId="1004"/>
            <ac:spMk id="8" creationId="{C26FCC58-5D8A-4BD3-8CFF-687B894B4205}"/>
          </ac:spMkLst>
        </pc:spChg>
      </pc:sldChg>
      <pc:sldChg chg="delSp mod delAnim">
        <pc:chgData name="Chris D" userId="c1528284d1557101" providerId="LiveId" clId="{8B4B0F6A-804A-4B34-9215-AE88E0D4FF54}" dt="2022-01-09T18:26:41.368" v="15" actId="478"/>
        <pc:sldMkLst>
          <pc:docMk/>
          <pc:sldMk cId="2421921596" sldId="1008"/>
        </pc:sldMkLst>
        <pc:spChg chg="del">
          <ac:chgData name="Chris D" userId="c1528284d1557101" providerId="LiveId" clId="{8B4B0F6A-804A-4B34-9215-AE88E0D4FF54}" dt="2022-01-09T18:26:36.946" v="14" actId="478"/>
          <ac:spMkLst>
            <pc:docMk/>
            <pc:sldMk cId="2421921596" sldId="1008"/>
            <ac:spMk id="8" creationId="{DFF129E2-EC0F-45ED-8A63-4824FA8E15E1}"/>
          </ac:spMkLst>
        </pc:spChg>
        <pc:spChg chg="del">
          <ac:chgData name="Chris D" userId="c1528284d1557101" providerId="LiveId" clId="{8B4B0F6A-804A-4B34-9215-AE88E0D4FF54}" dt="2022-01-09T18:26:41.368" v="15" actId="478"/>
          <ac:spMkLst>
            <pc:docMk/>
            <pc:sldMk cId="2421921596" sldId="1008"/>
            <ac:spMk id="9" creationId="{8E9B9786-6C80-4C08-A103-853EC64ABF7F}"/>
          </ac:spMkLst>
        </pc:spChg>
        <pc:spChg chg="del">
          <ac:chgData name="Chris D" userId="c1528284d1557101" providerId="LiveId" clId="{8B4B0F6A-804A-4B34-9215-AE88E0D4FF54}" dt="2022-01-09T18:26:35.386" v="13" actId="478"/>
          <ac:spMkLst>
            <pc:docMk/>
            <pc:sldMk cId="2421921596" sldId="1008"/>
            <ac:spMk id="10" creationId="{0FC14C7C-7AD0-49A2-A7A1-BE3566AFD3DC}"/>
          </ac:spMkLst>
        </pc:spChg>
      </pc:sldChg>
      <pc:sldChg chg="delSp mod delAnim">
        <pc:chgData name="Chris D" userId="c1528284d1557101" providerId="LiveId" clId="{8B4B0F6A-804A-4B34-9215-AE88E0D4FF54}" dt="2022-01-09T18:29:15.200" v="20" actId="478"/>
        <pc:sldMkLst>
          <pc:docMk/>
          <pc:sldMk cId="361586447" sldId="1010"/>
        </pc:sldMkLst>
        <pc:spChg chg="del">
          <ac:chgData name="Chris D" userId="c1528284d1557101" providerId="LiveId" clId="{8B4B0F6A-804A-4B34-9215-AE88E0D4FF54}" dt="2022-01-09T18:29:12.835" v="18" actId="478"/>
          <ac:spMkLst>
            <pc:docMk/>
            <pc:sldMk cId="361586447" sldId="1010"/>
            <ac:spMk id="11" creationId="{80991D39-B43A-4157-9817-C9434F262563}"/>
          </ac:spMkLst>
        </pc:spChg>
        <pc:spChg chg="del">
          <ac:chgData name="Chris D" userId="c1528284d1557101" providerId="LiveId" clId="{8B4B0F6A-804A-4B34-9215-AE88E0D4FF54}" dt="2022-01-09T18:29:13.518" v="19" actId="478"/>
          <ac:spMkLst>
            <pc:docMk/>
            <pc:sldMk cId="361586447" sldId="1010"/>
            <ac:spMk id="15" creationId="{22B2EF9C-FB97-4DF5-BD16-077B598033F8}"/>
          </ac:spMkLst>
        </pc:spChg>
        <pc:spChg chg="del">
          <ac:chgData name="Chris D" userId="c1528284d1557101" providerId="LiveId" clId="{8B4B0F6A-804A-4B34-9215-AE88E0D4FF54}" dt="2022-01-09T18:29:15.200" v="20" actId="478"/>
          <ac:spMkLst>
            <pc:docMk/>
            <pc:sldMk cId="361586447" sldId="1010"/>
            <ac:spMk id="18" creationId="{8DE8A691-F857-4783-8F84-1DECEA3C8412}"/>
          </ac:spMkLst>
        </pc:spChg>
        <pc:spChg chg="del">
          <ac:chgData name="Chris D" userId="c1528284d1557101" providerId="LiveId" clId="{8B4B0F6A-804A-4B34-9215-AE88E0D4FF54}" dt="2022-01-09T18:29:12.475" v="17" actId="478"/>
          <ac:spMkLst>
            <pc:docMk/>
            <pc:sldMk cId="361586447" sldId="1010"/>
            <ac:spMk id="21" creationId="{84AE2C5A-A9FE-4CB9-8CCB-84B472475923}"/>
          </ac:spMkLst>
        </pc:spChg>
      </pc:sldChg>
      <pc:sldChg chg="del">
        <pc:chgData name="Chris D" userId="c1528284d1557101" providerId="LiveId" clId="{8B4B0F6A-804A-4B34-9215-AE88E0D4FF54}" dt="2022-01-09T18:30:27.755" v="26" actId="47"/>
        <pc:sldMkLst>
          <pc:docMk/>
          <pc:sldMk cId="1006399567" sldId="1011"/>
        </pc:sldMkLst>
      </pc:sldChg>
      <pc:sldChg chg="del">
        <pc:chgData name="Chris D" userId="c1528284d1557101" providerId="LiveId" clId="{8B4B0F6A-804A-4B34-9215-AE88E0D4FF54}" dt="2022-01-09T18:32:01.061" v="28" actId="47"/>
        <pc:sldMkLst>
          <pc:docMk/>
          <pc:sldMk cId="1516601040" sldId="1015"/>
        </pc:sldMkLst>
      </pc:sldChg>
      <pc:sldChg chg="modSp mod">
        <pc:chgData name="Chris D" userId="c1528284d1557101" providerId="LiveId" clId="{8B4B0F6A-804A-4B34-9215-AE88E0D4FF54}" dt="2022-01-09T18:36:24.716" v="87" actId="20577"/>
        <pc:sldMkLst>
          <pc:docMk/>
          <pc:sldMk cId="294290248" sldId="1016"/>
        </pc:sldMkLst>
        <pc:spChg chg="mod">
          <ac:chgData name="Chris D" userId="c1528284d1557101" providerId="LiveId" clId="{8B4B0F6A-804A-4B34-9215-AE88E0D4FF54}" dt="2022-01-09T18:36:24.716" v="87" actId="20577"/>
          <ac:spMkLst>
            <pc:docMk/>
            <pc:sldMk cId="294290248" sldId="1016"/>
            <ac:spMk id="6" creationId="{619DB71A-439C-4ED3-930C-23C580B112AA}"/>
          </ac:spMkLst>
        </pc:spChg>
      </pc:sldChg>
      <pc:sldChg chg="del">
        <pc:chgData name="Chris D" userId="c1528284d1557101" providerId="LiveId" clId="{8B4B0F6A-804A-4B34-9215-AE88E0D4FF54}" dt="2022-01-09T18:26:17.288" v="11" actId="47"/>
        <pc:sldMkLst>
          <pc:docMk/>
          <pc:sldMk cId="2710243090" sldId="102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9:16.31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410 122 818 0,'0'0'216'15,"0"0"-138"-15,0 0 18 16,0 0 130-16,0 0-62 16,0 0-64-16,-30-5-34 15,18 5-12-15,-3 0-12 0,-1 0-10 16,1 0 8-16,1 0-8 16,-5 0-6-16,3-10-2 15,-1-3-4-15,-5 0-7 16,1-3-13-16,3 1 0 15,-3 4 0-15,2 3 0 16,1 2 0-16,0-1 0 16,5 1 0-16,4 1 0 15,-3 0 0-15,3 5 0 16,-6 0 0-16,3 0 0 16,0 0 0-16,-3 0 0 15,11 0 0-15,-6 0 0 16,8 0 0-16,2 0 0 0,0 0 0 15,-3 0 0-15,3 0 0 16,-3 0 0-16,3 0 0 16,0 0 0-16,0 0 0 15,0 0 0-15,0 0 0 16,0 0 0-16,0 0 0 16,0 0 0-16,0 0 0 15,0 0 0-15,0 0 0 16,0 10 0-16,6 3 0 15,10 6 0-15,1 2 0 16,5 2 0-16,-3 3 0 16,-2-6 0-16,5 6 0 0,-1-2 0 15,-2 1 0-15,-2 3 0 16,-1-4 0-16,-5 0 0 16,2-5 0-16,-8-4 0 15,-1-6 0-15,3-1 0 16,-7-3 0-16,2-1 0 15,-2-4-327-15,0 3-433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6:20.07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9:19.391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0 304 786 0,'0'0'244'0,"0"0"-158"16,0 0 18-16,0 0 48 15,0 0-30-15,0 0 12 16,0 0-26-16,7 8 14 16,-7-8-4-16,0 0-47 15,0 0-71-15,0 0 0 16,0 0 0-16,6 0 0 16,6 0 0-16,-1 0 0 15,18 0 0-15,0-22 0 16,5-2 0-16,6-6 0 15,-4 0 0-15,3-7 0 16,-2 5 0-16,-10 6 0 0,-3-1 0 16,-5 10 0-1,-7 3 0-15,3 1 0 0,-12 4 0 16,3 0 0-16,-3 4 0 16,4 2 0-16,-5 0 0 15,-2 3 0-15,4 0 0 16,-2-6 0-16,1 5 0 15,-3-3 0-15,3 4 0 16,-3 0 0-16,0 0 0 16,0 0 0-16,0 0 0 15,0 0 0-15,0 0 0 16,0 0 0-16,0 5 0 0,-6 18 0 16,-9 2 0-1,3 5 0-15,-15 7 0 0,2 7 0 16,1 5 0-1,-4 6 0-15,4-8 0 0,3-5 0 16,5-6 0-16,8-5 0 16,5-9 0-16,3-2 0 15,0-6 0-15,0-7 0 16,0 2 0-16,0-9-171 16,0 0-465-16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30.88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37.382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44.68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57.66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5:41.196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5:56.97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6:06.81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33:46.33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398">
    <iact:property name="dataType"/>
    <iact:actionData xml:id="d0">
      <inkml:trace xmlns:inkml="http://www.w3.org/2003/InkML" xml:id="stk0" contextRef="#ctx0" brushRef="#br0">30761 12308 883 0,'0'0'171'33,"0"0"-79"-33,0 0 18 0,0 0-9 0,0 0-54 5,0 0-11 1,0 0-10 2,325-56 3 0,-249 45-2 0,4 2-2-2,-7 1 0 2,-2-2-9 0,-10-2-1 1,-11 0-4-4,-6 4-5 3,-18 3-1 0,-13 3-1 0,-9 2-3-2,-4 0-1 2,0 0-2 0,0 0-2 0,0-7-8 11,-1-10 5-18,-46-14 3 1,-22-17 4 6,-18-10 0-2,-10-10 1 2,0-5-1 13,2 8-1-20,10 7 0-1,8 13-1 8,13 9 0 0,16 6-5 1,11 8 0-4,14 8-4 3,14 6 2 0,6 5 2 0,3 3 7-2,0 0 2 2,0 0 0 23,0 0 6-30,3 20 0-1,16 30-4 0,8 15-2 6,-1 5 0 2,2 9 1 55,-2 5 1-62,-3-2-4-1,5 4 3 0,1 1-1 0,-5-5-2 0,0-5 1 1,-7-12-1-1,-1-13 2 2,-6-10 0 5,0-17-2 1,-7-13 0 0,1-10 0 0,-1-2-3-2,7 0-3 4,9-27-17-3,4-32 18 0,6-23 5 1,11-22 0 1,0-12 0-2,7-16 0-1,-4-11 0 2,-2 9 0 0,-2 15 0 0,-12 33-1-2,-8 27 2 3,-6 24-3-2,-11 22 5 1,-2 7-6-4,0 6 3 4,0 0-6 0,0 0 5 0,-41 34 1-2,-20 26 1 2,-11 18 2 0,-12 24 0 0,-9 9 0-2,4 12 0 2,1-1-2 0,7-14 2 0,10-20-3-2,17-26 0 3,15-20-1 30,16-22 0-38,5-3-2-1,11-9-2 0,4 1-42 0,3 2-78 6,0-11-123-1,0 0-550 3</inkml:trace>
    </iact:actionData>
  </iact:action>
  <iact:action type="add" startTime="23700">
    <iact:property name="dataType"/>
    <iact:actionData xml:id="d1">
      <inkml:trace xmlns:inkml="http://www.w3.org/2003/InkML" xml:id="stk1" contextRef="#ctx0" brushRef="#br1">9462 16456 288 0,'0'0'190'8,"0"0"-95"0,0 0 46-2,0 0-32 2,0 0-33 0,0 0-7 0,0 0-9-2,127-49-5 2,-94 40 2 0,1 0-7-2,9 1-10 2,4-6 3 0,5 2 1 0,13-7-8 0,3 0-10-2,10-5-1 2,11-1-1 0,8 1-4 1,3 0 2-4,4 8 3 3,-4 4-1 0,3 10 4 0,7-1 4-2,4 3-3 2,12 0 1 0,17-14-6 1,9 3-6-4,1-6-9 3,-10 7 2 0,-13 5 11-2,-9 5-1 2,-12 0 2 0,-7 0 4 0,-12 5-8 0,5 5-5-1,2 1-2 0,0-5-7 1,13-6 3 0,4 0-5-2,4 0 2 2,5 0 6 0,-10 5-4 0,-3 18 6-2,-5 4 5 2,2 0 1 0,3 3-7 1,2-16-2-4,4-4-8 3,4-10 1 0,0 0-1 0,-2 0 4-2,-1 0-3 2,2 0 0 1,3 0 3-2,-5 0 3 0,1 0 0 0,-5 0-6 1,-6 0 0 0,-6 0-3-2,5 0 1 2,-1-5 0 0,8-8-1 0,1-4 1-2,9 0-1 2,3 0 3 0,1 0-3 1,12 5 4-4,4 2-3 3,-1 2 2 0,6 1-2 0,-12 2 0-2,-2-3 3 2,3-12-2 0,-6 0-2 0,7-2 2-1,-5 3-2 0,-8 4 2 1,-2 3-2 0,-10 7-4-2,-9 0 3 2,-4 2-1 0,2 3 1-2,-10-4 1 3,3 3-5-2,2-3 5 1,-4 1-1 1,14 3 2-4,3-5-2 3,6 5 1 0,9-8-2 0,-1 4 1-2,-3 4 1 2,2 0 3 0,-9 0-3 0,7 0 0-1,-4 0 3 0,9 15 1 1,2-5-4-2,-1 2-3 2,-2-7 1 0,-5-5-3 0,-10 0-3-2,-2 0 7 2,2-5-4 0,-6-15 4 0,5-5-2-2,-8 1 2 2,-9-1-4 0,-2 12 4 0,-11-4 1-2,1 12 4 2,0 5-4 0,-5 0 0 0,12 0 0-2,-3-2-3 3,9-5 2-2,11 7-4 2,11 0 4-4,1 0 0 3,8 0 1 0,-6 14 0 0,2 11 1 0,0-5-1-2,1 3 1 2,-5-14-2 0,-10-1-4 7,-3-6-1-15,-6-2 2 7,0 0 4 1,-7 0-2 0,1 0 1-2,-3 0 1 3,-6 0 1-2,-6 20-1-1,-5 5 3 3,-4 4-2-1,-8-7 1-1,-12-4-2 1,1-14 0-2,-8 1-3 2,4-5 3 0,-1 0 0 0,2 0-1-2,-4 0 2 2,-1 7 3 0,-8 1-4 0,0 4 0-2,-9-12-8 2,-8 0-16 0,-5 0-14-2,-10 0-23 2,0 0-40 0,-16 5-101 0,-11 3-123 0,-1 12-93-1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6:24.6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4844">
    <iact:property name="dataType"/>
    <iact:actionData xml:id="d0">
      <inkml:trace xmlns:inkml="http://www.w3.org/2003/InkML" xml:id="stk0" contextRef="#ctx0" brushRef="#br0">343 2808 425 0,'0'0'721'22,"0"0"-571"-22,0 0-44 2,0 0 13 4,0 0-55 2,0 0-17 0,0 0 22 0,0 7-5-2,0-3-7 2,0-4-2 0,0 0-8 0,0 0-12-2,0 0-6 2,15 0-2 1,19 0-8-2,-1 0-6-1,5-4-13 2,2-3 0 0,0-3 0 0,4 3 0-2,4-3 0 3,-4 0 0-2,5-4 0 1,-1 5 0-2,-3 1 0 3,7-3 0-2,-7 4 0 1,1 2 0-2,7 2 0 2,-11-1 0 0,4-1 0 0,3 3 0-2,-4-4 0 2,6 4 0 0,1-3 0 0,5 5 0-2,4 0 0 2,-1 0 0 0,0 0 0 0,4 0 0-2,-5 0 0 2,2 0 0 0,3 0 0 0,-3 0 0-2,8 0 0 2,1 0 0 0,8 0 0 0,6 0 0-2,-4 0 0 2,0 0 0 0,-7 0 0 0,-13 0 0-2,1 0 0 2,-2 0 0 0,-7 0 0 0,8 0 0-2,-2 0 0 2,10 0 0 0,3 0 0 0,6 0 0-2,0 0 0 2,-3 0 0 0,-3 0 0 0,-2 0 0-2,1 0 0 3,-9 0 0-2,8 0 0 1,-1 0 0-2,2 0 0 2,1 0 0 0,1 0 0 0,4-4 0-2,1-2 0 2,2 4 0 0,-2 2 0 0,3 0 0-2,-3 0 0 2,2 0 0 0,3 0 0 0,2 0 0-2,0 0 0 2,4 0 0 0,-4 0 0 0,2 0 0-2,-2 0 0 2,-2 0 0 0,0 0 0 0,-6-5 0-2,4-2 0 2,4 1 0 0,2-2 0 0,1 2 0-2,-3-2 0 2,-6 5 0 1,-11 1 0-2,2-2 0-1,-2 3 0 2,3-3 0 0,2 1 0 0,14 3 0-2,-2 0 0 2,-2 0 0 0,-3 0 0 0,-8 0 0-2,-2 0 0 2,-2 0 0 0,2-2 0 0,2-1 0-2,2-2 0 2,-5-4 0 0,2 9 0 0,-4 0 0-2,-8 0 0 2,2 0 0 0,-10 0 0 0,-3 0 0-2,-4 0 0 2,-4 0 0 0,-2 0 0 0,-1 0 0-2,-7 0 0 2,-4 0 0 0,-2 0 0 0,-4 0 0-2,-2 2 0 2,3 5 0 0,-7-2 0 0,-5-5 0-2,2 3 0 2,-10-3 0 0,10 0 0 0,-4 0 0-2,4 0 0 2,1 0 0 0,5 2 0 0,0 1 0-2,2-3 0 2,1 4 0 0,-2-4 0 0,0 0 0-2,-1 1 0 2,-1-1 0 0,-9 0 0 0,2 4 0-2,-8-2 0 2,0 1 0 0,0 4 0 0,0 6 0-2,0 19 0 2,-19 12 0 0,-7-19-301 0,-8 0-208-2</inkml:trace>
    </iact:actionData>
  </iact:action>
  <iact:action type="add" startTime="15940">
    <iact:property name="dataType"/>
    <iact:actionData xml:id="d1">
      <inkml:trace xmlns:inkml="http://www.w3.org/2003/InkML" xml:id="stk1" contextRef="#ctx0" brushRef="#br1">2270 9848 477 0,'40'-52'266'12,"-20"5"-149"-9,6-2-2 4,4-7-31 1,7-1-4 0,3 2-13-2,4 2 2 2,-1 2-1 0,8 0-9 0,0 3-13-1,12-4-5 0,11-4-3 1,15-5 1 0,12 0-8-2,9-4-5 2,15-2-9 0,11-2 2 1,9 4 5-2,5 9 0 1,-6 10 10 0,0 13-4 0,5 7-1-2,3 3-5 2,12-2-3 0,13-6-7-3,4-5-2 4,14-10-9-1,-4 6 6 0,10-1 0-1,-3 1 2 0,-10 10 8 1,-13 5-5 0,-1 3 4-1,-1 4-8-1,-1 1-1 2,8-2-3 1,3-1 5-2,2-2-4-1,-1-10-1 3,-3 2 0-1,-1-1-6 0,-1-4 7-2,-4 0-5 3,2-2 4-2,-5 3-2 1,-6 1 3-2,-10-1-3 2,-8 6-1-1,-10 0 2 2,-11 6-5-2,-7-1 0 0,-11 6 0 1,-2 2 0 0,-8 2 0-3,4 2 0 4,-2 0 0-2,-5-6 0 2,8-3 0-4,-6-6 0 4,-6-7 0-2,3-4 0 2,2-5 0-4,-3 0 0 4,-1 6 0-1,4 1 0 0,-10 14 0-2,-3 2 0 1,-2 6 0 2,-11 0 0-2,3-2 0 0,3-1 0 0,0-4 0 3,11-2 0-4,1-4 0 0,-1-2 0 2,5 1 0 1,-9-5 0-1,-7 0 0-2,-6 5 0 2,-7 2 0 0,-8 3 0 1,-6 1 0-4,-7-1 0 4,-2-4 0-2,2-1-2 2,-2-1 1-4,2-1-4 3,4 4 5-1,-4 2 0 2,1 4 0-1,-1 2 0-2,-2 5 1 2,-1 2-2 0,-1-1 1-3,-1 2-2 4,1-8-2-1,-1-2 0-2,-5-7-3 2,5-4 4 0,-6-4-3 0,1 2 2-1,2 0 2 0,-2-5-1 2,4-3 2-2,-7 3-5 2,2 1 4-4,-5-1-3 3,2 0 3 0,-1-1-3-2,-3-8-4 3,6 2 1-2,-3-1-1 2,2-2 8-5,1 10 1 5,5 3 0-1,-3-3 0 0,-1 3 0 0,-3 0 0-2,-5 3-3 2,-4 6 3 0,-1 8 0 0,-5 4 1-4,-1 1-1 4,-3 1 2 0,-2 2-2-2,0 2-4 2,0-1-5 0,-4 4 7 0,-4 4-2-2,0 0 1 3,0 0 0-2,-28 22-4 2,-25 12 7-4,-11-1 2 3,0-2-2 0,-5-1 0 0,2-13 0-2,6 4-1 2,7-10 0 0,12-3 1 0,18-4-1 0,11-4 0-2,8 0-1 2,5 0 1 0,0 0 2 0,10 0 2-2,34-17-3 2,8-6 0 0,8-3-1 0,9 4-1-1,-1 0 2 0,-4 7-1 2,-5 2 1-2,-9 4 0-1,-14 7 0 2,-8-1 0 0,-5 3 0 0,-10 0 1-2,-5 0 0 2,-2 3-1 0,-3 31-2-2,-3 5 2 2,0 0 1 0,0 1-1 0,0-5-1 0,0 2 1-2,-6-6-1 3,-4-5-2-2,0-9-38-1,3-7-67 2,-6 2-54 0,10-10-11 1,3 13-166-2</inkml:trace>
    </iact:actionData>
  </iact:action>
  <iact:action type="add" startTime="18093">
    <iact:property name="dataType"/>
    <iact:actionData xml:id="d2">
      <inkml:trace xmlns:inkml="http://www.w3.org/2003/InkML" xml:id="stk2" contextRef="#ctx0" brushRef="#br1">6030 10347 219 0,'0'0'736'7,"0"0"-620"1,0 0-27 0,0 0-5-2,0 0-33 2,0 0-11 0,0 0 8-2,322-259-4 2,-228 184-10 0,21-13 2 0,17-2 1-2,20-2 3 2,18-1-1 0,5 5-12 0,-1 14-5-2,6 3-10 3,1 6 8 0,16 1 5 0,12 0-3-5,24 6-5 5,21 6-2-1,11 9 0 0,-1 9-4-1,-16 6-2 0,-26 9 0 2,-17 2-2-2,-20-3-4 1,-4 0 5-3,-4 2-3 4,1-12 4-2,0-4-6 0,-4-7-1 1,6-4 2 0,-8 0-2 0,-9 6 1-2,-15 7-3 2,-12 10 6 0,-12 3-4 1,-3-7 4-4,-8-3-5 2,-2-9 0 2,-5-13-1-2,-7-6-1 0,-2-10 1 1,3-2 0 1,-3-2 0-2,-1 4 0-1,-5 1 0 3,-5 6-2-2,-10-1 0 1,-3 6 2-2,-1 2 0 3,-1 2 0-2,2 3 2 2,-2 6-2-2,-4 3 1 1,-4-4-2-2,-2-9 1 3,-1-14-1-4,-7-7-4 3,-9 3-4 0,-4 13 4-1,-6 10 5 0,3 17 0 1,-2 3 4 0,-7 5-2-1,-2 9-1 0,-9-2-1-1,-4 1-1 2,0 3 1 0,-8 2-2-2,3 7 2 2,-3-1 1 0,-5 1 1 0,0 2-2-2,0-4-6 2,0 1-2 0,0 3-6 0,0 0 3-2,-13 0 5 2,-15 0 6 0,-15 0 2 0,-4 14-1-2,-6 9 1 2,-5 8-1 1,-12 9 0-2,-1 1 0-1,-9 2-1 2,1-8 1 0,6-8-2 0,15-13 2-2,19-6-1 2,16-3 0 0,18-5-2 0,5 0 0-2,0 0 2 2,19-10 7 0,26-30 6 0,19-11-11 0,10 3-1-2,9 0 0 2,1 3 2 0,-3 9-3-2,-9 8-1 2,-8 5 1 1,-7 6 1-2,-14 3 0 1,-5 6-1-2,-11 8 1 2,-8 0 2 0,1 0-1-2,-9 0 1 2,-6 0 1 0,-3 12 0 0,-2 10 0-2,0 14-3 2,0 25 2 0,0 10-1 0,0 11 3-2,-5-3-2 2,-5-15-1 0,5-15-1 0,-4-12-1 0,-3-7-10-2,11-5-30 3,-2 3-57-2,0 8-104-1,3-24-100 2,0 16-425 0</inkml:trace>
    </iact:actionData>
  </iact:action>
  <iact:action type="add" startTime="19548">
    <iact:property name="dataType"/>
    <iact:actionData xml:id="d3">
      <inkml:trace xmlns:inkml="http://www.w3.org/2003/InkML" xml:id="stk3" contextRef="#ctx0" brushRef="#br1">10014 10211 548 0,'0'0'243'6,"0"0"-75"2,0 0-40 0,0 0-33 0,0 0-27-2,0 0 13 2,0 0-4 0,445-181-12 0,-361 152-2-2,13-6-14 2,16-14-8 0,20-15-8 0,20-7-7-2,16 1 3 2,4 6-3 0,-8 3 1 1,-6 11-5 1,-6 5-5-5,-3 1-2 3,-2-4 1 0,-12 3-4-2,-1-3-10 4,-1 3 2-4,-1 0-2 3,-1 3 1-2,1 7-3-1,-5-3 0 2,-2 7 3 0,-6 3-2-2,1 6 1 3,-10-7-2-1,-1-3 3-1,-15-12-1 0,-3-6-2 0,-8-9-1 2,0 4 1-2,-2 2 0-1,3 7 1 2,-5 10 0 0,1-1-1 0,-7-1 0-2,3 2-2 2,-8 1 2 0,-14-6-6 1,-5 5 2-4,-10-3-3 3,-9-7 1 0,-5-7 2 0,-7-11 1-1,-8-13 0 0,1-4 1 2,-3-3 1-2,-7 3-3-3,-2-5-1 4,0 12 1 0,0 2 4 0,0 13 0-2,0 7-1 2,3 8 1 0,-3 1 0 0,3-2 2-2,2 2-2 2,-2-4 0 0,-1-4-1 0,0 6 0-2,-2 6 1 2,0 2-4 0,0 3 1 0,0-2 1-2,0 4-6 2,0 10 4 0,0 9 3 0,0 9 1-2,0 4 0 2,0-2 0 0,0 2 2 0,0 0-2-2,0 0 0 2,0 0 0 0,0 0 2 0,0 0 1-2,0 2 0 2,0 23-1 0,0 6-2 0,-7 3 2-2,-6 9-1 2,-3 4-2 0,-6 2 2 0,-4-2-2-1,1-5 1 0,5 0 0 2,-3-10 0-2,14-13 1-1,2-8-2 2,5-11 1 0,2 0-1 0,0 0-8-2,0-30-2 2,28-21 9 0,-4-14-4 0,8 1 2-2,-4 7 1 2,-2 5 1 0,2 9 0 0,-4 8 1-2,-4 10 1 2,-1 5-1 0,2 7 3 0,-4 11-2-2,6 2 2 2,0 0 0 0,3 22 3 0,2 23-4-2,8 5-1 2,-5 3 0 0,-1-4 0 0,-1-14 2-2,-7-5-2 2,-6-6-1 0,-10 7-8 0,-4 6-66-2,-2 7-85 2,0 10-26 0,0-37-83 0,0 0-507-2</inkml:trace>
    </iact:actionData>
  </iact:action>
  <iact:action type="add" startTime="20951">
    <iact:property name="dataType"/>
    <iact:actionData xml:id="d4">
      <inkml:trace xmlns:inkml="http://www.w3.org/2003/InkML" xml:id="stk4" contextRef="#ctx0" brushRef="#br1">14225 10288 574 0,'0'0'251'7,"0"0"-122"-1,0 0-32 2,0 0-24 1,0 0-23-2,0 0 2-1,0 0-1 2,368-129-2 0,-294 99-10 0,8-4-1-2,8-9-10 2,2 2-12 0,-3 1-2 0,-2 1 3-2,-2 2-3 2,-6-3 4 0,-8-8-3 0,-7-9-5-1,-5-15-5 2,-8-15-1-1,-2-12-3 0,-5-13 1-2,-6-6-1 2,-5-1-1 0,-5 10 1 0,-2 17-1-2,-9 11 2 3,-1 10-2-3,-9 9 2 3,-1 0 0-3,-6 0-1 2,0-6 1-1,0-4-2 1,0-9-1-2,0-15 1 3,0-11 0-2,-13-2 1 2,0-6-1-4,-2 10 0 4,-1 19 1-2,-1 9-1 1,-2 16 3-1,-1 7-2 0,3-5 0 3,-2 1-1-4,1-8 1 2,4-2-1-2,5-1 1 2,0-1-2 0,-2-9 1-1,4 5 0 0,-6 10 1 2,-1 17-1-2,0 12 0 0,4 16-1 1,4 14 0 0,-1-2-10-2,4 5 10 0,0-1 1 2,0 0-1 0,3 3 1 0,0-2 0-2,0 2 0 2,0 0 0 0,0 0 5 0,0 0-3-2,0 5 2 2,0 25-4 0,0 11 1 0,0 3 0-2,0 1 2 2,0 0-3 0,0 6 1 0,0-3-1-2,0-7 0 2,0-12 0 0,0-11 1 0,0-10-2-2,0-8 3 2,0 0-2 0,0 0 1 0,6-8-1-2,10-29 0 2,-2-14-3 1,-1-6 3-2,2 2-4-1,1 6 4 2,7 4 0 0,-6 13 3 0,7 6-3-2,-4 5 1 2,-4 7 0 0,-3 9-1 0,-2 2 1-2,5 3 0 2,8 0 4 0,0 15 3 0,11 26 2-2,-5 14-3 2,5 1 2 0,-6-6-7 0,-6-5-2-2,2-9 0 2,-2-4-1 1,3-7-8-2,-5-5-34-1,2-5-22 2,-6-2-30 0,-1-4-58 0,-13-9-45-2,1 0-648 2</inkml:trace>
    </iact:actionData>
  </iact:action>
  <iact:action type="add" startTime="38256">
    <iact:property name="dataType"/>
    <iact:actionData xml:id="d5">
      <inkml:trace xmlns:inkml="http://www.w3.org/2003/InkML" xml:id="stk5" contextRef="#ctx0" brushRef="#br0">7597 2666 29 0,'0'0'0'8,"0"0"-4"-2,0 0-12 2,0 0 7 0,0 0 9 0,0 0 0-2,0 0 0 2,0 0 44 0,0 3 19 0,0 1-26-2,0-2-21 2,0-2 47 0,0 0 40 0,0 3 25-2,0-3 31 2,0 0 35 0,0 0-55 0,0 0-34-2,0 0-18 2,0 0-27 0,0-9-12 0,0-22 10-2,-10-22 8 2,-6-12-14 0,-1-10-11 0,-3-16 6-1,-2-2-10 0,3-4-10 1,3-5 9 0,0-3-8-2,3-9-1 2,6 4-9 0,-11-8 0 0,0 9-1-1,3 8-4 0,1 14-2 3,2 25-2-4,11 20-3 0,1 19 0 2,0 12 3 0,0 5 0 0,0 2 1-2,0 3-5 2,0-8 2 0,0-5-4 0,0-6 1-2,0-7 1 2,0-8-2 0,-3-1 0 0,0 8-3-2,-2 8 5 2,5 11-5 0,0 4 3 2,0 2-1-5,0 0 1 2,0 3 3 1,0 0 3 0,0 0 5-2,0 0-6 2,0 0-1 0,0 0-2 0,0 0 0-2,0 0-4 2,0 0 2 0,0 0-2 0,0 0 4-2,0 0 0 2,0 0-1 0,0 0 0 0,0 0-3-2,-2 0 2 2,-12-2-1 0,-6-6 0 0,-16-4-1-1,-8 1 1 0,-5-3 0 1,-3 0-1 0,-7-1-1-2,-5 5 1 2,-3 1 5 0,0 6-3 0,-11 3 5-2,-9 0 1 2,-13 0 6 0,-9 0-7 0,1 0 2-2,-10 0-5 2,-5 0 3 0,-2 0 3 0,-1 0-4-2,3 0 6 2,-2 0-2 0,5 0-4 0,7 0-7-2,-1 0 0 2,-1 0 0 1,-8 0 0-2,-10 0 0-1,1 0 0 2,-5 0 0 0,0 0 0 0,9 0 0-2,-1 0 0 2,12-3 0 0,12 1 0 0,2 2 0-2,9-3 0 2,0 3 0 0,8-2 0 0,5 2 0-2,4 0 0 2,6 0 0 0,-5 0 0 0,2 0 0-2,0 0 0 2,-6 0 0 1,3 0 0-2,-3 0 0-1,-4 0 0 2,8 0 0 0,2 0 0 0,7 7 0-2,13 5 0 2,4-1 0 0,6-4 0 0,11-3 0-2,-5-1 0 2,3-3 0 0,-5 0 0 0,-8 0 0-2,-1 0 0 2,-11 0 0 0,1 0 0 0,-1-3 0-1,2 3 0 0,3 0 0 2,2 0 0-2,-2 0 0-1,-2 0 0 2,-4 0 0 0,-7 0 0 0,0 0 0-2,-2 0 0 2,6 0 0 0,-4 0 0 0,9 0 0-2,-5 0 0 2,8 12 0 0,6 1 0 0,0 2 0-2,5-10 0 2,-8-3 0 0,-6-2 0 0,-11 0 0-1,-14 0 0 0,-1 0 0 2,-5-13 0-2,0-4 0-1,16 6-11 2,8 5 9 0,21 1-10 0,13 1-14-2,11 2 16 2,14 2 8 0,4 0 2 0,3-3 0-2,0 3 3 2,0 0-2 0,0-3 2 0,0 3-2-2,0 0 0 3,0 0-1-1,0 0 2-1,0 0 0 1,0 0-1-2,0 0 1 4,0 0 1-4,0 0-2 1,0 0-1 0,0 3 1 2,-4 17 0-2,0 11 4 0,-1 5-5 0,5 4 2 1,-4 8 1 0,1 7-3-2,0 10 1 2,2 8 1 1,-8 0-1-2,2-3 1 0,-2 1 0 0,2-4 0 1,-1-1 1-2,-2 1-2 3,3 0 0-1,-5 12 1 0,8 2-2-1,-3 3 1-1,1 3 0 2,3-2 1 1,-6-7-1-2,-2-2 2-1,7-14 3 2,-8-11-6 0,8-9 0 0,-4-2 0-2,4-6 0 2,4-4 0 0,-4-4 0-2,-1-5 0 2,5-1 0 0,-3 2 0 0,2 7 0 0,1 5 0-1,0 3 0 0,0-4 0 2,0-4 0-4,0-5 0 3,0-1 0 0,0-6 0 0,0-4 0 1,0-1 0-4,0-12 0 3,0 0 0 1,0 0 0-2,0 0 0-1,0 0 0 2,0 0 0 0,0 0 0-2,0 0 0 2,0 0 0 0,0 0 0 0,0 0 0 0,0 0 0-2,0 0 0 2,0 0 0 0,0 0-2 0,0 0-15-2,0 0-12 2,0 0-6 0,0-12-16 0,14-18-27-2,10-15-57 2,-17 22-108 0,9 1-137 0</inkml:trace>
    </iact:actionData>
  </iact:action>
  <iact:action type="add" startTime="40850">
    <iact:property name="dataType"/>
    <iact:actionData xml:id="d6">
      <inkml:trace xmlns:inkml="http://www.w3.org/2003/InkML" xml:id="stk6" contextRef="#ctx0" brushRef="#br0">7452 3690 558 0,'-15'17'255'8,"15"-15"-79"-2,0 1 9 2,0-1-68-2,0 5-8 2,20-2-10 0,28 0-30 0,15-5 4-2,14 0-20 2,19 0-13 1,8-10-10-4,19-11-2 3,15 0 1 0,7 1-8 0,7 0-9 0,-2 6 0-1,-14 4 3 3,-11-3 1-4,-14 4 13 3,-27 1-5-4,-23 1-5 3,-23 0-7 0,-15-1 3-2,-20 8-10 2,-3 0 0-1,0-2-5 1,-7-8-5 0,-46-17-1-2,-22-15 6 2,-25-20 0 0,-6-11 1 0,-5-2-2-2,-7-11 2 2,1 0-2 0,1-6 1-2,4-2 0 2,2 3 0 1,10 8 2-2,16 21-2-1,17 17 0 2,21 23 2 0,20 10-2 0,14 9-1 0,6 3 1-2,6 0 1 2,-2 0-1 0,2 0 1 0,0 28 0-2,0 28 0 2,0 26 1 0,0 14-1 0,15 13-1-2,13 14 1 2,4 15-1 0,1 12 2-2,2 6-2 2,-2 0 0 0,-5-16 2 0,-12-19-3 1,-3-22 2-4,-3-26 0 3,-4-23 0 0,1-25-1 0,-3-19 1-2,12-6 0 2,9 0 2 0,14 0-3-2,10-34-1 2,2-20-2 0,0-19 2 0,-2-22-2 0,5-23 3-2,-6-32-5 2,8-21 1 0,5-14 0 0,1 2-1-2,4 20 0 3,-7 34 1-2,-2 34 3 0,-14 31 1 0,-10 23 1 1,-12 21-1 0,-14 12 1-2,-7 6 0 5,0 2-1-6,0 0 0 3,0 0-1-2,-3 0-1 2,-37 22-3 0,-24 23 5 0,-23 15 1 0,-23 7 4-2,-15 9-2 2,-13-4 2 0,-17 2 1 0,0 1-1-2,-3 10 1 3,1 7 5-2,7 12 8 2,12 4-9-4,9-5-10 3,17-13 0 0,18-21 0 0,19-20 0-2,23-24 0 2,20-11 0 0,17-8 0 0,15-6 0-2,0 0 0 2,0-25 0 0,2-8 0 0,18 14 0-2,-1 2-15 2,-3 10-56 0,1 1-59-2,-10 6-94 2,6 0-162 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</inkml:brush>
  </inkml:definitions>
  <iact:action type="add" startTime="5171">
    <iact:property name="dataType"/>
    <iact:actionData xml:id="d0">
      <inkml:trace xmlns:inkml="http://www.w3.org/2003/InkML" xml:id="stk0" contextRef="#ctx0" brushRef="#br0">21510 4962 1019 0,'0'0'153'19,"0"0"-14"-19,0 0-16 3,0 0-72 4,0 0-19 1,0 0 13-1,0 0 33 0,306-64 6 2,-166 33-13-2,30 0-20 0,21 2-4 0,-1 7-21 1,-13 5-11 0,-25 12 0-2,-28 5-4 3,-32 0 10-2,-34 0-4 3,-27 0 5-4,-20 0-9 2,-11 0-7-2,0 0-6 3,-66 0-11-3,-47 0 8 2,-32 0 3 0,-32 0 6 0,-10 12-1-2,-7 5-3 2,9 3 5-1,22 1-7 2,25 2-6-2,44-3 4 0,27-7 1 0,35-4 0 2,31-9 0-4,1 0 2 4,71 0 4-1,59 0-1 0,51 0-1-2,19-4-3 2,-7-6 0 0,-30 2 0 0,-47 5 0-2,-44 3 0 2,-28 0 0 0,-24 0 0 0,-20 0 0-2,0 3 0 2,-55 27 0 0,-38 9 0 0,-29 1 0-1,-14-3 0 0,-2-7 0 1,11-2 0 0,19-5 0-2,36-12 0 2,34-5 0 0,31-6 0 0,7 0 0-2,61-19 0 2,59-25 0 0,44-6 0 1,24 8 0-4,12 12 0 3,-18 6 0 0,-32 14 0 0,-45 3 0-2,-39 6 0 2,-39 1 0 0,-27 0 0 0,0 0 0-2,-70 0 0 2,-34 0 0-1,-24 0 0 2,-1 5 0-3,4 20 0 2,11-3 0 0,7-2 0 0,11-10-46-2,12-6-114 2,71-4-116 0,8 0-131 1</inkml:trace>
    </iact:actionData>
  </iact:action>
  <iact:action type="add" startTime="8030">
    <iact:property name="dataType"/>
    <iact:actionData xml:id="d1">
      <inkml:trace xmlns:inkml="http://www.w3.org/2003/InkML" xml:id="stk1" contextRef="#ctx0" brushRef="#br0">5443 4124 852 0,'0'0'181'5,"0"0"-54"2,0 0-9 1,0 0-31 0,0 0-35-2,0 0 0 2,0 0-7 0,13-8-5 0,-13 8 5-1,0 0 9 0,-7 0 6 2,-19 0-11-2,-1 0-6-1,-1 0-15 2,-4 0-3 0,3 0-12 0,0 0-3-2,2 0-6 3,1 0 3-2,-1 0 4 2,7 0 0-3,-3 0-1 2,-2 0 1-1,2 0 0 2,0 0-5-3,-3 0 2 2,3 0-3 1,-5 0 3-2,-1 0-7-1,4 0 3 2,1 0-2 0,-5 0-1 0,3 0 2-2,-3 0-2 1,0 0 2 1,1 7-2 1,-4 1 0-4,2-5 0 4,-3 3-1-1,1-2-1 0,7 0 0-2,5-1 0 1,-1-1 0 2,1 1 0-1,1-1 1-2,-2 5 0 2,2-2 0 0,-2-2 0 0,1 2-1-1,0 2 0 0,0-5 0 1,-7 1-3 0,10-3-4-2,-6 0-4 1,5 0 0 2,5 0-3-2,0 0 8 0,10 0-3 1,1 0 10-1,-6 0 0 1,4 0-2-1,-8 0 1 1,5 0 1 0,0 0 0-1,1 0 0-1,2 0 0 3,4 0 0-2,0 0 1 1,0 0 0-1,0 0-1 0,-3 0 0 3,3 0 0-3,0 0-2-2,-2 0-2 3,-1 0-1 0,-5 0 5 1,6 0-2-3,-1 0 1 2,3 0 0 0,0 0 1 0,0 0 0-2,0 0-2 2,-2 0-1 0,-3 0 2-1,-1 6-2-1,-1-2 3 2,1 5 1 1,1 4 1-2,-3-3-2 0,4-2 1 1,1 4-2 0,-3-4 2-1,6 1-2-1,-1 1 2 3,-2 5 3-2,0 5-3 2,3 2 1-4,0 5-2 4,0-1 4-2,0 2-4 2,0 0 2-4,0 4 1 4,0 4-3-1,0-1 4 0,0 2-4-2,0-3 1 2,0 4-1 0,0-4 2 0,6-1 0-2,-6-2-1 2,0-4-1 1,0 3 1-2,0 0 1-2,0-3-1 4,0 2 0-1,0-1 0 0,0 1-1-3,0-5 2 4,0 2-2-1,0-1 2 0,0 1 2-2,1 2-3 1,-1-4 0 1,0 5 4 1,0-9-3-3,0-7-1 2,0-4 2-1,6-3-2 2,-3-4-1-3,-3 1 1 2,0-3 0 1,0 0 1-2,0 0-2-1,0 2 0 2,0-2 1 0,0 3-1-1,0 4-1 0,0-2 1 1,0-3 0 0,0 1 0 0,0-3 0-2,3 0-1 1,-2 0 3 1,2 0-2 1,2 0 1-4,-1 0 5 4,10 0 0-2,2 0 0 2,12 0-4-3,5 0 1 2,3 4 2 0,5-4-4-1,7 0 4 0,6 0 2 1,2 0-2 0,1 0 6 0,-2 0 3-3,0 0-3 4,-5 0 0-1,4 0-11 0,-2 0 0-2,6 0 0 2,2 0 0 0,1 0 0 0,-5 0 0-2,-5 0 0 2,-6-4 0 0,0 4 0-2,-5-3 0 3,4 3 0-2,-1-2 0 1,-2-1 0 0,-5 1 0-2,-5-1 0 2,-1 3 0 0,-7 0 0 0,-3 0 0-2,-4 0 0 2,2 0 0 0,-2 0 0 0,-2 0 0-2,2 0 0 2,-6 0 0 0,-2 0 0 0,-6 0 0-2,-2 0 0 2,0 0 0 0,0 0 0-3,0 0 0 4,0 0 0-1,0-7 0 0,0-9 0 0,0-18 0-3,0-19 0 4,0-25 0-1,0-10 0 0,0-15 0-2,0-2 0 2,0 9 0 0,0 18 0 0,0 23 0-2,0 18 0 2,0 13 0 0,0 8 0 0,0 5 0-2,0-2 0 2,0 3 0 0,-10-2 0 0,-3-3 0-1,-3-2 0 0,5 2 0 1,-5 2 0-2,1 4 0 2,2-3 0 0,-1 4 0 0,-1 3 0 0,5-2 0-2,6 7 0 2,1-2 0 0,0 2-28 0,-1-3-76-2,4-2-78 2,0-1-107 0,0-3-283 0</inkml:trace>
    </iact:actionData>
  </iact:action>
  <iact:action type="add" startTime="10311">
    <iact:property name="dataType"/>
    <iact:actionData xml:id="d2">
      <inkml:trace xmlns:inkml="http://www.w3.org/2003/InkML" xml:id="stk2" contextRef="#ctx0" brushRef="#br0">12368 4063 518 0,'0'0'264'4,"0"0"-101"5,0 0-32-3,0 0-32 2,0 0-22-1,0 0 3 0,0 0 0 2,62-6-20-2,-62 6 4-1,0 0-6 2,0 0 10 0,-29 0 14 0,-4 6-25-2,-11 3-17 2,-5-1-15 1,-6 1-3-3,-3-1 1 1,-1-2-4 2,-1-3-2-2,4 2 6 0,3 0-1 2,-3-2 0-1,2 2-1 0,-2-1-9 0,6-1-12-1,3-3 0 1,0 3 0 0,4-3 0-1,-1 0 0 0,8 0 0 0,4 0 0 2,3 0 0-2,2 0 0-1,2 0 0 2,2 0 0 0,1 0 0-1,8 0 0-1,0 0 0 2,7 0 0 0,1 0 0 0,4 0 0-3,-1 0 0 4,-5 2 0-1,-5 2 0 0,-1-3 0-2,1 2 0 2,0 1 0 0,5-1 0-2,0-1 0 1,6-2 0 2,-1 3 0-2,1-3 0 2,-3 0 0-4,5 0 0 4,-3 0 0-2,3 0 0 2,0 0 0-3,0 2 0 2,0-2 0 0,0 3 0-3,0 1 0 4,0 4 0-1,0 4 0-1,0 1 0 2,0 4 0-3,0-6 0 2,0 3 0 1,0 0 0-2,0 3 0-1,0 3 0 2,0 5 0 0,0 3 0 0,0 0 0-2,0 0 0 2,0-3 0 0,0 0 0 0,0 2 0-2,0 0 0 2,0 7 0 0,0 6 0 0,0 1 0-2,0 6 0 2,0-7 0 0,0 2 0 0,0 2 0-2,0-7 0 2,0-5 0 0,0 0 0 0,0-4 0-3,0 2 0 4,0 1 0-1,0 6 0-2,0-4 0 2,0 4 0 0,0-3 0 0,0-7 0-2,0-1 0 2,0-10 0-1,0-6 0 1,0-8 0 1,0-2 0-4,0 0 0 3,0 0 0 1,0 0 0-3,0 0 0 2,0 0 0 0,0 0 0 0,0 0 0-2,0 0 0 2,0 0 0 0,0 0 0 0,0 0 0-2,0 0 0 2,0 0 0 0,0 0 0 0,0 0 0-2,0 0 0 2,0 0 0-1,0 0 0 1,10 0 0 0,11 0 0-1,15 0 0 1,-3 0 0 0,15-5 0 0,1-4 0-2,9-5 0 2,6 0 0 0,-4 2 0-2,-4 0 0 2,-2 9 0 0,-8-1 0 0,-5 1 0-2,2 3 0 2,-5 0 0 0,3 0 0 0,6 0 0-2,-2 0 0 2,9 0 0 0,5 0 0 0,2 0 0 0,-7 0 0-2,-2 0 0 2,-10 0 0 0,-6 0 0-2,-8 0 0 2,-9 0 0-1,-2 0 0 2,6 0 0-1,2 0 0-2,4 0 0 2,-6 0 0 0,5 0 0 0,-2 0 0-2,-3 0 0 2,0 0 0 0,0 0 0-2,-5 0 0 1,2 0 0 1,-1 0 0 0,-2 0 0-1,-5 0 0 0,-3 0 0 1,-5 0 0 1,-1 0 0-3,1 0 0 2,-1 0 0-1,-3-5 0 2,0-17 0-4,0-12 0 4,0-11 0-1,0-9 0 0,0-4 0-2,0-8 0 2,0 2 0 0,0-3 0 0,0 3 0-2,0 0 0 2,0 9 0 0,0 11 0 0,0-2 0 0,0 10 0 0,-3-7 0-3,-4 3 0 4,3 6 0-4,1 4 0 4,-3 8 0-1,6 2 0 0,-2-3 0-2,-1-1 0 2,1-4 0 0,-3-1 0 0,2 9 0-2,3 13 0 2,0 0 0 0,-3 7 0 0,3 0 0-2,0 0 0 2,0 0 0 0,0 0 0 0,0 0 0 0,-7 0 0-2,-3 0 0 2,-10 0 0 1,-11-5 0-4,-8 2 0 4,-1 1 0-2,0-6 0 2,3 6 0-4,6 0 0 3,-2-1 0 0,10 3 0 0,-11 0 0-2,-2 0 0 4,-12 0 0-3,1 20 0 1,-10 7 0-1,5 2 0-1,8-1 0 2,11-9 0 0,8-9-27-2,2-10-126 2,23 0-143 0,0-7-125 1</inkml:trace>
    </iact:actionData>
  </iact:action>
  <iact:action type="add" startTime="25099">
    <iact:property name="dataType"/>
    <iact:actionData xml:id="d3">
      <inkml:trace xmlns:inkml="http://www.w3.org/2003/InkML" xml:id="stk3" contextRef="#ctx0" brushRef="#br1">21480 9374 933 0,'0'0'223'7,"0"0"-62"-1,0 0 14 3,0 0-48-2,0 0-33 1,0 0-18-2,278-58-7 2,-168 47-20 1,23-1-10-2,22-4-7-1,2-1-2 2,-3 3-11 0,-14 9 1 0,-12 5-20-2,-15 0 0 2,-9 0 0 0,-27 7 0 1,-20 7 0-1,-25-5 0 0,-24-1 0-1,-8-2 0-1,-33 2 0 1,-64-3 0 1,-44-5 0 0,-30 0 0 0,-35 0 0-1,-7-21 0 1,-3-15 0 1,15 6 0-4,33 6 0 4,39 9 0-1,42 15 0-1,33 0 0 1,26 0 0-2,28 0 0 2,24 8 0-1,70 4 0 1,57-4 0-2,37 1 0 3,18 3 0-2,-2 4 0 1,-30 1 0-2,-36 8 0 2,-28-1 0 1,-33-5 0-1,-23-6 0-3,-28-6 0 3,-26-6 0 0,-13 3 0-1,-77 4 0 0,-48 4 0 1,-42 5 0 0,-14 3 0 2,10-1 0-5,23 3 0 5,33-1 0-5,49-6 0 1,28-4 0 2,35-11 0 0,16 0 0 1,39-11 0-5,53-25 0 5,18-1 0-1,-3 6 0 1,-20 13-25-4,-31 6-80 3,-56 12-81 2,0 0-170-2</inkml:trace>
    </iact:actionData>
  </iact:action>
  <iact:action type="add" startTime="26706">
    <iact:property name="dataType"/>
    <iact:actionData xml:id="d4">
      <inkml:trace xmlns:inkml="http://www.w3.org/2003/InkML" xml:id="stk4" contextRef="#ctx0" brushRef="#br1">3504 8509 488 0,'0'0'299'7,"0"0"-136"1,0 0-32 0,0 0-14-3,0 0-21 4,0 0-3-1,0 0 4 0,7 11-10-2,-7-11-18 1,0 0-10 1,-4 0-1 1,-22 0-7-3,5 0-16 2,-8 0-6 0,2 0-4 0,1 0-6-1,-5 0-8 0,4 0 2 2,-6 0-3-4,-1 0-2 3,4 0 1 0,-2 0-1 0,7 0 2-3,1 0-1 3,-4 0 1 1,3 0-5 0,-2 0 1-1,2 0-3-2,-2-5-3 3,2 5 1-3,-4 0 1 2,1 0-1-2,1 0 0 2,-2 0 0 0,1 0 1-2,2 0-3 2,0 0 2 0,6 0-2 0,-3 0 1 0,7 0-1-2,3 0 0 4,1-4 1-4,2 4-1 2,-3 0 2-2,0 0-1 2,-3 0 2 0,4 0-2 0,-1 0 0-3,6 0 0 4,-2 0-2-1,1 0 3-3,-7 0-3 3,4 0 4 0,-2 4-5 0,5-1-1-1,0-1 0 1,3 1-1 0,5-3 3 0,0 0-2 0,0 0 3-3,0 0 1 4,0 0 0-1,-3 3 3 0,3 4-2-2,-4-4-1 2,1 3-3 0,0-2 2-2,0-2 0 1,3-2-7 2,0 0-6-1,0 4-5 0,0-4 14-2,-4 5 5 2,1 3 3 0,-1 12-3-2,-5 3 4 2,6-1-4 0,3 3 1 0,0 3 1-2,0-2-2 2,0 5 3 0,0 2-2 0,0 4 0 0,0 4 0-2,0 6-1 2,0 5 1 0,0-1 0 0,0 0 0-2,0-4 3 1,0-3-2 2,0-3-2-1,-1-10 0-2,1-5 2 2,0-5-1-1,0 2-1 0,-3-1 0 1,0 4 0 0,-1 0 1 0,1-5-1-2,3-7 1 1,0-8-3 1,0-2 4 1,0-4-2-2,0 0 1 0,0 0 1 1,0 0-1 0,0 0-1 0,0 0 1-2,0 0 0 2,0 0 1 0,0 0 1-1,0 0 3-1,0 2-3 3,0 0-1-1,0 1-1 0,13-3-1-2,7 0 0 2,5 0 1 1,1 0-1-2,3 0 0-1,-2 0 4 2,2 0-1 0,0 0 1-2,7 0-3 2,1 0 1 0,3 0-2 0,4 0 1-1,-1 0 0 0,4 0-1 1,-4 0 2 0,-2 0 0-2,-5 0 2 2,-1 0-3 0,-6 0 4-1,-2 6-2 0,-4-4 1 1,4 2-4 0,-1-4 2 0,-2 2-2-2,1-2 0 2,7 0 0 0,-2 0 0 0,1 0 0-2,1 0 0 2,-1 0 0 0,-7 0 0 0,-4 0 0 0,-3 0 0-2,-1 0 0 1,-3 0 0 1,2 0 0-2,4 0 0 2,1 0 0 1,-3 0 0-2,7 0 0 2,-6 0 0-3,-3 0 0 2,5 0 0 0,-1 0 0 0,1 0 0-2,4 0 0 1,-3 0 0 2,1 0 0-3,-5 0 0 1,1 0 0 2,-11-2 0-1,5 2 0-2,-8 0 0 2,-1 0 0 0,-3 0 0 0,6 0 0-2,-6 0 0 2,3 0 0 0,-3 0 0-1,0 0 0 0,1 0 0 1,-1 0 0-1,0 0 0 2,0-4 0-4,0 4 0 3,0 0 0 0,3-5 0 0,-3-1 0 1,0-2 0-3,4-3 0 2,-4-4 0 0,3-4 0-2,0-3 0 1,4-4 0 2,-4-4 0-1,2-1 0-2,-3-4 0 2,-2-4-3 2,0 0 0-4,0-3-1 0,0-6 1 3,0 2 0-2,0-1 1 2,0 5 1-4,0 0 1 6,0 0-1-6,0 5 0 5,0-2 1-5,0 0 0 3,0 0-1-1,0 3 2 2,0 4-2-3,0 7 1 2,0 11 0 1,0 4-1-3,0 9 2-1,0 1-4 4,0 0 6 0,0 0-4 0,0 0 2-3,0-4-1 0,0 2 0 3,0-4 0 2,0-5 1-9,0-3-1 7,0 0 0-2,0-3 1 1,-4 4-2-2,-12 6 2 4,-10 1-2-4,-7 6 3 3,-8 0 2-3,-2 0-1 1,2 0-3 2,3 0 2-2,8-7-2-1,1-3 0 3,9 3-2-1,5 0 0-1,6 4-1-1,-11 3-19 3,-3 0-53-2,-10 15-70 4,18 4-122-8,-2 4-119 8</inkml:trace>
    </iact:actionData>
  </iact:action>
  <iact:action type="add" startTime="29225">
    <iact:property name="dataType"/>
    <iact:actionData xml:id="d5">
      <inkml:trace xmlns:inkml="http://www.w3.org/2003/InkML" xml:id="stk5" contextRef="#ctx0" brushRef="#br1">10488 8414 29 0,'0'0'800'9,"0"0"-584"-2,0 0-96 3,0 0-18-6,0 0-26 4,0 0-26 0,0 0-15-3,17-25-17 3,-17 25 1 1,0 0 8 0,0 0 8-3,-9 0 13 0,-14 0-11 5,-1 0 0-5,0 0-4-1,-5 5-4 5,2-5-5-1,-6 0 1-2,1 0-1-2,0 0 2 6,-6 0-5-6,-1 0 0 4,-2 0-8-1,-2 0 1-2,-1 0-2 1,4 0-6 1,-4 0 2 0,8 0-2-2,0 0 4 3,7 0-4-1,-3 0 1-1,4 0-1-1,-1 3-1 2,-1 2-1 1,-6 3 3-4,2 4-1 3,3-10-5 2,2 4-1-4,5-6 0 0,1 0-1 2,3 0-1 0,7 0 1 0,4 0 1-2,-2 0 0 2,3 0 0 2,-5 0 0-4,2 0 2 0,-2 0-1 3,1 0-2 1,5 0 1-5,0 0 0 5,-2 4 0-5,0-2 0 6,-2 1 0-7,-1-3-1 2,3 2 0 3,2 2 1-2,6-4 0 3,-2 2 0-5,-3-2 0 5,6 0 0-5,0 4 0 3,0 3 0-2,0 11 0 2,0 1 1 1,0 4 1-2,0 1-3-1,0 2 2 3,0 3-1-2,0 1 0 2,0 4 0-3,0 3 0 1,0 0 1 2,0 5-2 0,0-3 2-4,0-1-1 2,0 6 1 2,0-9 0-2,0 5 0-1,0-1-1 4,0-5 0-4,0-2 0 3,0-2 0 1,0 2 0-4,0-6 1-1,0 5-1 4,0 0 1-3,0-8-1 1,9-3 1 3,-8-6 0-4,6-1-1 5,-4 1 1-6,0 3-1 1,-3 4 0 3,3-4 1-3,-3-4-1 4,0-2 0-4,0-5 0 1,4-3 0-2,-4 1 0 5,0-4 1-3,3 0-1 2,4 0 0-4,4 0 0 3,3 4 1 0,1-1-1 1,-2 3 2-3,-5 0-1 1,1-1 0 2,1 1-1-2,-8-4 0-1,2 3 0 2,-4-5 1 1,7 0-2-2,0 0 1 3,6 0-1-5,8 0 1 2,-1 0 0 1,8-7 1 0,5-2-1-2,3 7 1 3,5-2 2 1,1 2 0-6,-2 2 1 6,4 0-3-5,-4 0 4 3,5 0-2-2,0 0-2 2,6 0 5 0,-2 0-4 0,2 0 0-2,0 0-1 2,-5 0 2 0,-1 0 5 0,-3 0-4-2,-8 0 4 2,-1 0-5 2,-3 0-2-2,1 0 4-4,4 0-4 6,-4 0 3-4,0 0-4 6,-1 0 0-10,-1 0 0 5,-3 0 0 3,-4 0 0 0,-6 0 0-6,-1 0 0 4,-2 0 0-1,0 0 0 1,-6 0 0 1,0 0 0-4,-1-3 0 3,-6 3 0 1,3-3 0-4,-3 3 0 5,0 0 0-4,0 0 0 2,0 0 0 1,4 0 0-4,-1 0 0 3,6-3 0 1,2-1 0-4,10-3 0 5,-2 4 0-4,-2 0 0 2,-1 1 0-2,4 2 0 2,-4 0 0-1,4-3 0 4,1 3 0-5,-4-2 0 0,0-5 0 5,1 2 0-2,-7 0 0-3,-2-2 0 0,0 6 0 0,-6-6 0 2,-3-3 0-3,0-14 0 5,0-4 0-3,0-8 0 4,0-7 0-8,0 4 0 8,0-6 0-5,0-4 0 2,0 5 0-3,0-3 0 3,0-1 0 0,-3-2 0 0,-1-5 0-1,-1 0 0 0,5-2 0 3,0 5 0-4,0 3 0 0,-1 8 0 2,-2 13 0 0,-2 9 0 0,3 6 0 0,2 4 0-2,-2 4 0 3,2-3 0-2,-4-1 0-1,4 1 0 5,-3 3 0-6,3-4 0 6,-4 4 0-6,4-3 0 1,-3 5 0 2,-2-9 0 1,-3 0 0-3,0-1 0 1,-2-1 0 3,0-1 0-4,1 3 0 0,1-1 0 4,-8 6 0-4,4 0 0 3,-7 1 0-4,-1 6 0 6,0 0 0-6,-6 0 0 5,2 0 0-3,1 0 0 0,-1 0 0 1,-1 0 0-2,-4 13 0 2,-2 0 0-2,-8 1 0 4,-4 0 0-4,2-1 0 1,8-6 0 2,-3 1 0 0,8-3 0-4,2 2 0 2,6-7 0 0,1 0 0 1,4 0 0 3,5 0 0-7,0 0 0 3,4 0 0 1,6 0 0 5,-4-7 0-12,4 2 0 7,0 5-17 0,0 0-78 3,0 0-90-7,0 0-191 3</inkml:trace>
    </iact:actionData>
  </iact:action>
  <iact:action type="add" startTime="35781">
    <iact:property name="dataType"/>
    <iact:actionData xml:id="d6">
      <inkml:trace xmlns:inkml="http://www.w3.org/2003/InkML" xml:id="stk6" contextRef="#ctx0" brushRef="#br2">3531 10541 273 0,'0'0'268'10,"0"0"-79"-5,0 0-34 6,0 0-29-6,0 0-20 6,0 0 18-6,0 0-18 1,9 0-20 1,-9 0-12 3,0 0-1-3,0 0-13-1,0 0-18 1,0 0-3 0,-6 0-8 4,-21 0-1-4,-8 0 3-1,0 0-2 1,-7 0-11 0,2 0-9 5,5 0 3-6,-3 0-4 0,-1 0 2 1,6 0-5 7,-4 0 1-14,6 0-3 8,2 0 0 3,-2 0-1-4,2 0-1 0,-6 0 0-1,2 2-2 2,-3 2 0-1,2-2-1 0,7 1 1 0,-1 1 0 1,7-3 0 3,0 3 0-5,4-1-1 0,1-1-2 1,3-2 2 5,1 0-1-10,1 3 2 10,-1 1-2-6,-1-3 2 0,1 8 0 0,1-1-1 1,1 1-1 6,-3-1 1-8,7-2-1 1,-1 0-2 5,5-4-4-5,-5 1 2 0,3 3-5 0,-1-2 7 5,-1 0 2-4,-1 2 1-1,4-3 1 0,0 3-1 5,3-5-1-5,-4 3-2 1,1-1-4-2,-3 0-3 6,-1-1 4-5,6 1 5 2,1-1 1-2,-3 5 0 2,0-2-1 3,-6 0 0-5,0 1 0 1,1 3-4-1,-7 3-10 2,5-4 4 0,0 5-3-2,7-4 10 5,0 2 2-6,-4 0 2 3,4 2 2-2,2 0-2 4,-7-2 0-4,8 6 0 2,0-1 0-2,-4 4 1 4,4 12 2-4,0 4-2 2,0 8-1-2,-3 7 1 2,2 0-1 2,-2 1 1-4,0-5-1 0,-1-8 2 5,-2 0-1-5,3-6-1 1,3-2 3-1,0 0-3 2,0-2 0 3,0 3 6-5,0-12-2 0,0-3 1 1,0-5-5 5,0-9 3-6,0 1 0 1,0-2-1 0,0 4 1-1,0 5-2 1,0 2 2 0,0 5-2 0,3-5-1 4,-3 1 0-4,3-6 0 0,-3-1 0-1,3-7 0 2,1 0 0 3,-1 0 1-4,0 5-1-1,5-2 1 0,4 4-1 3,8-5 1-3,5-2-1 1,4 0 1 1,4 0 0 0,8 0-1-1,4-2 0 1,4-13 1-1,3 6 0 1,-1 3 3-2,-5 4 6 1,2 2-1 4,0 0-1-4,0 0-2-1,4-9 2 1,3 1-6 1,2-4 0 0,-1 2-1 1,-4 2 3-3,-2 1-3 1,-7 5 3 3,-5 2-1-3,-8 0 0 0,-1 0 2-1,-4 0-2 2,-2 0 0-2,0 0-2 2,0 0 0 4,1 0 0-5,-4 0 1-1,-1 0-2 0,-5 0 0 1,-1 0 0 1,-3 0-1-2,-2 0 1 2,-8 0 1 0,0 0-1 3,0 0 1-4,0 0-2-1,0 0-1 0,0 0 1 2,0-6-1-2,0-23-1 2,0-9 3 0,0-2 1 0,0 4 1-1,6-1-2 4,-5 5 0-5,11 2 0 2,-4 6 1-2,1 4-1 1,1 0 0 0,-6 2 1 1,5-1-1-2,-6-3 0 4,-2-1-1-4,-1-5 1 1,0-5-1 0,0-4 1 4,0-3-1-5,0 1 0 1,0 5 1-1,0-3 0 3,0 4 0-2,0 2 0 1,-1 3 0-2,-5 1 0 5,-1 10-1-5,-3-1 1 0,-2 1 0 2,1 0 0-1,-2 4-1 6,0 1 1-10,1 1 0 3,-3 2 0 6,7 2 1-4,2 0-2-2,0 4 0 1,2 1-2 0,1-3-22 1,3-10-68-1,0-4-95 0,0 8-112-1,0-6-284 2</inkml:trace>
    </iact:actionData>
  </iact:action>
  <iact:action type="add" startTime="37963">
    <iact:property name="dataType"/>
    <iact:actionData xml:id="d7">
      <inkml:trace xmlns:inkml="http://www.w3.org/2003/InkML" xml:id="stk7" contextRef="#ctx0" brushRef="#br2">11979 10411 710 0,'0'0'200'6,"0"0"-71"4,0 0-42-4,0 0-43 1,0 0-16 0,0 0 21 4,0-17 10-6,0 17 22 3,0 0 5-2,-4 0-6 6,-21 0 5-6,-4 4-18 0,-10 4-19 0,-1-3-12 2,-1-5-11 4,-2 0-7-5,-1 0-5-1,-1 0-3 0,-3 0-2 0,0 0 1 7,-5 0-2-6,5 0 3-2,-7 0-4 1,3-1-1 4,2-3-2-5,4 4-1 2,5 0-2 1,5 0 0 2,6 0 4-5,4 0-4 2,8 0 1 1,-1 0-1-2,8 0 0 4,-5 0 2-4,3 0-1 2,-3 4-1 1,0-3 0-3,4-1 0 5,-1 3-1-5,5 1 0 4,-2-4 1-4,4 5-2-1,-4-5 0 3,4 2 2-2,-6 4-1 1,3 1 0 4,-1 0 1-5,0-1-4 1,-1-2 3-1,-1 3-1 5,5-4-7-4,-1 0 3-1,6-1-1 0,2 2-2 4,0-4 5-3,0 2 2-1,-3 4 2 2,0-3 1 1,-2 3 0-1,5 2 0-3,-2-3-1 2,-4 0-2 4,1 3 2-5,-2-1-2 1,-2 1-1-1,5 7-5 2,1-5-1 2,-1 2 0-4,1 2 4 1,3 1 3 0,0 5 0 4,-1-1 0-5,-4-2 2 0,-2 1 0 1,3-3-1 3,-5 0 1-5,6-1-2 2,2 6 2 3,-2-2-2-4,0 11 1 5,3 5 0-8,0-1 1 7,-5 3 0-4,5-2 1 4,-3-3-1-5,3-2 0 2,-2-1 0 1,2 2 0-1,0 1 0 3,-3 9 0-4,3 5 0 1,0-4 1 0,0 6 0 0,0-10-1 2,0 1 1-3,0-7-1 5,0-1 0-5,0-3 0 0,0-3 1 4,0 1-2-6,0-3 2 7,0-5-1-6,0-4 0 5,0-6 0-4,0-1 0 0,0 5 1 4,0 3 0-4,0-3-1 3,3 4 0-4,-1-10 0 5,6-3 0-4,-2-2 0 3,7 0 0-4,-5 0 0 5,8 4 0-4,-9-2 1 2,5 2-1-2,-3-3 2 2,-1-1-2 1,5 0-1-4,6 0-1 3,6 0 2 0,7 0 1 0,4-18-1-2,12-6 0 3,0 11 1-2,4-1 5 2,4 6 3-4,4 4 0 5,10 3-3-4,-2 1 0 3,-5 0-3-4,-3 0 1 5,-7-4 1-4,1 4-2 3,-8 0-1-4,5 0 0 5,-4 0 1-4,-4 0-1 3,1 0-1 1,-7 5 1-5,2 1-2 2,-5 0 0 0,-4-6 0 2,4 0 0-3,-7 0 0 1,-4 0-3 4,0 0 3-4,-5 0 0-2,-5 0 0 1,0 0 0 4,0 0 0-3,-3 0 0 0,-3 0 0 0,4 0-5 4,-1-3 4-6,-2-22 0 2,0-14-2 0,-8-15 2 2,0-8 0-3,0-8-1 5,0-8 2-5,0 4 0 0,0-2 0 4,0-1 0-5,0 2 1 2,0 6 0 3,0 3-1-4,0 14 0 0,0 1-1 4,0 6 1-5,0 8-1 2,0 10 0 2,0 7 1-2,0 8 0 3,0 7 1-4,0 2-1 0,0 3 1 4,0-8-1-3,0-1 0-1,-32 1-6 1,-18-1 6 1,3 9 3 0,-4 0-1-1,6 0-2 0,16 0 0 1,4 0-1 1,9 0-2-1,6 0 3-2,4-17-4 1,6-17-26 2,0-6-72-2,0 22-94-1,0 1-65 2</inkml:trace>
    </iact:actionData>
  </iact:action>
  <iact:action type="add" startTime="40950">
    <iact:property name="dataType"/>
    <iact:actionData xml:id="d8">
      <inkml:trace xmlns:inkml="http://www.w3.org/2003/InkML" xml:id="stk8" contextRef="#ctx0" brushRef="#br3">5122 10541 962 0,'0'0'209'10,"0"0"-94"-5,0 0-15 1,0 0-37 2,0 0 6 2,0 0-2-5,-38-9-15 1,16 3-7 5,-5-1-3-3,2-3-3-2,-4 5-6 4,-1 3 0-5,-4 2-7 4,4 0-1-3,-4 0-8 1,-2 0-4-1,4 0 1 6,-4 0-6-7,0 0-2 0,-2 0-3 3,3-3-2 3,3-3 2-4,1 4-3 0,2-2 1-1,-3 4 2 6,1 0 1-6,-2 0-4 1,2 0 2-1,1-2-2 4,-6 2 0-3,5 0 0 0,1 0 0 0,-1 0 1-1,5 0 1 2,0 0-2-2,6 0-1 5,-3 0 1-5,5 0 0 1,-2 0 1-1,3 0-1 5,-5 0 0-5,2 0 0 3,-1 0 0-3,4 2 0 0,7 2 0 2,-3-4-1 2,6 0 1-5,4 0 1 3,3 2-1-1,0 1 2 1,-3 3-2-1,3-4 0 0,-3 7 0 1,-4-3-1 1,2 1 1-3,-3 3-3 1,3-3-1 2,-2-1 2-2,3-3-6 0,2-3-3 1,-1 0-2 0,3 0 7 3,0 0 5-9,-3 5 1 7,-4 7 0 0,-3 0 1-3,3-2-1 0,-3-1 0 4,4-6-2-3,-1-1-4 0,4-2-1 5,0 0 6-10,3 3-2 7,0 3 3-1,-5 5 0 0,3 9 1 0,-3 5 0-3,2 7 1 3,-3 2-4-2,6-4 5 2,-2-2-3 0,2-4 0 4,0 0 0-9,-2-4 1 4,2-3-1 4,0-1 2-4,0 6-2-2,0 0 1 2,0 13-1 2,0 1 0-1,0 3 3-3,0 4-3 3,0-4 3 1,4 1-3-1,7-6 0-3,-6-4 0 4,8-3 1-2,-1 2 0 3,0-3 0-4,-4 0 0 0,-2-5 1 2,-3 7-2 0,-3 0 0 0,0 1 0-2,0-2 0 6,0 3 3-6,0-6-2 1,0-8 1-1,0-4 0 1,0-9-2 1,0-3 4-2,0 0-3 2,0 3 1-1,0 1-1 2,0 1 0-2,0 5 1 0,0 5-2 3,0 2 1-5,4 0 0 2,-1 0-1 1,0-4 0 0,-1-4 0 0,-2-1 0-2,4 1-1 3,0-4 1-2,-4 1 1 1,3-6 1-2,2 0 0 2,8 0-2 1,10 0 6-3,4 0-3 4,7-3 0-4,8-9-3 3,8 2 4-3,6-8 0 0,6 4-3 2,7 1 3 2,-3 1-1-4,3 2 1-1,-5 3 2 5,6 2-4-3,1-2 0 2,-5 6-2-3,4-5 0 1,-9-2 0 2,-2 3 2-2,-4-5-1 1,-3 3-2-2,-7 2 2 2,-4 3 0 0,-2 2-1-2,-10 0 1 4,-1 0-1-4,-8 0 0 5,0 0 2-6,-7 0-2 2,-3 0 1 0,-5 0 0 1,3 0 1-2,0 0-2 3,0 0 0-2,1 0 0 1,-6 0 0-1,6 0 0 2,-9-6-3-3,3-2 3 4,-2-1-2-5,2-1 1 2,1-4 1 2,-4-3-2-2,0-9 2-1,0-13 0 3,0-9 0 1,0-19 0-4,0-15 0-1,0-10 2 6,0-13-3-6,0 1 2 5,0 0 0-4,0 10-1 0,0 12 0 5,-7 11 0-6,-6 18 0 1,10 16-1 4,-1 16 2-4,-5 14-2 5,8 7-3-6,-5 0-2 1,-1 0-16 3,1 0-59-2,-6 0-68-1,9 0-71 3,3 0-114-2</inkml:trace>
    </iact:actionData>
  </iact:action>
  <iact:action type="add" startTime="42981">
    <iact:property name="dataType"/>
    <iact:actionData xml:id="d9">
      <inkml:trace xmlns:inkml="http://www.w3.org/2003/InkML" xml:id="stk9" contextRef="#ctx0" brushRef="#br3">10204 10574 523 0,'0'0'288'8,"0"0"-121"3,0 0-60-6,0 0-19 0,0 0 12 3,0 0-7 1,0 0-7 1,-50-42 4-4,14 42-17-1,-12 0-16 4,0 0-13 3,-7 0-7-10,-3 4-6 10,-4 3-5-6,-3 2-1 0,-3 0-7 0,0-6-2 1,-2-1-6 2,9-2-2 0,6 0-7-4,0 0 1 3,11 0 0 3,11 0-3-4,6 0 1-1,3 0 0 0,10 0 1 4,-2 3 0-4,4 1-1 0,8-3 3 5,-3 3-2-4,7 6-1-1,-3 5 1 1,3 7 1 0,0 8 1 3,0 2-3-2,0 5 2 0,0 5-4-1,0 3 5-1,0 6-3 1,0 1 0-1,-2 2 0 6,-9-1 0-4,4-2 1 0,-4 5-2-6,4 6 3 9,4 0-5-5,3 3 6 1,0-7-5 0,0-8 5 2,0-4-3-1,0-6 0 0,0-7 0 0,0-4 0-2,0-14 2 3,0-3 1-2,3-9 2-1,6-3 2 2,5 0-4-1,4 0 1 0,2 0 2-1,0 0-5 2,4 0 3 0,-4 0-2 4,3 0 0-10,-3 0-1 10,4 0 1-6,2 0-1 1,1 0-1 0,7 0 1 0,6 0 1 0,11 0 2 1,1 0-2-2,0 0 1 6,5 0 0-4,-1 0-1-6,1 0-2 6,2 0 2 1,2-5-1-2,-4 2-1 2,-7-4 0-1,0 7 1-1,-7 0 2 2,-11 0-1-1,4 0 4-2,-13 0-3 2,1 0-1-1,2 0-2-1,-6 0 1 2,5 0 0-1,-2 0-1 2,-3 0 2-3,0 0-2 2,-1 0 1-2,2 0 0 2,2 0-1 0,3 0 1-2,-6 0 0 2,0 0-1 0,-5 0 0-2,1 0 0 2,0 0 0 0,-3 0 0 0,1 0 0-2,4 0-1 3,2 0 1-2,-1 0-1 4,3 0 2-6,-11 0-1 2,-2 0 0 2,-6 0 0-1,-3 0-1-1,0 0 1 0,0 0-2-1,0 0 0 2,0 0 2 4,0 0 0-11,0 0-1 12,0 0 1-4,0 0 0-4,0 0 0 2,0 0 0 0,9-1 0 0,-7-9 0 1,3 6-1-1,3-1 2 0,-3 1-2 1,2 1 1-1,-1 0 0 1,-3-4-2 0,1-2 1-1,-1-3-2 1,-3 1 1 0,1-2 2 0,2 0-1 0,-3 0 1 0,5-4 0-1,-5-4 0 2,0 3-4-6,0-8 2 3,0-5-1 2,0-5 1 0,0-1 2 0,0-5 0-2,0 2-1 2,0 8 1 0,0-2-1 0,0 8 0-1,0 6 0 0,0-3 1 1,0-2 0 0,0 0-1 1,0-6 2-1,0-2-1-1,0-1 0 1,0-3-2-1,0 1 0-1,0 2 0 2,4 3 1-1,-1 0 0 1,1 7 0-1,4-2 0 1,-6 9 1-1,-2 6-4 2,0 4 2-1,0 4-1 0,0 1 1 0,0 2 1 1,0-3 1-7,0-2-3 13,0-2 3-14,0 2-1 6,0 0 0 2,0-3 0-1,-5-1 0 0,-7-1 0-1,-8-3 1 2,1-1-1 1,2-3 1-7,1 0 1 5,0 1-1 5,4 1 0-13,-1 2 0 10,3 4 2 0,-5 4-4-3,-1 2 3 1,-10 3-1 1,-3 0 2-9,0 0-2 8,-7 11 0 0,4 3 2 2,3 1-2-3,-6-4 1 2,-2-1-1-5,-4-1 2 6,-2-2 0-5,2-6-2 3,-5-1 1 1,2 0-1-1,-2 0 4 1,7 0-2-1,7 0 0-5,12 0-1 6,4 0 0-3,8 0-1 2,5 0-2 0,1 0 2 0,2 0-8 0,0 0-38 0,0 0-146 0,0 0-123-1,2 9 52 3</inkml:trace>
    </iact:actionData>
  </iact:action>
  <iact:action type="add" startTime="50725">
    <iact:property name="dataType"/>
    <iact:actionData xml:id="d10">
      <inkml:trace xmlns:inkml="http://www.w3.org/2003/InkML" xml:id="stk10" contextRef="#ctx0" brushRef="#br4">19643 13544 308 0,'0'0'512'14,"0"0"-338"-14,0 0-79 14,0 0-27-13,0 0-12 7,0 0 14 0,0 0 19 4,32 13-23-4,-32-13-16 0,0 0 5-8,0 0 13 10,-19-13-14-2,-1-5-20 0,-6-8-5 0,-5-8-9 1,-2-4-4-3,-3-8 2 2,4-2 3 2,-7-4 4-9,8-2 0 8,4 0 1 1,1 1-2-5,5-3 0 2,5-8-5 2,6-9 0 0,10-12-6 0,0-2-5-1,0-1-4 0,0 4-1 1,3 14 0-9,12 14 3 8,1 20-3 2,-3 8-1-1,7 4 1-3,0 1-3 1,11 1-2 0,8 9-29 0,-2 9-52-1,7 4-77 6,-31 0-105-6,-6 0-111 0</inkml:trace>
    </iact:actionData>
  </iact:action>
  <iact:action type="add" startTime="51212">
    <iact:property name="dataType"/>
    <iact:actionData xml:id="d11">
      <inkml:trace xmlns:inkml="http://www.w3.org/2003/InkML" xml:id="stk11" contextRef="#ctx0" brushRef="#br4">19945 12460 913 0,'0'0'245'10,"0"0"-96"-6,0 0-34 10,0 0-42-6,0 0-16-8,0 0 14 14,0 0-18-4,43 416-1-10,-23-334-6 10,-1 11-18-3,6 8 0 0,1 0-6 1,-3-3-9 0,5-20 5-1,-8-24 2 2,-9-23-8-3,-2-19 2 1,-6-12-4 0,-3 0-10 1,9 0 0-2,2-9-3 0,5-38 3 2,5-29 6 1,2-17-4-2,3-14 4 5,-3-11 2-8,5-11 5 4,5-4-6 0,-5 5 1-1,1 20-5 1,-9 30-2 0,3 34-1 1,-7 23-3-3,-2 21-24 0,1 6-73 1,4 46-131 5,-15-8-129-10,2 0-755 10</inkml:trace>
    </iact:actionData>
  </iact:action>
  <iact:action type="add" startTime="51648">
    <iact:property name="dataType"/>
    <iact:actionData xml:id="d12">
      <inkml:trace xmlns:inkml="http://www.w3.org/2003/InkML" xml:id="stk12" contextRef="#ctx0" brushRef="#br4">20884 13429 1022 0,'0'0'228'10,"0"0"-83"-4,0 0-71 2,0 0-38-2,0 0-27 2,0 0-9 2,11 197-21-2,-11-187-90-2,0-10-116 0,0 0-272 1</inkml:trace>
    </iact:actionData>
  </iact:action>
  <iact:action type="add" startTime="51801">
    <iact:property name="dataType"/>
    <iact:actionData xml:id="d13">
      <inkml:trace xmlns:inkml="http://www.w3.org/2003/InkML" xml:id="stk13" contextRef="#ctx0" brushRef="#br4">20884 12972 14 0,'0'0'954'10,"0"0"-745"-10,0 0-91 9,0 0-43-2,0 0-51 5,0 0-22-6,33-132-2 2,-26 130-21 0,1 2-79-1,12 0-69 4,-7 0-125-11,3 0-442 10</inkml:trace>
    </iact:actionData>
  </iact:action>
  <iact:action type="add" startTime="52015">
    <iact:property name="dataType"/>
    <iact:actionData xml:id="d14">
      <inkml:trace xmlns:inkml="http://www.w3.org/2003/InkML" xml:id="stk14" contextRef="#ctx0" brushRef="#br4">21646 13033 607 0,'0'0'193'8,"0"0"-95"-1,0 0 6 1,0 0 13-1,0 0-18 1,0 0 16-1,-210 127-20 1,154-71-32 0,6 6-23-3,13 0-16 3,9-6-15 0,12-7-3 0,16-11 2 1,0-14 3-1,3-11-1 2,40-13 1-3,15 0-11 1,11-20-5 0,-9-39-5 0,-3-19 0 1,-9-24-8-9,-12-21 1 7,-11-18 5 3,-9-5 4-1,-6 6 1-6,-9 21 4 6,-1 35 3 1,0 39 0-1,0 31 0 0,0 14-3-8,0 27 3 8,0 50 4 0,-4 29 4-1,1 10-5 1,-1 2-3-6,1-9 3 6,3-8-3-2,-3-8-1 3,3-11-4-1,0-14-22 0,0-18-22-9,0-21-23 9,0-18-65-1,0-11-42 0,0-3-209 0</inkml:trace>
    </iact:actionData>
  </iact:action>
  <iact:action type="add" startTime="52458">
    <iact:property name="dataType"/>
    <iact:actionData xml:id="d15">
      <inkml:trace xmlns:inkml="http://www.w3.org/2003/InkML" xml:id="stk15" contextRef="#ctx0" brushRef="#br4">21898 13266 598 0,'0'0'297'9,"0"0"-130"-3,0 0-69 2,0 0-46 0,0 0-17 0,0 0-4 0,251-156-6-1,-223 113-10 1,-9 5-12-1,-12 3-1 1,-4 10-4 1,-3 3 2-1,0 7-5 1,-23 7-4-9,-21 8-10 7,-2 0 9 2,-5 43 10-2,5 12 3 2,6 6 15-2,16 5 3 2,8-6 7 1,12-6 2-8,4-5 0 7,0-10-2 0,15-11-17 0,19-13-1 0,14-11-7-7,8-4-3 7,1 0-12 0,-2-4-5 0,-12-18-24-6,-6 4-33 5,-8 1-13 0,-25 8-65 2,-1 4-200-2</inkml:trace>
    </iact:actionData>
  </iact:action>
  <iact:action type="add" startTime="52840">
    <iact:property name="dataType"/>
    <iact:actionData xml:id="d16">
      <inkml:trace xmlns:inkml="http://www.w3.org/2003/InkML" xml:id="stk16" contextRef="#ctx0" brushRef="#br4">22715 12981 387 0,'0'0'380'9,"0"0"-273"-2,0 0-33 0,0 0 3 1,0 0-2 0,0 0 1 0,-225 122 6 2,189-65 13-2,17 2-19-1,17 9-16-5,2-4-13 7,5-11-28-2,35-16-14 1,15-23 5 0,3-14 3 0,2-8-13 1,-4-37-1 0,-11-9 0 0,-13-1 0-8,-20-7-3 8,-12 3 1 1,0 4 2-1,0 8-17-8,-36 10-52 9,4 10-40-2,11 27-125 0,13 0-306 1</inkml:trace>
    </iact:actionData>
  </iact:action>
  <iact:action type="add" startTime="53320">
    <iact:property name="dataType"/>
    <iact:actionData xml:id="d17">
      <inkml:trace xmlns:inkml="http://www.w3.org/2003/InkML" xml:id="stk17" contextRef="#ctx0" brushRef="#br4">23929 12525 631 0,'0'0'312'9,"0"0"-188"-2,0 0-18 2,0 0-40-2,0 0 1 1,0 0-13 0,276-9 1 1,-220 58-2-8,1 12-17 13,-4 18-3-7,-13 3 8-6,-20 7-12 7,-20 7-14 6,0-3-11-7,-68-11-4 1,-24-18-5-1,-26-29 1 0,-14-20-6 2,4-15-4-8,18 0-6 8,29-33-12-2,34-10 0 1,27 2 19-2,20 0 3 2,0 8 9 0,41 16 1 0,22 17 7-1,14 0 12 1,19 40 2 0,1 24 13-1,-1 10-12 2,-8-8-14 0,-10-6-2 1,-14-21-6-8,-7-16-1 6,-14-17-14 1,-12-6-24-1,-5-17-44 1,-15-34-76 0,-11 14-44-8,0 1-159 8</inkml:trace>
    </iact:actionData>
  </iact:action>
  <iact:action type="add" startTime="53753">
    <iact:property name="dataType"/>
    <iact:actionData xml:id="d18">
      <inkml:trace xmlns:inkml="http://www.w3.org/2003/InkML" xml:id="stk18" contextRef="#ctx0" brushRef="#br4">25189 12621 521 0,'0'0'191'8,"0"0"-52"-8,0 0-64 8,0 0-24-1,0 0 18 1,0 0-11 1,-275-9-18-1,161 80 2 1,13 15-12-2,26 18 16 1,25 15 23 0,34 6-6 0,16-3-19 2,21-19-19-10,47-20-1 8,17-38-2 0,12-38 1 1,14-7 13 0,-3-49-33 1,-5-45-3-8,-6-18 0 6,-23-7-1 0,-20 1-1 1,-28 6 1 0,-26 14-3 0,0 11-25-8,-39 18-32 7,-19 20-87 0,22 49-79 0,10 0-267 0</inkml:trace>
    </iact:actionData>
  </iact:action>
  <iact:action type="add" startTime="54156">
    <iact:property name="dataType"/>
    <iact:actionData xml:id="d19">
      <inkml:trace xmlns:inkml="http://www.w3.org/2003/InkML" xml:id="stk19" contextRef="#ctx0" brushRef="#br4">25767 13649 907 0,'0'0'129'9,"0"0"-4"-1,0 0-53 0,0 0-27-8,0 0-2 8,0 0-8-1,225-854-22 1,-292 705-9 3,-30-6-4-3,-23 9-14-2,59 109-119 1,0 10-211 0</inkml:trace>
    </iact:actionData>
  </iact:action>
  <iact:action type="add" startTime="58143">
    <iact:property name="dataType"/>
    <iact:actionData xml:id="d20">
      <inkml:trace xmlns:inkml="http://www.w3.org/2003/InkML" xml:id="stk20" contextRef="#ctx0" brushRef="#br2">603 15493 8 0,'0'0'687'11,"0"0"-450"-3,0 0-90-8,0 0-26 13,0 0-52-7,0 0-42 3,61-19 17-1,-11 2-12 1,3-6-2-2,12 6-3 0,4-5-9-6,3 5 11 7,-4-1-4 1,-7 1 11 4,-4 4-13-13,-17-1-5 12,-9 5-11-4,-15 6-2-2,-6-5-1 1,-7 8-4-1,-3 0 0 1,0-2-5 6,0-11 2-12,-3-6-5 11,-38-9 8-6,-17-6 0 0,-14-5 0 0,-12 0 0 5,-9-4 0-4,2-1 0 1,-7-5 0-2,11-4 0 1,6-3-8 6,12 1-1-10,19 12-6 4,16 9-2 0,18 14 5 1,13 12 3-2,3 2 9 4,0 6 0-5,0 0 6 7,13 34 4-6,14 34-9-1,1 13 3 3,1 15 8 3,-2 1-7-4,2 9 5 0,-8 5 1 2,2-12-5-3,-7-4-3 1,-5-18-3-1,-2-24 2 1,-5-20 0 1,-1-25-2 2,0-8 0-4,12 0-9 0,12-41-1 6,15-27 10-4,2-28-1-6,-1-8-2 10,-2-22 2-5,-14-5-1 0,-8-7-1 0,-9 0 1 1,-7 15 2-2,-3 27-2 1,5 36 1 0,-2 29-1 0,-1 23 2 5,-2 6 1-10,0 2 2 8,0 30-3-4,-10 49 18 2,-26 28-11-2,-4 13 2 6,-1 13-4-4,-3-13-5-1,5-10 0-1,6-12 0 2,8-24-7-1,6-15-22 0,9-17-22 1,3-23-38-1,7-19-84 0,0 0-67 0</inkml:trace>
    </iact:actionData>
  </iact:action>
  <iact:action type="add" startTime="59589">
    <iact:property name="dataType"/>
    <iact:actionData xml:id="d21">
      <inkml:trace xmlns:inkml="http://www.w3.org/2003/InkML" xml:id="stk21" contextRef="#ctx0" brushRef="#br2">788 14874 430 0,'0'0'260'9,"0"0"-152"-1,0 0-24 0,0 0-63 0,0 0-17 1,0 0 34-1,0 0 25-7,-64 156 16 8,41-95-9 0,-11 6-9 0,2 4-16 1,-7-6-9-9,-1 1-18 7,-4-9-13 1,8-10-1 0,-2-7-4 2,6-9 0-11,8-8 0 12,5-6-1-2,7-4 1-2,4-2 0-6,0 0 1 5,8-1 0-1,-4-2 2 4,4 1 1-2,0-9 3 0,0 2-5 0,0-2-1 3,0 0 4-10,0 0 5 7,0 0 0 2,0 0-4-3,0 0 7 0,14-15-4 0,12 1 9 1,9-4 1 0,10-2 1-1,3-7-7 1,9 5 11 1,3-3 1 4,0 1-3-13,-1-6 1 10,-1 8-3 2,-4 3-10-12,0 4-3 8,-11 2 2 2,-2 1 0-2,-9-3-2 1,-8 8-5-9,-6 1 2 8,-8-1-1 1,-4 3 0-1,-4 4 2 3,-2 0-3-3,0 0 8 2,0 0-6-10,0 0 5 10,0 0-6-2,0 0 2 3,0 0-3-10,0 0 4 7,0 0-5 0,0 0 0 0,0 0-1 0,0 0 0 1,0 0-1 0,0 0-1-7,0 0 1 6,0 0-4-1,0-3 2 2,0-11-3 0,-36-9-4-1,-20-12 10 1,-12-11 0-7,-12-8 0 6,3-4 1 1,-7 2-3 0,4 7 2-3,6 5-4 6,3 6-1-9,6 6-6 5,14 0-11-3,11 2-5 4,11-5-2 1,14 5-2 4,5 2 13-14,10 0 6 11,0 11 6-9,0 4 1 6,0 4 5 3,0 6 0-8,0 3 1 5,0 0 1 0,0 8-2 0,13 41 0 3,7 9 0-2,8 12 6-9,1 1 2 9,-2-4 5 0,7 3 1 1,1 6-2-7,5 8-5 4,5 10-6 2,-4-2 11 1,-7-4-3-1,-9-7 6-5,-2-20-9 3,-5-8 6 3,-7-12-9-6,-2-13 0 4,-3-11 1 3,-2-10 4 0,-4-4 4-11,0-3-2 10,0 0-5-1,0 0-4 0,4 0 0-9,-4 0 1 9,0 0-2 0,6 0-1 0,4-9-4 1,6-37-3-8,5-27 6 6,2-24 1 4,4-18 1-8,0-11-1 4,-3-12 1 3,-5 7-1-7,-3 5 1 5,-12 12 0-5,4 15 0 5,-3 16 0 2,3 17-2-6,-6 20-20 3,3 9-41 3,4 11-11-9,-8 26-93 8,2 0-114-3</inkml:trace>
    </iact:actionData>
  </iact:action>
  <iact:action type="add" startTime="66599">
    <iact:property name="dataType"/>
    <iact:actionData xml:id="d22">
      <inkml:trace xmlns:inkml="http://www.w3.org/2003/InkML" xml:id="stk22" contextRef="#ctx0" brushRef="#br2">483 17956 433 0,'-4'4'372'10,"4"-4"-203"-1,0 0-33 1,0 0-22-10,0 0-21 10,0 0-26-2,0 0-9 1,0 0-21-2,0 0-7 2,3 0-15 0,31-21-2 0,29-16 12-9,18-25-13 9,12-3 7 0,2-1-1 1,1 8 3-8,-19 11 4 6,-16 15 1 1,-18 12-7-1,-14 12 1 2,-17 3-4-2,-6 5-2-6,-3 0-7 7,-3 0-6 1,0 0 2-1,0 0-3 0,0 0-1-7,0 0-3 5,0 0 4 3,-14-12-9-2,-38-3 4 3,-26-15 5-11,-16-1 5 9,1-14-5 2,-1 1-1-9,11-4-2 6,12-3-19 1,18 14 1 2,22 12 7 0,14 8 6-11,8 14-1 9,6 3 7 0,3 0 2 0,0 0 6-8,0 20 4 8,0 42 1 1,13 24-5 0,18 23-5-8,8 2 3 7,3 2-2 0,6 2 7 3,-1-8-2-12,-3-8-6 11,-6-18 2 0,-4-19-1-8,-12-20 0 5,-6-19 2 2,-9-19 1-7,-2-4-5 5,2 0-5-2,5-4-11 7,8-48 3-6,6-32 12-5,1-28 1 10,1-23-2-5,-8-16 4 0,-1-10-2 0,-9 1 1 0,-7 5-2 1,-3 24 1 0,0 18-2 0,0 43 1-1,0 34 1-1,0 19-4 1,0 13 2 0,0 4 1-1,0 0 1 7,-7 0-3-3,-25 34-6-8,-13 19 9 6,-11 23 6 0,-8 6-5 1,3 20 0-2,-1 3 0 1,4 19 1-1,5-6 1 1,3 3 1 0,9-3-3-5,5-23-1 8,3-6 3-4,9-28-3 0,3-21-6 0,9-18-7 2,9-14-37-3,3-8-35 1,0 0-24 0,16-8-137 0,7-14-620 1</inkml:trace>
    </iact:actionData>
  </iact:action>
  <iact:action type="add" startTime="81017">
    <iact:property name="dataType"/>
    <iact:actionData xml:id="d23">
      <inkml:trace xmlns:inkml="http://www.w3.org/2003/InkML" xml:id="stk23" contextRef="#ctx0" brushRef="#br2">25511 18702 435 0,'0'0'269'10,"0"0"-135"-2,0 0-37 4,0 0-2-12,0 0-13 9,0 0-21 2,0 0-11 0,-5-6 19-11,5 6 7 12,0 0-15-3,0 0-4-9,0 0-4 9,0 0-11 1,9-11-8 3,23-2-10-13,23-19 0 10,13 2 0 1,6 4 1-11,9 0-4 10,-9 9-2 0,0 4 7-1,-11 1-3-6,4 10-8 5,-10-3-2 1,-10-2 1-2,-6 7-1 2,-5 0-1-7,-4 0-2 6,-4 0-4 2,2 0 2 1,-2 0-6-10,4 0 5 7,-5 0-7 3,6 12 7-4,1-10-2 2,6 4 2 1,1 0-1-8,-1-6-4 6,-6 5 1 2,-11-5-1-8,-7 0 2 9,-12 0-3-2,-4 0-1-1,3 0-1 2,-3 0-2-9,0 0-6 8,0 0-26 0,0 0-61 1,0 0-75-8,0 0-102 5,0 0-335 1</inkml:trace>
    </iact:actionData>
  </iact:action>
  <iact:action type="add" startTime="82023">
    <iact:property name="dataType"/>
    <iact:actionData xml:id="d24">
      <inkml:trace xmlns:inkml="http://www.w3.org/2003/InkML" xml:id="stk24" contextRef="#ctx0" brushRef="#br2">28604 18778 765 0,'0'0'241'11,"0"0"-78"-5,0 0-28 3,0 0-49-3,0 0-17 3,0 0-1-3,12 12 5 2,21-12-22 3,3 0-2-11,12-17-13 10,4-3-7-3,9-5 1 0,-1-1 1 2,-1-4-4-3,2 9 4 5,3-2-7-4,-6 15 4 2,1-2 4-2,2 10 1 1,6 0-11 1,6-7-5-9,7 7-10 9,4 0-7-2,-1 0 0 1,-9 0 0-1,-10 0 0 1,-17 0 0 1,-6 0 0 0,-12 0 0-2,-9-5 0 5,-10 5 0-12,-1 0 0 9,-4 0-19-1,5 0-30 1,-7 5-61-1,-3 26-69 2,0-14-61-10,0 4-126 10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614">
    <iact:property name="dataType"/>
    <iact:actionData xml:id="d0">
      <inkml:trace xmlns:inkml="http://www.w3.org/2003/InkML" xml:id="stk0" contextRef="#ctx0" brushRef="#br0">7774 3263 425 0,'0'0'277'8,"0"0"-73"0,0 0-38 0,0 0-42-2,0 0-2 2,0 0-36 0,71-57-46-2,-114 119 0 2,-21 44 29 0,-20 47-2 0,-13 27-16-2,-12 13-12 2,5-4-5 0,4-21-7 0,11-30-18 0,28-34-8-2,21-40 1 3,21-35-1 1,19-26-1-3,0-6-8-3,74-65-16 4,43-47 24 0,41-42 2-1,12-18-2 0,-19 9-1 2,-28 40 1-2,-45 53 4-1,-42 51-2 2,-28 22 34 0,-8 88 38 0,-28 40-46 0,-39 38-25-2,-9 8 2 2,-1-20-5 0,16-24 4 0,20-43-1-2,18-38 7 2,14-34 1 0,9-15-9 0,19-15-2-2,60-54-6 2,41-42 4 0,33-42 2-2,4-12-4 2,-16 19 3 0,-41 41 2 0,-50 51-2 1,-32 44 2-4,-18 12-2 3,-42 71 3 0,-41 51-2 0,-21 42 2-2,-6 22 1 2,10 8 0 0,16-6-2 0,14-20 3-2,24-24-3 2,21-38-2 0,22-36-28 0,3-35-22-2,36-37-46 2,48-20-85 0,-27-36-65 0,11-19-380-2</inkml:trace>
    </iact:actionData>
  </iact:action>
  <iact:action type="add" startTime="8584">
    <iact:property name="dataType"/>
    <iact:actionData xml:id="d1">
      <inkml:trace xmlns:inkml="http://www.w3.org/2003/InkML" xml:id="stk1" contextRef="#ctx0" brushRef="#br0">15570 3023 603 0,'0'0'328'6,"0"0"-173"0,0 0-19 2,0 0-33 0,0 0-43 0,0 0-18-2,80 192-7 2,-127-83-5 0,-14 27 20 0,2 2-4-2,-2 1-3 2,4-4-9 0,7-22 3 0,8-18-7-2,14-19-13 2,11-27 6 0,9-17-10 0,8-23-2-2,12-9-7 2,61-9-4 0,35-50 0 0,31-20 1 1,3-2 1-2,-13 11 0 1,-37 26 1 1,-46 23 2-3,-39 21 12 1,-7 45 17-1,-30 45-6 2,-24 33-28-2,-20 13 5 2,3 4-3 0,12-5-2 0,13-17 3 0,21-30-1-2,12-34 3 3,13-37-2-2,0-17-2 2,56-4-1-4,43-61 0 5,45-38-4-2,29-36 4-2,4-12 0 2,-13 6 0 0,-44 39 2 0,-47 47-2-2,-44 39 2 3,-29 20-1-3,-10 60 2 1,-54 48 10-1,-24 40-6 2,-18 17-4 0,-4-9-3 0,10-18 1-2,11-22-1 2,24-25-1 1,24-26 1-2,21-26-1-1,20-25-2 2,0-14-13 0,38 0-33 0,41-57-64-2,37-31-97 2,-58 31-8 0,15-14-187 0</inkml:trace>
    </iact:actionData>
  </iact:action>
  <iact:action type="add" startTime="9553">
    <iact:property name="dataType"/>
    <iact:actionData xml:id="d2">
      <inkml:trace xmlns:inkml="http://www.w3.org/2003/InkML" xml:id="stk2" contextRef="#ctx0" brushRef="#br0">23547 3235 1032 0,'0'0'123'4,"0"0"-6"3,0 0-5 1,0 0-55 0,0 0-21-2,0 0-10 2,-502 775 0 0,434-682 7 0,23-35-10-2,25-21-7 2,20-26 1 0,1-11 4 0,79-28-18-2,40-45 12 2,48-37-7 0,25-22 4 1,-4 7 10-2,-29 14 17 1,-44 44-5 0,-58 35 12 0,-34 22 0-2,-24 10-18 1,-8 64 0 0,-55 60 11 1,-30 46-37 0,-22 20 0-2,5 1-1 2,13-19 0 0,23-19-1-2,28-37 1 2,22-52 1 0,24-41-2 0,15-23 0-2,69-57-27 2,54-49 27 0,43-40 0 0,33-39 1-2,13-20 0 3,-29 8 2-2,-54 48-3 1,-65 56-4-2,-51 58 4 2,-28 42 3 0,-64 92 8 1,-49 55 9-4,-35 43-18 3,-18 5-2 0,10-14 0 0,16-16 0-2,24-21-1 2,32-30 1 0,32-40 6 1,34-36 2-3,18-30 1 1,50-15-4 2,51-31-5-1,15-28-6-3,-15 0 6 4,-21 11-4-1,-33 20-2-1,-27 11-26-1,-13 6-117 3,-7 11-163-1,0 0 16 0</inkml:trace>
    </iact:actionData>
  </iact:action>
  <iact:action type="add" startTime="10540">
    <iact:property name="dataType"/>
    <iact:actionData xml:id="d3">
      <inkml:trace xmlns:inkml="http://www.w3.org/2003/InkML" xml:id="stk3" contextRef="#ctx0" brushRef="#br0">31442 3102 771 0,'0'0'314'6,"0"0"-167"2,0 0-25 0,0 0-49 0,0 0-24-2,0 0-10 2,0 0-7 0,-790 1042-4 0,654-909-4-2,32-47-11 2,35-40-12 0,40-30 1 0,29-16-4 0,25-36-20-2,85-50 11 2,57-36 11 1,55-26 18-4,23-10 5 3,-9 9 7 0,-32 25 10 0,-59 43 6-2,-62 39-12 2,-45 28-5 0,-33 14-9 0,-5 25-9-2,-40 76 10 3,-40 42-4-2,-26 34-13 1,-5 6-3-2,6-15 11 2,13-21 19 0,23-30-4 0,24-34-18-2,28-43-4 2,17-39-5 0,22-1-6 0,69-62-16-2,43-39 21 2,54-33 0 0,25-23 1 0,-4 4 0-2,-37 34 0 2,-60 48-4 0,-66 43 4 0,-46 33 6-2,-29 88 5 3,-62 36-2-2,-42 34-7 1,-12-6-3-2,4-18 1 2,21-28-5 0,30-27 0 0,30-32-11-2,30-28-36 2,20-21-15 0,10-3-33 0,0-5-94-2,33-27-149 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</inkml:brush>
  </inkml:definitions>
  <iact:action type="add" startTime="3251">
    <iact:property name="dataType"/>
    <iact:actionData xml:id="d0">
      <inkml:trace xmlns:inkml="http://www.w3.org/2003/InkML" xml:id="stk0" contextRef="#ctx0" brushRef="#br0">5729 5084 582 0,'0'0'208'17,"0"0"-61"-17,0 0-5 4,0 0-26 4,0 0-24 0,0 0 1-2,0 0-12 2,43-68-8 0,-43 68-16 0,-23 0 2 1,-16 11-5-4,-10 19-12 3,-3 7-6 0,-9 6-8 0,-4 5-8-2,-6 5-4 2,2 3-5 1,4 4 1-2,-2-2-6 1,7-2 1 0,-10 4 0 1,2-6-1-2,-3 7 2-1,1-8-1 2,-1-5-3 0,6-3 0 0,4-8 1-2,5-5-5 3,2 5 0-2,9-3 0 2,3-1 0-4,9-1 1 4,-4 0-1-2,7-8-1 1,7-1 1-1,5-13-1 0,8-1 2-1,7-6-1 2,0-3 0-2,1 0 1 2,2 0-1 0,0 0 0 1,0 0 0-4,0 0 0 3,0 0-1 0,0 0-2 0,0 0 0-2,0 0 1 2,0 0 0 0,0-22 0 1,0-12 1-4,0-11 1 3,2-17-5 0,22-6-2 0,-4-4 5-1,-1 10 0 0,-5 23 0 2,-4 16 0-2,-7 18 2 0,2 5-1 0,-5 0 1 1,0 0-1-2,0 0 0 2,0 0 1 0,0 0 0 0,0 0 2 0,0 0-2-2,0 28-7 3,0 11 5-2,-12 8 2 2,-8 4-2-4,0 1 2 3,-9-3 0 0,5 1 0 0,1-8 0-2,-2-5 3 2,10-8-2 0,4-13 3 0,4-7 4-2,7-9 1 2,0 0 8 0,0 3 12-2,20 2 23 2,28 4-24 1,19 2-10-2,7-2-18 2,6-1 0-4,-11 0 0 4,-8 1 0-2,-10-3 0 2,-18-2 0-4,-7 0 0 3,-13-4 0 0,-11 0 0-2,-2 0 0 2,0 0-107 0,0-17-105 0,-2-5-37 0,-11-3-112-1</inkml:trace>
    </iact:actionData>
  </iact:action>
  <iact:action type="add" startTime="4323">
    <iact:property name="dataType"/>
    <iact:actionData xml:id="d1">
      <inkml:trace xmlns:inkml="http://www.w3.org/2003/InkML" xml:id="stk1" contextRef="#ctx0" brushRef="#br0">4352 5067 404 0,'0'0'140'7,"0"0"-87"1,0 0-32 0,0 0 0-2,0 0 42 2,0 0 81 0,0 0 27 1,-13 17-14-4,13-17-14 3,16 10-20 0,8 4-23 0,13 13-23-2,-1-5-5 2,12 8-16 0,4-1-4 0,12 4-10-1,5 6 0 0,5 4 4 1,-3 8-7 1,5 3-7-1,-8 1-6 0,-2 4-3 0,1-3-23 0,-6 2 0-2,3-7 0 2,-5-2 0-1,1-7 0 2,-4-3 0-3,-7-4 0 2,-2-3 0 0,-2 0 0-2,-9-7 0 1,-3-3 0 1,-4-5 0 0,-5-6 0-2,-6 0 0 3,-3-5 0-2,-5 1 0 1,-3-3 0-2,3 2 0 0,-2-1 0 2,-3 1 0 0,1-6 0 0,2 3 0-2,-6-3 0 3,-2 0 0-2,2 3 0 2,-2-3 0-4,0 0 0 3,0 0 0 0,0 0 0 0,0 0 0-2,0 0 0 2,0 0 0 0,0 0 0 0,0 0 0-1,-31 0 0 0,-15 0 0 1,-9-3 0 1,-4-3 0-4,-5 3 0 3,1 3 0 1,3 0 0-2,9-2 0 0,2-1 0 1,8-3 0-1,10-2 0 2,11 5 0-3,10 1 0 1,7 2 0 1,0-4 0-2,3 0 0 2,0 4 0 0,0 0 0 0,32 0 0 0,13 0 0-1,22 0 0 0,5 0 0 1,9 0 0 0,-1 0 0-2,-3 0 0 2,-13 10 0 0,-8-3 0 0,-8 6 0-2,-16-5 0 3,-10-5 0-2,-12 0 0 2,-6-3 0-4,-4 0 0 3,0 0 0 0,0 0 0 1,0-23 0-4,0-22 0 4,0-12 0-2,-11 2 0 1,-10 8 0-1,2 3 0 1,2 11 0 0,4 11 0 0,1 5 0-3,1 8 0 4,9 6 0-2,-3 3 0 2,0 0 0-4,5 0-110 4,0 0-189-2,0 0-176 2</inkml:trace>
    </iact:actionData>
  </iact:action>
  <iact:action type="add" startTime="8001">
    <iact:property name="dataType"/>
    <iact:actionData xml:id="d2">
      <inkml:trace xmlns:inkml="http://www.w3.org/2003/InkML" xml:id="stk2" contextRef="#ctx0" brushRef="#br1">16928 5814 221 0,'0'0'741'8,"0"0"-585"-1,0 0-76-1,0 0 17 2,0 0-12 0,0 0-8 0,0 0-20-2,-151-12-5 2,82 16-5 0,-5 4-3 1,-7 4-2-3,-11 5 2 1,-6 3-6 1,-8 5-12 0,4-1 0 1,5 2-4-4,3-3-8 3,7-7 1 1,5 1-3-2,5-5-7 0,-2-1 5 3,7 2-3-4,7-7-1 0,-1 1-3 3,11-7 0-2,2 0-2 2,1 0 3-4,11 0-2 4,8 0-1-2,2 0 0 2,4 0 0-4,-5 0 1 5,-3 7-1-5,5 1 1 3,-5 4-1-2,3-7-1 3,3 7 1-2,6-4 0 1,-2 4 0-1,5-4 0 0,1 2-1 2,2 2 1-2,-4-4-1-1,-2 4 0 2,-6 0 0 0,1 1 0 0,1 1 1-2,-2 0-1 2,-7 1-3 0,7-2 2 0,-6 2-2-2,3 3 3 2,-1 1-3 0,-6-1 2 0,2 2 0-2,-3 1 1 2,2 3 0 0,5-7-1 0,7-2 0-1,5-4 1 0,11-4 0 2,-3 0-1-2,3-4 1-1,0 4-1 2,0-1 1 0,0 9 2 0,-6 2-2-2,4 7 2 3,-1 5-2-2,3 2 1 2,4 3 0-4,-6-2-1 3,1 3 0 0,-5 1 0 1,1 1 1-2,1-1-1-1,-5 5 1 2,2 6-1 0,-2 3 3-1,4 3-3 1,1 4 3 0,1 0-1-1,-3-8 4-1,3 1-4 2,0-4 4 0,6-6-6 0,1-1 2-2,6-8 2 3,0 0-2-2,0-4 1 2,0 7 0-3,13 0 1 1,14 12-2 1,12 3 1 0,2 2 1-2,5-3 0 2,1-8 0 0,9-13 4 1,5 2 0-3,-1-7 2 1,1 3-6 2,-2 3-1-2,2 0 2-1,0 3-1 2,5 0 0 0,4 2-4 0,10-1 0-2,11-3 0 2,6-4 0 0,5-3 0 0,1-2 0-1,1-3 0 0,-1 0 0 1,-6 3 0 0,-3-2 0-2,-7 6 0 2,-1 0 0 0,1-1 0 0,1-3 0-1,9-6 0 0,13-4 0 2,6-6 0-2,6-2 0-1,-7-2 0 2,-7 0 0 0,-16 4 0 0,-7-4 0-2,-7 5 0 2,-7-3 0 0,-1-2 0 1,0 0 0-4,1 0 0 3,0 0 0 0,-2 0 0 0,-2 0 0-2,-8 0 0 2,-1 0 0 0,-1 0 0 0,-1 0 0-1,1 0 0 0,-2 0 0 2,4 4 0-1,8 5 0-3,-2-5 0 3,8-4 0 0,4 4 0 0,7-2 0-2,11 10 0 2,-2 1 0 0,11 1 0 1,-2 3 0-3,2-1 0 1,-8 1 0 1,-8-2 0 0,-12-6 0-1,-8-9 0 0,-3 0 0 2,-8 0 0-1,-5-4 0-1,-1-6 0-1,-7-1 0 3,1-1 0-1,3-2 0-3,-4-3 0 3,2 0 0 0,1-3 0 1,-4 2 0-4,2-2 0 3,0 3 0 0,-5 2 0 0,-6 2 0-2,3 4 0 2,-3 6 0 0,5-2 0 0,-1 1 0-2,1 2 0 2,6-7 0 0,-9 5 0 0,7-9 0-1,-2-1 0 0,1-4 0 2,-4-14 0-2,-2-7 0-1,2-8 0 2,-1-5 0 0,-3 3 0 0,-2 0 0-2,-5 4 0 3,-2 3 0-2,-2 5 0 2,-1 0 0-4,4-2 0 3,-9-3 0 0,6-3 0 0,-7-6 0-2,-4-6 0 2,-6-9 0 0,-6-1 0 0,0-7 0-1,0-5 0 0,0-2 0 2,-16-6 0-2,-10 0 0-1,-2 6 0 2,5 4 0 1,-2 9 0-1,1 10 0-2,1 7 0 2,-2 7 0 0,2 4 0 0,-1 5 0-2,-2-2 0 2,-6-7 0 0,-4 2 0-1,-3 2 0 0,1-1 0 1,-1 4 0 0,-1 7 0-1,-1-2 0 0,-2 7 0 0,-1 1 0 2,1-3 0-2,-7 0 0-1,5 4 0 2,-1 1 0 0,5 3 0 0,1 4 0-2,-1 2 0 2,-8 1 0 0,1 9 0 1,-8-2 0-4,-1 1 0 3,-5 4 0 0,5 0 0 0,-4 0 0-2,3-4 0 2,-1 0 0 0,-5-1 0 0,-2-2 0-1,-4 2 0 0,5 0 0 2,-2-1 0-2,6 1 0 0,-1-1 0 0,-2-2 0 1,2-4 0 0,-2 4 0-2,-1-2 0 2,4 3 0 0,-6-2 0 0,2 3 0-1,1 6 0 0,6 0 0 1,9-2 0 0,-2 0 0-1,5-4 0 0,-5 1 0 1,-3 5 0 0,-5-4 0-1,-2 4 0 0,-9 0 0 2,2 0 0-2,-4 0 0-1,4 9 0 2,8 1 0 1,-1-4 0-2,9-3 0-1,4-3 0 3,5 0 0-2,-6 0 0 1,-19 0 0-2,-46 0-104 2,55 0-170 0,-22 0-182 0</inkml:trace>
    </iact:actionData>
  </iact:action>
  <iact:action type="add" startTime="10760">
    <iact:property name="dataType"/>
    <iact:actionData xml:id="d3">
      <inkml:trace xmlns:inkml="http://www.w3.org/2003/InkML" xml:id="stk3" contextRef="#ctx0" brushRef="#br1">15118 6083 535 0,'0'0'278'8,"0"0"-93"0,0 0-74-2,0 0-51 2,0 0-17 0,0 0 10 0,0 0 49-2,-34 4-21 2,-6-4-18 0,-10 0-8 0,-5 0-3-2,-10-4-24 2,-6-18 5 1,-9-3-4-2,-1-5 5-1,4-2-7 2,5 2 0 0,7-2-12 2,-5 0 8-4,3-5-6 2,1-4-2 0,-8 5 1 1,0-3-6-3,3 5 1 3,0 2-5-3,3 0-1 4,7 6 4-6,1 4-4 5,8 3 0-2,-3 2 6 1,1-4-5-2,7 2-5 2,-6-3 5 1,8-1-5-3,-1 3-1 2,5-1 3-1,5 8-3 2,16-1 1-3,4 6-1 1,9 3 1 0,7 1-1 0,0 4 1 2,0 0-1-4,0 0 2 3,0 0-2 0,0 0 3 0,0 0-3-2,0 0 3 2,0-3 0 0,0 3 0 0,14-7 1-2,28-4-4 2,12-6 1 1,10-9 0-1,2-2-2-3,1 2 2 3,-9 5 0 0,-12 9-1 0,-2 9 1-2,-8 1 2 2,-11 2-2 0,-5 0 2 0,-8 0-3-2,-8 0 0 2,-4 0 2 0,0 0 0 0,0 0-1-2,0 0 1 2,0 0 3 0,0 0-5 0,-23 0 2-1,-21 13 1 1,-12 2 0 0,-8-5-2-1,-1 2-1-1,-8-4 1 3,10-4-2-2,-1 1 1 2,10-3 0-4,11 4 1 3,9 0-1 0,7-1 0 0,8 1 1-2,6 0-2 2,9-6 2 0,1 3 1-2,3-3-2 2,0 8 5 0,0 14 2 0,0 12 10 0,0 18-17-1,16 13 0 0,15 7 0 2,4 6 0-2,6-2 0-1,-3-9 0 2,-8-16 0 1,-10-20 0-2,-7-14 0-1,-5-9 0 3,-8-5 0-2,0-3 0 1,0 0-18-2,-12 0-178 2,-11-14-148 0,-3 4-192 0</inkml:trace>
    </iact:actionData>
  </iact:action>
  <iact:action type="add" startTime="13413">
    <iact:property name="dataType"/>
    <iact:actionData xml:id="d4">
      <inkml:trace xmlns:inkml="http://www.w3.org/2003/InkML" xml:id="stk4" contextRef="#ctx0" brushRef="#br2">10984 5836 251 0,'0'0'751'7,"0"0"-567"1,0 0-91-2,0 0-12 3,0 0-61-2,0 0-16-1,7 14-1 2,-7-14-1 0,0 0-2 0,0 0 1-2,0 0 2 2,0 0 6 0,0 0 19 0,0 0 1 0,0 0-5-1,0 0-4 0,0 0 5 1,0 0-3-2,0 0 7 2,0 0-2 0,0 0-8 0,0 0-2 0,0 0-9-2,0 0-3 2,0 0-5 0,0 0 0-2,0 0-7 2,0 0-40 0,0 0-57 0,0 0-57 0,0 0-114-2</inkml:trace>
    </iact:actionData>
  </iact:action>
  <iact:action type="add" startTime="14134">
    <iact:property name="dataType"/>
    <iact:actionData xml:id="d5">
      <inkml:trace xmlns:inkml="http://www.w3.org/2003/InkML" xml:id="stk5" contextRef="#ctx0" brushRef="#br2">17518 2792 773 0,'0'0'304'6,"0"0"-180"0,0 0-25 2,0 0-19 0,0 0-10 0,0 0-24-2,-362-18 11 2,205 18 13 0,-8 0-25 0,1 0-15-2,15 2-2 2,8 18-2 0,16 7-4 0,15 8 1 0,13 1 6-2,13 4-12 2,10-3 0 0,7-4-6-1,8 1-1 3,3-4-1-3,2-2-2 1,6 0-3-2,-1 1 6 2,5-7-1 0,8 1-4 0,1 2 0-2,5 4-4 3,4 6 2-1,5 5 2-1,-3 2-1 0,-1 0-1 0,5-3 0 2,-3-2-2-2,5 3 1 2,4-6 1-4,-2-4-1 3,6 1 5 0,-3-6-3-2,3 0 0 2,5 0-3-1,-1-1 1 1,-1-11 0-3,4-1-2 3,3-4 0 0,0-8 0 0,0 2-1-2,0 2 2 2,0-3-1 0,0 3 0 0,-3-4 0-2,-4 6-4 2,-6 1 1 0,-7 0 3 0,-3 1 0-2,5-4 0 2,-5-2 2 0,3 1-5 0,-4-3 7-2,-5 3-5 3,2 8 2-1,-6-2-1 0,-7 1 4-3,-2 8-4 3,-8-8 2 1,-10 6 0-2,-1-1 1 1,-4 2-3-2,1 3 4 2,-4 3-1 0,-1 1 17-2,-5 3-5 2,0-3-8 0,7 4-5 1,2 4 4-4,13-5 0 3,15 1-6 0,10-7 0 0,11-8 0-2,6 1 0 4,7 3 0-4,3 9 0 4,0 8 0-5,0 11 0 3,16 4 0-1,14 3 0 1,1 0 0-2,9-1 0 2,4-2 0 0,8-2 0 0,0 1 0 1,5-6 0-4,2-3 0 4,5 0 0-2,16-1 0-1,10 1 0 2,14-4 0 0,0 2 0 0,17 0 0-2,8-6 0 3,11-8 0-2,5-9 0 2,0-1 0-4,-12 1 0 3,-6 3 0 0,-13 9 0 0,-7 5 0-2,-4 8 0 2,-4 1 0 1,-6-5 0-2,-6-3 0-1,-3-7 0 2,0-5 0 1,1 0 0-2,2-1 0-1,-3 1 0 2,11 3 0 0,5 3 0 0,4 1 0-2,9 3 0 3,-1 5 0-2,-4-8 0 2,-6-9 0-4,5-10 0 3,-4-7 0 0,-2-1 0 0,5 0 0-2,-10 0 0 2,-3 0 0 1,-1 0 0-2,-5 7 0-1,2 7 0 3,1 3 0-2,-3 2 0 2,0 5 0-4,-2-4 0 4,-4-7 0-2,-4-1 0 2,-1-10 0-4,-4-2 0 4,2 0 0-2,6 0 0 2,-1-17 0-2,10-8 0-1,-2 0 0 2,-2-4 0 0,-12 4 0-2,-4 0 0 2,-9-1 0 0,-5-4 0 0,1-2 0 1,-3-4 0-4,-1 0 0 3,-3-3 0 0,-5-1 0-2,-4-4 0 2,-4-1 0 0,-8 1 0 0,1 7 0-2,-10 0 0 3,2-3 0-1,1-6 0 0,0-7 0-3,-2-3 0 3,3-3 0 0,-10-2 0 0,-7-1 0-2,-4 2 0 2,-2 8 0 0,0 6 0 0,0 13 0-2,0 4 0 2,0 4 0 0,0-4 0 0,0-6 0-2,0-12 0 2,0-14 0 1,0-9 0-1,0-6 0-3,0-3 0 4,0 7 0-2,0-4 0 2,-13-5 0-2,-8-4 0-1,-6 0 0 2,-1-7 0 1,-8 0 0-4,-5-4 0 3,-5-3 0 0,-8 13 0 1,-6 9 0-4,-10 8 0 3,-1 12 0 0,-4 7 0 0,-9 5 0-2,-6 5 0 2,-5 1 0 0,-6 0 0 0,5 1 0-2,2 3 0 3,7 6 0-2,3-2 0 2,-1 3 0-4,0 3 0 3,-3-4 0 0,4 4 0 0,-4 0 0-1,2 5 0 1,-5 3 0 0,2 3 0-1,2 0 0-1,6 3 0 2,9-1 0 1,4 2 0-2,2-1 0-1,-2-1 0 2,-1 7 0 0,0 2 0 0,0 3 0-2,-2 0 0 3,-5 0 0-2,-3 20 0 2,-5 1 0-4,0-4 0 3,-2 0 0 0,1-5 0 0,6-1 0-1,7-5 0 0,8 2 0 1,3 1 0 0,2 9 0-2,1 9 0 2,1 15 0 0,-2 8 0 0,5-2 0-2,8-3 0 3,-2-13 0-1,2-11-35 0,-5-12-144-2,35-9-70 2,-2 0-204-1</inkml:trace>
    </iact:actionData>
  </iact:action>
  <iact:action type="add" startTime="16752">
    <iact:property name="dataType"/>
    <iact:actionData xml:id="d6">
      <inkml:trace xmlns:inkml="http://www.w3.org/2003/InkML" xml:id="stk6" contextRef="#ctx0" brushRef="#br2">14384 4467 211 0,'0'0'181'6,"0"0"-34"0,0 0-14 2,0 0 9 0,0 0-6-2,0 0-28 2,0 0-14 0,89-42-10 0,-89 42-24-2,0 12-11 3,-5 18-8-2,-25 4 9 2,-20 3-13-4,-6-3-12 3,-12-4-4 0,-12 2-10 0,-14-4 7-2,-9 6-9 3,-4 0 4 5,-6 4 3-12,-2 1 5 4,1 1 5 2,1-1 2-1,1-2 1 1,2 0-6-2,7-1-4 3,6 0-1-2,5 1-5 1,4 0-3-2,11 5 8 3,2-3-6-2,2 6 1 2,2-4-1-4,5-3-3 3,-1-4-2 0,3-4-5 1,3-1 5-4,8-4-3 3,6-3 4 0,5-5-3 0,10-2 1-1,12-5-2 0,7-3-3 1,0-6 1 0,10-1-2-2,0 0-1 2,-1 0 1 0,4 0 1 0,0 4-1-2,-3-4 0 3,3 0 0-2,0 0 0 2,0 0 0-4,0 0 0 3,0 0 0 0,0 0 0 0,0 0-1-1,0 0-4 0,0-9 5 2,3-2 0-2,1 9 1 0,-1-1-1 0,-3 3 1 1,0 0-1 0,0 0 1-2,0 0 1 2,0 0-2 0,0 0-1 0,0 0 1-2,0 0 1 2,0 0-1 0,0 0 0 1,0 0 1-4,0 0-1 3,0 0 0 0,0 0 0 0,0 0 1-2,0 0-1 2,0 0 4 0,0 11-3 0,0 6-1-1,-3-1 0 1,-6-2 3-1,-7 3-3 1,3-5 0-2,-1-2-1 2,-5 5-1 0,-3-4 1 1,-5 6 2-4,-5 6 0 4,-9-2 0-2,-4 2-1 2,-2-2 0-3,3-8-3 1,-1-2 3 1,0 2 0 0,-6 6 1-2,7 0-1 4,-9 7 4-3,7-4-3 1,4 1 5-3,-3-1-4 4,7-3 1-1,5-2 0 0,1 0-2-2,5-1 4 2,-4 4-4 0,8-3 3-1,0-5-4 0,7-4 3 2,7-4-3-1,6-4 0 0,3 0-1-3,0 0 1 3,0 0 0 0,0 0 0 0,0-15-1-3,16-21 2 4,12-7-1-1,11-15 1 0,1-15-1-2,8-15 0 2,2-6 0-1,-6 12-1 1,-4 14 1-1,-7 18-1 1,-10 21 2 0,-11 14 0 0,-7 10 0-2,-5 5-1 2,0 0 0 0,0 0-1 1,0 0 2-5,0 0-1 5,0 0 0-1,0 17-1 0,-17 30-2-2,-23 22 3 2,-8 12 4 0,-2 6-3-1,-6 0 2 0,1-9-2 1,3-4 2-1,8-15 1 2,11-14 2-3,10-18 4 2,14-12 3 0,9-12 6 0,0-3 14-3,0 4-2 4,32 3-31-2,26 1 0 3,24 7 0-5,10-10 0 3,9-5 0 0,-1 0 0 0,-7 0 0-2,-19 0 0 2,-20 0 0 0,-18 0 0 0,-19 0 0-2,-14 0 0 1,-3 0 0 1,0-11-61 1,-33-13-186-4,5 15-77 4,-2-6-309-1</inkml:trace>
    </iact:actionData>
  </iact:action>
  <iact:action type="add" startTime="20371">
    <iact:property name="dataType"/>
    <iact:actionData xml:id="d7">
      <inkml:trace xmlns:inkml="http://www.w3.org/2003/InkML" xml:id="stk7" contextRef="#ctx0" brushRef="#br3">23542 5485 366 0,'0'0'560'7,"0"0"-391"1,0 0-49 0,0 0-51-2,0 0-30 2,0 0-9 0,0 0-2 0,34-5 20-2,-34 5-1 2,0 0 9 0,0 0-7 0,0 0-19-2,0 0-13 2,0 0-12 0,0 0-5-2,0 0-1 3,0 0 1-2,0 0 1 2,0 0-1-2,0 0 1-1,0 0 1 2,0 0-2 0,0 0 0 0,0 0 0-2,0 0 0 2,0 0 1 1,0 0 0-2,0 0 0-1,0 0-1 2,0 0 0 0,0 0 0 0,0 0 0-2,0 0 0 2,0 0-1 0,0 0-8 0,0 0-57-1,0 0-66 0,0 0-93 2,0 0-338-2</inkml:trace>
    </iact:actionData>
  </iact:action>
  <iact:action type="add" startTime="21220">
    <iact:property name="dataType"/>
    <iact:actionData xml:id="d8">
      <inkml:trace xmlns:inkml="http://www.w3.org/2003/InkML" xml:id="stk8" contextRef="#ctx0" brushRef="#br3">23568 5370 924 0,'0'0'236'7,"0"0"-75"0,0 0-48-1,0 0-54 2,0 0-12 1,0 0 4-2,0 250-2-1,0-206 10 2,0-3 4 0,0-4-7 0,28-7-13-2,8-8-10 2,11-7-16 0,6-15-9 0,11 0-2-2,-3-3-5 2,3-37-1 0,-2-1 1 0,-4-8 0-1,-6 12-1 2,-11 16 1-1,-11 6 4 0,-10 15 4-2,4 0 12 2,-10 0 2-1,1 0-3 0,-1 23-5-1,1 15-2 3,5 13-4-2,2 3-6 1,4-9-3-2,-6-14 0 2,8-13 0 0,8-18 0-1,12 0 0 0,12-7 0 1,6-26 0 0,0-1-4-2,-12 0 2 2,-9 11 1 0,-15 9 0 0,-5 9 2 0,-13 2 1-1,-7 3 1 0,6 0-1 2,2 0-2-2,-2 8 0-1,2 18 0 3,3-6 0-1,-4-7 0-1,7-7 0-1,5-6 0 2,13 0 0 0,12-21 0 1,10-20 0-3,-1-6 0 1,6-1 0 1,-2 4 0 0,-14 14 0-1,1 11 0 0,-17 10 0 1,-6 6 0 0,-2 3 0-1,-4 7 0 0,3 29 0 2,2 9 0-4,-2-8 0 3,6 0 0 1,1-12 0-2,8-1 0 1,8-4 0-2,11-10 0 2,10-8 0 0,7-2 0-1,0 0 0 0,1 0 0 1,-7-2 0 0,-4-25 0-1,0 0 0 0,-11 2 0 2,-6 3 0-2,-10 7 0 1,-8 12-3-1,-8 3-35 0,-5 18-67 2,-16 8-107-4,0 12-155 3</inkml:trace>
    </iact:actionData>
  </iact:action>
  <iact:action type="add" startTime="23122">
    <iact:property name="dataType"/>
    <iact:actionData xml:id="d9">
      <inkml:trace xmlns:inkml="http://www.w3.org/2003/InkML" xml:id="stk9" contextRef="#ctx0" brushRef="#br3">23528 8259 593 0,'0'0'285'8,"0"0"-125"0,0 0-28 0,0 0-43-2,0 0-9 2,0 0 0 0,0 0-19 0,94 283 17-2,-71-266-14 3,5-4-17-2,8-12 13 2,7-1-29-4,8 0-16 3,16-27-6 0,4-18 1 0,1-5 4-2,-1 1 4 2,-5 7 10 1,-8 11 1 1,-12 15 1-4,-7 7-2 1,-11 9-12 1,-7 0 0-2,0 0-2 2,2 31-4-2,2 2-1 2,-1 4-8 0,2-8 4-2,8-9 4 3,3-3-1-2,7-7-4 2,6 1-4-4,10-2-1 3,-2 1 1 1,10-6 0-2,0-4 0-1,5 0 0 2,8-12-2 0,-1-20 1 1,8-9 1-3,-8 11 0 1,-6 7 0 2,-21 9 2-2,-17 8 0 1,-15 4 12-2,-8 2-14 3,-6 0 0-2,-1 0 0-1,5 0 0 3,5 25 0-2,10 2 0 2,2 0 0-4,1-7 0 4,6-3 0-2,8-4 0 1,5-8 0 0,12-5 0-2,9 0 0 2,7-8 0 1,5-28 0-3,0-7 0 1,-3 1 0 1,-5 8 0 0,-10 17 0-2,-6 16 0 2,-3 1 0 0,-11 5 0 0,-7 28-56-2,-21 10-73 3,-15-2-83-2,0-24-81 2,-18 0-213-4</inkml:trace>
    </iact:actionData>
  </iact:action>
  <iact:action type="add" startTime="25792">
    <iact:property name="dataType"/>
    <iact:actionData xml:id="d10">
      <inkml:trace xmlns:inkml="http://www.w3.org/2003/InkML" xml:id="stk10" contextRef="#ctx0" brushRef="#br4">27882 3484 667 0,'0'0'299'8,"0"0"-155"0,0 0-46 0,0 0-31-1,0 0-5 0,0 0 26 2,0 0-17-2,-46-5-15-1,15 5-10 2,-5 0-14 0,3 0-13 0,-8 0-6-2,1 0-3 2,0 0-6 0,9 0 0 0,4 0-1-2,13 0-3 2,5 0 2 0,6 5 0 0,2 1 3-2,-2 5 11 2,3 5 17 2,0 11 0-4,0 12-9 1,0 14-8 0,0 14 2 2,0 12-1-1,0 5-6-2,-7 1 0 2,1-1-7 0,6 0 0 1,0 1 1-4,0-2 2 4,0 2-4-2,0-8 0 2,0-15 9-4,0-15-12 4,0-10 5-2,0-18 0 2,0-11 0-3,0-1 1 0,0-7-2 2,0 0 3 0,0 0 2-1,0 0 4 0,0 0-2 2,1 0 2-2,14 0-8-1,2 0 2 2,8 0-3 0,1 0 1 0,3 0 1-2,0 0-2 2,7 0 11 0,0 0-3 0,4 0-10-2,-7 0-2 2,-8 0 0 0,-9 0 0 0,-9 0 0-2,-7 0 0 2,0 0-5 0,0 0-75 0,0 0-62-1,0-7-66 0,0-6-58 2,0-4-132-2</inkml:trace>
    </iact:actionData>
  </iact:action>
  <iact:action type="add" startTime="26432">
    <iact:property name="dataType"/>
    <iact:actionData xml:id="d11">
      <inkml:trace xmlns:inkml="http://www.w3.org/2003/InkML" xml:id="stk11" contextRef="#ctx0" brushRef="#br4">27982 4077 452 0,'0'0'325'8,"0"0"-181"-2,0 0-22 0,0 0-55 2,0 0-3 0,0 0 25 0,-17 121-12-2,8-73-6 2,5 3-5 0,1-10 0 0,3-4-14-2,0-6-13 2,4-8-14 0,35-3-13 0,5-3-3-2,-2-6-9 2,3-6 1 0,-6-5-1 0,-7 0 0-1,1-40-3 0,-2-22-1 3,-2-11-1-1,-9 3 3-4,-3 18 0 3,-10 23 1 0,-7 17 1-2,0 12 2 0,0 0 1 2,0 0-3 0,0 29 2 0,0 7 0-2,-1 4 1 2,-2 2 0 1,3-2 0-2,0-3-2-1,0 4-1 2,0-10 0 1,0-9-2-2,0-11-9 0,0-11-42 0,0 0-88 2,0 0-73-2,0 0-146-1</inkml:trace>
    </iact:actionData>
  </iact:action>
  <iact:action type="add" startTime="26992">
    <iact:property name="dataType"/>
    <iact:actionData xml:id="d12">
      <inkml:trace xmlns:inkml="http://www.w3.org/2003/InkML" xml:id="stk12" contextRef="#ctx0" brushRef="#br4">27992 3917 284 0,'0'0'285'8,"0"0"-80"0,0 0-33 0,0 0-31-1,0 0-26 0,0 0-1 2,34 14-8-2,-11-9-13-1,6 2-6 2,10 4-7 0,6-3-9 0,3 3-11-2,2-3-21 2,1 1-8 0,-7-6-12 1,-8-1-5-4,-9-2-6 3,-2 0-3 0,-13 0-4 0,-8 0 1-2,0 0 0 2,-4 0-2 0,0 0 0 0,0 0 0-1,0 0-3 0,0 0-2 2,0-14 4-2,-4-19 1-1,-21-11 0 2,5-5-1 0,-3 2 0 0,7 10-2-2,4 14-19 2,4 12-54 0,0 11-71 0,8 0-77-2,0 0-109 2</inkml:trace>
    </iact:actionData>
  </iact:action>
  <iact:action type="add" startTime="27469">
    <iact:property name="dataType"/>
    <iact:actionData xml:id="d13">
      <inkml:trace xmlns:inkml="http://www.w3.org/2003/InkML" xml:id="stk13" contextRef="#ctx0" brushRef="#br4">28724 4535 816 0,'0'0'204'5,"0"0"-77"3,0 0-64-1,0 0-38 0,0 0-23-1,0 0-2 2,-140 189-23 0,135-189-30 0,5 0-71-2,0 0-248 2,5-20-224 0</inkml:trace>
    </iact:actionData>
  </iact:action>
  <iact:action type="add" startTime="27712">
    <iact:property name="dataType"/>
    <iact:actionData xml:id="d14">
      <inkml:trace xmlns:inkml="http://www.w3.org/2003/InkML" xml:id="stk14" contextRef="#ctx0" brushRef="#br4">28979 4057 696 0,'0'0'215'9,"0"0"-45"-2,0 0-48 1,0 0-56-2,0 0-10 2,0 0 3 0,67 121-15 0,-63-73 7-1,4 8-5 0,-2 3-10 2,1 0 2-2,-1-10-7-1,-2-11-5 2,6-12-6 0,-3-15-5 0,-4-9-4-2,6-2-7 2,8 0 2 0,6-10-5 1,14-29 0-4,3-13-1 3,-6-5 2 0,0 3 0 0,-10 9-1-2,-8 5-1 2,-6 11 1 1,-7 4-1-2,-3 1-8 0,0-4-33 0,0 4-75 2,0-1-45-2,0 23-80-1,0 2-220 2</inkml:trace>
    </iact:actionData>
  </iact:action>
  <iact:action type="add" startTime="28179">
    <iact:property name="dataType"/>
    <iact:actionData xml:id="d15">
      <inkml:trace xmlns:inkml="http://www.w3.org/2003/InkML" xml:id="stk15" contextRef="#ctx0" brushRef="#br4">28979 3931 234 0,'0'0'273'7,"0"0"-120"-1,0 0 32 2,0 0-10 0,0 0-24 0,0 0-17-2,127-14-21 2,-100 14-32 1,1 0-11-2,1 0-12-1,3 0-25 2,4 0-7 0,7 11-3 0,4-5-1-2,-4 3-3 2,-2-7-4 0,-14 1 0 1,-6-3 2-4,-8 0-6 3,-11 0-7 0,-2 0-4-2,0 0-4 2,0-29-1 0,0-11 4 0,-2-1 0 0,-16 8 0-1,-2 6-2 0,1 10-3 2,-1 4-11-2,2-1-46-1,-5-3-68 2,19 12-85 0,-5 0-116-2</inkml:trace>
    </iact:actionData>
  </iact:action>
  <iact:action type="add" startTime="28583">
    <iact:property name="dataType"/>
    <iact:actionData xml:id="d16">
      <inkml:trace xmlns:inkml="http://www.w3.org/2003/InkML" xml:id="stk16" contextRef="#ctx0" brushRef="#br4">29362 3366 578 0,'0'0'160'7,"0"0"-28"1,0 0-60 0,0 0-14 0,0 0 16-2,0 0-11 2,194 20 1 0,-147-8-1-2,-7-5-13 2,-3-1-5 0,-8-2-24-2,-9-4-17 3,-6 2 5-2,-4-2-9 2,-2 0 3-2,-5 0-2-1,-3 0 2 2,0 11-1 0,0 11 8 0,0 12 5-2,0 19-5 2,0 21 7 0,0 15 0 1,0 10-3-4,-11 6-4 3,10-8 5 0,-8 1 1 0,9-1-4-2,0-6 3 3,0 0 0-2,0-15-4 2,0-14-6-3,0-20 0 1,0-20-2 2,0-14 0-2,0-4 1-1,0-4 2 2,0 0 12 0,6 3-1 1,-3-3-1-4,-2 0-6 3,2 0 0 0,-3 0-9 0,0 0 3-2,0 0-2 2,-27 0 0 0,-20 2 12-2,-9 1-2 3,-1-3-10-2,7 0-2 1,6 0 0 0,8 0-6-1,5 0-32 0,-2 0-56 2,30 0-102-2,3 0-151-1</inkml:trace>
    </iact:actionData>
  </iact:action>
  <iact:action type="add" startTime="29963">
    <iact:property name="dataType"/>
    <iact:actionData xml:id="d17">
      <inkml:trace xmlns:inkml="http://www.w3.org/2003/InkML" xml:id="stk17" contextRef="#ctx0" brushRef="#br4">30062 3968 823 0,'0'0'183'7,"0"0"-70"1,0 0-26-2,0 0-20 2,0 0 9 0,0 0-6 0,0 0 13 0,9 0 10-1,18-6-15 0,8 4-14 2,6-2-3-4,-1 4-10 3,4 0-15 0,-3 0-21 0,-10 0-11 0,-9 0-4-2,-15 0-5 2,-7 0-32 0,0 0-64 0,0 0-62-2,0 0-61 2,-7 0-71 0,-6 0-247-2</inkml:trace>
    </iact:actionData>
  </iact:action>
  <iact:action type="add" startTime="30265">
    <iact:property name="dataType"/>
    <iact:actionData xml:id="d18">
      <inkml:trace xmlns:inkml="http://www.w3.org/2003/InkML" xml:id="stk18" contextRef="#ctx0" brushRef="#br4">30085 4151 744 0,'0'0'212'7,"0"0"-37"0,0 0-17-2,0 0-51 3,0 0-15 0,0 0 2 0,70 5-16 0,-40-5-30-2,2 2-16 2,-1-2-18 1,4 0-14-2,-2 0 0-1,6 0-32 2,2-5-63 0,-1-20-96 0,-27 13-102-2,-5 4-751 2</inkml:trace>
    </iact:actionData>
  </iact:action>
  <iact:action type="add" startTime="30616">
    <iact:property name="dataType"/>
    <iact:actionData xml:id="d19">
      <inkml:trace xmlns:inkml="http://www.w3.org/2003/InkML" xml:id="stk19" contextRef="#ctx0" brushRef="#br4">30754 4015 112 0,'0'0'716'6,"0"0"-511"2,0 0-46 1,0 0-30-2,0 0-6-1,0 0 11 2,26-3 0 0,-18 3-27-2,8-2-26 2,5-1-26 0,12 1-12 0,3-2-3-1,5 4-31 0,1 0-9 1,0 0 0 0,4 0 0-2,4 0 0 2,-3 0 0 0,3 0 0 0,-17 0 0 1,-5 0 0-2,-14 0 0-1,-5 0 0 3,-9 0 0-4,0 0 0 3,0 0 0 0,0 0 0 0,-16 0 0-2,-19 0-150 2,-4-8-87 0,22-4-112 0,11-7-634-1</inkml:trace>
    </iact:actionData>
  </iact:action>
  <iact:action type="add" startTime="31044">
    <iact:property name="dataType"/>
    <iact:actionData xml:id="d20">
      <inkml:trace xmlns:inkml="http://www.w3.org/2003/InkML" xml:id="stk20" contextRef="#ctx0" brushRef="#br4">32035 3290 795 0,'0'0'190'6,"0"0"-30"2,0 0-73-2,0 0-47 2,0 0 0 0,0 0 22 1,0 0-18-4,-157-5-15 3,97 5-3 0,6 0-8 0,8 0-4-2,9 0-5 2,10 0 1 0,9 0 0 0,2 0-4-1,6 2 0 0,0 8-3 1,6 5 4 0,-1 9-5-2,5 12 6 2,0 12 1 0,0 2-3 0,0 11 0-2,-4-1 6 3,0 8-4-1,1 7 2 1,-9 7 10-3,8 6 0 2,-9-4-4 0,1-9 2 0,1-4-9-2,-1-5 4 2,6-9-4 0,-1 0-4 1,1-4 6-3,6-8 0 1,0-7-7 8,0-6 3-14,0-7-1 3,0-11 2 5,0-4 4-2,0-3-9 1,0-7-2-2,0 0 0 3,0 0 0-1,0 0-1 0,0 0 1-3,6 0 3 3,7 0 4 0,5 0 6 1,9 0-5-1,12 0-2-3,5 0 2 3,6 0 3 0,-3 0 0-1,-4 0 3 0,-6 0-5 2,-17 0-6-1,-3 0-4-3,-14 0-3 3,-3 0-11 0,0 0-54 0,0 0-55-2,0-17-65 2,-7 3-42 0,-9-3-94 1</inkml:trace>
    </iact:actionData>
  </iact:action>
  <iact:action type="add" startTime="31674">
    <iact:property name="dataType"/>
    <iact:actionData xml:id="d21">
      <inkml:trace xmlns:inkml="http://www.w3.org/2003/InkML" xml:id="stk21" contextRef="#ctx0" brushRef="#br4">31832 3993 413 0,'0'0'347'7,"0"0"-170"1,0 0-49-3,0 0-42 3,0 0-38 0,0 0-2 0,45 113 14-2,-36-61 15 2,-1 3-16 0,4-8-14 0,3-10 20-1,-1-10-17 0,-1-10-8 2,-3-8-1-2,-3-4-5-1,1-2-9 2,0-3-11 0,-3 0-3 0,3 0 4 0,4 0 8-2,4 0-9 2,12-3-9 0,5-19 0-2,3-7-5 2,8-6 0 1,-5-8-1-2,-2 2-1 0,-9 9 1 0,-9 10-3 1,-5 10-1 0,-6 7-12-1,-6 5-45 0,-2 0-48 2,0 0-49-2,0 0-58-1,0 0-158 3</inkml:trace>
    </iact:actionData>
  </iact:action>
  <iact:action type="add" startTime="32161">
    <iact:property name="dataType"/>
    <iact:actionData xml:id="d22">
      <inkml:trace xmlns:inkml="http://www.w3.org/2003/InkML" xml:id="stk22" contextRef="#ctx0" brushRef="#br4">31815 3859 581 0,'0'0'220'7,"0"0"-80"-1,0 0-31 2,0 0-32 0,0 0-15 0,0 0 9-2,71 0 18 2,-51 7-4 0,9 6-21 0,-3-3-11-2,2 1-2 2,1 3-17 0,0 0-2 0,7-8-5 0,-4 1 2-2,-2-7-9 2,-2 0-2 1,-11 0-6-4,-1 0-7 3,1-13-5 0,-9-15-2 0,-2-9-1-2,-6 1 1 2,0 0 1 0,0 5-2 0,-6 8 3-1,-2 10-7 0,-2 1-11 1,-1 9-34 0,-15-3-47-2,0-1-70 2,15 3-58 0,1-1-281 0</inkml:trace>
    </iact:actionData>
  </iact:action>
  <iact:action type="add" startTime="32625">
    <iact:property name="dataType"/>
    <iact:actionData xml:id="d23">
      <inkml:trace xmlns:inkml="http://www.w3.org/2003/InkML" xml:id="stk23" contextRef="#ctx0" brushRef="#br4">32525 4450 696 0,'0'0'153'7,"0"0"-33"1,0 0-50 0,0 0-21-2,0 0-9 2,0 0-14 1,-81 203-8-2,68-190-16-1,6-13-2 3,4 0-17-2,3 0-61 1,0-32-89-2,0 10-56 2,0-2-344 0</inkml:trace>
    </iact:actionData>
  </iact:action>
  <iact:action type="add" startTime="32980">
    <iact:property name="dataType"/>
    <iact:actionData xml:id="d24">
      <inkml:trace xmlns:inkml="http://www.w3.org/2003/InkML" xml:id="stk24" contextRef="#ctx0" brushRef="#br4">32745 4018 431 0,'0'0'239'6,"0"0"-79"2,0 0-48-1,0 0-67 0,0 0-23 0,0 0 22 1,8 116 25 0,-8-72-16 0,-3-4-8-2,3-1 0 3,0-10-20-1,0-5-2 1,3-6-11-4,21-10 2 2,4-3-5 1,2-2-9 0,1-3-2-2,-4 0-1 2,2 0 0 0,-6-28-4 0,-5-19 1-2,-2-17-1 2,-5 0 4 0,-2 14 2 0,-6 16 1-3,-3 19-4 4,0 15 4-1,0 0-1 0,0 0 0-2,0 10 1 1,0 27 15 1,0 10-5 1,0 7-1-1,0-4 4-2,0-3-6 1,0-6-3 2,0-8 0-2,0-16-3 0,0-6-1 2,0-8-3-3,0-3-24 0,0-3-75 2,-3-36-135 1,-6 13-6-2,2 1-372 0</inkml:trace>
    </iact:actionData>
  </iact:action>
  <iact:action type="add" startTime="33511">
    <iact:property name="dataType"/>
    <iact:actionData xml:id="d25">
      <inkml:trace xmlns:inkml="http://www.w3.org/2003/InkML" xml:id="stk25" contextRef="#ctx0" brushRef="#br4">32684 3879 156 0,'0'0'407'7,"0"0"-301"-1,0 0 1 2,0 0-6 1,0 0 23-2,0 0-21 0,57-13-11 0,-32 19-5 1,1 2-21 0,4 4-12-2,1-7-16 2,2 2-11 0,-1-2-4 0,-5 0-1-2,-6-2-8 2,-8-1 0 0,-6-2 1 0,-7 0-10-2,0 0-5 2,0 0-7 0,0-2 3 0,0-26 4-2,0-2 0 2,-7-4 0 0,-9 6-3 0,0-1-7-1,1-2-24 0,1 3-70 2,2-6-68-2,11 26-99-1,1 0-659 2</inkml:trace>
    </iact:actionData>
  </iact:action>
  <iact:action type="add" startTime="33911">
    <iact:property name="dataType"/>
    <iact:actionData xml:id="d26">
      <inkml:trace xmlns:inkml="http://www.w3.org/2003/InkML" xml:id="stk26" contextRef="#ctx0" brushRef="#br4">32970 3297 443 0,'0'0'244'4,"0"0"-103"3,0 0-47 1,0 0-43 0,0 0-20-2,0 0 35 2,184 52-19 0,-152-48 5 0,-4-2-26-2,-11-2-11 2,-1 0-1 0,-6 0-12 0,-3 0-1-1,-4 0 0 0,0 0 1 2,-3 0-2-2,1 0 2-1,-1 0-2 2,0 0 3 0,0 9 14 0,0 21 14-2,0 15-19 3,0 20-6-2,0 16 2 2,0 6 3-4,0 12 6 4,0 2-3-2,0-5 0 1,0-7-5-1,0-5 3 0,0-7-2 1,0-13-1 0,0-8 4-1,0-9-5 0,3-9-3 2,3-5 0-1,-1-2-2-3,-3 0 1 4,10-1 2-2,-11-11-4 1,2-6 6-2,2-1 8 2,-2-4-4 0,-3 6-2 1,3 3-5-4,-2 1 1 3,5-1-1 0,-3-2 2 0,1-3-2-2,-1-4 1 2,6-5 9 0,-8-1 7 0,2 2-3-1,1 1-7 0,-4-2-3 2,3 0-4-2,-3-3-4-1,0 0 0 2,0 0 0 0,0 0-1 0,0 0-2-2,0 0 1 2,0 0-1 1,0 0 1-2,-7 0-11-1,-29 0 6 2,-8 0 6 1,-9-6 4-2,0-3-3-1,6 1 1 2,10 6-2 0,17-1 0 0,11 3-1-1,4 0-9 0,5 0-24 2,0 0-64-2,0 0-78-1,0 0-122 2</inkml:trace>
    </iact:actionData>
  </iact:action>
  <iact:action type="add" startTime="52013">
    <iact:property name="dataType"/>
    <iact:actionData xml:id="d27">
      <inkml:trace xmlns:inkml="http://www.w3.org/2003/InkML" xml:id="stk27" contextRef="#ctx0" brushRef="#br0">8990 16733 842 0,'0'0'263'7,"0"0"-105"0,0 0-43 1,0 0-33 0,0 0-22-3,0 0 13 4,24 4 6-2,-24 1-13 1,0-5-16-1,-11 7-14 0,-25-4-7 1,-4 2 0 0,-4-5-7-2,2 0-4 2,-6 6 7 1,5-6 2-2,-2 0-4 0,9 0-4 1,5 0-5-1,2 0-1 1,2 0-9-2,-7 0-4 4,-2 0 0-2,-5 0 0 1,1 0 0-4,-6 0 0 3,2 0 0 0,-1 0 0 0,-1 0 0-3,-1 0 0 4,-1 0 0-1,2-6 0 1,0 4 0-4,2-1 0 4,7 0 0-2,5 0 0 1,4-1 0-4,3 4 0 5,2-5 0-2,2 5 0 1,-3-4 0 0,-3 0 0-2,-4 0 0 3,1 4 0-2,-6 0 0-1,2 0 0 3,4 0 0-2,-3 0 0 1,2 0 0-2,11 0 0 2,-3 0 0 0,5 0 0 0,7 0 0-2,3 0 0 3,1 0 0-2,-3 0 0 1,1 0 0-2,-1 0 0 2,-3 0 0 0,2 0 0 0,2 0 0-2,2 0 0 2,5 0 0 0,-1 0 0 0,3 0 0-2,0 0 0 2,0 0 0 0,-3 8 0 0,-5 8 0-2,3 4 0 2,-5 5 0 0,0-6 0 1,7-5 0-3,2-3 0 2,-4-5 0-1,1 6 0 2,1 2 0-4,2 4 0 3,1 11 0 0,0 11 0 0,-3 0 0-2,0 7 0 2,-2 9 0 1,3-5 0-2,-4 5 0-1,-2 5 0 2,7-10 0 1,-6-6 0-1,2 4 0-2,1-4 0 1,-3-1 0 1,1 0 0 0,0 5 0-1,-1 1 0 1,1-5 0-1,-2 9 0 1,2-1 0-2,0-5 0 2,3-4 0 0,3-7 0 0,0-7 0-2,0-3 0 2,0-2 0 1,0 0 0-2,0 7 0-1,0 0 0 2,0 11 0 0,0-7 0 0,3-5 0-2,-3-3 0 2,6-11 0 0,-6-5 0 0,0-7 0-2,0 3 0 3,0-8 0-2,0 7 0 1,0-2 0-2,0-5 0 2,0 0 0 0,0 0 0-2,3 0 0 2,0 0 0 0,-3 0 0 1,4 0 0-4,13 0 0 3,6 8 0 1,14 4 0-1,6-2 0-1,2 5 0-1,7-10 0 2,-4 4 0 0,9 2 0 0,-4 0 0-2,1-8 0 3,2 2 0-2,4 0 0 1,5-5 0-2,5 0 0 2,5 0 0 0,-4 0 0 0,-1 0 0-1,-5 0 0 0,-9 0 0 2,-5 0 0-2,3 0 0-1,-8 0 0 2,6 0 0 1,5 0 0-2,4 0 0-1,7 0 0 2,9 0 0 0,-2 0 0-1,-7-7 0 0,-3 1 0 2,-12 6 0-2,-1-5 0-1,-7 5 0 3,-5 0 0-2,-1 0 0 1,-8 0 0 0,-1 0 0-2,10 0 0 2,0 0 0 1,8 5 0-2,4-2 0-1,-4 2 0 2,1 0 0 0,-14 3 0 1,-9-4 0-4,-6 1 0 3,-9-5 0 0,-1 0 0 0,0 4 0-2,-1-4 0 3,2 4 0-2,-2-4 0 1,-6 0 0-2,-2 0 0 2,-1 0 0 0,0 0 0 0,0 0 0-2,0 0 0 2,0 0 0 0,0 0 0 0,0 0 0-2,0-25 0 2,0-32 0 0,0-22 0 0,0-15 0-2,0-9 0 2,0 0 0 1,0-11 0-2,0 13 0-1,0 7 0 3,0 15 0-1,0 8 0-3,0-3 0 3,0 9 0 0,7-4 0 1,2 7 0-2,-2 3 0-1,-4 12 0 2,-3 10 0 1,0 8 0-2,0 14 0-1,0 2 0 2,0 9 0 0,0-3 0 0,0 5 0-2,0-4 0 2,0 4 0 0,0-2 0 0,0 4 0-2,0 0 0 3,0-5 0-2,0-7 0 2,-10 1 0-4,-10-2 0 3,-6-7 0 0,-5 0 0-2,-9 0 0 2,-12 3 0 1,-9 0 0-1,-10 12 0-1,-11 5 0-1,-9 0 0 2,-10 0 0 0,-2 0 0 0,6 15 0-2,4-8 0 2,15-1 0 0,20-6 0 0,18 0 0-2,23 0 0 3,8 0 0-2,9 0 0 1,0 0-192-2,13 0-79 2,21 0-188 0</inkml:trace>
    </iact:actionData>
  </iact:action>
  <iact:action type="add" startTime="54459">
    <iact:property name="dataType"/>
    <iact:actionData xml:id="d28">
      <inkml:trace xmlns:inkml="http://www.w3.org/2003/InkML" xml:id="stk28" contextRef="#ctx0" brushRef="#br0">20578 16424 646 0,'0'0'380'8,"0"0"-199"-1,0 0-42 1,0 0-29 0,0 0-28-2,0 0-1 2,0 0-4 0,-29 0 13-2,-15 0-23 2,-11 0-11 0,-3 0-3 0,-8 0-11 1,-5 0-3-4,0 0-35 3,-2 0-4 0,7 7 0 0,5 1 0-2,4 1 0 2,-2-1 0 1,-2 4 0-1,1-7 0 0,-1 4 0-1,-5 2 0 2,1-6 0-2,4 2 0-1,1 1 0 2,1 0 0 0,5 3 0 0,2 1 0-2,7-4 0 2,5 1 0 0,3 0 0 1,14-2 0-4,0-1 0 3,8 0 0 0,2-3 0-4,-3-1 0 4,-1 4 0 0,-3 0 0 0,-1-1 0 0,-5 3 0-1,6 4 0 0,-2-9 0 2,3 6 0-2,6-4 0-1,0-2 0 2,-1 2 0 0,-2 0 0-2,-9 7 0 2,-4 3 0 1,-1-5 0-2,-6 4 0 2,5-2 0-4,4-3 0 3,3-5 0 0,8 1 0 0,3 2 0-2,9-4 0 2,-6 2 0 0,4 1 0-2,-5 3 0 3,-5 1 0-2,0 2 0 1,-5 5 0 0,5-4 0-2,2 7 0 2,5-11 0 0,2 2 0 1,3 0 0-3,-2 2 0 2,3 14 0 0,1 3 0-3,0 7 0 4,2 8 0-1,0 8 0 0,0 9 0 0,0 3 0-2,0-9 0 2,0 0 0 1,0-5 0-4,0-3 0 4,0-1 0-2,2 0 0 1,9-3 0-3,-4 0 0 4,0 1 0-1,-4-5 0 0,-3 14 0 0,0-5 0-2,0 8 0 2,0 0 0 0,0 7 0-3,6-9 0 3,3-4 0 0,2-14 0 1,-7-6 0-1,-1-14 0-2,6 9 0 2,-7-2 0-1,-2 2 0 0,0 5 0 2,0-1 0-2,0 5 0 1,0 1 0-3,0-6 0 4,0 2 0-1,0-7 0-1,0-5 0-1,0 0 0 2,0 2 0 1,0-8 0-2,0-3 0-1,0 4 0 2,0-6 0 0,0-2 0 0,0 1 0 0,0-8 0-2,0 0 0 2,0 0 0 0,0 0 0 0,0 0 0-1,0 0 0 0,0 0 0 2,0 0 0-4,0 0 0 3,7 6 0 0,16 0 0 0,6-1 0 0,6 3 0-2,11-1 0 2,8-2 0 0,12-5 0-2,5 5 0 2,5-5 0 0,2 3 0 0,-1 2 0 0,7-5 0-2,-1 0 0 2,1 0 0 0,3 0 0-2,0 0 0 3,-3 0 0-1,-5 0 0-1,-6 0 0 1,-12 0 0-2,0 0 0 3,-6 0 0-2,4 0 0-1,-2 0 0 2,2 0 0 1,-1 0 0-2,-1 0 0-1,-1 0 0 2,-8 6 0 0,-12-6 0 0,-5 6 0 1,5-6 0-4,-7 0 0 4,-2 0 0-2,4 5 0-1,-1-5 0 3,4 6 0-2,-4-6 0 1,6 4 0 0,-2 0 0-2,-4-4 0 2,3 0 0 0,-1 0 0-2,-3 0 0 3,-5 0 0-2,-8 0 0 1,-8 0 0-2,4 0 0 2,-5 0 0 0,3 0 0 0,0 0 0-2,-4 0 0 3,4 0 0-2,-8 0 0 1,-2 0 0-2,0 0 0 3,0 0 0-2,0 0 0 2,0-8 0-3,0-28 0 1,11-9 0 1,-6-9 0 0,2 3 0 0,2 13 0-2,-2 6 0 2,-3 7 0 0,1 14 0 0,-1 3 0-2,-1-4 0 2,-2-8 0 0,-1-7 0-2,0-13 0 2,0-10 0 0,0-12 0 0,0-8 0-2,0 8 0 3,0 1 0-2,0 3 0 2,0 2 0-4,0-2 0 3,0-5 0 0,0-4 0 0,0-6 0-2,-1-9 0 2,-2-7 0 1,3-10 0-2,0 10 0-1,0 10 0 2,0 15 0 0,0 21 0 0,0 13 0-1,0 3 0 0,0 6 0 2,0-2 0-2,0-3 0-1,0-4 0 3,0 4 0-1,0 1 0-1,0 5 0 0,0-7 0 0,0 1 0 1,0 5 0 0,0 8 0-2,0-1 0 2,0 6 0 0,0-1 0 0,-9 1 0-2,-2-4 0 2,-5-1 0 0,-2-1 0 0,-5-3 0-2,6 0 0 2,-9-6 0 0,0 3 0 0,-2 1 0-2,-11 2 0 3,-15 4 0-2,-10 0 0 2,-7 6 0-4,6-1 0 3,1-1 0 0,9 1 0 0,6-1 0-1,4-2 0 0,13 5 0 1,12-5 0 0,8 5 0-2,-1 0 0 2,3 6 0 0,-7 0 0 0,-12 3 0-2,-7 43-3 2,1 9-98 0,-6 6-50 0,2-1-92-2,33-43-78 3,3-12-834-2</inkml:trace>
    </iact:actionData>
  </iact:action>
  <iact:action type="add" startTime="57339">
    <iact:property name="dataType"/>
    <iact:actionData xml:id="d29">
      <inkml:trace xmlns:inkml="http://www.w3.org/2003/InkML" xml:id="stk29" contextRef="#ctx0" brushRef="#br0">22430 15857 796 0,'0'0'306'7,"0"0"-196"1,0 0-18 0,0 0-25 0,0 0-32-2,0 0 9 2,0 0 24 0,108-13 2-2,-59 1 1 2,10 2-6 0,7 7-16 0,2 3-3-2,-6 0-7 2,-5 0-8 2,-14 11 1-4,-5 15-6 0,-9 4-11 3,-13 4-2-2,-8 9-7 2,-8 1 0-4,0 6-3 3,-24 1 0 1,-30 3-2-2,-18-16-1 2,-7-7-2-4,3-11 0 3,7-8-2 0,22-7-8-2,19-5 6 2,11 0 6 0,14 0 0 0,3 0 1 0,0 0 0-2,0 6 5 2,0 13-2 0,35 18-2-1,12 8-2 1,6 11-1-1,0 6 1 2,-9-3 3-4,-12-2-3 3,-15-10 1 0,-14-2 2 0,-3 0 2-2,-12-2-3 2,-44-5 0 0,-17-9-4 1,-2-4 2-4,1-18-2 3,10-3 2 0,8-4-6 0,21 0-22-1,9 0-37 0,26-34-45 1,0-17-58 0,43-7 46-1,1 29-125 1,7 4-491 0</inkml:trace>
    </iact:actionData>
  </iact:action>
  <iact:action type="add" startTime="57956">
    <iact:property name="dataType"/>
    <iact:actionData xml:id="d30">
      <inkml:trace xmlns:inkml="http://www.w3.org/2003/InkML" xml:id="stk30" contextRef="#ctx0" brushRef="#br0">23823 15748 606 0,'0'0'386'6,"0"0"-194"0,0 0-53 2,0 0-42 0,0 0-55 0,0 0 7-2,-14 309 1 2,-2-204 30 0,-4 7-22 0,2 14-18-2,-8 4-3 2,6 1-15 0,-2-20-13 2,-2-19-5-6,13-24-4 5,-2-35-5-2,6-16-27 2,6-17-31-4,1 0-55 3,0-20-62 0,0-37-19 0,11 13-67-2,2 2-358 2</inkml:trace>
    </iact:actionData>
  </iact:action>
  <iact:action type="add" startTime="58189">
    <iact:property name="dataType"/>
    <iact:actionData xml:id="d31">
      <inkml:trace xmlns:inkml="http://www.w3.org/2003/InkML" xml:id="stk31" contextRef="#ctx0" brushRef="#br0">23735 16530 497 0,'0'0'417'2,"0"0"-252"6,0 0-57-5,0 0-38 3,0 0 38 3,0 0-10-2,-193-5-22 2,129 15 4-4,4-1-18 3,6 2-13 1,8-4-13-2,9 1-5-1,17-4 0 2,10-4-4 0,6 0-1 0,4 0-6-2,0 0-3 2,0 0-7 0,0-4-8 0,0-45-2-2,0-21 4 2,7-23 1 0,19-4-2 1,4-2 0-2,9 5-3 2,2 11-6-1,-11 16-27 0,-12 18-54-3,-18 27-83 3,0 22-96-2,0 0-232 2</inkml:trace>
    </iact:actionData>
  </iact:action>
  <iact:action type="add" startTime="58936">
    <iact:property name="dataType"/>
    <iact:actionData xml:id="d32">
      <inkml:trace xmlns:inkml="http://www.w3.org/2003/InkML" xml:id="stk32" contextRef="#ctx0" brushRef="#br0">24170 16342 129 0,'0'0'851'8,"0"0"-697"0,0 0-43-2,0 0 11 3,0 0-35-2,0 0 17 2,145-4 0-4,-97 4-33 3,11-2-27 0,11-4-7 0,5 1-14-2,2-3-15 2,-5-4-8 0,-8 5-2 0,-15 7 0-2,-11 0-20 2,-7 0-68 0,-31 0-134 0,0 0-104-2</inkml:trace>
    </iact:actionData>
  </iact:action>
  <iact:action type="add" startTime="59276">
    <iact:property name="dataType"/>
    <iact:actionData xml:id="d33">
      <inkml:trace xmlns:inkml="http://www.w3.org/2003/InkML" xml:id="stk33" contextRef="#ctx0" brushRef="#br0">26085 15523 961 0,'0'0'182'7,"0"0"-62"-2,0 0-29 3,0 0-43 0,0 0 6 0,0 0 3-2,-231-12-10 2,137 24-2 0,4 3-12 0,6 7 0-2,9 3-10 2,15 3 0 0,8 3-8 0,14-2 4-1,7 4 0 0,10-1 3 2,14-5-11-2,7 8-3 0,0-5-4 1,33 6 3-1,27 12-5 2,11 5 0-2,10 9-2 2,2 3 1-1,-10 3 0 0,-6-1 0-2,-20-3 2 2,-10-2-2-1,-14-6 0 2,-17-11 0-3,-6-3 2 2,-6-2 0-1,-43-1 0 0,-15 1-1 0,-14-9-1 1,-6-6 0 1,1-5-1-1,9-6-2-3,18-9-18 4,23-5-41-1,15 0-47 0,18 0-44-4,7-22-87 3,27-4 87 2,14-2-351-1</inkml:trace>
    </iact:actionData>
  </iact:action>
  <iact:action type="add" startTime="59787">
    <iact:property name="dataType"/>
    <iact:actionData xml:id="d34">
      <inkml:trace xmlns:inkml="http://www.w3.org/2003/InkML" xml:id="stk34" contextRef="#ctx0" brushRef="#br0">26825 16152 204 0,'0'0'757'5,"0"0"-616"1,0 0-22 2,0 0-40 2,0 0-30-4,0 0 3 1,-117 190-1 0,60-93-4 1,-3 8 12 0,0 7-10-2,-1 4 4 2,-5-5-16 1,0-1-12-1,7-20-14-3,10-17-5 3,8-22-6 0,16-25-1 0,10-16-8-2,4-10-21 2,11 0-50 0,0-25-31 1,0-42-70-4,0-21 85 3,0 43-151 0,0 3-678 0</inkml:trace>
    </iact:actionData>
  </iact:action>
  <iact:action type="add" startTime="60124">
    <iact:property name="dataType"/>
    <iact:actionData xml:id="d35">
      <inkml:trace xmlns:inkml="http://www.w3.org/2003/InkML" xml:id="stk35" contextRef="#ctx0" brushRef="#br0">26209 16057 575 0,'0'0'267'2,"0"0"-113"2,0 0-63 2,0 0-4 2,0 0-11 0,0 0 24-2,80 253-8 2,-60-180-27 0,1-5 13 1,-1-9-25-4,-7-12-13 3,-3-10-27 0,-4-5-13 0,-6-14-2-2,0-6-27 2,0-4-24 0,0-8-12 0,0 0-41-1,4-20-107 0,2 2 31 1,4-16-296 0</inkml:trace>
    </iact:actionData>
  </iact:action>
  <iact:action type="add" startTime="60484">
    <iact:property name="dataType"/>
    <iact:actionData xml:id="d36">
      <inkml:trace xmlns:inkml="http://www.w3.org/2003/InkML" xml:id="stk36" contextRef="#ctx0" brushRef="#br0">27005 16749 308 0,'0'0'429'4,"0"0"-283"4,0 0-77 0,0 0-25 0,0 0-15-2,0 0 37 2,16-34 2 0,-12-20 2 0,17-13-12-2,2-14-6 2,6-1-16 0,-2-7-24 0,1 10 7-2,-2 11-5 2,-3 18-2 0,-8 18-9 0,-2 19 4-2,-10 11 0 3,-2 2 8-2,-1 0 6 2,0 0-2-4,0 32 3 3,9 25-16 0,-9 5-6 0,3 2 2-2,-3-10 2 2,0-10 1 0,0-7-1 2,0-9-3-4,0-9-2 2,0-6 2-2,0-11-2 2,4-2 1-2,16 0-12 2,9-22-12 0,12-22 17 0,5-2 5-2,-1-2 2 3,-1 8-1-2,-11 15 1 2,-11 14 0-3,-12 11 4 1,-6 0 1 1,4 27 3 0,-8 34 1-1,0 16-8 0,0 11-1 2,0-4 3-2,0-14-3 0,0-14 3 0,0-16-3 1,-8-15-3 0,4-14-1-1,4-5-35 0,0-6-34 1,0 0-78 2,0-20-35-6,0-2-69 5</inkml:trace>
    </iact:actionData>
  </iact:action>
  <iact:action type="add" startTime="61055">
    <iact:property name="dataType"/>
    <iact:actionData xml:id="d37">
      <inkml:trace xmlns:inkml="http://www.w3.org/2003/InkML" xml:id="stk37" contextRef="#ctx0" brushRef="#br0">27824 16698 339 0,'0'0'406'4,"0"0"-361"4,0 0 2-1,0 0 42 1,0 0-1-2,0 0-9 2,29-185-15 0,-1 109-17 0,1-6-16-2,3 12-3 2,-5 12-8 0,-2 18-5 0,-9 18-13-2,-5 13 4 2,-6 5 0 0,-5 4 4 0,7 0 8-2,-4 15 14 2,-2 35 13 0,5 18-45 0,-3 14-1-2,-3-6 1 3,3-14 4-2,-2-23 5 2,2-26-7-4,-3-13-1 3,12 0-1 0,5 0 0 0,15-19-1-2,7-24-1 2,10-8 0 0,4 1 2 0,-10 6 0-1,-7 13 0 0,-12 20 0 1,-11 11 4 0,-9 0 18-2,-1 47 19 2,3 22-40 0,-6 15 0 0,0 0-2-2,0-5 1 2,0-21-3 0,0-10-11-2,0-14-16 2,0-15-47 0,0-13-51 0,0-6-39 1,0-2-274-4</inkml:trace>
    </iact:actionData>
  </iact:action>
  <iact:action type="add" startTime="61507">
    <iact:property name="dataType"/>
    <iact:actionData xml:id="d38">
      <inkml:trace xmlns:inkml="http://www.w3.org/2003/InkML" xml:id="stk38" contextRef="#ctx0" brushRef="#br0">28600 16561 665 0,'0'0'186'2,"0"0"-54"-2,0 0-40 7,0 0-61 1,0 0-20 0,0 0-4-2,285-219-5 2,-260 170 0 0,-12 7 0 0,-13 11-2-2,0 11-4 2,-23 12-12 0,-24 8 9 0,-9 0 7-1,4 20 10 0,2 17 18 1,7 7 11 0,11 18 28-2,10 7 6 2,12 0 4 2,10-10-33-3,0-5-11 0,10-12-8 1,31-9-1 0,12-7-13 0,8-15-11-2,6-9-20 2,5-2-13 0,-6-13-43-1,-7-50-69 0,-46 28-86 1,-13-4-329 0</inkml:trace>
    </iact:actionData>
  </iact:action>
  <iact:action type="add" startTime="61900">
    <iact:property name="dataType"/>
    <iact:actionData xml:id="d39">
      <inkml:trace xmlns:inkml="http://www.w3.org/2003/InkML" xml:id="stk39" contextRef="#ctx0" brushRef="#br0">29372 15087 337 0,'0'0'370'8,"0"0"-208"-2,0 0-55 2,0 0-62-2,0 0-14 2,0 0 25 0,15 282 13-2,-20-170-12 2,-2 17-1 0,3 4 1 1,-5 12-17-4,2-4-21 3,-3-8-2 0,4-21-16 0,-1-23 1 0,5-21-2-2,-6-31-3 2,8-17-43 0,0-20-60 0,0 0-24-1,0-25-137 0,8-12-406 1</inkml:trace>
    </iact:actionData>
  </iact:action>
  <iact:action type="add" startTime="62158">
    <iact:property name="dataType"/>
    <iact:actionData xml:id="d40">
      <inkml:trace xmlns:inkml="http://www.w3.org/2003/InkML" xml:id="stk40" contextRef="#ctx0" brushRef="#br0">29669 15873 613 0,'0'0'277'3,"0"0"-188"-2,0 0-31 6,0 0-6 0,0 0 1 1,0 0-5 0,-334-16-21-1,245 16-15 0,9 0-12 1,12 0 0 0,20 0-6-2,19 0-39 2,18 0-65 0,11 0-118 0,0 0-300-2</inkml:trace>
    </iact:actionData>
  </iact:action>
  <iact:action type="add" startTime="62418">
    <iact:property name="dataType"/>
    <iact:actionData xml:id="d41">
      <inkml:trace xmlns:inkml="http://www.w3.org/2003/InkML" xml:id="stk41" contextRef="#ctx0" brushRef="#br0">29810 16532 623 0,'0'0'199'7,"0"0"-44"0,0 0-74-1,0 0-46 2,0 0 33 0,0 0-8-2,57-264-6 2,-44 195 20 0,4 12-12 0,3 6-31 0,-1 17-14-1,3 6-3 0,-3 15-8 1,5 7-3 0,8 6 1-2,6 0-4 2,5 9-6 0,5 16-38 0,7-3-39-2,2-7-43 4,-35-15-88-2,-2 0-314-1</inkml:trace>
    </iact:actionData>
  </iact:action>
  <iact:action type="add" startTime="62748">
    <iact:property name="dataType"/>
    <iact:actionData xml:id="d42">
      <inkml:trace xmlns:inkml="http://www.w3.org/2003/InkML" xml:id="stk42" contextRef="#ctx0" brushRef="#br0">31302 15743 475 0,'0'0'239'8,"0"0"-120"-4,0 0-22 4,0 0-32 0,0 0-13 0,0 0 28-2,-296 383-1 3,207-216-12-2,-3 11 1 1,19-5-31 0,8-18-8-2,14-30-20 2,15-31-6 0,13-34-3-2,10-30-2 2,6-18-13 0,7-12-53 0,0-25-35-2,0-47-48 2,7 19 23 0,12-2-251 0</inkml:trace>
    </iact:actionData>
  </iact:action>
  <iact:action type="add" startTime="63146">
    <iact:property name="dataType"/>
    <iact:actionData xml:id="d43">
      <inkml:trace xmlns:inkml="http://www.w3.org/2003/InkML" xml:id="stk43" contextRef="#ctx0" brushRef="#br0">30641 15785 581 0,'0'0'185'6,"0"0"-25"0,0 0-85 2,0 0-8 0,0 0-5-2,0 0 5 2,92 191-4 0,-61-126 0 0,-2 2-7-2,-5 0-19 2,-5 2-21 0,-4-12-12 0,-2 0-4-2,-3-15 0 3,-7-16-20-2,-3-26-48 2,0 0-58-2,0-15-256-1</inkml:trace>
    </iact:actionData>
  </iact:action>
  <iact:action type="add" startTime="70111">
    <iact:property name="dataType"/>
    <iact:actionData xml:id="d44">
      <inkml:trace xmlns:inkml="http://www.w3.org/2003/InkML" xml:id="stk44" contextRef="#ctx0" brushRef="#br0">22210 17763 649 0,'-20'-11'365'7,"20"5"-164"-1,0 6-63 2,0 0-38 0,3 0-30-1,30 0-5 1,24 0-9-1,21 0 18 2,35 0-1-2,36 0-15 0,43 0-12 1,32 0 7-1,30 0-15 2,14 0-1-3,3 17-13 6,7 4-24-8,-9-4 0 4,-13 5 0-2,7 0 0 2,3-2 0 0,13-10 0-2,18-10 0 2,14 0 0 0,4-42 0 0,-5-7 0 0,-21 4 0-1,-37 8 0-1,-14 22 0 2,-21 15 0 0,3 0 0-1,-5 0 0 1,-4 0 0 0,7 0 0-3,2 0 0 3,11-30 0 0,14-27 0 1,-6-4 0-4,-13 4 0 3,-19 20 0 0,-30 26 0 0,-3 11 0 0,-6 0 0-2,2 0 0 2,-6 17 0 1,-11 3 0-2,-15 3 0-1,-24-10 0 2,-14-8 0 0,-23 2 0 0,-23-7 0-1,-21 0 0 0,-23 0 0 1,-10 0-136 0,0 0-73-2,-29 0-130 2,-8 0-220 1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2085">
    <iact:property name="dataType"/>
    <iact:actionData xml:id="d0">
      <inkml:trace xmlns:inkml="http://www.w3.org/2003/InkML" xml:id="stk0" contextRef="#ctx0" brushRef="#br0">969 5535 87 0,'0'0'454'18,"0"0"-234"-18,0 0-54 3,0 0 5 5,0 0-44 0,0 0-13 0,45 85-17-1,-42-82-28 0,5-3-26 1,11 0-16 0,14-3-19-2,18-35 7 3,10-6-12-2,16-3 2 2,0-1 0-4,0 6 2 3,-9 13 4 0,-9 11 3 1,-10 12 10-3,-5 6 2 2,-4 0 1 0,1 0-2 0,2 24 0-2,5 3-13 1,2 1-9 1,0-6 1-1,0-5 2 0,11-3-1 1,5-6-5 1,14-3 3-1,7-5-1-3,0 0 0 4,7 0 0-2,-4 0 0 2,3-10-1-3,-8-2 5 2,-1 1 5-1,-1 2-8 1,-9 7 2-1,-7 2 1 0,-1 0 5 2,-8 5-2-4,5 17 1 4,0-5-2-2,-2 1-1 1,3-5-4 1,-2-4 0-3,4 0-2 1,3-1 0 2,-2-3 2-2,7-5-3-1,0 0 0 3,2 0 1-1,4-10-1 0,-10-14-2-2,-5 11 2 1,-6 5 5 2,-11 8-4-2,7 0 7 0,-1 0-3 0,-2 1-2 2,5 26 0-4,2-3-3 4,2 6 3-2,9 6-3 1,-1-8 0 0,-4-6-1-2,1-7 0 3,0-11 1-1,-5-4-1-3,7 0-2 4,5-11 1-1,6-17 1 0,3-2 0 1,-1 7 0-5,-14 5 1 5,-2 8 3-2,-10 7-3-1,-9 3 3 2,2 0-2 1,-2 0 3-1,1 0-1 0,6 5-3-2,4 3 0 1,8-3 0 1,11 2 0 1,0-1 2-4,13-2-2 4,-1 6 1-1,1-1 3-2,3-4-2 2,-5-5-1 0,-3 0 2-1,1 0-2 0,-7-3-1 1,3-18 0-1,3-5 0 1,5 0 0-2,3 0 3 3,5 5-2-2,1 4 0 1,-9 5-1 0,0 4-1-1,-9 8 1 0,-1 0 2 2,0 0-2-1,-4 13 0-2,2 4-1 1,7 1 2 2,10-8-1-3,9 2 3 2,9 2-3 0,11 3 1 0,-6 1 2-2,5 6-1 1,3-4 0 2,-14-7 1-2,-6-9 0-1,-13-4-1 3,-8-6-2-2,-11-28 2 2,-12-7-1-3,5 0 1 2,-8 5-1-1,-1 5-1 1,-2 13 2 0,-6 1 0-2,4 4 4 2,7 11-4 1,3 2 2-1,8 0-2-3,-2 23-1 4,4 10-1-1,-8-2-2 0,-4-9 1-3,-2-7-2 4,-6-10 1-1,-1-5-4-3,-16 0 1 3,-11 0-21 1,-12 0-51-2,-13 0-48-1,0 0-120 3,-6 0-242-2</inkml:trace>
    </iact:actionData>
  </iact:action>
  <iact:action type="add" startTime="16312">
    <iact:property name="dataType"/>
    <iact:actionData xml:id="d1">
      <inkml:trace xmlns:inkml="http://www.w3.org/2003/InkML" xml:id="stk1" contextRef="#ctx0" brushRef="#br1">13585 5545 1053 0,'0'0'154'6,"0"0"-39"0,0 0-27 3,0 0-66-1,0 0-20 0,0 0-1-3,0 0 5 4,34 30 26-1,15-50 8 0,5 0 7-2,2-2-4 2,1-3-14 0,-2 5-2 0,4-2 0-3,8 3-2 3,4 2-6 1,10-1-2-2,8 10 5 1,-8 3 0-1,3 5 9 1,-9 0-8 0,-4 0-3-2,3 0-5 1,-6 16-7 2,5 1-2-1,8-6-5-2,6-5 2 2,13-6-3 0,10 0 0 0,0 0 2-1,-5 0 3 0,-4-2-2 1,-11-2 4 1,-5 4-2-5,-6 0 3 5,-4 0-3-1,3 0-2-1,2 4 0 0,7 5-2 1,15 4 0 0,2-8 2-1,9 7-3 0,0-4 4 0,-1 1-3 2,4-1 0-1,4 1 3-2,7-1 2 1,-2 2-3 2,-7 7-2-1,-2 3-1-2,-9-2 0 1,0-5-1 1,-1-7 1 0,5-6-1-1,13 0 1 1,3 0 0-1,7 0 1 1,6 0-1-1,5 0 0 1,-1 0 1-1,-4 0-1 2,-9 0 0-3,-11 0 0 2,-13-23 1 0,-2-4-1 0,-13-2 1-3,0 4 0 3,-13 3 1 1,1 10-2-1,-9 4 2-3,-1 8-2 4,-1 0 0-1,0 0-3 0,0 0 2-2,2 5 1 2,2 12 0-1,8-2-1 1,10-2-2-1,9-8 6 0,10 2-5 2,3-7 2-1,-3 0 0-2,-4 0 1 1,-3-28 0 2,-6-16-1-2,-7-3 1-1,-7 8-1 3,-15 11 1-1,-10 26-1 0,-10 2-4-3,-8 22-61 4,1 37-68-1,-41-20-105-1,7 14-146 0</inkml:trace>
    </iact:actionData>
  </iact:action>
  <iact:action type="add" startTime="19972">
    <iact:property name="dataType"/>
    <iact:actionData xml:id="d2">
      <inkml:trace xmlns:inkml="http://www.w3.org/2003/InkML" xml:id="stk2" contextRef="#ctx0" brushRef="#br2">23578 5730 777 0,'0'0'236'6,"0"0"-83"0,0 0-28 2,0 0-50 0,0 0-40 0,0 0-12-2,306 62-6 3,-238-62-2-2,17 0 0-1,12-17 8 2,14 4 5 0,18 3 1 0,9 10 1 0,-8 0-9-2,1 0-9 2,-8 0-5 1,2 0-2-3,-1 0-4 5,5 0 1-5,-4 0-1 2,-7-10 3-2,-3-5-4 2,-4 1 2 0,-6 1 0 0,1 0-1 0,-6 2-1-2,0-1 0 2,2-1 1 0,-12-4 3 0,-5 3-5-2,1 0 2 2,-4 7 0 0,-5 3-1 0,12 4 0-2,-2 0 1 2,7 0 0 0,1 4-1-2,3 3 0 2,-4-4-1 0,-13 2-4 0,-6 1 5 0,-4 0 0-2,-1 5 2 2,1 3-2 0,3-2-1 0,7 1 0-3,5-4-1 6,1-3 2-5,-3-6 0 3,0 0 3-4,6 0-3 3,-3 0 3 0,2 0-3 0,6 0 0-2,2 5 1 2,3 9 4-1,1-3-4 1,4-2 5 0,3-1-1-2,4-2-4 3,1-5 4-3,0 3-3 1,9 2 1 2,4 1 1-1,-9 3 1-1,4-5 1 0,-17-5-1 1,-8 0-5 0,-4-20 0 1,-3-16-3-4,4-5 4 3,-1 4-1 0,6 12 0-2,-7 6 0 2,2 12 4 0,-1 7 2 0,-8 0 0-2,6 0 1 3,-3 0-4-2,5 14-2 2,0-6-1-2,13-8 3-1,5 0-3 2,4 0 0 2,2 0 0-4,-1 0 5 0,-8-8-3 3,-2-3 9-2,3 5-5 2,-6 6 3-4,1-3-7 3,-12 3-2 0,-8-5-1 0,-23-1-2-2,-9-2 1 4,-17 3-4-4,-8 5-21 2,-10 0-53-1,-8 0-62-2,-8 5-91 3,0 27-484 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169">
    <iact:property name="dataType"/>
    <iact:actionData xml:id="d0">
      <inkml:trace xmlns:inkml="http://www.w3.org/2003/InkML" xml:id="stk0" contextRef="#ctx0" brushRef="#br0">17031 18797 503 0,'0'0'429'7,"0"0"-233"-1,0 0-78 2,0 0-11-1,0 0-49 2,0 0-7-3,-113 17 23 1,26-3-2 2,-9 2-10-2,-8-6-20 0,-29-5-16 1,-10 7-7-1,-10-4 3 0,-5-3-15 1,6 2-1 0,23-7-2 0,18 0-4-1,26 0 0 1,30 0 0 0,24 0 1 1,20 0-2-4,11 0 3 2,7 0-1 1,66-7 26 0,57-6 2 0,54-4-10-2,26 3-5 2,-4 14 0 0,-36-5 4 0,-40 5-1-2,-43 0 12 2,-27 0-6 0,-23 0-10 0,-22 0-3-2,-11 0-1 2,-4 0-6 0,0 0-3 0,-12 5-5-2,-57-5 4 2,-31 0 1 0,-25 0 2 0,-7 0 2-2,15 0-4 2,14 0-1 0,29 0 0 0,35 0 1-2,22 0-4 2,17-5 2 0,23-16-6-2,74-3 7 2,41-8 1 0,21-5 5 0,-10 18-2 0,-31 8 2-2,-30 5 0 2,-37 6 0 0,-26 0 6 0,-21 0-5-2,-4 0-6 2,-19 0 0 0,-62 6-8 0,-35 19 8-2,-38-8-1 2,-2-9 1 0,6-2 2 0,11 0-2-2,31-6 0 2,28 0 0 0,29 0 0 0,32 0-1-2,15 0-5 2,4 0 0 0,0 0-13 0,0 0-6-2,0 0-9 2,0 0-25 0,0 0-47 0,0 0-106-2,-6 5-124 2</inkml:trace>
    </iact:actionData>
  </iact:action>
  <iact:action type="add" startTime="5404">
    <iact:property name="dataType"/>
    <iact:actionData xml:id="d1">
      <inkml:trace xmlns:inkml="http://www.w3.org/2003/InkML" xml:id="stk1" contextRef="#ctx0" brushRef="#br0">22501 18865 511 0,'0'0'348'8,"0"0"-194"0,0 0-64 0,0 0-22-2,0 0-13 2,0 0 28 0,0 0 25 0,183-47 0 0,-96 38-16-2,17 3-20 2,21 0-16 0,16 6-7-2,12-7-19 2,1 0-6 0,0-3-9 0,-14-3-6 1,-14 6 0-4,-26 1-2 3,-24 0 8 0,-20 6-4-2,-19 0 0 2,-20 0-3 0,-14 0-3 0,-3 0-5 0,0 0-2-2,-47 0-17 2,-40 0 7 0,-40 17 12-2,-30-2 2 2,-11-10 1 0,3-5-3 0,10 0 0 0,14 0 0-2,28-18 0 2,29-1 0 0,36 6 0 0,22 6 0-2,26 2-3 2,0-9-1 0,21 3 1-2,48-15 3 2,35 6 8 0,12 9-4 0,2 5-3 0,-11 6 2-2,-26 0-2 3,-21 0 2-2,-24 6 3 1,-19 5 2-2,-11-5 3 2,-6-2-5 0,0 6-6 0,-46 7-9-2,-44 9 2 2,-30-1 7 0,-12-5 0-2,3-9 0 2,17 3 0 0,19-2-1 0,32-5 1-2,30 5 4 2,26-12-4 0,5 0 1 0,3 0-1-2,54 0 8 2,17 0-5 1,10 5-2-2,-16-1 0 2,-23-4-1-4,-25 2 0 3,-17-2-1 0,-3 0-14-2,0 2-42 2,-52 4-81 0,-19 6-13 0,21-8-34-1,10 6-119 1</inkml:trace>
    </iact:actionData>
  </iact:action>
  <iact:action type="add" startTime="10138">
    <iact:property name="dataType"/>
    <iact:actionData xml:id="d2">
      <inkml:trace xmlns:inkml="http://www.w3.org/2003/InkML" xml:id="stk2" contextRef="#ctx0" brushRef="#br0">12016 15856 800 0,'46'0'239'6,"-33"0"-84"1,-10-7-10 1,-3 5-53 0,0 2-35-2,0 0 11 3,0 0 14-1,0 0-5 0,-32 0-6-2,-19 9 4 2,-10-1-15 0,-8 1-14 0,-14-9-18-2,-8 0-3 2,-19-7-8 0,-15-23-7-1,-8 1-10 1,1 4 0-1,3 8 0 1,14 7 0 0,2 6 0-2,13 4 0 2,6 0 0 0,10 0 0 0,0 0 0-2,4-3 0 3,0 3 0-2,-1 0 0 1,-3 0 0-2,-4 0 0 2,4 0 0 0,-8 8 0 0,-5 10 0-2,-4-5 0 2,-2 4 0 0,-7-11 0 0,7 6 0-2,6-4 0 2,8-2 0 0,1 5 0 0,4-2 0-2,7-4 0 2,2 0 0 0,9-2 0 0,5 1 0-2,8-2 0 2,-5-2 0 0,-3 0 0 0,-1 0 0-2,-12 0 0 2,-3 0 0 0,-6 0 0 0,-5 0 0-2,-2 0 0 2,3 0 0 0,3 0 0 0,7 0 0-2,5 0 0 2,11 3 0 0,13 0 0 0,9 2 0-2,14-5 0 2,13 0 0 0,8 0 0 0,1 0 0-2,3 0 0 3,0 0 0-2,0 0 0 1,0 0 0-2,0 0 0 2,0 0 0 0,0 0 0 0,0 0 0-2,0 0 0 2,0 0 0 0,0 2 0 0,-3 8 0-2,-7 3 0 2,-3 18 0 0,2 3 0 0,-5 14 0-2,7 2 0 2,0 6 0 0,-1-4 0 0,7 1 0-2,0 5 0 3,3 4 0-2,0 3 0 1,0 8 0-2,0 8 0 2,10 9 0 0,9 15 0 0,2-4 0-2,2 11 0 2,-6 6 0 0,-1-2 0 0,-4-7 0-2,-1-3 0 2,-2-4 0 0,-3-9 0 0,-6-7 0-2,0-5 0 2,0-17 0 1,0-19 0-2,0-15 0-1,0-2 0 3,0-5 0-2,0-10 0 1,0 4 0-2,0 8 0 2,0 7 0 0,0-5 0 0,0 5 0-2,0-2 0 2,0-5 0 0,0 4 0 0,0-1 0-2,0 3 0 2,0 0 0 0,0 0 0 0,-3-12 0-2,0-2 0 2,3-14 0 0,0-3 0 0,0 0 0-2,0 0 0 3,0 0 0-2,0 0 0 1,0 0 0-2,0 0 0 2,0 0 0 0,0 3 0 0,23 4 0-2,13 1 0 2,2 1 0 1,-2 1 0-2,3 7 0-1,-8-4 0 2,-9 4 0 0,-2-2 0 0,-4-2 0-2,-3-1 0 2,3-7 0 0,4 2 0 0,8-2 0-2,8-5 0 3,15 0 0-2,15 0 0 1,14 0 0-2,14 0 0 2,-4 0 0 0,4 0 0 0,1 0 0-2,-6 0 0 2,11 0 0 0,-4 0 0 0,13 0 0-2,7 0 0 2,6 0 0 0,11 0 0 0,2 0 0-2,-3 0 0 2,-11 2 0 0,-9 10 0 0,-8-7 0-2,2 3 0 3,-3 5 0-2,-6-4 0-1,-5 6 0 2,0-9 0 0,-3 0 0 0,1-1 0 0,-8-5 0-2,-2 0 0 2,-10 3 0 0,-2 2 0-2,-9-5 0 2,2 0 0 0,3 0 0 0,1 0 0 0,-1 0 0-2,5 0 0 2,2 0 0 0,6 0 0 0,0-5 0-2,6-3 0 3,1 2 0-2,0 0 0-1,6-5 0 2,1 2 0 0,-3 9 0 0,-4 0 0 0,-10 0 0-2,-7 0 0 2,-6 0 0 0,-4 0 0 0,-1 0 0-2,-4 5 0 2,-4-5 0 0,3 0 0 0,-5 0 0-2,-2 0 0 2,-10 0 0 0,-10 0 0 0,-17 0 0-2,-4 0 0 2,1 0 0 0,-4 0 0 1,3 0 0-4,1 0 0 3,-2-18 0 0,8-25 0 0,0-24 0-2,-3-17 0 2,6-9 0 0,0-14 0 0,-2-6 0-2,-4-4 0 2,4 4 0 0,-9-5 0 0,1 4 0-2,-3-4 0 2,4 0 0 0,-1-15 0-2,-3 1 0 2,0-6 0 1,0 12 0-2,0 10 0 1,0 21 0-2,0 8 0 2,0 17 0 0,-7 8 0-2,-9 6 0 3,1-6 0 0,-2 3 0-1,-2 3 0 1,2 6 0-3,1 6 0 0,9 9 0 3,-4 9 0-1,6 15 0-2,0 5 0 0,5 6 0 2,0-4 0 0,0 4 0-2,0 0 0 2,0 0 0 0,0 0 0-2,0 0 0 2,0 0 0 0,-8 0 0 0,-16-2 0-2,-16 2 0 2,-21 0 0 0,-16 0 0 0,-7 0 0 0,-3 0 0-2,-6 0 0 2,-1 10 0 0,4-3 0 0,9 8 0-2,4-1 0 2,13 7 0 0,-2 3 0 0,-1-4-95-2,53-20-158 3,0 0-156-2</inkml:trace>
    </iact:actionData>
  </iact:action>
  <iact:action type="add" startTime="12904">
    <iact:property name="dataType"/>
    <iact:actionData xml:id="d3">
      <inkml:trace xmlns:inkml="http://www.w3.org/2003/InkML" xml:id="stk3" contextRef="#ctx0" brushRef="#br0">30696 15593 488 0,'0'0'187'8,"0"0"-21"-1,0 0-36 2,0 0-20-3,0 0 6 2,0 0-2-1,0 0 5 1,-57-5-35-2,6 5-9 3,-5 0-7-1,-9 0-19-3,-2 0-1 3,-1 0-17 0,-2 0-5 1,-1 0 2-3,-3 0 1 2,-8 0-2 0,1 0 2 1,-4 0-4 0,-7 0 1-4,-3 0-11 3,-5 0-4 1,0 0 1-2,6 0-5-1,4 0-3 2,6 0-3 0,3 0 0-2,6 0 4 3,-2 9-4-1,9-1 1 0,8 0 1-1,7-1 0-1,6-5-2 2,10 0 1 0,6 2-2 0,11-4 0-2,0 0 1 3,4 2 2-3,3-2-3 2,5 7 0-2,-8-7 0 2,-1 2 0 0,-2 3 0 0,-1 1 0-2,-2 5-6 2,-4-5 0 0,-3 0-3 0,4 5 7-2,5-1-1 2,1 6 3 0,2 3 0 0,2 0 0-2,2 7 5 2,6 0-4 0,-2 4-1-2,5 1 4 2,4 6-1 0,0 7-3 0,0-4 6 1,0 7-6-4,0 5 0 3,0 2 1 0,0 11-1-2,0 9 1 2,0 14 2 0,0-2-1 0,0 4-2-2,-3 3 0 2,-7-6 0 0,0-6 0 0,7-5 0 0,2-6 0-2,1-1 0 2,0-3 0 0,0 10 0 0,0-8 0-2,14 3 0 3,8-7 0-2,-3-9 0 2,-2-1 0-4,3-3 0 3,-4-1 0 0,3 2 0-2,-4-3 0 2,-2 0 0 0,0-5 0 0,-5-10 0 0,1 2 0-2,-6 1 0 2,1 2 0 0,-1 3 0 0,-3-5 0-2,0 8 0 2,0-8 0 0,0-5 0 0,0 6 0-2,0-12 0 2,0-2 0 0,0 1 0 1,0-3 0-4,0-1 0 3,3 5 0 0,-3-7 0-2,3 12 0 2,-3-6 0 0,0-1 0 0,0 1 0 0,0-3 0-2,0 0 0 2,0-9 0 0,0-6 0 0,0-7 0-2,0 0 0 2,0 0 0 0,0 0 0-2,0 0 0 2,0 0 0 0,0 0 0 0,0 0 0-2,0 0 0 2,0 0 0 0,0 0 0 0,10 5 0-2,5 3 0 2,11 9 0 0,3 3 0 0,-9-3 0-2,-4-2 0 2,0-2 0 0,-3 4 0 0,3-3 0-2,-5-2 0 2,1-7 0 0,-3 0 0 0,2-5 0-2,7 7 0 2,5 0 0 0,10 4 0 0,11-5 0-2,4 8 0 2,-2-2 0 0,0-7 0 0,-2 9 0-2,4-8 0 2,1 1 0 0,2 5 0 0,5 0 0-2,1-4 0 2,4-2 0 0,2 0 0 0,10-6 0-2,-2 0 0 2,-1 0 0 0,-2 0 0 0,-6 0 0 0,-4 0 0-2,-1 0 0 2,-1 0 0 0,5 0 0 1,-2 0 0-4,1 0 0 3,1 0 0 0,0 0 0 0,1 5 0-2,3-3 0 2,-4 11 0 0,6-8 0 0,-5 0 0-2,5 2 0 2,-6 0 0 0,5-7 0-2,-5 6 0 2,0-6 0 0,-2 6 0 0,-1-1 0-2,-1-5 0 2,-2 6 0 0,-7 2 0 0,-5-8 0-2,4 0 0 2,-7 0 0 0,4 0 0 0,-1 0 0 0,4 0 0-2,3 0 0 2,1 0 0 0,3 0 0-2,2 0 0 2,-2 0 0 0,2 0 0 0,2 0 0-2,-1 0 0 2,7 0 0 0,0 0 0 0,8 0 0-2,5 0 0 2,7 0 0 1,-4 0 0-2,1 0 0-1,-9 0 0 2,-8 0 0 0,-12 0 0 0,-2-8 0 0,-4-3 0-2,-1-1 0 2,-9 5 0 0,-4 0 0 0,0 2 0-2,-7 5 0 2,2 0 0 0,-4 0 0-2,2 0 0 2,-5 0 0 0,5 0 0 0,-5 0 0-2,-5 0 0 2,-2 0 0 0,0 0 0 0,-3 0 0-2,3 0 0 2,-2 0 0 0,-2 0 0 0,3 0 0-2,1 0 0 2,3 0 0 0,-5 0 0 0,5 0 0-2,0 0 0 2,5 0 0 0,-1 0 0 0,3 0 0 0,6 0 0-2,-1 0 0 2,-1 0 0 0,4 0 0-2,-1 0 0 2,-4 0 0 1,-7 0 0-2,-7 0 0-1,-4 0 0 2,-3 0 0 0,2 0 0 0,2 0 0-2,1 0 0 2,-6 0 0 0,5 0 0 0,-2-5 0-2,2-10 0 2,2-2 0 0,-1-16 0 0,1-16 0-2,2-26 0 2,-6-12 0 0,-3-15 0 0,-4-9 0-2,0-2 0 2,0-6 0 1,5-1 0-2,-1 2 0-1,2 6 0 2,-2 5 0 0,5 14 0 0,-8 17 0-2,6-6 0 2,-1 1 0 0,1-13 0 0,-1-5 0-2,-4-6 0 2,-2 4 0 0,0 9 0 0,0 8 0-2,0 2 0 2,-2 1-2 0,-8 7 0 0,1 4 0 0,1 14 0-2,-1 5 2 3,6 8-4-2,3 7 4-1,0-7-1 2,0 2 1 0,0-4 0 0,0 3 0 0,0 3-1-2,0 4 2 2,0 5-2 0,0-2 3-2,3 8-3 2,3 4 1 0,-6 6-1 0,0 8 0-2,0-5 0 2,0 2 0 0,0-8-3 0,0 4 3-2,0-13 0 2,-6 3-1 0,-4-1 0 0,-8-4 2-2,0 2-1 2,3 3 1 0,2 9 0 0,0 6-1-2,6 5 1 2,-6-3-3 0,-3 1 0 0,-9 0 3-2,-11 2-1 2,0-11 2 0,-5 8-1 0,-2 1 2 0,2-5-2-2,2 5 0 2,-2 0 1 0,5 2 1-2,-7-1-1 2,-2-1 2 1,-3 5-2-2,-4 0 2-1,-2-5-1 2,6 5 2 0,5 0 3 0,2 0-1-2,-1 0-6 2,1 0 3 0,5 0-3 0,-1 0 0 0,-3 0 0-2,4 0 0 2,-2 5 0 0,-8-2 0-2,-5-1 0 2,-4 8 0 0,-7-3 0 0,-8 3 0-2,2-3 0 2,0 3 0 0,10-2 0 0,3-3 0-2,7 2 0 2,3-2 0 0,9-3 0 0,-3 4 0-2,7-1 0 2,-6 1 0 0,-4 2 0 0,2 5 0-2,3-6 0 2,0 5 0 0,-4-1 0 0,6-4 0-2,-2 3 0 2,-7-3 0 0,-2-4 0 0,-2 4 0 0,2-5 0-2,-1-2 0 2,2 0 0 0,9 0 0-2,-7 0 0 2,-1 0 0 0,-5 3 0 0,-3-3 0 0,-5 4 0-2,1-2 0 2,-4 4 0 0,4 1 0-2,3-3 0 2,4-2 0 0,9 2 0 0,5-1 0-2,10-1 0 2,5-2 0 0,4 0 0 0,9 0 0-2,2 0 0 2,2 0 0 0,3 0 0 0,0 3 0-2,0 2 0 2,0-5 0 0,0 0 0 0,0 0-34-2,0 0-152 2,0 0-110 0,15 0-1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7:41.5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931">
    <iact:property name="dataType"/>
    <iact:actionData xml:id="d0">
      <inkml:trace xmlns:inkml="http://www.w3.org/2003/InkML" xml:id="stk0" contextRef="#ctx0" brushRef="#br0">10485 6690 325 0,'3'9'106'7,"-2"-3"-32"-1,-1-4 47 3,0-2-12-2,0 0-38 2,0 0-5-4,0 0-16 3,0 0 0 0,0 0 8 0,0 0 3-2,0 0 9 2,0 0 5 0,0 0-18-2,0 0-7 2,0 0-3 0,0 0-20 0,-13 0-7-1,-3 0-1 0,2 0 2 2,-1 0 8-2,-8 0 7 1,3 0 0-2,-6 0-2 2,-3 7 4 0,-5 1-7-2,-3-3-9 2,-1 4-3 0,-1-3-9 1,-2-4 1-3,4 1-1 2,-7-3 5-1,-1 0-1 1,2 0 6-2,-8 0-4 3,-6 0-1-1,-1 0-2-1,-8 5 0 1,-4 2-4-2,-1 0 1 2,-1 5 1 0,-2-1-4-1,-6 0-1 1,5 2 1 0,-11-3 2 0,2 4-1-3,3-6 1 4,-3-2-3-2,4 0 0 1,3-6-3-2,0 3 2 2,3-3-3 1,3 0 2-1,-1 0 1-2,4 2-4 1,-2-2 5 2,4 3-4-2,2 2 2 0,4 0 3 1,-1-3 8 0,2-2-14 0,3 0 5-2,-2 0-1 2,2 0-2 0,1 0 3-1,8 0-5-1,0 0 2 2,8 0-2 1,-2 0-1-1,1 0 7-2,-1 0-4 2,8 5 0 0,-3 1-1-1,2 0 0 1,-3-3 1-1,-7-3-5 1,-9 0 4 0,-4 0-2-3,-1 0 0 3,-1 2 0 1,2 4 0-1,-4 4 0-2,5 2 0 1,3 0 0 2,6-5 0-1,6 3 0-3,11-8 0 4,4-1 0-2,7 3 0 1,6-4 0-2,5 0 0 3,0 0 0-2,-1 0 0 1,2 0 0 0,-3 0 0-1,-1 0 0 0,0 0 0 2,2 0 0-4,-4 0 0 4,-6 0 0-2,5 3 0 1,-9-3 0-2,-4 3 0 3,0-1 0-1,-6 5 0 0,2-2 0-3,-7-2 0 4,2-3 0-2,0 0 0 1,-3 0 0-1,7 3 0 0,-1 3 0 1,7-1 0 0,-5-2 0 0,5 2 0-1,4-1 0 1,-1-3 0-1,7-1 0 1,7 0 0-2,2 0 0 2,6 0 0 0,-2 0 0-1,-4 0 0 0,1 0 0 2,-4 0 0-2,-3 0 0-1,0 0 0 2,-2 3 0 3,2-3 0-5,0 0 0-1,6 0 0 3,-1 0 0 0,3 0 0 0,-3 0 0 0,6 0 0-2,-1 4 0 2,-3-4 0 0,6 0 0-2,-5 0 0 2,3 0 0 0,2 0 0 0,0 0 0-1,0 0 0 1,0 0 0 0,0 0 0-1,0 5 0-1,-2 7 0 3,2 10 0-1,-3 9 0 0,3 5 0-1,0 4 0 0,0-1 0 0,0-4 0 2,-3 6 0-3,3-1 0 1,-5 5 0 2,3 9 0-2,-1 8 0 0,0 2 0 0,-1 0 0 2,1 1 0-1,3 1 0-2,0 8 0 2,0 5 0 0,0 2 0-1,-1-2 0-1,1 0 0 3,0-7 0-2,0-1 0 2,0-1 0-3,0 3 0 2,0 0 0 0,0 8 0 0,0 1 0 0,0 3 0-2,0-7 0 2,0-5 0 0,0-9 0-2,0-12 0 2,0-7 0-1,0-9 0 1,0 1 0-1,0 2 0 0,0-3 0 2,0 5 0-1,0 3 0-3,0-4 0 3,0-5 0 1,0-4 0-2,0-3 0-1,0-2 0 3,0-1 0-2,0-5 0 1,0-5 0-2,0-5 0 3,0-3 0-2,0-2 0 1,0 3 0-2,0 6 0 3,0 4 0-1,0 2 0-1,0 4 0 1,1-2 0-1,-1 4 0 1,3-7 0-1,1-7 0 0,-1-4 0 1,0-8 0-1,-3 0 0 1,2 0 0-1,-2 0 0 0,0 0 0 1,0 0 0 0,5 0 0-1,5 0 0 1,11 0 0-1,8 0 0 1,3 0 0-1,7 0 0 1,4 0 0-1,-2 0 0 2,5 0 0-3,5 0 0 2,1 0 0 0,9 0 0-1,0 0 0 0,8 0 0 1,1-3 0-1,1-11 0 1,7-2 0-2,-1 4 0 3,3 3 0-2,0 7 0 1,-6 2 0 0,-3 0 0-1,-2 0 0 0,-6 0 0 1,-3 0 0-1,1 0 0 0,-4 0 0 2,4 0 0-1,8 0 0-3,2 0 0 3,12 0 0 1,-6 0 0 2,2 0 0-8,-6 0 0 6,-3 0 0-2,-7-6 0 1,-11 6 0-2,-1 0 0 2,0 0 0-1,-2 0 0 1,9 0 0-2,6 8 0 3,6 9 0-1,1 0 0-1,5-3 0 0,-3-3 0 0,-2 1 0 2,-6-6 0-2,0-2 0 0,-5-4 0 0,-8 0 0 2,0 0 0-2,5 0 0 0,4 0 0 1,-2 0 0-1,2 0 0 2,3 0 0-4,-3 0 0 4,5 0 0-1,-5-4 0 0,3-11 0-2,1 4 0 2,-1 1 0-1,-3-3 0 1,3 6 0-1,-12 1 0 0,0 0 0 1,4 3 0 0,1-3 0-1,7-2 0 0,0-4 0 2,8 2 0-2,-4-5 0 0,0 3 0 1,-10-1 0-1,-3 1 0 1,-5-1 0-2,-4 1 0 2,-1 2 0 0,-3 1 0 0,-9 4 0-2,-5 2 0 3,-8-2 0-2,-7 5 0 1,-6-3 0-2,2-1 0 2,-4 2 0 0,-3-4 0 0,3 4 0-2,1-7 0 2,1-12 0 1,-4-6 0-2,-3-13 0 0,0-1 0 0,3-2 0 1,-3 4 0 0,2-5 0-1,1 7 0 1,2-8 0 0,-5-6 0-1,0-9 0 0,0-9 0 1,0-12 0 0,-23-16 0-1,5-4 0 0,-5 0 0 0,7 8 0 2,2 14 0-2,3 17 0-1,8 5 0 2,1 5 0 1,2-7 0-2,0-6 0-1,0-8 0 3,0-4 0-1,0-3 0-1,0 5 0 0,0 6 0 1,0 8 0-1,0 11 0 1,0 3 0-2,0 2 0 3,0 2 0-2,5 6 0 1,3-1 0-1,-1 3 0 1,3 1 0-1,-3 4 0 1,1-2 0-2,-7 5 0 3,-1 0 0-1,3 2 0 0,-3 3 0-3,0 3 0 4,0 2 0-2,0-1 0 1,0 2 0-2,0 0 0 3,0-1 0-2,0-4 0 1,0 2 0-2,0 2 0 3,0 5 0-2,0 2 0 2,0 1 0-3,0 1 0 1,0-1 0 1,0 5 0 0,0-9 0-1,0-1 0 0,0-8 0 2,0-6 0-2,0-1 0-1,0 10 0 3,-4 5 0-2,-4 5 0 1,4 7 0-2,-3-1 0 2,-3 0 0 1,-4-4 0-2,0 3 0-1,-2-5 0 3,3 2 0-1,0-3 0-1,-2 3 0-1,0-3 0 3,-12 5 0-1,-10 3 0 0,-7-1 0-2,-5 3 0 2,1 0 0 0,9 0 0-1,3 0 0-1,7 0 0 2,-3 0-64 0,4 16-78 0,20-5-102-2,8 12-180 3</inkml:trace>
    </iact:actionData>
  </iact:action>
  <iact:action type="add" startTime="11607">
    <iact:property name="dataType"/>
    <iact:actionData xml:id="d1">
      <inkml:trace xmlns:inkml="http://www.w3.org/2003/InkML" xml:id="stk1" contextRef="#ctx0" brushRef="#br0">18652 9779 443 0,'2'0'317'6,"3"3"-95"1,-2 6-78 1,-3 3-30 0,0-4-32-2,-10 5-27 2,-31-2 1 0,-11 2 8 0,-5-3-9-2,-4-5-7 2,0-5-9 0,-2 0-9 0,2 0-5-2,-10 0-4 2,3 0 3 1,0-2 3-2,-2 2 7-1,9 0-1 2,2 0-6 1,-1 0-5-1,-4 0 0-2,6 0-4 2,-8 6-2 0,2-4 0 0,-6 1-6-2,4 3-1 1,1 0 6 1,5 2-1 1,2 0 4-4,2 2-3 3,0-6-3 1,12 5-12-2,-3-3 0-1,1-1 0 2,2 1 0 1,1-4 0-2,2 1 0 0,5 1 0 0,-5-4 0 2,1 0 0-2,-4 0 0-1,1 0 0 2,2 0 0 0,1-13 0 1,1 6 0-3,2-3 0 1,1 1 0 1,-2 1 0 0,2 1 0-2,-2 0 0 3,2 3 0-1,-4-2 0-1,-7 0 0-1,1 3 0 3,1-3 0-1,1 4 0 0,-5-1 0-3,6-2 0 3,-1 5 0 1,1-5 0-1,5 1 0-2,5-2 0 1,5 3 0 1,5 1 0 1,4 2 0-3,6 0 0 1,1 0 0 2,-1 0 0-1,5 0 0-3,-4 0 0 4,-1 0 0-1,3 0 0-1,1 0 0 0,5 5 0 0,1 24 0 2,3 6 0-1,0 12 0-2,0 2 0 2,0 8 0 0,0 0 0-1,0 9 0 0,0 7 0 1,0 0 0 0,0 4 0-1,0-4 0-1,7 0 0 3,-1 5 0-2,-3 3 0 2,1 7 0-4,-1 0 0 4,0 4 0-2,-2-2 0 1,8-6 0-1,-6-5 0 1,1-4 0 0,4 4 0-1,0 3 0-1,5 1 0 3,-1 0 0-1,1-7 0 0,0-6 0-2,-3-3 0 2,-4-8 0 0,-2-2 0-1,2-7 0-1,-3-2 0 3,-3-6 0-2,0-3 0 2,0-5 0-4,0-6 0 3,0 4 0 0,0-7 0 1,0 0 0-3,0-3 0 1,0-5 0 1,0-7 0 0,0 0 0-2,0-8 0 2,0-2 0 0,0 0 0 0,0 0 0-2,0 0 0 2,0 3 0 0,0-3 0 0,4 2 0-2,7 4 0 3,2 3 0-1,11-1 0-1,8 0 0 0,12-4 0 1,9-4 0 0,15 0 0 0,5 0 0-2,1 0 0 1,-7 0 0 2,-8 0 0-1,-1 8 0-2,-2 4 0 2,8-5 0 0,-3-1 0-1,9-6 0 0,4 0 0 0,10 0 0 2,8 0 0-2,4 0 0-1,-6 0 0 3,-3 0 0-2,-7 0 0 1,-11 0 0-2,-8 0 0 2,-1-3 0 1,3 3 0-1,-6 0 0-3,1 0 0 4,-2 0 0-1,1 0 0-1,1 0 0 0,6 0 0 0,-5-3 0 1,-2 1 0 1,-1-1 0-4,1 3 0 3,-5 0 0 0,0 0 0 1,6 0 0-3,-7 0 0 2,4 15 0-1,1-8 0 2,1 6 0-3,1-6 0 2,3-1 0 0,1 0 0-1,3 2 0 0,8-3 0 1,1 0 0 0,4 2 0 0,-1-2 0-3,3 0 0 4,-5 5 0-1,-7-3 0 0,2-1 0-2,-9 1 0 1,2-5 0 1,-3-2 0 0,1 0 0-2,10 0 0 3,3 0 0-1,4 0 0 0,0 2 0-3,-2 2 0 4,-8-4 0-1,-5 0 0 0,1 0 0-2,-6 0 0 1,6-17 0 2,1-4 0-2,2 8 0-1,-9-1 0 2,-2 6 0 0,-12-1 0 1,-5 4 0-3,-6-4 0 1,-1 3 0 1,0 1 0 1,-4-4 0-4,-4 3 0 4,-3-1 0-2,-5 0 0 1,-1 2 0-1,-4-3 0 1,-1-6 0-1,-6-9 0 2,3-14 0-3,-2-10 0 1,-5-12 0 2,0-9 0-2,0-14 0-1,0-12 0 2,0-13 0 1,0-4 0-2,-12 5 0-1,1 8 0 2,2 2 0 1,2 4 0-1,1 6 0-2,1 5 0 2,5 3 0 0,0 7 0-1,0 2 0 0,0 5 0 1,0 0 0 0,9 5 0 0,-5-1 0-2,1-8 0 1,-5-2 0 2,3-15 0-2,-3-7 0-1,3-4 0 2,-3 6 0 1,0 12 0-2,3 14 0 0,-3 12 0 1,2 10 0 0,-2 3 0 0,5 4 0-3,-1 5 0 4,3-1 0-1,1-2 0-1,0-1 0 0,-5 4 0 0,3 4 0 1,-2 3 0 0,-4 10 0-2,0-4 0 2,0 14 0 1,0-7 0-2,0 8 0-1,0-3 0 3,0 5 0-2,-20 0 0 2,-7 0 0-4,-10 0 0 4,-3 0 0-1,-5 0 0 0,-7 2 0-3,-2 7 0 5,0-3 0-3,-2-3 0 1,2 1 0-3,-2 0 0 3,-1-2 0 1,-4-2 0-1,-1 0 0-2,-2 0 0 1,-4 0 0 2,-2 0 0-2,-1-2 0-1,-3-2 0 2,2 0 0 0,1 4 0 1,-2 0 0-4,2 0 0 3,-7 22 0 1,-2 0 0-1,-4 6 0-3,-8 3 0 4,-6-6 0-1,-2 7 0 0,6-12 0-2,7 1 0 2,5-4 0 0,14-8 0-1,7-9 0-1,4 0 0 3,17 0 0-2,3 0 0 2,14 0 0-3,0 0 0 1,-3 0 0 1,-6 5 0 1,-16 31 0-4,-13 7-75 4,38-24-155-1,-5-2-154-1</inkml:trace>
    </iact:actionData>
  </iact:action>
  <iact:action type="add" startTime="14619">
    <iact:property name="dataType"/>
    <iact:actionData xml:id="d2">
      <inkml:trace xmlns:inkml="http://www.w3.org/2003/InkML" xml:id="stk2" contextRef="#ctx0" brushRef="#br0">4166 6657 771 0,'0'0'401'5,"0"0"-243"3,0 0-75-2,0 0 44 2,0 0-66 0,0 0-39 0,0 0-17-2,-1043 1175 1 2,850-959-6 2,38-53-3-4,32-53-2 3,46-54 2-2,33-36 1 1,44-27-3 0,9-92-18-3,100-63 6 2,70-63 15 1,59-21 4 1,16 23 4-3,-27 60 1 1,-45 67-2 2,-66 72 15-1,-48 24 41-3,-35 44-26 3,-33 61-16 1,-4 33-9-2,-66 27-2-1,-14 4-8 2,-3-13 2 1,10-20-1-4,25-38-1 3,25-35 1 0,16-38 5 0,11-25-1 0,71-25 3-1,70-56 0 1,82-44-5 0,86-38-3-1,53-28 0-1,33-11 0 2,-23 25-7 1,-91 61 3-1,-91 74 4-3,-103 54 7 4,-87 125 4-1,-91 69 9 0,-90 58-18-2,-48 15 1 1,-8-24-1 2,0-31-1-2,35-49 1-1,46-46-1 2,60-50 2 0,79-70-3 0,60-39-1-1,151-110-16 1,148-85 13-1,163-75-1 1,91-56-1-2,-5-2 6 3,-105 60-2-1,-165 104-2-3,-161 132 4 4,-111 105 2-2,-60 167 25 2,-143 124-17-2,-103 63-4 0,-60 13 0 1,-25-36-5 0,23-73-1 0,48-64-1-3,64-74 1 4,83-75 0-1,120-88 0-1,105-95 0-1,201-110 12 3,155-89-6-2,95-56-5 0,-3-1-1 0,-76 45-17 2,-130 79 3-2,-135 114 14 1,-110 101 4-1,-98 66 2 0,-71 143 6 2,-129 78-5-1,-75 50-4-2,-33 5 0 2,13-46-3 0,21-51 5 0,36-70-3-3,71-71 2 3,90-79-4 1,101-48-3-1,170-113-2-2,135-78 1 2,114-60 4 0,50-62-9-2,-1-22 8 2,-76 37-2 0,-116 69-5 0,-119 108 8-2,-94 109-3 1,-81 67 3 1,-45 132 3 0,-124 85-1 0,-76 52 0-2,-44-3-2 2,-6-27 0 1,38-58 0-1,43-54 1-3,81-57 1 3,73-62-1 0,54-28 0-2,134-86 4 2,95-52 0 1,92-40-3-2,56-41-2 1,18-28 0-1,-34-12 0 1,-69 37-13 0,-92 67 5-3,-82 91 5 4,-78 64 3-2,-40 109 0 2,-84 77 2-2,-64 44 0 0,-46 6 0 1,-16-16 3 0,-2-41-2 0,25-37 2-2,38-43-4 1,52-39-1 2,54-31-4-2,43-29-5-1,36-12-83 3,77-70-81-2,-29 18-102 2,7-18-891-3</inkml:trace>
    </iact:actionData>
  </iact:action>
  <iact:action type="add" startTime="15990">
    <iact:property name="dataType"/>
    <iact:actionData xml:id="d3">
      <inkml:trace xmlns:inkml="http://www.w3.org/2003/InkML" xml:id="stk3" contextRef="#ctx0" brushRef="#br0">14622 10332 481 0,'0'0'278'8,"0"0"-77"-2,0 0-67 0,0 0-40 2,0 0-33 0,0 0-22 1,0 0-1-3,-1435 947 5 1,1341-851 20 1,44-42-30 1,43-38-10 0,30-16 14-5,93-33 24 5,70-56-57-2,75-54-4 2,47-67 1-4,43-58 1 4,-19-33-2-2,-55 25 0 1,-80 70 3-2,-79 100-3 2,-62 87 14 0,-46 47 29-2,-13 99 7 3,-97 61-41-2,-61 42-2 2,-43 21-1-4,-29 0-2 3,8-6 1 1,28-20-3-1,49-34-2-2,51-52 8 1,43-53-5 1,54-54 3 1,54-32 2-3,100-49 1 2,89-65-9 0,53-53 0 0,52-60-2-2,20-46-22 1,-30-12 3 1,-57 42 0 1,-96 82 15-4,-86 103 6 4,-82 66 0-1,-37 118 0 0,-103 66 1 0,-61 48-1-2,-38 14 4 1,-9-18 4 2,11-33 2-3,29-52 3 2,44-48 1-1,63-46-5 1,61-45-2-1,42-16-6 1,103-79 7 0,75-47-8 0,74-47-1-2,67-41-5 1,49-48 3 1,19-13-2 1,-54 38-1-3,-91 85-1 2,-112 112 4 0,-126 101 0 0,-58 117 2 0,-118 68-1-3,-76 26 2 4,-35-18 0-1,2-37-2-1,25-47 2-1,63-48 1 2,70-50 4 0,65-40 2-1,39-28 1 0,103-60 3 2,71-43-6-2,74-43-4 0,56-37 1 0,41-36-2 2,23-40 0-1,-4-6-3-2,-61 52-6 2,-86 87-2 0,-101 126 11 0,-100 101 0-3,-52 118 0 4,-112 68 0-1,-49 22 2 0,-20-11 0-3,3-37 3 3,33-51-1 0,41-60 2 0,56-58-5-1,60-55 0 1,48-37 0 0,103-48 8-1,57-75-9 0,64-59-6 1,29-63 3 0,40-51-3 0,17-21 3-2,-44 15-1 2,-79 76-4 0,-90 102 0 0,-108 124 8-2,-51 109-2 2,-116 112 1 0,-60 58 1-1,-35 15 0-1,-4-22 2 2,27-45 0 1,41-55-1-2,57-63 2 0,53-50 2 0,54-45-1 2,42-26-1-1,95-77 6-2,68-56-9 4,69-53-3 0,56-41 2-4,32-23 0 0,-2 13 2 2,-48 44-3 0,-83 79 0 0,-94 103-2-2,-95 74 2 2,-38 129 0-1,-103 69 2 1,-47 30 1 1,-14-5-1-3,-1-32-3 2,17-50 3 0,40-49 0-1,36-59 1 0,46-45-1 1,45-39 2-1,69-36 1-3,72-73-1 4,70-59-1 1,47-32 0-1,11-17 1-3,-11 27-2 4,-38 45-7-2,-59 73 0 1,-50 69 7-2,-50 25-1 3,-48 85-7-2,-13 28-14 2,-72 11-72-3,-43 0-49 2,36-90-54 2,-5-11-142-4</inkml:trace>
    </iact:actionData>
  </iact:action>
  <iact:action type="add" startTime="18315">
    <iact:property name="dataType"/>
    <iact:actionData xml:id="d4">
      <inkml:trace xmlns:inkml="http://www.w3.org/2003/InkML" xml:id="stk4" contextRef="#ctx0" brushRef="#br0">13770 6806 469 0,'0'0'96'5,"0"0"37"3,0 0 25 0,0 0-30 0,0 0 3-1,0 0 1 0,0 0-30 2,-245 346-22-2,114-147-6-1,-18 23-10 2,-3 5-14 0,5-17-11 0,12-37-13-1,25-47-11 3,39-50-8-2,26-39-4 0,34-25-2-3,11-12 0 4,79-49 5-4,53-45 6 3,65-39-11-2,45-30 1 3,32-29 0-1,8-7 1 0,-39 28-2-2,-63 47 2 2,-74 72 0 0,-70 52 12 0,-36 102 58-2,-57 60-54 2,-60 36-18-1,-44 11-1 2,-13-18 2-3,0-34-2 2,21-39 0 0,38-45 2 0,48-34-2-3,40-27 2 4,27-12-2-2,84-23 8 1,67-53 1-2,66-48-8 2,51-50-1 0,40-59 3 1,13-45-2-3,-23 0-2 2,-58 58-10 1,-86 86 3-3,-83 115 8 1,-71 85 2 1,-42 119-2 0,-87 77 0 0,-65 36 8-2,-38-11-3 2,-18-36 2 0,2-44-5 0,31-50-1 0,53-45 15-3,58-45 8 3,66-44-1 1,49-23-8-4,111-58 2 3,77-55-11 1,87-44-3-2,39-60-1 0,50-61-2 1,14-48-12 0,-32 4-8-1,-68 78 2 0,-99 110 10 0,-95 134 8 2,-93 99 3-2,-56 109-3-1,-92 64 0 3,-46 12 0-1,-11-31 0 0,11-41 3-3,30-59 0 4,47-45 4-1,47-44-1-1,47-33-4-1,29-31 9 2,89-21 5 1,59-53-15-1,59-45-1-2,48-50-6 2,48-61 4 1,29-54-4-2,-9-2 1-1,-70 55-11 2,-89 99 3 0,-99 132 7 0,-71 87 3-3,-63 121 3 4,-74 65 0-1,-39-1 3 0,-9-38-2-2,12-49-2 2,28-61 2-1,41-46 3 1,45-32-3-1,47-42 4 1,24-8-1 0,88-69 3-1,60-43-6 0,54-47 0 0,44-47 2 2,33-43-3-1,-4-9-9-3,-42 52-13 3,-65 84 9 1,-73 113 9-2,-82 90 2 0,-34 136 2 1,-103 68 0 0,-40 12 0 0,-12-29 6-3,-13-68-4 4,21-65 2-2,34-51-2 2,42-43 1-3,57-37-3 2,36-15 0-1,94-68 2 2,54-45-2-3,63-52-6 2,41-53 1 0,36-59 0-1,10-15 0-1,-59 57-12 3,-84 108-7-2,-113 142 24 1,-78 199-1-1,-109 125 2 1,-68 71-1-1,-34-1 1 2,-3-46 0-3,22-61 2 2,31-65-1 0,54-72 6-1,50-64-7 0,63-69 2 1,32-38-3 0,107-87 1 0,75-55-1-2,72-45-2 1,64-34-1 2,37-31 0-2,2-16 2 0,-50 25 1 0,-81 51-1 2,-89 78-6-1,-80 78 3-3,-60 57 4 4,-15 90 0-2,-65 64-1 2,-25 32 1-4,2-12 3 4,10-30-1-1,21-49 6-1,22-33-7-1,25-30 5 2,13-19 2 0,57-13 6 1,44-5-13-3,37-52-1 2,19-30-2 0,18-28-4 0,22-29 6-3,19-6-5 4,3 2 4-1,-19 34-3 0,-42 43 2-2,-58 43-25 2,-72 28-53-1,-40 45-71 2,-74 5-180-4,-14 9-97 3</inkml:trace>
    </iact:actionData>
  </iact:action>
  <iact:action type="add" startTime="20114">
    <iact:property name="dataType"/>
    <iact:actionData xml:id="d5">
      <inkml:trace xmlns:inkml="http://www.w3.org/2003/InkML" xml:id="stk5" contextRef="#ctx0" brushRef="#br0">3324 12540 880 0,'0'0'132'5,"0"0"-52"2,0 0-1 2,0 0-34-2,0 0-25-1,0 0 16 2,0 0 41 0,-1078 1052-8 0,944-954 38-2,31-26-91 2,38-28-14 0,33-21-1 0,32-23 3-2,22 0 0 3,93-48 3-2,70-44 1 3,85-38-7-3,54-13 0 0,21 9 5 1,-2 24 12 0,-59 36 9-2,-71 43 19 2,-71 27-14 0,-67 4-6 0,-50 49 12-1,-25 48 7 0,-84 42-42 1,-61 30-3 2,-52 14-1-6,-14 2-1 4,16-18 2 0,35-24 3 1,47-41-1-4,49-41 1 4,47-40 2-2,30-26 1 2,107-85-4-4,85-52 5 3,96-53-7 1,75-22 0-2,46-16 3-1,-15 23-3 2,-68 53-11 0,-108 60 0 0,-101 80 11-1,-102 40 2 0,-53 98 9 2,-123 65-10-2,-72 50 5 0,-61 22-3 0,-14-5 4 1,11-25 2 0,39-42-7-1,74-60-1 1,68-55 4-1,83-66 5 2,74-30-6-6,156-91 5 6,116-64 0-1,116-53-9 0,77-52 0-3,3-9-15 4,-64 46 3-1,-105 77 4-1,-132 92 7-1,-112 79 2 2,-94 49-2 0,-46 85-4 0,-119 55-3-1,-79 36 7 0,-39 2-1 1,-7-15 2 0,21-36 1-2,60-41 3 3,65-53 2-1,64-43 1 0,65-39-4-3,65-31 1 3,112-59 2 0,108-45-5 1,83-37-1-4,48-32 0 3,-14-3 0 1,-70 39-6-1,-94 65-10-2,-102 80 12 2,-83 46 2-1,-53 102-2 2,-89 55-9-3,-82 40 13 2,-56 8 3 0,-10-9 2 0,5-24 2-3,46-36-6 4,57-47 1-2,58-44 10 2,71-68-4-4,47-31-4 3,124-90 1 0,88-59 0 0,79-56-5-2,52-48-2 2,32-42-8 0,-17 3-3 0,-64 46 6-1,-93 77-2 0,-113 95 9 1,-92 89 0 1,-54 56-1-4,-118 108-3 4,-63 66 4-2,-47 36 0 2,-4-6 0-4,12-28 1 4,43-47 3-2,49-53 0 2,65-55-1-3,50-48 3 1,48-15-3 2,103-70 7-1,83-50-2-3,92-43-8 3,56-32-1 0,35-15 1 0,-19 19 0-2,-60 51-3 2,-86 65-4 0,-92 77-1 0,-84 42 7-2,-52 94-11 3,-75 44-25-1,-86 24-57 0,-65 4-37-2,-50-17-45 3,127-129-55-2,4-14-176 2</inkml:trace>
    </iact:actionData>
  </iact:action>
  <iact:action type="add" startTime="21800">
    <iact:property name="dataType"/>
    <iact:actionData xml:id="d6">
      <inkml:trace xmlns:inkml="http://www.w3.org/2003/InkML" xml:id="stk6" contextRef="#ctx0" brushRef="#br0">3082 9945 713 0,'0'0'353'7,"0"0"-174"0,0 0-28 1,0 0-4-2,0 0-99 3,0 0-10-2,0 0 2 1,-475 782-8-2,320-583-16 2,13-27-14 0,21-35 3 1,31-38-4-4,37-38-2 4,32-31 2 1,21-30 1-4,60-7 12 0,70-68 5 1,66-47-19 1,58-44-5 0,34-25 4-1,2-3-2 0,-25 33 2 1,-60 58 2 0,-73 70 3-2,-60 34 5 2,-47 104 39 0,-25 47-9 0,-68 34-29-2,-53 2-7 3,-24-17-3-2,0-28 1-1,13-42 0 3,35-35-1-1,42-36 0-1,35-30-1 1,20-23-2-2,94-69 3 2,69-48 10 0,83-38-10 1,77-23 4-3,47-19-3 2,-8 13 4-1,-39 49-5 2,-80 76-6-3,-87 82 6 2,-62 70 4-1,-68 90 11 2,-26 43-4-3,-84 16-8 2,-39-19-2-1,-22-23 2 2,-7-38-2-4,19-36 3 4,31-43 0-1,48-33-4 0,47-27-1-3,33-40-3 4,95-51 2-2,67-42 1 1,70-37-2-1,54-43-2 0,36-38 1 1,-34 24-6 1,-65 62-4-3,-96 110 10 1,-104 115 4 1,-53 134 0 1,-141 87-2-3,-90 39 2 2,-64-8 1-1,-31-33 1 2,30-67-1-4,55-66 5 3,68-65 2 0,81-54 0-2,88-33-4 3,44-97 0-2,129-55 1 2,108-59-5-1,109-27-1-2,66-22-3 2,35-1 3 0,-53 27-8-3,-92 77 9 4,-102 88-12-1,-99 75 10-1,-84 95 2-1,-53 81 1 2,-90 52 1 1,-73 20 1-2,-55-13 2 2,-21-31-1-4,4-47 2 3,22-42-4 1,56-44-2-2,62-38 3-1,61-33-3 3,34-56 2-2,100-63-2-1,79-40 9 2,82-33-7 0,63-30-1 1,42-17-1-2,-18 12-12-1,-70 52 0 3,-91 86 1-2,-96 89 11 2,-82 76 0-3,-27 90-1 2,-93 42 0 0,-31 5 0 1,-12-22 2-4,11-41 1 2,31-51 0 2,40-35 0-4,41-37 1 4,31-27 0-2,39-10-1 2,70-51 3-2,52-31-5 0,39-29 0 0,27-39 0 2,27-43 0-1,9-38-2-3,-17-9 2 3,-39 33 2 0,-59 67-2 0,-46 79 0-2,-46 71-1 3,-46 64 1-1,-10 76 0 0,-59 40 1-2,-40 22 4 1,-11-9-5 2,9-11 0-2,14-19 0-1,27-39-1 2,24-50 1 1,21-38 0-2,15-36 2 0,61-16-2 1,50-56 0-1,39-35 2 2,11-33-4-3,3-23 1 2,-3-19-3-1,3-11-3 2,-11 19 1-4,-11 35-8 4,-30 45-30-2,-41 57-39-1,-33 37-41 3,-35 6-68-2,-3 38-176 1,-24-7-164 1</inkml:trace>
    </iact:actionData>
  </iact:action>
  <iact:action type="add" startTime="23338">
    <iact:property name="dataType"/>
    <iact:actionData xml:id="d7">
      <inkml:trace xmlns:inkml="http://www.w3.org/2003/InkML" xml:id="stk7" contextRef="#ctx0" brushRef="#br0">13481 12634 699 0,'0'0'188'6,"0"0"-49"2,0 0-12-2,0 0-3 3,0 0-32-2,0 0-40 2,0 0-13-4,-1245 954-15 3,1143-896 2 0,40-27-18-2,33-23-5 2,29-8 0 0,62-30 12 0,66-43 22 0,59-36-15-2,61-30-14 3,50-26-4 2,49-29 0-6,-11 10 4 4,-49 36 12-2,-80 55 6 2,-86 70 6-2,-65 29 9-2,-56 99 17 3,-11 48-37 0,-98 41-12 1,-55 32-7-3,-33-1 0 2,-13-3-1 0,10-20 0 0,32-30 1-2,43-49 4 2,48-50-4 0,38-41 0 0,39-32-2-2,57-37 2 0,86-65-1 1,91-53 1 2,71-47-2-3,68-42 2 1,33-30 1 2,-25 3-3-1,-80 61-17-2,-105 94 2 2,-100 116 15 0,-92 98-1 0,-34 100-1-3,-98 51 2 3,-54 20 2 0,-39 9 6 1,-12-8-3-4,13-31 0 3,30-49-1 1,55-68-4-2,61-62 4 0,51-49-2 0,47-17 0 2,117-79-1-4,84-47 6 3,85-45-7 0,54-41-2 0,55-38-11 1,8 4-9-4,-40 48-9 4,-87 80-7-2,-113 102 18 2,-123 74 18-3,-64 104-1 2,-113 67-4-1,-75 32 6-1,-33-8 1 3,-5-40 1-1,26-49 0 0,48-55 0-1,58-53 2 0,57-48-3 0,43-16-2 1,101-75 2-2,75-47 4 3,66-29-3-2,49-26-1 2,33-26 2-1,17-20-2-2,-7 8-4 2,-38 31-42 0,-86 78-11 0,-92 103 5-2,-106 79 48 1,-49 112-3 2,-92 51 7-1,-29 14 6-2,-5-26-3 2,14-33 0 0,28-54 3-2,40-55 3 2,40-44-6-1,35-27 1 1,58-52-1 1,71-46 6-4,60-43-9 3,44-29-1 0,53-28-1 0,34-19 1-2,-1 15 0 3,-39 48-1-2,-69 74 2-1,-85 80 2 2,-94 128 0 1,-32 99-2-2,-100 71 0 1,-45 33 0-1,-19-20 1 1,-5-31 0-1,14-61 0 0,17-62 1 1,48-58-1-1,37-55-1 1,53-44 0-2,39-59-1 3,88-84 1-2,57-74 0 1,54-54-1-2,20-31 1 3,0-1-1-1,-30 30-5-1,-56 73-6 0,-68 81 3 0,-50 82 6 1,-54 61 2 1,-9 107-3-4,-69 64 3 4,-38 47 1-1,-8 9 5 0,-16-23-1-3,13-38-2 4,22-50 1-2,36-49-1 2,33-44 0-4,36-41 3 3,24-14 0 1,81-79 4-1,45-43-9-2,34-44-1 2,3-28-4 0,5-10-16-1,-7 22-33 2,-40 50-119-4,-120 123-47 4,-25 17-294-2</inkml:trace>
    </iact:actionData>
  </iact:action>
  <iact:action type="add" startTime="25901">
    <iact:property name="dataType"/>
    <iact:actionData xml:id="d8">
      <inkml:trace xmlns:inkml="http://www.w3.org/2003/InkML" xml:id="stk8" contextRef="#ctx0" brushRef="#br1">25205 9571 472 0,'0'0'454'7,"0"0"-306"1,0 0-12 0,0 0-12-2,0 0-17 2,0 0-6 0,0 0-21 0,700-208-8 0,-423 105-10-2,61-21-3 2,43-20-6 1,25-14-12-4,15-10-11 4,-12-14-14-2,-22-3 3 2,-46-3-2-1,-40 10 3-3,-40 21-6 3,-48 25-2 0,-56 30-5-2,-57 37-4 2,-48 27-3 1,-34 19 0-1,-18 19 0-3,0 0 0 4,-74 15 0-1,-45 41 0-1,-44 16 0-1,-25 0 0 3,-21 2 0-2,-8-1 0 2,2 2 0-1,18 1 0-2,28-8 0 1,42-18-3 2,45-12-4-4,38-19-5 3,39-16-6 0,5-3 4 0,75 0 7-2,47-37-1 2,41-20 7 0,32-8 1 1,9-8-2-3,-1 1 4 1,-16 11-1 1,-26 7 2 0,-44 16-3 1,-46 21-1-3,-37 17 1 1,-28 0 2 1,-6 43-2 1,0 18 0-3,-40 13-4 2,-7 7 3 0,-10 5 0-3,3-9-1 4,4-3-2-1,10-15-26-1,14-24-45 0,15-15-45 0,11-20-39 2,0-5-75-2,40-34-173 0</inkml:trace>
    </iact:actionData>
  </iact:action>
  <iact:action type="add" startTime="26467">
    <iact:property name="dataType"/>
    <iact:actionData xml:id="d9">
      <inkml:trace xmlns:inkml="http://www.w3.org/2003/InkML" xml:id="stk9" contextRef="#ctx0" brushRef="#br1">30475 6731 455 0,'0'0'146'3,"0"0"10"6,0 0-2-2,0 0-29 1,0 0 4-2,0 0-29 2,-494 65-35 0,374 49 7 0,26 6-11 0,40-9-12-2,45-19-3 2,18-24 5 0,82-24-2-2,30-30-20 2,25-14-21 0,9-50-8 1,-10-46-1-2,-17-23 1 2,-30-16-5-2,-38 8-1 2,-45 0-16-4,-15 8-59 3,-59 13-65 0,1 81-155 0,-9 8-832-1</inkml:trace>
    </iact:actionData>
  </iact:action>
  <iact:action type="add" startTime="27155">
    <iact:property name="dataType"/>
    <iact:actionData xml:id="d10">
      <inkml:trace xmlns:inkml="http://www.w3.org/2003/InkML" xml:id="stk10" contextRef="#ctx0" brushRef="#br1">24181 12733 165 0,'0'0'785'6,"0"0"-580"1,0 0-62 1,0 0-10 0,0 0-18-2,0 0-21 3,1456-800-9-2,-1039 611-11 3,17 3-9-3,-10 3-14 1,-9-2-2-1,-18 0-25 2,-32 5-11-3,-30 27-8 2,-64 38 0 0,-60 40 2 0,-67 33 4-2,-48 20-5 2,-48 10-4-1,-28 12-2 1,-20 0-1-4,-43 4-11 4,-70 41-11 0,-48 9 18 1,-28 6-5-4,-11-11 2 4,9-8-4-1,23-11 0 0,27-13-4-3,30-4-6 3,38-3-4 1,31-7 8-1,28-3-9-2,14 0-3 1,0 0 16 1,47-13 3 0,30-27 2-2,20-8 2 2,24-5 4 1,24-4 3-1,11 1-2-2,1 9 3 1,-17 15-1 2,-35 19 1-1,-33 13 0-3,-31 0 5 4,-21 11 3-1,-20 36 8 0,-9 18-9-2,-49 13-7 2,-26 7 0 0,-14-7-1 0,-1-2 0-2,9-7 1 2,12-7 2-1,19-15-2 1,19-11 0-1,20-14-1 1,12-13-1-1,8-9-14 1,4 0-69-2,60 0-75 2,33-37-47 0,-36 7-108 1,5-4-664-4</inkml:trace>
    </iact:actionData>
  </iact:action>
  <iact:action type="add" startTime="27749">
    <iact:property name="dataType"/>
    <iact:actionData xml:id="d11">
      <inkml:trace xmlns:inkml="http://www.w3.org/2003/InkML" xml:id="stk11" contextRef="#ctx0" brushRef="#br1">30183 9950 637 0,'0'0'134'5,"0"0"-4"1,0 0-41 2,0 0-41 0,0 0 51 0,0 0-11-2,-350 74-16 3,189 19 15-2,16 11-16 2,29 3-9-4,47 5 0 3,44-9 3 0,25-15-6 0,38-17-12-2,65-24-24 2,32-22-8 0,21-25-11 1,5-3-4-3,3-75-5 2,-19-42 2 0,-21-30-6 0,-35-13 3-3,-49 8-2 3,-40 17-24 1,-13 24-47-1,-71 23-100-3,21 83-118 4,-10 8-375-2</inkml:trace>
    </iact:actionData>
  </iact:action>
  <iact:action type="add" startTime="28439">
    <iact:property name="dataType"/>
    <iact:actionData xml:id="d12">
      <inkml:trace xmlns:inkml="http://www.w3.org/2003/InkML" xml:id="stk12" contextRef="#ctx0" brushRef="#br1">24486 15417 601 0,'0'0'405'5,"0"0"-187"1,0 0-33 2,0 0-38 0,0 0-41 0,0 0-16-2,791-400-15 2,-538 274-10 0,68-12-17 0,50-7-14-1,51-8 0 3,20-10-11-2,-14-2-7 0,-32 2-16-3,-43 11 0 5,-44 15 0-3,-45 10 0 1,-50 12 0-2,-47 14 0 2,-52 19 0 0,-46 20 0 0,-41 18 0-2,-28 12 0 1,-18 15-24 1,-66 17-2-1,-39 0 11-2,-35 52 13 4,-27 23-1-2,-8 4 0 2,-4-1-6-4,15-10-7 3,16-12 1 0,32-11 9 0,40-9 6-2,32-12-2 3,40-16 1-2,22-8 1 2,0 0-1-4,78-7-2 4,38-23 0-1,42-10 3 0,29-2-2-2,6 3 4 2,-12 6-2 0,-39 10 1 0,-42 12 0-2,-33 11 3 2,-39 0-3-1,-18 13 4 1,-10 49-5-2,-18 20 0 3,-38 8-2-1,-11-9 1-1,-2-19-1-1,8-20 0 3,14-17-2-2,20-13-13 2,17-9-65-4,7-3-20 3,3 0-24 0,20-3-44 0,8-14-62-2,21-6-282 2</inkml:trace>
    </iact:actionData>
  </iact:action>
  <iact:action type="add" startTime="29008">
    <iact:property name="dataType"/>
    <iact:actionData xml:id="d13">
      <inkml:trace xmlns:inkml="http://www.w3.org/2003/InkML" xml:id="stk13" contextRef="#ctx0" brushRef="#br1">30503 12772 114 0,'0'0'707'7,"0"0"-622"-2,0 0-7 3,0 0-50 0,0 0 24 0,0 0 38-2,-168-37 0 2,59 108-7 0,2 16-1 0,18 9-14-2,13 5-2 2,29 3-9 0,34-8-2 0,13-4-1-2,39-21-14 3,45-21-15-2,21-18-1 2,15-28-18-1,9-4-6 0,0-49 0-1,-4-50-1 2,-12-26-4-3,-26-9 1 4,-42 4-1-4,-38 18-15 1,-14 13-32-1,-70 16-36 2,13 65-78 0,-4 11-133 0</inkml:trace>
    </iact:actionData>
  </iact:action>
  <iact:action type="add" startTime="33322">
    <iact:property name="dataType"/>
    <iact:actionData xml:id="d14">
      <inkml:trace xmlns:inkml="http://www.w3.org/2003/InkML" xml:id="stk14" contextRef="#ctx0" brushRef="#br1">30948 2208 579 0,'0'0'464'9,"0"0"-303"-2,0 0-19 1,0 0-40-2,0 0-25 2,0 0-1 0,0 0 13 0,0-7 10-2,0 7-8 2,0-4-9 0,0 4-17 0,17 0-45-2,20-3-20 2,16-2 0 0,11-7 0 0,8-5 0-2,7-8 0 2,6-3 0 1,-4-6 0-1,-7 6 0-2,-7 4 0 2,-10 0 0-1,-17 11 0 2,-7 1 0-2,-6 7 0 0,-16 5 0 0,-8 0 0 1,-3 0-114-2,0 0-35 2,-10 20-86 0,-10-1-49 0,-1 13-358-2</inkml:trace>
    </iact:actionData>
  </iact:action>
  <iact:action type="add" startTime="33781">
    <iact:property name="dataType"/>
    <iact:actionData xml:id="d15">
      <inkml:trace xmlns:inkml="http://www.w3.org/2003/InkML" xml:id="stk15" contextRef="#ctx0" brushRef="#br1">31058 2604 736 0,'0'0'259'7,"0"0"-125"2,0 0 3-4,0 0 3 3,0 0-51 0,0 0 22 0,54-30 11 0,-11 20-23-2,14 3-36 2,4-8-9 0,8 2-15 0,2-4-10-2,-7 3-21 2,-7 2 1 0,-14 2-8-2,-13 4 0 3,-3-3-1-2,-17 6-24 2,0-2-54-4,-7-7-55 4,-3-1-87-2,0 7-64 2,0-2-274-4</inkml:trace>
    </iact:actionData>
  </iact:action>
  <iact:action type="add" startTime="34151">
    <iact:property name="dataType"/>
    <iact:actionData xml:id="d16">
      <inkml:trace xmlns:inkml="http://www.w3.org/2003/InkML" xml:id="stk16" contextRef="#ctx0" brushRef="#br1">32905 1262 714 0,'0'0'189'5,"0"0"-127"1,0 0-19 2,0 0-28 0,0 0 14 0,0 0 14-2,-128-84 6 2,60 93 2 0,-3 40-5 0,0 18-4-2,-4 20 22 3,7 18-15-2,4 15-9 1,14 15-3-2,23 6-1 2,20-4-9 1,7-10-3 0,27-14-5-3,41-17 1 2,28-15 23 0,8-16 5 0,9-28-6-1,5-25-10 0,-2-12-27 1,-5-64 8 0,-9-47-13-3,-14-31-3 4,-20-27-3-1,-28-5 3 0,-27 5 2-2,-13 21 0 3,-9 30-3-2,-39 31 0 2,-32 38-78-4,-17 36-70 3,45 13-72 0,0 30-252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57:01.7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act:action type="add" startTime="4806">
    <iact:property name="dataType"/>
    <iact:actionData xml:id="d0">
      <inkml:trace xmlns:inkml="http://www.w3.org/2003/InkML" xml:id="stk0" contextRef="#ctx0" brushRef="#br0">30958 5202 360 0,'0'0'195'21,"0"0"-102"-21,0 0 59 1,0 0-5 7,0 0-19-2,0 0 22 2,0 0-4 0,-10 0-22-1,10 0-22 0,0-3-15 0,10-4-16 2,31 2-11-3,30-8-16 1,29-6-17 1,29-5-3 0,14-1 1 2,6-1-1-5,1 9 4 4,-5 6-7-2,-12 3 6 2,-7 3-15-4,-24 2-12 3,-25-1 0 0,-30 2 0 0,-18-1 0-2,-13 0 0 2,-8-2 0 0,-8 2 0 0,0 3 0-2,-53 0 0 2,-32 8 0 0,-41 20 0 0,-12-2 0-2,-6-7 0 2,4-5 0 0,20-7 0 0,5-7 0-2,28 0 0 2,23 0 0 0,18 2 0 1,26 1 0-4,14-1 0 3,6 1 0 0,0 0 0 0,39 8 0-2,41 4 0 2,18 2 0 0,2 1 0-2,-13 6 0 2,-7-4 0 0,-15 0 0 0,-17-7 0-2,-16-5 0 2,-16 1 0 0,-9-7 0 0,-7 4 0-2,0 3 0 2,-54 1 0 1,-19 5 0-2,-25-5 0 2,4-6 0-4,1-4 0 3,12 0 0 0,22 0 0-2,18 0 0 2,21 0 0 0,17 0 0 0,3 0 0 0,7 0 0-1,46 3 0 0,28 10 0 1,13 8 0 0,-1-1 0-2,-12-5 0 2,-25-2 0 0,-19-4 0-2,-20-2 0 2,-14-7 0 0,-3 3 0 0,0 0 0-2,-17-1 0 2,-27 4 0 0,-8 3 0 0,8-7 0 1,4 1 0-4,9 2 0 4,8-1 0-1,9-1-9-2,5 2-77 1,9 3-78 1,0-8-92 0,0 5-113 0</inkml:trace>
    </iact:actionData>
  </iact:action>
  <iact:action type="add" startTime="11476">
    <iact:property name="dataType"/>
    <iact:actionData xml:id="d1">
      <inkml:trace xmlns:inkml="http://www.w3.org/2003/InkML" xml:id="stk1" contextRef="#ctx0" brushRef="#br0">1095 2476 956 0,'6'-3'126'8,"-6"3"-53"-3,0 0 16 3,0 0-32 0,0 0 1 0,4 0 12-2,5 0 8 2,-1 0 15 0,8 0 14 0,0 0-22-2,9 0-34 2,5 5 9 1,7 10-28-1,12-2-21-2,6-4 6 2,10-9 7 0,11 0-8 0,13 0 5-1,16 0-1 0,14 0-17 1,21 0-3 0,15 0 0-2,9 5 0 2,7 7 0 0,3-7 0 0,-1-5 0-2,-5 0 0 2,-4 0 0 0,-22 0 0 0,-16 0 0-2,-12-8 0 2,-4-9 0 0,-2 3 0 0,-5-2 0-2,4 0 0 3,-3 3 0-2,3 5 0 1,2 4 0-2,3 4 0 2,-2 0 0 0,-7 0 0 0,-6 0 0-2,-13 0 0 2,0 4 0 0,0 9 0 0,6-1 0-2,0 0 0 2,7-8 0 0,5-1 0-2,9 1 0 2,1-4 0 0,-2 0 0 0,-9 0 0 0,2 0 0-2,-1 5 0 3,-7 7 0-2,7 5 0 1,-2 3 0-2,0 7 0 2,4 1 0 0,6 3 0 0,5-4 0-2,8-4 0 2,6-9 0 0,-3-8 0 0,-10-6 0-2,-11 0 0 2,-13 0 0 0,-10 0 0 0,-8 0 0-2,2 0 0 2,-3 0 0 0,-1 0 0 0,5 0 0-2,3 0 0 3,13 0 0-2,-5-8 0 1,12-1 0-2,-4 6 0 2,-8 3 0 0,8 0 0-2,-11 0 0 2,8 0 0 0,0 14 0 0,8-8 0 0,5-6 0-2,9 0 0 2,9 0 0 0,13 0 0 0,3-13 0-2,1 1 0 2,-14 7 0 0,-9 1 0-1,-11 1 0 0,-4 2 0 2,-2-6 0-2,5 1 0 2,2-1 0-4,9-3 0 3,-1 3 0 0,-3-5 0 0,7 0 0-2,-11 4 0 2,0-3 0 0,-6 3 0-2,1-1 0 2,-1 0 0 0,7 4 0 0,5-2 0 0,11 2 0-2,11 5 0 2,7-2 0 0,1-1 0 0,1 3 0-2,-5-5 0 3,-1 2 0-2,7 1 0-1,2-2 0 2,8 1 0 0,-4 3 0 0,-2 0 0 0,3 0 0-2,-6 0 0 2,-5-3 0 0,1 1 0 0,-7-3 0-2,1 5 0 2,6-4 0 0,-1 4 0 0,1 0 0-2,-4 0 0 2,-4 0 0 0,-7 0 0 0,5 0 0-2,-4 0 0 3,1 0 0-2,-4 0 0 1,-2 0 0-2,1-8 0 2,-7-4 0 0,-6 4 0-2,-9 6 0 2,-5 2 0 0,-12 0 0 0,-6 0 0 0,-10 0 0-2,0 0 0 2,-10 0 0 0,3 0 0 0,-3 0 0-2,5 0 0 2,-5 0 0 0,0 0 0 0,-13 0 0-2,-6 0 0 3,-6 0 0-2,-5 0 0 1,-4 0 0-2,2 2 0 2,2 2 0 0,9-4 0 0,7 0 0-2,0 0 0 2,6 0 0 0,0 0 0 0,1-6 0-2,-1 0 0 2,-6 6 0 0,-4 0 0 0,-2 0 0-2,-3 0 0 2,-7 0 0 0,-3 0 0 0,0 0 0-2,3 6 0 3,10 0 0-2,4 1 0 2,4-1 0-4,-8-3 0 3,-8-1 0 0,-15-2 0-2,-5 0 0 2,-6 0 0 0,-3 0 0 0,-4 0 0 0,2 0 0-2,-2 0 0 2,0 0 0 0,0 0 0-2,0 0-119 2,0 6-315 0</inkml:trace>
    </iact:actionData>
  </iact:action>
  <iact:action type="add" startTime="14022">
    <iact:property name="dataType"/>
    <iact:actionData xml:id="d2">
      <inkml:trace xmlns:inkml="http://www.w3.org/2003/InkML" xml:id="stk2" contextRef="#ctx0" brushRef="#br0">19505 2748 403 0,'0'0'302'6,"0"0"-129"2,0 0-43 0,0 0-41-3,0 0-10 3,0 0-14 0,18 43-26 1,2-43-6-1,6 0-12-1,7 0 4 0,4-15 11 1,0 1-6-2,5-2-2 2,6-4-11 0,6-1-6 0,7-4-5 0,-5 5-1-2,-2 1-1 1,-2 7-1 2,-7 7 0-3,7 5 5 2,-8 0-2 0,5 0-4 0,0 0 2-2,-2 0-2 2,2 0 0 0,-4 0-1 0,-2 5 1 0,5 7-1-1,0-1 4 0,0 3-3 2,13-5-1-2,0-1-1-1,18-1 0 2,5-5-1 0,9 1 1-2,7-3 0 2,-3 2 1 0,-1 4 1 0,-12 1-1-2,-10 5 0 2,-10 6 0 0,-9 1 2 0,-3 3 0-2,-1 5 0 2,-9-3 3 0,-2 7 4 0,-8-2 3 0,2-7-6-1,-8-6-4 0,4-7-3 1,3-9-2 0,14 0-3-2,6 0 4 2,5-19-1 0,8-7 0 0,-5 0 2-2,-2 1-3 2,2 5 3 0,-10 7 3-2,2-1-3 2,-6 2 0 0,0 2 0 0,-4 1 0-2,0 3 2 2,-2 4-1 0,2 2 0 0,1 0 1 0,-4 0 0-2,1 0 3 2,2 2-2 1,1 6-1-4,9-4-2 3,7-4-1 0,4 0 0 0,12 0-2-2,1 0 2 2,7-14 1 0,-3-1 0 0,2 4 0-2,-6 0 1 2,-8 1 4 0,-5 3-1 0,-6-1-2-2,-1-1 0 2,-4 6-1 0,-8-2 0 0,5 5 2-2,-7 0-1 2,-4 0 4 0,2 2-2 0,-5 13-2-2,-4-1 0 2,4 3 2 0,0-3 1 0,4 0-3 0,-3-3-2-2,-1-5 0 2,5-3-1 0,3-3-3-2,-1 0 1 2,11 0-4 0,9-26 3 0,-2-5 2-2,6 0-2 2,-6 3 4 0,-9 8 1 0,-4 10 2-2,-7 3 6 2,-2 7 3 0,1 0-4 0,1 0-1-2,-1 0-2 2,0 0-3 0,0 0 0 0,12 0-2-2,-4 0 2 2,6 0 0 0,2 7 0 0,1-2-2-2,2 0 5 2,1-2-3 0,-4-3 0 0,-4 0-2-2,-4 0 0 2,-1 0 0 0,-5 0 1 0,-2 0-1-2,4 0 1 3,1 0 2-2,10 0-3 2,3 0 1-4,10 0 2 3,-1 8-2 0,-2 3 0 0,3-2 0-2,1-9-2 2,7 0 1 0,-4 0-1 0,4 0 1-1,-7 0 0 0,-2 0 0 1,-5 0 2 0,-2-9-2-2,-5-6-2 2,-2-2 0 0,3 0 2 0,-14 10 1-2,0 7 0 2,-2 0 1 0,-6 0-2 1,6 0 0-4,1 4 0 3,2 7 0 0,5-6 0 0,1-1-3-2,5-4 1 2,5 0 1 0,-2 0 0 0,-2 0 2-2,0 0-1 2,-3 0 1 0,0-4 0 0,1-4-1-1,3 0 0 0,4-6-1 1,-7-3 1 0,2-3-1-2,-3 3 1 2,1 0-1 0,-3 4 1 1,1 6 0-4,-3 7 1 3,1 0 1 0,-5 0-2 0,-5 0 0-2,-1 9 0 2,1-4 0 0,1-2 0 0,7-3-2-1,6 0 2 0,8 0-1 1,7 0 1 0,3-8-1 0,2-18-2-2,-1 1 0 2,-8 12 0 0,-6 10 3-2,-7 3 3 3,-3 0-3-2,-8 20 0 2,-2-2 2-4,-8-1-2 3,2-5 1 0,-3-4-1 0,10-5-6-2,8 3 5 2,8 2 1 0,14 1-1 0,2-1 2-2,5-3 1 2,-2 0-2 0,-12-5-3 0,-10 0 1-2,-18-5-7 2,-11-39-80 0,-20-15-111 0,-3 34-124-2,0 5-355 2</inkml:trace>
    </iact:actionData>
  </iact:action>
  <iact:action type="add" startTime="24335">
    <iact:property name="dataType"/>
    <iact:actionData xml:id="d3">
      <inkml:trace xmlns:inkml="http://www.w3.org/2003/InkML" xml:id="stk3" contextRef="#ctx0" brushRef="#br0">5730 10142 1028 0,'29'0'317'7,"13"0"-197"-1,15 0 18 2,20 0 2 0,29-3-64 0,34-11-24-2,23 6 8 2,12 3-11 0,15 5 4 0,7 0-39-2,3 25-14 2,2-1 0 2,-5-7 0-3,-13-14 0-1,-15-3 0 3,-31 0 0-1,-38-12 0 0,-45-1 0-2,-30 4-80 2,-25 9-117 0,0 0-136-2,-29 0 6 2</inkml:trace>
    </iact:actionData>
  </iact:action>
  <iact:action type="add" startTime="25095">
    <iact:property name="dataType"/>
    <iact:actionData xml:id="d4">
      <inkml:trace xmlns:inkml="http://www.w3.org/2003/InkML" xml:id="stk4" contextRef="#ctx0" brushRef="#br0">16271 10109 4 0,'0'0'1044'3,"0"0"-817"5,0 0-56 0,0 0-75 0,0 0-30-2,0 0-24 2,256 60-8 0,-174-60 3 0,33 5 4-2,35 2-2 2,32 3-9 0,12 0-4 0,3 4-14-2,-13-3-8 2,-27-9-4 0,-33-2 0 2,-32 0-22-6,-36 0-74 4,-17-10-137 0,-39 3-97 0,0 7-826-2</inkml:trace>
    </iact:actionData>
  </iact:action>
  <iact:action type="add" startTime="25862">
    <iact:property name="dataType"/>
    <iact:actionData xml:id="d5">
      <inkml:trace xmlns:inkml="http://www.w3.org/2003/InkML" xml:id="stk5" contextRef="#ctx0" brushRef="#br0">25427 9945 894 0,'0'0'242'7,"0"0"-101"2,0 0-40-4,0 0-42 4,0 0-3-2,0 0 22 1,0 0 2-2,752-40-14 2,-495 40-18 0,11 0-9 0,-23 0-1-2,-41 7-7 5,-53 13-17-4,-56-3-14 2,-44-7-1-4,-33-10-48 3,-18 0-120 0,-24 0-162-1,-18 0-436-1</inkml:trace>
    </iact:actionData>
  </iact:action>
  <iact:action type="add" startTime="33936">
    <iact:property name="dataType"/>
    <iact:actionData xml:id="d6">
      <inkml:trace xmlns:inkml="http://www.w3.org/2003/InkML" xml:id="stk6" contextRef="#ctx0" brushRef="#br0">2665 16614 525 0,'0'0'464'8,"0"0"-278"0,0 0-8-3,0 0-28 3,0 0-27 0,0 0-32 0,0 0-28-2,176-8-24 2,-61 8-9 0,23 0 3 0,5 0-7-1,-5 0-8 0,-12 0 7 2,-32 0 7-2,-27-6-7-1,-28 6-4 2,-32 0-3 1,-7 0-18-2,-16 0 0-1,-71 0 0 2,-46 11 0 0,-39-5 0 1,-5-6 0-3,7 0 0 2,30 0 0 0,35 0 0 0,38 0 0-2,33 0 0 2,19 0 0 0,15-6 0 0,0-5 0-2,73-6 0 2,34 8 0 1,26-3 0-2,4 12 0-1,-24 0 0 2,-21 0 0 0,-35 8 0 0,-30-4 0-2,-21-4 0 2,-6 3 0 0,0 9 0 0,-13 8 0-2,-29 7-74 2,-20 8-38 0,33-25-99 0,4 2-139 0</inkml:trace>
    </iact:actionData>
  </iact:action>
  <iact:action type="add" startTime="34846">
    <iact:property name="dataType"/>
    <iact:actionData xml:id="d7">
      <inkml:trace xmlns:inkml="http://www.w3.org/2003/InkML" xml:id="stk7" contextRef="#ctx0" brushRef="#br0">11750 16544 482 0,'0'0'350'7,"0"0"-174"-3,0 0-64 4,0 0-38 0,0 0-32 0,0 0 18-2,-192 5-9 2,192-5 2 0,0 0 4 0,55 3 2-2,37-3-25 2,42 0 13 1,22 0 9-2,5 0-17-1,-14 0 1 3,-34 5 2 0,-28 8 8-1,-28-4-17-2,-24 1-2 3,-23-5-8-1,-10 1-4-2,-17 5-17 0,-63 4-2 2,-34 2-2 0,-36-4 2 0,-8-8 4-2,13 5-4 2,29 0 0 0,35-3-2 0,38-2 2-2,27-3 0 2,16-2-1 0,3 0-5 0,71-34-11-2,33 4 16 2,15 8-3 0,-9 19-22 0,-26 3-47-2,-28 37-98 2,-59-9-85 0,0 2-34 0</inkml:trace>
    </iact:actionData>
  </iact:action>
  <iact:action type="add" startTime="35797">
    <iact:property name="dataType"/>
    <iact:actionData xml:id="d8">
      <inkml:trace xmlns:inkml="http://www.w3.org/2003/InkML" xml:id="stk8" contextRef="#ctx0" brushRef="#br0">20703 16733 261 0,'0'0'705'7,"0"0"-521"1,0 0-69-2,0 0-27 2,0 0-54 0,0 0 6 0,0 0 12-3,311-21 17 4,-201 16 5 0,-1-1 0-2,-6 6-14-1,-13 0-3 2,-16 0-18 0,-25 0-16 0,-18 0 0-2,-20 0-12 2,-8 0-1 0,-3 0-10 0,0 0-4-2,-23 0-4 2,-41 17 8 0,-20 7 0 0,-16-3 0-2,3-4 0 3,11-3-3-2,18-9 1 1,32-5-7-2,17 0-2 3,19 0 6-2,0 0 5 1,67 0 1-2,31 0 10 2,26 0-6 0,6 0-1 1,-17 0 3-4,-19 0-2 3,-26 0 4 1,-31 0-5-2,-21 0 4-1,-16 0 0 2,0 0-5 0,-29 0-3 2,-35 8-1-5,-20 9 0 3,-3-14-11-1,-10 0-12 1,3-3-36-2,7 4-67 2,58-4-82 0,17 2-130 0</inkml:trace>
    </iact:actionData>
  </iact:action>
  <iact:action type="add" startTime="37470">
    <iact:property name="dataType"/>
    <iact:actionData xml:id="d9">
      <inkml:trace xmlns:inkml="http://www.w3.org/2003/InkML" xml:id="stk9" contextRef="#ctx0" brushRef="#br1">5674 16864 615 0,'0'0'149'8,"0"0"-38"0,0 0-19-3,0 0-7 4,0 0 8-2,0 0-6 2,-342-51 10-1,277 51-7-2,-6 0-23 1,2 0-3 1,-3 0-7 1,2 0-9-4,-5 0-17 3,-2 0-8 0,5-11-11 1,-1 8-2-4,-2 3-2 3,-2 0 12 0,9 0 7 2,8 0-3-4,7 12 1 2,5 1-8 0,-6-3-3 0,-1 7-3-1,0-7 1 0,-4 10-5 2,1-9-4-2,-2 6 0-1,-1 0-2 2,9 0 6 0,4 2-3 1,8-5 2-4,4 3-6 4,-1-9 1-2,4 5 0 2,-2-4-1-4,-4 6 1 4,-1 2 0-1,-1 6-1-3,-3 1 0 4,7 6 3-1,-2 2-2-1,7 11 1 0,4-7-2 1,4 9 0-1,-1 7-1 3,0 4-6-4,-2-7 4 1,1 1 1 0,2-1-14 1,10-10-4 0,-3 4 14-2,2-12 0 2,11-6 6 1,-1-5 1-2,5-10 0-2,0 10-1 3,45 6-5 0,18 4 2-2,8 7 1 2,0 3 2 0,8-1 3 0,3-5-2 0,7-6 1-1,11-6 4 0,12-2 0 2,14-1 4-2,9 2-3-1,-2 1 1 2,2 3-5 0,-9-1 0 0,-16 8 1-2,-5 1-3 2,-15-2 2 0,-3 6-1 0,3-12-2-2,-2-10 0 2,10 2 0 0,4-7 1 0,2-7 2-2,5 4-1 2,-2-2-1 0,-1-5 2 0,7 0-2-2,-3 0 0 2,3-15 3 0,2-10 1 0,-15 8-1-2,-6-2 6 2,-7 2-8 0,-13 9 12 0,-4 3-8-2,-7-2-4 2,1 7 6 0,-3-8-7 1,7 2 1-4,-3-5-2 3,-1-2 0 0,0-4 0 0,-7-9-1-2,-11 0 0 2,-8-4-1 0,-7-4 0 0,-6-3-1-1,-5-10 3 0,-4-7-3 1,-3-8 1-2,-2-4 2 2,2-9 0 0,-2 11 0 0,-2 2 0-2,3 12 0 2,-4 5 0 0,-8-2-1 0,0-7 2 0,0-14-2-2,-8-10 0 2,-24-7 1 0,-9-8 3 0,-7 12-2-2,-17 11-1 2,-22 19 1 0,-33 14-1 0,-30 12 1-2,-28 12 5 2,-13 7-3 1,1 6 1-4,14 0-3 3,27 0 0 0,27 0-1 0,35 6 0-2,24 7-1 2,29 1-17 0,21 3-37 0,13 6-65-2,18-18-125 2,34 5-111 0</inkml:trace>
    </iact:actionData>
  </iact:action>
  <iact:action type="add" startTime="39053">
    <iact:property name="dataType"/>
    <iact:actionData xml:id="d10">
      <inkml:trace xmlns:inkml="http://www.w3.org/2003/InkML" xml:id="stk10" contextRef="#ctx0" brushRef="#br1">15174 16619 662 0,'0'0'318'6,"0"0"-159"2,0 0-62 1,0 0 27-1,0 0-51-2,0 0-36 2,0 0-9 0,-471-49-10-2,377 31 19 3,-6 4-4-2,4 6 2 1,3 3 1 0,5 5 3-2,7 0-15 2,1 0-2 0,-1 2-14-2,-3 15-3 2,4 0 1 1,3-1-6-1,3 7 1-1,-3-6-1 0,-7 10 1 2,-5 10-1-2,-3 2 0 0,-5 4 4 1,9-4-2 1,4-5-2-2,7-6 0 2,6-4-10-4,1 8-6 3,5 5 9 0,3-1 5-2,5 15 2 3,3 5 0-2,7 3-1 2,10 0 1-2,10-3 1 0,7 2-1 0,11 6-2 0,6 3-4 1,3-3 5-1,0 9-3 1,0 4-3-1,0-2-19 0,0 6 3 0,7-10 13 2,11-4 10-1,6-11 1-3,12-11-1 4,8-8 3-1,17-15 5 0,21-2 3-3,23 0 2 4,19-7 6-1,23 10 0 0,-1-2 4-3,9-2-10 3,-7 6 2 1,-4 6 12-1,-7 0-9-2,-5 0 0 1,-3-1 5 2,12-4-12-1,16-12-8 1,3-2 3-5,0-7-6 5,-15 0 0-2,-9-2 0 0,-14 2 10 0,-12 2-1 2,-3-2 5-2,-8-5-5 1,-6 0-8-1,7 0 0 0,3-5-1 2,4-27 0-4,-4 0-1 3,-15 7 2 0,-11 12-1 0,-16 2 3-2,-9 5-3 2,-6-1 4 0,-1-5-5 0,8-13 1-2,-6-15-1 3,-2-14-2-1,-3-10-6 0,-8-17 6-1,-5-1 1 1,-15-2 0 0,-4 8 1-1,-10 6 0-1,0-1-2 2,-13 5 1 0,-26-9 1 1,-1 0 0-5,-8-7-3 7,-9-2 1-4,-7 3 0 2,-10 8 3-4,-20 2-1 4,-19 9 1-3,-20 9-2 3,-18 5 3-3,-7 1-2-1,-3 1 1 3,21 4-19 0,24 6-42-2,27 8-22 2,20 11-2 0,22 6-19 0,47 11-41-2,0 0-162 3</inkml:trace>
    </iact:actionData>
  </iact:action>
  <iact:action type="add" startTime="40448">
    <iact:property name="dataType"/>
    <iact:actionData xml:id="d11">
      <inkml:trace xmlns:inkml="http://www.w3.org/2003/InkML" xml:id="stk11" contextRef="#ctx0" brushRef="#br1">24483 16600 404 0,'0'0'267'8,"0"0"-60"-2,0 0-97 2,0 0 4-1,0 0 0 2,0 0 7-4,-265-23-32 4,165 35-8-2,-18 10-15 2,-12 3-9-4,-11 6-15 3,-1 0-12 0,2 0-9 0,8-8-18-2,11-6 3 2,17-6-6 0,7-11 3 1,16 0 0-1,5 0 3-1,4 0 4 2,-4 0 6-2,7 0 11-1,-2 14-6 2,1-2 0 0,7 6-12 0,-6-4-4-2,6 4-5 3,0 1 1-2,8 6-1 3,2 7 2-4,-3 6-1 2,9 10 1 0,-6 12 1 0,6 4-2-2,-1 10-2 2,3 7 1 0,4 3-1-1,11-2 0 0,10-12 0 1,6-8-1-1,14-6 2 0,0 0 4-1,3-5-2 2,31 5 1 0,14 0-1 0,1 6-1-1,2-11 2 1,1-1 1 0,-2-11-2 1,1-2 5-4,9 5 0 4,3-5-6-2,27 3-1 1,15-10-2-2,19-11 2 1,29-2-1 2,2-2 1-1,3-10 0-2,-5 0 5 1,-9 2 6 2,-7 1 6-2,-10-8-4-1,-6 5 3 2,0-5-5 0,-8 0-11 0,4 0 8-2,-7 0-5 2,0 0-3 0,-5 0 6 1,-14 0-4-4,-7 0 0 3,-16 0 8 0,-11 0-7 0,-9 0-6-2,4 0 7 2,-3 0-6 1,3 0 2-2,9-20-3 0,2-2 1 0,-3-3 1 3,4-6 0-3,-7 1 1 2,-4-5-2-4,-6-1 1 4,-7-2-3-2,-6 6 3 0,-4 3 1 1,1 4-1 0,-1 0 1 0,2-3 0-3,1-9 0 4,2 0-1-2,-2-4 0 2,-2 1 1-4,-1-2 0 4,-4-5 0-2,-5 5-3 1,-4-14-2-2,-1-6 3 3,-3-2-1-2,2 0 2 0,-2-11-3-1,0 7 3 2,-3-2 0 1,-7 14 2-2,-3 9-2-1,0 2-5 2,0-7 5 0,-44-1-14 1,-22-7 6-4,-16 6 7 6,-10-3 2-5,-17 0 1 3,-14 13-1-3,-6-1 8 2,-5 6-5 0,-1 4 5 0,2-1-6-2,11 8 0 2,12-2-2 0,25 4-9 0,19 3-12 1,19 6-37-3,-1 10-43 0,0 7-66 2,44 0-104 0,-8 0 145-2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59:52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575">
    <iact:property name="dataType"/>
    <iact:actionData xml:id="d0">
      <inkml:trace xmlns:inkml="http://www.w3.org/2003/InkML" xml:id="stk0" contextRef="#ctx0" brushRef="#br0">6428 4417 691 0,'0'0'200'19,"0"0"-102"-19,0 0-13 2,0 0-11 7,0 0-18-2,0-2 21 2,0-4 25-2,0 3-20-1,7-3-19 2,22 1-8 0,11-5-1-2,13-3 2 3,6-1-14-2,9 0-3 1,5-2-7-2,-2-5-9 2,-2 5-10 0,-11-1 3 1,-7 3-3-2,-19 6 0 0,-16 5 7 1,-5 3-4-1,-11 0-1 3,0 0-10-5,0 0 0 5,0 0-4-4,-50 3 0 2,-24 11-1-3,-25-1-1 4,2-1-1-1,-4-6 2 0,11 0-1-2,11-5-1 2,17 2 1 0,24 0-2-3,15 1 3 4,10-2 0-2,10-2-2 1,3 3 4-1,0-3-1 1,57 2-1 0,23 5 0 0,11-2 0-2,2 3 3 3,-19-1-3-2,-8-5 0 2,-22 1 4-4,-20-1-3 4,-11-2 2-3,-10 3 1 3,-3 7-1-3,-13 11-3 2,-40 5 2-1,-14 1-2 2,0-3 0-4,4-13 1 4,5-2-1-1,14-8-1-1,15-1 1-1,15 0-2 2,8 0 2 0,6 0 0 0,0 0 10-2,29 0 13 3,36 0-2-2,18-1-16 2,-2-6-2-4,-12 5 0 3,-21-2 1 0,-19 4-3 0,-14 0-1-2,-7 0 1 2,-8 0-1 0,0 0-16 0,0 0-26-2,0 0-21 2,0-2-36 0,-3-9-57 0,-17-9-48 0,10 5-145-1,10 2-743 0</inkml:trace>
    </iact:actionData>
  </iact:action>
  <iact:action type="add" startTime="8640">
    <iact:property name="dataType"/>
    <iact:actionData xml:id="d1">
      <inkml:trace xmlns:inkml="http://www.w3.org/2003/InkML" xml:id="stk1" contextRef="#ctx0" brushRef="#br0">8237 4260 791 0,'0'0'293'6,"0"0"-134"3,0 0-2-2,0 0-53 2,0 0-33-4,0 0-21 3,171 22-9 0,-110-17-1 0,14-1-15-2,9-4-3 3,6 3-3-2,1-3 4 1,-1 3-4-2,-10 3 0 2,-16-5 2 0,-14 9 4 0,-19-5-12-2,-15-3-3 2,-12 1-3 0,-4 4-3 0,0 0-4-2,-56 5-13 3,-39 1 9-2,-28-1 1 2,-15-9 0-4,6-3 3 4,6 0-1-2,23 0-3 1,22 0 3-1,22 2-4 0,28 3 0 1,14-5 4 0,14 0 1-1,3 0 0 0,0 0 0 1,51 0 4 0,18 0-4-2,8 0 1 2,3 7-3 0,-16-1 4 0,-12 0-3-2,-16-4 3 3,-16 1-2-2,-11-3 1 2,-9 3-2-4,0 2 0 3,-6 3-2 0,-34 9 0 0,-7-3 2 1,2 3 1-4,6-3 0 3,10-5 0 0,18-1 2-1,5-5 1 0,6-3-3 1,0 4 3 0,0-2 0 0,33 3-3-2,17 1-20 2,-4-4-15 1,-8-2-32-4,-15 5-67 4,-10 5-21-1,-13-3-98 1,0 3-484-3</inkml:trace>
    </iact:actionData>
  </iact:action>
  <iact:action type="add" startTime="12847">
    <iact:property name="dataType"/>
    <iact:actionData xml:id="d2">
      <inkml:trace xmlns:inkml="http://www.w3.org/2003/InkML" xml:id="stk2" contextRef="#ctx0" brushRef="#br0">25383 4666 400 0,'0'4'251'7,"0"-4"-56"1,0 0-30 0,0 0-48-2,0 0-18 2,0 0 2 0,0 0-1 0,22 0-5-2,3 0-8 2,8 0-17 0,7-4-13 0,4-9-11-1,5-6-5 0,-1-1-6 1,11-6-9 0,8-4-1-2,7-4-3 2,7-4-2 1,8-6 1-2,2 0 0 0,-4 1-7 1,-1 7-4 0,-5 3 5 1,-4 1-5-4,-6 4-6 3,-2 0-4 0,-2 0 0 0,-2-2 0-2,-1-2 0 2,5-4 0 0,2-1 0 0,6-3 0-2,-1 1 0 1,-5 0 0 2,0-3 0-2,1 0 0-1,-4-9 0 2,-1 0 0 0,0 0 0 0,-8-1 0-2,-4 4 0 2,-1 5 0 1,-2 7 0-1,-1 2 0-2,2 6 0 1,-2 0 0 1,6 3 0 0,3 3 0-2,-3-4 0 2,0 4 0 2,-7-1 0-4,-3 6 0 1,-17 6 0 0,-11 5 0 2,-9 3 0-2,-7 0 0-1,-3 3 0 2,0 0 0 0,0 0 0 0,0 0 0-2,0 0 0 2,-9 0-12 0,-30-5 5 1,-25-1 5-4,-5 4 4 3,-20 2-2 1,2 0 2-1,11 0 0-3,12 0-3 3,16 0 2 1,18 0-1-2,14 0 0 0,10 0 2 0,6 0-2 2,0 0 5-2,0 0-3-1,0 0 2 2,0 0-2 0,0 0-2 0,35 0 0-1,9 0 0 1,20-12 0 0,13-7 0 0,7-4 0-3,6-2 0 3,-16 8-2 0,-18 7 2 1,-22 3 2-4,-14 7-2 3,-14 0 0 0,-6 0 0 0,0 0 0-1,0 0 0 0,0 31 0 2,0 20-3-1,-26 16 3-3,-5 6 1 4,1-5 1-2,-2-8-2 1,10-16 0-1,6-16 0 1,6-11 0 0,9-9 0-1,1-8 0-1,0 0-52 2,1 0-46 0,38-28-45 1,5-14-72-3,-27 15-89 1,4 6-280 2</inkml:trace>
    </iact:actionData>
  </iact:action>
  <iact:action type="add" startTime="13794">
    <iact:property name="dataType"/>
    <iact:actionData xml:id="d3">
      <inkml:trace xmlns:inkml="http://www.w3.org/2003/InkML" xml:id="stk3" contextRef="#ctx0" brushRef="#br0">28726 2675 721 0,'0'0'220'6,"0"0"-169"0,0 0 5 2,0 0 17 0,0 0-21 0,0 0 12-1,-331 92 26 0,283-31 0 2,18 8-11-4,16 5 8 3,14 1-25 0,0-11-16 0,43-13-15-2,27-20-7 2,15-22-13 0,6-9-9 0,-7-11-2 1,-8-35-1-3,-20-13-12 5,-24-10-12-5,-26-3-21 2,-6 5-50-2,-64 9-56 2,11 43-71 0,0 7-175 0</inkml:trace>
    </iact:actionData>
  </iact:action>
  <iact:action type="add" startTime="14520">
    <iact:property name="dataType"/>
    <iact:actionData xml:id="d4">
      <inkml:trace xmlns:inkml="http://www.w3.org/2003/InkML" xml:id="stk4" contextRef="#ctx0" brushRef="#br0">25386 2734 480 0,'0'0'211'6,"0"0"-80"2,0 0-9 0,0 0-37 0,0 0-35-2,0 0 13 2,0 0 2 0,-860 665-2 0,782-585 17-1,25-25-28 0,19-15-14 2,21-21-14-4,13-10-10 3,18-9-14 0,61 0-5 0,39-28 5-2,27-30 1 3,7-22-1 1,-1-18 0-2,-14-9 2-1,-24 12-1 1,-31 19 0 0,-33 32 0-1,-35 32 0-1,-14 12 2 1,-7 25-2 0,-58 51 7 0,-31 30 18 1,-17 19-19-1,6 1 3 1,5-3-3 0,15-16 2-2,18-21 0 2,21-31-8 0,25-29-2-1,23-26-2-1,26-26-39 3,62-59 25-1,50-30 17-1,46-28 3 1,42-11-1-2,-4 8-2 2,-35 33 0 0,-64 40 4 1,-69 47 3-3,-54 26 18 1,-9 28-6 2,-68 55-12-1,-37 26 3-2,-21 17-1 1,-1-2-3 2,21-11 3-1,22-15 11-3,24-23 14 3,31-27-6 0,25-22-8 0,13-26-20-2,41 0 4 3,66-43-1-1,54-38 3 0,59-35-6-2,37-30-1 1,1-11 0 2,-38 19 1-1,-78 43 0-3,-78 47 0 3,-52 46 2 0,-15 6-2-1,-78 78 3 1,-44 36-3-1,-37 34 9 2,-7 11-5-2,14 0 5-1,26-14 3 2,32-21 1 0,28-40 3 0,35-37-4-2,34-32-6 2,7-19-2 0,98-22-3 1,60-57 2-4,67-49-3 3,29-39-7 0,24-32 1 1,-28-3-1-3,-60 36 4 1,-69 53-3 1,-75 63-1 0,-53 50 7 0,-16 43 0-1,-84 68-11 1,-52 44 11 0,-33 25 8-3,-8 5-8 3,7-14 5 1,23-11-2-2,31-27 11 0,37-35 5 1,39-36-2 0,40-29-3-1,16-30 1-1,93-3-4 2,60-38-9 1,56-46-2-2,45-46 0-1,21-46-4 2,-24-31-1 1,-48 19-7-2,-78 51 5 0,-69 63 4 0,-52 64 2 2,-21 12 1-4,-86 80-10 3,-59 50 10 0,-35 36 13 0,-11 12-1 1,17-6-4-4,17-19-2 3,41-34 3 1,41-35-4-1,40-37 0-3,52-32-5 3,32-17 0 1,93-31 0-4,75-46 1 3,58-40-1 0,40-52-1 0,14-48-11 1,-26-12 3-3,-53 6-10 2,-76 58 10 0,-73 71 9 0,-48 50 0-3,-36 44 0 3,-16 2-1 0,-73 69-3 1,-48 41 4-3,-26 38 16 2,-8 15 1 0,12 1-2 0,21-20-2-3,31-33-3 3,30-38-2 1,37-35-4-2,37-27-3 0,19-13-1 0,81-5-1 1,53-49-5-1,55-30 0 1,37-40-1 0,19-33-1 1,-7-8 1-5,-50 19 4 4,-61 38 3 0,-69 55-1 0,-48 34 2 0,-26 19-2-2,-40 10-2 3,-63 69 3-1,-41 39 5-3,-18 28 4 4,6 0 4-2,25-19 0 1,24-30-4 0,37-28-3-2,33-29-1 2,25-23-4 0,12-17 2-1,65 0-3 1,63-40 0-1,53-39-3 2,39-39 1-4,14-23-2 3,-18-2 3 0,-44 17 0 0,-59 44 1-1,-61 37 0 0,-39 32-1 1,-13 13-5 0,-81 30-9 0,-48 60 15-2,-46 48 3 3,-18 31-2-1,-11 16 2-2,18-3-1 1,19-21-2 1,37-24 0 0,33-32 0 0,33-35-2 0,35-31-12-2,29-28-34 3,0-11-36-2,39 0-92-1,-1-22-101 2,-5-6-435 1</inkml:trace>
    </iact:actionData>
  </iact:action>
  <iact:action type="add" startTime="25645">
    <iact:property name="dataType"/>
    <iact:actionData xml:id="d5">
      <inkml:trace xmlns:inkml="http://www.w3.org/2003/InkML" xml:id="stk5" contextRef="#ctx0" brushRef="#br0">4703 10310 179 0,'5'0'569'7,"-5"3"-406"-1,0-3-64 2,0 3 2 0,5 0-12-2,-2-3-4 2,-3 0 13 0,1 0-20 0,2 0-13-2,3 0-3 2,1 0-3 0,6 3-6 1,7 5-23-4,2-6 1 3,6 5-3 0,5-2 2 0,8-2-3-2,7 0 2 3,1 1-1-2,4-4-4 1,4 0-3 0,-1 0-1-1,2 0 5 1,2 0-3 0,1 0-2-3,-5 0-8 3,-5 0-12 0,3 0 0 0,2 0 0-2,1 0 0 2,-2 0 0 0,4 0 0 1,-2 0 0-4,4-7 0 4,-2 1 0-1,-1-3 0 0,2 5 0-2,3-2 0 1,-2 0 0 1,3 6 0 0,-5-3 0 0,1 3 0-2,-4 0 0 2,1 0 0 0,-2 0 0-2,9 0 0 2,-2 0 0 1,3 0 0-2,-1 0 0-1,0 0 0 3,-5 0 0-2,-1 0 0 2,6 0 0-4,0 0 0 3,-3 0 0 0,4 0 0 0,-1 0 0-2,-8 0 0 2,4 0 0 0,-1 0 0 1,-7 0 0-3,5 0 0 2,-8 0 0 0,5 0 0-1,-4 0 0 1,-6 0 0-1,2 0 0 0,-5 0 0 2,2 3 0-4,-1 0 0 3,-1 0 0 1,3-1 0-1,-4 2 0-3,1-2 0 4,-1 5 0-2,-3-5 0 1,2-2 0-2,4 0 0 3,6 0 0-2,11 0 0 1,9 0 0-1,2 0 0 0,2-11 0 2,-5-1 0-2,2 3 0-1,-11 4 0 2,-4 2 0 0,-6 1 0 0,-1 2 0-2,-7 0 0 2,-9 0 0 0,-12 0 0 1,-7 0 0-3,-6 0 0 1,-7 0 0 1,0 0 0 0,0 0 0-2,0 0 0 2,0 5 0 0,-40 3-225 1,17-5-218-1</inkml:trace>
    </iact:actionData>
  </iact:action>
  <iact:action type="add" startTime="30984">
    <iact:property name="dataType"/>
    <iact:actionData xml:id="d6">
      <inkml:trace xmlns:inkml="http://www.w3.org/2003/InkML" xml:id="stk6" contextRef="#ctx0" brushRef="#br0">12082 10011 617 0,'13'-13'262'7,"-8"13"-136"0,-2-2-48 1,-3 2-23 0,0-3-24-2,2 1-1 2,1-2 20 0,2 4 7 0,-5 0-8-1,0-3-25 0,0 3-3 2,0 0-2-2,0-3 4-1,0 3-4 2,0 0-2 0,0 0-3 0,3 0-5-2,-3 0 0 2,0 0-9 0,0 0 8 0,0 0-1-2,0 0 9 2,2 0 0 0,-2 0 1 0,0 0-5-2,0 0-6 2,0 0 0 0,0 0-4 0,0 0 5-1,0 0 11 0,0 0 12 2,0 0-9-2,0 0-4-1,0 0-6 2,0 0-7 0,0 0-1 0,0 0 1-2,0 0 5 2,0 0 2 0,0 0 3 0,0 0-3-2,0 0 0 2,0 0-2 0,0 0 1 0,0 0-2-2,0 0 0 2,0 0 4 0,0 0 7 0,0 0 6-2,0 0-3 2,0 0 0 1,0 0-8-2,0 3-7-1,0 14-2 2,0 6-5 0,0 0 3 0,0 7 1-2,0 5-2 2,0 0-1 0,0 5 8-1,0 4-6 0,0 0 4 4,0 3-1-4,0-6 0 1,0 2 1-2,0-1-3 2,0-8 4 0,0-7-3-1,0-6 6-1,0-10-2 1,0 0 0 2,0 1-6-1,0-2 0-3,0-1 2 3,0 2-5 0,0-5 1 0,0-1 3-1,0-5-2 0,0 0 1 1,0 0-3-1,0 0 0 0,0 0 0 1,0 0 0 0,0 0 0 0,0 3 0-2,0-3 0 2,0 0 0 1,9 0 0-4,10 0 0 4,10 3 0-1,9-3 0 0,-2 0 0-1,5 0 0-1,5 0 0 2,2 0 0 0,1 0 0-2,2 0 0 2,-5-3 0 0,5 0 0 0,-2 1 0 0,3-3 0-2,5 1 0 2,2-2 0 1,2 4 0-2,-1-1 0-1,-13 1 0 3,7 2 0-2,-2 0 0-1,-4 0 0 3,4 0 0-1,-4 0 0 0,0 0 0 0,0 0 0-3,1 0 0 3,0 0 0 0,2 0 0 1,6 0 0-4,-5 0 0 3,0 0 0 0,7 0 0 1,5 0 0-4,-3 0 0 4,7 0 0-1,-7 0 0-3,0 0 0 4,-2 0 0-2,-6-7 0 2,3 2 0-2,4 0 0 1,0 2 0-2,9 3 0 3,-1 0 0-2,0 0 0 0,4 0 0 0,1 8 0 2,-5 4 0-4,-4-5 0 3,-1-1 0 0,-5-2 0 0,-1-4 0 0,0 0 0-2,2 2 0 3,5-2 0-2,-3 0 0 1,2 0 0-2,-6 0 0 2,-8 0 0 1,-5 0 0-4,-5 0 0 4,-12 0 0-1,-5 0 0 0,-10 0 0-2,-2 0 0 1,-9 0 0 1,8 0 0 0,-9 0 0 0,0 0 0-2,3 0 0 2,-3 0 0 0,0 0 0 1,1 0 0-4,-1 0 0 3,0 0 0 0,0 0 0 0,0 0 0-2,0-14 0 2,8-16 0 0,-6-17 0-2,1-14 0 3,5-9 0-2,-8-6 0 2,5-11 0-2,-3-6 0-1,7 1 0 2,-5 2 0 0,2 13 0-2,2 25 0 2,-3 18 0 0,2 11 0 0,-1 16 0-1,-2-3 0 0,2 3 0 1,-5 0 0 0,2 1 0 1,-3 4 0-4,5-1 0 3,-5 0 0 0,0 3 0-2,0 0 0 2,0 0-87 0,-9 0-182 1,-4 0-90-4</inkml:trace>
    </iact:actionData>
  </iact:action>
  <iact:action type="add" startTime="33427">
    <iact:property name="dataType"/>
    <iact:actionData xml:id="d7">
      <inkml:trace xmlns:inkml="http://www.w3.org/2003/InkML" xml:id="stk7" contextRef="#ctx0" brushRef="#br0">23293 9942 397 0,'0'0'341'8,"0"0"-176"-3,0 0-65 4,0 0 15-2,0 0-12 1,0 0 25-2,0-8-8 2,0 8-18 0,0 0-5 0,0 0-19-2,0 16-40 2,0 21-1 0,4 8-1 0,1 9-4-2,-1 7-4 2,-3 3-3 0,-1 0-7 0,0 0-3-2,0-19-3 3,3-9 0-1,2-16-2-1,-5-9-2-1,3-7 4 3,-3 1 0-2,0-5-6 1,0 0-6-2,2 2 0 2,-2 1 0 0,0 2 0 0,2 4 0-2,2-1 0 2,4 4 0 1,-7-2 0-2,2-2 0-1,0-4 0 3,-3-1 0-2,0-3 0 1,0 0 0-2,6 0 0 3,-2 0 0-2,3 0 0 1,2 0 0-2,1 0 0 3,0 0 0-1,0 0 0-1,3 2 0-1,5-2 0 3,-4 6 0-2,5-2 0 2,7 1 0-4,2-3 0 4,8-2 0-1,0 4 0-1,5-4 0-1,-1 0 0 3,4 0 0-2,-1 0 0 1,2 0 0-2,7-4 0 2,-5-3 0 0,-5-5 0 0,-3 7 0-2,-6-1 0 3,6 2 0-2,-7-1 0 1,5 3 0-2,-1-1 0 2,2-3 0 1,4 6 0-2,3-8 0 0,8 5 0 1,4-3 0 0,2 0 0 0,2 4 0-3,-6-1 0 3,-6 3 0 1,-5 0 0-2,-4 0 0-1,0 0 0 3,-7 0 0-2,6 0 0 1,-3 0 0 0,3 0 0-1,2 0 0 0,4 0 0 1,3 0 0-2,-2 0 0 2,8 0 0 0,-1 0 0 1,-2 0 0-4,3 0 0 4,-3 0 0-1,-2-3 0-1,4-4 0-1,-2 3 0 2,6-2 0 1,-1 3 0-2,4 3 0-1,-2 0 0 3,1 0 0-2,-4 0 0 2,0 0 0-3,-1 0 0 2,-6 0 0 0,4 0 0-1,-4 0 0 0,5-4 0 0,-2-3 0 1,-2-1 0 0,-1-1 0-1,1 6 0 0,-5-2 0 2,4 2 0-2,-5 3 0-1,-6 0 0 2,3 0 0 0,-4 0 0 1,-2 0 0-4,-7 0 0 3,-4 0 0 1,-7 0 0-2,-11 0 0 1,-1 0 0-1,-1 0 0 0,-3 0 0 1,0 0 0-2,0 0 0 2,0 0 0 1,0 0 0-2,0 0 0-1,0 0 0 2,0 0 0 0,0 0 0 0,0 0 0-2,0 0 0 2,0 0 0 0,0 0 0 0,0 0 0-2,0-10 0 2,0-36 0 0,4-18 0 0,-4-15 0-2,2-8 0 3,5 8 0-1,2 7 0-1,-2 8 0 0,-3 15 0 1,-1 12 0 0,3 7 0 0,-3 4 0-3,-2 6 0 4,-1 1 0-1,0-4 0 0,0 1 0-3,0-4 0 3,0 4 0 0,0 5 0 0,0 3 0-2,0 1 0 2,0-2 0 0,0 0 0 0,3 4 0-2,-3 5 0 3,0 1 0-2,5 3 0 1,-5 2 0-2,0 0 0 2,0 0 0 0,0 0 0 0,0 0 0-2,0 7-56 2,-25 36-158 1,12-19-141-2,6 8-479 0</inkml:trace>
    </iact:actionData>
  </iact:action>
  <iact:action type="add" startTime="42208">
    <iact:property name="dataType"/>
    <iact:actionData xml:id="d8">
      <inkml:trace xmlns:inkml="http://www.w3.org/2003/InkML" xml:id="stk8" contextRef="#ctx0" brushRef="#br0">5951 4853 693 0,'0'0'330'9,"0"0"-178"-2,0 0-33 1,0 0-3-2,0 0-58 2,0 0-11 0,0 0 3 0,469 64 7-2,-208-58-4 2,52-6-7 0,40 0-10 0,25 0-6-1,-20-6 0 0,-26 6-5 2,-42 0-3-2,-52 14-2-1,-54 6 9 2,-39-9-15 0,-56-8 6 0,-32-3-7-2,-29 0-6 2,-26 0-2 0,-2 0-5 0,-47 0-4-2,-91 0 0 2,-75-10 4 0,-71 0 2 0,-58 0 1-1,-19-8 5 1,-18-6 2 0,3-13 1 0,26-7-1 0,28 7-10-2,50 9-6 3,47 19 5-3,56 9 1 0,50 0 1 2,42 0-1 0,41 3 4 0,28 4-4-2,8 3 6 2,64-3 3 0,77 5-9 0,82-4-1-2,86-1-1 2,73 0 2 0,36 6 3 0,10 4-3-2,-30 10-7 3,-43 3 7-2,-37 5 3 1,-50 6 0-2,-39 4 3 2,-48-3 1 1,-49-2 0-2,-51-18 0-1,-42-5-7 2,-39 3 0 0,-81 11 0 1,-101 11 0-4,-104-3 0 3,-76-11 0 0,-36-13 0 0,4-10 0-1,32 0 0 0,50 2 0 1,51-2 0 0,60 7-14-2,48-7-59 2,53-5-71 0,100 0-104 0,40-11-113-1</inkml:trace>
    </iact:actionData>
  </iact:action>
  <iact:action type="remove" startTime="49459">
    <iact:property name="style" value="instant"/>
    <iact:actionData xml:id="d9" ref="#d8"/>
  </iact:action>
  <iact:action type="add" startTime="49477">
    <iact:property name="dataType" value="strokeEraser"/>
    <iact:actionData xml:id="d10">
      <inkml:trace xmlns:inkml="http://www.w3.org/2003/InkML" xml:id="stk9" contextRef="#ctx0" brushRef="#br1">14108 9268 273 0,'0'0'185'21,"0"0"-17"-20,0 0-24-1,0 0-23 7,0 0-31 1,0 0-27 0,0 0-12-2,0-22-19 2,0 22-11 0,0 0-17 0,0 0-4-2,-3 0-75 2,0 0-188 0</inkml:trace>
    </iact:actionData>
  </iact:action>
  <iact:action type="add" startTime="52233">
    <iact:property name="dataType"/>
    <iact:actionData xml:id="d11">
      <inkml:trace xmlns:inkml="http://www.w3.org/2003/InkML" xml:id="stk10" contextRef="#ctx0" brushRef="#br0">15496 13535 373 0,'0'0'423'5,"0"0"-227"4,0 0-95-2,0 0-18 2,0 0-21-4,0 0 10 3,0 0-2 0,13 172-19 0,-10-123-5-2,1-7-4 2,2-2 7 0,-2-13-17 0,-1-3-2-1,2-13-12 0,-5-9-1 1,5-2-2 0,-2 0 0-2,7 0-9 2,5 0 3 0,8 0 2 0,9 0-1-2,3 0 4 2,1 0 9 0,2-2-4 1,1-1 4-4,1 0-3 4,1 0 3 0,3 3-1-1,-1 0-4-2,6 0-1 2,-1 0-3 0,6 0 4 0,1 0 2-1,0 0-2 0,3 0-5 2,10 0-2-2,0 0-5-1,0-2-3 1,8-5 4 2,-2 2-4-1,2-2 6-2,-5 2-1 2,-5 3-1 0,0 2-7 0,-8 0 0-2,-1 0 0 3,-2 0 0-2,1 0 0 1,1 0 0-2,7-6 0 2,-2-5 0 0,3 0 0 0,-2-4 0-1,-4 1 0 1,2-3 0 0,-6 7 0 0,7-2 0-3,-4 7 0 3,12-1 0 0,7-3 0 0,-3 3 0-2,7 4 0 2,-4-3 0 0,2 5 0 0,1 0 0-2,4 0 0 2,6 0 0 0,-6 0 0-1,3 0 0 0,3 0 0 1,1 0 0 0,-2-6 0 0,-4 0 0-1,-1 1 0 0,-4-5 0 2,1 5 0-2,-4 3 0-1,6-1 0 2,1 3 0 0,1 0 0 0,1 0 0-2,-4 0 0 2,-5 0 0 1,-6 0 0-1,-1 0 0-3,-2 0 0 3,0 0 0 0,-3 0 0 0,-1 0 0-2,3 0 0 2,5 0 0 0,-4 0 0 0,2 0 0-2,-6 0 0 2,-8 0 0 1,1 0 0-2,-6 0 0-2,-1 0 0 4,-2-7 0-1,4 2 0 0,-4 0 0-2,9 0 0 2,-1 2 0 0,4 3 0 0,1 0 0-2,-2 0 0 3,-7 0 0-2,-4 0 0 1,-12 0 0-2,-4 0 0 2,-7 0 0 0,-5 0 0 0,-4 0 0-3,-3 0 0 2,0 0 0 1,-3 0 0 0,-5 0 0-2,-3 0 0 2,3 0 0 0,4-6 0 1,6-20 0-3,6-22 0 2,-1-16 0 0,0-9 0 1,-12 7 0-4,-1 14 0 2,-7 18 0 2,0 15-22-2,0 13-72-1,0 6-56 2,0 0-106 0,-7 6-134 0</inkml:trace>
    </iact:actionData>
  </iact:action>
  <iact:action type="add" startTime="54065">
    <iact:property name="dataType"/>
    <iact:actionData xml:id="d12">
      <inkml:trace xmlns:inkml="http://www.w3.org/2003/InkML" xml:id="stk11" contextRef="#ctx0" brushRef="#br0">26118 13537 836 0,'0'0'218'7,"0"0"-108"0,0 0-29 0,0 0-23 1,0 0-4 0,0 0 2-2,0 0-10 2,-3 235-4 0,3-189-13 0,0-11 10-2,0-6-10 2,0-11-2 0,0-14 0 1,0 0-2-4,7-4-7 3,25 0-9 0,9 0-1 0,2 0 0-2,8 0 14 2,3 0 7 0,2 0-1 1,-5 0-1-3,3 0-3 2,2 0-2 0,-2 2-6-1,2 7 0 0,2-4-5 0,6 6-2 1,9-2 4 1,3 0-3-4,16 2-1 4,5-9 3-1,3 2-9 0,0-4 3-2,-3 0 3 2,-4 0-4-1,-2 0 4 2,-1-4 1-4,-3 2 7 4,6-1-3-2,-5 3-8 1,5 0-6-1,-5 0 0 1,8 0 0-1,4 0 0 2,1 0 0-4,7 0 0 3,5 0 0 0,-4 0 0 0,4 0 0-1,-6 0 0 1,3 0 0-1,-3 0 0 2,-4 0 0-4,-1-3 0 3,6-4 0 0,-2-5 0 0,0 0 0-1,-5 2 0 0,4 3 0 1,-2 1 0 0,4 4 0-1,5 2 0 0,4-2 0 2,0 2 0-2,-3-3 0-1,-8 0 0 2,0 0 0 0,-2 1 0 0,-3 2 0-1,-3 0 0 0,0 0 0 1,3 0 0 1,7 0 0-3,1 0 0 1,2 0 0 2,-3 0 0-2,-4 0 0 0,4 2 0 1,-7-2 0-1,-3 6 0 2,0-6 0-3,-13 5 0 2,-2-5 0 0,-16 2 0-1,1-2 0-1,-9 0 0 3,-6 0 0-2,-7 0 0 1,-6 0 0-2,-5 0 0 2,-10 0 0 0,-8 0 0 1,-6 0 0-4,-7 0 0 3,0 0 0 0,-3 0 0 0,0 0 0-2,0-4 0 2,4-14 0 0,-1-7 0 0,2-12 0-1,-2-11 0 0,2-5 0 2,-2-3 0-2,-3-6 0 0,0 0-11 0,0 13-9 1,0 0-17 0,0 6-27-1,0 2-31 0,0-9-34 2,0-12-44-1,5 43-73-3,11 2-253 3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59:52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181">
    <iact:property name="dataType"/>
    <iact:actionData xml:id="d0">
      <inkml:trace xmlns:inkml="http://www.w3.org/2003/InkML" xml:id="stk0" contextRef="#ctx0" brushRef="#br0">3066 5345 706 0,'0'0'178'18,"0"0"-53"-18,0 0 19 1,0 0-32-1,0 0-7 0,0 0-11 1,0 0-14-1,-24 10-23 0,24-43-13 0,0-12 20 0,24-6-25 0,10-1-10 0,8-2-4 0,0 3-2 0,8 1-7 1,3-4-4-1,3 3 5 0,8-2-5 220,-6 4-5-220,8 2 2 0,-2 3 1 0,10 7-4 0,-1-3 3 0,6 8-3 1,3-5 2-1,5 5-5 0,7 7 2 0,6 3 0 0,10 8 6 0,12 3 1 0,1 0-2 0,3 1-3 0,-1 5-6 0,-5 2 7 0,-3 3-2 0,7 0 2 0,3 0-4 0,2 0 4 0,0 0 1 0,9 3-3 0,2 12 1 0,0-2-7 0,-8 10 0 0,1-1 0 0,-17 10 0 0,-7-2 0 0,-9 7 0 251,-11-1 0-250,-4-2 0-1,-9 0 0 0,-12-7 0 0,-9-3 0 0,-10-2 0 0,-9-4 0 0,-18-10 0 0,-5-6 0 0,-13-2 0 0,0 0 0 0,0 0 0 0,0 0 0 0,0 0 0 0,0 0 0 0,-19 0 0 0,-19 0 0 0,-8 0 0 1,-2 0 0-1,-1 0 0 0,-3 3 0 0,-8 8 0 0,-12 0 0 0,-9 3 0 0,-17-2 0 1,-12 1 0-1,-3-5 0 0,-4 2 0 0,7-4 0 0,11-2 0 0,15 3 0 0,19-5 0 0,21-2 0 0,24 0 0 226,10 0 0-225,10 0 0-1,0 0 0 0,0 0 0 0,0 0 0 0,23 0 0 0,34 8 0 0,27 9 0 0,32 5 0 0,24 0 0 0,9 2 0 0,-8-4 0 0,-9-7 0 0,-23 1 0 0,-19-4 0 0,-19-5 0 0,-15-5 0 0,-17 0 0 1,-14 0 0-1,-6 0 0 0,-6 0 0 0,-4-21 0 0,-9-4 0 0,0-15 0 0,0-12 0 0,-25-10 0 0,-16-9 0 0,-2-1 0 0,-2 3 0 0,9 5 0 667,4 17 0-666,9 10 0-1,9 20 0 0,7 12 0 0,7 5 0 0,0 0-69 0,0 0-143 0,0 8-204 0</inkml:trace>
    </iact:actionData>
  </iact:action>
  <iact:action type="add" startTime="4588">
    <iact:property name="dataType"/>
    <iact:actionData xml:id="d1">
      <inkml:trace xmlns:inkml="http://www.w3.org/2003/InkML" xml:id="stk1" contextRef="#ctx0" brushRef="#br0">7058 4612 792 0,'0'0'287'2,"0"0"-108"-2,0 0-14 0,0 0-61 0,0 0-31 0,0 0 15 0,0 0-13 0,215-101-13 0,-169 77-7 0,11 4 0 1,8 3-8-1,12 1-6 0,21-1-17 0,11 0-24 0,16 2 0 0,8-7 0 0,6 7 0 0,6-2 0 0,6 2 0 0,4 6 0 0,1 9 0 3,1 0 0-3,-12 0 0 4,-4 0 0 276,-1 0 0-279,-6 0 0-1,-4 0 0 0,0-4 0 0,-9-17 0 0,-1 5 0 0,-8 4 0 0,7 7 0 0,2 5 0 0,8 0 0 0,0 8 0 0,11 21 0 0,-10-1 0 0,-2-4 0 0,-4-1 0 0,-1-4 0 0,4 5 0 0,-10 1 0 1,6 2 0-1,-1 13 0 0,-2-1 0 0,3 6 0 0,-5 0 0 0,-7-4 0 0,-2-9 0 0,-13 0 0 0,-6-7 0 0,-11 0 0 0,-8-2 0 0,-1-4 0 0,-11 1 0 0,-2-3 0 0,-5-3 0 0,-3-3 0 0,-1-2 0 0,-9-1 0 0,-1 1 0 3,-2-2 0 217,-12-3 0-220,-4-2 0 0,-7-2 0 0,-7 0 0 0,-2 0 0 0,0 0 0 0,-1 0 0 0,0 0 0 0,0 0 0 0,-3 0 0 0,0 0 0 0,-13 0 0 0,-35 5 0 0,-20-2 0 0,-4 4 0 0,-11-5 0 0,-3-2 0 0,5 0 0 0,-3 0 0 1,4 0 0-1,-4 0 0 0,10 0 0 0,11-2 0 0,12-5 0 0,18 4 0 0,7 1 0 0,12 2 0 0,13 0 0 0,1 0 0 238,15 0 0-237,54 0 0-1,28 0 0 0,15 0 0 0,17 0 0 0,9 14 0 0,-2 11 0 0,-1 2 0 0,-11-3 0 0,-18-1 0 0,-25-6 0 0,-27-12 0 0,-24-5 0 0,-17 0 0 0,-13 0 0 0,0-34 0 1,-13-33 0-1,-40-17 0 0,-7-7 0 0,-4 16 0 0,4 9 0 0,15 22 0 0,1 13 0 0,8 10 0 0,8 4 0 0,4 7-136 0,19 10-101 0,5 0-122 0</inkml:trace>
    </iact:actionData>
  </iact:action>
  <iact:action type="add" startTime="6303">
    <iact:property name="dataType"/>
    <iact:actionData xml:id="d2">
      <inkml:trace xmlns:inkml="http://www.w3.org/2003/InkML" xml:id="stk2" contextRef="#ctx0" brushRef="#br0">19147 5219 710 0,'0'0'225'2,"0"0"-83"-2,0 0-15 1,0 0-32-1,0 0-19 1,0 0 3 206,0 0-9-206,247-355-2-1,-179 303 1 0,9 0-13 0,7 7-16 0,0-4-10 0,9 8-6 0,4-1-7 1,10 2-1-1,13 10-1 0,14 4-4 0,13 1-1 0,1 5 0 0,10 1-6 0,-1 0 1 0,2 4 0 0,-4 4 1 0,-4 1-1 1,-7 9-1-1,-4 1 1 0,-2 0-2 0,-2 0-3 0,0 0 3 0,-1 11-3 0,-11 6-1 0,5 3 0 0,0-1-3 0,1 3 1 303,5 4 3-303,-5 3 1 0,-4-2 0 0,-14 2 0 0,-2-1 0 0,-16 2-1 0,2-2 0 0,-15 0 3 0,-11-3-3 0,-19-7 1 0,-14-7-1 0,-11-3 1 0,-10-8-1 0,-14 0 0 0,1 0 0 0,-3 0 0 0,0 0-4 0,0 4-4 0,-31 0-4 0,-18 8 9 1,-19 0 3-1,-5 5 0 0,-8-4 1 0,-9-2 0 0,-11 2-1 0,-2-9 1 0,4-4-3 0,8 0 4 0,14 0-2 0,19 0 0 0,20 0-1 0,21 0 1 0,5 0-1 0,12 0 0 0,0 0 1 0,34 0 6 0,30 0-2 0,31 3-4 0,17 14-1 0,17 6 1 4,0-1 6 209,0 1-1-213,-9-1 1 0,-11-8 8 0,-9-6-3 0,-16-3 1 0,-12-5-2 0,-24 0 2 0,-14 0-1 0,-16-2-3 0,-13-35-6 0,-5-10-1 0,0-12-2 0,-32-6 2 0,-20-2-1 0,-9-4 0 0,-19 1 1 0,3 0-1 0,1 11-2 1,9 8-3-1,6 10-15 0,4 7-50 0,11-6-78 0,45 35-93 0,1-1-109 0</inkml:trace>
    </iact:actionData>
  </iact:action>
  <iact:action type="add" startTime="7906">
    <iact:property name="dataType"/>
    <iact:actionData xml:id="d3">
      <inkml:trace xmlns:inkml="http://www.w3.org/2003/InkML" xml:id="stk3" contextRef="#ctx0" brushRef="#br0">23177 4116 348 0,'0'0'444'3,"0"0"-240"-3,0 0-71 0,0 0-37 0,0 0 11 0,0 0-15 0,0 0-3 0,419-193-10 0,-300 157-16 0,10-8-6 1,11 6-10-1,21 1-16 0,4 12 0 0,4 11-1 1,-4 11-7-1,-13 3-4 0,-8 0 2 0,-4 0-11 0,5 5 2 0,9 10 1 0,7-1-5 0,7-3 2 0,4 0 1 0,7 0-3 0,-5-2-3 0,-11 2-2 1,-8 9 5 206,-5 0-2-207,1 14 3 0,-5 2-6 0,2 6 1 0,-5 3-3 0,-5 2-2 0,7-1 2 0,7 2-3 0,0 1 1 0,5 8 1 0,4 10 2 0,0 7-1 0,-2 10 0 0,-5 3 3 0,-12-3-2 0,-6-2 1 0,-16-12-1 0,-20-16-1 0,-11-9 1 1,-14-14-2-1,-18-11 0 0,-15-10 2 0,-13-1-3 0,-16-8 1 0,-9-1-1 0,-4 0 1 0,0 0-4 1,0 0-5 213,0 0 1-213,-4 0-5-1,-44 0 2 0,-16 0 7 0,-17 0 4 0,-10-13-4 0,-19-9 4 1,-18-4 0-1,-13 1-1 0,-8-3 1 0,14 0 0 0,15 2 0 0,27 4 0 0,28 9 0 0,26 1 0 0,23 7 2 0,16 5-2 0,0 0 2 0,0 0 3 0,0 0 2 0,19 0 0 0,34 0-3 0,31 0-3 0,21 13-1 0,27 4 2 0,13 10 0 0,5 0 0 0,-9 3 2 1,-13-1 9 206,-21-6-3-207,-17-6-10 0,-12-10 0 0,-19-4 0 0,-12-3 0 0,-8 0 0 0,-14 0 0 0,-9 0 0 0,-12 0 0 0,-1-27 0 0,-3-21 0 0,-5-26 0 0,-47-15 0 0,-12-9 0 0,-8 7 0 0,7 7 0 0,5 15 0 0,12 22 0 0,15 12 0 0,10 20 0 0,16 13 0 0,1 2 0 0,6 0-50 0,6-9-72 1,14 6-102-1,21-2-181 0</inkml:trace>
    </iact:actionData>
  </iact:action>
  <iact:action type="add" startTime="11192">
    <iact:property name="dataType"/>
    <iact:actionData xml:id="d4">
      <inkml:trace xmlns:inkml="http://www.w3.org/2003/InkML" xml:id="stk4" contextRef="#ctx0" brushRef="#br0">1480 8481 499 0,'0'0'297'3,"0"0"-175"-3,0 0-48 0,0 0-26 0,0 0-34 0,0 0 19 0,11 39 20 0,-11-17-7 0,0 8-4 0,0 0 22 0,0 9-6 0,0 1-5 0,-3 5-5 0,-5-6-14 0,7-5-19 0,-2-4-6 0,-3-8-4 0,6-5-5 0,0-4 4 0,0-5 2 0,0-3 17 0,0-1 6 1,0 1-4 208,0-2-6-208,0-3 0-1,0 2-2 0,10 1 2 0,16 1-9 0,5 1 6 0,-1-2 6 0,7-1-4 0,-4 1-1 0,8-1 1 0,5 1-1 0,6-3-3 0,0 0-3 0,5 0-2 0,-1 0 6 0,1 0-4 0,2 0 12 0,7 0 4 0,5 0-6 1,1 0-9-1,2 0-1 0,3-3 2 0,-11 1-5 0,3 2 6 0,3 0-9 0,2 0 3 0,0 0 0 0,0 0 3 4,6 0 2 272,-9 0 7-275,-6 0-20-1,3 0 0 0,-4 0 0 0,1 0 0 0,-1 0 0 0,4 0 0 0,-4 0 0 0,5 0 0 0,-2 2 0 0,-2 1 0 0,-3 0 0 0,5-3 0 1,1 3 0-1,-4-3 0 0,-5 6 0 0,2-6 0 0,-7 5 0 0,3-2 0 0,2-1 0 0,9 3 0 0,9-3 0 0,7-2 0 0,9 0 0 0,-3 0 0 0,-3 0 0 0,0 0 0 0,5 0 0 1,-6 0 0-1,-2 0 0 0,3 0 0 0,3-2 0 0,0-3 0 0,7 5 0 0,4 0 0 0,2 0 0 0,-1 0 0 228,-2 0 0-227,-3 0 0-1,-4 0 0 0,-2 0 0 0,-1 0 0 0,1 0 0 0,-3 0 0 0,4 0 0 0,-2 0 0 0,-3 0 0 0,0 0 0 0,-3-5 0 0,-2 0 0 0,-5 2 0 0,3 0 0 0,-8 0 0 1,1 3 0-1,1 0 0 0,-8 0 0 0,8 0 0 0,-7 0 0 1,1 0 0-1,2 0 0 0,-7 0 0 0,-3 0 0 0,-4 0 0 0,-8 0 0 0,-4 0 0 0,-7 0 0 0,-5 0 0 0,-7 0 0 230,1 0 0-230,-6 0 0 0,4 0 0 0,-1 0 0 0,-3 0 0 0,3 6 0 0,-5-3 0 1,0-1 0-1,3 4 0 0,-4 1 0 0,-2-5 0 0,-4-2 0 0,-6 0 0 0,2 0 0 0,-4 0 0 0,3 0 0 0,4 0 0 0,-3-2 0 0,0-11 0 1,0-1 0-1,-4-4 0 0,-3-8 0 0,0-4 0 0,0-2 0 0,0 2 0 0,0 0 0 0,-10 11 0 0,-3 2-34 1,2 6-71-1,-5-4-52 0,11 15-89 243,5 0-143-242</inkml:trace>
    </iact:actionData>
  </iact:action>
  <iact:action type="add" startTime="13077">
    <iact:property name="dataType"/>
    <iact:actionData xml:id="d5">
      <inkml:trace xmlns:inkml="http://www.w3.org/2003/InkML" xml:id="stk5" contextRef="#ctx0" brushRef="#br0">9685 8478 487 0,'0'0'377'2,"0"0"-176"-2,0 0-68 0,0 0-41 0,0 0-29 0,0 0-1 0,0 0-20 0,24 180-8 1,-19-133-6-1,-2 0 5 0,7-6-18 0,4-7 8 0,-2 0-2 0,1-10-12 0,3-1-4 0,-2-8-3 0,2-8 0 0,9-7 3 0,1 0 7 0,4 0-9 0,11 0 2 0,5-10-2 0,5-12 9 0,6 2 15 0,-1 1 11 0,5 4-4 0,6 0-3 0,-3 10-5 0,-1 2-9 0,-3 3 0 1,-7 0 1-1,4 0-7 0,4 0-4 0,7 0-3 0,12 0 0 0,4-3 2 0,6-3 1 4,5 1 6 233,-6 2 5-237,-2 0 1 0,3 3 6 0,-14 0-5 1,4 0-2-1,-16 6 0 0,0 8-18 0,-8-2 0 0,-4-8 0 0,8 5 0 0,2-6 0 0,5-1 0 0,1 1 0 0,-1-3 0 0,-1 0 0 0,2 0 0 0,5 0 0 0,1 0 0 0,-7 0 0 0,6 0 0 0,1 0 0 0,0 0 0 0,9-3 0 0,1 1 0 0,0 2 0 0,2 0 0 0,-5 0 0 0,-10 0 0 0,1 14 0 0,-1-5 0 0,-1-3 0 0,1-6 0 244,0 0 0-244,4 0 0 0,5 0 0 0,1 0 0 0,6 0 0 0,-1 0 0 0,9 0 0 0,2 0 0 0,-8 0 0 0,4 0 0 0,-3 0 0 0,-1 0 0 0,9 0 0 0,2-4 0 0,4 4 0 0,-4 0 0 0,1 0 0 1,-3-2 0-1,-3-7 0 0,-11 5 0 0,-7-6 0 0,-9 7 0 0,-1 3 0 0,-8 0 0 0,-8 0 0 0,-7 0 0 0,-8 0 0 0,1 0 0 0,3 0 0 0,-6 0 0 0,8 0 0 0,-1 0 0 320,0 0 0-320,-4 0 0 0,-5 0 0 0,-1 0 0 0,3 0 0 0,1 0 0 0,3 0 0 0,2 0 0 0,4 0 0 0,-1 0 0 0,-2 5 0 0,-5 5 0 0,-2-5 0 0,-11 1 0 0,0-6 0 0,-3 0 0 0,1 0 0 0,3 0 0 0,1 0 0 0,0 0 0 0,1 0 0 0,-6 0 0 0,0 0 0 0,-7 0 0 0,-8 0 0 0,-3 0 0 0,3 0 0 0,4 0 0 1,2-18 0-1,12-9 0 0,-4-10 0 0,-1-8 0 0,-3-14 0 0,-1-10 0 0,-3-6-20 0,2 4-17 0,-3 10-11 0,-5 19-22 0,-5 14-49 0,0 26-96 0,0 2-97 0,0 22-726 0</inkml:trace>
    </iact:actionData>
  </iact:action>
  <iact:action type="add" startTime="14831">
    <iact:property name="dataType"/>
    <iact:actionData xml:id="d6">
      <inkml:trace xmlns:inkml="http://www.w3.org/2003/InkML" xml:id="stk6" contextRef="#ctx0" brushRef="#br0">18296 8715 757 0,'0'0'311'2,"0"0"-192"-2,0 0-46 0,0 0-42 0,0 0-16 0,0 0 13 0,0 0 19 0,9 0-6 0,-9 30 7 1,0 15-15 219,0-2 9-219,0-2-17-1,0 0 4 0,0-17-10 0,0-3 4 0,0-14-2 0,0-7 1 0,12 0-8 0,1 0-8 0,7 0 0 0,-3 0 1 0,7 0 24 0,-1 0 6 1,9 0-8-1,2 0-10 0,9 0-3 0,12 0 8 0,-2 0-1 0,2 0 7 0,11 0-7 0,2 0-3 0,9 0 2 1,2 0-8-1,10-5 0 0,-1-4-7 0,3 6 4 0,7 0-7 0,6 3 2 0,-1 0-6 0,-2 0 0 222,-1 0 0-222,-3 0 0 0,1 0 0 0,4-5 0 0,3 5 0 0,-5 0 0 0,0 0 0 0,-6 0 0 0,3 0 0 1,-4 0 0-1,1 0 0 0,0 0 0 0,-1 0 0 0,-2 0 0 1,7 0 0-1,-3 0 0 0,7 0 0 0,-7 0 0 0,7 0 0 0,-4 0 0 0,2 0 0 0,0 0 0 0,3 0 0 0,2 0 0 0,1 0 0 0,-5 0 0 0,-1 0 0 0,-3 3 0 0,-1 12 0 1,-3-5 0 188,4-1 0-188,-2-8 0-1,7-1 0 0,-6 0 0 0,1 0 0 0,-3 0 0 0,-4 0 0 0,-2 0 0 0,2 0 0 0,-3-7 0 0,9 1 0 0,-4-1 0 0,8 2 0 0,-2 0 0 0,2 2 0 0,-11 3 0 0,3 0 0 0,-4 0 0 1,-1 0 0-1,-1 0 0 0,6 0 0 0,-3 8 0 1,4 7 0-1,-14-1 0 1,-8-2 0 0,-10-11 0 204,-13 3 0-205,-10-4 0 0,-11 0 0 0,-6 0 0 0,-1 0 0 0,-4 0 0 0,3 0 0 0,-5 0 0 0,4 0 0 0,-1 0 0 0,-1 0 0 0,-3 0 0 0,-3 0 0 0,-1 0 0 0,0 0 0 0,-4 0 0 0,5 0 0 0,6-11 0 1,-1-29 0-1,2-16 0 0,2-5 0 0,1-7 0 0,-2 8 0 0,-5 8-5 0,0 9-3 0,-10 6-11 0,0 6-19 206,-3 7-20-205,0 4-35-1,0 17-61 0,-6 3-56 0,3 14-112 0</inkml:trace>
    </iact:actionData>
  </iact:action>
  <iact:action type="add" startTime="16519">
    <iact:property name="dataType"/>
    <iact:actionData xml:id="d7">
      <inkml:trace xmlns:inkml="http://www.w3.org/2003/InkML" xml:id="stk7" contextRef="#ctx0" brushRef="#br0">26692 8377 229 0,'0'0'418'2,"0"0"-232"-2,0 0-50 1,0 0-59-1,0 0-23 0,0 0 8 0,0 0-1 0,25 306 19 0,-25-258 1 0,0 0-18 0,0-11-13 0,0-12-6 0,4-5-14 0,12-3-1 0,4-4-1 0,11-1-10 0,9-4-3 0,14-3-5 0,5-1 7 0,8-4 6 0,7 0 7 0,7 0-1 0,3 0-2 0,3 0 0 2,6 0-8 308,-6 0-7-309,3 0 4-1,4 3 2 0,5 4-7 0,1-1 3 0,8 3-6 0,-3-4 2 0,3 0-6 0,5 0 0 0,3-5-2 0,8 0 1 0,-3 0 0 0,4 0 1 0,-5 2 3 0,-7 6-1 0,-5 1 1 0,-8-1-3 0,-6-3 1 0,6-1-3 0,-3-4 3 0,-6 0-5 0,2 0-1 0,-16 0-1 0,-3 0 1 0,0 0 0 0,-7 0 0 0,6 0 0 0,-6 0 1 0,3 0-1 0,9 0 2 0,-2 0-1 1,7 0 0-1,11 0 0 0,2-9 0 0,6-1 0 0,-3-3 0 0,-8 2 1 0,-6 3 0 0,-5 2 0 0,-7-3 0 0,-4 4-1 266,1 3 1-265,-5-5 0-1,1 6-1 0,-5 1 1 0,-4 0 0 0,2 0-1 0,-8 0 1 0,4 0-1 0,1 0 0 0,-1 1 0 0,4 3-1 0,1-1 1 0,1-1 0 0,-4 1 0 0,-1 2 0 1,4-2 1-1,-8 3-1 0,8-3-2 0,-4-1 1 0,2-2 1 0,-5 0-4 0,-4 0 2 0,7 0 2 0,-3 0-1 0,-1 0-1 0,-2 0 1 0,1 0 1 0,2 8-1 0,-4 1 0 1,-3 0-1-1,-4-2 2 0,-1 0-1 0,8-4-2 0,-7-3 2 0,1 0-2 0,-4 0 0 245,-4 2 3-243,-2-2 0-2,-4 0-2 0,-7 0 1 0,4 0 1 0,0 0-2 0,1 4 0 0,3 1 1 0,-7 1 0 0,-7-4 1 0,-7-2 0 0,-3 0-2 0,-4 0 1 0,0 0-1 0,-1 0 3 0,1 0-4 0,2 3 6 0,3-3-5 0,-1 0 3 0,-3 0-2 0,-2 0 1 0,1 0 0 0,-3 0-2 0,0 0 1 0,0 0-2 0,0 0-4 0,0 0 0 0,0 0 2 0,0-5 1 1,4-42-2-1,3-15 4 0,5-15 0 0,1-1 1 227,-2-1-5-227,8 4-12 0,3-3 1 0,1 8-18 0,2 23-12 0,-14 21-16 0,-6 24-20 0,-5 4-17 0,0 40-107 0,0 24-29 0</inkml:trace>
    </iact:actionData>
  </iact:action>
  <iact:action type="add" startTime="20763">
    <iact:property name="dataType"/>
    <iact:actionData xml:id="d8">
      <inkml:trace xmlns:inkml="http://www.w3.org/2003/InkML" xml:id="stk8" contextRef="#ctx0" brushRef="#br0">9401 12134 451 0,'0'0'348'2,"0"0"-148"-2,0 0-20 1,0 0-28-1,0 0-24 0,0 0-16 0,0 0 2 0,249-166-7 0,-182 131-8 1,12 9-9-1,7-2-24 0,7-2-66 0,15-7 0 0,20-4 0 0,23 1 0 0,24-3 0 0,18 0 0 0,24 5 0 0,-2 6 0 0,-12 10 0 0,-15 7 0 0,-23 1 0 0,-12 1 0 1,8-9 0 204,2-15 0-204,23-14 0-1,27-14 0 1,19-5 0-1,17-1 0 0,-4 13 0 0,-10 7 0 0,-20 12 0 0,-8 5 0 0,-16 2 0 0,-15 8 0 0,-11-2 0 0,-12 4 0 0,-8-1 0 0,3-5 0 0,22-8 0 0,17-5 0 0,7-8 0 1,8 10 0-1,-15 8 0 0,-11 11 0 0,-7 9 0 0,-20-2 0 0,-4-2 0 0,-13-5 0 0,-11-7 0 0,-6-3 0 2,-15-3 0 215,-15 5 0-216,-24 5 0-1,-20 12 0 0,-18 3 0 0,-14 5 0 0,-6 3 0 0,-3 0 0 0,0 0 0 0,0 0 0 0,-8 0 0 0,-32 28 0 0,-24 9 0 0,-20-1 0 0,-9-5-173 0,60-22-206 0,23-1-25 0</inkml:trace>
    </iact:actionData>
  </iact:action>
  <iact:action type="add" startTime="22051">
    <iact:property name="dataType"/>
    <iact:actionData xml:id="d9">
      <inkml:trace xmlns:inkml="http://www.w3.org/2003/InkML" xml:id="stk9" contextRef="#ctx0" brushRef="#br0">18267 13966 515 0,'0'0'270'2,"0"0"-67"-2,0 0-44 1,0 0-30-1,0 0-13 0,0 0-12 0,0 0-7 0,285-150-10 0,-191 118-11 0,12-1-12 1,1-4-10-1,2 0-6 0,-5 3-2 0,5 0-10 0,7 4-1 0,8-7-27 0,14 2-8 0,8-12 0 0,17 0 0 0,21-7 0 0,6-2 0 0,7 9 0 0,0 10 0 0,-6 12 0 0,-4 8 0 0,-8 0 0 0,-10-3 0 1,4-10 0 309,9-13 0-309,5-8 0-1,6-1 0 0,-7 3 0 0,-15 13 0 0,-10 8 0 0,-12 15 0 0,-14-3 0 0,-8 6 0 0,-4-5 0 0,5 5 0 0,1-10 0 0,7 3 0 0,9 0 0 0,-3 4 0 0,2 4 0 0,-12 3 0 0,-3-3 0 1,-12 1 0-1,-5-3 0 0,-4-7 0 0,-19-3 0 0,-7-8 0 0,-11-2 0 0,-4 1 0 0,-6 2 0 1,3-6 0-1,5-6 0 0,2-4 0 0,2-1 0 0,-5 0 0 0,-11 5 0 0,-11 9 0 0,-16 9 0 0,-6 5 0 0,-11 5 0 0,-9 10 0 0,-4 2 0 0,0 0 0 0,0 2 0 0,-51 39-133 0,-24 9-100 261,30-25-52-261,1 3-172 0</inkml:trace>
    </iact:actionData>
  </iact:action>
  <iact:action type="add" startTime="24280">
    <iact:property name="dataType"/>
    <iact:actionData xml:id="d10">
      <inkml:trace xmlns:inkml="http://www.w3.org/2003/InkML" xml:id="stk10" contextRef="#ctx0" brushRef="#br0">9267 13801 593 0,'0'0'250'3,"0"0"-80"-3,0 0-38 0,0 0-29 0,0 0-11 0,0 0 9 0,0 0 13 0,660-219-14 0,-492 163-4 0,32 0-5 0,33-5-14 0,20 6-13 0,9 4-5 0,3 1-54 0,-4 6-5 0,-12 4 0 0,-8 1 0 0,-8 4 0 4,5-1 0 206,10-7 0-209,6 4 0-1,1 7 0 0,0-3 0 0,-22 15 0 0,-18 9 0 0,-17 5 0 0,-18 3 0 0,-15 1 0 0,-15-10 0 0,-14-10 0 0,-16-15 0 0,-4-4 0 0,-3-4 0 0,-8 2 0 0,-5 9 0 0,-3 4 0 0,-4 1 0 1,-14 2 0-1,-3-1 0 0,-7-4 0 0,-5 0 0 0,0-2 0 0,-5 2 0 0,-2 6 0 0,1 4 0 0,1 5 0 0,-2 4 0 178,-5 4 0-178,-3 1 0 0,-10 6 0 0,-7-5 0 0,-11 2 0 0,-6 0 0 0,-3 1 0 0,-10 4 0 1,-2 0 0-1,0 0 0 0,0 0-49 0,0 0-175 0,0 0-142 0,0 0 117 0</inkml:trace>
    </iact:actionData>
  </iact:action>
  <iact:action type="add" startTime="25356">
    <iact:property name="dataType"/>
    <iact:actionData xml:id="d11">
      <inkml:trace xmlns:inkml="http://www.w3.org/2003/InkML" xml:id="stk11" contextRef="#ctx0" brushRef="#br0">18157 12114 334 0,'0'0'621'3,"0"0"-412"-3,0 0-40 202,0 0-44-201,0 0-29-1,0 0-19 0,592-269 5 0,-452 212-13 0,15 0-7 0,29-3-2 0,16 6-5 0,21-2-3 0,18 1-16 1,13-2-36-1,11-2 0 0,5 3 0 0,-4 1 0 0,-1 6 0 0,-10-5 0 0,-6 4 0 0,-18 7 0 0,-10 7 0 0,-19 10 0 0,-8 6 0 0,1 7 0 0,-4 1 0 1,4-3 0-1,0-7 0 0,-7 0 0 0,1 0 0 5,-16 0 0 206,-11 3 0-210,-9-2 0-1,-15 1 0 0,2-2 0 0,-15-3 0 0,-8-5 0 0,-5-7 0 0,-8-12 0 0,0 4 0 0,4-3 0 0,-13 8 0 0,-10 14 0 0,-7 11 0 0,-15 15 0 0,-8 0 0 0,-10 0 0 0,-13 0 0 0,-3 0 0 0,-6 0 0 1,-2-2 0-1,-3-2 0 0,-1 4 0 0,-2 0 0 0,0 0 0 0,-9 0 0 0,-1 0 0 0,1 0 0 0,-4 0 0 224,0 0 0-223,0 4 0-1,0-2 0 0,0 4-84 0,-7 8-102 0,-10-1-102 0,-9 17-72 0</inkml:trace>
    </iact:actionData>
  </iact:action>
  <iact:action type="add" startTime="28015">
    <iact:property name="dataType"/>
    <iact:actionData xml:id="d12">
      <inkml:trace xmlns:inkml="http://www.w3.org/2003/InkML" xml:id="stk12" contextRef="#ctx0" brushRef="#br1">7996 10423 422 0,'0'0'297'3,"0"0"-86"-3,0 0-62 0,0 0-21 0,0 0-22 0,0 0-8 0,38 0-24 0,-38 0-23 1,0 0-13-1,0 6-1 0,-31 3 18 0,-9-5-24 0,-8 5-5 0,-4-5-6 0,-2 1-4 0,-7-5-9 0,2 0 2 0,4 0-4 0,-5 0 1 0,7 0 0 0,-4 2 4 0,6 1-4 0,-2-3 1 1,5 3-5-1,3-3-1 0,13 0 2 0,6 0-3 0,11 0-1 0,8 2 1 0,3-2 0 0,-1 4 1 0,3-2 3 0,-7 4 0 288,5-1-3-287,-4 7 0-1,0 2 0 0,-1-1 2 1,-3 8-2-1,8 5 1 0,-3-1-2 0,7 2 6 0,-3 7-2 0,0-4 2 0,-7 0-2 0,1-3-1 0,0-2-3 1,-1 2 1-1,-3 0-1 0,4 4 1 0,-2 5-2 0,-2 1 1 0,7 2 0 0,-7-2 3 0,4 3 1 0,2-2-2 0,-2 5 6 0,2-5-3 0,-2 3 4 0,-2-8-7 0,-1-2 1 0,1-6-3 0,-2-2 3 0,4 3-2 0,2-2 1 0,2 4 0 0,-6 9 1 0,3 5 3 0,-2 0 0 0,0-3 0 0,1 4-3 0,1-4-2 1,-2 0-1 4,1 1 0 235,2 1 0-240,-3 4 1 0,5 4-1 0,-1 13 0 0,-2-1 1 0,-1 4 0 0,5-3 0 0,-8-5-1 0,-1-1 1 0,6-4-2 0,-1 2 2 0,6-6-1 0,-1-9 0 0,0 6 0 0,-2-1 0 0,1 0 0 0,4 8 2 0,-3 5-1 0,-1-3-2 0,4-7 2 0,0-2-1 1,0-9 0-1,-5-1 2 0,1-1-2 0,1-6 0 0,-1 2 0 0,1-3 1 0,0 7-1 0,3 10 0 0,0-9 0 0,0 1 2 0,0-6-2 233,0-12 1-233,0 5 0 0,0 3-1 0,0-4 1 0,0 12-1 0,0 6 1 0,0 1-1 0,0 0 0 0,0 0 0 0,0-14 0 0,0 3 0 0,0-11-1 0,0-10 2 0,0-5-2 0,0 1 4 0,0 5-3 0,3 3 2 0,0 11-2 0,-3-2 0 0,4 1-1 0,-4-4 1 1,0-4 0-1,3-5-1 0,-3-5 2 0,2 0 0 0,-2 2 0 0,2-2-1 0,7 0 1 0,-6-1-1 0,-1-1 0 0,8-3 0 292,3 3-1-292,4 2 0 0,9-3 1 0,8 2 0 0,5-4-1 0,3 0 2 0,13 0-1 0,3 0 0 0,13 0 0 0,6 0 0 0,-2 0-2 0,-7-6 2 0,-8-5-2 0,-10 2 1 0,-6-3 2 1,-1 5-1-1,-6-1 0 0,3-1-1 0,1 3 1 0,-5 1 1 0,-1 3 0 0,1-2-1 0,-3 4 1 0,-2 0 1 0,2 0-2 0,-10 0 0 0,-2 0 1 0,-5 0 0 0,-5 0-1 0,2 0 0 0,0 0 0 0,3 0 0 0,2 0 0 0,-3 0 0 0,0 0 1 0,-2 0-1 0,-3 0 0 0,-5 0 0 0,-1 0 0 5,0-3-7 247,2-14 2-252,3-8-2 0,-1-12 7 0,3-8 0 0,-1-7 0 0,3-5-1 0,-6 7 1 0,6 2 0 0,0 3 1 0,0-3-1 0,-4 0 0 0,0-9 0 0,1-1 1 0,-5 0-3 0,0-6 3 0,1 0-1 0,4 3 0 0,1 5 1 1,-2 3-1-1,1 4 0 0,-5 7 0 0,3-3 1 0,-3-12-1 0,-2-4 0 0,1-11-2 0,-1-10 2 0,3-8 0 0,-2-1-1 0,3 4 1 0,2 11 0 0,-5 14 2 0,3 12-2 0,2 6 2 2,3-1-5 240,4-4 4-242,0-10-1 0,7-10 1 0,-6-7-1 0,9-6 0 0,-8 1 0 0,-2 8 0 0,-3 5-1 0,-3 8 1 0,-6 10-1 0,2-1 0 0,-6 0 0 0,3-4 1 0,-2-4 0 0,2 0 0 0,4 0 1 0,-4 3 0 0,0 2-2 0,2 6 2 0,-5 9-1 0,0 4 1 0,0 5-2 1,0 5 1-1,0 5-1 0,0 7 0 0,0-5 0 0,-5 1 0 0,-8 4 0 0,0-5-1 0,3 9 4 0,-3-6-4 0,0 4 3 227,-2-1-3-225,0 3 2-2,-6-1-2 0,4 1 2 0,-2 4 0 0,-1-3 0 0,4 8 0 0,1 0-1 0,2 0 0 0,6 0 1 0,-6 0-2 0,3 0-2 0,-5 13-16 0,-1 15-21 0,3 0-43 0,-1 2-78 0,8-18-40 0,2 0-88 0</inkml:trace>
    </iact:actionData>
  </iact:action>
  <iact:action type="add" startTime="31317">
    <iact:property name="dataType"/>
    <iact:actionData xml:id="d13">
      <inkml:trace xmlns:inkml="http://www.w3.org/2003/InkML" xml:id="stk13" contextRef="#ctx0" brushRef="#br1">28078 10455 780 0,'0'0'199'2,"0"0"-82"-2,0 0-22 0,0 0-35 0,0 0-5 0,0 0 15 0,0 0-2 0,27 10-7 0,-27-10 2 0,0 0 0 0,-27 0-2 1,-25 0 1-1,-12 0-17 0,-13 0-15 0,0-10-17 0,-4-5-4 0,3 0-6 284,4-4 0-283,7 7-1-1,3 2 0 0,11 4 3 0,5 1-4 0,9 5 8 0,5-6-3 1,7 0-4-1,1 2-1 0,11 3-1 0,2 1 0 0,3 0 0 0,7 0-1 0,-7 0 2 0,3 0 1 0,-6 5 1 0,0 18 3 0,-8 11-4 0,7 3 2 0,-2 15-3 0,-1 5 0 0,4 1 0 0,-3 9 1 0,3 4 1 0,2 4-3 0,7 4 2 0,-2 3 1 1,-1-1 6-1,-3 2-2 0,6-1 1 0,-11-5-3 0,6-1-1 0,1 0 1 0,-3-1-3 0,6-4 1 0,-4 0-1 0,-3-6 1 0,5-3-1 2,-3-1 1 205,7-7 2-206,-4-4-3-1,3-5 3 0,1 2-1 0,-6-1-3 0,2 4 0 0,-1 4 0 0,3-7 0 0,0 1 1 0,5-5-2 0,0-9 4 0,0 1-3 0,0-6 0 0,0 1 2 0,0-2-2 0,0-4 5 0,0 6-6 0,0-2 3 1,0-5-3-1,0 2 0 0,-4 4 3 0,0-4-2 0,-7 8 3 0,7 6-3 1,-5 3 2-1,5-3-1 0,-3-2 6 0,1-6-1 217,-4-2-3-217,3 2-3 1,-2-1 1-1,0 5-2 0,6 1 2 0,-5-3-2 0,0 4 0 0,7-10 0 0,-8 5 0 0,6-2 0 0,2 4 0 0,1-6 0 0,-3 1 0 0,3-4 0 0,-3-3 0 0,-1 1 0 0,4-4 0 0,0-7 0 0,0 0 0 0,0-2 0 1,0 5 0-1,0 5 0 0,0 10 0 0,0 7 0 0,0 2 0 0,0 3 0 0,0-14 0 0,0-5 0 0,0-12 0 207,0-6 0-206,0-3 0 0,0-2 0-1,0 0 0 0,0 0 0 0,0 0 0 0,0 0 0 0,0 0 0 0,-3 0 0 0,3 7 0 0,0-2 0 0,0 0 0 0,0-5 0 0,0 0 0 0,0 0 0 0,0 0 0 0,0 0 0 0,17 4 0 0,17 2 0 0,2-3 0 0,7-3 0 0,8 0 0 0,11 0 0 0,11 0 0 0,7 0 0 0,-4 0 0 0,0 0 0 1,-11 0 0 246,-8-3 0-247,-7-1 0 0,4 4 0 0,-2 0 0 0,3 0 0 0,-1 0 0 0,-5 0 0 0,-5 0 0 0,-5 0 0 0,-7 0 0 0,4 0 0 0,-3 0 0 0,2 0 0 0,-3 0 0 0,-2 0 0 0,-4 0 0 0,-8 0 0 0,-5 0 0 0,-3 0 0 0,-10 0 0 0,0 0 0 0,0 0 0 1,0 0 0-1,0 0 0 0,0 0 0 0,0 0-2 0,0-13-2 0,3-15-2 0,1-15 6 0,8-11 0 0,-8-3-1 0,5-8 3 0,0-11-2 239,-4-6 0-238,0-2 1-1,0 0-1 0,0 7 0 0,-2 7-1 0,1 5 1 1,2-1 0-1,0-13 0 0,2-12 0 0,4-10 0 0,0-3 0 0,-4 0 0 0,2 0 1 0,1 9-1 0,-4 3 1 0,1 10-4 0,0 14 3 0,0 8 0 0,4 11 0 0,1 4 0 0,-1-1 0 0,-4 1 0 1,3-4 0-1,-7 0 0 0,2-3-1 0,-3 0 1 0,-1 2-2 0,-2-4 0 0,0-2 1 0,0 3-2 0,0 2 3 0,2 6-1 254,-2 3 1-254,3 5 1 0,1 1-1 0,-4 6-1 1,5-7 0-1,-1-3 0 0,0-2-1 0,3-2 1 0,5-3 0 0,-3 10 1 0,-2-4 0 0,-3 3 0 0,4 12 0 0,-7 3-1 0,3 7 1 0,-4-1 0 0,5-2 0 0,-2-5-1 0,0-1 0 0,-3-3 1 0,1 8 0 0,-1 1 0 0,0 10 0 0,0 7 0 0,0-2 0 1,0 4 0-1,0 0 1 0,0 0-1 0,0 0 0 0,0 0 0 0,0 0 0 0,0 0 0 0,0 0 2 0,0 0-1 3,0 0-2 229,0 0 1-232,0 0 0 0,0 0-2 0,0 0-4 0,0 0 2 1,0 0 0-1,0 0-6 0,0-5-11 0,-12-3 12 0,-8-1 8 0,-6 4 1 0,3 0-1 0,4-5 1 0,4 7-3 0,2-4-12 0,9 7-1 0,-9 0-10 0,0 0-5 0,-13 13-9 0,-7 21-28 0,-5 5-93 0,23-19-106 0,4 0-183 0</inkml:trace>
    </iact:actionData>
  </iact:action>
  <iact:action type="add" startTime="38693">
    <iact:property name="dataType"/>
    <iact:actionData xml:id="d14">
      <inkml:trace xmlns:inkml="http://www.w3.org/2003/InkML" xml:id="stk14" contextRef="#ctx0" brushRef="#br2">1821 17349 160 0,'0'0'495'2,"0"0"-362"-2,0 0-56 0,0 0-3 0,0 0-15 0,0 0 49 0,0 0 27 1,13-5-3-1,-10 5-49 0,1 0-17 0,-1 12-7 0,0 19-26 0,-3 16 0 0,0 9-5 0,0 10-6 0,0-1-8 0,0-4-9 0,0-16 3 0,0-9 0 230,0-15 3-230,0-12-1 1,0-9 0-1,0 0 0 0,0 0 8 0,0 0-5 0,0 0 11 0,0 0 0 0,15 4-1 0,5 7-3 0,10-5-14 0,4 0 7 0,8 2 6 0,8 4-5 0,10-7 1 0,8 0 0 0,4 2-10 0,1-6 3 0,-5 6-2 0,-10-7 4 0,-4 5 0 1,-1-5 3-1,0 5-4 0,2-5-7 0,8 0 5 0,7 0-7 0,5 0 0 0,-7 0 0 0,5 0 0 0,-8 0 0 1,-1 0 0 189,8 0 0-188,8 0 0-2,1-5 0 0,3 5 0 0,-2 0 0 0,-3 0 0 0,-6 0 0 0,-1 0 0 0,-4 0 0 0,1 0 0 0,3 0 0 0,-4 0 0 0,5 0 0 0,-2 0 0 0,8 0 0 0,0 0 0 0,0 0 0 0,1 0 0 1,4 0 0-1,2 0 0 0,-2 0 0 0,-3 0 0 0,-13 0 0 0,-9 0 0 0,1 0 0 0,-2 0 0 208,1 0 0-208,5 0 0 0,4 0 0 0,9 0 0 0,3 0 0 0,4 0 0 0,-3 0 0 0,-1 0 0 0,2 0 0 0,-3 0 0 0,-3 0 0 0,1 0 0 0,-1 0 0 0,2 0 0 0,2 0 0 0,7 0 0 0,5 0 0 0,-3-5 0 0,-5-3 0 0,-7 1 0 1,-14 5 0-1,-6-1 0 0,-5-2 0 0,0-2 0 0,-4 2 0 0,7 5 0 0,3 0 0 2,10 0 0 203,9 0 0-204,2 0 0-1,2 0 0 0,-7 0 0 0,-2 0 0 0,-1 5 0 0,2-5 0 1,1 0 0-1,-1 7 0 0,0-7 0 0,1 0 0 0,1 0 0 0,1 0 0 0,-2 5 0 0,5-5 0 0,5 0 0 0,-2 0 0 0,-6 5 0 1,1-2 0-1,-13 2 0 0,-8 2 0 0,0-7 0 0,-1 0 0 0,1 0 0 1,9 0 0-1,8 5 0 0,4-5 0 0,7 5 0 205,0 5 0-205,3 0 0 0,-2-1 0 0,-1-4 0 0,-2 1 0 0,-3 0 0 0,-8-1 0 0,-1 1 0 0,-9-4 0 0,-6 3 0 0,-3 3 0 0,2-8 0 0,-4 4 0 0,6-4 0 0,0 0 0 0,-2 0 0 0,1 0 0 0,-2 0 0 1,4 0 0-1,-1 0 0 0,-5 0 0 0,6 0 0 0,-1 0 0 0,1 0 0 0,-5 0 0 0,-4 0 0 0,0 0 0 242,-3 0 0-240,7 0 0-2,-4-4 0 0,7-4 0 0,-2 7 0 0,-1-3 0 0,5 4 0 0,0 0 0 0,-1 0 0 0,-5 0 0 0,2 0 0 0,4 0 0 0,2 0 0 0,8 0 0 0,4-2 0 0,-1-4 0 0,-2 6 0 0,-2 0 0 0,-2 0 0 0,3 0 0 0,-6 0 0 0,8 0 0 0,-5 0 0 0,3 0 0 1,0 0 0-1,2 0 0 0,-1 6 0 0,-5 0 0 0,-8 3 0 0,-6-5 0 0,-6-4 0 0,-2 0 0 0,-8 0 0 202,-2 0 0-202,-2 0 0 0,3 0 0 0,-3-4 0 0,1-5 0 0,3-3 0 0,-2 7 0 0,5-9 0 0,-3 9 0 0,4-2 0 0,-7 7 0 0,-2 0 0 0,-2 0 0 0,-6 0 0 0,3 0 0 0,-10 0 0 0,2 0 0 0,-2 0 0 0,-6 0 0 0,6 0 0 0,0 0 0 0,-1 0 0 0,-4 0 0 0,-2 0 0 0,-1 0 0 0,-5 0 0 0,4 0 0 221,-4-6 0-220,3-13 0-1,3-18 0 0,1-25 0 0,-3-24 0 0,1-10 0 0,-5-11 0 0,0 9 0 0,0 16-35 0,0 23-18 1,0 32-20-1,-9 27-41 0,-22 47-59 0,14 9-46 0,8 26-219 0</inkml:trace>
    </iact:actionData>
  </iact:action>
  <iact:action type="add" startTime="41367">
    <iact:property name="dataType"/>
    <iact:actionData xml:id="d15">
      <inkml:trace xmlns:inkml="http://www.w3.org/2003/InkML" xml:id="stk15" contextRef="#ctx0" brushRef="#br2">2918 18916 420 0,'0'0'408'3,"0"0"-250"-3,0 0-48 0,0 0-40 0,0 0-28 0,0 0 20 0,24 42 32 0,-24-42-24 0,2 0-11 0,-2 0-11 0,0-17-27 0,0-25-10 0,0-17 16 0,0-17-13 1,0-9 2-1,0-4-2 0,2-4-8 0,1 11 4 0,4 15-2 0,3 11 0 200,3 16 4-200,-3 1 2 0,11 9-2 0,-5 4-1 1,0 9-2-1,1-4-6 0,3 11-2 0,3 2 4 0,9 2-1 0,3 6 1 0,3 0 0 0,2 0 1 0,-3 24-2 0,2 8-4 0,-12 5 1 0,-9 3 3 0,-8 9 9 0,-10-7-5 0,0 4-8 0,-18-7-1 0,-28-3-8 0,-9-4-4 0,-4-7 1 0,1-8 0 0,5 2-6 0,17-7 1 0,6 1 2 190,9-8 11-189,13-1 4-1,3-1 1 0,2 5 3 0,3 4 1 0,0 8 4 0,0 4-7 0,0 7 6 0,3 0 0 0,9-6 2 0,1-5 9 0,6-1 8 0,10-1 9 0,16 1-4 0,11 2 9 0,7 1-5 0,-5-3-6 0,-8-4-11 0,-16-5 2 0,-11-3-5 0,-14-7-10 1,-2 0-6-1,-7 0-2 0,0 0-9 0,0 0-33 186,0 0-56-186,0 0-83 0,0 0-67 0,-3 0-142 1</inkml:trace>
    </iact:actionData>
  </iact:action>
  <iact:action type="add" startTime="42185">
    <iact:property name="dataType"/>
    <iact:actionData xml:id="d16">
      <inkml:trace xmlns:inkml="http://www.w3.org/2003/InkML" xml:id="stk16" contextRef="#ctx0" brushRef="#br2">4017 18929 457 0,'0'0'354'3,"0"0"-184"-3,0 0-96 0,0 0-24 0,0 0-1 0,0 0-1 0,0 0 7 0,10 7 4 0,-7-7-15 6,-3 0-21 189,0 0-4-195,-3-20 11 1,-21-17 17-1,-7-2-9 0,2-4-1 0,2-7-8 0,3 5-1 0,6-6 1 0,3 10-5 0,5-6-4 0,7-2-2 1,3 0 4-1,0-1 1 0,0 5 3 0,0 1-1 0,13 7 1 0,4 0-3 0,4 6-1 0,5 0-7 0,4 0 1 0,4-2-8 0,9-4-1 0,5 0-3 0,0 6-2 0,-6 4-1 0,1 4-1 200,-6 3-5-200,-7 7-18 1,2 7-33-1,-10 6-58 0,-4 0-96 0,-18 15-142 0,0 4-733 0</inkml:trace>
    </iact:actionData>
  </iact:action>
  <iact:action type="add" startTime="42645">
    <iact:property name="dataType"/>
    <iact:actionData xml:id="d17">
      <inkml:trace xmlns:inkml="http://www.w3.org/2003/InkML" xml:id="stk17" contextRef="#ctx0" brushRef="#br2">4432 18563 428 0,'0'0'292'3,"0"0"-87"196,0 0-77-198,0 0-43-1,0 0 9 0,0 0 24 0,43 15-26 0,-25-9-30 0,8 0-29 0,3-6 4 1,0 0-13-1,2 0-12 0,6 0-7 0,-2 0 5 0,-2 0-1 0,0-6-3 0,-5-11-6 0,-5 4 0 0,-7-2-3 0,-12 9 1 0,-1 1 0 0,-3-7-3 0,0-2 0 0,0-6-12 0,-7-5 5 0,-21 0-17 0,-8 3-1 0,4 7 11 0,5 11 8 205,2 4 7-205,5 0 4 1,-6 0 5-1,7 0-2 0,-2 0-1 0,14 0-1 0,3 0 0 0,1 9 1 0,-6 6 8 0,1 17 8 0,-5 3-6 0,-3 16-3 0,5 6-8 0,-2-2 2 0,9-9-1 0,-8-4-1 1,12-11 2-1,0-12 3 0,0 1 4 1,0-5 1-1,0 7 8 0,9-3 5 0,11 6-4 0,4-8 11 0,3 3-2 0,2-5-22 0,3-5 1 0,7-10-8 224,2 0-4-223,-1 0-2-1,-3 0-5 0,-8 0-7 0,-9 0-18 0,-6 0-44 0,-1-20-37 0,-13 10-108 0,0-7-127 0</inkml:trace>
    </iact:actionData>
  </iact:action>
  <iact:action type="add" startTime="43323">
    <iact:property name="dataType"/>
    <iact:actionData xml:id="d18">
      <inkml:trace xmlns:inkml="http://www.w3.org/2003/InkML" xml:id="stk18" contextRef="#ctx0" brushRef="#br2">5323 18691 682 0,'0'0'222'3,"0"0"-114"-3,0 0-58 0,0 0-28 0,0 0 7 0,0 0 21 10,0 0 12 246,-27 18-14-255,-7 9-20-1,-3-5 3 0,3 3 3 0,10-5-7 0,5-1-5 0,6-1 5 0,5-4-9 0,8-3 4 0,0-5 8 0,0 7 6 0,26 2-11 0,12 2-24 0,6-12 4 0,-4 0-5 0,1-5-5 0,-5 0 4 0,-5-10-5 1,-7-22 0-1,-8-12 0 0,-4-6 0 0,-8 1 6 0,0 12-1 0,-4 12 1 0,0 18 0 0,0 7 1 0,0 0 0 0,0 0 1 0,0 0 8 0,0 0 3 0,0 0 10 0,0 0-6 0,0 5-9 0,0-3-1 2,0-2-3 348,0 0 0-350,5 6-1 1,-4 11 9-1,6 14 1 0,-1 14-7 0,4 5-6 0,-2-7-2 0,0-4-4 0,-5-13-11 0,-1-16-15 0,-2-10-33 0,3 0-13 0,-3-17-129 0,0-8-10 0,0 0-402 0</inkml:trace>
    </iact:actionData>
  </iact:action>
  <iact:action type="add" startTime="44029">
    <iact:property name="dataType"/>
    <iact:actionData xml:id="d19">
      <inkml:trace xmlns:inkml="http://www.w3.org/2003/InkML" xml:id="stk19" contextRef="#ctx0" brushRef="#br2">4365 18215 329 0,'0'0'361'2,"0"0"-229"-2,0 0-36 430,0 0-43-429,0 0 0-1,0 0 31 0,26-8 0 0,-22 8 6 0,5 0-2 0,-2 0-18 0,14 0-4 0,2 0-9 0,10 0 10 0,8 0-13 0,2 0-6 0,5 0 4 0,12 0-17 0,6 0-7 0,1 0 7 0,5 0-2 1,-11 0 3-1,0 0-11 0,-17 0-5 0,-8 0-2 0,-9 0-5 0,-6 0-3 0,-5 0-9 0,-14 0 5 0,0 0-6 0,-2 0 3 0,0 0-3 0,0 0-5 0,0 0 0 0,0-11 1 0,0-32 1 0,0-8 3 0,-16-3 0 0,-4 2 0 0,-2 7-1 0,3 3 1 0,3 8-1 0,5 17-14 0,0 9-23 0,9 8-56 0,2 0-7 0,0 0-40 0,0 15-62 0,2 5-280 0</inkml:trace>
    </iact:actionData>
  </iact:action>
  <iact:action type="add" startTime="44784">
    <iact:property name="dataType"/>
    <iact:actionData xml:id="d20">
      <inkml:trace xmlns:inkml="http://www.w3.org/2003/InkML" xml:id="stk20" contextRef="#ctx0" brushRef="#br2">6006 18758 472 0,'0'0'390'3,"0"0"-222"-3,0 0-61 0,0 0-42 0,0 0-20 0,0 0-18 1,0 0-1-1,-22 143-9 0,-4-108-11 0,-2 1-1 0,-1-10-5 0,9-17-8 2,0 1-62 233,10-10-57-234,10 0-140-1,0-10-264 0</inkml:trace>
    </iact:actionData>
  </iact:action>
  <iact:action type="add" startTime="45310">
    <iact:property name="dataType"/>
    <iact:actionData xml:id="d21">
      <inkml:trace xmlns:inkml="http://www.w3.org/2003/InkML" xml:id="stk21" contextRef="#ctx0" brushRef="#br2">6573 18558 599 0,'0'0'281'2,"0"0"-114"-2,0 0-47 0,0 0-47 0,0 0-25 0,0 0 19 0,131 9-41 0,-97-9 9 0,-7 0 1 0,2-4-12 1,-8-1 1-1,-2-8-11 0,-4-4-9 0,-6-2-5 0,-2-13-6 0,-7 2-9 0,0-7-7 0,-7 3 10 0,-23 6-9 0,-8 9 2 0,-8 9-4 0,-1 10 8 0,4 0 4 0,5 0 11 0,6 20 6 1,9 11 4 213,6 9 15-213,5 2-4-1,12 3 1 0,0-3-3 0,0 3 0 0,9 5-1 0,23-2 6 0,-1-2-6 0,9-1 0 0,0-9-10 0,4-10-7 0,-4-17-1 0,-3-5-9 0,-1-4-9 0,-6 0-19 0,-4 0-28 0,-5-13-37 0,-1-25-53 0,-20 24-63 0,0-5-301 1</inkml:trace>
    </iact:actionData>
  </iact:action>
  <iact:action type="add" startTime="45837">
    <iact:property name="dataType"/>
    <iact:actionData xml:id="d22">
      <inkml:trace xmlns:inkml="http://www.w3.org/2003/InkML" xml:id="stk22" contextRef="#ctx0" brushRef="#br2">7264 18289 661 0,'0'0'196'1,"0"0"-94"-1,0 0-48 0,0 0-8 0,0 0 3 1,0 0 15-1,0 0-9 0,16 289-9 0,-16-222 3 0,0-8-4 0,0-5-20 0,0-21-12 0,0-10 1 0,0-17-5 0,0-6-8 0,0 0-1 0,0 0 0 0,0 0 0 0,3-29-4 0,14-2 3 0,2 4-2 0,-2 3 3 1,7 11-1-1,0-1 2 0,5 9-3 0,5 0-2 0,-4-2 2 0,1 7 0 0,-2 0 2 0,-5 0 1 316,-4 26 7-315,-4 4-1-1,-8 2-5 0,-5-12 0 0,-3-2 2 0,0 0-4 0,0-9 0 0,0-5-2 0,-15-4 1 0,-4 0-1 0,-7 0 0 0,-4-8-2 0,-11-16-18 0,-2-2-83 0,28 15-54 0,1 11-245 0</inkml:trace>
    </iact:actionData>
  </iact:action>
  <iact:action type="add" startTime="46434">
    <iact:property name="dataType"/>
    <iact:actionData xml:id="d23">
      <inkml:trace xmlns:inkml="http://www.w3.org/2003/InkML" xml:id="stk23" contextRef="#ctx0" brushRef="#br2">6520 18089 353 0,'0'0'224'2,"0"0"-103"-2,0 0-25 0,0 0 16 0,0 0-7 0,0 0 20 1,53 0-3-1,-26 0-15 0,9 6-32 0,12-4-10 0,6 10-2 0,5-7 10 0,2 0-26 0,3 2-3 0,-3-7-8 0,5 3-11 0,0-3-5 0,-3 0-2 0,-10 0-5 0,-8 0 5 2,-15 0-4 197,-15 0-3-198,-1 0-2-1,-13 0-8 0,-1 0-1 0,0-3-4 0,0-14-1 0,0-14-5 0,0-6 10 0,-17-1-1 0,-15 1-1 0,-3 3-2 0,-1-3-7 0,-2 7-21 0,7 5-28 0,3 10-48 0,8 10-68 0,20 5-100 0,0 0-333 1</inkml:trace>
    </iact:actionData>
  </iact:action>
  <iact:action type="add" startTime="47130">
    <iact:property name="dataType"/>
    <iact:actionData xml:id="d24">
      <inkml:trace xmlns:inkml="http://www.w3.org/2003/InkML" xml:id="stk24" contextRef="#ctx0" brushRef="#br2">8006 18958 775 0,'0'0'246'2,"0"0"-95"-2,0 0-48 0,0 0-32 0,0 0-11 0,0 0-4 0,0 0-11 0,138-331-5 0,-131 218-18 0,-7-1-4 0,0-2-8 0,-1 8-10 0,-40 10 0 0,-13 8-10 1,-15 14-41-1,-2 22-52 0,42 54-132 0,6 0-404 0</inkml:trace>
    </iact:actionData>
  </iact:action>
  <iact:action type="add" startTime="48136">
    <iact:property name="dataType"/>
    <iact:actionData xml:id="d25">
      <inkml:trace xmlns:inkml="http://www.w3.org/2003/InkML" xml:id="stk25" contextRef="#ctx0" brushRef="#br2">8577 18910 801 0,'0'0'316'2,"0"0"-141"-2,0 0-48 1,0 0-46-1,0 0-30 0,0 0-26 0,28-56 14 0,-15-1 29 0,-2-7-28 0,4 8-2 0,-3 6-3 0,1 13-12 0,-3 14-6 0,-4 14-2 0,-5-3 4 0,2 12 2 0,6 0 15 0,5 0-17 0,15-1-3 0,15-3-5 0,9 2 1 0,2-4-6 0,-5 1 2 0,-14 5 0 0,-12 0-7 0,-16 0 0 0,-5-6-1 0,-3 6-21 1,0-8-50-1,0-4-72 1,0-5-90 313,-18 9-94-313,-4 8-465-1</inkml:trace>
    </iact:actionData>
  </iact:action>
  <iact:action type="add" startTime="48508">
    <iact:property name="dataType"/>
    <iact:actionData xml:id="d26">
      <inkml:trace xmlns:inkml="http://www.w3.org/2003/InkML" xml:id="stk26" contextRef="#ctx0" brushRef="#br2">8545 18247 647 0,'0'0'292'2,"0"0"-141"-2,0 0-45 0,0 0-6 0,0 0 4 0,0 0-21 0,96-10 28 0,-65 10-8 1,9 0-11-1,1 0-23 0,2 0-9 0,4 0-12 0,-4 0-2 1,-2 0-11-1,-5 0-35 11,-6 0 0-9,-4 0 0 200,-11 0 0-202,-2 0 0 0,-9 0 0 0,-4 0 0 0,0 0 0 0,0 0 0 0,0-2 0 0,0-5 0 0,0-19 0 0,0-17 0 0,-1-14 0 0,-18-7 0 0,-3 9 0 0,-1-2 0 0,4 20 0 0,5 13 0 0,4 16 0 0,-3 8-75 1,-3 0-99-1,13 18-78 0,-2 9-23 0</inkml:trace>
    </iact:actionData>
  </iact:action>
  <iact:action type="add" startTime="51637">
    <iact:property name="dataType"/>
    <iact:actionData xml:id="d27">
      <inkml:trace xmlns:inkml="http://www.w3.org/2003/InkML" xml:id="stk27" contextRef="#ctx0" brushRef="#br3">19198 17221 862 0,'0'0'234'3,"0"0"-115"-3,0 0-45 0,0 0-12 0,0 0-16 0,0 0-1 0,0 0-6 0,10 30-8 0,-10-1-14 0,0 5 11 0,0-4 4 0,0 2-2 0,0-2-3 0,0-5-6 0,0 2-13 0,0-8 4 0,0-8-5 0,0-5 3 0,0-5 4 0,0-1-4 0,0 4 1 0,0 4-1 0,0-3 6 0,0 2 0 0,0 1-8 0,0 4 0 0,0-7-2 201,0-5 2-201,0 2-1 1,9 2-1-1,8 2-2 0,2 2 1 0,9-3-1 0,-1 2 4 0,7 0 8 0,5-1-4 0,6 5-2 0,7-11 2 0,4 6-2 0,5-4-1 0,6 4 1 0,7-6 5 0,6 0 0 0,-8 0-6 0,0 7 3 0,-3-7-3 1,-6 0 5-1,5 5-1 0,1-5-2 0,0 4-1 0,-1 4-1 0,8-1-3 0,5-1-6 0,10 0 0 208,6 2 0-207,6 4 0-1,0-7 0 0,2 0 0 1,-5 4 0-1,-9-3 0 0,-6-1 0 0,-6-5 0 0,-7 0 0 0,-4 0 0 0,2 0 0 0,1 0 0 0,6 0 0 0,4 0 0 0,4 0 0 0,7 0 0 0,0 0 0 0,0 0 0 0,-2 0 0 0,-6 0 0 0,0 0 0 0,-2 0 0 0,0 8 0 1,-3-1 0-1,11-2 0 0,2 0 0 0,8 2 0 0,8-7 0 227,-2 0 0-226,1 0 0-1,2 0 0 0,-7 0 0 0,8 0 0 0,-3 0 0 0,-1 2 0 0,-8 9 0 0,-6-5 0 0,-1-1 0 0,-3-5 0 0,5 0 0 0,1 0 0 0,-4 0 0 0,-4 0 0 0,2 0 0 0,-8 0 0 1,-8 0 0-1,-2 0 0 0,1 0 0 0,1 0 0 0,10 0 0 0,13 0 0 0,5 0 0 0,6 0 0 0,0 0 0 0,-9 0 0 0,-3 0 0 0,-10 0 0 0,-8 0 0 0,-5 0 0 249,-2 0 0-249,-1 0 0 0,-1 0 0 0,0 0 0 0,10 0 0 0,-1 0 0 0,11 0 0 0,2 0 0 0,-1 0 0 0,-2-5 0 0,-2 5 0 0,4 0 0 0,-4 0 0 1,5 0 0-1,-9 0 0 0,-11 0 0 0,-1 0 0 0,-4 0 0 0,0 0 0 0,11 0 0 0,-1-6 0 0,3-2 0 0,-3 8 0 0,6 0 0 0,-2 0 0 0,-1 0 0 0,2 0 0 0,-2 0 0 0,0 0 0 0,3 0 0 0,1 0 0 0,3 0 0 0,0 0 0 259,-4 0 0-258,-3 0 0-1,-6 0 0 0,-2 0 0 0,-2 0 0 0,-3 0 0 1,1 0 0-1,0 0 0 0,3 0 0 0,8 0 0 0,-2 0 0 0,0 0 0 0,5 0 0 0,-5 0 0 0,7 0 0 0,2 0 0 0,-2 0 0 0,-4 0 0 0,0 0 0 0,-11 0 0 0,-2 0 0 0,-7 0 0 0,-1 0 0 0,1 0 0 0,1 0 0 0,6 0 0 0,-8 0 0 0,-1 0 0 0,-7 0 0 1,-7 0 0-1,-1 0 0 0,1 0 0 0,-5 0 0 0,5 0 0 0,2 0 0 300,1 0 0-300,-1 0 0 0,-5 0 0 0,-6 0 0 0,-5 0 0 0,-4 0 0 0,-5 0 0 0,2 0 0 0,-8 0 0 0,-5 0 0 0,-6 0 0 0,-1 0 0 0,0 0 0 1,3 0 0-1,-3 0 0 0,0 0 0 0,0-5 0 0,6-22 0 0,-3-20 0 0,1-23 0 0,4-18 0 0,0-5 0 0,2 6-24 0,-4 18-14 0,1 24-21 0,-7 16-23 0,0 26-50 0,-2 3-68 0,-22 5-69 0,7 35-233 0</inkml:trace>
    </iact:actionData>
  </iact:action>
  <iact:action type="add" startTime="54176">
    <iact:property name="dataType"/>
    <iact:actionData xml:id="d28">
      <inkml:trace xmlns:inkml="http://www.w3.org/2003/InkML" xml:id="stk28" contextRef="#ctx0" brushRef="#br3">21985 18901 121 0,'0'0'597'2,"0"0"-365"-2,0 0-52 0,0 0-62 0,0 0-10 0,0 0-11 0,0 0-14 0,0 9-16 0,0-9-15 0,0 0-5 0,0 0-21 0,0 0-17 0,8-36-8 0,-5-24 11 0,10-13-3 0,0-9 0 0,-3-10 6 0,10 2-3 0,0 4 3 0,1-2-6 0,-2 18 3 0,-5 13 1 0,-4 12-6 1,0 15-5-1,-7 7 0 0,2 10 0 0,-3-2-2 0,7 3 0 0,-4-6 1 0,5 1 0 0,0 2-2 0,-3-2 2 0,6 2 0 0,3 6-1 0,4 0 2 1,-1 3 0 248,2 0-1-249,3 6 0 0,9 0 1 1,-6 0 3-1,-3 25-2 0,-1 12-3 0,-7 2-1 0,-11-1 0 0,1 6-5 0,-6-2 5 0,0-3 0 0,0 4 0 0,-14-12 0 0,-13-1-1 0,-11-2-3 0,-7-4 1 0,-1-5-5 0,-2-8-7 0,5-4-2 0,6 5 1 0,3-3 5 0,7 2 8 0,12-5 4 0,10-6 1 0,5 0-1 0,0 0 3 0,0 6 2 0,0-6 8 0,0 5 6 0,0 15 11 0,0 5-10 0,20 7-11 0,11-2 8 5,5 4 9 239,5 3-8-244,4-7-5 0,10-5 7 0,1 1-9 0,-8-9-2 0,-7-9-8 0,-18 4 8 0,-10-12-6 0,-10 0-3 0,-3 0-2 0,0 0-24 0,0 0-53 0,0 0-72 0,0 0-69 1,0 0-50-1,0 0-239 0</inkml:trace>
    </iact:actionData>
  </iact:action>
  <iact:action type="add" startTime="54760">
    <iact:property name="dataType"/>
    <iact:actionData xml:id="d29">
      <inkml:trace xmlns:inkml="http://www.w3.org/2003/InkML" xml:id="stk29" contextRef="#ctx0" brushRef="#br3">23073 19017 652 0,'0'0'197'297,"0"0"-67"-296,0 0-39-1,0 0-4 0,0 0 10 0,0 0 14 0,0 0-9 0,-61-113-25 0,22 53-23 0,5-1-10 0,7-13-7 0,1 5-6 0,13-8-2 0,5 6-8 0,8 0 9 0,0 3-2 0,0 4 7 0,6 8-11 0,22-1-5 1,2 0-5-1,6 8-6 0,-4 0-5 0,7 5 1 0,-5 6-3 0,-4 6-1 0,-1 6-2 0,3 10-14 0,-7-4-29 0,2 8-61 0,-2 12-75 0,-25 0-49 0,3 0-192 0</inkml:trace>
    </iact:actionData>
  </iact:action>
  <iact:action type="add" startTime="55338">
    <iact:property name="dataType"/>
    <iact:actionData xml:id="d30">
      <inkml:trace xmlns:inkml="http://www.w3.org/2003/InkML" xml:id="stk30" contextRef="#ctx0" brushRef="#br3">23364 18655 712 0,'0'0'226'2,"0"0"-77"-2,0 0-38 1,0 0-7-1,0 0-2 0,0 0-39 0,84 17-20 0,-55-17 17 0,1 0-22 0,5 0-17 1,-1 0-10 199,2-21-11-200,-6-10 0 0,-9 6-3 0,-8-7 3 0,-10 8-4 0,-3-1-2 0,0-7-17 0,0 2-14 0,-16-1-13 0,-8 10 8 0,3 12 8 0,-5 1 23 0,2 8 11 0,-2 0 0 0,-1 0 7 0,2 17 0 0,-2 4 1 1,11-2-3-1,3 6 6 0,-1 2 9 0,4 14 5 0,2-4 1 0,8 8-3 0,0-9 4 0,0-5-9 0,0-5 8 2,4-1 12 188,18-5-5-189,1-9-8-1,3 3-10 0,2-9-15 0,-2-5 0 0,-9 7-3 0,-4-7-6 0,-6 0-8 0,-1 0-29 0,-2 0-45 0,7-7-23 0,-1-18-74 0,-10 3-54 0,3 7-296 0</inkml:trace>
    </iact:actionData>
  </iact:action>
  <iact:action type="add" startTime="55987">
    <iact:property name="dataType"/>
    <iact:actionData xml:id="d31">
      <inkml:trace xmlns:inkml="http://www.w3.org/2003/InkML" xml:id="stk31" contextRef="#ctx0" brushRef="#br3">23442 18322 374 0,'0'0'277'3,"0"0"-92"-3,0 0-13 0,0 0-8 0,0 0 0 0,0 0-52 0,19 12-26 0,7-12-13 0,5 5-19 0,2-5-7 0,3 0-12 0,-4 0-3 0,-3 0-11 0,-6 0 3 0,-5 0 1 0,-4 0-9 0,-2 0-3 202,1 0-8-201,-6 0 11 0,2 0-4-1,2 0-9 0,-6 0 3 0,-2 0 2 0,-3 0-1 0,0 0-7 0,0 0 5 0,0 0-5 0,0 0 0 0,0 0 0 0,0 0-1 0,0 0-3 0,0 0 0 0,0 0 1 0,0-25-8 0,-5-22 6 0,-25-9 5 0,-6 2 0 0,2 6 0 0,-2 4 0 0,10 12-2 0,4 2 0 0,6 10-3 0,13 14-21 1,3 0-15 0,0 6-28 202,0 0-18-202,23 0-28-1,2 0-110 0,4 17-108 0</inkml:trace>
    </iact:actionData>
  </iact:action>
  <iact:action type="add" startTime="56459">
    <iact:property name="dataType"/>
    <iact:actionData xml:id="d32">
      <inkml:trace xmlns:inkml="http://www.w3.org/2003/InkML" xml:id="stk32" contextRef="#ctx0" brushRef="#br3">24161 18708 234 0,'0'0'480'2,"0"0"-275"-2,0 0-74 7,0 0-70 0,0 0-23 190,0 0-8-197,20 0-10 0,-51 0-3 0,-10 0 40 0,-4 0-8 0,2 0 6 0,5 1-20 0,7 11-3 0,5 8-9 0,12-3 0 0,5-2-8 1,9 3-2-1,0 5-3 0,13-2-4 0,31-8 9 0,5 4-13 0,-4-17-1 0,-2 0-1 0,1 0-2 0,-4-43-2 0,-8 4 0 0,-7-3-1 0,-12 5 4 0,-6 12-1 1,-4 5-1-1,0 12 3 203,-3 2-1-203,0 6 0 0,0 0 1 0,0 0 5 0,0 0 10 0,0 6 8 0,0 28 2 0,0 9-23 0,0 12 1 0,0-10-3 0,0 1 0 0,0-16-1 0,0-13-11 0,0-12-14 0,0-5-17 0,10 0-18 0,6 0-12 0,-1-22-106 0,-12 9-10 0,4-7-293 0</inkml:trace>
    </iact:actionData>
  </iact:action>
  <iact:action type="add" startTime="57145">
    <iact:property name="dataType"/>
    <iact:actionData xml:id="d33">
      <inkml:trace xmlns:inkml="http://www.w3.org/2003/InkML" xml:id="stk33" contextRef="#ctx0" brushRef="#br3">24729 18696 458 0,'0'0'355'3,"0"0"-189"-3,0 0-48 0,0 0-21 0,0 0-20 0,0 0-38 0,27 122-2 0,-51-86 4 0,0 1-3 0,-8-7-27 0,0 2-8 1,3-13-3-1,-3-1 0 0,9-6-18 0,5-7-37 0,8-5-69 0,10 0-48 0,0-9-85 0,0-17-117 0</inkml:trace>
    </iact:actionData>
  </iact:action>
  <iact:action type="add" startTime="57458">
    <iact:property name="dataType"/>
    <iact:actionData xml:id="d34">
      <inkml:trace xmlns:inkml="http://www.w3.org/2003/InkML" xml:id="stk34" contextRef="#ctx0" brushRef="#br3">25067 18584 435 0,'0'0'403'3,"0"0"-201"-3,0 0-62 0,0 0-43 0,0 0-10 0,0 0-29 0,107 26-18 0,-83-26-8 0,3 0-21 0,6 0-6 0,-2 0-4 0,-1-20-1 1,-1-12 0-1,-3-10-4 0,-8 3-2 2,-8-6-7 215,-10 4-6-217,0 3-20 0,0 11-12 0,-16 4 6 0,-11 17 0 0,-7 6 29 0,1 0 16 0,-5 29 9 0,-1 18 16 0,1 7-5 0,6 1 6 0,8-4 2 0,8-6 4 0,6-8 3 0,10-1 0 1,0 4-3-1,0-3 8 0,7-5-6 0,25-2-9 0,8-11-6 0,7-10-19 0,6-9-1 1,-5 0-21-1,-4 0-8 0,-5-9-7 0,-14-22-16 0,-8 0-35 0,-4-12-83 0,-13 24-32 265,0 6-242-264</inkml:trace>
    </iact:actionData>
  </iact:action>
  <iact:action type="add" startTime="58006">
    <iact:property name="dataType"/>
    <iact:actionData xml:id="d35">
      <inkml:trace xmlns:inkml="http://www.w3.org/2003/InkML" xml:id="stk35" contextRef="#ctx0" brushRef="#br3">25817 18365 374 0,'0'0'281'1,"0"0"-110"-1,0 0-41 0,0 0-63 1,0 0-17-1,0 0-1 0,23 238 2 0,-26-182-10 0,-10 6 1 0,3-10-2 0,0-16 3 0,4-10-16 0,6-21-1 1,0-1-11-1,0-4-13 0,0 0-2 0,0 0-6 0,0-30-25 0,19-1 25 0,1 1 6 0,-3 10 0 9,2 8 0-7,6 7-1 223,1-2-2-225,1 7-2 0,2 0 2 0,-8 0 3 0,-1 12 1 0,-13 14 2 0,-2 10 1 0,-5-5-2 0,0 3 4 0,0-11 1 0,0-10-2 0,-8-1-5 0,-9-12-1 0,-9 0-2 0,-8 0-3 1,0-17 2-1,-7-18-20 0,2-6-56 0,22 21-68 0,8 1-120 0</inkml:trace>
    </iact:actionData>
  </iact:action>
  <iact:action type="add" startTime="58541">
    <iact:property name="dataType"/>
    <iact:actionData xml:id="d36">
      <inkml:trace xmlns:inkml="http://www.w3.org/2003/InkML" xml:id="stk36" contextRef="#ctx0" brushRef="#br3">25330 18129 310 0,'0'0'342'2,"0"0"-119"-2,0 0-80 0,0 0-35 0,0 0-27 0,0 0-31 0,31 0 2 0,-9 0 11 0,10 0-32 0,-2 2 16 0,8 1-7 2,6 3 21 204,5 0-24-206,5-6 1 0,2 5 6 0,1-5-21 0,-12 2 7 0,-9 2 8 0,-16-4-2 0,-7 2-4 0,-10-2-14 0,-3 0-11 0,0 0-4 0,0 0-3 0,0 0-4 0,0 0-2 0,0 0-4 0,-9-25-3 0,-21-14 13 0,-8-6 0 1,2 3 1-1,6 5-1 0,3 4-16 0,13 10-21 0,1 10-34 0,7 6-27 0,5 1-23 0,1 6-74 0,0 0-38 5</inkml:trace>
    </iact:actionData>
  </iact:action>
  <iact:action type="add" startTime="59621">
    <iact:property name="dataType"/>
    <iact:actionData xml:id="d37">
      <inkml:trace xmlns:inkml="http://www.w3.org/2003/InkML" xml:id="stk37" contextRef="#ctx0" brushRef="#br3">27149 18452 635 0,'0'0'164'2,"0"0"-66"-1,0 0-59-1,0 0-32 0,0 0-5 0,0 0 5 0,-24 0 23 0,-22 0 17 1,-8 0 1 186,2 5-10-186,3 10-3-1,7-2-14 0,14-1 0 0,10 0-5 0,7-7 9 0,10-5 5 0,1 0 2 0,0 2-5 0,0 4-5 0,0 11 11 0,0 2 14 0,30 7-43 0,14 0 3 0,7 4 12 0,2 2 7 1,-2-8-3-1,-2 8 0 0,-15-2 9 0,-8-5-7 0,-12-5 1 0,-1-5-6 0,-10 2-14 1,-3-8-6-1,0 6-2 200,0 5 1-199,-19-3-5-1,-11-3 3 0,-6-3 0 0,5 4-1 0,-6-10-1 0,3 0-32 0,-2-5-32 0,-5 0-34 0,5-10-57 0,25-5-61 0,8 4-374 0</inkml:trace>
    </iact:actionData>
  </iact:action>
  <iact:action type="add" startTime="60313">
    <iact:property name="dataType"/>
    <iact:actionData xml:id="d38">
      <inkml:trace xmlns:inkml="http://www.w3.org/2003/InkML" xml:id="stk38" contextRef="#ctx0" brushRef="#br3">26795 18294 257 0,'0'0'347'3,"0"0"-214"-3,0 0-36 279,0 0-53-279,0 0-3 0,0 0 46 0,-3 0 49 0,3 0-18 0,0 0-9 0,3 0-26 0,23 0-19 0,10-5-9 0,17-7-7 0,3 7 6 0,8 0 1 0,0 2-23 0,4 3 0 0,-13-6-4 0,-6 6-14 0,-13 0-2 0,-11 0 3 0,-9-6 0 0,-12 6-7 0,-1 0-2 0,-3 0-2 0,0 0-4 0,0 0 0 0,0 0-5 0,0-5 3 0,0-7-5 1,0-8 0-1,-16-7 6 0,-11-10 0 0,-1 5 2 0,8-3-1 0,-5 16 0 0,11-5 0 0,4 16-2 0,2 2-31 0,-5-1-30 4,-3 7-48 266,-11 0-45-269,17 0-64-1,4 0 51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36:02.4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act:action type="add" startTime="21688">
    <iact:property name="dataType"/>
    <iact:actionData xml:id="d0">
      <inkml:trace xmlns:inkml="http://www.w3.org/2003/InkML" xml:id="stk0" contextRef="#ctx0" brushRef="#br0">1343 5436 870 0,'0'0'202'7,"0"0"-69"-1,0 0-10 2,0 0-35 0,0 0-24-2,0 0-4 2,113 27 3 0,-60-24-9 0,14 5 6-1,17-2-4 0,18-3 1 2,24 2-16-2,27 0-6 2,21 3 0-4,10 8-8 3,14 0-14 1,6 1 0-2,9-3 4 1,23-1-7 0,15 5 6 0,10-7-10-2,3 3-2 3,1 0-4-2,-17 0 0 2,-26 1 0-4,-16-8 0 3,-25-1 0 0,-6-6 0 0,5 0 0-2,5 0 0 5,-2 0 0-5,4 0 0 1,-3-12 0-1,-3-1 0 2,-7-7 0 0,-13-2 0 0,-4-1 0-2,-7 4 0 2,-9 2 0 0,-12 5 0 0,-16 12 0-2,-13 0 0 3,-3 0 0-2,0 0 0 2,6 7 0-4,-3 3 0 3,8 4 0 0,-6-1 0 0,-7-3 0-2,-14-3 0 2,-14-7 0 1,-18 0 0-2,-14 0 0-1,-17 0 0 2,-13 0 0-2,-5 0 0 2,0 0 0-1,-58 0-5 0,-41 0 5 2,-38-13 3-1,-32-4-3-3,-32 10 2 3,-38-3-2 0,-28 8 0 0,-33 2 0-2,-22 0 0 2,5 0 0 1,15 14 0-2,8-3 0 0,27-4 0 0,17-3 0 2,13 2 0-2,7 1 0 2,-1 0 0-3,-4-1 0 1,2 0 0 2,13-1 0-3,11 1 0 2,16-1 0-1,21 4 0 1,8-6 0-2,10 2 0 2,14-3 0 0,6 1 0 0,10 2 0-2,-2-3 0 3,-2-2 0-2,-5 1 0 2,-5-1 0-3,5 4 0 1,9 8 0 2,7 8 0-1,15 5 0 1,0 7 0-5,4 3 0 4,11 1 0 0,9-1 0-2,16-10-4 2,14-9-13 0,19-10-4 0,12-4-5-2,5-2-2 2,5 0 11 0,0 0 8 0,2 0-1-2,-1 0 3 2,6 0 4 0,0 0 3 1,0 0 0-3,0 0 1 1,0 0-1 2,0 0-5-2,0 0 0-1,21-2 5 2,24-4 2 1,10-3 2-2,19 7 1-1,26-1 3 2,23-7 0 0,32 3 3 1,55-16 4-3,38-4 0 1,29-4 0 2,19 5-11-2,-6 9-1-1,-9 13 4 2,-3 4 10 0,-7 0-4 0,0 0 6-1,0 0-14 0,-6 0-5 2,-6 0 0-2,-23-18 0-1,-19-9 0 2,-20-5 0 0,-15 7 0 0,-9 5 0-2,-4 11 0 2,5 7 0 0,7 2 0 1,6 0 0-4,7 0 0 4,7 0 0-2,-3 0 0 2,-10 0 0-3,-18-23 0 1,-9-2 0 1,-18 3 0 0,-13 8 0 1,-9 3 0-4,-18-5 0 4,-15 3 0-2,-11-4 0-1,-15 3 0 3,-20 3 0-2,-13 5 0 1,-16 6 0-2,-13 0 0 3,0 9-46-2,-42 43-103 2,-3-23-106-3,-8 8-134 1</inkml:trace>
    </iact:actionData>
  </iact:action>
  <iact:action type="add" startTime="28144">
    <iact:property name="dataType"/>
    <iact:actionData xml:id="d1">
      <inkml:trace xmlns:inkml="http://www.w3.org/2003/InkML" xml:id="stk1" contextRef="#ctx0" brushRef="#br1">14184 13636 274 0,'0'-13'487'8,"0"13"-304"-1,0 0-94 1,0 0 4-2,-16 0-28 2,-24 0 3 0,-8 6 8 0,-9 14-20-2,-4 1-23 2,-1-6-13 0,-8 5-3 0,2-3 5-2,2 6 9 2,-1 3 11 0,3 4 0 0,-3 4-1-2,7-1-9 2,-4 3-2 0,7 4-9 0,4-1-1-1,2 4-5 2,-1-4-1-2,7 0-3 1,1-8-5-3,4 0 4 3,1-6-6 0,5 0-1 0,-2 4 4-2,0 3-3 2,-2 3 4 0,-3 5-2 0,-1 1 2-2,8-1-1 3,-4 3 1-2,2 2-3 1,-1-1-5-2,0 3 6 3,-2 8-6-2,-2 6 8 1,2 1-4-2,-6 0 4 3,9-3-4-2,-5-9 0 2,2-2-1-4,4-3-2 3,-7-3 0 1,2 3 2-4,-1-2-1 4,3-2 4-2,2 2 6 1,0-7-10 0,5 1 0-1,4-5-2 0,1-2 1 1,1-3 1 0,3 2-1-1,-1 3-1 0,3-5 2 2,0-2-3-2,-1 0 3 0,-2 4-2 1,0 2 0-1,-2 8 3-1,-4 4-1 3,-1-2-2-2,-1 8 1 1,-2-2 1 0,3 0 1-1,-7 1-2 0,10-14 2 1,4-3-3 0,-1-9 0-1,1 0 0 0,6 1 1 1,0-3-1-2,-7 12 1 2,7 12-1 1,-12 9 2-1,3 5-1-1,6-3 0-1,-4-16-1 3,11-14 1-2,9-8-1 2,-3-8 0-4,7-4 0 4,0-5 2-2,0 6-1 1,0 0 3-2,0 5-3 2,4 3-1 0,19 0 1-1,8-3 0 1,6-6-1 0,8-2 0-1,-1-3 1-1,4 0 1 2,-5 0 0 1,1 0-1-2,6 0 0 1,3 0 0-2,2-6-1 3,4-13 1-2,2-3-1 2,-7-6 0-4,-2-4 1 3,-2 5 1 1,-6-4 1-4,-3 3 2 3,-5 1-5 2,4 3 8-2,0 2-3 0,-3 4 6-1,-3 0-6 1,-4-6 3 0,3 5-2-1,1-2-3-1,-1-6 1 2,5 5-1 0,1-3 5-2,-6-4-5 2,2 7-3 2,-3-3 0-4,1-1 0 3,8-2 0-4,7-2 0 4,-2-5 0-2,0 6 0 2,2 5 0-4,-9 4 0 4,-1 3 0-2,4 1 0-1,-1-1 0 2,-1-3 0 1,1 3 0-1,2-3 0-1,-2 3 0-1,2-2 0 3,1-1 0-2,2 0 0 1,5-7 0-2,-5 2 0 3,8-5 0-1,-5 3 0-2,2-7 0 2,3 1 0 1,-1-4 0-2,-3 0 0 1,0 7 0-2,-3 4 0 1,-4 1 0 3,-1 3 0-3,0-1 0-1,-1-1 0 2,-1-2 0 1,-3-3 0-2,3 5 0 0,-4-4 0 0,-2-1 0 1,-7 2 0 0,7-5 0-2,-8 2 0 5,10-7 0-6,2-8 0 1,2-1 0 2,4-6 0 0,-8 0 0 0,5-1 0 0,1 0 0-2,-10-1 0 2,1 2 0 0,-6 0 0-2,-2 3 0 3,-5 0 0-2,1-1 0 3,-1-9 0-8,0 0 0 5,3 0 0 2,-7 2 0-2,-4 7 0-1,-3 4 0 2,-2 10 0 1,-7 12 0-2,0-3 0 2,0 3 0-4,0-13 0 3,0 0 0 0,-12-3 0-2,-2-1 0 2,1 7 0 0,6 6 0 1,-2 11 0-4,7 9 0 4,-5 5 0-2,7 3 0 1,-4 0 0-2,-11-2 0 3,-2-8 0-1,-11 5 0-1,-12 3 0 1,-17 2 0-2,-5 0 0 11,-8 10 0-16,2 16 0 3,2 4 0 5,3 5 0-2,8-5 0 1,9-5 0 0,15-1 0-2,11-11 0 2,7-7 0 0,10-3 0 0,3-1 0-2,0-2 0 2,-4 0 0 0,1 0-36-2,-3 0-102 2,-8 0-75 0,5 0-133 0,-3 0-565-1</inkml:trace>
    </iact:actionData>
  </iact:action>
  <iact:action type="add" startTime="30410">
    <iact:property name="dataType"/>
    <iact:actionData xml:id="d2">
      <inkml:trace xmlns:inkml="http://www.w3.org/2003/InkML" xml:id="stk2" contextRef="#ctx0" brushRef="#br1">9628 14026 361 0,'0'0'185'7,"0"0"-1"-1,0 0-21 2,0 0-61 0,0 0-25-2,0 0 3 2,0 0-12 0,44 17-2 0,-43-17-7-1,-1 0-15 0,0 0-9 1,0 0-14 1,0-8-9-4,-17-11 19 3,-22-1 10 0,-6-6-11 0,-10-3-2-2,-2-2-5 2,-8 1 5 1,5-2-10-1,2 4 9 1,0 6-6-3,-1 5 1 4,2 7-1-4,-6 1-1 4,5 3-1-6,-5 4-13 4,-3-1 0 0,-1 3-4-2,3 0 2 3,3 0 0-2,2 0 1 2,5 0 3-2,4 11-1-1,3 3-2 2,8-1-2 0,7-1-2-1,3-4 0 0,12-1 2 2,2-3-3-4,4-1 2 2,6-3-1 0,5 3 1 1,0-3-2 0,0 3 3-2,0 11 1 2,0 8 11 1,0 15 19-2,0 14-26 0,3 7 5 1,15 4-6-1,2 7 2 1,-4-8 1-2,1-2-1 2,-4-12 1 0,-3-8-5 1,-2-9 0-3,5-6-4 1,3 2 4 2,8 5-1-2,13 6 7-1,3 8-4 2,-1 0 2 0,5 4-4 0,4 7 3-2,1 2 0 3,3 3-3-2,5-4 1 1,-1 1-6-1,1 7 0 1,-1 2 0 0,-1-2 0-1,2-7 0-1,-1-4 0 2,4-7 0 0,-4-4 0 0,5-4 0-1,2 3 0 0,-3 0 0 2,6-2 0-2,-3-4 0-1,-6-1 0 3,-8-10 0-2,-5-3 0 1,-5-5 0-2,-7 3 0 2,4-1 0 0,-3 1 0 0,6-3 0-2,-4 3 0 3,6 2 0-2,-2 0 0 1,2 3 0-2,-4 1 0 2,2-3 0 0,-1-2 0 0,1 0 0-2,2-8 0 2,-1-1 0 1,0-1 0-2,4-2 0-1,0 5 0 2,-3-6 0 0,-7 2 0 0,0 2 0-2,2-7 0 2,-4 8 0 0,7-5 0 0,-6 3 0-2,3-3 0 3,-4-1 0-2,2 3 0 1,1-2 0 0,-4 4 0-2,7-4 0 2,4 3 0 1,-1 2 0-4,5 0 0 3,2 1 0 1,-2 0 0-2,4 3 0 0,-3 6 0 0,3-6 0 1,-2 3 0 0,-2 1 0-2,0 3 0 2,-5-5 0 0,-3-2 0 1,-8-4 0-4,-7-5 0 4,-4 1 0-2,-4-2 0 1,-2-5 0-2,0 4 0 2,-6-6 0 0,3 5 0 0,3-5 0-2,-6 0 0 2,1 0 0 1,0 0 0-2,-3 0 0-1,0 0 0 2,4 0 0 0,0 0 0 0,-3-20 0-2,4-9 0 3,-3-6 0-2,-3-5 0 1,-4 1 0-2,0 2 0 3,0-7 0-2,-4 2 0 2,-19-9 0-4,-9 0 0 4,-4-5 0-1,-5-6 0-1,-8 0 0-1,2-2 0 2,-2 3 0 1,6-4 0-2,-2 11 0-1,6 3 0 2,1 6 0 0,-1 9 0 0,-2-3 0-2,-2-4 0 2,-5-2 0 0,-4-2 0 0,4 2 0-1,1-4 0 1,8 5 0 0,3 0 0-1,-3 0 0 0,9 6 0 1,-1-7 0 0,-1 2 0-1,-4-2 0-1,-2 1 0 2,6-2 0 1,-7 1 0-2,3 4 0 2,-2-2 0-3,-4-2 0 1,9 1 0 1,-2 1 0-1,5 7 0 0,2 1 0 2,1 11 0-2,6-1 0-1,-2 5 0 3,3 0 0-2,-5-2 0 1,2 2 0-2,0-6 0 2,-3 5 0 0,1-5 0 0,-1 1 0-2,-3 3 0 2,4 1 0 0,2 2 0 0,-4-1 0-1,-7 5 0 0,-5 2 0 1,-6 2 0 1,-4 3 0-3,8-1 0 1,1-2 0 1,1 1 0 0,8 3 0-2,1-2 0 3,2 6 0-2,2-2 0 1,13 3 0-2,0-2 0 2,9-1 0 0,-6-1 0 0,-4 0 0-2,-1-1 0 3,-1-3 0-1,0 3 0-1,3-3 0 0,1 8 0 0,5 2-27 1,-2 0-114 0,-3-5-77-2,10 2-110 2,2 3-315 0</inkml:trace>
    </iact:actionData>
  </iact:action>
  <iact:action type="add" startTime="38592">
    <iact:property name="dataType"/>
    <iact:actionData xml:id="d3">
      <inkml:trace xmlns:inkml="http://www.w3.org/2003/InkML" xml:id="stk3" contextRef="#ctx0" brushRef="#br1">1678 15412 655 0,'0'0'268'5,"0"0"-169"3,0 0 9 0,0 0-13 0,0 0-32-2,0 0 1 2,-218 5-8 0,124 7-17 0,-9-4-18-2,-3-3-3 2,-3-3-9 0,7-2-3 0,3 0-4-2,9 0-1 2,13 0 2 0,13 0-2 0,15 0-2-2,20 0 1 2,3-14-2 0,10-19 1 0,12-12 1 1,4-16 4-4,0-7-1 3,0-14-1 1,0-19 1-4,14-6 0 3,7-13-2 0,3-4 2 0,1 0-2-2,-2 6 1 4,5 2-2-3,1 10 0 0,-2 10 0-1,6 3 0 3,-5 15 0-1,4 9 1 0,-5 6-1-2,2 13 1 2,-7 8-2 0,-3 5 0 0,-4 6 1-2,0 5 1 1,-4 2-1 1,0 4 0 0,-2-2 1-2,3 2-1 2,-1 1 1 0,-7 6-2 1,4 5 3-2,-8 5-3 0,0 3 2 0,0 0 4 1,0 0-4-2,0 0 6 3,0 0-1-2,0 0 0 1,0 0 0 0,0 0-1-2,0 0 4 2,0 0-2 1,0 0 5-3,0 0-7 1,0 0-5 1,-8 11 9 0,-21 15-4-2,-10 0-4 2,-7 4 1 0,-5 2-4 0,-1 4 7-1,0-3-7 1,0 1 3-1,8-9-1 1,8-5 1-1,8-6-1 0,8-6-1 1,11-8 0 1,5 0-1-4,4 0-3 4,0 0 5-1,0 0-2-1,0 0-2-1,0 0-4 2,0-17 8 0,0 0-1 0,0 1 1-2,0-1-1 2,0-8 2 0,23-6-1 0,6-3 0-2,3 1 1 3,7 5 0-2,-1 1-1 1,-2 5 1-2,0 5 0 2,-5 6 3 0,-4-3-2 1,0 3 4-4,-3 2-6 4,-5 5 8-1,-3 1 0-1,-4 3 3 2,-7 0 13-4,0 0-1 3,-5 0-2 0,0 0 4-2,3 0-2 3,1 0-8-2,5 5-6 1,2 15-5-2,-2 7 8 3,1 10 9-1,3 3 0-1,-1 7-1-1,1-3-12 2,3 3 2 0,3-3-7 0,-5 1 3-2,3-3-6 2,4 7 2 1,-4-2-1-2,-1 0-1-1,0 2 0 2,-6-16 0 1,-7-10-1-1,0-12-18-1,-3-11-22-1,0 0-46 2,0 0-55 1,0 0-77-4,0 0-248 4</inkml:trace>
    </iact:actionData>
  </iact:action>
  <iact:action type="add" startTime="40245">
    <iact:property name="dataType"/>
    <iact:actionData xml:id="d4">
      <inkml:trace xmlns:inkml="http://www.w3.org/2003/InkML" xml:id="stk4" contextRef="#ctx0" brushRef="#br1">2156 15980 718 0,'0'0'221'8,"0"0"-136"0,0 0-24-2,0 0-40 2,0 0 12 0,0 0 35 0,-31-99-5-2,31 28-7 2,0-14-6 0,0-12-7 0,0-8-7-2,-2-1-2 2,-9 5-11 0,4 22-6 0,1 20-14-2,1 22 2 3,5 18-4-2,0 13-1 1,0 6 3-2,0 0 1 2,0 0 3 0,0 0 7 0,0 0 22-2,0 28 9 2,34 14-33 0,8 14-7 1,13 15 10-4,2 13-4 3,4 6-5 0,0 6-1 2,-9-6-2-4,-1-7-1 2,-8-9 8 0,-10-26 1 1,-8-20-9-3,-9-16 10 1,-9-12 14 1,-1 0-26 0,1 0-1-4,5-30-8 4,-3-26 9 1,1-21 0-2,-7-17 2-1,-3-12-1 2,0-7 7 1,0-1-1-1,0 9 3-3,-15 18-4 3,1 13-3 0,6 21-3 0,1 20 0-2,4 16-2 3,0 11-10-2,-1 6-38 1,1 0-64-2,3 20-42 3,0 5-109-2,0 9-343 2</inkml:trace>
    </iact:actionData>
  </iact:action>
  <iact:action type="add" startTime="40834">
    <iact:property name="dataType"/>
    <iact:actionData xml:id="d5">
      <inkml:trace xmlns:inkml="http://www.w3.org/2003/InkML" xml:id="stk5" contextRef="#ctx0" brushRef="#br1">3118 15674 581 0,'0'0'232'4,"0"0"-171"3,0 0-19 1,0 0 37 0,0 0-10-2,0 0 8 2,-146 20 0 0,104 4-9 1,9-4 0-4,1 7-10 3,11 8-12 0,10-3-9 0,6 9-11-2,5 0-10 2,3 0-16 0,39 3-3 0,13-19 3-2,6-12 3 3,-4-13-2-2,-6 0-1 3,-6-18-2-5,-8-29 1 2,-14-7 1 1,-2-8-1 0,-17-1-1-1,-1 10-1 0,-3 14 3 2,0 16-3-2,0 12-21-1,0 11-57 2,0 0-67 0,0 0-40 0,0 0-167-2</inkml:trace>
    </iact:actionData>
  </iact:action>
  <iact:action type="add" startTime="41193">
    <iact:property name="dataType"/>
    <iact:actionData xml:id="d6">
      <inkml:trace xmlns:inkml="http://www.w3.org/2003/InkML" xml:id="stk6" contextRef="#ctx0" brushRef="#br1">3394 16012 811 0,'0'0'149'4,"0"0"-71"4,0 0 7 0,0 0-16 0,0 0-20-2,0 0-1 2,40-264-5 0,-29 239-6 0,-1 14-13-2,7 9 2 3,3 2 3-2,12 8-8 1,4 34-10-2,-1 20-5 2,1 7-5 0,-11-1 2 0,-6-8-3-2,-9-13-9 2,-7-15-17 1,-3-17-34 0,0-10-52-5,0-5-37 4,0 0-128 0,1-20-289 0</inkml:trace>
    </iact:actionData>
  </iact:action>
  <iact:action type="add" startTime="41536">
    <iact:property name="dataType"/>
    <iact:actionData xml:id="d7">
      <inkml:trace xmlns:inkml="http://www.w3.org/2003/InkML" xml:id="stk7" contextRef="#ctx0" brushRef="#br1">3930 15864 579 0,'0'0'357'7,"0"0"-182"1,0 0-53-2,0 0-21 3,0 0-20-2,0 0-13 1,0 0 0-2,110-8-19 2,-66 8-8 0,2-7 11 0,2 7-20-2,-7-2-8 2,-2-1-10 0,1 0-13 0,-1-1-2-2,-8 4-6 2,-5-1-33 0,-12 1-64 0,-6-6-55-2,-8 0-102 2,0 1-329 0</inkml:trace>
    </iact:actionData>
  </iact:action>
  <iact:action type="add" startTime="41858">
    <iact:property name="dataType"/>
    <iact:actionData xml:id="d8">
      <inkml:trace xmlns:inkml="http://www.w3.org/2003/InkML" xml:id="stk8" contextRef="#ctx0" brushRef="#br1">4375 15639 707 0,'0'0'271'10,"0"0"-146"-4,0 0-24 2,0 0-36-3,0 0 3 5,0 0-2-4,116-2-24 2,-68 2-7-2,8 0 2 3,8 0-5-2,-3 0-9 1,7 0-7-2,-7 0-6 2,0 0-5 0,-10 0-3 1,-2 7-1-4,-17 5 4 3,-5 5 6 0,-9 1 5 0,-7 12-5-2,-8 0-2 3,-3 10-8-2,0 1-2 2,0 5 0-4,-30 7 0 3,-14 1-1 0,-2-3 2 0,-2-4-1-2,0-8 3 3,3-5-4-1,5-11 3 0,6-10-3-2,13-1 2 1,9-10 0 1,11 4 0 0,1-6-1-2,0 0 1 2,0 0 3 0,4 0 9 0,32 0 2-2,9 0-7 4,10 0 1-4,2 0 26 3,1 0-5-4,6 0-8 3,-5 5-2 0,-7 1-17 0,-4 0 1-2,-16-4-3 3,-7-2-2-2,-14 0-44 2,-9 0-75-4,-2 0-54 3,0 0-90 1,0-11-124-2</inkml:trace>
    </iact:actionData>
  </iact:action>
  <iact:action type="add" startTime="42369">
    <iact:property name="dataType"/>
    <iact:actionData xml:id="d9">
      <inkml:trace xmlns:inkml="http://www.w3.org/2003/InkML" xml:id="stk9" contextRef="#ctx0" brushRef="#br1">5516 16068 610 0,'0'0'257'6,"0"0"-123"2,0 0-33 0,0 0-48-2,0 0-30 2,0 0 1 0,222-143-8 0,-214 129-12-2,-8-6-4 2,0 2 0 0,0 1-7 0,-17-3-16-2,-19 8-6 3,-3 12 8-2,-2 0 15 1,0 12 6-2,5 21 6 2,9 9 10 0,6 6 6 0,8-3 15-2,10 0-6 2,3-11 10 0,0-4 2 1,0-8-2-1,28-5-12-1,13-2-9 2,6-3-15-2,1-9-5-1,4 2-9 2,-2-5-26 0,-11 0-32 0,-2 8-31-3,-31-4-72 4,-6 1-177-3</inkml:trace>
    </iact:actionData>
  </iact:action>
  <iact:action type="add" startTime="42716">
    <iact:property name="dataType"/>
    <iact:actionData xml:id="d10">
      <inkml:trace xmlns:inkml="http://www.w3.org/2003/InkML" xml:id="stk10" contextRef="#ctx0" brushRef="#br1">6054 16206 420 0,'0'0'356'5,"0"0"-195"1,0 0-36 2,0 0-14 0,0 0-32 0,0 0 3-2,17-374-12 3,-17 342-30-2,0 6-12 1,0 7-12-2,0 4-9 2,0 4-5 0,12 3-1 0,15-3-1-2,5 4-17 2,20 7-17 0,0 0-40 0,11 0-28-2,3 0-25 3,-6 18-23 1,-43-10-60-3,-2-2-253-1</inkml:trace>
    </iact:actionData>
  </iact:action>
  <iact:action type="add" startTime="42991">
    <iact:property name="dataType"/>
    <iact:actionData xml:id="d11">
      <inkml:trace xmlns:inkml="http://www.w3.org/2003/InkML" xml:id="stk11" contextRef="#ctx0" brushRef="#br1">6761 15804 307 0,'0'0'215'6,"0"0"-48"2,0 0-34 0,0 0-25 0,0 0-34-2,0 0 1 2,-329 264-11 0,317-210-5 0,12-9-14-2,0 0-10 3,44-13-17-2,24-8-3 2,7-16-11-4,8-8-3 3,-12 0-1 0,-14-27 6 0,-17-30-6-2,-20-17-4 2,-17-7-3 0,-3-1-13 1,-10 13 6-1,-30 15-24-1,-14 26-41 2,31 28-50-2,-3 0-148-1</inkml:trace>
    </iact:actionData>
  </iact:action>
  <iact:action type="add" startTime="43675">
    <iact:property name="dataType"/>
    <iact:actionData xml:id="d12">
      <inkml:trace xmlns:inkml="http://www.w3.org/2003/InkML" xml:id="stk12" contextRef="#ctx0" brushRef="#br1">2778 17362 776 0,'0'0'288'4,"0"0"-130"4,0 0-67 0,0 0-29 0,0 0 27 0,0 0 53-2,0 0-38 2,-819 56-10 0,520-31-48 0,15 3-10-2,23 0-14 3,44 0-10 1,47-3-9-3,41-5-3-1,54-3-34 2,37-17-67 0,38 0-54 0,9 0-34-4,39 0 45 5,8-6-244-1</inkml:trace>
    </iact:actionData>
  </iact:action>
  <iact:action type="add" startTime="44027">
    <iact:property name="dataType"/>
    <iact:actionData xml:id="d13">
      <inkml:trace xmlns:inkml="http://www.w3.org/2003/InkML" xml:id="stk13" contextRef="#ctx0" brushRef="#br1">2721 17947 882 0,'0'0'162'7,"0"0"7"0,0 0 11-1,0 0-67 2,0 0-18 0,0 0-13 0,-1145 13-31-2,939 21-24 2,31-1-18 0,26-10-9 1,40-3-1-2,41-6-8 2,31-14-18-2,37 0-51 1,2 0-39-4,65-12 22 4,-8-2-111 1,-1 6-377-2</inkml:trace>
    </iact:actionData>
  </iact:action>
  <iact:action type="add" startTime="44603">
    <iact:property name="dataType"/>
    <iact:actionData xml:id="d14">
      <inkml:trace xmlns:inkml="http://www.w3.org/2003/InkML" xml:id="stk14" contextRef="#ctx0" brushRef="#br1">2334 16962 687 0,'0'0'308'9,"0"0"-146"-4,0 0-45 3,0 0-20 0,0 0-44 0,0 0-5-1,129 39-2 0,-85-2 19 1,9 8-18 0,2 11-3-2,2 6-8 2,4-5 9 0,4 10-16 0,-1-8-11-2,-5 2-1 2,2-11 2 0,-15-6 2-2,-12-24-4 2,-11-7-1 0,-14-8-10 0,-6-1 0 0,-3-2-2-2,0-2-4 2,0 0 3 0,0 6-2 0,0-6 10-2,0 6 1 2,-11 13 1 0,-22 18-7-2,-23 14 0 3,-23 13-2-1,-8 10-2-1,-7 1 4 2,4 1-6-3,6-2 1 2,9-8 1 0,11-7-2-3,15-12 0 3,21-7-6 0,15-3-7 0,13-5-22 0,0 5-17-2,34 1-34 2,21-12-69 0,-28-21-55 1,-2-5-177-3</inkml:trace>
    </iact:actionData>
  </iact:action>
  <iact:action type="add" startTime="45527">
    <iact:property name="dataType"/>
    <iact:actionData xml:id="d15">
      <inkml:trace xmlns:inkml="http://www.w3.org/2003/InkML" xml:id="stk15" contextRef="#ctx0" brushRef="#br1">4087 16875 701 0,'0'0'281'6,"0"0"-136"0,0 0-59 2,0 0-51 0,0 0-8 0,0 0 21 0,0 0 7-2,-144 74-5 2,43-16-8 0,-9 10-1 0,2 8-11-2,18 6 1 3,16 4-16-2,21 1 3-1,17-3-5 2,28-2 5 0,8-3 1 0,28-3 4 1,56-10-6-2,29-1-15 1,12-11 2 0,7-15-4-1,-21-13-1 1,-14-20 0 0,-23-6-1-1,-10 0-16-1,-5 0-23 2,-11 0-69 0,4-27-56-1,-50 9-141 2,-2 1-533-5</inkml:trace>
    </iact:actionData>
  </iact:action>
  <iact:action type="add" startTime="45959">
    <iact:property name="dataType"/>
    <iact:actionData xml:id="d16">
      <inkml:trace xmlns:inkml="http://www.w3.org/2003/InkML" xml:id="stk16" contextRef="#ctx0" brushRef="#br1">4633 17465 519 0,'0'0'252'8,"0"0"-105"0,0 0-28 0,0 0-34-2,0 0-18 3,0 0-8-2,0 0 11 1,-81 375-25-2,104-326-18 2,31-17-16 0,14-15 4 0,4-17-15-2,-1 0-4 2,-5-6 4 0,-14-37-2 0,-3-1 1-2,-16-8 0 2,-6 5 1 0,-10 3 0 0,-7 12-1-2,-6 7 1 2,-1 14-1 0,3 5 0 0,-6 6 2 0,0 0 2-1,0 0 4 0,0 29 26 1,0 21 4-2,3 9-21 2,1 3-1 0,8-1 5 0,-8-11-12 0,4-12-7-2,-7-12-1 2,-1-21 0 0,3-5-31-2,6 0-38 2,2 0-59 0,-2-5-77 1,1-15-159-4</inkml:trace>
    </iact:actionData>
  </iact:action>
  <iact:action type="add" startTime="46374">
    <iact:property name="dataType"/>
    <iact:actionData xml:id="d17">
      <inkml:trace xmlns:inkml="http://www.w3.org/2003/InkML" xml:id="stk17" contextRef="#ctx0" brushRef="#br1">5393 17956 730 0,'0'0'216'5,"0"0"-99"3,0 0 1 0,0 0-30 0,0 0-6-2,0 0-9 2,39-247-17 0,-32 220-12 0,10 2-10-2,2 2-2 2,2 15-18 0,12-10-5 0,0 14-9 0,11 0 0-2,-1 4-13 2,8 0-60 0,-10 14-56-2,-33 0-142 2,2 3-345 0</inkml:trace>
    </iact:actionData>
  </iact:action>
  <iact:action type="add" startTime="46629">
    <iact:property name="dataType"/>
    <iact:actionData xml:id="d18">
      <inkml:trace xmlns:inkml="http://www.w3.org/2003/InkML" xml:id="stk18" contextRef="#ctx0" brushRef="#br1">5870 17687 565 0,'0'0'284'8,"0"0"-127"0,0 0-61-3,0 0-22 2,0 0-13 1,0 0 11 0,24 279-4-2,-17-237-24 2,2-17-8 0,-4-10 5 0,2-15-1-2,9 0 1 2,4 0-30 0,13-15-11 0,4-22 0-1,0-8 0 1,-1-11 1-1,-2 1 1 1,-11 3-2-1,-3 16-1 0,-7 6-1 2,-8 15-31-2,2 4-70 0,-4 11-72 1,-3 0-50-1,0 0-381 1</inkml:trace>
    </iact:actionData>
  </iact:action>
  <iact:action type="add" startTime="46891">
    <iact:property name="dataType"/>
    <iact:actionData xml:id="d19">
      <inkml:trace xmlns:inkml="http://www.w3.org/2003/InkML" xml:id="stk19" contextRef="#ctx0" brushRef="#br1">6403 17828 502 0,'0'0'265'9,"0"0"-122"-3,0 0-80 1,0 0-33-1,0 0-22 2,0 0-2 0,157-89-3 0,-157 69 5-2,0 8-8 2,-14 7-1 0,-29 5 0 0,-8 0 1-2,-1 10 0 2,4 36 9 0,8-1 15 0,11 5 27-2,14 1 9 3,9-4-8-2,6-15 1 1,0-7-9-2,3-6-1 4,35-8-22-2,11-1-9 1,12-8-12-4,1-2-6 3,-4 0-17 0,-4 0-36 0,-10 0-24-2,-7-12-90 2,-32 7-77 0,-4 5-485-2</inkml:trace>
    </iact:actionData>
  </iact:action>
  <iact:action type="add" startTime="47266">
    <iact:property name="dataType"/>
    <iact:actionData xml:id="d20">
      <inkml:trace xmlns:inkml="http://www.w3.org/2003/InkML" xml:id="stk20" contextRef="#ctx0" brushRef="#br1">7152 17788 401 0,'0'0'271'7,"0"0"-55"-1,0 0-81 2,0 0-34 0,0 0-18 0,0 0 4-2,-555 119-8 2,526-94-27 0,21-1-4 0,8-3-13 0,17-4 6-1,55-3-16 0,24-6-25 1,8-8-6-2,-4 0 1 2,-7-33-3 0,-12-24-4 1,-10-19-3-3,-18-11-8 1,-21-16 3 2,-15-5 7-2,-10 7 10 0,-7 14 3 1,0 25-4-1,0 28 2 1,0 24-2-2,-10 10 4 2,-3 5 0 0,-7 51 17 0,-4 31-6-2,4 23-1 3,0 14-9-2,7-1 1 2,6-16 2-4,-2-14-4 3,7-23-4 0,2-25-16 0,0-21-20-1,0-17-78 0,0-7-57 2,18-14-133-2</inkml:trace>
    </iact:actionData>
  </iact:action>
  <iact:action type="add" startTime="47799">
    <iact:property name="dataType"/>
    <iact:actionData xml:id="d21">
      <inkml:trace xmlns:inkml="http://www.w3.org/2003/InkML" xml:id="stk21" contextRef="#ctx0" brushRef="#br1">8793 17258 548 0,'0'0'220'6,"0"0"-77"2,0 0-100-2,0 0-34 2,0 0-3 0,0 0 39 0,-168 10 22-2,75 19-11 2,9 1-11 0,0 5-15 0,10 4-10-2,11-3 7 2,16-2 5 0,14-3 7 0,12 0 5-2,19-5 5 2,2 4-8 0,0 2-10 0,39-2-15-2,20 6-8 3,15 4-6-2,10 8 0 3,-3 10 4-4,-11 4-1 2,-24 3 2 1,-23-4-4-1,-23 2 1-3,0-7-4 3,-29-12-1 0,-34 5-2 0,-13-18 0 0,1-6 0-1,-5-20-5 0,11-5-16 1,12 0-27-2,22-30-41 2,15-27-71 0,20 26 22 0,0-5-178-2</inkml:trace>
    </iact:actionData>
  </iact:action>
  <iact:action type="add" startTime="48241">
    <iact:property name="dataType"/>
    <iact:actionData xml:id="d22">
      <inkml:trace xmlns:inkml="http://www.w3.org/2003/InkML" xml:id="stk22" contextRef="#ctx0" brushRef="#br1">9043 18502 570 0,'0'0'272'9,"0"0"-110"-4,0 0-121 3,0 0-41 0,0 0 1-2,0 0 5 2,23-168 16 0,-29 75 11-2,6-8-6 2,0-18-7 1,0 5-7-2,0 15-4-1,0 30-6 2,3 20-1 0,8 29 0 0,5 20 0-2,13 0 7 2,6 0-1 0,12 26-4 0,0 19-3-2,0 15 0 3,-1 4 3-1,-18-3-2 2,-12-4 7-4,-16-2 2 1,0-4-3 1,-10-9-4 0,-34-2-3-2,-12-15 1 3,-4-8-2-2,-4-15 0 8,8-2-1-14,1 0-4 4,11-25-13 2,15-19-28 1,15-7-51-2,14-6-10 3,0 35-178-2</inkml:trace>
    </iact:actionData>
  </iact:action>
  <iact:action type="add" startTime="48691">
    <iact:property name="dataType"/>
    <iact:actionData xml:id="d23">
      <inkml:trace xmlns:inkml="http://www.w3.org/2003/InkML" xml:id="stk23" contextRef="#ctx0" brushRef="#br1">9830 17870 470 0,'0'0'217'7,"0"0"-137"0,0 0 5 1,0 0-4-2,0 0-24 2,0 0 7 0,-225 138-6 0,206-113-5-2,9 0-2 2,10 6-1 0,0-1-15 0,0-3-18-2,29-2-16 3,16-8-1-2,7-17-22 1,3 0-16-2,-3 0-3 2,-7-35 12 0,-8 1 6 0,-17-1-6-1,-7 9 7 1,-6 9 0 0,-7 14 7 0,0 3 8-3,0 0 2 3,0 0 3 0,0 0 2 0,0 0 13-2,0 20 13 2,-4 19 8 0,-1 15-4 1,5 2-14-4,0 1-12 3,0-7 0 0,0-16-4 0,0-9 0-2,0-7-10 2,0-14-44 0,2-4-72 0,11 0-278-2</inkml:trace>
    </iact:actionData>
  </iact:action>
  <iact:action type="add" startTime="49179">
    <iact:property name="dataType"/>
    <iact:actionData xml:id="d24">
      <inkml:trace xmlns:inkml="http://www.w3.org/2003/InkML" xml:id="stk24" contextRef="#ctx0" brushRef="#br1">10379 17853 238 0,'0'0'131'6,"0"0"17"2,0 0 1-2,0 0-2 2,0 0-26 0,0 0-31 0,-145 323-7-2,145-292-20 2,2-5 2 0,31 5-12 0,6-11-9-2,5-7-15 2,3-1-11 0,0-12-11 0,-5 0-7-2,-5 0-9 2,-13-37-70 0,-7-2-44 1,-17 19-121-4,0 3-382 3</inkml:trace>
    </iact:actionData>
  </iact:action>
  <iact:action type="add" startTime="49419">
    <iact:property name="dataType"/>
    <iact:actionData xml:id="d25">
      <inkml:trace xmlns:inkml="http://www.w3.org/2003/InkML" xml:id="stk25" contextRef="#ctx0" brushRef="#br1">10689 18126 521 0,'0'0'211'9,"0"0"-41"-2,0 0-96-3,0 0-39 5,0 0-27-2,0 0-3 2,197-68-1-3,-185 26-4 1,-3 14 0 1,-9-4-2 0,0 8-2-2,-24 4-22 2,-12 10-14 0,-4 10 6 0,6 0 18-2,7 0 16 2,6 30 15 0,6 15 59 0,6-1-4-2,6 5-10 2,3 0-9 0,0-9 3 0,0 3 8-2,29-12-22 3,1-6-11-1,10-14-11 0,-3-11-15-3,-1 0-3 4,4-5-4-2,-9-38-36 1,-2-7-12-2,-8-7-60 2,-21 32-70 0,0 11-308 0</inkml:trace>
    </iact:actionData>
  </iact:action>
  <iact:action type="add" startTime="50071">
    <iact:property name="dataType"/>
    <iact:actionData xml:id="d26">
      <inkml:trace xmlns:inkml="http://www.w3.org/2003/InkML" xml:id="stk26" contextRef="#ctx0" brushRef="#br1">11240 17151 429 0,'0'0'212'9,"0"0"-48"-4,0 0-90 3,0 0-21-2,0 0 11 2,0 0-13 0,0 0 4 0,-9 531-17-2,9-420-17 2,0-2-8 0,0-23-13 0,0-9 0-2,0-23-29 2,-3-54-87 0,3 0-197 0</inkml:trace>
    </iact:actionData>
  </iact:action>
  <iact:action type="add" startTime="50289">
    <iact:property name="dataType"/>
    <iact:actionData xml:id="d27">
      <inkml:trace xmlns:inkml="http://www.w3.org/2003/InkML" xml:id="stk27" contextRef="#ctx0" brushRef="#br1">11349 18488 663 0,'0'0'127'6,"0"0"-10"2,0 0-76-2,0 0-38 2,0 0-3 0,0 0-55 0,53-73-89-2,-63 68-377 3</inkml:trace>
    </iact:actionData>
  </iact:action>
  <iact:action type="add" startTime="53484">
    <iact:property name="dataType"/>
    <iact:actionData xml:id="d28">
      <inkml:trace xmlns:inkml="http://www.w3.org/2003/InkML" xml:id="stk28" contextRef="#ctx0" brushRef="#br1">11284 18485 124 0,'0'0'136'7,"0"0"-43"1,0 0 16-2,0 0 2 3,0 0 43-2,0 0-47 2,0 0-14-4,39 24-30 3,-33-24-2 0,-4 0-12-2,3 0 0 2,2 0-5 0,3 0-7 0,-4-7-12 0,4-3-7-2,-7 6 1 2,-2 1-7 0,-1 3-6 0,0-3-6-2,0 3 0 2,0 0-1 0,0 0 1-2,0 0 0 2,0 0 2 1,0 0 6-2,0 0 1 2,0 0-3-4,0 0-4 3,0 0-1 0,0 0-1-2,0 0 0 2,0-5 1 0,0-7 1 0,0 4 4 0,0 3-4-2,0 0 0 2,0-2-2 0,0 7 1-2,0 0-1 2,0 0 1 0,0 0 0 0,0 0 3 0,0 0 14-2,0 0-2 3,-8 0 3-2,3 7 3-1,4-7-2 2,1 5-3 0,0-5-1 0,0 0-4 0,0 0-2-2,0 0-4 2,0 0-6 0,1 0 0-2,11 0 0 2,-3 0-8 1,-2 0 2-2,-7 0-2-1,0 0-6 2,0 0 1 0,0 0-9 0,0 0-8 0,-7 0 11-2,-5 0 19 3,3 0 2-2,8 0 2-1,1 0 9 2,0 0 2 0,0 0-2 0,0 0-7-2,0 0-3 2,0 0-3 0,0 0-3 0,0 0-3 0,0 0-8-2,0 0-10 2,0 0-21 0,0 0-40 0,0 0-33-1,0 0-170 0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59:52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15">
    <iact:property name="dataType"/>
    <iact:actionData xml:id="d0">
      <inkml:trace xmlns:inkml="http://www.w3.org/2003/InkML" xml:id="stk0" contextRef="#ctx0" brushRef="#br0">57 4260 56 0,'0'0'504'2,"0"0"-243"-2,0 0-45 0,0 0-20 0,0 0-48 0,0 0-44 1,0 0-24 264,0 6-28-264,0-3-13-1,0-1-10 0,0 18 11 0,7 17 14 0,2 20-16 0,2 20-16 0,5 9 4 0,-3-3 6 0,-5-1-11 0,0-7 8 0,-6-10-16 0,1-12-2 0,-3-14-7 0,0-16 0 0,0-16-2 0,4-3-2 0,-4-4 0 1,0 0 1-1,0 0-2 0,6 0 2 0,-6 0 2 0,7 0 3 0,-4 0 9 0,9 0-3 0,8 0 1 1,9-9-4-1,10-4-2 0,2 1-7 0,5 2 0 0,11-4 0 0,3 3 0 0,9 2 0 0,3-3 0 0,8 4 0 0,4 0 0 248,13-6 0-248,16-9 0 0,12-1 0 0,4-6 0 1,3 8 0-1,-11 9 0 0,-8 13 0 0,-15 0 0 0,-4 0 0 0,-7 0 0 0,7 0 0 0,-3 0 0 0,8 0 0 0,4 0 0 0,4 0 0 0,6 0 0 0,-11 0 0 0,2 8 0 0,3 0 0 0,6 1 0 0,5-4 0 0,-7-5 0 0,-8 0 0 0,-3 0 0 1,-6 0 0-1,-4-14 0 0,-3 6 0 0,0 4 0 0,3 4 0 0,-6 0 0 0,3 0 0 0,7 0 0 0,-1 0 0 202,3-8 0-201,4-5 0-1,-3-4 0 0,2 2 0 0,-2 1 0 0,-3 6 0 0,-7 6 0 0,-3 2 0 0,-3 0 0 0,-6 0 0 0,-1 0 0 0,-3 0 0 0,-1 0 0 0,5 0 0 0,5 0 0 1,10 0 0-1,0 0 0 0,0 0 0 0,-2 0 0 0,1 0 0 0,-5 0 0 0,3 0 0 0,-3 0 0 0,0 0 0 0,3 0 0 0,-3 0 0 0,0 0 0 6,1 0 0 186,-3 0 0-192,0 0 0 0,-1 0 0 0,3 0 0 0,3 0 0 0,3 0 0 0,5 0 0 0,-1 5 0 0,-2 0 0 0,3 2 0 0,-1-5 0 0,-1 3 0 0,1 1 0 0,3 0 0 0,-4 5 0 0,1-1 0 0,3 2 0 1,0-4 0-1,0-1 0 0,-4-5 0 0,-4 3 0 0,-5 2 0 0,-8-2 0 0,-3 0 0 0,-14 1 0 2,-6-6 0 202,2 0 0-204,-2 0 0 0,4 0 0 0,4 0 0 0,7 0 0 0,7 0 0 0,-2 9 0 0,-5 6 0 0,-4 2 0 0,-6-7 0 0,-3-5 0 0,-3-2 0 0,10-3 0 0,5 0 0 0,1 0 0 0,12 3 0 0,4 3 0 0,6-1 0 1,0 3 0-1,-6-1 0 0,-6 1 0 0,-6-3 0 0,-8-5 0 0,-3 4 0 0,-15-4 0 0,1 0 0 0,-4 0 0 196,-2 1 0-196,-2-1 0 0,-1 0 0 0,-5 0 0 0,-3 0 0 0,1 0 0 0,-2 0 0 0,7 0 0 0,-4 0 0 0,7 0 0 0,2 0 0 0,-8 0 0 0,6 0 0 0,-7 7 0 0,1 2 0 0,-9-8 0 0,-1 2 0 0,-10 0 0 0,-9-3 0 0,5 0 0 1,-5 0 0-1,-1 0 0 0,7 0 0 0,0 0 0 0,-2 0 0 0,2 0 0 3,0-11 0 189,-1-11 0-192,-2-15 0 0,-1-13 0 0,1-16 0 0,-4-3 0 0,-3-1 0 0,0 4 0 0,0 13 0 0,1 14 0 0,-1 11 0 0,0 14 0 0,0 14-159 0,0 0-95 1,0 0-187-1</inkml:trace>
    </iact:actionData>
  </iact:action>
  <iact:action type="add" startTime="8329">
    <iact:property name="dataType"/>
    <iact:actionData xml:id="d1">
      <inkml:trace xmlns:inkml="http://www.w3.org/2003/InkML" xml:id="stk1" contextRef="#ctx0" brushRef="#br0">1680 17564 277 0,'0'-5'199'3,"0"5"-100"-3,0 0-27 0,0 0-36 0,0 0-7 0,0 0 55 0,0 0 20 0,0 0-3 0,0 0 4 0,0 0 8 0,0 0-14 0,0 0-24 0,0 0-11 0,0 30-12 0,0 9-11 0,0 15-20 0,5 3 1 0,1-3-6 0,-4 1 3 0,1-1-5 0,2-5-1 0,-5-9-2 0,3-11 0 0,-3-11-4 0,0-4 6 3,3-8 4 277,-3 1-6-280,1-7 9 0,2 0-5 0,3 0 4 0,1 0-3 0,6 0 7 0,12 0-5 0,11 0-2 0,3 0-2 0,13 0 1 0,8 0 2 0,3 0-6 0,7 0 7 0,4 0-4 0,13 0 1 0,10 0-1 1,3 0-2-1,4 0-8 0,-7-7 4 0,-5-1 0 0,3-1 1 0,5 1 10 0,2 2-16 0,10-8 7 0,-7 9-6 0,3-7-4 0,2 4 0 0,0-3 0 0,4 0 0 0,7 1 0 0,6 5 0 0,5-7 0 0,-3 5 0 0,0-10 0 1,-8 6 0-1,-4-4 0 0,-5 4 0 208,-4 3 0-207,-6-9 0-1,-2 4 0 0,0-4 0 0,7 2 0 0,8-5 0 0,5 1 0 0,3 2 0 0,-1 4 0 0,-2 1 0 0,-4 4 0 0,-4 4 0 0,1 1 0 0,-6 0 0 0,0 1 0 0,1 2 0 0,-11-5 0 0,-6 5 0 0,-3 0 0 0,-3 0 0 1,3 0 0 0,-4 0 0-1,7 0 0 0,4 0 0 0,-7 5 0 0,8 0 0 0,-9 5 0 0,-3 0 0 1,-7-3 0 200,2-2 0-201,0 3 0 0,5 3 0 0,1 1 0 0,-1 1 0 0,0 7 0 0,-7 0 0 0,3 0 0 0,-3-3 0 0,-2-4 0 0,0-2 0 0,2-5 0 0,3 1 0 0,-2-5 0 0,-4 6 0 1,9 6 0-1,-8-6 0 0,2 5 0 0,-5-4 0 1,-12-5 0-1,-12-1 0 0,1-3 0 0,-5 0 0 0,0 0 0 0,0 8 0 0,-1-2 0 0,-2 5 0 207,-8-5 0-207,-7 3 0 0,-5-4 0 0,-8 0 0 0,3-5 0 0,-5 7 0 0,2-6 0 0,-7 5 0 0,-4-6 0 0,3 0 0 0,-2 0 0 0,-3 0 0 0,3 0 0 0,-3 0 0 0,0 0 0 0,0 0 0 0,0 0 0 0,0 0 0 0,9-24 0 0,0-32 0 0,2-16 0 0,4-6 0 0,-5 0 0 0,-3 10 0 0,0 12 0 0,-4 17 0 0,-3 27 0 184,0 7-8-183,0 5-43-1,0 0-55 0,-27 0-67 0,5 0-116 0,0 0-24 0</inkml:trace>
    </iact:actionData>
  </iact:action>
  <iact:action type="add" startTime="10251">
    <iact:property name="dataType"/>
    <iact:actionData xml:id="d2">
      <inkml:trace xmlns:inkml="http://www.w3.org/2003/InkML" xml:id="stk2" contextRef="#ctx0" brushRef="#br0">2049 17670 812 0,'0'0'233'3,"0"0"-113"-3,0 0-42 0,0 0-33 0,0 0-13 0,0 0 25 0,-100-70-6 226,53 22-8-226,5-9 1 0,0-12 12 0,9-13 5 0,-1-16-3 0,11-14-1 0,2-4-16 0,5-10-9 0,-3 6 0 0,7 9-5 0,5 5-3 0,7 7 3 0,0 10 7 0,4 3-1 0,24 9 12 0,-2 3-40 0,4-7-5 0,-4-1 0 0,0-4 0 0,6-10 0 1,3 2 0-1,10-5 0 0,9 5 0 0,2 18 0 0,-2 23 0 0,-14 27 0 0,-6 26 0 0,-7 0 0 0,2 32 0 1,-5 23-52-1,-24-21-158 210,0 0-176-209</inkml:trace>
    </iact:actionData>
  </iact:action>
  <iact:action type="add" startTime="11454">
    <iact:property name="dataType"/>
    <iact:actionData xml:id="d3">
      <inkml:trace xmlns:inkml="http://www.w3.org/2003/InkML" xml:id="stk3" contextRef="#ctx0" brushRef="#br0">9341 17458 823 0,'0'0'294'2,"0"0"-99"-2,0 0-80 0,0 0-42 4,0 0 0 208,184-316 2-212,-161 195 3 0,-2-13-15 0,-14-11-7 0,-1-8-12 0,-6-5-11 0,0 1-7 0,-20-6-8 0,-17 19-5 1,-12 7-8-1,4 25-4 0,-6 16-1 0,5 29 0 0,2 16-1 0,5 21-9 0,12 3-3 0,-2 2-12 0,1-5-11 0,8-10-10 0,-3 1-19 0,7 5-1 0,1 1-134 0,12 29 58 0,3 4-190 0</inkml:trace>
    </iact:actionData>
  </iact:action>
  <iact:action type="add" startTime="13033">
    <iact:property name="dataType"/>
    <iact:actionData xml:id="d4">
      <inkml:trace xmlns:inkml="http://www.w3.org/2003/InkML" xml:id="stk4" contextRef="#ctx0" brushRef="#br0">15118 17426 832 0,'0'0'277'3,"0"0"-148"-3,0 0-19 0,0 0-37 0,0 0-24 0,0 0-7 0,0 68 8 0,0-29 2 0,0-3-3 0,0 3 1 0,0-2-8 0,0 0-8 0,0-12-11 0,0-10-5 0,0-5-4 0,0-10-1 0,0 0-1 0,0 0-2 0,13 7-2 0,4-7 5 0,16 0-11 0,4 0 7 0,13 0 6 1,4 0 3-1,10 0 3 0,5 0-1 0,10 0-3 0,9-7 2 0,8-3-5 0,14 0-2 0,0 5-12 0,10 0 0 0,2-1 0 0,-3-3 0 0,-5 7 0 0,-6-1 0 0,-11 3 0 0,-4-5 0 0,4-2 0 0,13-3 0 0,7 1 0 0,5-2 0 0,-6-1 0 0,-12 5 0 0,-14 0 0 0,-6 7 0 0,-4-6 0 0,4 6 0 0,0 0 0 0,6 0 0 1,4 0 0-1,3-4 0 0,12-5 0 0,0 3 0 0,7-7 0 0,1 1 0 0,-12 0 0 0,-2 4 0 0,-9 3 0 680,0-1 0-679,-1 6 0 0,1-9 0-1,0 4 0 0,-1-2 0 0,4 2 0 0,7-8 0 0,12 7 0 0,2 0 0 0,-7 6 0 0,-6 0 0 0,-12 0 0 0,-6 0 0 0,-5 0 0 0,2 0 0 0,-4 0 0 0,4 0 0 0,0 0 0 0,0 0 0 0,6 0 0 0,-3 0 0 1,6 0 0-1,-8 0 0 0,-2 0 0 0,-9 0 0 0,-7 6 0 0,-7-6 0 0,-3 2 0 0,4 3 0 0,3-1 0 0,15 4 0 0,1-3 0 0,14 2 0 0,0 7 0 0,-4-3 0 0,-6 1 0 0,-1-4 0 0,-5-3 0 0,-5-5 0 0,1 0 0 0,-3 0 0 0,-2 0 0 0,-2 0 0 0,-8 0 0 0,-6 8 0 0,-4-2 0 0,-6 0 0 1,-2 5 0-1,0-11 0 0,-5 4 0 0,0 0 0 0,-8 2 0 0,-1 1 0 0,1-2 0 0,-14-5 0 0,-1 2 0 0,-8 0 0 0,3-2 0 0,-3 4 0 0,-1 0 0 0,-1-4 0 0,0 2 0 0,-3-2 0 0,3 0 0 0,-3 0 0 0,0 0 0 0,3 0 0 0,-3 0 0 0,0 0 0 0,4 0 0 0,0-6 0 1,8-28 0-1,-1-10 0 0,5-18 0 0,0-6 0 0,0-5 0 0,-4 8 0 0,-9-5 0 0,-3 8-78 0,0 18-53 0,-15 19-84 0,-4 25-71 0,3 8-173 0</inkml:trace>
    </iact:actionData>
  </iact:action>
  <iact:action type="add" startTime="14698">
    <iact:property name="dataType"/>
    <iact:actionData xml:id="d5">
      <inkml:trace xmlns:inkml="http://www.w3.org/2003/InkML" xml:id="stk5" contextRef="#ctx0" brushRef="#br0">15328 17638 680 0,'0'0'287'3,"0"0"-129"-3,0 0-62 0,0 0-40 0,0 0-10 0,0 0 9 0,0 0 6 0,14-43 5 0,-34-13 18 2,-6-12-10 292,-2-19-17-293,-5-9-2-1,7-23-20 0,4 3 1 0,3 0-7 0,6-2-2 0,6 11-2 0,7-5 1 0,0 0-4 0,0-9-2 0,12-2-7 0,15 1-3 0,6 7-5 1,5 9-4-1,6 9 2 0,-1 11-3 0,5 12 0 0,1 13 0 0,5 13-15 0,4 11-32 0,10 13-50 0,0 0-107 0,-48 24-115 0,4 0-383 0</inkml:trace>
    </iact:actionData>
  </iact:action>
  <iact:action type="add" startTime="15607">
    <iact:property name="dataType"/>
    <iact:actionData xml:id="d6">
      <inkml:trace xmlns:inkml="http://www.w3.org/2003/InkML" xml:id="stk6" contextRef="#ctx0" brushRef="#br0">22702 17657 733 0,'0'0'242'7,"0"0"-79"256,0 0-21-263,0 0-39 0,0 0-36 0,0 0-3 0,140-270 15 0,-111 151 3 0,-1-24-7 0,-7-30-20 0,-12-22 3 0,-9-10-22 0,0 3-14 0,-9-6-9 1,-31 16-4-1,-1 21-4 0,1 29-1 0,-1 16-4 0,8 32 0 0,-1 25-2 0,11 25-6 0,1 19-12 0,-1 3-34 0,-6-5-22 0,-1-6-36 0,-6-11-18 0,18 32-10 0,7-1-148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09:03.0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931">
    <iact:property name="dataType"/>
    <iact:actionData xml:id="d0">
      <inkml:trace xmlns:inkml="http://www.w3.org/2003/InkML" xml:id="stk0" contextRef="#ctx0" brushRef="#br0">213 4181 555 0,'0'0'401'7,"0"0"-295"-1,0 0-41 3,0 0-12-2,0 0-27 0,0 0 8 1,28 204 33-1,-28-185 3 1,0 0-4-2,0-5-12 2,0-1-13 1,0 8-14-2,0-2-10-1,0 7-5 2,0 6-6 0,0 3 8 0,0 1-1-2,0 2 4 2,0-2 3 0,0-5-1 0,0-8-5-2,0-10-8 2,0-8 1 1,0-5-7 0,0 0 3-5,0 0-1 5,0 0 6-2,0 0 4 2,0 0 11-4,0 0 0 3,13 0 1 0,7 3 6 0,12 4-25-1,13-2 2 1,2-3-3 0,6-2 10-1,2 3 2 0,5-3 4 1,9 0 3-1,-1 0-5 1,6 0 2-1,6 0-4 1,0 0 5 0,11-3-6 0,3-4 0-2,2 0 0 2,1 7-12 0,-3-5-3 0,3 0 0-2,-2-2 0 2,-3 3 0 0,0 0 0 0,-8 4 0-2,-4 0 0 1,1 0 0 2,4 0 0-1,7 0 0-2,5 0 0 1,6 5 0 2,-2-2 0-2,-1-3 0 0,-3 0 0 1,-13 0 0 0,-4 0 0 0,-7 0 0-2,-2 0 0 2,2 0 0 0,7 0 0 0,-3 0 0-2,3 0 0 2,-8 0 0 0,8 0 0 0,0 0 0-2,1 0 0 2,1 4 0 0,0 1 0-1,-8 0 0 0,-2 2 0 1,-1 1 0 0,6-3 0 0,-5 4 0-2,-8-4 0 2,0-1 0 0,-8-4 0 0,2 0 0-2,2 0 0 3,7 0 0-2,2-6 0 1,2-3 0-2,3 1 0 2,-3 3 0 0,3 5 0 0,-7-3 0-2,2 3 0 1,2-4 0 2,6 4 0-1,-3 0 0-3,9 0 0 3,1 0 0 1,3 0 0-1,7 0 0-3,3 0 0 4,-4 0 0-1,1-3 0 0,-4-2 0-2,1 3 0 2,-4 2 0-1,-1 0 0 2,-1 0 0-3,1-3 0 2,1-1 0 0,7 4 0-1,6-3 0 0,10 3 0 1,3 0 0 0,5 0 0 0,-2 0 0-2,10 0 0 1,-3 0 0 1,-7 0 0 0,-10-5 0-2,-15-8 0 3,-14-7 0-1,-8 1 0 0,-9 2 0-2,-5 2 0 2,1 5 0 0,8 3 0 0,6 7 0-2,4 0 0 2,11 0 0 0,-1 0 0-1,5 0 0 0,4 11 0 1,1 6 0 0,-3 0 0-1,-2 0 0 0,-10-6 0 0,-11-5 0 1,-8-3 0 1,-7-3 0-4,-9 0 0 4,-1 0 0-1,7 0 0 0,-1 0 0-2,7 0 0 2,1 0 0 0,-3 0 0 0,2 0 0-2,5 0 0 1,7 0 0 2,0 0 0-1,-7 0 0-3,0 0 0 4,-4 0 0-1,2 0 0-1,5 0 0 0,0 0 0 1,-8 0 0-1,-11 0 0 2,-6 0 0-1,-11 0 0-2,-2-3 0 2,-6 0 0-1,3 0 0 0,-4 1 0 1,3-1 0 0,-2-3 0-1,-1 3 0-1,1-2 0 3,-4 2 0-2,-1 3 0 2,2-2 0-4,-1-2 0 3,2 4 0 1,-8-3 0-1,3 3 0-3,-3-5 0 3,0 2 0 1,3-3 0-1,-3-2 0-1,3 3 0 0,0-8 0 0,-3-6 0 2,-1-14 0-3,-2-24 0 2,-7-12 0 0,0-12 0 0,0 12 0-2,0 19 0 2,0 19 0 0,-7 25 0 0,-2 6-84-2,-4 28-96 1,13 9-134 2,0 13-173-1</inkml:trace>
    </iact:actionData>
  </iact:action>
  <iact:action type="add" startTime="4469">
    <iact:property name="dataType"/>
    <iact:actionData xml:id="d1">
      <inkml:trace xmlns:inkml="http://www.w3.org/2003/InkML" xml:id="stk1" contextRef="#ctx0" brushRef="#br0">3516 4775 732 0,'0'0'225'7,"0"0"-137"0,0 0 21 1,0 0-34 0,0 0-35-3,0 0 23 4,0 0-24-2,-85 41-19 3,61-10-4-5,-5 6-4 2,3 2 2 2,-2 6-3-1,4 9-1-2,2 8-5 1,3 2 5 1,0 4 0 0,5-3-6-1,-2-4 0 1,3 1-4 2,-2 2 0-4,4 1-3 1,6 5 3 0,-2 3 3 1,7-4 0 0,0 0-2-2,0-10 9 2,0 0-2 0,0-2 3-1,14-3 6 0,7-7-9 1,-5-2-1 0,0-4 2 0,-5-4-2-2,-1-4-1 1,-4-8 1 2,-6-9 5-1,0-5-4-2,0-9-6 2,0 1-2 0,0-3 0 0,0 0-11-2,0 0-1 1,-6 0-1 2,-21-13 13-2,-11-14 1 0,-2-3 0 0,-8-4 0 2,0-3 1-2,4 4-2 0,4 2 0 1,6 6 1 0,11 5-1 0,7 10-2-3,12 1 2 3,4 1 0 1,0 8-1-2,0-5 2-1,0 3 1 2,0 2 1 0,0 0 13 0,0 0 11-1,0 0 25 1,17 7 18 0,14 20-49-1,9 3-3-1,10 5 2 2,-11-4-1 1,1-4 3-2,0-1 2-1,-11-7-2 2,7-2 6 1,-9-5-6-1,2-12-2-3,-1 0-6 3,1 0-5 0,-2-34-4 1,4-20-3-3,-2-10 2 2,-5-8-3 0,-3 1 2 0,-5 9-1-1,-3 19-3 0,-3 12 1 2,0 10-2-2,0 6-25-1,19 7-79 2,-17 8-142-1,14 0-127 1</inkml:trace>
    </iact:actionData>
  </iact:action>
  <iact:action type="add" startTime="6913">
    <iact:property name="dataType"/>
    <iact:actionData xml:id="d2">
      <inkml:trace xmlns:inkml="http://www.w3.org/2003/InkML" xml:id="stk2" contextRef="#ctx0" brushRef="#br1">7187 8419 836 0,'0'0'262'6,"0"0"-123"1,0 0-39 1,0 0-55 0,0 0 8-2,0 0 9 2,0 0 9 0,9 296 10 0,-11-214-15-2,-5-1-5 2,3-6-18 0,1-14-4 0,1-6-16-2,0-19 0 2,2-16-7 1,0-12-6-1,0-8-4-3,0 0-2 3,0 0 1 0,0 0 0 0,0 0 4-2,27 0 2 2,14 0 5 0,8 0-4 0,2 0 11-2,5-11-3 2,5-3-14 1,6-3-6-2,5 4 0 0,5 0 0 1,7 0 0 0,10-2 0 0,4-1 0-2,2-1 0 2,2-3 0 0,-6 3 0-1,10 3 0 0,-12 6 0 1,8 2 0 0,-2 0 0 0,0 6 0-2,10 0 0 2,-6 0 0 0,3 0 0 0,-1 0 0-2,-6 0 0 2,5 0 0 0,-5 0 0-1,0 0 0 0,-9 0 0 1,3 0 0-1,-7 3 0 2,-1-3 0-3,-11 3 0 1,-2-3 0 2,-5 0 0-1,-6 0 0-3,-4 0 0 4,3 0 0-1,-9 0 0 0,0 0 0-2,0 0 0 2,-5 0 0 0,-1-3 0 0,-2 3 0-2,-7 0 0 2,0 0 0 0,-4 0 0-1,-4 0 0 0,-1 0 0 1,-4 0 0 0,-4 0 0 0,-4 0 0-2,-7 0 0 2,-7 0 0 0,-2 0 0 0,0 0 0-3,0 0 0 3,2 0 0 0,3-11 0 1,1-23 0-3,-1-13 0 2,-5-7 0-1,0-1 0 2,0-2 0-3,0-4 0 2,0 9 0 0,0 5 0-1,-5 5-28-1,5 7-143 3,0 35-108-2,0 0-93 1</inkml:trace>
    </iact:actionData>
  </iact:action>
  <iact:action type="add" startTime="8504">
    <iact:property name="dataType"/>
    <iact:actionData xml:id="d3">
      <inkml:trace xmlns:inkml="http://www.w3.org/2003/InkML" xml:id="stk3" contextRef="#ctx0" brushRef="#br1">18089 8419 469 0,'0'0'666'6,"0"0"-490"1,0 0-53 0,0 0-83 2,0 0-29-1,0 0-2-3,0 0 0 3,12 269 5 0,-12-221 13 0,0 3 3-2,0-4 14 2,3 2 0 0,17-7-2 0,-1-5-12-1,-2-9-12 0,3-11-4 2,-1-7-5-2,3-3-4-1,-2-2-3 2,12 0 9 0,0-2-1 0,4 1 7-2,3-2-3 3,-1 1 5-1,6-3-2 0,5 0 5-2,6 0 1 2,13 0 4 0,5 0 5 0,15 0-4-2,6 0 1 1,14 0-13 1,16 0-16 0,17 0 0-1,21 0 0 1,6-17 0 0,2-5 0 0,-8 2 0-2,-5 3 0 2,-1 9 0 0,-8-1 0 0,-3 6 0-2,-12 3 0 2,4 0 0 0,-10-3 0 0,-2-2 0-3,-8-1 0 4,-4 0 0-1,-8 1 0 0,-15 3 0-2,-9 2 0 2,-19 0 0-1,-2 0 0 0,-10 0 0 1,-5 0 0-1,5 0 0 2,-7 0 0-1,3 0 0-2,-4 0 0 2,-2 0 0 0,-11 0 0-1,-5 0 0 0,-11 0 0 1,-7 0 0 0,-2 0 0-3,1 0 0 3,-5 0 0 1,3 0 0-1,0 0 0-3,-3 0 0 3,0 0 0 0,0 0 0 0,0 0 0 0,0 0 0-1,0 0 0 0,0 0 0 2,0 0 0-4,0 0 0 3,0 0 0 0,0 0 0 0,0-25 0-2,5-10 0 2,3-21 0 1,-7-15 0-1,3 5 0 0,-4 6 0-2,0 7 0 2,0-1 0-1,0 2-136 0,-4 1-69 1,-8 40-62-1,4 7-183 1</inkml:trace>
    </iact:actionData>
  </iact:action>
  <iact:action type="add" startTime="9911">
    <iact:property name="dataType"/>
    <iact:actionData xml:id="d4">
      <inkml:trace xmlns:inkml="http://www.w3.org/2003/InkML" xml:id="stk4" contextRef="#ctx0" brushRef="#br1">11343 5379 852 0,'0'0'265'7,"0"0"-127"-1,0 0-29 2,0 0-78 1,0 0-24-2,0 0 12 2,0 0 23-3,-123-7-6 1,68 24-13 1,-2 4-2 0,1-2-3-2,-1 1 0 2,3-1-4 0,8 4 1-2,6 3-3 2,12-1-1 0,8 0-3 0,7-6 15 0,10 1 3-2,3 0 6 2,0 5 0 0,0 4-7-2,20 9-7 2,22 8-11 2,0 6 3-3,10 5-3-2,-1 5 2 4,1-6-3-1,-3-4 1 0,-5-3 2-2,-11-12 0 2,-14-9 12 0,-9-5-3-1,-10-4 7-1,0-2-16 3,-29 5-7-2,-27-2-2 2,-9-8-1-3,-6-5 0 1,1-3-4 2,9-4-5-1,15 0-35-2,12 0-26 2,23-26-18 0,11-2-13 0,0 0-26-2,24 18-20 2,11 5-148 0</inkml:trace>
    </iact:actionData>
  </iact:action>
  <iact:action type="add" startTime="10483">
    <iact:property name="dataType"/>
    <iact:actionData xml:id="d5">
      <inkml:trace xmlns:inkml="http://www.w3.org/2003/InkML" xml:id="stk5" contextRef="#ctx0" brushRef="#br1">11740 5777 444 0,'0'0'437'5,"0"0"-303"1,0 0-30 2,0 0-28 0,0 0-23 0,0 0 18-2,-116 116-1 2,81-77-17 0,6 3-5 0,9 1-1-2,9-4-5 2,6 3-4 0,5-5 1 0,0-7-15-2,0-6-7 2,26-7-8 0,11-10-9 0,10-7-6-2,0 0-10 2,-4 0-10 0,1 0-15 0,-14 0-27-1,6 0-39 2,-12 0-90-1,-20 0-60 0,2 0-462-4</inkml:trace>
    </iact:actionData>
  </iact:action>
  <iact:action type="add" startTime="10834">
    <iact:property name="dataType"/>
    <iact:actionData xml:id="d6">
      <inkml:trace xmlns:inkml="http://www.w3.org/2003/InkML" xml:id="stk6" contextRef="#ctx0" brushRef="#br1">12345 5777 697 0,'0'0'177'7,"0"0"-97"0,0 0-10 2,0 0-14-4,0 0 4 3,0 0-8 0,-258 124 2-2,227-90 10 2,11 0 8 0,16-1-20 0,4-5-6-2,0-2-24 2,31-9-10 0,26-3-12 0,7-11-3-2,1-3-4 2,-10 0-2 0,0-26 4 2,-13-19 0-4,-6-13-1 1,-8-10-6 2,-9 6 1-2,-13 17-5-1,-2 21 3 1,-4 19 10 1,0 5 1 1,0 0-5-4,0 41 7 4,-10 6 12-1,0 6-1 0,4 1 1-2,3-7-12 2,3-7 0 0,0-6 0-1,0-12-11-1,0-10-11 2,3-11-54 0,14-1-32 0,-5-1-97-2,-1-25-185 3</inkml:trace>
    </iact:actionData>
  </iact:action>
  <iact:action type="add" startTime="11247">
    <iact:property name="dataType"/>
    <iact:actionData xml:id="d7">
      <inkml:trace xmlns:inkml="http://www.w3.org/2003/InkML" xml:id="stk7" contextRef="#ctx0" brushRef="#br1">12726 5257 626 0,'0'0'241'5,"0"0"-104"3,0 0-55 0,0 0-9-2,0 0-22 2,0 0 2 1,55 320-5-2,-54-223-13-1,2 1-8 2,6-6-7 0,-5-11-14 0,6-15-3-2,-4-19-3 2,2-18-7 0,-4-18-36 0,5-11-37-2,-5 0-37 3,3-23-145-2,2-9-257 1</inkml:trace>
    </iact:actionData>
  </iact:action>
  <iact:action type="add" startTime="11516">
    <iact:property name="dataType"/>
    <iact:actionData xml:id="d8">
      <inkml:trace xmlns:inkml="http://www.w3.org/2003/InkML" xml:id="stk8" contextRef="#ctx0" brushRef="#br1">13361 5718 109 0,'0'0'584'7,"0"0"-456"0,0 0-100 1,0 0 49-2,0 0-8 2,0 0 12 1,-158 48 9-2,132-16-9 0,5 6-8 0,11 6-16 2,10 0-24-2,0-3-21-1,0-7-7 2,13-12-5 0,25-13-1 0,5-9-4-2,4 0-4 2,-7-34 6 0,-6-13-1 0,-11-7 4 0,-10 2-2-2,-9-2 2 2,-4 10 0 0,0 12 0-1,0 12-1 2,0 14 0-3,0 6 0 3,0 0 2-4,0 0 2 3,-4 21 16 0,-5 23 6 1,9 10-7-4,0 4-13 4,0-4-3-1,0-7-2 0,0-10-8-2,13-9-33 2,11-15-50-1,5-6-47 1,-22-7-94-1,10 0-539 1</inkml:trace>
    </iact:actionData>
  </iact:action>
  <iact:action type="add" startTime="11900">
    <iact:property name="dataType"/>
    <iact:actionData xml:id="d9">
      <inkml:trace xmlns:inkml="http://www.w3.org/2003/InkML" xml:id="stk9" contextRef="#ctx0" brushRef="#br1">13649 6053 585 0,'0'0'243'5,"0"0"-75"3,0 0-51 0,0 0-31-1,0 0-17 1,0 0-17-1,36-296-5 1,-36 284-31-1,5 9-12 0,1-4-4 1,7 4-9 0,7 1-28-1,16 2-50 0,9 0-29 1,-20 0-83-1,-5 0-386 1</inkml:trace>
    </iact:actionData>
  </iact:action>
  <iact:action type="add" startTime="12104">
    <iact:property name="dataType"/>
    <iact:actionData xml:id="d10">
      <inkml:trace xmlns:inkml="http://www.w3.org/2003/InkML" xml:id="stk10" contextRef="#ctx0" brushRef="#br1">14328 5663 657 0,'0'0'234'6,"0"0"-130"0,0 0-88 2,0 0-14-1,0 0 8 1,0 0 18-2,-124 64 12 2,81-29-5 0,5-5-2 0,12-6-1-2,6-7-9 2,10-2-2 0,10-7 10 0,0 3 0-2,0 6 7 2,0 6-6 0,17 5-16-1,3-1 5 0,-1 2-7 1,1-3-2 0,-12 0-4 0,-2-2-8-2,-6-1 0 3,-6-1-9-3,-41 1-33 3,-14-9-36-3,-25-1-26 2,-22-1-35 0,58-12-47-1,0 0-257 0</inkml:trace>
    </iact:actionData>
  </iact:action>
  <iact:action type="add" startTime="12755">
    <iact:property name="dataType"/>
    <iact:actionData xml:id="d11">
      <inkml:trace xmlns:inkml="http://www.w3.org/2003/InkML" xml:id="stk11" contextRef="#ctx0" brushRef="#br1">10444 5850 153 0,'0'0'721'5,"0"0"-565"3,0 0-79-2,0 0-7 2,0 0-32 0,0 0 3 0,0 0 0-2,-329 43-2 3,251-24-5-2,4 1-14 1,-3-7-1-2,3-3-4 2,3-3-2 0,-1 3-9 0,8-3-2-2,7 0-1 3,14-2-2-2,10 0 1 1,9-2-1-2,9 6 0 2,7 9 2 0,-5 6 3 0,-4 18 5-2,2 15 13 4,-1 4-13-1,0 4-3-2,2 5 0 0,-1 3 5 0,4 0-1 1,-2-2 1 1,6-9-2-4,-6-12 0 3,2-14-2 0,3-8-3 0,-1-14-4-2,2-2 0 1,1-10 0 0,6-2 0 1,-3 0-3-1,0 0-2 0,-6-14 1 2,-4-24 4-1,-3-13 0-2,-2-3 0 2,-4-3-1 0,-4 7 0 0,1 5 0-3,0 11 0 3,5 16 1 1,9 12-1-2,2 6 0-1,6 0 1 2,-4 0 3 0,5 0 4 1,-1 2 13-4,3 30 11 4,0 6-3-1,0 8 3 0,5 1-1-2,14 2-1 2,4-2-5-1,1-2-3 2,-6-6-9-3,8-14 6 2,-10-11-5-1,1-14 3 2,8 0-3-4,7-7-12 4,11-33-1-1,14-14 1 0,7-4-2-2,10-7 2 2,10 8-2 0,7 16 0 0,5 24-30-2,-63 17-128 3,-1 6-109-2</inkml:trace>
    </iact:actionData>
  </iact:action>
  <iact:action type="add" startTime="13939">
    <iact:property name="dataType"/>
    <iact:actionData xml:id="d12">
      <inkml:trace xmlns:inkml="http://www.w3.org/2003/InkML" xml:id="stk12" contextRef="#ctx0" brushRef="#br1">14964 5775 589 0,'0'0'348'7,"0"0"-206"-1,0 0-26 2,0 0-39 0,0 0-30-2,0 0 10 2,417-105-5 1,-308 69-11-2,14 1-4-1,11 9 6 2,11 0-3 0,18-4-6 0,14-4-20-2,12 0-4 2,-1 4 0 0,-5 3-6 2,-14 14 13-4,-11 6 8 2,-11 7 7 0,-20 0-10 1,-11 0-15-4,-7 0-3 3,1 0-2 0,0 0-4 0,5 0 4-2,-5 0 0 2,7 32 0 0,-4 15-1-1,-5 15-1 1,-1 6 0 0,-13 7 2 1,-4-4 0-2,-10-4 0-1,-12-3 0 2,-9-4-1 0,-15 1 4 0,-6 3-1-2,-7-7-3 2,-13 2-1 1,-1 7 1-2,-4-1 0-1,0 4-1 1,2 5 0 1,-2-2 1 0,0 2-1-2,0-10 0 4,-3-5 2 0,-3-9-2-6,2-7 0 4,-5-10 0-2,-1-10 0 3,-3-14-1-2,0-7 1-3,0-2-3 4,0 0 2 0,0 0-2 1,0 0 3-4,0 0-9 4,0-9-3-2,-33-18 0 2,-26-6 4-3,-12-11 8 2,-14 0 1 0,-4 2-1 0,9-1 0-2,9 9-2 2,20 12 0 0,21 9 2 0,17 7 2-2,10 6-1 1,3 0 5 1,0 0 1 0,0 0 8-2,16 17 22 3,27 17-22-1,14 3-15 0,8-5 5-2,6 2 7 3,6-6 7-3,2 1 5 3,-6-7 0-3,-12-4 5 2,-13-5 3 0,-19-9-3 0,-11-4-8-2,-3 0-6 2,2 0-8 0,8-18-7 0,4-21 0-3,1-10 0 4,-3-1 0-2,-1 2 0 2,-12 8 0-3,-4 10 0 2,-5 8 0 0,-5 10 0-1,4 4 0-1,-4 8 0 3,0 0-10-2,0 0-84 2,0 0-46-4,-29-6-97 4,19 2-42-2,0 0-326 2</inkml:trace>
    </iact:actionData>
  </iact:action>
  <iact:action type="add" startTime="21121">
    <iact:property name="dataType"/>
    <iact:actionData xml:id="d13">
      <inkml:trace xmlns:inkml="http://www.w3.org/2003/InkML" xml:id="stk13" contextRef="#ctx0" brushRef="#br0">3046 11291 600 0,'0'0'282'7,"0"0"-147"1,0 0-32 0,0 0-14-2,0 0-25 2,0 0-21 0,0 0 12 0,39 92-22-2,2-97-28 2,12-37 2 0,8-8-3 1,9-4 2-4,1 2 9 3,-2 9 6 0,-1 12 3 0,-5 14 10-2,3 14 0 2,0 3-8 0,-4 0-7 1,-1 3-3-1,0 19-4-1,-2 6-4 1,2 6-6 0,-4-2 8-2,3-2-7 2,0-10 2 0,-1-9-2 1,7-11-1-4,10 0-2 4,4-11 0-2,4-12 1 2,-3 6 1-4,-4 10 0 5,-1 7 3-4,3 0 6 2,0 13 5-2,-3 27-7 2,-5 1-5 0,-1-7 0 0,-11-12-2-1,-3-13-1 1,0-9-1 0,5 0-3-1,1-6 0 0,5-16 6 1,4 0-3 0,1 1 1 0,-1 7 0-2,3 6 1 2,6 0 0-1,4-1-1 2,3 1 0-4,3 1-1 3,-6 0-1 0,6 7 1 0,-6 0 0-2,4 17 0 2,1 22 0 0,-1 4-1 0,-4-10 2-1,-7-12-2 0,-4-19-6 2,-2-2-3-2,-2-9-14-1,7-36-19 2,2-9-5 0,-8 2-19 0,-10 10-25-2,-52 30-67 2,-3 12-106 0</inkml:trace>
    </iact:actionData>
  </iact:action>
  <iact:action type="add" startTime="22367">
    <iact:property name="dataType"/>
    <iact:actionData xml:id="d14">
      <inkml:trace xmlns:inkml="http://www.w3.org/2003/InkML" xml:id="stk14" contextRef="#ctx0" brushRef="#br0">12613 11348 305 0,'0'0'504'7,"0"0"-357"-1,0 0-42 2,0 0-25 0,0 0-45 1,0 0-20-4,165 30-7 3,-104-82 16 0,7-8 30 0,12-5 22-2,-1 12 1 2,3 11-14 0,-3 17-2 0,-2 19-10-1,0 6-14 0,-13 0-16 1,2 31-8 0,-8 11-9-1,-5 0-3 3,0 0 0-2,-3-2-1 0,10-3 0-2,10-10 0 3,10-2-1-2,5-11 0 1,11-6 1-3,4-8 0 4,1 0 0-2,7 0 0 1,-4 0 0-2,0-16 0 2,-4 2-3 0,-10 4-2 0,-3 6 3-1,3 1 1 0,-6 3-1 2,-4 0 2-2,1 0-2-1,-4 0 2 2,-3 0 0 0,0 0 0 0,6 3-2-2,1 1-9 2,6-4-2 0,5 0 1 0,13 0 3-2,-2-7 9 2,4-10 0 0,-3 0-1 0,-1 1 2-1,5-1-2 0,-6-6 0 1,0 9-2 1,-11 3-2-3,-7 2-8 2,-4 7-11 0,-10 2-57-1,-8 0-43-1,-58 0-122 2,-4 0-438-2</inkml:trace>
    </iact:actionData>
  </iact:action>
  <iact:action type="add" startTime="24211">
    <iact:property name="dataType"/>
    <iact:actionData xml:id="d15">
      <inkml:trace xmlns:inkml="http://www.w3.org/2003/InkML" xml:id="stk15" contextRef="#ctx0" brushRef="#br0">26073 8523 88 0,'0'0'198'8,"0"0"-155"0,0 0 14 0,0 0-26 0,0 0-31-3,0 0-16 3,0 0-110 0</inkml:trace>
    </iact:actionData>
  </iact:action>
  <iact:action type="add" startTime="24419">
    <iact:property name="dataType"/>
    <iact:actionData xml:id="d16">
      <inkml:trace xmlns:inkml="http://www.w3.org/2003/InkML" xml:id="stk16" contextRef="#ctx0" brushRef="#br0">25967 8644 235 0,'0'0'282'4,"0"0"-128"3,0 0 4 2,0 0-5-3,0 0-40 1,0 0-4 0,-826-242-6 1,545 242-24 0,-48 0-9-1,-57 52-25 0,-11 46-18 2,20 38-14-2,42 44-1 2,67 40-1-5,67 44 5 6,64 28 7-3,68 35 1 1,62 15 4-2,23 4 1 2,105-4 2 0,79-20-8 0,82-33-10 0,80-48-12-2,66-58 3 2,46-68-4-1,18-89 7-1,-3-60-7 3,-21-129-9-1,-39-90 8-2,-56-59-1 2,-66-48 2 0,-81-33 2 0,-85-12-2 0,-83 6-1-2,-58 20 1 2,-87 43 0 0,-80 59 0 0,-71 66-1-2,-59 74-1 2,-45 83 1 0,-44 54 1 0,-8 88 4-2,-3 75 1 2,16 58 1 0,31 47-6-1,52 24-5 0,60 8 5 1,70 13 0 0,72-4 2 0,89 5-1-2,64 1 2 2,144-18-3 0,101-24 0-2,82-58-12 2,42-96-1 0,19-107-21-1,-15-89-37 2,-54-108-32-3,-286 45-48 2,-53 33-108-1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12:44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7289">
    <iact:property name="dataType"/>
    <iact:actionData xml:id="d0">
      <inkml:trace xmlns:inkml="http://www.w3.org/2003/InkML" xml:id="stk0" contextRef="#ctx0" brushRef="#br0">5403 7593 722 0,'4'-6'265'18,"-2"6"-117"-18,-2 0-27 4,0 0 1 4,0 28-62 0,0 17-11 0,0 6 14-2,0 4 3 2,0 2-12 0,0 5-10 0,0-2-2-2,0-2-14 2,-2-10-6 0,2-8 2 0,0-18-10-2,0-11 3 2,0-7 1 0,0-4-3 0,0 0 1-2,0 0 3 2,0 1-2 0,0 6 1 0,9-2-1-2,11 7-12 2,8-5 1 0,4-1 4 0,5 0-3-2,5-6 4 2,6 0 0 0,3 0-1 1,8 0-4-2,5 0-6 0,-3 0 0 2,3 0 0-2,0 0 0-1,1 0 0 2,-1 0 0 1,4 0 0-2,1 0 0 3,5 0 0-6,0 0 0 4,-10 0 0 0,0-2 0-1,-8 2 0 0,-4 0 0 1,5 0 0 0,-2 0 0-2,10-7 0 3,-4 2 0-2,7 0 0 2,-1 1 0-4,2 1 0 3,0-2 0 0,-7 2 0 0,2-6 0-1,-6 4 0 0,-2 0 0 2,4-1 0-1,-7 4 0-3,1 2 0 4,-6 0 0-1,7 0 0 0,0 0 0-3,4-3 0 3,5-1 0 0,0-2 0 1,3-1 0-2,-4 0 0 0,-2 4 0 0,-1 3 0 2,-4 0 0-4,1 0 0 4,-4 0 0-2,-2 0 0 1,3 0 0-2,10 0 0 2,-1 0 0 1,7 0 0-2,-2 0 0 0,2 0 0 1,-1 0 0-1,-4 0 0 1,-1 0 0-2,6-7 0 2,-1-2 0 1,1 1 0-2,-2 2 0 0,2 1 0 1,-7-1 0-1,6 0 0 2,-6-1 0-3,0 3 0 1,-7 1 0 2,2-3 0-1,2 6 0-2,-2 0 0 1,-2 0 0 2,-7 0 0-2,-2 0 0-1,-2 0 0 2,-6 0 0 0,4 0 0 0,-2 0 0-2,7 0 0 2,-2 0 0 0,5 0 0 0,5 0 0-2,1-7 0 3,2 1 0-2,1 0 0 2,1 1 0-4,2-3 0 4,-2-1 0-2,9 1 0 1,-2-1 0-2,4 3 0 2,0 2 0 1,-3 3 0-2,-1-3 0 0,-4 4 0 1,-7 0 0-1,-5 0 0 2,-2 0 0-3,0 0 0 1,0 0 0 1,4 0 0 0,-6 0 0-2,4 0 0 3,0 0 0-2,0 0 0 2,2 0 0-4,1 4 0 3,2-3 0 0,-1 3 0 1,1 2 0-2,-4-1 0 0,-2-1 0 2,1-3 0-2,-1-1 0 0,-2 0 0 0,4 0 0 1,-4 0 0 0,-3 0 0-1,2 0 0-1,4 0 0 4,-7 0 0-4,4 0 0 1,-5 0 0 1,-1 0 0 0,-2 0 0 1,0 0 0-3,-7 0 0 0,4 0 0 3,-6 0 0-1,4 0 0-2,-1 0 0 1,-3 0 0 2,4 0 0-1,-3 0 0-2,-1 0 0 2,-7 4 0 0,-2-4 0-2,-3 0 0 0,1 0 0 3,-4 0 0-2,2 0 0 1,4 0 0-2,-5 0 0 2,2 0 0 0,0 0 0 0,0 0 0-2,-2 0 0 2,-2 0 0 0,-2 0 0 0,-2 0 0-2,-5 0 0 2,3 0 0 0,-2 0 0-2,-3 0 0 2,0 0 0 0,5 0 0 0,0 0 0 0,3 0 0-2,3 0 0 2,-9 0 0 0,6 0 0 0,-5 0 0-2,-4 0 0 2,5 3 0 0,-7-3 0 0,0 0 0-2,4 0 0 2,0 0 0 0,-2 0 0-2,6 0 0 2,0 0 0 0,0 0 0 0,3 0 0 0,-3 0 0-2,1 0 0 2,-4 0 0 0,2 0 0 0,-7 0 0-2,0 0 0 2,1 0 0 0,-3 0 0 0,0 0 0-2,4 0 0 2,1 0 0 0,-4 0 0 0,-1 0 0-2,0 0 0 2,0 0 0 0,0 0 0 0,3 0 0-2,4 0 0 2,-3 0 0 0,5-12 0 0,-2-10 0-2,2-9 0 2,-5 0 0 0,4-6 0-2,-2 0 0 2,-4 7 0 0,3-7 0 0,1 3 0 0,-2 9 0-2,5 2 0 2,-5 9 0 0,-1 11 0-2,-3 1 0 2,0 2-98 0,0 0-43 0,0 0-67 0,0-3-66-2,0 3-54 2,0-2-173 1</inkml:trace>
    </iact:actionData>
  </iact:action>
  <iact:action type="add" startTime="20679">
    <iact:property name="dataType"/>
    <iact:actionData xml:id="d1">
      <inkml:trace xmlns:inkml="http://www.w3.org/2003/InkML" xml:id="stk1" contextRef="#ctx0" brushRef="#br0">7829 10292 212 0,'0'13'258'8,"0"-11"-123"-2,0-2 33 2,0 0-21 0,0 0-22 0,0 0-10-2,6 0-17 2,12 0-18 0,8 0-12 0,-3 0-17-2,10 0-4 2,-2 0-1 0,2 0 2 0,10-5 2 0,5 2-15-2,-1 1 1 2,6 2-1 0,4 0-1 0,-1 0-6-2,4 0 0 3,1 0-11-1,2 0 3-2,3-4-1 3,2-1 0-1,0 0-1 0,4-3 2-3,1 1 2 4,-1 5 7-1,-4 2 4-1,1 0-27 2,-9 0-6-4,-3 0 0 4,-9 0 0-1,4 0 0 0,0 0 0-2,0 0 0 2,5 0 0 0,-2-4 0-2,4-7 0 2,7 0 0 0,-11 2 0-1,1 1 0-1,-2 3 0 3,-11 2 0-1,-5 3 0 0,-7 0 0-1,-11 0 0 0,-9 0 0 0,-6 0 0 0,-5 0 0 1,0 0 0-2,0 0 0 2,-7 0-195 0,-14 0-177 1,1 0-301-4</inkml:trace>
    </iact:actionData>
  </iact:action>
  <iact:action type="add" startTime="23653">
    <iact:property name="dataType"/>
    <iact:actionData xml:id="d2">
      <inkml:trace xmlns:inkml="http://www.w3.org/2003/InkML" xml:id="stk2" contextRef="#ctx0" brushRef="#br1">22454 7709 857 0,'0'0'233'8,"0"0"-102"0,0 0-24 0,0 0-26-2,0 0-15 2,0 0-9 1,0 0-4-2,4 108-1-1,-1-74-2 2,3 9-3 0,4 2-3 0,3 6-5-2,-2-4-5 2,3-3-9 0,-1-12-12 0,-6-12-1-2,4-8 6 2,1-12-7 0,5 1-3 0,10 2-5-2,6-3-2 2,3 0 6 0,8 0 1 0,-1 0 4-2,8 0 3 3,-5 0 4-1,-1 0 4-1,0 0-2-1,-1 0-21 2,3 0 0 0,0 0 0 0,6 9 0-2,5 3 0 2,9-5 0 0,10-4 0 2,16-3 0-5,7 0 0 4,1 0 0-2,2 0 0 2,-6 10 0-4,-16-3 0 3,2 1 0 0,-9 4 0 0,-3-2 0-2,6 2 0 3,-2-4 0-1,-2-1 0-1,16-7 0-1,-2 0 0 2,3 0 0 0,2 0 0 1,-13 0 0-4,-5 0 0 3,-3 0 0 0,-5 0 0 1,5 0 0-4,2 0 0 4,4 0 0-1,3 0 0 1,-3 0 0-5,1 0 0 4,-1 0 0 1,8 0 0-2,4 0 0 0,-2 0 0 0,-3 0 0 2,-1-3 0-2,-4-1 0-1,2 1 0 2,5 3 0 1,0 0 0-2,6-2 0-1,-8 2 0 2,-4-5 0 0,0-2 0 0,-6 3 0-2,-3-2 0 2,6 6 0 0,-1 0 0 1,4 0 0-4,1 0 0 3,3 0 0 0,-4 0 0 0,0 0 0-1,-9 0 0 0,3 0 0 2,-5 0 0-2,11 0 0 0,-5 0 0 1,5 0 0 0,7 0 0-1,-3 0 0-1,0 0 0 2,-1 0 0 0,-9 0 0 1,3 2 0-4,-2 6 0 4,5 1 0-2,5-4 0 2,-9 5 0-4,0-3 0 3,1 5 0 0,6-1 0 1,1 4 0-3,2-1 0 1,-11-4 0 2,2 2 0-1,-8-7 0-3,-1-2 0 4,5-3 0-1,1 0 0 0,13 0 0-3,0 0 0 4,1 0 0-2,-11 0 0 1,-9 0 0-2,-13 0 0 3,-5-3 0-2,-3-2 0 2,-6-1 0-3,-2-2 0 2,2-4 0 0,-2 7 0-1,-2-4 0 0,4 5 0 1,3 4 0 0,-4 0 0-1,8 0 0 0,-5 0 0 0,2 0 0 2,-4 0 0-1,-2 0 0-3,-1 0 0 4,-3 0 0-2,-8 0 0 1,-2 0 0-2,-8 0 0 4,-2 0 0-5,-11 0 0 4,0 0 0-4,-1 0 0 3,-3 0 0 0,3 0 0 0,0 0 0-2,-3 0 0 2,4 0 0 0,-1 0 0 0,2 0 0-2,3 0 0 2,-5 0 0 0,2 0 0 0,6-9 0-2,7-17 0 2,6-13 0 0,7-25 0 0,2-15 0-2,-10-13 0 2,-2-2 0 0,-13 13 0 0,-8 10 0-2,0 19-48 2,0 3-167 0,-22 49-63 0,-1 0-124-2</inkml:trace>
    </iact:actionData>
  </iact:action>
  <iact:action type="add" startTime="25701">
    <iact:property name="dataType"/>
    <iact:actionData xml:id="d3">
      <inkml:trace xmlns:inkml="http://www.w3.org/2003/InkML" xml:id="stk3" contextRef="#ctx0" brushRef="#br1">22970 10184 698 0,'0'0'283'8,"0"0"-127"0,0 0-47-2,0 0-18 2,0 0-29 0,0 0-1 0,0 0 3-2,84 20-6 2,-65-14 8 0,4-1-16 0,1 1-8-2,5-1-4 2,2-3 1 1,-1 1-3-2,7 4-2-1,-4-5-3 2,5 1-4 0,2-3 1 0,-1 0-6-2,2 0-5 2,-2 0-3 1,3 0 2-1,0 0-11-2,0 0-5 3,10 0 0-2,5 0 0 2,2 0 0-4,-1 0 0 3,-4 0 0 0,-3 0 0 0,-8 0 0-2,-7-3 0 2,5 3 0 1,1 0 0-2,0 0 0-1,1 0 0 3,10 0 0-2,-5 0 0 1,1 0 0-2,-1 0 0 2,4 0 0 0,-4 0 0 0,5 0 0-2,-6 0 0 3,5 0 0-1,-3 0 0 0,-5 0 0-3,5 0 0 3,-1 0 0 0,1 0 0 1,2 0 0-3,5 0 0 2,-5 0 0 1,6 0 0-2,-4-2 0-1,-5-5 0 2,-9 2 0 0,-6 2 0-1,-2 1 0-1,-5-1 0 2,-3 0 0 0,2-1 0 0,-2 3 0-3,0-3 0 3,0 2 0 0,-4-1 0 0,-4 0 0-2,-2 3 0 2,-6 0 0 0,-1-4 0 0,-2 4 0-2,-1 0 0 2,-3 0 0 0,0 0 0 0,3 0 0-2,-3 0 0 2,0 0 0 0,0 0 0 0,0 0 0-2,0 0 0 2,-6 0 0 0,-34 24 0 0,-24-2-178-2,33-11-219 2,0 0-293 0</inkml:trace>
    </iact:actionData>
  </iact:action>
  <iact:action type="add" startTime="32483">
    <iact:property name="dataType"/>
    <iact:actionData xml:id="d4">
      <inkml:trace xmlns:inkml="http://www.w3.org/2003/InkML" xml:id="stk4" contextRef="#ctx0" brushRef="#br2">10272 9959 669 0,'0'0'365'8,"0"0"-193"0,0 0-23-2,0 0-29 2,0 0-40 0,0 0-11 0,0 0 19-2,16 22-28 2,-16 18-13 0,0 4 5 0,0 0-2-2,0 0-7 2,0 4-2 1,0-2-5-2,0-5-30-1,0-1-6 2,0-14 0 0,0-7 0 0,0-6 0-2,3-6 0 2,-3-6 0 0,1-1 0 0,2 4 0-2,7 4 0 2,0 0 0 0,3 3 0 0,6-1 0-2,3 0 0 2,11 0 0 0,11 0 0 0,12-1 0-2,8-1 0 3,0 1 0 0,4-4 0-2,3-2 0-1,-1-3 0 3,5 0 0-2,5 0 0 1,5 0 0-2,4 0 0 2,2-3 0 0,6-2 0 0,-4 1 0-2,-2 2 0 3,6-1 0-2,3 0 0 2,5-2 0-4,12 1 0 3,2-1 0 0,-2-5 0 0,1 10 0-1,-11 0 0 0,-10 0 0 2,-6 0 0-2,-2 0 0 0,-11 0 0 1,-1 0 0 0,-6-7 0 0,6 1 0-3,-5-1 0 3,-1-5 0 1,6 3 0-1,4-2 0-2,-1 2 0 2,-3 4 0-1,0 2 0 2,-11 3 0-4,1 0 0 4,-6 0 0-1,6 0 0 0,-4 0 0-3,4 0 0 3,-2 7 0 1,3-6 0-2,-7-1 0-1,-4 0 0 2,-9 0 0 0,-2 0 0 0,0 0 0-2,8 4 0 2,0-4 0 0,7 0 0 0,-5 0 0-2,1 0 0 3,-10 0 0-2,-7 3 0 3,-4-3 0-6,-9 2 0 5,2-2 0-1,-4 3 0 0,-2-3 0-2,0 4 0 0,-1 0 0 3,-2 5 0-2,4-1 0-1,-4 3 0 2,7-2 0 0,-9-5 0 0,-7-4 0-2,3 0 0 2,-4 0 0 0,3 0 0 0,3 0 0-2,-5 0 0 2,-2 0 0 0,1-4 0 0,0 1 0-2,-5 3 0 2,6-3 0 0,-6 0 0 0,5-8 0-2,0-9 0 2,6-13 0 1,-5-21 0-2,8-2 0-1,-9 3 0 2,-2 14 0 0,-1 10 0 0,-3 7 0-2,-2 0 0 2,-2-6-3 0,0 0-187 0,0 19-95-2,0 1-141 2</inkml:trace>
    </iact:actionData>
  </iact:action>
  <iact:action type="add" startTime="34082">
    <iact:property name="dataType"/>
    <iact:actionData xml:id="d5">
      <inkml:trace xmlns:inkml="http://www.w3.org/2003/InkML" xml:id="stk5" contextRef="#ctx0" brushRef="#br2">17470 9886 581 0,'0'0'275'7,"0"0"-112"-1,0 0-33 2,0 0-23 0,0 0-10 0,0 0-19-2,0 0-43 2,0 95 8 0,0-55 13 0,0-3-1-2,0-7-8 2,0 2-2 0,0-5-7 0,0 2-8-2,0 1-4 2,7-1-3 0,2-4 2 0,-2-10-3-2,-2-2 1 2,2-8-3 0,-1 1-2 0,1-3-4-2,2 2-3 2,5 4 1 0,4-1-1 0,3 5 7-2,4 0 5 2,1-2-4 0,2 1-17 0,3-4-2-2,7 0 0 2,11-4 0 1,7-4 0-2,13 0 0-1,4 0 0 2,1 0 0 0,4 0 0 0,-1 0 0-2,2 0 0 2,3 0 0 1,-9 0 0-2,-3 0 0-1,-12-4 0 2,-9 1 0 0,-10 3 0 0,-11-2 0-2,-3-1 0 2,-9 0 0 0,-3-2 0 0,-3 1 0-2,-4 4 0 2,1 0 0 0,-3 0 0 0,-1 0 0-2,3 0 0 2,-2 0 0 0,-1 0 0 0,1 0 0-2,5 0 0 2,3 0 0 0,7 0 0 0,5 0 0-2,5 0 0 2,2 5 0 0,2 14 0 0,-10-6 0-2,0-5-26 2,-23-8-230 0,0 0-159 0</inkml:trace>
    </iact:actionData>
  </iact:action>
  <iact:action type="add" startTime="35555">
    <iact:property name="dataType"/>
    <iact:actionData xml:id="d6">
      <inkml:trace xmlns:inkml="http://www.w3.org/2003/InkML" xml:id="stk6" contextRef="#ctx0" brushRef="#br2">25914 10361 702 0,'0'0'318'8,"0"0"-136"-2,0 0-44 2,0 0-39 0,0 0-29 0,0 0 5-2,137 62-9 2,-83-54-8 0,18-8 3 0,13 0 1-2,0 0-9 2,11 0-7 0,-8-6-3 0,-2 1-10-2,-8 3 0 2,-13-2-25 0,-8 4-8 0,-12-3 0-2,-12 3 0 4,-10 0 0-2,-8 0 0 0,-10 0 0-3,3 0 0 2,-8 0 0 1,3 0 0 0,0 0 0-2,2 0 0 2,4 0 0 0,1 0 0 0,-1 0 0-2,-2 0 0 2,3 0 0 0,-2 0 0 0,7-17 0-2,9-20 0 2,3-18 0 0,2-24 0 0,2-7 0-2,-4-10 0 3,-1 12 0-2,-8 11 0 4,-5 20 0-8,-3 13 0 5,-6 15 0 0,1 13 0 0,-5 7 0-2,0 5 0 2,0 0 0 0,0 0-18 0,0 0-155-2,0 0-93 2,0 0-84 0</inkml:trace>
    </iact:actionData>
  </iact:action>
  <iact:action type="add" startTime="42169">
    <iact:property name="dataType"/>
    <iact:actionData xml:id="d7">
      <inkml:trace xmlns:inkml="http://www.w3.org/2003/InkML" xml:id="stk7" contextRef="#ctx0" brushRef="#br0">4733 12362 178 0,'0'0'162'8,"0"0"-70"0,0 0-23-2,0 0-10 2,0 0 21 0,0 0 4 0,0 0-24-2,0 6-5 2,0-6 13 0,0 0 16 0,0 2-4-2,0-2 4 2,0 4-5 0,0 0-4 0,0 12-6-2,0 5-25 2,0 16-17 0,0 2-16 0,3-3-2-2,1-6 6 2,5-12-4 0,-5-6 8 0,2-10-1-2,7-2 5 2,3 0-4 0,12 0-2 0,5 0-13-2,8 0 3 3,-2 0 6-2,1 3 1 1,1 0 3-1,2 0 0 1,5-3-4 0,4 0-5 1,5 0-1-4,0 0 0 4,-1 0 0-2,4-3 6 2,-7-5-2-3,-1 5 10 2,-7 3-5 0,2 0-1 0,2 0 1-3,-6 0-4 3,1 0-5 1,-1 11 0-2,-2 13 1-1,0-4-4 3,-4 16 0-2,-2 2-1 3,3 7 0-5,-5 9-2 4,0 0 0-2,1 4 0 5,-4-1 2-11,-5-2-1 6,-3-1 0 1,-4-14-1 0,-12-18 1-2,0-9 0 2,-6-13 0 0,0 4-2 0,4-4 0-2,-4 0-2 2,0 0 1 0,0 0-2 0,0-9-1-2,0-28 1 2,3-10 3 0,0 0 0 0,0 7 0-2,7-2 0 2,0 2 1 0,2 6-1 0,1 4 1-2,-6 5-1 2,8 8 0 0,-2 0 3 0,9-2-2-2,8-2 3 2,3-3-2 0,9-2 1 0,3 0 1-2,7 4 2 2,1 0 4 0,3 4-1 0,4 4 5-2,9 6-5 3,2-4 5-2,10 2-7 2,3-4 0-4,9-3-4 3,0 0 1 0,-5 3-4 0,-3 0 2-2,-9 8-2 2,-8 2 6 0,-2 4 3 0,-3 0 0-2,1 0-2 2,3 0-2 0,2 0-3 0,3 0 1-2,0 0-2 2,-4 7 0 0,2 1 2 0,-9 4 1-2,2-5-1 3,-6 6 7-2,-5 1-7 2,0-3 4-4,0-2-4 3,-4-8 0 0,7 3-1 0,-5-4 1-2,-3 0-2 2,-2 0 1 0,-4-9-2 0,-2-13 3-2,-6-9-3 2,-2 2 0 0,-6 4 2 0,-5 3-2-2,-4 10 2 2,-7 4-4 0,1 6 4 0,-9-1-4-2,8 3 2 3,2 0-15-2,-2 0-42 1,6 0-56-2,1 0-81 2,-8 0-65 0,1 0-170 0</inkml:trace>
    </iact:actionData>
  </iact:action>
  <iact:action type="add" startTime="44651">
    <iact:property name="dataType"/>
    <iact:actionData xml:id="d8">
      <inkml:trace xmlns:inkml="http://www.w3.org/2003/InkML" xml:id="stk8" contextRef="#ctx0" brushRef="#br0">16580 12295 556 0,'0'0'233'8,"0"0"-99"0,0 0-12-1,0 0-50 0,0 0-39 1,0 0-10 0,0 0 5 0,110-26 9-2,-85 23 12 2,7 0-2 0,-2 1 2 0,8 0-4-2,-2 2-9 2,5 0-17 1,-2 0-1-2,-1 0 0-1,-5 0-12 2,-3 10 1 0,-4-1 2 1,-8 2 0-4,-5-5-1 3,-3-1 2 0,-7-2-6 0,-3 8 3-2,0 9 1 2,0 8 4 1,-6 12-7-2,-18 2 0 0,-5 7-2 0,1 3-2 4,0 1 1-3,2 3-1-2,5-2-1 1,-1-1 0 2,3-5 2-3,5-1-2 0,-4-3 1 4,7-9-1-3,-2 2 2 0,4-7-1-1,-1 1-1 3,1-1 0 0,2-3 0-5,5-7 0 4,-2-7 1 0,4-6 0-1,0-5 2-1,0-2 1 2,0 0-3 0,0 0 4 0,0 0-4 0,0 6 3-2,0 0-3 2,0-3 3 0,0-1-1 0,0-2-4-2,0 0 2 2,0 0-2 0,0 0 2 1,0 0 0-4,9-9 2 3,15-19-3 0,-1-2 0-2,-2-4 0 2,5-3 1 0,1-5 1 0,5 1 0 0,6-2-1-1,-8 1 1 0,7 0-2 1,-1-7 5 0,2 0-3-2,2-8-1 2,-7-5 2 0,1 5 0 0,-14 1 3-1,-1 14-1 0,-9 12 1 1,-3 13-2 1,-4 12 0-4,0 5 4 3,-3 0 1 0,2 0 13 0,5 0 6-2,6 0-7 2,6 0-12 0,5 0-3 0,0 0-4-2,12 0 1 2,-3 0 0 0,8 0 0 0,2 0 2-2,-2 1 2 2,5 6-1 0,3-2-4-2,-1-1 10 2,6-3-10 1,5 3 5-2,5-1-4 2,4-3-3-4,-2 2 4 3,0-2 4 0,-1 5-4-2,-4 8 6 2,-1-3 7 0,-4 4-6 0,-2-2-4-2,-3 1 1 3,-5-1-4-2,0-4-1 1,2 4-1 0,4-5 0-2,5-3-1 2,4 5-1 0,7-9 1-2,-1 0 1 2,-1 0-2 0,1 0 1 0,-3 0 1-2,-8 0-2 2,5 0 1 0,-4 0 1 0,-1-3-1 0,-5-1-1-2,6 2 1 2,-1-2 0 0,1 2 0-2,-2-1-1 3,-2 3 2-2,-1 0 0 1,-5 0-1 1,-2 0-1-3,4 5 0 2,-1 10 1 0,6-3 0-3,-4 1-1 4,2-5 0-2,2 1 0 2,0-9 0-2,2 0 0-1,2 0-3 2,-7 0 3 0,1 0 2-2,-4 0-1 2,-7 0-1 0,4 0 0 0,-5 0 1 0,4 0-2-2,-8 0 2 2,-1 0-1 0,-2-2 0-2,-4-1 0 2,-4-1 0 0,1 4 2 0,-2 0 0-2,-3 0-2 2,6 0 0 0,-5 0-1 0,-3 0 1-2,-5 0 0 2,7 0 2 0,-1 0-4 0,2 0 2-2,-4 0 0 2,-2 0 0 0,0 0 1 0,-7 0-3 0,4-13 2-2,-4-7 0 2,2-5 0 0,4-9-2-2,-6-8 2 2,4-5 0 0,3-5 0 0,-5 3 0-2,5 12-1 2,-3 12 1 0,-7 10 2 0,-5 11-1-2,-1 3-1 2,0 1-3 0,0 0-46 0,0 0-51 0,0 0-55-2,-11 11-82 2,-2-2-100 0,4 8-648-2</inkml:trace>
    </iact:actionData>
  </iact:action>
  <iact:action type="add" startTime="51757">
    <iact:property name="dataType"/>
    <iact:actionData xml:id="d9">
      <inkml:trace xmlns:inkml="http://www.w3.org/2003/InkML" xml:id="stk9" contextRef="#ctx0" brushRef="#br3">9773 13741 407 0,'0'0'297'8,"0"0"-123"0,0 0-40 0,0 0-24-2,0 0-40 2,0 0-2 0,0 0 14 0,-71 0-28-2,25 0-15 2,-8 0-13 0,-2 0-6 0,-1 13-7-2,1 4 0 2,-2 1-4 0,4 2 1 0,0-3-7-1,6-3-1 0,3-2-1 1,15-4-1 0,5-5 3-2,9-1-2 2,8-2 1 0,8 0-1 0,0 0 10-2,0 0 8 2,0 0 3 0,4 0 8 0,41 0-8-2,19 0-14 2,18 0 1 0,13 0 6 0,5 0 6-2,-9-2-1 2,-5 2 7 1,-21 0 3-4,-14-3-9 4,-17 0-11-2,-16-1-3 2,-11 4 1-2,-7-1-2-1,0-3-6 2,-28-4-1 0,-28 3 1 0,-15 3 20-2,-2 2 9 2,10 0-10 0,6 0-11-2,9 0-8 2,8 7-2 0,0 6-45 0,20 2-114 0,20-10-103-2,0 2 97 2</inkml:trace>
    </iact:actionData>
  </iact:action>
  <iact:action type="add" startTime="52457">
    <iact:property name="dataType"/>
    <iact:actionData xml:id="d10">
      <inkml:trace xmlns:inkml="http://www.w3.org/2003/InkML" xml:id="stk10" contextRef="#ctx0" brushRef="#br3">9372 13983 87 0,'0'0'261'6,"0"0"-190"0,0 0-7 3,0 0-31-2,0 0-8 1,0 0 12-2,16-64 38 2,-15 64 14 0,-1 0 1 0,0 0 7 0,3 0-16-2,-3 0 12 2,3 0-20 0,6 11-16-2,-8 14-3 2,2 9-4 0,1 12 0 0,-4 3-11 0,0 11-15-2,0 4-9 3,0-2-3-1,0-6 2 0,-7-3 4-1,-3-7-2 0,4-7 2 2,2-5-1-2,-1-11 5-1,5-7-5 2,0-2 3-1,0-5 2-1,0 2-5 2,0 4-8 0,0 4-3 0,-4 3-6 0,3-2 1-2,-2-6-2 2,0-3-1 0,-2-11 0 0,-3 0-3-2,-7 0-4 2,-11-22 2 0,-4-6 5 0,-8-6 1-1,-3 0-2 0,2 4 3 2,3 4-4-2,11 0-2-1,2 7-2 2,7 2 4 0,9 4-1 0,-2 4 5-2,8 3 0 2,-2 6 1 0,3 0 1-2,0 0 8 2,0 0 10 0,0 22-8 0,23 8 4 0,6 11 4-2,-1 6 15 2,5 4 2 0,-10 0-8 0,0-10-11-1,-8-9-7 0,-5-19 1 2,-1-7 2-2,-1-6 7-1,11 0-1 2,15 0-2 0,9-25-5 0,5-8 11-2,4-4 8 2,-4 0 8 0,-5 0-13 0,-2 1-27-2,0 0 0 2,-8 2 0 0,-7 9 0 0,-3 6 0-2,-5 4 0 2,2 6 0 0,-1 6-26 0,3 3-107-2,-17 0-135 2,5 0 7 1</inkml:trace>
    </iact:actionData>
  </iact:action>
  <iact:action type="add" startTime="53971">
    <iact:property name="dataType"/>
    <iact:actionData xml:id="d11">
      <inkml:trace xmlns:inkml="http://www.w3.org/2003/InkML" xml:id="stk11" contextRef="#ctx0" brushRef="#br3">19408 13941 766 0,'0'0'246'7,"0"0"-122"0,0 0-51 1,0 0-28-2,0 0 6 2,0 0 18 0,0 0-18 0,115 3-2-2,-60-3-7 2,3 0-5 0,6 0 0 0,-2 0-8 0,-1 0-12-2,-8-3-1 2,-9-4-4 0,-8 0 5-2,-11 4-7 2,-15 1 6 0,-1 2-4 0,-9 0-1-2,0 0-6 3,0 0-5-2,0 0-2 2,-3 0-3-4,-38 0 5 3,-18 0 4 0,-15 0 0 0,-3 0 1 0,-10 0-3-2,3 0-2 3,7 0-1-2,7 0 1 1,27 2-1-2,15 8-1 2,17-9 2 0,7-1 2 0,4 0 1-2,0 4 5 2,11-2 2 0,34 10 0-2,16-1-9 3,16 0 0-2,5-3 2 2,-8-2-2-4,-4-6-1 3,-21 0 0 0,-4 0 3 0,-13 0-1-2,-4 0 2 2,-14 0-3 0,-4 0 1 0,-10 0 0 0,0 0-2-2,0 0-3 2,0 0-3 0,0 3-2-2,-13-3-2 2,-23 0 6 0,1 0-5 0,-5 0-15-2,-1 0-8 3,6 0-3-2,0 0-2 1,6 0 12-2,15 0 10 2,2 0 2 0,11 0 3 0,1 0 4-2,0 0 6 2,0 0 0 0,0 0 1 0,0 0 5-2,0 0 3 2,0 4-1 0,14 16-4 0,-1 9 1-2,3 8 1 2,-6 10 6 0,-2 5 8 0,0 3-3-2,-6-1 1 3,-2 0-7-2,0-5-4 2,0 0-1-4,0-2 1 3,0 1 1 0,0-12 5 0,0-1 0-2,0-13-4 2,0-10 2 0,0-4-7 0,0-8 0 0,0 0 0-2,0 0-2 2,0 0 2 0,0 0 0-2,0 0-1 2,0 0-3 0,0 0-4 0,0 0 3-2,0 0 0 2,0 0-2 0,0 0-1 1,0 0-3-4,0 0-1 3,0 0-3 0,0 0 2 0,-2-23 8-2,-21 1 1 2,-6-6 0 0,2-1-2 0,-5 2-1-2,4-2-4 2,4-3 1 0,5 8 0 0,6 4 4-2,0 6 2 2,5 3-1 0,1 6 1 0,1-3 0-2,6 4 0 3,-4 4 0-2,4 0 1 2,0 0 2-4,0 0 2 3,0 0 4 0,0 0 1 0,0 4 2-2,0 20 0 2,23 7-4 0,3 6 8 0,5-3 5-2,-4 3 0 2,1-5-5 0,1 3-1 0,-3-4-3-2,1-3-2 14,-2-8 3-19,-2-3 1 3,-2-7 1 1,-3 1-1 4,-5-5-5-2,-4-1 1 2,-3-5-7-4,-6 0 0 3,3 0-2 0,4 0-2 0,6 0-3-2,6-22 3 2,6-12 1 1,2-4 1-2,5-8-1 0,-4 1 1 0,1 1-2 1,-8 7 3 0,-2 9 0-2,-3 11-1 2,-12 6 0 0,1 11 0 0,-5 0 3-2,0 0-2 2,0 0 2 0,0 0-1 0,0 0-2-2,0 0 3 2,0 0-2 0,0 0 1 0,0 0 0-2,0 0-1 2,0 0 4 0,0 0-6 0,0 16 0 0,-9 4-1-2,-7 2-4 2,-3 2-16 0,-2 6-15-2,-11 12-23 2,-9 2-66 0,25-26-87 0,2-1-72-2</inkml:trace>
    </iact:actionData>
  </iact:action>
  <iact:action type="add" startTime="58211">
    <iact:property name="dataType"/>
    <iact:actionData xml:id="d12">
      <inkml:trace xmlns:inkml="http://www.w3.org/2003/InkML" xml:id="stk12" contextRef="#ctx0" brushRef="#br3">6861 14942 559 0,'0'0'249'8,"0"0"-99"0,0 0-52-2,0 0-25 2,0 0-35 0,0 0 8 0,0 0 33-2,-19 6 12 2,-14 14-19 0,-11-2-30 0,-12 5-16-2,-12 0-6 2,-12-1-4 0,-1 1-8 0,-3-6-5-2,10-6-3 2,14-2 0 0,17-5 0 0,15 0 1-2,15 2-1 3,6-3 0-2,7-1 3 1,0-2 4-2,0 3 9 2,28 2 11 0,38 3-11 0,15 10 0-2,12-5-4 2,14 2-2 0,-8 0 6 0,1-2-2-1,-17-7 8 0,-20-1-3 2,-19-2-6-2,-21-3 4-1,-13 0-4 2,-10 0 0 0,0 0-13 0,0 0-7-2,-27 0 3 2,-20-7 4 0,-13-13 5 0,-1-4-2-2,1 7 3 2,4 6-4 0,12 6-1 0,8 0-1-2,13 5-1 2,5 0-1 0,14-4-9 0,-5 4-19-2,9 0-16 2,-3 0-6 1,-1 0-8-2,-3 0-14-1,-2 0 17 2,2 0-10 0,1 0-13 0,-1-3 9-2,7-7 47 2,0-5 24 0,0 2 6 0,0 1 30-2,0 5 19 2,0 2-13 0,0 5 3 0,0 0-22-2,0 0-13 2,0 0-5 0,4 0-3 0,-4 0 1-2,0 0 3 2,0 0 9 1,0 0-1-2,0 0 2-1,3 0 9 2,0 0 7 0,0 15 10 0,4 22-35-2,-3 1-2 2,-4 8 9 0,0-2 0 0,0 1 3-2,0 7-5 2,0 1-7 0,0 2 5 0,0-1-4-2,0-4 2 2,-1-8 2 0,-6-8-4 0,1-9 1-2,3 0-7 2,0-1 2 1,3-2 2-2,0-2-3-1,0-4 1 2,0-5 5 0,0 2 1 0,0-3 0-2,-4-1-7 2,4 2 0 0,-3-9 1 0,1-2-2-2,2 0-2 2,0 0 2 0,-2 0-2 0,-11 0-7-2,-11 0-2 2,-3-15 8 0,-7-11 2 0,3 3-4-2,6 3-1 2,2 3 2 1,10 7-2-2,3-1 2-1,-4-5-1 2,-3 0 4 0,7-1-4 0,0-7 0-2,4 3-1 2,6 7 1 0,0 9 4 0,0 0 1-2,0 5 5 2,0 0-3 0,0 0 6 0,19 0 4-2,5 0 4 2,10 18 8 0,-1 22-3 0,3 1 0-1,-7 3-2 0,-4-5-5 2,-6-13 2-2,-5-7 2-1,-1-6-6 2,2-4 2 0,1-6-3 0,7-3 0-2,5 0-6 2,8 0-2 0,4-3-1 0,1-25 0-2,2-6-1 2,-2-2-1 0,-9 5 0 0,-9 10 3-2,-8 4-2 2,-8 12-2 0,-1 3 2 0,-6 2-2-2,0 0 1 2,0 0-1 0,0 0-3 0,0 0-2-2,0 0-22 2,0 0-69 0,0 0-52 0,-13 11-136-2,0-3 24 2</inkml:trace>
    </iact:actionData>
  </iact:action>
  <iact:action type="add" startTime="59961">
    <iact:property name="dataType"/>
    <iact:actionData xml:id="d13">
      <inkml:trace xmlns:inkml="http://www.w3.org/2003/InkML" xml:id="stk13" contextRef="#ctx0" brushRef="#br3">6391 17137 807 0,'0'0'216'4,"0"0"-39"4,0 0-36 0,0 0-78 0,0 0-32 0,0 0-14-2,0 0-6 2,5-3-6 0,-78 3 2 0,-8 0-4-2,-3 0 1 2,7 0-2 0,13 0 1-2,21 0-3 2,20 0 2 0,10 0 3 0,13 0 7-2,0 0 17 2,0 0 18 0,36 0 21 0,28 0-28 0,20 0-23-2,3 0-2 2,-5 0 7 1,-13 0 15-2,-20 0-7 0,-19 0-8 2,-12 0-4-2,-18 0-4 2,0 0-12-5,0 3-2 4,-29-1-8 0,-26 1 4 0,-19-3-2-2,-3 0 5 2,-3 0-18 0,9 0-54 0,51 0-98-2,4 0-139 2</inkml:trace>
    </iact:actionData>
  </iact:action>
  <iact:action type="add" startTime="62254">
    <iact:property name="dataType"/>
    <iact:actionData xml:id="d14">
      <inkml:trace xmlns:inkml="http://www.w3.org/2003/InkML" xml:id="stk14" contextRef="#ctx0" brushRef="#br3">16398 14781 639 0,'0'0'313'7,"0"0"-149"1,0 0-42-2,0 0-12 2,0 0-45 0,0 0 0 0,0 0-24 0,156 0-14-2,-97 12 7 2,11 5 14 0,1-9 3-2,3 4-16 2,-15-5 1 0,-14 3-6 0,-13-7-11-2,-20 1-1 2,-9-1-8 0,-3-3-10 0,0 0-5-2,-15 6-4 2,-41 3 4 0,-18 3 5 0,-9 3 0-1,-2 0 0 0,-1 2 0 3,9 0 0-1,11-4 0-4,18 2-1 3,16-5 1 1,20-1 3-2,12-1-3-3,0-2 6 4,5 6 4 0,41 7 12 0,19 1-17-2,11 4-3 2,-11-5 8 0,-6-6 2 0,-14-5 3-2,-17-4-7 2,-12-4-2 0,-15 0-6 0,-1 0 0-1,0 0-5 0,0 0-2 1,0 0-35 0,-33 0-66-2,-19 0-73 2,20 0-71 0,0 0-161 0</inkml:trace>
    </iact:actionData>
  </iact:action>
  <iact:action type="add" startTime="63251">
    <iact:property name="dataType"/>
    <iact:actionData xml:id="d15">
      <inkml:trace xmlns:inkml="http://www.w3.org/2003/InkML" xml:id="stk15" contextRef="#ctx0" brushRef="#br3">16445 15084 598 0,'0'0'185'8,"0"0"-74"-2,0 0-25 2,0 0-48 0,0 0-3 0,0 0 46 0,-116 3-12-2,60 18-12 2,-5 2 9 0,-6 1-10-2,-7 1-7 2,-2-5-17 0,-4 3-7 0,-1-6-11-2,-2-3 1 2,-1 0-5 0,0-3-2 0,3 1-2-2,5 1 7 2,5-1-2 0,2 0 11 0,8-5-2-2,0-1-6 2,4 0-2 0,5-1-5 0,-9-1-4 0,0-4 3-2,-1 4-5 2,-3-4 2 0,-2 5 2-1,-2 8-3 0,-2-5 1 1,-2 9 2 0,8-3 18-2,1-2-21 2,-1-4-1 0,5-3 0 0,0-3 1-2,5 4 1 2,1 3-2 0,-1 6 0 0,-2-5 1-2,5 4-1 2,-4-1 3 0,-1-1 1 0,9 0-4-2,-4-4 1 2,9 4-3 0,5-7 2 0,5 1-1-2,2 0 2 2,4 2-3 0,-5-3 1 0,-2 7 0-2,-9 1 2 2,-2-1-1 0,-10 3 2 0,-2-2 20 0,2-2-20-2,2-3-3 2,6 4 1 0,9-7 0-2,15 3 1 2,0-1-2 0,6 2 2 0,-4-1 0-2,3 3 0 2,-3 8-1 0,1-5 0 0,0 9 0-2,-5 2-1 2,8 1 4 0,-2-1-4 0,3 0 1-2,0 0-1 2,0 1 1 0,1-9-1 1,1-1 0-4,1-4-1 4,3-1 1-2,4-2-1 1,-1-7 1-2,4 1 0 2,3-3-1 1,0 0-3-2,0 0 0 0,0 0-6 0,0-20 4 1,0-22 6 1,0-12 0-2,0-1 1-1,0 4-1 3,0 9 0-2,0 9 0-1,0 9 0 2,0 7 0 0,0 9 0 0,-2 8-2 1,-2-5 2-4,4 5-2 3,0 0 2 0,-3 0-1-2,-1 0 1 2,-1 0 2 0,-8 5-1 0,-5 20 6-2,-3 10-4 2,4 4-1 0,2-6 1 0,-1 4-3-1,5-11 0 0,6-13 0 1,1-1 2 0,4-7 1 0,0-5 1-2,0 0 0 2,0 0 4 0,7 0 2-2,27 0 7 2,16 0-13 0,4 0 8 0,6-13 2-2,0 1 1 2,-3-2 7 0,-3-1-3 0,-11 7-9-2,-13 1 0 2,-6 3-5 0,-10 1-2 0,2 0-2-2,-3 3-1 2,0 0-15 0,-7 0-63 0,-2 0-102-2,-4 0-89 2,0 0-445 0</inkml:trace>
    </iact:actionData>
  </iact:action>
  <iact:action type="add" startTime="64759">
    <iact:property name="dataType"/>
    <iact:actionData xml:id="d16">
      <inkml:trace xmlns:inkml="http://www.w3.org/2003/InkML" xml:id="stk16" contextRef="#ctx0" brushRef="#br3">12095 17137 733 0,'0'0'282'6,"0"0"-98"2,0 0-62 0,0 0-47 0,0 0-32-2,0 0-11 2,0 0-14 0,95 2 6 0,-49-2 9-2,5 0 9 2,-5 0-6 0,-7 0-1 0,-10 0-10 0,-3 0-4-2,-10 0-2 2,-14 0-5 0,-2 0 0-2,0 0-6 2,0 3-4 0,0 0 2 0,-12 3-4-2,-31-1-1 2,-20-5 2 0,-8 3-3 0,-6 0 2-2,6-3 0 3,9 2-2-2,19 2 0 1,18-3 0-1,12-1 0 0,13 0 0 1,0 0 0 0,0 0 2-2,0 0-1 2,3 0 3 0,27 0-1 0,18 0 2-2,1 0 0 2,8 0-3 0,-1 8 7 0,-3-8-1-2,-4 0 1 2,-6 0 2 0,-9 0 4 0,-11 0-6-2,-13 0-3 2,-3 0 1 0,-7 0-6 0,0 0-1-1,0 0 1 0,0 0 1 2,0 0-1-2,-17 0 2-1,-21 4-1 2,-4-1-2 0,2 3 0 0,6-2 0-2,1-4-1 2,14 0-8 0,7 0-32 0,-4 0-88-2,16 0-87 2,-1 0-143 0</inkml:trace>
    </iact:actionData>
  </iact:action>
  <iact:action type="add" startTime="72394">
    <iact:property name="dataType"/>
    <iact:actionData xml:id="d17">
      <inkml:trace xmlns:inkml="http://www.w3.org/2003/InkML" xml:id="stk17" contextRef="#ctx0" brushRef="#br1">4114 17889 757 0,'16'0'271'7,"-12"0"-105"-1,-1 0-1 2,-3-4-64 0,0 4-33 0,0 0 16-2,0 0 10 2,0 0-21 0,0 0-15 0,0 0-5-2,0 0-6 2,0 0-6 0,0 0-3 0,-20 0-7 0,-15 0-31-2,-10 0 0 2,2 0 0 0,-5 4 0-2,2-4 0 2,2 6 0 0,1-6 0 1,2 0 0-4,2 0 0 3,-2 0 0 0,1 0 0 0,4 0 0-2,-5 0 0 2,0 0 0 0,-1 0 0 0,2 0 0 0,4 0 0-2,-5 0 0 2,0 0 0 0,4 0 0-2,3 0 0 2,-2 0 0 0,6 0 0 0,-1 0 0 0,2 7 0-1,2-5 0 0,-4 1 0 1,2-1 0-2,5 4 0 2,0 0 0 1,8-6 0-2,2 0 0-1,1 0 0 2,0 0 0 0,0 5 0 0,-2-5 0 0,-2 0 0-2,-2 0 0 2,-1 6 0 0,7-4 0-2,3 2 0 2,2-4 0 0,-2 1 0 0,4-1 0-2,-4 8 0 2,-3-8 0 1,2 4 0-2,-5 1 0-1,0-1 0 2,4-1 0 0,-1 0 0 0,9 2 0-2,-1-5 0 2,5 0 0 0,0 0 0 0,0 0 0-1,0 0 0 0,0 0 0 1,0 6 0 1,-3 5 0-4,-1 4 0 3,0 3 0 0,1 2 0 0,3 4 0-2,0-5 0 2,0-2 0 0,0 8 0 0,0-5 0-2,0 5 0 2,0 6 0 1,0 2 0-2,0 9 0-1,0-5 0 2,0 2 0 0,0-1 0 0,0-2 0-2,0-11 0 2,0 0 0 0,0-5 0 0,0-1 0-2,0 4 0 2,0 1 0 0,0 3 0 0,0-2 0-2,0 11 0 2,0-2 0 0,0 9 0 0,0 2 0-2,0-9 0 2,0-1 0 1,0-5 0-2,0-8 0-1,0-8 0 2,0-3 0 0,0-6 0 0,0 5 0 0,0-10 0-2,0 5 0 2,0 0 0 0,0 2 0-2,0 6 0 2,0-2 0 0,0-5 0 0,0-4 0-2,0-2 0 2,0 5 0 0,0-5 0 0,0 8 0-2,0 1 0 2,0 6 0 0,0-3 0 0,0-4 0-2,0-3 0 2,0-5 0 0,0 0 0 0,0 0 0-2,0 0 0 2,0 0 0 0,0 0 0 0,0 0 0-2,0 0 0 2,3 0 0 0,-3 0 0 0,1 0 0-2,6 0 0 2,5 0 0 0,5 0 0 0,4 0 0-2,2 0 0 2,0 0 0 1,8 0 0-2,-8-8 0-1,3 3 0 2,-4-1 0 0,-4 0 0 0,0 1 0-2,5 5 0 2,-3-10 0 0,5 5 0 0,-2 1 0-2,2-4 0 2,-2 1 0 0,2 1 0 0,-8 6 0-2,2-5 0 2,-2-1 0 0,-1 0 0 0,-1 4 0-2,-2-1 0 2,6 1 0 0,-2 2 0 0,6-7 0-2,-5 2 0 2,-2 5 0 0,4-5 0 0,-9 5 0-2,5-7 0 2,-3 4 0 0,2 3 0 0,-2-5 0-2,-1 0 0 2,-4 5 0 0,0 0 0 0,-1-6 0-2,-3 6 0 2,0 0 0 1,2 0 0-2,2 0 0-1,2 0 0 2,10 0 0 0,0 0 0 0,3 0 0-2,4 0 0 2,-7 0 0 0,3 0 0 0,-3 0 0-2,1 0 0 2,-5 0 0 0,-2 0 0 0,2 0 0-2,4 0 0 2,6 0 0 0,-1 0 0 0,5 0 0-2,7 0 0 2,-5 0 0 0,-3 0 0 0,2 0 0-2,-3 0 0 2,1 0 0 0,-6 0 0 0,-1 0 0-2,-2 0 0 2,3 0 0 1,-2 6 0-1,2-6 0-3,-7 5 0 3,-3-5 0 0,-6 5 0 0,-3-5 0-1,-4 0 0 0,3 0 0 2,-3 0 0-2,0 0 0-1,0 0 0 3,0 0 0-2,0 0 0 1,0 0 0-2,0 0 0 4,0 0 0-3,6 0 0 1,4 0 0-3,8 0 0 4,8 0 0-2,1 0 0 1,4 3 0-1,5-3 0 1,-6 0 0-1,1 0 0 2,-5 0 0-4,-9 0 0 4,-8 0 0-2,-6 0 0 1,-3 0 0-2,0 0 0 3,0 0 0-2,0 0 0 2,0 0 0-3,0 0 0 1,0 0 0 1,0 0 0 0,0 0 0-2,0 0 0 2,0 0 0 1,0 0 0-2,0-19 0-1,0-32 0 3,0-17 0-2,-9-2 0 1,2 8 0-1,0-2 0 0,-2 2 0 2,2-6 0-2,4 3 0-1,-3-1 0 2,-1-4 0 0,7 2 0 0,-4-2 0-2,1 14 0 2,3 13 0 1,0 12 0-2,0 18 0-1,0-4 0 2,-6 7 0 0,6 5 0 0,0-8 0-2,0-4 0 2,0 0 0 0,0 2 0 0,0 1 0-2,0 4 0 2,0 10 0 0,0 0 0 0,0 0 0-2,0 0 0 2,0 0 0 0,0 0 0 0,-2 0 0-2,2 0 0 2,-2 0 0 0,2 0 0 0,-11 0 0-2,-3 0 0 2,-15 0 0 0,-13 0 0 0,7 0 0-2,-11 0 0 2,11 0 0 0,-4 0 0 0,-2 0 0-2,5 0 0 2,-5 0 0 0,-2 0 0 0,-11 0 0-2,1 24-104 2,34-11-136 0,-2 6-153 0</inkml:trace>
    </iact:actionData>
  </iact:action>
  <iact:action type="add" startTime="75405">
    <iact:property name="dataType"/>
    <iact:actionData xml:id="d18">
      <inkml:trace xmlns:inkml="http://www.w3.org/2003/InkML" xml:id="stk18" contextRef="#ctx0" brushRef="#br1">11691 17907 615 0,'0'0'348'8,"0"0"-188"0,0 0-49-2,0 0 4 2,0 0-33 0,0 0-17 0,0 0 11-2,10 0 2 2,-20 0-8 1,-26 2-13-2,-5 10-17-1,-4-1-2 2,-11 8-4 0,-8-10-5 0,-4 8-8-2,-5-11-8 2,1-1-2 0,4 1-1 0,7-6 4-1,-3 0-5 0,5 2 7 1,-1-2-9 0,6 0 3-2,2 0 0 2,3 7-5 0,-3-7-2 0,5 5-3-2,7-5 0 2,4 0 0 0,8 0 0 0,2 0 0-2,6 0 0 2,5 0 0 0,2 0 0 0,2 0 0-2,-4 0 0 2,-5 0 0 0,5 0 0 0,-4 0 0-2,3 0 0 2,5 0 0 0,1 0 0 0,0 0 0-2,-3 5 0 2,5-2 0 0,-5 2 0 0,-3 1 0-1,6 0 0 0,-3-6 0 1,6 5 0 0,-2-2-2-2,8 4 1 2,1-5 1 0,0-2 0 0,0 0 3-2,0 0-3 2,0 0 0 0,0 8 0 0,0 4 0-2,0 7 0 2,0 6 0 0,0 7 0 0,0 5 0-2,0-7 0 2,0 9 0 0,0-7 0 0,0-2 0-2,0 2 0 2,0-8 0 0,0 1 0 0,1 1 0-2,-1 5 0 2,0-1 0 0,0 4 0 0,0 8 0-2,0-5 0 2,0 2 0 0,0-1 0 0,0-8 0-2,0 1 0 3,0-6 0-2,0 0 0 1,0-5 0 4,0-1 0-10,0 3 0 6,0-1 0 0,0-2 0-2,0-4 0 2,0 2 0 0,0-4 0 0,0 4 0-2,0 3 0 2,0-3 0 0,0-2 0 0,0-6 0-2,0 1 0 2,0-5 0 0,0 1 0 0,0-6 0-2,0 0 0 2,0 0 0 0,0 0 0 0,0 0 0-2,0 0 0 2,0 0 0 0,0 6 0 0,0-6 0-2,0 0 0 2,0 3 0 0,0 2 0 0,0 0 0-2,0 2 0 2,0-7 0 0,0 0 0 0,0 0 0-2,0 0 0 2,0 0 0 0,0 0 0 0,0 0 0-2,0 0 0 2,0 0 0 0,0 0 0 0,3 0 0-2,10 0 0 2,10 0 0 0,-2 0 0 0,5 0 0-2,1 0 0 2,1-7 0 0,8 2 0 0,-8 0 0-2,3 2 0 2,-6 3 0 0,-2 0 0 0,3-6 0-2,0 6 0 2,-1-6 0 0,-2 1 0 0,3 5 0-2,0-6 0 3,-8 2 0-2,2 4 0 1,-1 0 0-2,-5 0 0 2,0 0 0 0,0 0 0 0,5 0 0-2,4-5 0 2,2 5 0 1,-5 0 0-2,0 0 0-1,-4 0 0 2,-3 0 0 0,-5 0 0 0,5 0 0-2,3 0 0 2,-5 0 0 0,12 0 0 0,-2 0 0-2,5 0 0 3,1 0 0-2,1-4 0 1,-5 4 0-2,-4 0 0 2,-5 0 0 0,1 0 0 0,-1 0 0-2,-1 0 0 2,5 0 0 0,5 0 0 0,6 0 0-2,0 0 0 2,7 0 0 0,0 0 0 0,4 0 0-2,-6 0 0 2,4 0 0 0,-2 0 0 0,-8 0 0-2,-4 0 0 3,-9 0 0-2,-5 0 0 1,0 0 0-2,-4 0 0 2,1 0 0 0,2 0 0-2,-2 0 0 2,5 0 0 1,-4 0 0-1,6 0 0-1,-3 0 0-1,1 0 0 2,-8 0 0 0,0 0 0-2,-4 0 0 2,3 0 0 0,-3 0 0 0,3 0 0 0,3 0 0-2,4 0 0 3,3 0 0-2,2 0 0 1,4 0 0-2,4 0 0 2,-6 0 0 0,6 0 0 0,-8 0 0-2,1 0 0 2,-6 0 0 1,-6 0 0-2,4 0 0-1,-8 0 0 2,0 0 0 0,0 0 0 0,0 0 0-2,0 0 0 2,0 0 0 0,0 0 0 0,0 0 0-2,0 0 0 2,0 0 0 0,0 0 0 0,0 0 0-2,0 0 0 2,0 0 0 0,0-21 0 0,0-10 0-2,-12-5 0 2,-1-3 0 0,3-4 0 0,0-2 0-2,7-2 0 2,-2 7 0 0,5-1 0-2,-4 6 0 2,0 5 0 0,1-2 0 0,1 2 0 0,-1-13 0-2,3 5 0 3,-3-18 0-2,3-1 0 1,0 0 0-2,0 1 0 2,0 11 0 0,0 9 0 0,0 10 0-2,0 9 0 2,0 4 0 1,0 1 0-2,0-2 0-1,3-6 0 2,0-2 0 0,2 9 0 0,-1 1 0-2,-4 9 0 2,0-2 0 0,0 5 0-2,0 0 0 2,0 0 0 1,0 0 0-2,0 0 0 1,0 0 0-2,0 0 0 2,0 0 0 0,0 0 0-2,0 0 0 2,0 0 0 0,0 0 0 0,0 0 0 0,0 0 0-2,0 0 0 2,0 0 0 0,0 0 0 0,0 0 0-2,0 0 0 2,0 0 0 0,0 0 0 0,-15 0 0-2,-18 0 0 3,-3 0 0-2,4 0 0 1,3 0 0-2,-1 0-57 2,1 0-45 0,-9 0-63 0,23 0-71-2,-1 0-137 2</inkml:trace>
    </iact:actionData>
  </iact:action>
  <iact:action type="add" startTime="78819">
    <iact:property name="dataType"/>
    <iact:actionData xml:id="d19">
      <inkml:trace xmlns:inkml="http://www.w3.org/2003/InkML" xml:id="stk19" contextRef="#ctx0" brushRef="#br1">15370 17572 1047 0,'14'-8'247'7,"-14"8"-119"0,0 0-32 1,0 0 19-2,0 0 4 2,0 0-49 0,0 0 11-2,0 19 5 2,0 28-28 0,-14 32-58 0,-1 26 0-2,1 7 0 2,-2 12 0 0,0 2 0 0,0-13 0-2,-4-19 0 2,2-20 0 1,7-22 0 0,-1-28 0-2,9-16 0 0,3-4 0-1,0-4 0 2,0 0 0-2,0 0 0 2,0 0-47 1,0 0-80-2,0-6-76-1,0-11-51 2,6-3-244 0</inkml:trace>
    </iact:actionData>
  </iact:action>
  <iact:action type="add" startTime="79239">
    <iact:property name="dataType"/>
    <iact:actionData xml:id="d20">
      <inkml:trace xmlns:inkml="http://www.w3.org/2003/InkML" xml:id="stk20" contextRef="#ctx0" brushRef="#br1">15880 17519 691 0,'0'0'340'6,"0"0"-150"2,0 0-83-2,0 0-25 2,0 0-24 0,0 0-8 0,164-25 26-2,-132 25 3 2,7 5 0 1,1 20-7-2,-3 7-23-1,3 7 3 2,-3 11-11 0,-10 12 0 0,-7 15-11-2,-7 14-20 2,-13 5-10 0,0-2 0 1,-17-6 0-3,-34-6 0 3,-8-14 0-2,-15-12 0 3,-10-15 0-5,-5-14 0 3,1-19 0 0,8-8-2-1,6-3-19 0,15-29 0 0,18-15 7 2,21-3-1-1,17-6 6-2,3 5 2 2,0 6 5 0,32 13 2-1,9 8 1 0,9 18 3 0,14 6 2 1,6 0 4 1,7 25 3-1,4 18 2-1,-2 11 0 0,3 4-4 3,-11-5-10-5,-6-5 3 3,-1-8-4-1,-18-10-7 1,-4-13-32-2,-6-17-36 1,-5 0-78 2,1-10-88-1,-31-16-46-3,-1 0-537 4</inkml:trace>
    </iact:actionData>
  </iact:action>
  <iact:action type="add" startTime="79793">
    <iact:property name="dataType"/>
    <iact:actionData xml:id="d21">
      <inkml:trace xmlns:inkml="http://www.w3.org/2003/InkML" xml:id="stk21" contextRef="#ctx0" brushRef="#br1">16864 18048 815 0,'0'0'351'7,"0"0"-137"0,0 0-109 1,0 0 8 0,0 0-30-1,0 0-3 0,181-7-36 1,-111 7-9 0,4 0 3-2,-6 0-25 2,-4 0-12 0,-8 0-1 0,-19 0-26-2,-4 0-90 2,-33-3-135 0,0-8-123 0</inkml:trace>
    </iact:actionData>
  </iact:action>
  <iact:action type="add" startTime="80495">
    <iact:property name="dataType"/>
    <iact:actionData xml:id="d22">
      <inkml:trace xmlns:inkml="http://www.w3.org/2003/InkML" xml:id="stk22" contextRef="#ctx0" brushRef="#br1">18843 17463 696 0,'0'0'199'6,"0"0"-65"2,0 0-16 0,0 0-20 0,0 0-21-2,0 0-8 2,-461 49-20 0,384-22-24 0,9-2-2-2,11 6-3 2,14-5 0 0,15-2 3 0,8-7-3-2,14-2 1 1,6 4 1 2,0 7 9-1,34 10-15-2,22-1-6 2,12 12-7 0,8-6 0 0,-2 4 2-1,-15-11-4 0,-14 0 4 1,-9-1-1 0,-17-2 3-2,-10 6 1 2,-9 14 11 0,0-1 0 1,-51 1-6-4,-16-6-5 3,-12-3-5 0,-3-17-3 0,6-8 0-2,15-2-2 2,11-15-1 0,20 0-8 0,16 0-33-2,14 0-53 2,0-32-41 0,10 12-1 0,14 7-260-2</inkml:trace>
    </iact:actionData>
  </iact:action>
  <iact:action type="add" startTime="80991">
    <iact:property name="dataType"/>
    <iact:actionData xml:id="d23">
      <inkml:trace xmlns:inkml="http://www.w3.org/2003/InkML" xml:id="stk23" contextRef="#ctx0" brushRef="#br1">19381 17788 665 0,'0'0'327'7,"0"0"-175"0,0 0-65-1,0 0 36 2,0 0-44 0,0 0-16 0,-257 346 1-2,186-252-16 2,4-8-7 0,5 0-3 0,10-14-6-2,3-11-15 2,15-27-6 0,17-11-9 0,7-18-2-2,7-5-16 2,3 0-34 0,0-11-49 0,0-40-10-2,0-17 19 2,3 30-152 0,1 2-156 0</inkml:trace>
    </iact:actionData>
  </iact:action>
  <iact:action type="add" startTime="81307">
    <iact:property name="dataType"/>
    <iact:actionData xml:id="d24">
      <inkml:trace xmlns:inkml="http://www.w3.org/2003/InkML" xml:id="stk24" contextRef="#ctx0" brushRef="#br1">18912 17702 514 0,'0'0'229'4,"0"0"-73"4,0 0-25 0,0 0 8 0,0 0-60 0,0 0 23-2,44 148-18 2,-40-94-25 0,-1 2 9-2,6-3-27 2,-5-1-25 0,3-3-9-1,-2-6-7 0,6-4-1 1,-9-14-8 0,5-13-7 0,-3-12-8-2,-4 0-19 2,3 0-20 0,-1-12-71 0,-2-7-23-2,3 0-190 2</inkml:trace>
    </iact:actionData>
  </iact:action>
  <iact:action type="add" startTime="81651">
    <iact:property name="dataType"/>
    <iact:actionData xml:id="d25">
      <inkml:trace xmlns:inkml="http://www.w3.org/2003/InkML" xml:id="stk25" contextRef="#ctx0" brushRef="#br1">19414 18207 455 0,'0'0'307'6,"0"0"-115"2,0 0-99-2,0 0-7 2,0 0-24 0,0 0-23 0,25 21-27-2,-15-73 34 2,3-10-2 0,7-11-19 0,6 9-9-2,0 2-4 2,2 5 1 0,-4 13-2 1,-3 14 2-4,2 9-5 3,-10 10-2 0,-7 5 11 0,-5 6 9-2,-1 0 19 2,6 38 26 0,0 18-60 0,-5 8 1-2,-1-8 0 2,0-3 3 0,0-18-4-1,0-11-6 0,0-7-3 2,0-17-1-1,3 0-1-1,10 0-6-1,13 0-17 2,12-37 23 0,8 1-1 0,1 3 0-2,-7 6 0 2,-9 18 1 0,-8 0 0 0,-10 9 6-2,0 0 0 2,-6 0-2 0,4 39 3 0,-1 17-2-1,-6 6 0 0,5-6 1 1,-9 0-1 0,0-16 1-2,0-10-1 2,0-13-5 0,0-2-2 0,0-15-11-2,0 0-33 2,0 0-46 0,0-12-44 0,7-33-56-2,0 14 54 2,3 6-167 0</inkml:trace>
    </iact:actionData>
  </iact:action>
  <iact:action type="add" startTime="82191">
    <iact:property name="dataType"/>
    <iact:actionData xml:id="d26">
      <inkml:trace xmlns:inkml="http://www.w3.org/2003/InkML" xml:id="stk26" contextRef="#ctx0" brushRef="#br1">20258 18258 422 0,'0'0'366'7,"0"0"-209"0,0 0-64-1,0 0-51 1,0 0-26 2,0 0 3-1,23-62 66-2,-6-3-33 2,11-1-22 0,8-11-13 0,0 10-9-2,5 4-5 2,-2 25 6 0,-10 15 10 0,-10 14 13-2,-6 9 15 2,-3 0-2 1,-9 20-5-2,2 29-23-1,-3 15-14 2,0-8-1 0,0 0 3 0,0-11-2 1,0-14 5-1,0-11-2-1,0-15-2-1,0-5-4 0,10 0-1 2,9 0-19 0,13-32 15 0,4 0 5-1,4 0 0 0,-3 2 1 2,-3 16 0-2,-11 8 0-1,-4 6 12 2,-11 0 6 0,1 15 3 0,-2 23-15-2,-2 10-3 2,-5 9-4 0,0-7-1 0,0 1-1-2,0-14-11 2,0-7-24 0,0-18-25 0,0-4-58-2,0-8-32 2,0 0-148 0,0-8-506 0</inkml:trace>
    </iact:actionData>
  </iact:action>
  <iact:action type="add" startTime="82635">
    <iact:property name="dataType"/>
    <iact:actionData xml:id="d27">
      <inkml:trace xmlns:inkml="http://www.w3.org/2003/InkML" xml:id="stk27" contextRef="#ctx0" brushRef="#br1">21045 18196 514 0,'0'0'262'3,"0"0"-99"-2,0 0-98 7,0 0-23 0,0 0 2-2,0 0-4 2,253-163-7 0,-221 121-9 0,-13 7-3-2,-16 5-11 2,-3 6-10 0,0-3-8 0,-30 9-11-1,-15 9-5 0,-6 9 16 2,2 9 8-2,-2 38 24-1,9 12 19 2,7 5 9 0,13-2-2 0,6-5-12-1,13-7 14 1,3-11-24 0,0-2 0 0,3-6-12-2,31-5-8 1,9-16-8 1,11-3-1 0,5-7-14-2,5-12-14 2,-6-33-70 0,-7-11-61 0,-43 25-4-1,-3 5-269 0</inkml:trace>
    </iact:actionData>
  </iact:action>
  <iact:action type="add" startTime="83038">
    <iact:property name="dataType"/>
    <iact:actionData xml:id="d28">
      <inkml:trace xmlns:inkml="http://www.w3.org/2003/InkML" xml:id="stk28" contextRef="#ctx0" brushRef="#br1">21664 17132 588 0,'0'0'292'7,"0"0"-164"-1,0 0-29 2,0 0-47 0,0 0-2 0,0 0 7-2,16 356-4 2,-22-275 1 0,3 7-11 0,0 7-14-2,-1 6-14 2,-2-3-1 0,-4-8-13 0,5-12-1-2,-3-26-9 3,3-21-27-2,2-18-60 1,3-13-42-2,0 0-68 2,0-19-448 0</inkml:trace>
    </iact:actionData>
  </iact:action>
  <iact:action type="add" startTime="83278">
    <iact:property name="dataType"/>
    <iact:actionData xml:id="d29">
      <inkml:trace xmlns:inkml="http://www.w3.org/2003/InkML" xml:id="stk29" contextRef="#ctx0" brushRef="#br1">21787 17845 681 0,'0'0'199'7,"0"0"-79"-1,0 0-7 2,0 0-64 0,0 0-33 0,0 0-9-2,-438 0-7 2,411 0-3 0,8 0-39 0,11 0-53-2,8 0-65 2,0 0-110 0</inkml:trace>
    </iact:actionData>
  </iact:action>
  <iact:action type="add" startTime="83497">
    <iact:property name="dataType"/>
    <iact:actionData xml:id="d30">
      <inkml:trace xmlns:inkml="http://www.w3.org/2003/InkML" xml:id="stk30" contextRef="#ctx0" brushRef="#br1">21948 18383 328 0,'0'0'534'4,"0"0"-377"4,0 0-85 0,0 0 7 0,0 0-11-2,0 0-7 2,17-254 6 0,-17 195-24 0,0 5-11-2,0 15-9 2,0 13-10 0,19 1-4 0,6 8-7-2,5 3-1 2,8 8 4 0,10 6-5 0,-1 0-12-1,1 0-38 0,-6 15-88 1,-34 2-38 0,-1-6-74-2</inkml:trace>
    </iact:actionData>
  </iact:action>
  <iact:action type="add" startTime="83827">
    <iact:property name="dataType"/>
    <iact:actionData xml:id="d31">
      <inkml:trace xmlns:inkml="http://www.w3.org/2003/InkML" xml:id="stk31" contextRef="#ctx0" brushRef="#br1">23026 17719 255 0,'0'0'384'4,"0"0"-160"4,0 0-84 0,0 0-70 0,0 0-22-2,0 0-4 2,10 74-2 0,-46-9 26 0,1 16 1-2,-10 18 2 2,0 9-30 0,2 4-11 0,2-11-9-2,8-8-8 2,6-29-13 0,8-22 0 0,6-16-1-2,10-26-19 2,-2 0-30 0,5 0-63 0,0-51-36-2,0-10 88 2,0 21-79 0,0 8-176 0</inkml:trace>
    </iact:actionData>
  </iact:action>
  <iact:action type="add" startTime="84172">
    <iact:property name="dataType"/>
    <iact:actionData xml:id="d32">
      <inkml:trace xmlns:inkml="http://www.w3.org/2003/InkML" xml:id="stk32" contextRef="#ctx0" brushRef="#br1">22658 17670 228 0,'0'0'415'5,"0"0"-207"3,0 0-58-2,0 0-41 2,0 0-23 0,0 0-28 0,38 118 30-2,-19-58-18 2,-2 7-24 0,-1 1-2 0,0-7-25-2,0 4-14 2,-8-17-5 0,-5-9-10 0,-3-7-27-2,0-23-39 2,0-5-68 0,0-4-51 0,0 0-270-2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16:08.95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5132">
    <iact:property name="dataType"/>
    <iact:actionData xml:id="d0">
      <inkml:trace xmlns:inkml="http://www.w3.org/2003/InkML" xml:id="stk0" contextRef="#ctx0" brushRef="#br0">5954 4027 371 0,'11'0'456'8,"-6"0"-275"-1,-5 0-75-1,0 0-8 2,0-3-31 1,0-11-4-2,0-3 11 1,0 0-3-2,-9 1-6 3,-1 4-7-2,0 5-10 1,-3 0-2-2,-5 7-9 4,-5 0-9-4,-6 0 1 3,0 0-10-3,-6 14-2 2,-2 11-6 0,5 9-6 0,4 5-3-2,3 4 1 2,9 4 0 0,6-2-1 0,7-4 3-1,3-3 2 0,0-11-7 1,0-4 3 0,18-12-1-2,24-1-2 2,1-10-1 0,11 0 1 0,-3-10 1-2,-5-29-1 2,-2-11-1 0,-11-9 1 1,-13-6-1-4,-4 0 0 3,-14 7 0 0,-2 7 0 0,0 17 1-2,0 13 0 2,0 14 0 0,0 7 1 0,0 0-1-2,0 0 1 2,0 25 0 0,0 12 5 0,0 14-4-2,0 14 3 2,0 16 3 0,0 17 4-2,0 14 4 2,16 13-3 1,-3 6 1-2,-9 2 0 2,2-2 0-4,-6-7-5 3,0-12-6 0,0-22 5 0,-6-20-3-2,-22-22-1 2,-8-16-1 0,-7-19-3 0,-5-13 0-2,-4 0-1 2,4-13-3 0,7-27 1 0,8-1-7-2,10-8-10 2,7-1-38 0,16-4-55-2,0 0-70 2,0 32-109 0,11 8-345 0</inkml:trace>
    </iact:actionData>
  </iact:action>
  <iact:action type="add" startTime="16512">
    <iact:property name="dataType"/>
    <iact:actionData xml:id="d1">
      <inkml:trace xmlns:inkml="http://www.w3.org/2003/InkML" xml:id="stk1" contextRef="#ctx0" brushRef="#br0">6252 4454 297 0,'0'0'366'8,"0"0"-214"0,0 0-31-2,0 0-16 2,0 0-57-1,0 0-14 2,0 0 5-3,16 0-1 2,-11 0-1 0,-3 0 4 0,-2 0-7-2,3 0-7 2,-1 0-3 0,-2 0-8 0,0 0-7-2,0 0 1 2,0 2-4 0,0 4 5 0,0 5-1-2,0 10 6 2,0 6-2-1,0 4-3 2,-7 2-2-4,-14 1 0 3,4-3 0 0,4 0 9 0,3-2 1 0,7-4 4-1,3-2-1 2,0-4 1-2,0-4-5-1,7-8-10 2,23-3-4 0,4-4-4 0,5 0 0-2,-3 0-4 2,-8-9-10 0,-5-20-36 0,-13-5-47-2,-10 16-89 2,0-4-214 0</inkml:trace>
    </iact:actionData>
  </iact:action>
  <iact:action type="add" startTime="16911">
    <iact:property name="dataType"/>
    <iact:actionData xml:id="d2">
      <inkml:trace xmlns:inkml="http://www.w3.org/2003/InkML" xml:id="stk2" contextRef="#ctx0" brushRef="#br0">6335 4134 766 0,'0'0'160'7,"0"0"-62"1,0 0-39-2,0 0-49 2,0 0-10 0,0 0-9 0,0-37-91-1,0 37-163 0,0 0-311 0</inkml:trace>
    </iact:actionData>
  </iact:action>
  <iact:action type="add" startTime="17173">
    <iact:property name="dataType"/>
    <iact:actionData xml:id="d3">
      <inkml:trace xmlns:inkml="http://www.w3.org/2003/InkML" xml:id="stk3" contextRef="#ctx0" brushRef="#br0">6745 4380 247 0,'0'0'337'8,"0"0"-141"-1,0 0-38-1,0 0-39 3,0 0-54-2,0 0-26 1,-14 62 10-2,-15-33-3 2,-5-1-4 0,7 3-5 0,2 0-4-2,6-4 0 2,6 4-5 0,9-6-3 0,4-3-7 0,0-12-4-2,0-5 1 2,13-5 4 0,12 0-12-2,11-2-6 2,-9-24-1 0,-4-8 1 0,1-7-1-2,-4-11 1 2,-7 3-1 0,0 1-1 0,-6 4 0-2,-7 9 1 2,0 4 0 0,0 9 0 0,0 11-1-2,0 7 1 2,0 4 2 0,0 0 3 0,0 17 16 0,0 25 15-2,0 9-9 2,3 2-5 0,7 3-4-2,-2-5-8 2,5-6-6 0,-3-2-4 0,3-7-2-3,-2-8-18 4,-2-8-39-1,1-14-60 0,-10-6-69-2,0 0-141 2</inkml:trace>
    </iact:actionData>
  </iact:action>
  <iact:action type="add" startTime="18914">
    <iact:property name="dataType"/>
    <iact:actionData xml:id="d4">
      <inkml:trace xmlns:inkml="http://www.w3.org/2003/InkML" xml:id="stk4" contextRef="#ctx0" brushRef="#br0">14739 4108 355 0,'0'0'315'10,"0"0"-119"-2,0 0-38-4,0 0-35 4,0 0-37-1,0 0-3-1,-153 20-13 3,93 20-27-2,7 5-15 1,8 4-8 1,14 5-6-2,7 2-5 0,22-5 12 1,2-3 1-1,7-12 7-1,37-5-5 2,7-14-5 2,9-14-9-4,0-3-5 2,-7 0-2 2,-3-34-1-5,-15-13-2 1,-12-13 0 2,-7-7-1 2,-16-6 0-3,0 1 1 0,0 11 0 1,0 11-2-1,0 15 2 0,-10 18 0 1,-1 8 1-2,4 9-2 2,3 0 1 0,-3 0 0-2,-2 22 0 2,0 20 5 0,5 12 4 0,-2 8 5 0,-1 11-1-2,1 13-5 2,6 15 2 0,0 9 0-2,0 5-1 2,0 3-2 0,-7-3 0 0,-6-7 3 0,-8-12-2-2,-3-22-1 2,-11-10-3 0,-1-24-2 0,1-15-2-1,-3-15 0 0,2-10-1 2,3 0-4-4,2-51-3 3,2-22-8 0,5-13-15 0,8-3-31-2,8 10-38 2,8 15-63 0,0 51-130 0,0 9-747 0</inkml:trace>
    </iact:actionData>
  </iact:action>
  <iact:action type="add" startTime="19626">
    <iact:property name="dataType"/>
    <iact:actionData xml:id="d5">
      <inkml:trace xmlns:inkml="http://www.w3.org/2003/InkML" xml:id="stk5" contextRef="#ctx0" brushRef="#br0">15000 4524 678 0,'0'0'267'8,"0"0"-119"-1,0 0-47-1,0 0-50 3,0 0-31-2,0 0-12 1,-6 207-4 1,12-207-4-4,13 0-25 4,3-30-81-1,-19 5-128-3,-3-7-493 4</inkml:trace>
    </iact:actionData>
  </iact:action>
  <iact:action type="add" startTime="19786">
    <iact:property name="dataType"/>
    <iact:actionData xml:id="d6">
      <inkml:trace xmlns:inkml="http://www.w3.org/2003/InkML" xml:id="stk6" contextRef="#ctx0" brushRef="#br0">15031 4140 470 0,'0'0'478'7,"0"0"-306"1,0 0-46-3,0 0-86 3,0 0-40 0,0 0-29-2,0-29-89 2,0 41-83 0,0-1-337 0</inkml:trace>
    </iact:actionData>
  </iact:action>
  <iact:action type="add" startTime="19987">
    <iact:property name="dataType"/>
    <iact:actionData xml:id="d7">
      <inkml:trace xmlns:inkml="http://www.w3.org/2003/InkML" xml:id="stk7" contextRef="#ctx0" brushRef="#br0">15332 4361 485 0,'0'0'232'7,"0"0"-86"1,0 0-40-2,0 0-42 2,0 0-8 0,0 0 8-1,-88 129-5 2,72-101-11-3,13 2 6 2,3-3-7 0,0-5-18-2,0 0-14 1,23-7-8 1,18-5-6 0,2-5-1-2,-2-5-4 2,-5 0 0 0,-11-24 3 1,-7-16 1-3,-13-10-4 1,-5-6 4 2,0 0-2-1,0 5 1 0,0 17 0-1,0 15 1 0,0 14 0 1,0 5 0-2,0 0 1 2,-2 27 3 0,-1 21 16 1,3 13-3-4,0 7-10 3,0 6-5 0,0-4 0 0,5-11-2-2,15-15-1 2,-4-15 0 0,-7-11-4 0,-9-14-29-2,0-4-53 2,0 0-68 0,0-4-405 0</inkml:trace>
    </iact:actionData>
  </iact:action>
  <iact:action type="add" startTime="21312">
    <iact:property name="dataType"/>
    <iact:actionData xml:id="d8">
      <inkml:trace xmlns:inkml="http://www.w3.org/2003/InkML" xml:id="stk8" contextRef="#ctx0" brushRef="#br0">5588 7085 528 0,'0'0'248'8,"0"0"-146"0,0 0-13 0,0 0-21-1,0 0-18-1,0 0 9 0,-32-48 7 2,5 48-9 1,-9 10 1-1,-1 24-5-2,0 11-18 1,-2 5-12 2,10 7-8-1,1 2-1-2,14-8 3 1,3-4-2 2,11-13-4-1,0-8-5-2,0-7-3 1,24-11-1 2,22-3-1-1,9-5 1-3,-1 0-2 3,-2-13 0 0,-11-26-1 0,-5-8 1 0,-6-14 0 1,-7-4 0-1,-10-4-1-1,-11 7-1-1,-2 13 2 2,0 14 1 0,0 18 0 0,0 8-2-2,0 9 3 1,0 0-1 1,0 0 1 0,0 0 1-2,0 21 8 2,0 19 3 0,0 7 3 0,0 15 9-2,0 9-5 2,10 10 1 0,-4 8 0 1,-3 5-12-4,1 4 8 6,-4-1 1-5,0 2-5 1,0-1 0 0,-4-10-5 1,-19-15 1 1,-14-18-5-1,4-21-3-4,-8-17-2 5,2-17 0 0,2 0-5-3,6-17-6 1,8-31-7 0,10-4-17 2,4-10-45-2,9 0-56 2,0 39-82-4,0 6-348 3</inkml:trace>
    </iact:actionData>
  </iact:action>
  <iact:action type="add" startTime="22084">
    <iact:property name="dataType"/>
    <iact:actionData xml:id="d9">
      <inkml:trace xmlns:inkml="http://www.w3.org/2003/InkML" xml:id="stk9" contextRef="#ctx0" brushRef="#br0">6119 7371 359 0,'0'0'470'8,"0"0"-252"-1,0 0-64 0,0 0-45 0,0 0-38 1,0 0-15 1,0 0-22-4,-65 289-17 3,65-272-13 0,0-9-4 1,11-8-10-3,15 0-60 2,2-16-41 0,-19-4-92 0,-2-2-374-2</inkml:trace>
    </iact:actionData>
  </iact:action>
  <iact:action type="add" startTime="22258">
    <iact:property name="dataType"/>
    <iact:actionData xml:id="d10">
      <inkml:trace xmlns:inkml="http://www.w3.org/2003/InkML" xml:id="stk10" contextRef="#ctx0" brushRef="#br0">6135 7141 661 0,'4'-56'341'6,"-1"56"-162"3,-3 0-42-2,0 0-70-1,0 0-46 2,0 0-10 0,0 0-11 0,0 5-22-2,0 3-46 2,13 3-44 0,-6-8-82 0,6 3-241-2</inkml:trace>
    </iact:actionData>
  </iact:action>
  <iact:action type="add" startTime="22484">
    <iact:property name="dataType"/>
    <iact:actionData xml:id="d11">
      <inkml:trace xmlns:inkml="http://www.w3.org/2003/InkML" xml:id="stk11" contextRef="#ctx0" brushRef="#br0">6664 7233 412 0,'0'0'330'6,"0"0"-181"3,0 0-57-4,0 0-2 5,0 0-22-4,0 0 7 3,-151 157 0 0,113-117-15-5,9-1-21 4,11-2-17-2,10-5-9 3,8-7-6-1,0-5-4 1,16-10-1-5,32-10 3 6,4 0-3-4,-1 0-2 4,-5-34 0-7,-11-8 0 6,-10-11-1 0,-5-9 0 0,-8-1-2-4,-6 2-1 5,1 16 1-4,-7 17 3 1,3 16 2 2,-3 12 1-4,0 0 12 5,0 27 18-4,0 17-13 0,0 11-8 2,0 5-4 0,0 0-5 1,3 2 1-4,10-7-4 5,-5-7-2-4,8-3-3 2,-3-10-21-1,-2-10-41 3,-7-25-73-4,2 0-93 1</inkml:trace>
    </iact:actionData>
  </iact:action>
  <iact:action type="add" startTime="23498">
    <iact:property name="dataType"/>
    <iact:actionData xml:id="d12">
      <inkml:trace xmlns:inkml="http://www.w3.org/2003/InkML" xml:id="stk12" contextRef="#ctx0" brushRef="#br0">14148 7354 667 0,'0'0'237'9,"0"0"-133"-3,0 0 17 2,0 0-55 1,0 0-27-3,0 0-5 3,-270 46-9-5,222-26-13 5,11 4 0 1,14 4 2-5,18 1 9 2,5-1-6 1,0-4-9 1,38-1-2-3,10-9-4 1,8-8-1 1,-4-6 0-2,-5 0 3 4,-12-20-2-5,-9-18 0 7,-9-15-1-7,-10-2 0 2,-1-2 0 0,-6 10 0 3,0 13 0-4,0 14 3 0,0 15 8 5,0 5 12-6,0 0 35 6,0 39-1-5,-6 21-22 0,-1 9-16 1,-2 17-13 1,-2 6-3-2,4 11-1 3,-4 13-1 1,6 2 4-5,-6-1-2 3,-3-11 0-2,-12-18-1 4,-7-17 0-5,-14-20-2 2,2-20-1 3,2-18-2-3,-1-13-1 0,5 0-7-1,10-20-15 3,13-32-22-2,7-16-26-1,9-5-35 4,0 36-83-4,0 13-137 4</inkml:trace>
    </iact:actionData>
  </iact:action>
  <iact:action type="add" startTime="24142">
    <iact:property name="dataType"/>
    <iact:actionData xml:id="d13">
      <inkml:trace xmlns:inkml="http://www.w3.org/2003/InkML" xml:id="stk13" contextRef="#ctx0" brushRef="#br0">14297 7725 728 0,'0'0'292'8,"0"0"-109"-1,0 0-75 1,0 0-64-1,0 0-28 1,0 0-16 0,0 0-6-1,15 166-46 4,-15-166-74-5,0-6-157 0,0-19-550 0</inkml:trace>
    </iact:actionData>
  </iact:action>
  <iact:action type="add" startTime="24286">
    <iact:property name="dataType"/>
    <iact:actionData xml:id="d14">
      <inkml:trace xmlns:inkml="http://www.w3.org/2003/InkML" xml:id="stk14" contextRef="#ctx0" brushRef="#br0">14329 7371 125 0,'0'0'646'7,"0"0"-439"1,0 0-75 0,0 0-63-3,0 0-58 5,0 0-11 0,29-104-27-5,-29 104-58 2,0 0-99 2,0 3-223-3</inkml:trace>
    </iact:actionData>
  </iact:action>
  <iact:action type="add" startTime="24482">
    <iact:property name="dataType"/>
    <iact:actionData xml:id="d15">
      <inkml:trace xmlns:inkml="http://www.w3.org/2003/InkML" xml:id="stk15" contextRef="#ctx0" brushRef="#br0">14749 7514 616 0,'0'0'269'7,"0"0"-123"0,0 0-88-1,0 0 1 4,0 0-15-4,0 0 11 4,-230 146-7-5,199-112 5 2,13 3-8 4,13-2-15-4,5 2-7-2,0-8-14 2,8-10-5 4,31-10-4-7,11-9 0 6,1 0-4-5,1-13 1 6,-7-19 1-6,-6-5 0 1,-10-5 1 5,-13 0-4-4,-4 0-3 0,-8 3 0-1,1 9 3 1,-5 10 5 2,0 8 0-2,0 7 1-1,0 5 1 5,0 0 4-5,0 10 17-1,0 30-1 4,0 1-5 2,0 2-10-4,0-1-4-1,0-3-3-1,0-5-2 3,0 0-16 0,0-3-42-2,0-27-86 5,0 1-109-3</inkml:trace>
    </iact:actionData>
  </iact:action>
  <iact:action type="add" startTime="25660">
    <iact:property name="dataType"/>
    <iact:actionData xml:id="d16">
      <inkml:trace xmlns:inkml="http://www.w3.org/2003/InkML" xml:id="stk16" contextRef="#ctx0" brushRef="#br0">21904 7275 493 0,'0'0'172'8,"0"0"12"0,0 0-62 2,0 0-19-6,0 0 2 2,0 0-17 4,-146-8-35-4,115 30-26 2,-2-2-13-2,10-7-11 2,-2 3 4 1,9-5 4-2,0-1 10-1,6 2 9 2,4-7-2 1,-1 2-2-2,7-5-5 0,0 1-10 3,0-3-6-6,0 0-1 9,0 0-1-9,0 0-2 2,0 0 1 3,0 0-2-1,0 0 3-1,0 0-3 0,0 0 2 1,0 0 2 2,0 0 5-4,0 2 3-1,0 2 2 5,0-2-4-4,0 2-7 0,0-4-2 4,0 3 2-4,0 7-1 6,0 7 1-7,0 11 3 1,0 11 2 4,-11 3-5-5,-2 6 0 1,4-5-2 4,2-9-1-3,5-10 0 2,2-3 1-3,0-11-1 1,15-7-1 0,28-3 0 5,14 0 0-10,4-6 1 8,-2-33 2-4,-11-11-2 2,-8-14 0-2,-8-8-1 2,-9 1 1 0,-11 0 2 4,-9 11-2-10,-3 15-1 9,0 17 1-6,0 15 0 5,0 13 0-5,0 0 2 2,-3 2 3 3,-9 37 9-3,-3 9-1 0,4 9-6-1,1 4-6 3,7 6-1-2,2 7 2-1,1 7 0 4,0 6-2-4,-3 9 2 4,0 5-2-5,-6 3 0 2,-2 4 0 1,-5-14 1 0,-9-8-1-2,-4-17-1 3,-4-16 1-1,-5-12-1 1,2-17 0-4,-2-18-1 3,2-6-3-1,3-12-2 1,5-41-9-1,9-15-36 0,6-13-71 1,13 41-86 5,0 2-289-12</inkml:trace>
    </iact:actionData>
  </iact:action>
  <iact:action type="add" startTime="26530">
    <iact:property name="dataType"/>
    <iact:actionData xml:id="d17">
      <inkml:trace xmlns:inkml="http://www.w3.org/2003/InkML" xml:id="stk17" contextRef="#ctx0" brushRef="#br0">22052 7766 780 0,'0'0'217'7,"0"0"-74"0,0 0-67 1,0 0-35 3,0 0-21-6,0 0-11 5,10 226-9-4,-10-221-3 0,0-5-48 6,6 0-124-10,-2-2-610 8</inkml:trace>
    </iact:actionData>
  </iact:action>
  <iact:action type="add" startTime="26690">
    <iact:property name="dataType"/>
    <iact:actionData xml:id="d18">
      <inkml:trace xmlns:inkml="http://www.w3.org/2003/InkML" xml:id="stk18" contextRef="#ctx0" brushRef="#br0">22093 7413 436 0,'0'0'374'7,"0"0"-208"0,0 0-87 0,0 0-67-1,0 0-12 5,0 0-46-3,20-74-90-2,-20 74-163 2</inkml:trace>
    </iact:actionData>
  </iact:action>
  <iact:action type="add" startTime="26876">
    <iact:property name="dataType"/>
    <iact:actionData xml:id="d19">
      <inkml:trace xmlns:inkml="http://www.w3.org/2003/InkML" xml:id="stk19" contextRef="#ctx0" brushRef="#br0">22458 7563 37 0,'0'0'573'6,"0"0"-385"3,0 0-68-4,0 0-30 3,0 0-31 2,0 0 1-4,-120 142 2 2,105-114-13 0,2-2-7-2,12-2-9 8,1 0-7-14,0-4-11 9,1-7-10-2,27-6-3 0,4-7-2 4,1 0 0-4,-3-13-1-1,-2-21 1 1,-11-10 0-1,-1-7 0 2,-3 0-1 4,-5 1-1-4,-6 5 2-7,-2 17 1 13,0 11 0-5,0 17-1-7,0 0 1 4,0 15 5 5,-2 26 2-4,-7 12 3 0,2 9-1 2,2 6 0-3,5-1-4 0,0-8-6 6,0-12 0-10,0-17-6 10,0-11-28-5,0-12-51 0,0-7-46 0,0 0-134-1</inkml:trace>
    </iact:actionData>
  </iact:action>
  <iact:action type="add" startTime="30167">
    <iact:property name="dataType"/>
    <iact:actionData xml:id="d20">
      <inkml:trace xmlns:inkml="http://www.w3.org/2003/InkML" xml:id="stk20" contextRef="#ctx0" brushRef="#br1">8806 2506 240 0,'0'0'264'8,"0"0"-131"4,0 0 46-6,0 0-81 0,0 0-48 1,0 0-10 0,0 0-1 0,-268 357-5-1,230-236 6 2,12 14-5 0,13-1-7 0,13 4-3-2,0-2 3 2,0-16-5 4,37-16-1-3,18-22-1-8,20-32 20 7,19-19-17 7,11-28 0-15,6-3-11 8,-15-37 1-1,-6-38-2 1,-13-27 0 4,-22-21 0-9,-19-14-4 5,-16-2-5 1,-20 10-3-4,0 17-1 4,0 20 1-2,-24 26-13 1,-8 29-29 1,4 24-94-2,11 13-91 0,7 11-284 0</inkml:trace>
    </iact:actionData>
  </iact:action>
  <iact:action type="add" startTime="30729">
    <iact:property name="dataType"/>
    <iact:actionData xml:id="d21">
      <inkml:trace xmlns:inkml="http://www.w3.org/2003/InkML" xml:id="stk21" contextRef="#ctx0" brushRef="#br1">8870 3973 505 0,'0'0'294'8,"0"0"-147"0,0 0-44-1,0 0-43 1,0 0-11-2,0 0-1 1,12 264 5 2,-12-187 5 4,0 1-1-12,0 9-11 7,0 3-4 0,0 7-10 4,4-5-13-10,6-8 2 11,-4-16-14-5,-6-27 5-1,0-18-7-6,0-22-5 13,0-1-1-6,0-27-9-7,-16-32 10 7,-11-18 0 5,-13-4 1-6,3 16-2-5,-4 11 0 6,5 20-8 0,16 17 4 0,7 11 0 1,10 6 5-1,3 0 0-1,0 12 9 0,0 26-5 3,17 16 1-3,9 8-1 0,3 5 0 1,0-11 6 0,0-7 0-5,-1-16 5 5,4-14 2-1,-5-9 4 2,6-10 0-1,1 0-7 0,3-45-4 0,0-15 0 0,-4-15 5 0,-3-4 0-4,-5 0-2 6,-3 5-7-4,1 17-4 3,-3 11-2 0,-8 12-6-5,4 17-73 4,-16 17-133-1,0 0-148 2</inkml:trace>
    </iact:actionData>
  </iact:action>
  <iact:action type="add" startTime="31884">
    <iact:property name="dataType"/>
    <iact:actionData xml:id="d22">
      <inkml:trace xmlns:inkml="http://www.w3.org/2003/InkML" xml:id="stk22" contextRef="#ctx0" brushRef="#br1">18421 2268 498 0,'0'0'308'8,"0"0"-202"-1,0 0 6 1,0 0-23 2,0 0-52-2,0 0-14-1,-264 173 8 1,216-80-5-2,2 19 14 3,7 23-5-1,14 11-2-1,5 0-8 2,17 1-12-6,3-9 10 3,7-9 6 2,45-10-8 0,25-18 0 8,10-26 7-16,7-22-7 8,-5-25-5 0,-6-28-2 1,-14 0 1 0,-12-70-9-6,-17-43-3 4,-12-36 5 1,-12-18 1-2,-16-7 1 3,0 13 2-1,0 24 3 1,-21 29-7-1,-10 34-8-1,-1 37-4 1,-7 29-51 0,24 8-131-1,1 27-181 1</inkml:trace>
    </iact:actionData>
  </iact:action>
  <iact:action type="add" startTime="32451">
    <iact:property name="dataType"/>
    <iact:actionData xml:id="d23">
      <inkml:trace xmlns:inkml="http://www.w3.org/2003/InkML" xml:id="stk23" contextRef="#ctx0" brushRef="#br1">18340 3746 763 0,'0'0'209'9,"0"0"-97"-7,0 0-39 13,0 0-36-15,0 0-11 8,0 0 7 0,-60 353 14 0,58-274 22 0,2 14-6 2,0 4-17-2,0 8-3-7,0 0-22 7,0-9-7 0,2-12 3 0,3-26-4 0,-5-21-5 0,0-21-3-1,0-16-2 1,0 0-3 0,0 0-3 1,0-27 1-1,0-23 2 0,-18-12 0-6,-9-11 0 6,-4 1-1 0,-5 8 0 1,6 16-1-1,2 12 1 1,9 14 1 0,9 11 0-5,4 7-1 1,6 4 1 3,0 0 1 0,0 0-1 0,0 17 3 0,0 22-1-1,13 16 0 1,11 3 1 0,-1 4 2-1,6 0 15 4,-5-7 19-7,4-4-3 5,-5-6-13-3,0-16-11 3,1-13-1 1,-3-16-7-6,4 0 1 3,5-30-3 2,1-24 0 1,-4-10 6-1,2-3 17-9,-1 2 6 8,-2 6-16 2,-3 8 0-3,-2 12-13 2,-1 8-2-1,-10 11-3 1,2 11-51-1,-11 4-81 2,-1 5-111-10,0 0-121 7</inkml:trace>
    </iact:actionData>
  </iact:action>
  <iact:action type="add" startTime="33574">
    <iact:property name="dataType"/>
    <iact:actionData xml:id="d24">
      <inkml:trace xmlns:inkml="http://www.w3.org/2003/InkML" xml:id="stk24" contextRef="#ctx0" brushRef="#br1">8890 5713 588 0,'0'0'218'9,"0"0"-127"-3,0 0 0 1,0 0-39-1,0 0-26 2,0 0 12-2,-290 227 9 5,235-150-6-4,10 1-10-1,5 1 8 0,1 5 11 7,10 10-10-6,4 9-12-5,15 6-4 9,4 1 2-4,6-1-12 0,0-2-1 5,34-2 9-11,25-10-5 9,15-10 4-3,13-25 7 0,6-20-3 1,-2-28 3-1,-1-12-4 0,-6-34-10-1,0-50-8 2,-9-32 2 0,-14-22 4 0,-16-11 2-2,-22-4 9 3,-18 3 1-2,-5 12-7 1,-5 19-14 2,-27 20-3-4,1 28-2 0,-7 26-13 5,-1 28-55-5,-2 17-99 1,21 3-99-1,4 31-346 5</inkml:trace>
    </iact:actionData>
  </iact:action>
  <iact:action type="add" startTime="34136">
    <iact:property name="dataType"/>
    <iact:actionData xml:id="d25">
      <inkml:trace xmlns:inkml="http://www.w3.org/2003/InkML" xml:id="stk25" contextRef="#ctx0" brushRef="#br1">8802 7158 611 0,'0'0'243'8,"0"0"-101"-4,0 0-62 7,0 0-45-4,0 0-16-1,0 0 13 0,-32 418 23 5,32-342 6-5,0-3-4 1,0 2-13 3,0-11-13-3,0-15-12-1,0-17-13 1,0-21-2-1,0-11-4 7,0 0-3-7,0-21 1 0,0-15 2 0,-17-6 0 1,-7 0-2 5,-4 3 2-3,-4-1-13-8,-5 5-11 10,7 0 2-5,-1 1 10 3,4 0 9-4,1 2 2 2,6 8 1 5,4 8 0-5,5 7 0 0,4 6 1-2,7 1-1 2,0 2 2 5,0 0 2-5,0 0 17-2,0 0 4 1,0 5-6 6,18 20 4-6,8 9 11 1,7 10 8-1,-1 16-3 2,7 1-6-2,-6 10-1 2,1-4-1 0,-8-7-5-1,-3-7-2 1,-6-18 0-1,-1-20-5 1,-4-11 3-1,4-4-4-1,1-23-2 2,4-30-7 4,-3-21 11-6,3-5 0 0,-8 10 1 4,-6 5-9-2,0 15-9-1,-1 16-1-1,1 4-2 1,-4 15-12-1,7 8-47 2,-4 6-91-2,-4 0-92 6,5 0-66-4</inkml:trace>
    </iact:actionData>
  </iact:action>
  <iact:action type="add" startTime="35210">
    <iact:property name="dataType"/>
    <iact:actionData xml:id="d26">
      <inkml:trace xmlns:inkml="http://www.w3.org/2003/InkML" xml:id="stk26" contextRef="#ctx0" brushRef="#br1">16698 5564 436 0,'0'0'130'8,"0"0"66"-1,0 0-90 0,0 0-41-1,0 0-25 2,0 0-18-1,0 0-12 1,-396 127 6-2,342-83 10 1,8 15 19 1,5 14-4 0,11 17-11 3,7 14 2-8,11 15-11 5,8 9-10 2,4 10 15 2,0 5-1-12,40-10 15 9,24-12-5 0,13-29-10-1,7-24 4 1,4-34 2-6,-6-29-4 4,-7-5 3 2,-7-45-9 0,-3-33-5 0,-10-28 1-7,-10-13-1 7,-6-13 0-2,-14 5-1 3,-16 7-8-6,-9 11-6 4,0 15-1 1,-34 12-5-2,-9 21-33 1,-9 27-104 0,31 34-99 2,-2 10-337-1</inkml:trace>
    </iact:actionData>
  </iact:action>
  <iact:action type="add" startTime="35726">
    <iact:property name="dataType"/>
    <iact:actionData xml:id="d27">
      <inkml:trace xmlns:inkml="http://www.w3.org/2003/InkML" xml:id="stk27" contextRef="#ctx0" brushRef="#br1">16342 6922 659 0,'0'0'187'10,"0"0"-43"-3,0 0-57 1,0 0-29 1,0 0-7-1,0 0 4-8,8 423-7 9,-8-310-2 0,0 7-11 0,0 7-5 0,0-5-1 0,0-10-7-8,0-19-11 7,0-29 10-1,0-32-7 2,0-31-1-2,0-1-13 3,0-40 0 0,0-26 0-9,0-16 0 7,-21 5 1 0,-6-4-1 1,-9 12 0-1,-5 4 0 0,0 9 0 3,5 14-2-11,9 13-6 11,11 15-1 0,10 12 6-8,3 2 3 2,3 0 2 4,0 0 2 1,0 6 1-1,0 28 0-7,9 13 5 6,17 12 2 1,1 5 15 0,4 7 16 1,-1-1-12-7,-1-8-1 4,-6-3-3 2,-5-14 2 1,2-9 0-2,-1-14-4-5,3-11 2 7,-2-11-2-3,12 0-11 3,0-16-4-2,3-37-9 1,2-20 2-9,-9-13-2 9,4-2-1 2,-5 0 0-1,1 7-1-10,1 5-1 10,-9 5-28-1,-3 14-76 0,-17 50-78-6,0 7-161 4</inkml:trace>
    </iact:actionData>
  </iact:action>
  <iact:action type="add" startTime="36738">
    <iact:property name="dataType"/>
    <iact:actionData xml:id="d28">
      <inkml:trace xmlns:inkml="http://www.w3.org/2003/InkML" xml:id="stk28" contextRef="#ctx0" brushRef="#br1">24418 5513 714 0,'0'0'102'10,"0"0"-49"-2,0 0-5-6,0 0-41 6,0 0-4 2,0 0 2 0,0 0 15-1,-595 281 41-8,543-180 8 7,10 12-15 0,16 4 7 0,12 11-23 2,14 1 20-3,0 3-22 1,10 0-5 0,43-12-9 0,14-16-6 0,13-30 2-5,1-29 3 4,-4-28 4 2,0-17 6-1,-3-11-18 2,4-45-6-8,-6-18-5 7,-4-10 0 2,-8-7-1-1,-14 2-2-10,-11 2 2 9,-19 3-2 1,-13 3 1-1,-3 3 0-7,-3 6-2 7,-35-3 0-1,-15 1-20 0,-5-2-99 2,26 57-123 0,4-1-449-9</inkml:trace>
    </iact:actionData>
  </iact:action>
  <iact:action type="add" startTime="37344">
    <iact:property name="dataType"/>
    <iact:actionData xml:id="d29">
      <inkml:trace xmlns:inkml="http://www.w3.org/2003/InkML" xml:id="stk29" contextRef="#ctx0" brushRef="#br1">23937 6932 489 0,'0'0'229'8,"0"0"-57"1,0 0-48 0,0 0-66-2,0 0-11 0,0 0-6-1,4 422 1 1,-4-335 4-1,0 6 16 6,9 3 2-7,5-4-19 1,5-2-14 5,-6-11-14-5,-4-24 3 2,-5-15-11-2,-4-25-6 1,0-15-3 6,0 0-4-12,0-26 2 9,0-21 2-3,0-17 1 0,0-10-1-1,-4 0 2 6,-33 2-2-5,-8 6 0 0,-2 5-1 0,0 11 0 4,14 7-1-8,8 19-4 6,9 9 1-3,9 13 3 2,3 2 2-2,4 0 1 3,0 11 2-3,0 34 0 1,0 17 0 1,0 3 0 4,4 6 4-10,16-6 2 9,-2-11 8-4,-1-3 9 0,9-7-7 0,-3-10-5 0,5-8 3 1,4-15 2 0,8-11 9 1,1 0 3-3,7 0 6 1,1-26 0 1,-2-13 1-3,-4-8-7 3,-5-4-9 0,-11-3-11 0,-11 9-8-1,-3 4-1 0,-10 0-2 1,-3 11-3 4,0-1-17-10,0 5-53 9,0 7-62-4,-3 16-55 0,-7 3-158 0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16:08.9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7484">
    <iact:property name="dataType"/>
    <iact:actionData xml:id="d0">
      <inkml:trace xmlns:inkml="http://www.w3.org/2003/InkML" xml:id="stk0" contextRef="#ctx0" brushRef="#br0">22725 5491 304 0,'0'0'198'17,"0"0"-101"-17,0 0 22 7,0 0 54-1,0 0-41 3,0 0-28-2,0 0-14 1,0 0 6-2,-21 0-26 2,-8 5-8 0,-7-1-20 0,-4 1-10-3,-8-2-8 4,-4-3-2-1,-3 0 1 0,-11 0-1-2,5 0-5 2,-4 0 6 0,-2-3 3 0,4-11-5-1,3 3-1 0,4-1 0 1,5 4-3 0,0 2-4-2,2-2-2 2,3 5 0 0,-2-4-3 0,-2 7 3-2,-6-7-1 2,-8 1-3 0,-4 2-7 0,-9-3 8-2,-4-1-6 2,-12-1 13 0,3 1-5 0,1 5-3-1,-3 1-2 0,2 2 0 1,6 0-1 0,0 0-2-2,0 0 2 2,3 0-1 0,1 0 0 0,1 0-1-2,-7 0 1 2,5 0 0 0,-3 5 1 1,1 18-2-4,2-1 1 3,-6-3 2 0,0-2-5 0,-10-2 3-2,-6-2-2 2,-4-8-1 0,-2 2 0 0,3-7 0-1,-1 0-1 0,3 0-1 1,-5 0 2 0,4 0-1 0,1-3 1-2,7-11 0 2,6 3 1 0,5 2-1-2,5 4 2 2,1 2-2 0,6 3 1 1,0 0-1-4,-2 0 1 3,-1 0 2 0,-3 0-3 0,0 0 3-2,-4-9-1 2,3 1-2 0,-3 2 2 0,-3 2-1-1,-3 4 0 0,2 0 1 1,-8 0-1 0,3 0-1-2,2 0 1 2,1 0-1 0,-1 0 0 0,1-17-1-2,3 2 0 2,3 0-1 0,3 8 2 0,5 4 1 0,-5 3-1-2,-3 0 0 2,-4 0 3 0,-5 0 1-2,0 0 1 2,0 0-4 0,-7 0 0 0,-4 0-1-1,0 0 2 0,1 0-1 1,8 0 2 0,4 0-2-2,11 5 3 2,8 3-4 0,4 4 5 0,4-2-5-2,7 5 1 2,1-1 0 0,-1 3 1 0,1-1-2-2,-2 1 1 2,4-5-1 0,8-6 1 0,5-4-2-2,14-2 1 2,8 0 0 0,9 0-4 0,7 0 4-1,3 0-1 0,0 0 1 1,0 0-1 0,0 0 2-2,0 0-1 2,0 0 0 0,-3 0 0 0,3 8-3-2,-4 6 3 2,1 3 1 0,3 6 0 1,0 8 2-4,0 11-3 3,10 18 0 0,19 15 0 0,1 9 0-2,1 4-2 2,-4 0 1 0,5-6 1 0,-7-1 0-1,-2 3 1 0,-3 2-2 2,-4 9 1-2,-3 18 0-1,8 2 0 2,-10 3 0 0,-2-8 1 0,-2-7-1-2,-7 6 0 2,0-8 0 0,0-2 1 0,0-8-1-2,0-15 0 2,0-16 1 0,0 1 0 0,0-11-1-2,0-8 1 2,0-2-1 0,0-9 1 0,0-6-1-1,0 2 0 0,0 0 0 1,0-2 0 0,0-6 0-2,0 3 0 2,0-5 0 0,0-4 1 0,0-5-1-2,0-3 0 2,0-1 0 0,0 0 1 0,0 13 1-2,3 3-2 2,1 3-1 0,8-2 1 0,-3 3 1 0,11 0 0-2,9 6 0 2,7-5 0 0,8-5 2-1,8-1-2 0,13-11-1 1,18 2 2 0,2-3-1 0,12 1 0-2,-1 4 3 2,5 1 3 0,-1 2-2-2,5-6 2 2,2-1 0 0,6-8-4 0,5 0 6-2,2 0-2 2,0 0 2 0,1-21-3 0,-1 8-6-2,-3-1 0 3,9 7 0-2,0 7 0 2,3 0 0-3,-5 0 0 1,-3 15 0 1,-2 10 0 0,3-1 0-2,3-6 0 2,2-4 0 0,2-1 0 0,-1-9 0-2,-1 7 0 2,-3-2 0 0,-4 8 0 1,3-1 0-4,-8-4 0 3,-4 2 0 0,1-5 0 0,-8 0 0-2,1-1 0 2,-5 1 0 0,1 4 0 0,-5-2 0-1,1 5 0 0,-10 2 0 1,-3 5 0 0,6 2 0-2,-2-3 0 2,9 3 0 0,6-5 0 0,6 0 0-2,13-10 0 2,1-10 0 0,2 0 0 0,-1 0 0-2,-6-2 0 2,-2-12 0 0,-5 3 0 0,-1 5 0-2,1 6 0 2,-10 0 0 0,11 0 0 0,-11 0 0 0,6 0 0-2,4 0 0 2,-4 3 0 0,3-3 0-2,-3 0 0 2,-4 0 0 0,-1 0 0 0,-2-5 0-2,1 0 0 2,-1 5 0 0,5 0 0 0,6 0 0 0,4 0 0-2,5 0 0 2,7 0 0 0,11 0 0-2,6-10 0 2,1 3 0 0,7 0 0 0,-7 1 0-2,-5 4 0 2,-3-1 0 0,-5 3 0 0,4 0 0-2,-14-2 0 2,-9-6 0 0,-13-8 0 0,-13 0 0-2,-11-6 0 2,6-2 0 0,-6 2 0 1,0 4 0-2,-1 1 0-1,8 4 0 2,1 6 0 0,3 3 0-2,6-2 0 2,-2 4 0 0,6-3 0 0,3-5 0 0,-6 3 0-2,1-4 0 2,-6-5 0 0,-6 0 0-2,-2 2 0 2,-8-6 0 0,-5 5 0 0,-7-2 0-2,-6 4 0 2,-3 2 0 0,-6 3 0 0,5-4 0 0,-2 9 0-2,5-2 0 2,4 3 0 0,7 2 0-2,3 0 0 2,-4 0 0 0,6 0 0 0,-7 0 0-2,-3 0 0 2,-12 0 0 1,-5 0 0-2,-7 0 0-1,-11 0 0 2,-9 0 0 0,-3 0 0 0,-6 0 0-2,-4 0 0 2,3 0 0 0,-6 0 0 0,3 0 0-2,-3 0 0 2,0 0 0 0,4 0 0 0,9-10 0-2,11-14 0 2,-4-19 0 0,4-13 0 0,3-21 0-1,-10-15 0 0,-1-9 0 2,-9-2 0-2,-7-9 0-1,0-10 0 2,0-2 0 0,-24-9 0 0,-5 0 0-2,-2 6 0 2,-5 7 0 0,5 9 0 0,-2 8 0-2,3 4 0 2,-4 9 0 0,4 9 0 0,-1 5 0-2,2 12 0 2,-1 4 0 0,2 4 0 0,2-8 0-1,-1-3 0 2,-5-7 0-2,4-5 0 0,-5 7 0 2,10 9 0-3,-2 13 0 1,6 19 0 1,6 14 0-2,5 6 0 3,-8 1 0-2,-8-3 0 1,-12-6 0 0,-17-7 0-2,-2 2 0 2,-14-2 0 0,-2 3 0-2,-5 1 0 3,-17 5 0-2,-3 4 0 1,-7 3 0-1,-4 5 0 0,3 5 0 1,1 0 0 1,-2 0 0-3,2 0 0 1,3 8 0 1,0 6 0 1,-4 3 0-1,0 0 0-3,-1 3 0 3,2-4 0 2,5 1 0-5,-2-2 0 2,3-2 0 1,-6 1 0 1,8-4 0-4,0-5 0 4,8 0 0-2,3 4 0 1,3 0 0-1,1 0 0 0,-4 8 0 1,-6-4 0 1,1 1 0-4,-6 3 0 3,-2 1 0 1,5-9 0-2,-3 4 0-1,11-3 0 2,10-3 0 0,6-2 0 2,8-2 0-6,4-3 0 5,5 0 0-2,4 0 0 1,0 0 0-2,0 0 0 4,1 0 0-4,-6 0 0 2,4 0 0-1,-3-3 0 1,-2 3 0-1,3 0 0 2,2 0 0-4,5 0 0 3,-1 0 0 0,8 0 0 3,-2-4 0-6,-1-1 0 1,-1-4 0 3,4 5 0-1,-1-9 0-3,8 6 0 6,0 0 0-6,2-3 0 3,-8 7 0-1,-3-3 0 1,-2-5 0-1,-2 8 0 1,0-6 0-1,-5 4 0 3,-1 2 0-4,-1-4 0 1,-5 7 0-1,4-4 0 3,0 4 0-2,4 0 0 2,6 0 0-4,-1 0 0 6,5 0 0-5,5 0 0 1,7 0 0 1,2 0 0-2,4 0 0 2,-5 0 0 3,4 0 0-6,-8 19 0 1,-9 10 0 5,4 15-148-5,-7 1-65 2,28-25-88-2,9-3-353 4</inkml:trace>
    </iact:actionData>
  </iact:action>
  <iact:action type="add" startTime="11768">
    <iact:property name="dataType"/>
    <iact:actionData xml:id="d1">
      <inkml:trace xmlns:inkml="http://www.w3.org/2003/InkML" xml:id="stk1" contextRef="#ctx0" brushRef="#br0">24808 5581 189 0,'0'14'323'9,"0"-14"-193"-4,0 0-16 3,0 0-22 0,0 0-20 0,0-26 41-2,4 2 18 2,11-4-13 0,2-6-21 0,3 0-35-2,9-9-13 2,2-9-1 0,2-5 1 0,8-8-10-2,2 1-9 1,1-3-7 2,5-4-2-2,-1 1-3 0,8-4 0 2,5 0 2 0,6-7 0-1,2 9-2-4,7 1 0 4,-1 9-4 0,-4 9 0 0,0 9 0-2,2 7-1 2,3 3-2 0,1 7-1 0,10-1-2-2,5-1-3 2,5-2 1 0,8 3-1 0,7 0-1-2,8-1 4 2,5 5-1 0,7 1 3 0,-3 6 2-2,-3 3 2 2,-6 6-4 0,-15 3 3 0,-7 1-4-2,-5 0-2 5,0 2 3-6,14 0-2 5,11 2-3-5,11 0-1 5,5 0 1-5,4 0-2 4,-5 12 3-4,-1 7-6 3,0 3 0 0,6 1 0 2,-2-1 0-6,9-2 0 4,-1 3 0 0,1-4 0 2,8 6 0-5,-5 1 0 2,-7 2 0 1,-18 2 0 0,-6-1 0-2,-6 3 0 3,-1-5 0 1,0 6 0-5,-6-1 0 1,-8-5 0 3,-8 0 0 1,-4 3 0-4,-7-3 0-1,0 4 0 7,0-1 0-7,3 0 0 4,-1-3 0-3,-3 2 0 0,-1-4 0 2,-5 3 0 0,-9-9 0-2,-5 3 0 3,-5-1 0-2,-11-2 0 1,-6 1 0-2,-7-5 0 3,-4-2 0-1,-7-2 0 1,-3-4 0-4,-10-7 0 5,-1 0 0-5,-2 0 0 6,0 0 0-7,0 0 0 3,0 0 0 1,0 0 0 1,0 0 0-4,0 0 0 3,0 3 0 1,-2-1 0 0,-50 1 0-4,-19-3 0 2,-29 0 0 1,-14 0 0 0,-14 0 0 0,-4 0 0-2,0-12 0 2,10-9 0 4,11-8 0-8,14 1 0 3,17 0 0 4,22 8 0-5,23 9 0-1,13 2 0 2,17 9 0 2,5 0 0-2,0 0 0-1,0 0 0 3,0 0 0-2,0 0 0 2,0 0 0-4,0 0 0 5,0 0 0-4,34 0 0 5,24 12 0-4,25 16 0-1,16 3 0 0,11-1 0 4,4-2 0-5,10 3 0 3,-9-2 0 1,-9 2 0-2,-13-4 0 0,-16-2 0-1,-23-8 0 3,-17-5 0-2,-14-4 0 0,-10-5 0 0,-10 1 0 3,-3-4 0-4,0 0 0 0,0 0 0 5,0 0 0-6,0 0 0 6,0 0 0-6,0 0 0 1,0 0 0 4,-16-40 0-4,-21-39 0 0,-13-39 0 3,-10-20 0 1,2-3 0-4,3 10 0 1,14 25 0-1,9 20 0 2,9 29 0 1,11 25 0-2,2 15 0-1,7 12 0 2,3 5 0 2,0 0 0-4,0 0 0 0,0 0 0 4,0 0 0-4,0 0 0 0,0 0 0 4,0 0 0-4,0 0 0 2,0 0 0 0,-4 0 0-1,1 0 0 0,-4 2 0 1,-11 6-117-2,7-4-169 2,3 6-146 3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20T03:48:36.50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C000"/>
    </inkml:brush>
    <inkml:brush xml:id="br6">
      <inkml:brushProperty name="width" value="0.05292" units="cm"/>
      <inkml:brushProperty name="height" value="0.05292" units="cm"/>
      <inkml:brushProperty name="color" value="#92D050"/>
    </inkml:brush>
    <inkml:brush xml:id="br7">
      <inkml:brushProperty name="width" value="0.05292" units="cm"/>
      <inkml:brushProperty name="height" value="0.05292" units="cm"/>
      <inkml:brushProperty name="color" value="#FF0000"/>
    </inkml:brush>
    <inkml:brush xml:id="br8">
      <inkml:brushProperty name="width" value="0.05292" units="cm"/>
      <inkml:brushProperty name="height" value="0.05292" units="cm"/>
      <inkml:brushProperty name="color" value="#0070C0"/>
    </inkml:brush>
  </inkml:definitions>
  <iact:action type="add" startTime="5943">
    <iact:property name="dataType"/>
    <iact:actionData xml:id="d0">
      <inkml:trace xmlns:inkml="http://www.w3.org/2003/InkML" xml:id="stk0" contextRef="#ctx0" brushRef="#br0">19205 15405 771 0,'7'-2'191'19,"-5"-1"-94"-19,-2 3-35 3,0 0-18 3,0 0-3 2,0 0 12-1,3 0 18 2,-3 0-18-4,0 0-10 4,0 0-7-1,0 0-4 0,0 0-6-2,-3 0 5 1,-13 0-2 1,2 0-13 0,-2 0-4-1,-5 0 1 0,1 0 11 1,1 0 5 0,-1 3-3-1,5-1-8 0,-2 2-3 1,-2-1-5 0,-3 2 1-2,-1-2 0 2,-6 2-2 0,6 0 0 1,-2 2-1-2,-1-2-2 0,5-3 1 1,-1 1-5 0,-4 0 6-2,1 1 0 2,-4-1 7 0,-1 1-2 0,1 2 4-2,0 1-9 2,-3-7-1 0,-3 2-4 0,6-2-2-2,-1 0 0 1,1 3 0 1,0-3 2 1,-3 2-3-3,1-2 2 2,-6 6-2 0,0-2 1 0,1-2-1-2,-5 3 0 2,-2-5 1 0,2 6-1 0,5-4 1-2,3 3-1 2,2-1 0 0,-5-4 0 0,6 3 0-1,2-3 1 0,1 0-1 1,-2 0 0 0,1 0 0-2,2 0 0 2,3 0 1 0,0 0-1 0,5 0 0-2,-2 0 0 2,3 0-1 0,-7 0 1 0,5 0 0-2,-7 0 0 2,2 0-1 0,1 0 0 0,-2 0 1-2,-3 0-1 2,1 0-3 0,2 0-1 0,2 0 4-2,-3 0-5 2,6 0 4 0,1 0-1 0,1 0 2-2,1 0-1 2,0 0 1 0,-2 0 0 0,4 0-4-2,-1 0-1 2,-4 0-1 0,10 0-1 0,1 0-7-2,5 0 3 2,4 0-3 0,-3 0-2-1,3 0 3-1,0 0-2 2,0 0 2 1,0 0-4-1,-4 0 5-2,-2 0-2 3,-9 0 10-2,2 0 2 1,3 0 2-2,-6 0-7 2,6 0-4 0,0 0-6 0,0-7-1-3,0 6 12 4,4-3 0-2,6 4 5 2,0 0-2-3,0 0 4 1,0-2 1 1,0 2 2 0,0 0-2-1,0 0 1 1,0 0 1-1,0 0-1 1,0 0 8 0,0 2 3-2,0 20 5 3,-3 12-12-1,-2 6-3-2,5 0 6 1,-2 2-6 2,0 3 4-2,-1-6-6 0,-1 0 0 1,0-2 2 0,-1-3-3 0,2-1 0-3,-7-2 0 4,7 3 3-2,-4-3 1 1,3 3-3-1,1-1 0 1,-6 4-1 0,5 4 4-1,-1-3 0 0,2-1-2 0,-2-3 1 1,5-2-1 0,0 0 0-2,-3-7-1 2,3 0-1 1,0-2 0-1,0-4 5-2,0 1-1 2,0-6-3-1,0 3 6 3,0-3-3-6,0-1-3 4,0 5 1 1,0-1 0-2,0-3 0 0,0-9-2 1,0 7 2 0,0-3-2-1,0 8 1 0,0 2-1 1,0-8 1 0,0-2-1-1,0-4 2-1,0 0-1 5,0-5 1-6,0 0 3 4,0 0-3-3,0 0-1 2,0 0-1 0,0 0 5 0,0 0 3-2,3 0-1 2,17 0-6 0,16 0-1 0,5 0 4-2,2 0-3 2,1 0 2 0,-8 0 0 0,0 0 3-2,-8 0 3 2,-2 0 2-1,-1 0-6 1,-2 7 2-2,6-6-6 3,5 6 0-1,0-2 1 0,8-5-2-2,0 5 2 2,7-5-1 0,2 0 0 0,1 0 4-2,-4 0 1 1,1 0-1 2,-5 0 0-1,-1 0-2-2,1 0-2 2,1 0-1 0,7 0 0-1,4 0 1 0,2 0 0 0,6 0 0 2,0-5 1-2,3 5 1-1,-9 0 1 3,1 0 0-1,-5 0-1 0,-11 0-3-2,-2 0 4 2,1 0-4 0,-9-5 2 0,3 5-1-2,-4 0-1 2,2 0 0-1,0 0 3 1,-6 0-2-2,1 0 0 3,0 0-1-1,7 0 2 0,-6 0-1-2,-1 0 0 2,-8 0-2 0,2 5 1 0,-9-5 0-2,4 5 0 1,2-5 0 1,-4 0 1 1,-3 3 1-4,-6-3-2 4,2 0-2-1,-7 0 2-3,-2 0 0 3,0 0 0 0,0 0-3 0,0 0 2 1,2 0 1-4,-2 0-1 3,8 0 0 1,-5 0 0-1,-2 0 0-2,8 0 0 2,-2 0-1 0,5-25-2 0,-4-5 2-3,1-5-1 4,1-12 3-1,-6 0-2 0,2-2-3-2,-3-7 5 2,-3 11-3 0,0-4 3 0,0 12 0-2,0 5-1 2,0-10 0-1,0 2 1 2,0-2-2-3,0-2 2 2,0-7 0 0,-9 0 0 0,7-3-1-2,2 7 1 2,0 6 0-1,0 1 0 2,0 5 0-3,0 1 0 2,0 10 0 0,0-6 1 0,0 3-1-2,0 0 0 2,0-1 0-1,0 5 0-1,0 2 0 3,0 8 0-2,0 6 0 1,0 0-1 0,0-1 1-1,0-1 0 1,0-1 1-1,0-3 0 2,0-2-2-3,0-2 2 1,0-3-2 2,0-3 2-2,0 6-1-1,0 0 0 2,0 3-1 0,0 6 1-1,0 2 0 1,0 6 0-1,0 0-4 1,0 0-26 1,0 0-36-4,-2 0-64 4,-4 6-49-2,-1 19-174 1</inkml:trace>
    </iact:actionData>
  </iact:action>
  <iact:action type="add" startTime="9341">
    <iact:property name="dataType"/>
    <iact:actionData xml:id="d1">
      <inkml:trace xmlns:inkml="http://www.w3.org/2003/InkML" xml:id="stk1" contextRef="#ctx0" brushRef="#br0">10485 1187 763 0,'0'0'234'8,"0"0"-115"0,0 0-16-3,0 0-13 4,0 0-18-2,0 0-7 2,0 0 7-1,4 0 1-3,-4 0-3 4,0 0-13-1,0 0-20 0,0 0-5-2,-8 4-2 1,-13 7-12 2,1 1-5-1,0-1-1-2,-4-2-6 2,3 4 6-1,-5-4-3-1,5 1 2 3,-2-4-1-1,6-3 2-1,4 3-8 2,-6-3 2-4,7-1-2 4,-4 1-2-1,-1 0 1 0,1 3-2-2,-1-1 2 2,2-2-2-1,-4 4 0 3,-1-7-1-5,3 2 0 3,-7 1 0 0,0-3 2 0,-1 2-1-2,2 4-1 2,-5 0 1 0,2-1-1-2,0 1 0 2,2-4 0 0,-1 1 0 0,-3-1 0-2,11-2 1 2,-6 0-1 0,2 4 0-1,1-4 0 0,0 0-2 1,0 0 2 0,1 0 1 0,-2 0-1 0,-3 3-1-2,-4-3 1 2,-4 0 0 0,-4 0-1-2,4 0 1 2,-4 0-2 0,0 0 2 1,0 0-5-2,7 0 5-1,0 0 0 2,10 0-1-1,4 0-1-1,2 0 2 3,-3 0 0-2,-1 0 1 2,2 0-2-2,-1 0 2-1,0 0-1 3,2 0 1-2,4 0-2 2,1 0 1-3,2 0-1 1,2 0 1 2,3 0-3-2,-4 0 2 0,6 0-9 1,0 0 5 0,0 0 0-1,0 0 3 0,0 0 2 0,0 0 0 2,-3 0 0-1,1 0 0-2,0 0 0 2,-3 0-1 0,2 0-3 0,0 0 4-2,0 0-2 2,3 0 1 0,-7 3 1-2,7 8 4 2,-3 12-3-1,3-2 0 1,0 8-1-1,0 3 0 1,0-2 0 0,0 7 0 0,0-2 1-2,0 5-1 2,0 0 1 0,0 2-1 0,0-2 0-3,0-3 0 4,0 1-3-1,0-4 6 0,0-1-6-2,0-2 6 2,0 6-6 0,0 0 7-1,0-3-4 0,0-2 0 1,0 0-1 0,0-4 1-1,0 0-1 2,0 0 1-3,0-3 0 2,0-3-3 0,0-2 7-1,0-5-4 0,0-7 0 0,0 1 0 2,0-7 0-4,0 1 0 4,0-3-2-1,3 0 5 0,-3 0-3-2,0 0 1 2,5 5-2 0,-3 2 1-1,1 1-2-1,0 1 1 2,5-1 0 0,-8-3 1 0,2 0 1-2,0-2-1 4,1-3 1-3,3 0-2 1,-6 0 1-2,0 0-3 1,2 0 3 1,6 0 0 0,5 0 0-2,7 0 0 2,8 0 0 1,1 0 0-2,1 0 0 0,0 0 2 1,10 0-3 0,-6 0 2 0,3 0-1-3,-4 0 0 3,3 0 0 1,-4 0 1-2,7 0 2 2,-5 4-3-3,2-1-2 2,-4 2 1 0,4-3 1-1,0-2-2 0,0 3 3 1,-1-3-2 0,1 0 2-3,2 0-1 4,-3 0 1-1,-3 0 0-1,4 0-1 0,-5 0 0 1,-1 0 0-1,3 0 1 2,-7 0-1-3,11 0 0 2,-10 0 1 0,4 0-1 0,-1 0 0-2,3 0 0 3,-1 0 0-3,-1 0 0 4,-4 0 1-6,-1 0-1 5,-8 0 0-1,2 0 0 0,-10 0 0-3,3 0 0 4,-3 0 1-2,-4 0-1 1,1 0 0-1,1 0-1 1,0 0 1 0,-3 0 0-1,2 0 0-1,-4 0 0 3,0 0 0-1,0 0 0 0,1 0 0-1,0 0 0 0,8-3-1 0,0 3 1 2,-4-2-4-4,-1 2 4 4,-4 0-1-2,-3-3-3 1,0 3 3-2,0 0-3 2,0 0 3 0,0 0-2 0,0-9-3-1,0-4-1 0,0-7 1 2,0-5 5-1,0-2 0-3,0-3-2 4,0-6 3-1,0-1 0 0,0-2 0-2,0-4 0 2,0-4 0 0,0-2 0 0,0 2 2-2,0 3-3 2,0 4 1 0,0-5 0 0,0 4 0-2,0-2 0 2,0 4 0 0,0-1 1 0,0 6-2-3,3 3 2 3,2-2-1 1,-2 2 0-1,-3-3 0-3,0-6 0 3,2 2 0 0,-2 2 0 1,2 10-1-4,-2 3 1 4,0 10 0-1,0-2 0 0,0 3-1-3,0 4 0 3,0 3-17 0,0 5-42 0,0 0-52 0,0 0-57-2,0 17-59 2,0 11-703 1</inkml:trace>
    </iact:actionData>
  </iact:action>
  <iact:action type="add" startTime="11899">
    <iact:property name="dataType"/>
    <iact:actionData xml:id="d2">
      <inkml:trace xmlns:inkml="http://www.w3.org/2003/InkML" xml:id="stk2" contextRef="#ctx0" brushRef="#br0">16440 1390 292 0,'0'0'533'8,"0"0"-330"-3,0 0-81 5,0 0-40 0,0 0-37-6,0 0-11 5,0 0-1-4,0-13-6 5,0 13 9-1,0-3 10-3,0 3-2-1,-13 0 12 5,-16 0-23-1,0 0-4-5,-11 0-13 4,4 0-6 0,-4 0-3 1,-4 0-2-4,1 0 1 6,2 0 6-6,0-3 6 7,2 1 0-6,2-2-5-2,3 2 0 3,-5-1-1 2,3 3 1-2,0 0-3 0,-9 0 4 2,1 0-2-2,4 0-4 1,-4 0-5-2,4 0 0 3,-1 0-2-2,2 0 1 3,5 0-2-5,7 0 2 5,-1 0-1-4,4 0 0 0,3 0 2 4,7 0-3-4,-6 3-1 1,2-3 1 1,-1 2 0-3,-1-2 0 5,3 0-1-3,-2 0 1 2,-1 0 0-4,4 0 0 4,-2 0 2-2,-2 0-4-1,5 0 2 4,-3 0-5-4,3 0 5 3,2 0-6-4,7 0 0 3,-1 0 2 0,7 0 3 1,0 0 1-4,0 0 3 6,0 0 0-6,0 0 2 3,0 0-4 1,0 9 1-4,0 2-2 3,0 11 0 1,0 2 1-3,0 4 0 1,0 4 0 4,0 5 0-6,0 5-2 1,0 6 1 3,0-3 0-2,0 2 0 3,0-4 1-5,0-4-1 2,0-2-1 3,0-7 1-3,0 4 0-2,0 0 1 4,0 3 0-2,0 0 0 4,0-4-1-8,3-1 0 5,-3-10-1 0,4-3 1 0,-1-2 2 1,0 0-1-4,-1-3-1 2,-2-2 1 2,5-2-1-2,-2-2 0 0,0-2 0 1,-1-6 0 1,-2 0 1-5,0 0-1 5,0 0 3 1,0 6 0-2,3 0-3-4,1 5 0 4,2 0 2 1,1 0-4-1,-1-1 4-2,-3-5-2 2,-3-3 0 1,2-2 0-2,3 6 0-2,-1-4 0 3,8 2-1 1,2 1 0-2,4-2 1-1,9 0-1 2,1 3 1 0,-4-3 0-1,8-1 0-1,-3 1 0 3,3 0 0-2,4-1 0 2,-4-2 0-3,7 0 0 2,2 0-1-1,3 0 1 2,-1 0 0-3,0 0 1 1,-2 0-1 2,-2 0 0-2,-7 0 1 1,0 0 0-2,0 0-1 4,0 0 0-3,1 0 0 0,2 0 1 0,5 0-2 1,-3 0 1 2,2 0 0-6,-6 0 0 7,3 0 2-6,-4 0-2 3,0 0 1-2,0 0 0 4,0 0-1-5,-2 3 0 4,-2-3 0-2,-2 4 0 2,-1-4 0-2,-6 0 0-1,-5 0 0 1,1 0-1 1,-1 1 1 1,6-1 0-2,-2 4 0 0,3-4 0 0,-2 0 0 1,-6 3 0 0,-1-3 0-3,-3 0 0 4,-2 3 0-1,2-3 0 1,1 0 0-3,0 0-1 5,-3 0 0-7,5 0 1 4,-4 0 0-2,0 0 0 3,-7 0 0 0,2 0-5-3,-3 0 3 2,0 0 0-2,0 0-2 1,0 0-6 3,0-10 3-5,0-11 6 3,0-5 1 2,0 1 0-4,0-3 1 2,0-6-1-2,0 4 0 3,-4-2 0-1,-4 4-1-3,1-2-1 6,6-2 2-6,-2 4 3 4,3 0-3-2,0 0-3-1,0 5 3 4,0-1 1-3,0 4-1-1,0-3 0 1,0 4 2 2,0-1-2-2,0 3-1-1,0-3 1 4,0 6 0-4,0 1-1 2,0-2 3-2,0-2-4 2,0-3 4 1,0 1-4-2,0-1 3-1,0 0-1 3,0 5 1-2,0-1-1 1,0 8-1-2,0 2 1 4,0 6 0-3,0 0 0 0,0-2 1 2,0 2-1-4,0 0 0 2,0-4 1 2,0 3-3 0,0-9 2-3,0 0-2 2,0-4 2 2,0 3 0-5,0-1-1 1,0 4 0 3,-3 2-1 1,-7-5 1-5,-3 2-1 1,1-5-1 2,1 6 2 0,6 3 1-1,2 1-1 0,-4 1 1 1,7 2 0-1,-3-4 0 0,0 5-2 2,0 0 1-2,-1 0-5 4,-9 0-14-5,-6 0-11 0,-8 0 23 1,-7 0-17 1,-6 0-62-3,5 0-40 6,22 0-114-4,10 0-323 0</inkml:trace>
    </iact:actionData>
  </iact:action>
  <iact:action type="add" startTime="19319">
    <iact:property name="dataType"/>
    <iact:actionData xml:id="d3">
      <inkml:trace xmlns:inkml="http://www.w3.org/2003/InkML" xml:id="stk3" contextRef="#ctx0" brushRef="#br1">18143 13908 406 0,'10'-11'327'11,"-6"8"-114"-6,-4 0-85 8,3 3-25-13,-3 0-42 8,0 0-18 3,0 0 14-5,0 0-2 0,0 0-15 5,0 0-5-4,0 0 13-1,-3 0 5 0,-17 0-3 1,-5 6-8 4,-1 1-9-5,-1-1-2 1,-4 3-8 0,-1-6 0 5,-1 2-6-5,3 2-1-1,-1-6-1 0,4 3-5 1,-5-2-2 1,7-2-3-2,-2 0 2 8,-1 0-5-12,0 0 5 9,1 0-6-4,-2 0 8-1,1 0-3 0,4-7 1 4,-5 0-4-3,6 2 0-2,-5-3-2 8,-1 2 0-7,1 0 2-3,-5 4-2 7,10-1 2-3,0 3-3 0,5 0 3-1,2 0-1 6,8 0 0-8,-1 0 0 6,6 0-1-6,-1 0-1 6,-3 0 1-4,-2-3-2 2,-4 3 1-2,-2 0-2 4,-5 0 2-4,0 0 0 2,4 0 1-2,0 0 1 2,-5 0-4 1,10 0 2-1,-5 0-1-3,-1 0 1 4,1 0 0-1,-3 3-1 1,-2 0-1-4,10 1-1 1,-5 0-2 3,7-2-3-1,2 2 1-1,7-4 2 2,0 3 4-3,0-1 1 2,0-2 0-2,0 0 4 1,0 3-3 3,0 5 3-3,0 3-4-1,0 3 0 2,0 6 0 3,0 1 0-6,0-2-1 0,0 9 1 4,0-1-1-1,0 5 1 3,0 4 0-8,0 4 1 6,0-2-1-1,0 6 0-1,0-7 0-1,0 4 0 2,0-5 0 1,-4-2 0 1,4 3 1-5,-5-5-1 1,5 2 0 3,0 3 0 0,0-3 1-3,0 2 0 2,0 7-1-2,0 2 0 2,0 2 0-2,0-2 0 3,0 4 2 1,0-5-2-4,0 1 1-1,0-3 0 5,0-3-1-5,0 1 0 5,0-1 0 0,0 6 0-5,0-6 0 2,0 4 1 0,0-12-1-1,0-1 0 1,0-7 0 5,0-9 1-7,0 0-1 4,0-14 0-4,0 6 0 5,0-4 0-4,0 2 1 5,0-4-1-7,0 0 0 7,0 0 0-5,0 0 0 0,0 0 1 1,0 0 0 0,0 0 0 3,0 0-1-4,0 0 8 3,0 0-5-4,0 0 3 9,16 0-3-14,9 0-1 11,10 0-2-3,-2 0 0-1,-1 0 1 0,3 0-1-1,2 0 0 1,0 0 0 3,2 0 0-3,-2 0 0 0,0-4 0 0,0-1 1 1,-3 2-2-2,-5 3 2 1,-2-5 0 4,-4 3-1-5,2-2 1-1,0 4 0 6,-1-3 1-6,4 0 0 8,1 1-1-12,-2-1 2 9,1 1-3-3,1-2 2 0,-3 1-2-1,-1-2 0 5,1 2 1-5,-9 3-1 1,1 0 1-1,-2 0 0 6,4 0-1-5,-1-2 0-1,-2 2 2 0,9 0-2 1,0-3 0 1,-1-4 0 3,-2 2 0-8,0 5-1 8,-2-5 1-6,-4-1 0 7,-4 4 1-10,-3-2-2 5,-1 1 2 2,-2 1-2 2,0-1 2-8,3-1-2 5,-4 3 1 0,-4-2 0 0,6-1-1-1,-5 2 0 0,-1 2 1 1,1 0 0-1,-3 0 0 0,0 0 0 1,0 0 0 6,0 0 0-12,0 0-1 4,0 0 0 3,0 0-1-1,0 0 0-2,0 0-3 1,0-11 1 0,0-8-1 5,0-7 3-5,0-9 1 0,0-3 0 0,0-6 1 0,0-6 0 0,0 3-1 0,0-2 1 5,0 2-1-9,0 0 0 8,0-1 1-8,0 0 0 5,0 1 0 3,0 5 0-4,0 3 0-2,0 7 0 3,0 7 0 0,0 0 0-1,0 2 0 0,0 1 0 0,0-1 0 2,0 3 0-2,0 3 0 1,0 0 0 0,0 4 0 0,4-4 1-1,-1 0-2-2,-3 3 2 3,0 0-2 1,3-3 2 0,-3 0-2-4,3-3 2 2,1-3-2 1,-1-1 2 2,0-1-2-5,-3-1 2 6,0 3-1-7,0 7 0 6,0 7 0-4,0 3 0-1,0 2 1 6,0-3-2-5,0-1 1 2,0-4-1-2,0-2 2 3,1 1-1 0,-1-2 0-2,0-2 1-2,0 4-2 5,0-1 2-3,0-1-2 2,0 4 1-5,0 0 0 4,0 2 0 2,0 1 0-5,0 2 0 2,0 0 0 1,0 1 0 2,0 2 0-6,0-2 0 5,0 0 0-2,0 5-1 2,0 0-5-2,0 0-13 0,0 0-13 0,0 0-28 4,0 0-59-5,0 18-39-1,0-2-101 5,0 3-466-3</inkml:trace>
    </iact:actionData>
  </iact:action>
  <iact:action type="add" startTime="29592">
    <iact:property name="dataType"/>
    <iact:actionData xml:id="d4">
      <inkml:trace xmlns:inkml="http://www.w3.org/2003/InkML" xml:id="stk4" contextRef="#ctx0" brushRef="#br1">6644 5257 375 0,'0'9'175'7,"0"-6"-19"-1,0 1 12 3,0 6-52 1,-3-2-16-5,-2 4-18 4,2-4-9-2,-2-2 11-2,2-1-15 5,-4-2-6-5,7 0-16 5,0-3 8-5,-2 3-7 6,2-3-8-6,0 0-11 6,0 0-13-6,0 0-8 0,0 0-2 2,0 0-6 2,0-6 3 1,0-19 1-5,0-6 5 5,0 3-7-5,0-4 6 5,0 2-2-5,0-1-3 7,0 1-1-4,0 1 1 1,0 3-3-9,0 4 0 7,0 8 0 5,0 0 3-6,2 3-2-1,5 1 2 5,-1-8-3-3,-1 4 3 0,8-3 3 1,-1 2-3 2,1 4 11-4,6 0-3 0,-8 3 5 0,10-1-3 7,-1 1-3-8,3 3 3 4,3-4-1-4,5 3 6 2,2 1-3 0,8-4 2 2,1 6-1-3,0-2-2 2,1 2 5 0,2 0-5 4,3-1-8-11,-4 4 4 7,-1-4-1 0,1 1-5 0,-4 3 0-1,-2-6-1 0,-2 2 1 1,3-1-3 1,-5 1 5-3,6-2-3 1,-5 1 4 1,0-2 3 0,-8 2-1-2,4 2-9 2,-2-2 0 7,-2 1 0-14,-1 1 0 6,-4 1 0 4,-2 2 0-3,4 0 0-2,-3 0 0-1,2 0 0 3,-2 0 0 3,2 0 0-5,2 0 0 1,-2 0 0 0,7 0 0 0,-10 0 0 0,7 0 0-1,-3 0 0 2,5 0 0 1,-6 0 0 4,2 0 0-13,-2 0 0 11,-2 0 0-5,2 0 0 1,-2 0 0-1,4 0 0 2,6 0 0 1,2 0 0-2,3 0 0-1,5 0 0 3,2 0 0 3,5 0 0-3,4 0 0-9,-1 0 0 8,5 5 0 0,-2 4 0 0,0 2 0-1,-4-5 0 1,7-1 0 0,-2-1 0 0,0-4 0 1,-1 2 0-1,-1-2 0 0,-2 0 0 0,-2 0 0-5,-2 0 0 5,-5 0 0 0,1 0 0-1,-3 0 0-1,0 0 0 3,-4 0 0-2,2-2 0 3,-2-9 0-3,-1-1 0 2,-7 4 0 0,-4-1 0-5,-3-3 0 2,5-1 0 4,1-4 0-2,4-8 0 0,8-12 0 0,1-8 0-4,1-8 0 3,-5-7 0 3,-7 8 0-5,-6 7 0 2,-8 9 0 2,-5 12 0-1,-6 8 0 2,-1 9 0-3,-3 2 0 1,0 5 0-1,0 0 0 2,0 0 0-7,0 0 0 6,0 0 0 0,0 0 0-2,0 0 0 2,0 0 0 3,0 0 0-3,0 0 0-2,0 0 0-1,0 0 0 3,0 8 0 4,0 21 0-10,10 3 0 6,1 8 0 0,2 1 0 0,0-6 0-1,-8 5 0 1,4-1 0-1,0-5 0 1,-2-6 0 1,-3-4 0-1,5-6 0-1,-3-4 0-1,4-2 0-1,-3-1 0 10,11-1 0-11,-2 2 0 6,2 3 0-7,10-1 0 7,0-1 0-5,9 5 0 4,7-1 0 1,5 2 0-7,5 1 0 8,2-1 0-4,5-3 0-1,4 0 0 2,-4-5 0 1,6-6 0-2,-2-3 0 0,10-2 0 1,-1 0 0-2,2 0 0 2,-1 0 0-1,-4 0 0 1,-1 0 0-2,1 0 0 2,-2 0 0-1,1 0 0 0,-2 0 0 1,0 0 0 2,2 0 0-1,1 0 0-2,4 0 0 1,-1 0 0-2,3 0 0 1,-6-2 0 0,1-10 0 0,-3 2 0 0,-4 0 0-1,1 5 0 2,-5 0 0 0,3-1 0 0,-6 4 0-2,2-1 0 6,0-1 0-6,3 4 0 0,-5 0 0 0,1-2 0 2,-2 2 0 2,1 0 0-3,-8 0 0 0,5 0 0-1,3 0 0 5,9-3 0-5,3 0 0-1,-2-2 0 3,-4-1 0 1,-1 0 0-2,-3-5 0-1,-4 3 0 2,1-5 0 2,-1 8 0-3,-3 3 0-1,0 0 0 1,-3 2 0 1,0 0 0 1,-2 0 0-3,4-4 0 1,-4-3 0 5,4-3 0-6,-7 3 0 0,-1 0 0 0,1-1 0 3,2 6 0 1,-3 2 0-2,1-3 0-3,7-1 0 1,-6 1 0 5,5-2 0-6,-3 0 0 1,4-3 0 5,-4-1 0-4,4 3 0-1,0-3 0 1,1 1 0-1,3 3 0 4,5 3 0-3,1 2 0-1,6 0 0 5,6 0 0-6,-1 0 0 1,-2 0 0 2,-2 0 0 4,-5-4 0-6,-4 1 0 1,-8 0 0-1,4-2 0 1,-6 3 0 1,0 2 0-2,4-4 0 2,-3 0 0 1,10 0 0-2,-2-5 0 1,-2 6 0-2,-4-3 0 2,-2 2 0 0,-2-2 0-1,-2-3 0 0,-5 3 0 2,0 4 0-2,1 2 0-1,4 0 0 2,3 0 0 0,7 5 0 3,-3 9 0-4,2-1 0-1,2-3 0 4,-1-3 0-3,-7-3 0-4,-2-4 0 6,0 0 0 1,0 0 0-2,-3 0 0-6,0 0 0 7,5 4 0 0,0 3 0 1,-7 3 0-7,5-3 0 7,-7 1 0-2,2 1 0-2,3 0 0 2,1-2 0-2,1 5 0 4,-2 3 0-2,5 4-2-1,-5 1 0 2,1 3 1 0,-4-4-1-6,2-2 1 4,1 0 1 6,1-6-1-9,3-1 1 3,-3 2-2-2,-4-4-3 3,-4 1 5 2,-1-1 0-2,-4 1-2-1,-4-4 2 1,6 5-1-1,-13-5 0 1,5 0 1 2,-3 0-1-8,2 0 1 7,-2 2 0 1,-5-2 1-7,0 7-1 5,-4 2-1 1,0 3 0-2,-1 0 1-1,1 5-1 3,-2-2-1-3,-1-3 4 3,2 0-3-1,1 2 1 0,0 9 0 0,1 6 0-2,-3 11-1 2,-2 6 1-1,1-9-1 1,-3-12 0 2,-5-15-1-6,0-10-1 3,-5-5-58 5,0 0-52-4,0-13-76 1,-36-29-23-8,16 16-119 7,7 9-405 3</inkml:trace>
    </iact:actionData>
  </iact:action>
  <iact:action type="add" startTime="32859">
    <iact:property name="dataType"/>
    <iact:actionData xml:id="d5">
      <inkml:trace xmlns:inkml="http://www.w3.org/2003/InkML" xml:id="stk5" contextRef="#ctx0" brushRef="#br1">8600 4385 642 0,'2'-5'334'7,"1"3"-183"3,-3 2-47-4,4 0-20 1,-4 0-16-2,0 0-9 6,3 0-9-5,-3 0 14 8,3 0 6-14,0 0 1 9,4 0-8-2,6 0-4 0,2 0-29 3,4 0-5-4,-2 0-3 5,6 0-6-6,-6 0-1 3,7 0 1-1,-7 0 0-2,6 0-9 2,-2 0 7 0,-1 0-8 5,0 0 2-7,5 0 1 6,-5 0 1-6,8 0-3 1,-2 0-3 3,3-3 4 2,-2 0-4-9,-2-1 3 6,1-1-3 2,2 0-4-3,-5 0 0 1,0 0 0-3,-3-2 0 4,6 2 0-2,-3 0 0-1,2-5 0 3,-2 3 0 3,3 0 0-5,-2 3 0-5,3-2 0 7,-4 0 0-2,2 1 0 4,3-2 0-8,-7-1 0 7,0-1 0-3,5 1 0 4,-6 3 0-8,5-1 0 6,-1 0 0-2,-3 4 0 0,3-4 0 0,5 3 0 0,2-1 0 4,-1 4 0-3,3-4 0 0,-5 4 0 0,-2 0 0-5,2 0 0 9,-5 0 0-10,6-3 0 10,-5-3 0-4,5 2 0 0,-1 4 0-6,1 0 0 11,-2 0 0-8,4 0 0 5,2 0 0-8,-2 0 0 7,1 0 0-1,-1 0 0 0,9 0 0 1,0 0 0 0,4 0 0 2,6 0 0-11,0 0 0 8,-4 0 0 0,2 0 0-1,-5-1 0 1,-5-3 0-2,-3 4 0 3,-5-2 0-2,-2 2 0 8,-2-2 0-15,-4 2 0 10,-3 0 0-5,-4-4 0 3,-2 4 0-1,-4 0 0-1,-3 0 0 3,-6 0 0-3,0 0 0 0,0 0 0 3,0 0 0 1,0 0 0-1,0 0 0-1,0 0-19-2,0 0-154 1,-10 0-163 1,-6 12-196-1</inkml:trace>
    </iact:actionData>
  </iact:action>
  <iact:action type="add" startTime="35851">
    <iact:property name="dataType"/>
    <iact:actionData xml:id="d6">
      <inkml:trace xmlns:inkml="http://www.w3.org/2003/InkML" xml:id="stk6" contextRef="#ctx0" brushRef="#br1">9918 6430 1 0,'0'0'109'8,"0"0"-2"-2,0 0 5 6,0 0-9-5,0 0 8 0,0 0-1-2,0 0 9 2,0 0 18 0,0 0-13 5,0 0-20-3,0 0-11-3,0 0-15 1,0 0-9-1,0 0-18 0,0 0-8 6,0 0-4-7,0 0 3 0,9 0-1 7,2 0-3-7,5 0-3 1,0 0 4 2,7 0-6-3,-2 0-6 7,2-4 1-6,3-1-10-1,-1-3-4 2,-2 1-4 6,0 6-1-8,-6-5-1 1,4 3-3 1,-5 3 2 3,4-3-2-3,3 0 6-1,2 1-2 3,-2-2 3-1,6 2-4 0,-1-4 1 0,-2 1-2 1,0 3 3-6,-6-3 2 6,3 3-4-2,-5-1 2 0,5 0-7 0,-6-1 4 2,4 3-4 1,-1-5 3-2,3 3-1-5,5 0 1 5,1 1 2-2,-2 2-2 2,2 0 2 2,-1 0-3-1,-5-3 1-2,0 3-4 1,3 0 3 0,-6 0 1 0,4 0 0 0,-7 0-6-6,9 0 0 10,-4 0 0-3,5 0 0-8,2 0 0 10,-1 0 0-2,4 0 0-1,-5 0 0-6,-2 0 0 7,4 0 0-2,-2 0 0 5,8 0 0-9,-1 0 0 4,0 0 0 5,4 0 0-2,-2 0 0-10,5 0 0 9,-2 0 0-1,-6 0 0-2,-2 0 0 2,-2 0 0-1,-5 0 0 1,0 0 0 0,-7 0 0-2,2 0 0 2,1 0 0 1,-4 0 0-2,2 0 0-1,-1 0 0 3,9 0 0-2,2 0 0 2,1 0 0-2,2 0 0 0,-4 0 0 0,-7 0 0 1,-4 0 0-2,-6 0 0 2,-3 0 0-1,0 0 0 5,2 0 0-4,1 0 0-1,-3 0 0 1,1 0 0-2,-5 0 0 0,-3 0 0 1,0 0 0 0,0 0 0 1,0 0 0 0,0 0-25 2,-8 0-129-2,-32 0-90 2,14 0-138-9,-2 0-721 7</inkml:trace>
    </iact:actionData>
  </iact:action>
  <iact:action type="add" startTime="38304">
    <iact:property name="dataType"/>
    <iact:actionData xml:id="d7">
      <inkml:trace xmlns:inkml="http://www.w3.org/2003/InkML" xml:id="stk7" contextRef="#ctx0" brushRef="#br1">16028 6457 131 0,'0'0'183'9,"0"0"-52"-4,0 0 0 3,0 0-15-2,0 0-20 3,0 0-9-2,0 0-10 2,0-5-12 1,0 5 7 0,0 0 4-10,0 0 1 9,0 0 7 0,0 0-23 0,0 0-15-7,0 0-6 14,0 0-3-16,0 0-8 12,0 0-5-5,0 0 1-1,0 0-4 2,11 0-1 2,1 0 0-3,8 0-4-1,-2 0 4 1,8 0-8 1,-2 0-1-1,5 0-6 3,-1 0 4 2,4 0-1-12,-3 0 5 6,0 0 5 7,-2 0-4-11,5 0-3 6,-7 0 1-2,3 0-1 2,1 0-8 0,-2 0 6 1,-1 0-5 2,3 0 5-9,-1-2-3 6,-4-4 2 0,1 2-1-1,0 2 1 2,1-1 2 0,-9 1 2-2,8 2 5 0,-2-3 0 1,2 3-6 0,2 0-1 2,2 0-2-9,-1 0-2 9,-4 0-2-1,5 0 3-3,-1 0-2 3,-1 0 1-3,10 0-4 2,-4 0 1-1,3-4-2 4,-5 4-1-9,0-3 3 7,-3 1 2 1,-3 2-2-1,1-3-1-7,-6 1 0 6,8-1-2 1,1 3 7 2,-2 0-5-8,4 0 5 5,2 0 0 4,-3 0 3-11,4 0-4 8,-2 0 0 2,-1-4-1-1,1 1-5-10,2-2 0 10,0 0 0 0,7-1 0 1,-5-2 0-11,1 2 0 11,-7 3 0-7,-4-1 0 6,-6-3 0 1,4 4 0-10,-8-4 0 7,-2 4 0 2,0-1 0-1,2 1 0-5,5 0 0 3,-2-2 0 3,2 3 0 0,1-2 0-7,3 4 0 5,1-3 0 3,-3 3 0-9,5 0 0 7,-4 0 0 1,1 0 0 2,-5 0 0-12,-5 0 0 9,1 0 0 1,1 0 0-1,-4 0 0-9,-6 0 0 10,0 0 0-1,5 0 0 2,-5 0 0-10,3 0 0 10,-10 0-93 1,0 0-69-11,0 0-136 7,0 14-186 2</inkml:trace>
    </iact:actionData>
  </iact:action>
  <iact:action type="add" startTime="41393">
    <iact:property name="dataType"/>
    <iact:actionData xml:id="d8">
      <inkml:trace xmlns:inkml="http://www.w3.org/2003/InkML" xml:id="stk8" contextRef="#ctx0" brushRef="#br2">18350 5269 290 0,'0'0'207'9,"0"0"-74"-3,0 0 14 0,0 0-42 9,0 0-18-15,0 0-26 13,-9 0-1-6,9 0-8 0,0 0-7-1,0 0-6 1,0 0 6-1,0 0-3 1,0 0-6 6,0 0-4-12,0 0-7 8,0 0-7 2,0 0-13-4,0-3 1-1,0-7 1 1,0-8 1 2,0-4 8-1,12-7-8-1,-3-3-4-1,-4-5-1 2,1-1 1-2,1 5-4 0,-5 5 0 2,7 1 2 6,-6 10-2-6,1 2 2 1,-1 0-1-9,5 8 3 8,-6-3-1 3,5 5 1-5,-4-7 3 2,1 5 3-1,5-4-4 0,-5-1 0 0,8 0 1 0,-8 4 2 0,7-3-2 0,-6 3 2 0,5-1-1 0,-5 1-4 5,5 5 7-1,0-3-1-11,-1-3 3 10,2 5-10-1,1-7-3 2,-3-1 1-11,4 0 0 12,-6 2-1-2,5-1 1-8,-11-1 0 5,6 1 0 3,-2 0-1-3,-2 2 0 2,-3-2 0 2,0-1 1-11,0-3-1 8,0-1 0 2,0 2 0 0,0-5 1-7,0 2 0 5,-8-3-1 1,-3 3 1 1,-5 4 0-8,3-2-1 6,-2 4 0 0,-5-6 3 2,-6 0-2-1,-2-2-1-5,-4-3 7 4,-2 2-5 3,-4-3-2-7,-1 2 2 4,5 3 1 1,4 4-1-5,1 2 0 3,4 2 0 1,-2-2 1 2,1-3-1 0,-2 2 4-8,-4 1-2 7,8-1 6-2,-5-4-2 5,1 0-1-10,2 3-4 15,3-4-1-17,-2 5 2 10,1 4-4-7,3-1 0 5,1 0 0-1,0 0 2 5,-1-2-1-8,-2 0-1 4,-1-1 0 3,-3 1 2-7,7 4-2 5,-6 1 2 0,6 0-2 1,2 2 1-10,1-4-1 8,-3 3 0 4,1-1 2-2,1 0-1-9,3 1-1 8,-1 2 0 0,-2 0 0 0,8-1 0-6,-3 3 0 6,0-2-1 1,-2-2 1 1,0 1 0-11,-6-4 1 10,-3-1-1-1,0-2 1-6,-2 1-2 6,3 0 2 3,7 2-1-10,9 5 0 6,0 4 0 5,7 0-1-13,0 0 1 10,0 0 0 0,0-5-1 1,0 5 2-11,0 0-1 10,0 0 0 1,0 0 0-11,0 0 3 11,0 0-2 0,0 0 2-2,0 0 4-9,0 0 0 11,10 0-7 0,10 0 1-8,6 5 2 8,5 5-1-9,2 4 0 7,0 2 5 2,1 4-2-8,2-6 3 8,2 4-3 1,-4-8 4-12,6 2-5 13,0-4 4-12,1 1-1 9,-2-1 1 0,7 1-1-7,-2-4 2 5,-1 0-1 2,2-1-5 1,-1 1 3-11,-4 1-2 10,5-4 4 0,-7 5-3-7,-5-6 2 5,0 6-1 2,-5 2 2 0,1-1-2-9,1 0-1 8,2 4 2 2,0-2-4-6,4 2 5 2,-5-2-7 6,4 3 4-12,-6-8-4 11,1-1 2-10,-4 0 0 6,2-4-1 2,4 3 2-1,-5-3-1-6,4 6 3 5,6-1-3 3,0 4 4 0,3-1-4-11,4 1 3 13,5-4-2-9,-3 3 1 4,-1-1-1 3,0 1-3-9,0 1 4 6,-9-2-3 2,8-1 1-5,4-1-1 4,4 2 6 2,9-4-7-8,-2-3 1 5,9 0-1 0,5 0 1 0,-12 0-2 0,5 0 3 1,-9 0-3-6,-1 2 1 6,5 3 8-1,0 7 4 2,3 1-5-1,3-1-4-6,5-2-2 4,2-6 0 3,1-1-1-3,1-3 0 2,-2 0-1 3,3 0 1-12,-6 0 0 6,-2 0-1 1,-1 0 4 6,-4 0-1-11,4 0-1 6,-3 0 0 1,-1 0-2-2,6 0 3 2,1 0-2 0,1 0 0 1,-1 0 0-8,3 0 1 6,-3 0-2 2,2-3 0-1,1 3 0 0,-5 0 0-9,2 0 0 9,-7 0 0 0,-2 0 0 2,-4 0 0-10,6 0 0 14,-4 0 0-14,0 0 0 13,10 0-2-14,-3 0 2 8,4 0-1 0,1 0 1 0,2 0-4 0,-6 0 2 1,9 0 1 2,-2 0 0-9,-4 0-3 4,8 0 2 2,-2-4 2 1,5 4 0-1,-5-5 0 2,3-3-2 0,-2-1 2-8,-3-1 0 6,7-2 0 2,-3 4 1-6,2-4-1 4,2 5 0 1,-2-3 2 3,-4 5-2-12,4 0 0 12,-7-2 1-8,6-1-1 3,-6-2 0 4,-2 3 0 0,-1 7 3-10,6 0-3 10,-3 0 2-1,9 0-1-9,-2 0 0 8,-1 7-1-1,1-2-2 1,3-2 1 2,0-3 1-10,-1 0-2 9,-2 0-4 1,-7 0 2-9,-2 0 0 7,2-15 0 0,-4-1 3-6,-2 2 1 5,0 4 0 1,-3 6 1 0,2-1 0 1,-1 1 0-7,1 0 0 4,-6 4-1 1,-4 0 2-1,-1 0-2 2,-1 0 1 1,0 0-1-7,-5 0 0 4,-1 0 0 1,-3 0 2 1,-5 0-2 0,5 0 1 2,-2 0-2-10,2 4 1 14,8 0 0-15,1-4 1 11,10 5-1 0,3-1 1-9,2 0-1 6,-1 5 1 3,-4-4 0-8,1 4 0 4,-5-4-1 5,-6 1 0-10,-7-4 0 7,-4 2 0 0,4 1 0-1,0-2 0-4,10 2 0 5,2 2 2 1,6 4-1-7,5 2-1 6,-1 1-1 1,1 6-2 4,-4-3 1-14,-8 0-3 12,-4-6 3-9,-4 0 0 7,-2-5-1-8,-5 0 3 6,-5-3-2 4,-5-1 1-8,7 1 1 6,0 0 0-1,8-1-1-6,-3 2 0 6,5-1 1 2,-2-3 0-8,5 0 0 7,-6 0-1 5,4 0 1-15,0 2 0 12,5 4 0-12,4 3 1 11,-2 4-1-8,5 2 0 5,-8-2-1 4,1-4 1-8,-1-1 0 5,-3 1-1 1,3-1 0-6,1-1 0 5,-1 3 0 3,4-1 0-12,-1 4 1 14,2 2 1-11,7 2-1 7,0 0 0-6,-10-7 0 5,-4-1 0 5,-11-4 0-14,1-1-2 10,-4-4 1-6,-2 0-2 5,3 0 1-1,-5 0 1 3,7 0-4-8,-1 0 5 6,2 0-3-5,1 0 1 4,1 0 2 1,3 0 0 2,7 9-4-7,0-1 2 4,1 1-1 3,-4-1-4-7,1 2 4 6,2 4-1-7,-6 3 3 5,0-1-3 4,-12 0 4-9,-6 2-2 6,-4-1 1-1,-8 4-3 4,3 5-2-12,-8-11 0 13,-1 2-3-6,-5-5 1-3,-5-9-1 4,5 2-1 1,-6 7-2 2,0 9-1-9,5 20-8 9,1 15-1 0,4 6 7-11,-1 0-6 11,2-18-26-6,-10-16-42 4,-4-19-26 4,0-9-51-13,0-21-236 10,0-15-166 3</inkml:trace>
    </iact:actionData>
  </iact:action>
  <iact:action type="add" startTime="45251">
    <iact:property name="dataType"/>
    <iact:actionData xml:id="d9">
      <inkml:trace xmlns:inkml="http://www.w3.org/2003/InkML" xml:id="stk9" contextRef="#ctx0" brushRef="#br2">14706 4400 295 0,'0'0'290'10,"0"0"-66"-4,0 0-79 5,0 0-63-6,0 0-13 4,0 0 5-2,0 0-4 1,-7-8 3-2,7 8-11 3,0-3 3-4,0-1-1 3,0 4-3-1,0 0-7-1,0-5-5 2,10 0-7-1,7 2-18 1,17-1-7-1,-4 3 12 0,2-5 1 0,-3 3-4 7,7 0-7-7,-3 1 8-6,2-3-5 17,0-5-7-18,3 0-6 8,-6-2 3 0,-3 0-4 0,2 5 0 1,-3 1-1 2,0-3 1-11,1 4-2 8,1-3 4 2,6-1-4 1,-2 1 3-11,2 2 5 10,-4 3-1-1,1-3-4-1,2 6-9 3,-6-2 0-11,3 2 0 7,-5 0 0 3,7-3 0-3,-4 3 0 2,3-3 0 1,4 0 0-7,-10 3 0 4,1 0 0 2,-7 0 0 1,3 0 0 1,-4 0 0-11,5 0 0 9,5 0 0 1,6 0 0-1,5 0 0-8,-1 0 0 11,-3 0 0-3,-1 0 0-2,-3 0 0-5,2 3 0 6,-3 0 0 3,1 2 0-3,2 1 0-5,1-3 0 5,5-3 0 3,-1 0 0 1,2 0 0-12,-4 0 0 10,-2 0 0-1,1 0 0 1,-7 0 0-10,3 0 0 12,-1 0 0 1,-7 0 0-13,-5 0 0 12,-8 0 0-11,-6 0 0 10,-3 0 0 1,-3 0 0-12,0 0 0 12,0 0 0-1,0 0 0-11,0 0 0 12,0 3 0-10,0 8-114 8,0-5-121 0,0 5-153-8</inkml:trace>
    </iact:actionData>
  </iact:action>
  <iact:action type="add" startTime="47081">
    <iact:property name="dataType"/>
    <iact:actionData xml:id="d10">
      <inkml:trace xmlns:inkml="http://www.w3.org/2003/InkML" xml:id="stk10" contextRef="#ctx0" brushRef="#br2">22177 6502 73 0,'0'0'128'10,"0"0"-74"-4,0 0-8 2,0 0 52 0,0 0 39 1,0 0 55-1,0 0-22 0,0 3-53-2,0-3-41 2,0 0-14 0,0 0-9-2,3 0-2 3,-3 0 8-3,0 0-1 2,3 0-2 0,-3 0-6-1,2 0 11 0,3 0 5 0,1 0-7 0,7 0-8-1,-2 0-17 2,7 0-4-1,6 0-9 2,-3 0-4-1,2 0-4 1,-3 0-4-3,0 0-2 3,1 0 3 0,2 0 4 3,-3 0 7-12,5 0 1 11,-2 0-7-8,3 0 0 4,-4 0-4 1,2 0-3 1,-3 0-1 2,3 0-4-9,0 0-1 5,0-3 4 2,1 1-4 1,1-1 4 2,-1 1 3-12,-5 2-1 12,0 0 7-11,-1 0-5 10,-2 0-5-1,-1-4 5-8,5 4-10 6,-4 0 0 0,-1 0 0 4,10 0 0-10,-4-4 0 8,1 4 0 1,3-4 0-11,0 1 0 14,2 1 0-3,-4-2 0-11,-3 1 0 10,-2 3 0 1,1-1 0-10,-4 1 0 8,-2 0 0 1,-1 0 0-6,3-4 0 7,-1 1 0 2,5 1 0-13,0-2 0 11,6 2 0-9,5-3 0 9,-2-1 0-8,-3 2 0 5,-6 2 0 1,1-1 0-2,-7 3 0 3,2-2 0-1,-3 2 0 0,3-3 0-7,-2-1 0 4,1 1 0 2,5 3 0 1,-4 0 0 0,3 0 0 0,3 0 0-1,-3 0 0-1,-2 0 0 4,6 0 0-11,-2 0 0 7,2 0 0 1,1 0 0 3,5 0 0-8,-8 0 0 6,5 0 0-1,-2 0 0 3,-5 0 0-9,3 0 0 11,-3 0 0-10,1 0 0 7,0 0 0-1,-2 0 0-6,1 0 0 6,-2 0 0 0,-7 0 0 3,3 0 0-12,0 0 0 11,2 0 0 0,5 0 0-11,-1 0 0 9,3 0 0 1,-2 0 0 0,-1 0 0-10,-2 0 0 11,-5 0 0 3,-4 0 0-14,-5 0 0 14,3 0 0-14,-6 0 0 12,0 0 0-3,0 0 0-8,0 0 0 9,0 0 0-1,0 0 0 4,0 0-25-13,0 7-122 11,-29 7-63-3,9-6-93-5,-5 6-347 3</inkml:trace>
    </iact:actionData>
  </iact:action>
  <iact:action type="add" startTime="49661">
    <iact:property name="dataType"/>
    <iact:actionData xml:id="d11">
      <inkml:trace xmlns:inkml="http://www.w3.org/2003/InkML" xml:id="stk11" contextRef="#ctx0" brushRef="#br2">28087 6401 476 0,'0'0'261'12,"0"0"-122"-4,0 0-44 3,0 0-35-10,0 0-16 9,0 0-11-9,0 0 4 9,0-5 4 1,0 2 7-3,0 3 11 0,0 0 1-1,0 0-5 2,0 0-11-8,0-3-10 6,0 3-6 3,0 0 0 2,0-2-3-2,0 2 1-10,7 0-11 11,6 0 5 3,6-4-3-14,1 4 4 11,5 0-2-11,-5 0 2 10,7 0 4-1,1 0-4-1,1 0-4-1,0 0-5 3,1 0 1-9,-1 0 1 11,-1 0-3 0,-3 0-2-12,4 0-2 13,-3 0 1-13,1 0-1 8,2 0-2 0,-1 0 1 0,2 0 2 0,1 0 1 0,5 0 1 0,-3 0-1 1,2 0 0-2,-2 0 0 3,-4 0-2-8,2 0 2 10,-5 0-4-10,0 0 0 12,3 0-3-11,0 0 1 5,-2 0-1 1,4 0 2-2,-5 0-4 1,0 0 8 0,-1 0-5 1,-2 0 1-7,2 0-2 9,-1 0-1 0,-6 0 0-11,5 0 2 9,-7 0-5-2,1 0 4 2,1 0-2-2,2 0 1 2,0 0 2-2,0 0 0 1,2 0 0 4,1 0 3-12,-5-2-4 13,8 2 1-11,-6 0-2 6,3 0 3-1,2 0 1 4,-5 0 3 0,3 0-6-11,4 0 1 11,-4-3 1-2,9 3 0-7,-1 0 0 6,-3 0-3 1,4 0 2 1,-5 0-1-7,1 0 0 5,-2 0-1 1,2 0 0 0,-8 0 1 1,5 0-1-7,-1 0 3 5,-3 0-4 1,5 0 0-2,-5-3 0 6,0 3 0-13,6-3 0 11,-5 1 0-2,0 0 0-7,-5-3 0 6,6 3 0 0,-5 2 0 1,-2-3 0-1,2 0 0 2,1 3 0-4,-1 0 0-3,2 0 0 10,-1 0 0-5,-2-4 0-1,-4 4 0 2,3-1 0-8,-4 1 0 12,-1-2 0-5,4 2 0-2,-1 0 0-4,2-4 0 11,0 4 0-5,5-3 0 1,-10 0 0-8,5 3 0 7,-3 0 0 0,-6 0 0 1,6 0 0-1,-2 0 0 1,-6-2 0-2,3 2 0 4,-4 0 0-11,3 0 0 7,-2 0 0 6,-5 0 0-11,0 0-54 6,0 0-31 0,0 0-65 3,-40 14-70-4,23-1-156 4,-8 2-433-11</inkml:trace>
    </iact:actionData>
  </iact:action>
  <iact:action type="add" startTime="58881">
    <iact:property name="dataType"/>
    <iact:actionData xml:id="d12">
      <inkml:trace xmlns:inkml="http://www.w3.org/2003/InkML" xml:id="stk12" contextRef="#ctx0" brushRef="#br3">10405 5401 222 0,'0'-2'168'12,"0"2"-27"-3,3 0 43-2,-3 0-62-6,0 0-40 9,0 0 3 0,0 0-27 1,0 0-8-11,0 0-4 8,0 0-2 1,0 0-2 1,0 0-5 2,0 0 2-12,0 0-3 7,0 0-12 1,0 0-1 4,0 0 6-6,0 0-9 6,-3 0 5-12,-3 0-3 9,-1 0-6 1,0 0 0-1,-3 0-4-9,0 0-2 12,1 0 3-4,0 0-6 3,-5 0 1-10,6 0 0 6,-2 0 3 3,0 2-1 2,0-2 0-12,6 0 0 11,-2 0-2-1,-3 0-1-9,2 0-2 8,-3 0-2 2,0 0-1-1,-1 0 1-10,1 0-2 14,-3 0 5-14,-3 0 0 13,5 0 1-2,-2 0 0-11,3 0-1 11,-4 0-6 0,7 0 7-11,-3 0-6 11,0 0 2 3,4 0-2-14,-5 0 1 12,-1 0-1-12,5 0 5 12,-6 3-2-1,1-1-4-10,-1-2 3 9,1 0 1 0,1 0-4-9,2 0 2 11,0 0-3-5,-5 0 1 4,10 0 0-10,-9 0 1 9,1 0-1 2,-1 0 1-12,-2 0-1 14,1 0 1-12,1 0-1 7,-2 0 1 0,1 0 0 5,-2 0 1-14,0 0-2 13,0 0 0-13,-1 0 2 12,2 0-2-9,-1 0 2 7,-1 0-2 2,1 0 0-12,-4 0 0 13,4 0 0-12,-2 0 1 10,1 0-1 2,-8 0 0-13,5 0 0 13,-2 0 1-12,-4 0-1 10,6 0 0 2,-5 0 0-13,2 0 0 14,-2 0 0-14,1 0 0 13,-4 0 1-11,-1 0 0 9,-1 0-1 1,1 0-1-12,1 0 1 13,4 0 0-11,-3 0 0 10,10 0 2-8,-3 0-4 6,1 0 4-7,-1 0-3 7,-1 0 2 3,4 0 1-13,-6 0-2 11,2 0-2 1,1 0 2-12,9 4 0 12,-3-4 2-9,6 2-1 7,2-2-1 2,-3 0 0-12,8 2-2 12,-9 3 2 1,4-5 2-13,-1 4-2 13,2-4 1-13,2 4-2 11,-2-4 2 0,2 2-2-11,-2-2 2 8,2 3-2 1,-4 1 1 1,1 0 0 0,-1-1 0-10,3 3-1 12,-5-4 1-2,6 1-2-10,-1 0 1 12,4-3-2-2,0 3 2 1,0 0 1-11,-4 2 0 16,4 7 0-16,-6 8 1 13,3 1-1-13,3 5 0 12,0 0 0-10,0 0 0 8,0-5 2 2,0 2-2-12,0-2 1 12,0 8-1 0,0-4 1-12,0 2-1 13,0 5 0-11,0-3 0 8,0-4 1 1,0 0-1-10,0-1 1 9,0-3-1 1,0 5 0-11,0-4 0 12,0 1 0 1,0-1 0-13,3-3 1 14,-2 2-1-14,4-5 0 10,2 4 1 1,-6-3 0-11,2 4-1 12,1 2 0 0,-4-2 0-12,0-2 0 13,5-1 0-12,-5-1 0 12,0-2 0-1,0 5 0-11,0-1 0 6,0 4 0 1,0 2 0 1,0-1 0 0,0-5 0-8,0-6 0 7,0-4 0-1,0-3 0 3,0-3 1 1,0-3-1-8,0 2 0 5,0 2 1-1,0-2-1 1,0 1 2 1,0 0-2-2,0-3 0 4,0 0 0-10,4 0 1 7,3 3 3-1,2-1 2 3,1 3-5-3,5-2-1 2,1 1 0-1,-2-1 0 0,6-3 0 4,1 2 4-12,6-2-4 11,2 0 0-10,0 0 2 13,6 0-1-2,-2 0-1-12,-1 0 2 8,3 0-1 4,-2 0 1-12,4 0-2 13,-7 0 5-10,1 0-2 5,5-5-2 6,-6 1 1-12,2 0 4 7,-3 0-3 0,0 2-2-6,-1 2 4 5,-2-3-2-2,-6 3-3 5,0-3 2-3,-2 3 1 5,1 0-2-13,1 0 1 11,5 0 3 1,3 0-5-12,0 0 0 12,4-3 0-10,-5-3 0 6,2 4 0 0,-8-1 1 5,-1 3 3-12,-5 0 0 9,-2 0-1 2,0 0-1-12,5 0-1 9,-2 0 0 5,9 0 0-14,-5 0-1 9,4 0 1 1,-3 0-1 0,-2 0 2-9,-1 0-2 9,-4 0 2 1,2 0-2-9,0 0 1 7,1 0 2 1,-7 0-2-9,8 0 2 7,-9 0-2 1,1 0-1 3,0 0 5-10,-3 0-2 10,6 0 1-3,0 0-3-8,2 0 2 7,1 0-3 2,0 0 0 1,-2 0 0 1,-4 0 2-12,0 0-2 10,-1 0 1 1,-2 0-1-11,-2 0 0 14,6 0 1-14,-2 0-1 9,0 0 0 0,2 0 1 3,1 0-1-12,-8 0 0 12,5 0-1-11,-6 0 1 7,-2 0 0 4,2 0 1 0,4 0-1-12,-4 0 0 11,0 0-1 1,-3 0 1-11,5 0 0 10,-5 0 0-10,0 0 1 9,2 0-2-1,1 0 0 2,-1 0 0-10,6 0 1 10,0 0 0 0,-1 0 0-10,-1-8-2 7,1-4 2 5,-4-5-2-11,-3 0 2 5,1-1-2 1,-1-6 1 2,0 1 0-3,3-1 1-3,-3 1 0 4,0-6-1 2,6-1 1-1,-6 1 1-1,3-1-1 1,-3 2 0-6,0 0 0 4,0 2 0 1,0 2 0 3,0 0 0-4,0 4 1 4,0 2-1-11,0-5 0 10,0 3 1-1,0-6-1 0,0 1 0-2,0 3 1-4,0-3-2 5,0 5 1 2,0 3 0 1,0-2 1-11,0-1-1 9,0-5 0 2,0-4 0-8,0 2 0 5,0-3 1 0,0 4-1 2,0 5 0-3,3 4-1 2,-2-1 1-1,-1-3 0-4,3 5-1 3,2-4 2 1,-5 3-1 1,0 6 0-1,0 2 0-5,0 5-2 4,0-1 0 3,0 5-1-1,0 0-11 0,0 0-48-1,0 0-84 1,0 0-51-8,0 0-123 6</inkml:trace>
    </iact:actionData>
  </iact:action>
  <iact:action type="add" startTime="62489">
    <iact:property name="dataType"/>
    <iact:actionData xml:id="d13">
      <inkml:trace xmlns:inkml="http://www.w3.org/2003/InkML" xml:id="stk13" contextRef="#ctx0" brushRef="#br3">30194 5399 279 0,'0'0'171'13,"0"0"-63"-4,0 0 44-9,0 0-35 10,0 0-4-2,0 0-3 3,0 0-12-11,4 5-18 13,-4-5-11-1,0 2-8-12,0-2-25 11,0 0-13-1,0 0-5-10,0 0-6 10,0 0 6 0,-20 0 7-3,4 0-4 4,2 0-3-11,-1 0 1 9,-1 0-8 2,0 0 6-2,0 0-3-9,2 0-2 8,1 0-1 1,-3 0 3-2,-1 0-1 3,-1 0 0-3,-4 0-2 2,1 0 1 1,-3 0-4-10,14 0 1 11,-3 4-4 0,3-4-1-10,0 0 0 8,-3 0-2 2,3 0 1 2,-8 0-2-13,2 0 3 9,-1 2-4 3,-6-2 3-12,3 0-3 13,-7 0 3-13,7 2-3 12,3-2-1-8,-2 0 1 8,7 0 1-8,-5 0-1 9,-2 0 0-12,-1 0 1 13,2 0-1-14,-5 0-1 13,4 0 1 0,2 0-1-13,-3 0 2 13,2 0-2-13,-1 0 2 13,-1 0-1-10,0 0 0 10,1 0 0-13,-3 0 0 16,-4-4 0-16,6-2 1 13,-3 1-1-13,0-2 0 15,5 2-1-13,1 2 1 12,1-2 1-14,0 1-1 15,3 4 0-15,-2 0 2 9,2 0-3 6,0 0 2-15,3 0-1 12,-3 0 0-11,6 0 0 9,-6 0 0 2,1 0 1-9,-1 0-1 4,0 0 0 3,-1 0 0-3,-2 0 0 3,0 0 1-9,0 0 1 6,-2 0-2 2,-1 0 1 6,4 0-1-15,-4 0 0 11,1 0 0 1,2 0 0-12,0 0 0 13,5 0 0-12,5 0 0 11,-4 0 0 1,6 0 0-13,-2 0 0 14,3 0 0-14,-2 0 0 14,3 4 0-14,-7-4 1 11,5 0-2 2,-4 3 1-13,5-3 0 12,2 0 0-11,-3 2 1 11,4-2-1 1,0 3 1-13,-5-1-1 13,5 4 1-13,-3-2-2 14,2-2 2-14,1 3 1 13,-3 3-2 0,0 10 2-13,-3 1 0 12,2 10 1-12,1 2-3 11,-1 3 2 0,1-2-1-11,3 5 0 16,0 0 2-16,0-1-3 13,0 2 0-12,0-8 1 11,0-2 0 1,0 3 0-13,0-2 0 15,0-1 5-15,0-1-4 13,0 2 2-12,0-1-3 11,0-1 5-10,0 2-5 9,0-4 4 2,0 0-3-13,0-5 1 15,0 6-2-15,0-9 0 13,0 4 1-13,0-1-1 10,0-3 0 0,0 0 0 1,0 0-1-11,0 3 2 11,0 2-1-2,0 1-1 2,0 3 0-11,0-1 1 9,0-1-1 4,0 4 0-13,-2-3 1 11,-2-4-1 1,1-11 1-12,3 0-1 10,0-5 0 2,0-3 0-12,0-2 0 11,0 0 2-1,0 0 0-10,0 0-1 11,0 0 4-1,0 0-4 1,0 0 2-11,0 0 3 9,0 0 2 1,0 0 3 5,0 0-1-15,0 4 0 2,0 1-1 12,0 0-3-13,0-2-3 10,9 1-1-1,1-2 3-9,3 1-3 11,4 1 0-9,2-3 0 6,6 2-2 1,1-3 1 2,-1 0 1-12,1 0-2 10,1 0 0 3,5 0 1-13,-1 0 0 14,2 0-1-14,3 0 1 10,-5 0-1-2,-4-3 0 6,1 2 0-14,-5-3 1 12,0 1-1-10,3 1 0 6,0-2-1 3,2 1 1 0,-8 3 0-11,10 0 1 14,-6 0 1-14,-1 0-4 9,2 0 5 1,-7 0-5-7,-2 0 2 5,-1 0 0 3,5 0 0 0,-5 0 1-11,3 0-1 10,3 0 0 2,2 0 0-3,6 0 0-9,-2 0 0 11,0 0 0-2,0 0 0 1,-7-5 0-10,4 0-2 11,-4-1 2 2,3 1-1-13,-6-1 1 10,4 0 0 1,-2 3 0-11,-5-2 1 9,5 1-2 1,1 4 2-1,1-3-2-7,2 3 2 7,-6-2-1 1,6-1 0-7,-2 1 0 8,2 2-1 0,1-3 1-11,-2-1 0 8,1 1 1 8,-5 2-1-16,5 1 0 11,-4-4 0-8,-6 4 1 5,1 0-1 4,-1 0 0-11,-8 0 0 10,2 0 0 0,-1 0 0 0,-6 0 0-11,3 0 0 9,1 0 0-1,0 0 0 3,4-2 0-11,0 2 1 9,2-3-1 3,1 3 0 0,-6 0 0-12,0 0 0 9,3 0 0 1,-8 0 0-8,2 0 0 4,-2 0 0 3,3 0 0 2,-3 0-1-3,0 0 1-7,4-3 0 8,-4 3-3-2,0-3 2 2,3-3 1 0,1 1-3 0,-2-3 3 1,1-4-2-9,1 2-1 7,-4-5 2 1,0 5-2 0,0-6 1 2,0 0 0-11,0-1 1 9,0-3 0 1,0 1 1-1,0-1 2-7,0-3-2 7,0 4 0-1,0-1 0 2,0 6 0 2,0 3 2-12,0-6-2 7,0 3-1 4,0-3 0-3,0 0 1 0,0 0 0-5,0 0-1 5,0 4 1 2,0-2 1 0,0 4 0-1,0-1-1-8,0 5 0 8,0-4 0-1,0 2 0 3,0-5 0-9,0 3 1 4,0-1-3 3,0-2 3-1,0 6-2 1,0-5 2 0,0-4-2-6,0-3 1 4,0-4 0 2,0 4 0 2,0 4 1-2,0-1-2-6,0 3 2 4,0-3-2 2,0-3 2 0,0 5-1 0,0-5 0 0,0 3 0-9,0 0 0 9,0 0 0 0,0 2 0-1,0 0 1 4,0-2-1-12,0 4 0 9,0 6-1 3,0 3 2-12,0 4-1 9,3-3 0-2,-3 0 1 3,0-2-2 0,0-4 1 0,1 4-1-8,-1-10 2 5,0 2 0 3,5 1-1-2,-5 4 0 4,0 6 0-12,4-1 0 10,-4 3-1-2,0-6 1 1,0 0 0-1,3-5 0-7,-3-3 0 8,3 0 0 0,-3-3 1 2,1 0-1-11,-1 6-1 12,0 2 1-2,3 6 1 4,-3 1-1-14,0 2-2 9,0-3 2-8,0 3-1 10,0 0 0-2,0 0 0 1,0 0 1-10,0 0-3 11,0 0-2 0,0 0-1-10,0 0 1 9,0 0-3-1,0 0-7 2,0 0-9-11,0 0-20 12,0 0-20-3,0 0-41-9,-4 0-46 10,-6 0-88-1,1 0-388 2</inkml:trace>
    </iact:actionData>
  </iact:action>
  <iact:action type="add" startTime="73747">
    <iact:property name="dataType"/>
    <iact:actionData xml:id="d14">
      <inkml:trace xmlns:inkml="http://www.w3.org/2003/InkML" xml:id="stk14" contextRef="#ctx0" brushRef="#br0">16370 5224 326 0,'0'0'159'14,"0"0"-6"-14,0 0 6 9,0 0-56 0,0 0 11 0,0 0-2 2,0 0 1-11,28 0-2 8,-28 0-19 1,4 0-11 1,-4 0-10-1,0 0-22-8,0 0-13 7,0 2-9 0,0 4-9 1,0-2-1 0,-16-2 0-2,0-2 2 3,-1 3-3-3,-4-1 1 3,1 2-2-10,1-2-3 10,-3 0 1-2,-4-2-3 3,0 5-2-10,3-4-1 6,-2 2-1 3,2-3-4-2,6 0 3 1,-2 0-2 0,-1 0 0 2,-1 0-1-11,5 0-1 10,-4 0 2-1,3 0-1-6,-2 0 1 5,0 0-1 1,-3 0 3 3,-1 0-2-12,6 0 0 10,-2 0-1-2,0 4 1 1,3-4-1 1,2 0-1-9,-5 0 1 8,-2 0-2 1,4 0 2-1,1 0-2-7,2 0 0 7,-5 0 1-1,1 0-1 1,2 0 1-1,-1 0-1-6,-2 0 1 7,-1 0-1 1,3 0 0 0,-2 0 0 0,4 0 1-10,-2 0-1 8,4 0 1 4,-3 0-1-3,1 0 0-9,-1 0 0 10,-8 2 1-2,3 9-1 2,-3-5 2-8,3-1-1 6,7-2-1 0,-2 0-2 3,3 0 1-3,-4 0 2 2,6 0 0-6,4-3-1 4,-2 2 0 1,5 1-2-7,0-3 3 6,-1 3-1 1,1-3 0 0,4 2-1 3,0-2 1-12,-3 0 1 9,3 0-1 2,0 0 0-10,-1 4 0 7,-2 4-1 3,0 4 2-2,-3 5-1 1,5 4 0-9,-2 3 1 9,3-4-2 0,-3 7 1-7,-1 1 0 5,4-2 0 3,0-2 0-9,0 7 1 6,0-4-1 1,0 3 0 0,0 1 0 0,0-4 0-6,0 3 0 6,0 0 0 0,0 6 0 2,0-4 0-9,0-2 0 5,0-2 0 2,0-4 0-1,0 0 0 3,0 1 1-9,0 7-1 6,0-2 0 6,0 5 0-14,0-5 0 12,0 1 0-1,0-6 0-11,0 0 0 7,0-3-1 4,0-1 3-3,0-5-3 1,0-2 2-8,0 1-1 8,0-2 0 0,0 4 0-1,0 5 0 1,0 4-1 1,0 5 1-8,0-1 0 4,0 2 0 6,0-10 1-2,0-7-1-7,0-4 0 6,0-9 0 1,0 2 0-9,0-4 0 11,0 0-1-3,0 2 2-7,0 1-1 10,0-1 1-10,0 2-2 6,0 1 2 2,0 0-2 2,4-2 3-12,2 1-2 10,8-4 0 5,9 0-1-15,-2 0 1 11,5 0 0-8,-3 0-1 6,0 0 1 2,0 0 0-10,-1 0 1 10,1 0-1 2,6 0 0-13,-1 0 0 15,8-4 0-15,-5 1 0 15,2 3 1-15,0-1 0 13,-5 1-2-10,-1 0 2 11,2-4-2-14,-1 1 1 12,4-3 0-10,-2 4 0 9,-4-7 0 0,2 7 0-9,-8-2 2 10,3 4-2-9,-5-2 0 4,5 2 0 7,1-3 0-14,1 3 1 9,-2 0-1 2,-2 0 0 3,2 0-1-14,-1 0 2 14,1 0-2-13,0-2 3 12,3-1-3-13,-6-4 1 11,6 5 0 1,-4-1 0-12,1-2 1 15,1 5-2-15,-1-4 2 11,-3 4-1-8,3 0 0 11,0-3 0-14,2 2 1 9,1-3-1 2,-3 4 0-8,-1 0 0 8,-5 0 0 0,-2 0-2-11,5 0 2 11,-7 0 1 2,3 0-1-13,-4 0 0 11,4 0-2-9,-3 0 2 7,-6 0 2 6,0 0-2-15,-2 0 0 14,-5 0-1-14,1 0 1 8,-1 0 0 6,0 0-4-14,0 0 4 12,0 0 1 1,0 0-1-13,0-5-3 10,0-7 2 1,0-3-1-11,0-9 2 13,0-1 1-11,0-5-1 5,0-5-2 7,0-1 2-14,0 1 0 9,0 3 0 0,0 0 2 1,0 7-4 0,0-3 5-10,0 0-6 10,0 2 4-1,0 2-2 2,0 0 2-11,0-1 0 11,0 3 0 0,0-1-2-11,0-1-1 9,0 1 1 2,0-6 1-3,0 4 0-5,0 0 0 7,0 0 2 0,0 2-2-7,0 3 2 4,0 2-4 3,0-4 1 0,0 4 1 1,0 1 0-11,0 5 0 11,0-3-1-8,0 2 2 7,0 2-2-7,0-2 2 7,0-2-1 3,0 1 2-2,0-1-2-11,0 2-3 10,0-1 3-7,0-1 0 5,0-1 0 3,0 5 1-3,0-2 0 3,0-4-1-11,0 4 0 10,0-6-1 2,0-1 1-12,0 1 0 10,0-1 0-1,0 3 0 1,0 3-2-9,0 3 2 7,0 2 1 1,0 5-1 1,0 4-1-7,0-4 1 4,0 4 0 6,0-3-1-11,0 3 0 9,0 0 1 0,0 0 0-11,0 0 2 11,0 0-4 0,0 0 2-10,0 0-2 10,0 0 2-1,-6 0-3-9,-4 0 3 11,-4 0-1 2,1-6 3-14,-2 3-1 14,-4-5-1-14,-1 0-1 10,-3 3 1 7,-3-5 0-17,-2 8 1 2,-4-1-2 9,5 1 1-8,2 2 0 4,2 0-6 10,6 0-12-17,-2 0-70 15,-2 19-83-15,20-6-123 16,1 9-301-16</inkml:trace>
    </iact:actionData>
  </iact:action>
  <iact:action type="add" startTime="76567">
    <iact:property name="dataType"/>
    <iact:actionData xml:id="d15">
      <inkml:trace xmlns:inkml="http://www.w3.org/2003/InkML" xml:id="stk15" contextRef="#ctx0" brushRef="#br0">15777 6466 491 0,'0'0'150'14,"0"0"-46"-14,0 0-28 12,0 0-39 3,0 0-8-15,0 0 25 14,0 0 22-14,6-3 5 13,-6 3 4-13,0 0-15 17,0 0-19-17,0 17-13 16,0 5-11-16,-3 1-14 16,-7 4-4-16,3 7-3 15,-5 0 1-15,11 6-1 1,-5 2 8 10,1 3 1 2,3 1 1-12,-4-2-2 13,1-4-3-14,1-2-2 14,0 3-3-14,-1-2-4 13,2-1 0-10,1-1-2 8,2 0 2 3,0-1 0-14,0 0 1 14,0 1 2-14,0-5-2 13,0 1 0-13,0-5 2 14,0-3-3-11,0-5-1 10,0-3 3-13,0 0-2 13,2-5-1-2,-2 1 3-11,3-2 1 15,-3-5-1-15,0-3 1 15,5-3 3-15,-5 0-5 15,4 0-3-15,-4 0 1 13,0 0-1-13,0 0-1 14,0-9 0-12,0-15 1 7,0-3-1 1,0-3 1-7,0-1 0 5,-12 3 0 3,-4-3 0-8,-4-2 1 8,-2-4-2 0,1 3 0-7,0 0 1 6,4 9-1-6,5 3 1 6,1 7 0-6,8 9 0 6,1 1 0 4,2 5 0-14,0 0 0 10,-2 0 1 3,2 0 1-13,0 0-1 14,0 0-1-14,0 0 2 13,0 0 2-13,0 15 2 12,2 9 13-2,10 7 9-10,1 3-6 10,0-1 0 1,2 4-1-2,1-3-8-9,-3-3 0 11,-3-6-3-2,3-5-1 4,-3-7 0-13,0-7 0 9,-3-2 0 0,6-4 4 2,3 0-3-11,2 0-3 10,1-4-2-1,-2-13 2 4,0-5 5-13,4 0-5 8,-5-9-2-4,0-6-3 5,-3 0-1 0,1-3-1-5,4 3-1 4,-3 5 0 2,9 9-3-6,-3 16-11 5,4 7-56 0,0 0-84 1,-15 0-92-2,-4 5-309-5</inkml:trace>
    </iact:actionData>
  </iact:action>
  <iact:action type="add" startTime="78299">
    <iact:property name="dataType"/>
    <iact:actionData xml:id="d16">
      <inkml:trace xmlns:inkml="http://www.w3.org/2003/InkML" xml:id="stk16" contextRef="#ctx0" brushRef="#br0">22506 5328 442 0,'0'0'263'13,"0"0"-90"-1,0 0-53-12,0 0-43 16,0 0-18-16,0 0-24 12,0 0 0-11,9-3 18 13,-30 3-4-14,-2 0 0 14,-2 0-4-14,-1 0-16 17,-1 0-6-17,1 0-5 16,-5 0 5-16,4 0-1 14,-5 0-3-14,1 0-1 15,-2 0 0-15,3 0 2 17,-1 0-6-17,4 0 4 13,-2 0-3-13,3 0-4 10,5 0-4 5,-1 0-3-15,4 0 0 17,-6 0-1-17,4 0 1 3,-3 0 0 7,3 0 0-6,-4 0 0 7,1 0 0 3,3 0 0-14,-3 0 2 16,3 0 0-16,-4 0-4 14,7 0 0-14,-6 0-1 15,5 0 0-15,-5 0 1 11,6-3-1-10,-5 3-1 14,-3 0 2-15,2 0 0 14,-3 0-2-14,6 0 0 12,-8 0 0 0,5 0 1-12,0 0 0 11,-3 0-1-7,-2 0 0 8,-5 0 3-9,0 0-3 12,2 0 0-15,-1 3 0 12,8 5 0 1,0-3 0-13,7 2 0 14,-2 2 0-14,8-1 1 10,-2-3-2-7,-1 0 2 7,4 2-2 7,6-2 1-17,-5-2 0 3,6-3 0 6,2 2 1 1,1 1 1-1,0 9-2-8,0 3 1 9,0 2-1-1,0 10 2 3,0 1-2-12,0 2 1 9,0 1-1 1,0-1 1 4,0 0-1-14,0 1 0 12,0-6 0-12,0 3 0 10,0 3 3 2,0-6-3-12,0 0 2 12,0 0-2 0,0-1 1-12,0 6-1 12,0 4 1-10,0 5-1 8,0 1 1 4,1-1 1-14,-1-4-2 13,0-3 3-12,3-7-2 14,2 0 4-15,-1-5-3 17,-3 0-1-17,-1-1 0 15,3 3 0-15,-3-1 1 17,0-2-1-17,0 6 1 3,0-4-1 14,5-5 0-17,-5 4 0 17,3-6 1-17,-1 0-1 3,-2-6 0 11,0 1 1-12,3 0-1 13,0-3-1-15,2 2 0 16,-2-5-1-16,-2-1 3 16,2 2-2-16,6-3 1 17,-5 6 2-17,6-4-2 2,0-1-1 14,2-2 2-15,2 0-2 15,7 0 2-16,-4 0-2 17,6 0 2-17,3 0 1 16,-3 0 2-16,12 0-1 2,-1 0-1 11,5 0 2-10,4 0 3 12,-2 0-1-15,-1 0-5 16,1 0 2-16,-2 0-3 18,2 0 2-18,-2 0 0 3,-1 0 0 11,-2 0-3-14,0 0 0 15,2 0 0-13,-5 0 2 12,0 0-1-14,1 0 0 15,-1 0 1-15,-3 0-1 18,10 0-1-18,-3 0 0 16,-2 0-1-16,6 0 0 15,-2 0-2-15,-7 0 3 3,-5 0 0 11,-2 0-1-11,-3 0 2 10,1 0-2-13,-3 0 2 16,3-2-1-16,-1 2 0 14,-2 0 0-14,4 0 0 17,-9 0 1-17,1 0-1 14,-4 0 0-14,1 0 0 18,0 0 1-18,-6 0-1 15,6 0 0-15,-2 0 0 15,-3 0 0-14,-1 0 0 1,2-3 0 10,-2-1 1 4,-2 4-3-16,-1-3 3 2,-4 2-2 13,0-3 1-15,0 2 0 17,0-4-2-16,0-3 2 13,0-2 0-14,0-3 0 17,0-3 0-17,0 0-1 9,0-5 1 5,0-4 0-13,0 4 1 1,0-3-1 12,0 1 0-11,0-6 0 6,0-1 0 5,0-6 0-14,0-1 0 11,0-6 0-8,0 4 0 8,0 3 0 2,0 3-1-13,3-1 1 11,-3 5 1-10,0-1-1 11,0 4 0-2,0 1 0-8,0-5 0 8,0-4-1 4,0-2 1-14,0 3 0 14,0 0 0-14,0 3 0 11,0 2 0-8,0 7 1 6,0 5-1 7,0 6 0-16,0 0-1 12,0-3 1-10,0 0 0 6,0-5-1 6,0-4 1-14,0-2 0 14,0 4 0-14,0 5 0 14,0 7 0-13,0 7 0 11,0 2-2-10,0 0-2 9,-7 0-8 2,-5 0-14-13,-4 17-43 13,-3 14-69-12,9-18-74 9,6 1-113 4</inkml:trace>
    </iact:actionData>
  </iact:action>
  <iact:action type="add" startTime="80683">
    <iact:property name="dataType"/>
    <iact:actionData xml:id="d17">
      <inkml:trace xmlns:inkml="http://www.w3.org/2003/InkML" xml:id="stk17" contextRef="#ctx0" brushRef="#br0">21858 6416 504 0,'0'0'139'11,"0"0"-18"1,0 0-45-12,0 0-20 12,0 0 3-1,0 0-11-11,0 0-3 9,-31 62 1 2,18-43 0-3,0 3-15-7,0 1-10 12,6-1 2-12,-3 3-6 8,3-1-5 3,4 4-2-1,-3-1 1-11,-1 10 3 11,4 2 5-3,1 0 6 4,2 6-1-12,-3-3-4 8,-2 2-3 3,2-2-4-8,1-3-7 6,-1-4-2 1,3 3 1 0,0-4 5-8,0-4 2 8,0 1 3-1,0-1 4-7,0 4-1 8,0-4-6 0,3 0 1-7,-1-8-5 6,1-5-3 2,-3-5 1-10,5-7 0 7,-5 1-6 0,0-1 3 4,3 4-1-10,-1 1 1 6,4 5-2 2,-2-1 1-1,-1 0 0-6,-3-3-2 5,3-3 0 3,-3-2 1 0,0-3 0-11,0-3 0 10,0 0-1 1,0 0 0-1,0 0-1-10,0 0 0 9,0 0-5 1,0-24 6 3,-6-6 0-13,-6-2 2 11,-4-4-4-9,3 1 2 9,-3 5 0-9,5-2 0 8,-2 3 0-1,0 8 0 0,-2 0-1-6,2 6 1 7,-3-3 0 1,2 4 0 3,2 1-1-14,5 0 1 11,0 9 1-10,4 0-1 8,0 1 0 4,3 3 0-13,0 0 0 9,0 0 2 2,0 0-1-10,0 0 2 7,0 0-3 1,0 0 7 2,0 17-4-1,0 8 3-10,9 4 5 12,1 1 2-1,3-1 0-11,-2-4-7 9,2-2 5 2,3-1 3-1,-4 0-3-10,4 1 2 11,-3 0 7-1,-3-3-7-8,0-7 2 6,0-1-4 4,1-5 1-11,-4-3 0 9,6-4-1 2,0 0-1-11,0 0-4 11,-3 0-2-1,-3 0 4-11,3 0 5 12,1 0 2-3,-4 0-1-8,2 0-7 15,1-6-4-16,3-16 0 13,7-12-1-12,0-6 1 9,6-4 2-5,-4-4 6 5,3 6-3 5,-11 10 1-15,4 8-2 5,-5 9-3 3,-7 5-1 7,4 1-2-15,-7 0-1 11,1 1-1-1,3-1 0-8,6 0-2 12,0 1-14-14,2-1-30 16,1 6-31-16,-3 3-60 13,-10 0-62-12,1 0-97 9</inkml:trace>
    </iact:actionData>
  </iact:action>
  <iact:action type="add" startTime="86723">
    <iact:property name="dataType"/>
    <iact:actionData xml:id="d18">
      <inkml:trace xmlns:inkml="http://www.w3.org/2003/InkML" xml:id="stk18" contextRef="#ctx0" brushRef="#br4">13614 7756 510 0,'0'0'236'15,"0"0"-105"-15,0 0-32 12,0 0-50 6,0 0-1-18,0 0 16 0,0 0 0 9,0 86 0 5,0-57-12-14,0 2-3 14,0 0-5-14,0 1-2 15,0-2-18-15,0 2-6 13,0 4-8-12,0-1 0 12,0 8-4-12,0-11 4 11,0 4 7-2,0-8 3 1,0-9 1-11,0-2-3 9,0-6-4 4,0 0 2-13,8 2-1 9,-4-3 3 3,8-2 3-12,-5 4-3 12,3-4-4-2,3-1-3-9,2-3-2 7,5 2-1 3,2-1-1-2,5-1 2-6,1 1-1 6,2-5-1 3,6 6 1-12,-2-6 3 10,2 7 4 2,-3 3-3-9,1-3 5 5,2 8-6 2,-4-10 0-6,4 4-2 4,-6 0 3 3,4-3-3-9,2-3-5 7,-3 1 0 4,5 0 1-13,1-4-5 10,-4 0 7 2,11 0-3-9,-7 0 0 5,5 0 2 3,1 0-2-9,1 0 3 8,-5 0 1 0,-5 0 1-8,2 0-3 9,1 0 0 2,-3 0-3-13,2 0 1 11,-3 2-1-8,-1 1 0 6,-3 1 2 2,8 3-2-9,2-4 1 6,-1 0-2 3,1-1 1-1,-8 1-1-9,5 0-1 8,-2-3 2 2,0 0-2-9,8 0 1 9,-1 0-1-2,-2 0 2 3,2 0-3-12,-2 0 2 13,4 0 0-12,4 0-1 10,3 0 1-8,5 0 0 8,1 0-1-1,3 0-1 0,-5 0 2-10,-2 0-2 10,-8 0 2 1,-5 0-1-9,-1 0 1 6,4 0 0 3,2 0 2-9,8 0-1 8,2 0-1 1,1 3 0-8,4 0 0 6,-2 0 0 2,2-1-2-10,0-2 0 9,-4 3 0 0,-1 0 0 2,-2-1 0-12,-5 2 0 10,-1 4 0 2,-2 2 0-12,9-3 0 14,0 5 0-14,3-5 0 14,6-1 0-11,-2 2 0 10,4-4 0-13,-1-1 0 10,3-3 0 4,5 0 0-14,-5 0 0 11,1 0 0 3,-2 2 0-14,-3 5 0 3,5-6 0 6,-1 6 0 1,-1-7 0 4,3 0 0-14,-2 0 0 13,1 0 0-13,-5 0 0 11,3 0 0-8,-3 0 0 9,2 0 0 0,1 0 0-12,-8 0 0 11,-2 0 0-7,-2 0 0 6,-4 0 0 4,5 0 0-14,-5 5 0 14,3 1 0-14,-2-4 0 11,-4 2 0-9,4-4 0 10,-4 0 0 4,5 0 0-16,4 0 0 3,-6-10 0 9,-4 3 0-9,3 0 0 8,-11 2 0 3,1 2 0-14,1 3 0 16,0 0 0-16,1 0 0 3,1 0 0 9,2 0 0 2,7 0 0-14,-4 3 0 14,9-3 0-14,1 0 0 17,-6 0 0-17,-1 4 0 3,-5-4 0 11,-3 1 0-12,1 2 0 12,-1-3 0-14,2 0 0 16,3 4 0-16,0-2 0 11,0 3 0-8,-2-1 0 10,1 2 0 2,-7-6 0-15,4 0 0 2,1 0 0 10,2 0 0 5,-2 0 0-17,3 0 0 2,-3-12 0 10,-4 3 0-9,-5 1 0 8,-1 0 0 6,-2 3 0-17,-1-2 0 4,-7 5 0 9,2-2 0-13,-4 2 0 15,-2-2 0-15,6 4 0 16,-2 0 0-16,-1 0 0 12,3 0 0-11,6 0 0 13,-1 0 0-12,-3 0 0 12,3 0 0-13,0 0 0 10,-1 0 0-8,-3 0 0 11,-3 0 0-12,4 0 0 13,-6 0 0-15,1 0 0 16,5 0 0-16,2 0 0 16,2 0-3-16,1 4 3 14,-1 2 0-14,5-1-1 14,4 0 1-14,-5 2 0 16,0-2-1-16,-6-1 0 18,4-3-1-18,-4 2 1 3,-4-3-1 10,9 0 1-10,-2 0 1 13,1 0-1-16,1 0 0 16,3 0 0-16,-6 0 1 18,-1 0-1-18,-3 4 0 3,-9-2-4 11,7 3 1-14,-3-1 2 16,5-4-1-16,2 2 2 17,-2-2-3-17,0 0 3 15,0 0 0-15,-2 0-2 15,5 0 2-15,0 0 1 17,3 0-1-17,2 0-1 4,-5 0-3 12,5 0 3-16,-6 0-4 16,-3 0 4-16,4 0-5 3,-5 0 4 10,1 0 1-10,2 0-1 12,2 0 2-15,0 0-1 18,1 0 1-18,-6-2-1 22,-3-4 1-22,1 3-1 0,-5 3 1 17,0 0-1-17,4 0 2 2,-4 0-3 12,7 0-1-11,7 0 0 11,-1 0 3-14,2 0-4 16,0 0 2-16,2 0-1 15,-3-2 2-15,-4-5 1 14,6 2 0-14,-5 0 0 15,2-3 1-15,3 1 0 16,2-1-1-16,-5 3-2 15,1-1 1-15,-1 0 0 13,-2 2 0-13,-2 3-1 11,-5 1 2 2,-3 0 0-13,-1 0-1 12,-1 0-1-1,1 0-1-11,0 0 4 12,1 0-2-10,-1 0 1 6,-1 0-1 6,-2-6 0-14,-2-8-1 10,5-6-1 3,-4-4 0-13,0-2 1 11,-2 3 1-6,1 3 0 7,1 7 2-12,0-3 0 13,4 6-1-9,-1 2 1 5,-6-1-1 5,-2 1 2-14,0 2-1 10,-1-3 0 1,3-1 0-11,3-2 0 11,7-5 0-6,-1-2 0 5,1-7-1 1,0-8 0-10,-6-5-7 13,-4 2-19-10,-2 4-16 5,-9 4-21-6,0 16-26 7,-2 7-9 0,0 6-90-7,0 0-44 5,0 0-281 3</inkml:trace>
    </iact:actionData>
  </iact:action>
  <iact:action type="add" startTime="89916">
    <iact:property name="dataType"/>
    <iact:actionData xml:id="d19">
      <inkml:trace xmlns:inkml="http://www.w3.org/2003/InkML" xml:id="stk19" contextRef="#ctx0" brushRef="#br4">18799 14897 552 0,'0'0'271'17,"0"0"-86"-17,0 0-50 8,0 0-21 6,0 0-4-14,0 0-18 14,0 0-16-14,8-11-15 12,16-8-13-12,13-5-14 16,12-4-3-16,15 3 6 9,8 3-7 7,8 3-2-16,4 1-3 13,7 8-3-13,-4-2 2 14,0 3-9-14,0 6-5 15,0-3-4-15,-20 6-2 18,-6 0-3-18,-18 0 3 16,-11 0-1-16,-7 0-1 3,-7 0 1 7,-3 0-2 6,-5 0 1-16,-6-2-2 14,5 0 0-14,-6-5 0 11,-1 7 0 2,-2 0 0-13,0 0-1 16,0-3-1-16,0-2-1 19,-18-12 3-19,-28-5 0 0,-19-6 2 12,-21-4-2-9,-10-4 3 9,-8-5-3-7,-2-2-4 6,6 4 2-6,0-1 0 4,4 7 2-5,11 4-2 7,5 9 2-8,9 10 0 8,12 1-1-8,15 9 2 9,11 0 2 1,13 0-3-13,15 0 0 15,1 0 1-15,4 0-1 12,0 9 5-12,0 18-5 13,22 8 2-11,4 4-2 8,1 6 2 1,2 3-2-7,3 5-2 7,9 0 2-7,2 7 2 7,7 2 0-6,-3-4-2 3,3 7 1 6,-7 2 0-14,-2 4 1 13,2-4-2-13,-7-5 1 10,5-7 0 2,-2-7-1-12,-8-11 2 12,-14-12-1-9,0-10 0 8,-14-10 0-7,0-5-1 4,-1 0-4 3,-2 0 3-1,0 0-1-9,0 0 1 9,0-8 1 0,0-21 0 3,0-7-1-13,0-3-1 10,0-14 2 1,0-4 0-11,0-2 0 10,0-8 1 2,0-10-3-12,0-9 2 11,0-10-1 1,18 3-1-12,6 1 1 13,-10 13-1-11,2 15 1 7,-3 10 0 4,0 14-3-13,-3 6 3 10,2 9-2 3,-3 0 2-12,1-3 0 11,0 0-1-11,-3 2 0 11,-4 7 0-10,3 6 0 9,-6 6-1-7,0 5 1 6,0 2-1 2,0 0 2-10,-9 0 0 8,-14 22 1 0,-10 15 0-8,2 7 2 10,-2-1-2 0,1 1-1-12,-1-4 1 13,-6-1 0-12,2 7 1 9,-6 4-1-5,-2 6 2 4,6-3-1 5,-11-5-1-14,10-1 1 11,-1-7 0-7,6-8 1 4,-4-5-1 4,6-4-1-11,0-4 1 15,5-1 3-16,8 4-3 13,-6 7 5-12,8 3 2 12,-2 5-6-10,8-7 0 8,4-3 2-7,-1-14-4 4,6-4 2 4,3-3-5-1,0-1 6-10,0-1-5 8,-1 1 4 3,-2-5-2-12,3 5 0 11,-3 3-1 1,3-2 0-12,0 0-4 11,0-4-7-10,0-2-17 10,0 0-49 2,0-2-76-12,0-10-110 9,0-10-78 3</inkml:trace>
    </iact:actionData>
  </iact:action>
  <iact:action type="add" startTime="97506">
    <iact:property name="dataType"/>
    <iact:actionData xml:id="d20">
      <inkml:trace xmlns:inkml="http://www.w3.org/2003/InkML" xml:id="stk20" contextRef="#ctx0" brushRef="#br4">15654 8546 525 0,'9'2'199'13,"-7"-2"-110"-13,-2 0-29 12,2 0-23-2,1 0-4-8,1 0 13 7,2 0 6 2,1 0 15-10,0 0 6 10,2 0-9-1,-2 0 19-9,6 0-16 12,-2 0-18-3,2 4-14-10,-2 1-8 15,1-3-11-15,5 2-2 12,-1-4-5 1,-4 2 2-13,7 5 0 9,-2 1 10 4,3-3-3-13,-1 7-5 11,1-1 9-2,4-2-2-7,-3 4-3 9,-2-4-7 1,-1 1-4-12,-2 2-2 13,-3-1 1-13,1 3-4 11,-1-1-1 2,0 8 0-13,2 2 2 12,-2 4-2-10,0 7 2 10,-3-4-2 2,-1 2 1-14,1-7 2 12,-6-5-2-12,0-3 2 14,1-3-2-14,-4-3-1 14,2 6 2-12,2 0-1 7,-3 0 1 5,1 3-1-14,5-3 4 17,-6-4-3-17,1 4 1 18,-1 0 0-18,-2-3 0 2,3 6 0 15,-3-6 0-17,0-1 1 17,4-3-1-17,-4-5 0 19,0 1 0-19,0-1-2 0,0 0-1 16,0 4 1-16,0-1-2 14,0-1 2-13,0-2-2 10,0-5 2-8,0 0 0 7,0 0-1 4,0 0 1-14,0 0 0 15,0 0-1-15,0 0-1 16,0 0 1-16,0 0-1 16,4 0-4-16,-4 0-1 9,0 0 5-8,0 0-1 11,0-25 2 1,0-6 2-13,0-4-1 12,0 5-1-9,0 3 0 7,0-3 1-6,0 6-1 8,3 1 0-8,-1 1 1 6,5-4 0-8,2 5-1 11,-2-3 0 2,-3 7 0-15,-1 2 1 13,3 0-1-13,-2 4 0 4,-4-1 0 9,3 3 1 1,2 4-1-14,-5-3 0 14,5-1 0-14,-2 1 0 13,5-1 0-13,0 1 1 13,-3-1 0-12,2 1 0 18,-4 0 1-19,7-1 1 12,0 0 2-12,3 2-1 16,-1-3 1-16,-4-4-2 16,8 4-2-15,-4-1-1 17,4-4 1-18,-6 4-1 4,3 6 0 8,-7 0-1-12,-2 1 1 17,-1 4 3-17,-3 0-2 16,3-3 2-16,1 3 0 16,5-3 1-16,3-4-1 16,4 4-2-16,0-7 1 15,-2 5-1-15,1-5-1 3,5 1 0 12,-1-3 0-15,-2 1-2 17,-4 0 4-17,-3 5-3 17,-7 1 3-16,0 3-4 17,0-2 4-18,4 4-1 0,-5-3-1 17,5 3 1-17,0-3 1 17,-3 0-2-17,4 1 6 4,-2 2 0 11,-2 0-2-15,-1 0-3 16,-3 0 2-16,3 0 2 13,4 0 8-13,0 0 2 13,8 0-8-11,-2 0-2 10,10 0-4-9,-1-3 1 6,1-1-1 7,-6 2 0-16,-2 2 1 14,-7-3-2-14,-5 3 0 12,-3 0 0-12,0 0 0 12,0 0-4 0,0 0-18-12,0 0-39 13,0 9-54-12,0 2-88 10,-3 5-128-2</inkml:trace>
    </iact:actionData>
  </iact:action>
  <iact:action type="add" startTime="99387">
    <iact:property name="dataType"/>
    <iact:actionData xml:id="d21">
      <inkml:trace xmlns:inkml="http://www.w3.org/2003/InkML" xml:id="stk21" contextRef="#ctx0" brushRef="#br4">15708 10513 615 0,'0'0'223'18,"0"0"-82"-18,0 0-41 16,0 0-3-16,0 0-7 17,0 0 21-17,0 0-38 18,0 0-15-18,0 0-4 0,0 0 0 16,5 0-2-16,5 0-8 19,1 0-7-19,5 0-9 17,-2 0-6-16,-1 0-3-1,5 0 1 16,2 0 0-16,0 0-2 17,3-4-4-17,3 2-1 17,0-1-5-16,-1 1-2-1,1-4 2 18,-3 6-2-18,-2 0 1 17,2 0-4-17,-6 0 3 3,6-3-3 11,-4 3 6-12,-1 0 3 13,2 0 1-15,-1 0-1 16,-2 0-4-16,-2 0 0 16,5 0-3-16,0 0 2 14,4 0-7-14,-3 0 3 21,4 0 1-21,-2 0-4 0,0 0 4 17,0 0-2-17,2 0 5 17,-3 0-6-17,3 0 1 2,-2 0-2 11,0 0 0 4,-3 0 0-17,-2 0 0 0,-2 0 0 13,4 0 0 2,0 0 0-15,3 0 0 19,-2 0 0-19,5 0 0 0,-5 0 0 19,0 0 0-19,6 0 0 2,-2 0 0 14,-5 0 0-16,3 0 0 13,-5 0 0-13,8 0 0 12,-6 0 0 3,6 3 0-15,0-3 0 20,-1 6 0-20,0-4 0 0,-4 1 0 15,1-1 0-15,-3 2 0 13,4 0 0-11,-3 0 0 10,4-1 0-9,3 3 0 5,-4-4 0 11,3 5 0-19,2-3 0 3,0 2 0 10,8 2 0-10,-4-1 0 11,-2-5 0-14,-2 5 0 17,-5-6 0-17,-4 3 0 17,-5-4 0-17,1 0 0 3,5 3 0 11,-1-1 0-14,-2 1 0 19,6-3 0-19,-2 2 0 16,-1-2 0-16,3 0 0 3,-3 0 0 12,-4 0 0-15,2 0 0 15,-2 0 0-15,4 0 0 17,0 0 0-17,4 0 0 16,-4 0 0-16,0 0 0 14,0 0 0-14,-4 0 0 15,0 0 0-15,-1 0 0 22,2 0 0-22,-1 0 0 0,-3 0 0 18,2 0 0-18,-7 3 0 20,4-3 0-20,0 0 0 0,-8 3 0 15,0-3 0-15,2 0 0 14,-3 0 0-14,4 0 0 15,-4 0 0-15,-1 0 0 11,2 0 0 4,-4 4 0-15,0-4 0 13,0 0 0-13,0 0 0 13,0 0 0-13,0 0 0 10,0 0 0 2,0 0-42-12,0 2-107 10,-22-2-97 2,11 0-138-9,-2 0-323 6</inkml:trace>
    </iact:actionData>
  </iact:action>
  <iact:action type="add" startTime="109177">
    <iact:property name="dataType"/>
    <iact:actionData xml:id="d22">
      <inkml:trace xmlns:inkml="http://www.w3.org/2003/InkML" xml:id="stk22" contextRef="#ctx0" brushRef="#br0">15999 9445 760 0,'9'0'249'17,"-5"0"-85"-17,-1 0-37 12,-3 0-27-12,0 0-45 19,0 0-13-19,0 0-9 17,0 0 3-17,0 0 7 0,0 0-6 19,0 0-3-19,0 0-1 17,0 0 3-17,0 0-6 19,0 0-5-19,0 0-5 0,0 0-3 17,0 0 1-17,0 0-8 18,-10 0 2-18,-3 0 0 0,-3 0 5 20,1 0-7-20,2 0-4 15,0 0 3-15,6 0-3 19,-3 0 0-19,0 0 0 0,1 0 6 19,2 0-2-19,-1 0 2 18,-2 0-2-18,-1 0 1 0,-5 0-3 19,0 0 1-19,0 0-3 17,-4 0-5-17,5 0 5 1,-2 0-5 16,4 0 2-17,-3 0-2 19,4 0 3-18,-2 0-4 16,-4 0 0-17,2 0 0 0,-1 0 0 16,-1 0 0-16,1 0 0 17,-2 0 0-17,-3 0 0 18,4 0 0-18,-3 0 0 2,5 0 0 14,2 0 0-16,1 0 0 19,-3 0 0-19,1 0 0 0,-3-4 0 16,2 3 0-15,-5 1 0 15,1-6 0-15,-3 3 0 16,5 0 0-17,-6 0 0 17,5 3 0-17,-1-2 0 0,2-2 0 19,2 4 0-19,2 0 0 4,-7 0 0 13,6 0 0-17,-3 0 0 15,-1 0 0-15,3 0 0 17,-5 0 0-17,5 0 0 16,4 0 0-16,-4 0 0 3,6 0 0 14,4 0 0-17,-1 0 0 11,3 0 0-9,-1 4 0 16,-2-2 0-18,3-2 0 16,-5 3 0-16,5-3 0 17,4 3 0-17,-3-3 0 1,-5 0 0 11,8 0 0 3,-1 0-2-15,-3 3 1 13,1-1 0-13,-4 2 1 17,2 1 0-17,-4-2 0 13,5 2 0-13,-3-2-8 16,1 2 2-16,-1 4 1 18,2 0 5-18,-2 2-1 3,3-3 0 7,0 7 1 2,-4 2-2-12,2-1-4 15,1 5 0-15,0-1 3 12,2 7 1-9,2-1 0 11,1 2 2-14,-4-1 0 19,-1 3 0-19,2 5 0 13,3 1 0-13,-1 1 2 14,1-1-3-14,0 0 2 13,0 1-2-11,0 0 2 9,0-3 0-7,0 0 0 7,0-4-1 5,0-2 0-16,0 1 0 2,0-2 0 9,0 5 1 4,0-2-2-15,0 2 2 12,0-4-2-12,0-4 2 11,0-1-1 1,0-3 0-11,0-3 0 10,0-3 0 0,0 3 1-11,0-5-2 14,0 1 2-14,0-1-2 13,0-2 3-13,0 5-2 13,0-5 0 2,0 2-1-15,0-7 1 13,0 1 1-13,0-6-1 12,0 0 0-11,0 0 0 11,0 0 0 3,0 0 2-15,0 0-1 15,0 0-1-15,0 0 0 10,0 0 1-10,0 0-1 15,0 0 1-15,0 0 1 12,0 0-1 1,0 0 0-13,0 0 0 14,13 0-2-14,12 3 1 17,2 0 0-17,-4-3 0 9,3 3 1 4,-2-1 1-13,0 1-2 12,-1 3 0-12,1 0 1 10,5-4-1 2,-9 1 1-11,5-3-1 9,1 0 0 1,-6 0 2-8,0 0-1 9,-2 0-1-11,2 0 1 12,-1 0 0-11,5 0-1 9,1 0 1 3,0 0 0-14,1 0-1 12,-4 0 1-9,1 0-1 11,1 0 0-14,-3 0 1 15,3 0 0-15,2 0-1 14,-5 0 2-14,5 0-1 14,-7 0-1-12,5 0 0 9,1 0 0 3,2 0 0-14,2 0 0 13,2 0 0-13,-2 0 0 15,-4 0 0-15,1 0 0 15,-2 0 0-15,-8 0 0 16,0 0 1-16,-3 0-1 14,-6 0 0-14,11 0 0 14,-2 0 0-14,-2 0 0 15,4 0 0-15,1 0 2 15,4 0-4-15,-2 0 3 13,1 0-1-12,4 0 0 11,-8 0 0 1,-2 0 0-13,-9 0 0 13,-3 0 0-13,-1 0 0 17,1 0 0-17,2 0 0 13,-3 0 0-12,4 0 0 12,-1 0 0-9,4 0 0 9,-1 0 0-13,-2-3 0 13,2 3-2-11,-9 0 1 8,3 0 1 6,-3 0 0-16,0 0-2 13,0-2 1-13,0 2-1 13,0 0 1-13,0-2 0 14,0 2-2-14,0 0 3 12,0 0-4 2,0 0 2-14,0 0-3 15,0-13 2-15,6 0-2 14,4-8 1-14,0-4-3 12,-6-2 2-11,4-2 3 14,-5 1-2-14,-1-1 2 11,-2 7 4-9,0 5-4 6,0 3 2 1,3 10 0-9,-3-3 0 11,0-1-1 2,3-3 0-14,2-3-1 10,-3 0 1-7,-2-3-4 6,2 0 5 4,-2-1-3-13,4-1 1 16,-4 6 0-16,5-2 1 16,-5 5-1-16,0-3 0 15,3 0-3-15,-1 0 2 14,0-2 2-14,1 0-1 15,5 2 0-15,-6-2 2 17,1 1 0-17,1 0-1 11,-1 1 1-9,-3-2 0 12,0 1-1-14,0-6 0 16,0 5 0-16,3-3 1 14,-3 1-1-14,0-3 1 14,0 0 0-12,0-2-2 12,0 3 2-14,0 2 2 16,0 6-2-16,0-1 0 14,0 1-1-14,0-2 0 11,0-2 1 1,0-2-1-11,0-3 0 14,0 3 2-15,-3-2-2 16,0 5 1-16,-1 0 0 16,4-3 1-16,0 6-1 16,-3-4 0-16,3 6 1 3,0 1-2 10,0 0 2 2,0-1-1-15,0 2 0 2,0 4 0 7,0-1 0 12,0 3 0-21,0 1 0 0,0 0 0 14,0 0-1-13,0-4 2 17,0-4-2-18,0-6 1 13,-2-3 0-12,-2-4 0 10,0 3 0-8,1 6-1 8,1 3 2 5,2 4-2-16,-2 2-2 1,2 3 2 13,-3 0-17 3,-2 0-15-17,-1 0-15 0,-1 0-16 16,-1 0-43-16,-3 34-50 17,10-13-70-17,1 5-202 17</inkml:trace>
    </iact:actionData>
  </iact:action>
  <iact:action type="add" startTime="113437">
    <iact:property name="dataType"/>
    <iact:actionData xml:id="d23">
      <inkml:trace xmlns:inkml="http://www.w3.org/2003/InkML" xml:id="stk23" contextRef="#ctx0" brushRef="#br5">17731 9285 813 0,'0'0'202'17,"0"0"-77"-17,0 0-40 16,0 0-42-16,0 0-6 20,0 0 3-20,7-4 19 0,-14 4-17 15,-6 0-5-15,-3 7-2 14,4-5 6-14,-1 1 3 17,0-1-3-17,-1-2-7 16,-2 0-6-16,-3 0-1 11,2 0-8-11,1 0 8 14,1 0-5-13,2 0-3 9,-4 0 1 1,-2 0-5-10,-1 0-2 11,2 0-5-1,2 0 4-11,2 0 2 12,1 0-2-2,-3 0 2-9,1 0 0 11,-1 0-6-3,-5 0-3-8,2 0-4 12,-4 0 0-11,5 0 4 8,2 0-5 1,0-2 1 3,-1-1-1-14,7 1 1 2,-3 2 0 8,-8 0 4 3,10 0-3-13,-8 0 1 10,-1 0-2 4,-1 0 0-14,4 0 2 11,-2 0-3 2,-1 0 0-13,3-3 0 12,-7 3 0-12,7 0 1 13,-6 0 1-1,7 0-4-12,-2 0 4 11,2 0-4-8,-2 0 2 6,2 0 0 3,0 0 0-12,-5 0 1 10,1 0-1 5,-4 0 0-15,-1 0-1 15,-1 0 3-15,5 0-5 12,0 0 5-10,2 0-3 9,3 0 1-2,-1 0-1-7,2 0 1 12,-1 0 0-14,-1 0 0 11,-6 0 0 2,5 0 0-13,-5 5 0 10,11-2-1 1,4-1 2-10,-4-2-3 11,8 0 2-10,-4 0-1 6,4 0 0 4,-5 0 0 0,5 0 1-12,-8 8 0 12,2-6-2-10,0 3 2 7,-3-3 0 5,3 4-6-14,9-2 3 12,-2-1 1 0,3-3-1-12,0 0 2 12,-5 0 1-12,5 0 2 11,0 0-2 3,0 0 2-14,0 2 1 11,0 9-3 5,0 3-3-16,0 6 2 0,0 5 1 12,0-3 1 3,0-1 2-15,0 0-2 12,0 3-2-12,0 1-1 11,0 0 2 0,0 0 0-11,5 6-2 13,-2-1 1-3,-2 8 1-10,-1-2 0 11,0-1-1 1,0-3 1-12,0 2 0 11,0-2 0 1,0-5 2-12,0-2-2 11,0 0-2-9,0 2 2 10,0 0 0-2,0 1 1-9,0 0-1 12,0 4 1-11,0-2-1 9,0 2 0 3,0-2-1-14,0-2 2 14,0 3 2-14,0-3-3 13,0 1 0-13,0 1-2 16,0-8 2-16,0 3 2 15,0 0-1-15,0-1-1 16,0 5 0-16,0-1 0 17,0 2 0-17,0-2-2 20,0-7 4-20,0-6-4 0,0-4 3 15,0-5-1-15,0-3 1 15,0-3-1-15,0 0 0 14,0 5-2-14,0 4 3 14,0 3-1-14,0-4 0 16,0-3-1-16,0-2 1 15,0-3 1-15,0 0-1 12,0 0-1 5,0 0 1-17,0 0 0 2,0 0 4 12,0 0-4-14,0 0 0 17,0 0 0-17,13 0 4 12,10 4-4-11,-2-2-1 13,5-2 1-13,-2 0 0 11,8 0 0-9,-4 0-1 13,5 0 1-16,3 0 1 15,2-2 0-15,-5-10 0 16,5 4 1-16,-5-1-1 14,-2 4 0-14,5 2 1 17,-4-2-1-17,-3 1 2 3,3 1-3 11,-5 1 0-11,7 2 3 10,-11-4-3-13,4 4 3 15,-1 0-3-14,-2 0 1 10,0 0-4 3,-3 0 3-14,-3 0 0 14,7 0 0-14,1 0-1 14,3 0 1-14,0 0 0 13,7 0-1 4,-4 0 2-17,-1 0-2 0,-4 0 0 17,-1 0 1-17,-1-4-1 19,-2-3 1-19,-3-1 0 3,-1 5 0 10,-1 1-1-13,-5 0 2 17,-3 2-2-17,3-4 2 17,-6 4-1-17,3-4 0 12,1 2 1-12,-6-3-2 16,7 2 1-16,-1 0-1 15,-3 3 2-15,-1 0-2 21,-4 0 2-21,0 0-2 0,-3 0 0 12,0 0-1-11,0 0 1 10,7 0 1 3,-4-3 0-13,4 1-1 10,-1-2-1-10,-5 4 3 9,2 0-2 1,2-2-2 2,-2 2 3-13,-1-3-3 11,1 0-1-7,5 0 0 6,-5-5 1-7,-2 0 1 7,8-1-1 1,-6-2 2-10,1 0-4 10,8-7 4 3,-11 0-6-13,2-6-1 12,-3-4 3-13,0 0 2 16,0-6-1-16,0 2 1 16,0-4 3-16,0 1-1 15,0 1 0-15,0 4 1 17,0-2-2-17,0 4 2 2,0 6-1 15,0-1 0-17,0 3 1 16,0 0 0-16,0 2 0 17,0 1 0-17,0 2-2 2,0 0 2 14,0 1 0-16,0 1 0 15,0-4-1-15,0 3 0 15,0-6-1-15,0 3 2 15,0-3-1-15,0 0 1 13,0-4-2-10,0-4 4 14,0-1-3-17,0 2 2 15,0 1-2-15,0 1 1 17,0 3 0-17,0 3 0 2,0 4 0 9,0 0 0 1,0 8 0-12,0-5 0 18,0-1 0-18,0-4 0 17,0-1 1-17,0 4-1 3,0-1-1 9,0 2 1-11,0 2 0 11,0 0 0 5,0 2 1-17,0 1 0 14,0-1-2-14,0 3 2 12,0-1-2-12,0 0 0 16,0-3 1-16,0-2 0 11,0-4 0-9,0-1 0 10,0 0 2-10,0 0-4 11,0 6 2 1,0 2 0-14,0 9 0 3,0-3 0 11,0 3 0-13,0 0-1 13,0 0-5-14,0 0-17 17,0 0-14-16,0 0-26 9,0 42-44-7,0-16-92 9,0 10-196 4</inkml:trace>
    </iact:actionData>
  </iact:action>
  <iact:action type="add" startTime="123132">
    <iact:property name="dataType"/>
    <iact:actionData xml:id="d24">
      <inkml:trace xmlns:inkml="http://www.w3.org/2003/InkML" xml:id="stk24" contextRef="#ctx0" brushRef="#br0">15442 10541 131 0,'0'0'539'17,"0"0"-408"-17,0 0-51 14,0 0-25-14,0 0-36 17,0 0-5-17,0 0 13 15,3-9 7-15,2 9 12 14,-5 0 11-14,0 0 3 17,0 0-15-17,0 0-11 19,0 0-8-19,0 0-7 0,0 0 5 12,0 4-7 3,0 24-11-15,0 6-3 20,0 7 3-20,0 7 0 0,0 6 1 14,0 5 3-13,0-1 0 10,0 4 3-8,0-6-8 12,0-2 4-15,0-7-5 20,0 0 0-20,0-8-3 3,0-7 3 12,0-6-1-15,0-9-2 21,0-9 2-21,0-5-1 0,0-3 1 18,0 0-3-18,0 0 0 17,0 0 0-17,0 0 0 18,0 0 0-18,0 0-1 0,0 0 0 17,0 0-4-16,0 0 0 18,-5 0-16-19,-11-14 13 0,-1-11 6 20,-6-4 0-20,-1 2-1 18,0 1 3-18,-5 4-3 0,3-1-11 11,5 4 0-8,4 7-1 13,4 7 5-16,7 3 4 17,5 2 5-16,1-3 1 16,0 3 3-17,0 0 1 13,0 0 19-13,0 0 12 12,0 0-14-12,4 3-11 12,12 10 8-1,4 4-2-11,-2-3-2 13,1 3 7-11,4 3-3 11,-2 2 3-12,-5 3-1 12,0-5-1-10,-4-3-6 7,-6-6-6-5,1-7 8 7,-4-4-7-9,0 0 3 8,1 0-7 2,9 0 2-13,3-7 7 12,7-18-9-10,2-5 0 9,-5-5-2-8,1 1 1 8,-3 7-1 2,3 2-2-13,2 1 0 15,-1 6-5-15,-1 6-40 15,3 5-58-15,-20 7-58 12,3 0-141-10</inkml:trace>
    </iact:actionData>
  </iact:action>
  <iact:action type="add" startTime="125571">
    <iact:property name="dataType"/>
    <iact:actionData xml:id="d25">
      <inkml:trace xmlns:inkml="http://www.w3.org/2003/InkML" xml:id="stk25" contextRef="#ctx0" brushRef="#br5">17056 10566 363 0,'0'0'319'15,"0"0"-114"-15,0 0-91 11,0 0-45 0,0 0-21-11,0 0 4 14,0 0-8-14,20 8-21 10,-16 18-10 5,-1-1 4-15,1 5 4 11,1 4-11 3,-1 9 5-14,2 6 2 14,-6 3-8-14,7 5 0 12,-4-3 3-12,0-7 5 12,-2-8-13 1,-1-2 4-13,3-6-5 14,2-3 2-14,1-6-4 14,-4-7 1-14,-2-7 0 16,5-6-1-16,-5-2-1 12,3 0 0-10,0 0-1 15,-3 0 1-17,0 0-2 19,0 0 0-19,0 0 0 0,0 0-3 21,0 0 2-21,-24 0-1 21,4 0-3-21,-6-10-4 0,9-5-4 19,-4-2 0-19,1-3 9 0,1 1 4 21,-1-4 0-21,2 3-2 3,3-2 0 12,3 8-1-15,5 2 1 24,7 11 4-24,0 1 0 0,0 0 1 20,0 0 3-20,0 0 21 0,0 0 21 22,0 0-9-22,0 10-20 0,19 18-6 16,-1 3 1-16,-3 0-4 22,1-3 3-22,4-6-1 0,-4-1 0 23,1-4 2-23,-2 0-5 0,1-4 1 22,-3-4 1-22,-3-4 17 0,0-5 8 8,-4 0-5 8,3 0-9-16,-1 0 1 18,8 0-6-18,9 0-11 3,1-20-3 12,3-7-1-15,0-10 1 20,-6-2-1-20,-2 2-1 1,-5 1 1 15,-3 8 0-16,-2 5-1 21,2 4-6-21,2 4-34 0,-1 3-57 24,1 10-51-24,-12 2-114 1,2 0-754 19</inkml:trace>
    </iact:actionData>
  </iact:action>
  <iact:action type="add" startTime="128443">
    <iact:property name="dataType"/>
    <iact:actionData xml:id="d26">
      <inkml:trace xmlns:inkml="http://www.w3.org/2003/InkML" xml:id="stk26" contextRef="#ctx0" brushRef="#br6">13746 12426 554 0,'0'0'254'13,"0"0"-83"-1,0 0-43-12,0 0-21 14,0 0-10-14,0 0-6 17,0 0-16-17,44 30-11 14,-28-20 8-14,1 0-7 16,9 2-3-16,0 0-1 14,2-4-8-13,4 4-16 10,-3-7-5-11,7 1-9 12,-3 0 1 2,1-3-5-14,2-3-3 13,-3 5 4-13,5-5 0 12,4 0-18-11,3 0-2 8,6 0 0 6,2 0 0-15,-5 0 0 14,7 0 0-14,-1 0 0 12,-3 3 0 1,-2 2 0-13,-1-1 0 11,4-3 0-9,0-1 0 10,0 0 0-10,0 0 0 8,-2 0 0 2,-4 0 0-9,0 0 0 6,2 0 0 3,-4 0 0-12,-1-1 0 13,4-3 0-12,-4 4 0 8,8 0 0 5,5 0 0-14,4 0 0 13,1 0 0-11,5 0 0 12,-2 0 0-12,-4 0 0 9,-5 0 0 1,-9 0 0-12,-2 0 0 13,-2 0 0-13,-2 0 0 12,-2 4 0 0,-2-3 0-12,3 3 0 12,2-4 0-10,2 0 0 11,1 0 0-1,1 0 0-12,7 0 0 15,-9 0 0-15,-1 3 0 13,2-3 0-13,1 0 0 11,3 0 0 3,-5 0 0-14,1 0 0 12,-1 0 0-12,-2 0 0 14,-1 0 0-12,-3 0 0 7,0 0 0 5,5 0 0-14,-1 0 0 14,5 0 0-14,2 0 0 13,-2 5 0-11,1 0 0 9,4 4 0-8,-5-4 0 8,0 4 0 0,5-1 0-8,-5-2 0 9,2 3 0-12,-1-1 0 17,-1-5 0-17,2 4 0 15,-2-7 0-15,-2 0 0 12,-1 0 0-10,-2 0 0 9,2 0 0 2,4-7 0-13,3-10 0 15,4-6 0-15,0 3 0 17,-2 5 0-17,-4 3 0 18,-2 4 0-18,-4 2 0 0,-6 2 0 17,-4 2 0-16,-7 0 0 20,-9 2 0-21,-5 0 0 0,-5 0 0 18,-6 0 0-18,0 0 0 17,0-13-132-17,-6 3-216 3,-14-7-191 16</inkml:trace>
    </iact:actionData>
  </iact:action>
  <iact:action type="add" startTime="129995">
    <iact:property name="dataType"/>
    <iact:actionData xml:id="d27">
      <inkml:trace xmlns:inkml="http://www.w3.org/2003/InkML" xml:id="stk27" contextRef="#ctx0" brushRef="#br6">13588 10862 522 0,'0'0'307'17,"0"0"-151"-17,0 0-75 12,0 0-38-12,0 0-29 10,0 0 24 2,0 0 14-12,-127-44-8 14,70 31 11-2,-2-4-7-12,-2 0-15 13,-3 3 4-13,3-6-6 13,-8 2-2-13,2-2-10 14,-4 3 1-12,6 0 1 10,1 2-6 0,3 4 2-12,-3 3 2 14,3 2 2-14,-11-1-5 13,-3 0-2-11,-2-1-7 9,-12-7 3 2,-2 1-4-13,-3-4 2 13,1-6-4-12,-1 1 4 13,4 5-4-14,6 3 5 16,4 7-2-16,6 2 1 12,0 4 7-10,-3-3-7 9,1 1 5 3,-8-2 0-14,-6-1-9 11,1-6 4-8,-6-1 0 8,-3 1 2 3,-2-1-1-13,2-1 12 12,-8 3-14-13,-1 2 2 14,2 0-7-14,8-5 6 16,5 3-1-16,7 4-2 12,12 5 1-12,2 3-1 14,2 0 1-12,14 0-3 9,-3 0 6 1,3 0-1-12,-1 0 0 10,-5 3 2 2,-10 2 0-12,-15-5 4 14,-15 0-10-13,-14-2-4 10,-18-31 0 1,-24-8 0-12,-11 3 0 15,-6-5 0-15,8 10 1 14,12 8 0-14,16 8 2 14,15 10-1-12,19 4-1 11,11 3 0-12,18 0-1 11,5 0 2-1,11 0-2-11,5 0 2 15,3 3 0-15,-2 4 1 12,5-5-4-9,-9-2 2 12,4 0 1-15,-4 0-2 16,0 0 0-16,1 0 1 15,-1 0-1-15,1 0-1 17,-5-2-2-17,0-10 3 17,2 4-2-17,1 1 2 2,-2 6 0 13,5 1-1-15,2 0 0 13,-7 0 2-1,-4 0-3-12,-5 0 3 14,-7-4-2-14,-3-1 2 12,2-1 0-12,4 6-1 13,5 0 1 1,-1 0-1-14,-1 0 0 10,2 0 3-8,-6 9 1 11,-6 5-1 0,1-1-2-13,-3 1-1 12,1 3 1-12,2 1 1 12,2 2 2-7,9-4-2 9,8-2-2-14,6 6 1 13,2-3 1-13,6 0 1 13,5-3 0-10,1 0-2 8,4-1 2-9,-2 0-2 9,-6 9 4 5,-11-6 0-16,-6 3-1 12,-4 5 4-12,-2-6-5 17,8 9-3-17,5-5 2 14,7 3-5-13,3 1 4 14,-5 2-1-15,4 0 0 14,1 3 0-14,1 2 1 13,-6-2-1-10,2 3 2 11,-2-4-2-14,-2 0 2 17,0 5-2-17,4-6 1 4,0 1-1 7,1 4 0 7,2-6 0-18,8 3 0 1,1 0-1 16,-1 2 2-17,-2 5-1 17,-1-8 5-17,3 7-6 4,-2-6 1 12,8-6 0-16,1 0 2 20,4-1-2-20,-1-6 0 4,2 2 0 11,-5 0 1-15,1 3 0 19,-4-2-1-19,3 8 0 4,0-4 2 11,3 0-2-15,1-3 1 18,7 0-1-17,3-9 0-1,1-6 1 17,9-3 1-17,1-4-4 24,4 0-5-24,0 0 6 0,0 0-3 18,0 0 1-18,0 0-2 0,0 0 5 22,0 0 0-22,0 0-3 17,0 0 1-17,0-22-4 0,4-15 6 17,15-7-2-17,-4 0 2 14,-2 6-1-14,0 2 0 19,-3 1 0-19,-3 1 0 3,3 6 1 12,0-2-3-15,-2 4 3 16,0 1-1-16,0 5 1 19,-1 6-1-19,-1-1 1 3,-3 4-1 14,-3 4-2-17,4-2-1 19,-4 6-3-19,0 3 6 0,0 0 1 19,0 0 0-19,0 0-1 13,0 0 1-13,3 0 2 21,-3 0-1-21,0 0-1 1,0 0 0 17,0 0-1-18,0 0 2 20,0 0-2-20,0 19 0 0,0 11-1 19,-3 2 2-19,-10 3 0 3,1 1 0 13,-4-2 1-16,0 0-1 18,2-10-2-18,1-4 2 4,0 0 0 14,1-6 0-18,1 3-1 4,3-1 1 12,-2-2 0-16,7-4 0 21,3-7 1-21,0-1-1 0,0-2 2 22,0 0-2-22,0 0 3 0,0 0-2 18,0 0 3-18,0 0-1 24,32 0 2-24,16 0-4 0,9 0 0 18,8 0 0-18,10 0-1 1,-1-15 4 18,-7-4-3-18,-11-1 5 1,-8 1-2 15,-16 6 5-17,-15 3 3 13,-5 7-6-13,-3 1-6 14,-9 2 0-14,0 0 0 13,0 0 0 2,0 0 0-15,0 0 0 1,0 0 0 14,0 0 0-13,0 0 0 14,0 0-34-16,0 0-61 15,0 2-77-15,0 11-76 14,0-3-165-14</inkml:trace>
    </iact:actionData>
  </iact:action>
  <iact:action type="add" startTime="138711">
    <iact:property name="dataType"/>
    <iact:actionData xml:id="d28">
      <inkml:trace xmlns:inkml="http://www.w3.org/2003/InkML" xml:id="stk28" contextRef="#ctx0" brushRef="#br7">3762 16794 287 0,'0'0'592'17,"0"0"-427"-17,0 0-42 16,0 0-41-15,0 0-2 17,0 0-16-18,7 0-3 0,-7 0-22 19,0 0 4-18,-13 0-3 0,-11 0 17 17,-4 0-16-18,-11 0-4 19,3 0 5-19,-5 5-8 1,0 3-3 16,1-2-6-17,1 5-5 19,-5-1-8-19,4-6 4 2,-1 2-4 15,5 1-2-16,0-5-5 17,2 1 0-18,4-1-1 3,-4-2 0 13,4 0 4-16,1 3-3 21,1-3 2-21,-5 0-4 0,3 3 5 20,-7-3-4-20,4 4-2 3,1-2 1 15,0 3-1-18,5-5 0 19,-2 6-2-19,4-6 2 0,5 2-1 19,-3 2-1-19,5-3 1 27,-1 3-1-27,3-4 0 0,-5 8 2 0,2-8-2 22,-4 5 2-22,2-1-2 0,1 2 3 20,0-6-5-20,4 2 3 1,4-2-2 20,-4 3 0-21,3-3 1 3,2 4 0 16,-8-4 1-19,-3 0-1 19,-1 2 0-19,-2 4 0 0,4-6 1 20,-3 5-3-20,8-5 2 2,-1 0-1 17,4 0 1-19,0 0-1 3,1 0 1 15,4 0-1-18,-5 0 0 19,1 2 1-18,-7 4-1-1,2-2 0 35,-2 4 0-34,4-8-2-1,5 5 1 0,2-2 2 0,3-3-6 18,1 0 5-18,-6 0-8 22,-9 0 4-22,-4 5-6 0,-1 1 5 21,0 0 0-21,1 0 5 0,2-1-3 20,5-5 0-20,3 4-1 3,3-2-1 15,0-2 4-18,6 2-6 19,-6-2 4-19,4 4-9 0,-4-2-2 20,7-2 3-20,1 7 10 21,-2-3 0-21,4-4 2 0,-7 0 0 18,2 0-1-18,2 0 1 0,-1 0-10 24,1 0 2-24,3 0-5 0,0 0 3 22,-3 0 5-22,3 0 4 0,0 3 0 20,-3-3 2-20,3 6-2 3,-7 5 2 17,6-3-2-20,-8 16 2 1,3 6 1 21,2 2-1-22,0-2 1 3,-2 4-2 17,0 3 1-20,2-2 0 0,-2 2 2 22,-1 2-1-22,4-2 0 3,-8 8 0 15,9-6 1-18,0 8 3 3,-1-3-4 16,0 4 0-19,-1-1 1 19,4-2-1-19,0-2 1 0,0-11-3 32,0 5 4-32,0-12-3 0,0 7 0 0,0-2 0 21,0 1 1-21,0-1-2 0,0 8 0 21,0 1 1-21,0-7 0 1,0-2 2 18,0 1-2-19,0-6 0 3,0-5-1 14,0-7 3-17,0 5 1 32,0-7-1-32,0 9-1 0,0-1 0 0,0-2-2 2,0 6 1 15,0-1 0-17,0-2 0 20,0-3 0-20,0 2-1 3,0-11-1 14,0 5 1-17,0-4 0 22,0-1 0-22,0-8 0 0,0 0 1 19,0 0 0-19,0 0-1 1,0 0 0 19,0 0 2-20,0 0 1 1,0 0 2 20,12 0-1-21,17 0-2 21,1 0-1-21,6 0 1 0,5 0-2 20,4 0 2-20,7 0 7 0,-4 0-5 18,8 0 4-18,-2 0-3 3,-3 0 0 10,1 0 0-10,1 0-2 11,3 0 6-14,0 0-7 18,4 0 6-18,0 0-8 19,0 0 5-19,1 0-3 1,5 0 4 14,-3 0-3-14,3 0 0 13,-5 0 2-14,-4 0-3 12,-5 0 6 1,-7 0-1-13,-4 0 2 15,-4 0-5-15,4 0 3 12,4 0-4-12,3 0-1 13,5 2 0-1,1-2-2-12,2 0 1 15,-5 0 2-15,-7 0-4 12,-4 0 3-9,-5 0-1 7,-6 0-1 4,0 0 2-14,-3 0-1 14,-4 0 0-14,-3 0-1 13,-3 0 1-13,-5 0-2 12,5 0 3-10,-3 0-3 9,2 0 3 3,2 0-4-14,-1 0 3 15,1 0-2-15,2 0 2 13,-3 0-2-13,2 0 2 15,2 0-1-15,-6 0 1 13,-1 0 0-13,-7 0-2 12,1 0 1 2,-1 0 0-14,-6 0 0 14,2 0-1-14,-2 0 0 13,3 0 2-11,-3 0-3 13,0 0-1-15,0 0 2 16,0 0 0-16,0 0-1 13,0 0-4-13,0 0 4 13,0 0-4 1,0-27-3-14,0-3 9 13,0-9 1-13,0-3-1 15,-5 3 2-15,-1 8-2 15,-1-5 0-15,4 1-1 12,0 1 1 1,-1 2 1-13,1-6-1 14,3 5-2-13,-3-5 2 11,3 3 1-12,-3-8-1 15,3 10 1-14,-4-4 0 11,4 4 0-12,-3 4-2 12,3-2 1 4,-3 1 0-16,3 2 0 2,0-3 1 15,0 0-3-17,0 0 3 14,0 0-2-14,0-7 1 14,0 6 0-13,0-5 0 11,0 7 0-10,0-4 0 7,0 12 0 5,0 1-1-14,0 7 3 12,0 4-4 2,0-11 3-14,0 5-2 14,0-4 1-14,0-5-3 13,0-4 3-13,0 7 0 16,0-3 0-15,0 13 2 15,0-1-4-16,0 3 3 16,0 10-3-16,0-2 2 18,0 2 0-18,0 0-1 0,0 0 0 13,0 0-2-12,0-11 3 11,0 0-2 2,-1 3 4-14,-2-12-5 14,-3 3 3-14,2-2 0 15,-2-2 1-15,-1-2-1 12,1 10 0-10,-1-5 0 10,5 11-1-10,2 1 1 12,0 4 0-12,-3-2 1 11,3 1-2-12,-8-2-1 10,6-2 2 5,-4 2-1-16,-2-3 1 14,3 3 0-14,-2-1-1 19,-2 0 0-19,1-5 1 0,-5 0-1 18,-3 2-1-18,3-8 2 6,0 9-2 10,5-4 2-16,1 4-1 21,-3 3 1-21,6-7-2 0,1 7 2 15,-3 0-1-15,3 2 0 16,0-3 1-16,-1-5-5 16,-5 5 4-16,8 2-1 17,1-1-3-17,-3 5 3 3,3 0 1 9,0 0 1-11,-3 0 0 14,-4 0 0-14,-8 0-7 15,-8 0 3-15,0 0 3 15,-3 0 1-16,2 0-1 16,8 0 0-16,5 0 1 18,2 0-4-18,2 0-7 3,5 0-42 12,-3 0-45-14,-1 0-59 17,6 0-58-18,0 0-156 2</inkml:trace>
    </iact:actionData>
  </iact:action>
  <iact:action type="add" startTime="142752">
    <iact:property name="dataType"/>
    <iact:actionData xml:id="d29">
      <inkml:trace xmlns:inkml="http://www.w3.org/2003/InkML" xml:id="stk29" contextRef="#ctx0" brushRef="#br7">14384 16802 519 0,'9'0'347'23,"-9"0"-190"-23,4 0-60 0,-1 0-19 17,-3 0-16-17,2 0 3 19,-2 0 1-19,0 0-6 1,0 0-10 20,0 0-2-21,0 0-11 17,0 0 4-17,-21 0-11 1,-3 0-7 14,-4 0-1-15,3 0-2 20,2 0 2-20,-1 0-7 0,-5 0 4 21,-2 0-2-21,5 0-2 22,-2 0-3-22,1 0 0 0,-9 0-4 22,-3 0-3-22,-6 0-1 0,-2 0 2 18,1 0-6-18,2-3 3 3,4 3 2 15,1-5-5-18,5 0 1 19,2 5 1-19,1-3-1 0,3 3 3 20,-2 0-4-20,2 0 7 2,-1 0-4 14,-1 0 1-16,-2 0-4 19,-6 0 7-19,-1 0-5 0,-3 0 3 19,0 0-5-19,1 0 2 22,1 0-2-22,0 0 1 0,3 0 1 20,-2 0-2-20,10 0 0 0,-3 0 1 20,7 3-2-20,2 2 3 18,0-5-4-18,0 0 3 0,5 0-1 13,-2 0 0-10,1 0-1 12,5 0 1-15,-5 0-2 17,-5 0 1-17,0 0 2 18,-5 0-2-18,1 0-1 2,1 0 2 9,2 0 0 5,5 0-1-16,8 0-2 16,4 0 1-16,3 0 0 1,2-5 1 16,3 5 0-17,0 0 0 14,-1 0-1-14,1 0 0 17,0 0 1-17,0 0 0 20,0 0 1-20,0 0 0 0,0 0 0 17,0 0 0-17,0 0 2 22,0 0-3-22,0 0 2 0,0 0-2 16,0 0-1-15,0 0 1 19,0 0-1-20,0 0 1 0,-3 0 0 19,-6 0-1-19,5 10 2 18,-3 10 1-18,4-3-1 1,0 5 0 15,-3 1 0-16,-1-4-1 14,2-7 1-14,0 0 0 20,2 3 1-20,1 3-1 2,-1 1 1 13,-4 4-2-15,1 5 2 16,-1 8-3-16,-2 1 4 16,2-5-3-16,4-2 1 15,-1-2 0-15,-5-2 1 15,5-4-1-15,-3 8 0 15,4-1 1-15,-3 1-2 15,-1 5 2-15,2-1-1 14,-3 1 1-14,5 5-1 13,-2-4 0-13,1 3 0 13,1-2 0-10,-3 6 1 11,-1-9-1-14,4 2 0 17,2 0 0-17,1-5 0 12,-5 3 0-11,1-6 1 10,4-5 0 4,-3-6-1-15,3-12 1 13,0 6 2-13,0 3-3 13,0 3 0-13,0 3 0 15,0-1 0-13,0 1 0 8,0-3 0 3,0-2 0-13,0-5 1 12,0-2-2-11,0-2 2 14,0-6-2-15,0 6 2 14,0-6-1-13,0 5 2 11,0 7-2 0,0 8 1-12,0-6-1 13,0 11 0-13,3-8 0 13,1-3 0 0,1-3 2-13,-4-9-2 15,-1-2 1-15,3 0-1 13,-3 0 1-13,0 0-1 16,4 4 1-16,-4 5 0 15,6-4 0-14,0 7 1 11,1 1-2-12,-2-7 1 13,3 3-1-10,-3-7 0 10,-2 0 0-12,1-2-2 10,2 0 2 4,7 6 0-15,4 1 2 14,6-2-2-13,-5-5 1 12,2 2 1-13,-1-2-2 14,-2 2 1-14,4 2 0 14,-3 2-1-14,0-6 0 14,5 0 1-12,-3 0-2 7,8 0 3 5,-2 0-2-14,4 5 1 16,7-5 0-16,-1 0-1 17,4 0 1-17,8 0 1 15,-1 0 1-15,3 0 1 14,0 0 1-14,0 0 1 14,-3 0-5-14,-1 0 2 14,8 0 0-14,1 0-1 15,4 0-1-15,5 0 0 14,0 0-1-14,-3 0 1 15,-5 0 0-14,-3 0 0 12,-1 0 1-12,-3 0-1 12,-6 0 1-10,1 0-2 8,-3 0 0 3,-5 0 0-14,0 0 2 13,-4 0-1-13,4 0 0 16,-1 0-1-16,-6 0 1 13,3 0 2-13,-8 0-2 13,5 0-1-11,-1 0 0 12,5 0 0-14,2 0 1 12,4 0-1-8,2 0 0 6,-1 0 1 4,-8 0-1-14,2 0 0 14,-8 0-2-14,-5 0 2 15,0 0-2-15,-2 0 2 16,4 0 0-16,-1 0 0 17,-7 0-1-17,4 0 0 14,-4 0 1-14,-8 0 0 21,-1 0 0-21,-5 0-1 0,-1 0 1 22,0 0-1-22,0 0-1 0,0 0-1 14,0 0 2-14,0 0-4 18,0 0 2-18,0-15-3 20,0-15 2-20,0-11 3 0,-1-16 1 21,-9 0 2-21,1 8-2 3,2-3 0 12,2 5 0-15,5 1 0 20,-2 8 0-20,2-7 0 0,0 2-1 18,0-7 1-18,0 2 1 22,0-3-1-22,0 7 0 0,0-5-1 20,0 10 1-20,0 1 0 1,0 4 0 23,0 4 0-24,0 0 0 0,0 6 0 19,0-8 0-19,0 2 0 2,0-7 0 19,0 0-1-21,0 3 1 1,0-2-1 16,0 2 3-17,0 2-4 23,0 2 2-23,0-6-1 0,0 5 2 23,0-3-1-23,0 6 0 0,0 15 0 22,0-2-1-22,0 9 1 1,0 6-2 17,0 0 3-18,0 0-2 1,0 0 1 19,0 0-1-20,0 0-1 19,0 0 1-19,0 0-1 0,0 0-2 20,0-3 4-19,0 0-3 0,0-2 1 19,0-7 1-20,-14 4 1 2,6-5 0 15,-8 4 0-17,3 1 0 22,-3-4 0-22,1 4 0 0,-5 1 0 21,1-2-2-21,2 1 1 0,-3 7 1 22,-4 1-4-22,-9 0 3 0,-3 0-2 23,-5 0 2-23,2 0 1 0,7 9 0 20,3 0-2-20,5-2 4 3,-3 1-4 15,7-2 4-18,0-6-3 3,4 6 1 15,7-6-2-18,1 0 1 5,2 0-3 11,-4 0 2-16,-2 0-3 23,-4 0-31-23,-3 0-49 0,-3 17-57 22,11-4-35-22,6 7-72 0</inkml:trace>
    </iact:actionData>
  </iact:action>
  <iact:action type="add" startTime="148134">
    <iact:property name="dataType"/>
    <iact:actionData xml:id="d30">
      <inkml:trace xmlns:inkml="http://www.w3.org/2003/InkML" xml:id="stk30" contextRef="#ctx0" brushRef="#br8">5874 16742 552 0,'0'0'336'2,"0"0"-178"-2,0 0-38 19,0 0-39-19,0 0-22 0,0 0 3 21,0 0-4-21,7-17 1 0,-7 17 2 14,0 0 5-14,0 0-6 20,0 0-13-20,0 0-10 19,0 0-6-19,0 0-7 0,0 0-6 20,0 0 1-20,0 0 0 21,-3 0 11-21,-17 0-14 0,3 0 5 20,-7 0 2-20,1 0-5 0,-1 0-2 21,0 0-7-21,-2 0 2 0,3 0-3 18,-4 0 2-18,-2 0-7 20,1 0 5-20,-1 0-5 0,4 0 1 20,-1 0-4-20,2 0 0 2,3 0 0 13,-3 0 0-15,8 0 0 22,-3 0 0-22,-3 0 0 0,-2 0 0 20,0 0 0-20,-3 0 0 22,-2 0 0-22,1 0 0 0,5 0 0 23,6 4 0-23,1 0 0 0,0-4 0 2,0 4 0 18,4-4 0-20,-1 0 0 3,-1 5 0 18,1-5 0-21,0 0 0 0,-2 0 0 16,-1 0 0-16,3 4 0 21,2-4 0-21,-5 0 0 0,5 0 0 21,-3 0 0-21,-2 0 0 22,3 0 0-22,-6 3 0 0,-3 0 0 22,-1 2 0-22,3 1 0 0,-3-6 0 20,2 6 0-20,-3-6 0 0,-4 3 0 19,8-3 0-19,0 2 0 2,-4 1 0 18,4-3 0-20,0 3 0 16,-3-1 0-16,2 2 0 3,-3-1 0 9,5 2 0-10,1-5 0 14,3 0 0-16,1 0 0 20,3 5 0-20,-1-5 0 2,4 0 0 14,-1 0 0-16,2 0 0 19,-6 0 0-19,-2 0 0 3,-1 0 0 16,-4 7 0-19,7-2 0 2,-3 3 0 14,6-3 0-16,-3-2 0 16,4 0 0-16,-3 1 0 18,8-4 0-18,-3 0-3 3,1 2-1 13,6-2-5-16,-3 0 4 15,-4 0 0-14,3 0 2 16,-8 0 3-17,-1 0-1 3,1 2 0 10,4 4-2-9,-1 1 2 8,-3-5-3-12,8 1-4 17,-2-1-3-17,2-2 4 14,1 0 4-14,0 0-1 14,-4 0 3-13,4 3 1 11,-2-3-2 0,0 3 0-11,2-3 1 11,1 0-5-11,2 4 0 12,-3-4-5-12,3 0 11 11,-2 0-2 3,-3 2 1-15,-1 3-1 14,-4 1 2-14,2-4 0 15,0 2 1-15,4 4-2 13,-5-3 0-13,5 0 1 15,1-1-2-15,-4-1 0 17,1 0 2-17,-1-1-1 14,4 1-4-14,-2 1-3 15,0-2 7-15,0 4 0 14,2 1 0-14,-4 3 2 15,1 3 0-15,-1-5 0 14,3 4-1-13,1-1 1 14,-3 1-1-15,3-3 0 17,2 8 2-17,-5-2-3 13,2 9 2-13,-2 6-2 14,0-5 3-14,2 6-2 16,1-1 1-16,3-3-1 13,-6-2 0-13,6-12 2 13,-4 4-5 2,-1-3 4-15,5 4-1 3,-3 7 0 7,3-6 4 12,0 13-2-22,-3-7-1 0,3 0-1 15,0 0 1-15,0 1 2 18,0-1 0-18,-5-3 0 14,3 0-1-14,-1-4 1 19,3-6-2-19,0 1-1 1,-3 2 1 15,3 7 1-16,-4 3-1 14,1 6 2-14,0 9-2 15,-4 1 2-15,4-1 0 22,-4-3-3-22,1-2 5 0,-1-1-5 17,4-5 2-17,-1-7 0 15,-2 1 0-15,6-10 2 19,-3 7-4-19,3 2 3 1,0 10-2 14,0-5 1-15,0 10 4 12,0 0-4-9,0-1 1 8,-4-8-2 4,4 1 2-15,0-4-1 18,0-5 2-18,0 0-4 0,0-3 3 18,0-10-1-18,0-1 5 21,0 0-5-21,0-1 0 0,0 1-1 12,0 1 0-9,0 1-1 12,0 1 1-15,0-5-1 17,0 2 1-16,0-6 0 17,0 0 0-18,0 0-1 0,0 0 1 19,0 0 0-19,0 0 1 21,0 0 2-21,0 0 0 0,0 0-1 22,0 0 1-22,0 0-4 0,0 0 0 21,0 5 0-21,20 1 0 0,3 0 0 20,10-6 0-20,-2 3 0 2,-1 2 0 11,6 0 0-10,-5 2 0 11,2-2 0-14,8 0 0 21,1-5 0-21,0 3 0 4,13 2 0 9,2-5 0-13,-1 0 0 17,3 0 0-17,-5 0 0 19,-12 0 0-19,-11 0 0 2,-4 0 0 17,-1 0 0-18,3 0 0 1,-4 0 0 18,2 0 0-20,7 0 0 2,2 0 0 14,5 0 0-16,-2 0 0 16,1 0 0-16,-1 0 0 16,-7 0 0-16,5 0 0 15,-8 0 0-15,-2 0 0 16,-2 0 0-16,4 0 0 13,-6 0 0-13,9 0 0 23,0 0 0-23,1 0 0 0,2 0 0 23,-3 0 0-23,1 0 0 0,2 0 0 22,-5 0 0-22,1 0 0 0,2 0 0 14,-7 0 0-14,5 0 0 21,-8 0 0-21,4 0 0 1,7 0 0 12,0 0 0-13,4 0 0 20,-5 0 0-20,2 0 0 14,0-8 0-13,-10 8 0 13,-2-5 0-14,2 5 0 17,-10 0 0-16,1-5 0 2,-3 5 0 14,-5 0 0-17,-4 0 0 17,-1 0 0-17,3 0 0 13,-3 0 0-13,-3 0 0 13,0 0 0-13,1-7 0 16,-1 7 0-16,0 0 0 13,0 0 0-13,0 0 0 18,0 0 0-18,0 0 0 13,0-5 0-13,7-3 0 15,-1 2 0-15,1-7 0 14,-1-4 0-14,-1-4 0 16,3-10 0-16,-3-5 0 17,-5-9 0-17,0-11 0 13,0 0 0-13,0 5 0 14,-2 4 0-14,-12 7 0 16,6 9 0-16,1-7 0 15,1 3 0-15,-1-4 0 13,6-12 0-11,-2 0 0 10,3-5 0-10,0 6 0 11,0 7 0-10,0 10 0 8,0 8 0-7,0 8 0 7,0-10 0 2,0 3 0-13,0-1 0 13,0-12 0-13,0-2 0 15,0 1 0-14,0-9 0 14,0 8 0-15,4-6 0 16,-1 4 0-16,-3-2 0 18,0 4 0-18,0 2 0 3,0 6 0 8,0 3 0-8,0 3 0 9,0 3-3 2,0 2 0-14,0-3 0 15,0 1 2-15,-3-7 1 14,-1 5-2-14,-5 3 2 17,8 7 0-17,1 9-1 16,0-3 0-16,0 4 2 1,0 4-1 16,0 0 0-17,-3 0 0 16,3 0 0-16,-3 0-3 16,3 0 0-16,-5 0-17 19,3 0-13-19,-4 0-18 0,-6 0-25 17,-1-5-12-17,-3 5-79 15,9 0-136-15,4 0-568 20</inkml:trace>
    </iact:actionData>
  </iact:action>
  <iact:action type="add" startTime="151603">
    <iact:property name="dataType"/>
    <iact:actionData xml:id="d31">
      <inkml:trace xmlns:inkml="http://www.w3.org/2003/InkML" xml:id="stk31" contextRef="#ctx0" brushRef="#br8">12082 16813 40 0,'0'0'21'24,"0"0"1"-24,0 0 74 0,0 0-24 20,0 0-41-20,0 0 21 0,0 0 17 21,77 0-7-21,-67 0 18 0,-4 0-2 20,3-2 3-20,-3 2-7 23,-4 0 18-23,1-4-9 0,2 4-14 21,-2 0 16-21,-2-1 5 0,8 1 10 19,-6 0-1-19,-3 0-15 1,3 0-14 19,-3 0-7-20,0 0-14 20,0 0-16-20,0-4-20 0,0 4-6 18,0 0-1-18,0 0-4 18,-19-3 11-18,-6 3 15 0,-4 0-8 13,-1 0-8-12,-4 0-3 12,-5 0 6-12,-1-5-1 14,-4 5-4-14,3 0 3 18,1-5-7-19,4 5 1 22,4-3 0-22,-3 3 3 0,0 0 1 15,0 0 1-15,1 0 1 22,3 0-1-22,4 0-4 0,-2 0 3 22,3 0-9-22,1 0 0 0,2 0 1 23,-3 0-1-23,1 0-2 0,-1 0 4 21,3 0 0-21,1 0-2 0,-1 0 3 26,4 0-3-26,-4 0 3 0,5 0-4 18,1 3 3-18,-6 2-2 0,1 0-1 20,-1-5 2-20,2 3-2 20,-3 2 2-20,-2 1-1 0,-3 0 2 19,0-1-4-19,0 1 3 0,3 0-3 16,1 2 0-16,5-8 0 17,-1 7 1-17,3-5-2 20,3 1 3-20,-1 2-3 0,2-2 2 16,-7 1-2-16,-3-2 1 15,-4-2 0-15,-5 5 0 15,5-5 0-15,5 0 0 16,0 0 1-16,10 6-1 12,6-6 1-11,-2 0-1 11,5 0 0 4,-1 0 0-16,1 0-1 2,-3 0 1 11,-2 0 0 1,-3 0-3-14,1 0 2 14,-2 0 1-14,5 0 0 13,0 0-1-13,5 0-1 14,1 0 2-14,2 0 0 16,0 0 1-16,0 0-1 15,0 0-1-15,0 0-2 14,0 0-1-14,-5 0-7 15,0 0 4-15,-1 0 1 15,4 0 2-15,-3 0-1 19,2 0 5-19,3 2 0 13,0 3 0-13,0 7 3 14,-1 3-2-14,1 7 2 17,-4 3 0-17,4 6 1 12,0-3-2-12,-5 4-2 16,5-2 1-16,0-1 0 13,0 4-1-13,0-1 0 15,0 4 1-15,0-3 0 16,0 1-2-16,0 5 3 17,0-9-2-17,0 2 1 17,0 0 0-17,0 0-1 16,0 0 0-16,0-2 5 3,0 2-4 10,0-7 4-11,0 0-5 15,0 7 3-16,0-8-2 18,0 8 2-19,0 3 0 0,0 5 0 18,0-4-3-18,0-1 2 17,0-1-1-17,0-2 0 2,-3 0-1 15,3-2 1-17,-1-10 1 21,1-8-1-21,0-4-1 0,0 4 0 16,0-2 0-16,0 4 3 15,0 3-2-15,0 4-1 17,0-2 1-17,0-2-3 20,0 1 4-20,0-8-4 0,-3 1 2 17,3-5 0-17,-3-1 0 14,3-3 1-14,0 2-1 15,0 5 0-15,0-9 0 12,0 5 1-11,0 0 0 12,0 2 0-11,0 6-1 10,0-2 0 1,0-5 0-13,0 2 0 12,0 4 2-12,0-8-3 15,0 6 1-15,0-10-1 17,0 0 1-17,0 0 0 15,0 0 0-15,0 0 1 13,0 0 0-13,0 0 0 17,0 0 5-17,0 5-5 18,0 1 0-18,0 3-1 15,7 1 0-15,1 2 1 3,-3-9 0 7,5 8-1 5,-4-5 0-15,4-1 0 17,-5 0 0-17,3-2 0 13,-5 1 1-12,-1-4-3 12,1 0 2-13,1 0 0 17,2 3 3-17,7 2 1 19,4 0-2-19,7 2-2 1,0-5 0 16,5 1-2-17,2 5 2 17,-1-2 2-17,6-1-2 3,0-5 0 12,2 3 0-15,0 0 0 19,-2-3 0-19,5 2 0 3,2-2 0 13,6 0 0-16,-2 0 0 17,-2 0 0-17,4 0 0 17,-5 5 0-17,-4 3 0 2,-4-8 0 12,-5 0 0-12,2 0 0 12,-2 0 0-14,2 0 0 21,3 0 0-21,0 0 0 15,-1 0 0-15,-4 0 0 3,1 0 0 12,-8 0 0-15,2 0 0 18,-8 0 0-18,5 0 0 20,0-8 0-20,7 8 0 0,-6-5 0 16,9 0 0-16,-10 2 0 24,0 3 0-24,5-5 0 0,-8 5 0 18,9-6 0-18,-4 6 0 0,1 0 0 18,-1 0 0-18,1 0 0 23,-7-6 0-23,-5 6 0 0,3 0 0 22,-4 0 0-22,3 0 0 1,0 0 0 23,-1 0 0-24,5 0 0 0,-4 0 0 2,1 0 0 18,7-2 0-20,-7-1 0 23,-1 1 0-23,4 2 0 0,-5 0 0 2,1 0 0 20,0 0 0-22,-3 0 0 1,-2 0-3 22,2 0 1-23,-5 0 2 0,3 0-2 22,-9 0 2-22,1 0 0 0,1 0 0 20,-1 0-1-20,1 0 3 16,-2 0-4-16,1 0 2 0,1 0-1 18,0 0 2-18,8 0-3 15,-8 0 2-15,3 0 0 16,-1 0 0-16,-6 0 0 21,0 0-1-21,0 0-1 0,3 0 2 17,4 0 0-17,-4 0 0 18,3 0-4-18,-2 0 3 1,-4 0-1 19,0 0 0-20,0 0-1 16,0 0-1-16,0 0 2 13,0 0-3-13,0 0 1 13,0 0-5-13,0 0 5 16,0 0-1-16,0-7 3 14,5 2-3-14,3 0 1 15,0-2-4-15,-1 4-4 15,-4-2 8-15,0 5-1 13,-3-5-2-13,3-1-5 14,-3-5 6-12,0-4 2 15,0 2 2-17,0 1 2 16,0-5 1-16,0 10-1 13,0 0-1-13,0-1 1 14,0 2 0-14,0-11-1 15,0 3-2-15,0-3 2 13,0-2 0-10,0 5 1 10,-3-3-1-13,0 3 3 13,3 3-4 1,-3-3 4-14,3 2-4 16,0-2 3-16,0 3-2 3,0 5 1 9,0-5 0-10,0 3 0 9,0-6 1 4,0 3-2-15,0-6 2 17,0 2-2-17,0 2 0 3,0 1 1 12,0 7 0-15,0-7 0 14,0 5 0-14,0-6 0 14,0-6 0-14,0-1 0 14,0-2-1-12,3-3 2 10,0-3-2-9,0 5 2 10,1-7-2-10,2 10 1 7,-5 0 0 4,5 0-1-14,-3 15 2 16,-3-7-2-16,0 7 2 15,3-7-3-15,-2 5 4 16,-1-6-4-16,8 0 2 17,-6-1-1-17,3 2 1 2,-1-11-1 10,-4 10 1-10,4-8-4 10,-1 4 4 6,-1 4-4-18,-2-6 2 0,0-3-3 13,4 1 4 0,-4 2-4-13,0-1-1 14,5-5 3-14,-5 1-2 16,2-6 4-16,-2-4-3 18,0-1 1-18,0-4-3 2,0 7-2 12,0 4 3-14,0 14 0 15,0-1-2-15,0 10 1 15,0 0 5-15,0-7-4 18,0 4 4-18,0-4-1 15,0 2 2-15,0 1 0 16,0 3-1-16,3-5 1 14,-1 5 1-14,-2 3-1 15,0 3 0-15,0 0-1 16,0 0 2-16,0 0-1 15,0 0 0-15,0 0-1 13,0-4 0-13,0-5 0 15,0-3 1-15,0 7 1 16,3-9-1-16,-3 5 0 13,0 1-2-13,0 3 3 16,0-2-2-16,0 7 1 16,0 0 0-16,0 0-1 15,0 0 0-15,0 0-1 17,0 0-2-17,0 0 4 17,0 0-3-17,0 0 2 0,0 0 2 18,0 0-2-18,0 0 1 18,0 0-3-18,0-8 3 18,0-3-5-17,0-10 4-1,-5 3 1 18,0 1-2-18,-4 8 2 18,7 4-1-18,2 5 1 0,0 0 0 23,0 0 0-23,0 0 0 0,0 0-1 18,0 0 0-18,-3-3 1 19,3 1 0-19,0 2 0 0,0 0 1 21,0 0-1-21,0 0 0 0,0 0 0 24,0 0 0-23,0 0 1-1,0 0-2 23,0 0 0-23,0 0-1 0,0 0 0 21,0 0 2-21,0 0-3 0,-7-7 3 19,1-1 0-19,-1 6 0 3,3 2-1 16,1-4-1-19,-7 1 1 23,-3 0-2-23,0 3 3 0,0-5 0 18,-2 5 0-18,-1-6 0 0,2 4 0 24,-2 2 0-24,4 0 2 0,-4-4-2 25,3 4 1-25,-3-1-2 0,2 1 0 23,-2-4 1-23,0 1 0 0,7 3 0 20,-4-5 2-20,-1 0-1 0,-1 2-1 19,2-1 0-19,-1-1 0 3,-2 0-1 12,-2 5 1-15,2-3 1 25,-1 3 0-25,0 0-1 0,1 0 0 26,-3 0 1-26,-2 0 0 0,4 0-1 0,-2 0 0 23,5 0-1-23,-4 0 1 0,10 0-1 21,0 0 2-21,4 0-1 4,1 0 0 15,-6 0 1-19,9 0-1 1,-4 0 1 21,1 0-2-21,3 0 1-1,0 0-1 23,0 0 1-23,0 0 0 0,0 0-2 22,-4 0-26-22,1 0-126 0,3 0-57 22,0 0-30-22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27:32.1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4430">
    <iact:property name="dataType"/>
    <iact:actionData xml:id="d0">
      <inkml:trace xmlns:inkml="http://www.w3.org/2003/InkML" xml:id="stk0" contextRef="#ctx0" brushRef="#br0">3665 2798 264 0,'0'0'166'20,"0"0"-61"-20,0 0 73 1,0 0-3 7,0 0-50 1,0 0 2-4,0 0-11 4,39-47 0-2,-39 47-22 2,0 0-10-4,0 0-22 3,0 0-18 0,0 0-12 1,0 0-11-4,0 0-3 4,0 0-6-1,-16 0 2 0,-7 0-6-2,-8 0 13 2,-2 3-5-1,-5-3-6 1,-4 0-1-2,-1 0 1 2,-8 0 6 0,2 0-6 1,-5 0-1-3,5-8-4 1,-3-1 9 2,0 1-3-2,8 1 4-1,3 5-5 2,5-1 5 0,-1 0-4 0,-4-1 2-2,-1 4 2 3,1 0-5-2,-2 0 1 2,1 0 1-3,-6 0-3 1,-3 0-5 1,6 0 5 0,-7 0-4-2,7 0 1 2,2 0 2 0,-2 0-6 0,7 0-2-1,0 0 0 0,2 0 0 1,-7 0 0 0,-8 0 0-2,-6 0 0 2,-5 0 0 0,1 0 0 0,0 0 0-2,-1 0 0 3,4 4 0-2,7 2 0 3,2-4 0-6,5 2 0 4,4-1 0 0,4-1 0 0,-5-2 0-2,2 0 0 2,1 0 0 0,5 0 0 0,-5 0 0-1,2 0 0 0,-5 0 0 1,-5 0 0 0,-3 0 0-2,1 0 0 2,-4 0 0 0,10 0 0 0,0 0 0-2,1 0 0 3,5 0 0-2,1 0 0 2,2 0 0-4,-1 0 0 3,7 0 0 0,4 0 0 0,-3 0 0-2,-1 0 0 2,3 0 0 0,1 0 0 1,-3 0 0-3,1 0 0 1,2 0 0 1,7 0 0 0,0 3 0-2,9-3 0 2,-2 0 0 0,-3 0 0 0,5 0 0-2,-10 0 0 2,5 0 0 0,-5 0 0 1,9 0 0-4,-3 0 0 3,6 0 0 0,5 0 0 0,-4 0 0-2,4 0 0 2,0 0 0 0,0 0 0 0,0 3 0-1,0-3 0 0,0 3 0 2,0 5 0-2,0 9 0-1,-3 14 0 2,2 9 0 0,-7 4 0 1,8 0 0-4,-4 8 0 4,4-2 0-2,0 4 0 2,0-4 0-4,0 1 0 3,0-4 0 0,0 1 0 0,0 0 0-2,0 6 0 2,0 4 0 0,0 2 0 0,0-7 0-1,0-4 0 0,0 0 0 2,0-4 0-2,0-3 0-1,0 2 0 2,0-9 0 0,0 1 0 0,0 2 0-1,0-6 0 1,0 3 0-1,0-8 0 2,0 2 0-4,0-2 0 3,0 5 0 1,0-4 0-2,0 3 0-1,0-6 0 2,0 0 0 0,0-3 0 0,0 0 0-1,0-1 0 0,0-2 0 2,0 1 0-2,0 1 0-1,0-5 0 2,0 1 0 0,0 2 0 0,0 1 0-2,0 9 0 3,0-4 0-2,0-4 0 2,0 0 0-4,0-10 0 3,4-3 0 0,1-2 0 0,-2-6 0-2,-2 0 0 2,2 0 0 0,-3 0 0 0,4 0 0-1,9 0 0 0,6 0 0 1,13 0 0 0,20-6 0-2,5-7 0 2,4 2 0 0,3-1 0 0,-1 0 0-2,4 7 0 3,0 2 0-2,7 3 0 2,4 0 0-4,10 0 0 3,4 0 0 0,9 0 0 0,-1 0 0-2,3 0 0 2,-3-5 0 0,-3-1 0 0,0 0 0-1,3 6 0 0,-3 0 0 1,-2 0 0 0,-5 0 0-2,-9 0 0 2,-4 0 0 0,-1 0 0 0,-5 0 0-2,2-2 0 2,4-7 0 0,2-2 0 1,3 5 0-4,-1-3 0 3,-9 1 0 0,-1 4 0 1,2 3 0-4,-2 1 0 3,-2-4 0 0,-1 4 0 1,-7-2 0-3,-1-1 0 2,-8 0 0 0,-10 1 0-1,0-1 0-1,-9 3 0 2,2 0 0 0,-6 0 0 0,-9 0 0-2,1 0 0 3,-10 0 0-2,-5 0 0 2,1 0 0-4,-7 0 0 3,3 0 0 0,-3 0 0 0,0 0 0-2,0 0 0 2,0 0 0 0,0-6 0 0,0-14 0-1,0-18 0 0,0-16 0 2,0-13 0-4,0-9 0 3,0-3 0 0,0-7 0 0,-3 5 0 0,-4-1 0-1,7 5 0 1,0 1 0-1,0-3 0 2,0-2 0-4,0-3 0 4,0 0 0-1,0-1 0-1,-1 4 0-1,-4 5 0 2,1 9 0 0,1 6 0 0,3 9 0-1,0 9 0 0,0 4 0 2,-1 3 0-4,1 10 0 3,-3 7 0 0,0 7 0 0,-3 9 0 0,5 3 0-2,-2 0 0 2,3 0 0 0,-3 0 0 1,3 0 0-4,-20 0 0 3,-8 0 0 0,-17 0 0 0,-10 0 0-2,-3 0 0 2,1 0 0 0,1 0 0 0,1 0 0-1,10-5 0 0,-1 3 0 2,1-5 0-2,8 6 0-1,1 1 0 2,6 0 0 0,1 0 0 0,1 1 0-2,-2 38 0 2,-9 21 0 0,5 11-134-2,24-41-172 2,10-2-220 0</inkml:trace>
    </iact:actionData>
  </iact:action>
  <iact:action type="add" startTime="38698">
    <iact:property name="dataType"/>
    <iact:actionData xml:id="d1">
      <inkml:trace xmlns:inkml="http://www.w3.org/2003/InkML" xml:id="stk1" contextRef="#ctx0" brushRef="#br0">9369 11968 414 0,'11'23'419'8,"-6"-19"-243"-3,-2-4-70 4,1 0-23-2,8-13-31 1,2-19 6-2,3-9 17 2,8-4 4 0,3-2-4 0,-1-7-12-2,6 1-13 2,5-3-5 0,6 2 0 0,-1 0-14-2,9 10-7 2,-7 3-1 0,10 5-2 0,-7 9-1-2,6 7-5 3,-1 9-1-1,1 2 2 2,-5 7-3-5,6 2-2 3,-2 0-5 0,3 0-6 0,-4 2 7-2,5 21-1 1,-1 4 2 2,-2 7-1-1,0 6-1-1,-1 2-4 0,2 4 5 2,-10-1 0-2,-1-1-2 1,-7 2 1-2,0-5 4 2,-2 0 1 1,-6 0-8-6,-3-1 5 6,0-5-5-2,-12-5-1 1,-1 0 1-1,0-11 4 1,-10-6-2 0,-1-6-5-1,1-4 0-1,-3-3 0 2,0 0 0 0,0 3 0 0,0-3 0-2,0 6 0 2,0-5 0 0,0 6 0 0,0-2 0-2,-18-5 0 2,-21 0 0 0,-12 0 0 0,-15-12 0 0,-8-12 0-1,-5-2 0 1,7 7 0-1,5 6 0 1,14 4 0-2,13 5 0 2,13 0 0 0,10-3 0-2,9 5 0 2,8-2 0 0,0-1 0 0,0 3 0-2,5-8 0 2,35 8 0 0,15 2 0 0,6 0 0-2,10 0 0 2,3 25 0 0,1 9 0 0,-9-3 0-2,-4 0 0 3,-8-4 0-2,-9 0 0 1,-6-5 0 0,-6-5 0-2,-10-6 0 4,-8-2 0-3,-5-7 0-2,-7 1 0 3,-3-3 0 3,3 0 0-5,-2-3 0-1,2-36 0 3,3-23 0 0,-2-19 0 4,-4-15 0-7,3 0 0 1,-3 9 0 2,0 11 0 1,0 20 0-5,0 22 0 5,0 15 0-1,0 19 0-1,0 0 0 0,0 6-66 0,-7 20-183 1,-6 4-173 0</inkml:trace>
    </iact:actionData>
  </iact:action>
  <iact:action type="add" startTime="39973">
    <iact:property name="dataType"/>
    <iact:actionData xml:id="d2">
      <inkml:trace xmlns:inkml="http://www.w3.org/2003/InkML" xml:id="stk2" contextRef="#ctx0" brushRef="#br0">9356 11502 509 0,'0'0'228'9,"0"0"-84"-2,0 0-5 1,0 0-19 0,0 0-13-4,0 0-31 4,0 0 7 1,90 105-1-3,-83-38-6 2,0 9-13 0,-7 8-9 0,0-2-13-3,0-13-12 4,0-7-2-1,0-20-5-1,0-13-3-1,0-13 6 2,0-10 4 1,9-6-6-1,14 0 5-3,18-20-2 4,15-13-9 1,11-10 20-5,10 7 6 3,7-1-43-1,3-1 0 1,-11 3 0-1,-5 1 0 1,-14 7 0 0,-14 7 0-1,-15 8 0 3,-8 7 0-6,-14 5 0 3,-6 0 0 3,0 0-67-1,0 0-128-4,-13 5-184 5</inkml:trace>
    </iact:actionData>
  </iact:action>
  <iact:action type="add" startTime="41248">
    <iact:property name="dataType"/>
    <iact:actionData xml:id="d3">
      <inkml:trace xmlns:inkml="http://www.w3.org/2003/InkML" xml:id="stk3" contextRef="#ctx0" brushRef="#br0">21684 12005 415 0,'0'0'191'9,"0"0"-15"-4,0 0-66 2,0 0-3 1,0 0 4 2,0 0-2-5,0 0-18 2,7 0-8 4,6-6-22-6,3-25-17 3,7-11-1-2,2-3-14 2,5 1-3 3,4-5-5-7,5 5-2 6,4-1-7-5,8 5 2 6,0 6-5-6,5 7 3 2,5 4-1 1,-4 9 0 2,-1 6-2-5,1 6-2 5,-6 2 0-5,1 0 6 4,-4 0 0-3,-1 22-3 0,0 8 5 4,-4 6-7-3,1-1-3-1,-1 4-1 1,7-2 1 4,-5 5 1-4,-2 3-4-1,-2-3 4 1,1-1-1 3,-2-3 0-5,-2-8-3 3,-3-6 8-1,2-5-5 0,-6-8-1 2,-2 3-1-2,-5-6 0 2,-5 0 2-4,-6 1 1 5,-8-7 3-4,-1 2-6 1,-4-4 3 3,0 0-5-5,0 0 0 4,0 2 2-4,0 5-3 3,0-2 0 1,-13 0 0-4,-19 2 0 4,-4-7 0-1,-8 0 3 1,-9 0-3-5,-11 0 0 5,3 0 1-1,5-4-1 0,5-9 0-3,18 4 0 5,4 1 0-2,14 1-1-2,3 5 1 2,11 0 0 2,1 2 0-6,0 0 0 5,0 0 1-4,0 0 2 6,22 0 1-6,21 0-3 4,9 0-1-1,9 2 0-2,0 15 1 1,6 2 7 1,-6 1 3 2,-5-1 10-4,-4 1-3 1,-8-3 2 4,-4-4-5-8,-9 2 0 5,-8-3-4 0,-8-7-1-1,-10-5 1-1,-2 0-3 3,-3 0-8-2,0 0 0 2,0-17 0-3,0-31 0 3,-17-18 0-2,-9-8 0 0,6 2 0 1,-1 3 0-2,8 16 0 3,6 12 0-2,-2 11 0-1,5 17 0 3,1 7 0-1,-6 6-55 0,-2 0-75-3,6 0-95 4,-6 8-106 1</inkml:trace>
    </iact:actionData>
  </iact:action>
  <iact:action type="add" startTime="42561">
    <iact:property name="dataType"/>
    <iact:actionData xml:id="d4">
      <inkml:trace xmlns:inkml="http://www.w3.org/2003/InkML" xml:id="stk4" contextRef="#ctx0" brushRef="#br0">21690 11632 537 0,'0'0'269'7,"0"0"-97"2,0 0-36-4,0 0-31 4,0 0-22-3,0 0 1 3,0 0-31-4,35 24-6 3,-33 10-4 1,-2 9 15-2,0 4-11-1,0 10-7 2,0-1 3 0,0-3-13 0,0-2-4-2,0-12-7 2,0-14 0 0,0-10-8 0,0-10 1-2,0-5 8 2,0 0 4 0,8 0-3 0,31 0-1-2,12-9-9 2,11-19 7 0,12-4 14 1,4-12-4-3,-1 6-4 4,-3-6-9-1,-15 14-15-2,-18 8 0-3,-18 13 0 3,-10 6 0 2,-9 3 0-2,-4 0 0 0,0 0-31 0,0 6-89 1,-33 25-98 0,10-11-97-2,-2 2-295 2</inkml:trace>
    </iact:actionData>
  </iact:action>
  <iact:action type="add" startTime="65717">
    <iact:property name="dataType"/>
    <iact:actionData xml:id="d5">
      <inkml:trace xmlns:inkml="http://www.w3.org/2003/InkML" xml:id="stk5" contextRef="#ctx0" brushRef="#br0">14626 17418 288 0,'0'0'515'10,"0"0"-328"-5,0 0-75 4,0 0-11-3,0 0-21 4,0 0-6-5,0 0-10 2,0-9-8 2,3 31-3 2,10 12-1-6,3 8-15 0,0 10 0 5,9-5-2-3,-1 4-3 1,7-1-3-2,2-5-1 1,2 4-8 3,3-5 10-3,5 0-9 1,1 1 2-1,-4-2-7 0,1-7-2-1,-5-8 0 1,0 1-5 6,-5-15-3-8,-2-3-4 1,-2-4 2 0,1 0-4 2,1-7-1 1,0 0 1-3,0 0-1 1,1 0 1 4,-1 0-4-5,3 0 5 0,0-14-4 2,0-9 3 3,7-8-1-5,1-7-1 2,5-18-2-2,-3-16 3 2,0-10 0-1,-10-4-2 0,-6 7 0 1,-2 15 3-2,-13 12 0 4,1 8 0-3,-2 7 1-2,-3 12-1 6,-4 6 0-5,-3 8-2-1,0 5 2 7,0 0 0-5,0 4-1 0,0 2 0-2,0 0-2 2,0 0 1 5,0-3 1-7,0-3 1 1,0 2 0 1,0-1 0 5,0 5 0-7,0 0 0 1,0 0 0 2,0 0 1 0,-3-4-2-1,-4-11 0 3,-3-5 1-3,4 10-1-1,0-3-1 1,2 9 2 3,4 4 2-3,-3 0-1-1,3 0 1 6,-1 0 0-11,1 0 1 10,-3 0-2-5,-5 0 3 6,3 2 2-10,-7 15-2 5,-2 5 1 2,-1-1-3-1,-1 3 2-2,-4-1 0 1,2 3-1 1,1-2-3 3,1-3 0-5,3-2 2 0,3-8-1 2,8-11-2 0,2 0 1-3,0 0-1 6,0 0-2-6,0 0-1 6,0 0-4-5,0 0 2 0,0 0-2 2,0 0 4 3,0 0-2-5,9-23 6 0,10 1 2 1,-2-3-2 0,7 3 0-1,-7-10 0 2,6 8 1 5,-5-2 0-5,-3 7 0-5,1 4 0 5,-4 3-1-1,0 7 1 1,-8 0-1-3,3 5 1 3,-4 0 0 0,0 0-1 3,0 0 3-5,-3 0 0 0,0 0 4 1,7 0 1 4,6 0-2-4,2 37 0-1,2-1 6 1,2 9-1 1,1-3 3-1,-7 3-5 1,3-6-2-1,-4-8-7 0,1-8 0 0,-7-10 1 0,-5-13-2 1,2 0-7 6,6 0-13-14,-1 0 0 8,1 0-18 0,-5-5-46 4,-4-20-64-9,0 8-84 9,-7 2-138-6</inkml:trace>
    </iact:actionData>
  </iact:action>
  <iact:action type="add" startTime="67291">
    <iact:property name="dataType"/>
    <iact:actionData xml:id="d6">
      <inkml:trace xmlns:inkml="http://www.w3.org/2003/InkML" xml:id="stk6" contextRef="#ctx0" brushRef="#br0">14646 17739 612 0,'0'0'320'13,"0"0"-180"-7,0 0-40 1,0 0-32-1,0 0 3 0,0 0-7 5,0 0-16-4,19 30-19-1,-19-30-19 1,0-11-5 0,0-15 7 1,0-4 7-2,0-2-5 7,0-10-1-6,0 3-1-1,0-4-4 0,0 4-5 0,0 9-1 2,0-2 0 6,0 13-1-14,2-1 5 12,5 10-1-6,-3-2 5 1,-4 7-3 0,0 2-4 1,0 3 3-2,3 0-2 9,-3 0 9-15,2 0 11 7,-2 0 16 2,3 0-3-2,1 0-5-1,-1 0-20 2,7 0 4 0,-3 0-5 4,9 0 0-5,7 5 0 2,6 20 9-2,-1 6 6 0,5 3-6 0,2 7 0 0,-2-7-7 1,-1-3-1 0,-7-4-6-4,-2-10 0 2,-10-8-2 2,-10-5-2 0,-1-4-2-1,-2 0-1 0,0 0 1 4,0 0-3-5,0 0 3 0,0 0 1 2,0 0-1 0,0 0-3-1,0 0-1 0,0 0 0 0,0 0-1 5,0 0 1-6,0 0 1 2,-2 0 2 0,-24-8 1-1,-3-10 0 0,0 5 0 1,-10-6 1-2,-5 7-1 3,1-8 0-2,-4 9 1 1,4-6 1 0,2 8-2 0,5-8-3 3,6 9 1-11,-1-11 2 10,-1-1-2-2,1 3-1 0,2-8 2-1,5 8-4-2,7 9-5 2,7 2-2 2,5 0 4-4,5 6 5 3,0 0 3 0,0 0 1 4,0 0 0-5,0 0 0-1,0 0 3 2,0 0-2-2,0 0 5 2,0 0-1-1,0 25-2 0,0 4-1 3,0 4 6-5,0 11 1 2,0 7-2 1,5 9-2 0,2-1-2-1,5-5 3 0,-4-7 0 1,-2-10-5 0,0-7-2-1,-2-15 1 1,-1-5 0-1,-1-3 0 1,1-7-1-1,-3 0-5 0,0 0-1 1,0 0-5-1,0 0-17 0,0 0-27 0,0 0-56 2,0 0-63-1,-12 0-58-2,3-12-351 2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33:33.38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544">
    <iact:property name="dataType"/>
    <iact:actionData xml:id="d0">
      <inkml:trace xmlns:inkml="http://www.w3.org/2003/InkML" xml:id="stk0" contextRef="#ctx0" brushRef="#br0">2926 10344 722 0,'4'-5'187'21,"-4"-2"-110"-21,0 3-8 3,0 0-32 3,0-1-7 2,3 5 2 0,-3 0 21 0,6 0-2-2,-6 0 11 2,0 0-11 0,3 0-16 0,-3 0-1-2,0 0 0 2,0-3-3 0,0 3-6-1,0 0 4-1,0 0 1 2,0 0-10 0,0 0-4 0,0 0-8-2,0 0-8 3,0 0 5-2,0 0-3 2,0 0 6-4,0 0 8 3,0 0 9 0,0 0-3-1,0 0-8 0,0 0-3 1,0 0-5 1,0 0-4-1,0 0 3-2,0 0-1 2,-3 0 1-1,-15-6 10 0,-1 1-1 0,-1-1-8 2,-6 4 3-2,1-3 0 2,-1 1-2-4,6 1-2 4,0 3-1-2,2 0-2 3,-5 0 3-5,3 0-1 2,1 0 0 2,-3 0 6-1,3 0 0-2,-1 0-2 3,3 0-4-2,-2 0 0-1,-4 0-4 2,-2 0 4 0,0 0 3 0,1 3-6-2,-1-3 0 2,-1 4 2 2,6-3-1-3,-6-1-1 0,0 4 2-1,-3 1-3 2,-6 0 0 0,0-2 2 1,-4 3-2-4,8 0 0 3,1-4 0 0,2 2 0 0,2 0-2-2,0 1 2 2,6-3 0 0,-3 0 1 0,2-2 1-2,-2 3-3 2,3-3 1 0,-3 0 0 0,-2 0 0-2,3 0 0 2,4 0 0 0,-4 3 0 0,1 0 0-2,4 3 2 2,1-5-2 0,3 5 1 1,-1-6-1-4,1 4 0 3,-3-2 2 0,3-2-2 0,5 4 1-2,-2-4-3 2,0 0 4 0,6 1-3 0,-6-1 2-1,7 0-2 0,0 0 1 1,-2 0 0-2,5 4 0 2,0-4 1 0,0 0 0 0,0 0-1 0,0 0-1-2,0 0 1 2,0 6 0 0,0 4 0-2,-3 6 0 2,1 3 3 0,-1 3 2 0,3 1-2 0,0-1-2-2,0 1-1 2,0-1 0 0,0 1 2 0,0 1-2-2,0 8 2 2,0 2-1 0,0 1-1 0,0 5 1-2,0 2-1 2,0 4 0 0,0-1 0 0,0-3 0-2,0-2 2 2,0-4-2 0,0-6 1 0,0 2 0-2,0-2-1 2,5 1 0 0,-2-1 1-2,2 0 0 2,-2-3-2 0,-3 1 2 0,3-2-1 0,-2-1 0-1,-1-3 0 0,3-2 1 1,-3 0 0 0,0-3-1-2,6-4 0 2,-6 1 0 0,0-1 2-2,3-6-4 2,-3-1 5 0,0-2-6 0,0-4 6 0,1 0-5-2,2 0 2 2,-3 0-2 0,4 0 2-2,-1 0 2 2,-3 0-1 0,3 0-1 0,-3 0 5 0,10 0-3-2,-3 2 1 2,14 6-2 0,-2 1 1 0,2-4-1-2,1 3 0 2,4-5 0 0,2 2 0 0,1-1 1-2,0-1-1 2,3-3 2 0,2 0-3 0,-2 0 0-2,-1 0 4 2,-1 0-3 0,6 0 0 0,2 0 0-2,3 0 1 2,5-3 0 0,-2-6-2 0,2 4 1-1,-6-5-1 0,-2 9 1 2,-2-5-1-4,1 0 0 3,-7 2 1 0,-2 3 2 0,-2 1-2 0,-2-2 1-2,-2 2-2 2,4 0 5 0,-1 0-2 1,-1 0-1-4,-3 0 0 3,6-4-1 0,-9 1 0 1,5 0 0-4,-3 0 1 3,-2 1-2 0,-1 0 0 0,-1-3 1-1,0 3-1 0,-2-1 2 1,-1 3-1 0,2 0 0-2,1 0 0 2,-3 0 0 0,0 0 0 0,-6 0-1-2,-4 0 1 2,-3 0 0 0,0 0-1 0,0 0 0-2,0 0 0 2,0 0 1 0,3 0-1-2,-3 0 0 2,0-3-1 0,0 3-1 0,0 0 2 0,0 0-4-1,0 0 3 0,0 0-4 1,0-14 1-2,0-8 0 2,0-11 0 0,0-16 2 0,0 0 4 0,0 1-4-2,0 2 2 2,0 7 0 0,0 11 0-2,0 6 0 2,0 7 0 0,0 5 1 0,0-5-1-2,0 0 0 2,0-1-2 0,0-3 4 0,0-2-3 0,0 6 2-1,0-5-2 0,0-1 1 1,0 1-1 0,0 4 1-2,0 7 0 2,0 1 1 0,0 1-1-2,0-3 0 2,0 5-1 0,0-4 1 0,0 3 0-2,0-5 0 2,0-2 0 0,0-4 0 0,0-4 1-2,0-1-3 2,-3 0 2 0,-6-3 0 0,8 2-2 0,-5-3 2-2,-1 4 0 2,4-1 1 0,0 6-1 0,-1 4 0-2,4 4 0 2,0-2 0 0,0 5 1 0,0-2-1-2,-3 5-1 2,1-3 1 0,2-2-1 0,0 1 0-2,-2-8-11 2,-1 0-53 0,-3 0-63 0,3-6-53-2,1 16-98 2,0-1-341 0</inkml:trace>
    </iact:actionData>
  </iact:action>
  <iact:action type="add" startTime="17020">
    <iact:property name="dataType"/>
    <iact:actionData xml:id="d1">
      <inkml:trace xmlns:inkml="http://www.w3.org/2003/InkML" xml:id="stk1" contextRef="#ctx0" brushRef="#br0">2572 9502 666 0,'0'0'274'7,"0"0"-174"0,0 0-31 1,0 0-36 0,0 0-19-2,0 0 31 1,0 0 5 2,-12-44-6-1,-8 37-14-2,0 1 3 2,-6 1-8 0,0 5-11 0,-8 0 2 1,-9 0 0-4,5 0-8 3,-5 1-5 0,2 16 0-2,6 4-2 2,0 2 3 0,11 7 4 0,-1-2 15-2,3 6-9 3,6 0-3-2,-2 3-4 1,3 1-3-1,-2 2-1 1,1 3-2 1,4-5 1-2,3 7 3 0,-4 3-5 0,3 2 0 1,6 4 0 0,-6-10 1-1,4 0-1 1,-1-16 2 0,4-9-2-1,0-6 0-2,0-8-3 3,3-5 3 0,0 0-6 0,0 0-2-2,-4-27-7 3,-1-11 14-2,-6-11 1 1,3 2 0-2,-2 0 0 3,0 0 0-2,4 8-1 1,-1 7 2-2,4 8-2 3,2 7 3-1,1 6-4 1,0 9 2-5,0 2-1 4,0 0 1 0,0 0 3 0,0 0 0-1,-3 0 0 0,3 24 15 3,0 11-8-4,0-2 2 1,0 0 5 3,0-2 3-5,0 3-11 3,0-3 0-2,0 1 9 2,0-2 4 0,0-4 7 1,7 0-6-4,6-8 13 3,-3-6-9 0,6-7-1 1,-3-2-1-4,8-3-14 4,2 0-11 0,-1 0 0-3,-1-20-3 0,-6 10 3 3,-5-2 0 0,-4-1-2-3,1 10 0 0,-3-9-10 3,8 1-67 0,-1 2-40-2,-11 5-31-2,6-4-186 4</inkml:trace>
    </iact:actionData>
  </iact:action>
  <iact:action type="add" startTime="18024">
    <iact:property name="dataType"/>
    <iact:actionData xml:id="d2">
      <inkml:trace xmlns:inkml="http://www.w3.org/2003/InkML" xml:id="stk2" contextRef="#ctx0" brushRef="#br0">2685 9492 429 0,'0'0'324'8,"0"0"-227"-1,0 0-23 0,0 0-14 1,0 0 2 0,0 0 19 0,0 0 6-2,3-17-16 2,1 17-16 0,8 0-13 0,5 0-2-2,9 0-32 2,2 0-4 0,1 0-3-1,-2 0 8 0,-5 17-2 0,-2 4-2 2,-4-2-5-1,-3 3 2-2,0 8 1 1,-2 0-3 1,-7 4 5 0,-4-1 0-2,0 1-1 2,0 0 2 2,0 4-6-3,0 6 9-1,-4-6-6 3,-12 7 3-2,-5 0-1 2,10-3-1-4,-2 0 1 3,1-5 2 0,5-5 4 0,2 0 3-2,-3-2 0 2,3-6-7 0,3-7-4 0,-3-1 0-2,2-7-1 2,0-2 2 0,1-5-3 2,2-2-1-6,0 0-6 6,0 0 2-4,-8 0-3 2,1 0-1-2,-10-28-3 4,-4-17 5-4,-6-14-3 3,6 0 5-4,1 2 1 3,9 15 2 3,5 17 0-5,3 10 1-1,3 13-1 3,0 2 1 0,0 0 1 0,0 0 1-2,0 0 3 2,0 0 14 0,0 0 9 0,0 0 4-2,0 6-1 2,0 21 19 0,0 14-46 0,0 3 1-2,6-2 13 2,4-7-11 0,0 0 4 1,-7-13-1-4,1-4-3 3,-1-12 8 0,4-6 8 0,-2 0 5-2,3 0 7 2,-3 0-11 0,9 0-10 0,4 0-11-2,2-9 1 2,0-6 1 0,3-4-2 0,-2-2-3-2,-1 4 1 2,-4-3-3 0,0 3 2 0,-2 2-3-2,-1-2-15 2,1 9-78 0,-12 8-104 1,0 0-54-4</inkml:trace>
    </iact:actionData>
  </iact:action>
  <iact:action type="add" startTime="19468">
    <iact:property name="dataType"/>
    <iact:actionData xml:id="d3">
      <inkml:trace xmlns:inkml="http://www.w3.org/2003/InkML" xml:id="stk3" contextRef="#ctx0" brushRef="#br0">3634 9668 640 0,'0'0'274'9,"0"0"-147"-2,0 0-28-1,0 0-18 2,0 0-10 0,0 0 4-1,0 27-29 0,0-27-7 1,0-17-17-1,0-17-7 2,0-13 15-2,0-7-7 0,0-4 6 1,0-8-5 1,0-1-5-4,0 10-11 3,0 16-1 0,2 8-5 0,7 12 3-2,-5 5-5 2,9 2 6-1,1-1-1 2,5 0-2-3,7 0-2 2,-1 0 2-1,4 7-1 3,-1 5-2-5,-2 3 4 3,1 0-2 0,-1 0 4 0,-5 11-4-2,-1 12-2 2,-1 4 1 0,-11 2-2 2,0-1-1-5,-4 1 0 3,-4-2 2 1,0-2-3-3,0 2 0 1,-20-5 0 0,-9 3 3 1,-2-3-6 0,2-2 0 0,2-3-4-2,6-7-1 5,13 2 7-6,-1-4 4 3,6 1 1-2,3 0 2 2,0 2 2 1,0 4-5-3,0 2 1 2,0 1 0 0,0-1 1 1,0 3-1-5,18-3 1 5,8 5 21 0,4 2 20-3,3-5 4 2,4 0 3-1,-13-2-21 3,-3-3-6-4,-8-6-13-1,-6-2-5 4,-4-4-5-2,-3-2-3 1,0 0-30-2,0 0-49 3,0 0-63 1,0 0-37-5,0 0-134 1</inkml:trace>
    </iact:actionData>
  </iact:action>
  <iact:action type="add" startTime="20180">
    <iact:property name="dataType"/>
    <iact:actionData xml:id="d4">
      <inkml:trace xmlns:inkml="http://www.w3.org/2003/InkML" xml:id="stk4" contextRef="#ctx0" brushRef="#br0">4181 9502 172 0,'0'0'674'9,"0"0"-496"0,0 0-69 0,0 0-47-5,0 0-38 3,0 0 36 1,0 0 1 1,43 190-16-4,-37-150-8 3,1-10-24 0,-1-5-9-1,-1-8-4 0,-3-5-12 1,6-10-75 0,2-2-43 0,-10 0-65-2,3 0-279 5</inkml:trace>
    </iact:actionData>
  </iact:action>
  <iact:action type="add" startTime="20460">
    <iact:property name="dataType"/>
    <iact:actionData xml:id="d5">
      <inkml:trace xmlns:inkml="http://www.w3.org/2003/InkML" xml:id="stk5" contextRef="#ctx0" brushRef="#br0">4429 9488 129 0,'0'0'532'7,"0"0"-312"1,0 0-93-2,0 0-47 1,0 0-11 1,0 0-14 0,43 145 2-2,-40-100-19 2,0 2-10 0,4-5-7 0,-7-6-9-2,0-11-12 2,0-12 0 2,0-6-8-1,0-7-47-4,0 0-46 3,3 0-71 0,0-10-190-2</inkml:trace>
    </iact:actionData>
  </iact:action>
  <iact:action type="add" startTime="20782">
    <iact:property name="dataType"/>
    <iact:actionData xml:id="d6">
      <inkml:trace xmlns:inkml="http://www.w3.org/2003/InkML" xml:id="stk6" contextRef="#ctx0" brushRef="#br0">4740 9475 519 0,'0'0'229'6,"0"0"-87"2,0 0-84-1,0 0-19 0,0 0-14 4,0 0 4-6,16 220-5 6,-16-183-9-4,0-9-11-2,0-9-4 2,0-11 0 2,0-1-37-3,3-7-42 1,-1 0-163 2,6 0-185-2</inkml:trace>
    </iact:actionData>
  </iact:action>
  <iact:action type="add" startTime="21022">
    <iact:property name="dataType"/>
    <iact:actionData xml:id="d7">
      <inkml:trace xmlns:inkml="http://www.w3.org/2003/InkML" xml:id="stk7" contextRef="#ctx0" brushRef="#br0">4994 9496 390 0,'0'0'327'6,"0"0"-90"3,0 0-130-1,0 0-73-2,0 0-19 5,0 0-1-6,33 185-1 7,-33-126-8-10,0-8-5 7,0-9-3-3,0-12-32 5,0-9-71-5,0-21-103-1,0 0-468 5</inkml:trace>
    </iact:actionData>
  </iact:action>
  <iact:action type="add" startTime="21740">
    <iact:property name="dataType"/>
    <iact:actionData xml:id="d8">
      <inkml:trace xmlns:inkml="http://www.w3.org/2003/InkML" xml:id="stk8" contextRef="#ctx0" brushRef="#br0">5409 9543 233 0,'0'0'700'11,"0"0"-487"-7,0 0-60 8,0 0-30-7,0 0-39 1,0 0 12 6,50-45-5-7,-34 43-23 1,5 2-23 1,12 0-13 5,0 0-16-7,5 0-10 0,-5 0-4 7,-7 0-2-4,-8 0-2-2,-7 0-19 0,-9 0-53 0,-2 2-73 5,0 2-61-5,0-4-141 0,-6 0-395 1</inkml:trace>
    </iact:actionData>
  </iact:action>
  <iact:action type="add" startTime="22065">
    <iact:property name="dataType"/>
    <iact:actionData xml:id="d9">
      <inkml:trace xmlns:inkml="http://www.w3.org/2003/InkML" xml:id="stk9" contextRef="#ctx0" brushRef="#br0">5409 9668 369 0,'0'0'469'7,"0"0"-292"1,0 0-65-2,0 0-40 4,0 0 4-4,0 0 1 0,34 4-11 5,-5 0-36-5,2-4 4-1,-1 0-7 5,1 0-20-3,-2 0-7 0,-2 0-3-1,-4 2-50 2,-17 1-141 3,-6-3-177-5</inkml:trace>
    </iact:actionData>
  </iact:action>
  <iact:action type="add" startTime="22484">
    <iact:property name="dataType"/>
    <iact:actionData xml:id="d10">
      <inkml:trace xmlns:inkml="http://www.w3.org/2003/InkML" xml:id="stk10" contextRef="#ctx0" brushRef="#br0">5970 9475 616 0,'0'0'295'6,"0"0"-157"4,0 0-40-4,0 0-17 5,0 0 26-6,0 0-5 1,21-17-23 5,-11 17-9-5,4-2-30-1,6-1-20 6,0 1 5-5,11 2-10 1,2-3-11-1,3 3-4 4,3-3 0-4,-1-1-30 5,-5-1-76-6,-5 3-42 2,-25-1-112 0,-3 3-431 5</inkml:trace>
    </iact:actionData>
  </iact:action>
  <iact:action type="add" startTime="22802">
    <iact:property name="dataType"/>
    <iact:actionData xml:id="d11">
      <inkml:trace xmlns:inkml="http://www.w3.org/2003/InkML" xml:id="stk11" contextRef="#ctx0" brushRef="#br0">6380 9686 590 0,'0'0'261'7,"0"0"-123"1,0 0-56-2,0 0-42 0,0 0-14 1,0 0-11 4,29-438-3-4,-19 386 0 0,-1 3 10-1,2 12 3 2,7 5 0-2,0 8-3 3,3 1 7-2,3 9-11 0,2 9-7 2,3 5-5-4,-1 0-1 7,2 0 2-9,1 9-1 4,-2 16 4 4,-4 3 3-4,-5 0 10-1,-14 3-12 3,-6 0-3-3,0-3-6 2,0 1-2 4,-13-4-2-9,-21-3-3 3,-3-5 0 5,-3-4-5-4,7 5 6-1,3-5-3 1,9 5 3 1,8-2 3-2,10 1 1 1,3-3 4 1,0 0-1 3,0 3 4-4,21 6 2-1,11 2 14 2,2 7-2-1,4 6 8 0,1-1-5 2,-5-1 1-1,-11-10-7 0,-7-13-14-1,-15-9-3 1,-1-4-1-2,0 0-32 2,0 0-65-2,0-4-67 0,0-11-22 6,0 3-295-5</inkml:trace>
    </iact:actionData>
  </iact:action>
  <iact:action type="add" startTime="23386">
    <iact:property name="dataType"/>
    <iact:actionData xml:id="d12">
      <inkml:trace xmlns:inkml="http://www.w3.org/2003/InkML" xml:id="stk12" contextRef="#ctx0" brushRef="#br0">6938 9400 277 0,'0'0'366'6,"0"0"-200"0,0 0-31 2,0 0-57 4,0 0-24-6,0 0-7 0,7 221-16 0,-7-181-12 6,0-6-13-10,0-8-5 6,0-10-1 3,4-10-8-4,10-6-33 0,1 0-59 0,-10-11-165-1,6-9-231 2</inkml:trace>
    </iact:actionData>
  </iact:action>
  <iact:action type="add" startTime="23674">
    <iact:property name="dataType"/>
    <iact:actionData xml:id="d13">
      <inkml:trace xmlns:inkml="http://www.w3.org/2003/InkML" xml:id="stk13" contextRef="#ctx0" brushRef="#br0">7321 9414 673 0,'0'0'230'7,"0"0"-130"-4,0 0-49 3,0 0-31 5,0 0-9-5,0 0-3 0,15 200-4 1,-16-161-3 1,1-7-1 4,0-19 0-5,0-11-19 0,0-2-33 0,0 0-129 0,0-10-298-1</inkml:trace>
    </iact:actionData>
  </iact:action>
  <iact:action type="add" startTime="23930">
    <iact:property name="dataType"/>
    <iact:actionData xml:id="d14">
      <inkml:trace xmlns:inkml="http://www.w3.org/2003/InkML" xml:id="stk14" contextRef="#ctx0" brushRef="#br0">7561 9305 416 0,'0'0'266'8,"0"0"-93"0,0 0-49 0,0 0-78-2,0 0-15 2,0 0 15 4,55 118-11-10,-55-75-5 9,0-4-5-4,0 2-9-1,0-1-10 2,0-10-6-2,0-4 0 2,0-13-13 4,0-9-40-10,0-4-80 9,0 0-257-3</inkml:trace>
    </iact:actionData>
  </iact:action>
  <iact:action type="add" startTime="24188">
    <iact:property name="dataType"/>
    <iact:actionData xml:id="d15">
      <inkml:trace xmlns:inkml="http://www.w3.org/2003/InkML" xml:id="stk15" contextRef="#ctx0" brushRef="#br0">7912 9347 482 0,'0'0'279'7,"0"0"-181"1,0 0-57-1,0 0-19 0,0 0-14-1,0 0-7 1,13 269-1 4,-23-235-32-4,7-31-86 0,0-3-211-1</inkml:trace>
    </iact:actionData>
  </iact:action>
  <iact:action type="add" startTime="24914">
    <iact:property name="dataType"/>
    <iact:actionData xml:id="d16">
      <inkml:trace xmlns:inkml="http://www.w3.org/2003/InkML" xml:id="stk16" contextRef="#ctx0" brushRef="#br0">3214 2604 661 0,'0'0'193'7,"0"0"-74"0,0 0-20 1,0 0-21-2,0 0-7 6,0 0 28-6,0 0 2 1,20-40-38-2,-20 40 7 3,0 0-13 4,-24 0-16-6,-20 0 31 0,-12 0-27 0,-8 0-10 2,-3 7-10 3,-7 10-3-5,2 3-7 0,-5-7 9 0,-4 1-8 8,-2 0 7-12,-5-3-2 5,-5-2 4 1,-3-3-8 0,1-6-11 3,5 0 4-7,4 0-7 3,4 0 3 5,5 0-4-5,4 5 4-1,8 5-5 1,6-3 1 0,2 5 0 1,5-7 1-1,0 1-1 0,5 3 1 0,7-4-1 1,-1 3-2-1,8-2 7 0,-3-3-7 1,5 0 0-1,4 0 0 4,-2-3 0-5,4 0 0 2,5 0 0-1,-6 0 0 0,8 0-4 0,-5 0 3 1,1 0 0-1,-1 0-2 0,-2 0 0 0,-2 0-2 1,-5 0-7-2,3 0 0 2,0 2 5 0,6 1 3 3,10-3-2-3,8 3 2-2,3-3 3 1,-6 0 1 0,3 0 0 1,-3 2-1-1,-3-2 1 0,2 7-1 0,-3-7-1 5,8 2 1-9,1 1 0 4,-1-3-1 8,4 0 3-15,0 0-1 7,0 0 0 1,-3 0 0 0,-7 5 0-1,3-2 0 1,-7 6 0-1,4-4-2 1,-3-2-1-1,6 1-7 0,-3-2 8 1,4 1-2 0,-4-1 3 0,3 4 0 0,2 1 1-1,-2-3 0 0,3 2 1 1,-1-1 1 0,0 1-2-2,-1 0 1 3,4-1 0-3,-1 7-1 1,-4 5 0 1,3 3 2 0,-1 1-1 1,-3 13 1-2,5 8-2 0,3 20 2 1,0 11 1-1,0 12-3 1,0 1 7 0,0 1-3-1,0-2-1-1,0-1-1 3,0-5 1-3,0-2-3 2,0-4 1-2,0 0 1 2,0-2-2 0,3-5 1 6,1-1-1-14,5-13 2 9,0-3-1-1,-4-13 1-1,8-8-1 0,-4-3-1 1,0-8 1-1,4-2 1 1,0-6 1 0,1 2-2-1,5-4 1 1,6 0 0-1,2-2-1 1,13-5-1 1,6 0 0-2,9 0 0 2,17 0 0-2,13 0 3 0,10-2-2 0,4-1 3 1,4-1 1 0,-6-1 1 0,-2 0-2-1,4-2 6 2,-2-1-6-7,3 3-4 6,3-3 0 0,-4-1 0 0,8-2 0 0,6-3 0 0,2 2 0 0,-8 1 0-1,-17 0 0 2,-18 6 0 1,-20-3 0-8,-8 7 0 12,-4-5 0-14,0 0 0 8,-4 1 0 1,1-1 0-1,3 6 0 0,-10 0 0 0,-4 0 0 0,-8 0 0 0,-5 0 0 0,-8 0 0-2,4 0 0 2,1 4 0 0,3 1 0-2,0-3 0 2,-3-2 0 0,3 0 0 0,1 0 0 0,6 4 0 0,-3-4 0-5,1 2 0 11,2 4 0-14,-8-6 0 9,-5 0 0-1,-4 0 0 0,-3 0 0 0,0 0 0-1,7 0 0 1,0-6 0-2,6-14 0 3,-3 0 0-2,-1 2 0 1,0 1 0 0,-1-7 0 0,0 2 0-1,-1-5 0 0,-1-5 0 0,1-13 0 0,-7-9 0 2,0-18 0-1,0-10 0 0,0-3 0-1,0 3 0 1,0 13 0 0,6 5 0-1,4 7 0 1,-6 10 0-1,-1-10 0 1,-3-5 0 0,0-9 0-6,0 0 0 6,0-8 0 0,-4 5 0 0,-12-1 0-1,0 7 0 2,1 12 0-1,-2 13 0 0,5 13 0 1,1 7 0-1,-2 0 0-4,-3-2 0 3,0-2 0 3,4 4 0-5,2 6-7 3,7 9-22 1,0 8-15-5,-1 0-22 4,1 0-34 0,-3 13-74 0,2 4-97 0,4 9-827-1</inkml:trace>
    </iact:actionData>
  </iact:action>
  <iact:action type="add" startTime="27814">
    <iact:property name="dataType"/>
    <iact:actionData xml:id="d17">
      <inkml:trace xmlns:inkml="http://www.w3.org/2003/InkML" xml:id="stk17" contextRef="#ctx0" brushRef="#br0">11218 10226 123 0,'0'0'683'9,"0"0"-463"-2,0 0-63 4,0 0-5-1,0 0-56-9,0 0-35 7,0 0 7 3,25-8-19-2,-25 8-16-3,0-3-7 1,-7-2 0 0,-16-1-10 0,-15 0 38-1,-3 2-27 1,-2 4-1 5,-5 0 1-4,0 0-10-1,3 0 8-4,-7 0-6 10,9 0 1-12,-2 0-4 14,1 4-1-14,-1-4-2 7,-3 0 2-1,5 3-6 0,-1-3 2 1,1 5 3 0,-1 0-7 1,4 2-3-1,1-7-3 0,7 0 1-1,0 3 0 0,4-3-1 0,-1 2-1-1,5-2 1 3,0 0-1-3,7 3 0 2,-2-1 1-1,8 5-1 1,-2-4 0 0,0-1 1 0,2 1-1 0,-2-3-1 0,-3 4-1-2,6-4 1 2,-3 0-4 0,6 0-2 0,3 0 1 0,-2 0 4-1,6 0 2 0,-3 0 1 0,2 4-1 1,-2 13 1 0,3 3 1 0,0 5 0 0,0 6-1-5,0-1-1 5,0 14 0 0,0 0 2 0,0 1-2 1,3 9 0-1,7-1 0 1,-6 0 0 1,-4 7 0-10,3 1 0 8,-3 1 2 1,0 0-2-1,0 6 1 0,0-6-2 0,0-4 1 1,0-4-1 1,0-10 1-10,0-4 4 9,4-9-3 0,2-6 0-2,1-10-1 2,-4-5 2-2,0-6-1 1,-1-1 3 0,-2-3-2 0,0 0 3-1,2 0-2 2,4 0-3-2,-3 0 0 0,4 0 0 1,4 0 0 1,2 0 0-7,-3 0 0 4,6 0 0 3,-2 0 0-2,2 0 0 2,9 0 0 0,4 0 0-1,1 0 0 1,11 0 0 0,-1 0 0-9,1 0 0 8,4 0 0 0,-5 0 0 1,4 0 0-1,1 0 0 0,11 0 0 0,4 0 0 0,7 0 0 1,-2 0 0-7,0-3 0 6,-1-9 0 1,-12 1 0-2,-3 2 0 1,-5 0 0-1,-8 1 0 4,-9 3 0-8,-3-2 0 4,0 2 0 1,-6 5 0 2,5 0 0-4,2 0 0 0,-2 0 0 2,6 0 0 0,3 0 0-1,0 0 0 2,-2 0 0-1,-5 0 0 0,-8 0 0-1,-4 0 0 2,-3 0 0-3,-5 0 0 2,-1 0 0 0,-4 0 0-1,0 0 0 0,0 0 0 0,4 0 0 0,-4 0 0 0,0 0 0 0,0 0 0 1,0 0 0-1,0-8 0 0,0-11 0 5,0-6 0-5,0-9 0-4,0-4 0 5,0-1 0 0,-7-6 0 1,1-4 0-3,2-14 0 1,4-7 0 2,0-6 0-1,0 4 0 0,0 3 0 0,0 7 0-1,0 13 0 1,0 3 0-1,0 4 0 2,0 5 0-3,-6 4 0 2,2 2 0 0,-1 0 0-1,0 0 0 1,-9 3 0-1,1-4 0 1,-1 10 0 0,-2 3 0-1,3 8 0 0,-2 11 0 0,-8 0 0 1,4 0-5-1,-5 0-23 2,-5 15-37-2,9 0-49 0,-4 2-55 1,23-12-53 0,1 5-165 1</inkml:trace>
    </iact:actionData>
  </iact:action>
  <iact:action type="add" startTime="31028">
    <iact:property name="dataType"/>
    <iact:actionData xml:id="d18">
      <inkml:trace xmlns:inkml="http://www.w3.org/2003/InkML" xml:id="stk18" contextRef="#ctx0" brushRef="#br0">19618 10268 570 0,'21'0'334'8,"-10"0"-168"-1,1 0-38 0,-11 0-11 3,2 0-20-2,2 0-26 0,-5 0-3 1,0 0-16 0,0 0-8-7,0 0-3 7,0 0-8-1,0 0 0 2,0 0-5-1,-32 0 6-9,-5 0 3 9,-6 0-16-1,2 0-9-1,5 0-2 1,3 0 2 0,2 4-3 2,7-1 4-2,-5-3 0 1,-2 8-1-7,-5 1-2 5,0-2-2 2,-5 1-4-1,-2 4-1-1,-7-3-2 3,5 2 0-2,-1 4 2 0,-3-6-2-5,8 2 2 4,9 1-3 3,-4-4 1-1,4 1 4 0,3-2-2-6,0-3-1 4,2 0-1 2,-1-4 1 0,1 0-2 0,6 0 0-1,-2 0 0 0,6 0 0-7,-4 0 1 7,3 0-1 0,2 0 0 1,-3 0 0-1,-1 0 0 1,-7 0 0 1,7-7 0-8,-5 7-1 5,-1-1 1 2,6 1 0-1,0 0 0 2,11 0-5-2,2-4 3-5,3 4 0 4,1 0 1 1,-3 0 0 1,1 0-1-1,3 0 2 2,2 0-2-2,-5 0 1-7,5 0 1 7,0 0-1 0,0 0 1 0,0 0 0 2,0 12 0-2,0 12 0 1,0 10 0-1,0 3 1-6,0 6-2 5,0 4 3 1,0 0-2 0,0-2 0 0,5-3 0 1,-3-3 0-1,0-2 0 0,1 4 1 3,-3 4-3-11,6 0 4 8,-6 2-3 0,3-2 2 1,-1-6-1 0,0-5 0-4,1-6 1 2,1-9 0 4,2 1-1-3,1 2 0 2,-1 1 0-7,4 2 1 4,-3 1-1 3,6-7 0-1,-5 1 0-6,-4-5 0 4,0-7 2 2,1 1-3 0,0-8 2-1,-3 3 0-6,7-1-1 6,-2-1 2 2,3-2-2-1,5 0 0 0,0 0 2-6,9 3-2 4,-4-3 1 2,5 5-1 1,-1-2 4-7,-1 3-4 7,9-1 0-2,2-2 0 1,9 0 1-1,9-3-1 0,8 0 1-5,-2 0 2 3,-3 0-2 3,0 0 0 1,-4 0 4-2,-5 0 0 1,-2 0 0-7,-1 0-1 6,3 0-4 0,5 0 2 0,0-6-1 0,0 1 0 2,1 2 0 0,-9 3 0-10,-5 0 5 9,-5 0-1 0,-2 0-5 0,2 0 0-1,-10 0 0 1,3 0 0-7,-8 0 0 7,2 0 0-2,-7 0 0 2,-3 0 0-2,3 0 0 3,-3 0 0-8,1 0 0 6,-4 0 0 0,-3 0 0 0,1 0 0 1,-4 0 0-1,-1 0 0 0,3 0 0 0,-3 0 0 1,0 0 0-7,0 0 0 6,3 0 0 0,4 0 0 1,-1-3 0 1,1 0 0 0,-3 3 0-10,5-3 0 8,-9 3 0 1,3-2 0-1,-3 2 0 0,0 0 0-1,0 0 0 3,0 0 0-3,0 0-2 1,0 0 1-6,0 0-6 6,0 0 7 0,0-5-5 0,0-10-2 0,0-8 4 0,0-13 3 1,-3-9 2 1,-6-6-1-8,5-2-1 5,1-3 0 2,-1 1 0-1,4 4 1 0,0-1-1 1,0 0 0-1,0-9 0-5,0-3 0 4,0-3 0 1,0 0 0 0,0 5 0 1,0 3 0-1,0 6 0 0,0 5 0 1,0 6 0-7,0 2 0 8,0 7 0-4,0 5 0 3,0 1-1 0,0 10 2 0,0 7-2-6,0 4-4 5,0 6-11 0,0 0-12-1,0 0-18 1,0 16-44 0,-19 33-44 1,4-17-96 1,10-2-238-8</inkml:trace>
    </iact:actionData>
  </iact:action>
  <iact:action type="add" startTime="33292">
    <iact:property name="dataType"/>
    <iact:actionData xml:id="d19">
      <inkml:trace xmlns:inkml="http://www.w3.org/2003/InkML" xml:id="stk19" contextRef="#ctx0" brushRef="#br0">27041 10206 590 0,'0'0'346'10,"0"0"-197"-4,0 0-24 1,0 0-32 7,0 0-25-13,0 0-29 11,0 0-9-6,21-5-1 2,-21 5-2-1,-10 0-5 0,-21-3 7 1,-5-1-7 0,0 3 7 0,-3 1-2-1,-2-2-4 0,5 2-2 1,-9 0-6 0,1-4 0-1,-1 1 0 0,-3 3 0-1,-2 0 7 2,8 0 8 0,-6 0-4 2,-3 0-9-8,-2 0 0 7,-4 0-6 0,2 0-1-3,3 0 6 1,4 0-2 0,7 0 1 1,5 0-2 0,0 0 2 1,5 0 3-3,1 0 3 1,-2 7-1 1,-6-4-8 0,5 4-1 0,-2-4-4-1,3 4-1 0,9 0-4 0,12-4 1 0,5-1-2 1,3-2 0 0,-1 0 0-1,1 3 0 0,0-1-1 1,-7 1 1 0,2 4 1-1,-2-2-2 0,0 1 0 1,1 2 0 0,-2-3-1-2,-1 5 0 2,8-7-1 5,-3 7 2-4,4-2 0-9,0-2 0 9,3 5 0-2,0 11 2 1,0 7-2-2,0 11 0 3,0 7 1-2,0 7 0 2,6 1-1-2,9 2 1 0,0-9-1 1,2-4 0 2,-1 1 0-3,-4 2 0 0,-3 0 1 1,1-2-2 1,-4-4 2-6,4-2 0 5,-9 1-1 0,8-1 0-1,-5 1 0 0,3 2 2 1,-1-5-2-1,-3-4 0 3,4 1 0-2,-4-8 0 2,-1-8 0-2,2 3 0 2,-4-2 0-10,4-2 0 8,-1 0 0 0,2 0 0 1,-2 1 0-2,1-5 0 3,0-2 0-8,-2-5 0 11,-2-4 0-5,3-2 0-7,-3 0 0 8,7 0 0-1,6 0 0 0,3 0 0 0,1 0 0 1,11 0 0-1,-9 0 0-5,5 0 0 5,5 0 0 0,6 0 0 1,6 0 0 0,6 0 0 0,6 4 0-7,6-3 0 7,-1 3 0 7,2-1 0-16,-4-3 0 9,-2 0 0 2,-4 0 0-11,-6 0 0 9,2 0 0 0,1 3 0-1,1 2 0-1,-2-3 0 5,0 5 0-12,-1-4 0 8,-6-1 0 1,-1-2 0-1,-6 0 0 0,0 0 0 0,-3 0 0 1,-9 0 0-5,3 0 0 2,-4 0 0 2,-4 0 0 0,-2 0 0 0,4 0 0 1,-1 0 0-2,4 0 0 1,-5 0 0 1,1 0 0 2,-3 0 0-10,3 0 0 6,-8 0 0 1,5 0 0 1,-2 0 0-2,-1 0 0 1,3 0 0 4,-7 0 0-12,4 0 0 10,0 0 0-1,-7 0 0 1,-2 0 0-9,-1-2 0 9,3-1 0-1,-3 3 0 2,0-4 0-11,0 4 0 9,0-10 0 1,0-7 0-1,0-11 0-5,0-11 0 2,0-10 0 3,0 2 0 0,-3-10 0 1,-1 2 0-8,-6 1 0 6,0-3 0 2,4 6 0 0,3 1 0-7,-4-2 0 21,7-2 0-24,-3-5 0 0,1 5 0 9,-1 4 0-7,-5 2 0 6,6 7 0 1,-1 0 0 2,0 5 0-1,3 0 0-10,-7 5 0 9,1-4 0 0,-2 10 0 0,-4 3 0-6,5 3 0 5,-2 7 0 1,8 1 0 1,-5 3 0-7,2-1 0 5,-2 4 0 0,3 1 0 0,-1 0 0-1,1 4 0 2,1-3-4 3,-1 3-14-12,0 0-12 8,-2 0-5 1,-3 0-12 0,-8 0-3 1,-8 0-43-8,-10 0-54 6,20 0-31 1,-2 0-132 1</inkml:trace>
    </iact:actionData>
  </iact:action>
  <iact:action type="add" startTime="37560">
    <iact:property name="dataType"/>
    <iact:actionData xml:id="d20">
      <inkml:trace xmlns:inkml="http://www.w3.org/2003/InkML" xml:id="stk20" contextRef="#ctx0" brushRef="#br0">3214 12269 602 0,'0'0'323'10,"0"0"-166"-4,0 0-12 1,0 0 3 0,0 0-38 1,0 0 28 6,0 0 0-14,12-10-41 13,-12 10-25-6,0 0-24 1,0 0-15-1,-16 0-13 0,-15 0-9-1,-5 0-6 1,3 0-5 0,-8 0 0-1,2 4 0 2,-2 2 0 4,1 3 0-5,1-1 0 0,-2 1 0-1,-2-1 0 1,-2 1 0 1,8-4 0-1,1 3 0 1,6 1 0-1,-1-3 0 0,8-4 0 0,0-2 0 0,-3 3 0 1,3-3 0-1,-2 0 0 1,2 0 0 0,-11 0 0-1,1 0 0 0,-8 0 0 2,1 0 0-2,-1 0 0 0,2 0 0 0,1 0 0 0,7 0 0 1,3 0 0 0,5 0 0-1,8 0 0 0,2 0 0 1,0 2 0 4,3-2 0-4,-1 4 0-2,-4-4 0 2,-2 2 0-1,4-2 0-4,5 4 0 9,-5-1 0-6,8-3 0 2,-9 0-3-1,-3 0-20 0,0 0 2 1,-9 0 0 0,-2 0 15-1,1 0 3-1,2 0 1 2,5 0-9-1,5 0 11 2,2 0-1-2,9 2 1 0,-5-2 0 0,6 2 2 0,-1 2 0 0,1 2-1 1,-4-3 1 0,4-2-2-2,0 3 0 2,3-1 0 0,0 2 2 0,-5 4 3 0,5 1-5-1,0 13 8 0,0 3-5 1,0 4 4-1,0 7-6 3,0 3-1-4,0 7 1 1,-2 0-1 1,0 5 3 0,2-2-3-1,0-2 1 3,-4 6 2-2,4-4 2-1,0 1-2 2,0-4 2-2,0-2-2-5,0-1 1 10,0 3-4-5,0-6 2 1,0-3 3 1,0-8-5-6,6-2 1 4,4-2 2 8,-5-2-2-15,6 1-1 8,-7 1 0 2,6-3-1-1,0 2 3-7,-1-3-3 6,-2-2 3 1,-7-5-4-1,0-10 4 1,0-5 0-2,3 0-2 1,-1 0 2 0,0 0 7 0,7 0-6 0,-4 0-3-1,5 0 0 3,4 0 0-10,2 0 0 8,10 0 0 1,5 0 0 0,5 0 0-2,7 0 0 1,14 0 0 1,8 2 0 0,10 1 0-7,-2 0 0 5,7 1 0 2,-15 0 0-2,-6-1 0 2,-2 0 0 1,-9 2 0-2,-3-1 0 1,2-2 0-9,1 1 0 8,0-3 0 0,4 4 0 0,1-4 0 1,-4 0 0-1,-1 0 0 1,-8 0 0-1,-5 0 0-6,-7 0 0 7,-7 0 0-1,0 0 0-1,-3 0 0 1,6 0 0 0,-1 0 0 1,0 0 0-2,2 0 0 1,-2 0 0 1,0 0 0-1,0 0 0 1,0 0 0-9,-5 0 0 8,-5 0 0 1,-4 0 0-1,-2 0 0 2,-7 0 0-2,0 0 0 2,0 0 0-8,0 0 0 4,0 0 0 1,0 0 0 1,0 0 0 0,0 0 0 0,0-7 0 2,0-14 0-1,0-13 0 1,0-11 0-10,0-1 0 8,-3-4 0 1,-10-7 0 0,0-2 0 0,3 0 0-7,2-5 0 6,0 0 0 0,6-5 0 1,-1-6 0 1,-1-4 0-1,4 8 0-6,0 11 0 3,0 11 0 2,-3 10 0 1,0 2 0 1,-3-5 0-8,-5 0 0 6,-2 2 0 0,0 8 0 2,1 8 0 0,5 16 0-8,3 8 0 11,1 0-50-3,1 0-40-10,2 37-74 9,0-12-113 1,0 3-278-1</inkml:trace>
    </iact:actionData>
  </iact:action>
  <iact:action type="add" startTime="39580">
    <iact:property name="dataType"/>
    <iact:actionData xml:id="d21">
      <inkml:trace xmlns:inkml="http://www.w3.org/2003/InkML" xml:id="stk21" contextRef="#ctx0" brushRef="#br0">11297 12215 428 0,'0'0'499'10,"0"0"-317"-2,0 0-44-6,0 0-39 5,0 0-52 2,0 0-23 0,0 0-8 0,-22-1 16 0,-10 1 4 1,-3 0 9-10,2 0-2 8,-8 0-4 1,-1 0-14-1,0 0-10 2,-1 0 1 0,-5 0-6-10,7 0 8 9,-2 0 3 0,2 0 3 0,4 0-3 0,-7 0-4-7,-2 0-7 7,-1 0 2 2,1 0 3-9,4 0-13 6,-2 0 3 2,4 0-3-1,5 5 0 3,7-5 0-12,5 3-1 10,10-3-1-1,9 0 0-7,-2 0 1 6,6 0-1 1,0 2 1 2,0 1 0-9,0 6 0 6,-3-1-1 1,2 7 3 1,-5 7-1 1,2 3 0-11,1 3 1 9,0 8-3 4,0 6 0-13,-1 2 2 12,-1 3-3-10,-2 0 2 7,3 7-1 1,4-2 0 0,0 5 1-8,0-1 0 9,0 1-1-1,0 2 0-10,0 1 2 11,0-3-2-2,0 0 1 1,0-4 0-8,0 0-1 6,4-5 0 4,3-3 3-10,-2-6 3 6,2-2 2 3,-1-6-1-8,-2-7 5 6,2-5-9 2,-6-6 3-8,1 2-1 6,-1 2-2 0,0-4-2 2,0 1-1-10,3-4 1 9,-3-3 1-1,0 3-2 1,0-6 0-10,0-4-3 10,0 0 6-1,0 0-6 1,6 0 5-9,1 0-3 10,9 0 2-4,7 0 4 3,2 0-5-8,0 0 3 6,9 0-3 0,7 0 2 2,10 0-2-2,2 0 1 2,14 0-2-7,0 0 2 5,-4-8 0 2,1 0 0-6,-6 3 3 5,-1-2 5 2,-1 1 2-9,1 6-4 6,-1-2-3 3,4 0-1-8,-2-1-2 5,0-4 0 1,-10 4-1 1,-4 1 1-1,-7 2 2-7,-4 0-1 5,-3 0 2 4,-2 0-2-2,1 0 1-7,-1 5-3 7,-5 2 1 1,-3-2-1 1,0-3 0-11,-4-2 0 11,-3 0 1 0,-8 0-1-9,2 0-2 7,-7 0 2 2,0 0 0-9,0 0-1 7,0 0-2 1,6 0 0 0,4-24 0-9,-6-20 3 9,5-6 0 1,-9-12 0-9,0-7-1 7,0-12 2 2,0-3-2-10,0-4 3 8,-4-4-3 2,-8-7 3-9,-1-6-2 7,1 4 0 1,-1 11 0 2,0 21-2-10,0 18 2 7,0 17 1-5,2 8-1 4,-11 11 0 3,-6-2 0-6,-8 0-1 4,-5 2 0 1,5 2-2-7,6 4-8 5,-1 2-7 2,14 2-9 0,4 5-8-8,0 0-6 6,3 0-36 1,-8 4-37-1,14 6-57 1,-8 10-153-7</inkml:trace>
    </iact:actionData>
  </iact:action>
  <iact:action type="add" startTime="42644">
    <iact:property name="dataType"/>
    <iact:actionData xml:id="d22">
      <inkml:trace xmlns:inkml="http://www.w3.org/2003/InkML" xml:id="stk22" contextRef="#ctx0" brushRef="#br1">20060 12444 628 0,'0'0'322'10,"0"0"-183"-4,0 0-46 1,0 0-28 2,0 0-19-1,0 0 0-1,0 0 16 0,24-22 11 2,-24 22-12 1,0 0-14-2,-24-7 1-7,-9 4 3 8,-10-2-26-2,-4 0-7 4,-6 2-8-1,-8-1-2-9,1 3 5 6,2 1 3 3,-1-4 10-2,-1-1-5 1,0-3-7-1,3-1-9 0,-2 1 3-6,6-1-4 7,1 3-4 0,2 3 6 1,0-1-6-7,2 0 3 6,5 4 1 1,2-4-3 1,11 4 2-11,-1 0-2 10,2 0 1 0,6 0-1 2,6 0-1-12,1 0 1 9,6 0 0-1,0 0 1 2,5 0-2-10,0 8 4 8,-6 1-1 3,4 8-2-3,3 1 3 1,-3 4-4-7,-1 0 1 7,0 4-1-1,2 5 0 3,-4 0 1-9,5 3 0 7,-3 2-1 3,3 6 0-9,2 7 1 7,0 3-2 1,-2 8 3-10,2 1-2 7,1-7 0 1,-5-4 0 1,4 0 0-2,0 4 1-6,0 7 0 5,3 4 1 3,0 6-2 0,0-4 0-8,0-11 5 6,0-16-5 2,0-18 7 0,6-10 4-7,1-9 0 4,-2 2 0 2,9-3 0 0,1 1 0 6,11 4-8-15,-2-2 1 10,5-3-4-1,2 7 3-9,-1-5-2 9,1 1 2-1,2-5-3 1,3 0 2-1,5 0 1 3,5 0-2-10,8 0 1 7,1 0-1 4,0 0 9-10,-1 2-3 7,2 1 5-2,4-3-5 2,11 0-4-1,3 0 0 2,2 0 0-1,-4 0 1-9,-9 0 1 8,-6-3 1 0,-8 1-4 3,-14-1-2 2,-2 3 0-13,-5 0 0 9,-6 0 0 0,1 0 0-7,-6 0 0 6,1 0 0 1,-1 0 0 1,-1 0 0-3,0 0 0 5,0 0 0-12,-5-2 0 10,-1-2 0 0,-4 4 0 3,-1-3 0-13,-5 3 0 12,4-6 0-11,3-8 0 10,-2-11 0-2,5-9 0-7,3-5 0 7,-3-3 0 2,-6 3 0-9,-1 8 0 6,4 6 0 0,-7 2 0 4,0-8 0-10,0-5 0 7,0-12 0-1,-24-6 0 4,-4-5 0-10,-1-3 0 7,3-2 0-1,6 10 0-4,0 13 0 5,4 12 0 1,4 13-58-6,-1 1-38 4,1-2-45 3,12-6-86-1,0 13-86-10,0-7 21 10</inkml:trace>
    </iact:actionData>
  </iact:action>
  <iact:action type="add" startTime="44280">
    <iact:property name="dataType"/>
    <iact:actionData xml:id="d23">
      <inkml:trace xmlns:inkml="http://www.w3.org/2003/InkML" xml:id="stk23" contextRef="#ctx0" brushRef="#br1">28375 12014 692 0,'0'0'283'11,"0"0"-106"-1,0 0-54-9,0 0 13 8,0 0-53 1,0 0-15 1,0 0-18-11,36 67-17 9,-72-59 7 1,-9 7 10-1,-11-5-9-7,-8-1-10 8,4-1-5 0,-1-2-5-9,5 0-7 9,-4 2-3 1,0 1 1-9,-1-1-5 7,-3 1-1 1,0 2-1 1,-4 0-3-11,7 4 3 11,0 2-1 2,2 1 1-13,11 9 1 11,0-6-2-8,9-1-2 7,10-3-2 0,4-4 1-6,5 0-1 7,0-5 0-6,4-2-1 5,0-2 1-7,-4 3-1 6,5 2 1 3,2 1 0-2,-4 5 0-10,11 5 1 11,-4 1 0-8,7 7 1 6,3 7-1 2,0 4-1-8,0 5 3 6,0 4-2 4,0 6-1-13,9 7 0 13,1-1 1-10,0 4 1 6,-7-3-2 0,-3 1-1-6,0 9 0 8,0-3 2-1,0-7 1-8,0-7-1 5,0-9-2 4,1-6 3 1,9-4-2-12,-1 4 1 12,3-4 1 1,1 2 0-13,-3-6-1 8,-4-14-1-4,1-8 1 6,-4-5 2 2,7 0 0-12,6-2 4 13,1 5 5-3,6-2-5-9,5 0-1 8,0 2-3 1,1-2 3-6,4 3 0 3,5 1-2 6,11-4-3-12,12 3-1 9,5-8-1 0,11 0 1-7,-3 0 0 8,-4 0 1 1,-9 0-1-12,-8 0 5 10,4 3 1 0,-4 4-1-8,4-5-2 6,-1-2-3 3,-2 0 1 0,-8 0-1-11,-5 0 0 9,-13 0 1 2,-11 0 1 2,-5-2-1-13,-8-1-1 10,0-1-2-9,-4 4 2 7,3-3 0 0,3 0-2 3,4-2 2-2,3-5 2-7,-1 1-2 6,-4-2-1 2,0 2 1-2,-5 4-1 3,2-2-1-9,0 1 1 7,-1 2 0-1,-1-1 1 4,6-5 0-12,-6 3 0 11,1-6-2 0,3 2-1-11,-4 0 2 13,4-6-11 0,-1 4 3-13,-2-2-2 9,-4-2 8 4,6-5-2-12,-6-9 2 10,0-14 3-11,0-17 0 10,0-14-1 2,0-14 0-12,0-13 1 12,0-6 2 0,0-4-2-12,-6-3-6 12,-4 10 5-10,-3 4-6 7,2 16-2 5,-1 17 1-14,8 17-7 11,-1 11-22 1,-3 14-27-12,-2-1-3 11,-11-1-68-3,-8 4-32 3,18 25-117-11,2 0-848 12</inkml:trace>
    </iact:actionData>
  </iact:action>
  <iact:action type="add" startTime="46009">
    <iact:property name="dataType"/>
    <iact:actionData xml:id="d24">
      <inkml:trace xmlns:inkml="http://www.w3.org/2003/InkML" xml:id="stk24" contextRef="#ctx0" brushRef="#br1">3529 4642 1070 0,'0'0'245'12,"0"0"-125"-12,0 0-10 9,0 0-31 0,0 0-28 3,0 0 26-11,-198 0-11 9,114 0 2 1,-13 0-13-2,-10 0-5-9,-8-6-11 8,-9 6-22 0,-8 0-17 3,0 0 0-3,-4 17 0 0,-5 4 0 2,3-4 0-8,2-2 0 7,12-3 0 1,19-6 0-6,8-4 0 3,10-2 0 5,-1 0 0-10,-4 0 0 10,2 0 0-1,-1 0 0-11,1 4 0 11,11 7 0-3,8-1 0 2,13 4 0-10,14-4 0 9,8-3 0 0,4 3 0-1,4-5 0 3,4-3 0-11,-1 4 0 10,3-4 0 0,8 3 0-7,-2-1 0 5,3 5 0 5,-3-5 0-5,4 0 0-8,-4-1 0 9,-4 0 0 0,1 0 0 0,5-3 0 1,-9 0-8-9,7 0 0 10,1 0 7 1,-1 5-2-12,3 1-3 10,2 0 6-1,-3-1-2 2,7 4 1-11,-1-4-3 10,3-2-3 1,2-3-17-9,3 0 7 8,0 0 12-1,0 3 5 0,0 6 3-7,0 8 0 6,0 4 2 1,0 8-3 0,0 3 2 1,0-2-4-10,0 4 0 10,0 3 1 1,0 5-1 0,0 5 0-11,0 0 0 10,0 7 3 1,0 1 0-10,0 11-1 10,0 4-1-2,0 3 7-6,5 6-6 4,-2 0 3 4,5 2-3 0,-3 4 2-11,5-11-3 11,-4-2 3-8,1-6-1 6,-4-7-2 2,-2-12 3 0,2-6 6-11,3-11-6 9,-3-3 1 3,-2-2-4-10,2 5 0 6,1-1 1 4,-1-1-2-9,-3-4 0 5,0-1 0 2,3-6 2 2,-3-2-2-12,7-2 0 11,-1-2 0-9,7 4 0 6,3 2 0 5,6 0 0-2,4 0 0-11,2 4 0 10,5-1 0 2,3-3 0-12,8-2 0 11,17-6 0-1,11 1 0-9,9-2 0 11,11-2 0-10,8 2 0 7,4 0 0 6,9 4 0-15,3 1 0 10,6-6 0-6,8-7 0 6,17 0 0 3,9 0 0-13,-4-15 0 11,-8-4 0 1,-22-1 0-12,-11 9 0 13,-11 0 0-10,-3 2 0 8,-1 5 0-6,1 4 0 3,0 0 0 3,-5 0 0-9,-8 0 0 9,-10 0 0-9,-22-5 0 6,-9 5 0 3,-7 0 0 1,-7 0 0-12,6 0 0 11,6 0 0 0,1 0 0-10,-2 0 0 10,-6 0 0-1,-10 0 0-8,-5 5 0 9,2-1 0-9,-5 2 0 8,-3 1 0 0,4 0 0 2,3-1 0-12,-2-1 0 11,3 1 0 0,-6-3 0-11,-2-3 0 12,-3 0 0-10,-3 0 0 7,-4 3 0 2,0-3 0 1,-1 0 0-12,-2 0 0 11,0 0 0 1,2 0 0-12,7-12 0 10,3-36 0 1,-4-27 0-10,-8-26 0 11,0-28 0-11,0-24 0 10,-20-23 0 2,-16-16 0-13,0-3 0 12,-2 8 0-9,-1 18 0 8,11 19 0-7,5 19 0 6,3 28 0-5,4 26 0 5,9 26 0-5,1 24 0 5,4 14 0-4,2 6 0 4,0 7 0-8,0 0 0 8,0 0 0 4,0 0 0-14,-5 0-63 12,-3 14-20-9,-5 23-61 7,10-17-93 3,3 2-118-13</inkml:trace>
    </iact:actionData>
  </iact:action>
  <iact:action type="add" startTime="49591">
    <iact:property name="dataType"/>
    <iact:actionData xml:id="d25">
      <inkml:trace xmlns:inkml="http://www.w3.org/2003/InkML" xml:id="stk25" contextRef="#ctx0" brushRef="#br0">3026 14470 603 0,'0'0'221'3,"0"0"-141"7,0 0-6 0,0 0-23-8,0 0 24 7,0 0-5 2,0 0-3-1,-13-23 0-10,2 23 0 12,3-2-12 0,-13 2-6-12,-3 0 6 11,-7 0-14 1,-5 0-2-12,-7 0-15 11,-8 0-6-9,4 0-9 9,-3 0-1 1,0 0 2-11,0 0-3 11,-1 0 3 1,5 0-2-12,-1 0 2 10,-4 0-4-11,5 0 0 16,-8 0-4-16,-2 0 1 12,-2 0-3-10,1 0 0 8,1 0 0 1,5 0-3-10,11 0 3 11,3-3-2 2,8 1 2-14,6 2-4 12,6-4 1-12,5 4-2 12,1 0 3-9,6 0 2 7,2 0 0 3,-1 0-1-13,-2 0 3 11,6 0-1-9,-3 0 0 8,0 0 0 2,-1 4 4-9,1 16-1 7,-3 12 0-7,-1 7-4 7,3 7 0 2,1 0 3-12,-4 5-4 12,1-2 2 1,-3 3-1-13,0 3 1 13,2-5-1-13,-4 3 0 11,9 0 1 1,-1-2 1-12,0 6-2 14,3-2 3-13,-4-1-3 9,1-3 0 2,0-1 2-12,3-7 0 10,0-4 0 1,0 0 9-9,0 0 4 5,0-2 6 5,0 5-11 0,0 3-10-12,0 4 4 10,3-5-3-5,10-4 2 6,-3-13 0-7,-5-7 18 6,0-6-16 2,-5 4-4-12,5-14-1 10,-1 2 0 3,-4 1 3-13,0-7-3 8,2 2 2 2,0 1 1-1,6 5 0-7,5-2-3 6,-6 2 0 2,10 4 7-6,-5-7-7 4,2 3 1 1,4 1 1 2,1-1-1-7,1 0-1 3,3 1 0 3,5-1 0 0,1-5 2-9,6 1-2 8,4-2 1 0,11-2 2 0,7 0-2 3,8 0-2-12,8 0 2 9,-5-6-2 0,-3-5 2 1,-4 2 4-8,-5 1-3 5,-2 0 2 5,3-1 3-10,-1 1-4 7,5-4 4 0,-5 4-4 2,0-1 3-8,-4 7-4 6,0 2 6 0,-7 0-1-7,-2 0-3 7,2 0 0 0,3 0-2 0,0 0-2 2,4 0 2-11,-3 0-2 9,-5-6 1 0,-3 4-1-1,-7 2-1 1,-9-3 1 0,4 3 2-7,-9 0-2 7,1 0 0 0,-3 0 0 1,-3 0 2-8,-2 0-2 7,-9 0 0 0,5 0 0 1,-8 0 0-8,2 0 1 9,5 0-1-3,-6 0 0 1,-2 0 0 0,0 0 0-9,0 0 0 9,0 0-1-1,0-2-2 0,0-11-1 0,0-15-3 1,0-13 4 0,0-25 2-6,0-15 2 4,0-16-2 1,0-12 2 1,-5 1 0 2,-3 3-1-11,-2 20-3 9,3 10 3 1,-6 17 0-1,-2 1 0-7,2 0-1 8,-5 1-5-2,-4 0 0 2,-7-5-8-7,-2 5-2 6,-5 2 9 2,3 9-5-2,2 12-1-9,4 10-1 10,1 6 0 1,3 0-5-8,-1 0-23 4,0-2-27 3,-5-1-10 1,-2 1-26-8,-2-1-37 7,26 20-68-7,-2 0-188 6</inkml:trace>
    </iact:actionData>
  </iact:action>
  <iact:action type="add" startTime="51640">
    <iact:property name="dataType"/>
    <iact:actionData xml:id="d26">
      <inkml:trace xmlns:inkml="http://www.w3.org/2003/InkML" xml:id="stk26" contextRef="#ctx0" brushRef="#br0">11581 14501 780 0,'0'0'295'13,"0"0"-142"-13,0 0-28 10,0 0-39 3,0 0-38-13,0 0-9 9,-61-9-1 0,0 9-10 2,-10 0-10-11,-9 4 1 10,3 1-4 1,-5-2 4 0,1-3-3-11,4 0 1 10,4 0-7 0,5 0-1-9,1 0-4 9,11 0 1 0,-1 0-1 2,8 0-2-12,1-6 1 12,8-3-4-12,-1 4 2 11,9 5-1 3,8 0 1-13,5 0-2 9,7 0 3 4,3 0-1-14,1 0-2 3,5 0 2 6,-3 0-1 0,2 0-2 1,-2 0 1-9,-1 0 0 8,-3 5 1 1,5 15 1 0,-2 0 3-9,0 5-5 10,5 0 1 2,-4 1-1-13,-1-1 1 10,1 4-1 1,-7-1 0-10,5 8-2 10,-4 3 0 1,5 9 2-12,0 5-2 13,1 12 2-10,6 10 0 4,0-4 2 3,0-4-2-2,0-2 1 4,0-3 0-12,0 0-1 11,0 5 0 0,0-3 0-11,0 3 0 10,0-2 1 1,0-14-1-9,0-9 0 5,10-16 2 5,-4-9-1-10,4-6 6 9,-3 0 9 0,5 0-6-11,-8 6-6 8,6 4 0 5,-3-4-4-3,-4 2 0-10,2-6 0 11,-2-1 3-1,8-7-3-7,7-2 1 8,6-3-1-9,15 0 1 6,5 0 0 5,1 0-1-11,4 0 1 5,-3 0 3 5,8 0 2 0,-3 0 1-12,5 0 2 12,5 0-1-9,3 0-3 8,8 0 0 0,8 0-2-11,6-3-3 9,-2-6 2 0,-2 1 2-6,-8 6 8 7,-7 2 2 0,-13 0-4 0,-11 0-4-10,-2 0-5 10,-8 0-1-1,-1-3 2 3,-5 3-2-12,-3 0 1 11,-3 0-1-2,-2 0 0-6,-3 0 3 6,-7 0-2 1,0 0-1-2,1 0 1 6,-4 0-2-14,4 0 1 10,3 0-3-9,-2 0 2 9,2 0-1 1,-1-8 2-10,0-9-5 10,1-9 5 0,-3-11-5-11,-3-13 3 10,-1-14-1 0,-6-12 3 1,0-11-1-11,0-10 1 8,0-4 0 1,0-5 0 1,-3-3 0-7,-20 4-1 5,-3 11 1 2,2 8 0 1,0 19-6-11,-5 12 3 13,6 12-5-9,5 9-6 7,4 12-2-7,2 4-15 5,5 10-16 6,-3 3-41-15,-6 5-55 15,11 0-73-15,3 0-117 14</inkml:trace>
    </iact:actionData>
  </iact:action>
  <iact:action type="add" startTime="53984">
    <iact:property name="dataType"/>
    <iact:actionData xml:id="d27">
      <inkml:trace xmlns:inkml="http://www.w3.org/2003/InkML" xml:id="stk27" contextRef="#ctx0" brushRef="#br1">20068 14622 729 0,'0'0'236'12,"0"0"-115"-2,0 0-51 3,0 0-31-13,0 0 4 14,0 0 34-14,0 0-6 12,-92-64-23-12,43 54-5 13,-10 8-4-2,-12 2-3-11,-11 0-15 12,-10 0-5-11,-5 0-11 9,-1 0-1 4,7 0-1-14,7 5-1 11,9 2 0 2,9 0 0-13,10-1-1 12,4-4 1-12,8 7-1 16,8-3 3-16,-2-1-3 14,8 5 0-14,1-3 0 12,6-1-1 1,8 1 1-13,5 0 0 14,6-4 0-14,-5 3-1 12,5-3 5-11,1 2-2 8,-7 0-1 3,4 4-2-2,-6 2-3-10,-1 6 2 11,0 0 1 1,0 11 0-12,0 4 0 12,9 12 1-7,4 15 0 4,0 5 0 4,0 6 0-13,0-11 0 12,0 1 1-10,0-10 1 8,4 7-3 3,9-7 0-13,0 1 0 12,-3 1 3-9,-2 3-3 7,0 1 1 2,0 9 4-12,2 7 0 13,3 1 11-13,-3-2-7 13,-3-15 2-1,3-17-2-12,-7-17 11 11,0-10-16-8,1-12 0 6,-1 0 0 3,10 0 7-12,-1 0 4 11,7 0-11 2,7 0-1-13,-9 0-3 12,6 0 4-1,1 0-2-11,3 0 1 10,11-5-1 1,4-2-1-11,3 2 3 12,8-3 0 0,4 5-2-11,2 1 8 11,8 2 3-11,3 0 2 8,2 0-5 2,5 0-3-8,-10 0 0 8,2 0-6-1,-8 0-2-10,-1 0 2 10,-13 0-1 0,-3 0 0 1,-5 0 0-10,-6-7-2 10,-5-2 1 0,2 1 1-11,-6 3 0 11,-4-3 0 1,-4 2 0-12,-12 6-3 10,3-6 2 2,-7 4 0-12,5 2 1 11,-2-3 0 1,-2 3-1-12,9-2-5 10,0 2 1 0,1-4 0-8,2 4 3 6,7-3-5 3,-1 0 3-1,2 0-8-9,3 3 4 9,-1-4-4 0,-6 4 1-7,-1 0 8 7,-6-7 0-1,-4 1 2-6,3 1-2 8,2-9-1-1,-3-6 2-10,2-18-1 10,-7-5 2 2,1-14 1-10,-4-10 0 8,0-2 1 0,0-10 0 1,0-3 2-11,-13-6 1 13,4-4-4-13,-2 8 0 10,6 5 1 3,-5 8-2-13,2 12 1 11,-1 9 0 0,-7 5-1-10,-4 9-11 8,1 4-21 2,-2 14-35-8,1 2-25 6,0 8-41 4,13 8-121-13,7 0-402 12</inkml:trace>
    </iact:actionData>
  </iact:action>
  <iact:action type="add" startTime="55652">
    <iact:property name="dataType"/>
    <iact:actionData xml:id="d28">
      <inkml:trace xmlns:inkml="http://www.w3.org/2003/InkML" xml:id="stk28" contextRef="#ctx0" brushRef="#br1">28065 14586 706 0,'0'0'178'12,"0"0"-70"-12,0 0-22 11,0 0-33 2,0 0-21-13,0 0-1 14,0 0 3-14,-3-26-15 13,-42 34 20 1,-3 3 12-14,0 0-1 12,-11-2-24-12,-6-3-10 13,4-1-9-13,-4-5 4 12,2 0-2 4,-1 0-6-16,8 2 0 14,-2-2-1-14,1 4 1 13,4 3-2-13,-4 5 1 12,1 5-1-10,8 3 3 9,-1-3 0-1,12 3-4-9,16-6 4 10,2 3 0 1,7-6-2-11,1 6 3 13,3 8 10-14,-2 12 12 12,0 7-12 0,1 1-7-12,1-3-3 14,-4 0-4-14,8-5 1 13,1 7 0-13,-2-4-1 10,5 8 2 2,0 5-1-10,0 6 6 10,0 4 1-10,0 7 12 10,12-3-6-8,1 4 3 8,3-4-7-10,0-8-3 11,-2-15 6 1,7-7-10-14,-5-17 7 3,-3-2 2 9,7-14 2-9,8-4 10 13,11 0-19-16,4 0-5 15,-1 0-1-15,-3 0 0 15,-5 6 5-15,-7-3 2 13,7 3 9-13,-8-1-13 14,7 1 0-11,3-4-1 8,5 2-1-9,7-4 0 11,-5 0 3-10,4 0-4 8,-4 0 4 4,0 0 0-15,1 0 2 13,-1 0-1-13,7 0 1 15,8 0-5-15,1 0 1 13,8-4-2-12,-2-4 0 11,-3-3 0-10,-1 2 0 9,-7 5 2 3,1-9-1-14,-6 5 1 13,-1 3-1-13,-7-4 0 13,-9 0-1-10,-3 4 0 7,-9 2-1-6,-13-2 2 8,-4 5-2 1,-3 0 1-13,0 0 0 13,0 0 0-13,0 0 0 12,0 0 1-10,0 0-1 10,4 0 0 1,5-5-1-13,1-8 1 12,8 0-1-11,-2-8-2 15,1-9 2-16,-1-11-2 16,-5-11 3-16,-3-12-2 16,-7-6 2-16,-1-4-1 13,0 5 0-13,0 3-2 13,3 10 3-12,1 5-2 11,1 4 1-9,-5 8 0 9,3 2 0-10,-3 7-7 9,0 3 4 4,0 0 3-15,0-4-3 12,0-6 2-12,0-4 0 14,0 1 1-12,0-1 0 10,0 4-1-9,-3 5 2 9,-9 2 0 2,-4 4-3-14,-8 3 0 4,-5-2-4 7,-3 6 5-6,-7-3 1 8,5 2 0-13,-5 3 1 16,-3 2 0-16,-10 5 1 15,-2 1 0-15,-12 6 3 15,-3 3-2-15,-3 0 3 13,4 0 3-12,1 3-2 11,6 11-4 2,8-4 2-14,6 2-3 13,8 0 0-13,12 0-2 15,3-4 1-15,4 3 0 15,-3 0-13-15,3 4-44 30,-8 2-69-30,19-15-60 0,6 6-131 0</inkml:trace>
    </iact:actionData>
  </iact:action>
  <iact:action type="add" startTime="60272">
    <iact:property name="dataType"/>
    <iact:actionData xml:id="d29">
      <inkml:trace xmlns:inkml="http://www.w3.org/2003/InkML" xml:id="stk29" contextRef="#ctx0" brushRef="#br2">4506 18610 212 0,'0'0'522'12,"0"0"-376"-9,0 0-67 7,0 0-39-6,0 0-16 7,0 0-7-6,0 0 3 7,-51 13 3-10,17-2-1 6,1 0 20 0,-5-5-8 2,-2 2-1-6,-7-2-15 5,3 1 0 2,-4-7-8-8,3 0-4 7,1 0-3-4,2 0-3 5,2 0 2-6,6-21 2 4,-2-2 1-5,11-2 6 7,2 0 1-7,0-12-6 6,6 5 3-4,-4 0-5 3,5 7 0-4,3 3-2 4,3 7-2-2,0-5 1 4,0-5-1-8,7-6-11 7,0-5 6-4,3 0-5 4,0 2 5-6,0 3 1 6,0 5 1-4,0 3 1 5,0 10 1-8,0-1 0 5,0 14 1 0,0 0 1 3,0 0 1-8,0 0 1 6,0 0 1-2,0 0 0 3,-7 0 3-6,-10 25-4 7,-7 8 3-6,-3 11 7 5,-5-8 6-6,1 3-1 7,4-3-7 4,1-5-3-15,8-10-6 4,2-12-1 5,9-1 1-2,4-8-2 3,3 0 0 2,0 0 2-12,3 0 12 8,28-25-11 0,9-5-3 0,1 3 0 3,-1-2 1-8,-8 9 1 8,2-5-2-8,-11 6 0 6,-6 1-1-2,-7 5 0 3,-5 7-4-6,-2 0 5 6,-3 6 1-4,0 0 2 6,0 0 18-10,5 0 13 8,6 17-5-4,2 17-28 6,3 14-2-1,1 2-3-11,8 15-7 7,1-4-15 2,3-4-48-4,1-21-45 4,-20-36-82-2,-5 0-187 3</inkml:trace>
    </iact:actionData>
  </iact:action>
  <iact:action type="add" startTime="61278">
    <iact:property name="dataType"/>
    <iact:actionData xml:id="d30">
      <inkml:trace xmlns:inkml="http://www.w3.org/2003/InkML" xml:id="stk30" contextRef="#ctx0" brushRef="#br2">4479 18655 436 0,'0'0'225'13,"0"0"-137"-12,0 0-57 11,0 0-19-9,0 0-5 8,0 0 48-8,0 36 70 9,12-36 0-7,8 0-8 7,14 0-66-10,-4 0 21 10,8 0-18-9,1 0-34 10,2 0 4-12,-2 0-17 12,-10-9-4-10,3-1-2 9,-8-17-1-10,4-3 0 10,-7-7 0-8,-2-13 0 9,-7 4 1-11,-8-9-1 8,1-2-2-3,-5 1 2 5,0 0-2-11,0 0-5 11,0 13-6 1,-5 10 1-13,1 9-1 5,1 11 3 6,3 8 6-6,0-1-7 8,-4 6 9-12,4 0 2 12,0 0 0-10,0 0 1 8,-3 0 5-8,1 0 8 8,-6 0-4-6,3 11-8 9,-9-3 0-14,1 4-2 8,-6-7-2 4,-7 0 2-10,0 10-1 10,-2 2 1-8,8-2 0 8,-3-5 2 0,10-2-1-12,8-2 1 6,0 0 0 5,5-6-2-8,0 0 3 8,0 0 0-6,0 0 2 5,0 6 0-6,0 3 0 8,5 1-5 3,10-3 1-15,2-7 7 3,6 0-3 8,6 0-5-6,-1-17 0 8,5-18-1-12,3 5 1 12,-8 3 0 3,0-3 0-16,-8 11 2 2,-4 1-1 10,-3 7-1-9,-10 8 1 8,1 3-1-8,-4 0 2 10,0 0-2-10,0 0 16 10,7 0 35-12,2 32 9 11,10 7-50-8,-5 3-1 7,-1 3-2-8,0-8-4 10,-4-12-3-10,-4-19-2 9,-3-3-9-10,3-3-27 9,5 0-30-6,4 0-19 7,-5-15-92-10,-5-4-75 9</inkml:trace>
    </iact:actionData>
  </iact:action>
  <iact:action type="add" startTime="66594">
    <iact:property name="dataType"/>
    <iact:actionData xml:id="d31">
      <inkml:trace xmlns:inkml="http://www.w3.org/2003/InkML" xml:id="stk31" contextRef="#ctx0" brushRef="#br2">10769 18659 634 0,'14'0'346'14,"-11"0"-175"6,2 0-20-20,-5 0-27 0,0 6-23 14,0-6-7-14,0 0-4 14,0 0-18-14,0 7-25 15,0-7-20-15,0 0-10 14,0 0-2-14,0 0-8 15,0 0-2-15,0 0-3 14,0 0-1-14,-8 5 1 16,-18-3-1-16,-10 4 3 16,-12 0-3-15,0-1-1 16,4-5-1-17,0 0 1 15,3 0 0-15,4 0-1 14,6 0 1-14,5 0-2 15,3-5-4-15,9-14 1 15,-2-13-3-15,0-5-1 4,3-8 5 8,8-4 1-8,2-8 0 7,3-4 2-8,0-4-5 10,0 3-2-11,0-6 4 10,3 18-3-9,10 5-3 10,-5 14 0-10,0 11-2 10,-3 8 7-13,-2 7-2 17,-3 5 3-17,0 0 3 13,0 0-1-13,0 0 1 14,0 8-2 0,-5 21 3-14,-17 2 0 3,2-1 1 9,0-2 0-9,0 1-1 9,4-10 0-9,3 2 1 9,8-16-1-9,5-3 0 9,0-2 0-10,0 0 0 13,0 0-1-14,0 0-3 12,0-2-2-12,16-24 1 12,9-10 1 3,-5 5-1-16,0 5 4 1,-7 9-1 12,-5 15 2-10,-1 2 0 11,5 0 7-14,8 24-3 15,4 8-3-12,5 0 1 11,-5-8-2-14,0 2-1 15,2-7-2-15,-5 1 1 19,2 0-21-19,0-3-81 4,0-7-41 9,-16-10-63-12,4 0-197 15</inkml:trace>
    </iact:actionData>
  </iact:action>
  <iact:action type="add" startTime="67487">
    <iact:property name="dataType"/>
    <iact:actionData xml:id="d32">
      <inkml:trace xmlns:inkml="http://www.w3.org/2003/InkML" xml:id="stk32" contextRef="#ctx0" brushRef="#br2">10979 18721 330 0,'0'0'558'13,"0"0"-331"-4,0 0-71-8,0 0-45 10,0 0-55 0,0 0-17-11,0 0-3 13,113 15 1-1,-77-10-11-12,-2-5-5 10,3 0-8 1,4 0-5-11,-6 0 0 12,-2 0-7-1,-1-20 0-11,-7 1 0 12,-2-4-1-11,-6-1-2 10,-2-8 2 2,2-13-2-13,-8-5 0 14,1-13 1-14,-7-7-1 13,-3 9 1-11,0 4 1 13,0 13-2-14,0 7-2 12,0 17-8-13,0 10-1 13,-3 10-13 0,0 0 11-12,-4 0 15 14,1 0 1-14,-5 0 3 12,-5 0 1-13,-8 10 0 16,-5 21 0-16,2-1-1 14,-6 10 1-14,8-8-5 14,-1-12 4-14,8-10-6 14,7-1 4-14,6-6-4 16,5-3 2-16,0 0-7 14,0 0 2-13,0-17-11 13,13-23 14-14,18-7 2 15,7 2-1-15,-4 2 2 15,-5 18-2-15,-5 10 2 15,-6 10-1-15,-3 0 5 16,-2 5-1-15,3 0 10 16,-3 0 6-17,1 0 5 2,7 0-10 11,-2 17 9-10,-2-3-1 10,-1 5-10-11,-4 5-6 11,-1-5-6-10,-2 0-1 13,0 1-18-16,1-3-4 14,3-6-11-14,1-3-25 15,4-8-31-15,9 0-48 15,-23-13-78-14,4-10-186 14</inkml:trace>
    </iact:actionData>
  </iact:action>
  <iact:action type="add" startTime="71357">
    <iact:property name="dataType"/>
    <iact:actionData xml:id="d33">
      <inkml:trace xmlns:inkml="http://www.w3.org/2003/InkML" xml:id="stk33" contextRef="#ctx0" brushRef="#br2">19257 18691 420 0,'11'0'293'15,"-10"0"-79"-15,3 0-82 13,-4 5-36-12,0-5-22 11,0 0-20 2,0 6-14-14,0 1 18 14,-18 0-32-14,-16 5 3 13,-2-12-10-12,-2 5-8 13,3-5-1-14,-4 0-6 16,-1 0-1-16,6 0-2 14,3 0-1-14,7 0 0 15,11 0 0-14,2-12-1 12,6-13 1-13,2-12 5 16,3-12-2-15,0-15 1 15,0-5-4-16,0-4 2 14,5 3-2-14,11 3 1 15,-2 2 0-14,-1 14 1 14,-1 1-2-15,-3 14 0 16,-4 9-2-16,-3 10 2 17,2 12 0-17,-4 5 0 2,0 0 0 11,0 0 1 2,0 0 1-15,-6 17 6 14,-20 20 0-14,-3-6-5 15,-3 14-1-15,-7-7 1 3,2-1-2 9,9-6 1-8,9-11-3 8,6-8 2-8,12-7 0 9,1-5-1-12,0 0 0 11,0 0 5 0,4 0-5-12,25-25-3 15,7-6 2-15,-4-6 1 16,7-8 1-16,-1 3-1 15,-5-2 0-15,-7 0 0 16,-10 26 0-16,-7 3 0 14,-9 15 0-14,0 0 5 14,0 0-2-14,0 20 8 13,0 22 4-11,0 5-15 9,9-4-1-8,5 0-4 7,7-19-11 4,5 2-28-14,-3-12-11 17,1-9-85-17,-12-5-72 15,-9 0-249-14</inkml:trace>
    </iact:actionData>
  </iact:action>
  <iact:action type="add" startTime="72275">
    <iact:property name="dataType"/>
    <iact:actionData xml:id="d34">
      <inkml:trace xmlns:inkml="http://www.w3.org/2003/InkML" xml:id="stk34" contextRef="#ctx0" brushRef="#br2">19521 18741 324 0,'0'0'510'2,"0"0"-295"11,0 0-83-13,0 0-48 15,0 0-6-15,0 0-45 14,102-8-4-14,-66 8 5 14,0 0-9-14,5 0 2 15,-1 0-8-15,0 0 0 14,-10 0-3-13,0 0-8 10,-4 0-3-2,-8-12-3-9,5-7-1 12,-8-1 0-1,1-11-1-10,-3 0-1 14,1-11 0-15,-4-14 2 15,-4-1-2-15,1-8 2 15,-7 11-2-15,3 2 1 15,-3 10-1-15,0 5-5 14,0 12-10-12,0 11-8 9,0 9 4 3,0 5 3-14,0 0 17 14,-6 0 1-14,-11 0 9 14,-6 5-2-14,-2 7-5 14,-4 11-2-14,4-1 1 15,-4 3 2-15,3 6 1 15,2-11 5-15,3-3-1 17,8-4-8-17,3-6-1 13,7-7 0-13,3 0-4 12,0 0-2-9,0-7-8 6,0-29-1 6,15-3 15-15,11-10 0 14,3 10-1-14,-4 9-1 16,1 10 2-16,-6 3 0 15,-6 9 1-15,0 4-1 17,-3 4 3-17,-4 0 11 15,6 0 9-15,-1 0 2 18,4 22 1-18,4 5 4 0,1-2 0 16,-1 6-6-16,0 0-12 17,-1-6-11-17,-2 1-1 17,-1-13-3-17,-8 4-17 3,-1-12-16 12,-4-5-18-15,-3 0-38 16,3 0-43-16,-3 0-104 15,0 0-467-15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33:33.3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act:action type="add" startTime="4954">
    <iact:property name="dataType"/>
    <iact:actionData xml:id="d0">
      <inkml:trace xmlns:inkml="http://www.w3.org/2003/InkML" xml:id="stk0" contextRef="#ctx0" brushRef="#br0">20643 4803 519 0,'0'0'304'7,"0"0"-144"-1,0 0-46 2,0 0-19 0,0 0-18 0,0 0-6-2,0 0 4 2,118-38 2 0,-68 31 18 1,11 0-3-4,15 3-17 3,12 0-12 1,16 4-17-2,9 0-10 0,16 0-1 0,9 0-11 1,6 0 0 1,12 0-6-3,-1 4-3 2,3 4 3 0,-8-3-10 0,-13 0-2-2,-2-5-6 2,-3 0 0 0,-3 0 0-2,7-17 0 2,2-13 0 0,-5 3 0 0,-2-2 0-2,-7 7 0 2,-6 4 0 0,-15 8 0 0,-19 3 0 0,-10 7 0-2,-18 0 0 1,-9 0 0 2,-10 0 0-3,0 0 0 2,2 0 0 0,6 0 0 1,4 0 0-2,2 0 0-1,-5 0 0 2,-8 0 0 0,-5 0 0-2,-5-10 0 2,-1 0 0 0,-2 3 0 0,-6 1 0-2,-8 3 0 2,-5 1 0 0,-6 2 0 0,0 0 0 0,0 0 0-2,0 0 0 2,-32 0 0 0,-29 0 0 0,-33 13 0-2,-25 7 0 2,-29-3 0 0,-30-3 0 0,-23-5 0-2,-11-7 0 2,-4-2 0 0,12 0 0-2,14 0 0 2,13-17 0 0,7-8 0 0,4 0 0-2,5 5 0 2,4 6 0 0,12 8 0 0,16 6 0-2,5 0 0 2,6 0 0 0,8 15 0 0,4 10 0 0,15 0 0-1,10 0 0 0,8 0 0 1,12-1 0 0,11-7 0-2,13-4 0 2,11-7 0 0,12-1 0 0,2 1 0-2,11-3 0 2,-7-1 0 0,6 2 0-2,2-3 0 2,0-1 0 0,0 4 0 0,0-4 0 0,0 0 0-2,0 3 0 1,0 2 0 2,37 3 0-1,33 4 0-1,17-7 0 0,17 4 0 2,22-1 0-2,3-1 0-1,8 0 0 2,0 1 0 0,2-3 0 0,-1-1 0-2,-3 0 0 2,11-4 0 0,-2 0 0-2,8-8 0 2,7-19 0 0,4-3 0 0,-4-4 0 0,-12 4 0-2,-15 5 0 4,-19 8 0-4,-22 10 0 2,-11 5 0 1,-8 2 0-2,-11 0 0 1,0 0 0 0,3 0 0-3,8 0 0 4,8 0 0-2,-2 0 0 0,-7 0 0 0,-1 0 0 2,-8 0 0-1,-10-4 0-2,-11 4 0 1,-9 0 0 2,-12 0 0-1,3 0 0 1,-2 0 0-5,-1 0 0 3,-7 0 0 1,-6 0 0 0,-3 0 0-2,-4 0 0 2,0 0 0 1,0 0 0-2,0 0 0-1,0 0 0 2,-27 4 0 0,-27 15 0-3,-12 1 0 4,-11-3 0-1,-15-3 0 0,-9-9 0-2,-25-5 0 2,-13 0 0 0,-9 0 0 0,-6 0 0-2,-1 0 0 2,-6-5 0 0,3-14 0 0,2-6 0-2,8 3 0 2,7 7 0 0,12 0 0 0,5 3 0 0,3 5 0-2,-1-3 0 2,9 5 0 0,8 5 0 0,7 0 0-2,1 0 0 2,0 0 0 0,2 15 0-1,-4 9 0 0,9 6 0 1,6-5 0 0,3-1 0-2,8-4 0 2,7-7 0 0,5-1 0 0,4 0 0-2,7-2 0 2,0 2 0 0,2-4 0 1,5 1 0-4,2-4 0 3,1 1 0 0,6-4 0 0,3 3 0-3,6-1 0 4,9-4 0-1,4 0 0 0,4 4 0-2,8-4 0 2,0 0 0 0,0 0 0 0,0 0 0-2,0 0 0 2,0 0 0-1,26 0 0 2,14 0 0-3,14 0 0 2,13-8 0 0,-1-1 0 1,8 3 0-2,0 1 0-1,12 5 0 2,7-4 0 0,20-2 0-2,20 1 0 2,10-4 0 0,14 1 0 0,2-1 0-2,-12 6 0 2,-17 2 0 0,-22 1 0 0,-26 0 0-2,-21 0 0 2,-4 0 0 0,-4 0 0 0,1 0 0-2,2 0 0 3,13 0 0-2,7-6 0 2,20 3 0-4,5 0 0 3,4-1 0 0,-5 4 0 0,-16 0 0-2,-9 0 0 2,-9 0 0 0,-3 0 0 0,3 0 0-2,-3 7 0 2,14-2 0 0,7 0 0 0,16-2 0-2,15-3 0 2,8 0 0 0,-7 0 0 0,-4 0 0-2,-24 0 0 2,-16 0 0 0,-8 0 0 0,-19 0 0-2,-6 0 0 2,-8 0 0 0,-5 0 0 0,-2 0 0-2,5 0 0 2,-5 7 0 0,3-5 0 0,-2 1 0-2,-9-1 0 2,-3-2 0 0,-6 0 0 0,-3 3 0-2,-4-3 0 2,0 0 0 0,0 4 0 0,0-4 0-3,0 0-127 4,-29 0-65-2,6 0-86 2,-4 3-59-3</inkml:trace>
    </iact:actionData>
  </iact:action>
  <iact:action type="add" startTime="15941">
    <iact:property name="dataType"/>
    <iact:actionData xml:id="d1">
      <inkml:trace xmlns:inkml="http://www.w3.org/2003/InkML" xml:id="stk1" contextRef="#ctx0" brushRef="#br1">1621 7118 388 0,'0'0'563'6,"0"0"-343"1,0 0-58 1,0 0-22 0,0 0-26-1,0 0-25-1,23-37-17 2,-23 37-19 1,-20 0-11-2,-28 0 12-1,-16 0-11 2,-13 6 0 0,-11 5-8 0,-5 0-6-2,-4 1-29 3,-1-4 0-2,3 4 0 3,7-4 0-4,5 2 0 2,9 2 0 0,11 3 0 0,15-5 0-1,13 2 0 0,9-7 0 1,14 2 0-1,1-5 0-1,3 3 0 2,4-1 0 0,-2 0 0-1,6 5 0-1,-3 9 0 3,3 9 0-2,0 18 0 2,0 17 0-3,0 14 0 2,0 11 0 0,0 8 0 0,0 7 0-2,3 6 0 3,7-2 0-2,-2-11 0 1,0 3 0-2,0-7 0 2,-1 8 0 0,2 6 0 0,-2 9 0-2,-3 10 0 2,5 1 0 0,-6 1 0 0,-2 1 0-2,6-5 0 2,-2-2 0 0,-2-5 0 0,-2-3 0-2,2-2 0 3,1-9 0-1,1-2 0 0,3-3 0-3,-5 3 0 3,5 12 0 0,2-2 0 0,0 1 0-2,-1-6 0 2,-2-8 0 0,-3-12 0 3,-4-14 0-8,0-4 0 5,0-8 0 0,0-5 0 0,0 4 0-2,0 9 0 2,0 5 0 0,0 6 0 0,0 5 0-2,0 0 0 3,0 3 0-1,0-1 0 1,0 10 0-2,0-2 0 0,0-3 0 0,0-4 0 2,0-8 0-4,0-5 0 4,0 7 0 1,0-3 0-4,0-9 0-1,0-5 0 3,0-11 0 0,0-4 0 0,0-2 0-2,0-3 0 2,6-8 0 0,0-6 0 0,-5 0 0-2,6 17 0 3,2 6 0-2,-2 7 0 2,4 8 0-2,-6-4 0-1,-3 10 0 2,1 7 0 0,5-6 0-2,-5-5 0 2,-1-12 0 1,-2-9 0-2,0 2 0 0,0-8 0 0,0-4 0 2,0-6 0-2,0-9 0-1,0 0 0 2,0 4 0-1,0-3 0 1,0 5 0-2,0-4 0 2,0 3 0 0,0-6 0 0,0 3 0-2,-2-4 0 2,-1-1 0 0,-1 6 0 0,0 0 0-2,1 9 0 2,1 2 0 0,-3 5 0 0,-1-1 0-2,4-5 0 2,-1-4 0 0,1-9 0 0,2-8 0-2,0-6 0 1,0-2 0 1,0-3 0 1,0-3 0-4,0 0 0 4,0 0 0-1,0 0 0 0,0 6 0-2,0 1 0 2,0 11 0-1,0 4 0 2,0 0 0-3,0-2 0 2,0-3 0 0,0-7 0 0,0-6 0 0,0-4 0-2,0 0 0 2,0 0 0 0,0 9 0-2,0-1 0 2,0 1 0 0,0-4 0 0,0-3 0-3,0-2 0 4,0 0 0-1,0 0 0 0,0 0 0-2,0 0 0 2,0 0 0 0,27 0 0 0,25 0 0-2,32 0 0 2,27 0 0 0,12-5 0-1,17-8 0 0,5-4 0 1,-11 5 0-1,-27 7 0 2,-27 5 0-1,-37 0 0-2,-23 0 0 2,-9 0 0 0,-11 0 0-2,0 0 0 2,0 0 0 0,0 0 0 0,0-2 0-2,0-28 0 2,0 15-156 0,0-9-267 0</inkml:trace>
    </iact:actionData>
  </iact:action>
  <iact:action type="add" startTime="18310">
    <iact:property name="dataType"/>
    <iact:actionData xml:id="d2">
      <inkml:trace xmlns:inkml="http://www.w3.org/2003/InkML" xml:id="stk2" contextRef="#ctx0" brushRef="#br1">31648 6941 269 0,'0'0'150'6,"0"0"5"1,0 0 45 1,0 0-16 0,0 0-27-2,0 0 2 2,-9 35 13 0,11-35-33 0,18 4-17-2,13-1-56 2,11-3-18 1,7 0-10-2,10 0-16-1,11-3-3 2,12-21-2 0,16-1-2 0,10-5-4 0,5 6 1 0,-2-5-2 1,-3-2-6-2,-11 7 1 0,-7-3-2 0,-15 5-2 1,-13 9 0 0,-16 1-1-2,-16 7 1 2,-12 5 2 0,-13 0-3 5,6 0 2-12,-1 0 0 6,-3 0 0 1,4 1 1 0,-6 20-3-2,4 12 2 2,-6 18-2 0,-1 28 0 0,-4 17 1-2,0 21 0 2,0 15 1 0,0 14-2 0,0 12 0-2,-4 13 2 2,-1 4 0 0,5-4 3 0,0-6 1-2,0-5-3 2,0 2 1 0,0 8-1 0,0 14 2-2,0 15 1 2,0 14 0 0,9 4 1 0,17-3-7-2,5-4 0 2,-8-16 0 0,4-15 0 0,-2-18 0-2,-10-26 0 2,0-14 0 0,-4-12 0 0,-4 3 0-2,10 4 0 2,-7 6 0 0,11 6 0 0,-5-1 0-3,-3 5 0 4,-6 13 0-1,2 4 0 0,-8 4 0-2,-1-13 0 2,3-8 0 0,4-7 0 0,6-7 0-2,-3-4 0 2,8-3 0 0,-12 0 0 0,1 10 0-2,-4-3 0 2,-3-4 0 0,0-12 0 0,0-21 0-2,3-10 0 2,-2-12 0 0,2-9 0 0,6-1 0-2,-8-2 0 2,2 2 0 0,-3 3 0 0,0 7 0-2,0 3 0 2,0-3 0 0,0-13 0-1,0-13 0 0,0-16 0 1,0-12 0 0,0-5 0 0,0 0 0-2,0 0 0 2,0 0 0 0,0 0 0 0,0 0 0-2,0 0 0 2,0 0 0 0,0 0 0 0,0 0 0-2,0 0 0 2,0 0 0 0,0 0 0 0,0 0 0-2,-43 0 0 2,-27-17 0 0,-21-8 0 0,-17 0 0-2,-6 1 0 2,-6 3 0 0,4 10 0 0,14 5 0-2,6 3 0 2,24 3 0 0,7 0 0 0,17 0 0-3,16 0 0 4,7 0 0-1,12 0 0 0,0 0 0-3,-11-4-149 4,-13-13-100-1,27 10-83 0,7 7-663-2</inkml:trace>
    </iact:actionData>
  </iact:action>
  <iact:action type="add" startTime="21570">
    <iact:property name="dataType"/>
    <iact:actionData xml:id="d3">
      <inkml:trace xmlns:inkml="http://www.w3.org/2003/InkML" xml:id="stk3" contextRef="#ctx0" brushRef="#br2">6251 14284 671 0,'0'0'289'7,"0"0"-171"1,0 0 14 0,0 0 33-2,0 0-86 2,0 0-18 0,0 0 20 0,-487 193-6-2,395-172-22 2,-10 2-3 0,-9-2-11 0,-5 2 5-2,-5-6-17 3,-7-9-1-2,-5-8-7 2,-2 0-3-4,-6 0-1 4,1-4-4-1,2-9 2 0,6 11-12-2,12 2 0 2,11 0 4 0,5 17 3 0,4 11-5-2,4-1-2 2,6 2-1 0,9-7 0 0,1-2 2-3,8-3-1 4,1-6-1-1,10-4 1 0,0-3-1-2,10-4 2 2,-1 0-2 0,11 0 0 1,5 0 0-4,4 0 1 3,3 0 1 0,2 0-2 0,-2 0 0-2,-2 0 1 2,-2 0 0 0,-5 0 1-2,-5-8-2 2,-4-9-2 0,-2-5 2 0,6 3 0 0,1 6 1-2,-2 6 0 2,1 7-1 0,-7 0 0 0,7 0 2-2,-5 0-2 3,-4 0 1-2,1 0-1 2,-13 5 1-4,-7 0 0 3,-11-5-1 0,-8 0 0 0,-4 0-2-2,-1 0 1 2,8 0 1 0,2 7-2-2,4 0 1 2,-6 6 1 0,3 0-2 0,3-5 2-2,5 1 0 2,15-3 0 0,12-4 0 0,17 5-3 0,6-5 2-2,12 5 1 2,-1 1 0 0,1 1 3 1,-1 12-2-4,-1 1 0 3,-4 12-1 0,0 11 2 0,-4 9-2-2,4 1 1 2,-5 1-1 0,5-7 0-2,-12-7 1 2,0-2-1-1,0-4-1 2,-7-6 1-1,6 5-3-2,0-5 6 2,5 6-3 0,2 4 0-2,4 7 0 2,3 17 0 0,-4 22 0 0,-3 15 2-2,1 14-2 2,2 14 0-1,0 3 2 2,6 6-4-1,4 5 3-2,2-3-1 2,6 1 1 0,5-3 0 0,0-3-1-2,-3-6-1 2,-2-5 1 0,1-12 0 0,4-10 1-2,0-20 0 2,0-16 2 0,0-9 1-2,9-17-1 1,14-10 2 2,10-11 1-2,6-7-3 0,15 2-3 1,7-3 0-1,13 1 0 2,14 8 0-3,9-1 0 2,19 7 0 0,13 4 0 0,16 1 0 0,12-1 0-3,1 10 0 4,22 1 0-1,4-3 0 0,13 6 0-2,9-12 0 2,1-5 0 0,15-5 0-2,11-15 0 1,3-7 0 2,7 0 0-1,-12 0 0-2,3-7 0 2,-4-11 0 0,-5 6 0 0,-2-5 0-1,-5 3 0 0,-2-3 0 1,-6-3 0 0,1 2 0-2,2-2 0 2,-4-12 0 0,-3 2 0 0,-4-6 0-2,-11-1 0 2,6 3 0 0,-4 4 0 0,0 4 0-2,4 0 0 2,-7 13 0 0,1 1 0 0,6 7 0-2,0-1 0 2,6-3 0-1,-1-1 0 2,-1-5 0-3,-4-2 0 2,0-2 0 0,-5-1 0 0,2 9 0 0,-6 5 0-2,-11 6 0 3,0 0 0-2,-3 0 0 1,4 0 0-2,8 0 0 2,2 0 0 0,7 0 0 0,2-6 0-2,3-1 0 2,4-5 0 0,0 7 0 1,5 5 0-2,0 0 0 2,-10 0 0-2,-4 22 0-1,-2-3 0 2,-5-5 0 0,5-2 0 0,1-12 0 0,1 0 0-2,2 0 0 1,-3 0 0 3,3 0 0-6,-1 0 0 5,-6 0 0-2,-3 0 0 1,-13 0 0-2,-13 0 0 2,2 0 0 1,1-5 0-2,6-8 0 0,-2 5 0 0,3-3 0 1,0 3 0 0,6 4 0-2,-6 4 0 2,0 0 0 0,6 12 0 0,4 7 0-2,-4 1 0 3,1-3 0-2,-7 0 0 3,-1-2 0-6,8-10 0 4,-1-5 0 0,16 0 0 0,-5 0 0-2,2 0 0 2,-4 14 0 1,-7 2 0-2,-2 13 0 1,4-4 0-2,3-3 0 4,9-9 0-4,4-6 0 0,8-1 0 3,1 0 0-2,-2 2 0 1,-4 9 0-2,-16 3 0 3,-6 0 0-1,-4-3 0 0,-7-4 0-1,-2 4 0 0,3-10 0 1,5 1 0-1,1-4 0-1,-3 5 0 2,-4 8 0 1,-4 9 0-2,-2 4 0 1,3 9 0-1,4 3 0 2,-1 3 0-2,-6-2 0 1,10-10 0-1,3-10 0 0,-6-23 0 1,-7 0 0-2,-9 0 0 2,-8 0 0 0,-15-6 0 0,0 6 0-2,-5 0 0 2,-1 0 0-1,-5 6 0 1,15 13 0-1,2-4 0 0,14-4 0 2,4 0 0-1,3-3 0-2,-5 4 0 2,-3 7 0-1,4 1 0 3,3 2 0-4,-1-2 0 1,-1-3 0 1,-5-9 0-1,10-8 0 0,3 0 0 1,6 0 0-1,-6 0 0 2,0 0 0-4,-2 0 0 3,-4 0 0 0,9 0 0 1,-5 0 0-3,-4 7 0 2,-7-2 0 0,0 0 0 0,-6-5 0-2,-1 0 0 1,-1 0 0 1,0 0 0 1,-9 0 0-4,10 0 0 4,-3 0 0-2,1 0 0 2,-10 0 0-4,-3 0 0 4,-1 3 0-2,1 2 0 2,-2 7 0-4,5-7 0 3,-4-5 0 0,0 0 0 0,4 0 0-1,-2 0 0 0,1-25 0 2,-2-2 0-2,-13 5 0 1,-13 5 0-1,-7 9 0 0,-19 3 0 2,-5 5 0-3,-3 0 0 2,3-2 0 0,11-4 0-1,7-5 0-1,7-9 0 3,2-10 0-2,-9-7 0 3,-9 2 0-5,-16 5 0 4,-17 6 0-2,-6 0 0 1,-11 11 0-2,-2-2 0 2,2-7 0 1,3-3 0-3,-2-18 0 5,11-4 0-7,-3-9 0 2,-2-7 0 2,-7-9 0-2,-4-4 0 2,-3 0 0 0,3 2 0 0,-8 13 0-2,3 13 0 2,1 11 0 0,-4 2 0-1,-1-12 0 0,8-20 0 1,-4-14 0 0,5-37 0 0,-3-16 0-2,-1-16 0 2,-4-13 0 0,-9 7 0 0,2 1 0-2,-5 17 0 2,1 19 0-1,-3 33 0 2,-2 24 0-1,0 20 0-2,0 13 0 2,0 4 0 0,0-12 0-2,-11-7 0 2,-21-21 0 0,-11-16 0 0,-7-15 0-2,-6-2 0 2,-7 2 0-1,-3 12 0 1,-8 9 0-2,-19 6 0 2,-8 5 0 1,-27-3 0-1,-26-7 0-2,-11-4 0 2,-18-9 0 0,-4-6 0 0,-7 1 0-2,7 8 0 2,-1 10 0 0,14 12 0 0,10 14 0-2,12 7 0 2,4 0 0 0,15 2 0 0,-1 6 0-2,-2 1 0 2,0 10 0 0,-9 9 0 0,1 1 0-2,-1 5 0 2,0 2 0 0,-4-1 0 0,-3-3 0-3,4-8 0 4,3-7 0-1,2-1 0 0,9-3 0-2,10-4 0 2,3 2 0 0,13 6 0 0,3 9 0-2,1 12 0 2,-6 3 0 0,-1 3 0 0,3 22 0-3,-8 1 0 4,-5-8 0-1,-9-6 0-1,0-3 0 0,-4-3 0 1,-3-1 0 0,-4 3 0 0,-3 4 0-2,-3 7 0 2,-7 12 0 0,2 6 0 0,-2 6 0-2,2-5 0 2,4-10 0 0,3-4 0 0,7-15 0-2,2-1 0 3,6-3 0-2,2-1 0 1,-2 6 0 0,-8-2 0-2,-1 4 0 2,1 1 0 0,-5-1 0-2,-2-5 0 2,-6-1 0 0,-9-2 0 0,8-4 0-2,0 0 0 2,10 0 0 0,-2 0 0 0,1-15 0-2,-3-2 0 2,2-2 0 0,-1 4 0 0,-9 2 0-2,-11 1 0 3,-7-2 0-2,1 0 0 1,2-3 0-2,0 0 0 2,4 0 0 0,-5-1 0 0,2 6 0 0,1 0 0-2,6 4 0 2,3 8 0 0,6 0 0-2,3 0 0 2,8 12 0 0,5 8 0 0,0-2 0-2,-12-4 0 2,-6 1 0 0,2 0 0 0,0-5 0-2,2 4 0 2,-2-1 0 0,7 4 0 0,-7-2 0-2,10 0 0 2,-1-2 0 0,-1-1 0 0,-1-5 0-1,-4-4 0 0,1-3 0 1,3 0 0 0,-7 0 0-2,-3 0 0 2,-16-5 0 0,-19 2 0 0,-6 3 0-2,-7 0 0 1,-11 0 0 2,1 0 0-1,-5 11 0-2,14 0 0 2,12-2 0-1,8 0 0 2,5-7 0-2,3 4 0 0,-9-2 0 0,-11 1 0 2,-11 0 0-3,-8 4 0 2,-7 2 0 0,-4-4 0 0,-6 5 0-2,2-9 0 2,5-3 0 0,9 0 0 0,5 0 0-2,0 0 0 2,3 0 0 0,-3-3 0 0,3 3 0-2,5 0 0 2,9 0 0 0,2 3 0 0,8 20 0-2,7-9 0 2,3-6 0-1,11-8 0 2,2 0 0-3,4 0 0 1,9 0 0 2,0 0 0-2,-2 0 0 0,-7 0 0 1,-1 0 0 0,4 0 0 0,1 0 0-2,3 0 0 1,3 0 0 2,2 0 0-2,4 5 0 0,5 12 0 2,14 1 0-2,15 1 0 1,7-2 0-2,7 0 0 2,7 3 0 0,1-6 0 0,2 0 0-2,12-3 0 1,0-6 0 2,2 6 0-1,-5 1 0-2,-6 5 0 2,-4 2 0 0,-2 1 0 0,-2-3 0-2,4-2 0 2,3-7 0 0,5-3 0-1,1-5 0 0,10 0 0 1,1 4 0 0,6 1 0 0,4 5 0-3,-2 3 0 4,2 0 0-1,6 1 0 0,3 0 0-2,5-2 0 2,2-1 0 0,5-4 0 0,-6 3 0-2,1 3 0 2,-1-1 0 0,1 0 0 0,-1-4 0-2,7-8 0 2,-4 0 0 0,0 0 0 0,-2 0 0-2,-8-17 0 3,-8 6 0-2,-5 1 0 1,-12 10 0-2,-6 0 0 2,-3 0 0 0,3 0 0 0,6 0 0-2,4 4 0 2,7 7 0 0,-3 1 0 0,2 1 0-2,2-1 0 2,5 1 0 0,9-1 0 0,11-1 0-2,12 0 0 2,9-5 0-1,11-2 0 2,-2 3 0-3,0 10 0 3,-4 23 0-2,5-18-98 1,-7 6-368-3</inkml:trace>
    </iact:actionData>
  </iact:action>
  <iact:action type="add" startTime="38438">
    <iact:property name="dataType"/>
    <iact:actionData xml:id="d4">
      <inkml:trace xmlns:inkml="http://www.w3.org/2003/InkML" xml:id="stk4" contextRef="#ctx0" brushRef="#br0">25559 4588 750 0,'8'7'286'6,"8"-5"-114"1,0-2-11 1,12 0-72 0,12 0-10-2,25 5 9 2,24 2 6 0,27 1-20 1,24-3-11-4,21-2-11 3,15-3-5 0,9 0-17 0,1 0-5 20,-6-16-8-28,-20-1-2 0,-22 3-10 4,-33 3-5 2,-39 2 0 1,-19 6 0 1,-24-2 0 0,-13 5 0-2,-10 0 0 2,0-2 0 0,0-3 0 0,0-7 0-2,-26-15-5 2,-45-23 0 0,-44-24 5 0,-37-19 4-2,-17-7-3 2,-20-1-1 0,5 10-4 0,16 13 2-2,23 20-4 2,36 15 0 0,32 20-5-2,37 12 10 2,19 7 1 0,19 4 2-1,2 0 0 1,0 0-2-1,0 0 3 1,0 0 0 0,0 30 1-2,0 37-1 2,5 34 1 0,24 29-3 0,0 16 3 1,11 8 5-4,0 9-9 2,-4-6 0 2,1-7 0-1,-8-13 0-2,0-22 0 2,-6-24 0 0,-4-29 0-2,-8-32 0 2,-1-16 0 0,-2-11 0-1,3-3 0 2,9 0 0-3,18-28 0 2,16-36 0 0,12-35 0 0,8-36 0-2,9-38 0 2,1-20 0 0,5-11 0 0,-7 7 0-2,-8 17 0 2,-10 29-11 0,-15 25-4-2,-11 27 6 2,-9 17 2 0,-13 26 1 0,-8 16 3-2,-5 21 2 2,-3 7-2 0,3 9 2 0,-3 1-1-2,0 2-3 2,-43 0 5 0,-28 5 0 0,-26 42 5-2,-19 25 4 2,-16 14 6 0,-2 17 2 0,-6 2 0-2,-7 0-17 2,0 1 0 0,-4 0 0 0,10 4 0 0,11-3 0-2,20-13 0 2,17-20 0 0,16-17 0 0,26-18 0-1,15-14 0 0,16-7 0 1,7-11 0 1,8-3 0-4,5 2 0 3,0 0-2 0,0 5-38-2,0 8-43 2,10 7-31 0,5-4-65 0,-11-14-111-2,4-5-161 2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33:33.38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</inkml:brush>
  </inkml:definitions>
  <iact:action type="add" startTime="2645">
    <iact:property name="dataType"/>
    <iact:actionData xml:id="d0">
      <inkml:trace xmlns:inkml="http://www.w3.org/2003/InkML" xml:id="stk0" contextRef="#ctx0" brushRef="#br0">785 5562 373 0,'0'0'248'20,"0"0"-46"-20,0 0-11 4,0 0-53 2,0 0-40 2,0 0-1 0,0 0-33 0,0 2-8-1,0-2 1 0,0 0 11 2,0 0 0-2,0 0-9-1,0 0 0 2,0 0-8 0,0 0-8 0,0 0-2-2,0 0-3 2,8 0-7 0,4 0-2 0,7 0-6-2,4 0-10 2,3 0-13 0,4 0 0 0,1-9 0-2,4-1 0 2,-2-5 0 0,3 6 0 0,-5-1 0 0,1 0 0-2,-2 5 0 3,-4 0 0-2,2-1 0-1,2 6 0 2,5-5 0 0,5 1 0 0,0 2 0-2,6-4 0 2,-10 4 0 0,5-1 0 0,-6 0 0-2,-3 0 0 2,-2 0 0 0,-1 3 0 0,-4 0 0-2,2 0 0 2,2 0 0 0,2 0 0 0,-1 0 0-1,11 0 0 0,-5-3 0 2,-3 3 0-1,1-5 0-3,-5 5 0 3,-2 0 0 0,1-3 0 0,5 3 0-2,-3 0 0 2,2 0 0 0,6 0 0 0,5-3 0-1,7-1 0 0,2 0 0 2,3-1 0-2,-10 1 0-1,-2 0 0 2,-2 4 0 0,0-5 0 0,-5 3 0-2,0 0 0 2,0-2 0 1,1 2 0-2,-3 2 0-1,0 0 0 2,2 0 0 0,-4 0 0 0,10-3 0-2,-2 1 0 2,5-2 0 0,-4 4 0 0,-3 0 0-2,-5 0 0 2,-4 0 0 0,-2 0 0 0,-2 0 0-2,1 0 0 2,2 0 0 0,-1 0 0 0,2 0 0-2,2 0 0 2,2 0 0 1,-1 0 0-2,0 4 0-1,0 1 0 2,-5-3 0 0,1 4 0 0,2 1 0-2,2-7 0 2,0 0 0 0,3 4 0 0,-6 0 0-2,0-4 0 2,1 5 0 0,4-5 0 1,-4 4 0-3,6-4 0 2,11 0 0 1,-4 0 0-3,8 0 0 1,0 0 0 0,-1 0 0 2,-5 0 0-2,-4 0 0 0,-6 0 0 0,1 0 0 1,-3 0 0 0,6 0 0-2,2 4 0 2,0 2 0 0,5-1 0 0,5 1 0-2,2 0 0 2,8 2 0 0,-1 1 0 0,6-4 0-2,-3 6 0 2,-5-2 0 0,-5-6 0 0,-6 0 0-1,-4-1 0 0,2-2 0 2,3 0 0-2,7 0 0-1,3 0 0 2,1 4 0 0,-2-4 0 0,-3 1 0-2,-8-1 0 2,2 0 0 0,-8 0 0 0,-3 0 0-2,2 0 0 2,-6 3 0 0,2 0 0 0,-2 1 0-2,3 1 0 2,-2 0 0 0,-4 4 0 0,-2-4 0-1,1 5 0 0,-2-3 0 2,-4 1 0-2,4 4 0-1,-13-2 0 2,-4-3 0 0,-10-7 0 0,0 0-25-2,-7 0-359 2,-21-7-251 1</inkml:trace>
    </iact:actionData>
  </iact:action>
  <iact:action type="add" startTime="8190">
    <iact:property name="dataType"/>
    <iact:actionData xml:id="d1">
      <inkml:trace xmlns:inkml="http://www.w3.org/2003/InkML" xml:id="stk1" contextRef="#ctx0" brushRef="#br1">23231 11266 123 0,'0'0'225'7,"0"0"-162"1,0 0-23-2,0 0-13 2,0 0-10 0,0 0 8 0,0 0 20-2,0 36 16 2,0-27-24 0,0-3-11 0,0-6-12-1,0 0-3 0,0 0 30 2,0 0 59-2,0 0 29-1,0 0 1 2,0 0-15 0,0 0 0 0,0 0-32-2,0 0-36 2,0 0-11 2,-34 0-8-4,-14 0 20 0,-15 0-7 2,-3 0-11 0,-2 0-7 0,-1 0-1-1,2 0 5 0,-1 0 1 1,7 0-1 0,-3 0 3-1,5 0-5 0,-4 0 3 2,-5-4-4-2,-7 4-5 2,-3 0-4-4,-9 0-7 3,-5 0 0 0,4 0-7-2,2 13 1 2,11 0-2 0,4 4 0 1,1-3 0-4,7-1 0 3,-1 2 0 0,3-1-1 0,0 3-1-2,-8 6 2 2,6 1 0 0,-1 6 0 0,8-3 1-1,11 4-1 0,4-7 0 2,5 5-1-2,13-4-1-1,3-2 1 2,4 2 0 0,1 8 1 0,2 7 2-2,-4 14-2 2,1 2 0 0,-4 1 0 0,1 8 0 0,1-1 0-1,-2 3 1 0,1 9-1 1,6-2 4-2,-1-3-4 2,9 6 1 0,0 4 0 0,5 9 9-1,0-2-5 0,0 4 3 2,0-11 1-2,0-7 1-1,0-3-3 2,8-9-3 0,1-2 5 0,0-4-8-2,1 1 3 2,0 0 1 0,0 1-1 0,3 0-3-2,3-4 0 2,-1-8 0 0,5-13 1 0,6-14 1-2,-3-1-2 2,5-6-2 0,5-4 3 0,0 1-2 0,-5 1 1-2,4 1 0 3,-5 0 2-2,1 7-1-1,5-4 2 2,3-1-3 0,12-1 2 0,12-7-3-2,3-2 0 2,11-3 0 0,-3 2 0 0,-5 5 0-2,-3 1 0 2,-6 4 0 0,-6-5 0 0,1 6 0-2,6-8 0 2,6-2 0 0,10-3 0 0,8 0 0-2,5 0 0 2,-1 0 0 1,9 0 0-2,2-3 0-1,5-5 0 2,8-2 0 0,3 3 0 0,0 1 0-2,2 0 0 2,-5-2 0 0,3-1 0 0,-1-6 0-2,2 2 0 2,6-1 0 0,-1 4 0 0,-7 6 0-2,1 4 0 2,-9 0 0 0,4 0 0 0,-6 6 0-1,3 11 0 0,-8-9 0 2,-3-8 0-2,-1 0 0-1,-9 0 0 2,0 0 0 0,-7-8 0 0,3-9 0-2,-2 5 0 3,6 2 0-2,-4 0 0 2,10 3 0-4,-11-5 0 3,1 0 0 0,-7-4 0 0,-1-1 0-2,-4 0 0 2,0-3 0 0,-7-2 0 0,0-1 0-1,-4 1 0 1,-4 0 0 0,1-2 0-1,-1 4 0-1,4-1 0 2,-3 1 0 0,-1 4 0 0,-2-4 0-2,-2 1 0 2,-1-4 0 0,-4-2 0 0,1-9 0 0,-9-8 0-1,6-6 0 0,-9-6 0 1,3-2 0-2,-5-3 0 2,-8-3 0 0,-11-2 0 0,-9-10 0-1,-3 1 0 0,0-4 0 2,-8-2 0-2,-19 2 0-1,-5 9 0 2,4 7 0 0,-2 5 0 0,-2 5 0-2,-4 1 0 2,-9 3 0 0,-9-7 0 0,-4 0 0 0,-9-1 0-1,-6-6 0 0,-10 4 0 1,2-5 0-2,-3 5 0 2,3 3 0 0,-1 10 0 0,8 4 0-2,0 9 0 2,11 6 0 1,3 5 0-2,4 3 0-1,-2 6 0 2,7 1 0 0,-5-2 0 1,-1-2 0-4,-2-1 0 3,-2 3 0 0,1 2 0 0,2 7 0-2,2 0 0 2,1 3 0 0,-2 0 0 0,1-2 0-1,0 2 0 0,4-2 0 1,3-3 0 0,1 5 0-2,2-2 0 2,-1 2 0 1,4-3 0-2,-8 3 0-1,-2 0 0 2,0 0 0 1,1 0 0-2,-1 17 0-1,0 0 0 2,7-4 0 0,5-1 0 0,5-7 0-2,4-2 0 3,3-3 0-1,6 0 0-1,-10 0 0-1,-2 0 0 2,-10 0 0 0,-3-3 0 0,-5-4 0-2,2 4 0 2,-3-4 0 1,-2 6 0-2,-8-5 0-1,4 3 0 2,0 3 0 0,-4 0 0 0,-3 0 0-2,-2 0 0 2,-2 0 0 0,-6 0 0 0,3 0 0-2,3 0 0 4,-6-7 0-4,13 4 0 2,5 3 0-2,8 0 0 3,7 0 0-2,4 24 0 1,1 29 0-1,3 23 0 0,5 11-96 2,31-50-222-2,0-12 79-1</inkml:trace>
    </iact:actionData>
  </iact:action>
  <iact:action type="add" startTime="10863">
    <iact:property name="dataType"/>
    <iact:actionData xml:id="d2">
      <inkml:trace xmlns:inkml="http://www.w3.org/2003/InkML" xml:id="stk2" contextRef="#ctx0" brushRef="#br1">15880 6359 720 0,'0'0'364'6,"0"0"-162"2,0 0-64-2,0 0-32 2,0 0 8 0,0 0 0 0,0 0-14-2,357-197-23 2,-244 99-9 0,7-21-24 1,23-12-44-4,18-3 0 3,8-4 0 0,3 2 0 0,-7 11 0-2,-8 6 0 3,-12 13 0 1,7 10 0-2,-7 9 0-2,6-1 0 1,2 1 0 2,-2-6 0-2,0-5 0 0,-5 6 0 1,-14 1 0 0,-9 16 0-1,-12 7 0 0,-11 10 0 1,-9 4 0-1,2 0 0 1,-6-7 0-2,-13 1 0 3,-6 1 0-2,-3 6 0 1,-14 2 0-2,-1 0 0 3,-3-1 0-2,1-2 0 1,-3 4 0-1,-1-1 0 0,7 0 0 2,-2 1 0-1,5-1 0-3,0 6 0 3,-5 5 0 0,-6 5 0 0,-5 9 0-2,-10 4 0 2,-5 8 0 0,-7 5 0 0,-9 3 0-3,2 4 0 2,-8-1 0 1,-1 3 0 0,3-2 0-2,2 2 0 2,-3-3 0 0,-2 3 0 0,0 0 0-1,0 0 0 0,0 0 0 2,0 0 0-2,0 0 0-1,0 0 0 2,-27 0 0 0,-30 0 0 0,-24 0 0-2,-22 3 0 2,-14 7 0 0,-11-1 0 1,-2-1 0-4,7 2 0 3,15 11 0 0,27 2 0 0,22-1 0-2,18-2 0 2,18-7 0 3,14-7 0-6,5-2 0 2,4-2 0 0,7 1 0 2,53-3 0-2,37 0 0-1,27 0 0 2,10-26 0 0,-7-10 0 1,-17 1 0-4,-25 8 0 3,-26 13 0 0,-20 11 0 1,-22 3 0-4,-3 0 0 3,-10 22 0 0,-1 30 0 0,0 15 0-2,-3 1 0 2,0-5 0 0,0-6 0 0,0-9 0-1,0-6 0 0,0-8 0 2,0-12 0-2,0-9-97-1,0-13-58 2,17-7-86 0,19-57 2 0,-13 16-103-2,9-5-524 2</inkml:trace>
    </iact:actionData>
  </iact:action>
  <iact:action type="add" startTime="11779">
    <iact:property name="dataType"/>
    <iact:actionData xml:id="d3">
      <inkml:trace xmlns:inkml="http://www.w3.org/2003/InkML" xml:id="stk3" contextRef="#ctx0" brushRef="#br1">20795 2515 562 0,'0'0'225'4,"0"0"-115"4,0 0-7 0,0 0-45 2,0 0-10-6,0 0-4 4,-168-217 24 0,91 246 17 0,6 43 7-2,11 22-16 2,10 12-3 0,27 5-4 0,23-2-5-2,0-11-12 2,32-14 8 0,36-20-14 0,12-15-15-1,14-22-8 1,0-27-5 2,-5 0-10-3,-11-52 1-2,-16-38-9 4,-24-15 0 0,-19-10-4-1,-19 2 0-3,0 18 2 3,-35 24-9 0,-26 27-47 0,-23 27-64-2,-17 17-72 3,53 0-85-2</inkml:trace>
    </iact:actionData>
  </iact:action>
  <iact:action type="add" startTime="14135">
    <iact:property name="dataType"/>
    <iact:actionData xml:id="d4">
      <inkml:trace xmlns:inkml="http://www.w3.org/2003/InkML" xml:id="stk4" contextRef="#ctx0" brushRef="#br2">24977 9196 169 0,'0'0'194'8,"0"0"-42"-2,0 0 32 2,0 0-17 0,0 0-34 0,0 0 1-2,0 0-11 2,16-4-5 0,-16 4-41-2,0 0-12 2,-6 0 1 0,-28-3 0 0,-14 1-12 0,-13-5 5-2,-3-1-11 2,-13 0-12 0,-2-3-4 0,-5 0-7 0,2-1 1-2,3 4-5 3,5 0 1-2,3 4 3-1,-9 4 4 2,-1 0-7 0,-2 0-22 0,-7 0 0-2,6 0 0 2,0 0 0 0,0 0 0-2,4 0 0 2,-7 0 0 0,12 0 0 0,-5 0 0 0,3 0 0-2,-2 0 0 2,2 0 0 0,-7 6 0-2,3 3 0 3,-2 2 0-2,9 2 0 2,2-2 0-2,1 1 0-1,4-4 0 2,-4-1 0 0,-2 2 0 0,-1-5 0-2,-4 5 0 2,-2-3 0 0,7 3 0 1,0-5 0-4,9 5 0 3,5-5 0 0,8 3 0 0,0-1 0-2,1-4 0 2,-3 2 0 0,0-4 0 0,-11 2 0-1,-3 1 0 0,-7-3 0 2,3 6 0-2,-1 0 0-1,4 2 0 2,8 2 0 0,4 0 0 0,14 1 0-2,3-2 0 2,5 4 0 0,7-1 0 0,1 5 0-2,0 0 0 2,5-1 0 0,-3 9 0-2,1 3 0 2,2 4 0 0,-2 5 0 0,3 1 0 0,-1 5 0-1,3-2 0 0,0 7 0 2,5-3 0-1,3 4 0-3,9-2 0 3,1 0 0 0,0 2 0-2,0-2 0 2,0 7 0 0,0 4 0 0,0 1 0-2,0 4 0 2,0-1 0 0,0-10 0 0,0 10 0-2,0 3 0 2,0 3 0 0,0 4 0 0,4-1 0 0,3-1 0-1,-5-2 0 0,2-4 0 2,0-5 0-4,-1-8 0 3,0 2 0 1,-1-3 0-2,5 6 0-1,-1 1 0 2,1-1 0 1,-1-2 0-1,-1-3 0-3,3-1 0 3,-7-6 0 0,-1 2 0 0,0-4 0 0,0 0 0-2,0 0 0 2,0 6 0 0,0-3 0-2,0 0 0 3,0 5 0-2,-1 4 0 2,-2 3 0-4,-4-5 0 3,1-5 0 0,3-1 0 0,-4 2 0 0,1 1 0-2,1-5 0 2,5-7 0 0,0-10 0-2,-2 2 0 2,0-1 0 0,-1 0 0 0,0 6 0 0,-1 7 0-2,0 8 0 2,2 9 0 0,-1 13 0 0,-1 4 0-1,0 2 0 0,-4 1 0 2,4-8 0-2,0-7 0-1,-5-8 0 2,6-14 0 0,2-9 0-1,-2 5 0 0,3 0 0 2,-3 7 0-2,-2 9 0 0,3 1 0 0,-1 0 0 1,3-7 0 0,0-8 0 0,0 1 0-2,0-3 0 2,0-3 0 0,0 3 0-2,0-7 0 3,0-2 0-2,0-4 0 2,0 0 0-2,0-4 0-1,0-3 0 2,0-6 0 0,0-2 0 0,0-9 0-2,0 0 0 2,3 0 0 0,10 1 0 0,4 6 0-2,3-5 0 2,-1 6 0 0,3-2 0-2,-2 5 0 3,9-1 0-2,9-3 0 1,11-4 0-2,18-3 0 3,4 0 0-2,-5 0 0 2,-9 0 0-2,-12 0 0-1,-6 3 0 2,-3 3 0 0,9 2 0-2,-6 1 0 2,14-1 0 0,-1 0 0 0,17-8 0 1,5 0 0-4,7 0 0 3,5 0 0 0,-12 0 0-2,0 0 0 2,-10 2 0 0,-11 5 0 0,-5 1 0-2,1 1 0 3,-2-3 0-2,6-4 0 2,11-2 0-4,9 0 0 3,11 0 0 1,7-5 0-2,6-12 0-1,-4 0 0 2,1 6 0 0,-4-3 0 0,3 2 0-2,-8-2 0 2,-2 0 0 0,1 2 0 0,-7 2 0 0,3-2 0-2,1 7 0 2,6 0 0 0,0 2 0-2,-3-1 0 2,3 4 0 0,-8 0 0 1,-5 0 0-4,6 0 0 3,-9 0 0 0,10 0 0 1,-1 0 0-4,10 0 0 3,-3 0 0 0,0 0 0 0,-3 0 0-1,-10 0 0 0,-5 0 0 1,-15 0 0 0,-3 0 0-2,-2 0 0 2,5 0 0 0,2-2 0 0,2-6 0-2,6 1 0 3,-12 5 0-2,3 2 0 2,-1-4 0-4,-11 4 0 3,2-2 0 0,0-3 0 0,2-5 0 0,2-7 0-2,10-1 0 2,1-5 0 0,-4 3 0-2,-9 4 0 2,-10 7 0 0,-3 1 0 0,-5 0 0-2,-2 2 0 2,-1 3 0 0,5-2 0 0,-4-2 0-2,10-1 0 3,-1 1 0-2,1-3 0 2,5 3 0-4,-5 0 0 3,-8 1 0 0,-6 4 0 0,-7-1 0-2,1 0 0 2,2 0 0 0,-2 3 0 0,11 0 0 0,5-2 0-2,1 0 0 2,3-5 0 0,-2 2 0-2,-1 0 0 2,-7 1 0 0,-2 1 0 0,-2 0 0-2,-6 0 0 3,-1 3 0-2,-6 0 0 2,3 0 0-4,-4-2 0 3,3-3 0 0,1 1 0 0,7 1 0-2,-1 0 0 2,-2-2 0 0,6 3 0 0,-8-4 0-2,1 4 0 2,1-2 0 0,-1-1 0 0,5-2 0-1,-4-3 0 0,6-5 0 1,-4 2 0 0,3-4 0-1,-6-3 0 1,3-7 0-1,-8-7 0 2,5-6 0-4,-3-2 0 4,-9-4 0-2,4-4 0 1,-5-9 0-2,0-13 0 2,-3-10 0 0,0-19 0 0,0-14 0-1,0-9 0 0,0 1 0 1,0 7 0 0,0 0 0-2,-9 5 0 2,0-5 0 0,6-2 0 0,-3-4 0-2,2 7 0 3,1 3 0-2,-4 4 0 2,1 5 0-4,-1 9 0 4,4 2 0-2,-6 8 0 1,5 0 0-2,0 0 0 2,-4 3 0 0,0 4 0 1,0 13 0-4,0 13 0 3,-1 16 0 0,3 5 0 0,-7 3 0-2,0-7 0 2,-1-2 0 0,-7-9 0 0,-3-7 0-2,2 3 0 2,-1-6 0 0,2 11 0 1,6 7 0-4,-6 10 0 3,11 6 0 0,-7 4 0 0,-2 0 0-2,-1 0 0 2,-8-1 0 0,-5-5 0 0,-1-5 0 0,-6-2 0-1,-4-7 0 0,-2-3 0 1,-5-1 0-2,0-8 0 2,2-1 0 0,3 3 0 0,-2 2 0-2,12 9 0 3,-1 12 0-2,13 4 0 2,6 12 0-4,-3 2 0 3,-1 3 0 0,-10 0 0 0,-4 3 0-2,-5 0 0 2,-4 0 0 0,-1 0 0 0,-6 0 0-1,7 6 0 1,-5 5 0-1,7 3 0 1,-1-8 0-2,4 1 0 3,-4-7 0-2,4 0 0 2,-7 0 0-4,4 0 0 4,-1-4 0-2,4-5 0 2,1-2 0-4,3 0 0 3,-1 5 0 0,-2-5 0 0,-4 2 0-2,-11-1 0 2,-3-1 0 0,-6 1 0 0,-14 3 0-1,1 3 0 0,4 4 0 1,-8 0 0 0,15 0 0-2,-3-2 0 2,3-4 0 0,5 3 0 0,7-1 0-1,9-1 0 0,8 5 0 1,5 0 0 1,1 0 0-4,-5 0 0 3,-5 29-106 0,5 18-105 0,29-24-164-2,6 1-791 2</inkml:trace>
    </iact:actionData>
  </iact:action>
  <iact:action type="add" startTime="19002">
    <iact:property name="dataType"/>
    <iact:actionData xml:id="d5">
      <inkml:trace xmlns:inkml="http://www.w3.org/2003/InkML" xml:id="stk5" contextRef="#ctx0" brushRef="#br2">21929 5994 929 0,'0'0'267'7,"0"0"-97"-1,0 0-65 2,0 0-38 0,0 0-5 0,0 0 42-2,0 0-12 2,184-114 1 0,-112 65-2 0,17-1-24-2,15-10-67 2,19 0 0 0,15-9 0 0,14-6 0-2,14-6 0 2,13 0 0 1,5 3 0-2,3 5 0 0,-5 6 0 0,-7-3 0 2,-5-5 0-2,1-7 0 2,1-12 0-2,2-4 0 2,-1-3 0-1,-4 2 0-1,-8 10 0 0,0 8 0 1,-17 15 0 0,-14 6 0-2,-16 11 0 3,-6 4 0-3,-5-6 0 7,1 1 0-12,-1-4 0 5,-2-5 0 2,7-6 0 0,-3-6 0-1,-10 0 0 0,-8 3 0 2,-16 7 0-2,-8 12 0-1,-6 7 0 2,-11 5 0 0,-2 4 0 0,-2 4 0-2,-13 5 0 2,0 7 0 0,-15-1 0 0,-2 10 0-2,-12 4 0 2,0 3 0 0,0-3 0 0,0 4 0-2,0 0 0 2,0 0 0 0,-3 0 0 0,-23 0 0-1,-4 0 0 0,1 0 0 2,10 0 0-2,7 0 0-1,8 0 0 2,1 0 0 0,0 0 0 0,-9 0 0-2,-6 0 0 3,-19 15 0-2,-3 2 0 1,-11 3 0-2,-3-1 0 2,2-4 0 0,-3-2 0 0,1 4 0-2,-2-6 0 2,4 2 0 0,1 2 0 1,6-3 0-2,4 1 0-1,5-6 0 3,13-5 0-2,10-2 0-1,10 0 0 2,3 0 0 0,0 0 0 0,0 0 0-2,0 0 0 2,33 0 0 0,24-2 0 0,21-10 0-2,8 4 0 2,1 6 0 0,-3-2 0 0,-12 4 0-2,-14 0 0 2,-7 0 0 1,-18 0 0-2,-9 0 0 0,-20 0 0 0,-1 0 0 2,-3 0 0-2,0 0 0-1,0 0 0 2,0 28 0 0,0 15 0 0,0 10 0-2,0 5 0 2,0 1 0 0,-5-2 0 0,-5-12 0-2,2-8 0 3,3-11 0-2,2-13 0 1,3-5 0-2,0-4-40 2,3-4-118 0,41-4-66 1,-21-17-73-3,2-15-188 1</inkml:trace>
    </iact:actionData>
  </iact:action>
  <iact:action type="add" startTime="19993">
    <iact:property name="dataType"/>
    <iact:actionData xml:id="d6">
      <inkml:trace xmlns:inkml="http://www.w3.org/2003/InkML" xml:id="stk6" contextRef="#ctx0" brushRef="#br2">27552 2841 441 0,'0'0'228'6,"0"0"-84"0,0 0-58 2,0 0-20 0,0 0 14 0,0 0 11-1,0 0 15 0,-77-121 13 2,19 158-32-2,-9 14-28-1,3 7 13 2,8 13-1 0,8 4-10 0,19-2-10-2,22-4-16 2,7 0-1 0,0-12-4 0,33-10-7-2,21-10 0 4,7-18-7-1,5-19-11-2,4 0-5-2,-1-34-3 3,-3-30 0 1,-10-12-1-2,-12-9 0 0,-17-4 3 1,-18 5-6 0,-9 8-7 0,-16 5-47-2,-55 9-68 2,-29 6-57 0,46 48-63 0,1 8-540-3</inkml:trace>
    </iact:actionData>
  </iact:action>
  <iact:action type="add" startTime="23566">
    <iact:property name="dataType"/>
    <iact:actionData xml:id="d7">
      <inkml:trace xmlns:inkml="http://www.w3.org/2003/InkML" xml:id="stk7" contextRef="#ctx0" brushRef="#br3">7276 5337 808 0,'0'0'238'9,"0"0"-119"-3,0 0-44 2,0 0 7-2,0 0-18 2,0 0-19 0,0 0 36 0,11 187-28-2,-11-134-11 2,0 1 11 0,0-5-5 0,0-11-24 0,0-11 2-2,9-8 7 2,1-8-3 0,3-3-7 0,7-2-4-2,5-6-1 2,14 0-10 0,5 0 3 0,6 0 3-2,1 0 11 3,13 0 3-2,5 0 3 1,11 0-2-2,12 0-9 2,10 0-20 0,10 0 0-2,4 0 0 2,7 0 0 0,3 0 0 0,3 0 0-2,-5 3 0 2,-3 11 0 0,-5-4 0 0,-7 0 0-2,0-5 0 2,-5-5 0 1,-4 0 0-2,2 0 0-1,0 0 0 2,3 0 0 0,-5 2 0 0,1 4 0-2,2 3 0 2,-1-1 0 0,11 0 0 0,0-1 0-2,4-7 0 3,6 0 0-2,-8 0 0 1,-2 0 0-2,-9 0 0 2,5 0 0 0,-3 0 0 0,10 0 0-2,1 0 0 2,2-4 0 1,3 4 0-2,-3-4 0-1,-3-3 0 2,-6-10 0 0,-9 1 0 0,-11-5 0-2,-10 0 0 2,-10 4 0 0,-12 2 0 0,-5 8 0-2,-6 3 0 3,-10 4 0-2,1 0 0 1,-6 0 0-2,-2 0 0 2,-7 0 0 0,-5 0 0 1,-1 0 0-4,-1 0 0 3,-3 0 0 1,3 0 0-2,-1 0 0 2,8 4 0-2,6 6 0-1,-2 0 0 2,2-6 0-2,-7-1 0 2,-3 0 0 0,-7-3 0 0,-4 0 0-2,0-8 0 2,-4-35 0 0,2-15 0 0,-6-19 0-2,0-8 0 2,0-4 0 0,0 2 0 0,0 19 0-2,0 18 0 2,0 22 0 1,0 14 0-2,0 8 0-1,-6 6 0 2,-6 0-203 0,6 0-142 0,6 26 27-1</inkml:trace>
    </iact:actionData>
  </iact:action>
  <iact:action type="add" startTime="25181">
    <iact:property name="dataType"/>
    <iact:actionData xml:id="d8">
      <inkml:trace xmlns:inkml="http://www.w3.org/2003/InkML" xml:id="stk8" contextRef="#ctx0" brushRef="#br3">28556 5436 162 0,'0'0'110'7,"0"0"16"0,0 0 85 1,0 0 99-2,0 0-47 3,0 0-57-2,0 49-44 1,0-21-39-2,0 14-53 2,0 17-4 0,0 7-15 0,-1 3-12-2,1-4 1 2,0-12-7 0,0-16-6 0,0-17-3-2,0-9 0 2,0-11-24 0,13 3 0 0,11-1 0-2,11-2 0 2,7 0 0 0,9 0 0 0,6 0 0-2,5 0 0 4,-1 0 0-4,4-2 0 2,0-7 0-2,-4 4 0 2,9 5 0 0,-4 0 0 0,-2 0 0-2,4 0 0 2,9 0 0 0,3 0 0 0,13 0 0 0,2 0 0-1,5 0 0 0,0 0 0 1,-3 0 0 0,-7 0 0-2,2 0 0 2,-8 0 0 0,1 0 0-2,-11 0 0 3,0 0 0-2,-2 0 0 2,4 0 0-2,1 0 0-1,2 0 0 2,5 3 0 0,6 8 0-2,2-5 0 2,-2-1 0 0,-3-2 0 0,-2 0 0-2,-4-1 0 2,-7-2 0 0,6 0 0 0,-6 0 0-2,-2 0 0 2,-1 0 0 0,3-5 0 0,0 2 0-2,3-1 0 3,10 4 0-1,-10 0 0 0,1 0 0-2,-5 0 0 1,-10 0 0 1,4 0 0 0,-5 0 0-2,2 0 0 2,-3 0 0 0,6 0 0 0,-6 0 0-1,-5 0 0 0,-11 0 0 1,-9 0 0 0,0 0 0-2,-2 0 0 2,1 0 0 0,-1 0 0 0,-5 0 0-2,-1 0 0 3,-6 0 0-2,-4 0 0 1,-6 0 0-2,1 0 0 2,0 0 0 0,2 0 0 0,1 0 0-2,4 0 0 3,3 0 0-2,-3 0 0 1,-4 0 0-2,-6 0 0 2,-2 0 0 0,-2 0 0 0,-6 0 0-2,7 0 0 2,-4 0 0 0,0 0 0 0,-2 0 0-2,2 0 0 3,-3 0 0-2,0 0 0 2,0 0 0-4,4 0 0 3,2-33 0 0,4-31 0 0,-1-18 0-2,1-1 0 2,-6-1 0 0,5 18 0 0,-5 4 0 0,1 3 0-2,-5-3 0 2,0-5 0 0,0-17-132-2,3-12-79 2,0 66-97 0,4 4-295 0</inkml:trace>
    </iact:actionData>
  </iact:action>
  <iact:action type="add" startTime="27085">
    <iact:property name="dataType"/>
    <iact:actionData xml:id="d9">
      <inkml:trace xmlns:inkml="http://www.w3.org/2003/InkML" xml:id="stk9" contextRef="#ctx0" brushRef="#br3">31861 6688 507 0,'0'0'288'8,"0"0"-141"-2,0 0-37 2,0 0-42 0,0 0-11 0,0 0-5-2,0 0 1 2,3-8 0 0,-3 10 6 0,0 21 6-2,0 4-4 2,0 10-20 0,0 7-9 1,0 0-12-4,0 0-8 3,0-1-5 0,-6-1-3 0,6-3 0-2,0 4 1 2,0-4 3 0,0-3 3 1,0-4 3-1,0-7-1-1,0-9-6 2,0-1-3-2,0 2-1-3,0 2-1 4,-4-2 6 0,0 3-3 0,-5-3-3-2,0-6-1 3,-5-4-1-2,-7-1-2 2,1-6-2-4,-3 0 4 3,3 0-3 0,4 0 0 0,3-23-8-2,2-15-33 2,9-15-62 0,2 22-92 0,0 0-100-1</inkml:trace>
    </iact:actionData>
  </iact:action>
  <iact:action type="add" startTime="27568">
    <iact:property name="dataType"/>
    <iact:actionData xml:id="d10">
      <inkml:trace xmlns:inkml="http://www.w3.org/2003/InkML" xml:id="stk10" contextRef="#ctx0" brushRef="#br3">31861 6478 538 0,'0'0'290'5,"0"0"-56"1,0 0-48 2,0 0-34 0,0 0-36 0,0 0-52-2,33-26-45 2,-33 26-19 0,0 0-23 1,0 0-101-4,0 0-118 3</inkml:trace>
    </iact:actionData>
  </iact:action>
  <iact:action type="add" startTime="27867">
    <iact:property name="dataType"/>
    <iact:actionData xml:id="d11">
      <inkml:trace xmlns:inkml="http://www.w3.org/2003/InkML" xml:id="stk11" contextRef="#ctx0" brushRef="#br3">32326 6603 586 0,'0'0'225'8,"0"0"-49"-2,0 0-56 0,0 0-15 2,0 0 19 0,0 0-14-2,86 17-16 3,-57-17-21-2,1 0-9 2,-1 0-29-4,3 0-12 3,-7 0-15 0,-2 0-7 0,-8 0-1-2,-2 0-8 2,-12 0-68 0,-1 6-47 0,0-4-80-2,0 3-129 2</inkml:trace>
    </iact:actionData>
  </iact:action>
  <iact:action type="add" startTime="28233">
    <iact:property name="dataType"/>
    <iact:actionData xml:id="d12">
      <inkml:trace xmlns:inkml="http://www.w3.org/2003/InkML" xml:id="stk12" contextRef="#ctx0" brushRef="#br3">32196 6800 382 0,'0'0'286'7,"0"0"-73"0,0 0-48 1,0 0-40 0,0 0-10-2,0 0-15 2,204 0-17 0,-165 0-18 0,-11 0-25-1,-3 0-17 0,-9 0-16 1,-8 0-7 0,1 0-3-2,3 0-31 2,-1 0-58 0,2 0-35 0,-10 0-81-2,0 0-215 2</inkml:trace>
    </iact:actionData>
  </iact:action>
  <iact:action type="add" startTime="28648">
    <iact:property name="dataType"/>
    <iact:actionData xml:id="d13">
      <inkml:trace xmlns:inkml="http://www.w3.org/2003/InkML" xml:id="stk13" contextRef="#ctx0" brushRef="#br3">33158 6438 261 0,'0'0'216'6,"0"0"-78"1,0 0-35-1,0 0-63 2,0 0-5 1,0 0 15-4,-47-5-1 3,6 5 16 0,-7 2-3 2,2 18 2-6,-1 13-5 4,0 13 5 2,0 9-13-3,10 6-13 1,8 3-4-2,10 0-10 3,19 1-5-2,0-1 0-1,3-5 3 2,37-9-8 0,15-9 7 1,3-25-8-3,6-16-6 2,-5 0-1 0,-2-43-5 0,-12-28-1-3,-6-11-1 5,-10-8 1-3,-13 2-1 3,-4 15 1-7,-12 11-4 7,0 17 0-3,0 13-41 1,-19 11-69-2,-15 16-41 2,20 5-113 0,-2 0-450-1</inkml:trace>
    </iact:actionData>
  </iact:action>
  <iact:action type="add" startTime="29058">
    <iact:property name="dataType"/>
    <iact:actionData xml:id="d14">
      <inkml:trace xmlns:inkml="http://www.w3.org/2003/InkML" xml:id="stk14" contextRef="#ctx0" brushRef="#br3">33163 6715 515 0,'0'0'296'7,"0"0"-108"1,0 0-63-2,0 0-57 2,0 0-23 0,0 0-8 0,-80 41 18-2,16-36 0 2,-2-5-28 0,12 0-12 1,3 0-12-4,12 0-3 3,16 0-3 0,3 0-25 0,7 0-73-1,13 0-125 0,0 0-607 1</inkml:trace>
    </iact:actionData>
  </iact:action>
  <iact:action type="add" startTime="33343">
    <iact:property name="dataType"/>
    <iact:actionData xml:id="d15">
      <inkml:trace xmlns:inkml="http://www.w3.org/2003/InkML" xml:id="stk15" contextRef="#ctx0" brushRef="#br3">10078 9414 348 0,'0'0'335'8,"0"0"-130"0,0 0-75 0,0 0-55-2,0 0-23 2,0 0-7 0,13 39-22 0,-9 0 11 0,5 6 8-2,2 12-1 2,2 2-7 0,-5 0 6-2,6 0-19 2,-5-2-6 0,-5-7-7 0,-2-3-2-2,0-6-4 2,-2-9 2 0,5-9-2 0,-2-6 1-2,0 0 0 2,-2 3-2 0,5-3 1 1,-3 3-1-4,-3-2 1 3,0-4-2 0,0-2-2 0,0-4 1-2,0-8 0 2,0 0-6 0,0 0 0 0,0 0 4-2,-16-20-1 2,-6-12 4 1,-7-5 1-2,-4-6 0-1,-4 2-2 2,8 7 3 0,0 9-4 0,11 10 1-2,9 10 1 2,0 3 0 0,9 2 0 0,0 0 2-2,0 0 6 3,0 0 9-2,0 0 5 1,0 9 18-2,10 22-17 2,18 6-17 0,1 2 13 0,6 0 19 0,-6 1-12-2,-2-8 5 3,-4-8-5-2,-2-1-4-1,-5-9-4 2,-3-8-4 0,-2-4 5 0,5-2-4-2,0 0-6 2,2-8-6 0,8-16-1 0,-6-3 1-2,-3 9-2 3,-1-2 1-2,-4 3-2 1,-3-7-2-2,1-1-27 2,0-7-104 0,-7 14-59 0,1 4-133-2</inkml:trace>
    </iact:actionData>
  </iact:action>
  <iact:action type="add" startTime="34692">
    <iact:property name="dataType"/>
    <iact:actionData xml:id="d16">
      <inkml:trace xmlns:inkml="http://www.w3.org/2003/InkML" xml:id="stk16" contextRef="#ctx0" brushRef="#br3">15618 9451 662 0,'0'0'233'8,"0"0"-121"-1,0 0-43-1,0 0-24 2,0 0-2 0,0 0 6 0,8 19-8-2,-8 21 3 2,0 10 15 0,0 9-14 0,0 12-16-2,5-1-5 2,1 1-3 0,-1 0-11 0,3-6 3-2,-1-2 3 2,3-7 10 0,3-12 4 0,0 4-7-1,-3-5-1 0,-3-7-8 2,1-1-5-2,-4-17-3-1,-4-4-4 2,0-8-2 0,0-6 0 0,0 0-3-2,0 0-2 2,0 0 2 0,0 0 2 0,0-23-4-2,-29-16 5 3,-10-3 0-2,3 0 0 1,-1 5-1-2,3 10-17 2,3 10-2 0,14 6-4 3,8 7 10-7,2 4 11 3,7 0 3 1,0 0 1 0,0 0 9-2,0 11 29 2,0 20-37 0,16 3 1 0,10 0 12-2,-1-1 3 2,2 2 4 1,-1-8 4-2,-6-4-2 0,-1-7-2 1,2-4 5-1,-4-6-1 1,-3 0-4-2,2-1-4 2,-3-5-3 0,1 0-8 0,-1 0-6-2,1-24-1 2,2-30-4 1,7-14 2-2,-3-5-2-1,7-6-12 2,3 3-27 0,5 6-41 0,1 1-63-2,-19 54-88 2,2 10-178 0</inkml:trace>
    </iact:actionData>
  </iact:action>
  <iact:action type="add" startTime="35599">
    <iact:property name="dataType"/>
    <iact:actionData xml:id="d17">
      <inkml:trace xmlns:inkml="http://www.w3.org/2003/InkML" xml:id="stk17" contextRef="#ctx0" brushRef="#br3">17430 9386 244 0,'0'0'148'9,"0"0"6"-4,0 0 19 3,0 0-23 0,0 0-33 0,0 0-35-1,34 89-21 0,-28-59-16 1,-6 5-17 0,0 9-2-2,0 5-2 2,0 8-2 0,0 0-7 0,5-8 5-2,0-1-2 2,8-8 0 0,-1-7 5 0,4-8-7-2,0-1 2 2,1-11-3 0,4 1-7 0,-3 0-6-2,4 3 1 2,0 0 3 0,5 2 4 1,1 1 7-4,1-3-1 3,1-9-4 0,-2-1 0 0,1-7-9-2,-4 0 1 3,-7 0-2-2,-6 5 3 1,0-2 4-2,-4 2 1 2,1 0-7 0,1 2-3 0,-4-5 1-2,-6-2 1 2,4 0-1 0,-4 0 2 0,0 0-3-2,0 0-1 2,0 3 1 0,0-1-1 0,0 10 0-2,-13 1 1 2,-17-1 0 0,-6 1 1 0,2-3-1-2,-6-4 1 3,-1-1-2-2,0-2 1 1,2 2-1-2,9-2 2 3,4-1-1-2,11 1 0 1,7-3 0-2,3 4 0 2,5-4 0 0,0 3 2 0,0-3 0-2,0 2 3 2,0 1 2 0,0 1 23 0,0 4 0-2,23 3-20 2,5-2 14 0,5 8 2 0,6-7-10-2,5-2 4 3,-2 1-8-2,0-4-8 1,1-1 3-2,-5-2 0 4,-6-2 0-2,-7 0-7 0,-5 0 3-2,-4 0-3 2,-6-8 0-2,-3-1 1 2,-7 3-1-2,0 4-1 2,0 2 0 0,0-3 1 0,0-11-1-2,0-6 1 2,0-10 0 0,0-14 1 0,-17-3-1-2,-3-3 0 3,-4-6 1-2,4 2-1 1,-3 12 2-2,3 7-2 2,-4 11 0 0,7 7 1 0,-2 3-1-1,2 7 0 0,4-3-1 2,6 3 0-2,-5-2-1-1,8-6 1 2,-7 2 1 0,1-2 0 0,6 3 1-2,-2 11-1 2,0 1 0 0,6 0 0 0,0 0 3-2,0 0-2 3,0 0 0-2,0 0 1 1,0 0 1-2,0 0-2 2,0 1 1 0,0 19-1 0,9 6-2-2,6 5 1 2,2 3 0 0,2 5 0 0,4 1 0-2,-6-4 0 2,4-3 0 0,-5-1 1 0,-3-2-1-2,-2 2 0 2,-2-2 2 0,1-2-4 1,0 4 2-4,-7-7 0 4,0-3 3-2,-3-4-3 2,0-5 0-4,0-2-2 3,0-3 2 0,0 4-3 0,0-3 0-2,0 0-7 2,-6-5-48 0,-14-4-64 0,11 0-64-2,2 0-127 2</inkml:trace>
    </iact:actionData>
  </iact:action>
  <iact:action type="add" startTime="42868">
    <iact:property name="dataType"/>
    <iact:actionData xml:id="d18">
      <inkml:trace xmlns:inkml="http://www.w3.org/2003/InkML" xml:id="stk18" contextRef="#ctx0" brushRef="#br4">6748 11755 767 0,'0'0'256'8,"0"0"-166"-2,0 0-39 1,0 0-16 2,0 0-21-2,0 0-9-1,0 0 18 2,25 161 34 0,-8-134 20 0,8-2-3-2,5 2-16 2,9-8-3 0,-1-1-20 1,5-3-6-4,4-6-14 3,-1-1 1 0,11 0-4 0,4 1 10-2,-1-1-4 3,12-4-4-2,4-4-5 1,1 0-3-2,6 0 1 2,-9 0-5 1,-3 0-1-2,-3-6 2-1,-7 0 2 2,3 6-3 0,-4 0 6 0,7 0-1-2,-6 0-6 2,3 0 0 0,-5 0 1 0,-1 0-2-2,-1 0 0 2,-1 15 2 0,-5 3-1 0,-2 17 0-2,-5 4 3 2,-8 12-2 0,-11 3-1 0,-9 6-1-1,-3-1 0 0,-9-5 0 2,-4-6 0-2,3-14 0-1,-3-12 3 2,0-8-2 0,0-14-1 0,0 0 0-2,0 0-2 2,0 0 0 1,4 0-8-2,2-31 1-1,4-26 3 3,6-20 4-2,-1-2 2 1,1 8 0-2,1 17 1 2,-1 16-1 0,1 12 0 1,2 9 0-3,-2 3 4 1,10 7-2 2,7 0 3-2,13 2-4-1,14 5 4 2,15 0-3 0,14 0 3 0,9 0 1-2,10 25 1 2,2 7 5 0,5-2-3 0,-3 1 0-2,-4-4-1 3,-6-1-4-2,-6-12-4 1,3-7-1-2,1-7 0 2,7 0 1 0,8-17 0 0,-2-18 0-2,4-4 0 2,-11-3 1 1,-7-4 4-2,-3 2-1-1,-10-4 5 3,-6 6 0-2,-1-5-2 1,-8 10 2-2,-6 0-4 2,-10 3-1 0,-7 1-3 1,-5 2 1-4,-6 3-2 4,-9 2-1-1,-12 3-2-1,-4 8-17 0,-10-5-32 0,-3-4-73 1,-3 2-74 0,-16 17-119-2,-4 2-338 2</inkml:trace>
    </iact:actionData>
  </iact:action>
  <iact:action type="add" startTime="44826">
    <iact:property name="dataType"/>
    <iact:actionData xml:id="d19">
      <inkml:trace xmlns:inkml="http://www.w3.org/2003/InkML" xml:id="stk19" contextRef="#ctx0" brushRef="#br4">13790 11682 435 0,'0'0'286'7,"0"0"-108"-1,0 0-71 2,0 0-35 0,0 0-28 1,0 0-12-4,0 0-5 3,0-3-7 0,0 3 9 0,0 0 14-2,0 0 9 2,0 5-4 0,0 24-27 0,0 2-14-2,-5-4 4 2,5-1 2 0,0-6 3 0,0-5 4-2,0-2-6 2,0-2 11 0,0 1-12 0,8-4 0-2,5 0 1 2,3-3-5 0,8 4 2 1,0 0-6-4,9 2-1 3,-1 4 2 0,0 2 3 0,4 1-8-2,-3-1 7 2,6-3-3 1,-7 1 1-2,4-4-1 0,-5-4-1 0,-1 3-4 1,-2-5 3 0,-2 7-3-2,0-1 4 2,-9 8 14 0,2 5 4 0,-1 0-4-2,-11 1-2 3,0 7-9-2,-7 1-4 2,0 3 3-4,0 4-3 3,-4 4-2 0,-19 4 4 0,-14 3-5-2,-6 6 2 2,-2-2-2 0,-14 8 0 0,-5-5 0-1,-7 4-1 1,-5-2 2-1,-5-5-1 1,-1-4 0-2,0 0-3 2,6-3 3 0,5-8 2 0,1 1-1-2,2-1-1 2,1 2-1 0,2 2 1 1,1-1 2-4,12-6-2 3,3-3 0 0,2-4-1 0,10-5 3-2,5-5-2 2,11-3 0 0,7-8 1 0,8-1-1-1,3-3 0 0,3-5-1 1,0 4 1 0,0-4 1-2,0 2 1 2,0-2 3 0,0 0-3 0,9 0-2-2,19 0 3 3,11 0 0-2,6-18 0 2,10-3 0-4,6-8 0 3,2 1 1 3,-2 0 7-6,-4 2 1 1,-4 7 7 2,-6 2-1 0,3 1-3 0,4-1-7-1,6-6-3 0,5-5-2 1,4-5-1 0,2-8-2-2,-1-3 5 2,-8-6 6 0,-14 1 8 0,1 10-4 0,-11 3 0-1,-5 4-3 0,-2 10-6 2,-1-3-2-4,7 3 0 3,7-4-2 0,16-7 0 1,17-2 0-4,-2 1-2 3,-1 2 1 0,-10 10 6 0,-16 1 9-1,4 2 1 0,-7-3-9 2,7-2-3-2,3-9-2-1,6-6-2 2,-2-3 0 0,2 4 0 0,-1 14 1-2,-7 4-2 2,4 12 6 0,-6 2 2 1,2 6 0-4,4 0 0 3,2 0-2 0,-2 0 1 0,6 0-7-2,3 0 0 2,-3 0 0 0,13 8 0 0,-2 1 0-1,0 6 0 0,-2-6 0 2,-1 6 0-2,-1 5 0-1,-5-3 0 3,-4-1 0-2,-2-2 0 1,2 3 0-2,-1-3 0 2,-7 2 0 0,7 1 0 1,-1 0 0-4,-2 0 0 3,1 4 0 0,5-2 0 0,-3 1 0-2,5 2 0 2,-3-5 0 0,4-4 0 0,-1 2 0-1,2-3 0 0,-7-1 0 1,4 2 0 0,-6-7 0-2,-1-2 0 2,-1-4 0 0,1 0 0 0,7 0 0-2,-2 0 0 2,6 0 0 0,5-6 0 1,5 0 0-4,2-3 0 3,6 1 0 0,3 0 0 0,1 1 0-2,-3 7 0 2,-3 0 0 0,6 3 0 0,-11 17 0-1,1 1 0 0,-12-8 0 1,-4-6 0 0,1-7 0-2,-7 0 0 2,0 0 0 1,3-7 0-2,-1-16 0-1,-4 4 0 3,5-6 0-1,3 3 0 0,1-7 0-3,-1 1 0 3,-5 1 0 0,-2-5 0 0,-12 7 0-2,-5 2 0 2,-4 4 0 0,-8 4 0 0,-5 4 0-1,-3 0 0 0,-1 2 0 1,-6 4 0 0,-1-3 0-2,1 3 0 2,-9-4 0 0,5 3 0 0,-3 4 0-2,-5-5-16 2,2 5-10 0,-3 2-3 0,0 0 4-2,0 0-5 2,0 0-28 0,0 0-24 0,0 0-47-2,-36-9-64 2,13 5-34 0,-5 0-94-2</inkml:trace>
    </iact:actionData>
  </iact:action>
  <iact:action type="add" startTime="53883">
    <iact:property name="dataType"/>
    <iact:actionData xml:id="d20">
      <inkml:trace xmlns:inkml="http://www.w3.org/2003/InkML" xml:id="stk20" contextRef="#ctx0" brushRef="#br5">11292 16431 159 0,'5'12'333'8,"-2"-4"-150"-2,-3-3-19 2,0 2-24 0,0-7-41 0,2 0-18-2,1 0-22 2,0 0 3 0,4 0-10 0,7 0-17-1,3-24-9 0,10-32-6 1,13-26-6 0,0-27-7-2,1-17-3 3,2-12-3-2,-2-5 1 3,-2 5 0-4,-3 17-2 2,-11 25 0 0,-9 29 0 0,-5 32 0-2,-5 14 0 2,1 13 0 0,-7 5 1-2,0 3-1 0,0 0 0 2,0 0 4 0,3 17-1 0,10 33 12-2,3 21-10 2,9 18 4 0,1 18 1 0,10 11 5-2,2 0-3 3,3-2 1-2,-7-12-3 3,-2-17-1-4,2-16-4 3,-11-27-3-1,0-15-2 0,-7-16-1-3,-7-7-7 3,-5-6-13 0,-3 0-1-2,-1 0 9 0,0 0 5 2,0 0 4 0,0-17-3 0,-14-17 7-2,-30-2 1 2,-15 4 0 0,-11 5 1-2,4 10-1 2,2 6-1 0,10 5-4 0,11 6 3 1,11 0-17-4,3 0-56 3,9 0-69 0,17 0-47 0,3 6-274-2</inkml:trace>
    </iact:actionData>
  </iact:action>
  <iact:action type="add" startTime="54643">
    <iact:property name="dataType"/>
    <iact:actionData xml:id="d21">
      <inkml:trace xmlns:inkml="http://www.w3.org/2003/InkML" xml:id="stk21" contextRef="#ctx0" brushRef="#br5">12208 15341 403 0,'0'0'193'4,"0"0"-16"4,0 0-25 0,0 0-24 0,0 0-26-2,0 0-21 2,24-13-19 0,-20 48-38 0,6 24 3-2,0 23-3 2,-5 16-7 0,3 18 4-2,-2-4-9 2,3 0 4 0,-6-5-6 0,0-14-2 1,-3-8-4-3,0-19-2 2,0-21-2 1,0-14-2-1,0-19-9-2,0-12-24 0,0 0-44 2,10-18-49 0,7-32-26-2,-7 13-121 2,-4-2-292 0</inkml:trace>
    </iact:actionData>
  </iact:action>
  <iact:action type="add" startTime="54957">
    <iact:property name="dataType"/>
    <iact:actionData xml:id="d22">
      <inkml:trace xmlns:inkml="http://www.w3.org/2003/InkML" xml:id="stk22" contextRef="#ctx0" brushRef="#br5">12490 15330 615 0,'0'0'260'7,"0"0"-123"0,0 0-44-1,0 0-21 2,0 0-21 0,0 0-12 0,11 368 10-2,-8-247-4 2,10 8-11 0,3-3-12-2,1-13-12 2,-6-26-10 0,-1-25-1 0,-7-26-4 1,-3-19-61-4,0-17-85 3,0-3-174 0</inkml:trace>
    </iact:actionData>
  </iact:action>
  <iact:action type="add" startTime="56620">
    <iact:property name="dataType"/>
    <iact:actionData xml:id="d23">
      <inkml:trace xmlns:inkml="http://www.w3.org/2003/InkML" xml:id="stk23" contextRef="#ctx0" brushRef="#br5">13066 15819 463 0,'0'0'254'8,"0"0"-102"-1,0 0-22 1,0 0-48 0,0 0-11-2,0 0-4 2,0 0-15 0,161-81-10 0,-117 68-4-1,2 6-7 1,2-5-12-1,-12 7 0-1,1 5-1 2,-14 0 0 0,0 0-3 0,-10 0 1-2,-4 0-6 2,-6 9-4 0,-3 16 3 0,0 14-6-2,0 11-3 2,-31 12 0 0,-14 2 0 0,-4 2-2 0,-8-8 1-2,7-6 1 3,6-11-4-2,8-4 4 0,11-10 0 0,9-7 4 2,6-8-3-2,10-12 4-1,0 0 0 2,0 0 14 0,2 0 18 0,34 0 8-2,10 0-32 2,1 0 4 0,1 0 9 0,-8 0-4 0,-5 0-10-1,-6 5-12 0,3-5 0 1,-5 0-2-2,7 0-35 2,-2-5-71 0,-5-23-73 0,-25 10-97-2,-2 0-403 2</inkml:trace>
    </iact:actionData>
  </iact:action>
  <iact:action type="add" startTime="57073">
    <iact:property name="dataType"/>
    <iact:actionData xml:id="d24">
      <inkml:trace xmlns:inkml="http://www.w3.org/2003/InkML" xml:id="stk24" contextRef="#ctx0" brushRef="#br5">13803 15928 604 0,'0'0'277'5,"0"0"-124"2,0 0-76 1,0 0-50-2,0 0-20 2,0 0-3 0,174-106 0 0,-160 69-3-2,-2 3-1 2,-12 8-2 0,0 7-1 0,0 11-4-2,-20 8-13 2,-12 0-10 0,-3 3 30 0,-3 34 2 0,-1 12 31-2,6 8 7 2,7 5 12 1,8-1 2-3,5 4 6 3,10-3 8-1,3-11-28 0,0-9-2-1,0-12-3 0,24-12-8-1,16-4-19 2,9-6-7 0,8-8-1-2,2 0-15 2,-11 0-21 0,-4-26-31-2,-8-6-48 2,-11 0-46 0,-25 17-76 0,0 11-283-2</inkml:trace>
    </iact:actionData>
  </iact:action>
  <iact:action type="add" startTime="57429">
    <iact:property name="dataType"/>
    <iact:actionData xml:id="d25">
      <inkml:trace xmlns:inkml="http://www.w3.org/2003/InkML" xml:id="stk25" contextRef="#ctx0" brushRef="#br5">14216 16145 42 0,'0'0'543'8,"0"0"-317"0,0 0-120 0,0 0-23-2,0 0-1 2,0 0 54 0,0 0-39 0,52-163-12-2,-39 101-25 2,-6 3-7 0,5 15-22 0,-3 6-18 0,-3 14-8-1,7 7-5 0,0 4 2 1,4 6-2-2,13 1-6 2,10 4-43 0,2-2-56 0,7 4-54 0,-35 0-84-2,-2 0-393 2</inkml:trace>
    </iact:actionData>
  </iact:action>
  <iact:action type="add" startTime="57679">
    <iact:property name="dataType"/>
    <iact:actionData xml:id="d26">
      <inkml:trace xmlns:inkml="http://www.w3.org/2003/InkML" xml:id="stk26" contextRef="#ctx0" brushRef="#br5">14774 15729 471 0,'0'0'206'3,"0"0"-133"1,0 0 16 3,0 0 3-1,0 0-1 2,0 0 13 0,-288 226-21 0,254-177-5-2,14-4-2 2,17-3-7 1,3-3-28-2,3-7-19-1,49-7-9 2,9-13-4 0,16-12-8 1,-9 0-1-4,-7-9-2 3,-13-33-3 0,-14-15 0 0,-5-7-13-2,-17-4-19 3,-6 3-12-2,-6 8-54 1,0 50-59-2,-2 1-124 2</inkml:trace>
    </iact:actionData>
  </iact:action>
  <iact:action type="add" startTime="58091">
    <iact:property name="dataType"/>
    <iact:actionData xml:id="d27">
      <inkml:trace xmlns:inkml="http://www.w3.org/2003/InkML" xml:id="stk27" contextRef="#ctx0" brushRef="#br5">15680 15738 451 0,'0'0'339'6,"0"0"-187"2,0 0-65 0,0 0-39-2,0 0-21 3,0 0 12-2,-94 81 0 1,55-43-11-2,5 6 7 2,11-3 5 1,10-1 7-2,6 2 10 1,7-5-25-2,0-4-1 2,16-10-14 0,20-10-9-2,5-8-8 2,2-5-3 0,1 0-18 0,-1-17-20-2,1-13-24 3,-7-4-37 1,-28 17-58-2,1 4-197-3</inkml:trace>
    </iact:actionData>
  </iact:action>
  <iact:action type="add" startTime="58391">
    <iact:property name="dataType"/>
    <iact:actionData xml:id="d28">
      <inkml:trace xmlns:inkml="http://www.w3.org/2003/InkML" xml:id="stk28" contextRef="#ctx0" brushRef="#br5">16115 15735 224 0,'0'0'360'6,"0"0"-179"2,0 0-47 0,0 0-27-2,0 0-29 3,0 0-6-2,-265 131 3 2,238-83-11-4,14 5-7 3,13-4-16 0,0-8-9 0,5-7-10-2,34-12-11 2,15-17-7 0,6-5-1 0,-3-1-3-2,-11-35-2 2,-12-18 1 0,-11-6 1 0,-16 7-5-2,-7 5-6 2,0 12-20 0,0-1-43 1,0 12-65-4,-10 22-95 4,1 3-343-2</inkml:trace>
    </iact:actionData>
  </iact:action>
  <iact:action type="add" startTime="58721">
    <iact:property name="dataType"/>
    <iact:actionData xml:id="d29">
      <inkml:trace xmlns:inkml="http://www.w3.org/2003/InkML" xml:id="stk29" contextRef="#ctx0" brushRef="#br5">16337 16094 406 0,'0'0'259'8,"0"0"-94"-2,0 0-66 2,0 0-39-2,0 0-30 2,0 0-17 0,-24 73-10 0,24-122 8 0,0-15 19-2,0-8-13 2,27-4-10 0,2 7-4-2,0 11-3 2,7 14 2 0,-9 15 3 0,-5 21 1-2,-7 8 23 2,-4 0 22 0,-7 25-22 0,1 31-27-2,-2 6 3 3,1-2 0-2,-2-11 7 1,0-14 4-2,3-13 2 3,-2-13-2-1,-2-6-6 0,8-3 3-3,1 0-9 3,13-17-2 0,3-18-2 0,2-7 0-2,-1 5-1 2,-5 10 0 0,-3 10 1 0,-6 14 1 0,-4 3 2-2,-2 3 0 2,-4 41-2 0,-3 16 0-2,0 11-1 3,0-7 1-2,0-5-1 2,0-14-1-4,0-15-1 3,0-3-19 0,0-20-29 0,0-7-61-2,0 0-64 2,4 0-299 0</inkml:trace>
    </iact:actionData>
  </iact:action>
  <iact:action type="add" startTime="59239">
    <iact:property name="dataType"/>
    <iact:actionData xml:id="d30">
      <inkml:trace xmlns:inkml="http://www.w3.org/2003/InkML" xml:id="stk30" contextRef="#ctx0" brushRef="#br5">17040 16562 484 0,'0'0'264'6,"0"0"-165"2,0 0-82-2,0 0 12 2,0 0 38 0,0 0-17 0,5-350-12-2,-2 243 2 2,2 1-4 0,0 5-13 0,-3 16-13-2,2 20-4 2,1 8-6 0,2 27 2 0,6 11-1-2,0 7 2 2,4 6-1 0,4 6 2 0,-1 0-3-2,0 18-1 2,-1 21-3 0,-4 11 1 0,-13 1 2-2,3 3 0 2,-5-9 2 0,0-8-2 0,-12-5 3-1,-21-6-1 2,5-3 0 0,-1-12-2-2,6-11-1 1,0 0-4-3,-2-3-32 2,2-34-65 2,14 12-146-1,9 3-387-2</inkml:trace>
    </iact:actionData>
  </iact:action>
  <iact:action type="add" startTime="59645">
    <iact:property name="dataType"/>
    <iact:actionData xml:id="d31">
      <inkml:trace xmlns:inkml="http://www.w3.org/2003/InkML" xml:id="stk31" contextRef="#ctx0" brushRef="#br5">17537 15748 371 0,'0'0'141'6,"0"0"-79"0,0 0 102 2,0 0-59 0,0 0-3-2,0 0-14 2,-210 74-9 0,184-35-9 0,18 1 2-2,8 1-14 2,0-7-10 0,13 2-19 0,21-7-21-2,9-9-5 2,4-17-3 0,-2-3 0 0,-2-28-5-2,-10-36 0 3,-4-5 0-2,-14-4-5 1,-8 11 0-2,-7 12-19 3,0 13-16-2,0 17-23 1,0 9-82-2,0 11-108 2,0 0-384 0</inkml:trace>
    </iact:actionData>
  </iact:action>
  <iact:action type="add" startTime="59958">
    <iact:property name="dataType"/>
    <iact:actionData xml:id="d32">
      <inkml:trace xmlns:inkml="http://www.w3.org/2003/InkML" xml:id="stk32" contextRef="#ctx0" brushRef="#br5">17762 16057 322 0,'0'0'362'7,"0"0"-237"1,0 0-55-2,0 0 10 2,0 0-16 0,0 0-5 0,20-272 3-2,-14 235-12 2,1 10-18 0,3 12-9 0,3 10 0-2,-3 5-4 2,10 0-15 0,7 5-3 0,2 37-1-2,7 10-4 2,-4 5 1 0,-5 6 3 0,-6-11 0-1,-11-8-1 1,-5-19-8 1,-5-15-34-1,0-10-65-2,0 0-80 1,0 0-151 1</inkml:trace>
    </iact:actionData>
  </iact:action>
  <iact:action type="add" startTime="60239">
    <iact:property name="dataType"/>
    <iact:actionData xml:id="d33">
      <inkml:trace xmlns:inkml="http://www.w3.org/2003/InkML" xml:id="stk33" contextRef="#ctx0" brushRef="#br5">18133 15911 391 0,'0'0'253'7,"0"0"-101"-4,0 0-83 5,0 0-31 0,0 0-21 0,0 0-4-2,232-176-2 2,-217 142 1 0,-10 2-11 0,-5 10-1-2,0 5 0 2,-18 7-4 0,-12 10 2 0,-6 0 2-2,8 2 2 2,-1 37 19 0,6 18 30 1,11-1 5-4,2 0-15 4,10-5-16-2,0-12-8 5,0-11-9-10,5-4-5 7,18-3-3-2,6-15-8 2,6-6-19-4,-2 0-35 3,0 0-48 1,-23-14-68-1,-7 1-128-2</inkml:trace>
    </iact:actionData>
  </iact:action>
  <iact:action type="add" startTime="60538">
    <iact:property name="dataType"/>
    <iact:actionData xml:id="d34">
      <inkml:trace xmlns:inkml="http://www.w3.org/2003/InkML" xml:id="stk34" contextRef="#ctx0" brushRef="#br5">18431 15967 425 0,'0'0'210'2,"0"0"-48"-2,0 0-53 9,0 0-26-8,0 0-16 6,0 0-11 1,100-180-17 0,-90 155-17-2,3 6-11 2,-1 7 0 0,4 4 2 0,7 8 6-2,3 0-2 2,-3 42 3 0,2 23-13 0,-5 11-7-2,-1-6 0 2,-6-19-3 0,-5-24-15 2,-1-15-15-5,-4-12-23 3,4-2-82-1,-7-26-154 2,3-6-260-3</inkml:trace>
    </iact:actionData>
  </iact:action>
  <iact:action type="add" startTime="60830">
    <iact:property name="dataType"/>
    <iact:actionData xml:id="d35">
      <inkml:trace xmlns:inkml="http://www.w3.org/2003/InkML" xml:id="stk35" contextRef="#ctx0" brushRef="#br5">18912 15013 462 0,'0'0'144'5,"0"0"-35"4,0 0-54-4,0 0-3 3,0 0 20 0,0 0 1 1,64 294 17-4,-43-167-21 3,-6 7-17 0,-3-1-21 0,-6-17-2-2,1-19-19 2,-7-12-9 0,0-33-1 0,0-12-9-2,0-26-45 2,0-14-53 0,0-7-96 0,3-34-141-2</inkml:trace>
    </iact:actionData>
  </iact:action>
  <iact:action type="add" startTime="61061">
    <iact:property name="dataType"/>
    <iact:actionData xml:id="d36">
      <inkml:trace xmlns:inkml="http://www.w3.org/2003/InkML" xml:id="stk36" contextRef="#ctx0" brushRef="#br5">19137 15464 509 0,'0'0'190'2,"0"0"-100"2,0 0 14 4,0 0-21 0,0 0-42-2,0 0-30 2,-426 29-8 0,377-29-3 0,10 0-20-2,18 0-64 3,21 0-168-2,0 0-184 2</inkml:trace>
    </iact:actionData>
  </iact:action>
  <iact:action type="add" startTime="61266">
    <iact:property name="dataType"/>
    <iact:actionData xml:id="d37">
      <inkml:trace xmlns:inkml="http://www.w3.org/2003/InkML" xml:id="stk37" contextRef="#ctx0" brushRef="#br5">19482 15523 455 0,'0'0'92'4,"0"0"-42"5,0 0-16-3,0 0 28 3,0 0-3-4,0 0 8 3,-56 9 4 1,28 14 1-2,-1 5-17-1,13 5-8 2,2 5-2 0,3-6-4 0,11 5-10-1,0-9-3 0,0-3-6 1,14-1-2 0,12-5 7-2,1 3-10 2,-1 1-5 0,-1-1-4 0,-12-7-4-2,-10 2-4 3,-3 2 0-2,-10-2-15 2,-44 1-11-4,-18-3-47 3,34-15-80 0,3 0-274 0</inkml:trace>
    </iact:actionData>
  </iact:action>
  <iact:action type="add" startTime="62417">
    <iact:property name="dataType"/>
    <iact:actionData xml:id="d38">
      <inkml:trace xmlns:inkml="http://www.w3.org/2003/InkML" xml:id="stk38" contextRef="#ctx0" brushRef="#br5">10669 18013 792 0,'0'0'403'8,"0"0"-207"0,0 0-62-2,0 0-43 2,0 0-33 0,0 0-7 0,0 0-4-2,587-87-5 2,-406 63-5 0,3 3-14 1,-7 15-8-4,-25 6-2 3,-39 0-5 0,-27 0-8 0,-45 0-2-2,-23 6-15 2,-18-6-64 0,-13 0-96 0,-55 0-95-2,16 0 0 2,-12 0-726 0</inkml:trace>
    </iact:actionData>
  </iact:action>
  <iact:action type="add" startTime="62770">
    <iact:property name="dataType"/>
    <iact:actionData xml:id="d39">
      <inkml:trace xmlns:inkml="http://www.w3.org/2003/InkML" xml:id="stk39" contextRef="#ctx0" brushRef="#br5">10685 18202 749 0,'0'0'303'7,"0"0"-106"1,0 0-35-2,0 0-34 2,0 0-21 0,0 0-11 0,358 0-15-2,-183-12-12 2,20 5-26 0,-7 0-8 0,-14 2-13 0,-38 0-6-2,-29 5-9 2,-25 0-7 0,-33 0-2-2,-11 0-21 2,-21-15-59 0,-5-10-67 0,-12-12-85 0,0 13-75-2,0 3-274 2</inkml:trace>
    </iact:actionData>
  </iact:action>
  <iact:action type="add" startTime="63109">
    <iact:property name="dataType"/>
    <iact:actionData xml:id="d40">
      <inkml:trace xmlns:inkml="http://www.w3.org/2003/InkML" xml:id="stk40" contextRef="#ctx0" brushRef="#br5">11827 17401 515 0,'0'0'265'6,"0"0"-101"2,0 0 14-2,0 0-34 2,0 0-15 0,0 0-38 0,61 64-9-1,3-13-16 0,13 10-10 1,2 13 2 0,5-3-13-2,-7-5-13 2,-10-4 3 0,-13-8 2 0,-7-11-3-2,-16-7-2 2,-9-16-4 0,-12-3-7 1,-10 1 2-4,0 14-11 3,-28 7-12 0,-31 18 0 1,-9-2 0-2,-5 1 0 1,1 6 0 1,4-10 0-4,4 4-4 4,12-6-50-1,8-6-49 2,11-7-65-2,33-31-75-7,0-6-78 7</inkml:trace>
    </iact:actionData>
  </iact:action>
  <iact:action type="add" startTime="63770">
    <iact:property name="dataType"/>
    <iact:actionData xml:id="d41">
      <inkml:trace xmlns:inkml="http://www.w3.org/2003/InkML" xml:id="stk41" contextRef="#ctx0" brushRef="#br5">13511 18528 545 0,'0'0'434'5,"0"0"-248"3,0 0-56-2,0 0-17 2,0 0-21 0,0 0-23 1,54-532-3-4,-54 381-26 3,0 2-6 0,-3 22-15 1,-14 21-5-4,10 30-13 3,-2 29 1 0,9 26 2 0,0 10 2-2,0 8 13 2,0 3 27 0,0 0-1-2,0 0 14 3,20 0 2-2,28 0-13 1,23 0-34 0,28 9-14-2,21 2 0 3,26-5 0 0,9-6 0-3,-2 0 0 2,-21 0 0 0,-35 0 0 0,-41 0 0-1,-30 0 0 0,-20 9 0-1,-6-5 0 2,0 5 0 0,-49 14-129-2,-34 2-97 2,30-13-87 0,5 6-273-2</inkml:trace>
    </iact:actionData>
  </iact:action>
  <iact:action type="add" startTime="64210">
    <iact:property name="dataType"/>
    <iact:actionData xml:id="d42">
      <inkml:trace xmlns:inkml="http://www.w3.org/2003/InkML" xml:id="stk42" contextRef="#ctx0" brushRef="#br5">13642 18075 935 0,'0'0'278'7,"0"0"-108"1,0 0-50-2,0 0-21 2,0 0-15 0,0 0-8 0,417-87-14-2,-330 70-15 2,-13 6-25 0,-10 7-16 0,-23 4-6 0,-9 0-1-2,-5-5-52 2,-2 1-79 0,7 4-84 0,-31-8-90-2</inkml:trace>
    </iact:actionData>
  </iact:action>
  <iact:action type="add" startTime="64511">
    <iact:property name="dataType"/>
    <iact:actionData xml:id="d43">
      <inkml:trace xmlns:inkml="http://www.w3.org/2003/InkML" xml:id="stk43" contextRef="#ctx0" brushRef="#br5">15168 17137 813 0,'0'0'201'6,"0"0"-80"2,0 0-59 0,0 0-17-2,0 0 6 2,0 0 25 0,0 362-13 0,-8-247-6-2,-7 10-14 2,2-16-9 0,-4-6-21 0,-2-16-9-2,3-23-4 2,0-20-9 0,12-24-27-2,4-15-29 2,0-5-29 0,0 0-25 0,24-31-44 0,-5 5-91-1,3 7-514 0</inkml:trace>
    </iact:actionData>
  </iact:action>
  <iact:action type="add" startTime="64810">
    <iact:property name="dataType"/>
    <iact:actionData xml:id="d44">
      <inkml:trace xmlns:inkml="http://www.w3.org/2003/InkML" xml:id="stk44" contextRef="#ctx0" brushRef="#br5">15905 17814 587 0,'0'0'267'7,"0"0"-146"1,0 0-74 0,0 0 17-2,0 0 16 2,0 0-8 0,-222 51-18-2,178-14 15 2,11 0-9 0,8 7-10 0,14-6-14 1,11-1-20-3,0-11-8 1,13-1-4 1,41-20-4 0,6-5-5-2,13 0-6 2,-5-25 6 0,-14-16 3-1,-11 1 2 3,-17-8-2-3,-13 3 1 2,-11 5-2-5,-2 5 2 4,0 3 0 0,0 12-1 1,0 7 1-3,0 7 1 0,0 6 1 2,0 0 1 0,-12 45 7-2,-1 16-2 2,-3 15-3 0,12 0-4 1,-3-8-1-4,7-12-2 3,0-5-12 0,0-12-25 0,7-13-43 0,30-21-39-1,-18-5-70 0,9-8-337 2</inkml:trace>
    </iact:actionData>
  </iact:action>
  <iact:action type="add" startTime="65269">
    <iact:property name="dataType"/>
    <iact:actionData xml:id="d45">
      <inkml:trace xmlns:inkml="http://www.w3.org/2003/InkML" xml:id="stk45" contextRef="#ctx0" brushRef="#br5">16718 16864 587 0,'0'0'186'6,"0"0"-104"0,0 0 15 2,0 0-17 0,0 0-1 0,0 0 15-2,9 455-17 2,-9-292 3 0,-9 6-12 0,-1-6-13-2,4-11-12 2,-3-21-13 0,3-21-5 0,-2-28-18-1,6-32-7 2,2-19-1-2,0-31-27 1,0 0-37-3,2-51-61 4,12 4-93-2,4-4-136 2</inkml:trace>
    </iact:actionData>
  </iact:action>
  <iact:action type="add" startTime="65522">
    <iact:property name="dataType"/>
    <iact:actionData xml:id="d46">
      <inkml:trace xmlns:inkml="http://www.w3.org/2003/InkML" xml:id="stk46" contextRef="#ctx0" brushRef="#br5">16987 17657 732 0,'0'0'223'3,"0"0"-117"1,0 0 70 4,0 0-38 0,0 0-62-2,0 0-30 2,-458-17-32 0,390 17-14 0,13 0-1-2,18 0-20 2,18 0-36 0,19-12-72 0,0 10-108-2,13-3-320 2</inkml:trace>
    </iact:actionData>
  </iact:action>
  <iact:action type="add" startTime="65807">
    <iact:property name="dataType"/>
    <iact:actionData xml:id="d47">
      <inkml:trace xmlns:inkml="http://www.w3.org/2003/InkML" xml:id="stk47" contextRef="#ctx0" brushRef="#br5">17554 16881 611 0,'0'0'234'8,"0"0"-113"-2,0 0-17 2,0 0 11 0,0 0-10 0,0 0-11-2,-23 438-31 2,19-348-14 0,-2-11-30 0,3-28-14-2,-4-14-5 2,1-9-10 0,-1-6-36 0,-1 3-79-2,8-25-91 2,0 9-312 0</inkml:trace>
    </iact:actionData>
  </iact:action>
  <iact:action type="add" startTime="66069">
    <iact:property name="dataType"/>
    <iact:actionData xml:id="d48">
      <inkml:trace xmlns:inkml="http://www.w3.org/2003/InkML" xml:id="stk48" contextRef="#ctx0" brushRef="#br5">17434 18159 354 0,'0'0'551'8,"0"0"-418"0,0 0-35-2,0 0-43 2,0 0-34 0,0 0-9 0,0-13 0-2,0 13 19 2,0 0 13 0,0 0 9 0,0 0-20-2,0 0-18 3,0 0-6-2,0 0-7 1,0 0 0-2,3 25-2 2,0-8-15 0,4 2-25 0,-4-13 4-2,0-6-16 2,5 0-42 0,-2-2-122 0</inkml:trace>
    </iact:actionData>
  </iact:action>
  <iact:action type="add" startTime="66475">
    <iact:property name="dataType"/>
    <iact:actionData xml:id="d49">
      <inkml:trace xmlns:inkml="http://www.w3.org/2003/InkML" xml:id="stk49" contextRef="#ctx0" brushRef="#br5">18044 16853 516 0,'0'0'243'6,"0"0"-85"2,0 0-63 0,0 0-12 0,0 0-11-2,0 0-9 2,-1 410-7 0,-2-311-10 0,3-10-21-2,0-13-3 2,0-22-15 0,0-9-6 0,0-14-1-2,0-11-7 2,0-7-46 0,0-7-62 0,0-6-105 0,0 0-319-1</inkml:trace>
    </iact:actionData>
  </iact:action>
  <iact:action type="add" startTime="66789">
    <iact:property name="dataType"/>
    <iact:actionData xml:id="d50">
      <inkml:trace xmlns:inkml="http://www.w3.org/2003/InkML" xml:id="stk50" contextRef="#ctx0" brushRef="#br5">18089 18258 532 0,'0'0'219'8,"0"0"-68"0,0 0-54-2,0 0-33 2,0 0 1 0,0 0-13 0,0 19-14-2,4-19-13 2,-4 0-10 0,0-25-9 0,0 6-4-2,0 1 1 2,0 10-3 0,0 3 0 0,-7 5 0-2,1 0 1 3,2 0 2-2,4 0-2 2,0 0 5-4,0 0 1 3,0 0 12 0,0 0 23 0,0 0-7-2,0 0-23 2,0 0-8 0,0 0-4 0,0 0-8-2,10-6-61 2,0 0-91 0,3 0-383 0</inkml:trace>
    </iact:actionData>
  </iact:action>
  <iact:action type="add" startTime="73306">
    <iact:property name="dataType"/>
    <iact:actionData xml:id="d51">
      <inkml:trace xmlns:inkml="http://www.w3.org/2003/InkML" xml:id="stk51" contextRef="#ctx0" brushRef="#br5">12719 18896 735 0,'36'-17'267'6,"-6"3"-85"1,7 3-37 1,3-3-45 0,9-4-30-1,12 10 3 0,10-9 9 1,16 3 2 0,19-9-20-2,19 4-2 2,15-6-12 0,11 0 2 0,0 6-4-2,-8-2-15 2,-5 10-33 0,-6 5 0 1,-3 6 0 0,10 0 0-2,2 0 0 0,8 0 0 1,21 0 0-3,14 0 0 4,16 0 0-2,8 0 0 2,-5 0 0-3,-7-14 0 1,1 9 0 2,-17-7 0-1,1 4 0-3,-7 3 0 3,2-12 0 1,16 2 0-2,5-4 0 0,8-6 0 0,-1 8 0 3,1 17 0-3,-11 0 0-1,-10 17 0 2,-26 27 0-1,-26 13 0 3,-28-13 0-5,-31-12 0 3,-30-15 0 0,-25-9 0 0,-7-8-25-3,-8-20-179 2,-3-25-56 2,0 14-100-2,-20 26-504-1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36:02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943">
    <iact:property name="dataType"/>
    <iact:actionData xml:id="d0">
      <inkml:trace xmlns:inkml="http://www.w3.org/2003/InkML" xml:id="stk0" contextRef="#ctx0" brushRef="#br0">2744 3381 332 0,'-52'0'140'7,"25"7"-66"0,6-1 11 1,8-6 15 0,6 0-33-2,7 4 22 2,0-4 61 0,0 0 0 0,48 0-17-2,24 0-36 2,37 0-21 0,27 0-14 0,28 0-19-2,10 1-12 2,-9 5-2 0,-21 4 2 2,-34-3 9 7,-35 6-2-17,-27-9-14 4,-30 2 3 3,-18-1-9-1,-5-3-16 2,-85-2 2 0,-43 0-4 0,-45 0 3-2,-16-2-1 2,7-18 1 0,20 5-2 0,38 11 2-2,37 4-1 2,40 0-1 0,29 0 0 0,23 0 3-2,0 11 4 3,71 17 6-2,42 9-5 3,28 13-4-6,10 4-1 4,-14 0-4 0,-37-12 6 0,-34-12 1-2,-32-10 4 2,-21-11-6 0,-13-1-5 0,-3-2-1 0,-46 2-14-2,-19-3 7 2,-16 7-36 0,-4-4-79-2,51-4-103 2,10 1-168 0</inkml:trace>
    </iact:actionData>
  </iact:action>
  <iact:action type="add" startTime="6761">
    <iact:property name="dataType"/>
    <iact:actionData xml:id="d1">
      <inkml:trace xmlns:inkml="http://www.w3.org/2003/InkML" xml:id="stk1" contextRef="#ctx0" brushRef="#br0">4672 7118 397 0,'0'0'235'6,"0"0"-41"2,0 0-24 0,0 0-29-2,0 0-18 2,0 0 8 0,0 0-17 1,154 3-30-4,-24 10-16 3,11 5-12 0,0-4-12 0,-20-1-10-2,-21-1 3 2,-39-3-20 0,-32-4-2 0,-29 3-2-1,-46 4-12 0,-69-2 2 1,-59-1-3 2,-42-5 1-4,-13-4 2 2,-5 2-6 0,9 1-8 0,29 6-4-2,44 1 13 2,52 5 0 0,55-7 2 0,45-6 1-3,65-2 7 2,86 0-7 2,66 0 3-2,26 22 0-1,-7 4 6 2,-48 17-8 0,-52-1 6 0,-59-8 0-1,-49-3 0 0,-28-5-5 1,-23-1-2 0,-59-1-2-1,-20-1-2 0,-4-6 3 2,6-8-2-2,16-5-8 0,36-4-27 0,23 0-28 1,25 0-57 1,0 0-61-4,18 0-107 3</inkml:trace>
    </iact:actionData>
  </iact:action>
  <iact:action type="add" startTime="7587">
    <iact:property name="dataType"/>
    <iact:actionData xml:id="d2">
      <inkml:trace xmlns:inkml="http://www.w3.org/2003/InkML" xml:id="stk2" contextRef="#ctx0" brushRef="#br0">6487 10679 89 0,'0'0'134'6,"0"0"-14"0,0 0-21 2,0 0-16 0,0 0 10 0,0 0 26-2,-235 40-10 2,229-32 23 0,6 1-2 0,0-8-38-2,5-1-33 2,47 0 21 0,23 0-38 0,27 0 19-2,25 0 13 2,27 0-10 1,16 0-10 0,8-5-16-3,-11 2-13 2,-35 3-21-1,-35 0 7 2,-41 0 2-3,-28 0-2 2,-24 0-10-1,-4 0-1 0,-52 0-18 0,-68 0 13 0,-51 0 2 1,-41 0 2 0,-21 0 1-1,12 12-7 0,30 7 7 1,40 6-3 0,48-2 3-2,45-6 1 2,48-4 3 0,14-4 1 1,89-2 7-4,51 1-11 3,40 3 1 0,17 2-1 0,-12 7 3-2,-26 0 0 2,-47 5-2 0,-46-2 1-2,-42 3 0 3,-28 4-3-2,-24 2-2 1,-50-2-2 0,-24-6-15-2,-4-12-38 2,-6-9-64 0,64-3-50-2,5 0-148 2</inkml:trace>
    </iact:actionData>
  </iact:action>
  <iact:action type="add" startTime="15121">
    <iact:property name="dataType"/>
    <iact:actionData xml:id="d3">
      <inkml:trace xmlns:inkml="http://www.w3.org/2003/InkML" xml:id="stk3" contextRef="#ctx0" brushRef="#br1">1044 17396 887 0,'0'0'187'8,"0"0"-57"-2,0 0-39 2,0 0-21 0,0 0-37 0,0 0-6-2,0 0 9 2,210-37 3 0,-139 27 15 0,8 5 7-1,0 1 0 0,2-5-9 2,5 3-10-2,11-5-3-1,13 2-4 2,11 9 0 0,3 0-6 1,1 0-3-4,-5 0-2 3,1 0-7 0,8 0-5 1,2 0-5-4,10 0 1 3,4-8-2 0,4-1 2 0,-5-1-1-2,-6 10 4 2,-15 0-1 0,-3 0-7 1,-11 0-3-3,-3 0 0 1,4 2 0 2,-9 6 0-2,4-8 0-1,0 7 0 2,3-7 0 0,-4 0 0 0,0 0 0-2,-8 0 0 2,-2-7 0 0,-2 7 0 1,0 0 0-4,5 0 0 3,-1 0 0 0,-9 9 0 0,-1-1 0-2,-4-5 0 2,-1-3 0 0,8 0 0 0,4 0 0-1,12 0 0 0,6 0 0 2,-1 0 0-2,-3 6 0-1,3 5 0 2,-3 4 0 0,-7-11 0 0,-11 5 0-2,7-9 0 2,-2 0 0 0,10 0 0 0,12 0 0-2,4 0 0 2,-8 0 0 0,1 0 0 0,-4 0 0-2,-3 0 0 2,4 0 0 0,-1 0 0 0,4 0 0-1,0-4 0 1,-9 4 0 0,0 0 0-1,-11 0 0-1,4 0 0 2,0 0 0 0,0 0 0 1,-7 0 0-4,-6-5 0 3,1 1 0 0,-9-9 0 0,4 5 0-2,-6-3 0 2,6 3 0 0,8 3 0 0,8 5 0-2,15 0 0 2,16 0 0 0,-4 0 0 0,-2 0 0-1,-9 0 0 0,-12 7 0 2,-7 5 0-2,0-7 0-1,-6 3 0 2,-3 5 0 0,-6-9 0 0,-14-4 0-1,-15 5 0 0,-21-5 0 1,-15 0 0 0,-13 0 0-2,-34-9-110 2,-70-17-121 0,-74 17-16-2,66 9-121 2,-17 20-704 0</inkml:trace>
    </iact:actionData>
  </iact:action>
  <iact:action type="add" startTime="16403">
    <iact:property name="dataType"/>
    <iact:actionData xml:id="d4">
      <inkml:trace xmlns:inkml="http://www.w3.org/2003/InkML" xml:id="stk4" contextRef="#ctx0" brushRef="#br1">4971 17349 547 0,'0'0'269'9,"0"0"-91"-4,0 0-88 3,0 0 20 0,0 0-18 0,0 0-15 0,0 0-32-2,-667-5-11 2,506 5-11 0,3 0-8 0,2 0-5-2,8 0-4 2,22 0-5 0,34 0 2 0,36 0-2-2,24 0-1 2,28 0 1 0,4 0 1 0,36 0 12-2,45 0 15 2,35 0-16 1,25 0 8-1,6 0-3-3,1 0 2 3,-10 0 13 0,-22 15-12 0,-22 2 2-2,-30-12-2 2,-28 3 1 0,-31-1-7-2,-5 3-7 2,-45 10-8 0,-64 5-9 0,-33 1 5 0,-28-9-3-2,5-4 6 2,29-8-3 0,31-1 4 0,49-1-1-1,36 0 2 1,20-3 0 0,18 0 8-1,78 0 16-1,42-3-9 2,27 0-3 0,3 3-7 0,-23 0 7-2,-36 17 3 2,-38 6 9 0,-38 4 10-1,-33 4-1 0,-16 0-19 1,-62-6-15 0,-28-18-5 1,-14-7-6-4,2 0-4 3,18-15-30 0,26-2-39 0,31-2-93-1,43 19-65 0,3 0-415 2</inkml:trace>
    </iact:actionData>
  </iact:action>
  <iact:action type="add" startTime="17351">
    <iact:property name="dataType"/>
    <iact:actionData xml:id="d5">
      <inkml:trace xmlns:inkml="http://www.w3.org/2003/InkML" xml:id="stk5" contextRef="#ctx0" brushRef="#br1">5513 17349 585 0,'0'0'396'4,"0"0"-224"4,0 0 2 0,0 0-74 0,0 0-47-2,0 0-16 2,709-9-6 0,-531 13-7 0,-21 5-2-2,-30 0 8 2,-34 5 3 0,-32-9 2 0,-31 1-16-1,-24-4-17 0,-6 10-2 2,-69 5-17-2,-55 2-3 0,-44 2 17 1,-22-2-1-1,5-6 4 1,31 4-1-2,40 0 2 2,41-2 0 0,40-8 0 0,28-3 3-2,5-2 13 2,51 2 17 0,56-1 2 0,54 7-35-2,16-2 4 3,-9 10-2-2,-27 1 4 1,-48-5 0-2,-50-2 15 2,-30 5 6 1,-13 11-13-2,-64 9-15-1,-39 4-4 2,-24-7-5 0,-5-11-11 0,13-10 9-2,32-6-12 2,36-2-3 0,27-5-27 0,24 0-44-2,19 0 2 2,75 0 21 0,-27 0-248 0,20 0-473-2</inkml:trace>
    </iact:actionData>
  </iact:action>
  <iact:action type="add" startTime="18063">
    <iact:property name="dataType"/>
    <iact:actionData xml:id="d6">
      <inkml:trace xmlns:inkml="http://www.w3.org/2003/InkML" xml:id="stk6" contextRef="#ctx0" brushRef="#br1">8405 17353 266 0,'0'0'215'4,"0"0"-15"4,0 0-32 0,0 0-45 0,0 0-29 0,0 0 5-2,0 0 2 2,-58 0 2 0,91 0-22 0,34 17-49-2,27-3 2 2,23 3-1 0,24 0 17-2,10-4-12 2,2-7-8 0,-12-2-5 1,-21-2-3-3,-24-2-3 3,-31 0-8-1,-28 0-3 0,-26 0-4-3,-11 2-4 2,0 4-12 1,-71 1-16 0,-43 0-4 0,-50 10 26-2,-20-4 0 2,-6 8 6 0,9 2 0 1,33-10-1-4,45-1 2 3,45-4-1 0,35-4 1-2,23-4 0 2,0 0 12 0,66 0 27 0,49 0-7-2,46 0-32 2,13 0 4 0,-13 0 0 1,-28 0 5-4,-45 1 3 3,-43 5 0 0,-30 0-1 0,-15 5-12-2,-35 10-18 2,-58 9-18 0,-31 4 33 0,-20 0-9 0,6-1 9-2,18 3 1 2,32-10 0 0,35 0-3 0,24-13-8-2,22-9-9 2,7-3 4 0,18 6 16 0,45-7-45-1,21 0-60 0,15 0-1 2,-57-15-134-2,-3 5-184-1</inkml:trace>
    </iact:actionData>
  </iact:action>
  <iact:action type="add" startTime="21227">
    <iact:property name="dataType"/>
    <iact:actionData xml:id="d7">
      <inkml:trace xmlns:inkml="http://www.w3.org/2003/InkML" xml:id="stk7" contextRef="#ctx0" brushRef="#br2">13187 17569 314 0,'0'0'318'6,"0"0"-64"2,0 0-73-2,0 0-35 2,0 0-2 0,0 0 9 0,0 0 17-1,81 20-26 0,38-20-22 1,49 0-27 0,55-13-89-2,35 6-6 2,10 2 0 0,-30 5 0 0,-57 0 0-2,-57 0 0 3,-56 8 0 0,-36 1 0-1,-24-1 0-2,-8-8 0 0,-24 0-142 2,-24 0-228 0,-9 0-143-2</inkml:trace>
    </iact:actionData>
  </iact:action>
  <iact:action type="add" startTime="22627">
    <iact:property name="dataType"/>
    <iact:actionData xml:id="d8">
      <inkml:trace xmlns:inkml="http://www.w3.org/2003/InkML" xml:id="stk8" contextRef="#ctx0" brushRef="#br3">15526 17507 877 0,'0'0'337'8,"0"0"-106"1,0 0-67-2,0 0-34-1,0 0-38 2,0 0-25 0,0 0-11 0,473-19-10-2,-317 8-14 2,18 2-17 0,-7 9-15 0,-13 0 0-2,-25 0 0 2,-34 9-43 0,-37 9-97 0,-58-6-129-2,-13 5-29 2</inkml:trace>
    </iact:actionData>
  </iact:action>
  <iact:action type="add" startTime="24175">
    <iact:property name="dataType"/>
    <iact:actionData xml:id="d9">
      <inkml:trace xmlns:inkml="http://www.w3.org/2003/InkML" xml:id="stk9" contextRef="#ctx0" brushRef="#br1">18230 17533 501 0,'0'0'296'7,"0"0"-70"0,0 0-21 1,0 0-42 0,0 0-42-2,0 0-8 2,71 0-9 0,-2 0-36 0,41 0-9-2,35 0-16 2,37 6-19 0,28 1-14-2,10-3-2 2,-20-2-4 0,-32-2-4 0,-55 0-11 1,-65 0-42-4,-48 0-107 3,-48-8-172 0,-36-3-272 0</inkml:trace>
    </iact:actionData>
  </iact:action>
  <iact:action type="add" startTime="26093">
    <iact:property name="dataType"/>
    <iact:actionData xml:id="d10">
      <inkml:trace xmlns:inkml="http://www.w3.org/2003/InkML" xml:id="stk10" contextRef="#ctx0" brushRef="#br4">21446 18522 58 0,'0'0'801'8,"0"0"-642"1,0 0 12-4,0 0-56 3,0 0-19 0,0 0-2 0,0 0 3-2,100-34 2 2,-79 31-13 0,10 0-16 0,6-7-9-2,8-2-3 2,10 4-16 0,6-12-4 0,4 9-36-2,1 0-2 2,-5 1 0 0,0 10 0 1,-9-5 0-2,3 1 0 2,-2 4 0-2,-8 0 0 2,4 0 0-4,-3 0 0 3,-1-8 0 0,7 8 0 0,8-5 0-2,1 5 0 2,4 0 0 0,7 0 0-2,-1 0 0 2,6 0 0 0,-4 0 0 0,-1 0 0 0,4 0 0-2,-2 0 0 1,-1 0 0 2,0 0 0-1,-2 0 0-2,0 13 0 2,9-9 0 0,1 5 0-2,10 2 0 2,-2-5 0 0,-1 3 0 1,-2 1 0-4,-2-3 0 3,-8-2 0 0,4 0 0 0,7 3 0 0,-6-1 0-2,6-7 0 2,8 5 0 1,-3 0 0-2,3 1 0-1,-6 3 0 2,-7 3 0 0,-7-7 0 0,5-3 0-2,4 4 0 2,1-6 0 0,8 0 0 1,-6 0 0-4,-3 0 0 3,-7 0 0 0,4 0 0-2,-1 0 0 2,0 0 0 0,4 0 0 0,3 0 0-2,2 0 0 2,16 0 0 0,8-13 0 0,7 1 0-2,-2 0 0 2,-10 4 0 0,-8 3 0 0,-3-10 0 0,-10 5 0-2,-1-2 0 2,-8 4 0 0,-5 2 0-2,-8 0 0 2,-3 6 0 0,2 0 0 0,-5 0 0 0,2 0 0-2,3 0 0 1,0 0 0 2,0 0 0-1,-5 0 0-1,-2-5 0 0,4-1 0 3,2-3 0-4,7 5 0 0,-6-4 0 2,4 3 0 0,0 5 0 0,-3 0 0-2,-3 0 0 2,-4 0 0 0,2 0 0-1,1 0 0 0,0 5 0 1,10 3 0 1,5 1 0-2,4 1 0-1,4 1 0 2,6 3 0 0,-3 3 0-2,-3-4 0 3,2-1 0-2,-11-7 0 2,8 10 0-4,-1-3 0 4,-9 1 0-3,7 4 0 3,-11 2 0-1,-5-4 0-2,-3 2 0 3,-5-9 0-2,4 4 0 1,-1-7 0-2,9-5 0 2,0 0 0 0,8 0 0 0,-2 0 0-2,3 0 0 2,-9 0 0 0,-5 0 0-2,-3 0 0 3,-6-5 0-2,1 5 0 2,-6 0 0-4,0-7 0 3,-2 7 0 0,0-5 0 0,0 2 0-2,-1-2 0 3,5-7 0-1,3 7 0-1,-1 2 0-1,-2 0 0 2,3 3 0 0,1-4 0 0,0 4 0 0,1-9 0-2,1-4 0 1,-1 0 0 2,-2-6 0-3,-6-2 0 3,2 5 0-1,0 1 0 0,1 5 0-3,-5-5 0 3,-4 10 0 0,-4-7 0 0,-2 7 0 0,-1-1 0-2,1 2 0 2,2-5 0-1,5-9 0 1,14 4 0-1,2 1 0 2,9-4 0-2,9 7 0-1,-7 5 0 2,1 0 0-1,-11 5 0 2,-3 0 0-4,-5 0 0 5,-11 0 0-3,-2 0 0 2,-7 0 0-4,-9 0 0 3,-6 5 0 0,-5 0 0-2,-8-2 0 0,-4 9 0 2,0 2 0 0,-23 14-7 0,-48 6-232-2,28-14-110 2,-4 2-339 0</inkml:trace>
    </iact:actionData>
  </iact:action>
  <iact:action type="add" startTime="29191">
    <iact:property name="dataType"/>
    <iact:actionData xml:id="d11">
      <inkml:trace xmlns:inkml="http://www.w3.org/2003/InkML" xml:id="stk11" contextRef="#ctx0" brushRef="#br4">32966 18339 312 0,'0'0'306'8,"0"0"-153"-2,0 0 12 2,0 0-64 0,0 0-24-2,0 0 0 2,0 0-24 0,-37-876 2 0,37 701-2-2,0-5-8 2,0 4-7 0,-2-10-9 1,-3 2-18-2,1-9 10 1,-8-3-8 0,5-10-5 0,-6-6-3-2,0 2 0 3,3 0 10-2,-3 3 4 2,1 10-2-3,-1 11 1 1,9 29-8 1,1 29-7 0,3 37-2-2,0 36-2 2,0 20 2 0,0 18-1 0,0 5 1-1,0 5-1-2,3 0 3 3,1 1 9 0,3 4 16 0,-7-1-4-2,6 1-3 2,-6-1-15 0,4-1-1-2,-1 3 0 3,0-3 3-2,-1 1-1 2,-2 1 4-4,0-1 3 3,0 3-4 0,0 0 3 0,0 0-6-2,0-8-7 2,0-4 1 0,-21-10 7 0,-22-6 13-2,-11-6-1 2,-12-5 5 0,-11-5-4 0,-20 3-8-2,-19 0-3 3,-18 4 8-2,-18 0 1 1,-16 10 9-2,-26 0-11 3,-18 0 7-2,-24 2 13 2,-11-10-37-4,8 5 0 3,17 1 0 0,17 7 0 0,9 5 0-2,-1 12 0 2,-8-2 0 1,-8 7 0-2,-8 0 0-1,-4 0 0 2,-4 0 0 0,4 0 0 0,14 0 0-2,9 0 0 2,5 0 0 0,7 0 0 0,6 0 0-2,3 4 0 3,-3 9 0-2,7 4 0 1,12 0 0-2,8 0 0 2,14-4 0 0,2-6 0 0,-4-7 0-2,1 0 0 2,-2-12 0 0,-2-18 0 1,5-7 0-4,2 3 0 3,1 7 0 0,-3-2 0 0,-6 1 0-1,-2 1 0 0,-15-8 0 1,-23-1 0 0,-12 8 0-2,-12 2 0 3,-12 18 0-1,2 8 0 0,11 0 0-3,15 17 0 3,29 22 0 1,40 6 0-2,33-3 0-1,24 3 0 2,17-8 0 0,11-3 0 0,-4-4 0-2,1-1 0 2,-5-4 0 0,-3-3 0 0,-2 1 0-2,-1-4 0 2,-4 1 0 0,-7-1 0 0,-7 1 0-1,-9 0 0 1,-3 0 0-1,-19 4 0 3,2 3 0-6,-2-2 0 4,3 6 0 0,17-9 0 0,23-1 0-2,19-8 0 2,20-7 0 0,10-6 0 0,4 1 0-2,-3-1 0 2,-3 0 0 0,5 4 0 0,-2-4 0-2,3 0 0 2,4 3 0 0,-1-3 0 0,4 0 0-2,-8 3 0 3,4-3 0-2,-9 0 0 2,-7 0 0-4,6 0 0 3,-6 0 0 0,5 0 0 0,5 0 0-2,3 0 0 2,7 0 0 0,3 0 0 0,0 0 0-2,0 10 0 2,0 14 0 0,0 9 0 0,0 16 0-2,13 0 0 2,3 5 0 0,-1-2 0 0,0-1 0-2,-3 0 0 3,1-3 0-2,2 3 0 2,-11 16 0-4,3 11 0 3,-1 19 0 0,-2 15 0 0,4 12 0-1,5 14 0 0,0 7 0 1,0 1 0 0,0-6 0-2,-6-7 0 2,-3-7 0 0,-4 7 0 0,0-2 0-2,0 13 0 2,0 2 0 0,0-9 0 0,0-1 0-2,0-15 0 3,-4-9 0-2,4 12 0 2,0-10 0-4,0-3 0 3,0 1 0 0,0-17 0 0,0 1 0-2,0 2 0 2,0-10 0 0,0 3 0 0,0-9 0-2,0-6 0 2,0-6 0 0,0-2 0 0,0-6 0-2,0 8 0 2,0 3 0 0,0 9 0 0,7-1 0-2,-1 1 0 3,-2-11 0-2,-1-22 0 2,0-4 0-4,-3-21 0 3,2-19 0 0,-2-5 0 0,8 0 0-2,-2 0 0 2,9 0 0 0,11-5 0 0,4-19 0-2,8 5 0 2,8 6 0 0,1 0 0 0,14 5 0-2,8-9 0 3,5 3 0-2,20 4 0 2,13-5 0-4,11 4 0 4,2 5 0-2,14 1 0 2,12-1 0-4,25-3 0 3,29-10 0 0,19-11 0 0,19-7 0-2,-5-8 0 2,-8 9 0 0,-18 4 0 0,-23 12 0-2,-9 10 0 2,-9 3 0 0,-2 7 0 0,-2 0 0-2,9 0 0 2,16 0 0 0,23 0 0 0,5 0 0-2,2 4 0 3,-13-4 0-2,-12 0 0 2,-23 13 0-4,-11 1 0 3,6 16 0 0,-7 2 0 0,-2-7 0-2,-4 0 0 2,-15-13 0 0,4-7 0 0,-2-5 0-2,-7 0 0 2,5 0 0 0,-12 0 0 0,7 0 0-2,4-5 0 2,5 5 0 0,-3 0 0 0,0 0 0-2,-3 0 0 3,-7 0 0-2,5 0 0 2,0 0 0-4,9 0 0 3,4 11 0 0,-12 15 0 0,-5-1 0-2,-8-1 0 3,-3 3 0-2,6-7 0 1,-1 4 0-2,-3-7 0 2,-6-3 0 0,-7-2 0 0,-6-12 0-2,-3 0 0 3,-1 0 0-2,5 0 0 1,-5-12 0-1,5-8 0 1,5 2 0-1,0 6 0 2,3 0 0-4,-2 7 0 3,-6 2 0 0,7-2 0 0,-5-7 0-2,-6-3 0 2,-7-2 0 0,-6 4 0 0,-3 2 0-2,-1 5 0 2,-6 4 0 0,5 2 0 0,-2 0 0-2,6 0 0 2,-5 0 0 0,-11 0 0 0,-4 0 0-2,-13-5 0 3,0-12 0-2,-6 2 0 2,-3-5 0-4,-4 10 0 3,-14-5 0 0,-2 10 0 0,-13-7 0-1,-3 12 0 0,-5-5 0 1,0 5 0 0,0 0 0-2,0-2 0 2,0-11 0 0,0-12 0 0,0-6 0-2,0-11 0 2,0-14 0 0,-5-9 0 0,-11-22 0-2,-7-14 0 3,-7-6 0-2,4 2 0 2,-8 6 0-4,4-1 0 3,2 5 0 0,-1-8 0 0,5-8 0-2,8-12 0 2,3-4 0 0,6-3 0 0,-7 11 0-2,3 1 0 2,-5-3 0 0,3-2 0 0,-2-10 0-2,2-6 0 2,0-3 0 0,0-2 0 0,3 13 0-2,7 10 0 3,2 22 0-2,-5 10 0 2,-1 18 0-4,-3 4 0 3,1-1 0 0,-3-7 0 0,-1-18 0-2,-6-26 0 2,-1-22-9 0,3-11 0 0,2 1 6-2,4 25-2 2,11 27-2 0,0 33 1 0,0 20 5-2,0 15-4 2,0 9 4 25,0 0-2-32,0-2-2-1,0 4-2 0,0-4-2 4,0-7 7 5,-8-3-1-4,-9-4 1 3,1-3 1 32,0 16 0-39,9 5 1-1,-6 9-1 0,1 8-4 0,-14 0 2 5,-20 1 2 3,-20-3 1-2,-22-7 7 2,-26-14-7 0,-13-1 0-2,-10-7 0 3,-1 3-3-2,5 8 2 2,-1 6 1-4,10 7 0 4,-4 2 7-2,-1 1-4 2,0 2 4-4,-10-3 3 4,-2-2-2 14,-4 3 3-22,-4 1 0-1,-3 6-4 6,-6 0 0 1,-12 0-1 1,-9 0 0 25,-7 0-3-33,2 0-3 0,1 0 0 0,15 0-4 23,4 0 4-22,5 0 4-1,7 9-4 3,2-1 0 4,3-2 0 1,-1-6 0-1,-2 3 0 2,-2-1 0-3,-1 10 0 1,-5 4 0 1,-5 9 0 0,-5 9 0-2,1 5 0 2,4 0 0 0,-3 1 0 0,-6-1 0-2,-1-6 0 2,-8 3 0 0,1-6 0 0,9-2 0-2,5-3 0 2,9 1 0 0,9-4 0 0,8-7 0-2,-5-7 0 3,1-8 0-2,-2 0 0 2,-8 0 0-4,6-7 0 3,21-14 0 0,6-2 0 0,14 1 0-2,13 7 0 2,4 7 0 0,3 8 0 0,-6 0 0-2,2 0 0 2,-9 0 0 0,-10-6 0 0,3-8 0-2,2-5 0 2,5-7 0 0,6-8 0 0,-2-5 0-2,-4-6 0 3,2-2 0-2,-2-4 0 2,5 8 0-3,14 16 0 1,4 7 0 2,8 18 0-2,7 2 0-1,-4 0 0 2,11 0 0 0,3 10 0 0,6 2 0-1,6-4 0 0,10 1 0 1,5-6 0 0,-4 4 0-2,-1 3 0 5,0 0 0-5,-10 5 0 1,4-1 0-1,-9-6 0 3,6 1 0-2,1-8 0 2,11-1 0-4,8 4 0 3,12-4 0 0,4 0 0 0,0 0 0-2,3 0 0 2,-4 3 0 0,4-3 0 0,0 0 0-1,0 0 0 0,-3 0 0 1,3 0 0 0,-3 3 0-2,-2 4 0 2,-3 14 0 0,1 10 0 0,-1 13 0-2,8 16 0 3,0 7 0-2,0 14 0 2,0 10 0-4,0 6 0 3,0 5 0 0,0-1 0 0,0 1 0-2,0-3 0 2,0 2 0 0,0 8 0-2,0 9 0 3,0 8 0-2,8 10 0 1,-6-5 0 0,3-5 0-2,3-1 0 2,0-9 0 0,5-3 0 0,1 6 0-2,2 7 0 3,2-5 0-1,-11 7 0-3,-3-6 0 3,-4-10 0 0,0-10 0 0,0-7 0 0,10-11 0-2,3 3 0 2,-4 1 0 0,7-1 0 0,-12-6 0-1,-1-4 0 0,-3-2 0 1,0-4 0 0,0 1 0-2,0-4 0 2,0-6 0 0,0-3 0 0,0-9 0-2,0 6 0 3,0 1 0-2,0 5 0 2,0 5 0-4,0-11 0 3,0-3 0 0,0-10 0 0,0-8 0-2,0-1 0 2,0-3 0 0,0 0 0-2,0-5 0 2,0-3 0 0,0-3 0 1,0-1 0-2,-3-3 0-1,2-1 0 2,1-3 0 0,0-12 0 0,0 0 0-2,0 0 0 3,0 0 0-2,0 2 0 2,0 1 0-4,-6 5 0 3,2 3 0 0,-2-5 0 0,3 1 0-1,3-7 0 1,0 0 0-1,0 0 0 1,0 0 0-2,0 0 0 2,0 0 0 0,0 0 0 0,0 0 0-2,0 0 0 2,0 0 0 0,0 0 0 0,0 0 0-2,0 0 0 2,0 0 0 0,0 0 0 1,0 0 0-4,0 8 0 3,0-8 0 1,0 0 0-4,0 0 0 3,0 0 0 0,0 0 0 0,0-15-193 0,0-2-160-1,0 4-143 0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33:33.3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017">
    <iact:property name="dataType"/>
    <iact:actionData xml:id="d0">
      <inkml:trace xmlns:inkml="http://www.w3.org/2003/InkML" xml:id="stk0" contextRef="#ctx0" brushRef="#br0">17148 2203 618 0,'0'0'300'8,"0"0"-143"0,0 0-12 0,0 0-7-2,0 0-50 2,0 0-7 0,18 0 11 0,-18 0-9-2,0 0-14 2,3 0-15 0,-3 0 7 0,4 0-15-2,6 0-7 2,8 0-9 0,11 0-8 0,7 0-7-2,-1 0-6 2,10 0-9 0,-1 0 0 0,3 0 0-2,-2 0 0 3,4 0 0-1,2 0 0-1,1-2 0-1,2-2 0 3,1 1 0-1,-6 0 0-1,5 3 0-1,-4-2 0 2,0 2 0 0,-4 0 0 0,2 0 0-2,-8 0 0 2,-3-4 0 0,2 3 0 0,-6 1 0-2,-1 0 0 2,-3 0 0 0,-6 0 0 0,2 0 0-1,1 0 0 0,4 0 0 1,10 0 0 0,3 0 0-2,2 0 0 2,7 0 0 0,-8 0 0 0,-7 0 0-2,-9 0 0 2,1 0 0 0,-6 0 0 0,9 0 0-2,-3 0 0 2,1-7 0 0,-1 4 0 0,-4 1 0-2,-5 2 0 2,-4 0 0 0,5-3 0 0,-1 3 0-2,3 0 0 2,0 0 0 0,6 0 0 0,3-2 0-2,-3 2 0 2,1 0 0 0,4-3 0 0,5 3 0-2,2-4 0 2,2 4 0 0,-1-2 0 0,0-1 0-2,-1 0 0 2,-1 1 0 0,1-1 0 0,2 0 0-2,-2-2 0 2,4-1 0 0,0 0 0 0,-2 3 0-2,1 1 0 2,-1-5 0 1,-2 5 0-2,-2-4 0-1,2 2 0 2,-1-3 0 0,1-1 0 0,7-4 0-2,-1 2 0 2,10-3 0 0,-1 2 0 0,5 3 0-2,-4 2 0 2,-2 0 0 0,-3 1 0 0,2 0 0-2,-3 2 0 2,5 0 0 0,3 1 0 0,7-1 0-2,9-3 0 2,-1 3 0 1,6 3 0-2,4 0 0-1,-3 0 0 2,-1 0 0 0,-9 5 0 0,-2 10 0-2,-5-6 0 2,0-4 0 0,3-3 0 0,-1-2 0-2,-2 0 0 2,6 0 0 0,8 0 0 0,-4 0 0-2,3 0 0 2,-2 6 0 0,-10 2 0 0,-2 1 0-2,-7-1 0 2,-14-1 0 1,0-2 0-2,-11-3 0-1,-4-2 0 2,-4 3 0 0,-5-3 0 0,-4 0 0-2,-9 0 0 2,-1 0 0 0,-4 0 0 0,0 0 0-2,0 3 0 2,0-3 0 0,0 0 0 0,0 0 0-2,0 0 0 2,0 0 0 0,0 4 0 0,0-2 0-1,-38 6 0 0,-21 1 0 2,-25 4 0-2,-21 2 0-1,-12-4 0 2,-11-5 0 0,-4-3 0 0,-2-1 0-2,-4 1 0 2,2 0 0 0,2-1 0 0,14-2 0-2,6 0 0 2,9 0 0 0,7 0 0 0,9 0 0-2,-5 0 0 2,0 0 0 0,4 0 0 0,-6 0 0-2,12 0 0 2,0 0 0 0,0-5 0 0,-2 2 0-2,5 1 0 2,6 2 0 0,-5 0 0 0,5 0 0-2,-6 0 0 2,4 0 0 0,4 0 0 0,2 0 0-2,6 2 0 2,-3 6 0 0,7-4 0 0,2 1 0-2,-2-2 0 2,0-3 0 1,-6 2 0-1,-5 1 0-3,-1-3 0 3,1 3 0 2,-1 1 0-2,1 1 0-4,4 0 0 4,0 2 0 0,-5 0 0 1,2 1 0-2,-6 1 0-1,6 0 0 2,5-1 0 0,5 3 0 1,1-3 0-4,9 4 0 3,8 0 0 0,1-4 0-2,13 1 0 3,0-4 0 0,12-2 0-1,-4 2 0-2,1 0 0 0,-5 2 0 3,1-2 0-1,3 0 0-3,-5-2 0 4,6 4 0-1,-10-5 0-1,4-2 0-1,-8 3 0 2,7-3 0 0,-1 0 0 1,6 0 0-4,11 0 0 4,-2 0 0-1,7 0 0 1,-1 0 0-4,1 0 0 3,-3 0 0 0,-2 0 0 0,3 0 0-3,-2 0 0 3,0 0 0 0,6-3 0 1,4 3 0-4,-3 0 0 3,3 0 0 1,0-2 0-2,0 2 0 1,0-10 0-2,0 0 0 3,0-4 0-2,0-4 0 1,0 1 0-2,11 0 0 3,8 2 0 0,2 0 0-4,8 0 0 2,5 2 0 2,0 1 0-2,-1 5 0-1,0-3 0 3,5 3 0 1,-2-2 0-5,5 1 0 1,2 2 0 2,9-3 0 3,4 1 0-5,10 3 0 0,5-4 0 5,2 3 0-6,-1 2 0 1,-4-1 0 1,-4 0 0 2,-3 2 0-2,-2 3 0 3,-9 0 0-5,-7 0 0 2,2 0 0 2,2 0 0-2,6 0 0-1,15 0 0 2,12 3 0 2,10 6 0-4,0-9 0 0,-12 1 0 5,-10 3 0-6,-13-1 0 3,-3-3 0-2,-7 0 0 4,5 0 0-4,-3 0 0 2,9 0 0-2,9 0 0 4,10 0 0-4,6 0 0 3,3 0 0-4,-7 0 0 5,-9 0 0-4,-4 0 0 3,-12 0 0-3,1 0 0 1,-1 0 0 2,1 0 0-2,7 0 0-1,8 0 0 3,7 0 0-2,9-3 0-1,-7-6 0 3,3 4 0-2,-12 0 0 2,-6 0 0-2,-2 1 0-1,-4 1 0 3,-4 3 0-2,5-3 0 2,4 1 0-3,1 2 0 1,-1-5 0 3,3 5 0-4,-6-7 0 1,-2 6 0 2,-9-4 0-2,-7 5 0-1,-6 0 0 1,-11 0 0 2,0 0 0 0,-3 0 0-2,4 0 0-2,5 0 0 5,-2 0 0-4,4 0 0 2,-1 0 0-1,6 0 0 3,-5 0 0-4,2 0 0 0,0 0 0 1,-8 0 0 4,-3 0 0-4,-9 0 0-1,-5 0 0 0,-2 0 0 4,-6 5 0-4,3-5 0 2,-3 1 0-2,0 6 0 5,0-5 0-6,-16 1-64 3,-33-3-203-1,21 0-101 2,-9 0-250-2</inkml:trace>
    </iact:actionData>
  </iact:action>
  <iact:action type="add" startTime="6639">
    <iact:property name="dataType"/>
    <iact:actionData xml:id="d1">
      <inkml:trace xmlns:inkml="http://www.w3.org/2003/InkML" xml:id="stk1" contextRef="#ctx0" brushRef="#br0">22170 1303 641 0,'7'15'235'9,"-7"-13"-104"-4,0-2-36 6,0 0-34-6,0 0-26 6,0 0-14-6,0-39 12 4,0-20 46-4,0-23-24 3,3-7-18-2,7-12-9 2,-3-5-5 0,5 0-7-2,-1 12-1 2,-2 13-9 2,0 17 0-4,5 14-3 5,-1 14-2-7,-4 5 0 5,7 13-1-3,3 7 6 4,-2 4-3-3,8 4 3-1,2 3-3 3,1 0-1-5,-4 0 1 5,-3 0-2 1,-1 0 0-4,-4 20 1 1,-4 18 4-1,-12 18 0 2,0 18-6 1,0 7-1-2,-9-2 1-1,-17-10-3 5,-5-9-1-6,5-15 0 4,2-9-5-4,6-7 6 5,4-13 3-2,9 1 1-3,5-3 0 2,0 3 2 4,0 9 3-5,0 5 5 0,0 6 19 1,0 1 6 1,5 5 3 4,2-8-6-6,2-3-1 1,1-9-1-1,3-10-6 1,-6 1-1 4,11 1-4-6,-7-1-11 2,-2-1 1 1,5 4-5-2,-9-2-4 1,2 2-1 3,-1-6-1-3,1-2-11 0,-4-9-22 1,-3 0-25 1,0 0-77-4,0-17-41 2,0 0-119 0,0-5-309 1</inkml:trace>
    </iact:actionData>
  </iact:action>
  <iact:action type="remove" startTime="9186">
    <iact:property name="style" value="instant"/>
    <iact:actionData xml:id="d2" ref="#d1"/>
  </iact:action>
  <iact:action type="add" startTime="9193">
    <iact:property name="dataType" value="strokeEraser"/>
    <iact:actionData xml:id="d3">
      <inkml:trace xmlns:inkml="http://www.w3.org/2003/InkML" xml:id="stk2" contextRef="#ctx0" brushRef="#br1">29024 5165 630 0,'0'0'261'18,"0"0"-166"-17,0 0-81 4,0 0-14 1,0 0-5 2,0 0-124-2,4 19-477 2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41:51.93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67">
    <iact:property name="dataType"/>
    <iact:actionData xml:id="d0">
      <inkml:trace xmlns:inkml="http://www.w3.org/2003/InkML" xml:id="stk0" contextRef="#ctx0" brushRef="#br0">793 5573 384 0,'0'0'158'18,"0"0"-62"-18,0 0 31 5,0 0-32 4,0 0 12-4,0 0 28 3,-8 0 17 0,8 0 10-2,0 0-27 2,0 0 1 0,0 0-23 0,0 0-27-1,0 0-19 0,0 0-15 1,0 0-10 1,0 0-42-1,3 0 0-3,12-6 0 4,6-6 0-2,15-5 0 1,-3 0 0-1,8 7 0 0,2-5 0 1,1 7 0-1,4 0 0 4,-2 2 0-6,-2 6 0 2,-1-3 0 0,-4 3 0 2,2 0 0-2,-1 0 0 1,1 0 0-1,2 0 0 1,7-5 0-1,0-1 0 1,0 3 0-2,-5-3 0 2,-6 4 0-1,-3-1 0 1,-5 3 0-2,-4-3 0 2,-1 3 0 1,5 0 0-1,-1 0 0-1,9 0 0-1,-1 0 0 3,-5 0 0-2,-2 0 0 0,-4 0 0 0,2 0 0 1,-1 0 0 0,-2 0 0-1,4 0 0 1,9 0 0 0,2 0 0 0,4 0 0-2,-2 0 0 3,-2 0 0-2,4 0 0 1,-10 0 0-3,1 0 0 4,0 0 0-2,-5 0 0 2,-2 0 0-3,-2 0 0 1,1 0 0 2,-5 0 0-1,4 0 0-2,-3-3 0 2,2-1 0 0,0 4 0-1,-2 0 0-1,-3 0 0 3,5-4 0-1,-3 4 0-1,5 0 0-1,-1 0 0 2,5 0 0 1,-4 0 0-2,3 0 0-1,-2 0 0 2,0 0 0 1,2 0 0-2,-2 0 0-1,-2 0 0 2,-2 0 0 1,3 0 0-2,-1 0 0-1,6 0 0 2,2 0 0 0,3 0 0 0,-2 0 0-1,5 0 0 0,-2 4 0 1,-6-4 0 0,3 4 0-2,-4-1 0 2,0-3 0 0,-1 0 0 0,2 6 0-2,0-6 0 3,-2 5 0-2,5-2 0 1,-3-3 0 0,5 3 0-2,3-3 0 3,-5 0 0-2,10 0 0 0,-5 0 0 0,-2 0 0 1,-1 0 0 0,-1 0 0-2,-5 0 0 2,-3 0 0 0,3 0 0 1,1 0 0-4,1 0 0 4,-1 0 0-2,0 0 0 1,-1 0 0 0,0 0 0-2,-4 0 0 2,8 0 0 0,-3 0 0-1,7 0 0 0,2 0 0 2,4 0 0-2,2 0 0 0,1 0 0 0,-1 0 0 1,-5 0 0 1,-2 0 0-4,-5 0 0 3,0 0 0 0,-2 0 0 0,1 0 0-2,-1 0 0 3,4 0 0-2,3 0 0 1,-9 0 0-1,2 0 0 0,3 0 0 1,-4 0 0 0,-1 0 0-2,3 0 0 3,-5-6 0 0,-2 1 0-2,3-1 0-1,-6-1 0 2,-2 7 0 0,-5 0 0 1,-4 0 0-5,-5 0 0 5,-3 0 0-2,1 0 0 2,-7 0 0-1,0 0 0-2,0 0 0 2,-20 0 0-1,-50 21 0 1,27-7-229-1,-14 0-241 2</inkml:trace>
    </iact:actionData>
  </iact:action>
  <iact:action type="add" startTime="4971">
    <iact:property name="dataType"/>
    <iact:actionData xml:id="d1">
      <inkml:trace xmlns:inkml="http://www.w3.org/2003/InkML" xml:id="stk1" contextRef="#ctx0" brushRef="#br1">22238 11792 386 0,'0'0'128'8,"0"0"-23"-3,0 0 28 3,0 0-8 0,0 0 19 0,0 0 16 0,0 0-7 0,36-22-24-2,-36 22-26 2,0 0-18 0,0 0-13 0,0 0-32 1,0 0-6-5,0 0-14 5,0 0-3-1,-25 0-4-2,-14 0-1 0,-6 0-4 2,-8 0-2 0,-7 5-2 0,4 3-1-2,-4 4 9 4,-1-2 4-2,2 0-1-2,-2-3-6 2,-4 3-4 1,-2-5-3-4,-3-3-1 4,7-2 0-3,-5 3 0 2,5 0-1-1,-1-3 2 1,5 0-2-1,4 0 1 0,0 0 2 1,10 0-3 0,4 0 0-2,1 0 0 2,-2 0 1 1,4 0-1-2,2 0 1-1,0 0 0 2,5 0-1 1,2 0 0-1,0 0 1-3,-7 6-1 3,3-1 0 0,-2 3-1 0,0 1 1-2,6-3 0 3,1 1 0-2,8 0 1 2,-2 1-3-4,4 0 2 3,2-1-3 0,3-3-2 0,4 0-2-2,3 2 0 2,-3-3 3 1,5 7 3-2,-3 2 2-1,1 1-2 2,3 7 2 0,-4 4-1 0,3 0 1-2,-5 10-1 2,2 5 0 1,-6 6 0-2,1 0 2-1,-1-3-1 3,3-5-1-2,1-1 2 2,0 3-3-4,1 3 2 3,3 12 0 0,5 11 2 0,0 8 2-2,0 8 0 2,0 1 6 1,0 2 3-2,5-3-3 0,5 1 2 0,-3 3-6 1,2-7 7 1,-2-2-8-4,-4-9 7 4,-3 2-8-2,0-5-4 2,0 7 2-4,0-4-3 4,0-3 1-2,0-12-1 2,0-12 4-4,0-11-4 3,0-7 0 1,0-11 0-2,0-2 0-1,0-9 0 2,0 2 0 0,0-2 0 0,0 3 0-2,0 3 0 2,20 0 0 0,14 5 0 0,2-5 0-2,7-1 0 2,9 1 0 0,17-4 0 1,2-2 0-4,13 0 0 4,10 0 0-1,9 0 0 0,-2 0 0-2,8 0 0 1,0 0 0 2,-5 0 0-2,9 0 0-1,7 0 0 2,11-5 0 1,9-5 0-2,4-3 0-1,-1 9 0 3,-8 0 0-2,-9 4 0 1,-5 0 0 0,-1 0 0-1,-5 0 0 1,-4 0 0 0,2 0 0-2,-3-6 0 3,8 1 0 0,2-7 0-3,-2 4 0 0,2-2 0 5,-17 1 0-6,-15 6 0 7,-11-2 0-10,-13 2 0 6,-8-3 0 3,-2 0 0-6,1-3 0 1,-7 3 0 5,5-1 0-6,1 1 0 3,0 0 0-2,-9 3 0 3,3-2 0-3,-1 5 0 5,-3-3 0-6,-6 3 0 4,-4 0 0-3,-6-4 0 3,-4 3 0-4,-3-3 0 2,-1-1 0 3,-4-3 0-3,-3 2 0-1,3 0 0 2,-4-1 0 4,4 0 0-7,1-1 0 1,-1 6 0 0,4-5 0 3,-1 4 0-2,-2 0 0 2,-2 1 0-3,-2 2 0 4,-3-3 0-4,0 1 0 0,-2-5 0 3,7-1 0-3,1-1 0 5,5-7 0-4,-4-1 0-2,6-5 0 6,-7-6 0-6,-4-11 0 1,-3-12 0 2,-2-14 0 4,-7-16-3-7,0-13-1 1,0-15 1 0,0-14 0 5,0-12 0-5,0-6 2 0,0 10 1 5,0 10 0-6,0 14 0 2,-3 9 0 3,-15-2 0-4,0 1-1 0,-3 8 1 4,0 6 0-4,-7 16 0 0,-1 12 0 2,-6 15 0 2,-5 13 2-6,-8 7-1 6,-9 9 0-3,-11-2 0 4,-4 10 0-8,-1-1-1 5,-6 2-2 3,-7 4 0-4,-5 0 2-2,-9 0 0 1,-11-4 0 3,-3-1 0-1,-6-5 1-2,4 7 1 4,11 3 5-4,8 0-3 2,3 0-2-3,7 15-2 4,-3 3 0-1,8 2 0-1,-3 4 0 1,-3-7 0 0,-2 3 0-1,6-5 0 0,-3-6 0 0,5-3 0 0,3-6 0 3,2 0 0-3,8-9 0-1,5-16 0 5,5 2 0-5,2 6 0 1,2 16 0 0,-2 1 0 1,-1 1-73-2,40 19-142 5,-7 11-125-5</inkml:trace>
    </iact:actionData>
  </iact:action>
  <iact:action type="add" startTime="7290">
    <iact:property name="dataType"/>
    <iact:actionData xml:id="d2">
      <inkml:trace xmlns:inkml="http://www.w3.org/2003/InkML" xml:id="stk2" contextRef="#ctx0" brushRef="#br1">16590 5668 463 0,'0'0'315'7,"0"0"-146"-2,0 0-2 4,0 0-15-2,0 0 13 1,0 0-22-1,0 0-38 5,218-232-12-7,-79 113-19 0,26-24-15 3,22-15-8 2,25-14-17-3,15-6-6-1,14 2-5 1,4 2-17 0,-7 11-6 6,-22 8 0-7,-22 12 0 1,-23 2 0 0,-29 5 0 0,-22 14 0 0,-20 21 0 0,-26 26 0 0,-23 21 0 3,-19 18 0-2,-16 17 0-2,-15 9 0 1,-1 10 0-1,-1 0 0 4,-51 25 0-4,-25 20 0 1,-19 14 0 1,-16-5 0 4,-1-7 0-9,0-2 0 4,0-11-6 1,15-3-2 0,21-11 1-2,25-7 2 1,20-10 3 1,23-3-6 5,9 0 0-12,0 0 0 10,57-33 2-4,24-9 2-2,22-9-2 3,8 6-7-1,4 0 4 4,-8 6-1-5,-17 13 4 2,-19 10 6-1,-19 11 1 0,-14 5 1 0,-12 0-2 0,-6 21 2 0,-15 27 2 5,-5 20-1-5,0 12 3 0,0 9-2 0,-28-8-1 1,1-13-3-1,0-17-4 0,7-19 3 0,7-12-15 0,7-14-65 3,6-6-53-6,0-17-37 8,25-53 7-6,3 22-77 2,9-1-385-1</inkml:trace>
    </iact:actionData>
  </iact:action>
  <iact:action type="add" startTime="7920">
    <iact:property name="dataType"/>
    <iact:actionData xml:id="d3">
      <inkml:trace xmlns:inkml="http://www.w3.org/2003/InkML" xml:id="stk3" contextRef="#ctx0" brushRef="#br1">20197 2445 585 0,'0'0'200'10,"0"0"-69"-4,0 0-28 0,0 0 8 1,0 0-3 5,0 0-4-11,-254 151-21 11,187-42-9-6,24 9-12 0,26 1-1 3,17-6-2-1,1-19-6-2,55-17-15 1,16-31-15-1,14-38-12 2,20-8-8 5,-3-60-3-5,-6-30 0-6,-15-11-2 11,-32 6 2-10,-27 2-1 5,-23 9-4-2,-13 5-13 3,-58 5-28-2,-29 12-78 1,41 52-124 0,-2 10-201 0</inkml:trace>
    </iact:actionData>
  </iact:action>
  <iact:action type="add" startTime="11826">
    <iact:property name="dataType"/>
    <iact:actionData xml:id="d4">
      <inkml:trace xmlns:inkml="http://www.w3.org/2003/InkML" xml:id="stk4" contextRef="#ctx0" brushRef="#br1">15309 8251 52 0,'0'0'296'8,"0"0"-122"-1,0 0-6 1,0 0-33-7,0 0-21 9,0 0-29-2,0 0-2-1,-80 227-8 0,80-227 6-1,0 0 5 7,6 0-2-6,35-2-12 0,15-35-12 0,18-25-13 0,16-24-9-1,17-25-6 3,16-23-7-1,15-13-6 1,10-6-2-1,1-3 2-5,2 7-7 4,-13 12-1 0,-14 16-7 2,-8 15-2-1,-7 9 2 0,0 11-3 0,-9 5 1 1,-9 6-2-6,-18 17 0 4,-29 11-4 3,-10 20 3-2,-24 17-4-2,-1 7 4 2,-8 3-1-1,-1 0 0 1,0 0 2 0,0 0-2-1,-4 13-4 2,-38 14 5-2,-16 14 1 0,-21 4 2 1,-16 2 0 0,-5 0-2 0,0-12-3-4,6-5-1 5,17-11 1-1,22-9 0 1,18-7-7-3,26-3 1 2,11 0-2-1,0 0 6 0,35-3 4 0,25-27 0 0,22-2-3 2,13 0 3-2,7-3 0 2,2 4-1-1,-11 3 0 1,-16 6 0-5,-15 5 1 1,-20 8-2 4,-13 6 3 0,-11 3 0-2,-8 0 3 1,-3 12-1 0,-7 22-2-1,0 13 2 0,0 12-2 2,0 11 2-1,-13-2 1 0,-2-3-3 0,-2-10 3 0,1-9-5 1,9-12 2-6,-2-17-12 4,8-16-102-2,1-1-69 7,0-10-117-6,0-22-294 2</inkml:trace>
    </iact:actionData>
  </iact:action>
  <iact:action type="add" startTime="12596">
    <iact:property name="dataType"/>
    <iact:actionData xml:id="d5">
      <inkml:trace xmlns:inkml="http://www.w3.org/2003/InkML" xml:id="stk5" contextRef="#ctx0" brushRef="#br1">17775 6061 223 0,'0'0'265'9,"0"0"-147"-3,0 0 69 3,0 0-53-2,0 0-29 2,0 0-9-2,-205 63-20 2,162-11-18 0,9 2-11-9,16-1 8 8,18-4-12 1,0-2-5-2,20-8-11 2,36-11-7-1,11-17-9 1,5-11-3-2,-3-7 1 2,-13-44-7 1,-12-16-2-10,-24-12 0 8,-16-3-3 0,-4 1-12 0,0 4-48 0,-21 58-110 0,-3 11-135-1</inkml:trace>
    </iact:actionData>
  </iact:action>
  <iact:action type="add" startTime="13308">
    <iact:property name="dataType"/>
    <iact:actionData xml:id="d6">
      <inkml:trace xmlns:inkml="http://www.w3.org/2003/InkML" xml:id="stk6" contextRef="#ctx0" brushRef="#br1">18736 8506 382 0,'0'0'299'9,"0"0"-78"-3,0 0-46-1,0 0-55 9,0 0-50-8,0 0 6-1,163-65-10 0,-81-19-1 6,13-26 1-4,23-18-14 0,9-16-8-1,14-8-6 2,7-2-5-1,4 6-11 1,-3-2-7-1,-2 14 2 9,-7 8-2-16,-1 10-6 9,-11 11-7-2,-11 12-1 1,-20 15-1-1,-21 23 0 2,-24 10 1-5,-16 16-1 5,-18 15 0-2,-8 7 0 1,-9 7-2 1,-1-1-2-2,0 3 2 0,0 0-4 1,-1 0 3-2,-43 0 2 1,-22 3 1 1,-8 28 2 0,-10 2-1 1,-5 4 1-1,8 5-2 2,3 2 1-9,5 0 0 7,17-7-1 0,15-10 3 1,16-10-3 2,17-9 1-8,8-8-1 4,0 0-3 2,56-5-5-2,26-35-5 1,20-11 5 0,16-13 5 1,2-4 0-6,-10 10 3 6,-26 13-1-2,-24 16 1 1,-30 19 0 1,-15 10 2 1,-15 0 1-7,0 10 1 5,0 37-2 0,-15 19-1 0,-12-2-1 1,-1-4 3 0,4-15 1-6,9-15-2 4,6-10 0 2,2-9-2 1,6-2-4-2,1-4-5-6,0-5-66 6,0 0-51 0,21-5-79-1,3-15-69 1,5-4-334 1</inkml:trace>
    </iact:actionData>
  </iact:action>
  <iact:action type="add" startTime="13981">
    <iact:property name="dataType"/>
    <iact:actionData xml:id="d7">
      <inkml:trace xmlns:inkml="http://www.w3.org/2003/InkML" xml:id="stk7" contextRef="#ctx0" brushRef="#br1">21527 6100 312 0,'0'0'133'2,"0"0"-28"3,0 0 42 7,0 0-27-7,0 0 2 1,0 0-3 5,-250 35-15-6,189 19-15 7,13 7-11-7,13-3-17 1,19 7-4 0,16 0-14 7,0-6-7-12,45-9-14 10,26-18-6-5,19-25-7 4,10-7-6-5,0-27 0 2,-13-35-2 4,-13-9-1-4,-26-6 1 0,-19 3-2-1,-22 5-1 1,-7 8-4 3,-4 16-28-3,-40 12-75 0,14 33-92 2,-2 0-165-3</inkml:trace>
    </iact:actionData>
  </iact:action>
  <iact:action type="add" startTime="14938">
    <iact:property name="dataType"/>
    <iact:actionData xml:id="d8">
      <inkml:trace xmlns:inkml="http://www.w3.org/2003/InkML" xml:id="stk8" contextRef="#ctx0" brushRef="#br1">24658 8454 461 0,'0'0'384'9,"0"0"-167"-3,0 0-43 2,0 0-53 2,0 0-58-2,0 0-25-7,84-82 18 14,-26-17-8-14,22-21-19 7,10-10 0 0,22-8 7 1,21-6-11 0,13-7-2 0,23-6-2 1,0-1-4-10,-14 12-7 11,-17 23-4-2,-28 24-6-6,-23 24 2 4,-17 19 0 2,-20 11 1-1,-12 8-3 0,-12 6 0 0,-13 11-5 1,-10 10 5-1,-3 3-3-1,0 7-1-5,0 0 1 7,0 0-3 5,-39 0 3-6,-6 0 2-8,-22 24 1 9,-9 16 1-1,-22 8 0 0,-2 3 0 1,0-3-1 1,6-8 0-8,20-10 0 7,18-13-2-2,18-9 2 1,22-8-5 1,13 0-5-1,3 0 0 1,20 0 0-8,47-25-1 8,23-15-9-1,17-7-3 1,6-9-1 2,-4-1 13-8,-16 15 5 4,-19 18 6 2,-28 16 0 1,-21 8 1-2,-14 8 6-5,-11 36 2 5,0 18-3 1,0 8-3 1,-11 1 0-8,-7-15 4 5,8-20-5 2,2-19-2 1,6-14-3 0,2-3-7-9,0-9-79 7,6-41-77 0,32-14-5 2,-15 24-80-1,-3 3-312-6</inkml:trace>
    </iact:actionData>
  </iact:action>
  <iact:action type="add" startTime="15554">
    <iact:property name="dataType"/>
    <iact:actionData xml:id="d9">
      <inkml:trace xmlns:inkml="http://www.w3.org/2003/InkML" xml:id="stk9" contextRef="#ctx0" brushRef="#br1">26849 5876 428 0,'0'0'258'11,"0"0"-123"-9,0 0-24 5,0 0 6 1,0 0-5-1,0 0-32 3,-232 98-26 0,182-19 6 0,14 3-22-10,29-4-5 8,7-8-3 0,3-8-4 0,46-19 1 1,18-26-6 1,11-17-13-2,6-9-3-8,-8-45-5 10,-8-13-1 0,-22-6 0-5,-23-9-9 4,-16-2-7-2,-7 5-36 2,-13 2-64 0,-14 60-61-7,-5 4-192 6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43:27.64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827">
    <iact:property name="dataType"/>
    <iact:actionData xml:id="d0">
      <inkml:trace xmlns:inkml="http://www.w3.org/2003/InkML" xml:id="stk0" contextRef="#ctx0" brushRef="#br0">5928 4968 792 0,'0'0'229'18,"0"0"-79"-18,0 0-25 5,0 0-31 1,0 0-23 2,0 0-2 0,0 0-7 0,-47 197-15-2,47-175-5 3,0 0 0-2,0-5-3 1,0 0-7-2,0-4-4 2,0-3-3 0,0-3-3 0,0-3-5-2,16 0-5 3,4-2 1-2,5 1-4 1,11 2 5-2,-2 1 6 2,8 0 6 0,1 2-6 0,-2-2-2-2,4 2-6 3,7 4 3-2,0-7-13 2,0 1-2-3,9-4 0 1,-9 2 0 2,0 0 0-1,4 0 0-2,0-1 0 2,5-1 0 0,6 3 0 0,2 2 0-2,2-2 0 2,3 0 0-1,6 7 0 2,-3 1 0-3,4 5 0 1,2-4 0 2,-5-3 0-2,2 0 0 0,1-3 0 1,-2-1 0 0,1-2 0 0,1-2 0-3,2-3 0 4,1 0 0-1,0 2 0 0,6-2 0-2,4 0 0 1,-4 0 0 2,-6 0 0-1,-3 0 0-2,-8-5 0 2,-5 2 0 0,-4-2 0 0,-5 1 0-3,-2 4 0 4,-1 0 0-1,1 0 0 0,4 0 0-2,5 0 0 1,5 0 0 2,9 0 0-1,0 0 0-2,4 0 0 1,0 0 0 2,4 0 0-1,-8 0 0-3,1 0 0 4,3 0 0-2,-8 0 0 2,0 0 0-4,1 0 0 4,-3 0 0-1,3-8 0 0,-3 3 0-2,6 2 0 2,1 3 0 0,-9 0 0 0,-1 0 0-2,-1 0 0 1,-6 0 0 2,4-3 0-2,4-3 0 0,2 4 0 0,3-1 0 1,6-3 0 1,-8-2 0-3,15-5 0 2,-3-2 0 0,3-2 0 0,-6 2 0-2,-4 1 0 2,-9 4 0 0,-2 4 0 1,-1 2 0-5,8 4 0 4,2 0 0 1,-1-1 0-1,7 1 0-2,0-6 0 1,4 0 0 2,7-2 0-1,2 2 0-3,-3 0 0 4,3 4 0-1,6-4 0-1,-2 0 0 0,15 1 0 1,5 0 0-1,-5 1 0 1,4 0 0-2,-7 4 0 4,3 0 0-4,1 0 0 4,-2 0 0-6,7 0 0 4,2 0 0 1,-2 0 0-1,-2 0 0-2,-5 4 0 2,-2 2 0 0,0-1 0-1,-4-2 0 0,2-3 0 0,-6 0 0 1,-1 0 0 1,-4-10 0-4,-3-5 0 3,0 6 0 0,-5 9 0 1,3 0 0-3,0 0 0 2,-11 0 0-1,-9 12 0 3,-7-4 0-6,-4-4 0 5,0-2 0-1,-6-2 0 0,1 0 0-2,-2 0 0 1,-4 0 0 2,4 0 0-1,-4 3 0-2,-6-3 0 2,-4 2 0-1,-5-2 0 2,-8 0 0-3,2 0 0 1,-4 0 0 1,2 0 0 0,-6 0 0-2,2 0 0 3,-2-2 0-1,1-1 0 1,-3 3 0-4,1 0 0 3,-4 0 0-1,-2 0 0 2,-2 0 0-4,2 0 0 4,-5 0 0-2,5 0 0 2,-7 0 0-3,3 0 0 1,-3-2 0 1,-4-2 0 0,-2 0 0-2,-1-3 0 2,6-16 0 0,3-16 0 1,5-27 0-4,2-15 0 4,-5-6 0-1,1 1 0 0,-4 9 0-3,-11 18-32 3,0 21-118 0,0 38-117 0,0 0-192-1</inkml:trace>
    </iact:actionData>
  </iact:action>
  <iact:action type="add" startTime="6605">
    <iact:property name="dataType"/>
    <iact:actionData xml:id="d1">
      <inkml:trace xmlns:inkml="http://www.w3.org/2003/InkML" xml:id="stk1" contextRef="#ctx0" brushRef="#br0">9131 5463 397 0,'0'0'399'5,"0"0"-244"3,0 0-35 0,0 0-3 0,0 0-49-2,0 0-24 2,20-9-2 0,-20 18-5 0,0 24-14 0,-11 13 4-2,-7 7 2 2,-5 8-2 0,-2 4-9 0,1 0-4-2,1-8-9 2,-1-7 0 0,3-11-2-2,6-10 1 2,2-13-2 0,9-7-1 1,-3-9-1-4,4 0-2 3,3 0 2 0,0 0-3 0,-2 0 2 0,-6 0-1-2,0 0-1 2,-5 0 1 0,3-7-8 0,1-15 6-2,1-8-2 2,-4-13-7 0,5-5-3-2,-2-2 4 2,5 8 0 0,-1 8 5 0,5 17 5 0,0 7 2-2,0 10 0 2,0 0 2 1,-2 0 7-2,2 0 18-1,0 13 1 2,0 23-26 0,0 9 11 0,0 4 8-2,0-2 3 2,0 0 13 0,0-5-6 0,0-5-4-2,16-6 0 3,4-3-1-1,-6-11-7-1,2-5 4 1,2-12 7-2,8 0 4 3,7 0-14-2,5-12-5 0,5-16 8 1,1 2 3 0,-4 4-3-1,1 2-11-1,-5 6-8 2,-16 6-4 0,-4 0-5 0,-8 4-65-1,-8-3-116 1,0 7-114-1,0 0-288 1</inkml:trace>
    </iact:actionData>
  </iact:action>
  <iact:action type="add" startTime="7544">
    <iact:property name="dataType"/>
    <iact:actionData xml:id="d2">
      <inkml:trace xmlns:inkml="http://www.w3.org/2003/InkML" xml:id="stk2" contextRef="#ctx0" brushRef="#br0">8244 7770 637 0,'0'0'202'4,"0"0"-49"4,0 0-16 0,0 0-44 0,0 0 3-2,0 0 15 3,141-39-9-2,-78 30-32 1,7 1-22-2,-11 3-8 2,-11 1-9 0,-20 4-10 0,-15 0-2-2,-13 0-3 2,0 0-11 0,-25 0-5-2,-39 4-4 2,-24 6 4 0,-9-1 0 0,1-6 1 1,8-1 0-4,17-2-1 4,17 0 0-2,24 0 1 0,15 0 0 0,15 0-1 2,0 0 1-2,42 0 8 0,29 0 0 1,22 0-1 0,-3 0 12 0,-9 6-2-2,-19 11 2 2,-24 0-1 0,-15 0 2 0,-23 3-2-1,0-1-12 0,-7 7-6 1,-37 1 0 0,-6-1-1 0,-2-5 0-3,11 0 1 3,16-10 1 0,12-2 0 0,10-6 3-2,3-3 1 3,5 0 2-2,38 0 4 2,11 0-10-4,-11 0-2 4,-6 0 0-2,-22 0-2-1,-12 0-16 3,-3 0-46-2,0 0-85 2,-5 0-98-4,-19 0-93 4</inkml:trace>
    </iact:actionData>
  </iact:action>
  <iact:action type="add" startTime="9161">
    <iact:property name="dataType"/>
    <iact:actionData xml:id="d3">
      <inkml:trace xmlns:inkml="http://www.w3.org/2003/InkML" xml:id="stk3" contextRef="#ctx0" brushRef="#br0">18636 4511 767 0,'0'0'221'7,"0"0"-87"1,0 0-40 0,0 0-38-1,0 0 3 0,0 0 10 2,0 0-10-2,36 165-6 0,-33-126-11 0,1-7-7 2,-1-4-6-2,7-6-3-1,0-7-9 2,-1 2-2 0,7-10 0 0,3-1 6-2,1-1-6 2,9-2-2 0,-4 0 3 0,2 3 3-2,2-1 0 2,-3 4 0 0,3-1-4 0,-1-3-4-2,1-2-1 3,7-3-3 0,5 0-3-1,6 0 3 0,1 0 0-2,0 0 1 3,-3 0 4-2,0 0 6-1,-1 0 0 2,12 0-3 0,5 0-9 0,6 0 2 0,9-8-4-2,-2 3-2 2,6-4 1 0,-9 1 2-2,-7 2-3 3,-3 0-2-2,-5 3 6 2,-4 3 0-4,5 0-3 3,4 0 2 0,-2-2-1 0,9-1-2-1,-7 0 0 0,6-4-2 1,-5 3 1 0,2 1 2-2,-4 1 1 1,-2 2-2 2,5 0 2-1,0 0 0-2,2 0-2 2,2 0-2 0,2-4 1 0,8-5 1-2,0 1-2 3,4 3 1-2,-3 3 0 2,-5 2 1-4,-5 0-2 3,1 0 2 0,-2 0 2 0,7 0-3-2,3 7 0 2,5 1 0 1,3-3 2-2,-1-1-3-1,-3 0 0 2,-6-4-1 0,-7 0-3 0,-2 0 4-2,-1 0 1 2,1 0 4 0,4 0-4 0,-6 0 2-2,8-8-3 3,4 3 0-2,-4 1 0 2,-1-2 0-4,-1-3 0 3,-5 1 0 0,-6 3 0 0,-2-2 0 0,-1 2 0-2,4 5 0 3,-2-3 0-2,1 3 0-1,-4 0 0 2,-2 0 0 0,-10 0 0 0,-2 3 0 0,-8 6 0-2,3-1 0 2,-5 0 0 0,-1 1 0-2,1-3 0 3,6-2 0-2,5 1 0 2,9 5 0-2,-3-3 0-1,7 0 0 2,-3 1 0 0,-6-2 0-2,1 5 0 2,-7-3 0 1,-6 4 0-3,-11-4 0 4,-3-3 0-5,-4 2 0 1,-4-2 0 2,-1 3 0-2,1-1 0 2,0-5 0 0,-4 1 0 0,-2-3 0-2,-3 0 0 3,-3 0 0-2,7 0 0 2,-2 0 0-3,6-20 0 1,2-22 0 2,-8-2 0-2,-3-4 0 0,-2 0 0 1,0 3 0 0,0 2-13-1,-23 7-33 0,-20 5-56 1,-18 12-67 0,29 19-84-1,-6 0-117-1</inkml:trace>
    </iact:actionData>
  </iact:action>
  <iact:action type="add" startTime="10759">
    <iact:property name="dataType"/>
    <iact:actionData xml:id="d4">
      <inkml:trace xmlns:inkml="http://www.w3.org/2003/InkML" xml:id="stk4" contextRef="#ctx0" brushRef="#br0">21426 4864 293 0,'0'0'164'7,"0"0"-25"1,0 0 32-2,0 0-61 2,0 0-14 0,0 0-10 0,0 0 2-2,4 5-21 2,-4 15-16 0,-4 8-17 1,-19 6-4-4,-11 7 1 3,1 6-6 0,-8-2-11 0,-1 2-6-1,2 1 0 0,-4-1-2 2,1 0 3-2,2 2 3 0,-2-4-2 2,5-2 0-3,2 1-2 3,-3-5-1-4,10-4-4 4,-7-1 2-1,4-7 0 0,4 2-3-3,1-1 4 3,0 0 1 1,7 3 0-2,-3-4 5 2,6-2-2-4,-2-5-2 3,7-3 0 0,3-12-6-1,5-2-2 0,4-3 1 2,0 0-2-2,0 0-2 0,0-16 0 0,0-25 3 2,0-3 1-1,0-6-1-2,2-2 2 1,5 0-2 2,-3-2 1-1,-1 1-1-2,-3 2 0 2,0 16 0-1,0 9 0 2,0 18 0-4,0 8 1 3,0 0 0 0,0 0 2 0,0 0-1-2,0 5 1 2,0 20 2 1,-7 9 5-2,-2 1 4 0,6 12 3 1,-7-2 2 0,4 2 1-1,2-2-7 0,0 0 3 0,4-6 7 2,0 4-4-1,0-7 2-3,0-3 2 3,0-4 1 1,8-7-1-2,13-9 4 0,8-5 1 1,8-8-5-1,17 0-8 2,8-17-2-3,9-21 7 2,9 3 11 0,-6 3-6-1,0 10 5 0,-13 8-2 1,-15 9-28 0,-17 2 0-1,-13 3 0-1,-15 0 0 2,-1 0 0 1,0 0 0-2,0 0-52-1,3 0-81 2,2 0-83 0,-5 0-99 0,0 0 66-1</inkml:trace>
    </iact:actionData>
  </iact:action>
  <iact:action type="add" startTime="19043">
    <iact:property name="dataType"/>
    <iact:actionData xml:id="d5">
      <inkml:trace xmlns:inkml="http://www.w3.org/2003/InkML" xml:id="stk5" contextRef="#ctx0" brushRef="#br0">24860 4760 817 0,'7'0'200'5,"-7"0"-69"3,0 0-55 0,0 0-24-2,0 17-7 2,0 11-1 1,0 3 3-2,0 0 10-1,0 3-3 2,0 0 2 0,0-1-13 0,0-2-2 0,0-6-16-2,0-2-1 2,0-13-8 0,0-4-2-2,3-2 2 3,4-2-1-2,3 2-1 2,8 3-5-4,1 2 0 3,1-4 0 0,3 2 0 0,6-2 1-2,0-3-3 2,10 1 0 0,2 0 3 0,2 1 3 0,2-2-1-2,-4 3 9 3,-6 5-8-1,2-7 6-2,0 4-11 1,3-2 2 2,-4 0-3-2,8-5 0 0,4 2-5 1,4-2 2 0,4 0 0 0,8 0-1-3,-4 0 3 3,-7 0-4 1,-5 0 3-1,-4 0 4 0,-7 0 2-3,0 0 1 3,-4 0-6 1,-3 0 4-3,4 0-7 2,-1 0 0 0,5 0-3 0,1 0 0-2,6 0 0 2,4 0 0-1,2 0 0 1,1 0 0-1,4 0 0 1,-8 0 0-1,6 0 0 2,-8 0 0-4,1 0 0 3,1 0 0 0,-9 0 0 0,1 0 0-1,1 0 0 0,7 0 0 2,4 0 0-2,9 0 0 0,1 0 0 0,3 0 0 2,1 0 0-2,-3 0 0 0,1 0 0 1,0 0 0 0,5 0 0 0,2-7 0-2,2-1 0 2,-1 3 0 0,11 3 0 0,1-2 0-3,3 4 0 3,0 0 0 1,3-3 0-1,-6 0 0-2,-4 3 0 1,8-5 0 2,2-1 0-1,-6 3 0-2,3-2 0 1,-4 0 0 1,-5 1 0 1,-1 0 0-3,5-3 0 2,-8 5 0-1,3-4 0 2,-6 1 0-4,-1-1 0 4,1 0 0-2,4 1 0 3,3-4 0-6,9 6 0 5,0 0 0-1,0 3 0-1,0 0 0 0,-7 0 0 1,-9 0 0 0,-1 0 0 0,4 0 0-2,2 3 0 2,4-3 0-1,9 0 0 2,3 0 0-4,5 5 0 3,-5 2 0 0,-4 4 0 1,-4-4 0-4,-10 5 0 4,-6-5 0-1,2-3 0 0,-3 0 0-2,7-2 0 2,2-2 0 0,1 0 0 0,-3 0 0-2,-7 0 0 2,-8 5 0-1,-4-2 0 1,-1 4 0-1,-5-5 0 1,-5 1 0-1,-8-3 0 3,-3 0 0-5,-5 0 0 3,-4 0 0-1,5 0 0 2,-5 0 0-3,-1 0 0 2,1 0 0-1,0 0 0 2,5 0 0-4,-5 0 0 3,4 0 0 0,-8 2 0 1,8 4 0-4,-11-2 0 3,3-2 0 0,-5-2 0 1,1 1 0-2,1 6 0 0,2-4 0 0,4 4 0 1,-5-3 0-1,2-1 0 0,0-3 0 2,6 0 0-1,0 0 0-2,-5 0 0 2,-1 0 0 0,-13 0 0 1,6 0 0-5,-1 0 0 4,4 0 0 0,4 0 0 0,0 0 0-2,6-17 0 2,1-3 0 0,3-11 0 0,3-14 0-1,-1-17 0 1,3-19 0-1,-5-3 0 2,-6 9 0-3,-7 19-21 2,-7 22-15 0,-5 13-35 0,-5 10-64-3,0 8-104 4,-8 3-83-2,-16 0-275 2</inkml:trace>
    </iact:actionData>
  </iact:action>
  <iact:action type="add" startTime="21217">
    <iact:property name="dataType"/>
    <iact:actionData xml:id="d6">
      <inkml:trace xmlns:inkml="http://www.w3.org/2003/InkML" xml:id="stk6" contextRef="#ctx0" brushRef="#br0">27021 5142 647 0,'0'0'239'7,"0"0"-133"-1,0 0-6 2,0 0-22 0,0 0-40 0,0 0 23-2,0 0 15 3,-72 131-25-2,44-87-9 2,2 4-11-4,-4 1-9 3,-11 20-2 0,2 10-3 0,-5 5 3-2,2 5-4 2,3-8 0 1,-1-2-6-2,3-2 2 1,1-10-5-1,6-6 1 0,-1-12 5 1,5-9-1-2,9-8 1 2,-4-7-4 1,6-1-5-1,-3-4 0-3,-1 2-2 4,-1-2 2-2,5-1-2 2,0-1-2-3,2-8 2 1,8-5 0 2,-2-1-4-2,3-4 1-1,4 0-1 2,0 0 2 1,-2 0-6-2,-1 0 6 0,-4 0-6 0,-2-15 6 2,1-7 2-2,-5-5-1 0,-1-7-1 1,-3-10-3 0,1 0 3 0,-4-9-2-3,7 2-2 4,6 9 0-1,-5 12 3 1,11 10 1-5,1 16 0 4,0 1 0 0,-3 3 2 0,3 0 1-2,0 0 1 2,0 0 3 0,0 0 12 1,0 0 16-2,0 3 9 0,0 25-4 1,0 12-27-1,0 5 3-1,0 2 0 2,3 1-7 2,-2-8 4-1,3-7-6-3,1-8 2 2,0-8-2-2,0-5 6 3,3-4-6-5,4-1 9 4,-3 3 3 1,7-1-4-1,5-4-6-3,3 1 3 3,6 0-3 0,3-6-7 0,8 0 5-1,10 0-7 0,8-12 0 1,12-25 0 0,5-10 1-1,3-7-1 0,0 4 0 2,-5 4 1-1,-16 19-1-2,-16 7 0 2,-21 12-5-1,-13 4-30 2,-8 4-81-4,0 0-100 3,-8 0-123 0</inkml:trace>
    </iact:actionData>
  </iact:action>
  <iact:action type="add" startTime="23776">
    <iact:property name="dataType"/>
    <iact:actionData xml:id="d7">
      <inkml:trace xmlns:inkml="http://www.w3.org/2003/InkML" xml:id="stk7" contextRef="#ctx0" brushRef="#br1">18353 3149 429 0,'0'0'419'6,"0"0"-249"2,0 0-55-2,0 0-56 2,0 0-28 0,0 0-5-2,-39-15 6 2,-5 15 1 1,-5 0 4-2,-12 0-11 2,2 10-1-4,-7 0-1 3,3 7-1 0,-5 4-8 0,2 2 1-2,5 2-6 2,-1 7 2 0,9-2-6 0,-1 4-1-2,7-1-2 3,4 6 1 1,2 9 1-4,4 8 5 2,3 6 6 0,5 6 1 0,9 4-11-2,4 5 0 1,15-2 0 2,1 4-2-2,0-2 4 2,17 0 4-4,35-1 7 3,9-5-7 1,19-13 1-2,8-12 11-1,17-21-6 2,15-20-8 0,16-5 1 0,5-13 5-1,10-40-4 0,-8-15 1 2,-5-10 3-1,-18-13-3-2,-13-5-7 1,-27-2 1 1,-23-7-3 0,-30-9-4-2,-27-6 0 2,0-9-2 0,-64 4-1 1,-36 1-4-4,-33 13-22 4,-19 12-37 0,-8 18-36-2,97 74-66-1,12 7-222 1</inkml:trace>
    </iact:actionData>
  </iact:action>
  <iact:action type="add" startTime="24826">
    <iact:property name="dataType"/>
    <iact:actionData xml:id="d8">
      <inkml:trace xmlns:inkml="http://www.w3.org/2003/InkML" xml:id="stk8" contextRef="#ctx0" brushRef="#br1">25811 3408 501 0,'0'0'241'9,"0"0"-194"-6,0 0 26 5,0 0-21 0,0 0-13 0,0 0-3 0,0 0 0-2,-586-25 12 2,482 77 10 0,4 14-3-2,6 18-10 2,8 11 2 0,12 10-6 0,15-1 4 0,27 0-1-2,27-6-9 2,5 1-7 1,48-10 4-1,45-10-4-2,23-14-10 1,26-22 2 1,13-22-11 0,22-21-5-1,-3 0 4 1,-10-37-6-1,-27-24 0 2,-39-18-1-4,-45-18-1 4,-30-17-2-1,-23-9 1-2,-18-6 1 2,-51-6-4 0,-26-3-35-1,-18 0-42 2,-19 18-81-3,71 94-92 1,9 12-696 1</inkml:trace>
    </iact:actionData>
  </iact:action>
  <iact:action type="add" startTime="25764">
    <iact:property name="dataType"/>
    <iact:actionData xml:id="d9">
      <inkml:trace xmlns:inkml="http://www.w3.org/2003/InkML" xml:id="stk9" contextRef="#ctx0" brushRef="#br1">15205 6376 262 0,'0'0'299'7,"0"0"-118"-1,0 0-45 1,0 0-47 1,0 0-18 1,0 0-6-4,60-42-24 4,-80 42-11-2,-29 0 20-1,-12 5-7 2,-6 15-9 1,-11 3 1-2,-6 8-12-1,-3 6-9 3,6 8-5-2,-3 11 4 2,13 8 9-4,14 15 1 5,1 10-5-2,18 10-1 1,18 16 5-3,20 9-1 1,0 8 10 1,53 11 1 0,44-1-2-1,22-9 2 2,23-17-13 0,6-29 5-3,-4-35 2 0,2-49-3 2,-1-3-6-1,-9-82-13 1,-8-40-4-2,-11-38 0 5,-24-22 0-5,-26-10 0 3,-34 7-2-4,-33 16 1 2,-12 31 0 1,-69 25-3 0,-32 22-24 0,-24 19-68-2,67 70-55 3,5 2-185-2</inkml:trace>
    </iact:actionData>
  </iact:action>
  <iact:action type="add" startTime="28163">
    <iact:property name="dataType"/>
    <iact:actionData xml:id="d10">
      <inkml:trace xmlns:inkml="http://www.w3.org/2003/InkML" xml:id="stk10" contextRef="#ctx0" brushRef="#br2">16828 7053 547 0,'0'0'287'7,"0"0"-111"-1,0 0-33 3,0 0-36-2,0 0-14-1,0 0-12 2,6 90-39 0,-69 7-14 0,-2 14 43-2,-4-4-16 2,6-9-1 0,7-7-11 0,8-16-15-2,15-21-9 3,12-23-9-2,21-21 2 1,11-10 1-2,65-5-3 2,39-42-5 0,34-26-4 1,16-15 1-1,2-4-1 0,-34 13 1 1,-38 22 1-2,-39 24-3 0,-33 24 9-1,-23 9 7 3,0 15 12-4,-46 56 13 2,-34 30-26 0,-20 13-12 2,-4-8 6-2,11-13 3 0,22-19 10 1,23-26-6 0,27-22-6 0,21-22-5-3,4-4-5 3,73-13-2 0,47-41 2 0,42-27 0-2,21-21-3 3,5 1 1-1,-26 19-5-1,-49 33 7-1,-50 29 0 2,-50 20 6 0,-17 28 0 0,-40 50 5-2,-45 33-11 2,-12-2 1 1,0-8 2-1,20-26-1-3,18-21 1 4,24-23-2-2,19-21 0 3,16-10-1-5,10 0-1 3,64-33-2 0,47-29 2 0,48-20 1-2,38-22-2 2,25-8-1 0,-21 17 6 0,-53 28-4-2,-71 36 2 1,-58 31 0 1,-29 19 9 0,-50 69-6-2,-50 29-4 2,-27 19 0 0,-7-16 0 1,23-28 0-3,31-26 0 2,31-36 0 0,34-20 0 0,15-10 0-3,57-10-6 3,57-49 2 1,54-18 4-1,45-24 0-2,28-18 0 2,-3-3 0 0,-27 15 1-1,-57 33 1-1,-71 42-1 2,-53 32-1 0,-30 29 6 0,-46 63-6-1,-48 26-5 1,-24 13 1 0,2-17 3 0,22-30-2-2,24-28 2 2,33-24 0 0,21-19 1 0,16-13 0-3,29 0-1 4,52-37-4-1,39-25 1 0,15-15 2-2,17-6-1 1,-11 4 0 2,-16 26-18-1,-39 22 8-3,-28 23 3 4,-29 8 4-2,-26 37-17 2,-3 32-40-3,-32 16-53 2,-31-1-71 0,22-53-25 0,11-8-121-2</inkml:trace>
    </iact:actionData>
  </iact:action>
  <iact:action type="add" startTime="29514">
    <iact:property name="dataType"/>
    <iact:actionData xml:id="d11">
      <inkml:trace xmlns:inkml="http://www.w3.org/2003/InkML" xml:id="stk11" contextRef="#ctx0" brushRef="#br2">27263 6438 588 0,'0'0'244'5,"0"0"-93"3,0 0-55 0,0 0-25-1,0 0 5 0,0 0 19 0,0 0 24 2,67 104-69-2,-131 4 26-1,-13 18 32 2,-5 5-24 0,-4-8-19 0,11-12-23-2,18-32-19 3,20-32-3-2,21-30-14 2,13-17-6-4,3 0-1 3,52-17-4 0,55-34 5 0,44-24 0-2,13-21 0 3,10-5-3 1,-28 10-3-2,-37 27 5-1,-48 31 1 0,-43 26 0 0,-18 7 5 1,-27 47 1-4,-53 47 13 5,-20 28-16-2,-9 5 2 2,4-13-4-4,25-24 2 4,16-31 2-1,34-31-1 0,20-19-4-3,10-9-2 3,53 0 2 1,54-36 5-1,54-18-5-2,50-31-3 1,49-27 2 1,25-27-6 1,-33 14 7-3,-65 30 0 1,-89 46 2 2,-73 49 0-1,-28 12 2-2,-91 75 15 1,-45 36-15 2,-31 20-2-2,-2-4-1 0,24-29 0 2,33-29 3-2,43-35-3 1,38-23 0-3,27-19 0 3,9-4-1 0,83-17 0 1,56-31 1-4,63-23 0 4,44-27-2-1,42-39-6 0,11-18-5-3,-31 9-15 4,-73 37 2-2,-87 55 19 1,-72 42 6-2,-38 15 2 2,-58 76 8 0,-56 36-9 0,-37 26 1-2,0-3-2 3,21-17-3-2,34-38 2 2,41-32 1-4,23-27 0 4,32-24 0-2,3 0-3 1,77-32 3-2,37-34 0 2,51-21 0 0,22-19 3 1,14-20-3-3,-2 0-6 1,-41 21 1 2,-48 40-4-2,-54 48 9-1,-49 26 4 3,-10 79 5-2,-66 40-4 1,-27 21-3-1,-7-13-1 1,12-35 0 0,24-39 0 0,23-29-1-3,22-22 0 3,19-11-1 0,8 0 0 0,64-34-1-2,38-27 0 2,41-24-1 1,17-13 1-1,22-15 1-2,-6 7 0 1,-20 9 1 2,-60 33-2-1,-50 40 4-3,-51 24-1 4,-19 64 0-2,-71 66 8 2,-28 38-8-3,-12 9-2 2,11-21 0-1,22-42 1 3,25-41-19-5,27-36-15 3,25-21-27 0,14-12-19-1,3-4-1-1,0 0-48 2,7-27-78 1,19-3-226-2</inkml:trace>
    </iact:actionData>
  </iact:action>
  <iact:action type="add" startTime="36983">
    <iact:property name="dataType"/>
    <iact:actionData xml:id="d12">
      <inkml:trace xmlns:inkml="http://www.w3.org/2003/InkML" xml:id="stk12" contextRef="#ctx0" brushRef="#br0">6654 11356 468 0,'0'0'447'7,"0"0"-312"-1,0 0-48 2,0 0-7 0,0 0-24 0,0 0-13-2,0 0 18 2,0-33-3 0,0 1-21 0,0-2 6-2,6-2 2 3,7-9-7-2,-2 0-13 2,7-3-4-4,0 7-9 3,6 0 5 0,-7 8 0 0,3 9 7-2,-4 6-2 2,-4 6 2 0,1 2 8 0,6-2-7-2,-3 2-5 2,1 3-6 0,8-1 0 0,1-1 0-2,4 7 7 3,9-4-2 0,2 6 2-1,0 0-2-2,2 0-2 3,1 0 5-2,2 0-4 2,-3 0-1-4,5 4-3 3,-1 11-14 0,-1 8 0 0,-2-3 0-2,-1-1 0 2,-2 1 0 0,2-1 0 0,1 2 0 0,6-2 0-2,-3-2 0 4,6-2 0-4,-5-8 0 0,1-1 0 2,2 1 0 0,-4-5 0 0,6-2 0-2,7 3 0 3,-4-1 0-2,2 1 0 2,2 2 0-4,-8-1 0 4,4 1 0-2,-4 1 0 1,-1-4 0-2,-2 4 0 2,-4-3 0 0,2 0 0 0,-7-3 0-1,-3 0 0 0,-1 0 0 2,0 0 0-2,-4 0 0-2,7 0 0 4,-6-6 0-1,5-5 0 0,1-1 0-3,-2-1 0 5,0-2 0-3,1-2 0 2,-5 2 0-4,3-2 0 3,1-2 0 0,0 1 0 0,5-1 0-2,-1-11 0 2,0 2 0 1,2-2 0-1,5-1 0-1,6-3 0-1,1-3 0 4,-3-1 0-4,0-8 0 0,-4 4 0 2,-8 0 0 1,-6 3 0-1,-5-4 0-2,-2 1 0 2,-4 0 0 0,-4 6 0 0,-7 8 0-3,-2 9 0 3,-4 10 0 0,-5 5 0-2,-1 4 0 0,0 0 0 2,0 0 0 0,0 0 0 0,0 0 0-2,0 23 0 3,0 11 0-1,0 20 0 0,-7-2 0-3,0 8 0 4,1-2 0-1,2 2 0 0,1-6 0-2,3-5 0 3,0-9 0-3,0-13 0 2,0-6 0-2,0-4 0 2,0-8 0 0,7 4 0 0,13-2 0-1,12 0 0 1,9 1 0 0,7-2 0 0,4 2 0-3,9-2 0 4,1-5 0-1,12-5 0 0,6 0 0-2,4 0 0 1,0-27 0 1,0-6 0 0,0 0 0-2,-3-2 0 3,-4 2 0-1,6 2 0 0,-2 6 0-3,7 0 0 4,5 5 0-1,7 3 0 0,0 2 0-3,10-2 0 3,-10 1 0 1,-3 2 0-1,-10 0 0-2,-14 6 0 2,-8 5 0-1,-8 1 0 1,-10-2 0-2,6 4 0 2,2 0 0 1,-3 0 0-2,1 0 0 0,-2 0 0 1,-7 0 0 0,-4 0 0 0,-8 0 0-2,-1 0 0 1,-4 0 0 1,9 9 0 1,-4 8 0-3,10 0 0 2,-4-6 0 0,5 0 0-1,2-5 0-1,8-1 0 2,6-3 0 1,11-2 0-2,11 0 0-1,3 0 0 2,6 0 0 1,4 0 0-2,-4 7 0-1,1-4 0 3,0-1 0-2,-5-2 0 2,10 0 0-3,4 0 0 1,5 0 0 1,1 0 0 0,-7 0 0-1,1 0 0 1,-3 0 0 0,-4 0 0 0,-6-12 0-2,-6 5 0 1,-6-4 0 2,-4 2 0-2,-4 1 0 0,-6-4 0 1,3 5 0 0,-5-3 0 0,-2 2 0-2,2-1 0 2,-1-1 0 0,0-2 0 0,7 0 0-3,0 2 0 3,-1 2 0 0,3-5 0 1,-6-4 0-3,7 4 0 1,-3-7 0 2,-1 4 0-1,8-2 0-2,5 5 0 2,4 7 0-1,3 3 0 2,6 3 0-4,5 0 0 3,0 0 0 0,10 0 0 1,-5-2 0-4,1-13 0 4,6-2 0-1,3-6 0 0,6 1 0-2,5 5 0 1,3 6 0 2,1 11 0-1,4 0 0-3,-4 0 0 3,11 0 0 0,-4 11 0 0,9 2 0-2,2-11 0 2,-5-2 0 0,-2 0 0 0,-3 0 0-1,-1 0 0 1,2 0 0-1,-2 0 0 1,-8 0 0-2,-2 0 0 3,-9 0 0-2,-3 0 0 2,5 0 0-4,-1 0 0 3,-1 2 0 0,-3 1 0 0,-12-3 0-2,-9 0 0 3,-7 0 0-2,-3 0 0 2,-2 0 0-4,-1 0 0 3,-4 0 0 1,-4 0 0-1,-8 0 0-2,-4 0 0 1,-2 0 0 1,-4 0 0 0,11 0 0-2,2 0 0 3,-2 0 0-1,4 0 0 0,-4 3 0-2,0 6 0 2,-2-2 0-1,-7 3 0 2,0-2 0-3,-1-3 0 1,3 2 0 2,2-2 0-1,4-2 0-3,1 2 0 4,-5 7 0-1,1-1 0 0,-4 2 0-3,-6 5 0 3,-2-4 0 1,-9-6 0-1,-1 1 0-2,-4-1 0 2,3 2 0 0,-4 7 0 0,6 4 0-2,-2 6 0 2,-2 7 0 0,2 0 0-1,-5 3 0 0,0 0 0 1,-1-7 0 0,-5 0 0 0,-3-1 0-2,1-6 0 1,-5-4 0 2,1 1 0-1,-1 12 0-2,-4 8 0 1,2 12 0 1,-1 4 0 0,-4-11 0-1,0-13 0 1,1-19 0-1,-9-7 0 2,2-6 0-4,-3 0 0 3,0 0 0 0,0 0 0 0,0 0 0-2,0 0 0 2,0 0-117 0,0 0-181 0,0 0-102-1</inkml:trace>
    </iact:actionData>
  </iact:action>
  <iact:action type="add" startTime="41323">
    <iact:property name="dataType"/>
    <iact:actionData xml:id="d13">
      <inkml:trace xmlns:inkml="http://www.w3.org/2003/InkML" xml:id="stk13" contextRef="#ctx0" brushRef="#br3">13725 10768 263 0,'0'0'226'9,"0"0"-122"-5,0 0 5 4,0 0 15 0,0 0 18 0,0 0-18-2,0 0-16 2,-405 228 8 0,218-152-14 0,-35-2-30-1,-49 1 7 0,-72 10-17 1,-72 21 7 1,-54 18-12-1,-30 14-15 0,18 7-20 0,26 1 10 0,33 2 1-2,40-5-9 1,46-12-21 1,55-15-3-1,58-17-3 1,65-24-7 0,52-25 8-1,51-16-9 1,30-20-3-2,25-5-4 1,0-4-10 0,32-3-10-1,13-2-148 3,-9 0-91-1,-5 0-236-1</inkml:trace>
    </iact:actionData>
  </iact:action>
  <iact:action type="add" startTime="42315">
    <iact:property name="dataType"/>
    <iact:actionData xml:id="d14">
      <inkml:trace xmlns:inkml="http://www.w3.org/2003/InkML" xml:id="stk14" contextRef="#ctx0" brushRef="#br3">30804 10451 707 0,'0'0'193'3,"0"0"-141"5,0 0 64 0,0 0 4 0,0 0-1-2,0 0 6 2,-1717 261 5 1,1131-126-31-2,-26 14-22 2,-14 15-14-4,10 2-30 3,35-16-33 0,55-2-4 0,75-19-8-2,78-6-5 3,92-11 9-2,83-19 2 0,79-25-7 1,78-23 1-1,41-12 12 2,33-14-11-1,37 1-61-3,4-10-83 3,-20-10-69 1,-11 0-292-3</inkml:trace>
    </iact:actionData>
  </iact:action>
  <iact:action type="add" startTime="48327">
    <iact:property name="dataType"/>
    <iact:actionData xml:id="d15">
      <inkml:trace xmlns:inkml="http://www.w3.org/2003/InkML" xml:id="stk15" contextRef="#ctx0" brushRef="#br2">3930 16437 809 0,'0'0'273'7,"0"0"-191"1,0 0-1-2,0 0 35 2,0 0-33 0,0 0 20 0,0 0 1-1,84 0-14 0,-7 0-39 1,30 0 6-1,47 0-4 0,30-26-4 1,26-2-7 1,13 7-17-2,-10 9 2-1,-15 0-25 3,-29 10-2-2,-30 2 0 2,-40 0 0-4,-25 0 0 3,-22 0 0 0,-27 0 0-2,-21 0 0 3,-4 0-43-2,-1 0-88 2,-62 0-92-1,-38 9-12-2,37 1-70 2,-6-7-328 0</inkml:trace>
    </iact:actionData>
  </iact:action>
  <iact:action type="add" startTime="48740">
    <iact:property name="dataType"/>
    <iact:actionData xml:id="d16">
      <inkml:trace xmlns:inkml="http://www.w3.org/2003/InkML" xml:id="stk16" contextRef="#ctx0" brushRef="#br2">3788 16844 808 0,'0'0'228'6,"0"0"-83"2,0 0-19 1,0 0-25-3,0 0-27 2,0 0 20 0,209-31 19-1,-72-10-8 1,36-11-20-2,20 13-11 3,0 14-16-2,-14 8-22 0,-24 17-36 0,-15 0 0 1,-19 0 0-2,-18 0 0 2,-22 0 0 1,-17 0 0-1,-16 0 0 0,-15 0 0-2,-14 0 0 2,-12 0 0 0,-7 0-93 0,0 0-57-2,0-28-86 2,-7 11-42 0,-9 0-136 0</inkml:trace>
    </iact:actionData>
  </iact:action>
  <iact:action type="add" startTime="49160">
    <iact:property name="dataType"/>
    <iact:actionData xml:id="d17">
      <inkml:trace xmlns:inkml="http://www.w3.org/2003/InkML" xml:id="stk17" contextRef="#ctx0" brushRef="#br2">5268 15849 581 0,'0'0'305'6,"0"0"-146"4,0 0-14-4,0 0-16 0,0 0-27 2,0 0-11 2,139 93 6-3,-69-50-11-2,12 13-15 3,13 8-11 0,0-2-7 0,-1-2 0-2,-7-13-15 2,-11-8-9 0,-20-7 0 0,-17-8-10-1,-15-7-19 0,-14-5 0 1,-7-3 0 0,-3 10 0-2,-3 11 0 2,-46 15 0 0,-15 24 0 0,-17-3 0-1,-6 10 0 0,-8-6 0 2,8-1 0-1,5-5 0-3,8-3 0 4,14-4 0-1,13-10 0-1,13-7 0 0,11-9 0 0,10-20 0 2,10-4 0-2,3 1-83 0,0-4-71 0,0-4-114 2,0 0-133-2</inkml:trace>
    </iact:actionData>
  </iact:action>
  <iact:action type="add" startTime="50968">
    <iact:property name="dataType"/>
    <iact:actionData xml:id="d18">
      <inkml:trace xmlns:inkml="http://www.w3.org/2003/InkML" xml:id="stk18" contextRef="#ctx0" brushRef="#br2">7480 15624 822 0,'0'0'255'7,"0"0"-192"-2,0 0-32 3,0 0-4 0,0 0 15 0,0 0 18-2,0 0 10 2,-190-62 0 0,116 83-6 0,-16 35 12-2,-11 30-10 2,-6 25-11 0,2 12-30 0,8 4-12-2,14-7-9 3,23-7 3-2,10-18-2 4,30-16 26-7,10-17 16 3,10-8 5 1,40-7-19 1,60-8-14-3,53 3-19 2,35-16 1 0,5-9-2-1,-13-11-2 0,-34-3 1 0,-37-3-8 1,-30 0-8 0,-26 0-44-2,-26-20-66 2,-14-25-76 0,-13 16-86 0,-3-2-340-1</inkml:trace>
    </iact:actionData>
  </iact:action>
  <iact:action type="add" startTime="51402">
    <iact:property name="dataType"/>
    <iact:actionData xml:id="d19">
      <inkml:trace xmlns:inkml="http://www.w3.org/2003/InkML" xml:id="stk19" contextRef="#ctx0" brushRef="#br2">8047 16206 557 0,'0'0'428'6,"0"0"-278"2,0 0-44 0,0 0-6-2,0 0-19 2,0 0-13 0,-112 225 16 2,106-163-19-6,6-11-14 4,6-12 1 0,42-8-11 0,19-11-22-2,9-18-17 2,6-2-2 0,-3-10-3 0,-9-46 1-2,-9-13-3 3,-10-12 2-2,-17 3-2 3,-9 10 3-6,-15 23-3 4,-4 28 5 0,-6 9 1 0,0 8-1-1,0 0 7 0,0 45 11 2,-3 19-5-1,-6 15-10-2,9 2 2 2,0-5-4-1,0-11 0 2,0-12-1-1,9-19-39-2,14-20-58 2,11-14-79 0,-23 0-48-3,9-3-183 4</inkml:trace>
    </iact:actionData>
  </iact:action>
  <iact:action type="add" startTime="51764">
    <iact:property name="dataType"/>
    <iact:actionData xml:id="d20">
      <inkml:trace xmlns:inkml="http://www.w3.org/2003/InkML" xml:id="stk20" contextRef="#ctx0" brushRef="#br2">8919 16715 531 0,'0'0'432'4,"0"0"-291"4,0 0-12 0,0 0-3 0,0 0-28-1,0 0-5 0,44-390-6 1,-33 339-5-2,11 8-16 3,6 12-27-2,11 6-15 1,6 12-14 0,14 1-10-2,8 10-8 2,-6 2-57 0,4 0-54 0,-13 8-51-2,-46 6-77 2,4 3-244 0</inkml:trace>
    </iact:actionData>
  </iact:action>
  <iact:action type="add" startTime="52017">
    <iact:property name="dataType"/>
    <iact:actionData xml:id="d21">
      <inkml:trace xmlns:inkml="http://www.w3.org/2003/InkML" xml:id="stk21" contextRef="#ctx0" brushRef="#br2">9637 16249 749 0,'0'0'262'7,"0"0"-110"-1,0 0-28 2,0 0 4 0,0 0-44 0,0 0-1-2,93 463 1 2,-80-442-5 0,-3-17-12 0,3-4-25-2,7-8-20 2,11-40-16 0,18-27-4 0,-4-21-1-2,1-3 1 3,-5 7-2-2,-1 8 0 2,-8 16-6-3,-7 14-42 5,-12 15-80-5,-3 16-67 2,-10 23-87-4,0 0-319 4</inkml:trace>
    </iact:actionData>
  </iact:action>
  <iact:action type="add" startTime="52263">
    <iact:property name="dataType"/>
    <iact:actionData xml:id="d22">
      <inkml:trace xmlns:inkml="http://www.w3.org/2003/InkML" xml:id="stk22" contextRef="#ctx0" brushRef="#br2">10405 16231 834 0,'0'0'177'3,"0"0"-58"2,0 0-55 3,0 0-35 0,0 0-5 0,0 0-7-3,280-219-12 3,-280 183-5 0,-25 8 0 0,-25 17-24 0,-7 11-6-2,0 0 10 2,10 35 20 0,10 25 4 0,14 13 23-2,10-3 20 2,12 1 22 0,1-7 4-1,0-7-17 2,0-10-20-1,24-10-11 0,8-15-13-3,6-7-12 4,5-15 0-1,2 0-22 1,8-12-12-4,-10-27-42 3,-10-9-55 0,-25 26-31 0,-5 5-175-4</inkml:trace>
    </iact:actionData>
  </iact:action>
  <iact:action type="add" startTime="52649">
    <iact:property name="dataType"/>
    <iact:actionData xml:id="d23">
      <inkml:trace xmlns:inkml="http://www.w3.org/2003/InkML" xml:id="stk23" contextRef="#ctx0" brushRef="#br2">11473 16187 577 0,'0'0'256'5,"0"0"-162"1,0 0 7 2,0 0-36 0,0 0-16 0,0 0 31 0,-578 244 15-2,510-177-9 2,22 9-18 0,19-11-15-1,26-11-2 1,1-18-14-1,20-19-2 2,48-17-14-4,28 0-20 3,14-39-1 0,8-42-3 1,1-32-6-3,-14-25 3 1,-18-17-3 2,-26-14 0-1,-27 4 1-3,-21 4 3 4,-13 29-5-1,0 32-11 0,-15 37 11-2,-14 42-1 1,-1 21 4 2,1 33 7-1,-3 53 8-2,3 47 16 3,11 30 1-2,8 20-10 1,2-3-7-2,0-17-2 1,5-25-5 1,3-34-1 1,0-35-2-3,0-32-13 2,0-34-44-1,8-3-30 1,28-57-130-1,-13 7-84 0,6 0-607 2</inkml:trace>
    </iact:actionData>
  </iact:action>
  <iact:action type="add" startTime="53171">
    <iact:property name="dataType"/>
    <iact:actionData xml:id="d24">
      <inkml:trace xmlns:inkml="http://www.w3.org/2003/InkML" xml:id="stk24" contextRef="#ctx0" brushRef="#br2">12287 15246 782 0,'0'0'191'8,"0"0"-54"-1,0 0-41 2,0 0-27-4,0 0-35 3,0 0-22 0,-44 477-12 0,24-424 0-2,1-7-32 2,5-4-62 0,8-33-100 0,6 4-297-2</inkml:trace>
    </iact:actionData>
  </iact:action>
  <iact:action type="add" startTime="53413">
    <iact:property name="dataType"/>
    <iact:actionData xml:id="d25">
      <inkml:trace xmlns:inkml="http://www.w3.org/2003/InkML" xml:id="stk25" contextRef="#ctx0" brushRef="#br2">12123 16661 414 0,'0'0'463'5,"0"0"-281"3,0 0-39 0,0 0-35-2,0 0-28 2,0 0-40 0,9 20-33 0,-9-20-7-2,0 0-21 3,0 0-87-2,-12 0-121 2,5-17-419-4</inkml:trace>
    </iact:actionData>
  </iact:action>
  <iact:action type="add" startTime="54715">
    <iact:property name="dataType"/>
    <iact:actionData xml:id="d26">
      <inkml:trace xmlns:inkml="http://www.w3.org/2003/InkML" xml:id="stk26" contextRef="#ctx0" brushRef="#br2">12550 15035 880 0,'0'0'248'5,"0"0"-132"4,0 0-33-2,0 0-29 2,0 0-15-4,0 0 18 3,3 439-28 0,-11-303 1 0,3-6-9-2,-2-14-18 2,1-30-3 0,3-29 0 0,0-24-30-2,3-16-35 2,0-17-70 0,0 0-74 0,0-20-296-2</inkml:trace>
    </iact:actionData>
  </iact:action>
  <iact:action type="add" startTime="55016">
    <iact:property name="dataType"/>
    <iact:actionData xml:id="d27">
      <inkml:trace xmlns:inkml="http://www.w3.org/2003/InkML" xml:id="stk27" contextRef="#ctx0" brushRef="#br2">12504 16648 148 0,'0'0'920'4,"0"0"-703"5,0 0-75-2,0 0-47 2,0 0-50-4,0 0-32 3,38 89-13 0,-35-89-15 0,2-4-49-2,3-36-37 2,-5 14-118 0,1-7-294 0</inkml:trace>
    </iact:actionData>
  </iact:action>
  <iact:action type="add" startTime="56379">
    <iact:property name="dataType"/>
    <iact:actionData xml:id="d28">
      <inkml:trace xmlns:inkml="http://www.w3.org/2003/InkML" xml:id="stk28" contextRef="#ctx0" brushRef="#br2">14678 16962 420 0,'0'0'350'7,"0"0"-132"3,0 0-61-6,0 0-37 4,0 0-26 0,0 0-33 1,0 0-24-3,31-5 3 2,-50-43 35-1,-17-17-3-1,-5-16-18 3,1-18-15-2,5-13 3 1,-4-9-9 0,8 3-2-2,4 4-9 2,3 1-4 1,16 7-7 0,3-1-4-3,5-1-5 2,0 4 2 0,37-12-3 0,10 1 0-2,19-11 0 3,13-9 2-1,7 9-3 0,-2 16-12-1,-9 34-25 0,-9 32-80 2,-10 27-51-3,-51 17-106 1,-3 19-340 0</inkml:trace>
    </iact:actionData>
  </iact:action>
  <iact:action type="add" startTime="56800">
    <iact:property name="dataType"/>
    <iact:actionData xml:id="d29">
      <inkml:trace xmlns:inkml="http://www.w3.org/2003/InkML" xml:id="stk29" contextRef="#ctx0" brushRef="#br2">15152 16589 635 0,'0'0'324'6,"0"0"-141"2,0 0-80-2,0 0-38 2,0 0-19 0,0 0 42 0,19-189 10-2,-9 63-34 2,1-13-15 0,6-16-4-2,-6-6-15 3,1-2-3-2,4 8-15 2,1 10-8-1,7 14-2-2,3 22-1 1,9 25 0 4,5 25 0-7,2 19-1 4,4 28 2 0,-4 12 2 0,4 21-2 0,-7 43 3-2,-3 21-4 2,-10 10-1 0,-14-2 3-3,-13 1-3 4,0-8 2-1,-23-7-2 0,-31-15 0-2,-9-10-2 2,-14-12 2 0,10-9 0 0,3-4-2 0,18-2 4-2,15-1 0 2,11 2-1 0,20 0 1-2,0 6 11 2,10 5 25 0,44 18 3 0,21 5 4 0,11 7-9-2,9 13-12 2,-10-1-1 0,-13-2-2 1,-27 3-15-3,-15-11-6 1,-19-22 0 1,-11-14 0 0,0-18-36-2,-5-17-73 2,-31 0-77 0,16-37-34 1,4-3-105-4</inkml:trace>
    </iact:actionData>
  </iact:action>
  <iact:action type="add" startTime="57566">
    <iact:property name="dataType"/>
    <iact:actionData xml:id="d30">
      <inkml:trace xmlns:inkml="http://www.w3.org/2003/InkML" xml:id="stk30" contextRef="#ctx0" brushRef="#br2">17156 15386 481 0,'0'0'495'4,"0"0"-287"4,0 0-69 0,0 0-57 0,0 0-45-2,0 0-2 2,-13 458-1 0,-14-317-15 0,3-4-3-2,4-5 4 2,4-14-12 0,5-34 11-2,6-35-1 3,5-33 0-2,0-16-11 1,8-20-7 0,40-42-3-2,12-10 2 2,-7 3-2 0,-5 25 3 0,-6 25 1-1,-7 19 2 1,0 0 0 0,-11 45 5-2,-6 17 3 1,-8 7-6 2,-7-9-4-2,-3-13-1 0,0-8-4 1,0-9-8 0,0-17-27-1,0-13-30 1,13 0-40-1,-3-13-83 1,4-19-124 0</inkml:trace>
    </iact:actionData>
  </iact:action>
  <iact:action type="add" startTime="57941">
    <iact:property name="dataType"/>
    <iact:actionData xml:id="d31">
      <inkml:trace xmlns:inkml="http://www.w3.org/2003/InkML" xml:id="stk31" contextRef="#ctx0" brushRef="#br2">17904 16032 479 0,'0'0'304'5,"0"0"-174"1,0 0-2 3,0 0-27-2,0 0-26 2,0 0-5-4,-225 110 6 3,210-65-16 0,5-9-12 0,10 4-15 0,0-5-8-2,38-8-10 2,21-14-13 0,12-9-2 1,3-4-3-4,-10-25 0 3,-4-29-1 1,-17-17-2-2,-10-4 2 1,-12 7 1-1,-14 18 2 1,-7 18 1 0,0 24 0-1,0 8-1-1,0 0 1 3,-28 43 3-3,1 23 5 2,-2 22-1-1,4 5-2 2,9 3-2-2,3-15-2-1,3-19-1 3,9-29-2-1,1-22-32 0,0-11-54-3,14-7-59 4,9-25-100-1,-2-10-262 0</inkml:trace>
    </iact:actionData>
  </iact:action>
  <iact:action type="add" startTime="58330">
    <iact:property name="dataType"/>
    <iact:actionData xml:id="d32">
      <inkml:trace xmlns:inkml="http://www.w3.org/2003/InkML" xml:id="stk32" contextRef="#ctx0" brushRef="#br2">18475 16012 697 0,'0'0'249'7,"0"0"-93"-2,0 0-97 3,0 0-36 0,0 0 5 0,0 0-6-2,-161 110 3 2,145-90 16 0,14 3 27 0,2 2 1-2,0 2-20 3,5 10-20-2,24 2-18 2,-2 6-1-4,-2 3-8 3,-6 3-2 0,-15-12 0 0,-4 6-4 0,-4-4-16-2,-43 3-33 4,-14-11-73-4,28-28-92 0,0-5-345 2</inkml:trace>
    </iact:actionData>
  </iact:action>
  <iact:action type="add" startTime="58961">
    <iact:property name="dataType"/>
    <iact:actionData xml:id="d33">
      <inkml:trace xmlns:inkml="http://www.w3.org/2003/InkML" xml:id="stk33" contextRef="#ctx0" brushRef="#br2">19324 16468 185 0,'0'0'578'6,"0"0"-364"1,0 0-70-1,0 0-55 2,0 0-54 0,0 0-14-2,13-31 13 3,7-51 50-2,4-16-21 1,5 6-19-2,3 10-15 2,1 26-12 0,0 28-3 0,2 11-1-2,-3 17-2 2,3 0-5 0,4 22-4 0,-2 31-1-2,-3 16 2 2,-11 5-3 0,-7 0-1 1,-12-3 1-2,-4-18-5 1,0-14-19 0,0-13-44 0,0-26-18-4,0 0-66 5,16-7-81-2,-8-12-148 2,7-7-256-3</inkml:trace>
    </iact:actionData>
  </iact:action>
  <iact:action type="add" startTime="59289">
    <iact:property name="dataType"/>
    <iact:actionData xml:id="d34">
      <inkml:trace xmlns:inkml="http://www.w3.org/2003/InkML" xml:id="stk34" contextRef="#ctx0" brushRef="#br2">20198 16091 587 0,'0'0'296'8,"0"0"-125"-3,0 0-34 4,0 0-45-2,0 0-15 2,0 0-9-4,-210 189-8 3,210-156 2 0,0 4-18 0,23-12-27-2,34-8-4 2,7-11-12 0,2-6 0 0,-6-9-1-2,-17-38-1 2,-15-14-1 0,-11-8 1 0,-14-13-2-2,-3 1 0 3,0 4-15-1,0 23-30-1,-3 17-47 2,-6 20-87-3,1 17-117 1,5 0-358 2</inkml:trace>
    </iact:actionData>
  </iact:action>
  <iact:action type="add" startTime="59620">
    <iact:property name="dataType"/>
    <iact:actionData xml:id="d35">
      <inkml:trace xmlns:inkml="http://www.w3.org/2003/InkML" xml:id="stk35" contextRef="#ctx0" brushRef="#br2">20559 16493 703 0,'0'0'306'9,"0"0"-148"-6,0 0-102 5,0 0-3 1,0 0 20-2,0 0-14 1,152-306-8-2,-113 232-22 2,-1 27-11 0,4 25-4-2,-1 22 12 2,-4 0 13 0,-2 22-18 0,-7 42-5-2,-14 6-16 2,-6 6 0 0,-8-7-6 0,0-14-22 1,0-12-60-2,0-18-48 1,-5-17-35 1,2-8-124-6,3 0-564 5</inkml:trace>
    </iact:actionData>
  </iact:action>
  <iact:action type="add" startTime="59891">
    <iact:property name="dataType"/>
    <iact:actionData xml:id="d36">
      <inkml:trace xmlns:inkml="http://www.w3.org/2003/InkML" xml:id="stk36" contextRef="#ctx0" brushRef="#br2">21165 16288 698 0,'0'0'301'5,"0"0"-118"2,0 0-61 1,0 0-34-1,0 0-31 2,0 0 3-2,412-7-23-1,-349 7-26 2,-9 0-11 1,-5 0-7-2,-11 0-82-1,-35 0-107 2,-3-5-186 0</inkml:trace>
    </iact:actionData>
  </iact:action>
  <iact:action type="add" startTime="60092">
    <iact:property name="dataType"/>
    <iact:actionData xml:id="d37">
      <inkml:trace xmlns:inkml="http://www.w3.org/2003/InkML" xml:id="stk37" contextRef="#ctx0" brushRef="#br2">21888 15993 713 0,'0'0'222'6,"0"0"-62"2,0 0-50 0,0 0-10-2,0 0-14 2,0 0-14 0,282-23-6-2,-214 20-12 2,3 3-19 0,-6-4-11 0,-4 0-2-2,-12 0-18 2,-16 3 0 0,-12 1-3 0,-13 0 1 0,-8 0-2-1,0 26-1 0,-23 23-7 2,-29 13 6-4,-13 9 1 3,-15-6 1 1,3 1 3-1,5-9-3-2,17-15 2 1,13-8-1 2,24-12 1-1,11-7 5-3,7-10 13 4,0-2 22-2,41-1-3 1,15 5-25-2,5-5-10 2,9-2-4 0,-4 0-1 1,-8 0 1-4,-4 0-12 4,-14 0-49-1,-6 0-57 0,-11-31-71-2,-23 17-52 1,0-3-139 2</inkml:trace>
    </iact:actionData>
  </iact:action>
  <iact:action type="add" startTime="60482">
    <iact:property name="dataType"/>
    <iact:actionData xml:id="d38">
      <inkml:trace xmlns:inkml="http://www.w3.org/2003/InkML" xml:id="stk38" contextRef="#ctx0" brushRef="#br2">22768 16251 808 0,'0'0'226'1,"0"0"-56"-1,0 0-75 0,0 0-26 9,0 0-20-5,0 0-23 2,412-168-17 3,-406 139-7-2,-6-1-2 2,0 5-2-4,-45-2-2 3,-6 9 0 0,-10 14-4 0,5 4-2-2,11 17 10 2,6 45 1 0,10 14 9 0,14 1 6-2,12-5 0 3,3-7-3 1,0-12-3-4,15-5-4 1,24-5-6 1,4-18-4 1,11-8-28-1,2-12-23-3,1-5-69 4,-37 0-107-2,-5 0-277 2</inkml:trace>
    </iact:actionData>
  </iact:action>
  <iact:action type="add" startTime="60744">
    <iact:property name="dataType"/>
    <iact:actionData xml:id="d39">
      <inkml:trace xmlns:inkml="http://www.w3.org/2003/InkML" xml:id="stk39" contextRef="#ctx0" brushRef="#br2">23326 16518 511 0,'0'0'240'3,"0"0"-46"-3,0 0-32 8,0 0-33-4,0 0-9 3,0 0-24-1,96-368-19 2,-76 323-16 0,1 14-12 0,-3 6-22-2,6 5-17 3,2 7-9-2,4 1-1 2,8 1-6-4,11-2-36 3,12 3-49 0,6 7-28 0,1 3-21-1,-9 0 1 1,-7 5-35 1,-23 22-115-1,-8-19 12-1,-13-3 91-2,-5-5 186 4,-3 0 128-2,0 0 32-1,0 12 69 3,0 13-16-1,-33 9-98-1,-27 13-36-1,-8 10 2 3,-1-7-14-1,6 1-6 0,11-1-5-3,13 1-18 3,19 3-3 1,20-4-1-1,0 1 3-3,20-16-11 3,40-5-6 0,11-20-7 1,5-10-8-3,-12-19-5 2,-10-49 0-1,-27-16-3 1,-18-6-9-2,-9 6-22 3,-16 0-44-2,-38 7-93 1,20 58-68-2,5 6-733 3</inkml:trace>
    </iact:actionData>
  </iact:action>
  <iact:action type="add" startTime="61668">
    <iact:property name="dataType"/>
    <iact:actionData xml:id="d40">
      <inkml:trace xmlns:inkml="http://www.w3.org/2003/InkML" xml:id="stk40" contextRef="#ctx0" brushRef="#br2">25102 16308 1024 0,'0'0'138'4,"0"0"2"4,0 0-44 0,0 0-51 0,0 0-17-2,0 0-8 3,330-296-10-2,-317 238-4 2,-13 15-5-4,0 18-1 3,-10 14-3 0,-26 11-1 0,-12 13 4-2,-1 44 2 2,1 14 1 0,15 7 3 0,7-5 0-2,13-5 13 3,8-5 9 1,5-11 2-3,0-13-8-2,21-8-8 4,26-14-11-1,17-15-3 0,13-2-3-3,11 0-22 4,-2-15-46-1,-9-2-76 1,-58 8-70-4,-18 9-203 3</inkml:trace>
    </iact:actionData>
  </iact:action>
  <iact:action type="add" startTime="61990">
    <iact:property name="dataType"/>
    <iact:actionData xml:id="d41">
      <inkml:trace xmlns:inkml="http://www.w3.org/2003/InkML" xml:id="stk41" contextRef="#ctx0" brushRef="#br2">25683 16561 688 0,'0'0'203'4,"0"0"-82"-1,0 0 22 2,0 0-40 3,0 0-6 0,0 0-25 1,145-444-27-4,-119 410-14 3,-3 19 4 0,1 15 3 0,3 0-3-2,7 13-18 2,-4 24-16 0,-1 24-1 0,-12 6-7-1,-4 12-23 0,-2-10-9 1,-4 0-19 1,1-24 5-3,4-21-53 3,4-24-18-1,-6 0-113 0,5-24-350-4</inkml:trace>
    </iact:actionData>
  </iact:action>
  <iact:action type="add" startTime="62282">
    <iact:property name="dataType"/>
    <iact:actionData xml:id="d42">
      <inkml:trace xmlns:inkml="http://www.w3.org/2003/InkML" xml:id="stk42" contextRef="#ctx0" brushRef="#br2">26467 14968 667 0,'0'0'247'6,"0"0"-86"2,0 0-37-2,0 0-69 2,0 0-37 0,0 0 6 1,12 247 6-4,-12-115 24 3,-3 12-12 0,-6 12 2 0,1 1-14-2,-4-6-10 2,5-18-12 0,-3-22-8 0,0-29-1-1,4-21-10 0,3-31-32 1,3-19-39 0,0-11-66-2,3-8-102 2,19-22-572 0</inkml:trace>
    </iact:actionData>
  </iact:action>
  <iact:action type="add" startTime="62533">
    <iact:property name="dataType"/>
    <iact:actionData xml:id="d43">
      <inkml:trace xmlns:inkml="http://www.w3.org/2003/InkML" xml:id="stk43" contextRef="#ctx0" brushRef="#br2">26724 15710 766 0,'0'0'117'4,"0"0"81"-3,0 0-80 4,0 0-48 2,0 0-33 1,0 0-23 0,-635-43-14-2,584 43-11 3,21 0-47-2,23 6-77 1,7-1-95-2,13 8-634 2</inkml:trace>
    </iact:actionData>
  </iact:action>
  <iact:action type="add" startTime="62779">
    <iact:property name="dataType"/>
    <iact:actionData xml:id="d44">
      <inkml:trace xmlns:inkml="http://www.w3.org/2003/InkML" xml:id="stk44" contextRef="#ctx0" brushRef="#br2">26957 16386 611 0,'0'0'237'4,"0"0"-42"3,0 0-46 3,0 0-29-4,0 0-32 0,0 0 6 2,145-427-30 0,-122 393-8 0,1 12-10-2,-3 10-21 2,3 9-9 0,12 3-10 0,-3 0-6-2,8 0-2 2,1 15-32 0,-2 24-54 0,-2 6-60-2,-31-25-84 2,-4-3-176 2</inkml:trace>
    </iact:actionData>
  </iact:action>
  <iact:action type="add" startTime="63014">
    <iact:property name="dataType"/>
    <iact:actionData xml:id="d45">
      <inkml:trace xmlns:inkml="http://www.w3.org/2003/InkML" xml:id="stk45" contextRef="#ctx0" brushRef="#br2">27644 16135 532 0,'0'0'309'1,"0"0"-112"-1,0 0-35 0,0 0-54 1,0 0-30-1,0 0-34 10,69 259-32-6,-69-239-12 4,0-14-9 1,-8-6-65-4,1 0-103 4,1-28-221-1</inkml:trace>
    </iact:actionData>
  </iact:action>
  <iact:action type="add" startTime="63158">
    <iact:property name="dataType"/>
    <iact:actionData xml:id="d46">
      <inkml:trace xmlns:inkml="http://www.w3.org/2003/InkML" xml:id="stk46" contextRef="#ctx0" brushRef="#br2">27728 15592 448 0,'0'0'345'4,"0"0"-228"-4,0 0-8 8,0 0-77-5,0 0-29 4,0 0-3 2,40-131-21-2,-40 163-87 0,0-7-38 1,0 6-368 0</inkml:trace>
    </iact:actionData>
  </iact:action>
  <iact:action type="add" startTime="63305">
    <iact:property name="dataType"/>
    <iact:actionData xml:id="d47">
      <inkml:trace xmlns:inkml="http://www.w3.org/2003/InkML" xml:id="stk47" contextRef="#ctx0" brushRef="#br2">27956 16064 700 0,'0'0'139'1,"0"0"1"0,0 0-67 9,0 0-41-9,0 0-18 3,0 0-6 4,310-141 4 0,-310 106-10 0,0 16-2-2,-20 16-2 2,-28 3 2 0,-4 12 0 1,0 38 20-4,7 21 17 3,9-2-3 0,12 2 22 0,11-6-2-2,13-12-9 2,0-12-14 1,0-3-14 0,34-12-10-2,6-5-3 0,12-12-4 2,-4-9-5-2,7 0-44-1,-2-37-39 2,0-25-24 0,-37 23-66 0,-4 5-261-2</inkml:trace>
    </iact:actionData>
  </iact:action>
  <iact:action type="add" startTime="63611">
    <iact:property name="dataType"/>
    <iact:actionData xml:id="d48">
      <inkml:trace xmlns:inkml="http://www.w3.org/2003/InkML" xml:id="stk48" contextRef="#ctx0" brushRef="#br2">28826 15703 697 0,'0'0'133'3,"0"0"-41"-1,0 0-28 4,0 0-10 2,0 0-9 0,0 0 4 0,-255 97-9-2,216-67 5 2,15 1-4 0,11-1 3 0,13 2-5-2,0-5-8 2,0 5-7 0,37 2 3 0,6 4 4-2,6 6-14 2,-1-3-3 0,-7-5-2 0,-14-7-3-1,-11-6-6 0,-11-6-3 1,-5 0-1 0,-9 3-11 0,-38 9-4 0,-16-1-6 0,-4-8-23 0,3-6-36-1,5-11-55 0,41-3-72 1,16 0-246-1</inkml:trace>
    </iact:actionData>
  </iact:action>
  <iact:action type="add" startTime="63962">
    <iact:property name="dataType"/>
    <iact:actionData xml:id="d49">
      <inkml:trace xmlns:inkml="http://www.w3.org/2003/InkML" xml:id="stk49" contextRef="#ctx0" brushRef="#br2">29014 16712 729 0,'0'0'143'6,"0"0"-17"3,0 0-4-4,0 0-29 3,0 0-20 0,0 0 0 0,361-631-22-2,-349 438-14 2,-12-4-20 0,-19-7-10 0,-51-2-6 0,-21 2-1 0,-25 1-9 2,-22 20-27-3,77 144-30-1,2 30-187 1</inkml:trace>
    </iact:actionData>
  </iact:action>
  <iact:action type="add" startTime="64651">
    <iact:property name="dataType"/>
    <iact:actionData xml:id="d50">
      <inkml:trace xmlns:inkml="http://www.w3.org/2003/InkML" xml:id="stk50" contextRef="#ctx0" brushRef="#br2">28198 15985 233 0,'0'0'251'8,"0"0"-93"-1,0 0 23-1,0 0-77 2,0 0-36 1,0 0-22-4,96-35-4 3,-87 35-31 1,-9 0-8-2,0 0 1 2,1 0 8-4,6 0 20 3,-1 5-17 0,1 7 0 0,-1 1 4-2,-5-6-1 2,2 5-12 0,-3-1-5-2,0 8-1 3,0 6-1-2,-16 2 1 1,1 0 3 0,-10-5-1-2,2-2-2 3,-2-3 3-2,-11-2-1 1,4-2 1-2,-7 4-1 2,5-6 2 0,7 1 0-2,2-3-1 3,11-7-2-2,8-2-1 1,-1 0-5 1,5 0 0-3,-1-23-5 1,0 0 0 2,-7 10-10-2,-9 5-24 1,11 8-77-2,-4 0-180 3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0:43:27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631">
    <iact:property name="dataType"/>
    <iact:actionData xml:id="d0">
      <inkml:trace xmlns:inkml="http://www.w3.org/2003/InkML" xml:id="stk0" contextRef="#ctx0" brushRef="#br0">12653 7992 823 0,'0'0'265'7,"0"0"-110"-1,0 0-17 3,0 0-74-2,0 0-40-1,0 0-14 3,0 0 16-2,2-209 24 2,-22 92-17-4,-9-11 4 3,1-8 2 0,6 18-11 0,3 17-6-2,6 30-9 2,10 29 3 1,-1 14-7-2,4 9 1 2,0 8-3-3,0 2 2 1,0 1 10 2,0 4 19-1,0-1 14-2,0-3 18 2,10-1 3 0,24-4-56 0,13-2-17-2,16-2 0 1,15-2 0 2,19-8 0-1,6 2 0 0,12-5 0 0,1 2 0 0,-12 2 0-3,-20 6 0 3,-25 7 0 1,-25 8 0-2,-21 5 0 2,-13 0 0-5,0 0 0 4,-29 0-143 0,-28 21-149-2,17-1-2 2,5 3-327 0</inkml:trace>
    </iact:actionData>
  </iact:action>
  <iact:action type="add" startTime="8149">
    <iact:property name="dataType"/>
    <iact:actionData xml:id="d1">
      <inkml:trace xmlns:inkml="http://www.w3.org/2003/InkML" xml:id="stk1" contextRef="#ctx0" brushRef="#br0">12714 7539 762 0,'0'0'279'6,"0"0"-71"2,0 0-29 0,0 0-76-1,0 0 11 0,0 0-13 0,173 9-33 2,-121-19-8-1,4-14-19-2,5-1-14 1,-10-8-16 2,3-3-5-4,-8 1-6 3,-5 4-2 0,-8 9-43 1,-14 5-63-2,-6 14-97 0,-13 3-76 0,0 0-231 1</inkml:trace>
    </iact:actionData>
  </iact:action>
  <iact:action type="add" startTime="8473">
    <iact:property name="dataType"/>
    <iact:actionData xml:id="d2">
      <inkml:trace xmlns:inkml="http://www.w3.org/2003/InkML" xml:id="stk2" contextRef="#ctx0" brushRef="#br0">13710 6589 479 0,'0'0'263'6,"0"0"-78"-1,0 0-73 3,0 0-42 0,0 0 3-2,0 0-16 2,28 125 9 0,-40-26 12 1,5 15-11-2,-3 16-17-1,4 4-8 2,-1-4-15 0,7-4-12 0,0-10-3 0,0-19-11-2,0-21 0 2,0-19-2 0,0-27-13 0,0-19-38 0,0-11-29-1,10-7-80-1,13-47-41 2,-10 12-174 0</inkml:trace>
    </iact:actionData>
  </iact:action>
  <iact:action type="add" startTime="8779">
    <iact:property name="dataType"/>
    <iact:actionData xml:id="d3">
      <inkml:trace xmlns:inkml="http://www.w3.org/2003/InkML" xml:id="stk3" contextRef="#ctx0" brushRef="#br0">14309 7253 347 0,'0'0'432'7,"0"0"-326"0,0 0 24 0,0 0-50 2,0 0-24-4,0 0-3 3,-242 188 5 0,216-144-2 0,13 2-1-1,8-7-10 1,5-7-26-1,0-7-6-1,41-12-9 3,18-13-4-2,9 0-1 2,2-27-12-4,-11-23 8 3,-14-7 1 0,-13 1 1 1,-16 0 0-3,-7 11 0 2,-9 17 2 0,0 13-2 0,0 15 2 0,0 0-3-2,0 13 4 2,-13 27 29 0,-3 14-14-2,7 5-9 2,6-2-5 0,0-10 2 0,3-4-3-2,0-10-6 3,0-14-24-2,0-10-31 1,15-9-51-2,17 0-37 2,-19-28-128 0,1-4-463 0</inkml:trace>
    </iact:actionData>
  </iact:action>
  <iact:action type="add" startTime="9206">
    <iact:property name="dataType"/>
    <iact:actionData xml:id="d4">
      <inkml:trace xmlns:inkml="http://www.w3.org/2003/InkML" xml:id="stk4" contextRef="#ctx0" brushRef="#br0">14790 6328 430 0,'0'0'265'6,"0"0"-42"2,0 0-71 0,0 0-59-1,0 0-43 0,0 0-20 1,57 244 28-2,-40-102 5 2,2 9-9 1,4 4-13-2,-9-6-6-1,-3-17-13 3,-3-20-10-2,-3-21-6 1,-2-29-6 0,-3-13-3 0,0-24-20-2,0-16-36 3,1-9-83-4,-1-9-93 3,3-27-452 0</inkml:trace>
    </iact:actionData>
  </iact:action>
  <iact:action type="add" startTime="9462">
    <iact:property name="dataType"/>
    <iact:actionData xml:id="d5">
      <inkml:trace xmlns:inkml="http://www.w3.org/2003/InkML" xml:id="stk5" contextRef="#ctx0" brushRef="#br0">15196 7040 772 0,'0'0'236'7,"0"0"-190"-1,0 0 130 1,0 0-64 2,0 0-60-4,0 0-21 3,-409-28-22 1,353 28-9-2,15 0-7 2,18 0-83-4,23 0-77 3,0-9-126 0</inkml:trace>
    </iact:actionData>
  </iact:action>
  <iact:action type="add" startTime="9746">
    <iact:property name="dataType"/>
    <iact:actionData xml:id="d6">
      <inkml:trace xmlns:inkml="http://www.w3.org/2003/InkML" xml:id="stk6" contextRef="#ctx0" brushRef="#br0">15341 6317 587 0,'0'0'353'7,"0"0"-210"0,0 0-27-1,0 0-79 3,0 0-4-1,0 0 10 0,32 296-9-3,-24-204-10 3,4 3-13 0,-3-5-9 0,1-9-2-1,-9-5-22 0,2-11-84 1,-3-56-99 0,0-6-623-2</inkml:trace>
    </iact:actionData>
  </iact:action>
  <iact:action type="add" startTime="10063">
    <iact:property name="dataType"/>
    <iact:actionData xml:id="d7">
      <inkml:trace xmlns:inkml="http://www.w3.org/2003/InkML" xml:id="stk7" contextRef="#ctx0" brushRef="#br0">15534 7522 491 0,'0'0'294'4,"0"0"-147"5,0 0-61-2,0 0-6 2,0 0 2-5,0 0-2 5,5 76 0-2,-5-72-23 2,0-4-34-4,0 0-16 4,3 0-7-2,5 0-47 1,-6-9-94-1,0-11-133 1</inkml:trace>
    </iact:actionData>
  </iact:action>
  <iact:action type="add" startTime="11510">
    <iact:property name="dataType"/>
    <iact:actionData xml:id="d8">
      <inkml:trace xmlns:inkml="http://www.w3.org/2003/InkML" xml:id="stk8" contextRef="#ctx0" brushRef="#br0">29455 4074 558 0,'0'0'374'8,"0"0"-249"-1,0 0-29 0,0 0-43-1,0 0-28 2,0 0 4 0,0 0 72 0,-77 40-35-2,18 14-17 2,-2 18-1 0,1 21-10 0,10 11-4-2,9 9-7 2,11-6-4 0,14-6-11 0,13-17 13-2,3-12 14 4,0-4 9-2,52-11 6 0,28-2 0-2,21-11-28 2,19-8-16 0,-2-18-4 0,-11-15-6-2,-20-3-7 2,-20 0-20 0,-24-21-39 0,-9-25-79-2,-11-2-48 2,-23 24-72 0,0 0-345 0</inkml:trace>
    </iact:actionData>
  </iact:action>
  <iact:action type="add" startTime="11878">
    <iact:property name="dataType"/>
    <iact:actionData xml:id="d9">
      <inkml:trace xmlns:inkml="http://www.w3.org/2003/InkML" xml:id="stk9" contextRef="#ctx0" brushRef="#br0">30010 4617 631 0,'0'0'331'7,"0"0"-209"1,0 0-34-3,0 0-31 4,0 0 4-2,0 0 1 1,-20 272-2-2,20-218-10 2,0-5-7 0,17-2-14 0,24-12 5-1,9-8-17 0,3-17-10 2,-3-10-7-2,0 0 0-1,0-44-4 2,-9-18-4 0,-3-15 2 1,-11 8 0-4,-8 17 4 5,-9 20 2-2,-7 22 0 0,0 10 1-3,-3 0 3 3,0 34 20 0,1 26 26 0,8 16-46-2,-2-4 0 2,6-12-4 0,-1-16 0 0,0-17-11-2,4-10-37 2,8-17-51 1,4 0-90-2,-12-5-58-1,0-20-313 2</inkml:trace>
    </iact:actionData>
  </iact:action>
  <iact:action type="add" startTime="12259">
    <iact:property name="dataType"/>
    <iact:actionData xml:id="d10">
      <inkml:trace xmlns:inkml="http://www.w3.org/2003/InkML" xml:id="stk10" contextRef="#ctx0" brushRef="#br0">30741 5007 498 0,'0'0'397'7,"0"0"-262"2,0 0 11-1,0 0-36-3,0 0 2 3,0 0-31 0,11-323 2 0,4 289-19-2,-1 9-18 2,9 5-22 0,-2 0-16 1,8 4-8-4,5-3-11 4,7 7-55-2,4 4-57 1,-33 8-76-1,4 0-129 1</inkml:trace>
    </iact:actionData>
  </iact:action>
  <iact:action type="add" startTime="12479">
    <iact:property name="dataType"/>
    <iact:actionData xml:id="d11">
      <inkml:trace xmlns:inkml="http://www.w3.org/2003/InkML" xml:id="stk11" contextRef="#ctx0" brushRef="#br0">31165 4666 119 0,'0'0'888'7,"0"0"-698"1,0 0-38-3,0 0-69 3,0 0-41 0,0 0-10 0,105 262 0-2,-95-220-13 2,6-7-13 0,-6-10-3 0,10-3 0-2,-7-7 1 2,-5-9 3 0,0-1-1 0,-8-5 0-2,2 0-6 2,-2 0 0 0,5 0-1 0,9-9 1-3,6-24 0 3,0-16 0 1,3-7 0-1,-2-2 0-3,3-3 0 4,-1 12 0-1,-2 10-1 0,-5 11 0-2,1 13-39 2,-10 13-39 0,5 2-94 1,-12 0-75-4</inkml:trace>
    </iact:actionData>
  </iact:action>
  <iact:action type="add" startTime="12780">
    <iact:property name="dataType"/>
    <iact:actionData xml:id="d12">
      <inkml:trace xmlns:inkml="http://www.w3.org/2003/InkML" xml:id="stk12" contextRef="#ctx0" brushRef="#br0">31689 4765 635 0,'0'0'338'5,"0"0"-194"3,0 0-49-2,0 0-32 2,0 0-44 0,0 0 9-1,220-160-5 0,-208 124-10 1,-12 10-10 0,0 9-3 1,0 4-1-4,-40 4-12 3,-3 9-29 0,-1 0 21-1,8 17 20-1,6 25 1 3,15 9 5-1,9 5 23 0,6 0 15-2,0 6-4 3,6-3-4-1,26-5-7 1,4-10-14-3,4-14-9 2,-3-18-4 1,-1-12-1-3,5 0-37 1,1-39-73 1,-1-11-33 0,-33 19-58-1,1 6-302-1</inkml:trace>
    </iact:actionData>
  </iact:action>
  <iact:action type="add" startTime="13131">
    <iact:property name="dataType"/>
    <iact:actionData xml:id="d13">
      <inkml:trace xmlns:inkml="http://www.w3.org/2003/InkML" xml:id="stk13" contextRef="#ctx0" brushRef="#br0">32532 4404 304 0,'0'0'274'8,"0"0"-96"-2,0 0-11 2,0 0-51-2,0 0-18 1,0 0-13 2,-426 163-4-1,378-99 6-2,12 3-30 2,23-7-12-1,13-11-10 2,0-17 8-3,29-18-13 2,29-14-20 0,16-6-10 0,14-59-3-3,-2-26-12 4,-6-25-3 1,-20-14 7-2,-19-8 7-2,-22-1-1 2,-15-2-6-1,-4 11-14 1,0 30 2-1,-7 37 9 0,-9 36 3 2,3 27-1-2,1 17 9-2,8 58 3 3,0 35 19 0,4 24-9 0,0 10-4-2,0-3 3 2,13-13-6 0,3-15-2 1,0-20-1-3,-2-25-1 1,2-23-9 1,1-17-19 0,4-19-75-2,-2-9-73 3,-15 0 16-2,6-27-433 1</inkml:trace>
    </iact:actionData>
  </iact:action>
  <iact:action type="add" startTime="13671">
    <iact:property name="dataType"/>
    <iact:actionData xml:id="d14">
      <inkml:trace xmlns:inkml="http://www.w3.org/2003/InkML" xml:id="stk14" contextRef="#ctx0" brushRef="#br0">32938 3860 469 0,'0'0'355'6,"0"0"-204"2,0 0-50-1,0 0-38 0,0 0-2 1,0 0 15 0,0 91-1-1,0-27-24-1,0 7-16 2,0-1-20 0,0-4-13 0,0-2-2-2,0-6-5 2,0-2-55 1,0-44-92-2,0-4-127-1</inkml:trace>
    </iact:actionData>
  </iact:action>
  <iact:action type="add" startTime="13910">
    <iact:property name="dataType"/>
    <iact:actionData xml:id="d15">
      <inkml:trace xmlns:inkml="http://www.w3.org/2003/InkML" xml:id="stk15" contextRef="#ctx0" brushRef="#br0">32961 4904 820 0,'0'0'195'6,"0"0"-43"3,0 0-62-2,0 0-62-1,0 0-27 2,0 0-1 0,41-15-56 0,-41 12-120-2,-12 1-196 2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1:00:25.7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act:action type="add" startTime="14562">
    <iact:property name="dataType"/>
    <iact:actionData xml:id="d0">
      <inkml:trace xmlns:inkml="http://www.w3.org/2003/InkML" xml:id="stk0" contextRef="#ctx0" brushRef="#br0">960 3954 732 0,'0'0'379'27,"0"0"-223"-27,0 0-19 1,0 0-34 0,0 0-35-1,0 0-10 0,0 0 4 5,58 6-16 32,22-6-11-37,21 0 9 0,25-12-6 0,5-8-6 0,1 1-8 65,-9 4 2-65,-16 4-8 0,-20 7-3 0,-17 0 2 0,-20 4-7 0,-16 0 1 0,-18 0-1 0,-12 0-6 3,-4 0 1 78,0 4-3-80,0 31 3-1,-30 22-5 0,-21 27-5 0,-29 12 2 0,-17 10 2 0,-16 9-5 0,-7-5 3 0,-2-7 0 0,3-9-12 0,15-13-3 60,15-12-2-60,20-5 10 0,18-12 5 0,18-12 5 0,17-14 1 0,8-13 2 0,8-10-3 1,0-3 3 35,0 0 2-31,21 0-3-5,27 0-1 0,31-11 0 1,26-13 1 1,19-3 1 33,13-3 9-35,7-4 5 0,-12 9 1 0,-10 5 2 38,-19 8-9-38,-20 7-11 1,-17-1 0-1,-18 2 0 0,-12 0 0 0,-15 4 0 42,-8-3 0-40,-9 3 0-2,-4 0 0 0,0 0-81 0,0-2-88 52,0 2-124-52,-4-8-222 0</inkml:trace>
    </iact:actionData>
  </iact:action>
  <iact:action type="add" startTime="15217">
    <iact:property name="dataType"/>
    <iact:actionData xml:id="d1">
      <inkml:trace xmlns:inkml="http://www.w3.org/2003/InkML" xml:id="stk1" contextRef="#ctx0" brushRef="#br0">2411 4555 764 0,'0'0'269'3,"0"0"-118"-3,0 0-43 0,0 0-24 0,0 0-45 42,0 0-11-42,277-51-2 0,-250 37-4 0,-1 3-3 0,-7-2-10 0,-10 3-6 36,-6-1-1-36,-3-2-2 0,0-4-7 0,0-3-3 1,-31 3-2 35,-9 2-13-36,-5 5-2 0,0 7 7 0,6 3 9 38,4 0 2-38,6 30 9 0,4 19 15 0,10 4 12 0,7 3 7 38,8-2-6-38,0-6-3 0,0-7 0 0,3-1 6 1,28-10-5-1,9-4-1 43,4-4-14-41,2-9-5-2,-5-3-6 0,-1-7-3 1,-4-3-11-1,-5 0-36 34,-5 0-53-34,2-20-57 0,-26 7-127 0,1 3-523 32</inkml:trace>
    </iact:actionData>
  </iact:action>
  <iact:action type="add" startTime="15608">
    <iact:property name="dataType"/>
    <iact:actionData xml:id="d2">
      <inkml:trace xmlns:inkml="http://www.w3.org/2003/InkML" xml:id="stk2" contextRef="#ctx0" brushRef="#br0">3014 4788 467 0,'0'0'488'2,"0"0"-288"-2,0 0-80 33,0 0-35-32,0 0-27-1,0 0-14 0,-12-315 3 3,12 291 0 35,0 0-2-38,0 3-17 0,21-5-18 0,9 6-3 0,6 3-7 39,9 4-8-39,0 1-40 0,-4 3-43 0,-2 5-29 0,2 0-36 37,-31 4-15-37,3 0-175 0</inkml:trace>
    </iact:actionData>
  </iact:action>
  <iact:action type="add" startTime="15896">
    <iact:property name="dataType"/>
    <iact:actionData xml:id="d3">
      <inkml:trace xmlns:inkml="http://www.w3.org/2003/InkML" xml:id="stk3" contextRef="#ctx0" brushRef="#br0">3721 4198 591 0,'0'0'242'4,"0"0"-96"-4,0 0-30 0,0 0-44 0,0 0-23 0,0 0 5 0,-381 320 16 31,365-271-3-29,16-11 5-2,0-3-15 0,10-9 2 10,40-11-15-6,13-5-21 29,11-10-21-33,-3 0 2 0,-7-25-4 0,-16-10-4 41,-16-13 2-40,-12-11-1-1,-17-3 0 0,-3 4-7 0,0 2-19 0,-17 11-66 43,-7 36-41-42,1 6-177-1</inkml:trace>
    </iact:actionData>
  </iact:action>
  <iact:action type="add" startTime="16458">
    <iact:property name="dataType"/>
    <iact:actionData xml:id="d4">
      <inkml:trace xmlns:inkml="http://www.w3.org/2003/InkML" xml:id="stk4" contextRef="#ctx0" brushRef="#br0">4379 4420 780 0,'0'0'302'5,"0"0"-136"26,0 0-13-31,0 0-57 0,0 0 4 0,0 0-3 41,156 0-5-40,-71 0-18 0,27 0-20-1,9 0-12 0,0 0-13 1,3-11-19 33,-12-6 2-34,-13 5-9 0,-20 7-1 0,-24 5-2 31,-23 0-6-29,-27 0-65-2,-5 0-84 0,-8 0-117 1,-25 0-114 106,-3 0-116-107</inkml:trace>
    </iact:actionData>
  </iact:action>
  <iact:action type="add" startTime="16851">
    <iact:property name="dataType"/>
    <iact:actionData xml:id="d5">
      <inkml:trace xmlns:inkml="http://www.w3.org/2003/InkML" xml:id="stk5" contextRef="#ctx0" brushRef="#br0">4394 4662 851 0,'0'0'277'2,"0"0"-108"-2,0 0-37 0,0 0-71 0,0 0 3 112,0 0 35-111,0 0-23-1,219-13-2 0,-119 8-2 0,13 3-17 0,3 2-16 0,-5 0-11 0,-22 0-5 0,-17 0-11 0,-18 0-7 0,-19 0-1 0,-15 0-4 1,-7 0 0-1,-10 0-19 0,1 0-38 66,-4 0-39-66,0 0-36 0,0-17-44 0,-7-8-6 0,-7 8-101 0,-1 3-274 0</inkml:trace>
    </iact:actionData>
  </iact:action>
  <iact:action type="add" startTime="17247">
    <iact:property name="dataType"/>
    <iact:actionData xml:id="d6">
      <inkml:trace xmlns:inkml="http://www.w3.org/2003/InkML" xml:id="stk6" contextRef="#ctx0" brushRef="#br0">5010 3981 387 0,'0'0'316'5,"0"0"-83"22,0 0-62-27,0 0-47 0,0 0-20 1,0 0-15 28,71 26-26-29,-30 0-3 0,5 8 14 2,13 7 5 27,5 4-8-29,4-2-14 0,-4-4-9 1,1-8-5 28,-21-10-10-29,-14-5-8 0,-15-9-7 0,-12-3 3 27,-3-2-11-27,0 1-1 0,0 6-1 27,0 13-4-27,0 17-4 1,-18 21 0-1,-21 12 0 28,-9 2 0-28,-8 1 0 0,-1-4 0 0,6-9 0 35,8-9 0-35,10-15 0 0,8-9 0 0,9-7 0 3,4-7-69 28,11-5-51-30,1-1-51-1,0-9-101 0,15 0-207 31</inkml:trace>
    </iact:actionData>
  </iact:action>
  <iact:action type="add" startTime="18114">
    <iact:property name="dataType"/>
    <iact:actionData xml:id="d7">
      <inkml:trace xmlns:inkml="http://www.w3.org/2003/InkML" xml:id="stk7" contextRef="#ctx0" brushRef="#br0">6641 4807 913 0,'0'0'319'2,"0"0"-184"-2,0 0-79 0,0 0-3 28,0 0-20-28,0 0-10 0,-81-422 5 1,44 314 4 27,1 12-5-28,6 18-2 0,5 12 3 0,6 22 3 31,6 13 0-31,6 14-7 0,1 13-4 0,2-1-8 29,4 5-4-29,0-2 0 0,0-8 7 1,0 0 27 27,40-10 25-28,27-4-3 0,27-4-11 0,26-12-53 39,17 3 0-39,5 1 0 0,1 7 0 0,-22 9 0 0,-21 12 0 29,-24 6 0-28,-15 2 0-1,-20 0 0 1,-18 0 0 28,-10 0 0-29,-13 0 0 1,0 17-193-1,-17-1-110 29,-15 10-113-28</inkml:trace>
    </iact:actionData>
  </iact:action>
  <iact:action type="add" startTime="18565">
    <iact:property name="dataType"/>
    <iact:actionData xml:id="d8">
      <inkml:trace xmlns:inkml="http://www.w3.org/2003/InkML" xml:id="stk8" contextRef="#ctx0" brushRef="#br0">6516 4412 932 0,'0'0'254'6,"0"0"-53"23,0 0-87-29,0 0-19 0,0 0 1 0,0 0-10 30,257 3-21-29,-162-3-13-1,8 0-24 0,-3-9-7 29,-6-5-2-29,-9 2-12 0,-16 0-7 1,-11-1 0 29,-12 2-11-30,-9 0-39 0,-13-3-77 0,-24 9-93 29,0 1-100-29</inkml:trace>
    </iact:actionData>
  </iact:action>
  <iact:action type="add" startTime="18920">
    <iact:property name="dataType"/>
    <iact:actionData xml:id="d9">
      <inkml:trace xmlns:inkml="http://www.w3.org/2003/InkML" xml:id="stk9" contextRef="#ctx0" brushRef="#br0">8022 3349 808 0,'0'0'223'3,"0"0"-93"30,0 0-22-33,0 0-29 0,0 0-29 0,0 0 8 31,7 279 8-30,-7-159-15-1,0 2-6 0,0 1-12 33,0-2-7-32,0-3-9-1,0-9-8 0,0-13-5 0,0-17-1 29,0-26-3-29,0-20-5 0,0-21-18 0,0-9-22 32,5-3-31-32,14 0-16 0,4-12-25 0,4-13-96 33,-19 6-77-33,3 6-426 0</inkml:trace>
    </iact:actionData>
  </iact:action>
  <iact:action type="add" startTime="19262">
    <iact:property name="dataType"/>
    <iact:actionData xml:id="d10">
      <inkml:trace xmlns:inkml="http://www.w3.org/2003/InkML" xml:id="stk10" contextRef="#ctx0" brushRef="#br0">8685 4200 697 0,'0'0'169'2,"0"0"-100"-1,0 0-32 2,0 0 13 28,0 0 36-31,0 0-17 1,-224 74-7-1,181-38 14 34,15 4-15-33,5 8-20 0,19-4-16-1,4 1-13 0,0-11-7 43,22-5-5-43,24-18-2 1,12-11 2-1,6 0 5 0,-5-18-4 0,-5-29-2 39,-15-15 1-39,-12-4-2 0,-6 8 1 0,-16 19 0 0,-5 17 1 52,0 16-1-52,0 6 0 0,0 0 1 0,0 0-5 0,0 0-8 0,-5 9 13 1,-7 8 2 46,3 1-1-46,6 14 3-1,3 10-1 0,0 12 2 0,0 2-1 0,9-1-4 2,9-6-8 40,5-12-38-42,-3-15-41 0,8-20-36 0,-14-2-72 0,-2-2-339 72</inkml:trace>
    </iact:actionData>
  </iact:action>
  <iact:action type="add" startTime="19726">
    <iact:property name="dataType"/>
    <iact:actionData xml:id="d11">
      <inkml:trace xmlns:inkml="http://www.w3.org/2003/InkML" xml:id="stk11" contextRef="#ctx0" brushRef="#br0">9183 3246 502 0,'0'0'215'44,"0"0"-59"-43,0 0-75-1,0 0-35 0,0 0 7 0,0 0 17 1,0 0-7 31,84 434-4-32,-71-296 22 1,-3-2-17-1,4-4-23 33,-6-9 0-33,-1-13-13 0,-7-17-16 0,0-23-10 0,0-17-2 37,2-21-10-37,-2-19-25 0,7-13-26 0,9 0-60 0,-12-25-39 32,12-9-161-32</inkml:trace>
    </iact:actionData>
  </iact:action>
  <iact:action type="add" startTime="20015">
    <iact:property name="dataType"/>
    <iact:actionData xml:id="d12">
      <inkml:trace xmlns:inkml="http://www.w3.org/2003/InkML" xml:id="stk12" contextRef="#ctx0" brushRef="#br0">9517 3838 808 0,'0'0'211'5,"0"0"-75"26,0 0-66-31,0 0-48 0,0 0-20 0,0 0-2 35,-551 34-12-33,507-14-98-2,44-12-127 0,0 6-558 0</inkml:trace>
    </iact:actionData>
  </iact:action>
  <iact:action type="add" startTime="20461">
    <iact:property name="dataType"/>
    <iact:actionData xml:id="d13">
      <inkml:trace xmlns:inkml="http://www.w3.org/2003/InkML" xml:id="stk13" contextRef="#ctx0" brushRef="#br0">9743 4836 876 0,'0'0'168'2,"0"0"-47"-1,0 0 6 3,0 0-19 28,0 0-16-32,0 0 3 0,0 0-17 1,-1740 156-18 36,1466-109-22-37,35 3-4 0,29 3-16 0,26-3-9 0,19-1-9 35,28-17-3-35,27-8-26 0,30-10-40 0,37-8-47 1,28-6-54 36,15 0-76-35,31 0-153-2</inkml:trace>
    </iact:actionData>
  </iact:action>
  <iact:action type="add" startTime="21954">
    <iact:property name="dataType"/>
    <iact:actionData xml:id="d14">
      <inkml:trace xmlns:inkml="http://www.w3.org/2003/InkML" xml:id="stk14" contextRef="#ctx0" brushRef="#br0">821 11656 791 0,'0'0'374'36,"0"0"-230"-34,0 0-51-2,0 0-49 0,0 0-31 0,0 0-2 28,0 0 4-28,0-182 17 0,0 75 8 0,3-14-3 30,1-5-2-30,-4 2 3 0,0 10-4 0,0 26-6 30,0 18-6-30,0 21-11 0,0 13-8 1,0 19-1 28,0 6-1-28,0 8-1-1,0 3 2 0,0 0 5 35,19 10 4-35,11 42 7 0,14 35-16 0,17 29 0 30,5 24 3-28,11 15 0-2,-3-4-4 0,-4-9 4 1,-12-22-3 32,-15-25 1-33,-7-31-2 0,-18-21 2 0,-2-26-2 3,-3-17-1 31,4 0-2-34,9-39-7 0,2-46 9 0,4-33 0 32,-12-25 0-32,-17-17 5 0,-3-9-3 0,0 12 3 0,-12 19-1 33,-8 31-3-32,4 34-2-1,5 28 2 1,3 22-3 28,5 21-7-29,-2 2-23 0,0 16-64 0,5 47-98 31,0-21-108-30,0 8-264-1</inkml:trace>
    </iact:actionData>
  </iact:action>
  <iact:action type="add" startTime="22530">
    <iact:property name="dataType"/>
    <iact:actionData xml:id="d15">
      <inkml:trace xmlns:inkml="http://www.w3.org/2003/InkML" xml:id="stk15" contextRef="#ctx0" brushRef="#br0">2115 11326 763 0,'0'0'121'2,"0"0"8"30,0 0-23-31,0 0-36-1,0 0-21 0,0 0 29 31,-266 137-2-30,251-87-12-1,12 7-17 0,3-7-8 1,0-5-10 28,16-14-10-29,22-11-7 0,15-9-12 1,1-11-1 27,3 0-3-28,-7-4 1 0,-6-35 3 33,-2-13-5-31,-15-16 2-2,-5-14 1 0,-10-2 1 0,-5-1-2 35,-7 18-3-34,0 16-31-1,0 27-41 0,0 17-79 0,-3 7-70 34,-1 12-372-33</inkml:trace>
    </iact:actionData>
  </iact:action>
  <iact:action type="add" startTime="22887">
    <iact:property name="dataType"/>
    <iact:actionData xml:id="d16">
      <inkml:trace xmlns:inkml="http://www.w3.org/2003/InkML" xml:id="stk16" contextRef="#ctx0" brushRef="#br0">2501 11837 291 0,'0'0'579'3,"0"0"-428"-3,0 0-42 1,0 0-27 32,0 0-34-33,0 0-10 0,33-397 16 1,-17 381-3 31,6 10-13-32,3 6 14 1,6 6-15-1,9 41-19 0,0 18-4 31,1 11-6-31,-2 0-8 0,-14-7-2 0,-7-11-8 30,-8-17-23-30,-7-16-44 0,-1-20-64 0,-2-5-46 30,0 0-201-30</inkml:trace>
    </iact:actionData>
  </iact:action>
  <iact:action type="add" startTime="23225">
    <iact:property name="dataType"/>
    <iact:actionData xml:id="d17">
      <inkml:trace xmlns:inkml="http://www.w3.org/2003/InkML" xml:id="stk17" contextRef="#ctx0" brushRef="#br0">3033 11519 578 0,'0'0'436'5,"0"0"-243"-1,0 0 1 30,0 0-95-34,0 0-50 0,0 0 38 1,181-6-19 35,-132 6-17-35,-5 0-11 0,-4 0-18-1,-6 0-7 0,-4 0-12 34,-1-6-3-34,-9-8-5 0,-5 1-32 1,-12-4-87-1,-3 8-69 31,0 4-147-30</inkml:trace>
    </iact:actionData>
  </iact:action>
  <iact:action type="add" startTime="23532">
    <iact:property name="dataType"/>
    <iact:actionData xml:id="d18">
      <inkml:trace xmlns:inkml="http://www.w3.org/2003/InkML" xml:id="stk18" contextRef="#ctx0" brushRef="#br0">3424 10760 975 0,'0'0'191'3,"0"0"-52"-1,0 0-11 28,0 0-61-29,0 0 1-1,0 0 0 0,112-3 26 30,-47 12-28-29,6 1-19 0,2-1-9-1,-1-3-8 29,1 1-11-28,-5-4-8-1,0 7-2 0,-12-4 3 29,-15 5 2-27,-16-4-9-2,-15 0 4 0,-10-2-8 1,0 12-1 32,0 14-5-33,0 9-1 0,-18 18 2 1,-24 1 1 35,-16 13 3-35,-13 9-1-1,-11 5 1 0,-5 6-1 0,-5-1-1 53,8-10-2-53,12-11 4 0,12-11 0 0,20-16-3 0,15-13 3 0,21-16 1 1,4-10 0 2,0-4 4 42,0 0 0-44,29 0 8-1,26 0-2 0,23 0-10 0,2-5-1 1,8-4 3 38,1 3 11-38,-5 4 5-1,-7-1-7 0,-14 3-12 0,-15 0 0 33,-14 0 0-33,-16 0 0 0,-10 0 0 0,-8 0 0 1,0 0 0 37,0 0 0-37,0 0 0-1,0 0-74 0,0 0-62 1,0-15-79 46,-8 1-46-47,0-6-111 0</inkml:trace>
    </iact:actionData>
  </iact:action>
  <iact:action type="add" startTime="24101">
    <iact:property name="dataType"/>
    <iact:actionData xml:id="d19">
      <inkml:trace xmlns:inkml="http://www.w3.org/2003/InkML" xml:id="stk19" contextRef="#ctx0" brushRef="#br0">4371 11452 932 0,'0'0'182'3,"0"0"-38"-2,0 0-25-1,0 0-53 0,0 0-20 0,0 0-21 35,206-64-7-33,-188 37-15-2,-5-3-3 0,-13-7-3 0,0 0-3 69,-13 7-7-68,-17 8-14-1,1 12-4 0,9 10 7 0,-3 0 5 0,2 30 19 0,1 19 3 0,3 13 33 1,6 0-8 114,11-3-10-115,0-9 0 0,0-4 12 0,5-4 1 0,18-3 2 0,16-4-29 0,2-11-4 0,2-4-4 0,2-12-30 0,4-8-37 0,-5 0-20 0,-4 0-89 0,-34-3-46 1,-4 1-297-1</inkml:trace>
    </iact:actionData>
  </iact:action>
  <iact:action type="add" startTime="24431">
    <iact:property name="dataType"/>
    <iact:actionData xml:id="d20">
      <inkml:trace xmlns:inkml="http://www.w3.org/2003/InkML" xml:id="stk20" contextRef="#ctx0" brushRef="#br0">4866 11716 659 0,'0'0'309'2,"0"0"-163"-2,0 0-33 0,0 0-10 0,0 0-28 1,0 0-21 49,0 0-20-48,8-437-10-2,-8 413-3 0,0 4-6 0,20 10 1 0,19 0 2 0,15 10-8 96,5 0-3-96,5 0-7 1,-3 0-3-1,-7 3-7 0,-11 11-18 0,-8 3-20 0,-11 0-29 0,-3 3-67 0,-10 0-44 1,-11-15-136-1</inkml:trace>
    </iact:actionData>
  </iact:action>
  <iact:action type="add" startTime="24747">
    <iact:property name="dataType"/>
    <iact:actionData xml:id="d21">
      <inkml:trace xmlns:inkml="http://www.w3.org/2003/InkML" xml:id="stk21" contextRef="#ctx0" brushRef="#br0">5556 11326 476 0,'0'0'163'1,"0"0"37"0,0 0-74-1,0 0-46 0,0 0 1 0,0 0-9 0,-194 238-18 0,183-194 21 0,8-7-4 2,3-8-11 59,0-7-18-60,24-5-16-1,26-12-12 0,16-5-7 0,5 0-1 0,-7-13-6 0,-10-36 0 0,-18-15-3 2,-33-17-8 31,-3-12-3-33,-32 1-17 0,-36 4-29 0,29 62-106 37,5 15-165-37</inkml:trace>
    </iact:actionData>
  </iact:action>
  <iact:action type="add" startTime="25472">
    <iact:property name="dataType"/>
    <iact:actionData xml:id="d22">
      <inkml:trace xmlns:inkml="http://www.w3.org/2003/InkML" xml:id="stk22" contextRef="#ctx0" brushRef="#br0">6139 11201 189 0,'0'0'811'2,"0"0"-604"-2,0 0-20 0,0 0-63 37,0 0-31-37,0 0-4 0,47 24 14 0,-11-17-28 0,20 3-13 31,18-3 12-29,20-4-41-2,17-3-33 0,16 0 0 28,11 0 0-27,5-10 0-1,-9-7 0 0,-24 0 0 4,-32 4 0 25,-29 3 0-28,-25 6 0-1,-21 4 0 1,-3 0 0 38,0 0-120-39,-47 7-147 0,10 3-46 0,-16 4-328 0</inkml:trace>
    </iact:actionData>
  </iact:action>
  <iact:action type="add" startTime="25847">
    <iact:property name="dataType"/>
    <iact:actionData xml:id="d23">
      <inkml:trace xmlns:inkml="http://www.w3.org/2003/InkML" xml:id="stk23" contextRef="#ctx0" brushRef="#br0">6262 11412 1004 0,'0'0'236'8,"0"0"-49"24,0 0-76-31,0 0-8-1,0 0-3 0,0 0-19 31,0 0-13-31,379 6-2 1,-263-6-12-1,5 0-17 2,0 0-37 28,-11 0 0-30,-23 0 0 0,-19 0 0 1,-16 0 0 33,-21 0 0-34,-14 0 0 0,-10 0 0 0,-7 0 0 31,0 0-70-31,-4 0-136 1,-13 0-95-1,-5 0-231 0</inkml:trace>
    </iact:actionData>
  </iact:action>
  <iact:action type="add" startTime="26208">
    <iact:property name="dataType"/>
    <iact:actionData xml:id="d24">
      <inkml:trace xmlns:inkml="http://www.w3.org/2003/InkML" xml:id="stk24" contextRef="#ctx0" brushRef="#br0">6849 10675 929 0,'0'0'210'3,"0"0"-85"-3,0 0-18 2,0 0-31 27,0 0-4-29,0 0 3 0,150 76-2 2,-82-33 6 31,4 1-17-33,1 8-9 0,-5-3-15 1,-12 0 4 31,-2-5-13-32,-13-7-3 0,-11-6 0 0,-7-11-6 28,-14-3-15-27,-9 2-5-1,0 10 0 0,-9 13 0 33,-28 13 0-32,-7 6 0-1,-2 1 0 0,1-6 0 0,0-4 0 29,1-7 0-29,11-8 0 0,6-12 0 0,6-11-48 31,14-9-81-30,7-5-48-1,0 0-53 1,25 0-193 28</inkml:trace>
    </iact:actionData>
  </iact:action>
  <iact:action type="add" startTime="26747">
    <iact:property name="dataType"/>
    <iact:actionData xml:id="d25">
      <inkml:trace xmlns:inkml="http://www.w3.org/2003/InkML" xml:id="stk25" contextRef="#ctx0" brushRef="#br0">8648 10578 683 0,'0'0'340'33,"0"0"-213"-31,0 0-56-2,0 0 15 0,0 0 16 33,0 0-40-33,0 0-15 0,-429 166-10 0,357-80 7 0,18 10-6 32,16 14 3-32,21 4-2 0,17 2-6 0,0-1 7 35,28-10-11-35,37-16-11 0,15-15 0 1,15-27-10-1,4-25-2 29,4-22-6-29,-6 0-4 0,-4-42-14 0,-22-9-21 30,-18-1-34-30,-21-10-55 0,-16 5-15 0,-16 35-89 32,0 8-271-31</inkml:trace>
    </iact:actionData>
  </iact:action>
  <iact:action type="add" startTime="27129">
    <iact:property name="dataType"/>
    <iact:actionData xml:id="d26">
      <inkml:trace xmlns:inkml="http://www.w3.org/2003/InkML" xml:id="stk26" contextRef="#ctx0" brushRef="#br0">9051 11154 293 0,'0'0'564'32,"0"0"-395"-31,0 0-28-1,0 0-25 0,0 0-40 32,0 0-17-32,-11 295-22 0,11-251 0 0,26-16-8 32,7-19 2-32,15-9-8 0,0 0-12 0,5-24-11 1,3-21 0 30,-13-11 0-31,-10-13-2 0,-9 2-1 0,-13 13 3 37,-8 24-2-37,-3 18 2 0,0 12 3 0,0 0 5 1,3 8 26 30,1 38 30-31,4 16-43 0,3 7-18 0,1-3 0 29,1-10-3-29,0-6 0 0,-6-10-12 0,5-10-37 32,-1-10-46-32,2-16-32 0,-8-4-89 0,6 0-298 30</inkml:trace>
    </iact:actionData>
  </iact:action>
  <iact:action type="add" startTime="27500">
    <iact:property name="dataType"/>
    <iact:actionData xml:id="d27">
      <inkml:trace xmlns:inkml="http://www.w3.org/2003/InkML" xml:id="stk27" contextRef="#ctx0" brushRef="#br0">9782 11607 720 0,'0'0'259'2,"0"0"-121"0,0 0-32 26,0 0-1-28,0 0-15 0,0 0-18 32,-39-369-5-31,39 339 6-1,0 3-13 0,0 9-21 0,7 3-19 28,13 0-9-26,8 10-11-2,11 5-3 0,2 0-30 33,-1 3-70-33,5 30-34 0,-33-12-115 0,1-5-212 29</inkml:trace>
    </iact:actionData>
  </iact:action>
  <iact:action type="add" startTime="27748">
    <iact:property name="dataType"/>
    <iact:actionData xml:id="d28">
      <inkml:trace xmlns:inkml="http://www.w3.org/2003/InkML" xml:id="stk28" contextRef="#ctx0" brushRef="#br0">10269 11201 191 0,'0'0'649'2,"0"0"-476"0,0 0-50 33,0 0-36-34,0 0 1-1,0 0-8 0,62 273-6 1,-46-228-7 37,2-18-1-37,-7-9-3-1,-2-12-15 0,-5-6 0 0,3 0-24 29,2 0-10-29,6 0-4 1,9-28-5-1,1-23-5 36,2-20-6-36,2-10 5 0,-5-3-4 0,-1 5-12 0,-9 17-20 32,-4 23-37-32,-7 22-54 0,-3 14-29 0,0 3-76 31,0 0-80-30,0 17-369-1</inkml:trace>
    </iact:actionData>
  </iact:action>
  <iact:action type="add" startTime="28015">
    <iact:property name="dataType"/>
    <iact:actionData xml:id="d29">
      <inkml:trace xmlns:inkml="http://www.w3.org/2003/InkML" xml:id="stk29" contextRef="#ctx0" brushRef="#br0">10685 11225 234 0,'0'0'202'1,"0"0"5"-1,0 0-59 0,0 0-18 1,0 0-45-1,0 0-1 34,233 71-13-34,-199-106-23 0,-2-11-16 0,-9-1-18 1,-19-1-7 28,-4 11-6-28,0 9-1-1,-3 9-5 1,-27 4-10 28,-7 12-6-29,3 3 18 0,-5 0 3 0,10 40 1 28,8 18 26-28,10 11 15 0,11 1 7 37,0-2-1-35,0-13-17-2,0-8-7 0,11-7-10 0,18-14-6 0,-1-10-4 30,7-12-4-30,7-4-11 0,4-4-21 0,6-34-26 32,-3-16-35-31,-1-8-36-1,-36 35-96 0,-3 3-251 3</inkml:trace>
    </iact:actionData>
  </iact:action>
  <iact:action type="add" startTime="28354">
    <iact:property name="dataType"/>
    <iact:actionData xml:id="d30">
      <inkml:trace xmlns:inkml="http://www.w3.org/2003/InkML" xml:id="stk30" contextRef="#ctx0" brushRef="#br0">11550 11128 586 0,'0'0'128'7,"0"0"-17"-1,0 0-5 33,0 0-36-39,0 0 8 0,0 0-5 0,-298 129-1 0,274-77-9 35,11 0 14-35,13-1-30 0,0-2-15 0,13-11-12 1,31-13-10 44,7-13-6-45,15-12-3 0,4-9 1 0,1-49-2 0,-7-30-2 0,-12-19-4 36,-20-13 1-36,-19-9 2 0,-13-1 3 1,0 11-1-1,-36 18-3 31,-5 31-13-29,8 29 3-2,8 24 2 1,6 17 5 3,-1 2 7 26,3 49 9-30,1 31 7 0,8 27-8 1,8 17 0 31,0 9 0-32,0-2-3 0,8-16 2 0,13-11-7 35,3-12 0-34,-3-21 0-1,2-23-3 0,-7-19-33 0,5-28-64 39,-17-3-38-39,3-20-108 0</inkml:trace>
    </iact:actionData>
  </iact:action>
  <iact:action type="add" startTime="28978">
    <iact:property name="dataType"/>
    <iact:actionData xml:id="d31">
      <inkml:trace xmlns:inkml="http://www.w3.org/2003/InkML" xml:id="stk31" contextRef="#ctx0" brushRef="#br0">12118 10191 623 0,'0'0'188'3,"0"0"-88"-1,0 0 0 33,0 0-4-34,0 0-32-1,0 0-22 0,0 0-3 0,2 704-15 31,-6-608-19-30,-7-20-5-1,-3-12-6 0,-5-5-62 34,10-54-93-34,9 5-414 0</inkml:trace>
    </iact:actionData>
  </iact:action>
  <iact:action type="add" startTime="29281">
    <iact:property name="dataType"/>
    <iact:actionData xml:id="d32">
      <inkml:trace xmlns:inkml="http://www.w3.org/2003/InkML" xml:id="stk32" contextRef="#ctx0" brushRef="#br0">12063 11656 630 0,'0'0'307'3,"0"0"-173"-2,0 0-48 42,0 0-38-43,0 0-25 0,0 0-18 0,55-17-5 0,-55 17-37 1,0 0-109 40,-5 0-89-41,-13 0-580 0</inkml:trace>
    </iact:actionData>
  </iact:action>
  <iact:action type="add" startTime="30016">
    <iact:property name="dataType"/>
    <iact:actionData xml:id="d33">
      <inkml:trace xmlns:inkml="http://www.w3.org/2003/InkML" xml:id="stk33" contextRef="#ctx0" brushRef="#br0">7671 12306 951 0,'0'0'271'2,"0"0"-122"-2,0 0-48 0,0 0-6 35,0 0 5-35,0 0-23 0,1299-92-16 1,-889 92-3 0,22 0-16 6,12 0 10 26,-2 27-19-33,-20 15 5 0,-29 0-19 0,-69-10-19 36,-79-25 0-36,-81-7 0 0,-77 0 0 0,-48-4 0 0,-39-26-32 31,-55 3-173-30,-62 2 13-1,20 23-41 0,10 2-98 32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1:04:34.4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5865">
    <iact:property name="dataType"/>
    <iact:actionData xml:id="d0">
      <inkml:trace xmlns:inkml="http://www.w3.org/2003/InkML" xml:id="stk0" contextRef="#ctx0" brushRef="#br0">26192 8355 343 0,'0'0'89'19,"0"0"-31"-19,0 0-46 3,0 0-12 5,0 0 0-2,0 0 8 2,-6 8 13 0,6-8 54 0,0 0 39-2,0 0 3 2,0 0 1 0,0 0 10 0,0 0 8-2,0 0 1 2,0 0-25 1,0 0-20-2,0 0-25-1,0 0-18 2,0 0-8 0,0 0-10 0,0 0 2-2,0 0-5 2,-9 0-5 0,-19 0 0 0,-16-10 12-2,-13-8 1 2,-2 4-1 0,-2 6-11 0,0 3-2-1,2 5 2 0,-5 0-8 1,6 0-16 0,-1 0 0-1,2-4 0 0,4 1 0 2,2-7 0-2,4 6 0-1,4 4 0 3,1 0 0-2,-6 0 0 1,-3 0 0-2,2 0 0 2,0 0 0 0,-6 8 0 0,-2 5 0-2,2 0 0 2,-3-5 0 0,-6 3 0 0,-1-5 0-2,6 1 0 2,-2 0 0 0,13-4 0 0,0-3 0-1,7 0 0 0,5 0 0 2,-6 0 0-2,0 0 0-1,7 0 0 2,-5 5 0 0,-5-1 0 0,-3 1 0-2,3 1 0 2,-3 0 0 0,0-1 0 0,3 1 0-2,-2-1 0 2,-6-3 0 0,-3 1 0 0,-3 1 0-2,-5-4 0 2,-6 0 0 0,2 0 0 0,-4 0 0-1,1 0 0 0,-1 0 0 2,6 0 0-2,2 0 0-1,7 0 0 2,10 0 0 0,2 3 0 0,4 7 0-2,9-1 0 2,-3 0 0 0,2-3 0 1,3-3 0-4,-1 5 0 3,1-3 0 0,-11-1 0 0,1 1 0-2,-15 0 0 2,-11-2 0 0,-6-3 0 0,-2 2 0-1,-3-2 0 0,0 0 0 2,0 3 0-2,4-3 0-1,6 0 0 2,-1 0 0 0,11 0 0 0,8 0 0-2,18 0 0 2,11 0 0 0,3 0 0 0,1 0 0-2,-2 0 0 2,-5 3 0 0,3 3 0 0,-8 5 0-1,1-2 0 0,2-1 0 1,2-1 0 0,6-7 0-2,9 0 0 2,-5 0 0 1,3 0 0-2,-3 0 0-1,-3 0 0 2,0 0 0 0,2 0 0 0,1 0 0-2,5 0 0 2,1 2 0 0,4-2 0 0,3 0 0-2,0 0 0 2,0 0 0 0,0 0 0 0,0 5 0-2,-3 3 0 2,-4 7 0 0,4 2 0 0,0 0 0-2,-4-4 0 2,3 1 0 1,-5 3 0-2,2 0 0-1,-3-1 0 3,4-2 0-1,2 3 0-1,1 4 0 0,1 1 0 1,-7 12 0-1,2 2 0 2,-4 7 0-4,3-1 0 3,1-3 0 1,1-2 0-2,2-2 0 0,1 3 0 0,-1 1 0 2,-5 0 0-2,5 1 0 0,1-4 0 1,-4 4 0 0,-2 4 0 0,0 4 0-2,-7 5 0 2,0 9 0 0,-4 0 0 0,3 3 0-2,-2 3 0 2,7-7 0 1,-1 3 0-2,3 4 0-2,7 3 0 3,-3-4 0 1,6-11 0-2,0-9 0-1,0 0 0 2,0-2 0 1,0 2 0-2,0 0 0 0,6 1 0 1,-3 5 0 0,4 16 0 0,-1 2 0-3,-5 6 0 3,11 2 0 1,-8-8 0-1,7-6 0-2,-4-4 0 1,-4-14 0 2,0-12 0-3,-2-13 0 1,3-7 0 1,4 0 0 1,-7 6 0-2,2-2 0-1,0 9 0 3,1 0 0-1,1 0 0 0,-4 0 0-2,2-3 0 2,-3-3 0 0,0 4 0-1,0 2 0 0,0 2 0 1,0 10 0 0,0-3 0-1,0-3 0-1,0-9 0 2,0-5 0 0,0-10 0 1,0-3 0-3,0-5 0 2,0-2 0 0,0 0 0-1,0 0 0-1,0 3 0 2,0 1 0 0,0 4 0 0,0-1 0-2,0 8 0 2,0 0 0 1,0-8 0-2,0-1 0-1,0-6 0 2,0 0 0 0,0 0 0 0,0 0 0-2,10 0 0 2,3 0 0 0,2 0 0 0,3 0 0-1,10 0 0 0,8-12 0 1,9-4 0 0,10-6 0-2,10 2 0 2,-2 3 0 0,-5 3 0 0,-3 8 0-1,-13-1 0 1,-3 3 0 0,-6 4 0-2,-2 0 0 1,5 0 0 1,8 0 0 0,0 0 0 0,9 0 0-2,0 0 0 2,-5 0 0 0,7 0 0 0,-5 0 0-2,-1 0 0 2,2 0 0 0,-5 4 0 0,8-2 0-2,-5-2 0 2,6 0 0 0,1 0 0 0,8 0 0-2,-3 0 0 2,9 0 0 1,5 0 0-2,-2 0 0-1,-1 0 0 2,-8 0 0 1,-8 0 0-2,-12 1 0-1,-7 11 0 2,3 3 0 0,-8-1 0-1,4 0 0 0,3-3 0 1,10 4 0 0,-1-5 0 0,6 2 0-2,-1-2 0 2,1-1 0 0,0-1 0 0,-8 0 0-2,-3-1 0 2,-2-2 0 1,2 1 0-2,1-2 0-1,7 1 0 2,-2-1 0 0,5 0 0 0,2 2 0-2,-2-5 0 3,1 3 0-2,1 2 0 1,1-1 0-2,-1 0 0 3,1 4 0-2,-6-1 0 1,5 1 0-2,-2-1 0 2,0-1 0 0,2-4 0 0,-5-3 0-1,8 0 0 0,1 0 0 2,1 0 0-2,4 0 0-1,1 0 0 2,-5-3 0 0,7 3 0 0,-10 0 0-2,6 0 0 2,-1 0 0 0,-3 0 0 0,9 0 0-2,3 0 0 2,-4 0 0 0,5 0 0 0,1 0 0-2,-8 0 0 2,2 0 0 0,2 0 0 0,1 0 0-2,9 0 0 2,-3 0 0 1,2 0 0-2,-5-10 0-1,-3 3 0 2,2-1 0 0,-8 1 0-2,6 2 0 2,-3 5 0 0,0 0 0 0,9 0 0 0,-5 0 0-2,8 0 0 2,-9 0 0 0,-4 0 0-2,4 0 0 2,-4 0 0 0,-4 0 0 0,4 0 0-2,-6 0 0 3,3 0 0-2,-3 0 0 2,7 0 0-2,0 0 0-1,-4 3 0 2,8-3 0 0,5 0 0 0,-6 0 0-2,3 0 0 2,-6 0 0 0,0-7 0 0,-4 6 0-1,1 1 0 0,-1 0 0 1,1 0 0 0,2-4 0-2,-2 1 0 2,-1 1 0 0,1 2 0 0,-1 0 0-1,0 0 0 0,-5 0 0 2,2-3 0-2,-5 3 0-1,-2 0 0 2,1 0 0 0,5 0 0 0,3 0 0-2,-3 0 0 2,7 0 0 1,-7 0 0-2,4 0 0-1,-4-3 0 2,-4-1 0 0,-1-1 0 0,2-1 0-2,2-1 0 2,-1 5 0 0,6 2 0 0,1 0 0-2,3 0 0 2,5 0 0 1,-2 0 0-2,9 0 0-1,-7 0 0 2,3 0 0 0,-1 0 0 0,-5 0 0-2,1 0 0 2,-2 0 0 0,0 0 0 0,-6 0 0-2,7 0 0 3,-3 0 0-2,-2 0 0 1,0 0 0-2,2 0 0 3,1 0 0-1,1 0 0-1,0 0 0 0,-6 0 0 0,5 0 0 2,-10 0 0-2,2 0 0-1,-5 0 0 2,6 0 0 0,-5 0 0 0,-3 0 0-2,-1 0 0 2,-4 0 0 0,-1 0 0 0,-2 0 0-2,8 0 0 3,-1 0 0-2,-2 0 0-1,-5 0 0 2,-4 0 0 0,-5 0 0 0,-7 0 0 1,-9 0 0-4,4 0 0 3,-7 0 0 1,2 0 0-4,1 0 0 3,-5 0 0 0,1 0 0 0,-3 0 0-2,-2 2 0 2,-5-2 0 0,4 0 0 0,-5 3 0-1,0-3 0 0,-2 0 0 2,-3 0 0-2,3 0 0 1,-1 0 0-2,1 0 0 2,5-12 0 0,-3-22 0-2,-1-11 0 2,-1-8 0 0,-3-6 0 1,0-5 0-4,0 0 0 3,0-5 0 0,0-1-6 0,0-1 0-2,0 0-2 2,0-8 5 0,0 2-3 0,0-1 3 0,0-4 1-2,0 1-3 2,0 2 3 0,0 0-2 0,-3 5 1-2,-4 8-4 2,5 1 4 1,-2 8 2-1,0 1-1-2,4 6 0 2,0-7 1 0,0-5 1-1,0-2-2-1,0-5 1 2,0 0-3 0,0 0 3-2,0-2-4 2,0 4 0 0,0-3-1 0,0-1 3 0,0 0-1-2,0 1 2 3,0 2-2-2,0 4 0 1,0-1 1-2,0 4 1 2,0-1 1 0,-3 3-2-2,-5 7-1 2,0 7 0 0,3 8 2 0,-2 18 1-1,7 6 0 0,-3 2 0 1,3 0 1 0,-3-11-1-1,0-3 1 0,-1-4 0 1,0-3-1 0,-5 8 1 1,2 1 1-4,-3 9-1 4,-3 3-2-2,-1 1 1-1,-3-3-1 2,-9 0-1 0,-2-5 3 0,-8-2 0 0,-1-2 2-2,-3 0-2 3,0 2 0-1,-4 3 4-1,-5 4-4-1,-12 4 0 2,-3 6-1 0,-4 1 1-2,-7 2 0 2,-2 0 0 0,3 0-1 0,-8 0 1-1,6 0 0 1,-9 0 0 0,1 0 3-1,-5 0-1 1,-1 0 0-2,3 0 1 2,0 0 0 0,-3 0 2 0,3 0-1-2,3 0-1 2,-3 0 4 1,3 0-2-2,-3 0-3-1,-3 0 4 2,-1 0 2 0,-2 0-2-2,-4 2 5 2,-3 10 0 0,-1-4 0 0,-15 0 3-1,-4-5-5 0,4-3-3 3,-3 0-1-4,4 0-2 0,8 0 0 2,1 0-3 0,2 0 0 0,1 0 0 0,1 0 0-2,7 0 0 2,2 0 0 1,0 0 0-4,9 0 0 3,4 0 0 1,1 0 0-2,8 0 0-1,4 6 0 2,0 2 0 0,6-6 0 0,0 3 0 0,-7-1 0-2,3 2 0 3,1-1 0-2,-5 0 0-1,9-1 0 2,-1-1 0 0,11-3 0 0,-2 0 0-2,-1 3 0 3,1-3 0-2,-4 6 0 2,-5-5 0-4,1 6 0 3,-1-2 0 1,-5-2 0-2,1 2 0 1,2-5 0-2,-1 0 0 2,5 0 0 1,4 0 0-3,3 0 0 1,-2 0 0 2,-2 0 0-2,3 0 0-1,-6 0 0 2,0 0 0 0,-5 0 0 0,-1 0 0-2,2 4 0 3,4-4 0-2,4 0 0 2,1 0 0-4,5 0 0 3,-1 0 0 0,3 0 0 0,-3-7 0-2,5 5 0 2,2-1 0 1,-1 3 0-2,-5 0 0 0,4-2 0 0,-4-1 0 2,-8 0 0-2,-3-1 0 1,-1 3 0-1,-12-3 0 0,-7 4 0 1,-1 0 0-2,2 0 0 2,-3 0 0 0,14 12 0 0,12 5 0-2,14-4 0 2,17 1 0 0,9-1 0 0,10 4 0-2,6 7 0 2,0 7-79 0,16-21-200 0,5 7-166-1</inkml:trace>
    </iact:actionData>
  </iact:action>
  <iact:action type="add" startTime="12518">
    <iact:property name="dataType"/>
    <iact:actionData xml:id="d1">
      <inkml:trace xmlns:inkml="http://www.w3.org/2003/InkML" xml:id="stk1" contextRef="#ctx0" brushRef="#br0">22149 15229 131 0,'0'0'356'6,"0"0"-210"1,0 0-11 1,0 0-46 0,0 0-16-2,3 0 7 2,15 0 2 0,5-6 4 0,4-2-9-2,7-1-13 2,5 3 0 0,11-1-12 0,4 3-6-2,16-5-10 2,18 4 1 0,16-3-4 0,21-4-7 0,3 6 1-2,1 6-4 3,-3 0 6-2,-3 0-2-1,5 9-1 2,9 5-11 0,10-2-5 1,19-3 1-4,3-9-7 3,19 0 0 0,6 0 3 0,-7 0-4-2,-10 0-1 2,-26-4-2 0,-8 4 5 0,-12 0 4-2,-4 0-3 2,-2 0-2 0,-5 4-1 0,-1 0-3-1,-1-1 1 0,2-3 1 2,2 0-2-2,-2 0 0 0,3 0 0 0,-7-11 3 1,-4 2-3 0,-5 7 0-1,-4 2 4 0,6 0-2 1,-5 0-1 0,-4 0 0-1,-7 0-1 0,-12-11-3 1,-17-7-1 0,-12 2 4-2,-22 5 0 2,-14 7-2 0,-11 2 2 0,-5 2-3-1,0 0-4 0,-31 0 1 2,-28 0 6-2,-25 0 2-1,-15 0 2 2,-20 12-1 0,-11 1-3 0,-15-1 1-2,-12 4 1 2,-9-1-2 0,-16 1 2 1,-2-1 0-4,-6-5 0 3,-2-1 4 0,-5-6-3 1,-1-3-1-3,1 0-2 1,-3 0 4 1,3 0 1 1,1 0-2-3,4 0-3 1,10 0-4 2,11 0 3-2,5 0 0 0,9 3 0 0,9 11-1 1,13-6 2 0,9 1 2-2,5-1-1 2,8-3 1 0,8-5-2 0,8 0-1-2,3 0 1 2,5 0 0 0,8 0 0 0,7 0-1-2,5-5-2 2,8-6 0 0,7 0 3 0,8 3-4-1,8 5-1 0,11-3 4 2,-1 6-5-2,14-3 3-1,-1 0 3 2,9 3-8 0,0-4 5 0,6 4-9-2,0 0 2 3,0 0 3-2,0 0 4 1,0 0 2-2,14 0 1 2,32 0 4 0,23 0-2 0,16 0 0-2,19 0-1 2,16 0 2 0,25 0 1 1,20 0-2-3,20 10 7 1,3 12 0 2,6 0-2-2,-4-2 1-1,-7-3 5 3,2-3-7-2,-4-6 0 1,2 5-1-2,0-6 1 2,4 3 2 0,-2-8-3 0,-5-2-4-2,-6 0-1 2,-13 0 0 0,-9 0 7 0,-10 0-2-2,-1-2-1 2,-11-2-2 0,6 4 1 0,5 0 1-1,-3 0 2 0,2 0-3 2,-6 0 3-2,-7 0-3-1,-6-6 0 2,-5-1-3 0,-18-6 0 0,-7 5 0-1,-11 3 0 0,-3-1-1 1,-13 0 0 0,-5-1 0-2,-1-5-2 2,-11-6 2 0,-7 3-3 0,-7-2-2-2,-9 5-3 2,-8 5-10 0,-13 6-12 0,-3 1-23-1,0 0-51 0,-35 0-97 2,3 0-54-2,-4 0-749-1</inkml:trace>
    </iact:actionData>
  </iact:action>
  <iact:action type="add" startTime="15874">
    <iact:property name="dataType"/>
    <iact:actionData xml:id="d2">
      <inkml:trace xmlns:inkml="http://www.w3.org/2003/InkML" xml:id="stk2" contextRef="#ctx0" brushRef="#br0">21303 14677 42 0,'0'0'448'5,"0"0"-357"2,0 0 3 0,0 0 35 2,0 0-67-1,0 0-38-2,0 0-8 1,-61 46 5 2,14-27-6-2,-8 1 0-1,-10-1 1 2,-2-2-1 0,-1 0 3 0,-1 0 3-1,1-2-2 0,-3-2-4 1,2-13 4 0,-4 0-7-2,-7 0-4 3,0-3 3-1,-13-11 51 0,-4 6-3-2,-3 3-41 2,0 5-12 0,-9 0 5 2,1 0 5-6,-10 0-10 5,-1 0-1-2,2-3-2 2,5-2-3-4,4-4 0 4,0 6 0-1,4 3 0 0,-2 0 0-1,-5 0 1 0,2 12 0 2,0 3 3-2,-2-2 1-1,0-6 1 2,-2-7-3-1,-1 0-1-1,1 0 0 3,1 0 2-2,2 0-2 2,3 15 0-1,-2 4 0-2,2 1 0 3,-8 0 3-2,1-3-2-1,-9-6 5 2,-4-2 0-1,6-4-4 2,0-5-2-2,-3 0-2 1,-8 0 0-2,-3 0 0 3,-6 0 0-2,-2 0-1 0,8 0 1 1,5 8 2 0,4 1-2-3,11 4 1 3,3-7-1 1,4-2 1-2,3-2-1 2,1-2 0-4,0 0 2 4,-12 0-1-1,-13 0-1 0,-5-9 0-2,-9-2 0 1,-2 2 0 2,0 8-1-1,0-3 1-2,-9 4-1 2,-10 0 0 0,1-5 1-1,-5-3 0-1,-2-9 0 3,5-6 0-1,-2-2 1-2,0-1-1 2,-1 3 1 1,-4 6 1-2,-12 2-2 2,-14 3 1-4,-3-2 0 3,-15-1-2 0,-13 0 1-3,3-2 0 4,-13-1 1-2,4 1 2 2,7 7 1-1,1-3-1-2,-4 9-2 2,-9 4 1 0,-10 0 3-3,-11 0-5 4,-5 0 0-2,2 17 1 2,1 2 2-4,3 3 6 4,16 1-2-1,9 5 4 1,3 3-4-2,-4 9 0-1,-2 1-6 3,-4 2 2-1,3-2-2 0,13-1 2-3,3-5 7 3,8 1 7 0,8-6-3-2,13-2-8 3,17 4 0-2,13-2-3 2,19 4 4-3,9 3-3 1,8 4 4 1,14-3-2 0,11-6 0 0,9 0-2-2,14-8-4 3,19-4-3-2,10-3 2 1,19-9 1-2,12 1 0 3,10-1 2-2,7-8-2-1,3 0 2 0,-4 0-1 2,-2 3 2 0,-7 3-3-2,-2 2 0 3,-2-3-2-2,7-1 3 2,0 2-2-2,4-3 2-1,3-1-1 2,0-2 3 0,-4 6-2-1,-6 3-1 0,0 8 0 1,-12 11-2 0,2 13 2 1,-2 1 4-4,-2 15-4 3,2 0 3 0,5 1-3 0,-6 4 2-2,5-6-2 2,0 2 0 0,-7-4 1 0,8 3-1-1,-8-7 0 0,5-1 1 2,3-2 0-4,2 0-1 3,11-2 2 0,1-8-1 0,3-6 2-1,3-11 0 0,0-10 3 1,0 10 0 0,0 6 1 0,0 4-3-2,0 5-3 3,0-1 8-2,0-13-5 1,-3-4 1-2,3-8-1 2,0-6 1 0,0-1-2 0,0-2 0-1,0 0-2 0,0 0 0 2,0 0-2-2,0 0 0-1,0 0 1 2,0 0-4 0,-1 0 3 0,-11 0-2 0,1-22 3-2,-9-15-1 2,-1-12 1 1,-2-11 0-4,0 1 1 3,0-11-1 0,-3 2 0 0,1-1-1-2,-1 7 1 2,8 8-1 0,3 17 1 0,7 15 0-1,5 10 0 0,3 6 1 1,0 6 1 1,0 0-1-4,0 0 1 3,0 0-2 0,0 0 3 0,0 0-1-2,0 0 0 2,0 0 2 0,0 0 7-2,0 0 29 2,0 37 12 0,13 8-27 0,15 17-9-2,-2 0 7 2,-3-4-1 0,0 2-9 0,-5 4-2-2,-2-2-7 3,-5-10 1-2,2-16-5 2,0-16 5-2,-2-7-2-1,-4-9 2 2,13-3 5 0,5-1 0 0,10 0-4-2,14 0-3 3,7-13 4-2,5-9 9-1,3-8 11 2,-3 0-9 0,-2-9-6 0,-2 2-8-2,-6 1 1 2,-6 6-2 0,-6 6-3 0,-9 8 5 0,-14 4-4-1,-1 7-1 0,-2 0 2 2,3-4-4-2,7-2-1-1,0-1-4 2,2 0-45 0,-5 4-75 0,-20 8-112-2,0 0-135 2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1:04:34.43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654">
    <iact:property name="dataType"/>
    <iact:actionData xml:id="d0">
      <inkml:trace xmlns:inkml="http://www.w3.org/2003/InkML" xml:id="stk0" contextRef="#ctx0" brushRef="#br0">2488 14301 792 0,'0'0'139'8,"0"0"-59"0,0 0 49 0,0 0-13-2,0 0-70 2,0 0 8 0,0 0 3 0,0 25-2-2,-45 27-5 2,-7 10 4 0,-14 13 2 0,-6 22-11-2,-2 22-13 2,-6 13-4 1,9 8-13-2,2-2-2 0,-1-8-11 2,9-6 3-1,9-8-4-1,10 1 4-1,12-5-1 2,6 4 10 1,16-5 4-2,8-4 4 0,0-2 0 1,0-4-2 0,32-6-7-3,8-7 1 4,9-19-4-1,20-7-1 0,13-5 6-1,18-10-8 0,22-3 6 1,22-4-7 1,14-3-5-2,5 0-1-1,4 2 1 2,-3 3-1 0,-8-5 4 0,1 3 3-2,-8-4 3 2,5-6-1 0,0-5 3-1,-4-5 0 0,-6-6-5 17,-15-8 4-23,-13 0-3-1,-22-6-4 3,-20 0-4 5,-18 0 0 0,-16 0 0 0,-13-9 0-1,-12 1 0 0,-1 6 0 2,-12-5 0-2,0 7 0-1,3 0 0 2,-1-5 0 0,0 5 0 0,4-8 0-2,-5-2 0 2,4 3 0 0,-7 1 0 0,3 6 0-2,-3 0 0 2,0 0 0 0,0 0 0-2,0-2 0 2,3 2 0 0,1-7 0 0,9 2 0 0,3-12 0-1,4 3 0 0,-2 3 0 2,-1 1 0-2,-4 5 0-1,-1 5 0 2,-11 0 0 2,2 0 0-2,-3 0 0-2,0 0 0 2,0 0 0-1,0 0 0 0,0 0 0-1,0 0 0 2,0 0 0 0,0-11 0-1,-16-8 0 0,-45-24 0 1,-39-21 0 0,-36-11 0 0,-16-11 0-2,-9 5 0 2,-6 12 0 1,11 4 0-2,8 14 0-1,25 11 0 2,18 15 0 0,31 8 0-2,31 8 0 2,20 9 0 0,21 0 0 0,2 0 0 0,0 0 0-2,0 0 0 2,5 0 0 0,35 0 0-2,21 23 0 2,16 11 0 0,10 0 0 0,8 5 0-2,4-5 0 3,8 9 0-2,2 4 0 2,7 9 0-2,0 8 0-1,4 6 0 2,1 10 0 0,-4-5 0 0,-4-4 0-2,-17-4 0 2,-17-22 0 0,-25-9 0 1,-22-21 0-4,-20-4 0 3,-10-11 0 0,-2 0 0-2,0 0 0 2,0 11 0 0,-23 9 0 0,-36 5 0-2,-22 7 0 2,-21 13 0 0,-8 2 0 1,-3 17 0-2,9 7 0-1,6 7 0 2,3 4 0 0,9-6 0 0,2-14 0-2,12-17 0 2,18-15 0 0,21-13 0 0,17-14 0-2,11-3 0 2,5 0 0 0,0 0 0-2,0 0 0 2,0 0 0 0,0-3 0 0,5-2 0 0,11 5 0-2,0 0 0 2,1 0 0 1,-10 0-361-4,-4 14-399 3</inkml:trace>
    </iact:actionData>
  </iact:action>
  <iact:action type="add" startTime="8616">
    <iact:property name="dataType"/>
    <iact:actionData xml:id="d1">
      <inkml:trace xmlns:inkml="http://www.w3.org/2003/InkML" xml:id="stk1" contextRef="#ctx0" brushRef="#br1">19004 14419 409 0,'0'0'214'8,"0"0"-30"0,0 0-32 0,0 0-18-2,0 0-30 2,0 0-23 0,0 0-6 0,8-5-5-1,-28 19-13 0,-28 17 2 1,-10 8-10 0,-10 11-13-2,-11 12-14 2,-8 8-3 0,0 12-1 0,0 8-4-2,0-4 0 2,-3 6 2 1,10-8-2 0,3 2 4-3,6 8-5 2,13 0-5-1,3 9 3 2,10-1 1-4,6-4 0 3,9-10-7 0,2-3 2 1,2-1 0-3,9 0-2 2,1 1 7 0,3-15-7-1,2-11-1 0,10-17-1 1,1-13 9-1,0-8-2 1,4 3 10-2,53 3 1 3,23 4-12-2,21 0-3 2,16-2 0-3,14-4 9 3,10 0 0-2,5 0 13 2,6-3-9-5,-3-5-5 5,-14-11-5-2,-9 0-9 1,-11-6 0-1,-6 0 0 0,-8 0 0 2,-4 0 0-2,-13 0 0-1,-7 0 0 2,-26 0 0 0,-8 0 0 0,-14 0 0-1,-6 0 0 0,-8 0 0 0,-2 0 0 1,0 0 0-2,-6 0 0 2,6 0 0 1,5 0 0-2,-2 0 0-1,7 0 0 2,2 0 0 1,1 0 0-2,-9 3 0 0,-1-1 0 0,-9-2 0 2,-4 0 0-1,0 0 0-3,-3 0 0 3,0 0 0 0,0 0 0 1,4 0 0-4,-4 0 0 3,0 0 0 0,0 0 0 3,0 0 0-8,0 0 0 5,0 3 0 1,0-3 0-2,0 0 0 0,0 0 0 0,0 0 0 1,0 0 0 0,0 0 0-1,0 0 0 0,0 0 0 2,0 0 0-1,0 0 0-2,-13-14 0 2,-27-16 0 0,-17-22 0-1,-18-15 0-1,-14-9 0 3,1-1 0-2,-2 8 0 2,15 15 0-4,9 24 0 3,16 7 0 1,9 12 0-2,12 8 0 0,9 3 0 0,14 0 0 2,5 0 0-1,1 0 0-1,0 0 0 0,0 0 0 1,0 0 0-1,0 0 0-1,4 5 0 2,39 30 0 0,23 12 0 0,6 4 0-1,11 4 0 0,-2 6 0 2,-1-9 0-1,-3 2 0-3,-18-14 0 3,-5-4 0 1,-14-10 0-2,-12-7 0-1,-9-2 0 2,-9-14 0 0,-7-1 0 1,-3-2 0-3,0 0 0 1,0 0 0 2,0 15 0-2,-12 7 0-1,-33 23 0 3,-27 19 0-1,-10 9 0-1,-2 12 0-1,-1-1 0 3,14-8 0-1,4-12 0 0,13-17 0-3,11-15 0 3,15-12 0 1,17-17 0-2,7-3 0-1,4 0 0 2,0 0 0 0,0 0 0 0,0 0 0 0,0 0 0-1,-3 5 0 1,-8 0 0 0,-19 2-98-3,14-2-328 4,-4 0-186-1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2T01:04:34.4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927">
    <iact:property name="dataType"/>
    <iact:actionData xml:id="d0">
      <inkml:trace xmlns:inkml="http://www.w3.org/2003/InkML" xml:id="stk0" contextRef="#ctx0" brushRef="#br0">3186 15206 693 0,'0'0'206'7,"0"0"-28"1,0 0-12-2,0 0-30 2,0 0-28 0,0 0-5 0,0 0-13-2,16-20-20 2,-16 20-13 0,-5 0-11 0,-39 0-1-2,-9 0-1 2,-10 0-9 0,-2 0-8 0,-2 0-1-2,-7 0-9 2,-1 0-17 0,-3 0 0 0,4 0 0 0,-7-6 0 0,1-5 0 1,3 0 0-2,-6 6 0-1,-1 5 0 2,0 0 0 0,-3 0 0 0,0 0 0-2,-5 0 0 2,0 0 0 0,-5 0 0 0,4 0 0-2,5 2 0 2,0 1 0 0,3 6 0 0,4-7 0-2,2 7 0 2,8 2 0 0,5 0 0 0,5 1 0-1,16-1 0 0,3-5 0 2,13 2 0-2,-2-3 0-1,3 2 0 2,-8-2 0 0,2-2 0 0,-2-1 0-2,1 1 0 2,2-3 0 0,7 0 0 0,4 0 0-2,3 0 0 0,-1 0 0 2,0 0 0 0,-5 0 0-1,5 0 0 0,-2 0 0 1,8 0 0 0,1 0 0-1,7 0 0 0,6 0 0 2,0 0 0-2,0 0 0-1,0 0 0 2,0 4 0 0,0 11 0 0,0 17 0-2,0 7 0 2,0 4 0 0,3 4 0 1,8-2 0-4,8 6 0 4,-1 3 0-2,2 8 0 1,-1 2 0-2,-5 3 0 2,2 5 0 0,4 8 0 0,-5 7 0-1,1-6 0 0,-3 1 0 2,-2-1 0-1,-2 1 0-3,1-1 0 3,-8-7 0 0,6 0 0 1,-2 8 0-4,7 6 0 3,-1 7 0 1,-3 0 0-1,2 4 0-3,1-12 0 3,-8-11 0 0,0-9 0 1,1-10 0-4,-5-18 0 3,0 3 0 0,1-7 0 0,2 6 0-1,2 10 0 0,-3-3 0 2,1 5 0-2,-3-5 0-1,0-18 0 2,0-1 0 0,0-1 0 0,0 0 0-1,0 15 0 0,2-5 0 1,4 10 0 1,-1-3 0-4,0 0 0 3,-1 4 0 1,0-5 0-2,-1-2 0-1,-1 3 0 2,1-13 0 0,-3-2 0 0,0-11 0-1,0 7 0 0,0 5 0 2,0 0 0-1,0-5 0-2,0-13 0 1,0-7 0 2,0-1 0-2,0-5 0-1,0 0 0 2,0 0 0 0,4 0 0 0,-1 0 0-2,-3 0 0 2,3 0 0 0,0 0 0 0,20 0 0-2,18 0 0 3,18 6 0-2,22-6 0 2,8 0 0-3,15 0 0 1,18 0 0 2,5-6 0-1,9-5 0-3,-7 2 0 3,5 5 0 0,-1 4 0 0,8 0 0-2,12 0 0 2,-3 0 0 0,-1 0 0 0,-10-8 0-2,-13-10 0 2,-10 4 0 0,-7 9 0 0,-9 5 0-2,0 0 0 2,9 0 0 0,-5 0 0 0,14 0 0-1,-1 0 0 0,10 0 0 2,-3 0 0-2,-14-12 0-1,-19 0 0 2,-18 4 0 0,-21-3 0 0,-10 0 0-2,-12 8 0 3,-6-9 0-2,-7 12 0 1,-1-8 0-2,0 3 0 2,-2 5 0 1,-1-6 0-2,0 0 0-1,-2 6 0 3,-10 0 0-2,2 0 0 1,3 0 0-1,-6 0 0 0,0-5 0 2,3 5 0-2,1-6 0-1,8 0 0 3,-1-1 0-1,5-14 0-1,-3-2 0-1,2-2 0 2,1-8 0 0,-2-9 0 0,2-22 0-2,-4-9 0 2,-12-24 0 0,0-12 0 0,0-6 0-2,0-17 0 2,-18-9 0 0,-2-11 0 0,0-11 0-1,5 0 0 0,2-5 0 2,1 5 0-2,8 0 0-1,-3 2 0 2,3 15 0 0,-1 20 0 0,1 25 0-2,4 22 0 2,0 23 0 0,0 11 0 0,0 0 0-2,0 3 0 2,0-15 0 0,-7 1 0 1,-9 1 0-4,0-1 0 4,-2 7 0-2,8 13 0 1,-3 5 0-1,2 14 0 0,2 4 0 2,2-2 0-2,-4 4 0-1,-2-6 0 2,-1-9 0 0,-5 1 0 1,-1-7 0-3,2 8 0 1,4 7 0 1,5 9 0 1,6 8 0-4,-10 0 0 4,-4 0 0-2,-14 0 0 1,-18 12 0-1,-10 15 0 1,-14 4 0 0,-12 5 0 0,-12-5 0-2,-5 0 0 1,-7-5 0 2,-2-6 0-2,-10-7 0-1,4-1 0 2,1-5 0 0,15 3 0 0,14 6 0-2,13-2 0 2,14 3 0 0,17 8 0 0,12 7 0-2,12 7-21 2,19-23-246 0,0 8-196 0</inkml:trace>
    </iact:actionData>
  </iact:action>
  <iact:action type="add" startTime="9692">
    <iact:property name="dataType"/>
    <iact:actionData xml:id="d1">
      <inkml:trace xmlns:inkml="http://www.w3.org/2003/InkML" xml:id="stk1" contextRef="#ctx0" brushRef="#br0">9993 10455 496 0,'16'-7'236'5,"-16"4"-99"2,0 0-44 1,0 1-21 0,-43-3-9-2,-32-1 28 2,-23 2-14 0,-22 4-19 1,-9 0-2-4,-14 0-6 3,-23 4-3 0,1 22-3 0,-6 15 0-2,-6-1-8 2,0 2-9 0,6 5 0-1,0 7-2 0,-3 8 1 1,8 5-2 0,0 7-4-2,-3 7 5 2,4 1-8 0,-2-1 2 0,9 3-1 0,6 2-3-2,10 6-5 3,2-4 1-2,11 6 0 2,3 5 0-4,9-1 2 3,10-1 1 0,4-3-2 0,3-8-1-2,7-7 5 2,2 5 2 0,9 2-11 0,3 6-4-1,8 9 3 0,1 5 1 1,6 5-1-2,1 0 6 2,5-4 1 0,1-6-8 0,11-8-1-1,5-6 4 1,3-11-2 0,9-12-6-1,3-4 0 2,6-9 0-4,-5-4 0 3,2 5 0 0,6-3 0-2,-2 5 0 3,-1-4 0-1,2 7 0-1,-1-3 0 1,-4-5 0-1,6-4 0 0,1-11 0 1,4-12 0 0,8-7 0-2,-3-7 0 2,7-5 0 0,0 1 0-2,-2-4 0 2,-1 2 0 0,0 5 0 0,-7 8 0-2,0 5 0 2,4 5 0 0,-2 0 0 0,2-5 0-2,-3-9 0 2,8-5 0 0,1-4 0 0,0-2 0 0,0 4 0-2,0 1 0 2,-3 6 0 0,-2 12 0 1,0 8 0-4,2 13 0 3,0 1 0 0,-1-11 0 0,1-8 0-2,1-17 0 3,-1-7 0-2,-2-2 0-1,5 0 0 2,0 0 0 0,0 0 0 0,0 0 0 0,0 0 0-2,0 0 0 2,0-5 0 0,0-41 0-2,0-19 0 3,0-21 0-2,0-13 0 1,-3-8 0-1,-2 5 0 1,-2 16 0-1,1 13 0 1,3 15 0 0,-4 6 0-1,7 12 0 1,-9 3 0 0,2 3 0 0,6 2 0-3,-5-1 0 3,6 4 0 0,0 9 0-2,0 9 0 2,0 9 0 0,0 2 0 0,0 0 0-1,0 0 0 1,0 0 0-1,0 0 0 1,0 0 0 0,0 0 0-2,0 39 0 2,0 21 0 0,0 15 0-1,0 18 0 1,0 5 0 0,0 7 0-1,0 1 0 0,0-8 0 0,7-11 0 2,-4-26 0-2,9-21 0 2,-11-23 0-4,2-17 0 3,4 0 0 0,3 0 0 0,11 0 0-1,22-9 0 0,21-24 0 1,36-21 0-2,16-13 0 2,19-12 0 0,0 0 0 0,-6 10 0 0,-18 15 0-2,-25 18 0 3,-21 13 0-1,-22 12 0 0,-17 5 0-2,-12 6 0 2,-12 0 0-1,-2 0 0-1,0 0 0 2,0 0 0 0,0 0 0 0,0 0 0-2,0 6 0 3,-10 17 0-2,-19 14-90 1,-14 10-225-1,22-25-63 1,-3-2-398-1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36:02.41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662">
    <iact:property name="dataType"/>
    <iact:actionData xml:id="d0">
      <inkml:trace xmlns:inkml="http://www.w3.org/2003/InkML" xml:id="stk0" contextRef="#ctx0" brushRef="#br0">2741 99 417 0,'0'0'342'18,"0"0"-129"-18,0 0-105 6,0 0-8 0,0 0-36 2,0 0 20 0,0 0 19 0,-36 7 21-2,-1 10-14 2,-10-4-16 0,-9 4-14 0,-12 1-6-2,-12-1-20 2,-14-4-17 0,-6-4 0 0,-8-4-31-2,5-2-6 3,8-3 0-1,3 0 0 0,4 0 0-2,8 0 0 2,2 0 0 0,3 0 0 0,-7 0 0-2,0 0 0 3,-4-8 0-2,1 3 0 2,5 0 0-4,12-4 0 3,8 3 0 1,7-3 0-2,6-1 0 0,7 1 0 0,4 1 0 2,1 2 0-2,1 3 0 0,-3 3 0 0,-7 0 0 1,-4 0 0 0,1 0 0-1,3 0 0 0,1 0 0 2,5 0 0-2,9 0 0-1,1 0 0 3,5 0 0-2,-1 0 0 0,-5 0 0-1,1 0 0 2,-4 0 0 0,5 0 0 0,-2 0 0-2,7 0 0 2,3 0 0 10,5 0 0-18,1 0 0 4,-1 3 0 4,0 3 0 0,-2-4 0 0,0 4 0-2,3 0 0 2,1-1 0 0,4 1 0 0,3-6 0-2,5 2 0 2,0-2 0 0,-2 7 0 0,2 1 0-2,0 8 0 2,0 7 0 0,0 5 0 0,0 6 0-2,0 5 0 2,0 6 0 0,0 4 0 0,0 0 0-2,0-1 0 2,0 1 0 0,0 0 0 0,0 3 0-2,0 1 0 2,0 0 0 0,-5 4 0 0,1-3 0-2,-8 7 0 2,8 0 0 0,-5 4 0 0,6 2 0-2,3 0 0 2,0 2 0 0,0-5 0 0,0-5 0-2,-1-9 0 2,-5-2 0 0,2 3 0 0,1 3 0-2,0-1 0 2,3 2 0 0,-3-6 0 0,-1 0 0-2,4 3 0 2,0-5 0 0,0 4 0 0,0-8 0-2,-3-8 0 2,3-3 0 0,0-7 0 0,-2 3 0-2,-1 6 0 2,-2 13 0 0,2 9 0 0,1 3 0-2,-1-2 0 2,-4-6 0 0,-2-9 0 0,2-6 0-2,3-10 0 2,-1-12 0 0,5-9 0 0,0-5 0-2,0 0 0 2,0 0 0 0,0 0 0 0,0 0 0-2,0 0 0 2,6 0 0 0,9-4 0 0,9-3 0-2,7 1 0 2,7-1 0 0,5-3 0 0,0 3 0-2,-6 0 0 2,-1 2 0 0,-3 2 0 0,2-3 0-2,1 0 0 2,5 1 0 0,2 3 0 0,10-4 0-2,2 2 0 2,8-1 0 0,1 0 0 0,3 2 0-1,0-2 0 0,-5-4 0 1,-4 6 0 0,6 0 0-2,-5 3 0 2,5 0 0 0,4 0 0 0,4 0 0-2,13 0 0 2,7 0 0 0,8 0 0 0,2 0 0-2,-2 6 0 2,1 8 0 0,-8 3 0 0,-6-4 0-2,4 2 0 2,2-1 0 73,9 1 0-81,11 0 0 0,4 2 0 0,11 1 0 0,12-1 0 0,15 0 0 0,8 0 0 0,-2-4 0 0,-2 6 0 0,-7-4 0 1,-11-4 0 7,-2 3 0 0,-4-4 0 0,-2 6 0-2,-5-5 0 2,-5-2 0 0,2-4 0 0,-5-2 0 0,6-3 0-2,-3 3 0 2,-10 2 0 0,3 0 0-2,6 2 0 2,6 0 0 0,-2 4 0 0,4-5 0-2,-4 4 0 2,-1-3 0 0,-5-3 0 0,-4-2 0-2,-14 0 0 2,-2-2 0 0,-6 5 0 0,0-5 0-2,-7 0 0 2,1 0 0 0,-2 0 0 0,-3-18 0-2,-5-5 0 2,-6 7 0 0,-11 2 0 0,-10 5 0-2,-10 7 0 4,-10-2 0-4,-3 2 0 2,5-1 0-2,4 0 0 2,-1-2 0 0,7 2 0 0,5-3 0-2,6 3 0 2,2-4 0 0,7 2 0 0,-5 0 0-2,8-3 0 2,0-6 0 0,2 1 0 0,4-7 0-2,1 3 0 2,-2-3 0 0,-2 6 0 0,-12-1 0-2,-9 4 0 2,-12 7 0 0,-13-3 0 0,-10 4 0-2,-1 3 0 2,-4 0 0 0,0 0 0 0,2 0 0-2,0 0 0 2,6 0 0 0,-5 0 0 0,-2 0 0-2,1 0 0 2,-10 0 0 0,0 0 0 0,0 0 0-2,0 0 0 2,2 0 0 0,-2 0 0 0,4-3 0-2,0-6 0 2,2-6 0 0,-4-17 0 0,-2-18 0-2,0-26 0 2,0-17 0 0,-21-16 0 0,-2-16 0-2,9 3 0 2,1-4 0 0,10 3 0 0,3 9 0-2,0 1 0 2,0 6 0 0,0 4 0 0,17 4 0-2,3 3 0 2,-8-3 0 0,-3-4 0 0,-5-8 0-2,-4 12 0 3,0 3 0-2,0 17 0 1,0 11 0-1,-13 10 0 0,4 9 0 1,-1 13 0 0,3 5 0-2,1 9 0 2,5 10 0 0,-2 4 0 0,3 8 0-2,-3 0 0 2,3 0 0 0,-4 0 0 0,-5 0 0-2,0 0 0 2,-7 3 0 0,-7 6 0 0,0 2 0-2,-6-2 0 3,-9 1 0-2,-2 1 0 1,-10-2 0-2,-11-2 0 2,1-7 0 0,-4 0 0 0,-6 0 0-2,-1 0 0 2,-4 0 0 0,-6 0 0 0,-6 0 0-2,-8 0 0 2,3-7 0 0,-5-8 0 0,5 1 0-2,5 4 0 2,-3 4 0 0,-5-3 0 0,-4 4 0-2,-8 0 0 2,2-8 0 0,-3 3 0-2,9-6 0 2,-4 3 0 0,6 3 0 0,3 1 0-2,4 6 0 2,3 0 0 0,3 3 0 0,7 0 0 0,0-2 0-2,-2-1 0 2,2-3 0 0,-3 0 0 0,-1 1 0-2,6-4 0 2,-1 1 0 0,2 0 0 0,8-4 0-2,-4 7 0 3,5 5 0-2,-5 0 0 1,9 0 0-2,-8 0 0 2,1 0 0 0,-1 0 0 0,6 0 0-2,-5 0 0 2,1 0 0 0,0 5 0 30,1 2 0-38,0-6 0 0,-3 6 0 0,-2-4 0 1,-9-1 0 4,3 0 0 3,-4 1 0 0,6-3 0 0,-2 0 0-2,13 0 0 3,3 0 0-2,5 0 0 1,-4 0 0-2,2-3 0 2,-4 3 0 0,-3-2 0 0,-5 0 0-2,-1-4 0 2,1 1 0 0,1-2 0 0,12 5 0-2,5-1 0 2,3-1 0 0,-2 4 0-2,5 0 0 2,-1 0 0 0,0 0 0 0,-7 0 0 0,-3 0 0-2,1 0 0 3,-4-1 0-2,-3 1 0 2,-3-3 0-4,0 3 0 3,3 0 0 0,10 0 0 0,12 0 0-2,8 0 0 2,5 0 0 1,-1 0 0-2,5 0 0-1,-4 4 0 2,-4 5 0 0,-4 3 0 0,-8-4 0-2,1 0 0 2,-2 4 0 0,0-4 0 0,5 3 0-2,2-5 0 3,0 3 0-2,2-4 0-1,-13 0 0 2,2 4 0 0,-9-3 0 0,-5 1 0 0,-3 3 0-2,3-3 0 2,-3 3 0 0,5-2 0-2,-2 1 0 2,-6-1 0 0,-4-3 0 0,-1-2 0 0,-2 2 0-2,0-1 0 2,10 1 0 0,8-2 0 0,8-1 0-2,9-2 0 3,5 0 0-2,14 0 0 1,0 0 0-2,7 3 0 2,6-3 0 0,-1 3 0-2,0 0 0 2,5-3 0 0,-2 0 0 0,2 0 0 0,2 0 0-2,-3 0 0 2,4 0 0 0,-5 0 0 0,2 0 0-2,3 0 0 2,0 0 0 0,0 0 0 0,0 0 0-2,0 0 0 3,0 0 0-2,0 0 0-1,0 0 0 2,0 0 0 0,-1 14 0 0,-5 6 0 0,-1 11 0-2,-3 9 0 2,5 1 0 0,-3 4 0-2,5 5 0 2,0 1 0 0,1 0 0 0,-6 2 0-2,5-1 0 2,-1-5 0 0,-4 1 0 0,5-1 0-2,-7 4 0 2,6 0 0 1,-5 3 0-2,6-4 0-1,-1 1 0 2,1-6 0 0,-6-4 0 0,5-3 0 0,1-8 0-2,-1-3 0 2,1-7 0 0,3 0 0 0,0-3 0-2,0 2 0 2,0 3 0 0,0 8 0 0,0 4 0-2,0 4 0 2,0 1 0 0,0-2 0 0,0-3 0-2,0-2 0 3,0-4 0-2,0-1 0 1,0-1 0-2,0-1 0 2,0 0 0 0,0 7 0 0,0 0 0-2,0 5 0 2,0 6 0 0,0-2 0 0,3 6 0-2,1 0 0 2,-1 0 0 0,-3-2 0 0,0-8 0-2,0-6 0 2,0-10 0 0,0-5 0 0,0-5 0-2,0-1 0 2,0 2 0 0,0 2 0 1,0-1 0-4,0-4 0 3,0-1 0 0,0-8 0 0,3 0 0-2,-2 0 0 2,4 0 0 0,-5 0 0 0,0 0 0-2,0 0 0 2,4 0 0 0,2 7 0 0,7 6 0-2,4 2 0 2,11-1 0 0,5-4 0 0,6-7 0-2,13-3 0 3,24 0 0-2,21 0 0 1,12-20 0-2,14 3 0 2,6 16 0 0,-4 1 0 0,2 0 0-2,4 0 0 2,0 13 0 0,9-8 0 0,6-2 0-2,2-3 0 2,10 0 0 0,1 0 0 0,-2 0 0-2,-12 0 0 2,-13 0 0 0,-10 0 0 0,-4 4 0-2,-2 6 0 2,-1 5 0 0,5-3 0 1,0-7 0-4,14-3 0 3,1-2 0 0,11 0 0 0,-2 0 0-2,-4 0 0 2,-18 0 0 0,-15 4 0 0,-14 5 0-2,-9 4 0 2,-7-5 0 0,3 1 0 0,-4-4 0-2,6 1 0 2,0-3 0 0,2 2 0 0,-10 3 0-2,-6 7 0 3,-4-5 0-2,-7 6 0 2,-8-5 0-4,-3-4 0 3,6-1 0 0,5 0 0 0,7-6 0-2,5 3 0 2,2 2 0 0,9-2 0 0,3 6 0-2,1-4 0 2,-2-2 0 0,3-3 0 0,-4 0 0-2,-2 0 0 2,5 0 0 1,-4 0 0-2,-2 0 0-1,-2 2 0 3,2 7 0-2,-1-1 0 1,1 1 0-2,-1-3 0 2,3-1 0 0,-5-1 0 0,-1 1 0-2,-6-2 0 2,2 2 0 0,-1-2 0 0,-3 0 0-2,-4-3 0 2,-7 0 0 0,-3 0 0 0,-5 0 0-2,-2 0 0 2,-6 0 0 0,1 0 0 0,1 0 0-2,-5-8 0 3,5 2 0-2,-1 6 0 2,4 0 0-4,8 0 0 3,4 0 0 0,0 0 0 0,0 0 0-2,1 0 0 2,-4-3 0 0,-6-5 0 0,-10 2 0-2,-14-1 0 2,-5 7 0 0,-12-5 0 0,-5 5 0-2,3 0 0 2,1-2 0 0,-2 2 0 0,1 0 0-2,5 0 0 3,-5-3 0-2,3 3 0 2,-4-3 0-4,0-1 0 3,0-1 0 0,1-3 0 0,2-9 0-2,-1 0 0 2,3-1 0 0,-3-6 0 0,5 2 0-2,0-5 0 2,3-7 0 0,-3-6 0 0,3-5 0-2,3 3 0 2,-1-1 0 0,2 12 0 0,-4 9 0-1,-3 5 0 1,3 4 0-1,-3 1 0 1,1-2 0-2,-6-3 0 2,3-4 0 0,-8-15 0 0,0-8 0-2,0-4 0 2,0-6 0 0,0-4 0 0,0-3 0-2,0-10 0 2,0-1 0 0,0-14 0 0,0-4 0-2,-13-7 0 2,-1-5 0 0,0 3 0-2,1 10 0 2,0 9 0 0,6 8 0 0,2 1 0-2,5-1 0 2,0-2 0 0,0 2 0 0,0 9 0-2,0 8 0 2,0 10 0 0,0 11 0 0,0 14 0-2,0 3 0 2,0 5 0 0,0-4 0 0,0-9 0-2,0 5 0 2,-8-1 0 0,3 14 0 0,2 4 0-2,3 3 0 2,0 0 0 0,0 0 0 0,-3 0 0-2,-1 0 0 2,-2 0 0 0,3 0 0 0,-1 0 0-2,4 0 0 2,0 0 0 0,0 0 0 0,-9 0 0-2,-14 0 0 2,-4 0 0 0,-7 0 0 0,-6 0 0-2,1-5 0 2,4 2-7 0,-7-3-60 0,-9-5-14 0,-17-6-42-2,-12 2-47 3,-2 13 1-2,54 2-114-1,8 0-325 2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36:02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648">
    <iact:property name="dataType"/>
    <iact:actionData xml:id="d0">
      <inkml:trace xmlns:inkml="http://www.w3.org/2003/InkML" xml:id="stk0" contextRef="#ctx0" brushRef="#br0">11359 4563 605 0,'0'0'282'7,"0"0"-185"-1,0 0-28 2,0 0-13 0,0 0-10 0,0 0-16-2,0 0 2 3,-36-42-4-2,28 34 6 1,-2-1-11-2,2-1 16 2,-1-7-2 0,-7 2-3 0,-4-5-7-2,4 1-9 2,-2-6-1 0,-1-6 0 0,2-3-4-2,7-2 3 2,0-7 3 0,7 2 2 0,3-2 6-2,0-3 0 3,0 6-1-1,0-1 4-1,0-1-3 1,9 1-1-1,2 0-1 0,2 2-5 2,3 2-6-3,-1 4-4 1,-2 1-4 1,7 8-1 1,-1 4-4-4,3 0-1 4,1 3 0-2,6-1-18 1,-2-2-63-2,-1 6-82 2,-23 11-63 0,5 3-154 0</inkml:trace>
    </iact:actionData>
  </iact:action>
  <iact:action type="add" startTime="18121">
    <iact:property name="dataType"/>
    <iact:actionData xml:id="d1">
      <inkml:trace xmlns:inkml="http://www.w3.org/2003/InkML" xml:id="stk1" contextRef="#ctx0" brushRef="#br0">11553 3606 861 0,'0'0'170'6,"0"0"-60"2,0 0-24-2,0 0-57 3,0 0 1-2,0 0 39 2,20 216-13-4,-20-149-4 3,0 0-5 0,0 1 5 0,0-6-13-2,0 3-8 2,0-7-13 0,0-1-1 0,5-9-4-2,-2-14-7 2,0-14 3 0,0-8 5 0,-1-7 5-1,-2-5 1 0,8 0-1 1,5 0-13 0,7 0 0-2,8-35 0 3,11-16-6-2,4-11 2 1,-1-10-2-2,10-7 0 3,-5 0 2 23,-1 13-1-32,-5 8-1 0,-11 17-3 0,-5 15 3 5,-9 9-19 3,-6 11-86-2,-3 6-72 2,-7 0-95 0,0 12-455 0</inkml:trace>
    </iact:actionData>
  </iact:action>
  <iact:action type="add" startTime="18587">
    <iact:property name="dataType"/>
    <iact:actionData xml:id="d2">
      <inkml:trace xmlns:inkml="http://www.w3.org/2003/InkML" xml:id="stk2" contextRef="#ctx0" brushRef="#br0">12068 4310 863 0,'0'0'216'4,"0"0"-69"5,0 0-32-2,0 0-79 2,0 0-29-4,0 0-6 3,40 184-1 0,-40-165-39 0,0-14-54 0,0-5-46-2,0 0-219 2</inkml:trace>
    </iact:actionData>
  </iact:action>
  <iact:action type="add" startTime="18759">
    <iact:property name="dataType"/>
    <iact:actionData xml:id="d3">
      <inkml:trace xmlns:inkml="http://www.w3.org/2003/InkML" xml:id="stk3" contextRef="#ctx0" brushRef="#br0">12116 4022 686 0,'0'0'327'8,"0"0"-195"-3,0 0-62 2,0 0-70 1,0 0-21 0,0 0-57-2,23-27-48 2,-16 27-188 0,-4 0-199 0</inkml:trace>
    </iact:actionData>
  </iact:action>
  <iact:action type="add" startTime="18970">
    <iact:property name="dataType"/>
    <iact:actionData xml:id="d4">
      <inkml:trace xmlns:inkml="http://www.w3.org/2003/InkML" xml:id="stk4" contextRef="#ctx0" brushRef="#br0">12501 4168 474 0,'0'0'291'5,"0"0"-188"1,0 0-13 2,0 0 4 0,0 0-17 0,0 0-16-2,-91 58-18 2,53-32 7 0,9 4-8 0,3 7-10-2,12 2-2 2,3 1-11 0,9-9-5 1,2-11-7-4,0-3-6 3,0-6-1 0,27-6-3 0,9-1-5-2,-5-4-3 2,2 0 1 0,-5 0 3 0,1-20-2-2,-2-29-11 2,-4-18 12 0,-2-21 3 0,-1-9 2-1,-1-5 1 2,-5 4 1-1,1 13 1 0,-7 21 1-2,-3 19-1 3,4 22 0-1,-9 16 0-2,0 7 1-1,0 0 4 3,0 37 7 0,0 27-10 1,0 17-1-3,0 8 0 2,-5-2-1-1,-1-1 0 1,-1-11 0-1,4-11 0 0,2-10-2 1,1-9-13 0,0-14-15-1,0-12-34 1,0-13-31-1,0-6-53 1,0 0-195-2</inkml:trace>
    </iact:actionData>
  </iact:action>
  <iact:action type="add" startTime="19433">
    <iact:property name="dataType"/>
    <iact:actionData xml:id="d5">
      <inkml:trace xmlns:inkml="http://www.w3.org/2003/InkML" xml:id="stk5" contextRef="#ctx0" brushRef="#br0">12808 4385 165 0,'0'0'704'6,"0"0"-513"2,0 0-36 0,0 0-35-2,0 0-54 2,0 0-29 0,0 0-24 0,195-10-9-2,-171-15-3 3,1-6-1-2,-2-6-1 2,-11 4-1-4,-9 2 2 3,-3 9-9 0,0 11-19 0,0 7-26-2,-18 4-4 2,-8 0 18 0,3 9 34 0,3 30 6-2,4 11 4 2,1 9 23 0,5 7 5 0,3-10 4-1,7-5-6 0,0-12-15 1,0-9-2 0,0-8-1-2,11-2-2 3,16-8-2-2,3-4-4 2,3-8-4-4,-2 0-7 3,-2 0-12 0,-5-13-37 0,-5-19-56-2,-17 13-36 2,-2 2-169 0</inkml:trace>
    </iact:actionData>
  </iact:action>
  <iact:action type="add" startTime="19823">
    <iact:property name="dataType"/>
    <iact:actionData xml:id="d6">
      <inkml:trace xmlns:inkml="http://www.w3.org/2003/InkML" xml:id="stk6" contextRef="#ctx0" brushRef="#br0">13488 4279 283 0,'0'0'333'9,"0"0"-209"-4,0 0-63 3,0 0 60-2,0 0-31 2,0 0-4 0,-145 74 12 0,106-35-26-2,12 3-3 2,11 6-3 0,8 0-20 0,8 0-19-2,0-12-1 2,8-8-14 0,24-13 1 0,8-15 4-2,8 0-15 3,-7-21-1-2,-2-27-2 2,-6-9 1-4,-13-3-2 3,-7 1-4 0,-11 8-11 1,-2 11-19-2,0 6-55 1,-4 9-65 0,-10 23-100-2</inkml:trace>
    </iact:actionData>
  </iact:action>
  <iact:action type="add" startTime="20393">
    <iact:property name="dataType"/>
    <iact:actionData xml:id="d7">
      <inkml:trace xmlns:inkml="http://www.w3.org/2003/InkML" xml:id="stk7" contextRef="#ctx0" brushRef="#br0">14191 3962 551 0,'0'0'272'8,"0"0"-103"-2,0 0-36 3,0 0-43-4,0 0-45 3,0 0 21 0,129-8-18 0,-92 16-5-1,-6 15-2 0,6 4-3 1,-10 3-7 0,-1 8-4-2,-11 6-9 2,-15 7-11 0,0 6-6 0,-7 2-2-2,-41-12-2 2,-22-7-6 0,-10-18-4 0,-1-16-5-2,4-6-7 3,14 0-10-2,15-8 7 2,19-12-2-3,22-3 9 1,7 1 11 1,0 3 10 0,36 4 9-2,7 15 1 2,7 0 10 0,6 15-12 0,1 32-1-1,-5 7 0 0,3 2 0 1,-9-6 4 0,-7-13-4-1,-7-12-3 0,-11-11-2 1,-5-11-2 0,0-3-3-2,-6 0-35 3,0-12-111-2,-10-7-62 2,0 0-172-4</inkml:trace>
    </iact:actionData>
  </iact:action>
  <iact:action type="add" startTime="20904">
    <iact:property name="dataType"/>
    <iact:actionData xml:id="d8">
      <inkml:trace xmlns:inkml="http://www.w3.org/2003/InkML" xml:id="stk8" contextRef="#ctx0" brushRef="#br0">14770 3900 497 0,'0'0'273'7,"0"0"-96"-1,0 0-49 2,0 0-93-1,0 0-22 0,0 0 20 1,24 203 10 0,-24-125-2-2,0 3 3 2,0-2-7 0,0-11-20 0,0-10-12-2,0-9-5 3,0-10-2-2,-1-14-25 2,-9-3-47-4,1-10-43 3,5-12-88 0,4 0-235 0</inkml:trace>
    </iact:actionData>
  </iact:action>
  <iact:action type="add" startTime="21211">
    <iact:property name="dataType"/>
    <iact:actionData xml:id="d9">
      <inkml:trace xmlns:inkml="http://www.w3.org/2003/InkML" xml:id="stk9" contextRef="#ctx0" brushRef="#br0">14980 4876 634 0,'0'0'243'6,"0"0"-110"2,0 0-21-1,0 0-46 0,0 0-16 1,0 0 12 0,207-573 7-2,-207 451-32 2,0 8-17 0,-19 9-12 0,-34 13-8-2,-14 0-4 2,-17-6-46 0,48 73-124 1,-1-2-254-4</inkml:trace>
    </iact:actionData>
  </iact:action>
  <iact:action type="add" startTime="27638">
    <iact:property name="dataType"/>
    <iact:actionData xml:id="d10">
      <inkml:trace xmlns:inkml="http://www.w3.org/2003/InkML" xml:id="stk10" contextRef="#ctx0" brushRef="#br0">4942 14541 720 0,'0'0'292'8,"0"0"-162"-1,0 0-47-1,0 0 13 2,0 0 0 0,0 0-2-2,0 0 17 2,0-15 4 1,0 15-21-2,0 0-8 0,0 0-18 0,4 0-15 1,-4 0-44 0,0 0-9-2,0 0 0 2,0 0 0 0,5 0 0 0,0 0 0-2,6 0 0 2,7 0 0 1,7 0 0-2,7 0 0-1,0 0 0 2,1 0 0 0,-2 0 0 0,2 0 0-2,-1 0 0 2,4 0 0 2,5 0 0 16,2 3 0-26,2-1 0 0,-4 4 0 3,2-2 0 5,1-4 0-1,3 0 0 1,-6 0 0-1,-2 0 0 1,-3 0 0-3,-7 0 0 3,-4 0 0 0,-8 1 0 0,2 5 0-2,4-3 0 2,2 4 0 0,7-7 0 0,0 2 0-1,4-2 0 0,5 2 0 2,-1 1 0-2,4 3 0 6,-4 0 0-11,-1 3 0 6,-2-2 0 0,-4-1 0-3,-5 0 0 3,-1-3 0 1,2-3 0-2,-1 4 0-1,5-4 0 2,0 6 0 0,5-1 0 0,-5-1 0-2,7 4 0 2,-4 0 0 0,0 1 0 0,-4-6 0-1,7 6 0 0,-6-6 0 2,8-3 0-2,-2 5 0-1,-10-5 0 2,0 0 0 1,-9 0 0-2,-12 0 0-1,3 0 0 2,-9 0 0 0,5 0 0 0,-4 0 0-2,0 0 0 3,0 0 0-2,-3 0 0 1,0 0 0-2,0 0 0 2,0 0 0 0,0 0 0 0,0 0 0-2,0 0 0 2,0 0 0 1,0 0 0-2,0 0 0-1,0 0 0 2,0 0 0 0,0 0 0 0,0-17 0-2,0-15 0 2,0-12 0 0,0-1 0 0,0-2 0-2,0 2 0 3,-3 5 0-2,-3 4 0 1,-3 1 0-1,-2 5 0 1,6 2 0-1,-6-2 0 2,6-2 0-3,-2-5 0 1,1-2 0 2,3 3 0-2,-1-1 0-1,1 1 0 2,3 2 0 0,-1-3 0 0,-2 4 0-2,-6 2 0 2,8 3 0 1,-2 0 0-2,0-1 0-1,-2 2 0 2,5-1 0 0,0-6 0 0,-5 2 0-2,-3 2 0 2,1-7 0 1,-4 3 0-2,6-2 0 0,-5 5 0 0,0 6 0 2,7-1 0-1,-3 5 0-3,-1-3 0 3,6-1 0 0,-5 3 0 0,-3-4 0-2,8 1 0 2,-2-3 0 0,3-1 0 0,-5 2 0-2,5-1 0 3,0 2 0-2,0 5 0 1,0-3 0-2,0 5 0 2,0 1 0 0,0 2 0 0,-3 5 0-1,3 0 0 1,-2 2 0 0,2 6 0-1,0 1 0-1,0 2 0 3,0 0 0-2,0 0 0 1,-3 0 0-2,3 0 0 2,-3 0 0 0,-4 0 0 0,2 0 0-2,-4 0 0 3,-2 0-132-2,5 0-196 1,-6 0-282-2</inkml:trace>
    </iact:actionData>
  </iact:action>
  <iact:action type="add" startTime="29392">
    <iact:property name="dataType"/>
    <iact:actionData xml:id="d11">
      <inkml:trace xmlns:inkml="http://www.w3.org/2003/InkML" xml:id="stk11" contextRef="#ctx0" brushRef="#br0">4994 14450 623 0,'0'0'294'7,"0"0"-103"1,0 0-28 0,0 0-22-2,0 0-31 2,0 0-9 0,0 0-33 0,23 9-25-2,-23-9-17 2,5-17-14 0,-5-23 0 0,0-16 14-2,4-8-9 2,-3-7 6 0,2-5 1 0,2 1 1-2,-2-2-2 2,-3 8-6 0,2-2-6 1,-2-1-7-2,0-5-2 1,2-4 0 0,2 5-1 0,-4 5 0-2,5 9 2 3,-3 15-3-2,-2 5 0 2,0 5 0-4,0 4 0 3,0-1-1 0,0-3 0 0,0 1 1-2,0-2-1 2,0 11 1 0,0 2-1 0,0 8-1-1,0 2 1-1,0 8 0 1,0-1 1 1,0 4-1-1,0 4-3 0,0 0 0 2,-2-5 2-2,-3-3 1 0,1-7 1 0,0 0 0 1,1 2-1 0,-2 7-1-2,2 3-3 2,3 1 2 0,0 2 3 0,0 0 1-2,0-2 0 2,0 2 3 0,0 0-3 0,0 0 4-2,0 0-1 2,0 0 1 0,0-4 1 0,3 1-2-2,22-3-2 2,1-2-1 0,3 1 4 0,0-3 2-2,3 3 9 3,0-3-1-2,0 5 6 1,1-4-4-2,2 1-17 3,1 3 0-2,5-1 0 2,1 0 0-3,4 3 0 1,-1 3 0 2,1 0 0-2,-2 0 0-1,-1 0 0 2,1 0 0 1,4 0 0-2,-5 0 0-1,5 0 0 3,-3 0 0-2,-2 0 0 2,1 0 0-4,-4 0 0 4,4 7 0-2,-6-7 0 1,1 0 0-2,-6 0 0 2,-2 0 0 0,-5 0 0 0,-6 0 0-2,-10 0 0 2,3 2 0 1,0 1 0-2,-1 2 0 0,7 0 0 0,1 1 0 1,0 3 0 0,1-7 0-2,-3 4 0 2,0-6 0 0,-1 3 0 0,2-3 0-2,-5 0 0 3,4 0 0-2,-2 0 0 1,0 0 0-2,1 0 0 2,-7 0 0 0,0 0 0 0,1 0 0-2,-1 0 0 2,-3 4 0 1,0 1 0-2,-2-3 0-1,-3 1 0 2,0 0 0 0,1 3 0 0,4 2 0-2,-7 6 0 3,0 7-58-1,0-14-221 0,0 10-193-3</inkml:trace>
    </iact:actionData>
  </iact:action>
  <iact:action type="add" startTime="31972">
    <iact:property name="dataType"/>
    <iact:actionData xml:id="d12">
      <inkml:trace xmlns:inkml="http://www.w3.org/2003/InkML" xml:id="stk12" contextRef="#ctx0" brushRef="#br0">16445 13486 469 0,'0'0'318'10,"0"0"-114"-4,0 0-98 1,0 0 1-1,0 0-7 2,0 0-2 0,0 0-14 0,28 9 0-2,-21-9-26 2,3 0-11 1,3-22-12-4,5-4 11 3,-5-5-17 0,6 0-7 0,-5-3-5-2,5-2-7 2,4-1 6 0,2 0-5 0,-1-2 4 0,1 1-3-2,-2-3-4 3,2 5-3-1,-5-3 1 0,3 2-5-2,-2 1 7 1,2-2-2 1,-6 3-4 1,4 3 8-3,-5 5-5 1,2-4-2 2,0 3 4-2,2 2-1-1,-5 3-6 2,0 1 1 0,3-3 1-2,5-7-2 3,3 0 1-2,2-8 0 1,-5 4 0 0,3 2 0-2,0 0-1 3,-1 6 0-1,-6 5-1 0,-5 3 1-3,-1 1 0 3,0-1 0 0,3-3 0 0,6-7 0-1,-2 2 0 0,-1 0 0 1,-2-6 0-2,1 1 0 2,-1-1 0 0,6 0 0 0,-1 1 0-1,-2-1 0 0,-2 2 0 2,-1 4 0-2,-1 0 0 1,2 3 1-2,-3-1-1 3,-7 7 0-2,3 4 1-1,-6 5-1 2,-1 3 0 0,-1 2 0 0,-3 5 1 0,0-2-1-2,0-1 4 3,0 3 0-2,0-3 2-1,0 3-5 2,0 0 2 0,0 0-2 0,0 0 0 0,0-3 1-2,0 1 3 2,0 0-5 0,-20-8 4-1,-6-1 0 0,-8-2-3 2,2-2 2-2,-8 2-2-1,-2 1 2 3,-8 7 2-1,3-2 1-1,-3 7 0 1,0 0 2-1,7 0-6 1,1 0 2 0,12 0-3 0,-2 0 3-3,5 0-3 3,-1 0-1 0,-5-6 3 1,-1-1-3-3,1-3 0 1,-3 1 0 2,5-6 0-3,4 0 0 2,1 4 0 0,-3-3 0-1,1 0 0 0,1-3 0 0,-2 1 0 1,0-1 0 0,0 5 0 0,-2-1 0-2,5 7 0 2,0 0 0 0,-1 4 0 0,2 2 0-2,-4 0 0 2,1 0 0 0,-4 0 0-2,5 0 0 2,-4 0 0 0,4 0 0 0,-5-5 0-1,2-2 0 0,-5 1 0 2,3-3 0-2,1 1 0 2,-2-3 0-4,3 0 0 4,-1 2 0-2,4-1 0-1,-2 4 0 2,1-3 0 0,2 3 0 0,0 4 0-2,3-1 0 2,1 3 0 0,-1 0 0 0,3 0 0-2,1 0 0 3,-2 0 0-2,5 0 0 1,2 0 0-1,1 0 0 0,-2 0 0 2,-6-2 0-2,-1-4 0 1,-6 4 0-2,-1-5 0 2,2 2 0 0,-5 1 0 0,2-1 0-1,1 2 0 0,4 1 0 2,2-1 0-4,5 3 0 3,-1-3 0 1,2 3 0-2,0 0 0 1,2 0 0-2,-9 0 0 2,6 0 0 0,-5 0 0 0,6 0 0-2,-1 0 0 3,-1 0 0-2,-1 0 0-1,3 0 0 3,-7 0 0-2,0 0 0 1,-8-4 0 1,-12 3 0-3,-2 1 0 1,-8 0 0 2,-2 0 0-3,2 0 0 1,9 0 0 2,3 0 0-2,9 0 0-1,1 5 0 2,0 6 0 0,5 1 0 0,-2 5 0-1,4 0 0 0,2 3 0 2,0-2 0-1,-6 4 0-2,8-4 0 2,1-1 0 0,4-6 0-1,7 0 0-1,2-2 0 2,-4-4 0 0,-2 10 0 0,-2 7 0-2,-5 6 0 2,-3 6 0 0,-4-4 0 0,10-5 0-2,4-4 0 2,0-8 0 0,9-1 0 1,-5-1 0-3,5 3 0 2,-4 0 0 0,-5 6 0 0,6 0 0-3,-6 2 0 3,0-2 0 0,3 0 0 0,5-7 0-2,-3-4 0 3,8-7 0 1,0-2 0-4,0 0 0 1,0 0-13-1,0 0-10 2,0 0-1 0,6 0-28-2,18 0-74 3,11 0-91-1,-19 13-119-1,4 7-867 0</inkml:trace>
    </iact:actionData>
  </iact:action>
  <iact:action type="add" startTime="34125">
    <iact:property name="dataType"/>
    <iact:actionData xml:id="d13">
      <inkml:trace xmlns:inkml="http://www.w3.org/2003/InkML" xml:id="stk13" contextRef="#ctx0" brushRef="#br0">16466 13507 348 0,'0'0'173'6,"0"0"-14"2,0 0-43 0,0 0-49-2,0 0-14 2,0 0 11 0,0 0 11 0,32 7 8-2,-27-7-21 2,-5 0-8 0,0 0-1 0,0 0-27-2,0-11-13 2,-33-12 25 1,0 1-10-2,2 0-3-1,-2 2 4 2,2 0 0 0,5 6-2 0,-4 0 4-2,-1 0-2 2,1 2-9 0,-3 2 5 0,-1 1-7-1,1 3-4 0,-3 1 4 2,2 0 1-1,0 1-3-3,0 2-3 3,-2-2-1 0,0 2-3 1,1 0 1-3,-1-4-2 1,0 1-4 2,2-2-3-2,-1 2 0 0,4-2 1 0,0 7-2 2,1-2 2-2,-4 2 4-1,7 0 6 2,4-3-7 1,-4 1-2-1,4-4-2-3,3 1-1 3,-3 5 2 1,5 0-1-2,0 0 2-1,-3 0-2 3,4 0 4-2,-6 0-1 1,5 0-3-2,-5 0 1 2,0 0-2 1,0 0 0-2,2 0 1-1,-3 0-1 2,-2 0 0 0,3 0-2 1,5 0 2-4,-1 0 0 3,5 1 1 0,-7 3 1 0,6-1-2-2,-1 2 1 2,1-2-1 0,2 2-1 0,0-1 0-2,6-1 2 2,-3-3-3 16,-1 2 4-24,-2 1-2 0,0 3 0 6,3 0 1 3,0-1-1-2,0-3 0-1,6-2-1 21,4 4 1-27,0-4 0 0,0 0-1 4,0 0 1 3,0 0 0 1,-5 0 1 1,5 2-1-4,0-2 0 3,0 4 2 0,0-4-1 0,0 0-1-2,0 0 0 2,0 0 1 0,0 0-1 0,0 0 0-2,-4 0 0 2,4 0 0 1,0 0 0-2,0 0-1-1,0 0 1 2,0 0-2 0,0 0 1 0,0 0 1-2,-4 0 0 2,-8 0 0 0,0-14 3 0,-1-6-1-2,3 3-1 2,-7-3-1 0,-2-3 0 0,2 4 1-2,1-1-1 3,-5 1 1-2,5-4-1 1,5 1 0-1,-2-5-1 1,3 0 1 0,-4 0 2 0,1-5-2-3,-1 4-1 3,-2-6 1 0,3-1 0 0,-3-6 2-2,4 3-5 2,-1 1 6 0,-3 0-3 1,5 6 0-4,-2 1-1 3,-3-2-2 0,4 2 3 0,-4-5 0-1,3 8 0 0,2-2-1 2,3 6 1-2,1 1-1 0,3 3 1 0,-5-1 0 2,2 0 0-1,-2 6-1-3,-2-6 1 3,-2-1 0 0,1-6-1 0,-4-3 1-2,0-4 0 2,0 0-1 0,5 4 1 0,-5 1 0-2,-2 4 0 3,-5 0-1-2,3 5 1 2,4 1-1-4,7-1 2 3,-3 0-3 0,8 1 4 0,1-4-3-1,-7-5 2 1,0-8-1 0,-6-6 1 0,-1-7-1-3,-7 7 1 4,8 12 0-2,5 9-1 1,8 7-1-2,3 10 1 3,0 4 0-2,0 0 1 2,0 0-1-4,0 0-1 4,0 0-20-2,0 0-46 1,0 0-82-2,0 0-130 2,0 4-606 0</inkml:trace>
    </iact:actionData>
  </iact:action>
  <iact:action type="add" startTime="37435">
    <iact:property name="dataType"/>
    <iact:actionData xml:id="d14">
      <inkml:trace xmlns:inkml="http://www.w3.org/2003/InkML" xml:id="stk14" contextRef="#ctx0" brushRef="#br0">27431 14183 119 0,'0'0'107'9,"0"0"-18"-4,0 0-3 3,0 0 2 0,0 0 11 0,0 0 33-2,0 0-3 2,0 23 8 1,0-21-34-2,0-2-12-1,0 0-18 2,0 0-10 0,0 0-12 0,0 0-15-2,0 0-2 2,0 0-6 0,0 0 4 0,0 0-4-2,0 0-6 2,0 0-4 0,0 0-8 0,12-13-1-2,0-10-1 2,3-3 12 0,-1-2 0 0,3 7 3-2,-3-6-2 2,2 2-2 1,-3 6-1-2,3-2 0-1,-6 2-8 2,4 3-1 0,-3-1-3 0,2-2-2-2,3 2-1 2,0-3 2 2,-1-4-2-4,5-1 9 0,0 0-2 2,6 3 4 1,-8 0-4-1,-1 5-2-3,3 0-2 3,-4 6-1 0,0-4 1 1,2 1-3-3,2-2 3 1,-4-1-3 2,4 0 2-1,0 0-1-2,-1 2 0 1,-3 5 1 1,0-2 2 1,4 2 1-4,-1-2-3 3,2-6-4 0,3 1 1 0,1 1 1-2,-5-3-2 2,0 2 1 0,-2 2 2 1,-4 1 3-4,2 1-1 3,-3 4 1 0,-3-3-4 0,4 4-1-1,-3 0-1 0,5-3 0 2,0 0 0-2,0-1-1-1,1-2 0 2,-2-3 0 0,1 6 2 0,1 1 0-1,-4 0 4 0,-6 3 1 1,5 0-3 0,-5-3-3-1,2 4 1 0,0 1-1 1,-3 1-1 0,4-1 1-2,1-2-1 2,1-1 0 1,5 0 1-2,-7 3-1 0,1-1 1 0,-4 3 0 2,-4 0-1-2,0 1 1-1,-3 2-1 3,1 0 0-2,-1 0 1 1,0 0-1-2,4-3 0 3,4-3 0-2,0-5-1 1,0 2 1-2,-4 1 0 3,3 2 0-2,-7 3 0 1,3 0-2-2,-3 0 2 2,3 1-1 0,1-3 1 0,-4-2-1-2,3-3 0 3,0-1-2-1,-3-1-1-1,0 1 1-1,0-3-2 2,0 5-1 0,0 4 2 0,0 2 0-2,0 3-1 2,0 0 0 0,0 0 3 0,0 0 1-2,0 0 2 2,0 0-2 0,0 0 3 0,0 0-2-2,0-3 0 2,0-1 0 0,0-1 0 0,-10 0 0-1,-6-3 0 0,7-4 0 2,-2 1 1-2,-2-2-1 0,3-5-1 0,-3 1 1 1,-1 4 0 0,3-1 1-2,-5-1-1 2,9 8 0 0,-3-3 0 0,-5 3 0-2,6 0 1 3,-2-4-2-1,2 1 3-1,-3-5-4-1,5-2 2 2,-1 0 0 0,-6 4 0 0,3-4 0-1,4-2 0 0,-4-1 0 2,1-1 0-2,-3-5-1 0,6-1 1 1,-6-2 1-1,6-1-1 1,2 0 0-2,-2 0 0 2,0-1-1 0,3 0 1 0,-5 0 0-1,4-2 1 0,-5 5-1 1,5 2-2-2,-4 11 2 2,6 3-1 0,0 4 0 0,3-4 1 0,0 1 0-2,-9-6 0 2,8-5-1 1,-6-1 1-2,1-5 0-1,0-1-1 2,-1 7 1 0,2-4 0 0,-3 7-1-2,6 3 1 2,-1 1-1 0,1 1 0 0,-3 3-1-2,1-5 1 3,-1-9 0-1,1 1 0-1,1-5 1 0,3 5 0 0,-1-2-2 2,-2 2 3-2,3-4-2-1,-4 4 2 2,4 3-2 1,-5 2 1-2,5-5 0-1,0 1 0 2,0 4 1 0,-3-1-2 0,3 1 2-2,0-4-1 2,0 7 0 0,0-1 0 1,0 5 0-4,-1 10 0 3,1-1 1 0,0 1 0 0,0 2-2-2,0 0 1 3,0-4 0-2,0 1 0 1,0-3 0-2,0 2 0 2,0-6 0 1,0 7-1-4,0 1 1 3,0 2 0 0,0 0-12 0,-3 0-80 0,0 0-53-2,-4 0-49 2,1 0-92 0,-1 0-311 0</inkml:trace>
    </iact:actionData>
  </iact:action>
  <iact:action type="add" startTime="39625">
    <iact:property name="dataType"/>
    <iact:actionData xml:id="d15">
      <inkml:trace xmlns:inkml="http://www.w3.org/2003/InkML" xml:id="stk15" contextRef="#ctx0" brushRef="#br0">27475 14102 347 0,'0'0'322'8,"0"0"-121"-2,0 0-72 2,0 0-54 0,0 0-21 0,0 0-2-2,0 0-14 3,0 5-6-2,0-5 4 1,0-10 33-2,-2-10-21 2,-8 3-6 0,-3-3-13 0,-3 3-5-2,2-3 0 2,-4-2 0 1,2 2-7-2,0 3 1-1,1 3-4 2,0 1 0 0,2-2 1 0,-3 2-5-2,4-6 0 2,-1 6-4 0,-3-4 0 0,-1 3 0-2,3 0-5 2,-5 5 7 0,4-2-5 0,-8 3 5-2,3-4-5 2,-3 4 2 0,-4-2-2 1,4-3-2 0,0 2 0-3,-2 0 0 3,7-3-1-3,0 3 0 0,2-3 0 2,8-3-1-1,-4 3 1 1,5 1-1-2,-2 0 1 2,8 6 0 0,-5 0 1 1,-2 2-1-4,3-7 0 3,-3-1 0 0,1-5 0-1,-3 1 1 1,3 1-1-1,-2-1 0 1,2-2 0 0,3 2 2-2,-8 2-4 2,5 0 3 1,-3-1-2-2,-1 3 2-1,6 1-2 2,-3 2 1 0,1-2 0 1,-3-5 0-4,4-2 1 3,-4-4-1 0,7-3 0 0,-4 4 3-2,2-3-5 3,-6 1 2-2,2 0-1 1,3 4 0-2,1 7 2 2,0-1-1 0,2 6 1 0,2-5-1-2,-2 9 0 2,3-3 3 1,-6 1-3-4,3 1 0 3,-1-7-4 1,-6-1 8-2,0-4-4-1,1 0 0 3,-1 0-2-1,8 3 2-1,-5 1-1 1,1 1 3-1,3-1-4 1,-4-2 5-1,4 4-3 1,-3 5 0-2,6 6 0 2,-4-2-1 0,1 2 1-2,3-5 0 2,-1-5-2 0,-2-1 4 1,-6-6-2-4,5-2 0 3,-6-6 0 1,7 0-2-1,-3 1 1-1,2 7 2-1,1 9-3 2,3 6 3 0,0 2-2 0,0 0 2-2,0 0 0 3,0 0 0-2,0 0 0 1,0 0-1-2,0 0 1 2,0 0 1 0,0 0-2 0,0 0 0-2,0 0 0 2,0-3 1 1,0 1 2-2,0 2-2-1,0-4 2 3,0 4-1-2,0 0 5 1,0 0-3-2,0 0 1 2,0 0-3 0,0 0-1 0,0-3-1-2,0-5 0 3,0-3-1-2,16-6 2-1,-5-1-1 2,8 0 0 0,4-2 0 1,-1-4 1-4,3 4 2 4,-1 0-2-1,4-7 2 0,-2 7 2-3,0 1-1 4,-6-1 6-2,4 7-3 2,-4 1 3-4,0 0-3 3,-1-1 1 0,-5 1 0 0,5-3-7 1,0-2 5-4,0 0-5 4,-2 2 4-1,4 2-1-1,-5-3 6-1,1 2 1 2,6 1 2 0,-2-4-8 0,2 0-4-1,-3 0 2 0,3 0-2 2,0 6 0-4,-2-5 3 4,2-1 3-2,-3-3-1 1,3-4-3 1,-2 6-3-3,-1 1 2 1,-4 0 0 1,-4 5-1 0,3-5 5-2,-1 7-3 3,1-1-1-2,0-6 1-1,2 2 0 2,-1-4-3 0,0 2 1 0,2 4 0-2,-8 0 0 2,7 2-1 0,-1 0 2 1,3-3 2-4,-5 1 0 3,4-4 0 0,2 4-1 1,-7 2 2-4,3 3-4 3,-4-4 1 0,4-1-1 0,0 5 3-1,0-1 1 1,1-1 2 3,3 0 2-5,1-4-2-1,-7 4 3 2,6 0-6 1,-1 0-1 0,-3 2 0 0,2-1-1-1,2 1 0 0,-1 1 0 2,-5 1-1-4,1-1 3 3,5-3-4 0,-4 1 0 0,-3-1 1-2,-3 7 0 2,-1 1 0 0,-5-1 0 0,0 3 1 0,-1 0 1-2,-3 0 0 2,3 0-1 0,-3 0-2-2,0 0 2 2,3-3-2 1,-3 3 0-2,0 0 0 1,0 0 0-2,0 0-6 2,0 0-19 1,0 0-29-4,0 0-41 3,0 6-84 0,0-1-53 0,0 5-225-2</inkml:trace>
    </iact:actionData>
  </iact:action>
  <iact:action type="add" startTime="44200">
    <iact:property name="dataType"/>
    <iact:actionData xml:id="d16">
      <inkml:trace xmlns:inkml="http://www.w3.org/2003/InkML" xml:id="stk16" contextRef="#ctx0" brushRef="#br1">9733 10639 777 0,'0'0'227'8,"0"0"-55"-1,0 0-28 1,0 0-31-2,0 0-24 2,0 0-7 0,0 0-6 0,23 110-11-2,-22-110-10 2,-1 0-6 0,0 0-14 0,0 0-13-2,0 0-13 2,0-45-4 0,0-28 4 0,-7-28 5-2,-16-19-7 3,2-7-6-1,4 8 1 3,4 13-1-7,3 22-1 2,6 27 0 2,-1 20 0 0,4 20 0-2,1 12 1 2,0 2 0 0,0 1 1 0,0 2-1-2,0 0 2 2,0 0 1 0,17 22 0 0,19 20-4-1,1 7 5 1,3 3-1-1,8 10 5 1,-4 2 4-2,5 7-3 4,2 6-4-4,-5-6-2 3,-3-5 8-4,-2-10-4 3,-13-15-2 0,-5-11-6 0,-10-13 0-1,-7-9 0 0,-5-8 0 1,5 0 0 0,-3 0 0-2,-3 0 0 2,3 0 0 18,1-12 0-26,0-40 0 0,2-27 0 4,-3-22 0 5,-3-8 0-2,0-7 0 0,0 5 0 2,0 7 0-2,-9 11 0 2,1 14 0-5,2 22 0 4,0 22 0 1,6 16 0-2,0 13-38-1,0 6-47 2,0 0-28 0,0 36-68 0,20 18-57-2,-11-20-43 2,4-6-186 0</inkml:trace>
    </iact:actionData>
  </iact:action>
  <iact:action type="add" startTime="44867">
    <iact:property name="dataType"/>
    <iact:actionData xml:id="d17">
      <inkml:trace xmlns:inkml="http://www.w3.org/2003/InkML" xml:id="stk17" contextRef="#ctx0" brushRef="#br1">10753 10357 432 0,'0'0'346'2,"0"0"-197"-2,0 0-38 8,0 0-20-1,0 0-3-2,0 0-13 3,-123 46-5 0,87-18-10 0,-1 9-7-2,17-3-2 3,8 7 1-2,7 2-5 1,5-7-3-2,0-3-12 2,13-9-12 0,35-14-1 0,4-6-8-2,9-4-5 2,-9 0-2 0,-7-23-1 1,-18-8 2-1,-6 0-5 0,-7-4 0-1,-12 3-3 1,-2 4-2-1,0 0-11 0,0-2-46-1,-14-5-70 3,0 4-44-4,13 23-88 4,1 8-262-2</inkml:trace>
    </iact:actionData>
  </iact:action>
  <iact:action type="add" startTime="45267">
    <iact:property name="dataType"/>
    <iact:actionData xml:id="d18">
      <inkml:trace xmlns:inkml="http://www.w3.org/2003/InkML" xml:id="stk18" contextRef="#ctx0" brushRef="#br1">11918 10369 502 0,'0'0'393'6,"0"0"-264"0,0 0-82 2,0 0 49 0,0 0-26 0,0 0-5-2,-204 93-1 2,163-56-18 0,14 3-8 0,11-6-4-2,10 1 2 2,6-1-14 0,0-9-12 0,18-3-2-2,27-16-6 3,5-6 3-2,0 0-5 1,-3-23 0-2,-10-18 0 2,-10-9-1 1,-7-10 1 1,-6 1-1-4,-9 3 0 1,-3 7 1 1,1 20 0 0,-3 14 0-1,0 9 0-2,0 6-1 3,0 0-3 0,0 0 2-2,-15 23 2 2,4 28 13 0,3 23 17 0,8 12-14-1,0 15 2 1,0 6 7 0,0 11 1 1,0-4 4-5,0-3-14 5,-10-13-7-2,-20-19-8 1,-7-22-1-2,-7-13 0 2,-3-19 0 1,1-15-7-1,-2-10-8-3,6-13-12 3,7-43-23 1,3-25-29-2,9-26-36-1,23 53-82 3,0 5-191-1</inkml:trace>
    </iact:actionData>
  </iact:action>
  <iact:action type="add" startTime="45845">
    <iact:property name="dataType"/>
    <iact:actionData xml:id="d19">
      <inkml:trace xmlns:inkml="http://www.w3.org/2003/InkML" xml:id="stk19" contextRef="#ctx0" brushRef="#br1">12397 10109 760 0,'0'0'149'4,"0"0"-66"4,0 0 12 0,0 0-34 0,0 0 10-2,0 0 0 2,-245 166 1 0,220-111-13 0,16 1-12-2,9-2-13 2,0-3-17 0,25-12-11 0,27-8-2-2,12-11-4 2,4-13-4 0,-8-7-3 0,-10 0 6-2,-10-39-1 3,-9-23 0-2,-18-15 1 3,-10-11 0-6,-3 9 1 4,0 20 2 1,0 25 0-2,0 21-2-1,0 13 1 2,-7 0 0 0,3 22 4 0,-8 34 19-1,8 17-7 1,4 12-6-1,0-3-2 2,0-1-2-4,0-17-6 3,0-16-1 0,0-12 0 1,0-14-2-3,0-12-14 2,0-10-34-1,3 0-42 2,-2 0-83-4,-1-12-49 3,3-3-369 0</inkml:trace>
    </iact:actionData>
  </iact:action>
  <iact:action type="add" startTime="46265">
    <iact:property name="dataType"/>
    <iact:actionData xml:id="d20">
      <inkml:trace xmlns:inkml="http://www.w3.org/2003/InkML" xml:id="stk20" contextRef="#ctx0" brushRef="#br1">12714 10963 591 0,'0'0'251'5,"0"0"-99"3,0 0-53-1,0 0-55 2,0 0-20-4,0 0 8 3,71-217 18 0,-71 113 0 0,0-8 13-2,0-7-13 2,0 10-17 0,0 13-8 0,0 24-14-2,0 20-5 2,0 25-4 0,18 13 1 0,1 14-2-2,14 0 2 2,7 11-2 0,8 40-1 0,-4 10-7-2,-11 10 4 3,-7-7 3-1,-20-9 0 3,-6-11 0-7,0-13-2 2,-32-9-1 2,-10-3 3 0,-13-10-2-1,7-3 2 1,8-6 0-1,8 0-5 2,10 0-37-4,12-20-48 3,10-20-12 0,0-4-44 0,0 19-136-1,11 6-494 0</inkml:trace>
    </iact:actionData>
  </iact:action>
  <iact:action type="add" startTime="46669">
    <iact:property name="dataType"/>
    <iact:actionData xml:id="d21">
      <inkml:trace xmlns:inkml="http://www.w3.org/2003/InkML" xml:id="stk21" contextRef="#ctx0" brushRef="#br1">13598 10043 501 0,'0'0'272'6,"0"0"-144"2,0 0-43-2,0 0 12 2,0 0-17 0,0 0-25 2,0 0-9-6,-237 131-11 4,196-112-5 0,18-2-9 1,10-9 5-4,13 0 2 5,0 4 11-4,0 7 3 2,36 7-24-2,12 7-8 2,9 7 9 0,-8-3-5 0,-1 5 7-1,-16-3 7 1,-21 0-12 2,-11 0-13-3,0-5-3-1,-43 0-3 2,-31-9-1 0,-9 0-14 1,-18-8-26-4,-4-5-44 4,-8-5-67-3,73-7-91 3,6 0-743-3</inkml:trace>
    </iact:actionData>
  </iact:action>
  <iact:action type="add" startTime="47868">
    <iact:property name="dataType"/>
    <iact:actionData xml:id="d22">
      <inkml:trace xmlns:inkml="http://www.w3.org/2003/InkML" xml:id="stk22" contextRef="#ctx0" brushRef="#br1">9264 10502 648 0,'0'0'213'7,"0"0"-59"1,0 0-10-2,0 0-53 2,0 0-40 0,0 0 59 0,0 0-40-2,-321 5-19 2,180 35 10 0,-8 4-20-2,-1 10-8 2,7 3-3 0,2 9-13 0,8 4-5 0,15 9 1-2,13 5 3 2,13-2 1 1,5 3 1 0,11-4-6-4,2-4 1 2,0 2-6 1,-2-10-2 0,0 1-2-2,4 1 1 2,12-7 0 0,3-8-1-1,9-4 3 0,16-14 0 2,8-4-2-2,3-7-1 2,5 5-2-4,-7 1 4 3,6 7-2 0,-6-4-1 0,2-2-2-1,-2-12-1 1,13-7 1-1,3-7 1 1,7-5 2-1,0-3-1 0,0 0 2 1,0 0 9 0,0 5 3-2,0 15-1 2,0 8-2 0,0 4-6-1,0-4-5 0,0-11 3 2,0-10 4-2,0-4-9 2,0-3 2-4,0 0-2 3,0 0 0 0,0 0 0 0,0 7-1-2,0 3-1 2,0 5-1 0,0-3 3 1,-5-5 0-3,5-4 0 1,0-3 0 1,0 0-2 1,0 0 2-4,0 0-2 3,0 0 4 0,0 5-1 0,0 1-1-2,0 3 1 2,0-4 0 0,0-5 0 1,0 0 1-4,0 0-1 3,0 0 7 0,0 2-4 0,0 15 3-2,-4 6 0 3,-3 6-7-2,-6-4-2 1,1-8 0-1,4-6 1 0,5-11 0 1,3 0-2 0,0 0-1-2,0 0 1 2,-2 0 3 0,-1 0-2-2,-8 8 2 3,-1 1-9-1,-1 2 1 0,6-3 5-3,1-8 2 3,6 0 0 1,0 0 0-2,0 0-7 1,0 0 5-2,-4-12 2 2,-9-4-4 0,-9-3-2 0,-13-10-2-1,-3-6 1 0,2-12-9 1,-3 0 4-1,11 0-7 0,4 5 17 1,11-1 0 1,4 6 3-2,2 2 0-1,4 3 0 3,-1 0-1-2,-2 5 1 0,6 7 0 0,0 10 1 2,-3 3-1-2,3 7 1-1,0 0 5 2,0 0 3 0,0 0 5 0,0 20-7 0,20 17-6-1,0 7 6 0,4 8 2 1,-3 6 2 0,-2 4-6-2,-7 3 1 2,1-9-1 1,1-6-1-3,-3-10 1 1,-1-19 2 2,-5-11 0-1,3-10 1-3,11 0 0 3,11 0 8 0,24-20-4 0,11-19-2-2,10-4 2 3,-1 2 4-2,-6 1-6 1,0 6-8 0,-12 7-2 0,-7 7 0-2,-4 6 0 4,-13 10 0-4,-5 4-19 1,-7 0-77 0,-12 0-79 1,-8 0-103-2,0 18-125 2</inkml:trace>
    </iact:actionData>
  </iact:action>
  <iact:action type="add" startTime="49160">
    <iact:property name="dataType"/>
    <iact:actionData xml:id="d23">
      <inkml:trace xmlns:inkml="http://www.w3.org/2003/InkML" xml:id="stk23" contextRef="#ctx0" brushRef="#br1">6758 12694 34 0,'0'0'734'5,"0"0"-566"3,0 0-61-2,0 0-26 2,0 0-17 0,0 0-9 0,0 0 0-1,-235-55 8 0,187 99-16 1,8 0-3 0,11 4-1-2,16-9-1 2,13-2 0 0,0 0-6-2,30-6-5 2,37-9-11 1,16-9-11-2,4-13 1 0,-6 0-7 1,-17-4-1-1,-12-31-2 2,-23-10 0-3,-16-3-2 2,-13 1 2-1,0 5-4 1,-34 12 0-1,-29 6 2 1,-23 16 2-1,-17 8 0 2,-7 0 5-3,7 34 6 1,22 13 1 1,21 2 8 0,23-4 5-2,18-3 7 2,19-11-1 1,0-5 3-2,56-13-14 0,34-7-7 0,18-6-10 1,-8 0 1 0,-13 0-2-1,-31-14 0 0,-23 5-2 1,-21 0-1 0,-12 1-5 0,0-6-7-1,-12-3-7 0,-28-6 14 1,-20 9 0-2,-13 14 6 2,-14 0 0 0,-6 20 5 1,19 28 21-4,14 12-1 3,23-5-8 1,22-1-5-2,15-9-5 0,12-11-1 1,62-18 4 0,37-16-3 0,18 0-4-1,-4-9-2-1,-16-18 1 2,-41 2-2 1,-32-4 0-3,-29-4-21 2,-7-6-44 0,-24-6-55-1,-27 9-64 1,15 23-109-1,10 9-876 1</inkml:trace>
    </iact:actionData>
  </iact:action>
  <iact:action type="add" startTime="50600">
    <iact:property name="dataType"/>
    <iact:actionData xml:id="d24">
      <inkml:trace xmlns:inkml="http://www.w3.org/2003/InkML" xml:id="stk24" contextRef="#ctx0" brushRef="#br1">14003 10243 552 0,'0'0'293'6,"0"0"-132"2,0 0-59-1,0 0-47 1,0 0-29-2,0 0 5 3,72-25 22-1,-44 25 8 0,5 0 6-3,8 0-9 3,2 0-15 0,-2 5-4 0,-1 15-16-2,0 5-13 2,-8 6-1 0,-3 9 0 0,-6 7-8-2,-6 5 8 2,-1 6-5 0,-9 3 2 1,-2 4 0-4,-5 0 4 3,0-3 1 1,0-3 4-1,0 2-5-2,-9 5 4 2,-3 4 2 0,-5-3-1 0,7-2-3-2,-3-14-7 2,1-18 1-1,3-16-5 1,5-9-1-2,4-8 1 2,0 0 1 0,0 0 0 0,0 0-1-1,0 0 0 0,0 0-1 1,0 0 0 0,0 0 2-2,-3 0-4 2,0 0 2 1,-10 0-4-2,-11 0-3-1,-16-28 5 3,-9-9 2-2,0 2 0 2,-3 3-1-4,8 10 1 3,14 11-1 0,12 2-4 1,7 6 3-4,11 1 1 3,0-3-1 0,0-5 2 0,0 5 0-1,0 0 1 0,0 5 1 1,0 0 6 0,19 0-3 0,14 3 0-2,-5 29 8 3,3 11 6-2,-2 5 7 0,3-1 3 1,-4-5 2-1,1-8-9 3,-5-6 1-5,0-4-4 3,-4-9 1 1,-4-3-7 1,-6-7 2-6,-3-5 3 2,-1 0 3 2,10 0-11 0,9-17 0-1,5-24-8 0,12-19 2 1,-10-2-3 0,1 4 1-2,-2 10 2 2,-11 14-4 0,-4 17 0 0,-7 9-1-2,-9 8-8 3,0 0-49-2,0 0-76 2,0 6-88-4,-12 16-102 4</inkml:trace>
    </iact:actionData>
  </iact:action>
  <iact:action type="add" startTime="51432">
    <iact:property name="dataType"/>
    <iact:actionData xml:id="d25">
      <inkml:trace xmlns:inkml="http://www.w3.org/2003/InkML" xml:id="stk25" contextRef="#ctx0" brushRef="#br1">14320 11558 573 0,'0'0'128'7,"0"0"26"-1,0 0-51 2,0 0-29 0,0 0 9 0,0 0 1-2,0 0-10 2,-313 149-5 0,296-93 1 0,10 0-13-2,7-2 2 2,4 3-17 0,42-16-6 0,18 0-12-2,13-22-7 3,13-14 2-2,7-5-8 3,0 0 0-5,-13-28 0 2,-17-17-3 2,-18-15-5-2,-17-6-3-1,-26-4 0 2,-6-4 0 0,-18 5-1 0,-50-4 1-1,-13 4 0 0,-16 11-3 2,-3 9 1-2,6 22 1-1,7 23-1 2,16 4 0 1,11 23 2-1,17 34 4-3,12 5 8 4,8 7 11-2,16 10 0 2,7-3 3-2,0 2-9 0,4-2 1 0,40-2 0 1,11-15-7-2,3-12-4 2,8-19 5 1,-6-17-4-1,-5-11 4-2,-1 0-8 1,-8-41-4 2,-7-33-2-2,-14-18-3-1,-6-14-4 2,-11 5-18 1,-8 9-24-1,0 22-54-3,0 62-78 4,-11 8-126-1</inkml:trace>
    </iact:actionData>
  </iact:action>
  <iact:action type="add" startTime="52624">
    <iact:property name="dataType"/>
    <iact:actionData xml:id="d26">
      <inkml:trace xmlns:inkml="http://www.w3.org/2003/InkML" xml:id="stk26" contextRef="#ctx0" brushRef="#br1">14549 9919 267 0,'0'0'152'8,"0"0"-84"-1,0 0 13-1,0 0 37 2,0 0-23 0,0 0-6 0,0 0 12-1,97-41 11 0,-76 26-9 2,8 0-24-2,-2 5-2-1,4-6 6 2,9 1-33 0,5-6-16 0,7-5 1-2,17 0 0 3,2-5-4-2,13 9 3 3,13 0 13-5,13 11-16 3,2 5 6 0,11 4-5-1,10 2-1-1,8 0-7 2,8 0-6 0,2 19-2 0,2 8 2-1,-3 2-1 0,-1 3 3 2,3-2 12-2,3 4-12 0,-5-1-10 0,-4 3 3 1,-11 1-3 0,-16 0-6-2,-8-4 4 3,0-2 1-2,-1-1-6 2,4-1 0-4,4 3-3 3,2-2 0 1,6 0 0-2,4 7 0-1,11 6 0 2,4-4 0 0,9 5 0 1,-2 2 0-3,-10-4 0 1,-7 6 0 2,-3-7 0-2,5 6 0-1,4-3 0 3,0-5 0-2,2-8 0 1,-1-6 0-1,10-8 0 1,3-5 0 0,3 0 0 0,11 6 0-3,-1 16 0 3,6 23 0 1,11 10 0-2,-1 14 0-1,3 1 0 2,-3-7 0 0,-10-15 0 0,0-18 0-1,-17-22 0 0,-14-20 0 2,-14 0 0-2,-5-3 0-1,-10-28 0 2,2 3 0 0,-12 3 0 0,-1 4 0-2,-6 3 0 2,-7-2 0 0,4-12 0 1,-2 2 0-4,3 2 0 3,1 5-6 1,13 15 2-2,0 8 1-1,-1 0-1 3,4 0 4-1,-2 16-1-1,0-7 1 0,0-9-1 0,2 0 1 2,5 0 0-1,-1 0 0-3,-4 0-2 3,-6 0-1 0,-15 6-3 1,-1 5 5-4,-10-6-2 4,1-5 2-1,2 0-3 0,1 0 4-3,0-3-3 4,3-1-2-2,3 4 0 1,-2 0 1-2,-3 22 1 3,0 22-2-1,-9 13 3-1,4-4 1 0,-9-8 0 1,-4-15 2 0,-3-7-1-1,-1-16 0 0,-2 1 0 0,6-6 0 2,-2 1 0-1,-1 6 0-3,-3-1 0 4,-8 6 0-1,-6 4-2 0,-12-5-3-3,-9 1 1 3,-12-9-1 0,-5 0-1 0,1-1 0-2,0 2 3 2,-3-1-1 0,2-3 3 0,-5-2-1-1,-4 0 1 0,0 0-2 1,5 0 0 0,-5 0-4-2,0 0-2 2,0 0-1 0,-9-5 0 0,-36-27 1-2,-19-12 5 3,-7-6 2-2,-5 0-2 2,-9-1-2-3,4 5-4 2,6 8-2 0,10 10 1-1,13 7 1-1,18 11 7 3,17 7-3-2,8 3 4 1,8 0 2-1,1 0 2 0,0 0 2 2,0 0 0-2,0 0-1-1,27 0-3 2,7 0 1 0,9 11 0 0,11 14-1-1,5 12 0 0,6 6 1 2,2 4 0-1,-5-5-1-3,-8-11 1 3,-13-8 0 0,-11-10-1 1,-11-1 1-4,-8-7-2 3,-2 6 2 0,-9 6-2 0,0 9-1-1,-3 4 1 0,-30 9 2 2,-8 1-1-2,-5-3 0-1,-3-3 0 3,-8-6-1-2,5-6 1 1,-2-3-2-2,-1-1-1 12,7 4-4-16,-4 13-74 3,4 17-119 1,41-27-90 1,7 16-337 1</inkml:trace>
    </iact:actionData>
  </iact:action>
  <iact:action type="add" startTime="54679">
    <iact:property name="dataType"/>
    <iact:actionData xml:id="d27">
      <inkml:trace xmlns:inkml="http://www.w3.org/2003/InkML" xml:id="stk27" contextRef="#ctx0" brushRef="#br1">28146 11378 490 0,'0'0'278'6,"0"0"-106"2,0 0-66-1,0 0-61 0,0 0-26 1,0 0 8 0,0 0-2-2,-109-11-7 2,66 11 2 0,-5 11 8 0,-3 16 11-1,9 5-6 0,4 11 9 2,15-2-5-2,13 2-11-1,9 0 6 2,1-5 8 0,4 7-7 0,40 0-9-2,16 3-7 2,7-3-8 1,7-14-1 1,-2-14-2-5,-11-12-1 5,-6-5-1-4,-10-12 0 3,-5-38-3-4,-13-14-1 4,-11-9-1-2,-16 3 1 1,0 4 0-2,0 11 1 2,-32 9-1 1,-7 9-1-2,-6 12 1 1,-1 12 0-2,-4 10 0 2,5 3 2 0,-1 0-2-2,0 38 1 2,5 9 5 0,8 7-3 1,5-2 7-2,9-3 7 2,12-2 5-4,7-8 1 4,0 1-3-6,0-6-8 6,33-9-7-2,17-2-1 1,8-13 1-1,8-10-4 1,1 0-1 0,-12-17 0-1,-7-21-1-1,-19-11 1 2,-13-3-3 0,-16-2 0 0,0 3 2-2,-7 6-3 2,-43 15 1 0,-6 10 3 0,-8 14 0-2,0 6 1 3,11 2 1-2,12 32 1 1,21 5 1-2,10-2 4 2,10 0 19 0,0-4 7 0,30-4-11-1,24-4-15 0,5-11-4 2,5-14-4-1,-6 0-1-2,-15-17-1 1,-19-34-8 2,-19-11-11-2,-5-5-34 0,-26 3-34 0,-33 7-80 2,24 43-84-2,2 8-366-1</inkml:trace>
    </iact:actionData>
  </iact:action>
  <iact:action type="add" startTime="58071">
    <iact:property name="dataType"/>
    <iact:actionData xml:id="d28">
      <inkml:trace xmlns:inkml="http://www.w3.org/2003/InkML" xml:id="stk28" contextRef="#ctx0" brushRef="#br2">27728 373 429 0,'0'0'19'6,"0"0"-17"0,0 0-2 3,0 0 6-2,0 0 8 1,0 0 77-2,0 0 148 2,27-106-38 0,-27 106-28 0,0 0-28 0,0 0-31-2,-16 47-47 2,-39 32-15 0,-25 34-21-2,-23 30 1 2,-12 20-8 3,-1 8-6-6,-4-8-2 1,19-17 0 3,18-36-9-2,27-36-1 1,31-38-4-2,22-28-2 3,3-8-5-2,70-37-11 2,44-41 16-4,53-41 8 4,27-29-7-1,19-32-2-1,-4-5 2-1,-28 15 2 2,-45 48 0 1,-56 54 2-2,-51 46 6-1,-29 22 26 3,-20 36 24-2,-69 80-11 2,-41 57-33-3,-30 38-10 2,-3 14 1 0,15-17-6-1,23-31 9 0,28-34-4 1,33-53 4-1,32-39-8 2,32-38 3-4,15-13-6 3,73-32-13 1,66-57 10-2,57-42 3-1,47-46 0 2,40-41-1 0,2-11 1 0,-51 27 1-2,-79 61-1 2,-94 71 5 0,-61 56-5 1,-15 22 20-2,-87 90 1-1,-55 60-4 3,-51 58-6-2,-14 29 2 1,13-10-4-1,25-23 2 0,36-42-2 2,53-56 2-4,37-56-9 3,36-35-2 0,17-23 0 0,87-42-12-2,59-44 8 2,69-47-2 0,49-52 6 0,32-47 0-2,-2-20-4 2,-60 27 0 0,-77 68-5 0,-83 73-5 1,-73 74 14-4,-30 56 2 3,-111 108 7 1,-63 83 0 0,-55 46-9-3,-10-16 0 0,29-40-1 4,36-64 0-6,63-52 1 5,56-53 2-1,49-37-2 0,34-21 0-1,101-40-19-1,74-46 12 3,77-33 7-2,61-47 0-1,39-45 3 2,-4-33-3 0,-52 4-16 0,-93 57-6-2,-96 82 8 3,-83 79 13-2,-59 67 1 1,-124 132 9-2,-88 85-1 3,-74 46 3-2,-8-7-6 2,18-44-2-3,44-64-1 1,74-55 1 1,71-62 0 0,88-56 0-2,66-29-3 2,139-83-8 0,98-58 6 0,90-52 3-1,48-60-2 0,-4-19-16 1,-42 20-22 0,-89 50 7-2,-100 85 0 3,-85 66 24-1,-63 50 8-1,-34 26 5-1,-112 102-2 3,-69 70 0-1,-53 46-2 1,-5-4 3-5,27-33 4 5,48-51-6-1,49-45 11-1,52-40-3 0,44-46-7 0,30-15-3 1,97-69-24 0,67-36 21-1,81-37 1 0,62-48-2 1,44-37-2 1,-7-12-8-4,-52 29-20 4,-104 69 12-2,-98 82 16 1,-100 67 6-2,-77 132 24 3,-113 80-11-2,-68 41-10 2,-20-11-3-2,27-48 4-1,50-69-2 2,60-49 8 0,62-45 4-2,54-33-13 2,36-6-1 1,94-67 0-2,69-32 0 2,69-24 1-4,52-28 1 4,42-28-2-2,-8 0 0-1,-56 19-2 3,-85 54-21-1,-95 66 16-1,-76 46 7-1,-34 117 8 3,-103 60-8-2,-69 36 3 2,-27-14 5-4,2-50-8 3,27-49 0 0,56-44-2 0,50-34 2-1,42-23-1 0,39-5-9 1,44-27 7 0,63-43 3-2,57-29 6 2,40-21-3 0,29-29 1 0,-5-9-4-2,-27 10-8 2,-53 37 4 0,-59 52 1 0,-57 59 3-2,-32 42 2 3,-61 86-2-2,-39 31 0 2,-21 8 3-4,14-36 0 3,14-38 0 1,32-40-3-1,27-31 4-3,25-12-4 3,9-10-4 0,32-15 3 1,49-41 0-3,35-31 1 1,33-32-2 1,11-14 2 1,5-11-2-3,-19 18 2 1,-43 38-2 1,-37 43 4 0,-48 40 0-2,-18 8 5 3,-18 83-3-2,-52 45-4 2,-16 32-15-2,-11-7-23-1,-1-27-58 2,6-19-36 0,3-21-24-1,58-68-60 0,6 1-221 1</inkml:trace>
    </iact:actionData>
  </iact:action>
  <iact:action type="add" startTime="60163">
    <iact:property name="dataType"/>
    <iact:actionData xml:id="d29">
      <inkml:trace xmlns:inkml="http://www.w3.org/2003/InkML" xml:id="stk29" contextRef="#ctx0" brushRef="#br2">30061 2021 327 0,'0'0'482'7,"0"0"-309"0,0 0-15 1,0 0-65-1,0 0-45 0,0 0-9 2,0 0-2-4,-13 311 14 3,-28-193-13 0,1 11-5 0,-5 12-3-2,0 5 8 2,1 0-15 0,4-4-2 0,0-6 5-2,7-9-6 3,10-13-8 2,11-12 5-4,12-18 0-2,0-23-4 3,0-12 3 0,19-17 9 0,16-8-9-2,6-1-6 4,12-10-3-3,7-1-6 1,8 0 4-3,6-7-2 5,13 7-2-4,17 1 1 3,12 2 2-4,6 2 5 4,10-7-5-2,-3 2 2 2,0 3 6-3,-2-5-10 2,-9 5 1 0,-14-2 4 0,-16-2-4-3,-19-3 0 3,-22 1 2 0,-22-6-2 0,-15 0 2-2,-10-3-5 1,0 0 0 0,0 0-4 2,0 0-2-4,-14 0-4 3,-31-11 4 0,-22-25 5 0,-14-7 2-2,-9-8 1 2,0-5-2 1,0 2 0-2,19 9 0 0,15 12 1 0,22 9-1 1,23 17 0 0,2 4 1-2,9 3 0 2,0 0 6 0,0 0 0 0,0 0 10-2,10 0 28 2,32 27-9 0,16 17-28 1,10-3-4-4,5 2 1 4,-4-1 4-2,-8-9 3 1,-3-2 13-1,-14-1-9 1,-9-5-3-1,-14-3 3 2,-8-5-16-4,-13-4 0 3,0 9 0 1,-21 10 0-2,-36 13 0 0,-15 6 0 1,-2-4 0 0,4-5 0-1,14-8 0-1,15-11 0 3,16-9 0-1,9-6-16 0,14-8-48-3,-3 0-15 3,5 0-13 0,0 0-42 0,18-8-59-2,18-12-81 2</inkml:trace>
    </iact:actionData>
  </iact:action>
  <iact:action type="add" startTime="61041">
    <iact:property name="dataType"/>
    <iact:actionData xml:id="d30">
      <inkml:trace xmlns:inkml="http://www.w3.org/2003/InkML" xml:id="stk30" contextRef="#ctx0" brushRef="#br2">32595 3859 627 0,'0'0'217'6,"0"0"-93"0,0 0-67 2,0 0-50 0,0 0-1 0,0 0 40-2,-171 41 24 2,71 4 5 0,-5 8-14 1,5 8 8-4,7 11 9 3,25 2-18 0,25 8-5 0,30 9 6-2,13 2-1 3,30-6-12-2,56-14-27 2,18-28 8 0,13-28-6-2,-2-17-23 2,-9-27-1-3,-22-39-2 0,-19-21-1 3,-23-11 0-1,-25-1-3 0,-17 5-1 13,0 13-44-20,-31 14-47-1,-24 11-41 7,24 48-92-2,1 8-88 2</inkml:trace>
    </iact:actionData>
  </iact:action>
  <iact:action type="add" startTime="61759">
    <iact:property name="dataType"/>
    <iact:actionData xml:id="d31">
      <inkml:trace xmlns:inkml="http://www.w3.org/2003/InkML" xml:id="stk31" contextRef="#ctx0" brushRef="#br2">31961 3714 456 0,'0'0'219'9,"0"0"-27"-4,0 0-49 3,0 0-64 0,0 0 6 0,0 0 16-2,16-39 16 2,6 39-44 0,5 0-18 0,10 0 17-2,10 0-2 2,6 15-21 0,10 2-21 1,-2-10 0-4,6 3-13 3,3-8-1 0,-2-2 7 1,1 3-4-2,-5 2 12-1,-5 4-2 3,-5 2-6-1,-13-4 4-2,-14-3-12 1,-11-1 3 2,-6 0-9-2,-10-3-3-1,3 0-4 2,-3 0 0 0,0 0-4 0,0 0 1-2,0 0-5 2,0-6 1 0,-23-33 5 1,-3-12 2-4,-2-5 2 3,2 0-1 3,2 2-1-6,-2 12 0 1,8 3 0 3,2 5 1-2,5 6-4 1,-1 6 1-1,8 7-1 1,1 3-1-1,3 7-4 1,-6 3-4-2,3 2-7 2,3 0-24 0,-4 0-29 0,-4 0-69-2,6 6-33 3,2 11-218-2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0:44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831">
    <iact:property name="dataType"/>
    <iact:actionData xml:id="d0">
      <inkml:trace xmlns:inkml="http://www.w3.org/2003/InkML" xml:id="stk0" contextRef="#ctx0" brushRef="#br0">27821 306 299 0,'0'0'686'16,"0"0"-515"-16,0 0-19 6,0 0-60 1,0 0-61-1,0 0 1 2,-93 200-7 1,25-91 27-2,-1 10-5-1,2-5-4 2,0-9-12 0,9-16 6 0,14-25-14-2,12-20-6 3,16-25-12-2,13-10 3 1,3-9 10-2,3 0-6 2,58-8-6 1,34-41 8-2,56-38-12 1,30-34 0 1,11-11-1-1,-30 19 0 0,-53 40 1-1,-56 41 8 0,-34 31 15 1,-19 1 17-1,-12 33-6-2,-46 66 3 3,-15 35-19 0,-17 21-11 0,16-12-6 0,16-30 6-1,14-29-5 0,18-27-2 1,16-30 0-2,10-20-2 2,0-7-3 0,57-4-17 0,47-43 13-2,52-35 3 2,46-34 3 0,46-55 0 0,23-40 1-2,-23 8 0 2,-64 48-2 0,-84 63 2 0,-73 70 2-2,-27 22 0 2,-55 84 4 0,-58 64 2 0,-46 43-3-2,-22 13-5 2,-3-9 0 0,21-30 0 1,24-25 0-4,42-30 1 3,45-40 4 0,30-34-1 0,22-27-4-2,46-9 2 2,79-17-3 0,71-52 1 0,60-47-5 1,31-32 0-4,-34 4-9 3,-56 34 6 0,-90 49-12-2,-71 50 20 2,-36 11 3 0,-23 75-3 0,-64 45-1-2,-30 30 1 3,-18 1 4-2,7-16-4 1,20-20 1-2,28-16 0 2,25-23 2 0,26-27 2 0,24-19 2-2,5-25-7 2,74-5 0 0,54-25-4 0,69-60-6-3,44-64 8 4,30-44-6-1,-5-19-6 0,-54 27-3-2,-66 66 12 2,-73 66 4 0,-54 53 1-1,-32 40 8 0,-82 84-2 2,-38 54-4-2,-32 21 1 2,3-14 4-4,11-31-4 3,28-41 3 0,34-38-4 0,36-31 3-2,29-31-5 2,24-13-5 0,92-23 0 0,57-46-2-2,76-44 2 2,53-55-8 0,29-35-10 0,-15 3-6 0,-62 43 4-2,-89 73 13 2,-80 52 12 0,-53 32 6-2,-24 49 5 3,-81 69-4-2,-43 48-3 1,-33 19-1-2,5-10-3 2,20-36 4 0,35-29-1 0,42-31 3 0,38-34 0-2,33-25-1 2,7-20-4 0,94-6 0-2,56-55-1 2,68-38-7 0,44-50 2 0,27-45 1-2,-6-11-5 2,-58 30 4 0,-79 60-4 0,-89 89 7-2,-64 63 2 3,-100 112 14-2,-55 53-12 1,-35 23-2-3,2-28 1 4,28-48-2-1,46-53 2 0,41-46-1-2,43-36 0 2,30-14-3 0,62-37-6 0,66-45 9-2,69-32 0 2,51-37 1 0,23-35-1 0,-6-14 0-2,-52 29-7 2,-75 50-6 0,-70 67 12 0,-68 54 1-2,-25 59 7 3,-82 74-7-2,-42 38 3 2,-30 9 5-4,0-11-6 3,11-35 4 0,30-24-6 0,45-31 0-2,42-35 3 2,51-28-1 0,34-16 0 0,86-21 1-2,63-49-3 2,46-36-2 0,32-44-5 0,8-41-5-2,-17-8 9 2,-50 14-4 0,-57 44 5 0,-76 65 0-2,-47 48 1 2,-22 28-3 0,-46 42-11 0,-35 51 15-2,-15 22 2 2,9 11 0 0,13-16-2 0,15-25-9-2,14-32-44 2,16-28-85 0,29-25-84 0,0-5-211-2</inkml:trace>
    </iact:actionData>
  </iact:action>
  <iact:action type="add" startTime="16453">
    <iact:property name="dataType"/>
    <iact:actionData xml:id="d1">
      <inkml:trace xmlns:inkml="http://www.w3.org/2003/InkML" xml:id="stk1" contextRef="#ctx0" brushRef="#br0">28162 6317 206 0,'0'0'197'19,"0"0"-96"-19,0 0 52 4,0 0 13 3,0 0-21 0,0 0-3 2,0 0-13-2,-32 22-3-1,32-22-18 2,0 0 4 0,0 0-18 1,0 3-14-3,0 0-5 1,0-3-14 1,0 0-15 1,0 0-2-4,0 0-6 3,3 0-14 0,14 4-24 0,11-4 0-2,8 0 0 3,0 0 0-2,5 0 0-1,2 0 0 3,7 0 0-1,-7 0 0 2,2 0 0-5,7 0 0 4,-4 0 0-2,7 0 0 1,-3 0 0 0,2 0 0-2,-2 0 0 2,-4 0 0 0,-4 0 0 0,-4 0 0-2,1 0 0 3,2 2 0-2,2-1 0 2,0-1 0-4,-1 0 0 3,-5 0 0 0,-6 0 0 0,-5 0 0-1,-1 0 0 0,2 0 0 2,2 0 0-3,2 0 0 0,0 4 0 2,6-1 0 0,5 0 0 0,4-3 0-2,2 0 0 2,-3 0 0 0,-4 0 0 0,2 0 0-2,-6 0 0 2,-1 0 0 0,1 0 0 0,2 0 0-2,-8 0 0 2,9 0 0 0,-4 0 0 0,-2 0 0-2,8 0 0 2,0 0 0 1,0-10 0-2,-1 7 0-1,2-4 0 2,-8 2 0 0,-3 2 0 0,7 1 0-2,-3-2 0 2,5 1 0 0,5-2 0-2,1 0 0 2,3-2 0 0,5 6 0 0,-5-6 0 0,3 5 0-2,-7-4 0 2,4 4 0 0,-7-1 0 0,-1 3 0-2,5 0 0 2,-4 0 0 0,10 0 0-2,-3 0 0 2,5 0 0 0,2 0 0 0,-2 0 0 0,-1 0 0-2,-4 0 0 2,-4 0 0 0,-3 0 0 0,6 5 0-2,-5 6 0 2,8-2 0 0,2-1 0-2,2-3 0 2,2-2 0 0,7 1 0 0,2-2 0 0,-1-2 0-2,5 0 0 2,-5 0 0 1,1 0 0-2,-8 0 0-1,-4 0 0 2,-11-6 0 0,-1 3 0 0,-6 2 0-2,-1 1 0 2,-2 0 0 0,-5 0 0-1,-11 0 0 0,5 0 0 1,-11 0 0 0,-1 0 0 0,-4 1 0-2,0-1 0 2,-7 0 0 0,6 0 0 0,-8 0 0-2,3 0 0 2,-3 0 0 0,0 0 0-2,0 0 0 2,0 3 0 0,-6-3 0 0,-38 0 0-2,-21 0 0 2,-23 0 0 0,-20 0 0 0,-16-8 0 0,-17 0 0-2,-5 8 0 2,-5 0 0 0,9 0 0 0,-2 0 0-2,4 0 0 2,2 0 0 0,2 12 0 0,13 1 0-2,2-1 0 2,17-5 0 0,2-1 0 0,14 1 0-2,7-7 0 2,1 2 0 0,5 0 0 0,2 1 0-2,10 3 0 2,-1 0 0 0,7-1 0 0,8 1 0-3,4 0 0 4,2-5 0-1,2 2 0 0,-3-3 0-2,1 0 0 2,-2 0 0 0,0 0 0 0,-9 0 0-2,-2 0 0 2,-6 0 0 0,-2-3 0 0,3-4 0-2,0-4 0 3,5 2 0-2,5 6 0 1,-3 0 0-2,3 3 0 2,2 0 0 0,-4 0 0 0,-4 0 0-2,0 0 0 2,-1 0 0 0,-1 0 0 0,-5 3 0-2,6 5 0 2,-1-2 0 0,2 3 0-2,5-2 0 2,0 3 0 0,6 0 0 1,4 2 0-4,-6 0 0 3,0-5 0 0,1-1 0 0,4 1 0-2,4-6 0 2,10-1 0 0,3 0 0 0,10 3 0 0,6-3 0-2,7 0 0 1,3 0 0 2,-2 0 0-1,-3 0 0-2,-9 0 0 2,-6 0 0 0,3 4 0 0,-2-4 0-2,4 0 0 2,5 0 0 0,7 0 0 0,3 0 0-2,0 0 0 2,0 0 0 0,0 0 0 0,0 0 0-2,0 0 0 2,0 0 0 0,0 0 0-2,0 0 0 2,0 0 0 0,32 5 0 0,20 7-43 0,8 4-212-2,-35-8-87 2,-12 9-468 0</inkml:trace>
    </iact:actionData>
  </iact:action>
  <iact:action type="add" startTime="21493">
    <iact:property name="dataType"/>
    <iact:actionData xml:id="d2">
      <inkml:trace xmlns:inkml="http://www.w3.org/2003/InkML" xml:id="stk2" contextRef="#ctx0" brushRef="#br0">15200 250 662 0,'0'-5'261'6,"0"1"-178"1,0 4-1 2,0 0-11-1,0 0-29-3,0 0 0 3,-11 0 32 0,-4 0-20 0,1 0-10-2,-11 0 3 2,-3 0 1 0,-5 0-4 0,-9 0-3-2,-10 0-8 2,0 14-3 0,-5 3-12 0,1 0 0-2,3-3-4 3,0-6 1-2,-2 1 0 3,3-6-6-5,2 0-1 3,-3-3-2 0,3 0-2 0,1 0-1-2,-3 0 0 1,4 0 1 2,0 0-4-1,3 0 5-3,6 0 0 4,3 0 3-1,4 0-1 0,-1 0 0-2,2 0-5 2,2-3 2 0,2 0-1 0,-4 1-1-2,-2-2 0 2,-8 1-1 0,-4 3 3 0,5 0-3-2,-4 0 3 2,1 0-3 0,-2 0-1 0,1 0 1-2,4 0-1 2,1 0 0 0,-12 0 0 0,-6 0 0-2,-12 0 0 2,-5 0 2 0,-7 0-2 0,-2 0 0-2,9 0 2 2,6 7-2 0,1-2-1 0,18-2 1-2,6 0-3 2,15-3 2 0,3 0-1 0,12 0-3-2,-1 0 4 2,1 0-1 0,8 0 0 0,3 0-1-2,-3 0-7 2,5 0-1 0,0 0 3 0,0 0 6-2,0 0 2 2,0 0 0 0,0 0 1 0,0 0 2-2,0 0-1 2,0 0-1 0,0 0 0-1,0 0-1 0,0 0 2 1,0 0-2 0,0 2 3 0,0 10-1-2,0 9 4 2,0 10-3 0,0 9 0 0,0 6-2-2,0 1 0 2,0 0-1 0,0 2 0 0,0-8 2-2,0 0-1 2,0 0 2 0,0 4-3 0,5 0 2-2,0 6-1 2,3 1 1 0,-3-1-1 0,0 0-1-2,-5-5 3 2,0-1-2 0,0 0-2 0,0-1 2-2,0 3 0 2,0 2 3 0,0-7 2 0,0 3 0-2,0-4 5 2,0 4 0 0,0 7-8 0,0-1 0-3,0-4-1 4,7-5 3-1,-1 3-3 0,1 4 1-2,-4 6 1 2,-2 4-4 0,8 0 1 0,-6-8 1-2,0-10-1 2,-2-7 1 0,-1-12-2 0,3-5 2-2,-3 1-4 2,0 1 1 0,0 3 1 0,0 12 1-2,0 9-1 2,0 8 0 0,0-6 0 0,0-9 1-2,0-14-1 2,0-13 0 0,0-9-1 0,0 0-1-2,0 0-2 2,0 0-2 0,9 0 6 0,11 0 6-2,5 0-1 2,1 0 0 0,7 0 2 0,4 0-1-2,8 0-4 2,11 0 2 0,12 0 1 0,15 0 2-2,4 0 0 2,4 0 6-1,0 0 2 2,-9 0 5-3,2 5-3 2,-3 7-1 0,1-4-8 0,3-2 0-2,4-1-4 2,11-2 3 0,12 0-7 0,14-3 0-2,6 0 0 2,4 0 0 0,-15 0 0 0,-17 0 0-2,-23 0 0 2,-17 0 0 0,-9 2 0 0,-4 1 0-2,4-3 0 2,9 0 0 0,8 0 0 0,12 0 0-2,9-16 0 2,4-4 0 0,0 4 0 0,-3 4 0-2,2 3 0 2,-9 9 0 0,-6-4 0 0,-3 4 0-2,-5 0 0 2,-5 0 0 0,0 0 0 0,5 0 0-2,2 0 0 2,-1 0 0 1,-2 0 0-2,-8 0 0-1,-4 0 0 2,-11 0 0 0,-3 0 0 0,-8 0 0-2,-6 0 0 2,-12 0 0 0,-7 0 0 0,-3 0 0-2,-8 0 0 2,1 0 0 0,3 0 0 0,1 0 0-2,6 0 0 2,6 0 0 0,4 0 0 0,-6 0 0-2,-2 0 0 2,-5 0 0 0,-7 0 0 0,-3 0 0-2,0 0 0 2,0 0 0 0,0 0 0 0,0 0 0-2,0-30 0 2,0-17 0 0,0-26 0 0,0-11 0-2,-9-8 0 2,-2-9 0 0,3-2 0 0,2-1 0-2,-1-5 0 2,3-4 0 0,0 0 0 0,4 13 0-2,0 7 0 2,0 11 0 0,0 6 0 0,0 6 0-2,0 6 0 2,0 3 0 0,0 4-7 0,0 1-1-2,0 2 0 2,0 7 3 0,0 7 1 0,0 3 3-2,0 9 0 2,-8 6-2 0,5 5 2 0,2 8 0-2,-2 6-1 2,-1 3 1 0,4-3-4 0,-5 1 2-2,1 0 0 2,-6-4 3 1,0-3 0-1,-6 1 2-3,-2-4-2 3,-9-1 0 0,-5-1 0 0,1-3 0-2,-2 5 0 2,10-2-1 0,3 7 1 0,2 3 1-2,-8 1 0 2,2 3-1 0,-10 0 3-1,-6 0-1-1,-7-3 0 3,-5 1-2-1,4-7-2 0,-5 3 2-2,-1-1 0 2,0-6 0 0,5 6 0 0,1-1 0-2,5-4 0 2,2 0 0 0,-2 0 0 0,6-1-2-2,-9-1 4 2,-5 4-1 0,-5-3 1 0,-12 5 0-2,-12 5 6 2,-4 3-5 0,-6 0 5 0,-6 0 3-2,5 7-1 2,1 12-10 0,13-4 0 0,13-2 0-2,20-6 0 2,9 0 0 1,13-2 0-2,12-5 0-1,4 0 0 2,6 0-38 0,0 0-58 0,10 0-81-2,13 0-134 2,21 0-1074 0</inkml:trace>
    </iact:actionData>
  </iact:action>
  <iact:action type="add" startTime="24199">
    <iact:property name="dataType"/>
    <iact:actionData xml:id="d3">
      <inkml:trace xmlns:inkml="http://www.w3.org/2003/InkML" xml:id="stk3" contextRef="#ctx0" brushRef="#br0">23161 275 830 0,'-4'-6'197'7,"4"6"-96"2,-10 0-7-2,-11 0-39 0,-15 0-10 1,-13 0 38-1,-9 0-34 1,-13 0-12-2,-9 0 2 2,-7 0 12 0,-7 0-10 1,4 0-4-4,-7 0-7 4,-2 3-11-2,-4-3 2-1,3 0-11 2,3 0 5 2,4 0-9-3,9 0 5 1,8 0-3-2,4 0 0 2,6 0-6 0,6 0-1 0,4 0-1-2,4 0 0 2,4 0 0 0,3 0 0-2,12 0 0 2,6 0 1-1,16 0 1 1,2 0-2 1,2 0 1-3,7 0 2 2,-3 0 0 0,2 0 0-1,-4 0-1 0,1 0 1 1,1 0-3 0,3 0-2 0,0 0 1-2,0 0 1 2,0 0 1 0,0 0-1 0,0 0 0-3,-1 0 0 4,-2 20 4-1,-5 17 9 0,5 7-5-2,3 4-2 2,0-4 2 0,0 0-7 0,0-6 2-2,0-1 1 2,0 6-4 0,0 4 7 0,0 4-5-2,0 5 2 2,0 2 2 0,0 4 1-2,0 3 5 2,11 1-7 0,-4-2 6 0,6 3-7 0,0 1 0-2,1-1-2 2,2-2 1 0,2-7 2 0,-7-1-1-2,1-3-2 2,0 4 4 0,-4 1-4 0,1 2 0-2,1-1 0 2,-1-6 3 0,-3-5-1 0,1 0-3-2,-4-7 2 2,0-5-3 0,2-4 1 0,3-1 1-2,-4-2-2 2,2 4 0 0,0-4 0 0,-5-1 0-2,6-4 0 2,-4-5 0-1,0-8 0 2,-3-10-1-3,3-2 1 1,-3 0 0 2,0 0 0-1,0 0 0-2,0 0 2 2,0 0 3 0,0 0 0 0,4 3-1-2,4 2-1 2,10 0-2 0,6-1 0 0,9-1 0-2,15-3 5 15,11 0-2-21,20 2 2 3,6 1-3 3,2 6 5 2,0 2-3 0,-6 3 2 0,0-1 4-2,-5-1-11 2,-4-7-3 0,1-2 3 0,4-3 0-2,2 0 0 2,14 3 0 0,0-3 1-2,2 0-1 2,10 0 2 0,-5 0-1 0,-3 0-2 0,-13-3 3-2,-10 0-1 2,-3 3 3 0,-14 0 2-2,-1 0-2 2,-4 0-4 0,-4 0 0 0,-4 0 0-2,5 3 0 2,-1-3 0 0,8 0 0 0,11 0 0 0,5 0 0-2,2 0 0 3,6 0 0-2,-5 0 0 1,12 7 0-2,-7-2 0 2,7 0 0 0,1-2 0 0,-8 1 0-2,3-4 0 2,-8 0 0 0,-2 0 0 0,-2 0 0-2,-6 0 0 2,0 2 0 0,-5-2 0-2,0 3 0 2,-3-1 0 0,-6-2 0 0,1 0 0-2,-9 0 0 2,1 0 0 0,-4 0 0 0,-2 0 0-2,6 0 0 2,-4 0 0 0,-4 0 0 0,-2 0 0 0,-14 0 0-2,-4 0 0 2,-6 0 0 0,-7 0 0 0,-1 0 0-2,6 0 0 2,-3-31 0 0,2-19-3 0,-1-19-1-2,-3-13 1 2,1-12 1 0,-1-4-3 0,0-6 4-2,2 1-3 3,-5 4-3-2,0 3 3-1,0 6-2 2,0 4 3-1,-5-2-4 2,-14 7 2-4,-1 4 1 4,2-4-1-1,-1-11 0 0,5-10 5-1,-6-5-1 0,5 10 1 1,-1 9 0 0,3 18 0-1,0 11-2 0,3 8 2 1,3 6 0 0,4 6-1-2,-7 5 1 2,7 8-2 0,-5 9 2 0,6 7-1 0,0 5-1-2,-2 5 1 2,4 0-4 0,-5 0 2 0,2 0-4-3,-1 0 4 4,-6-4-2-1,-9-4 1-2,-6 0 4 2,-11-4 0 0,1-3 0 0,-5 2 1-2,-2 0-1 2,1 0 0 0,5 8 0 0,-2 0 1 0,-2 5-1-2,-2 0 1 2,-5 0 2 0,-3 0 0 0,-4 0-3-2,-3 0 3 2,-1 0-2 0,-4 0 3 0,-2 0-4-2,1 0 0 2,-1 2 0 0,7 1 0-2,1 0 1 2,8-3-1 0,-6 2 0 0,3-2 2 0,2 0-3-2,-2 0 2 2,5 4-1 0,-5-3 1 0,-1 7 3-2,-4-1 2 2,-8 2 1 0,3-1-2 0,-3 4 0-2,3-4-1 2,-2-3-3 0,6 4 2 0,0-6 1-2,7 0-1 2,-4-3-1 0,8 0-2 0,-4 0 0-2,6 0 3 2,0 0-2 0,-5 0 1-2,2 0 2 2,2 2 2 0,-4 6 2 0,1 1 8-2,2 2-16 2,0-2 0 1,6 2 0-2,6-2 0-1,5 3 0 2,8-5 0 0,4-4 0 0,13-3 0 0,-2 0 0-2,6 0 0 2,0 0 0 0,0 3 0-2,0-3 0 2,0 0 0 0,0 7-64 0,0-3-92 0,7 11-274-2</inkml:trace>
    </iact:actionData>
  </iact:action>
  <iact:action type="add" startTime="28023">
    <iact:property name="dataType"/>
    <iact:actionData xml:id="d4">
      <inkml:trace xmlns:inkml="http://www.w3.org/2003/InkML" xml:id="stk4" contextRef="#ctx0" brushRef="#br0">15209 9391 728 0,'9'0'175'8,"5"0"-31"-1,6 0-15-1,4 0-50 2,5 0-19 0,7-11-9-2,9-9-17 2,3-2-13 0,4 2-5 0,1 5-3-1,1 5 3 0,-5 7 0 2,2 3-5-2,-5 0-1 0,-2 15-1 0,-4 7-1 1,4-2-3 0,-3-4 1-1,6-2-2 0,1-7 0 3,7-5-3-3,3-2-1-1,13 0 0 2,-1-9 2 0,5-13 1 0,-1 0-2-2,-11 5 4 2,-11 6 0 88,-3 9 0-96,-1 2 5 0,0 0 2 0,-3 0-3 0,-2 9-5 0,2 8 0 0,-6-3-3 0,2-2 1 0,-1 0-2 0,5-7 2 0,3-3-2 0,0-2 0 2,8 0-2 6,8 0 2-2,9 0-2 2,-2-15 3 0,3-2-3 0,5 0 4-2,-2-3-4 2,0 3 4 0,-3 2-3 0,0 10 2-1,-5 2 0 0,3 3 1 1,0 0-2 0,-1 0 0 0,-1 0 0-2,6 0-1 2,-2 0 1 0,5 0-1-2,5-3-3 2,7-18 3 0,6 4 0 0,5-3 1-2,2-4-2 2,-4 10 1 0,-10 1 0 0,-8 13-1-2,-13 0 1 2,-10 0-24 0,-14 17-51 0,-45-3-104-2,0-1-239 2</inkml:trace>
    </iact:actionData>
  </iact:action>
  <iact:action type="add" startTime="29190">
    <iact:property name="dataType"/>
    <iact:actionData xml:id="d5">
      <inkml:trace xmlns:inkml="http://www.w3.org/2003/InkML" xml:id="stk5" contextRef="#ctx0" brushRef="#br0">25977 9425 558 0,'0'0'312'5,"0"0"-179"3,0 0-48 0,0 0-53-1,0 0-14-1,0 0 0 2,115-66 15 0,-74 45 13 0,8 5 6-2,4 1 6 3,11-2-24-2,0 4-9 1,3 1-6-2,-11 7-6 2,-6 5-5 0,-10 0 9 0,-12 0-3-1,-1 2-2 0,-4 17-8 2,-5 5 6-2,9-2-5 0,1-2-3 0,5 0-2 2,8-7-1-1,7-4 0-2,4-4 0 2,9-5 1 0,-2 0 0 0,-1 0 0-2,2 0-2 3,-10 0 4-2,-5 0-5 1,4 0 3-2,-2 0 0 2,-2 0 1 0,7 0-1 0,-4 0 0-2,8 0-1 2,4 0-1 0,4 0 2 0,2-8 2-2,-2-1-2 2,0-1-1 0,-3-2 1 0,-2 4-3-2,5-1 6 2,-3 4-5 0,3 1 5 0,-5 4-3-2,-5 0 2 3,-8 0-2-2,-5 0 1 1,-4 0-1-2,0 0-1 2,2 21-2 0,1 3-1 0,5 6-7-2,7-9 7 2,-1-6 2 0,14-14-3 0,3-1-6-2,6 0 11 2,9-18 1 0,-6-5 0 0,3 3 1-2,-9 7-1 2,-6 5 4 0,-3 1-2 0,-8 2-1-2,-11 0-2 2,1 1-2 0,4 4-11 0,-5 0-78-2,-30 21-107 2,-7 9-146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0:44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</inkml:definitions>
  <iact:action type="add" startTime="2583">
    <iact:property name="dataType"/>
    <iact:actionData xml:id="d0">
      <inkml:trace xmlns:inkml="http://www.w3.org/2003/InkML" xml:id="stk0" contextRef="#ctx0" brushRef="#br0">11846 3302 857 0,'0'0'265'28,"0"0"-111"-28,0 0 1 0,0 0-56 1,0 0-27 8,0 0 6-4,0 0 5 3,0 14-8 0,0-14-13 0,0 0-10 0,0 0-12-2,0 0-6 2,22 0-13 0,13 0-21 0,4 0 0-2,10 0 0 2,-1 0 0 0,8 0 0 0,-5 0 0-2,6 0 0 3,-4 0 0-1,1 0 0 0,-3 0 0-1,1 0 0-1,-7 0 0 3,-2 0 0-1,6 0 0-2,7 0 0 2,9 0 0 0,3-6 0 0,4 3 0-2,-4 0 0 1,-1 1 0 2,-10 2 0-1,-1-3 0-3,1 1 0 4,-1-5 0-1,2 2 0-2,0-4 0 2,2 5 0 0,-7 0 0-1,-6 1 0 2,-7 1 0-3,-6 2 0 1,-7 0 0 2,5 0 0-2,-1 0 0-1,9 0 0 2,6 2 0 1,11 9 0-2,10 0 0 0,-6-1 0 1,2-3 0-1,-3-4 0 2,-7 2 0-3,0-1 0 2,-6-4 0-1,-2 0 0 2,3 0 0-2,-3 0 0 0,2 0 0 1,-7 0 0 0,5 0 0 0,7 0 0-2,-7 0 0 2,-1 0 0 0,-4 0 0-2,-1 0 0 2,-2 1 0 0,-1 3 0-2,-4-1 0 2,-3 0 0 0,-2-3 0 0,2 0 0 0,-1 0 0-2,5 0 0 2,0 0 0 1,1 0 0-2,-1 0 0-1,-2 0 0 2,-1 0 0 0,-2 0 0 0,8 0 0-2,-1 0 0 2,5 0 0 0,4 0 0-1,-2 0 0 0,4 0 0 2,6 0 0-2,0-3 0 2,2 0 0-4,-2-1 0 3,2 3 0 1,2-8 0-2,0 1 0-1,-1 2 0 2,-10 0 0 0,-2 4 0 0,-2-1 0-2,1 1 0 2,0 2 0 0,3-4 0 0,-2 1 0-2,1 3 0 2,1 0 0 0,1-1 0 0,8-3 0-2,6-1 0 2,7-2 0 0,3 3 0-3,-2-2 0 4,-6 0 0-1,-5-3 0 1,-7 1 0-2,1 3 0-1,1-4 0 2,1 3 0 0,3 4 0 0,1 2 0-2,2 0 0 1,-1 0 0 2,6 0 0-1,-5-3 0-2,-2 0 0 1,-4 0 0 2,-2-3 0-2,1 4 0-1,-4-4 0 2,0 3 0 0,-2 3 0 0,5-4 0-1,-2 4 0 1,5 0 0 0,4-5 0 0,7 0 0-3,-1-2 0 4,-3 2 0-2,-5 0 0 2,-6 0 0-4,-5 5 0 4,4 0 0-1,-3 0 0 0,-1 0 0-2,4 0 0 2,-2 2 0 0,4 4 0-2,-4-6 0 2,13 0 0-1,1 0 0 2,1 0 0-1,-1 0 0-3,0 0 0 3,-5 2 0 0,1 3 0-2,-6-1 0 3,2 2 0-2,2 1 0 1,-2-7 0 0,3 0 0-1,1 0 0 0,2 0 0 1,2 0 0 1,0 0 0-3,-5 0 0 2,-5 0 0 0,-2 0 0-3,-5 0 0 4,-11 0 0-2,2 0 0 2,-3 0 0-2,1 0 0-1,2 0 0 3,-2 0 0-2,1 0 0-1,-14 0 0 3,-4 0 0-2,-6 0 0 2,-6 0 0-2,-4 0 0-1,0 0 0 2,0 7 0 0,-7 24 0-2,-57 8 0 3,-36-5-193-2,44-26-161 3,-2-8-390-3</inkml:trace>
    </iact:actionData>
  </iact:action>
  <iact:action type="add" startTime="6273">
    <iact:property name="dataType"/>
    <iact:actionData xml:id="d1">
      <inkml:trace xmlns:inkml="http://www.w3.org/2003/InkML" xml:id="stk1" contextRef="#ctx0" brushRef="#br0">2527 6100 773 0,'13'0'225'12,"-6"0"-103"-11,-2 0-9 7,3 0-33 0,0 0-33 0,2 3-5 0,0 1 1-2,3-4-9 2,6 0-9 0,5 0-9 0,7 0 0-2,9-24-5 2,5-3 3 1,8-8 3-4,-1 3-6 3,-2 0-1 0,-6 10 5 1,-9 11 3-4,-3 7 5 3,-5 4 4 0,-1 0-1 1,2 9-5-2,-5 19 0 1,6 4-9 1,-2 0 1-2,-2-3-2-1,4-4 0 3,-3-5-3-2,-1-7 0 1,4-3-4-2,3-8-3 1,4-2 0 1,3 0 1 0,2 0-1-2,2 0-1 2,1-8 0 4,-4 3 1-8,-1-2 1 2,-4 7-2 1,-9 0 4 2,8 0-3-1,-7 0 1-2,2 0 1 2,2 0-3-1,-2 3 0 1,8-3 1-2,-2 0-1 2,6 0 1 0,4 0-1 1,-5 0 1-3,1 0-1 2,1 0 1 0,-2-13-1 0,4-4 2-1,-4 2-2-1,5 0 0 3,5-2 0-1,-1 4 0-2,-4 2 2 1,1 8 1 1,-11 3 1 0,1 0 2 1,-4 0-3-3,-4 0 1 1,1 0-3 1,-2 0-1-2,1 0 1 3,1 7 0-2,-2 6 0 2,-2 2 0-3,0-2 2 2,2-2-2-1,-2-5-1 2,7-6 0-3,4 0-1 2,9-11 0 0,1-16 0 1,4-3 0-4,-6 6 1 3,3 1 0 2,-2 6 1 26,-6 9 1-35,-1 8-2-1,-2 0 2 0,-4 11 2 0,-2 23 4 4,-1-1-6 4,-4 1 2 1,-5-9 1-1,3-5-3-2,-2-6 5 2,-1-6-7 0,5-3 2 0,6-5-2-2,6 0 0 2,10 0-1 0,7-8 1 0,6-14 0-2,0-6 1 2,7-3 0-1,-3 3-1 1,0 2 0 0,-8 10 0-1,-2 7 1 1,-6 4 0-1,1 5 0 0,-6 0 0 1,1 0-1 0,-8 9 0 0,2 4 2-2,1-1-2 2,-4-2 0 0,2 0 2 0,5-5-2-2,-1-5 0 1,5 0 0 2,2 0-1-2,2 0 1-1,9 0 0 3,5-12 0-2,7-8 1 1,3-4-1-1,5-4 1 1,-10-2-1 0,-4 8 0 0,-4 9-1-2,-11 11-1 1,3 2 2 2,-6 0-1-2,-2 11 1 0,-5 8-2 0,-1-2 1 1,-5 0 1 1,3-4 0-4,2-4 0 3,1-3 0 0,5-1 0 0,8-1 0-2,-3-3 1 3,2 3-2-2,1-1 2 1,3 0-2-1,4-1 2 1,-4 2-1-1,2 0 1 2,-4-4-1-3,-8 4 0 2,-5-4 0 0,-11 0-1-1,4-7-2-1,-4-11 0 3,2 6-3-2,3 4-12 2,4 8-4-4,13 0-25 4,4-9-48-1,-37 1-64-1,6-11-148 0</inkml:trace>
    </iact:actionData>
  </iact:action>
  <iact:action type="add" startTime="8775">
    <iact:property name="dataType"/>
    <iact:actionData xml:id="d2">
      <inkml:trace xmlns:inkml="http://www.w3.org/2003/InkML" xml:id="stk2" contextRef="#ctx0" brushRef="#br0">15522 5843 512 0,'4'-7'165'7,"-1"7"-63"1,-3 0 1 0,0 0-13-1,0 0 9 0,0 0 33 2,0 0-17-2,5 0-11-1,0 0-16 2,8 0-13 1,0 3-26-2,3 8-10-1,-1 3-6 2,-1-2-15 0,7-4-2 0,2 1-6-2,6-9 0 2,1 0-9 0,11 0 2 0,2-5 2-2,10-20 5 2,0-5 0 1,-5 3 3-1,0 4 2-2,-12 9-3 1,-3 9 0 2,-9 5 1-1,0 0-4-2,4 2 1 1,-1 26-4 1,4 4-3 1,-4 0-1-3,10 0 0 1,-4-7-1 1,5-5-1 1,2-10 0-3,8-10 0 2,-3 0-1-1,14 0 1 1,2-13-1-2,-1-9 2 2,-4 0 0 1,-11 5 0-2,-4 4-1-1,-5 5 1 2,-8 6 0 1,-5 2 0-2,3 0 0 0,-7 0-1 0,4 0 2 1,-1 8 1 0,1 16 0-2,10 6 2 2,-5-8 0 1,2-5-3-1,2-9-2-3,9-8 0 4,8 0-1-2,15 0 0 2,7-17 0-4,0-13-1 3,-2 4 1 0,-11 5 2 0,-3 8 0-2,-10 8-1 3,-4-1 1-1,-12 6 0 0,-3 0-1-3,-4 0 1 4,-1 0 0-2,1 15-1 2,1 11 0-3,6 9 1 2,-1-1 0 0,1-9 2 0,-2-10-2-2,7-15 1 3,1 0-2-2,14 0 0 0,2-20-1-1,9-17 0 3,0-11 1-2,1-3 0 2,-2 1 0-4,-5 2 0 3,-2 13 0 0,-11 9 1 0,-7 8 1-2,0 10-1 3,-7 6 0-2,2 2 0 1,-6 0 0-1,5 2-1 1,1 24 1 0,-1 5 1 0,1-6 0-3,-2 0 0 4,6-8-1-1,2-3-1 0,10-2 1-2,3-8-1 1,9-4 0 1,2 0 0 0,6 0 1-2,2 0-1 2,2-16 0 1,0 5 2-2,0 2-2-1,-5 0 1 3,-5 7 1-2,-12-1-1 2,-7 3 0-4,-9 0 1 3,-1 0 2 1,-4 0-2-1,2 14-2-3,2 6-1 4,4-4 1-2,-1-2 0 3,9-7 0-5,1-7-3 3,0 0 3-1,3 0 0 1,0 0-1-2,2-21 1 2,9 0 0 1,9-11 0-1,8 1-1-2,3 4 1 2,-6 4 0 0,2 8 2-1,-13 10-2 0,0 5 1 1,-6 0-1 0,-17 0-1 0,-3 0-3-2,-11 0-30 2,-3 0-80-1,-20 0-97 1,0 0-145-2</inkml:trace>
    </iact:actionData>
  </iact:action>
  <iact:action type="add" startTime="12797">
    <iact:property name="dataType"/>
    <iact:actionData xml:id="d3">
      <inkml:trace xmlns:inkml="http://www.w3.org/2003/InkML" xml:id="stk3" contextRef="#ctx0" brushRef="#br1">22544 3299 857 0,'0'0'208'7,"0"0"-57"-1,0 0-2 2,0 0-44 0,0 0-9-2,0 0-3 2,0 0-12 0,7 0-5 0,29 0-21-2,7 0-1 2,5 0-7 0,13 3-5-2,2-3-9 2,8 0-33 0,11 0 0 0,4 0 0-2,9 0 0 3,2 0 0-1,4 0 0 0,-1 0 0 0,-2 0 0-1,9 0 0 0,6-9 0 1,3-4 0-2,0-8 0 1,10-2 0 2,-5 5 0-1,-10 1 0-1,-11 6 0 0,-16 11 0 1,-4 0 0-1,-3 0 0 2,-3 0 0-3,6 0 0 2,-3 2 0 0,7-2 0-3,3 0 0 4,5 0 0-2,5 0 0 2,3 0 0-1,2 0 0-1,2 0 0-1,-1 0 0 3,2 0 0-3,-1 0 0 1,-7 0 0 2,-9 0 0-2,-6 0 0 2,-3 0 0-3,3 0 0 1,0 0 0 2,-8 0 0-4,1 0 0 4,-2 0 0-1,-2 11 0 0,1 1 0-3,1-4 0 4,-1-3 0-1,11-2 0 0,8-3 0-2,-4 4 0 3,3-4 0-2,-3 0 0 1,-7 0 0-2,-2 0 0 2,-5 0 0 0,1 0 0-1,-2 0 0 0,2 0 0 0,-3 0 0 2,3 0 0-2,-7 0 0 2,-2 0 0-3,6 0 0 2,-3 0 0-1,4 0 0-1,2 0 0 2,2 0 0 0,3 0 0 1,7 0 0-4,-5 0 0 4,2 0 0-2,5 0 0 2,2 0 0-2,1 0 0 0,5 0 0 0,-10 0 0 1,-1 0 0-1,-11 0 0 1,6 0 0 0,-11 0 0 0,-1 0 0-3,1 0 0 4,-10 0 0-2,-2 0 0 1,-1 0 0-1,-2 1 0 0,1 5 0 2,-3-2 0-2,2-4 0 0,2 0 0 2,-2 0 0-3,-1 0 0 4,-5 0 0-5,-4 0 0 3,2-4 0 0,-7 2 0 0,6-2 0 0,-9 3 0-2,4 1 0 2,-11 0 0 0,0 0 0-3,-3 0 0 3,-6 0 0 0,-3 0 0 0,-2 0 0-1,-2 0 0 1,-4 0 0-1,-2 0 0 1,-7 0 0-2,0 0 0 3,0 0 0-1,0 0 0 0,-16 0 0-3,-61 0-150 3,32-9-140 0,-14-6-175 0</inkml:trace>
    </iact:actionData>
  </iact:action>
  <iact:action type="add" startTime="14981">
    <iact:property name="dataType"/>
    <iact:actionData xml:id="d4">
      <inkml:trace xmlns:inkml="http://www.w3.org/2003/InkML" xml:id="stk4" contextRef="#ctx0" brushRef="#br1">12253 8898 557 0,'0'0'269'8,"0"0"-90"0,0 0-18 0,0 0-18-3,0 0-22 4,0 0-53-1,0 0-23-1,63 0-25 0,-7-24-9 1,17-23 4 0,9-10-3-1,4 2 3 0,-5 6-5 0,-10 13 2 2,-14 10 0-2,-13 15-1 0,-3 11 7 1,-9 0 7 0,-5 11-2-1,0 26-8 0,-4 8-6 0,-4 4-1 2,-2-11-1 0,-3-4-1-4,4-14 2 3,5-13-4 1,13-7-4 0,18 0-3-1,17 0 3-3,6-10 0 3,5-10 2 0,-3 6-2-1,-2 8 3 1,-2 4 0-1,-7 2 3 1,-1 0 0-2,-14 0 0 2,-9 0-2 0,-8 0 4 0,-11 11-2-2,1 6-2 1,0-6-4 1,4 2 0 1,12-1-1-4,6 1 1 3,13-6 0 0,12-1 0 0,8-6 3-2,9 0-1 2,7 0-1 0,4-4-1 0,-4-18-1-2,2 3-2 2,-11 2 3 0,-7 11 1 0,-1 3 4-3,-7 3 5 4,-8 0-1-1,-9 0-3 0,-5 0-4-2,1 3 0 2,-4 0-2 0,6 2-1 0,1-1 1-2,1-4 0 2,0 0-2 0,0 0 0 1,5 0 1-4,3 0 1 3,2 0-1 0,8-12-1 0,3 1 2-2,0 2 0 2,-2 4 0 0,-7 3 2 0,-2-2 0-2,-10 1-2 2,-6 0 1 0,-8 3 0 0,-8 0-1-2,-3 0 1 1,2 0 2 2,-2 23 1-2,2 5-2 2,-3-2-1-2,-1-7-1-1,8-8-2 3,3-2-3-3,12-9 5 1,16 0 0 2,3 0-1-1,6 0 0-2,4 0-2 2,-8-2 1 0,4-16 0 0,-6 1 1-3,1-5 0 4,1 2 0-1,4 0 0 0,1 1 1-2,0 6-1 2,6-3 1 0,0 8-1 0,8 2 0-2,-4 6-2 2,5 0-3 0,-8 0-1 0,-2 0-13-2,-9 0-27 1,-6-23-57 2,-3-18-44-1,-59 13-109-2,-2-3-230 1</inkml:trace>
    </iact:actionData>
  </iact:action>
  <iact:action type="add" startTime="16587">
    <iact:property name="dataType"/>
    <iact:actionData xml:id="d5">
      <inkml:trace xmlns:inkml="http://www.w3.org/2003/InkML" xml:id="stk5" contextRef="#ctx0" brushRef="#br1">25418 8933 710 0,'0'0'257'7,"0"0"-85"-1,0 0-71 2,0 0-64 0,0 0-10 0,0 0 17-2,0 0 17 2,184-87-7 0,-113 51 2 0,7 5-8-2,-2 5-6 3,-7 8-11-2,-14 9-1 2,-11 9-12-4,-14 0 0 3,-1 5-3 0,-3 29-5 0,-1 5-4-2,0 3-3 2,-1-3 0 1,8-9-1-2,4-9 0-1,12-7 1 4,9-11 0-1,12-3-1-2,5 0-1-1,0-3 2 4,2-14-3-4,-8 7 5 2,-2 3 2-2,-8 7 9 3,-1 0-3-2,-1 0-4 2,-8 0-3-4,-3 0-4 3,-11 0-2 0,-4 0 1 0,-2 14 0-2,5 3-1 2,3 0 1 0,5-2-2 1,2-7-1-3,11-8 2 1,8 0-1 3,9 0 0-4,13-20 0 0,6-8-1 2,1 0 4 1,-5 6-2-1,-11 1 0-2,-5 12 1 2,-19-4 0 0,-2 4-1 0,-6 5 0-2,-6-2 0 1,-1 6 2 1,-4 0-1 0,7 0-1-2,2 6 1 2,-1 20-1 0,-4-7 0 0,2-3 0-1,-2-7 0 0,8-9 0 2,4 0-1-2,11 0-1-1,8-5 2 2,2-8 0 0,2 6 1 0,0 1 1-2,2 0-2 3,-5 3 0-2,2-1 2 2,-1-1-2-4,-4 5 0 3,-1 0 2 0,-4 0-1 1,0 12-1-4,0 13 0 4,-4-1 0-1,2-3-1 1,-1-2 0-3,7-4-1 0,2-5 0 3,11 0 1-2,7-10-6-1,5 0 4 2,12-6-4 0,19-39 0 2,9-16-1-6,12-16-6 5,8-4-8-1,-15 2-8 0,-24 23-17-2,-39 23-21 2,-41 29-31-2,-30 4-110 3,-24 29-317-4</inkml:trace>
    </iact:actionData>
  </iact:action>
  <iact:action type="add" startTime="20579">
    <iact:property name="dataType" value="strokeEraser"/>
    <iact:actionData xml:id="d6">
      <inkml:trace xmlns:inkml="http://www.w3.org/2003/InkML" xml:id="stk6" contextRef="#ctx0" brushRef="#br2">13543 10235 891 0,'0'0'271'8,"0"0"-171"-1,0 0-47-1,0 0-53 2,0 0-43 0,0 0-228 0</inkml:trace>
    </iact:actionData>
  </iact:action>
  <iact:action type="add" startTime="21043">
    <iact:property name="dataType" value="strokeEraser"/>
    <iact:actionData xml:id="d7">
      <inkml:trace xmlns:inkml="http://www.w3.org/2003/InkML" xml:id="stk7" contextRef="#ctx0" brushRef="#br2">13797 10487 948 0,'0'0'181'7,"0"0"-71"1,0 0-32 0,0 0-69 0,0 0-9-2,0 0-80 2,0 0-87 0,13 10-776-2</inkml:trace>
    </iact:actionData>
  </iact:action>
  <iact:action type="remove" startTime="21585">
    <iact:property name="style" value="instant"/>
    <iact:actionData xml:id="d8" ref="#d1"/>
  </iact:action>
  <iact:action type="add" startTime="21600">
    <iact:property name="dataType" value="strokeEraser"/>
    <iact:actionData xml:id="d9">
      <inkml:trace xmlns:inkml="http://www.w3.org/2003/InkML" xml:id="stk8" contextRef="#ctx0" brushRef="#br2">14855 10289 766 0,'0'0'242'18,"0"0"-139"-18,0 0-29 4,0 0-34 1,0 0-31 5,0 0-9-4,-29 18-2 4,29-15-60-6,0-3-196 4</inkml:trace>
    </iact:actionData>
  </iact:action>
  <iact:action type="add" startTime="22272">
    <iact:property name="dataType" value="strokeEraser"/>
    <iact:actionData xml:id="d10">
      <inkml:trace xmlns:inkml="http://www.w3.org/2003/InkML" xml:id="stk9" contextRef="#ctx0" brushRef="#br2">21662 7540 813 0,'0'0'165'7,"0"0"-89"1,0 0-28 0,0 0-48-2,0 0-14 2,0 0-44 0,0 0-14 0,4-68-7-2,-5 82-70 2,1-2-145 0</inkml:trace>
    </iact:actionData>
  </iact:action>
  <iact:action type="remove" startTime="22693">
    <iact:property name="style" value="instant"/>
    <iact:actionData xml:id="d11" ref="#d0"/>
  </iact:action>
  <iact:action type="add" startTime="22704">
    <iact:property name="dataType" value="strokeEraser"/>
    <iact:actionData xml:id="d12">
      <inkml:trace xmlns:inkml="http://www.w3.org/2003/InkML" xml:id="stk10" contextRef="#ctx0" brushRef="#br2">21585 7723 627 0,'0'0'251'14,"0"0"-152"-13,0 0-24 7,0 0-27-1,0 0-48 1,0 0-11 0,9-23-55-1,-9 23-153 0</inkml:trace>
    </iact:actionData>
  </iact:action>
  <iact:action type="add" startTime="23496">
    <iact:property name="dataType" value="strokeEraser"/>
    <iact:actionData xml:id="d13">
      <inkml:trace xmlns:inkml="http://www.w3.org/2003/InkML" xml:id="stk11" contextRef="#ctx0" brushRef="#br2">24101 13354 494 0,'0'0'0'8,"0"0"-68"-3</inkml:trace>
    </iact:actionData>
  </iact:action>
  <iact:action type="remove" startTime="23744">
    <iact:property name="style" value="instant"/>
    <iact:actionData xml:id="d14" ref="#d4"/>
  </iact:action>
  <iact:action type="add" startTime="23755">
    <iact:property name="dataType" value="strokeEraser"/>
    <iact:actionData xml:id="d15">
      <inkml:trace xmlns:inkml="http://www.w3.org/2003/InkML" xml:id="stk12" contextRef="#ctx0" brushRef="#br2">23875 13247 557 0,'0'0'281'15,"0"0"-159"-14,0 0-81 7,0 0-41-3,0 0-37 3,0 0-103 0,0 0-298 0</inkml:trace>
    </iact:actionData>
  </iact:action>
  <iact:action type="remove" startTime="24418">
    <iact:property name="style" value="instant"/>
    <iact:actionData xml:id="d16" ref="#d5"/>
  </iact:action>
  <iact:action type="add" startTime="24428">
    <iact:property name="dataType" value="strokeEraser"/>
    <iact:actionData xml:id="d17">
      <inkml:trace xmlns:inkml="http://www.w3.org/2003/InkML" xml:id="stk13" contextRef="#ctx0" brushRef="#br2">32910 13118 746 0,'0'0'240'12,"0"0"-175"-10,0 0-65 5,0 0-13 1,0 0-141 0,0 0-458-2</inkml:trace>
    </iact:actionData>
  </iact:action>
  <iact:action type="add" startTime="25199">
    <iact:property name="dataType" value="strokeEraser"/>
    <iact:actionData xml:id="d18">
      <inkml:trace xmlns:inkml="http://www.w3.org/2003/InkML" xml:id="stk14" contextRef="#ctx0" brushRef="#br2">31949 7388 188 0,'0'0'602'7,"0"0"-419"0,0 0-60 0,0 0-57 1,0 0-66 0,0 0-2-2,0 37-94 14,0-34-112 0,0 4-571-19</inkml:trace>
    </iact:actionData>
  </iact:action>
  <iact:action type="add" startTime="25910">
    <iact:property name="dataType" value="strokeEraser"/>
    <iact:actionData xml:id="d19">
      <inkml:trace xmlns:inkml="http://www.w3.org/2003/InkML" xml:id="stk15" contextRef="#ctx0" brushRef="#br2">27200 10229 907 0,'0'0'112'8,"0"0"-59"-1,0 0-45 0,0 0-8 1,0 0-184 1</inkml:trace>
    </iact:actionData>
  </iact:action>
  <iact:action type="remove" startTime="26211">
    <iact:property name="style" value="instant"/>
    <iact:actionData xml:id="d20" ref="#d2"/>
  </iact:action>
  <iact:action type="add" startTime="26218">
    <iact:property name="dataType" value="strokeEraser"/>
    <iact:actionData xml:id="d21">
      <inkml:trace xmlns:inkml="http://www.w3.org/2003/InkML" xml:id="stk16" contextRef="#ctx0" brushRef="#br2">27311 10072 145 0,'0'0'570'10,"0"0"-481"1,0 0-89-10,0 0-1 5,0 0-267 8</inkml:trace>
    </iact:actionData>
  </iact:action>
  <iact:action type="remove" startTime="26826">
    <iact:property name="style" value="instant"/>
    <iact:actionData xml:id="d22" ref="#d3"/>
  </iact:action>
  <iact:action type="add" startTime="26830">
    <iact:property name="dataType" value="strokeEraser"/>
    <iact:actionData xml:id="d23">
      <inkml:trace xmlns:inkml="http://www.w3.org/2003/InkML" xml:id="stk17" contextRef="#ctx0" brushRef="#br2">30049 7674 170 0,'0'0'319'8,"0"0"-92"-3,0 0-43 3,0 0-50 0,0 0-27-2,0 0-47 2,0-12-35 0,0 12-25 0,0 0-6-2,0 0-100 2,0 0-201 0</inkml:trace>
    </iact:actionData>
  </iact:action>
  <iact:action type="add" startTime="30183">
    <iact:property name="dataType"/>
    <iact:actionData xml:id="d24">
      <inkml:trace xmlns:inkml="http://www.w3.org/2003/InkML" xml:id="stk18" contextRef="#ctx0" brushRef="#br0">2363 5538 341 0,'0'0'127'7,"0"0"-48"1,0 0 52 1,0 0 0-4,0 0 25 4,0 0-21-1,0 0-29-1,7 0-28-1,-7 0-2 3,0 9-17-1,0 30-15 0,0 23-24-2,0 17 2 2,0 8-8 0,0 0-6 0,0-6 5-2,0-13-2 2,0-23-3 2,0-15 1-4,0-18 5 0,0-7-5 2,0-5-1 0,0 0 3-1,0 0 0 0,0 0 6 1,0 0 1 1,0 0 6-2,0 0 3-1,0 0 4 2,12 7 5 0,10-2 0 1,1 3-23-4,2-1 7 3,4-5 1 0,1-2-6 0,9 3 5-2,-1-3-3 2,-2 0 4 0,3 0-3 0,2 0 5-2,-1 0 0 2,4 0-8 0,1 0 3 0,-5 0-7-1,5 0-9 0,-7 0-2 1,3 0 0 0,-5 0 0-2,4 0 0 2,5-3 0 0,3 1 0 0,0 2 0-3,1 0 0 4,-5 0 0-1,-1-4 0 0,1 1 0-2,-1 0 0 3,1 1 0-2,4-1 0 1,-2 1 0-1,-3-5 0 0,1 4 0 1,-1 1 0 0,-2-3 0-2,1-1 0 2,-1 1 0 0,2-1 0 0,1 0 0-2,-2 2 0 2,0-1 0 0,-9 5 0 0,3-3 0-2,-2 3 0 1,0-2 0 2,7 2 0-1,4-3 0-2,0-5 0 2,8 4 0 0,4-1 0 0,1 2 0-2,6-2 0 2,-5 2 0 0,8 3 0-1,-3 0 0 0,2 0 0 1,4 0 0 0,-2 0 0 0,-1 0 0-2,7 0 0 3,-8 0 0-2,11 0 0 2,-3 0 0-4,6 0 0 2,-3 0 0 2,5 0 0-1,-3 0 0-2,-3 0 0 2,-2 3 0 0,0 5 0 0,2-3 0-2,5 4 0 1,-2-1 0 2,6-1 0-2,-4-2 0-1,3-2 0 3,-2-3 0-1,0 3 0 0,-6-3 0-2,-3 6 0 1,-9-6 0 2,-5 0 0-2,-7 1 0 0,2-1 0 1,-5 4 0 0,2 2 0 0,-2-4 0-2,2 3 0 2,-6-2 0 0,0 1 0 0,-2-1 0-2,-2-1 0 1,-2-2 0 2,-7 3 0-2,-3-3 0-1,-4 0 0 3,-7 0 0-2,0 0 0 1,-4 2 0-2,5-2 0 2,-1 0 0 0,2 0 0 1,0 0 0-4,0 0 0 3,-1 0 0 0,-1 0 0 0,-2 0 0-2,0 0 0 2,-6 0 0 0,3 0 0 1,-2 0 0-3,5 0 0 1,-1 0 0 2,8 0 0-2,0 0 0-1,3 0 0 3,5 0 0-2,2 0 0 1,3 0 0-2,5 0 0 3,10 0 0-1,-2 0 0-1,2 0 0-1,-2 0 0 2,-4 0 0 0,4 0 0 0,-3 0 0 1,7 0 0-3,6 0 0 2,8 0 0 0,7 0 0-2,0 0 0 1,-8 3 0 2,-2 4 0-1,-10-2 0-1,-8 1 0-1,-5-2 0 3,-8 1 0-2,0-1 0-1,-2-4 0 2,-2 0 0 1,-2 0 0-1,-6 0 0-3,2 0 0 3,-7 3 0 0,0 0 0 0,-8-3 0-2,-2 0 0 2,-3 0 0 0,1 0 0 0,-1 0 0-1,-3 0 0 0,0 0 0 2,3 0 0-2,-1 0 0-1,11-23 0 2,0-22 0 0,-10-8 0 1,-3 1 0-4,0-9 0 4,-13 11 0-2,-5 8 0 1,-5 17 0-2,11 16-59 2,-9 9-88 0,-10 9-84 0,20 16-84-2,6 6-444 3</inkml:trace>
    </iact:actionData>
  </iact:action>
  <iact:action type="add" startTime="32410">
    <iact:property name="dataType"/>
    <iact:actionData xml:id="d25">
      <inkml:trace xmlns:inkml="http://www.w3.org/2003/InkML" xml:id="stk19" contextRef="#ctx0" brushRef="#br0">12303 8323 448 0,'0'0'196'8,"0"0"-68"-2,0 0-37 2,0 0-3 0,0 0 9-2,0 0 37 2,0 0 10 0,0 45-41 0,0 4-38-2,0 1-1 2,0 6-4 0,0-2-9 0,0-4-14-2,0-5-3 2,0-12-11 0,0-10-9 0,0-6 0-2,0-9 5 2,0-5 3 0,0 1-1 0,0-4 4-2,13 5-6 2,7-3-10 0,5 4-3 0,1-6 5-2,3 4 3 2,-2-4-2 0,4 0 4 0,-1 0 0-2,6 0 0 2,2 0-3 1,5 0-2 0,10 0 7-3,10 0-10 3,11-10-8-2,9-1 0 2,-2 3 0-4,0 3 0 3,-7 2 0 0,-1 3 0 0,-8 0 0-2,5 0 0 2,-4 0 0 1,11 0 0-2,4 0 0-1,2 0 0 2,11 0 0 0,-3 0 0 0,-2 0 0-2,-12 0 0 2,-11 0 0 0,-5 0 0-1,-7 0 0-1,-3 0 0 4,-2 0 0-4,6 0 0 3,1 0 0-3,11 0 0 2,7 0 0 0,6 0 0 0,-3 0 0-2,-1-4 0 2,-7 4 0 1,0 0 0-2,-9 0 0 0,-5 0 0 0,-6 0 0 2,2 0 0-2,-5 0 0-1,2 0 0 2,8 0 0 0,4 0 0 0,4 0 0-2,12 0 0 3,-2 0 0-2,5-1 0 2,-4-3 0-4,-5 4 0 3,-5 0 0 0,-1 0 0 0,-5 0 0-2,2 0 0 2,-2 0 0 0,1 0 0 0,1 0 0-2,13 0 0 2,2 0 0 0,16 0 0 0,-1 0 0-2,-3 14 0 2,5 3 0 0,-9 0 0 0,0-9 0-2,-2-2 0 3,-6-6 0-2,7 0 0 2,-5 0 0-4,-5 0 0 3,2 0 0 0,-5 0 0 0,5 0 0-2,0 4 0 2,-5 9 0 0,1-5 0 0,-10-8 0-1,4 0 0 0,-7 0 0 1,-4 0 0 0,-2-11 0-1,-4-3 0 0,-8 3 0 1,-3 6 0 0,-4 5 0-2,-7 0 0 3,-1 0 0-2,4 0 0 0,-2 0 0-1,1 0 0 1,4 0 0 2,-5 0 0-2,-1 0 0-1,-2 0 0 2,-9 0 0 0,0 0 0 1,-2 0 0-4,-9 0 0 3,1 0 0 0,-5 0 0 0,4 0 0-2,-4 0 0 2,0 0 0 0,4 0 0 0,4-10 0-2,0-22 0 3,2-12 0-1,-5 2 0 0,4 7 0-2,-8 6 0 2,2 17 0-1,-3 11 0 1,0 1 0-1,0 0 0 0,0 0-85 2,0 0-90-2,0 0-84-1,-3 5-147 2</inkml:trace>
    </iact:actionData>
  </iact:action>
  <iact:action type="add" startTime="34535">
    <iact:property name="dataType"/>
    <iact:actionData xml:id="d26">
      <inkml:trace xmlns:inkml="http://www.w3.org/2003/InkML" xml:id="stk20" contextRef="#ctx0" brushRef="#br0">3555 6332 307 0,'0'0'373'7,"0"0"-195"1,0 0-60 0,0 0-27-1,0 0-6 0,0 0-31 1,0 0-1 0,-80 173-3-2,52-102-8 3,-3 8-10-2,3 4 0 1,0 13-5-2,-5 5-8 3,6 1 8-2,2-5-7 2,-3-6-2-4,4-4-3 5,1-9 5-4,7-4-3 2,3 4 5-2,5 0-1 2,4 13-4 0,-2 10-2 0,6 3-3-1,0 0 0 0,0 0-8 1,0-6 0 0,0 1 2-1,0 4-3 1,0 6 7-1,10 5 4 1,-2 1 0-2,3 1 1 3,-7-7 1-1,1-5-14 0,-5-3 3-2,0-8-3 1,0-6-2 15,3-8 1-22,-3-12-1 1,3-14 2 6,0-16-1 2,-3-12 0-2,0-5-1 0,2 3 2 0,-2-1-1 1,5 1 0 0,-2-4 4-2,-2-5 3 2,-1-8-4 0,3 0 1 0,3-5 0-1,-6 9-2 0,3 0 2 1,-3 2-4 1,0 0 1-4,0-10-2 3,0-2 0 0,3 0-1 0,-3 0-3-2,0 0-7 2,0-42-2 0,0-29 3 0,-29-21 10-1,-13-11 1 1,-3 9 0 0,-6 10-2-1,2 8 1 0,5 21 0 0,11 12-1 1,13 17 0 0,9 13 1-2,10 9 0 2,1 4 1 0,0 0 1 1,0 0 11-4,0 0 7 3,0 0 9 0,0 23 18 0,4 31 13-2,33 15-50 2,0 13 1 0,7-1 17 0,-1 2-1-1,1-1-7 0,-4-13-20 2,-4-13 0-2,-8-16 0 0,-12-22 0 0,-6-14 0 1,5-4 0 0,14-9 0-2,10-38 0 3,4-18 0-2,-1-5 0 2,-3-8 0-3,-2 1 0 2,0 4 0 0,2 11 0-1,-4 13 0-1,15 14 0 2,0 18-104 1,-27 17-181-2,4 0-191 0</inkml:trace>
    </iact:actionData>
  </iact:action>
  <iact:action type="add" startTime="36133">
    <iact:property name="dataType"/>
    <iact:actionData xml:id="d27">
      <inkml:trace xmlns:inkml="http://www.w3.org/2003/InkML" xml:id="stk21" contextRef="#ctx0" brushRef="#br0">13133 8782 371 0,'0'0'408'7,"0"0"-211"-1,0 0-71 2,0 0-46 0,0 0-36 0,0 0-20 0,0 0-2-2,10 30 31 2,-30-15-1 0,0 4-12 0,-8 3-9-1,-4 4-5 0,-5 3-10 1,-5-2-6 0,1 2-7-2,0-4-1 2,11-3-1 0,4 4 1 0,3 0 0-2,5 10 15 2,-1 10 12 0,8 9-1 2,-2 11-7-3,6 12-10 0,-4-1-6 2,8 2 2-2,-4-3 3-1,4 1-3 2,3 4 4 0,0-2-1 0,0-2-1-1,0-6 4 0,0-6-1 2,0-20 5-2,0-19-7-1,0-9 0 2,0-17-10-2,0 0 0 2,0 0-2-2,0-7-4 2,0-23 6 0,0-4 1 1,-5-6-1-3,-10 1 1 1,-2-4-1 2,-4 2 0-1,5 1 1-3,0-2-1 3,3 2 0 1,3 7 0-1,3 5 0-2,1 8-1 1,5 6 2 2,1 8-2-1,0 2 1-3,0 4 0 4,0 0 1-2,-3 0 1 1,3 0 2-2,0 0 5 2,0 0 16 0,0 27 23 1,0 15-24-3,0 7-13 2,0-2 14-1,3 0 0 0,7 5 2 1,-3-5-3 0,5 4-4-1,1-4 1 0,3 1 4 2,-3-9-6-3,0-16-13 3,-3-12-6-3,-3-11 0 1,6 0 0 1,10-4 0 0,9-31 0 0,6-12 0-1,-3-10 0 1,1 0 0 0,-3 1 0 0,-5 9 0-3,1 7 0 4,-3 13 0-2,-1 6 0 1,-1 17 0-1,-2 4 0 0,4 0-31 2,-6 1-216-4,-12 13-159 4,-4 6-623-2</inkml:trace>
    </iact:actionData>
  </iact:action>
  <iact:action type="add" startTime="38602">
    <iact:property name="dataType"/>
    <iact:actionData xml:id="d28">
      <inkml:trace xmlns:inkml="http://www.w3.org/2003/InkML" xml:id="stk22" contextRef="#ctx0" brushRef="#br1">7222 12005 930 0,'0'0'254'5,"0"0"-103"3,0 0-35 0,0 0-37 0,0 0 16-2,0 0-9 2,9 3-11-1,-4-3-5 2,19 0-8-3,12 4 2 1,31-2-8 1,27-2-47 0,30 0-9-2,23 0 0 2,22-6 0 0,10-7 0 1,-5 0 0-3,-12 5 0 2,-26 8 0 0,-23 0 0 0,-31 0 0-3,-29 0 0 4,-27 0 0-1,-21 0 0 0,-5 0 0-3,0 0 0 3,0 0 0 0,-2 0 0 0,-24 0 0-2,-7 0 0 2,8 0-253 1,-2 3-203-2</inkml:trace>
    </iact:actionData>
  </iact:action>
  <iact:action type="add" startTime="39503">
    <iact:property name="dataType"/>
    <iact:actionData xml:id="d29">
      <inkml:trace xmlns:inkml="http://www.w3.org/2003/InkML" xml:id="stk23" contextRef="#ctx0" brushRef="#br1">15928 12286 461 0,'0'0'578'6,"0"0"-334"1,0 0-85 1,0 0-33 0,0 0 6-2,0 0-26 2,6 31-17 1,44-31-22-2,34 0-11-1,32 0-27 2,37-28-29 0,28-9 0 0,22 4 0-2,-5 8 0 2,-12 15 0 0,-34 10 0 1,-32 0 0-4,-33 0 0 3,-37 0 0 0,-26 0 0 0,-12-2 0-2,-12-3 0 2,0-4 0 0,0-1 0 0,-29-3-120 0,1 11-247-1,-4 2-181 0</inkml:trace>
    </iact:actionData>
  </iact:action>
  <iact:action type="add" startTime="40346">
    <iact:property name="dataType"/>
    <iact:actionData xml:id="d30">
      <inkml:trace xmlns:inkml="http://www.w3.org/2003/InkML" xml:id="stk24" contextRef="#ctx0" brushRef="#br1">23578 12231 918 0,'0'0'252'5,"0"0"-95"2,0 0-23 1,0 0-28 0,0 0 30-1,0 0-12 0,234-9-26 2,-117-19-8-2,31 2-58-1,13-2-32 2,19 8 0 0,-9 6 0 0,-16 6 0-2,-19-1 0 2,-31 1 0 0,-26-3 0 1,-21-3 0-4,-19 2 0 5,-21 0 0-2,-15 5 0-2,-3-3 0 0,0-3-132 2,0 10-159 0,-18 3-161 1</inkml:trace>
    </iact:actionData>
  </iact:action>
  <iact:action type="add" startTime="41146">
    <iact:property name="dataType"/>
    <iact:actionData xml:id="d31">
      <inkml:trace xmlns:inkml="http://www.w3.org/2003/InkML" xml:id="stk25" contextRef="#ctx0" brushRef="#br1">31805 12019 809 0,'0'0'333'8,"0"0"-123"-2,0 0-90 2,0 0-8 0,0 0-6 1,0 0 0-4,0 0-14 4,358-11-7-2,-208 0-15 2,17-4-66-3,6 10-4 2,-1-1 0 0,-8 6 0-1,-22 0 0 0,-33 0 0 1,-41 0 0 0,-36 0 0 0,-31 0 0-2,-1 0 0 2,-38 0-123 0,-8 0-287 0,-11 0-57-3</inkml:trace>
    </iact:actionData>
  </iact:action>
  <iact:action type="add" startTime="45033">
    <iact:property name="dataType"/>
    <iact:actionData xml:id="d32">
      <inkml:trace xmlns:inkml="http://www.w3.org/2003/InkML" xml:id="stk26" contextRef="#ctx0" brushRef="#br1">7267 15131 933 0,'93'-3'198'6,"-22"3"-65"2,6 0-23 0,23 0-51 0,14-4-30-3,17-4 2 3,2 0 6 0,0 3 4-2,-15 1 0 2,-7 1 5 0,-12 1 1 0,-21 2-4-2,-21 0-19 2,-27 0 1 0,-21 0 1 0,-9 0-12 0,-9 0-14-2,-65 0-12 2,-43 0 8 0,-37-7 4-1,-10-3 3 2,-10 0-3 0,16 9 2-2,21-3-1 0,21 4-1 1,32 0 0 1,30 0 0-2,26 0 0 1,20 0 0-3,8 0 2 2,8 0-2 3,61-2 2-4,38-4-1 0,26 6 3 2,12 0-3 0,-9 0-1 0,-18 0 5-2,-34 13 8 2,-28 4 11 0,-32-7 4 0,-17-1 2-2,-7 4-11 2,-31 7-19 0,-50-3-1-2,-32-3 0 2,-9-12-2 0,-1-2 2-1,20 0-14 1,16 0-34-1,24 0-28 0,23 0-58 1,40 0-87 0,0 0-151-1</inkml:trace>
    </iact:actionData>
  </iact:action>
  <iact:action type="add" startTime="46081">
    <iact:property name="dataType"/>
    <iact:actionData xml:id="d33">
      <inkml:trace xmlns:inkml="http://www.w3.org/2003/InkML" xml:id="stk27" contextRef="#ctx0" brushRef="#br1">16503 15066 235 0,'0'0'613'7,"0"0"-437"1,0 0-82 0,0 0-23 1,0 0-21-4,0 0 20 3,0 0 38 0,135 75-68-2,-38-47-9 2,29-8 15 0,15-6-11 1,2-5 0-4,-15-6-1 3,-18 5-1 0,-29-8-14 0,-31 0-2-2,-23 0 1 2,-17 0-8 0,-10 0-10 0,-33 0-17-2,-67 0 6 2,-49 0 11 1,-33-6 4-2,-10-11-4 3,15 3 0-4,16 6-3 3,33 8 0-2,41 0 0-1,34 0 2 2,33 0 1 0,20 0 0-2,2 0 0 2,67-3 3-1,41-5 3 1,23-1-2-1,8 9 2-1,-14 0 1 3,-20 0 4-2,-25 9 5 1,-26-4-6-1,-22 1 3 0,-21-6-6 2,-11 0-6-2,-2 0-1 3,-13 0-9-6,-43 0 0 5,-18 0 9-1,-9 0 0-3,7 0-5 4,10 0-15-2,13 0-45 1,12 0-64 0,41 0-46-2,0 0-169 2</inkml:trace>
    </iact:actionData>
  </iact:action>
  <iact:action type="add" startTime="47066">
    <iact:property name="dataType"/>
    <iact:actionData xml:id="d34">
      <inkml:trace xmlns:inkml="http://www.w3.org/2003/InkML" xml:id="stk28" contextRef="#ctx0" brushRef="#br1">24000 14986 595 0,'0'0'385'5,"0"0"-229"2,0 0-24 1,0 0-30 0,0 0-48-2,0 0-7 2,297 23 6 0,-172-15 8 0,27 5-12 0,-2-8-6-2,-4 9-13 3,-18-1 8-2,-18 4 4-1,-23 0-13 2,-21-5-11 0,-28-4-7 0,-28-6-1-2,-10-2-10 2,0 0-2 0,-51 0-15 1,-41 0-3-4,-40 0 20 4,-22 0 5-1,-18 0-4 0,-1 0 1-3,20 0-2 3,29 0-7 0,47 0 1 0,37 0-4-1,30 0 10 0,10 4 2 1,33-4 3 1,61 9 7-4,38 4-8 3,13 10 0 1,6 7 0-1,-25 2-1-2,-33-4-1 2,-34-6 1-1,-27-14 8 2,-20 1-5-4,-9-9-6 4,-3 0-6-2,0 0-22 1,-26 0-65-1,-31-2-26 1,25-11-45-1,0 0-134 2</inkml:trace>
    </iact:actionData>
  </iact:action>
  <iact:action type="add" startTime="48009">
    <iact:property name="dataType"/>
    <iact:actionData xml:id="d35">
      <inkml:trace xmlns:inkml="http://www.w3.org/2003/InkML" xml:id="stk29" contextRef="#ctx0" brushRef="#br1">32328 15169 817 0,'0'0'249'7,"0"0"-114"1,0 0-45-2,0 0-37 2,0 0-26 0,0 0 3 0,0 0 9-2,52-2 12 2,-16 2 33 0,28 0-33 0,17 0 15-2,19 0-22 2,12 5-25 0,7 3 14 0,7 1-16 0,-10-3-13-1,-19 2 8 1,-28-1-4 3,-34-5 4-5,-26 1 3 0,-9-1-12 0,0-2-3 2,-3 6-13-2,-58 1-26 2,-39 5 7 1,-38 0 32-2,-15-4 4-1,-4-4-2 2,-4-4 1 1,6 0-3-1,2 0 1-3,9-7-1 4,27-2 0-2,36 1-2 2,37 6-3-4,28 2 3 4,16 0 2-2,0 0 11 2,61 0 16-4,35 0-10 3,28 9-10 0,5 10-5 1,-4-3-2-3,-16 4 1 2,-25-3 2 0,-25-3 5 0,-25-6 7-3,-19-4 0 3,-7-4-12 0,-8 1-3 1,0-1-13-4,-8 0-16 3,-38 0-32 1,-16 0 49-1,-17 0-26-3,-5-13-70 4,0-1-49-2,55 11-83 2,12 3-374-4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0:44.0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0531">
    <iact:property name="dataType"/>
    <iact:actionData xml:id="d0">
      <inkml:trace xmlns:inkml="http://www.w3.org/2003/InkML" xml:id="stk0" contextRef="#ctx0" brushRef="#br0">925 9777 924 0,'0'17'130'7,"0"2"-18"-1,0 9-42 2,0 0-20 1,0 3-19-3,0-8 28 1,0-6 4 2,0-8-5-2,0-9 16 1,0 5 11-2,0 7-6 2,0 13-5 0,9 8-35 0,17 3-11-2,-1 1-7 2,-5-5 2 1,-4-14-8-4,1-6-6 3,-9-4 11 0,3-6-3 0,7 7-4-2,12 6 6 2,22 2-4 0,9 8-2 1,4 2-7-1,-1 4-6-3,-2-2 0 4,-5-4 0-1,1-9 0-3,-2-5 0 4,8-1 0-1,3-5 0-1,7 4 0-1,-2-1 0 2,-1 4 0 1,3-7 0-1,6 1 0-3,-3-4 0 4,2-2 0-1,-2 0 0 0,-1 0 0-3,-1 0 0 4,-1 0 0-1,1-6 0 0,2-8 0-2,0 1 0 2,3-1 0 0,-1-3 0 0,3 4 0 0,2-2 0-3,8 4 0 3,13-1 0 1,4 1 0-1,9-6 0-2,11 4 0 2,6 4 0 0,-1 3 0-2,0 6 0 2,0 0 0-1,1 0 0 1,-2 0 0-1,8 0 0 1,-5 0 0 0,-4-11 0 0,-3-7 0-2,3-2 0 2,5-4 0 1,7-2 0-2,5 7 0-2,9 6 0 4,2 4 0-1,11 9 0 0,7 0 0-1,-1 0 0-1,4 0 0 2,3 0 0 1,0 0 0-3,-6 0 0 2,-1-15 0-1,-13-8 0 1,0 4 0-1,3-1 0 1,6 7 0 0,6 7 0 0,-2 6 0-2,7 0 0 2,-3 0 0 0,-1 0 0 0,-6 0 0-3,-2-9 0 4,1-10 0-1,1 2 0 0,1 4 0 0,-5 4 0-3,1 9 0 4,10 0 0-1,6 0 0 0,13 0 0-3,7 17 0 4,8 0 0-1,-4-1 0-2,4-8 0 2,2-5 0 0,-5-3 0 0,-3 0 0 0,-8 0 0-2,-7 0 0 3,-2 0 0-2,8 0 0-1,4 0 0 1,11 20 0 2,5 15 0-1,-3-3 0-3,-2 5 0 3,-5-5 0 0,-13-5 0 1,-11 3 0-3,-15 5 0 1,-15 6 0 2,-15 2 0-2,0 0 0 0,-5-11 0 1,-7-6 0 0,7-15 0-1,-7-8 0 0,-1-3 0 1,-4 0 0 0,-11 0 0 0,-8 0 0 0,-17 0 0-2,-18 9 0 2,-27-1 0-1,-20 1 0-1,-5-4 0 3,-10 1 0-2,0 1 0 1,-1 10 0-1,6 14 0 1,3 12 0 0,1 11 0 1,-7 11 0-4,2-8 0 2,-3 5 0 2,-6 0 0-1,2-1 0-2,3-5 0 2,-4-11 0 0,-1-9 0 0,1-18 0-2,-4-6 0 1,0-9 0 1,0-1 0 0,0-2 0-1,5 4 0 0,-5-4 0 2,0 0 0-2,1 0 0 0,-1 0 0 0,7 0 0 1,2-4 0 0,1-35 0-2,6-10 0 2,-4-8 0 1,1 4 0-2,0 0 0 0,-2 1 0 1,1 5 0 0,1 0 0 0,-3 4 0-2,-1 4 0 2,4 7 0 0,3-2 0 0,0 10 0-2,4 1 0 1,3 1 0 1,2 2 0 1,8 3 0-3,4 3 0 2,2 1 0-1,-2 6 0 4,4-3 0-5,0 1 0 1,3 5 0 1,1 2 0 0,6 2 0-2,6 0 0 2,2 0 0 0,2 0 0 0,9 0 0-2,1 8 0 2,8 3 0 0,8 2 0 0,13-3 0-2,5 1 0 2,-1-2 0 0,0 2 0 0,1-3 0-2,6 5 0 3,4 0 0-2,8-2 0 2,5 0 0-3,5-6 0 1,5-5 0 1,2 0 0 0,-1 0 0-1,2 0 0 0,0 0 0 2,-9 0 0-2,4-5 0-1,-11-4 0 2,5 5 0 0,5-3 0 0,5 5 0-2,10 2 0 2,8-6 0 0,3 6 0 0,7 0 0-2,11 0 0 3,6 0 0-2,2 8 0 2,4 12 0-4,6-3 0 3,3 2 0 0,-3-4 0 0,2-4 0-2,-4-7 0 3,14-2 0-2,3 0 0 1,1 4 0 0,1 8 0-2,-2 3 0 2,3 3 0 0,1 5 0-1,0-2 0 1,1-4 0 0,-7 1 0 0,-3-5 0-3,-9-8 0 4,-4-1 0-1,2 0 0 0,-1-6 0-3,-3 0 0 3,-5 0 0 0,-14 0 0 0,-1 0 0-2,-9 0 0 2,-8 0 0 1,1 0 0-2,-7 0 0-1,-6-12 0 2,-9-5 0 0,-10 0 0 1,-3 4 0-3,-8-1 0 1,-9 3 0 1,-7 5 0 0,-10 0 0-2,-7 4 0 3,-11-5 0-2,-11-4 0 2,6-1 0-4,-10-1 0 4,0 2 0-1,-2 0 0 0,-7 2 0-3,-2 6 0 3,-2 0 0 1,1 3 0-2,-2 0 0-1,1 0 0 2,8 0 0 0,6 0 0 0,5 0 0-2,5 0 0 2,-4 0 0 0,0 0 0 0,-6 0 0-2,-3 0 0 3,4 0 0-2,1 0 0 2,8 0 0-3,5-2 0 2,-1 0 0 0,0-5 0 0,-13-1 0-2,-10-1 0 3,-8 3 0-2,-6 1 0 1,-7 5 0-2,-2 0 0 0,3 0 0 2,-7-2 0 0,-3-1 0-2,-8-1 0 2,3 3 0 0,-1-6 0 0,1 2 0-2,8 0 0 2,6-10 0 0,4 0 0 0,-2-2 0-2,-6 1 0 2,2-1 0-1,-6 1 0 2,-1 1 0-3,0-5 0 1,2 5 0 2,-4-9 0-2,5-1 0 0,-3 3 0 0,-2-4 0 1,2 5 0 1,0-5 0-3,3-2 0 2,-3 0 0 0,0 2 0 0,0 3 0-3,-2 6 0 3,1 2 0 1,1-5 0-1,4 3 0-2,-4-2 0 2,0 4 0 0,-4 0 0-1,-4 10 0-1,0-1 0 2,-4 4 0 1,0 2 0-2,-4-4 0-1,7 2 0 3,-2-7 0-2,5-5 0 2,3 0 0-3,-3 6 0 1,-3 3 0 1,-2 5 0 0,-5 0 0-2,0 0 0 2,0 0-9 0,0 0-130 0,0 0-56-2,-9 5-89 2,6 17-339 1</inkml:trace>
    </iact:actionData>
  </iact:action>
  <iact:action type="add" startTime="18539">
    <iact:property name="dataType"/>
    <iact:actionData xml:id="d1">
      <inkml:trace xmlns:inkml="http://www.w3.org/2003/InkML" xml:id="stk1" contextRef="#ctx0" brushRef="#br0">1491 14773 1284 0,'0'0'190'7,"0"0"-70"1,0 0 22 0,0 0-57-2,0 0-27 2,0 0-13 0,0 0-8 0,450-232 11 0,-250 144-10-2,6 6-38 3,-6 18 0-2,-14 19 0 1,-17 16 0-2,-21 11 0 4,-29 9 0-4,-29 2 0 0,-29 3 0 3,-29-2 0-1,-21 6 0-1,-8-3 0 1,-3-2 0-2,-3-15 0 3,-69-25 0-2,-40-31 0 1,-53-34 0-1,-21-22 0 1,-18-20 0-1,-16-2 0 2,1 4 0-3,3 19 0 2,19 23 0 0,42 21 0-3,42 31 0 4,39 24 0-2,40 19 0 2,20 13 0-2,11 0 0 0,3 0 0 0,0 39 0 1,0 40 0-1,7 35 0 0,29 26 0 1,5 23 0 0,2 13 0 1,7 14 0-3,2-5 0 2,3-12 0-1,2-16 0 0,-10-16 0 1,3-25 0 0,-16-24 0 0,-7-30 0-2,-11-31 0 1,-9-19 0 1,-6-12 0 0,15-10 0-2,15-61 0 3,18-45 0-1,25-58 0 0,10-42 0-3,0-27 0 4,1-15 0-1,-19 8 0 0,-20 19 0 0,-13 26 0-3,-9 28 0 4,-7 39 0-2,-5 37 0 0,-8 43 0 0,3 35 0 2,-4 17 0-2,-3 6 0-1,0 15 0 2,0 43 0 1,-40 38 0-1,-23 24 0 0,-21 35 0-3,-28 23 0 3,-24 24 0 0,-13 14 0-1,-6 3 0 0,4-3 0 1,21-10 0 0,17-24 0-2,24-29 0 3,24-42 0-2,21-35 0 1,20-36 0 0,11-25 0-2,13-15 0 3,0 0 0-1,0-8 0-3,6-16 0 4,8-1 0-2,3 7 0 2,-8 7 0-4,1 3-114 3,-10 8-119 1,2-5-149-1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6-01T23:45:13.80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act:action type="add" startTime="12683">
    <iact:property name="dataType"/>
    <iact:actionData xml:id="d0">
      <inkml:trace xmlns:inkml="http://www.w3.org/2003/InkML" xml:id="stk0" contextRef="#ctx0" brushRef="#br0">13417 8523 482 0,'0'0'311'20,"0"0"-174"-20,0 0-63 1,0 0-45 8,0 0 9-2,0 0 6 0,0 0 2 0,0 126 1 2,0-92-1-2,0 3 8 1,0-4-6-2,-3 1-23 2,0-3 4 0,1-12-12-2,2-7-9 2,0-7-3 0,0-5 6 0,0 0-3 0,0 0 5-2,0 0 14 2,0 0-4 0,0 0-6-1,13 0-12 0,3 5 13 1,0-3 3 0,4 0-3 0,3 3-3-2,5 1-4 3,2 1 2-2,-2-3 3-1,8 2 3 2,-3-3 7 0,5 1-1 1,1-4-9-1,10 0 1-2,-1 0-10 2,6 0 3 0,-4 0-1 0,0 0 5-2,-2 0-2 2,-1 0 1 0,-5 0-2 0,2 0 0-2,2 0 2 2,5 0 0 0,0 0-4 0,5 0-2-2,-4 0 0 2,4 0-1 0,-4 0-2-2,-4 5 3 2,4 0-3 0,-10-2-1-1,1-3 2-1,1 4 1 3,1-3 2-1,0 3-4 0,1-1 2 0,3-1 2-2,-1-2-3 1,0 3-1 2,4-3 1-1,-4 0-1-2,6 0 0 2,1 2-1 0,-10 1 1 0,2 0 0-2,1 0 0 3,-3-3 0-2,7 0 0 1,-7 0-1-2,6 0 0 2,3 0 0 0,-5 0-2-2,2 0 2 2,-2 3 2 0,2 0-2 0,-2-1-1-2,2-2 1 2,-2 0 0 0,6 0-3 0,2 0 2 0,-1 0-1-3,5 0 1 3,-4-2-2 1,2-4 2-1,5 0-1-3,1 6 1 4,8 0 0-1,2 0 3-2,0 0-5 2,-2 0 0 0,-4 3 0-1,2 3 0-1,-13-1 0 3,6 1 0-2,-7-4 0 2,-2-2 0-1,-3 0 0-2,4 5 0 2,5-3 0-1,-1 3 0 2,1 1 0-4,-5 1 0 4,8 5 0-1,-5-3 0-2,-2-3 0 2,-2-1 0 0,-4 0 0 0,-2-1 0-2,-3-4 0 4,-1 0 0-4,2 0 0 2,-1 0 0-2,0 0 0 1,2 0 0 1,2 0 0 1,0 0 0-3,1 0 0 1,-5-4 0 2,4 1 0-1,-2 1 0-2,-2-1 0 1,5 1 0 2,-3 2 0-1,7 0 0-2,-8 0 0 2,3 0 0 0,-7 0 0 0,1 0 0-2,-2-3 0 2,1 0 0 0,2-1 0 0,-1-1 0-2,6 3 0 2,-3-1 0 0,6-4 0 0,-2 4 0 0,0-7 0-2,1 7 0 2,2 1 0 0,-6 0 0 0,8 2 0-2,5 0 0 2,-2 0 0 0,5 0 0-2,0 0 0 1,0-5 0 2,1 3 0-1,-7-4 0-2,6 1 0 2,-5-4 0-1,2 1 0 2,0 3 0-4,-7 0 0 4,2 1 0-1,-2 1 0 0,-1 3 0-2,4 0 0 1,-1 0 0 2,1 0 0-1,-3 0 0-3,-7 0 0 3,-3 0 0 9,1-2 0-17,0-1 0 8,-9-2 0-2,2 5 0 2,-9-4 0 0,-2 4 0-2,-2 0 0 2,-8 0 0 0,-1 0 0 0,-4 0-5-3,-1 0 1 3,-2 0 0 1,0 0-1-2,2 0 2 0,-3 0 2 0,-1 0-1 2,-4 0 3-2,0 0-3-1,-3 0 2 2,4 0-4 0,-4 0-2 0,6-16 4-1,0-25-3 1,-2-12 1 0,-1-11 1 0,-3-1-2-2,0 7-2 2,0 9-9 0,0 19-8 0,0 10-15-2,0 14-23 1,0 6-49 1,-16 11-69 1,9 21-78-4,7 22-287 4</inkml:trace>
    </iact:actionData>
  </iact:action>
  <iact:action type="add" startTime="17373">
    <iact:property name="dataType"/>
    <iact:actionData xml:id="d1">
      <inkml:trace xmlns:inkml="http://www.w3.org/2003/InkML" xml:id="stk1" contextRef="#ctx0" brushRef="#br1">25688 6255 805 0,'0'0'246'8,"0"0"-82"-1,0 0-33 1,0 0-38-2,0 0-30 2,0 0-11 0,0 0-7 0,23-5-3-2,-23 1 2 2,-15 2 16 0,-14-6-2 0,-1 5-15-2,-4 0 2 3,1 0-4-2,-2 3-9 1,-4 0 3-1,-10 0-3 0,4 0-16 2,-6 0-16-1,-1-2 0-3,-4 2 0 5,-5-4 0-2,-7 4 0 0,-1 0 0-2,-9-2 0 3,4 2 0-2,-6 0 0 1,4 0 0-2,-3 0 0 3,-3 0 0-2,5-3 0 2,-3 0 0-4,-1 3 0 3,1 0 0 0,-4-3 0 0,-6 3 0-2,2 0 0 2,-8 0 0 1,5 0 0-2,-3 0 0-1,-2 0 0 2,8 0 0 0,4 0 0 0,1 0 0-2,9 0 0 2,2 0 0 0,3 0 0 0,0 0 0-2,1 0 0 3,5 0 0-2,-3 0 0 2,-1 0 0 0,6 0 0-5,5 0 0 4,3 0 0 0,1 0 0-1,9 3 0 0,2 3 0 2,8 0 0-2,5-4 0-1,2-2 0 1,0 0 0 1,6 0 0 0,-3 0 0-2,2 0 0 2,-2 0 0 0,3 0 0-1,-5 0 0 0,6 0 0 0,-1 0 0 2,4 0 0-2,-1 0 0-1,-6 0 0 2,-5 0 0 1,-8 3 0-1,-5 3 0-2,1 2 0 2,-5-2 0 0,7 2 0 0,8 4 0-2,5 1 0 2,9 2 0-1,6-1 0 2,4-1 0-3,3 4 0 1,-1 5 0 2,4 4 0-1,-3 2 0-2,1 0 0 1,-2 0 0 2,-3-5 0-1,2 2 0-2,-2-2 0 2,-1-6 0 0,0 0 0 0,0-3 0-2,0-6 0 1,7 4 0 2,-5-1 0-1,-1 2 0-2,-3 7 0 1,1 5 0 2,-1 8 0-1,0 8 0-3,2 3 0 4,1 9 0-1,-2 1 0 109,5-2 0-117,0 1 0 0,-8-6 0 0,5-4 0 1,-6 4 0-1,3 0 0 0,-3 5 0 0,8 4 0 0,-5-1 0 0,4 2 0 0,-1-1 0 0,1 1 0 0,2 1 0 0,1 9 0 0,3 12 0 2,0 15 0 6,0 1 0-2,0 0 0 2,0-4 0 0,0-9 0 0,-4-1 0-3,-8-9 0 3,5 2 0 1,-6-2 0-1,4 4 0-2,-4 3 0 2,-1-1 0 0,2-3 0 0,-1-18 0-2,3-5 0 2,0-16 0 1,0-14 0-2,4-6 0-1,3-6 0 2,-1-3 0 0,4 3 0 1,0-5 0-4,0 0 0 3,0-1 0 0,0-1 0 0,0-1 0-3,0 3 0 3,0 7 0 1,0-1 0-1,0 4 0-2,0 4 0 2,10 1 0 0,-5 2 0 0,0 1 0-2,1-4 0 2,-5-2 0 0,5-6 0 0,-3-2 0-2,-3-7 0 2,0-2 0-1,3 0 0 2,-3 0 0-4,4 0 0 4,6 4 0-2,5-2 0 2,8 2 0-3,-1-1 0 1,8-3 0 1,11 7 0 0,2 3 0-1,11 0 0 1,12 4 0 0,7-2 0 0,8-1 0-2,6-1 0 2,7-1 0 0,6-9 0 0,2 0 0-2,-2 0 0 2,-3 0 0 0,1 0 0 0,-5 0 0-2,13 0 0 2,6 0 0 0,8 0 0 0,9 0 0-2,3 0 0 2,4 0 0-1,-7 0 0 1,-4 0 0-1,-14 3 0 1,-13-1 0 0,-6 4 0-1,0-2 0 0,5-1 0 1,3-3 0 0,8 0 0-1,17 0 0 0,4 0 0 1,-1 0 0 0,-8-3 0 0,-11 3 0-2,-9 0 0 2,-12 0 0 0,6 0 0 0,5 0 0-2,-2 0 0 2,5 0 0 0,-2 0 0 0,-3-6 0-2,-3 2 0 1,-4 2 0 2,-8 2 0-1,2 0 0-2,-5 0 0 2,0 0 0 0,3 0 0 0,0 0 0-2,-8 0 0 2,-3 0 0 0,-1 2 0 0,1-2 0-2,6 0 0 2,-1 4 0 0,7-2 0 0,3 5 0-2,2-3 0 2,-4 5 0 0,-4-5 0-1,-6 1 0 0,1-2 0 1,2-1 0 0,3 1 0 0,4 2 0-2,1 4 0 2,-1-4 0 0,0 5 0 0,3-10 0-2,-1 0 0 2,-2 0 0 0,-3 0 0 0,-4 0 0-3,3 0 0 4,-5 0 0-1,2 0 0 0,0 0 0-2,0 0 0 2,-6 0 0-1,4 0 0 1,-4 0 0-1,3 0 0 1,0-10 0 0,1 5 0-1,2 5 0 0,7 0 0 1,10 0 0 0,3 0 0 0,1 0 0-3,2 0 0 3,-6 0 0 0,-1 0 0 1,-2 0 0-3,-4 3 0 2,-6-1 0 0,-4 1 0 0,3-3 0-2,-4 0 0 2,13 0 0 0,-1 0 0 0,-1 0 0-2,-6 0 0 1,1 0 0 2,-6 0 0-1,7 0 0-2,-6 0 0 2,7 0 0 0,9 0 0 0,-6 0 0-2,7-3 0 2,-1 3 0 0,2 0 0 0,1 0 0-2,-6 0 0 2,-6 6 0 0,-7 3 0 0,-9-4 0-2,-1-5 0 2,-1 0 0 0,1 0 0-2,-8 0 0 2,2 0 0 0,0 0 0 0,0 0 0 0,3 3 0-2,-8 6 0 2,-4-1 0 1,4 3 0-4,-3 0 0 3,2 1 0-1,-10 1 0 1,-1 5 0 1,-5-1 0-3,-1 2 0 2,-2-2 0 0,-9-3 0 0,-1-3 0-3,-8-8 0 4,-8-1 0-2,-7-2 0 2,-3 0 0-3,0 0 0 1,3 0 0 1,-3 0 0 0,0 0 0-2,0-8 0 3,0-41-10-1,0-22-10 0,0-28 15-2,0-12 3 2,0-11-2 0,-3-3 2-1,-2-6-2 0,-8 3 1 1,-3 3 2-1,5 16-1 2,-4 8 0-3,7 5 2 1,-1-1 0 1,2-12 0 1,2 1 0-3,-6-8-1 2,-2 0 0 0,1-6 0-2,-4-6 1 3,0 3 0-2,5-6-1 1,-2 5-2 0,0 6 2-2,5 9 0 2,-3 9-4 0,4 14 0-3,-2 18 2 4,0 8 1-1,6 8 0 0,-1 7 1 0,-5 1 1-2,2 6-1 2,-6-4 0 0,-2 2 0 0,-5-5 0-3,0-9 2 4,-5 5-2-2,5 9 0 2,-3 11 1-3,-2 9 0 1,8 1 0 2,-11 4 0-1,-4-2-1-3,2 3 0 4,-11 4 1-1,-4-2 0 0,5 6 1-3,-8-1-1 4,4 3-1-1,-9 6 1-1,-8 0 0 0,-15 0 0 1,-12 0 0 0,-8 15 1 0,-9 2 0-3,-11 1 1 3,-8 2 1 1,4-6 1-1,-2-2 3-2,-2-12 0 2,-2 0-1 0,-2 0 2-2,-4 0 0 2,0-12 9 0,7-2-12 0,8 6 11-2,4 6-12 2,10 2-4-1,-6 0 0 2,-2 0 0-1,-1 0 0-2,6 0 0 3,1 5 0-2,2 7 0 1,-5-2 0-2,-5 2 0 2,-1-4 0-1,-7-1 0 2,5 6 0-3,12-2 0 2,4 0 0 0,12 1 0 0,4-4 0-3,7 1 0 4,1-7 0-2,2-2 0 2,8 0 0-3,-2 0 0 2,1 0 0 0,0 0 0 0,-5 0 0-2,4 0 0 2,4 0 0 0,-3 0 0 0,11 0 0-2,2 0 0 2,9 0 0 0,-3 6 0 0,-1-1 0-2,-6-1 0 2,-3-3 0 0,-9-1 0 0,4 0 0-2,-7 0 0 2,6 0 0-1,3 0 0 1,2-1 0-1,11-11 0 1,-4-2 0 0,1 3 0-2,-5 2 0 2,-2 1 0 0,-6 2 0 0,3-2 0 0,-1-1 0-2,-5 0 0 2,-4 1 0 0,1 1 0-2,-4 0 0 2,0 2 0 0,-1 5 0 0,6 0 0 0,-4 0 0-2,3 0 0 2,1 0 0-1,4 0 0 2,4 0 0-3,-6 0 0 2,8 0 0 0,1 0 0 0,1 12 0-2,5 1 0 2,4 2 0 0,8-6 0-1,-2 1 0 0,8-2 0 1,-4 1 0-1,-1 2 0-1,7-2 0 3,-7 1 0-1,6 5 0 0,-3-1 0-1,4-3 0-1,3 6 0 3,1-3 0-1,5-3 0 0,6-4 0-3,5-3 0 3,8-1 0 1,-3-3 0-3,7 0 0 2,-6 3 0 1,3 17 0-3,3 21-79 1,0-14-262 1,0 14-334 0</inkml:trace>
    </iact:actionData>
  </iact:action>
  <iact:action type="add" startTime="23599">
    <iact:property name="dataType"/>
    <iact:actionData xml:id="d2">
      <inkml:trace xmlns:inkml="http://www.w3.org/2003/InkML" xml:id="stk2" contextRef="#ctx0" brushRef="#br1">24837 9599 317 0,'0'0'312'8,"0"0"-115"-1,0 0-25-1,0 0-48 2,0 0-55 0,0 0-29 0,-25 0 2-2,-16-2 16 3,-14-8-5-2,-6 3-7 2,-15 1-8-4,-4 3 10 4,-4 3 0-2,0 0-14 1,-2 0-1-2,-2 0-11 2,-5 0 2 0,-1 0-4 1,-3 0-2-3,4 0-3 2,2 0 0 0,4 0 0 0,4 0-4-3,6 6 3 4,-1 4 3-1,4 2 3 0,4 0-10-2,2-4-4 2,6 4 5 0,5-1-5 9,4 0 2-17,2 4-5 5,2 7 4 3,1 0-6 0,0 6 3-2,-1-1 3 2,2 5 0 0,5 0 2 0,-2-8-8 0,3 1 1-3,-1-5-1 4,0-1 3-2,3 2-4 0,7-4 1 1,-4 0 0 0,9 0 0-1,-3-1 1 2,3-2-1-3,-2 3 1 2,-2 5 3 0,1 4 3-2,2 0-3 2,-4 12 0 0,5 3-3-1,-10 3-2 0,4 4 1 1,3-1 0 0,-4 1-1 0,7-3 2-2,1 0-2 2,0-4 0-1,1 2 0 2,-1 8 0-3,1 5 1 2,1 4 2 0,-4 6-1 0,0 3 0-2,-1 0-2 2,5-1 1 0,1 3-1 0,2-5 2-2,-2 1-2 1,6 0 0 2,-2-3 0-1,-1 5 2-2,7-3-2 1,5 3 0 2,0-1 1-1,8-1-1-1,0 1 2 0,0-9-2 2,0-9 3-2,0-3-1-1,16-3 2 2,10-3 2 0,0 12-2 0,1-1 3-2,4-3-4 2,-1 3 2-1,9-10-1 2,5-3 3-3,2 6-2 2,2-4 3 0,9 11-1 0,-2-2-1-2,-3 1-3 2,4-3 1 0,2-7 0 0,-1-4-1-1,2-4-3 0,-1 2 0 1,0-9 0 0,2 1 0-2,-4 1 0 2,1-1 0 0,-4 9 0 0,7-4 0-2,1 0 0 24,2-6 0-29,14-7 0-1,-3-6 0 0,12-4 0 7,-2-1 0 0,1-4 0 3,8 0 0-5,-9 3 0 3,0-5 0 0,-4 5 0 0,3 1 0-2,-2-1 0 2,3 6 0 0,1 0 0 0,-3-2 0-3,-9 1 0 4,0 1 0-1,-8-1 0 0,-4 1 0-2,7 1 0 2,3-1 0-1,6-5 0 2,11 1 0-4,5-7 0 4,3-2 0-1,-8 0 0 0,-4 0 0-2,-7 0 0 2,-7 0 0 0,-9 0 0-1,2 0 0 1,0 0 0-1,-2 0 0 1,5 0 0 0,5 0 0-2,2 0 0 2,-2 0 0 0,-2-5 0 0,-2-5 0-2,-2 6 0 2,-2-3 0 0,-5 5 0 0,8 2 0-2,-3 0 0 2,5 0 0 0,4 0 0 0,4-4 0-2,1 2 0 2,2-6 0 0,-2-1 0 0,-4 1 0-2,-5 1 0 2,0 2 0 0,1 0 0 0,7 2 0-3,-8 0 0 4,-1-1 0-1,-1-3 0 0,-8-1 0-3,9-9 0 3,-8-3 0 1,1-2 0-1,-11 0 0-2,-5 0 0 1,0-2 0 1,-3 5 0 1,-6-4 0-3,1 3 0 2,-7 4 0 0,1-5 0 0,-2 1 0-1,2-10 0 0,7-7 0 1,-1-10 0-1,2-9 0 0,-1-4 0 1,-5-4 0 0,-4 2 0 0,-8 1 0-2,5 6 0 2,-9 6 0 0,8 0 0 0,-8 1 0-2,9-2 0 2,-5-12 0 0,0-8 0 0,-1-12 0-3,-7-4 0 4,-8-2 0-1,-4 4 0 0,0 3 0-2,0 7 0 2,0 7 0 0,-1 5 0 0,-14 1 0-2,-4 1 0 2,-1-2 0-1,3-7 0 2,-2-5 0-4,2-4 0 4,1-1 0-1,-2 9 0 0,-1 5 0-3,-1 11 0 4,3 10 0-2,-7 2 0 1,4 8 0-1,1 5 0 0,-1-2 0 2,0-2 0-2,-8-5 0 0,-5-7 0 1,-2-4 0 0,-10 1 0 0,-6 7 0-2,-7 4 0 2,-1 0 0 0,-13 6 0 0,-4-2 0-2,-4 2 0 2,-7 1 0-1,8-2 0 2,-1 4 0-3,9-4 0 2,0 1 0 0,1 6 0 0,9 2 0-2,-5 5 0 2,-1 6 0 0,3-2 0 0,-1 4 0-2,-3 0 0 1,4-4 0 2,3-3 0-1,0 1 0-3,-1-2 0 4,1-5 0-1,2 3 0-1,2-10 0 0,12 6 0 1,-1 3 0 0,0 6 0 0,9 3 0-2,-3 3 0 1,5 6 0 2,2 3 0-1,-4 0 0-2,4 0 0 2,-5 0 0 0,6 0 0 0,-1 0 0-2,-2 0 0 1,2-2 0 3,-3-4 0-3,5 1 0-2,-2-1 0 4,0 0 0-1,-1 2 0 0,4 3 0-2,-1 1 0 2,-5 0 0 0,6 0 0 0,-4 0 0-2,-2 0 0 2,-4 0 0 0,-1 8 0 0,-2 9 0-2,-4 0 0 1,7-1 0 2,0 1 0-1,9-6 0-1,2 2 0 0,2-8 0 1,13 0 0-1,1-2 0 0,7-1 0 1,-3-2 0-1,-7 3 0 1,-2 0 0-1,-3 0 0 0,4 0 0 2,2-3 0-1,4 0 0-2,-2 0 0 1,8 0 0 1,-2 0 0 0,7 0 0-2,0 0 0 2,0 0 0 1,0 0 0-1,0 3 0-2,0 12 0 2,51 9-8 0,-11-11-289 0,10 7-145-2</inkml:trace>
    </iact:actionData>
  </iact:action>
  <iact:action type="add" startTime="29449">
    <iact:property name="dataType"/>
    <iact:actionData xml:id="d3">
      <inkml:trace xmlns:inkml="http://www.w3.org/2003/InkML" xml:id="stk3" contextRef="#ctx0" brushRef="#br1">21732 12256 493 0,'0'39'183'8,"0"23"-38"-1,0 7-30 0,0 5-27 0,-29 1-26 2,-10 4-7-4,-5-3-8 3,-5-4-10 0,-8 2-3 1,-6 0-6-2,2-2 11-1,-16 4-5 2,-3 5-6 0,-4 1-3 0,-10-3-2-2,-3-6-6 2,-2-6-1 2,-10-8 2-5,-2-6 1 3,-9-7-2 0,-7-7-3 0,-3-5 1 0,-8-4 3-3,-15-7 13 4,-11-3 1-1,-13-1-4-2,-4-2-6 1,-6 3 4 2,-7 0-3-1,1 0-5-2,-3 0 3 2,11 2-3-1,8 3-5 2,13 7 1-1,-6 0 1-2,-1 2-7 2,-14 5 15-1,-15 1 2 2,-13-3-15-4,-14-9-3 3,-10-9-7 1,-7-12 0-4,4-7 0 4,-5 0 0-1,11-16 0-1,12-9 0 1,12 2 2-1,10 5 1 1,5 3 0 0,-3 7 2 0,1 0-5-3,0 3 0 4,0-2-2-1,3-1 1-2,0-4-1 2,-1 4 2 0,16 0 0 0,3 2 1-2,9 6-1 2,8-3 0 0,10 3 1 0,-1-2 3 0,-8-6-4-3,-16-4 2 4,-10-8 1-1,-13-2-3-2,-11 2-2 1,-10 3 0 2,-11 0 0-1,-4 4 0 0,-4 1 2-2,13 4 0 2,3-1 4 0,-10 1-2-2,-13-1-1 2,-10-6 3 0,-21 2-4 0,-6-1-2 0,-1 6-2-2,-2 2 4 1,6 6-2 2,8 0 2-3,5 0 2 2,-3 0 2 0,-3 0-2 0,-9 6-2-2,-2-1-1 1,9-2-2 2,11 0 0-1,11-3 3-2,18 0 0 2,11 0 0 0,1 0 3 0,0 0-3-3,-4 0 7 4,5 0-7-1,2-6-6 0,18 1 5-3,12 3-2 4,14 2 2-1,26 0-1 0,25 0 2-2,20 0 0 2,16 0-2 0,22 2 2 2,10 3-1-4,14 1 1-1,12-6-1 4,0 4 2-1,10-2-1-2,5 1 0 2,5-1 1 0,9-2-1 0,0 0 0-2,0 0 0 2,0 0 1 0,-2 0-2 0,2 0 3-2,0 0-2 2,0 0 1 0,0 0 3 0,0 0-2-2,0 6-1 2,0 16 4 0,-2 18-4 0,-3 13 18-2,2 12-9 2,3-7-4 0,-3 0-6 0,3-5 2-1,-5-5-3 0,5-9 1 2,-5-12 0-2,5 5 1-1,0-4 0 2,0-1-1 1,0 5 0-2,0-1 1 2,0-6-1-4,0 2 0 3,0-7-1 0,0-3 1-2,0-3 1 2,0-5 1 0,0 2-1 0,0 10-1-2,0 3 0 1,0 10 0 2,0 11-1-1,0-6 1-2,0-5 0 2,0-8-3 0,0-13 1 0,0-8-1-2,0 2-2 2,0-5-3 0,0-2 8 0,0 3-1-2,0-1-3 2,0 1-2 0,0-3 3 0,0 0-1-2,0 0-7 2,0-10-3 0,-17-32 14 0,-9-12 1 2,-3-3 1-7,-6 3-2 6,-14 2-2-1,4 2 2-1,-3-4-2 0,0 3 1 2,15 9-1-2,5 9 2-1,12 10 1 2,8 12-1 0,8 5 1 0,0 2 1-1,0 3-1 0,0 1 6 1,0 0-2 1,0 0 1-3,0 0 1 1,0 0 3 1,0 0 2 0,0 0 6-2,4 25 14 1,29 15-25 2,8 9 0-1,2 8 12-1,1 2-10 0,-4-3-9 1,-3 1 0 0,-4-12 0-2,-10-12 0 2,-3-10 0-1,-8-14 0 2,-5-9 0-3,-5 0 0 2,1 0 0 0,5 0 0 0,16 0 0-3,9 0 0 4,19-15 0-1,3-10 0 0,5-7 0-2,2-10 0 1,5-5 0 2,-9-7 0-2,1 4 0 0,-8 8 0 1,-11 8 0 0,-9 12 0 0,-12 7 0-2,-11 10 0 1,1 0 0 4,-9 2 0-4,0 3 0-3,0 0 0 4,0 0 0 0,0 0 0 1,0 0 0-3,0 0 0 2,0 0 0-1,0 0 0 2,0 0 0-4,0 0 0 4,0 0 0-1,0 0 0-1,0 0 0 0,0 0 0 0,0 0 0 2,0 0-30-2,0 0-259-1,-9 0-148 3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3936-7BB3-477B-AC3B-CBB3C782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B6DB-B4DA-4BF3-9E0C-68A9D5B7B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828B-B218-4B33-B3E2-82E197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874-A191-463F-B108-50D91ECC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6CAE-6238-4905-949D-21193E13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0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2F40-E337-4778-80FB-066201CC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F18A-B071-4CB8-8550-54A5A023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7032-53A4-4BDF-B163-707AFF19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7251-1286-4685-857B-588D45D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6A23-F2DB-444E-822F-633B8A82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01BAF-6A2F-42F5-8AA0-34BBFD41E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11B5-05E9-469F-80D3-6382450B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8417-BDC0-46BA-A1A3-CD60F70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22D1-769A-487D-96B4-1F0643A2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C995-F29B-4616-A0BF-8B215697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423D-33D4-446B-8A81-E8E82926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AAC7-BB76-40DE-8BCA-F3CF3CBC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2B21-AE53-4E48-8EEF-72FED6E2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FCDA-C223-4B81-9012-EDD3681B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837D-6DDC-4F01-A518-BA68F327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66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A00-AEE1-4FB4-B294-CFAC583B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D80B-CD8F-42C2-ADE7-E5D38EAC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9F88-BF01-4DC4-BF35-461698D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431E-71C7-4D6F-9524-E2F039B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79D8-DCF2-4A5B-9207-44D89496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58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9577-A4FC-4933-8D61-91DA7CD4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18AD-EF9A-4ED4-BD2D-B89E0D7C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D25A-E97D-488B-A0FE-D8997CFAC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D8C6F-8910-402C-B5AA-02701FC1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7DE7B-BDEF-4370-830B-78B49C2C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7213-5142-4141-971E-349D96A5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00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553C-848F-44D1-BFBE-DE8C48F4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CB72-1EC4-4020-88D3-EEFB2D66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A89E1-A764-48A4-AC9F-A421D23C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C9321-5F3E-43CF-A3D6-7E57A1A6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7203-8D8C-446A-985F-8494F039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D569A-C1BF-453B-A8F6-68198F86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C2CD3-0CFA-407E-93CD-AE456D27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43E99-F0E5-4F11-8B16-F8CFD818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6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7DD5-C3FC-4F40-87E5-5E6B5BEC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B4DCA-6E08-4E3A-B0C3-D7650CB1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9630-A14C-46A7-98F1-6F7A88A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7C1A-237F-434A-BC17-9F286CCF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8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DE34F-2D34-448A-B309-FF397182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1BCED-C52B-42CD-9D5B-24B6320E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DB4D8-EB11-4CA5-BC3D-489BC2FA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56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C6C-2AA5-4AB7-ACCE-F064068A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1CF-5640-48FB-AF48-BDF1DF86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8064D-259B-4EC1-8F68-3B7C6777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3526B-4B94-4689-83CB-8704BCC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6E6A-CBA7-420C-A7ED-1081B3F2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70ED-DE52-4E8A-A167-410256B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2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2013-C164-42FF-93C5-8283CD8E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445A7-5259-44F2-B778-E22D7DA2A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813E-A301-40F4-95A3-CC3A0AF3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A69D-72A3-4680-A02E-EA52147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87E9-F013-42C8-8087-5676C63B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58ED-7EF8-4639-97F7-D9ED9570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3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0775D-0487-4A27-A490-14A611A5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E533-1A5D-4F59-9FA9-7BC97DC7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1A29-0558-4FAF-AAF6-09802F6B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B3703-8B07-46B5-B982-0DF3D248ECAA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D019-1EE6-4676-BDBF-6BB9E3B51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E6D4-32CB-4B2E-B541-01E693E80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7CF4-6B80-436F-B4E1-63C7812785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2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microsoft.com/office/2011/relationships/inkAction" Target="../ink/inkAction9.xml"/><Relationship Id="rId5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1/relationships/inkAction" Target="../ink/inkAction10.xml"/><Relationship Id="rId3" Type="http://schemas.openxmlformats.org/officeDocument/2006/relationships/image" Target="../media/image88.png"/><Relationship Id="rId7" Type="http://schemas.openxmlformats.org/officeDocument/2006/relationships/image" Target="../media/image7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80.png"/><Relationship Id="rId5" Type="http://schemas.openxmlformats.org/officeDocument/2006/relationships/image" Target="../media/image98.png"/><Relationship Id="rId4" Type="http://schemas.openxmlformats.org/officeDocument/2006/relationships/image" Target="../media/image89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microsoft.com/office/2011/relationships/inkAction" Target="../ink/inkAction1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microsoft.com/office/2011/relationships/inkAction" Target="../ink/inkAction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2.png"/><Relationship Id="rId7" Type="http://schemas.microsoft.com/office/2011/relationships/inkAction" Target="../ink/inkAction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91.png"/><Relationship Id="rId5" Type="http://schemas.openxmlformats.org/officeDocument/2006/relationships/image" Target="../media/image980.png"/><Relationship Id="rId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0.png"/><Relationship Id="rId5" Type="http://schemas.microsoft.com/office/2011/relationships/inkAction" Target="../ink/inkAction14.xml"/><Relationship Id="rId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11.png"/><Relationship Id="rId7" Type="http://schemas.microsoft.com/office/2011/relationships/inkAction" Target="../ink/inkAction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11.png"/><Relationship Id="rId7" Type="http://schemas.microsoft.com/office/2011/relationships/inkAction" Target="../ink/inkAction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051.png"/><Relationship Id="rId5" Type="http://schemas.openxmlformats.org/officeDocument/2006/relationships/image" Target="../media/image1031.png"/><Relationship Id="rId4" Type="http://schemas.openxmlformats.org/officeDocument/2006/relationships/image" Target="../media/image10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3.png"/><Relationship Id="rId4" Type="http://schemas.microsoft.com/office/2011/relationships/inkAction" Target="../ink/inkAction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4.png"/><Relationship Id="rId5" Type="http://schemas.microsoft.com/office/2011/relationships/inkAction" Target="../ink/inkAction18.xml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microsoft.com/office/2011/relationships/inkAction" Target="../ink/inkAction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microsoft.com/office/2011/relationships/inkAction" Target="../ink/inkAction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microsoft.com/office/2011/relationships/inkAction" Target="../ink/inkAction21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5" Type="http://schemas.microsoft.com/office/2011/relationships/inkAction" Target="../ink/inkAction2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2.png"/><Relationship Id="rId4" Type="http://schemas.microsoft.com/office/2011/relationships/inkAction" Target="../ink/inkAction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33.png"/><Relationship Id="rId5" Type="http://schemas.microsoft.com/office/2011/relationships/inkAction" Target="../ink/inkAction24.xml"/><Relationship Id="rId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36.png"/><Relationship Id="rId5" Type="http://schemas.microsoft.com/office/2011/relationships/inkAction" Target="../ink/inkAction25.xml"/><Relationship Id="rId4" Type="http://schemas.openxmlformats.org/officeDocument/2006/relationships/image" Target="../media/image11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350.png"/><Relationship Id="rId5" Type="http://schemas.microsoft.com/office/2011/relationships/inkAction" Target="../ink/inkAction26.xml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360.png"/><Relationship Id="rId5" Type="http://schemas.microsoft.com/office/2011/relationships/inkAction" Target="../ink/inkAction27.xml"/><Relationship Id="rId4" Type="http://schemas.openxmlformats.org/officeDocument/2006/relationships/image" Target="../media/image1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37.png"/><Relationship Id="rId5" Type="http://schemas.microsoft.com/office/2011/relationships/inkAction" Target="../ink/inkAction28.xml"/><Relationship Id="rId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1/relationships/inkAction" Target="../ink/inkAction2.xml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24.png"/><Relationship Id="rId4" Type="http://schemas.openxmlformats.org/officeDocument/2006/relationships/image" Target="../media/image11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10.png"/><Relationship Id="rId7" Type="http://schemas.microsoft.com/office/2011/relationships/inkAction" Target="../ink/inkAction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220.png"/><Relationship Id="rId5" Type="http://schemas.openxmlformats.org/officeDocument/2006/relationships/image" Target="../media/image1200.png"/><Relationship Id="rId4" Type="http://schemas.openxmlformats.org/officeDocument/2006/relationships/image" Target="../media/image11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39.png"/><Relationship Id="rId7" Type="http://schemas.openxmlformats.org/officeDocument/2006/relationships/image" Target="../media/image1250.png"/><Relationship Id="rId12" Type="http://schemas.microsoft.com/office/2011/relationships/inkAction" Target="../ink/inkAction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125.png"/><Relationship Id="rId11" Type="http://schemas.openxmlformats.org/officeDocument/2006/relationships/image" Target="../media/image300.png"/><Relationship Id="rId5" Type="http://schemas.openxmlformats.org/officeDocument/2006/relationships/image" Target="../media/image1240.png"/><Relationship Id="rId4" Type="http://schemas.openxmlformats.org/officeDocument/2006/relationships/image" Target="../media/image1180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11/relationships/inkAction" Target="../ink/inkAction31.xml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41.png"/><Relationship Id="rId4" Type="http://schemas.microsoft.com/office/2011/relationships/inkAction" Target="../ink/inkAction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.png"/><Relationship Id="rId7" Type="http://schemas.openxmlformats.org/officeDocument/2006/relationships/image" Target="NULL"/><Relationship Id="rId12" Type="http://schemas.microsoft.com/office/2011/relationships/inkAction" Target="../ink/inkAction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11" Type="http://schemas.openxmlformats.org/officeDocument/2006/relationships/image" Target="../media/image134.png"/><Relationship Id="rId10" Type="http://schemas.openxmlformats.org/officeDocument/2006/relationships/image" Target="../media/image2.png"/><Relationship Id="rId9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11/relationships/inkAction" Target="../ink/inkAction34.xm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microsoft.com/office/2011/relationships/inkAction" Target="../ink/inkAction35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8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98.png"/><Relationship Id="rId10" Type="http://schemas.microsoft.com/office/2011/relationships/inkAction" Target="../ink/inkAction36.xml"/><Relationship Id="rId4" Type="http://schemas.openxmlformats.org/officeDocument/2006/relationships/image" Target="../media/image8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microsoft.com/office/2011/relationships/inkAction" Target="../ink/inkAction3.xml"/><Relationship Id="rId4" Type="http://schemas.openxmlformats.org/officeDocument/2006/relationships/image" Target="../media/image67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image" Target="../media/image58.png"/><Relationship Id="rId5" Type="http://schemas.microsoft.com/office/2011/relationships/inkAction" Target="../ink/inkAction37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forums.com/threads/intuitive-description-of-what-the-ricci-tensor-scalar-represent.734876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hyperlink" Target="http://www.phys.uniroma1.it/DipWeb/web_disp/d3/dispense/ferrari/CAP14_Geodesic_Deviation.pdf" TargetMode="External"/><Relationship Id="rId5" Type="http://schemas.openxmlformats.org/officeDocument/2006/relationships/hyperlink" Target="http://math.ucr.edu/home/baez/gr/geodesic.deviation.html" TargetMode="External"/><Relationship Id="rId4" Type="http://schemas.openxmlformats.org/officeDocument/2006/relationships/hyperlink" Target="http://math.ucr.edu/home/baez/gr/outline2.html" TargetMode="External"/></Relationships>
</file>

<file path=ppt/slides/_rels/slide5.xml.rels><?xml version="1.0" encoding="UTF-8" standalone="yes"?>
<Relationships xmlns="http://schemas.openxmlformats.org/package/2006/relationships"><Relationship Id="rId26" Type="http://schemas.microsoft.com/office/2011/relationships/inkAction" Target="../ink/inkAction4.xml"/><Relationship Id="rId3" Type="http://schemas.openxmlformats.org/officeDocument/2006/relationships/image" Target="../media/image781.png"/><Relationship Id="rId25" Type="http://schemas.openxmlformats.org/officeDocument/2006/relationships/image" Target="../media/image8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4" Type="http://schemas.openxmlformats.org/officeDocument/2006/relationships/image" Target="../media/image791.png"/><Relationship Id="rId27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4.xml"/><Relationship Id="rId18" Type="http://schemas.openxmlformats.org/officeDocument/2006/relationships/customXml" Target="../ink/ink8.xml"/><Relationship Id="rId26" Type="http://schemas.microsoft.com/office/2011/relationships/inkAction" Target="../ink/inkAction5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customXml" Target="../ink/ink1.xm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81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tags" Target="../tags/tag6.xml"/><Relationship Id="rId6" Type="http://schemas.openxmlformats.org/officeDocument/2006/relationships/image" Target="NULL"/><Relationship Id="rId11" Type="http://schemas.openxmlformats.org/officeDocument/2006/relationships/customXml" Target="../ink/ink3.xml"/><Relationship Id="rId24" Type="http://schemas.openxmlformats.org/officeDocument/2006/relationships/image" Target="../media/image791.png"/><Relationship Id="rId5" Type="http://schemas.openxmlformats.org/officeDocument/2006/relationships/image" Target="NULL"/><Relationship Id="rId15" Type="http://schemas.openxmlformats.org/officeDocument/2006/relationships/customXml" Target="../ink/ink6.xml"/><Relationship Id="rId23" Type="http://schemas.openxmlformats.org/officeDocument/2006/relationships/image" Target="../media/image781.png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4" Type="http://schemas.openxmlformats.org/officeDocument/2006/relationships/image" Target="NULL"/><Relationship Id="rId9" Type="http://schemas.openxmlformats.org/officeDocument/2006/relationships/customXml" Target="../ink/ink2.xml"/><Relationship Id="rId14" Type="http://schemas.openxmlformats.org/officeDocument/2006/relationships/customXml" Target="../ink/ink5.xml"/><Relationship Id="rId22" Type="http://schemas.openxmlformats.org/officeDocument/2006/relationships/image" Target="NULL"/><Relationship Id="rId27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microsoft.com/office/2011/relationships/inkAction" Target="../ink/inkAction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microsoft.com/office/2011/relationships/inkAction" Target="../ink/inkAction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microsoft.com/office/2011/relationships/inkAction" Target="../ink/inkAction8.xml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38E810E-FDC5-4FDE-BEEE-FFC627AEC1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188686" y="4379181"/>
            <a:ext cx="9100457" cy="1634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dirty="0"/>
              <a:t>Riemann Tensor</a:t>
            </a:r>
          </a:p>
          <a:p>
            <a:pPr marL="0" indent="0">
              <a:buNone/>
            </a:pPr>
            <a:r>
              <a:rPr lang="en-US" sz="8000" dirty="0"/>
              <a:t>Symmetries</a:t>
            </a:r>
            <a:endParaRPr lang="en-CA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21438D9A-5936-4C62-941D-0D49A142D9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614060"/>
                  </p:ext>
                </p:extLst>
              </p:nvPr>
            </p:nvGraphicFramePr>
            <p:xfrm>
              <a:off x="0" y="0"/>
              <a:ext cx="11909733" cy="438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09733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101046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66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6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1010462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101046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101046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6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6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6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  <m:r>
                                      <a:rPr lang="en-US" sz="6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21438D9A-5936-4C62-941D-0D49A142D9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614060"/>
                  </p:ext>
                </p:extLst>
              </p:nvPr>
            </p:nvGraphicFramePr>
            <p:xfrm>
              <a:off x="0" y="0"/>
              <a:ext cx="11909733" cy="438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909733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E7ED93B-97D1-4378-A966-CBF2C7366FB4}"/>
              </a:ext>
            </a:extLst>
          </p:cNvPr>
          <p:cNvSpPr/>
          <p:nvPr/>
        </p:nvSpPr>
        <p:spPr>
          <a:xfrm>
            <a:off x="131261" y="167713"/>
            <a:ext cx="11538225" cy="30480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4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8"/>
    </mc:Choice>
    <mc:Fallback xmlns="">
      <p:transition spd="slow" advTm="170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219197"/>
                <a:ext cx="11387989" cy="993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5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9197"/>
                <a:ext cx="11387989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/>
              <p:nvPr/>
            </p:nvSpPr>
            <p:spPr>
              <a:xfrm>
                <a:off x="105774" y="5471466"/>
                <a:ext cx="11961289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" y="5471466"/>
                <a:ext cx="1196128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3AB971-0500-4133-B8D1-2B47E3F0EBB7}"/>
                  </a:ext>
                </a:extLst>
              </p:cNvPr>
              <p:cNvSpPr/>
              <p:nvPr/>
            </p:nvSpPr>
            <p:spPr>
              <a:xfrm>
                <a:off x="219075" y="2116004"/>
                <a:ext cx="11753849" cy="268772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7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  <m:sup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7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3AB971-0500-4133-B8D1-2B47E3F0E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116004"/>
                <a:ext cx="11753849" cy="2687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009DC7-19A1-4D8A-8499-F89C0E05ECB2}"/>
              </a:ext>
            </a:extLst>
          </p:cNvPr>
          <p:cNvSpPr/>
          <p:nvPr/>
        </p:nvSpPr>
        <p:spPr>
          <a:xfrm>
            <a:off x="219075" y="1346563"/>
            <a:ext cx="4657725" cy="76944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/>
              <a:t>Linear for all Inputs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3E2B07-63F1-434E-9533-94FF0CA2631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8280" y="2128320"/>
              <a:ext cx="11026080" cy="321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3E2B07-63F1-434E-9533-94FF0CA263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8920" y="2118960"/>
                <a:ext cx="11044800" cy="3233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943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85"/>
    </mc:Choice>
    <mc:Fallback xmlns="">
      <p:transition spd="slow" advTm="35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39CBC3-3F9C-403D-9E49-28B41A78F3D9}"/>
              </a:ext>
            </a:extLst>
          </p:cNvPr>
          <p:cNvGrpSpPr/>
          <p:nvPr/>
        </p:nvGrpSpPr>
        <p:grpSpPr>
          <a:xfrm>
            <a:off x="145143" y="-1"/>
            <a:ext cx="12264256" cy="1273169"/>
            <a:chOff x="145143" y="-1"/>
            <a:chExt cx="12264256" cy="12731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145143" y="282641"/>
              <a:ext cx="9629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Symmetries of the Riemann Curvature Tensor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28D160-713B-4D7B-9B45-1D54628E7017}"/>
                    </a:ext>
                  </a:extLst>
                </p:cNvPr>
                <p:cNvSpPr txBox="1"/>
                <p:nvPr/>
              </p:nvSpPr>
              <p:spPr>
                <a:xfrm>
                  <a:off x="9774767" y="-1"/>
                  <a:ext cx="2634632" cy="1273169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28D160-713B-4D7B-9B45-1D54628E7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767" y="-1"/>
                  <a:ext cx="2634632" cy="12731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7C4138-BCDF-481B-8875-F8D7E424C36E}"/>
              </a:ext>
            </a:extLst>
          </p:cNvPr>
          <p:cNvCxnSpPr>
            <a:cxnSpLocks/>
          </p:cNvCxnSpPr>
          <p:nvPr/>
        </p:nvCxnSpPr>
        <p:spPr>
          <a:xfrm>
            <a:off x="6096000" y="1395908"/>
            <a:ext cx="0" cy="564352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210CA1-F951-4539-BDE7-2CCC41FAF8FD}"/>
              </a:ext>
            </a:extLst>
          </p:cNvPr>
          <p:cNvCxnSpPr>
            <a:cxnSpLocks/>
          </p:cNvCxnSpPr>
          <p:nvPr/>
        </p:nvCxnSpPr>
        <p:spPr>
          <a:xfrm>
            <a:off x="-114586" y="1403267"/>
            <a:ext cx="125239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9163865-39A7-424F-8CE2-6E3F3083503B}"/>
              </a:ext>
            </a:extLst>
          </p:cNvPr>
          <p:cNvGrpSpPr/>
          <p:nvPr/>
        </p:nvGrpSpPr>
        <p:grpSpPr>
          <a:xfrm>
            <a:off x="145143" y="1561686"/>
            <a:ext cx="5869875" cy="978646"/>
            <a:chOff x="145143" y="1561686"/>
            <a:chExt cx="5869875" cy="97864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558CB9-FD77-4F2F-A8D6-7863B0DA6174}"/>
                </a:ext>
              </a:extLst>
            </p:cNvPr>
            <p:cNvSpPr txBox="1"/>
            <p:nvPr/>
          </p:nvSpPr>
          <p:spPr>
            <a:xfrm>
              <a:off x="145143" y="1617002"/>
              <a:ext cx="39693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2 Dimensions</a:t>
              </a:r>
              <a:endParaRPr lang="en-CA" sz="5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A7FB623-4E9B-4D1F-8C28-442F41F62B07}"/>
                    </a:ext>
                  </a:extLst>
                </p:cNvPr>
                <p:cNvSpPr txBox="1"/>
                <p:nvPr/>
              </p:nvSpPr>
              <p:spPr>
                <a:xfrm>
                  <a:off x="4195481" y="1561686"/>
                  <a:ext cx="1819537" cy="87947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4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A7FB623-4E9B-4D1F-8C28-442F41F62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481" y="1561686"/>
                  <a:ext cx="1819537" cy="879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1C2A2-D2F6-42B5-A7EF-0B1C7122A702}"/>
              </a:ext>
            </a:extLst>
          </p:cNvPr>
          <p:cNvGrpSpPr/>
          <p:nvPr/>
        </p:nvGrpSpPr>
        <p:grpSpPr>
          <a:xfrm>
            <a:off x="6260545" y="1614816"/>
            <a:ext cx="5965059" cy="1666430"/>
            <a:chOff x="6260545" y="1614816"/>
            <a:chExt cx="5965059" cy="16664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7918DE-B85E-48B6-999A-C6E2372E41A7}"/>
                </a:ext>
              </a:extLst>
            </p:cNvPr>
            <p:cNvSpPr txBox="1"/>
            <p:nvPr/>
          </p:nvSpPr>
          <p:spPr>
            <a:xfrm>
              <a:off x="6260545" y="1619253"/>
              <a:ext cx="3969356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4 Dimensions</a:t>
              </a:r>
            </a:p>
            <a:p>
              <a:r>
                <a:rPr lang="en-US" sz="4800" dirty="0"/>
                <a:t>    (spacetime)</a:t>
              </a:r>
              <a:endParaRPr lang="en-CA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1726F1-E52B-4E64-816E-97880556F1FC}"/>
                    </a:ext>
                  </a:extLst>
                </p:cNvPr>
                <p:cNvSpPr txBox="1"/>
                <p:nvPr/>
              </p:nvSpPr>
              <p:spPr>
                <a:xfrm>
                  <a:off x="10406067" y="1614816"/>
                  <a:ext cx="1819537" cy="87947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1726F1-E52B-4E64-816E-97880556F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067" y="1614816"/>
                  <a:ext cx="1819537" cy="8794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475338-BE04-43CE-9C5C-B0F43F83CF20}"/>
                  </a:ext>
                </a:extLst>
              </p:cNvPr>
              <p:cNvSpPr txBox="1"/>
              <p:nvPr/>
            </p:nvSpPr>
            <p:spPr>
              <a:xfrm>
                <a:off x="248362" y="3497232"/>
                <a:ext cx="5683094" cy="255454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2×2×2×2</m:t>
                      </m:r>
                    </m:oMath>
                  </m:oMathPara>
                </a14:m>
                <a:endParaRPr lang="en-US" sz="6600" b="0" dirty="0">
                  <a:solidFill>
                    <a:srgbClr val="0070C0"/>
                  </a:solidFill>
                </a:endParaRPr>
              </a:p>
              <a:p>
                <a:endParaRPr lang="en-US" sz="2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6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sz="6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CA" sz="6600" dirty="0">
                    <a:solidFill>
                      <a:srgbClr val="0070C0"/>
                    </a:solidFill>
                  </a:rPr>
                  <a:t> </a:t>
                </a:r>
                <a:r>
                  <a:rPr lang="en-CA" sz="5400" dirty="0"/>
                  <a:t>components</a:t>
                </a:r>
                <a:endParaRPr lang="en-CA" sz="6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475338-BE04-43CE-9C5C-B0F43F83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2" y="3497232"/>
                <a:ext cx="5683094" cy="2554545"/>
              </a:xfrm>
              <a:prstGeom prst="rect">
                <a:avLst/>
              </a:prstGeom>
              <a:blipFill>
                <a:blip r:embed="rId6"/>
                <a:stretch>
                  <a:fillRect r="-4936" b="-1217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B48CD9-F8C9-443B-9A30-CB78D27A558B}"/>
                  </a:ext>
                </a:extLst>
              </p:cNvPr>
              <p:cNvSpPr txBox="1"/>
              <p:nvPr/>
            </p:nvSpPr>
            <p:spPr>
              <a:xfrm>
                <a:off x="6272277" y="3497231"/>
                <a:ext cx="5762988" cy="255454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4×4×4×4</m:t>
                      </m:r>
                    </m:oMath>
                  </m:oMathPara>
                </a14:m>
                <a:endParaRPr lang="en-US" sz="6600" b="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CA" sz="6600" dirty="0">
                    <a:solidFill>
                      <a:srgbClr val="FF0000"/>
                    </a:solidFill>
                  </a:rPr>
                  <a:t> </a:t>
                </a:r>
                <a:r>
                  <a:rPr lang="en-CA" sz="4800" dirty="0"/>
                  <a:t>components</a:t>
                </a:r>
                <a:endParaRPr lang="en-CA" sz="6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B48CD9-F8C9-443B-9A30-CB78D27A5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77" y="3497231"/>
                <a:ext cx="5762988" cy="2554545"/>
              </a:xfrm>
              <a:prstGeom prst="rect">
                <a:avLst/>
              </a:prstGeom>
              <a:blipFill>
                <a:blip r:embed="rId7"/>
                <a:stretch>
                  <a:fillRect r="-4021" b="-9547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6BE40C-314A-4FA1-823E-BC07BC242AD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520" y="306720"/>
              <a:ext cx="5728320" cy="341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6BE40C-314A-4FA1-823E-BC07BC242A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60" y="297360"/>
                <a:ext cx="5747040" cy="3437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42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36"/>
    </mc:Choice>
    <mc:Fallback xmlns="">
      <p:transition spd="slow" advTm="45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D05606-3C29-451E-94B4-B0D014BD7D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1502" y="1051036"/>
              <a:ext cx="10943303" cy="31361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158400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  <a:gridCol w="3784903">
                      <a:extLst>
                        <a:ext uri="{9D8B030D-6E8A-4147-A177-3AD203B41FA5}">
                          <a16:colId xmlns:a16="http://schemas.microsoft.com/office/drawing/2014/main" val="4217606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𝑐𝑏𝑎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𝑐𝑎𝑏</m:t>
                                  </m:r>
                                </m:sub>
                                <m:sup>
                                  <m: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oMath>
                          </a14:m>
                          <a:endParaRPr lang="en-CA" sz="4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34-Symmetry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  <m:sup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Bianchi Identity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12-Symmetry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832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“Flip”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2874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D05606-3C29-451E-94B4-B0D014BD7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13779"/>
                  </p:ext>
                </p:extLst>
              </p:nvPr>
            </p:nvGraphicFramePr>
            <p:xfrm>
              <a:off x="461502" y="1051036"/>
              <a:ext cx="10943303" cy="31361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158400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  <a:gridCol w="3784903">
                      <a:extLst>
                        <a:ext uri="{9D8B030D-6E8A-4147-A177-3AD203B41FA5}">
                          <a16:colId xmlns:a16="http://schemas.microsoft.com/office/drawing/2014/main" val="4217606053"/>
                        </a:ext>
                      </a:extLst>
                    </a:gridCol>
                  </a:tblGrid>
                  <a:tr h="806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" t="-15152" r="-53021" b="-326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34-Symmetry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806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" t="-114286" r="-53021" b="-224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Bianchi Identity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" t="-228000" r="-53021" b="-13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12-Symmetry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832353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" t="-328000" r="-53021" b="-3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4400" dirty="0"/>
                            <a:t>“Flip”</a:t>
                          </a:r>
                          <a:endParaRPr lang="en-CA" sz="4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28741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FB32F4-570F-41B0-991F-904CFD463FBE}"/>
              </a:ext>
            </a:extLst>
          </p:cNvPr>
          <p:cNvSpPr txBox="1"/>
          <p:nvPr/>
        </p:nvSpPr>
        <p:spPr>
          <a:xfrm>
            <a:off x="152400" y="4365756"/>
            <a:ext cx="6557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Assume </a:t>
            </a:r>
            <a:r>
              <a:rPr lang="en-US" sz="4000" u="sng" dirty="0"/>
              <a:t>Levi-</a:t>
            </a:r>
            <a:r>
              <a:rPr lang="en-US" sz="4000" u="sng" dirty="0" err="1"/>
              <a:t>Civita</a:t>
            </a:r>
            <a:r>
              <a:rPr lang="en-US" sz="4000" u="sng" dirty="0"/>
              <a:t> Connection</a:t>
            </a:r>
            <a:endParaRPr lang="en-CA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64E96-694C-4266-ABF7-D7941E06A6C1}"/>
                  </a:ext>
                </a:extLst>
              </p:cNvPr>
              <p:cNvSpPr txBox="1"/>
              <p:nvPr/>
            </p:nvSpPr>
            <p:spPr>
              <a:xfrm>
                <a:off x="571500" y="5108706"/>
                <a:ext cx="11372850" cy="7078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Metric Compatible: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64E96-694C-4266-ABF7-D7941E06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108706"/>
                <a:ext cx="11372850" cy="707886"/>
              </a:xfrm>
              <a:prstGeom prst="rect">
                <a:avLst/>
              </a:prstGeom>
              <a:blipFill>
                <a:blip r:embed="rId4"/>
                <a:stretch>
                  <a:fillRect l="-1764"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3A382-3A8C-4EFE-95BB-EFDE0B2510E8}"/>
                  </a:ext>
                </a:extLst>
              </p:cNvPr>
              <p:cNvSpPr txBox="1"/>
              <p:nvPr/>
            </p:nvSpPr>
            <p:spPr>
              <a:xfrm>
                <a:off x="590550" y="5946906"/>
                <a:ext cx="11372850" cy="8376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Torsion-Free: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40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33A382-3A8C-4EFE-95BB-EFDE0B25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5946906"/>
                <a:ext cx="11372850" cy="837602"/>
              </a:xfrm>
              <a:prstGeom prst="rect">
                <a:avLst/>
              </a:prstGeom>
              <a:blipFill>
                <a:blip r:embed="rId5"/>
                <a:stretch>
                  <a:fillRect l="-1763" t="-7692" b="-1538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B2F138-D71B-4C6C-8850-298C205C75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760" y="1458720"/>
              <a:ext cx="10701720" cy="53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B2F138-D71B-4C6C-8850-298C205C75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00" y="1449360"/>
                <a:ext cx="10720440" cy="5324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4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41"/>
    </mc:Choice>
    <mc:Fallback xmlns="">
      <p:transition spd="slow" advTm="84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366925" y="1038978"/>
                <a:ext cx="11313798" cy="9936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5400" dirty="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5" y="1038978"/>
                <a:ext cx="11313798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A83E06-6EB7-475D-B448-557F2BC851A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32600" y="1088280"/>
              <a:ext cx="9101520" cy="82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A83E06-6EB7-475D-B448-557F2BC851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3240" y="1078920"/>
                <a:ext cx="9120240" cy="847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60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3"/>
    </mc:Choice>
    <mc:Fallback xmlns="">
      <p:transition spd="slow" advTm="11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366925" y="1038978"/>
                <a:ext cx="9422046" cy="9936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5" y="1038978"/>
                <a:ext cx="9422046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0FACFD-EB08-468D-9C63-63150FB22A46}"/>
                  </a:ext>
                </a:extLst>
              </p:cNvPr>
              <p:cNvSpPr txBox="1"/>
              <p:nvPr/>
            </p:nvSpPr>
            <p:spPr>
              <a:xfrm>
                <a:off x="366924" y="2021302"/>
                <a:ext cx="9424776" cy="9936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0FACFD-EB08-468D-9C63-63150FB2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4" y="2021302"/>
                <a:ext cx="9424776" cy="993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7CF8B-9533-4950-B882-71A9AC267C65}"/>
                  </a:ext>
                </a:extLst>
              </p:cNvPr>
              <p:cNvSpPr txBox="1"/>
              <p:nvPr/>
            </p:nvSpPr>
            <p:spPr>
              <a:xfrm>
                <a:off x="53723" y="3061024"/>
                <a:ext cx="8567153" cy="212365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7CF8B-9533-4950-B882-71A9AC26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" y="3061024"/>
                <a:ext cx="8567153" cy="2123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28D160-713B-4D7B-9B45-1D54628E7017}"/>
                  </a:ext>
                </a:extLst>
              </p:cNvPr>
              <p:cNvSpPr txBox="1"/>
              <p:nvPr/>
            </p:nvSpPr>
            <p:spPr>
              <a:xfrm>
                <a:off x="950089" y="5360068"/>
                <a:ext cx="6766148" cy="127316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𝑐𝑏𝑎</m:t>
                        </m:r>
                      </m:sub>
                      <m:sup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7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7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28D160-713B-4D7B-9B45-1D54628E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9" y="5360068"/>
                <a:ext cx="6766148" cy="1273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18B50-5699-4440-82AB-553386FAAB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22800" y="873000"/>
              <a:ext cx="10483920" cy="584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18B50-5699-4440-82AB-553386FAAB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3440" y="863640"/>
                <a:ext cx="10502640" cy="5863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85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747">
        <p:fade/>
      </p:transition>
    </mc:Choice>
    <mc:Fallback xmlns="">
      <p:transition spd="med" advTm="727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uiExpand="1" build="p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/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0AA43-374A-4F2D-BC98-00F196A2C8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8840" y="1915200"/>
              <a:ext cx="11399040" cy="1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0AA43-374A-4F2D-BC98-00F196A2C8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480" y="1905840"/>
                <a:ext cx="11417760" cy="18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77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1"/>
    </mc:Choice>
    <mc:Fallback xmlns="">
      <p:transition spd="slow" advTm="31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/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B84C94B-57AB-47FD-84CE-3A06A46B9149}"/>
              </a:ext>
            </a:extLst>
          </p:cNvPr>
          <p:cNvGrpSpPr/>
          <p:nvPr/>
        </p:nvGrpSpPr>
        <p:grpSpPr>
          <a:xfrm>
            <a:off x="904241" y="5618364"/>
            <a:ext cx="11374971" cy="1239636"/>
            <a:chOff x="904241" y="5618364"/>
            <a:chExt cx="11374971" cy="1239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221022-EB17-4422-80FB-52E38CF3F094}"/>
                    </a:ext>
                  </a:extLst>
                </p:cNvPr>
                <p:cNvSpPr txBox="1"/>
                <p:nvPr/>
              </p:nvSpPr>
              <p:spPr>
                <a:xfrm>
                  <a:off x="2586130" y="5663634"/>
                  <a:ext cx="9566787" cy="119436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6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221022-EB17-4422-80FB-52E38CF3F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130" y="5663634"/>
                  <a:ext cx="9566787" cy="11943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AC255C-9F9E-4251-B29A-C3A21A8F62C2}"/>
                    </a:ext>
                  </a:extLst>
                </p:cNvPr>
                <p:cNvSpPr txBox="1"/>
                <p:nvPr/>
              </p:nvSpPr>
              <p:spPr>
                <a:xfrm>
                  <a:off x="2506280" y="5618364"/>
                  <a:ext cx="9772932" cy="121013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                          =</m:t>
                        </m:r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6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AC255C-9F9E-4251-B29A-C3A21A8F6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280" y="5618364"/>
                  <a:ext cx="9772932" cy="12101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C14F1-E44D-48C6-B66E-AD25FBD7B2AB}"/>
                </a:ext>
              </a:extLst>
            </p:cNvPr>
            <p:cNvSpPr txBox="1"/>
            <p:nvPr/>
          </p:nvSpPr>
          <p:spPr>
            <a:xfrm>
              <a:off x="904241" y="5657671"/>
              <a:ext cx="1678940" cy="120032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Torsion</a:t>
              </a:r>
              <a:br>
                <a:rPr lang="en-US" sz="3600" dirty="0"/>
              </a:br>
              <a:r>
                <a:rPr lang="en-US" sz="3600" dirty="0"/>
                <a:t>-Free</a:t>
              </a:r>
              <a:endParaRPr lang="en-CA" sz="36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74D28B-3104-4991-87F4-1D487404609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95320" y="5586480"/>
              <a:ext cx="9384120" cy="121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74D28B-3104-4991-87F4-1D48740460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60" y="5577120"/>
                <a:ext cx="9402840" cy="1233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458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63">
        <p:fade/>
      </p:transition>
    </mc:Choice>
    <mc:Fallback xmlns="">
      <p:transition spd="med" advTm="195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0" y="1038978"/>
                <a:ext cx="11784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/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3600A2-51E9-4BBF-A616-D8BF20D5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2" y="2354194"/>
                <a:ext cx="11509273" cy="3169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21022-EB17-4422-80FB-52E38CF3F094}"/>
                  </a:ext>
                </a:extLst>
              </p:cNvPr>
              <p:cNvSpPr txBox="1"/>
              <p:nvPr/>
            </p:nvSpPr>
            <p:spPr>
              <a:xfrm>
                <a:off x="2586130" y="5663634"/>
                <a:ext cx="9566787" cy="119436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221022-EB17-4422-80FB-52E38CF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30" y="5663634"/>
                <a:ext cx="9566787" cy="11943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AC255C-9F9E-4251-B29A-C3A21A8F62C2}"/>
                  </a:ext>
                </a:extLst>
              </p:cNvPr>
              <p:cNvSpPr txBox="1"/>
              <p:nvPr/>
            </p:nvSpPr>
            <p:spPr>
              <a:xfrm>
                <a:off x="2506280" y="5618364"/>
                <a:ext cx="9772932" cy="12101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                          =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AC255C-9F9E-4251-B29A-C3A21A8F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80" y="5618364"/>
                <a:ext cx="9772932" cy="1210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E5C14F1-E44D-48C6-B66E-AD25FBD7B2AB}"/>
              </a:ext>
            </a:extLst>
          </p:cNvPr>
          <p:cNvSpPr txBox="1"/>
          <p:nvPr/>
        </p:nvSpPr>
        <p:spPr>
          <a:xfrm>
            <a:off x="904241" y="5657671"/>
            <a:ext cx="1678940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Torsion</a:t>
            </a:r>
            <a:br>
              <a:rPr lang="en-US" sz="3600" dirty="0"/>
            </a:br>
            <a:r>
              <a:rPr lang="en-US" sz="3600" dirty="0"/>
              <a:t>-Free</a:t>
            </a:r>
            <a:endParaRPr lang="en-CA" sz="36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BDB207-5BFE-46A6-AF05-CB2EAC7D7EB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8320" y="424080"/>
              <a:ext cx="11314440" cy="512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BDB207-5BFE-46A6-AF05-CB2EAC7D7E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960" y="414720"/>
                <a:ext cx="11333160" cy="5145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922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398">
        <p:fade/>
      </p:transition>
    </mc:Choice>
    <mc:Fallback xmlns="">
      <p:transition spd="med" advTm="353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204983" y="23315"/>
            <a:ext cx="11071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First Bianchi Identity (Torsion-Free)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231048" y="1047442"/>
                <a:ext cx="11654729" cy="55734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𝑏𝑐𝑎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𝑏𝑐𝑎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sub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6000" b="0" dirty="0"/>
              </a:p>
              <a:p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𝑐𝑎𝑏</m:t>
                          </m:r>
                        </m:sub>
                        <m:sup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7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𝑏𝑐𝑎</m:t>
                          </m:r>
                        </m:sub>
                        <m:sup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7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sub>
                        <m:sup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48" y="1047442"/>
                <a:ext cx="11654729" cy="5573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BE3D32-177F-4C9E-B4F1-D878C09611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4200" y="867960"/>
              <a:ext cx="11278800" cy="578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BE3D32-177F-4C9E-B4F1-D878C09611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840" y="858600"/>
                <a:ext cx="11297520" cy="5802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1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32"/>
    </mc:Choice>
    <mc:Fallback xmlns="">
      <p:transition spd="slow" advTm="43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0" y="867275"/>
                <a:ext cx="12445395" cy="61497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2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2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2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2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2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4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2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600" dirty="0"/>
              </a:p>
              <a:p>
                <a:endParaRPr lang="en-CA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endParaRPr lang="en-CA" sz="4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67275"/>
                <a:ext cx="12445395" cy="614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19E2D56-22B7-4A07-8B42-A349F4B88D95}"/>
              </a:ext>
            </a:extLst>
          </p:cNvPr>
          <p:cNvGrpSpPr/>
          <p:nvPr/>
        </p:nvGrpSpPr>
        <p:grpSpPr>
          <a:xfrm>
            <a:off x="598287" y="2066444"/>
            <a:ext cx="9253623" cy="1723549"/>
            <a:chOff x="7043747" y="3345897"/>
            <a:chExt cx="9253623" cy="172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355679-6C93-439E-8E30-1C4B7C4BFE89}"/>
                    </a:ext>
                  </a:extLst>
                </p:cNvPr>
                <p:cNvSpPr txBox="1"/>
                <p:nvPr/>
              </p:nvSpPr>
              <p:spPr>
                <a:xfrm>
                  <a:off x="7043747" y="4053783"/>
                  <a:ext cx="9253623" cy="101566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355679-6C93-439E-8E30-1C4B7C4BF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747" y="4053783"/>
                  <a:ext cx="9253623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8F49C-13C2-414F-A6EE-35C103E7962F}"/>
                </a:ext>
              </a:extLst>
            </p:cNvPr>
            <p:cNvSpPr txBox="1"/>
            <p:nvPr/>
          </p:nvSpPr>
          <p:spPr>
            <a:xfrm>
              <a:off x="7043747" y="3345897"/>
              <a:ext cx="9140073" cy="70788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0" i="0" dirty="0"/>
                <a:t>Metric Compatibility (Tensor Calc Video 20)</a:t>
              </a:r>
              <a:endParaRPr lang="en-CA" sz="4000" dirty="0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2B6453-2DEF-432B-B27F-9DC22D9BD9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93080" y="963000"/>
              <a:ext cx="10144800" cy="406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2B6453-2DEF-432B-B27F-9DC22D9BD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3720" y="953640"/>
                <a:ext cx="10163520" cy="408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70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54"/>
    </mc:Choice>
    <mc:Fallback xmlns="">
      <p:transition spd="slow" advTm="58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3595"/>
            <a:ext cx="12192000" cy="1223645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+mn-lt"/>
              </a:rPr>
              <a:t>Riemann Curvature Tensor </a:t>
            </a:r>
            <a:br>
              <a:rPr lang="en-US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Components + Symmetries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447071"/>
            <a:ext cx="12192000" cy="215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(Also see Video 22: </a:t>
            </a:r>
            <a:r>
              <a:rPr lang="en-US" sz="4400" u="sng" dirty="0">
                <a:solidFill>
                  <a:srgbClr val="FF0000"/>
                </a:solidFill>
              </a:rPr>
              <a:t>Riemann Tensor Derivation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(Links in the description)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91FC7-204D-468E-8036-9A4D87183E3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06320" y="4124520"/>
              <a:ext cx="7964280" cy="180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91FC7-204D-468E-8036-9A4D87183E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6960" y="4115160"/>
                <a:ext cx="7983000" cy="1818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3"/>
    </mc:Choice>
    <mc:Fallback xmlns="">
      <p:transition spd="slow" advTm="27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-45721" y="821555"/>
                <a:ext cx="13390660" cy="63271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endParaRPr lang="en-US" sz="3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1" y="821555"/>
                <a:ext cx="13390660" cy="6327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C0B974-FC5C-488C-9EE6-675F30CD302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9200" y="1341360"/>
              <a:ext cx="11616480" cy="550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C0B974-FC5C-488C-9EE6-675F30CD30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40" y="1332000"/>
                <a:ext cx="11635200" cy="5523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16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10"/>
    </mc:Choice>
    <mc:Fallback xmlns="">
      <p:transition spd="slow" advTm="61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-45721" y="821555"/>
                <a:ext cx="13390660" cy="62085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sz="3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3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1" y="821555"/>
                <a:ext cx="13390660" cy="6208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905BCD-DC54-477D-97FD-76EFB3AEC1A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20" y="1533600"/>
              <a:ext cx="8289720" cy="497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905BCD-DC54-477D-97FD-76EFB3AEC1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60" y="1524240"/>
                <a:ext cx="8308440" cy="498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39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222">
        <p:fade/>
      </p:transition>
    </mc:Choice>
    <mc:Fallback xmlns="">
      <p:transition spd="med" advTm="172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1" y="821555"/>
                <a:ext cx="13185912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7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7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7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47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47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47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7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7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4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21555"/>
                <a:ext cx="1318591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51589-4C7C-40F3-8EE3-5284200A04D3}"/>
                  </a:ext>
                </a:extLst>
              </p:cNvPr>
              <p:cNvSpPr txBox="1"/>
              <p:nvPr/>
            </p:nvSpPr>
            <p:spPr>
              <a:xfrm>
                <a:off x="571499" y="2429559"/>
                <a:ext cx="9063155" cy="164852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4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251589-4C7C-40F3-8EE3-5284200A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429559"/>
                <a:ext cx="9063155" cy="1648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BDB565-4CFD-4A39-9D3F-743DA4744AF8}"/>
                  </a:ext>
                </a:extLst>
              </p:cNvPr>
              <p:cNvSpPr txBox="1"/>
              <p:nvPr/>
            </p:nvSpPr>
            <p:spPr>
              <a:xfrm>
                <a:off x="1279132" y="4997300"/>
                <a:ext cx="4853940" cy="1107996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6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BDB565-4CFD-4A39-9D3F-743DA4744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132" y="4997300"/>
                <a:ext cx="485394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84165B-E003-4179-B454-20E10FCE7E2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680" y="1505160"/>
              <a:ext cx="9722880" cy="287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84165B-E003-4179-B454-20E10FCE7E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0" y="1495800"/>
                <a:ext cx="9741600" cy="2897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10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27"/>
    </mc:Choice>
    <mc:Fallback xmlns="">
      <p:transition spd="slow" advTm="25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539991" y="611137"/>
                <a:ext cx="9730443" cy="15696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1" y="611137"/>
                <a:ext cx="9730443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4617E-D96B-4173-A25C-0B3E2DBE34F1}"/>
                  </a:ext>
                </a:extLst>
              </p:cNvPr>
              <p:cNvSpPr txBox="1"/>
              <p:nvPr/>
            </p:nvSpPr>
            <p:spPr>
              <a:xfrm>
                <a:off x="539992" y="2091316"/>
                <a:ext cx="11652008" cy="48376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𝑑𝑎𝑏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𝑑𝑐𝑎𝑏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𝑑𝑐𝑎𝑏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4617E-D96B-4173-A25C-0B3E2DBE3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2" y="2091316"/>
                <a:ext cx="11652008" cy="4837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3E0E8C-B1B5-48EB-B1EC-3A45D6B2CD0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72360" y="2731320"/>
              <a:ext cx="10155600" cy="412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3E0E8C-B1B5-48EB-B1EC-3A45D6B2CD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000" y="2721960"/>
                <a:ext cx="10174320" cy="4147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07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09"/>
    </mc:Choice>
    <mc:Fallback xmlns="">
      <p:transition spd="slow" advTm="85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21855"/>
                  </p:ext>
                </p:extLst>
              </p:nvPr>
            </p:nvGraphicFramePr>
            <p:xfrm>
              <a:off x="359649" y="863592"/>
              <a:ext cx="11594457" cy="3164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1935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948252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dirty="0"/>
                            <a:t>34-S</a:t>
                          </a:r>
                          <a:endParaRPr lang="en-CA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𝑏𝑑𝑐</m:t>
                                    </m:r>
                                  </m:sub>
                                  <m:sup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Sup>
                                  <m:sSubSup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𝑏𝑐𝑑</m:t>
                                    </m:r>
                                  </m:sub>
                                  <m:sup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446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𝑏𝑐𝑑</m:t>
                                    </m:r>
                                  </m:sub>
                                  <m:sup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𝑑𝑏𝑐</m:t>
                                    </m:r>
                                  </m:sub>
                                  <m:sup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𝑐𝑑𝑏</m:t>
                                    </m:r>
                                  </m:sub>
                                  <m:sup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6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6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521855"/>
                  </p:ext>
                </p:extLst>
              </p:nvPr>
            </p:nvGraphicFramePr>
            <p:xfrm>
              <a:off x="359649" y="863592"/>
              <a:ext cx="11594457" cy="3164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1935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948252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10793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dirty="0"/>
                            <a:t>34-S</a:t>
                          </a:r>
                          <a:endParaRPr lang="en-CA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16949" b="-23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446276"/>
                      </a:ext>
                    </a:extLst>
                  </a:tr>
                  <a:tr h="10793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116292" b="-130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233333" b="-4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0C8C6E-FC36-49CE-9025-273B8918270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07280" y="816480"/>
              <a:ext cx="6944040" cy="224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0C8C6E-FC36-49CE-9025-273B891827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920" y="807120"/>
                <a:ext cx="6962760" cy="2262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19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97"/>
    </mc:Choice>
    <mc:Fallback xmlns="">
      <p:transition spd="slow" advTm="38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9629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Symmetries of the Riemann Curvature Tensor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9649" y="863592"/>
              <a:ext cx="11594457" cy="3017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1935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948252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dirty="0"/>
                            <a:t>34-S</a:t>
                          </a:r>
                          <a:endParaRPr lang="en-CA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446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𝑏𝑐𝑑</m:t>
                                    </m:r>
                                  </m:sub>
                                </m:s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𝑑𝑏𝑐</m:t>
                                    </m:r>
                                  </m:sub>
                                </m:s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𝑐𝑑𝑏</m:t>
                                    </m:r>
                                  </m:sub>
                                </m:sSub>
                                <m:r>
                                  <a:rPr lang="en-US" sz="60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6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6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60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4027250"/>
                  </p:ext>
                </p:extLst>
              </p:nvPr>
            </p:nvGraphicFramePr>
            <p:xfrm>
              <a:off x="359649" y="863592"/>
              <a:ext cx="11594457" cy="3017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1935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948252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dirty="0"/>
                            <a:t>34-S</a:t>
                          </a:r>
                          <a:endParaRPr lang="en-CA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18182" b="-24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446276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60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117470" b="-140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0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01" t="-218788" b="-4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95C8B-D1BF-45A3-8E00-CFB40A7B9568}"/>
                  </a:ext>
                </a:extLst>
              </p:cNvPr>
              <p:cNvSpPr txBox="1"/>
              <p:nvPr/>
            </p:nvSpPr>
            <p:spPr>
              <a:xfrm>
                <a:off x="1504337" y="5180641"/>
                <a:ext cx="10068230" cy="1200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𝑎𝑑𝑏𝑐</m:t>
                          </m:r>
                        </m:sub>
                      </m:sSub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𝑎𝑐𝑑𝑏</m:t>
                          </m:r>
                        </m:sub>
                      </m:sSub>
                    </m:oMath>
                  </m:oMathPara>
                </a14:m>
                <a:endParaRPr lang="en-US" sz="7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D95C8B-D1BF-45A3-8E00-CFB40A7B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37" y="5180641"/>
                <a:ext cx="1006823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40D1F7-349F-46B1-86B8-5025DAB708B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49880" y="1459800"/>
              <a:ext cx="6141240" cy="166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40D1F7-349F-46B1-86B8-5025DAB708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0520" y="1450440"/>
                <a:ext cx="6159960" cy="1681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60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12">
        <p:fade/>
      </p:transition>
    </mc:Choice>
    <mc:Fallback xmlns="">
      <p:transition spd="med" advTm="16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/>
              <p:nvPr/>
            </p:nvSpPr>
            <p:spPr>
              <a:xfrm>
                <a:off x="88491" y="29497"/>
                <a:ext cx="11484077" cy="67095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𝑎𝑑𝑏𝑐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𝑎𝑐𝑑𝑏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𝑑𝑎𝑏𝑐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𝑐𝑎𝑑𝑏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𝑑𝑐𝑎𝑏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𝑑𝑏𝑐𝑎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𝑐𝑏𝑎𝑑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𝑐𝑑𝑏𝑎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𝑏𝑑𝑐𝑎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𝑏𝑐𝑎𝑑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𝑏𝑎𝑑𝑐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𝑐𝑑𝑎𝑏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E8848-E029-4151-AAB6-48FB685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29497"/>
                <a:ext cx="11484077" cy="670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4943660"/>
              <a:ext cx="6261102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0462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5120640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34-S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8078706"/>
                  </p:ext>
                </p:extLst>
              </p:nvPr>
            </p:nvGraphicFramePr>
            <p:xfrm>
              <a:off x="6096000" y="4943660"/>
              <a:ext cx="6261102" cy="1737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0462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5120640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35" t="-12632" b="-2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35" t="-111458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3200" dirty="0"/>
                            <a:t>34-S</a:t>
                          </a:r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235" t="-213684" b="-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8FB8DF-7756-4F94-860B-2B87550E9BB3}"/>
              </a:ext>
            </a:extLst>
          </p:cNvPr>
          <p:cNvSpPr/>
          <p:nvPr/>
        </p:nvSpPr>
        <p:spPr>
          <a:xfrm>
            <a:off x="6095999" y="4914163"/>
            <a:ext cx="6007509" cy="18248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0E076C-0546-4A17-9DC6-808C69CAB90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1320" y="427320"/>
              <a:ext cx="10340280" cy="622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0E076C-0546-4A17-9DC6-808C69CAB9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960" y="417960"/>
                <a:ext cx="10359000" cy="6239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19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46"/>
    </mc:Choice>
    <mc:Fallback xmlns="">
      <p:transition spd="slow" advTm="156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319259"/>
                  </p:ext>
                </p:extLst>
              </p:nvPr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6000" b="-33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15079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216800" b="-1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316800" b="-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8FB8DF-7756-4F94-860B-2B87550E9BB3}"/>
              </a:ext>
            </a:extLst>
          </p:cNvPr>
          <p:cNvSpPr/>
          <p:nvPr/>
        </p:nvSpPr>
        <p:spPr>
          <a:xfrm>
            <a:off x="131261" y="167713"/>
            <a:ext cx="11538225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1DC0-43B5-43BE-9837-7C3D3F210ED2}"/>
              </a:ext>
            </a:extLst>
          </p:cNvPr>
          <p:cNvSpPr txBox="1"/>
          <p:nvPr/>
        </p:nvSpPr>
        <p:spPr>
          <a:xfrm>
            <a:off x="6777231" y="995495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Metric Compatibility</a:t>
            </a:r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F89A-E2C6-4706-9A98-122A00ABB592}"/>
              </a:ext>
            </a:extLst>
          </p:cNvPr>
          <p:cNvSpPr txBox="1"/>
          <p:nvPr/>
        </p:nvSpPr>
        <p:spPr>
          <a:xfrm>
            <a:off x="8539552" y="252605"/>
            <a:ext cx="292745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/>
              <a:t>Torsion-Free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C6C08-5D54-4154-A4C8-3706F013BB7A}"/>
              </a:ext>
            </a:extLst>
          </p:cNvPr>
          <p:cNvSpPr txBox="1"/>
          <p:nvPr/>
        </p:nvSpPr>
        <p:spPr>
          <a:xfrm>
            <a:off x="6743793" y="2441189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From BI, 12-S, 34-S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377A36-A654-47AB-B249-59E01FEBE960}"/>
                  </a:ext>
                </a:extLst>
              </p:cNvPr>
              <p:cNvSpPr/>
              <p:nvPr/>
            </p:nvSpPr>
            <p:spPr>
              <a:xfrm>
                <a:off x="2419648" y="3713519"/>
                <a:ext cx="7324120" cy="255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</m:oMath>
                  </m:oMathPara>
                </a14:m>
                <a:endParaRPr lang="en-CA" sz="7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377A36-A654-47AB-B249-59E01FEBE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48" y="3713519"/>
                <a:ext cx="7324120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F39724-28FE-4982-B909-CB7FF8088A8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9880" y="959400"/>
              <a:ext cx="8182080" cy="556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F39724-28FE-4982-B909-CB7FF8088A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20" y="950040"/>
                <a:ext cx="8200800" cy="5578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5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47"/>
    </mc:Choice>
    <mc:Fallback xmlns="">
      <p:transition spd="slow" advTm="68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6429094"/>
                  </p:ext>
                </p:extLst>
              </p:nvPr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6000" b="-33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15079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216800" b="-1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316800" b="-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8FB8DF-7756-4F94-860B-2B87550E9BB3}"/>
              </a:ext>
            </a:extLst>
          </p:cNvPr>
          <p:cNvSpPr/>
          <p:nvPr/>
        </p:nvSpPr>
        <p:spPr>
          <a:xfrm>
            <a:off x="131261" y="167713"/>
            <a:ext cx="11538225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84C487-C0B2-4436-8E5B-B456F4E45724}"/>
                  </a:ext>
                </a:extLst>
              </p:cNvPr>
              <p:cNvSpPr/>
              <p:nvPr/>
            </p:nvSpPr>
            <p:spPr>
              <a:xfrm>
                <a:off x="154611" y="3268636"/>
                <a:ext cx="11820993" cy="332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1112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1121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2111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1211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2221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2212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1222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2122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1212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2112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84C487-C0B2-4436-8E5B-B456F4E45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1" y="3268636"/>
                <a:ext cx="11820993" cy="332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331DC0-43B5-43BE-9837-7C3D3F210ED2}"/>
              </a:ext>
            </a:extLst>
          </p:cNvPr>
          <p:cNvSpPr txBox="1"/>
          <p:nvPr/>
        </p:nvSpPr>
        <p:spPr>
          <a:xfrm>
            <a:off x="6777231" y="995495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Metric Compatibility</a:t>
            </a:r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F89A-E2C6-4706-9A98-122A00ABB592}"/>
              </a:ext>
            </a:extLst>
          </p:cNvPr>
          <p:cNvSpPr txBox="1"/>
          <p:nvPr/>
        </p:nvSpPr>
        <p:spPr>
          <a:xfrm>
            <a:off x="8539552" y="252605"/>
            <a:ext cx="292745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/>
              <a:t>Torsion-Free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C6C08-5D54-4154-A4C8-3706F013BB7A}"/>
              </a:ext>
            </a:extLst>
          </p:cNvPr>
          <p:cNvSpPr txBox="1"/>
          <p:nvPr/>
        </p:nvSpPr>
        <p:spPr>
          <a:xfrm>
            <a:off x="6743793" y="2441189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From BI, 12-S, 34-S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9732F1-E75A-462C-AB4A-E1FBCDC360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6600" y="910440"/>
              <a:ext cx="10175760" cy="583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732F1-E75A-462C-AB4A-E1FBCDC360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40" y="901080"/>
                <a:ext cx="10194480" cy="5855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34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67"/>
    </mc:Choice>
    <mc:Fallback xmlns="">
      <p:transition spd="slow" advTm="76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84C487-C0B2-4436-8E5B-B456F4E45724}"/>
                  </a:ext>
                </a:extLst>
              </p:cNvPr>
              <p:cNvSpPr/>
              <p:nvPr/>
            </p:nvSpPr>
            <p:spPr>
              <a:xfrm>
                <a:off x="285750" y="2524578"/>
                <a:ext cx="116967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1112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1121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2111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1211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2221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2212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1222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2122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5400" dirty="0"/>
              </a:p>
              <a:p>
                <a:endParaRPr lang="en-C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1212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1221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2121</m:t>
                          </m:r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2112</m:t>
                          </m:r>
                        </m:sub>
                      </m:sSub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84C487-C0B2-4436-8E5B-B456F4E45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524578"/>
                <a:ext cx="11696700" cy="3693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6BEAF-A50A-4CB8-B5C9-C27F27E44FFA}"/>
                  </a:ext>
                </a:extLst>
              </p:cNvPr>
              <p:cNvSpPr/>
              <p:nvPr/>
            </p:nvSpPr>
            <p:spPr>
              <a:xfrm>
                <a:off x="45720" y="114300"/>
                <a:ext cx="12110303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/>
                  <a:t>In 2 Dimensions, the Riemann Curvature Tensor</a:t>
                </a:r>
              </a:p>
              <a:p>
                <a:r>
                  <a:rPr lang="en-US" sz="4800" dirty="0"/>
                  <a:t>only has </a:t>
                </a:r>
                <a:r>
                  <a:rPr lang="en-US" sz="4800" u="sng" dirty="0">
                    <a:solidFill>
                      <a:srgbClr val="FF0000"/>
                    </a:solidFill>
                  </a:rPr>
                  <a:t>one free parameter</a:t>
                </a:r>
                <a:r>
                  <a:rPr lang="en-US" sz="4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1212</m:t>
                        </m:r>
                      </m:sub>
                    </m:sSub>
                  </m:oMath>
                </a14:m>
                <a:endParaRPr lang="en-US" sz="4800" dirty="0"/>
              </a:p>
              <a:p>
                <a:r>
                  <a:rPr lang="en-US" sz="4800" strike="sngStrike" dirty="0">
                    <a:solidFill>
                      <a:schemeClr val="bg1"/>
                    </a:solidFill>
                  </a:rPr>
                  <a:t>This is called the </a:t>
                </a:r>
                <a:r>
                  <a:rPr lang="en-US" sz="4800" u="sng" strike="sngStrike" dirty="0">
                    <a:solidFill>
                      <a:schemeClr val="bg1"/>
                    </a:solidFill>
                  </a:rPr>
                  <a:t>Gaussian Curvature</a:t>
                </a:r>
                <a:r>
                  <a:rPr lang="en-US" sz="4800" strike="sngStrik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4800" b="0" i="1" strike="sngStrike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trike="sngStrike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trike="sngStrike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trike="sngStrike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1212</m:t>
                        </m:r>
                      </m:sub>
                    </m:sSub>
                  </m:oMath>
                </a14:m>
                <a:endParaRPr lang="en-CA" sz="4800" strike="sngStrik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6BEAF-A50A-4CB8-B5C9-C27F27E44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" y="114300"/>
                <a:ext cx="12110303" cy="2308324"/>
              </a:xfrm>
              <a:prstGeom prst="rect">
                <a:avLst/>
              </a:prstGeom>
              <a:blipFill>
                <a:blip r:embed="rId4"/>
                <a:stretch>
                  <a:fillRect l="-2316" t="-5820" r="-1007" b="-134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0FEFC3-E661-46F7-B6BC-3D3D60D88CE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440" y="1247400"/>
              <a:ext cx="11907000" cy="540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0FEFC3-E661-46F7-B6BC-3D3D60D88C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080" y="1238040"/>
                <a:ext cx="11925720" cy="5425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9"/>
    </mc:Choice>
    <mc:Fallback xmlns="">
      <p:transition spd="slow" advTm="47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161977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2F8-A9C3-4F98-85FF-DB63B24A3237}"/>
              </a:ext>
            </a:extLst>
          </p:cNvPr>
          <p:cNvGrpSpPr/>
          <p:nvPr/>
        </p:nvGrpSpPr>
        <p:grpSpPr>
          <a:xfrm>
            <a:off x="4076700" y="3238500"/>
            <a:ext cx="4686300" cy="3086615"/>
            <a:chOff x="4076700" y="3238500"/>
            <a:chExt cx="4686300" cy="30866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7F20EB-0A9A-4613-AC42-3E72E336FFC8}"/>
                </a:ext>
              </a:extLst>
            </p:cNvPr>
            <p:cNvGrpSpPr/>
            <p:nvPr/>
          </p:nvGrpSpPr>
          <p:grpSpPr>
            <a:xfrm>
              <a:off x="4076700" y="3238500"/>
              <a:ext cx="4686300" cy="2543053"/>
              <a:chOff x="1352550" y="3543300"/>
              <a:chExt cx="4686300" cy="2543053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9EE6BF-2DC4-4089-A0E6-E125D09A0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F001837-A0AB-4EC9-A57D-38D126854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F3CA79E-4FB0-46E1-96D9-1B1828E45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50" y="3570612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86C60F-9344-49AE-8EC6-34CB548D6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/>
                <p:nvPr/>
              </p:nvSpPr>
              <p:spPr>
                <a:xfrm>
                  <a:off x="6330111" y="5309452"/>
                  <a:ext cx="745251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111" y="5309452"/>
                  <a:ext cx="745251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/>
                <p:nvPr/>
              </p:nvSpPr>
              <p:spPr>
                <a:xfrm>
                  <a:off x="4666931" y="4026294"/>
                  <a:ext cx="819776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931" y="4026294"/>
                  <a:ext cx="819776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4E4A91-301C-40FF-99B5-2128A7FFE51F}"/>
              </a:ext>
            </a:extLst>
          </p:cNvPr>
          <p:cNvGrpSpPr/>
          <p:nvPr/>
        </p:nvGrpSpPr>
        <p:grpSpPr>
          <a:xfrm>
            <a:off x="3166434" y="3476399"/>
            <a:ext cx="1660977" cy="2371423"/>
            <a:chOff x="3166434" y="3476399"/>
            <a:chExt cx="1660977" cy="237142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94F02D9-4055-4890-9FCF-D8B1BB8DF132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3898298" y="3543534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6F6808-A8A2-40B1-8202-97348DB8CB75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3475599" y="4198216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E75CF5-7EB6-4E02-9B5A-5FC0B44158C2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3099299" y="4918709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40799A-F8F2-4D02-A39B-DE72D2669DB3}"/>
              </a:ext>
            </a:extLst>
          </p:cNvPr>
          <p:cNvGrpSpPr/>
          <p:nvPr/>
        </p:nvGrpSpPr>
        <p:grpSpPr>
          <a:xfrm>
            <a:off x="7878048" y="2120193"/>
            <a:ext cx="1451167" cy="2142250"/>
            <a:chOff x="7878048" y="2120193"/>
            <a:chExt cx="1451167" cy="214225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1A6FA5-CC5A-4F91-A2A2-7AC164335850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8719841" y="290575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AEB8B15-5D93-4E3A-92AB-593E2B250C45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8556393" y="3513911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6A8D20-A935-489A-BC6C-15133F4F7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3308" y="2120193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53109D-BBF0-40FF-9D46-487E1E067F6E}"/>
              </a:ext>
            </a:extLst>
          </p:cNvPr>
          <p:cNvGrpSpPr/>
          <p:nvPr/>
        </p:nvGrpSpPr>
        <p:grpSpPr>
          <a:xfrm>
            <a:off x="4385005" y="2130876"/>
            <a:ext cx="3296106" cy="1681092"/>
            <a:chOff x="4385005" y="2130876"/>
            <a:chExt cx="3296106" cy="168109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0FB6A7E-76FA-4576-B51D-DCED4AE92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248" y="2130876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506837-9189-4CA9-A3CB-5A2A207345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673" y="2421436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83BCEDD-7811-4FC3-A94D-F5D604DC2CD0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4317870" y="2882855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5D0F9-02A5-478C-92F5-CD4CEAB7CC4E}"/>
              </a:ext>
            </a:extLst>
          </p:cNvPr>
          <p:cNvGrpSpPr/>
          <p:nvPr/>
        </p:nvGrpSpPr>
        <p:grpSpPr>
          <a:xfrm>
            <a:off x="5617451" y="4636696"/>
            <a:ext cx="3394910" cy="1129804"/>
            <a:chOff x="5617451" y="4636696"/>
            <a:chExt cx="3394910" cy="11298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A2F7D0-D8A5-4CD1-A941-692206AE55EA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5379120" y="4877036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9973FF6-0B0E-4EC8-A897-7CDC99EF1853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8334017" y="4242351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55AD53-E1B2-44CB-AD74-309EDCD9A718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6893797" y="4471303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E4591-598E-4935-92A5-7E70BFBCB63D}"/>
              </a:ext>
            </a:extLst>
          </p:cNvPr>
          <p:cNvGrpSpPr/>
          <p:nvPr/>
        </p:nvGrpSpPr>
        <p:grpSpPr>
          <a:xfrm>
            <a:off x="4193393" y="4644445"/>
            <a:ext cx="951030" cy="1974982"/>
            <a:chOff x="4193393" y="4644445"/>
            <a:chExt cx="951030" cy="197498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EF4545-DD6E-4B9F-A6EF-26CA69516E71}"/>
                </a:ext>
              </a:extLst>
            </p:cNvPr>
            <p:cNvCxnSpPr>
              <a:cxnSpLocks/>
            </p:cNvCxnSpPr>
            <p:nvPr/>
          </p:nvCxnSpPr>
          <p:spPr>
            <a:xfrm rot="18896655">
              <a:off x="3952771" y="5248062"/>
              <a:ext cx="1425126" cy="217891"/>
            </a:xfrm>
            <a:prstGeom prst="straightConnector1">
              <a:avLst/>
            </a:prstGeom>
            <a:ln w="127000">
              <a:solidFill>
                <a:srgbClr val="4F2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B5E80D-D1B2-4920-8A83-D49930576966}"/>
                    </a:ext>
                  </a:extLst>
                </p:cNvPr>
                <p:cNvSpPr txBox="1"/>
                <p:nvPr/>
              </p:nvSpPr>
              <p:spPr>
                <a:xfrm>
                  <a:off x="4193393" y="5603764"/>
                  <a:ext cx="951030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B5E80D-D1B2-4920-8A83-D4993057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93" y="5603764"/>
                  <a:ext cx="951030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073C3-67C9-4272-9EA5-CB27D73EA48D}"/>
              </a:ext>
            </a:extLst>
          </p:cNvPr>
          <p:cNvGrpSpPr/>
          <p:nvPr/>
        </p:nvGrpSpPr>
        <p:grpSpPr>
          <a:xfrm>
            <a:off x="265962" y="3858815"/>
            <a:ext cx="4953151" cy="1064878"/>
            <a:chOff x="265962" y="3858815"/>
            <a:chExt cx="4953151" cy="1064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CEE3AA-1A07-4247-BE62-51DE48BDC61D}"/>
                    </a:ext>
                  </a:extLst>
                </p:cNvPr>
                <p:cNvSpPr txBox="1"/>
                <p:nvPr/>
              </p:nvSpPr>
              <p:spPr>
                <a:xfrm>
                  <a:off x="265962" y="3858815"/>
                  <a:ext cx="3289427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CEE3AA-1A07-4247-BE62-51DE48BDC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62" y="3858815"/>
                  <a:ext cx="3289427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8A2301-6B21-4A70-8916-B3F6FA18B7D9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59" y="4923693"/>
              <a:ext cx="2110154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3C870B-BE7F-411B-8D31-2BE7214BCAD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4960" y="1956960"/>
              <a:ext cx="5155560" cy="4706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3C870B-BE7F-411B-8D31-2BE7214BCA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600" y="1947600"/>
                <a:ext cx="5174280" cy="4725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00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71"/>
    </mc:Choice>
    <mc:Fallback xmlns="">
      <p:transition spd="slow" advTm="55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075913-AE5F-4951-A28E-A829CC202C9F}"/>
                  </a:ext>
                </a:extLst>
              </p:cNvPr>
              <p:cNvSpPr txBox="1"/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075913-AE5F-4951-A28E-A829CC20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EABFC0-2CBC-40AE-8769-FC2980C80B1C}"/>
                  </a:ext>
                </a:extLst>
              </p:cNvPr>
              <p:cNvSpPr txBox="1"/>
              <p:nvPr/>
            </p:nvSpPr>
            <p:spPr>
              <a:xfrm>
                <a:off x="9675091" y="60456"/>
                <a:ext cx="2273828" cy="9004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EABFC0-2CBC-40AE-8769-FC2980C8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091" y="60456"/>
                <a:ext cx="2273828" cy="900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3087CF-7D45-4D42-ADCB-9F287756F38C}"/>
              </a:ext>
            </a:extLst>
          </p:cNvPr>
          <p:cNvSpPr txBox="1"/>
          <p:nvPr/>
        </p:nvSpPr>
        <p:spPr>
          <a:xfrm>
            <a:off x="0" y="155706"/>
            <a:ext cx="916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for </a:t>
            </a:r>
            <a:r>
              <a:rPr lang="en-US" sz="4000" u="sng" dirty="0"/>
              <a:t>Polar </a:t>
            </a:r>
            <a:r>
              <a:rPr lang="en-US" sz="4000" u="sng" dirty="0" err="1"/>
              <a:t>Coords</a:t>
            </a:r>
            <a:endParaRPr lang="en-CA" sz="4000" u="sn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5B326D-C6B2-44EA-91B5-BDBA1F5855E3}"/>
              </a:ext>
            </a:extLst>
          </p:cNvPr>
          <p:cNvGrpSpPr/>
          <p:nvPr/>
        </p:nvGrpSpPr>
        <p:grpSpPr>
          <a:xfrm>
            <a:off x="7642780" y="2498964"/>
            <a:ext cx="4447621" cy="4203330"/>
            <a:chOff x="7642780" y="2498964"/>
            <a:chExt cx="4447621" cy="420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AC64EF-A65B-41C4-BC1B-176D05F57D81}"/>
                    </a:ext>
                  </a:extLst>
                </p:cNvPr>
                <p:cNvSpPr txBox="1"/>
                <p:nvPr/>
              </p:nvSpPr>
              <p:spPr>
                <a:xfrm>
                  <a:off x="7642780" y="3268405"/>
                  <a:ext cx="4447621" cy="34338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40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endParaRPr lang="en-CA" sz="4000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</a:rPr>
                    <a:t>       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endParaRPr lang="en-CA" sz="4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̃"/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  <m:sup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bSup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AC64EF-A65B-41C4-BC1B-176D05F57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780" y="3268405"/>
                  <a:ext cx="4447621" cy="34338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0D3FA-8764-45A8-8A59-DA669CE87C1E}"/>
                </a:ext>
              </a:extLst>
            </p:cNvPr>
            <p:cNvSpPr txBox="1"/>
            <p:nvPr/>
          </p:nvSpPr>
          <p:spPr>
            <a:xfrm>
              <a:off x="7642780" y="2498964"/>
              <a:ext cx="36845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From Video 17:</a:t>
              </a:r>
              <a:endParaRPr lang="en-CA" sz="4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21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4"/>
    </mc:Choice>
    <mc:Fallback xmlns="">
      <p:transition spd="slow" advTm="22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075913-AE5F-4951-A28E-A829CC202C9F}"/>
                  </a:ext>
                </a:extLst>
              </p:cNvPr>
              <p:cNvSpPr txBox="1"/>
              <p:nvPr/>
            </p:nvSpPr>
            <p:spPr>
              <a:xfrm>
                <a:off x="145719" y="1019297"/>
                <a:ext cx="11944682" cy="10523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075913-AE5F-4951-A28E-A829CC20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1019297"/>
                <a:ext cx="11944682" cy="105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EABFC0-2CBC-40AE-8769-FC2980C80B1C}"/>
                  </a:ext>
                </a:extLst>
              </p:cNvPr>
              <p:cNvSpPr txBox="1"/>
              <p:nvPr/>
            </p:nvSpPr>
            <p:spPr>
              <a:xfrm>
                <a:off x="9675091" y="60456"/>
                <a:ext cx="2273828" cy="9004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EABFC0-2CBC-40AE-8769-FC2980C8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091" y="60456"/>
                <a:ext cx="2273828" cy="900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3087CF-7D45-4D42-ADCB-9F287756F38C}"/>
              </a:ext>
            </a:extLst>
          </p:cNvPr>
          <p:cNvSpPr txBox="1"/>
          <p:nvPr/>
        </p:nvSpPr>
        <p:spPr>
          <a:xfrm>
            <a:off x="0" y="155706"/>
            <a:ext cx="916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for </a:t>
            </a:r>
            <a:r>
              <a:rPr lang="en-US" sz="4000" u="sng" dirty="0"/>
              <a:t>Polar </a:t>
            </a:r>
            <a:r>
              <a:rPr lang="en-US" sz="4000" u="sng" dirty="0" err="1"/>
              <a:t>Coords</a:t>
            </a:r>
            <a:endParaRPr lang="en-CA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C64EF-A65B-41C4-BC1B-176D05F57D81}"/>
                  </a:ext>
                </a:extLst>
              </p:cNvPr>
              <p:cNvSpPr txBox="1"/>
              <p:nvPr/>
            </p:nvSpPr>
            <p:spPr>
              <a:xfrm>
                <a:off x="7642780" y="3268405"/>
                <a:ext cx="4447621" cy="3433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40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</m:e>
                    </m:acc>
                    <m:r>
                      <a:rPr lang="en-US" sz="4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i="1">
                          <a:solidFill>
                            <a:srgbClr val="FF7575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4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bSup>
                        </m:e>
                      </m:acc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C64EF-A65B-41C4-BC1B-176D05F5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80" y="3268405"/>
                <a:ext cx="4447621" cy="3433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50D3FA-8764-45A8-8A59-DA669CE87C1E}"/>
              </a:ext>
            </a:extLst>
          </p:cNvPr>
          <p:cNvSpPr txBox="1"/>
          <p:nvPr/>
        </p:nvSpPr>
        <p:spPr>
          <a:xfrm>
            <a:off x="7642780" y="2498964"/>
            <a:ext cx="3684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From Video 17: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A5F131-2046-4AEC-9747-34AAA066A186}"/>
                  </a:ext>
                </a:extLst>
              </p:cNvPr>
              <p:cNvSpPr txBox="1"/>
              <p:nvPr/>
            </p:nvSpPr>
            <p:spPr>
              <a:xfrm>
                <a:off x="101598" y="2498964"/>
                <a:ext cx="7497061" cy="425039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𝜃𝜃</m:t>
                              </m:r>
                            </m:sub>
                            <m:sup>
                              <m:r>
                                <a:rPr lang="en-US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bSup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𝜃𝜃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4800" b="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8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=−1+1</m:t>
                      </m:r>
                    </m:oMath>
                  </m:oMathPara>
                </a14:m>
                <a:endParaRPr lang="en-CA" sz="4800" dirty="0"/>
              </a:p>
              <a:p>
                <a:endParaRPr lang="en-US" sz="36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A5F131-2046-4AEC-9747-34AAA066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2498964"/>
                <a:ext cx="7497061" cy="4250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31454-5B88-490D-8404-57891BCBC49E}"/>
              </a:ext>
            </a:extLst>
          </p:cNvPr>
          <p:cNvCxnSpPr>
            <a:cxnSpLocks/>
          </p:cNvCxnSpPr>
          <p:nvPr/>
        </p:nvCxnSpPr>
        <p:spPr>
          <a:xfrm>
            <a:off x="7416799" y="2372029"/>
            <a:ext cx="0" cy="434477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6F1336-4B43-49CE-84B2-DE1681E94FD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2600" y="827280"/>
              <a:ext cx="11743560" cy="597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6F1336-4B43-49CE-84B2-DE1681E94F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240" y="817920"/>
                <a:ext cx="11762280" cy="5994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21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014">
        <p:fade/>
      </p:transition>
    </mc:Choice>
    <mc:Fallback xmlns="">
      <p:transition spd="med" advTm="740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7986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for </a:t>
            </a:r>
            <a:r>
              <a:rPr lang="en-US" sz="4000" u="sng" dirty="0"/>
              <a:t>Sphere</a:t>
            </a:r>
            <a:endParaRPr lang="en-CA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63517-7D82-4836-8D75-01711E1BD135}"/>
                  </a:ext>
                </a:extLst>
              </p:cNvPr>
              <p:cNvSpPr txBox="1"/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63517-7D82-4836-8D75-01711E1B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EB8E50-6FB4-455C-AAB6-0DAB6F7F88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58971" y="321219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EB8E50-6FB4-455C-AAB6-0DAB6F7F88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52342"/>
                  </p:ext>
                </p:extLst>
              </p:nvPr>
            </p:nvGraphicFramePr>
            <p:xfrm>
              <a:off x="5558971" y="3212195"/>
              <a:ext cx="6865258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2629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3432629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100000" b="-2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b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671" r="-100000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0671" b="-20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99333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99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99333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616DB69-FDE2-42EA-8E78-EA61C90316BA}"/>
              </a:ext>
            </a:extLst>
          </p:cNvPr>
          <p:cNvGrpSpPr/>
          <p:nvPr/>
        </p:nvGrpSpPr>
        <p:grpSpPr>
          <a:xfrm>
            <a:off x="145719" y="2196988"/>
            <a:ext cx="5670047" cy="4573928"/>
            <a:chOff x="145719" y="2196988"/>
            <a:chExt cx="5670047" cy="4573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09CA508-C26D-4A26-8CA3-6DCACD5A9022}"/>
                    </a:ext>
                  </a:extLst>
                </p:cNvPr>
                <p:cNvSpPr txBox="1"/>
                <p:nvPr/>
              </p:nvSpPr>
              <p:spPr>
                <a:xfrm>
                  <a:off x="145719" y="2196988"/>
                  <a:ext cx="3794565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09CA508-C26D-4A26-8CA3-6DCACD5A9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19" y="2196988"/>
                  <a:ext cx="3794565" cy="15696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80AA59-2CBE-4734-80AD-C38B550EDB9F}"/>
                </a:ext>
              </a:extLst>
            </p:cNvPr>
            <p:cNvGrpSpPr/>
            <p:nvPr/>
          </p:nvGrpSpPr>
          <p:grpSpPr>
            <a:xfrm>
              <a:off x="1766210" y="3387786"/>
              <a:ext cx="4049556" cy="3383130"/>
              <a:chOff x="8261590" y="2445633"/>
              <a:chExt cx="4049556" cy="338313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D30989-71D4-416B-89A7-F70D36C57B8C}"/>
                  </a:ext>
                </a:extLst>
              </p:cNvPr>
              <p:cNvSpPr/>
              <p:nvPr/>
            </p:nvSpPr>
            <p:spPr>
              <a:xfrm>
                <a:off x="8261590" y="2445633"/>
                <a:ext cx="3383130" cy="33831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310958A-15AC-4313-BB34-4007021C9F98}"/>
                  </a:ext>
                </a:extLst>
              </p:cNvPr>
              <p:cNvSpPr/>
              <p:nvPr/>
            </p:nvSpPr>
            <p:spPr>
              <a:xfrm>
                <a:off x="8261591" y="3653579"/>
                <a:ext cx="3383130" cy="9645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F888DA2-7508-417F-B0F3-7B1E2811735E}"/>
                  </a:ext>
                </a:extLst>
              </p:cNvPr>
              <p:cNvGrpSpPr/>
              <p:nvPr/>
            </p:nvGrpSpPr>
            <p:grpSpPr>
              <a:xfrm>
                <a:off x="9934850" y="2445633"/>
                <a:ext cx="2376296" cy="2077509"/>
                <a:chOff x="9106305" y="2453710"/>
                <a:chExt cx="2376296" cy="2077509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CB6CA527-05CB-4577-94CC-4177053C5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5970" y="4145275"/>
                  <a:ext cx="1670205" cy="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9B25D2A-B0D3-49DA-8567-DA95E4E5A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24610" y="2453710"/>
                  <a:ext cx="19306" cy="1691565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43AA05B-3B7D-4F26-A04A-06E6113A3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06305" y="3771138"/>
                  <a:ext cx="699521" cy="406138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9DB72AD-6546-437A-9256-969E94D76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16" y="2502695"/>
                      <a:ext cx="61715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9DB72AD-6546-437A-9256-969E94D76C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3916" y="2502695"/>
                      <a:ext cx="617157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0B5EFF0-E056-4E7E-B07A-77F352B589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1775" y="3242565"/>
                      <a:ext cx="61715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0B5EFF0-E056-4E7E-B07A-77F352B589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91775" y="3242565"/>
                      <a:ext cx="617157" cy="70788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2204EE6-1CE3-4BB7-B9D6-F5F643C32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39796" y="3823333"/>
                      <a:ext cx="64280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CA" sz="40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D5C2027-C35F-472E-9FA0-3F6CAE38DF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39796" y="3823333"/>
                      <a:ext cx="642805" cy="70788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52FC28-BFBC-4B57-ACF9-42C6DA3C8439}"/>
              </a:ext>
            </a:extLst>
          </p:cNvPr>
          <p:cNvSpPr txBox="1"/>
          <p:nvPr/>
        </p:nvSpPr>
        <p:spPr>
          <a:xfrm>
            <a:off x="7082341" y="2380977"/>
            <a:ext cx="3684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From Video 18: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3B10B1-3024-486B-85D5-A95344E97A5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73280" y="717120"/>
              <a:ext cx="1881720" cy="12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3B10B1-3024-486B-85D5-A95344E97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3920" y="707760"/>
                <a:ext cx="1900440" cy="148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95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0"/>
    </mc:Choice>
    <mc:Fallback xmlns="">
      <p:transition spd="slow" advTm="16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7986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for </a:t>
            </a:r>
            <a:r>
              <a:rPr lang="en-US" sz="4000" u="sng" dirty="0"/>
              <a:t>Sphere</a:t>
            </a:r>
            <a:endParaRPr lang="en-CA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ED558-7481-45C7-9C48-B9818F762EFB}"/>
                  </a:ext>
                </a:extLst>
              </p:cNvPr>
              <p:cNvSpPr txBox="1"/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ED558-7481-45C7-9C48-B9818F76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1019297"/>
                <a:ext cx="11944682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5BCEC76-29CD-4633-B214-153EFB7D1A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18514" y="3212195"/>
              <a:ext cx="5776110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2728110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4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CA" sz="3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4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5BCEC76-29CD-4633-B214-153EFB7D1A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654621"/>
                  </p:ext>
                </p:extLst>
              </p:nvPr>
            </p:nvGraphicFramePr>
            <p:xfrm>
              <a:off x="6618514" y="3212195"/>
              <a:ext cx="5776110" cy="36458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774599052"/>
                        </a:ext>
                      </a:extLst>
                    </a:gridCol>
                    <a:gridCol w="2728110">
                      <a:extLst>
                        <a:ext uri="{9D8B030D-6E8A-4147-A177-3AD203B41FA5}">
                          <a16:colId xmlns:a16="http://schemas.microsoft.com/office/drawing/2014/main" val="169143184"/>
                        </a:ext>
                      </a:extLst>
                    </a:gridCol>
                  </a:tblGrid>
                  <a:tr h="911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9421" b="-29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830" b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10854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671" r="-89421" b="-201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830" t="-100671" b="-20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705825"/>
                      </a:ext>
                    </a:extLst>
                  </a:tr>
                  <a:tr h="910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9333" r="-8942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830" t="-199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095694"/>
                      </a:ext>
                    </a:extLst>
                  </a:tr>
                  <a:tr h="9126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99333" r="-89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830" t="-29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0964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509B1-2117-4719-B0DF-64E2F5608F9F}"/>
                  </a:ext>
                </a:extLst>
              </p:cNvPr>
              <p:cNvSpPr txBox="1"/>
              <p:nvPr/>
            </p:nvSpPr>
            <p:spPr>
              <a:xfrm>
                <a:off x="-178749" y="2194497"/>
                <a:ext cx="12714878" cy="83952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4800" b="0" i="0" dirty="0">
                    <a:solidFill>
                      <a:srgbClr val="0070C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4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CA" sz="4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509B1-2117-4719-B0DF-64E2F560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749" y="2194497"/>
                <a:ext cx="12714878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1C8C53-B9BB-473C-8C84-3F6B855244CC}"/>
                  </a:ext>
                </a:extLst>
              </p:cNvPr>
              <p:cNvSpPr txBox="1"/>
              <p:nvPr/>
            </p:nvSpPr>
            <p:spPr>
              <a:xfrm>
                <a:off x="145719" y="3160730"/>
                <a:ext cx="6980795" cy="84106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1C8C53-B9BB-473C-8C84-3F6B85524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3160730"/>
                <a:ext cx="6980795" cy="84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3568801-D565-4DF7-9E32-9770EA854BB2}"/>
              </a:ext>
            </a:extLst>
          </p:cNvPr>
          <p:cNvGrpSpPr/>
          <p:nvPr/>
        </p:nvGrpSpPr>
        <p:grpSpPr>
          <a:xfrm>
            <a:off x="7202326" y="3212195"/>
            <a:ext cx="4905829" cy="2941862"/>
            <a:chOff x="7184572" y="3212195"/>
            <a:chExt cx="4905829" cy="29418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01DCDD-101D-4DA3-8A12-45FB5EBE464C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212195"/>
              <a:ext cx="0" cy="2941862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543FAC-E8A9-4E5B-A310-0D65AE89B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4572" y="3221722"/>
              <a:ext cx="4905829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10072B-87D8-41F0-8262-CCA58B88FD01}"/>
                  </a:ext>
                </a:extLst>
              </p:cNvPr>
              <p:cNvSpPr txBox="1"/>
              <p:nvPr/>
            </p:nvSpPr>
            <p:spPr>
              <a:xfrm>
                <a:off x="171119" y="4339449"/>
                <a:ext cx="6799364" cy="216604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40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f>
                        <m:f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10072B-87D8-41F0-8262-CCA58B88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9" y="4339449"/>
                <a:ext cx="6799364" cy="2166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2F5A7-6320-4760-8679-975100202E88}"/>
              </a:ext>
            </a:extLst>
          </p:cNvPr>
          <p:cNvCxnSpPr>
            <a:cxnSpLocks/>
          </p:cNvCxnSpPr>
          <p:nvPr/>
        </p:nvCxnSpPr>
        <p:spPr>
          <a:xfrm>
            <a:off x="6582228" y="6154057"/>
            <a:ext cx="0" cy="70394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87CFD0-F119-46C6-BD71-A16BBDAEA9B5}"/>
              </a:ext>
            </a:extLst>
          </p:cNvPr>
          <p:cNvCxnSpPr>
            <a:cxnSpLocks/>
          </p:cNvCxnSpPr>
          <p:nvPr/>
        </p:nvCxnSpPr>
        <p:spPr>
          <a:xfrm flipH="1">
            <a:off x="6550478" y="6154057"/>
            <a:ext cx="71392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8205B4-B294-4B36-B79E-DCBA8AB3578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2600" y="880200"/>
              <a:ext cx="9446760" cy="4105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8205B4-B294-4B36-B79E-DCBA8AB35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240" y="870840"/>
                <a:ext cx="9465480" cy="4124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22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95">
        <p:fade/>
      </p:transition>
    </mc:Choice>
    <mc:Fallback xmlns="">
      <p:transition spd="med" advTm="220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7986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Riemann Curvature Tensor for Sphere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9E3E4-CA22-4303-BEDD-7263BCC22E7D}"/>
                  </a:ext>
                </a:extLst>
              </p:cNvPr>
              <p:cNvSpPr txBox="1"/>
              <p:nvPr/>
            </p:nvSpPr>
            <p:spPr>
              <a:xfrm>
                <a:off x="145719" y="863592"/>
                <a:ext cx="11814052" cy="4699876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40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4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)(−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400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4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b="0" i="0" dirty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4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212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4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9E3E4-CA22-4303-BEDD-7263BCC2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9" y="863592"/>
                <a:ext cx="11814052" cy="4699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E7C3B-BDB6-48DC-919D-E3439615739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63680" y="1032480"/>
              <a:ext cx="10391760" cy="515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E7C3B-BDB6-48DC-919D-E343961573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320" y="1023120"/>
                <a:ext cx="10410480" cy="5171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36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37"/>
    </mc:Choice>
    <mc:Fallback xmlns="">
      <p:transition spd="slow" advTm="65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57511" y="30541"/>
            <a:ext cx="10057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Riemann Curvature Tensor for…</a:t>
            </a:r>
            <a:endParaRPr lang="en-CA" sz="6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B5779B-00E2-4C23-AB8C-7C9AA0379369}"/>
              </a:ext>
            </a:extLst>
          </p:cNvPr>
          <p:cNvGrpSpPr/>
          <p:nvPr/>
        </p:nvGrpSpPr>
        <p:grpSpPr>
          <a:xfrm>
            <a:off x="833373" y="3355440"/>
            <a:ext cx="3756861" cy="3171130"/>
            <a:chOff x="7117080" y="1495316"/>
            <a:chExt cx="4559065" cy="384826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352B4A-2737-4959-8532-805A8DFB6953}"/>
                </a:ext>
              </a:extLst>
            </p:cNvPr>
            <p:cNvCxnSpPr>
              <a:cxnSpLocks/>
            </p:cNvCxnSpPr>
            <p:nvPr/>
          </p:nvCxnSpPr>
          <p:spPr>
            <a:xfrm>
              <a:off x="9174656" y="340137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941873-41CE-45E9-A7F0-6A972197CF0D}"/>
                </a:ext>
              </a:extLst>
            </p:cNvPr>
            <p:cNvGrpSpPr/>
            <p:nvPr/>
          </p:nvGrpSpPr>
          <p:grpSpPr>
            <a:xfrm>
              <a:off x="7342285" y="1580380"/>
              <a:ext cx="3646027" cy="3647123"/>
              <a:chOff x="7022245" y="688840"/>
              <a:chExt cx="3646027" cy="364712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DEF63B0-B826-42BD-9C6E-3D8CF65C3196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71678FC-D873-4610-BDBF-06E1C99327F6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5A93FA-B9B8-4A81-82D4-868F21D2C0C1}"/>
                </a:ext>
              </a:extLst>
            </p:cNvPr>
            <p:cNvGrpSpPr/>
            <p:nvPr/>
          </p:nvGrpSpPr>
          <p:grpSpPr>
            <a:xfrm>
              <a:off x="7117080" y="1526293"/>
              <a:ext cx="4063582" cy="3817288"/>
              <a:chOff x="6797040" y="634753"/>
              <a:chExt cx="4063582" cy="381728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DBDC2C-DC7D-481B-8BD7-59B9D9695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448890B-CCA7-42A5-B0D9-8C63C7AF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239FE7D-0FDC-48CD-9631-E61CC96F5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668E61-FD94-4B70-82E1-5DCED361F2A1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222E3D-3EB0-47A6-B6C9-2F7BD07021D2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AEA17D3-C591-43FC-A88B-DB7C8DDCF2F4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DB37FB1-43E1-4CD8-8195-99DF432824FF}"/>
                    </a:ext>
                  </a:extLst>
                </p:cNvPr>
                <p:cNvSpPr txBox="1"/>
                <p:nvPr/>
              </p:nvSpPr>
              <p:spPr>
                <a:xfrm>
                  <a:off x="10990759" y="3306043"/>
                  <a:ext cx="526531" cy="638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D62F497-2657-41C7-9DBA-613CC1FC7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759" y="3306043"/>
                  <a:ext cx="526531" cy="6384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82DA2D-1772-41E0-A2A8-6399049A815D}"/>
                    </a:ext>
                  </a:extLst>
                </p:cNvPr>
                <p:cNvSpPr txBox="1"/>
                <p:nvPr/>
              </p:nvSpPr>
              <p:spPr>
                <a:xfrm>
                  <a:off x="11107820" y="1662742"/>
                  <a:ext cx="568325" cy="6384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760FA5-E564-4B51-B986-1D1EEA6CB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7820" y="1662742"/>
                  <a:ext cx="568325" cy="6384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B65F32-E395-4A3D-B773-158DD825C934}"/>
                </a:ext>
              </a:extLst>
            </p:cNvPr>
            <p:cNvGrpSpPr/>
            <p:nvPr/>
          </p:nvGrpSpPr>
          <p:grpSpPr>
            <a:xfrm>
              <a:off x="7970794" y="1495316"/>
              <a:ext cx="3611509" cy="3611509"/>
              <a:chOff x="7970794" y="1495316"/>
              <a:chExt cx="3611509" cy="3611509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F035D6BA-0F46-4326-9FC2-683735275BBF}"/>
                  </a:ext>
                </a:extLst>
              </p:cNvPr>
              <p:cNvSpPr/>
              <p:nvPr/>
            </p:nvSpPr>
            <p:spPr>
              <a:xfrm rot="21067904">
                <a:off x="7970794" y="149531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A30F016-A142-4209-8ED4-EE0B03A7AC83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C0F4F1-A290-48F4-935E-96BA5D7119C7}"/>
                  </a:ext>
                </a:extLst>
              </p:cNvPr>
              <p:cNvSpPr txBox="1"/>
              <p:nvPr/>
            </p:nvSpPr>
            <p:spPr>
              <a:xfrm>
                <a:off x="714770" y="2154913"/>
                <a:ext cx="3628263" cy="102643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60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C0F4F1-A290-48F4-935E-96BA5D71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0" y="2154913"/>
                <a:ext cx="3628263" cy="10264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7506F4E-C4E7-497B-B5DC-794994537F67}"/>
              </a:ext>
            </a:extLst>
          </p:cNvPr>
          <p:cNvSpPr txBox="1"/>
          <p:nvPr/>
        </p:nvSpPr>
        <p:spPr>
          <a:xfrm>
            <a:off x="601312" y="1281421"/>
            <a:ext cx="501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2D Polar Coordinates</a:t>
            </a:r>
            <a:endParaRPr lang="en-CA" sz="4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2D0D7-FF23-4AD8-9D7E-3243682A1634}"/>
              </a:ext>
            </a:extLst>
          </p:cNvPr>
          <p:cNvSpPr txBox="1"/>
          <p:nvPr/>
        </p:nvSpPr>
        <p:spPr>
          <a:xfrm>
            <a:off x="7866020" y="1166191"/>
            <a:ext cx="2435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2-Sphere</a:t>
            </a:r>
            <a:endParaRPr lang="en-CA" sz="4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F9D658-B352-4E45-BBCF-919CC3323D9C}"/>
              </a:ext>
            </a:extLst>
          </p:cNvPr>
          <p:cNvCxnSpPr>
            <a:cxnSpLocks/>
          </p:cNvCxnSpPr>
          <p:nvPr/>
        </p:nvCxnSpPr>
        <p:spPr>
          <a:xfrm>
            <a:off x="6096000" y="1166191"/>
            <a:ext cx="0" cy="552615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B16BCFE-0F47-4A8B-B562-D20E4F4C6F9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74" b="1"/>
          <a:stretch/>
        </p:blipFill>
        <p:spPr>
          <a:xfrm>
            <a:off x="7217351" y="2782426"/>
            <a:ext cx="4131602" cy="425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9E3E4-CA22-4303-BEDD-7263BCC22E7D}"/>
                  </a:ext>
                </a:extLst>
              </p:cNvPr>
              <p:cNvSpPr txBox="1"/>
              <p:nvPr/>
            </p:nvSpPr>
            <p:spPr>
              <a:xfrm>
                <a:off x="6579252" y="2159574"/>
                <a:ext cx="5334452" cy="83952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212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4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48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sz="48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A9E3E4-CA22-4303-BEDD-7263BCC2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52" y="2159574"/>
                <a:ext cx="5334452" cy="8395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noFill/>
              </a:ln>
              <a:effectLst>
                <a:softEdge rad="3175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C8CDD6-9159-4A28-94D4-52829210DB0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06120" y="1334520"/>
              <a:ext cx="7374960" cy="154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C8CDD6-9159-4A28-94D4-52829210DB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6760" y="1325160"/>
                <a:ext cx="7393680" cy="1561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005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5"/>
    </mc:Choice>
    <mc:Fallback xmlns="">
      <p:transition spd="slow" advTm="15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E8CE-3671-40C0-B0AE-F850DEEFFDF7}"/>
              </a:ext>
            </a:extLst>
          </p:cNvPr>
          <p:cNvGrpSpPr/>
          <p:nvPr/>
        </p:nvGrpSpPr>
        <p:grpSpPr>
          <a:xfrm>
            <a:off x="176755" y="5093741"/>
            <a:ext cx="11651451" cy="1603275"/>
            <a:chOff x="7206205" y="2714677"/>
            <a:chExt cx="11651451" cy="1603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/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54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0CAC50-FFD6-4D86-A635-898445FD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6150" y="3324347"/>
                  <a:ext cx="11561506" cy="9936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7206205" y="2714677"/>
              <a:ext cx="78724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Riemann Curvature Tensor Definition</a:t>
              </a:r>
              <a:endParaRPr lang="en-CA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2F8-A9C3-4F98-85FF-DB63B24A3237}"/>
              </a:ext>
            </a:extLst>
          </p:cNvPr>
          <p:cNvGrpSpPr/>
          <p:nvPr/>
        </p:nvGrpSpPr>
        <p:grpSpPr>
          <a:xfrm>
            <a:off x="6400175" y="1694513"/>
            <a:ext cx="4686300" cy="3086615"/>
            <a:chOff x="4076700" y="3238500"/>
            <a:chExt cx="4686300" cy="30866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7F20EB-0A9A-4613-AC42-3E72E336FFC8}"/>
                </a:ext>
              </a:extLst>
            </p:cNvPr>
            <p:cNvGrpSpPr/>
            <p:nvPr/>
          </p:nvGrpSpPr>
          <p:grpSpPr>
            <a:xfrm>
              <a:off x="4076700" y="3238500"/>
              <a:ext cx="4686300" cy="2543053"/>
              <a:chOff x="1352550" y="3543300"/>
              <a:chExt cx="4686300" cy="2543053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9EE6BF-2DC4-4089-A0E6-E125D09A03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5457703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F001837-A0AB-4EC9-A57D-38D126854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2550" y="4114800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F3CA79E-4FB0-46E1-96D9-1B1828E45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150" y="3570612"/>
                <a:ext cx="1028700" cy="197155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86C60F-9344-49AE-8EC6-34CB548D6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3543300"/>
                <a:ext cx="3733800" cy="6286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/>
                <p:nvPr/>
              </p:nvSpPr>
              <p:spPr>
                <a:xfrm>
                  <a:off x="6330111" y="5309452"/>
                  <a:ext cx="745251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6A5CC15-4AA3-4EF4-86B5-FF8AD65B6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111" y="5309452"/>
                  <a:ext cx="745251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/>
                <p:nvPr/>
              </p:nvSpPr>
              <p:spPr>
                <a:xfrm>
                  <a:off x="4666931" y="4026294"/>
                  <a:ext cx="819776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2528BD-08CC-486C-A033-B16C541D5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931" y="4026294"/>
                  <a:ext cx="819776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4E4A91-301C-40FF-99B5-2128A7FFE51F}"/>
              </a:ext>
            </a:extLst>
          </p:cNvPr>
          <p:cNvGrpSpPr/>
          <p:nvPr/>
        </p:nvGrpSpPr>
        <p:grpSpPr>
          <a:xfrm>
            <a:off x="5489909" y="1932412"/>
            <a:ext cx="1660977" cy="2371423"/>
            <a:chOff x="3166434" y="3476399"/>
            <a:chExt cx="1660977" cy="237142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94F02D9-4055-4890-9FCF-D8B1BB8DF132}"/>
                </a:ext>
              </a:extLst>
            </p:cNvPr>
            <p:cNvCxnSpPr>
              <a:cxnSpLocks/>
            </p:cNvCxnSpPr>
            <p:nvPr/>
          </p:nvCxnSpPr>
          <p:spPr>
            <a:xfrm rot="6146532" flipH="1">
              <a:off x="3898298" y="3543534"/>
              <a:ext cx="996248" cy="861978"/>
            </a:xfrm>
            <a:prstGeom prst="straightConnector1">
              <a:avLst/>
            </a:prstGeom>
            <a:ln w="127000">
              <a:solidFill>
                <a:srgbClr val="4F522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6F6808-A8A2-40B1-8202-97348DB8CB75}"/>
                </a:ext>
              </a:extLst>
            </p:cNvPr>
            <p:cNvCxnSpPr>
              <a:cxnSpLocks/>
            </p:cNvCxnSpPr>
            <p:nvPr/>
          </p:nvCxnSpPr>
          <p:spPr>
            <a:xfrm rot="5499979" flipH="1">
              <a:off x="3475599" y="4198216"/>
              <a:ext cx="996248" cy="861978"/>
            </a:xfrm>
            <a:prstGeom prst="straightConnector1">
              <a:avLst/>
            </a:prstGeom>
            <a:ln w="127000">
              <a:solidFill>
                <a:srgbClr val="9569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E75CF5-7EB6-4E02-9B5A-5FC0B44158C2}"/>
                </a:ext>
              </a:extLst>
            </p:cNvPr>
            <p:cNvCxnSpPr>
              <a:cxnSpLocks/>
            </p:cNvCxnSpPr>
            <p:nvPr/>
          </p:nvCxnSpPr>
          <p:spPr>
            <a:xfrm rot="4784668" flipH="1">
              <a:off x="3099299" y="4918709"/>
              <a:ext cx="996248" cy="861978"/>
            </a:xfrm>
            <a:prstGeom prst="straightConnector1">
              <a:avLst/>
            </a:prstGeom>
            <a:ln w="127000">
              <a:solidFill>
                <a:srgbClr val="CF403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40799A-F8F2-4D02-A39B-DE72D2669DB3}"/>
              </a:ext>
            </a:extLst>
          </p:cNvPr>
          <p:cNvGrpSpPr/>
          <p:nvPr/>
        </p:nvGrpSpPr>
        <p:grpSpPr>
          <a:xfrm>
            <a:off x="10201523" y="576206"/>
            <a:ext cx="1451167" cy="2142250"/>
            <a:chOff x="7878048" y="2120193"/>
            <a:chExt cx="1451167" cy="214225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1A6FA5-CC5A-4F91-A2A2-7AC164335850}"/>
                </a:ext>
              </a:extLst>
            </p:cNvPr>
            <p:cNvCxnSpPr>
              <a:cxnSpLocks/>
            </p:cNvCxnSpPr>
            <p:nvPr/>
          </p:nvCxnSpPr>
          <p:spPr>
            <a:xfrm rot="13117556">
              <a:off x="8719841" y="2905754"/>
              <a:ext cx="0" cy="1356689"/>
            </a:xfrm>
            <a:prstGeom prst="straightConnector1">
              <a:avLst/>
            </a:prstGeom>
            <a:ln w="127000">
              <a:solidFill>
                <a:srgbClr val="9C9EE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AEB8B15-5D93-4E3A-92AB-593E2B250C45}"/>
                </a:ext>
              </a:extLst>
            </p:cNvPr>
            <p:cNvCxnSpPr>
              <a:cxnSpLocks/>
            </p:cNvCxnSpPr>
            <p:nvPr/>
          </p:nvCxnSpPr>
          <p:spPr>
            <a:xfrm rot="13891787">
              <a:off x="8556393" y="3513911"/>
              <a:ext cx="0" cy="1356689"/>
            </a:xfrm>
            <a:prstGeom prst="straightConnector1">
              <a:avLst/>
            </a:prstGeom>
            <a:ln w="127000">
              <a:solidFill>
                <a:srgbClr val="9FD9D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6A8D20-A935-489A-BC6C-15133F4F7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3308" y="2120193"/>
              <a:ext cx="625907" cy="1159602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53109D-BBF0-40FF-9D46-487E1E067F6E}"/>
              </a:ext>
            </a:extLst>
          </p:cNvPr>
          <p:cNvGrpSpPr/>
          <p:nvPr/>
        </p:nvGrpSpPr>
        <p:grpSpPr>
          <a:xfrm>
            <a:off x="6708480" y="586889"/>
            <a:ext cx="3296106" cy="1681092"/>
            <a:chOff x="4385005" y="2130876"/>
            <a:chExt cx="3296106" cy="168109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0FB6A7E-76FA-4576-B51D-DCED4AE92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248" y="2130876"/>
              <a:ext cx="322863" cy="1372738"/>
            </a:xfrm>
            <a:prstGeom prst="straightConnector1">
              <a:avLst/>
            </a:prstGeom>
            <a:ln w="127000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506837-9189-4CA9-A3CB-5A2A207345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673" y="2421436"/>
              <a:ext cx="57454" cy="1250246"/>
            </a:xfrm>
            <a:prstGeom prst="straightConnector1">
              <a:avLst/>
            </a:prstGeom>
            <a:ln w="127000">
              <a:solidFill>
                <a:schemeClr val="accent6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83BCEDD-7811-4FC3-A94D-F5D604DC2CD0}"/>
                </a:ext>
              </a:extLst>
            </p:cNvPr>
            <p:cNvCxnSpPr>
              <a:cxnSpLocks/>
            </p:cNvCxnSpPr>
            <p:nvPr/>
          </p:nvCxnSpPr>
          <p:spPr>
            <a:xfrm rot="6785385" flipH="1">
              <a:off x="4317870" y="2882855"/>
              <a:ext cx="996248" cy="861978"/>
            </a:xfrm>
            <a:prstGeom prst="straightConnector1">
              <a:avLst/>
            </a:prstGeom>
            <a:ln w="127000">
              <a:solidFill>
                <a:srgbClr val="1D2C1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5D0F9-02A5-478C-92F5-CD4CEAB7CC4E}"/>
              </a:ext>
            </a:extLst>
          </p:cNvPr>
          <p:cNvGrpSpPr/>
          <p:nvPr/>
        </p:nvGrpSpPr>
        <p:grpSpPr>
          <a:xfrm>
            <a:off x="7940926" y="3092709"/>
            <a:ext cx="3394910" cy="1129804"/>
            <a:chOff x="5617451" y="4636696"/>
            <a:chExt cx="3394910" cy="112980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A2F7D0-D8A5-4CD1-A941-692206AE55EA}"/>
                </a:ext>
              </a:extLst>
            </p:cNvPr>
            <p:cNvCxnSpPr>
              <a:cxnSpLocks/>
            </p:cNvCxnSpPr>
            <p:nvPr/>
          </p:nvCxnSpPr>
          <p:spPr>
            <a:xfrm rot="17837953">
              <a:off x="5379120" y="4877036"/>
              <a:ext cx="1127795" cy="651133"/>
            </a:xfrm>
            <a:prstGeom prst="straightConnector1">
              <a:avLst/>
            </a:prstGeom>
            <a:ln w="1270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9973FF6-0B0E-4EC8-A897-7CDC99EF1853}"/>
                </a:ext>
              </a:extLst>
            </p:cNvPr>
            <p:cNvCxnSpPr>
              <a:cxnSpLocks/>
            </p:cNvCxnSpPr>
            <p:nvPr/>
          </p:nvCxnSpPr>
          <p:spPr>
            <a:xfrm rot="14855288">
              <a:off x="8334017" y="4242351"/>
              <a:ext cx="0" cy="1356689"/>
            </a:xfrm>
            <a:prstGeom prst="straightConnector1">
              <a:avLst/>
            </a:prstGeom>
            <a:ln w="1270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55AD53-E1B2-44CB-AD74-309EDCD9A718}"/>
                </a:ext>
              </a:extLst>
            </p:cNvPr>
            <p:cNvCxnSpPr>
              <a:cxnSpLocks/>
            </p:cNvCxnSpPr>
            <p:nvPr/>
          </p:nvCxnSpPr>
          <p:spPr>
            <a:xfrm rot="16609200">
              <a:off x="6893797" y="4471303"/>
              <a:ext cx="771849" cy="1102636"/>
            </a:xfrm>
            <a:prstGeom prst="straightConnector1">
              <a:avLst/>
            </a:prstGeom>
            <a:ln w="1270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E4591-598E-4935-92A5-7E70BFBCB63D}"/>
              </a:ext>
            </a:extLst>
          </p:cNvPr>
          <p:cNvGrpSpPr/>
          <p:nvPr/>
        </p:nvGrpSpPr>
        <p:grpSpPr>
          <a:xfrm>
            <a:off x="6516868" y="3100458"/>
            <a:ext cx="951030" cy="1974982"/>
            <a:chOff x="4193393" y="4644445"/>
            <a:chExt cx="951030" cy="197498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EF4545-DD6E-4B9F-A6EF-26CA69516E71}"/>
                </a:ext>
              </a:extLst>
            </p:cNvPr>
            <p:cNvCxnSpPr>
              <a:cxnSpLocks/>
            </p:cNvCxnSpPr>
            <p:nvPr/>
          </p:nvCxnSpPr>
          <p:spPr>
            <a:xfrm rot="18896655">
              <a:off x="3952771" y="5248062"/>
              <a:ext cx="1425126" cy="217891"/>
            </a:xfrm>
            <a:prstGeom prst="straightConnector1">
              <a:avLst/>
            </a:prstGeom>
            <a:ln w="127000">
              <a:solidFill>
                <a:srgbClr val="4F2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B5E80D-D1B2-4920-8A83-D49930576966}"/>
                    </a:ext>
                  </a:extLst>
                </p:cNvPr>
                <p:cNvSpPr txBox="1"/>
                <p:nvPr/>
              </p:nvSpPr>
              <p:spPr>
                <a:xfrm>
                  <a:off x="4193393" y="5603764"/>
                  <a:ext cx="951030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B5E80D-D1B2-4920-8A83-D4993057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393" y="5603764"/>
                  <a:ext cx="951030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073C3-67C9-4272-9EA5-CB27D73EA48D}"/>
              </a:ext>
            </a:extLst>
          </p:cNvPr>
          <p:cNvGrpSpPr/>
          <p:nvPr/>
        </p:nvGrpSpPr>
        <p:grpSpPr>
          <a:xfrm>
            <a:off x="2589437" y="2314828"/>
            <a:ext cx="4953151" cy="1064878"/>
            <a:chOff x="265962" y="3858815"/>
            <a:chExt cx="4953151" cy="1064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CEE3AA-1A07-4247-BE62-51DE48BDC61D}"/>
                    </a:ext>
                  </a:extLst>
                </p:cNvPr>
                <p:cNvSpPr txBox="1"/>
                <p:nvPr/>
              </p:nvSpPr>
              <p:spPr>
                <a:xfrm>
                  <a:off x="265962" y="3858815"/>
                  <a:ext cx="3289427" cy="1015663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CA" sz="6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5CEE3AA-1A07-4247-BE62-51DE48BDC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62" y="3858815"/>
                  <a:ext cx="3289427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8A2301-6B21-4A70-8916-B3F6FA18B7D9}"/>
                </a:ext>
              </a:extLst>
            </p:cNvPr>
            <p:cNvCxnSpPr>
              <a:cxnSpLocks/>
            </p:cNvCxnSpPr>
            <p:nvPr/>
          </p:nvCxnSpPr>
          <p:spPr>
            <a:xfrm>
              <a:off x="3108959" y="4923693"/>
              <a:ext cx="2110154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EC8FFD1-F204-4631-8E16-EDF09BEE2D7E}"/>
              </a:ext>
            </a:extLst>
          </p:cNvPr>
          <p:cNvSpPr txBox="1"/>
          <p:nvPr/>
        </p:nvSpPr>
        <p:spPr>
          <a:xfrm>
            <a:off x="157511" y="30541"/>
            <a:ext cx="3158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Summary</a:t>
            </a:r>
            <a:endParaRPr lang="en-CA" sz="6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6674D-6625-48F2-B7F5-E900F3CC60B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560" y="1168560"/>
              <a:ext cx="4158720" cy="328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6674D-6625-48F2-B7F5-E900F3CC6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200" y="1159200"/>
                <a:ext cx="4177440" cy="330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08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4"/>
    </mc:Choice>
    <mc:Fallback xmlns="">
      <p:transition spd="slow" advTm="32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1015616"/>
                <a:ext cx="11387989" cy="993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5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1015616"/>
                <a:ext cx="11387989" cy="993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/>
              <p:nvPr/>
            </p:nvSpPr>
            <p:spPr>
              <a:xfrm>
                <a:off x="105774" y="5736939"/>
                <a:ext cx="11961289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" y="5736939"/>
                <a:ext cx="1196128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3AB971-0500-4133-B8D1-2B47E3F0EBB7}"/>
                  </a:ext>
                </a:extLst>
              </p:cNvPr>
              <p:cNvSpPr/>
              <p:nvPr/>
            </p:nvSpPr>
            <p:spPr>
              <a:xfrm>
                <a:off x="219075" y="2912423"/>
                <a:ext cx="11753849" cy="2687723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7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  <m:sup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7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3AB971-0500-4133-B8D1-2B47E3F0E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912423"/>
                <a:ext cx="11753849" cy="2687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B009DC7-19A1-4D8A-8499-F89C0E05ECB2}"/>
              </a:ext>
            </a:extLst>
          </p:cNvPr>
          <p:cNvSpPr/>
          <p:nvPr/>
        </p:nvSpPr>
        <p:spPr>
          <a:xfrm>
            <a:off x="219075" y="2142982"/>
            <a:ext cx="4657725" cy="76944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/>
              <a:t>Linear for all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198-620B-4818-9FAF-09553F197968}"/>
              </a:ext>
            </a:extLst>
          </p:cNvPr>
          <p:cNvSpPr txBox="1"/>
          <p:nvPr/>
        </p:nvSpPr>
        <p:spPr>
          <a:xfrm>
            <a:off x="157511" y="30541"/>
            <a:ext cx="3158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Summary</a:t>
            </a:r>
            <a:endParaRPr lang="en-CA" sz="6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3EE7B-4939-45D0-96FD-A52B1066412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36240" y="2983320"/>
              <a:ext cx="10568160" cy="30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3EE7B-4939-45D0-96FD-A52B106641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6880" y="2973960"/>
                <a:ext cx="10586880" cy="304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526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8"/>
    </mc:Choice>
    <mc:Fallback xmlns="">
      <p:transition spd="slow" advTm="19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𝑏𝑐𝑎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sub>
                                </m:sSub>
                                <m:r>
                                  <a:rPr lang="en-US" sz="4400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4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𝑑𝑐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</m:sub>
                                </m:sSub>
                                <m:r>
                                  <a:rPr lang="en-US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𝑐𝑑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3C69206-54C5-4595-A72C-728CD2B86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319259"/>
                  </p:ext>
                </p:extLst>
              </p:nvPr>
            </p:nvGraphicFramePr>
            <p:xfrm>
              <a:off x="154611" y="130103"/>
              <a:ext cx="8395029" cy="304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9157">
                      <a:extLst>
                        <a:ext uri="{9D8B030D-6E8A-4147-A177-3AD203B41FA5}">
                          <a16:colId xmlns:a16="http://schemas.microsoft.com/office/drawing/2014/main" val="743665657"/>
                        </a:ext>
                      </a:extLst>
                    </a:gridCol>
                    <a:gridCol w="6865872">
                      <a:extLst>
                        <a:ext uri="{9D8B030D-6E8A-4147-A177-3AD203B41FA5}">
                          <a16:colId xmlns:a16="http://schemas.microsoft.com/office/drawing/2014/main" val="134977272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b="0" dirty="0">
                              <a:solidFill>
                                <a:schemeClr val="tx1"/>
                              </a:solidFill>
                            </a:rPr>
                            <a:t>BI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6000" b="-33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36519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400" dirty="0">
                              <a:solidFill>
                                <a:schemeClr val="tx1"/>
                              </a:solidFill>
                            </a:rPr>
                            <a:t>12-S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115079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58225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34-S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216800" b="-1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5864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/>
                            <a:t>Flip</a:t>
                          </a:r>
                          <a:endParaRPr lang="en-CA" sz="4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272" t="-316800" b="-37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6734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8FB8DF-7756-4F94-860B-2B87550E9BB3}"/>
              </a:ext>
            </a:extLst>
          </p:cNvPr>
          <p:cNvSpPr/>
          <p:nvPr/>
        </p:nvSpPr>
        <p:spPr>
          <a:xfrm>
            <a:off x="131261" y="167713"/>
            <a:ext cx="11538225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1DC0-43B5-43BE-9837-7C3D3F210ED2}"/>
              </a:ext>
            </a:extLst>
          </p:cNvPr>
          <p:cNvSpPr txBox="1"/>
          <p:nvPr/>
        </p:nvSpPr>
        <p:spPr>
          <a:xfrm>
            <a:off x="6777231" y="995495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Metric Compatibility</a:t>
            </a:r>
            <a:endParaRPr lang="en-C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F89A-E2C6-4706-9A98-122A00ABB592}"/>
              </a:ext>
            </a:extLst>
          </p:cNvPr>
          <p:cNvSpPr txBox="1"/>
          <p:nvPr/>
        </p:nvSpPr>
        <p:spPr>
          <a:xfrm>
            <a:off x="8539552" y="252605"/>
            <a:ext cx="292745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/>
              <a:t>Torsion-Free</a:t>
            </a:r>
            <a:endParaRPr lang="en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C6C08-5D54-4154-A4C8-3706F013BB7A}"/>
              </a:ext>
            </a:extLst>
          </p:cNvPr>
          <p:cNvSpPr txBox="1"/>
          <p:nvPr/>
        </p:nvSpPr>
        <p:spPr>
          <a:xfrm>
            <a:off x="6743793" y="2441189"/>
            <a:ext cx="466935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dirty="0"/>
              <a:t>From BI, 12-S, 34-S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93C35C-06AC-4C6C-9379-1C81AA0E3514}"/>
                  </a:ext>
                </a:extLst>
              </p:cNvPr>
              <p:cNvSpPr/>
              <p:nvPr/>
            </p:nvSpPr>
            <p:spPr>
              <a:xfrm>
                <a:off x="817717" y="3534228"/>
                <a:ext cx="10733836" cy="2985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2222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4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1122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2211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1112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1121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2111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1211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2221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2212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1222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2122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1212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1221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2121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2112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93C35C-06AC-4C6C-9379-1C81AA0E3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17" y="3534228"/>
                <a:ext cx="10733836" cy="298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69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7"/>
    </mc:Choice>
    <mc:Fallback xmlns="">
      <p:transition spd="slow" advTm="8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39CBC3-3F9C-403D-9E49-28B41A78F3D9}"/>
              </a:ext>
            </a:extLst>
          </p:cNvPr>
          <p:cNvGrpSpPr/>
          <p:nvPr/>
        </p:nvGrpSpPr>
        <p:grpSpPr>
          <a:xfrm>
            <a:off x="145143" y="-1"/>
            <a:ext cx="12264256" cy="1273169"/>
            <a:chOff x="145143" y="-1"/>
            <a:chExt cx="12264256" cy="12731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DB71A-439C-4ED3-930C-23C580B112AA}"/>
                </a:ext>
              </a:extLst>
            </p:cNvPr>
            <p:cNvSpPr txBox="1"/>
            <p:nvPr/>
          </p:nvSpPr>
          <p:spPr>
            <a:xfrm>
              <a:off x="145143" y="282641"/>
              <a:ext cx="96296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Symmetries of the Riemann Curvature Tensor</a:t>
              </a:r>
              <a:endParaRPr lang="en-CA" sz="4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28D160-713B-4D7B-9B45-1D54628E7017}"/>
                    </a:ext>
                  </a:extLst>
                </p:cNvPr>
                <p:cNvSpPr txBox="1"/>
                <p:nvPr/>
              </p:nvSpPr>
              <p:spPr>
                <a:xfrm>
                  <a:off x="9774767" y="-1"/>
                  <a:ext cx="2634632" cy="1273169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7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28D160-713B-4D7B-9B45-1D54628E7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767" y="-1"/>
                  <a:ext cx="2634632" cy="12731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7C4138-BCDF-481B-8875-F8D7E424C36E}"/>
              </a:ext>
            </a:extLst>
          </p:cNvPr>
          <p:cNvCxnSpPr>
            <a:cxnSpLocks/>
          </p:cNvCxnSpPr>
          <p:nvPr/>
        </p:nvCxnSpPr>
        <p:spPr>
          <a:xfrm>
            <a:off x="6096000" y="1395908"/>
            <a:ext cx="0" cy="564352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210CA1-F951-4539-BDE7-2CCC41FAF8FD}"/>
              </a:ext>
            </a:extLst>
          </p:cNvPr>
          <p:cNvCxnSpPr>
            <a:cxnSpLocks/>
          </p:cNvCxnSpPr>
          <p:nvPr/>
        </p:nvCxnSpPr>
        <p:spPr>
          <a:xfrm>
            <a:off x="-114586" y="1403267"/>
            <a:ext cx="125239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9163865-39A7-424F-8CE2-6E3F3083503B}"/>
              </a:ext>
            </a:extLst>
          </p:cNvPr>
          <p:cNvGrpSpPr/>
          <p:nvPr/>
        </p:nvGrpSpPr>
        <p:grpSpPr>
          <a:xfrm>
            <a:off x="145143" y="1378804"/>
            <a:ext cx="5869875" cy="978646"/>
            <a:chOff x="145143" y="1561686"/>
            <a:chExt cx="5869875" cy="97864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558CB9-FD77-4F2F-A8D6-7863B0DA6174}"/>
                </a:ext>
              </a:extLst>
            </p:cNvPr>
            <p:cNvSpPr txBox="1"/>
            <p:nvPr/>
          </p:nvSpPr>
          <p:spPr>
            <a:xfrm>
              <a:off x="145143" y="1617002"/>
              <a:ext cx="39693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2 Dimensions</a:t>
              </a:r>
              <a:endParaRPr lang="en-CA" sz="5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A7FB623-4E9B-4D1F-8C28-442F41F62B07}"/>
                    </a:ext>
                  </a:extLst>
                </p:cNvPr>
                <p:cNvSpPr txBox="1"/>
                <p:nvPr/>
              </p:nvSpPr>
              <p:spPr>
                <a:xfrm>
                  <a:off x="4195481" y="1561686"/>
                  <a:ext cx="1819537" cy="87947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4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A7FB623-4E9B-4D1F-8C28-442F41F62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481" y="1561686"/>
                  <a:ext cx="1819537" cy="879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51C2A2-D2F6-42B5-A7EF-0B1C7122A702}"/>
              </a:ext>
            </a:extLst>
          </p:cNvPr>
          <p:cNvGrpSpPr/>
          <p:nvPr/>
        </p:nvGrpSpPr>
        <p:grpSpPr>
          <a:xfrm>
            <a:off x="6260545" y="1347526"/>
            <a:ext cx="5965059" cy="1666430"/>
            <a:chOff x="6260545" y="1614816"/>
            <a:chExt cx="5965059" cy="16664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7918DE-B85E-48B6-999A-C6E2372E41A7}"/>
                </a:ext>
              </a:extLst>
            </p:cNvPr>
            <p:cNvSpPr txBox="1"/>
            <p:nvPr/>
          </p:nvSpPr>
          <p:spPr>
            <a:xfrm>
              <a:off x="6260545" y="1619253"/>
              <a:ext cx="3969356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4 Dimensions</a:t>
              </a:r>
            </a:p>
            <a:p>
              <a:r>
                <a:rPr lang="en-US" sz="4800" dirty="0"/>
                <a:t>    (spacetime)</a:t>
              </a:r>
              <a:endParaRPr lang="en-CA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1726F1-E52B-4E64-816E-97880556F1FC}"/>
                    </a:ext>
                  </a:extLst>
                </p:cNvPr>
                <p:cNvSpPr txBox="1"/>
                <p:nvPr/>
              </p:nvSpPr>
              <p:spPr>
                <a:xfrm>
                  <a:off x="10406067" y="1614816"/>
                  <a:ext cx="1819537" cy="879472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CA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1726F1-E52B-4E64-816E-97880556F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067" y="1614816"/>
                  <a:ext cx="1819537" cy="8794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475338-BE04-43CE-9C5C-B0F43F83CF20}"/>
                  </a:ext>
                </a:extLst>
              </p:cNvPr>
              <p:cNvSpPr txBox="1"/>
              <p:nvPr/>
            </p:nvSpPr>
            <p:spPr>
              <a:xfrm>
                <a:off x="248362" y="3089263"/>
                <a:ext cx="5683094" cy="2123658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2×2×2×2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6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sz="6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CA" sz="6600" dirty="0">
                    <a:solidFill>
                      <a:srgbClr val="0070C0"/>
                    </a:solidFill>
                  </a:rPr>
                  <a:t> </a:t>
                </a:r>
                <a:r>
                  <a:rPr lang="en-CA" sz="5400" dirty="0"/>
                  <a:t>components</a:t>
                </a:r>
                <a:endParaRPr lang="en-CA" sz="6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475338-BE04-43CE-9C5C-B0F43F83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2" y="3089263"/>
                <a:ext cx="5683094" cy="2123658"/>
              </a:xfrm>
              <a:prstGeom prst="rect">
                <a:avLst/>
              </a:prstGeom>
              <a:blipFill>
                <a:blip r:embed="rId6"/>
                <a:stretch>
                  <a:fillRect r="-4936" b="-1494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B48CD9-F8C9-443B-9A30-CB78D27A558B}"/>
                  </a:ext>
                </a:extLst>
              </p:cNvPr>
              <p:cNvSpPr txBox="1"/>
              <p:nvPr/>
            </p:nvSpPr>
            <p:spPr>
              <a:xfrm>
                <a:off x="6272277" y="3047059"/>
                <a:ext cx="5762988" cy="2123658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4×4×4×4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6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CA" sz="6600" dirty="0">
                    <a:solidFill>
                      <a:srgbClr val="FF0000"/>
                    </a:solidFill>
                  </a:rPr>
                  <a:t> </a:t>
                </a:r>
                <a:r>
                  <a:rPr lang="en-CA" sz="4800" dirty="0"/>
                  <a:t>components</a:t>
                </a:r>
                <a:endParaRPr lang="en-CA" sz="6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BB48CD9-F8C9-443B-9A30-CB78D27A5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77" y="3047059"/>
                <a:ext cx="5762988" cy="2123658"/>
              </a:xfrm>
              <a:prstGeom prst="rect">
                <a:avLst/>
              </a:prstGeom>
              <a:blipFill>
                <a:blip r:embed="rId7"/>
                <a:stretch>
                  <a:fillRect r="-4021" b="-1178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725FF69-EE6C-41FA-9E56-50B7DADA10BE}"/>
              </a:ext>
            </a:extLst>
          </p:cNvPr>
          <p:cNvGrpSpPr/>
          <p:nvPr/>
        </p:nvGrpSpPr>
        <p:grpSpPr>
          <a:xfrm>
            <a:off x="1758383" y="5411450"/>
            <a:ext cx="4029482" cy="1446550"/>
            <a:chOff x="1758383" y="5411450"/>
            <a:chExt cx="4029482" cy="14465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9A774-BE75-402C-B206-4638A7308672}"/>
                </a:ext>
              </a:extLst>
            </p:cNvPr>
            <p:cNvSpPr txBox="1"/>
            <p:nvPr/>
          </p:nvSpPr>
          <p:spPr>
            <a:xfrm>
              <a:off x="2540309" y="5411450"/>
              <a:ext cx="3247556" cy="144655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0" i="0" dirty="0">
                  <a:solidFill>
                    <a:srgbClr val="002060"/>
                  </a:solidFill>
                </a:rPr>
                <a:t>independent </a:t>
              </a:r>
            </a:p>
            <a:p>
              <a:pPr algn="ctr"/>
              <a:r>
                <a:rPr lang="en-US" sz="4400" b="0" i="0" dirty="0">
                  <a:solidFill>
                    <a:srgbClr val="002060"/>
                  </a:solidFill>
                </a:rPr>
                <a:t>component</a:t>
              </a:r>
              <a:endParaRPr lang="en-CA" sz="44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529678-2857-4FB3-9828-DD26D9D63E0D}"/>
                    </a:ext>
                  </a:extLst>
                </p:cNvPr>
                <p:cNvSpPr txBox="1"/>
                <p:nvPr/>
              </p:nvSpPr>
              <p:spPr>
                <a:xfrm>
                  <a:off x="1758383" y="5411450"/>
                  <a:ext cx="1064715" cy="144655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8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8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529678-2857-4FB3-9828-DD26D9D63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383" y="5411450"/>
                  <a:ext cx="1064715" cy="14465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0DC97D-6F47-47F0-9F13-855C0B36F2A7}"/>
              </a:ext>
            </a:extLst>
          </p:cNvPr>
          <p:cNvGrpSpPr/>
          <p:nvPr/>
        </p:nvGrpSpPr>
        <p:grpSpPr>
          <a:xfrm>
            <a:off x="7253410" y="5411450"/>
            <a:ext cx="4623422" cy="1446550"/>
            <a:chOff x="7253410" y="5411450"/>
            <a:chExt cx="4623422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F52C41-62F2-4527-94D9-8EA8B2FF4987}"/>
                </a:ext>
              </a:extLst>
            </p:cNvPr>
            <p:cNvSpPr txBox="1"/>
            <p:nvPr/>
          </p:nvSpPr>
          <p:spPr>
            <a:xfrm>
              <a:off x="8629276" y="5411450"/>
              <a:ext cx="3247556" cy="144655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0" i="0" dirty="0">
                  <a:solidFill>
                    <a:srgbClr val="C00000"/>
                  </a:solidFill>
                </a:rPr>
                <a:t>independent </a:t>
              </a:r>
            </a:p>
            <a:p>
              <a:pPr algn="ctr"/>
              <a:r>
                <a:rPr lang="en-US" sz="4400" b="0" i="0" dirty="0">
                  <a:solidFill>
                    <a:srgbClr val="C00000"/>
                  </a:solidFill>
                </a:rPr>
                <a:t>components</a:t>
              </a:r>
              <a:endParaRPr lang="en-CA" sz="4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49F35C-3C81-4CF7-9EBA-58B57535E0B7}"/>
                    </a:ext>
                  </a:extLst>
                </p:cNvPr>
                <p:cNvSpPr txBox="1"/>
                <p:nvPr/>
              </p:nvSpPr>
              <p:spPr>
                <a:xfrm>
                  <a:off x="7253410" y="5411450"/>
                  <a:ext cx="1689886" cy="144655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8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CA" sz="8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49F35C-3C81-4CF7-9EBA-58B57535E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410" y="5411450"/>
                  <a:ext cx="1689886" cy="14465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D086EF-2C86-4849-9469-7B73EB0804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1920" y="5148360"/>
              <a:ext cx="6606000" cy="130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D086EF-2C86-4849-9469-7B73EB0804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560" y="5139000"/>
                <a:ext cx="6624720" cy="1322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95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1"/>
    </mc:Choice>
    <mc:Fallback xmlns="">
      <p:transition spd="slow" advTm="1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400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5400" b="0" i="0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" y="-88491"/>
                <a:ext cx="12288026" cy="4073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5F2EC7-D6AC-408F-BE74-7D435D1C0C52}"/>
                  </a:ext>
                </a:extLst>
              </p:cNvPr>
              <p:cNvSpPr/>
              <p:nvPr/>
            </p:nvSpPr>
            <p:spPr>
              <a:xfrm>
                <a:off x="219075" y="5124675"/>
                <a:ext cx="11753849" cy="136870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7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7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7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7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7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5F2EC7-D6AC-408F-BE74-7D435D1C0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5124675"/>
                <a:ext cx="11753849" cy="1368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569AD10-A8AA-4A2D-BAFB-F94BEF03A057}"/>
              </a:ext>
            </a:extLst>
          </p:cNvPr>
          <p:cNvSpPr/>
          <p:nvPr/>
        </p:nvSpPr>
        <p:spPr>
          <a:xfrm>
            <a:off x="219075" y="4355234"/>
            <a:ext cx="4657725" cy="76944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400" dirty="0"/>
              <a:t>Linear for all Inputs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5D64D-7BEF-455D-A050-BC4CF3327D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5840" y="1217160"/>
              <a:ext cx="11615400" cy="55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5D64D-7BEF-455D-A050-BC4CF3327D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480" y="1207800"/>
                <a:ext cx="11634120" cy="5545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168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0"/>
    </mc:Choice>
    <mc:Fallback xmlns="">
      <p:transition spd="slow" advTm="35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3945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Next Video: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Ricci Curvature Tensor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78E60-03F5-4D32-AFA5-46F99C133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770671"/>
                <a:ext cx="12192000" cy="207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7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7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𝑎𝑖𝑏</m:t>
                          </m:r>
                        </m:sub>
                        <m:sup>
                          <m:r>
                            <a:rPr lang="en-US" sz="7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78E60-03F5-4D32-AFA5-46F99C13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0671"/>
                <a:ext cx="12192000" cy="2071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35E363-9DFE-4ECD-B740-9DF28A869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224434"/>
                <a:ext cx="12192000" cy="207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US" sz="71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71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US" sz="7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7100" b="0" i="0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US" sz="7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US" sz="7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7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7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71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35E363-9DFE-4ECD-B740-9DF28A86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4434"/>
                <a:ext cx="12192000" cy="207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325E93-7250-4BFA-9268-9D3613EE6C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1120" y="3753000"/>
              <a:ext cx="3462480" cy="287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325E93-7250-4BFA-9268-9D3613EE6C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760" y="3743640"/>
                <a:ext cx="3481200" cy="2897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61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0"/>
    </mc:Choice>
    <mc:Fallback xmlns="">
      <p:transition spd="slow" advTm="12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95250" y="384306"/>
            <a:ext cx="1197757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Additional Sources on Geodesic Deviation:</a:t>
            </a:r>
          </a:p>
          <a:p>
            <a:endParaRPr lang="en-US" sz="3000" dirty="0"/>
          </a:p>
          <a:p>
            <a:r>
              <a:rPr lang="en-US" sz="2000" dirty="0">
                <a:hlinkClick r:id="rId3"/>
              </a:rPr>
              <a:t>https://www.physicsforums.com/threads/intuitive-description-of-what-the-ricci-tensor-scalar-represent.734876/</a:t>
            </a:r>
            <a:endParaRPr lang="en-US" sz="2000" dirty="0"/>
          </a:p>
          <a:p>
            <a:r>
              <a:rPr lang="en-CA" sz="2000" dirty="0">
                <a:hlinkClick r:id="rId4"/>
              </a:rPr>
              <a:t>http://math.ucr.edu/home/baez/gr/outline2.html</a:t>
            </a:r>
            <a:endParaRPr lang="en-CA" sz="2000" dirty="0"/>
          </a:p>
          <a:p>
            <a:r>
              <a:rPr lang="en-CA" sz="2000" dirty="0">
                <a:hlinkClick r:id="rId5"/>
              </a:rPr>
              <a:t>http://math.ucr.edu/home/baez/gr/geodesic.deviation.html</a:t>
            </a:r>
            <a:endParaRPr lang="en-CA" sz="2000" dirty="0"/>
          </a:p>
          <a:p>
            <a:endParaRPr lang="en-US" sz="3000" dirty="0"/>
          </a:p>
          <a:p>
            <a:r>
              <a:rPr lang="en-US" sz="4000" dirty="0"/>
              <a:t>G</a:t>
            </a:r>
            <a:r>
              <a:rPr lang="en-CA" sz="4000" dirty="0" err="1"/>
              <a:t>eodesic</a:t>
            </a:r>
            <a:r>
              <a:rPr lang="en-CA" sz="4000" dirty="0"/>
              <a:t> Deviation Equation = Jacobi Equation</a:t>
            </a:r>
          </a:p>
          <a:p>
            <a:endParaRPr lang="en-US" sz="3000" dirty="0"/>
          </a:p>
          <a:p>
            <a:r>
              <a:rPr lang="en-CA" sz="2000" dirty="0">
                <a:hlinkClick r:id="rId6"/>
              </a:rPr>
              <a:t>http://www.phys.uniroma1.it/DipWeb/web_disp/d3/dispense/ferrari/CAP14_Geodesic_Deviation</a:t>
            </a:r>
            <a:r>
              <a:rPr lang="en-CA" sz="2000">
                <a:hlinkClick r:id="rId6"/>
              </a:rPr>
              <a:t>.pdf</a:t>
            </a:r>
            <a:endParaRPr lang="en-CA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/>
              <p:nvPr/>
            </p:nvSpPr>
            <p:spPr>
              <a:xfrm>
                <a:off x="5893695" y="1082498"/>
                <a:ext cx="4697070" cy="145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72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95" y="1082498"/>
                <a:ext cx="4697070" cy="1456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BCAB75-70EA-458C-BFA0-0A65834CE30F}"/>
                  </a:ext>
                </a:extLst>
              </p:cNvPr>
              <p:cNvSpPr txBox="1"/>
              <p:nvPr/>
            </p:nvSpPr>
            <p:spPr>
              <a:xfrm>
                <a:off x="-21967" y="0"/>
                <a:ext cx="12508937" cy="9098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BCAB75-70EA-458C-BFA0-0A65834C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67" y="0"/>
                <a:ext cx="12508937" cy="9098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C1DA41-5F71-4256-99A8-CF32768D6FF5}"/>
              </a:ext>
            </a:extLst>
          </p:cNvPr>
          <p:cNvCxnSpPr/>
          <p:nvPr/>
        </p:nvCxnSpPr>
        <p:spPr>
          <a:xfrm>
            <a:off x="-737419" y="1120877"/>
            <a:ext cx="1368650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882704-6B89-463C-978E-8DE9C01B64D0}"/>
                  </a:ext>
                </a:extLst>
              </p:cNvPr>
              <p:cNvSpPr txBox="1"/>
              <p:nvPr/>
            </p:nvSpPr>
            <p:spPr>
              <a:xfrm>
                <a:off x="5668782" y="2498957"/>
                <a:ext cx="4846818" cy="80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4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882704-6B89-463C-978E-8DE9C01B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82" y="2498957"/>
                <a:ext cx="4846818" cy="8015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336859-5C71-4FE8-8276-3115BD8D7E9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41760" y="6120"/>
              <a:ext cx="3065400" cy="101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336859-5C71-4FE8-8276-3115BD8D7E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51120" y="-3240"/>
                <a:ext cx="3084120" cy="1031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28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7"/>
    </mc:Choice>
    <mc:Fallback xmlns="">
      <p:transition spd="slow" advTm="19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0034952-1951-46BB-96F0-D4665C20DE89}"/>
              </a:ext>
            </a:extLst>
          </p:cNvPr>
          <p:cNvGrpSpPr/>
          <p:nvPr/>
        </p:nvGrpSpPr>
        <p:grpSpPr>
          <a:xfrm>
            <a:off x="475663" y="3290282"/>
            <a:ext cx="2995349" cy="3271551"/>
            <a:chOff x="469624" y="-416118"/>
            <a:chExt cx="4530594" cy="49483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F64876-7481-4B60-8384-35924C43B073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D76B78-F85A-4156-8FC0-F73467B231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26C5212-4725-42A1-B9D5-D8A7BDB7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D65D2E-CA68-4892-9C66-DE4AFB51B609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8A74F0-4E30-48AA-8F56-DE28AA25C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B32F30-6212-4C8F-A089-23CFC0F43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962442-5CD6-4855-A664-80FBF9596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4FE8F1F-38FD-4B4D-B277-079BC1795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B4CCD3-FA01-46C9-95C9-F91232562F8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CE3149-6AC3-428A-9B22-FB484BE32A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66257D3-0277-4709-9970-8889AD0878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D51844-7781-46C6-AF01-00608636D6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B0065B-3257-4221-AA5F-F502962FFF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4D1002-D452-41BF-89A3-2AEC065E5124}"/>
                    </a:ext>
                  </a:extLst>
                </p:cNvPr>
                <p:cNvSpPr txBox="1"/>
                <p:nvPr/>
              </p:nvSpPr>
              <p:spPr>
                <a:xfrm>
                  <a:off x="4492131" y="2020634"/>
                  <a:ext cx="50808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4D1002-D452-41BF-89A3-2AEC065E5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131" y="2020634"/>
                  <a:ext cx="508087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680AB0-69F9-4660-B6C0-C8F53ADD72C1}"/>
                    </a:ext>
                  </a:extLst>
                </p:cNvPr>
                <p:cNvSpPr txBox="1"/>
                <p:nvPr/>
              </p:nvSpPr>
              <p:spPr>
                <a:xfrm>
                  <a:off x="2181472" y="-416118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680AB0-69F9-4660-B6C0-C8F53ADD7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472" y="-416118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74F1ED-EE9F-42BA-86E4-5311668C247F}"/>
              </a:ext>
            </a:extLst>
          </p:cNvPr>
          <p:cNvGrpSpPr/>
          <p:nvPr/>
        </p:nvGrpSpPr>
        <p:grpSpPr>
          <a:xfrm>
            <a:off x="4249097" y="3959944"/>
            <a:ext cx="3014173" cy="2644993"/>
            <a:chOff x="6797040" y="451376"/>
            <a:chExt cx="4559065" cy="400066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662B79C-6D51-43B6-BB63-7ABE19A5F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25DA59-2B43-4E62-BEE5-B8FC9D27D15D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1D93644-C025-4740-8848-9DFAA49AE330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19F0F38-D42A-4B90-9B93-0F64BA0A80AC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A5BF19-7EE1-4D23-811C-179C76994143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C23E3C3-5D93-4485-8F49-EF182783E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1C80F6E-3E42-43F2-BB0E-67CA0A80B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36C661-E9A7-493E-9FDC-F56432186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C874695-C5C5-436E-A80F-F9C2C601174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E1B91E7-DAFB-4C37-AD59-27A3EB379C4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DC26D2-A4C2-4945-987A-874155B393E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8B8A32-0D52-45DA-9092-E24B3216426F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54C3E546-F19D-46D5-A485-0E0394465109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453C768-9541-4C7D-B52D-3FE1DA0F91B3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4299EE-A9EB-4914-A138-B5D8843F00EA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D5FC64-834E-4926-BBD3-1C2F71911DD9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A5CD715-B123-496B-9F41-9EB1EE35DEB4}"/>
              </a:ext>
            </a:extLst>
          </p:cNvPr>
          <p:cNvGrpSpPr/>
          <p:nvPr/>
        </p:nvGrpSpPr>
        <p:grpSpPr>
          <a:xfrm>
            <a:off x="7449537" y="3644514"/>
            <a:ext cx="5122297" cy="4506801"/>
            <a:chOff x="7542474" y="3189755"/>
            <a:chExt cx="5122297" cy="450680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FCCE69C-9AE2-4528-AC7F-B3FB6798AD3D}"/>
                </a:ext>
              </a:extLst>
            </p:cNvPr>
            <p:cNvGrpSpPr/>
            <p:nvPr/>
          </p:nvGrpSpPr>
          <p:grpSpPr>
            <a:xfrm>
              <a:off x="7542474" y="3189755"/>
              <a:ext cx="5122297" cy="4506801"/>
              <a:chOff x="6935074" y="2851941"/>
              <a:chExt cx="6106684" cy="537290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E6771B02-4B05-4E11-A6F3-2DF5B99D2F6D}"/>
                      </a:ext>
                    </a:extLst>
                  </p14:cNvPr>
                  <p14:cNvContentPartPr/>
                  <p14:nvPr/>
                </p14:nvContentPartPr>
                <p14:xfrm>
                  <a:off x="7952897" y="4728766"/>
                  <a:ext cx="176400" cy="149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E6771B02-4B05-4E11-A6F3-2DF5B99D2F6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945601" y="4721471"/>
                    <a:ext cx="190993" cy="164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6983DAA7-E78C-436B-B8C5-E489E49B7CB7}"/>
                      </a:ext>
                    </a:extLst>
                  </p14:cNvPr>
                  <p14:cNvContentPartPr/>
                  <p14:nvPr/>
                </p14:nvContentPartPr>
                <p14:xfrm>
                  <a:off x="11642897" y="3653086"/>
                  <a:ext cx="176400" cy="2131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6983DAA7-E78C-436B-B8C5-E489E49B7C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635601" y="3645796"/>
                    <a:ext cx="190993" cy="2277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C5083EA-7B11-42CF-BE74-1F0A933246AB}"/>
                  </a:ext>
                </a:extLst>
              </p:cNvPr>
              <p:cNvGrpSpPr/>
              <p:nvPr/>
            </p:nvGrpSpPr>
            <p:grpSpPr>
              <a:xfrm>
                <a:off x="6935074" y="2851941"/>
                <a:ext cx="6106684" cy="5372904"/>
                <a:chOff x="6935074" y="2851941"/>
                <a:chExt cx="6106684" cy="5372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8E5F4CF-319D-4763-8018-F4B2FA3169DD}"/>
                    </a:ext>
                  </a:extLst>
                </p:cNvPr>
                <p:cNvGrpSpPr/>
                <p:nvPr/>
              </p:nvGrpSpPr>
              <p:grpSpPr>
                <a:xfrm>
                  <a:off x="8634156" y="2851941"/>
                  <a:ext cx="3073130" cy="4006059"/>
                  <a:chOff x="8100235" y="3083554"/>
                  <a:chExt cx="3073130" cy="4006059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2F4D5732-AB3E-4FE0-BA69-6DD893FBB19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342765" y="3083554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58" name="Ink 57">
                        <a:extLst>
                          <a:ext uri="{FF2B5EF4-FFF2-40B4-BE49-F238E27FC236}">
                            <a16:creationId xmlns:a16="http://schemas.microsoft.com/office/drawing/2014/main" id="{2F4D5732-AB3E-4FE0-BA69-6DD893FBB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5468" y="3076258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59" name="Ink 58">
                        <a:extLst>
                          <a:ext uri="{FF2B5EF4-FFF2-40B4-BE49-F238E27FC236}">
                            <a16:creationId xmlns:a16="http://schemas.microsoft.com/office/drawing/2014/main" id="{1FC13462-8D5D-434B-94AC-03A5D1220D42}"/>
                          </a:ext>
                        </a:extLst>
                      </p14:cNvPr>
                      <p14:cNvContentPartPr/>
                      <p14:nvPr/>
                    </p14:nvContentPartPr>
                    <p14:xfrm rot="21064337">
                      <a:off x="8876487" y="3369084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59" name="Ink 58">
                        <a:extLst>
                          <a:ext uri="{FF2B5EF4-FFF2-40B4-BE49-F238E27FC236}">
                            <a16:creationId xmlns:a16="http://schemas.microsoft.com/office/drawing/2014/main" id="{1FC13462-8D5D-434B-94AC-03A5D1220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21064337">
                        <a:off x="8869190" y="3361788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60" name="Ink 59">
                        <a:extLst>
                          <a:ext uri="{FF2B5EF4-FFF2-40B4-BE49-F238E27FC236}">
                            <a16:creationId xmlns:a16="http://schemas.microsoft.com/office/drawing/2014/main" id="{DAA4CE5C-1858-4A4F-B1C3-35857D7CB1BF}"/>
                          </a:ext>
                        </a:extLst>
                      </p14:cNvPr>
                      <p14:cNvContentPartPr/>
                      <p14:nvPr/>
                    </p14:nvContentPartPr>
                    <p14:xfrm rot="20343984">
                      <a:off x="8427465" y="3726278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60" name="Ink 59">
                        <a:extLst>
                          <a:ext uri="{FF2B5EF4-FFF2-40B4-BE49-F238E27FC236}">
                            <a16:creationId xmlns:a16="http://schemas.microsoft.com/office/drawing/2014/main" id="{DAA4CE5C-1858-4A4F-B1C3-35857D7CB1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20343984">
                        <a:off x="8420168" y="3718982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61" name="Ink 60">
                        <a:extLst>
                          <a:ext uri="{FF2B5EF4-FFF2-40B4-BE49-F238E27FC236}">
                            <a16:creationId xmlns:a16="http://schemas.microsoft.com/office/drawing/2014/main" id="{14ACE0C4-295D-4984-B4BF-1FEF3A6CF118}"/>
                          </a:ext>
                        </a:extLst>
                      </p14:cNvPr>
                      <p14:cNvContentPartPr/>
                      <p14:nvPr/>
                    </p14:nvContentPartPr>
                    <p14:xfrm rot="19581063">
                      <a:off x="8100235" y="4225453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61" name="Ink 60">
                        <a:extLst>
                          <a:ext uri="{FF2B5EF4-FFF2-40B4-BE49-F238E27FC236}">
                            <a16:creationId xmlns:a16="http://schemas.microsoft.com/office/drawing/2014/main" id="{14ACE0C4-295D-4984-B4BF-1FEF3A6CF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19581063">
                        <a:off x="8092938" y="4218157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4D1CE1F-6ECE-4363-A631-E33284F9AE95}"/>
                    </a:ext>
                  </a:extLst>
                </p:cNvPr>
                <p:cNvGrpSpPr/>
                <p:nvPr/>
              </p:nvGrpSpPr>
              <p:grpSpPr>
                <a:xfrm rot="21157348">
                  <a:off x="7261590" y="3595276"/>
                  <a:ext cx="5780168" cy="3322375"/>
                  <a:chOff x="7167537" y="3622636"/>
                  <a:chExt cx="4915398" cy="3322375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69" name="Ink 68">
                        <a:extLst>
                          <a:ext uri="{FF2B5EF4-FFF2-40B4-BE49-F238E27FC236}">
                            <a16:creationId xmlns:a16="http://schemas.microsoft.com/office/drawing/2014/main" id="{743CF11C-C7D2-4FDB-8C7A-45B07A6D5E60}"/>
                          </a:ext>
                        </a:extLst>
                      </p14:cNvPr>
                      <p14:cNvContentPartPr/>
                      <p14:nvPr/>
                    </p14:nvContentPartPr>
                    <p14:xfrm rot="21096319">
                      <a:off x="7167537" y="3622636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69" name="Ink 68">
                        <a:extLst>
                          <a:ext uri="{FF2B5EF4-FFF2-40B4-BE49-F238E27FC236}">
                            <a16:creationId xmlns:a16="http://schemas.microsoft.com/office/drawing/2014/main" id="{743CF11C-C7D2-4FDB-8C7A-45B07A6D5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21096319">
                        <a:off x="7161332" y="3615340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70" name="Ink 69">
                        <a:extLst>
                          <a:ext uri="{FF2B5EF4-FFF2-40B4-BE49-F238E27FC236}">
                            <a16:creationId xmlns:a16="http://schemas.microsoft.com/office/drawing/2014/main" id="{F3D71609-58B3-4BE3-8730-2CD036754E67}"/>
                          </a:ext>
                        </a:extLst>
                      </p14:cNvPr>
                      <p14:cNvContentPartPr/>
                      <p14:nvPr/>
                    </p14:nvContentPartPr>
                    <p14:xfrm rot="20551968">
                      <a:off x="7707172" y="4124663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0" name="Ink 69">
                        <a:extLst>
                          <a:ext uri="{FF2B5EF4-FFF2-40B4-BE49-F238E27FC236}">
                            <a16:creationId xmlns:a16="http://schemas.microsoft.com/office/drawing/2014/main" id="{F3D71609-58B3-4BE3-8730-2CD03675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20551968">
                        <a:off x="7700967" y="4117367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71" name="Ink 70">
                        <a:extLst>
                          <a:ext uri="{FF2B5EF4-FFF2-40B4-BE49-F238E27FC236}">
                            <a16:creationId xmlns:a16="http://schemas.microsoft.com/office/drawing/2014/main" id="{15C9426F-B757-4818-9668-8AAD7F7CA1CD}"/>
                          </a:ext>
                        </a:extLst>
                      </p14:cNvPr>
                      <p14:cNvContentPartPr/>
                      <p14:nvPr/>
                    </p14:nvContentPartPr>
                    <p14:xfrm rot="19847113">
                      <a:off x="8319925" y="4586890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1" name="Ink 70">
                        <a:extLst>
                          <a:ext uri="{FF2B5EF4-FFF2-40B4-BE49-F238E27FC236}">
                            <a16:creationId xmlns:a16="http://schemas.microsoft.com/office/drawing/2014/main" id="{15C9426F-B757-4818-9668-8AAD7F7CA1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19847113">
                        <a:off x="8313720" y="4579594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72" name="Ink 71">
                        <a:extLst>
                          <a:ext uri="{FF2B5EF4-FFF2-40B4-BE49-F238E27FC236}">
                            <a16:creationId xmlns:a16="http://schemas.microsoft.com/office/drawing/2014/main" id="{2A2509EF-4016-4A38-9226-9FE65AA9C510}"/>
                          </a:ext>
                        </a:extLst>
                      </p14:cNvPr>
                      <p14:cNvContentPartPr/>
                      <p14:nvPr/>
                    </p14:nvContentPartPr>
                    <p14:xfrm rot="19252822">
                      <a:off x="8889375" y="4869971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2" name="Ink 71">
                        <a:extLst>
                          <a:ext uri="{FF2B5EF4-FFF2-40B4-BE49-F238E27FC236}">
                            <a16:creationId xmlns:a16="http://schemas.microsoft.com/office/drawing/2014/main" id="{2A2509EF-4016-4A38-9226-9FE65AA9C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19252822">
                        <a:off x="8883170" y="4862675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37A4BA3-E2EF-4C72-8BAE-C8FB659F074D}"/>
                    </a:ext>
                  </a:extLst>
                </p:cNvPr>
                <p:cNvSpPr/>
                <p:nvPr/>
              </p:nvSpPr>
              <p:spPr>
                <a:xfrm rot="945758">
                  <a:off x="6935074" y="6038231"/>
                  <a:ext cx="4176981" cy="218661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AB038D-AB20-44B1-B923-E5789BFFAA27}"/>
                    </a:ext>
                  </a:extLst>
                </p:cNvPr>
                <p:cNvSpPr txBox="1"/>
                <p:nvPr/>
              </p:nvSpPr>
              <p:spPr>
                <a:xfrm>
                  <a:off x="7962235" y="4305815"/>
                  <a:ext cx="51129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AB038D-AB20-44B1-B923-E5789BFFA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235" y="4305815"/>
                  <a:ext cx="511294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C2867CA-999E-4D53-9D8A-02ACF1ECA57E}"/>
                    </a:ext>
                  </a:extLst>
                </p:cNvPr>
                <p:cNvSpPr txBox="1"/>
                <p:nvPr/>
              </p:nvSpPr>
              <p:spPr>
                <a:xfrm>
                  <a:off x="11583937" y="3350313"/>
                  <a:ext cx="51129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CA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C2867CA-999E-4D53-9D8A-02ACF1ECA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3937" y="3350313"/>
                  <a:ext cx="511294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890848-1808-4853-8270-3D43B9A8D493}"/>
              </a:ext>
            </a:extLst>
          </p:cNvPr>
          <p:cNvSpPr txBox="1"/>
          <p:nvPr/>
        </p:nvSpPr>
        <p:spPr>
          <a:xfrm>
            <a:off x="0" y="1179874"/>
            <a:ext cx="5586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Coordinate lines</a:t>
            </a:r>
          </a:p>
          <a:p>
            <a:r>
              <a:rPr lang="en-US" sz="4400" dirty="0"/>
              <a:t>  are just </a:t>
            </a:r>
            <a:r>
              <a:rPr lang="en-US" sz="4400" dirty="0">
                <a:solidFill>
                  <a:srgbClr val="7030A0"/>
                </a:solidFill>
              </a:rPr>
              <a:t>flows curves</a:t>
            </a:r>
          </a:p>
          <a:p>
            <a:r>
              <a:rPr lang="en-US" sz="4400" dirty="0"/>
              <a:t>  along </a:t>
            </a:r>
            <a:r>
              <a:rPr lang="en-US" sz="4400" dirty="0">
                <a:solidFill>
                  <a:srgbClr val="0070C0"/>
                </a:solidFill>
              </a:rPr>
              <a:t>basis vectors</a:t>
            </a:r>
            <a:r>
              <a:rPr lang="en-US" sz="4400" dirty="0"/>
              <a:t>.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/>
              <p:nvPr/>
            </p:nvSpPr>
            <p:spPr>
              <a:xfrm>
                <a:off x="5893695" y="1082498"/>
                <a:ext cx="4697070" cy="145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72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95" y="1082498"/>
                <a:ext cx="4697070" cy="14566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BCAB75-70EA-458C-BFA0-0A65834CE30F}"/>
                  </a:ext>
                </a:extLst>
              </p:cNvPr>
              <p:cNvSpPr txBox="1"/>
              <p:nvPr/>
            </p:nvSpPr>
            <p:spPr>
              <a:xfrm>
                <a:off x="-21967" y="0"/>
                <a:ext cx="12508937" cy="9098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BCAB75-70EA-458C-BFA0-0A65834C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67" y="0"/>
                <a:ext cx="12508937" cy="9098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C1DA41-5F71-4256-99A8-CF32768D6FF5}"/>
              </a:ext>
            </a:extLst>
          </p:cNvPr>
          <p:cNvCxnSpPr/>
          <p:nvPr/>
        </p:nvCxnSpPr>
        <p:spPr>
          <a:xfrm>
            <a:off x="-737419" y="1120877"/>
            <a:ext cx="1368650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882704-6B89-463C-978E-8DE9C01B64D0}"/>
                  </a:ext>
                </a:extLst>
              </p:cNvPr>
              <p:cNvSpPr txBox="1"/>
              <p:nvPr/>
            </p:nvSpPr>
            <p:spPr>
              <a:xfrm>
                <a:off x="5687832" y="2403707"/>
                <a:ext cx="4846818" cy="10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882704-6B89-463C-978E-8DE9C01B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32" y="2403707"/>
                <a:ext cx="4846818" cy="10843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F72ED1-5D16-4638-A76C-A70835DB6CA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9120" y="96120"/>
              <a:ext cx="10210320" cy="518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F72ED1-5D16-4638-A76C-A70835DB6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9760" y="86760"/>
                <a:ext cx="10229040" cy="5204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46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172">
        <p:fade/>
      </p:transition>
    </mc:Choice>
    <mc:Fallback xmlns="">
      <p:transition spd="med" advTm="631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-29497" y="0"/>
                <a:ext cx="12508937" cy="42872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9600" dirty="0"/>
              </a:p>
              <a:p>
                <a:endParaRPr lang="en-US" sz="9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  <a:p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97" y="0"/>
                <a:ext cx="12508937" cy="428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9EFA3-1231-412C-AF4C-6895C81B4175}"/>
                  </a:ext>
                </a:extLst>
              </p:cNvPr>
              <p:cNvSpPr txBox="1"/>
              <p:nvPr/>
            </p:nvSpPr>
            <p:spPr>
              <a:xfrm>
                <a:off x="7678728" y="1155797"/>
                <a:ext cx="4261936" cy="10840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sz="5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5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C9EFA3-1231-412C-AF4C-6895C81B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728" y="1155797"/>
                <a:ext cx="4261936" cy="1084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F1CDF8-987E-46A1-ADA5-3F589B99E5F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77040" y="37440"/>
              <a:ext cx="7507440" cy="336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F1CDF8-987E-46A1-ADA5-3F589B99E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7680" y="28080"/>
                <a:ext cx="7526160" cy="3380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12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48"/>
    </mc:Choice>
    <mc:Fallback xmlns="">
      <p:transition spd="slow" advTm="33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29497" y="0"/>
                <a:ext cx="12452833" cy="69281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5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  <m:sup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5400" b="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5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5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5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5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sub>
                    </m:sSub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5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4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  <m:sup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  <m:sup>
                          <m:r>
                            <a:rPr lang="en-US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800" dirty="0"/>
              </a:p>
              <a:p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4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7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7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7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47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7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47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7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7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7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7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47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4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7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7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4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7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7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7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  <m:sup>
                          <m:r>
                            <a:rPr lang="en-US" sz="47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7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𝑎𝑖</m:t>
                          </m:r>
                        </m:sub>
                        <m:sup>
                          <m: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7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47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47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7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7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  <m:sup>
                          <m:r>
                            <a:rPr lang="en-US" sz="47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7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  <m:sup>
                          <m:r>
                            <a:rPr lang="en-US" sz="47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7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700" dirty="0"/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52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2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5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n-US" sz="5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5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52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2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5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n-US" sz="5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5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5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2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5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sub>
                            <m:sup>
                              <m: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5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5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2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5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𝑏𝑗</m:t>
                              </m:r>
                            </m:sub>
                            <m:sup>
                              <m:r>
                                <a:rPr lang="en-US" sz="5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5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7" y="0"/>
                <a:ext cx="12452833" cy="6928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1DC2D5-D134-4A81-BB5A-DB08568DFC4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0680" y="1993680"/>
              <a:ext cx="11153520" cy="353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1DC2D5-D134-4A81-BB5A-DB08568DF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320" y="1984320"/>
                <a:ext cx="11172240" cy="355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06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76"/>
    </mc:Choice>
    <mc:Fallback xmlns="">
      <p:transition spd="slow" advTm="50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/>
              <p:nvPr/>
            </p:nvSpPr>
            <p:spPr>
              <a:xfrm>
                <a:off x="133350" y="219197"/>
                <a:ext cx="11992707" cy="48248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5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sub>
                    </m:sSub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5400" b="0" i="1" dirty="0">
                  <a:latin typeface="Cambria Math" panose="02040503050406030204" pitchFamily="18" charset="0"/>
                </a:endParaRPr>
              </a:p>
              <a:p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5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5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5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5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5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n-US" sz="5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𝑎𝑖</m:t>
                              </m:r>
                            </m:sub>
                            <m:sup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5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𝑏𝑗</m:t>
                              </m:r>
                            </m:sub>
                            <m:sup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𝑐𝑎𝑏</m:t>
                              </m:r>
                            </m:sub>
                            <m:sup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d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CAC50-FFD6-4D86-A635-898445FD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19197"/>
                <a:ext cx="11992707" cy="4824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/>
              <p:nvPr/>
            </p:nvSpPr>
            <p:spPr>
              <a:xfrm>
                <a:off x="105774" y="5471466"/>
                <a:ext cx="11961289" cy="105003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8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𝑐𝑎𝑏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𝑎𝑖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F148D-2AAF-4378-B352-F2726B110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4" y="5471466"/>
                <a:ext cx="1196128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4A27F2-BF24-4C34-9B58-BA8A0333B7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3000" y="3519720"/>
              <a:ext cx="10634400" cy="180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4A27F2-BF24-4C34-9B58-BA8A0333B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640" y="3510360"/>
                <a:ext cx="10653120" cy="1821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55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8"/>
    </mc:Choice>
    <mc:Fallback xmlns="">
      <p:transition spd="slow" advTm="20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.6|13.1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4|8.3|1.5|1.5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1.7|7.8|9.9|15.3|6.6|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2.5|3.5|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0.6|0.3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6.7|3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3|7.2|27.1|1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8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2|8.6|15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|11.2|1.8|6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9|6.9|6.9|16.6|4|15.7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.9|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6|9.5|10.2|45.8|25.8|20|16.6|1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4.9|5.8|4.9|17.4|14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4.3|2.7|7|11.7|8.6|5|5.8|4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|5.5|0.5|0.5|0.4|5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5.9|1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3|9.6|5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7.3|1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25.5|4.9|7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6|1.9|0.6|0.7|0.8|1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8.9|3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1.6|0.5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8|9|19.9|8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|2.2|4.6|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1936</Words>
  <Application>Microsoft Office PowerPoint</Application>
  <PresentationFormat>Widescreen</PresentationFormat>
  <Paragraphs>352</Paragraphs>
  <Slides>41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PowerPoint Presentation</vt:lpstr>
      <vt:lpstr>Riemann Curvature Tensor  Components + Symmetries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Video: Ricci Curvature Tensor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26</cp:revision>
  <dcterms:created xsi:type="dcterms:W3CDTF">2019-06-01T07:42:18Z</dcterms:created>
  <dcterms:modified xsi:type="dcterms:W3CDTF">2022-01-09T18:37:34Z</dcterms:modified>
</cp:coreProperties>
</file>