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3.xml" ContentType="application/vnd.ms-office.inkAction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ink/inkAction16.xml" ContentType="application/vnd.ms-office.inkAction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Action17.xml" ContentType="application/vnd.ms-office.inkAction+xml"/>
  <Override PartName="/ppt/tags/tag19.xml" ContentType="application/vnd.openxmlformats-officedocument.presentationml.tags+xml"/>
  <Override PartName="/ppt/ink/inkAction18.xml" ContentType="application/vnd.ms-office.inkAction+xml"/>
  <Override PartName="/ppt/tags/tag20.xml" ContentType="application/vnd.openxmlformats-officedocument.presentationml.tags+xml"/>
  <Override PartName="/ppt/ink/inkAction19.xml" ContentType="application/vnd.ms-office.inkAction+xml"/>
  <Override PartName="/ppt/tags/tag21.xml" ContentType="application/vnd.openxmlformats-officedocument.presentationml.tags+xml"/>
  <Override PartName="/ppt/ink/inkAction20.xml" ContentType="application/vnd.ms-office.inkAction+xml"/>
  <Override PartName="/ppt/ink/inkAction21.xml" ContentType="application/vnd.ms-office.inkAction+xml"/>
  <Override PartName="/ppt/tags/tag22.xml" ContentType="application/vnd.openxmlformats-officedocument.presentationml.tags+xml"/>
  <Override PartName="/ppt/ink/inkAction22.xml" ContentType="application/vnd.ms-office.inkAction+xml"/>
  <Override PartName="/ppt/tags/tag23.xml" ContentType="application/vnd.openxmlformats-officedocument.presentationml.tags+xml"/>
  <Override PartName="/ppt/ink/inkAction23.xml" ContentType="application/vnd.ms-office.inkAction+xml"/>
  <Override PartName="/ppt/ink/inkAction24.xml" ContentType="application/vnd.ms-office.inkAction+xml"/>
  <Override PartName="/ppt/tags/tag24.xml" ContentType="application/vnd.openxmlformats-officedocument.presentationml.tags+xml"/>
  <Override PartName="/ppt/ink/inkAction25.xml" ContentType="application/vnd.ms-office.inkAction+xml"/>
  <Override PartName="/ppt/tags/tag25.xml" ContentType="application/vnd.openxmlformats-officedocument.presentationml.tags+xml"/>
  <Override PartName="/ppt/ink/inkAction26.xml" ContentType="application/vnd.ms-office.inkAction+xml"/>
  <Override PartName="/ppt/tags/tag26.xml" ContentType="application/vnd.openxmlformats-officedocument.presentationml.tags+xml"/>
  <Override PartName="/ppt/ink/inkAction27.xml" ContentType="application/vnd.ms-office.inkAction+xml"/>
  <Override PartName="/ppt/ink/inkAction28.xml" ContentType="application/vnd.ms-office.inkAction+xml"/>
  <Override PartName="/ppt/tags/tag27.xml" ContentType="application/vnd.openxmlformats-officedocument.presentationml.tags+xml"/>
  <Override PartName="/ppt/ink/inkAction29.xml" ContentType="application/vnd.ms-office.inkAction+xml"/>
  <Override PartName="/ppt/ink/inkAction30.xml" ContentType="application/vnd.ms-office.inkAction+xml"/>
  <Override PartName="/ppt/ink/inkAction31.xml" ContentType="application/vnd.ms-office.inkAction+xml"/>
  <Override PartName="/ppt/ink/inkAction32.xml" ContentType="application/vnd.ms-office.inkAction+xml"/>
  <Override PartName="/ppt/tags/tag28.xml" ContentType="application/vnd.openxmlformats-officedocument.presentationml.tags+xml"/>
  <Override PartName="/ppt/ink/inkAction33.xml" ContentType="application/vnd.ms-office.inkAction+xml"/>
  <Override PartName="/ppt/ink/inkAction34.xml" ContentType="application/vnd.ms-office.inkAction+xml"/>
  <Override PartName="/ppt/tags/tag29.xml" ContentType="application/vnd.openxmlformats-officedocument.presentationml.tags+xml"/>
  <Override PartName="/ppt/ink/inkAction35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Action36.xml" ContentType="application/vnd.ms-office.inkAction+xml"/>
  <Override PartName="/ppt/tags/tag32.xml" ContentType="application/vnd.openxmlformats-officedocument.presentationml.tags+xml"/>
  <Override PartName="/ppt/ink/inkAction37.xml" ContentType="application/vnd.ms-office.inkAction+xml"/>
  <Override PartName="/ppt/tags/tag33.xml" ContentType="application/vnd.openxmlformats-officedocument.presentationml.tags+xml"/>
  <Override PartName="/ppt/ink/inkAction38.xml" ContentType="application/vnd.ms-office.inkAction+xml"/>
  <Override PartName="/ppt/tags/tag34.xml" ContentType="application/vnd.openxmlformats-officedocument.presentationml.tags+xml"/>
  <Override PartName="/ppt/ink/inkAction39.xml" ContentType="application/vnd.ms-office.inkAction+xml"/>
  <Override PartName="/ppt/tags/tag35.xml" ContentType="application/vnd.openxmlformats-officedocument.presentationml.tags+xml"/>
  <Override PartName="/ppt/ink/inkAction40.xml" ContentType="application/vnd.ms-office.inkAction+xml"/>
  <Override PartName="/ppt/tags/tag36.xml" ContentType="application/vnd.openxmlformats-officedocument.presentationml.tags+xml"/>
  <Override PartName="/ppt/ink/inkAction41.xml" ContentType="application/vnd.ms-office.inkAction+xml"/>
  <Override PartName="/ppt/tags/tag37.xml" ContentType="application/vnd.openxmlformats-officedocument.presentationml.tags+xml"/>
  <Override PartName="/ppt/ink/inkAction42.xml" ContentType="application/vnd.ms-office.inkAction+xml"/>
  <Override PartName="/ppt/tags/tag38.xml" ContentType="application/vnd.openxmlformats-officedocument.presentationml.tags+xml"/>
  <Override PartName="/ppt/ink/inkAction43.xml" ContentType="application/vnd.ms-office.inkAction+xml"/>
  <Override PartName="/ppt/tags/tag39.xml" ContentType="application/vnd.openxmlformats-officedocument.presentationml.tags+xml"/>
  <Override PartName="/ppt/ink/inkAction44.xml" ContentType="application/vnd.ms-office.inkAction+xml"/>
  <Override PartName="/ppt/ink/inkAction45.xml" ContentType="application/vnd.ms-office.inkAction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46.xml" ContentType="application/vnd.ms-office.inkAction+xml"/>
  <Override PartName="/ppt/tags/tag41.xml" ContentType="application/vnd.openxmlformats-officedocument.presentationml.tags+xml"/>
  <Override PartName="/ppt/ink/inkAction47.xml" ContentType="application/vnd.ms-office.inkAction+xml"/>
  <Override PartName="/ppt/tags/tag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1086" r:id="rId2"/>
    <p:sldId id="520" r:id="rId3"/>
    <p:sldId id="837" r:id="rId4"/>
    <p:sldId id="937" r:id="rId5"/>
    <p:sldId id="1013" r:id="rId6"/>
    <p:sldId id="938" r:id="rId7"/>
    <p:sldId id="954" r:id="rId8"/>
    <p:sldId id="1120" r:id="rId9"/>
    <p:sldId id="928" r:id="rId10"/>
    <p:sldId id="1126" r:id="rId11"/>
    <p:sldId id="834" r:id="rId12"/>
    <p:sldId id="1089" r:id="rId13"/>
    <p:sldId id="1090" r:id="rId14"/>
    <p:sldId id="1088" r:id="rId15"/>
    <p:sldId id="1092" r:id="rId16"/>
    <p:sldId id="1085" r:id="rId17"/>
    <p:sldId id="1093" r:id="rId18"/>
    <p:sldId id="1094" r:id="rId19"/>
    <p:sldId id="1142" r:id="rId20"/>
    <p:sldId id="1095" r:id="rId21"/>
    <p:sldId id="1096" r:id="rId22"/>
    <p:sldId id="1097" r:id="rId23"/>
    <p:sldId id="1098" r:id="rId24"/>
    <p:sldId id="1099" r:id="rId25"/>
    <p:sldId id="1100" r:id="rId26"/>
    <p:sldId id="1101" r:id="rId27"/>
    <p:sldId id="1102" r:id="rId28"/>
    <p:sldId id="1103" r:id="rId29"/>
    <p:sldId id="1104" r:id="rId30"/>
    <p:sldId id="1105" r:id="rId31"/>
    <p:sldId id="1127" r:id="rId32"/>
    <p:sldId id="1128" r:id="rId33"/>
    <p:sldId id="1129" r:id="rId34"/>
    <p:sldId id="1143" r:id="rId35"/>
    <p:sldId id="1133" r:id="rId36"/>
    <p:sldId id="1135" r:id="rId37"/>
    <p:sldId id="1137" r:id="rId38"/>
    <p:sldId id="1134" r:id="rId39"/>
    <p:sldId id="1138" r:id="rId40"/>
    <p:sldId id="1139" r:id="rId41"/>
    <p:sldId id="1140" r:id="rId42"/>
    <p:sldId id="1141" r:id="rId43"/>
    <p:sldId id="930" r:id="rId44"/>
    <p:sldId id="1144" r:id="rId45"/>
    <p:sldId id="1107" r:id="rId46"/>
    <p:sldId id="1108" r:id="rId47"/>
    <p:sldId id="1109" r:id="rId48"/>
    <p:sldId id="1121" r:id="rId49"/>
    <p:sldId id="1106" r:id="rId50"/>
    <p:sldId id="1122" r:id="rId51"/>
    <p:sldId id="1123" r:id="rId52"/>
    <p:sldId id="1111" r:id="rId53"/>
    <p:sldId id="1112" r:id="rId54"/>
    <p:sldId id="1113" r:id="rId55"/>
    <p:sldId id="1114" r:id="rId56"/>
    <p:sldId id="1115" r:id="rId57"/>
    <p:sldId id="1119" r:id="rId58"/>
    <p:sldId id="11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031"/>
    <a:srgbClr val="95692F"/>
    <a:srgbClr val="777521"/>
    <a:srgbClr val="4F5222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406AE-0C88-4752-B160-FFCC103F77D5}" v="2" dt="2022-01-09T21:43:19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1993" autoAdjust="0"/>
  </p:normalViewPr>
  <p:slideViewPr>
    <p:cSldViewPr snapToGrid="0">
      <p:cViewPr varScale="1">
        <p:scale>
          <a:sx n="39" d="100"/>
          <a:sy n="39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06:48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494">
    <iact:property name="dataType"/>
    <iact:actionData xml:id="d0">
      <inkml:trace xmlns:inkml="http://www.w3.org/2003/InkML" xml:id="stk0" contextRef="#ctx0" brushRef="#br0">9937 14057 801 0,'1'-14'265'30,"4"6"-135"-29,-1-1-30-1,6-1-39 0,11-3-26 4,5-4 8 4,1 3-8 0,5 0 0 0,0 3 1-2,4 5 5 2,5 4 3 0,2 2 6 0,7 0-11-2,5 0-11 2,0 0-7 0,3 0-8 0,-2 0-5-1,1 0 3 0,-1 0 5 3,11 0-2-4,4 0 1 1,3-4 2 0,10 4 0 2,-3 0-3-2,2 0-2-1,-11 0-6 2,-7 0 1 0,-5 0-4 0,-4 0 2-2,-11 0-2 2,8 4 2 0,-7 4-2 0,5-2 1-2,4-1 1 2,7-5-3 0,5 0 4 0,-3 0-3-2,-1 0 1 3,-6 0 1-2,-8 0-1 1,-4 0 0-1,-6 0-3 0,6 0 1 2,2 0 0-1,6 0 1-2,-1 0 3 1,3 0 0 1,-1 0-2 0,-8 0 2-2,4 0-2 2,-13 0-3 0,-2 0 6-2,7 0-3 2,2-3 1 0,6-1-2 0,7-3 0 0,2-2 0-2,7-2-1 2,-4 1 0 0,-1-2-1 1,0 4 0-1,-12-1-1-3,-1 4 4 5,-9 2-3-5,6-1 3 2,0 4-2 2,-2 0-2-1,5-3 0 0,1 1 0-2,2-1 0 1,3 3 0 2,2 0 0-1,-1 0 0-3,-2 0 0 5,-6 0 0-3,6 5 0 1,-5 10 0-2,4 0 0 2,-4-5 0-1,5-3 0 2,-1-5 0-3,3-2 0 2,2 0 0 0,-3 0 0 0,2 0 0-2,-8 0 0 4,4 0 0-5,-4 0 0 4,4 0 0-3,0 0 0 2,1 0 0 0,3 0 0 1,-4 0 0-4,3 0 0 2,-10 0 0 2,5 0 0-2,-7 0 0-1,3 0 0 3,-1 0 0-1,5 0 0-1,-4 0 0 0,-1 3 0 0,9-1 0 2,2-2 0-4,-1 0 0 3,0 0 0 0,2 0 0 0,1 0 0 0,1 0 0-1,-2 0 0 0,-1 0 0 1,-5 0 0 0,-5 0 0-1,-2 0-4 0,-1 0 0 1,5 0 3 0,-1 0-1-1,6 0-1 0,-3-5 2 1,2 0 0 0,0 5 1-1,-6-4 0 0,-4 4 4 2,-3 0-1-2,2 0-3-1,0 0 0 2,2 0 0 0,6 0 0 0,5 0-1-2,3 0 0 2,1 4 1 0,1 4 3 1,2-3-3-4,-9-2 0 3,-1-3-1 0,-11 0-1 1,-2 0 0-4,-3 0 0 4,-2 0 1-2,2 0 0 1,-2 0-2-1,4 0 2 0,-7 0-1 2,-1 0 2-1,-2 0 3-3,4 0-1 3,-1 0-1 0,7 0 0 0,-4 0 0-2,6 0 0 2,-1 0 0 0,-8 0-2 1,4 0 2-4,-4 0-2 3,6 0 1 0,5 0-1 0,4 0 1-1,4 0 1 0,-3 0 1 2,-2 0-1-2,-6 0 4 0,-15 0-4 1,-10 0 0 1,-6 0-1-2,-7 0-3-1,0 0-41 2,0 5-60-1,-52-1-89 1,-57-4-20-2,48 0-112 2,-8 2-594 2</inkml:trace>
    </iact:actionData>
  </iact:action>
  <iact:action type="add" startTime="12576">
    <iact:property name="dataType"/>
    <iact:actionData xml:id="d1">
      <inkml:trace xmlns:inkml="http://www.w3.org/2003/InkML" xml:id="stk1" contextRef="#ctx0" brushRef="#br0">7589 15942 603 0,'0'0'302'7,"0"0"-131"1,0 0-34 0,0 0-24-2,0 0-36 2,0 0-25 0,0 0-3 0,108-14-8-2,-63 14-1 2,12 0 3 0,7 0-8 0,2 0-4-1,8 9-8 0,6-4-1 2,4 1 3-2,12 0-1-1,1-5-5 4,-6 3 1-4,2-4-5 2,-12 0-5-2,-13 0 10 2,-5 4-3 1,-10 0 2-1,-3 1-10-3,-3 3 3 3,1-3 2 0,4 3-4 1,-4-8-1-3,6 0 0 2,1 0-5-1,-7 0-1 1,1 0-1-1,-8 0-1 1,-1 0 5 0,-5 0-3 0,4 0 4 0,6 0 2-2,-3 0-3 1,4-6-4 1,-5 6 0-2,0 0-1 2,1 0 1 0,-2 0 3 1,1 0-3-4,-1 0 2 3,4 0-2 0,1 0 5 0,0 0-7 0,-5-2 3-1,4-3-3 1,-1-3 1-1,7 3 3 0,-7 5-4 0,2 0 0 2,1-4 0-2,1 4 0-1,-1 0 0 2,-1-4 0 0,7 0 0 0,-4 4 0-2,4 0 0 2,-4 0 0 0,1 0 0 0,-4 0 0-2,-1-1 0 2,-4 1 0 0,4 0 0 0,-3 0 0-2,1 0 0 2,1 0 0 0,1 0 0 0,3 0 0-1,3 0 0 0,-4 0 0 2,5 0 0-2,-5 0 0-1,2 0 0 2,-2 0 0 0,1 0 0 0,4 0 0-2,-2 0 0 2,2 0 0 0,-5 0 0 1,-3 0 0-3,2 0 0 2,-1 0 0-1,-1 0 0 1,4 0 0 1,3 0 0-3,0 0 0 1,-2 0 0 1,1 0 0-1,2 0 0 0,-4 0 0 2,6 0 0-2,-7 1 0 0,-4 7 0 0,-3-4 0 1,-3-4 0 0,1 5 0-1,-4-1 0 0,2-4 0 1,-2 0 0 1,6 0 0-3,-1 0 0 1,-2 0 0 2,5 0 0-2,5 4 0 0,2 1 0 0,-2-3 0 2,1 4 0-2,-2-6 0 0,-6 0 0 0,-6 0 0 2,-10 0 0-1,-10 0 0-3,-2 0 0 3,-10 0 0 0,2 0 0 0,-3 0 0-2,0 0 0 2,0 0 0 0,0 6-8 0,0 5-82-2,-39 6-68 2,4-8-120 0,-14 4-137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3:34.8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533">
    <iact:property name="dataType"/>
    <iact:actionData xml:id="d0">
      <inkml:trace xmlns:inkml="http://www.w3.org/2003/InkML" xml:id="stk0" contextRef="#ctx0" brushRef="#br0">8602 5500 699 0,'0'0'193'29,"0"0"-107"-28,0 0-43-1,0 0-24 0,0 0 7 6,0 0 19 1,3 99 18 1,-3-64-16 0,0-1-5-2,0 3 0 2,0-4-9 0,0-5-6 1,0 0-6-2,0-6-6-1,0-7 4 2,0-1 0 0,0-11-1-1,0-1-3 3,0-2-2-5,0 0 3 2,0 0-11 1,0 0 2 0,0 0 9 0,0 0 4-2,0 0-3 4,10 0-3-5,4 0-6 3,2 0-4-2,8 6 12 2,-4-4 3 0,0 3 4 0,-1 3 2 1,-2-6-2-4,4 1 1 3,-2 1-7 0,-2-4-5 0,3 0-10-1,-4 0 7 0,5 0-9 1,2 0 9 2,1 0-4-4,0 0-2 1,-1 0 7 1,3 0 1 0,-6-7 6-3,3 5-3 4,-5 2 4-1,-4 0-8 0,11 0 3-2,-9 0-2 2,11 0-4 0,1 0 0 0,-1 0-2-2,-1 0-3 2,-1 0 4 2,-2 0-2-4,1 0-1 0,-4 0 5 2,6 0-3 0,1 2 2 0,0 1-5-1,3-3 3 0,0 0-1 1,4 0-3-1,2 0 2 0,0 4-2 1,-5-4 6 0,2 4 1 0,-5 2 1 0,5-3-6-2,-3 2 4 2,-1-2-2-1,2-3-4 0,-1 0 0 1,-2 0 0 0,5 0-1-3,-7 0 1 4,5 0 0-1,-4 0 0 0,-1 0 4-2,0 0 1 4,2 0 1-4,-5 0-2 2,2 0-4-2,-1 0 1 2,-3 0 0 0,-4 0 0 0,0 0-1 0,8 0 3-2,-3 0-2 2,-2 0 0 0,3 0 1 1,0 0-1-4,1 0-2 3,0 0 0 0,2 0 0 0,-4 0 2-2,3 0-3 2,2-3 3 0,-1-2-2 0,-2 2 2-2,3 1-2 2,-1 2 0 1,0-4 0-2,-1 4 0-1,-5 0 0 2,9-4 0 0,2 4 0 0,2 0 0-2,-1 0 0 2,4-4 0 0,0 1 0 0,4 1 0-2,-11-5 0 2,2 6 0 0,-6-4 0 0,1-3 0-2,0 6 0 2,-5 2 0 0,2-5 0-2,-3 5 0 2,0-4 0 0,-4 1 0 0,-4 0 0-2,-3 3 0 4,1-2 0-4,0 2 0 2,-3 0 0 0,6 0 0-2,-3 0 0 2,-4 0 0 0,1 0 0 0,-2 0 0-2,-5 0 0 2,3 0 0 0,-3 0 0 0,0 0 0-2,0 0 0 2,0 0 0 0,0 0 0 0,0 0 0-2,0 0 0 2,0 0 0 0,0 0 0 0,0 0 0-2,0-3 0 2,0 3 0 0,0 0-3 0,0-9 2-2,0-12-5 2,0-20 1 0,0-8 5 0,0-8 0-2,0 5 0 4,0 8 1-2,0 6-1-1,0 4-1-1,0 8 1 2,0 12 1-1,0 3 0 2,0 8-1-4,0 3-3 5,0 0-23-3,0 0-45 1,0 0-42-4,0 0-121 6,0 0-184-3</inkml:trace>
    </iact:actionData>
  </iact:action>
  <iact:action type="add" startTime="18711">
    <iact:property name="dataType"/>
    <iact:actionData xml:id="d1">
      <inkml:trace xmlns:inkml="http://www.w3.org/2003/InkML" xml:id="stk1" contextRef="#ctx0" brushRef="#br0">14906 8282 689 0,'14'0'280'7,"-6"0"-131"0,-1 0-42 0,-3 13-17 1,4 8-30 0,-7 1-24-2,-1 0-11 2,0 3-4 1,0 0-2-2,0 1-2-1,3 0 3 2,6-10 13 2,-7 1-1-4,3-1-4 0,2 2-6 3,-1 1 2-2,1 5-10 1,0 1-7-2,2-1-2 2,0 2-1 0,-1-3 2 0,3-7 4-2,2-3 2 2,-6-3-6 0,6-8 3 0,0-2-6-1,10 0 1 0,2 0 2 2,2 0-4-2,10 0 5-1,2 4 3 2,1-4 7 3,1 3 1-5,-1 1-1 0,-3 0-1 2,2-2-5 0,-1 1 3 0,-2-3-4-2,7 4-2 2,8-4-1 0,-5 0-2-1,5 0-4 0,3 0 10 1,-5 0-1 0,2 0 0 0,-5 1 2-1,-1 3-4 0,0-4 0 1,3 3 1 0,0-3-2-2,4 0-2 2,0 0 2 0,8 0 1 0,-1 0 2 0,5 5-2-2,0 0 3 2,5 2 1 0,1-2-6-2,2-3-3 2,-2-2-1 0,-1 3 3-1,1 4-4 0,-9-5 5 1,3 3-2 0,-5-2-1 0,2 0-3-2,4 0 0 2,6 1 0 1,2-2 0-2,-1-2 0 2,5 0 0-4,-3 0 0 3,0 0 0 0,0 0 0-2,2 0 0 2,-2-2 0 0,6-11 0 0,-3 2 0-2,0 3 0 2,-6-1 0 0,-2 5 0 3,2 4 0-8,2 0 0 5,8 0 0 0,-4 0 0-1,-3 0 0 0,-3 0 0 0,-12 0 0 2,-5 0 0-1,-11 0 0-2,-11 0 0 2,-7 1 0 0,-9 2 0 0,-2 1 0-3,-3-4 0 4,-9 0 0-2,1 0 0 2,-3 0 0-1,0 0 0-2,0 0 0 1,0 0 0 1,0 0 0 0,0 0 0 1,0-17 0-3,0-28 0 2,0-14 0-2,0 0 0 2,0 5 0 0,0 12 0 0,0 9 0-2,0 6 0 2,0 17 0 0,0 6 0 0,0 4-58-2,-10 0-46 2,-7 20-64-1,5 4-106 4,8 0-248-7</inkml:trace>
    </iact:actionData>
  </iact:action>
  <iact:action type="add" startTime="20721">
    <iact:property name="dataType"/>
    <iact:actionData xml:id="d2">
      <inkml:trace xmlns:inkml="http://www.w3.org/2003/InkML" xml:id="stk2" contextRef="#ctx0" brushRef="#br0">15964 8779 492 0,'0'0'311'7,"0"0"-159"0,0 0-49 1,0 0-30-1,0 0-15-1,0 0-22 2,0 0-13 0,-29 115 4 0,12-70 2 0,-2 8 12-2,0 16-3 2,-3 0-4 0,2 1-10-2,3-8-9 2,2-8 2 0,4-15-12 0,-1-8-2-2,6-9 1 2,3-11 0 0,-1-2-1 1,4-6 0-4,0 2 3 4,0 10-1-2,0 4-2 2,-3 7 5-4,0 1 0 3,2-10-7 2,-4-8 1-1,1-4-1-1,4-5 0-2,0 0 0 2,0 0-1-2,0 0 0 0,0 0-2 2,0 0-2 0,0 0 2 0,0 0 2 0,-3 0 0-2,-1 8-1 2,-6 1 0 0,-1 6 1-2,7-7 0 2,0-3 1 0,4-5 1 0,0 0-2 2,0 0 1-6,0 0-1 4,0 0-1 0,0 4 1-1,0 1 2 0,0-2-2 1,-5 0 0 0,5-3-1-2,-3 0 2 2,3 0-2 0,0 0 1 1,0 2 0-4,0-2 1 3,0 5 0 1,0 2 0-1,0-2-1-1,0 2 2-2,0-7-2 4,0 0 2-1,0 0-2 0,0 0-2-2,0 0-2 2,-2 0-2 0,0-24-5 0,-1-5 5-1,-6 2 6 0,2 2 1 1,-3 3 0 0,-2-3-1-2,-1-2 0 2,-2-3 0 0,1 5 0-2,1 5 0 3,9 6 0-2,1 9-2 2,3 1 2-4,0 4 0 3,0 0 2 0,0 0 0 0,0 0-2 0,0 0 0-2,0-3 1 4,0-7-1-5,0-7 0 4,0 0 0-3,0-1 1 3,0 5-1-2,0 7 0 0,0 4-1 0,0 2 0 1,0 0 1 0,0 0 0 0,0 0 2-2,0 0 2 2,0 0 1 0,0 0 0-3,0 0 7 4,6 18 11-1,8 5-9 0,-3 9-3-2,2-2 5 2,-6 7-6 0,2-1-4 0,-2-1 5-1,-3-8-3 0,-1-5 0 1,3-5 0 0,-2-2 5 0,2 0-4-2,4-2 5 2,-3 1-2 2,5-1-1-4,0-1 1 0,-2-4 2 4,0-4-2-3,3-4 6-1,7 0-3 1,1 0 0 1,6 0-6 0,2-24-7 0,2-1 2-1,-2 0-3 1,-5 0 4-1,-4 6 0 0,-4 2-2 0,-5 2 0 2,-1 7 0-2,-3 6-3-1,-4 2-1 2,-3 0 1 0,0 0 0 0,0 0-2-2,0 0-27 2,6 8-50 0,-2 6-109 0,-1 8-105-2</inkml:trace>
    </iact:actionData>
  </iact:action>
  <iact:action type="add" startTime="33419">
    <iact:property name="dataType"/>
    <iact:actionData xml:id="d3">
      <inkml:trace xmlns:inkml="http://www.w3.org/2003/InkML" xml:id="stk3" contextRef="#ctx0" brushRef="#br1">10769 16600 522 0,'0'-6'265'6,"0"6"-117"2,0-2-37-1,0 2-19 2,0-3-21-3,0 1-12 1,0-2-2 1,0 0-19 0,0 2-5-1,-7 2 6 0,-2 0-10 1,-1 0-9 0,-3 0-4-2,0-3-4 2,3 3 7 0,-8 0-2 0,7 0-1-2,-10 0-2 2,4 0-3 0,-2 0-4 0,-3 0 1-2,4 0-2 2,3 0 3 0,-2 0-5 0,8 0 4-2,-6 0 3 2,2 0-2 0,0 0-5 0,2 3-2-1,-1-3-2 2,2 2 1-2,0 2 0 0,-6 5-1-1,1-1 2 4,-5 3 0-4,4 4 3 3,2-7-2-4,-2 6 0 4,4-1-1-1,-2-1 0 0,1 3 1 0,5-2-2-2,0 1 4 2,-1 4-3-1,5-5 2 0,-2-2 0 1,-4 4-1 0,0-1-3 0,4-1 1-2,-2 1 1 2,4 3-1 0,-5 9 1 0,5-1-2-2,1 3 0 2,-4 2 1 0,1-4 0 0,-1 2-1-2,1-7 0 2,5-2 0 0,-4 3 0 0,1-2 0-2,4 5 2 2,-3-5 0 0,3-6-2-1,0 8 6 0,0-1-5 1,0-2 1 0,0 6 0 0,0-3-2-2,0-2 2 4,0-3-2-4,0-2 6 0,0-5 2 2,3 4 7 0,7-1-8 0,3-1 2 0,3 0-3-2,1 2 0 2,4-3-2 0,2 4-2 0,0-5 3 0,3-2-3-3,-1 4 4 4,-5-7-5-1,3-5 2 0,1 3-2-2,-1 0 0 2,3 1 0-1,-9-4-1 0,6 2 1 1,-5 6 1 0,-1-8 5 0,-1 7-7 0,2-2 6-2,-5-5-4 2,-3 0-1 0,3 0-1-2,7 0-1 2,-4 0-1 0,3 0 1 0,-3 0 0-2,4 0 2 2,-1 0 0 0,-2 0-1 0,-1 0 1-2,-3 0-1 2,2 0-2 0,2-5 0 0,2-19-1-1,-1 4 1 0,-3-5-1 1,6 0 3 0,-5 1-3-2,-2-8 3 2,2 2-1 0,-6-2 0 0,2-1 0-2,-5-12 1 2,-3 2-1 0,4-2 2 1,-8 3-3-4,0-3 2 2,0 4-1 3,0-6 1-3,0 10-1-1,0 3 1 4,0 11-1-4,0 6 0 2,0 5 1-1,0 2 0 0,0 1 1 2,0-12-2-2,0-1 1-2,0 3 0 4,0-1-2-1,-10 0 2 0,4 2-1-2,-6 6 0 3,-1-5-1-2,-3 9 0-1,-3-6 0 2,-2-1 4 1,-3 0-3-2,1 5 2-1,-4 7-1 4,1-2 0-4,-1-1 0 2,3 6 0 0,4-3 0-1,-1-2 0 0,2 0 1 1,2 1 0 0,-3 1 1-2,1-2-2 3,4 2 4-2,1 1 2 1,1-1-4-2,-2 3 2 2,4-4-2 0,-5 4 0 1,3 0 1-4,-2 0-2 4,1 0 1-1,-1 0-1-1,2 0 1-1,-1 0-1 2,-1 0 4 1,-1 7 2-1,0 10 7-3,2-4 3 3,-2 1-6 2,-1 4-3-4,1-5-5 1,0 4-2 0,4 0 0 1,-4 5 3 0,9 3-2-2,-6 4 0 2,3 2 4 0,7 0-1-1,-5 0 0 0,6 2-3 1,2 1 1 0,-2 0-1-2,-1-4-2 5,3 2 2-6,-6 1-1 3,6-1-1 1,-2-2 0-4,2 1 1 3,0-11-1 2,0-3 1-6,0 3 0 5,0-10 1-2,0 7-1 1,0 1 1 1,0 6-1-4,0-4 2 3,0 5-2 0,8 9 2 0,4-6 4-2,1 4-3 1,-3-13 3 3,2-2-2-3,-4-6 2-1,1 3-5 3,1-6 1-2,5 9-1 1,8 0 6-1,6 3-1 1,1 5 4-1,1-11 1 2,-4-4-2-4,-1 2 3 3,0-3-8 0,-5-3-5 0,9-6 0-2,4 0 0 2,2 0 0 0,3 0 0 0,-3-20 0-2,-3 3 0 2,-1-3 0 0,-7 1 0 0,-2 7 0-2,-10-2 0 2,-5 8 0 0,-8 6 0 0,0 0-3-1,0-5-44 0,0 5-93 2,0 0-115-4,0 0-157 3</inkml:trace>
    </iact:actionData>
  </iact:action>
  <iact:action type="add" startTime="36193">
    <iact:property name="dataType"/>
    <iact:actionData xml:id="d4">
      <inkml:trace xmlns:inkml="http://www.w3.org/2003/InkML" xml:id="stk4" contextRef="#ctx0" brushRef="#br1">15023 17544 519 0,'0'0'296'8,"0"0"-120"0,0 0-77-2,0 0-24 1,0 0-12 1,0 0-4 0,0 0-5-2,0 0-16 2,0 0-15 0,0 0-9 0,-3-5 11-1,-12 5-12 0,-3 0-2 1,2-6-5 0,0 6 2-2,0 0-3 2,5-6 1 2,-7 6-4-4,8 0 0 0,-3 0 1 4,6 0 3-3,1 0 1-2,-1 0 1 3,2 0 6 2,-6 0 5-4,4 0-5 1,-1 0-1 2,-5 0-4-3,0 0-4 2,-3 0 3 0,-4 6-6-2,-3 5 3 2,5-5-4 0,-2 3 0 0,6-4 1-2,5 0-1 2,2-2-1 0,2 1 2 1,-3 3 2-1,-4 10 7-2,-4 4 8 2,-1-2-5 0,-2 3-14-2,-1 1 2 2,4-1-2 0,0-10 1 0,7 1-2-2,-3-1 2 3,4 7 0-2,-4 2 2 1,5 3 3-2,-6 1-2 6,1 7 0-8,1-8-3 2,-1-4 1 3,-1 3-2-1,9-4 0-1,-8-4 2 0,5 2-1 2,-2 8 0-3,5 0 2 4,-3 7 6-4,5-2 2 0,-5 1 2 2,7 0-6 0,0 0 0 0,0 2 0-2,0-7-2 2,0 4 0 0,0-13 0 0,0 3-1-2,0-5 5 2,0 2 3-1,11-4-1 1,2 4 4-1,-1 2-8 1,8-6 11 0,-1 6-12 0,-1-11-2-2,2 4 1 2,-1-2-4 0,5-10 0-2,5 8 0 2,6-8-1 2,1 7 3-5,-7-2-3 2,2 3 2 1,-7 4-2 0,-3 0 1-1,5-7 0 2,-7-3-1-3,-3 4 0 2,2 0 0-1,-2-1 0 1,-1-5-2-1,8 0 2 1,-4 0-4-1,3 0 2 1,-2 0-1-1,6-19 1 1,0 2 1 1,-3-3 0-2,2-5-1-1,-2 5 1 2,-5-2 1 0,-2 7-1 0,-1-2 1-2,-3-2 0 4,0-1-3-4,4-5 0 2,-8-5 2-1,5-7-2 0,-5 1 2 1,3-4 0-3,-6 0-1 4,-5 4 2-1,0-1-2 0,0-1 2 0,0 9-1-2,0 1 1 2,0 4-1 0,0 6 0 0,0-8 1-2,0-4 0 2,0-2-3 0,-9 2 2-1,0-2-1 0,-4 7 0 1,3 6 1 0,6-6 0 0,-4 8 0-2,8 2 2 3,-4 7-2-3,4 3 3 3,-3 5-4-4,2 0 2 6,-2-6-4-5,-3 0 2 0,2-9 1 4,-2 11 0-4,1-1 1 2,0-2-4-3,-5-3 4 4,-4 1 0-1,3-3 0 0,-1-2 3-1,-1 9-3 0,5-3-2 1,-4 2 2 0,5 2 0 0,-2 2 0-2,-5-3 2 2,0 5-4 0,0 0 4 0,-1-6-3-2,-3 6 1 2,-3 0 0 0,1 0 1 0,-3 0 1-2,3 0-1 2,-7 0 0 0,4 6 1 0,6-1 1-2,-2-3-5 4,5 2 6-4,-4-2-5 0,2 10 2 4,-1-7 1-4,-2 7-1 2,-4 2 2-2,-2 12 2 4,2-7-4-4,0 6 10 2,-3 6-9 1,8-12-1-4,-5 7-1 4,7-4 1-2,9-1-1 1,-6 3 4-2,8 1-3 2,3 12 4 1,2 5-4 1,0 12 1-7,0-4 3 5,0 4-3 0,0-15 2 2,20-2-3-6,-4-17-2 4,0-3-4 1,0-4-9-2,8-13-15-1,4 6 2 4,4-6-19-4,0 0-64 0,8 0-28 1,-27 0-97 4,3 0-381-5</inkml:trace>
    </iact:actionData>
  </iact:action>
  <iact:action type="add" startTime="39065">
    <iact:property name="dataType"/>
    <iact:actionData xml:id="d5">
      <inkml:trace xmlns:inkml="http://www.w3.org/2003/InkML" xml:id="stk5" contextRef="#ctx0" brushRef="#br2">11489 17516 299 0,'0'0'233'8,"0"0"-83"-1,0 0-45 2,0 0-36-4,0 0-29 4,0 0-9-2,0 0 3 1,-17-53-5-2,1 53 10 3,-7 0 3-2,5 0 0 1,-5 0-1-2,3 0-12 2,-3 0-16 0,-6 0-4 0,6 2-7-1,-2 10 1 0,2-1 8 2,2 8 6-2,-2-2 8-1,6 9 1 4,1-4-2-4,3 6 3 0,1-2 7 2,1-1-8 2,3 6-6-4,-5-4-6 1,0 5-7 4,2 2-3-4,-1-1-2-1,1 7-2 0,2-3 3 2,2-1 1 0,2-1 5 0,5-3 0-2,-4 0 1 4,4-8 0-4,0 2-3 3,0-1-3-1,0 6-3-3,0-6 4 3,0 7 2 0,0-8 8 0,7 4-2-2,-2 1-2 2,5-9-7 0,0 5 4 0,-3 0-2-2,10 0 8 2,-1-6 5 0,0 3-2-1,2-1 0 0,-2-2-9 1,-2 6 5 0,2-2-10 0,-3 3-1-2,-1-1 0 3,-1-10 0 0,-2-6-2-5,0 1 1 4,1-5 3 0,3 7-2 0,3-7-1-2,1 3 0 2,1-1 4 0,2-2-5 0,-3-5 1-1,4 0-2 0,0 0-1 1,7 0-4 0,1-20 4-2,-2-5 1 2,0 1 0 0,-7 0 1 0,-3-1 0-2,-2 0-1 2,-2-15-2 0,-4-1 2 0,1-4 0-2,-3-12-2 4,3-4 2-4,-3 4 1 2,-1 0-1-2,-3 13 0 2,1 1-1 0,-1 4 1 0,2 2 1 0,-1-2-1-2,0 2 1 2,-1 2 0 0,-1-2-1-2,1 0 1 2,-3 3 0 0,0-2-1 0,0 10-1-2,0 1-1 2,-5 1-3 0,-11 7 1 0,-4 8-3 0,3-5 2-2,-2 2 3 2,-2-1 1 0,4 1 2-2,-2-8-2 2,0 3 2 2,0-2-1-4,5 2-1 1,1 4 2 0,0 0-2 3,7 9 2-3,3 0-1-2,3 4-4 3,-4 0 3 2,0 0 0-4,-8 0 2 0,0 0 0 4,-5 0 3-4,-6 0-1 2,-6 21-1-2,-2-2 3 4,1 11 1-4,2-4-2 2,1 10 3-2,6-5-6 3,1 3 4-2,6 9-1 1,5-5 2 0,0 10 0-2,5-3 1 3,0-3 2-2,4 3-1-1,0-1 1 2,0 5-8 0,0-4 6 0,0-6-6-2,0 3 2 2,0 3 0 0,0 3-2 0,0-3 0-2,0-5 3 2,4-3-2 0,2-1 0 1,4-10 0-4,-1-2 0 3,-1-7-1 0,7-2 0 0,-7-5-2-1,8 5 0 0,-3-10-4 2,-1 3 0-2,0-5-12-1,-2-3-3 2,3 0-26 1,0 0 4-2,-1 0-29-2,1-16-63 4,-13 4-129-2,0-1-471 2</inkml:trace>
    </iact:actionData>
  </iact:action>
  <iact:action type="add" startTime="41069">
    <iact:property name="dataType"/>
    <iact:actionData xml:id="d6">
      <inkml:trace xmlns:inkml="http://www.w3.org/2003/InkML" xml:id="stk6" contextRef="#ctx0" brushRef="#br2">8553 18233 365 0,'0'0'169'6,"0"0"-21"2,0 0-34 0,0 0-38-2,0 0-17 1,0 0-6 1,0 0-5 0,-785-26-1-2,665 15 11 2,3-9-16 0,-1-5-7 1,-12 0-16-4,-6-6 1 3,-9-12 2 0,-8-13-17 0,-6-14 13 0,-12-11 0 2,-4-6 7-3,-1-1 7 2,5 1 8-2,7 6-8 0,12-3-7 1,4 6 1 0,11-12-10-1,8-9 14-3,4-14-6 4,10-20-15 0,-2-30-5-2,-8-9 8 2,-4-17-5-1,2 8-3 2,9 18-2-3,17 27 0 2,14 20-2 0,12 15 3-1,1 5-7 1,7-1 5 0,2-12-1 0,-1-23 2-1,6-34-2 0,-7-15 1 0,3-13-1 2,8 19 0-2,8 29 2-1,16 23-3 2,12 17 3 0,9-1-2 1,1-10 1-4,-3-15 0 3,-1-18 0 0,-12-11 0 0,-5-4 0-2,1 10-1 4,-1 14 5-4,-1 12-4 1,8 16 3-1,4 3-3 5,1 9 8-5,17-1-6 2,2-6-1-2,0-14 3 2,0-26-2 1,0-26 3-2,9-15-6-1,0 5 5 2,-9 16-4-1,0 29 1 2,0 21-2-1,0 10 4-2,0 7-3 2,0 1 0-2,0-7-1 2,0-12 2 0,0-24 0 0,0-17-2 0,-13 2 3-3,1 12-2 4,3 29 0-1,9 17 0-2,0 14 3 3,0 4-1-1,0-4-1 1,9-8 4-2,7-9-5-2,-4-17 3 4,-2-15-2-1,-7 7-1-3,-3 2 0 3,0 15 0 1,0 12-1-1,0 13 1-2,0 14 0 1,0-1-1 2,0-6 1-2,-6-14 0 1,-13-27-2-2,-3-13 2 2,-4-13-1 0,6 5 0 0,-1 25 0-1,8 11 0 0,13 17 1 2,0 7-1-2,0 3 0-1,0-10 0 4,9-2 1-4,3 1-1 2,4-4 0-2,-6 11 0 3,-3 15 0-1,0 18 0-1,-4 22 1-1,0 19 0 2,0 4 1 0,-3 4-1 1,4 0 1-4,-4 0 0 3,0 0-4 0,0 0 0 0,0 0 2-2,0 0 0 2,0 0 1 0,0 0 0-1,0 0-1 0,0 0 7 0,0 37-4 2,0 22 3-2,0 17-6 0,0-3 2 1,-4 7 0 0,-12-3-2 0,-9-4 0-3,2 2 1 4,-3-11 0-1,3-14 0-2,7-14 0 3,9-16 0-2,2-14-2 2,5-6-1-4,0 0-6 9,0-9-5-12,0-35-3 7,0-15 14-2,5-5 4-1,6-2-2 2,5 9 2 1,0 7-2-2,0 8 1-1,-3 8-1 2,-1 9 0 0,-3 8 1 0,-2 12-1-2,-4 2 4 2,-3 3 0 0,0 0-3-1,0 0 7 0,0 0 0 0,0 0 6 2,0 0 0-1,0 0 9-2,16 25 7 2,1 24 2 0,11 13-30 0,1-8 0-2,-2-3-2 2,-2-3 0 0,1-1-28 0,4 2-53-1,9-2-21 0,5 2-29 2,-31-42-71-2,1-3-90-1</inkml:trace>
    </iact:actionData>
  </iact:action>
  <iact:action type="add" startTime="43243">
    <iact:property name="dataType"/>
    <iact:actionData xml:id="d7">
      <inkml:trace xmlns:inkml="http://www.w3.org/2003/InkML" xml:id="stk7" contextRef="#ctx0" brushRef="#br2">3110 6586 325 0,'0'0'170'6,"0"0"-94"2,0 0-45 1,0 0-10-3,0 0-16 0,0 0 24 2,0 0 84 0,13-14-1 0,-13 14-23 0,0 0-26-2,0 0-38 2,0 0-25 2,3 0-9-4,-3 0-7 0,4 0 16 2,3 0 3 0,-2 0 14-2,-4-3 23 2,2 3 16 0,-3-1-6 0,0 1-18-1,4 0-11 0,-1 0-4 1,-3-4-3 0,2 4 8-2,-2 0 3 2,0 0-5 0,0 0 4 0,0 0-11-2,0 0 9 2,4 0 12 0,0 0-11 0,-1 0-11-2,0 0-11 2,-3 0 2 0,0 0-2 0,0 0-1-2,0 0 1 3,0 0 5-2,0 0 11 1,0 0 5-1,0 0 5 0,0 8-2 2,2 4 7-2,0 7-13-1,-2 6-7 2,0 10-4 0,0 4-8 0,-7 6-1-2,-22 4 1 2,-1 6 0 2,-6 1 4 1,7 6 6-4,-3-3 5 0,-5-2-1 0,6-3-12 4,-6-14 1-10,4-3-3 7,5-9 0-1,-1-2 1 1,6-4 2-1,6 1 0 1,4-10 5-1,3-2 6 1,5-11-12-2,5 0-2 2,0 0-2 0,0 0 0 0,0-11-13-3,0-20 5 4,0-2 8-1,9 2-16 0,4 8-47-2,3 9-64 3,-12 11-125 1,-1 3-532-6</inkml:trace>
    </iact:actionData>
  </iact:action>
  <iact:action type="add" startTime="44639">
    <iact:property name="dataType"/>
    <iact:actionData xml:id="d8">
      <inkml:trace xmlns:inkml="http://www.w3.org/2003/InkML" xml:id="stk8" contextRef="#ctx0" brushRef="#br2">3555 5890 666 0,'0'0'185'5,"0"0"-93"3,0 0 25-2,0 0-31 2,0 0-20 0,0 0-9 1,0 0 3-2,-683-34-26 0,571 49-14 0,12-2-11 1,12-2-4-2,17-2-5 2,20-6 1 0,25-3-1 0,22 3 0-1,4-3-1 0,0 0 1 1,20 0 9 1,44-15 1-4,24-7-7 3,11 5-3 2,14 9 8 0,-4 8 1-7,-4 0 6 5,-5 0 1 0,-21 0 5 0,-21 0-11-2,-19 0-1 2,-23 0 9-1,-12 0 0 1,-4 0 6-1,0 0-24 1,0 0-6 0,-39 0-5 0,-34 0 10-2,-16 0 2 2,-10 0 0 0,3 0 2 0,11 0-2-3,21 0-1 4,16 6 1-1,25 4-2 0,13-7 0-3,10 1 1 4,0 5 5-1,24-1 14 0,36 5-18-1,14 4 0 0,1-3 0 0,-10-1 1 1,-14-1 4-1,-19-7 4 1,-19-2 1 0,-13 1-4 0,0 6-7-2,-23 7-14 2,-35 8 9 0,-22 7 5 0,5-7 2-2,14 0 1 2,13-4 0 0,23-8 3 0,14-5-2-2,11-8 6 2,0 0 10-1,3 0 8 1,37-3 9-1,8-14-34 1,1 0-2 0,-12 9 0-1,-18 6-2 0,-14 2-15 1,-5 0-56 0,0 0-88 0,0 0-219-2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5:33.2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291">
    <iact:property name="dataType"/>
    <iact:actionData xml:id="d0">
      <inkml:trace xmlns:inkml="http://www.w3.org/2003/InkML" xml:id="stk0" contextRef="#ctx0" brushRef="#br0">8415 5419 753 0,'0'0'150'39,"0"0"-80"-39,0 0-2 0,0 49-25 0,0-17-27 0,0 3 11 7,0 5 41-1,0-1-13 2,-3 0-1 0,-1-5-1-2,1-8-21 2,1-12-14 0,2-6-2 0,0-5-5 2,0-3-3-6,0 0-3 4,0 0 4 0,0 0 5 0,0 0 1-2,0 0-9 2,0 0 0 0,0 0 2 2,0 0 7-6,0 0 3 4,9 0 3 2,10 0 3-6,-2 0-14 4,6 0 2 0,6-6-2 0,-4-8 2 0,3 4 2-2,1 2 6 2,-2-1 0 0,2 3-4-2,2 4 4 3,5-5 5-2,2 5 7 4,4-4-7-6,0 2-5 1,0 1 3 2,-2-5-2 0,1 3 1 0,-1 5-10-2,-3 0 9 3,3 0-11-2,1 0 1 1,1-5-5 0,0-1 3-2,1-2 2 2,2-3-4 0,-4-1-2-1,-1 5 0 0,0 0 6 2,-8 4 0-2,7 3 7-1,-6 0-2 2,-3 0-7 0,7 0-9 0,-4 0 0 2,3 0 0-4,8 0 0 0,-2 0 0 3,4 0 0-3,3 0 0 2,-5 0 0 0,-3 0 0 0,-10 0 0-3,6 0 0 3,-5 0 0 0,-1 0 0 0,10 0 0-2,1 0 0 2,2 0 0 1,2 3 0 0,5 0 0-5,-1 1 0 5,0-4 0-1,-7 0 0 1,1 4 0-5,-4-1 0 5,-1 5 0-1,-7 4 0 1,4-7 0-5,-7 3 0 6,2-1 0-2,-1-7 0-2,1 0 0 1,5 0 0 1,-6 0 0 0,-2 0 0 1,0 0 0-4,1 0 0 4,-3 5 0-2,-2-5 0-2,5 0 0 3,2 0 0 0,6 0 0 0,0 0 0 0,-1 0 0-2,-6 0 0 2,-1 0 0 0,0 0 0 1,3 0 0-4,3 0 0 4,-3 0 0-2,6 2 0 1,2 1 0-2,4 4 0 2,2-2 0 0,5 1 0 0,-2-4 0-2,-3 5 0 2,2-5 0 0,-7 0 0 0,2-2 0-2,-6 4 0 2,-1-4 0 0,1 2 0 0,-3 1 0-2,4 1 0 2,1 1 0 0,6 5 0 0,2 0 0-2,1-3 0 3,6 3 0 0,0-8 0-4,-1-2 0 3,4 0 0-1,-12 0 0 1,4 0 0-1,-10 0 0 0,-7 0 0 1,3 0 0 1,-8-2 0-2,4-8 0 1,5 5 0-2,-6-1 0 4,4 0 0-3,-1 6 0-2,0 0 0 4,1-2 0 0,3-1 0-3,3-2 0 2,0 1 0 0,4 4 0-1,-1-1 0 0,2-3 0 0,4 4 0 2,-5 0 0-3,2 0 0 2,1 0 0-2,0 0 0 2,0 0 0 0,-4 0 0 0,-2 0 0-2,-3 0 0 2,-2 0 0 0,0 0 0 0,-3 0 0-2,7 0 0 2,-6 0 0 0,4 0 0-1,4 5 0 0,-1-5 0 2,-1 0 0-2,4 0 0 2,2 0 0-4,5 0 0 3,-2 0 0 0,8 0 0-2,-5 0 0 2,4 4 0 0,1-1 0 0,-6-3 0-2,-5 0 0 2,0 0 0 0,-2 0 0 0,-4-7 0 0,1 2 0-2,-2 0 0 2,-1 1 0 0,1 4 0 0,2 0 0-2,6 0 0 3,6 0 0-2,-1 0 0 0,-3 0 0 0,0 0 0 1,-5 4 0 0,-4-2 0-2,-5 1 0 2,-6-3 0 0,2 0 0 2,1 0 0-4,1 0 0 0,5-9 0 2,-1 5 0 0,0-3 0 0,6 7 0-2,3 0 0 2,2 0 0 0,7 0 0 0,2 0 0-2,-5 0 0 3,-6-2 0-2,1 2 0 1,1 0 0-1,-2 0 0 0,-3 0 0 1,4 0 0 0,-7 0 0-2,1 0 0 2,-2 0 0 0,-5 0 0 0,0 2 0-2,-2-2 0 2,-1 0 0 1,-1 0 0-2,3 0 0-1,-5 0 0 2,-1 0 0 0,0 0 0 0,-6 0 0-2,1 4 0 2,-2-1 0 0,4-1 0-2,-4 0 0 2,3-2 0 0,-6 0 0 0,2 0 0-2,2 0 0 2,-5 0 0 0,-5 4 0 0,2-2 0-2,-4 1 0 3,-2 1 0-2,-4-4 0 1,1 0 0 0,5 0 0-2,-5 0 0 2,4 0 0 0,-5 0 0-1,-3 0 0 0,0 0 0 1,0 0 0 0,2 0 0-2,1 0 0 2,2 0 0 0,-2 0 0 0,-3-17 0 0,1-5 0-2,2-13 0 2,-3 1-5 1,9 0 1-4,-6-6 2 4,-3 2-2-2,1-6-2 1,-1 3 2 0,3 8-6-2,1 8-5 2,-4 8-8 0,3 10 3-1,-3 7-3 0,0 0-3 2,0 0-16-2,3 4-24 2,-3 21-50 0,10-9-82 0,-5-9-85-5,10-7-299 2</inkml:trace>
    </iact:actionData>
  </iact:action>
  <iact:action type="add" startTime="10545">
    <iact:property name="dataType"/>
    <iact:actionData xml:id="d1">
      <inkml:trace xmlns:inkml="http://www.w3.org/2003/InkML" xml:id="stk1" contextRef="#ctx0" brushRef="#br0">22768 4055 242 0,'-8'0'208'17,"8"0"-33"-17,0 0 29 7,0 0-29 0,0 0-37 0,0 0-14 1,24 0-9 0,17-5-18-2,9-16-20 2,14-1-13 0,6 0-16 0,4-3-12-2,10 6-9 2,3 6 3 0,8 9-4 0,-2 4 3-2,7 0 0 4,-3 0-11-2,3 4-1-2,5 19-5 1,6 4-7 2,-2 5 4-2,4 1-3 1,-4-4-3-2,0-4-1 2,-5-6 3 0,-7-1-3 0,-17-4-2-1,-14-4 0 1,-15 2 0 0,-15-4 0-1,-8-1 2 1,-12-5-2-3,-6 1 0 4,-8-3 2-2,0 0-1-1,-2 0-1 3,0 0-2 0,0 2 2-3,0-2-4 0,0 0 1 2,0 0-2 0,0 0 3 0,0-14-4-2,-30-23 5 3,-11-1 1-2,-8-8 0 1,-3 7-1-2,-8-3 0 3,1 0 0-1,-2 5 1-1,9 0 0-1,7 10-9 2,18 10 4 0,11 9 2 0,11 2-4-2,5 6 7 4,0 0 1-2,0 0 2-2,0 0 3 3,0 0 2-3,12 0-2 1,28 25 6 2,17 8-8-4,4 7-1 3,3 1 6 0,-5-1 1 2,-10-6-1-5,-8 3 10 3,-11 0 2 0,-6-7 0-1,-19 2-1 0,-5-5-5 0,0 8-13 1,-45-5-2 1,-23 4 0-3,-11-7 0 1,-1-12 0 2,10-6 0-2,15-4 0-1,12-5 0 3,17 3 0-2,14-3-29 1,12 0-56-2,4 0-53 3,57 0-61-2,-17-8-52 1,8 8-474-1</inkml:trace>
    </iact:actionData>
  </iact:action>
  <iact:action type="add" startTime="11922">
    <iact:property name="dataType"/>
    <iact:actionData xml:id="d2">
      <inkml:trace xmlns:inkml="http://www.w3.org/2003/InkML" xml:id="stk2" contextRef="#ctx0" brushRef="#br0">32290 4134 411 0,'0'0'198'6,"0"0"-17"-1,0 0-61 3,0 0-43 0,0 0-28-2,38-10-3 2,-40 2 9 0,-44 3 3 0,-21 0 11-2,-20 2-13 2,-10 3-3 0,-3 0-10 2,0 0-23-6,-1 0-2 4,-2 0-1 0,1 0 9 0,2 11 6 0,3 6 5 1,0 0-5-2,7-4-1 2,-1-1-5-3,4-4 3 2,-4 1-7-1,1-1-13 2,6-6 0-4,4 7-5 3,7-3-1 0,13 5 1 2,3 3 4-8,3 3 3 7,5 0 7-2,1 0-4 1,5-1 1 0,9-2-4 0,1 1-3-2,10-3-3 2,7-5-2-2,2 1-1 3,3 1 6-2,0-1-1 2,-2 1 2-4,-6 6-4 3,-1-2-4 0,-1 2 1 0,5-5-1-2,8-3-1 2,5-6 0 2,3-1 1-4,0 0-1 0,0 0 0 2,0 0 2 0,0 0-2 0,0-8 1 0,17-17-1-2,9-7 0 2,2 0 0 0,5-7-1-2,6-6 1 3,2-2-1-2,-1 6 0 2,1 0 1-4,-5 7 0 3,-1 5-1 0,-9 9 1 0,-11 5 0-2,-2 2 1 4,-10 11-1-3,-1-1-4 0,-2 3 3 2,0 0-1-4,0 0 2 3,0 0-5 0,-18 28 0-2,-17 17 4 2,-9 6 1 0,1 6 3 1,-1 4-2-3,1-3 0 2,-1-2 0-1,1-4 2 2,7-11-2-4,2-7-1 3,14-10 1 3,10-7 3-5,3-15-2 1,7 0-1 3,0-2 12-5,7 0 23 2,29 3 16-1,18-3-15 2,2 0-30 0,-8 0-7 0,-1 0 1-2,-17 0 1 2,-10 0 0 0,-7 0-2 0,-10 0-1-2,2 0-10 3,-5 0-54-2,0 0-78 2,-9 8-109-4,-17 14-157 3</inkml:trace>
    </iact:actionData>
  </iact:action>
  <iact:action type="add" startTime="19207">
    <iact:property name="dataType"/>
    <iact:actionData xml:id="d3">
      <inkml:trace xmlns:inkml="http://www.w3.org/2003/InkML" xml:id="stk3" contextRef="#ctx0" brushRef="#br0">10939 6053 625 0,'0'0'214'10,"0"17"-103"-6,0 25-10 4,0 22-36 0,0 20-39 0,0 25-7-2,0 17 4 2,0 22 3 1,0 29 11-2,2 26 8-1,23 18-4 2,3 12 3 1,2 6-12-3,-2-9-16 1,-5-13-6 3,-3-7 1-4,-7-18-1 3,-1-14-1-2,-1-18 1-1,-8-22-1 2,-1-26 8 0,-2-24 9-2,0-11-12 2,0-15-8 0,0-14-4 0,-5-10 0 1,-11-12-1-4,0-3-2 3,-4-1 0 0,9 8 1 0,2-3 0-2,2 7 0 2,7 3 2 0,0-4-2 0,0 1 3-1,0-6-3 0,0-11 2 2,0-7-1-2,0-10-1-1,0 0 0 2,0 0-2 0,0 0-1 0,0 0-2-2,0 0 4 2,0 0 1 0,0 0 2-1,0 0-1 0,0 0-1 1,-5-14 0 0,-8-5 0-2,0-3 1 2,7-4 0 0,-1-8-1 0,1-7 0-2,-1-10 1 4,-9-6 0-4,3-8 1 3,-14-4-2-4,-2-2 1 3,-11-1 0 0,0 6-1 0,-4 8 0 1,4 7 0-4,6 11-1 3,3 5 1 0,6 1 0 0,9 8 1-2,4 6-1 2,1 2 0 0,8 14 0 0,3-1 0-2,0 5 1 2,0 0 0 0,0 0 0 0,0 0 7-2,0 0 18 2,0 22 21 1,16 17 1-2,11 12-31-1,5 2-8 2,4 3 10 0,-4 13-3-2,9 6 1 2,8 14 1 2,-1 9-5-4,4-2-3 0,-4-5 1 2,-4-13 8 0,-8-13-3 1,-12-18-4-4,-8-12 3 4,-7-13 0-2,-2-11-4 1,-7-11-1-2,0 0-3 3,0 0-4-1,0 0 0 0,5 0-3-3,8 0 11 3,10-14 2 0,7-17 9 0,11-16-12 0,5-17 4-2,8-22 10 4,5-21-2-4,2-5-22 3,0 5 0-3,-4 13 0 2,-14 23 0 0,-9 17 0-1,-8 16 0-1,-9 8 0 2,-4 11 0 0,-6 4 0 0,-1 10 0-1,-6 5 0 0,0 0 0 2,0 0 0-2,0 0-57 0,0 0-100 1,-9 12-103 0,-8 8-176-3</inkml:trace>
    </iact:actionData>
  </iact:action>
  <iact:action type="add" startTime="26474">
    <iact:property name="dataType"/>
    <iact:actionData xml:id="d4">
      <inkml:trace xmlns:inkml="http://www.w3.org/2003/InkML" xml:id="stk4" contextRef="#ctx0" brushRef="#br1">13384 16675 108 0,'0'0'0'7,"0"0"-6"1</inkml:trace>
    </iact:actionData>
  </iact:action>
  <iact:action type="add" startTime="26554">
    <iact:property name="dataType"/>
    <iact:actionData xml:id="d5">
      <inkml:trace xmlns:inkml="http://www.w3.org/2003/InkML" xml:id="stk5" contextRef="#ctx0" brushRef="#br1">13384 16675 162 0,'-64'-11'217'6,"64"11"-133"-6,0 0-65 9,0 0-19-6,0 0-92 4,0 0-158 2</inkml:trace>
    </iact:actionData>
  </iact:action>
  <iact:action type="add" startTime="26692">
    <iact:property name="dataType"/>
    <iact:actionData xml:id="d6">
      <inkml:trace xmlns:inkml="http://www.w3.org/2003/InkML" xml:id="stk6" contextRef="#ctx0" brushRef="#br1">13316 16631 254 0,'0'0'177'7,"0"0"-99"-1,0 0 1 4,0 0 42-4,0 0-1 2,0 0 20-2,-9 5-15 4,9-5-10-4,0 0-10 2,0 0-9 0,0 0-32 0,0 0 3-2,0 0-14 2,0 0-16 0,0 0-16-2,0 0-7 2,0 0 3 0,0 0 9 0,0 0 8-2,6 0-10 2,6 0 4 0,3 0 3-2,3 0-1 2,8 0-6 2,-1 0-2-4,4 0-4 0,-2 0-6 2,2 0-5 0,2 0 1 0,-2 0 7 0,0 0-3 3,7 0 3-5,-3 0 2-1,9 0 1 1,-1 0-7 4,4 0-5-4,-2-2-3 2,-1 2 0 0,0-3-3 0,0 3 0-2,0 0 0 2,3 0 0 0,6 0 0-2,-2 0 0 2,2 0 0 0,0 0 0 1,-8 0 0-3,1 0 0 3,-8 5 0-2,3 7 0 1,2 1 0-2,6-7 0 4,6-2 0-5,2-4-2 1,1 0-8 2,-5 0 5 1,-3 0-9-1,-6 0 11-3,-12 0 2 5,-2-7 0-4,-8 7 1 2,-8 0 0-2,-4 0 0 4,4 0 0-4,-8 0 0 2,8 0 0 0,-3 0 0 1,-2 0-1-3,5 0 1 2,-11 0 0 0,2 0 1 0,-3 0-1-3,0 0 0 4,0 0-3-1,0 0-5-3,0 0-3 3,0 0-1 1,-28 0 1-2,-21 0 11 0,-18 0 0 1,-7 0 2-1,-21 0 2 0,-10 0-1 1,0 0-2 2,-6 0-1-5,11 0-3 2,0 0 2 1,3 0 0 0,7-3 0-1,-1 3 1-1,7-5 2 4,4-3-2-4,3-4-1 2,8 7 1 0,8-9 0 0,7 6 0-1,8-1-2 1,11 9 2 0,6-6 2 0,12 6-1-2,7 0-1 1,1 0 2 2,5 0-1-3,4 0 1 1,0 0 2 2,0 0 2-1,0 0-6-3,0-5-2 4,0-5-10-2,10 1-3 0,13-6-21 1,-3 9-13 1,8 6-74-3,-20 0-109 0,-3 0-172 2</inkml:trace>
    </iact:actionData>
  </iact:action>
  <iact:action type="add" startTime="28364">
    <iact:property name="dataType"/>
    <iact:actionData xml:id="d7">
      <inkml:trace xmlns:inkml="http://www.w3.org/2003/InkML" xml:id="stk7" contextRef="#ctx0" brushRef="#br1">20768 15136 223 0,'0'0'401'7,"0"0"-191"1,0 0-110-2,0 0-23 4,0 0-40-4,0 0-19 2,0 0 28-2,-57-31-5 4,25 29-12-4,-4-5-8 2,-2 5-3 0,-4-5 3-2,2 4-4 2,-1 3-2 2,5 0 2-4,0 0-1 0,4 0-2 2,0 0-5 0,-4 3-4-2,7 18 9 2,0 4 6 0,-2 0-3 0,7 3-2 0,-5-2-3 0,6 2 1 0,-1-2-3-1,4 4-6 1,3 2-1-1,4 0-2 0,10 5 11 1,3 3-2 1,0-1 8-4,0 0 10 2,3 1-9 3,27 2 6-4,11 3 2 0,9 4-12 2,10-2 2 1,-2 8-8-4,10-1-5 3,0 2 2 0,5-5 2 0,-2-12 2-2,10-20 1 4,7-19-3-3,-4 0-6 0,5-36 6 1,-10-26-8 0,-9-11 1-2,-11-12-1 2,-17-2 1 0,-8-7-1-1,-24 3 0 0,-10 10 0 1,0 16-3 0,-31 14-1-2,-24 14-8 2,-13 12-29 0,0 15-67-2,35 10-104 5,7 2-168-5</inkml:trace>
    </iact:actionData>
  </iact:action>
  <iact:action type="add" startTime="29426">
    <iact:property name="dataType"/>
    <iact:actionData xml:id="d8">
      <inkml:trace xmlns:inkml="http://www.w3.org/2003/InkML" xml:id="stk8" contextRef="#ctx0" brushRef="#br1">24361 15077 568 0,'0'0'153'5,"0"0"-73"0,0 0-8 2,0 0-46 1,0 0-15 0,0 0 3-2,-277 17 8 4,234 0 21-4,-1 3 0 2,11 2-3 0,3-3-9-2,5 2 10 2,0 9-2 2,14-3-5-4,2 19 0 0,5 10-2 4,4 12-4-4,0 5 6 0,0-4 6 4,20-3-16-3,16-16 4 0,16-10 1 1,5-18-12 0,14-11-4 0,0-11 2-2,3 0-8 3,-5 0-6-3,0-3-1 2,0-33 2 0,2-15-2-3,9-18 1 4,1-19-1 0,-8-11 0-3,-18-2-2 0,-22 0 2 4,-21 22-3-4,-12 22 1 2,-13 27-1 0,-44 14-7-2,-14 10-38 2,-22 6-66 0,50 0-92 1,-2 0-379-4</inkml:trace>
    </iact:actionData>
  </iact:action>
  <iact:action type="remove" startTime="31850">
    <iact:property name="style" value="instant"/>
    <iact:actionData xml:id="d9" ref="#d6"/>
  </iact:action>
  <iact:action type="add" startTime="31892">
    <iact:property name="dataType" value="strokeEraser"/>
    <iact:actionData xml:id="d10">
      <inkml:trace xmlns:inkml="http://www.w3.org/2003/InkML" xml:id="stk9" contextRef="#ctx0" brushRef="#br2">20480 20976 560 0,'0'0'324'49,"0"0"-183"-49,0 0-99 0,0 0-42 0,0 0-32 0,0 0-188 1</inkml:trace>
    </iact:actionData>
  </iact:action>
  <iact:action type="add" startTime="32477">
    <iact:property name="dataType" value="strokeEraser"/>
    <iact:actionData xml:id="d11">
      <inkml:trace xmlns:inkml="http://www.w3.org/2003/InkML" xml:id="stk10" contextRef="#ctx0" brushRef="#br2">27354 19863 245 0,'0'0'523'7,"0"0"-388"3,0 0-108-6,0 0-27 4,0 0-26 0,0 0-106-2,0 0-274 2</inkml:trace>
    </iact:actionData>
  </iact:action>
  <iact:action type="remove" startTime="32800">
    <iact:property name="style" value="instant"/>
    <iact:actionData xml:id="d12" ref="#d7"/>
  </iact:action>
  <iact:action type="add" startTime="32833">
    <iact:property name="dataType" value="strokeEraser"/>
    <iact:actionData xml:id="d13">
      <inkml:trace xmlns:inkml="http://www.w3.org/2003/InkML" xml:id="stk11" contextRef="#ctx0" brushRef="#br2">27832 20149 502 0,'0'0'286'39,"0"0"-173"-39,0 0-98 0,0 0-15 1,0 0-54-1,0 0-91 10,0-36-233-6</inkml:trace>
    </iact:actionData>
  </iact:action>
  <iact:action type="add" startTime="33370">
    <iact:property name="dataType" value="strokeEraser"/>
    <iact:actionData xml:id="d14">
      <inkml:trace xmlns:inkml="http://www.w3.org/2003/InkML" xml:id="stk12" contextRef="#ctx0" brushRef="#br2">30953 19680 406 0,'0'0'334'9,"0"0"-248"-4,0 0-70 3,0 0-16 0,0 0-23 0,0 0-215-2,-17-19-296 2</inkml:trace>
    </iact:actionData>
  </iact:action>
  <iact:action type="add" startTime="33693">
    <iact:property name="dataType" value="strokeEraser"/>
    <iact:actionData xml:id="d15">
      <inkml:trace xmlns:inkml="http://www.w3.org/2003/InkML" xml:id="stk13" contextRef="#ctx0" brushRef="#br2">30852 19925 134 0,'0'0'118'7,"0"0"-118"3,0 0-219-4</inkml:trace>
    </iact:actionData>
  </iact:action>
  <iact:action type="remove" startTime="34096">
    <iact:property name="style" value="instant"/>
    <iact:actionData xml:id="d16" ref="#d8"/>
  </iact:action>
  <iact:action type="add" startTime="34125">
    <iact:property name="dataType" value="strokeEraser"/>
    <iact:actionData xml:id="d17">
      <inkml:trace xmlns:inkml="http://www.w3.org/2003/InkML" xml:id="stk14" contextRef="#ctx0" brushRef="#br2">31130 20113 523 0,'0'0'84'33,"0"0"-84"-33,0 0-8 1,0 0-262-1</inkml:trace>
    </iact:actionData>
  </iact:action>
  <iact:action type="add" startTime="35901">
    <iact:property name="dataType"/>
    <iact:actionData xml:id="d18">
      <inkml:trace xmlns:inkml="http://www.w3.org/2003/InkML" xml:id="stk15" contextRef="#ctx0" brushRef="#br3">13184 16651 672 0,'0'0'249'6,"0"0"-102"3,0 0-12 0,0 0-8-3,0 0-35 0,0 0-30 2,-7 0 1 0,7 0 5-2,0 0-6 2,0 0-8 2,0 0 0-4,16 0-15 0,8 0-10 2,7 0-8 2,5 0 0-4,0 0-2 0,5 0-1 4,2 0 3-2,-2-3-1-2,-5-2-8 1,-3-2-3 4,-5 2 1-6,-5 5-3 2,0-5-3 1,3 5 0 0,5 0 3-2,5-7 2 2,2 7 1 0,2-2-8-2,0-1-2 2,0 3 0 2,-4 0 0-4,-5 0 0 0,-1 0 0 2,-4 0 0 2,2 0 0-6,1 0 0 5,-2 0 0 0,7 0 0 0,-2 0 0-4,-1 0 0 1,-3 0 0 4,1 0 0-4,-4 0 0 0,2 0 0 4,-2 0 0-1,-2 0 0-4,-3 0 0 3,1 0 0 0,-5-3 0-2,5 3 0 2,1 0 0 2,3 0 0-6,-1 0 0 4,-3 0 0 0,6 0 0 0,-5 0 0-2,1-2 0 2,13 2 0 2,-4-3 0-4,7 3 0 0,2-6 0 3,-8 0 0 0,4 4 0-4,-7-1 0 3,-1 3 0 1,1 0 0-1,-1 0 0-4,-7 0 0 4,1 0 0 2,-7 0 0-4,5 0 0 0,-7 0 0 4,3 0 0-2,4 0 0-2,-2 0 0 0,-2 0 0 4,-4 0 0-4,-6 0 0 2,-1 0 0 0,-6 0 0 0,0 0 0-1,0 0 0 0,0 0 0 3,0 0 0-4,0 0 0 0,0 0 0 2,0 0-60 0,0 17-90-2,0-4-91 2,0 12-173 2</inkml:trace>
    </iact:actionData>
  </iact:action>
  <iact:action type="add" startTime="37244">
    <iact:property name="dataType"/>
    <iact:actionData xml:id="d19">
      <inkml:trace xmlns:inkml="http://www.w3.org/2003/InkML" xml:id="stk16" contextRef="#ctx0" brushRef="#br3">20945 15015 479 0,'0'0'257'6,"0"0"-103"2,0 0-58 1,0 0-30-3,0 0-3 2,0 0-7-2,0 0-13 4,-142-34-8-4,107 31 2 0,-3 3-9 4,-1 0 1-4,3 0-3 2,1 0-5 0,-6 0-10 0,8 7-7-2,-3 6 2 2,4 4-1 0,-4-2 0-2,4 4 0 2,3 3-2 2,0 1 3-4,3 1 0 0,5 2 6 2,-2 5-1 2,6-3 3-3,-3 6-7-2,4-3-1 5,-2-3-3-4,4-6-2 0,-2 1-1 4,4-8 0-2,11 2 0-2,-2-8 1 2,3 6 1 1,0 5 3-4,0 5 3 3,3 9 16 2,13 1 3-6,1 3-7 5,3 1-8-2,-1-5-3 17,3 0-4-24,-2-4 0 0,8-6-4 8,8-9 2-4,0-2-1 5,15-3 11 0,-2-7-6-3,5 2-5 0,0 4 4 4,-5 0 3-2,-1 2 4-1,-5 8-1 0,-5-10 5 2,-3 2-8-4,-8 1 9 3,4-11-11 0,3-1-5 0,6 0-2-2,10-33-1 2,10-9-1 0,-4-2 0-2,-2-1 1 3,-8 11 2 0,-11 0 2-4,-9 9-3 2,-11 3-1 4,1-4 1-6,-3-2 1 3,-6-2-1 0,2-10-3 0,-9-8 2-1,0-8-2-2,0-3 0 8,-41 5-3-8,-14 9 0 1,-3 14 0 2,-9 12-10 0,-2 11-28-2,9 8-66 2,43 0-76 0,5 0-127-2</inkml:trace>
    </iact:actionData>
  </iact:action>
  <iact:action type="add" startTime="38428">
    <iact:property name="dataType"/>
    <iact:actionData xml:id="d20">
      <inkml:trace xmlns:inkml="http://www.w3.org/2003/InkML" xml:id="stk17" contextRef="#ctx0" brushRef="#br3">24490 15003 515 0,'0'0'282'9,"0"0"-145"-3,0 0-51 0,0 0-54 4,0 0-24-2,0 0-2-2,0 0-4 0,-145 0 1 4,110 12-2-4,-1 3 7 2,-1-2 19 2,2-2 7-6,0 9-12 4,2 0-8 0,-1 4-6 0,4 6 0-2,-3 0 0 2,1 4 0 0,0-4 2-2,3 7 0 2,11-3 0 2,5-4-4-4,3 5 0 4,6-4-1-2,4 2 3-2,0-1-1 0,0-5 8 4,4 7-9-3,16 3 16 0,7 1 3 0,0 2-1 0,5-4-10 0,0-4-4 1,4-2-3 1,0-13 6-4,4 0 15 2,-3 1-13 4,-2-8-5-6,1 2 4 3,-4-4-2 0,-4 3-8 1,5 4-1-4,5-14-1 3,5-1-1 0,12 0-1-1,6 0-1 0,3 0 0 2,4-13 2-4,-4-9 0 4,-3-7 0 0,-9-2-1-3,-12-6 0 1,-6-2-3 4,-7-8 2-6,-8 0 1 1,-6-5 0 1,-8 5-1 3,-5-2 0-3,0 2 0-1,0-2-1 3,-16 0-1-2,-18 7 2 0,-6 2 0 1,-12 9-4 0,-11 12 1 0,-3 0-3-2,-8 2-4 4,4 0-21-5,2-3-38 2,11 0-38 3,44 17-88-5,3 3-339 2</inkml:trace>
    </iact:actionData>
  </iact:action>
  <iact:action type="add" startTime="40341">
    <iact:property name="dataType"/>
    <iact:actionData xml:id="d21">
      <inkml:trace xmlns:inkml="http://www.w3.org/2003/InkML" xml:id="stk18" contextRef="#ctx0" brushRef="#br1">15928 16587 437 0,'0'0'147'8,"0"0"15"-1,0 0-29 2,0 0-9-3,0 0-23 2,0 0-19-2,7 0-30 2,-7 2-7 0,0-2-5-2,0 0-7 2,0 0-3 0,0 0 6 0,0 3-11-2,0 5-6 2,-11 6-19 2,-23 3 1-6,-6-4-1 4,-7-1 0 0,-5-7-1 0,4-2 1-2,-8 0-1 4,2-3 2-2,8 0-3-4,8 0 2 5,19 0 0 0,10 0-2-1,5 0-2-4,4 0 1 4,0 0 2 2,9 0 1-2,34 0 5-2,18 0 7 3,1 0-6-2,-1 0 4-1,-4 8 17 0,-12 5 11 4,-13-6 3-1,-16-4-13-4,-12 0-12 3,0-3-15 0,-4 0-1-2,0 0-9 2,0-11-23 0,-13-23-57 0,-17-3-76-2,8 24-97 2</inkml:trace>
    </iact:actionData>
  </iact:action>
  <iact:action type="add" startTime="41428">
    <iact:property name="dataType"/>
    <iact:actionData xml:id="d22">
      <inkml:trace xmlns:inkml="http://www.w3.org/2003/InkML" xml:id="stk19" contextRef="#ctx0" brushRef="#br1">15493 17207 374 0,'0'0'212'7,"0"0"-85"3,0 0-45-4,0 0-49 0,0 0-24 2,0 0-8 0,0 0 52 0,-38 174 23-3,12-104 3 4,-1 1-4-1,-7 7-9-2,-9-8-10 2,-14-1-16-1,-15-5-13 2,-19-2-10-3,-20-6-14 2,-19-17 0 3,-28-8-3-6,-23-9 0 2,-29-22 0 1,-25 0-1 1,-19 0 1 10,-14-30 0-19,-6-6 0 1,10-9 2 25,2-4 1-26,-19 10 3 0,-24-17-5 4,-49-20 6 5,-31-29 110-4,-14-21-87 4,-5-30-27-1,-11-24-3 0,-7-18 10-2,-10-12-4 1,-2-15 2 5,15-3-6-4,30-2-2-4,15-1 0 2,13 10 2 6,2 12-1-3,-2 13 4-6,20 2-5 4,24 0-3 2,24-3 2-1,28-7 1-3,20-2 0 3,9 0 0 0,14 7 0 2,9 3 4-6,18 7-4 3,29 9 0 14,28 4-3-21,34 6 1 3,24 0 0 3,36 0 1 5,27 11 2-4,17 4-1-2,0 12 1 3,12 0-1 1,21-2 1-3,6 6 1 2,5 0-2 0,6 4 3 0,7 7-3-2,-2 9 0 2,4 9 0 0,-12 4 3 0,-8-1-3-2,-19-9-3 2,-13-9 0 0,-7-4-5 0,0 3-2-2,-11 12 6 2,2 18 1 0,6 18 1 0,3 6 2-2,0 1-1 0,0-11 2 4,-4-12-1-2,-21-14 0-2,-10-1-2 0,-5 13 1 5,-5 12 1-4,7 20-2 0,12 6 3 1,6 0-1 0,2-13 2 2,-5-16 0-7,-14-17-1 5,-20-14 2 0,-20-8-1 1,-13-5 7-4,3 6 2 3,6 6 1 0,17 16-1 1,11 16 0-4,17 11-2 2,15 6-8 2,-2-6 5 0,6-3-4-4,-9-3 2 2,1-2-2 2,-4 3-1-1,-1 5 1-1,3 8-1 0,9 12-2 2,6 15 1-4,11 3-1 6,1 7 1-8,0 1 0 5,0-7 0 1,0-11 0-1,0-3-1 0,0-3-1-3,-15 5-2 5,1 4-6-4,-2 3 6 0,4 2 0 2,-2 1 0 1,2-6 1-1,-5-8 2-3,-7 0 0 4,7-1-2-2,-5 10 3 2,2 4-1-4,7 3 0 4,0 3-1-2,8 2 2 2,-2 8 0-4,4 3 0 3,0 4 0 0,3-2 1 0,0 1-1-2,-2-2 0 17,2-3-1-22,-8 1 1-1,8 5 0 7,-3 5 0 0,2 7 0 2,1 3 0-1,0 2 1-2,-4 0-2 1,4 0 0 1,0 0-1 0,-5 0-4-2,2-3 1 2,-1-4 0 18,-3 2 3-26,-2-1 2 0,5 6 2 18,4 0 1-18,0 0-2 2,-5 0-2 5,-9 0-1 0,1 28-3 13,-5 19 5-20,4 2 8 4,-2 11-4 3,3-4 1 0,3-9-3 1,4-10 3-2,2-18 1 2,4-10-2 0,0-9 2 0,0 0-5-2,0 0 3 8,0-5-1-12,0-23-3 6,0-6 0-2,10-3-2 2,3-10 2 0,-7-8 2 0,2-3-2-1,-5-2-1 2,6 9 0-2,-5 24 2 0,-1 13 1-1,2 11-2 3,8 3 6-1,2 0 7-1,13 26 49-1,5 9-32 4,7 5-17-4,-9-3 3 3,6-1-6-4,-5-6-2 3,-5-4-3 0,-2 0-1 1,-5 3-4-3,3-7-2 2,-1 3-19 0,-8-8-50-1,7-7-44 0,-21-10-50 0,3 0-127 2</inkml:trace>
    </iact:actionData>
  </iact:action>
  <iact:action type="add" startTime="43303">
    <iact:property name="dataType"/>
    <iact:actionData xml:id="d23">
      <inkml:trace xmlns:inkml="http://www.w3.org/2003/InkML" xml:id="stk20" contextRef="#ctx0" brushRef="#br1">3211 5500 574 0,'0'0'293'8,"0"0"-122"-1,0 0-43 0,0 0-72 1,0 0-34-1,0 0-6 0,0 0 28 1,-169 62-2-2,73-62 9 2,-6 0-6 0,-11 0-11 0,-11 0-19-2,-2 0-4 2,8 0-6 0,18-7-3 1,26 7 0-4,28 0-2 3,26 0-1 0,12 0 1 0,8 0 2-2,18 0 8 2,64 0 30 0,33 12 24 0,23 7-54-1,5-2-4 2,-17 0 1-2,-19 2-3 0,-30-7 7-1,-25-2 11 2,-23-7 2 0,-17-3-6 0,-12 0 2-2,0 0-20 2,-29 0-6 0,-43 0-13 1,-23 0 16-4,-8-13 3 3,-4 1 0 0,14 7 2 0,21 5 1-2,28 0-3 2,24 0 1 0,16 0-1 0,4 0 0-1,8 0 5 0,49 0 14 2,23 9 14-2,1 4-29-1,-14 1-3 2,-20-1 4 0,-21-5-1 0,-18-3 12-2,-8 0-4 2,0 15-12 0,-18 3-7 0,-28 8-11-2,-18-4 17 2,0-10 1 0,4-3 0 0,10-4 1-2,20-8-1 2,20-2 0 0,10 0 0 0,0 0-1-1,24 0 2 0,26 0-1 2,16 0 0-1,-6 5-16-3,-15 18-27 4,-5 16-61-1,-34-19-84 0,-6 5-127-3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5:3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594">
    <iact:property name="dataType"/>
    <iact:actionData xml:id="d0">
      <inkml:trace xmlns:inkml="http://www.w3.org/2003/InkML" xml:id="stk0" contextRef="#ctx0" brushRef="#br0">6549 8801 359 0,'5'0'295'25,"1"0"-90"-25,-5 0-62 0,-1 0-50 5,0 0-38 2,0 0-24 1,0 0-2-1,0 0 2 0,0 0 0 1,0 0 3 0,-1 0 1-2,-27 0 31 2,-11 0-32 0,-5 0 1 0,1 0-7-1,-8 3-9 0,5-3-2 3,-1 3-1-4,1-3 2 1,1 0 11 0,2 0 7 3,1 0-7-3,-3 0 3-2,-5 0-11 4,-3 3-1-2,-4-1-7 1,1 4-5-2,-5-3 0 2,7-3-3 0,-2 3-1 0,2-3 1-2,6 3 4 2,5-1 6 0,2 2-3 0,2-3-4-2,3 2 6 4,-2 1-5-4,5-4 0 0,-6 3 0 3,-5 2-2 1,3 0 4-4,-4 2-6-1,-1-5 0 4,-6 1-5 0,-2-3 2-3,-1 0-2 0,-1 0 0 3,4 0 3-1,-1 0-1 0,0 6-2-3,-2 0 1 3,-3 1-2 1,-2-1-1-2,-6 1 2 0,5-2-2 0,-3-2 0 1,6 2 2 0,6 0-1-2,5 2 1 3,2-5 0 0,2-2 0-3,-6 0-2 0,2 0 0 2,-6 0 0 0,-4 0 2 0,2-9 0-2,-2 8-3 2,11 1 1 0,8 0 1 0,9 0-4-1,6 0 3 2,1 0-1 0,4 0 3-4,-6 0 0 1,0 0-5 4,-2 0-2-4,0 0-6 2,1 0 7-2,9 0-5 4,0 0-4-4,7 0 6 3,1 0 6-3,5 0 2 3,1 0 1-3,2 0 0 2,0 0-3-2,0 0 3 4,0 0 0-4,0 0 2 0,0 0 0 3,0 0-1 0,0 1 2-3,0 8-1 2,0 11-2-2,0 8 2 4,0 6 3-4,0 2-5 1,0 6 0 0,0 6 0 4,0 6 0-6,0 0-1 4,0 0 3-4,0 3-1 5,0-1 0-4,0-6 1 0,0 2-1 2,0-5-1 2,0-1 2-4,2-1-1 1,1-3 2 0,5 0-1 3,-3-1 1-4,2 2 2 0,-1 8 1 2,-3-1-4 2,4 7 2-4,-6-1-2 2,2 0 1-2,3 0-2 5,-3-4-1-6,0 5 3 1,-2-6-2 3,2 4 6 0,-3-1-4-2,5 3 7 1,-3-1-3-2,-2-7-2 3,0-4-4-3,0-8 5 2,0-5-3 0,0-3-2 0,0 1 0-2,0-5 0 0,0 5 1 4,0 4-2-2,-7-2-2-1,3-4 2 0,1-6 0 1,0-13 0 0,3-4 1-2,0-1-1 0,0-4 0 4,0 0 2-1,0 0 4-4,0 0 7 1,0 0-6 4,30 0-2-2,7 0-3-2,8 0 0 3,1 0 0-1,8 0-2-1,5 2 1-1,2-2 1 3,9 0 1-2,-1 0 0 1,5 0 8-1,3 0 5 0,4 0-2 1,6 0-4 0,0 0 4-1,3 0-7 1,4 0-4 0,-7-6 4 0,0-8-7-3,-6 1 0 3,-8 1 0 0,-5 2 4 0,-4 7 0-1,-5-1-4 0,2 4 0 2,7 0 0-2,0 0 0-1,6 0 0 2,6 0 0 0,-3 0 0 0,-2 0 0-2,-3 0 0 2,-8 0 0 0,-3 0 0 1,-4 0 0-4,-8 0 0 5,-1 0 0-4,-2-2 0 3,3 2 0-4,2 0 0 3,3 0 0 0,-3 0 0-2,5 0 0 2,-2 0 0 0,-4 0 0 0,-5 0 0-2,-4 0 0 2,-9 0 0 0,0 0 0 0,0 0 0-2,0 0 0 2,-5 2 0 1,-1 2 0-2,-6-1 0 0,4 1 0 0,-7 0 0 2,-4-4 0-2,-3 0 0-1,-5 0 0 2,-3 0 0 0,-2 0 0 0,5 0 0-2,-5 0 0 2,4 0 0 0,-1 0 0 0,-1-28 0-2,5-16 0 5,-4-8 0-3,-3-12 0-3,0-13 0 2,0-9 0 2,0-15 0-3,0-13 0 0,0 1 0 3,-3 1 0 0,-2 6-2-2,5 10 4-2,0 2-6 3,0-3 4 2,0 7 0-4,0 1-3 1,0-4 2 0,-4 2-2 1,-10-1 0 0,-4 5 2-1,2 8 1 0,2 11 0 4,1 18-4-5,3 19-1 0,4 20-6 2,-1 9-9-1,5 2-19 2,-1 0-13-4,-6 0-47 4,5 27-93 0,4-10-135-2,0 0-469-1</inkml:trace>
    </iact:actionData>
  </iact:action>
  <iact:action type="add" startTime="15903">
    <iact:property name="dataType"/>
    <iact:actionData xml:id="d1">
      <inkml:trace xmlns:inkml="http://www.w3.org/2003/InkML" xml:id="stk1" contextRef="#ctx0" brushRef="#br0">10727 8779 738 0,'0'0'233'5,"0"0"-160"2,0 0-23-1,0 0 80 2,0 0-40 0,0 0-13-2,-315-9-17 6,252 9-21-8,-1 9 8 4,-3 2-8-2,-4 3 6 2,-9 0-5 2,1 2 0-4,-13-1-7 2,2-3-7-2,1-5-2 2,2-3-17 0,5-4 6 0,6 0-5 0,-4 0-1 1,3 0 4-2,6 0-3 2,-1 0-1-2,3 6 3 1,3 1 4-1,8 6-5-2,1-5 3 6,5-3-7-6,4-1 2 4,-5-4-2-3,-2 0-2 4,7 0-1 8,-3 0 0-17,7 0 2-1,5 0-3 8,10 0 0-2,3 0 1 0,6 0-2 2,-5 0 2 2,5 0-2-4,-5 0 0 2,-5 0 0-2,1 0-2 4,-3 0 4-4,3 0-4 2,6 0 3 1,6 0-2-2,9 0 1-1,5 0-1 2,3 0-3 0,0 0 3 0,0 0 2-2,0 0 2 2,0 5-2 0,0 25 1 0,0 12 0-1,8 7-1-2,2 6 0 6,-4 8-1-4,1-1 0-1,-4-2 0 2,-3 2 0 0,1 3-1 0,-1 0 1-2,0 2 0 3,0 1 0-2,0-4 0 2,0 1 2-4,0 2-2 4,0 7 1-2,0 5-2-1,0-1 3 2,0 4-2 0,0-5 2 0,0-3-2-1,0-1 0 1,0-8 1-1,0-9-1 3,0-5 4-6,6-15-1 4,-3-2 0 0,0 1-1 0,-3-14-1-2,1-5 0 2,-1-1 0 0,3-6-1-2,4-1 2 3,-1 0-2-2,6 1-1 1,4 3 1-2,4-4 0 2,-4 5-1 0,3-1 1 0,3-4-1-1,5 3 1 2,8-5 0 0,10 1 0-3,11-3-1 0,5-4 1 2,9 0-1 1,-6 0 1-2,-1 0 0-1,10 0 1 3,2-2-1-2,11-7 0-1,5 1 0 2,2 5 3 1,-5 3-2-2,1 0 0 1,-5 0-1-3,-3 0 0 5,3 0 1-4,-1 5 0 2,1 12-1-1,3-2-1 2,-8-4-1-2,-3 0 0-1,-4-3 2 1,1 0 0 3,-2-1-2-4,-2-7 2 2,-1 0 1-2,-4 0 0 4,3 0-1-4,0-17-2 2,-8-6 1 0,-1 6 1 0,-4 0 0-2,-5 3 1 1,-1 3-1 2,-8-3 2-1,4 6-2-1,-4 0 0 2,-3 2 0-2,-1-2 1 0,-4 5-1 0,-8-3 2 2,-3 0-3-2,-5 3 2 1,4 3-1-1,-6 0 0 0,4 0 0 0,5 0-1 2,-4 0 3-4,-2-2-3 3,1 2 2 1,-7 0-2-2,1-3 2 0,1 3-2 1,-3 0 2-1,-4 0-2 0,1 0 1 1,-3 0 0 0,1 0 0 0,3-4-3-3,0 4 1 4,3-5 2-1,7 2-2 0,-4 1 1-1,5-1 1-1,-6 3 0 2,-9-3-1 0,5 3 0-2,-9 0 1 4,3 0-1-3,-3 0-3 1,0 0 3-2,0-4-2 2,0-1 1 1,1-8-1-2,-1-13 1-1,0-12-1 1,0-18-6 1,-4-13-2 1,-22-10 4-2,3-7 2 0,3-6 3 1,4-7 1-3,1-6 1 4,2 2-3-2,0-4 1 1,3 2-3-2,0 10 3 3,2 8-2-1,1 11 1 0,1 12-3-2,4 9 4 3,-1 8-2-3,3 3 1 4,0-5-1-6,0 2 0 4,0-9 4 3,0 1-1-5,0 3 1 0,0 5 0 2,5 8 0 1,-5 7 1-2,3 15-3-2,-3 11 2 3,0 6 0 0,0 0 0 0,0 0 0-2,0-5 0 2,0-10-3 0,-5 1 3 0,-30 6-3-2,-12 8 3 3,-12 0 0-2,-8 0 0-1,-7 15 1 2,-3 1-1 2,-2-5 0-4,-5-11-15 1,3 0-64 1,17-3-80 1,56-8-83-3,8 0-316 1</inkml:trace>
    </iact:actionData>
  </iact:action>
  <iact:action type="add" startTime="18096">
    <iact:property name="dataType"/>
    <iact:actionData xml:id="d2">
      <inkml:trace xmlns:inkml="http://www.w3.org/2003/InkML" xml:id="stk2" contextRef="#ctx0" brushRef="#br0">17396 8779 175 0,'0'0'614'6,"0"0"-412"-1,0 0-107 3,0 0-30 0,0 0 7-2,-146-12 10 2,72 12-6 0,-3-5-9 0,3 5-27 2,-8 0 19-6,-3 0-18 4,-9 11 5 0,-9 13-7 0,-8-3-15-2,-12-6-7 2,5-7-7 0,5-8-1 1,13 0 4 0,12 0 10-2,8 0 1 0,2 0-3 2,5 0 2-3,2 0-3 4,2 0 1-4,-1 3-13 2,9-1 4-3,0-2-8 3,2 0 0 1,2 0-4-4,4 0 2 4,5 0-2-2,9 0 2 2,10-2-1-3,1-1-1 1,8-1 2 1,-1 4-2-2,-2 0 0 1,-4 0 1 0,-9 0 0 2,5 0-1-2,-4 0 1 2,2 0-1-4,5 0 0 6,1 0-1-6,7 0 1 1,4 0-1 2,4 0 1 0,-1 0 1 1,3 0-1-1,-3 0-1-1,-3 0-3-1,-4 0 1 2,-8 0-8 0,-5-3-6-2,-4-2-1 2,10 0-2 0,4 2 8 1,10 3 8-4,8 0-5 4,5 0 1-2,0 0 6-1,0 0 2 2,-7 0 0 0,1 0 0 1,-4 16 0-4,6 13 0 4,-5 3 0-2,9 12 1 2,0 6 0-4,0 4-1 4,-3 2 1-2,3 1 2 2,0 5-2-4,-1 7-1 4,1 13 1-2,-6 7-1 1,-4 12 0 0,-2 5 0 1,-1 5 0-3,-1-2 2 2,2 1-1 0,6 9 5-2,6 2-1 1,0-9-3 2,0-11 1-1,0-22 11-2,0-18-11 1,0-7-1 2,0-12 1-3,0-10-3 3,0-10 2-2,0-9-3 0,0-4 2 1,0-4-1 0,0 1 0-1,0-6 0 1,0 0 0-2,13 2 0 2,6-2 0 0,6 7-2 0,4-2 0-3,-2 7 2 3,1-1 1 0,5 0-1 0,11-3 0 0,17-3 1-1,7-5-2 1,11 0 0 0,3 0 0 0,-1 0 0-2,-2-18 0 2,3-1 0 0,9-3-2 1,5 3 3-4,5-1 0 2,2 2 1 2,-2 3 0-3,2 4-1 3,-1 2 2-2,-2 4-1 1,-3 5 4-2,3 0-2 2,0 0 1 0,-3 0 0-1,-4 0-4 2,-9 0 6-3,-7 3-5 4,-9 4 0-4,-9 3 1-1,1-7 2 4,-4-1-4-1,1 0 3-1,-2-2-3-1,1 0 0 3,-2 0 0-1,0 0 2 0,-4 0-1-1,0 6-1-1,-2-2-1 3,2-4-1-2,0 0 0 0,-3 0 1 0,1 0 1 1,-6 0 0 0,-5 0-1-2,-3 0 1 2,6-6 0 1,-4-2-1 0,4-1 3-3,4 3-3 1,2 1 1 1,-5-2 0 0,-6-1 0 0,-4 3 1-1,-7-3 0-1,-7 2-1 3,-7 3 0-1,-4 3 0-1,-2 0-1-1,-1 0 2 2,0-3-2 1,-3 3 0-4,2 0-1 3,6-5 1 0,-3-7 1 0,6-10 0-1,-4-20 1 0,1-15-2 1,-8-24 0-2,0-14 1 3,0-10-5-2,0-1 4 2,-8 4-4-4,3 4 2 4,3-3-2-2,-2-3 4 2,4 0-2-3,0 1 2 2,0 4 0 0,-4 3-2-1,1 7 2-1,-2 8-3 3,-5 12 0-2,0 19-3 1,1 13-1-2,1 8 4 2,-4 4-1 4,9 3 5-2,-1 5-3-1,1 9 3-2,3 3 0 2,-4 5 0-2,1 0 0 4,-3-6 0-7,-12-3-1 4,-5 0-4-2,-13 4 5 1,-12 2 0 2,-16 3 1-2,-5 0 1-1,-15 0-1 2,-3 0 0 0,-6 15 1 0,-11-2-2-2,2-2-3 2,-11-11-82 0,19 0-49 0,72 0-112-1,15 0-220 1</inkml:trace>
    </iact:actionData>
  </iact:action>
  <iact:action type="add" startTime="20196">
    <iact:property name="dataType"/>
    <iact:actionData xml:id="d3">
      <inkml:trace xmlns:inkml="http://www.w3.org/2003/InkML" xml:id="stk3" contextRef="#ctx0" brushRef="#br0">23563 8868 691 0,'0'0'300'6,"0"0"-120"1,0 0-73 5,0 0-26-8,0 0-38 2,-116-5-6 2,36 16 10 0,-13 4 3 0,-4-10-2-2,-3-1 4 2,0-4-13 0,3 0-18-1,5 0 2 0,6-13-6 1,1 2 5-2,-2 0-5 2,1 7-3 2,-7-4-4-2,9 6 1 0,2-1-4 0,10 3 9-1,21 0-4 0,-2 0-7 2,9-2-5-2,-5 2 1 0,-2-7-2 1,0 3 2 0,-8-2-2-1,2 0 2-1,-8 1 0 3,-10 5 1-1,-1 0 3 4,4 0-3-11,11 0-1 5,7 0 1 2,11 0-1-2,7 8-1 3,10 2 1-2,1 2 2 0,0 1-1 0,-2-6-1 3,2-1-1-4,9-4 0 3,5 2-1-2,5-1 0-1,3 1 0 2,0-4 1-2,3 4 0 5,0-4 2-6,0 0 0 3,-7 9-1 0,5 4-2 1,-9 4 0-3,-1 8-5 1,-1 1 6 1,2-4-1-2,2-6-1 2,-3-4-3 2,11-4-1-4,-2 7-3 0,3 7 9 3,0 12 2-1,0 13 0-3,0 19-1 3,0 11 2 0,0 11-3 0,0 7 2 1,0 1-2-2,-7 5-2-1,1 3 1 2,-1 6 1 0,7-1 2 0,0 7-2-2,0-2 2 0,0-8-2 5,0-8 0-4,0-16 0-1,0-18 0 2,-3-17 0 0,1-20 1-2,2-12-1 3,0-10 0 0,0-5 0-2,0 0 1-2,0 0-2 3,0 4 2 0,0 10 0-2,0-1 2 2,0 0-3 2,0 0-2-4,0-9 0 0,0-3 2 2,5-1 0 0,15 0 0 2,12 0 0-6,10 0-7 6,14 0 1-4,11 0 3 2,14 0 3 0,6 4 1 0,3-4 0-1,4 3-1 1,-4-3 2 0,-3 0-1-3,0 0 1 3,0 0-1 0,1 0 0 0,8 0 1-2,6 0-1 3,1-3 1-2,7-9-2-1,-13 2-1 3,-6 10-4 1,-2 0 5-5,-14 0 0 1,5 0 2 2,-4 0-1 0,-2 0 0 0,2 0-2 1,-4 0 2-2,8 0-2 0,-3-7 1 0,0-1 0 2,-2 3 2-2,-14-1 0-1,-6 0-1 2,-3 6 3 0,-8-3-1-1,1 3-2 0,4 0-1 1,-1 0 2 0,7 0 0-1,-6 0-2 0,-1 0 0 1,-3 0 0-1,-2 0 0 0,1 0 0 3,-4 0 0-3,0 0 0 0,-3 0 1 1,-3 0 0-1,-4 0 0 0,-1 0-1 2,-6 0 0-2,-10 0 0-1,-8 0 0 2,-5 0-1 1,0 0-1-1,0 0-4-3,0-2 4 5,0-13-6-4,0-7 6 2,-5-3 2-2,-6-4-1 3,-2-6 1-4,5-12-1 3,4-7 1 2,1-15 0-2,3-10-1-2,0-5 2 1,0-5-1 1,0-2 1-1,0 2-2 2,3-10 1-2,9-6 0 0,1-1 0 1,1-3 0-1,-10-1-1 1,1 10 0 0,-5 6 1-2,0 12-1 3,0 16 0-3,0 20 0 2,0 21-3-1,0 9 4 1,0 10 0-1,0 0 0 1,0 1-3 0,0 5 1-2,0 0 2 1,0-6 0 4,-5-5-3-6,-26-6 3 4,-13-3 0-2,-14 1 1 1,-6 2 1-1,3-4-2-2,2 2-1 7,8 4 1-7,6 2 0 4,16 4 0-1,-3 4 0-2,2 5 0 1,-11 0 0 0,-22 11-2 2,-8 39 1-3,-16 24-49 3,-2 8-51-3,62-45-74 3,9-5-124-3</inkml:trace>
    </iact:actionData>
  </iact:action>
  <iact:action type="add" startTime="22245">
    <iact:property name="dataType"/>
    <iact:actionData xml:id="d4">
      <inkml:trace xmlns:inkml="http://www.w3.org/2003/InkML" xml:id="stk4" contextRef="#ctx0" brushRef="#br0">29884 8866 654 0,'0'0'270'5,"0"0"-144"2,0 0-54 1,0 0-31-2,0 0-20 2,0 0 37 0,0 0-18-2,-404 23 12 2,299-14-14 0,1-1-8 1,-9-6-5-4,-5 1-8 3,4-3 0 0,1 0-6-2,8 0 4 2,10 0 4 0,9-8-8 0,4-1-4 0,12 0 12 0,6 5-3-2,3-5 12 2,9 3-13 0,3 3-4-2,-3 1 0 3,4 2-2 1,-9 0-2-5,-2 0 7 1,-2 0 9 5,0 0 2-6,-1 5-14 4,-2-5-7-2,7 0-2 0,4 0-2 1,12 0 0-1,11 0 0 1,12 0 0-1,13 0 1 0,-3 0 0 1,8 0-1 0,0 0 0-2,0 0 3 3,0 0 4-2,0 0-1-1,0 0-2 2,-3 0-2 0,-4 8-2-2,1 12 0 2,-7 14 0 1,9 5 2-2,-6 8 1 2,7 8 1-2,-4 1 8 0,4 8 0 0,-3 1-7 0,-1 3 0 2,2 1-4-2,0 10 3 0,2 5-4 1,3 6 2-1,0 9-2 0,0 6 2 4,0 4 5-6,0 7 5 1,0-2 2 2,0-9-1 1,0-16-5-3,11-10-2 1,-2-18-1 2,-3-13 2-1,1-17 1-3,-1-20-1 5,-6-8 4-4,0-3-1 3,1 0-6-2,-1 0-2 4,0 0-2-7,3 0 1 4,3 0 0-1,-6 0 3 0,0 0 2 0,4 0-1 2,12 0-2-4,10 0 0 3,12 6-1 1,6-4-2-2,3 1 1-1,6 0 0 4,3-3-2-3,2 0 2 0,9 0-1 2,1 0 0-2,9 0-3 0,-2 0 3 1,9 0 3 0,9-3-3-2,4 0 0 2,7-1 1-1,8 0-1-1,-6 4 3 3,-10 0-2-2,-17 0 0 2,-9 0-1-4,-11 11 0 5,-8-1 1-4,-5-6 1 2,-2-1-2 1,1-3 0-2,4 0-1 0,2 3 1 0,11 0 1 2,-4 8 2-4,-1-3-3 4,-1 0 1-2,-2-8-1-1,2 0 0 2,5 0 0 0,3-3-1 0,-3-10-1-1,0 2-1 3,-5 5 2-5,1 6 1 4,-8 0-1-2,-2 0 1-1,0 0 0 2,0 0 0 3,3 0-2-6,3-7 2 1,-1-10-1 3,4 4-2-2,-1 6 3-1,-5 0 2 2,-11 4-2 0,-1 3 0 1,-9-2 0-4,-2 2 0 5,-8 0 1-4,4-3-1 2,-8 1 1 0,1-1 0-1,-5 3 0 0,1-4-1 4,-8 3-3-7,-1 1 1 5,1-4 0 0,-1 4-1-3,0 0 0 0,-3 0-2 4,3 0 3-4,4-3-2 2,-2-2 4-3,6 0 0 6,1 1 0-5,-3 1 1 2,-2 3-1-1,-4-2 1-1,-3 2-1 2,0 0 0 1,0-4-3-4,0 4-3 4,0 0-8-1,0 0 2 1,0-7 8-4,0-10-2 4,0-17 4-3,0-11 1 2,0-17 0 0,0-6 2 0,-10-4-2-1,1-7 2 0,2-12-2 2,4-6 1-3,1-19 0 1,2-7 0 1,0-5 1-2,0 5-2 3,0 11-3-2,0 8-1 1,0 11-1-2,0 12 4 5,0 14-3-5,0 7 4 2,0 11-2-1,0 6 2 1,0 0-1-2,0 1 1 5,0 0 1-5,0 0 0 0,0 5-1 2,0 15 1 1,0 8 0-4,0 11 0 3,0 3 0-1,0 0 1 2,0 0-1-2,0 0 0 2,0 0 0-3,0 0 0 1,0 0-3 2,0 0 2-3,-16 0-6 1,-17-3-2 3,-11 3 3-4,-3 0 5 1,-8 0 1 0,-2 0 0 1,2 0 1-2,-2 3-1 2,-1 11 2 0,-1-2-1 0,-5 1 0 1,6-5 1-1,-1 4 1-3,-1 0-3 3,-3-5 1 1,6 6-1-3,3-9 0 2,7 5 2 2,3 0-2-5,-1 3 0 4,5-4 0 0,5-3-1-3,4 0-1-1,5-2 1 5,9 1 0-4,4-4-1 1,7 0 2-1,2 0 0 5,4 0-2-5,-3 0 2 3,3 0 0-1,0 0-1-2,0 2-13 0,-6-2-37 3,-1 0-22-4,0 3-36 4,1 8-36-2,6-5-65 2,0 5-199-4</inkml:trace>
    </iact:actionData>
  </iact:action>
  <iact:action type="add" startTime="29004">
    <iact:property name="dataType"/>
    <iact:actionData xml:id="d5">
      <inkml:trace xmlns:inkml="http://www.w3.org/2003/InkML" xml:id="stk5" contextRef="#ctx0" brushRef="#br0">3540 16217 541 0,'7'-13'425'7,"-7"13"-275"1,0 0-69-2,0 0 0 2,-18 0-38 0,-23 13-18 1,0-10 4-4,-2-3 14 3,-9 0-1 0,4 7 1 0,-9 1 3-2,-6 8 14 2,-8 7-8 0,-9-4-23 0,0-4-7-1,-4 2-9 0,4-12-3 1,6-3-5 2,0 2 0-3,1 2-1 0,2 2 9 2,-2 0 7-2,2 3-2-1,-3 1-3 3,-7-10-8-2,-5 1-5 2,-3-3 0-3,-3 0-4 3,-2 0 3-2,4 0-2-1,3-11 1 2,6-1 0 0,6 4 0 0,1 3 2-2,7 5-2 2,2 0 0 0,2 0 12 0,0 0-8 0,6 5 1-3,3 7-4 3,7-4 0 0,2-2-1 4,10-4 2-10,6-2-4 6,12 0 2 0,2 0-2 0,2 0 1-3,1 0 0 3,1 0 1-1,-2 0-2 1,-6 0-1-1,4 0 1 0,-11 0 1 1,6 0-8-2,-8 0-4 3,5 0-2-2,-3-2-1 2,12-7 3-2,5 9 4 0,2-3-2 0,7 3 10 1,0 0 1 0,0 0 4-2,0 0 1 2,0 0-4 0,0 0 3 1,0 0-4-4,-2 12 4 3,2 18 6 0,0 7 6 1,0 3-9-3,0 4-2 1,0 11 0 1,0 1-2-2,0 8 1 3,0 1-4-2,0 1 6 2,0 1-3-2,0 10 1 0,0-9-2 1,0-6 3-1,0 3-3 1,0-9 1-1,0 6-2 0,0-13-1 1,-3 8 1 1,3-7 0-4,0 1 0 3,0-3-1 0,0-3 1 1,-5-6-1-4,2-3-2 4,1-4 2-2,-1-12 1 1,3-3 1-1,0-4-2 0,0 1 5 1,0 8-5 0,0 10 4-2,0 5-3 2,-3 8 2 0,-1 0-3-2,4-9 1 3,-4-11 0-2,2-13 0 1,2-5 0 1,0-7-1-4,0 0 3 3,0 0-2 0,0 0 3 0,0 11-1-1,0 3-3 0,0 6 8 1,0-3-8-2,0-9 3 3,0-8-1-2,0 0 3 2,0 0-4-2,0 0 5-1,0 0 1 2,16 0-1 0,12 0 2 0,9 4-5-2,11-3-1 3,2-1-1-1,12 0 2 0,5 0-1-3,12 0 4 7,14 7 7-5,6-7-3 2,2 0-3-4,-1 0-3 3,-6 0 0-1,-7 0 1 2,-1 0-4-3,-5 0 0 2,3 0 3 0,6 0-1-3,3 5-3 4,4-5 1-1,-6 0 0 0,-1 0 1 0,-9 5 1-2,-10 2-3 2,-8-4 4-1,-5 8 2 2,-3 0-4-4,-6-5 1 5,0 3-2-4,2-4-1 4,1 0 0-5,2-5 0 2,-3 7-1 1,2-2 1 0,-6 3 3-1,-1-2-3 0,-3 3 4 2,-3 1 0-1,-9 2 8 0,-2-10-9-2,-1 4 1 2,5 0-4-2,1-6 0-1,3 0 1 4,7 0 1-2,1 0-2-1,0 11 0 2,3-5 0 0,-1 7 0 0,-5-6 0 0,0-2 0-1,-4-5 0 2,-7 0 0-3,2 0 0 2,6 0 0-1,-1 0 0 1,-2 0 0 0,-6 0 0 1,-6 0 0-4,-10 0 0 3,-1 0 0 0,-3 0 0 0,-1 0 0-3,-2 0 0 4,-4 0 0-2,-3 0 0 2,0 0 0-4,2 0 0 3,-2 0 0 0,0 0 0-2,0 0 0 2,0 0 0 0,0 0 0 0,0 0 0 0,8-12 0-1,-3-1 0 1,2-14 0 0,2-3 0-3,-9-11-4 3,0-23-5 0,0-5-1 0,0-17 4 0,-13-16-1-2,-3-4 2 3,11-12-6-2,2 4 4 0,3 8 1 1,0 24 6 0,0 21 0 0,0 4 0 0,0 15-1-2,0 3 1 2,0-11-1-1,0-21-7 1,0-8-4-1,0-5-4 1,0 3 14 1,0 19 0-4,0 17 1 3,0 16 1-1,3 19 0 2,0 7 1-3,-1 3 1 2,-2-6-2 0,2 0-2 0,-2-5 1-3,6 2 2 3,-6-4-3 0,3 1 2 0,-1-2 0 0,1-8 2-2,-3-3-2 2,4-7 0 1,-4 13-2-2,0 2 0 0,0 11 3 1,0 3-1 0,0 3 0-2,0 0 0 1,0 0 0 2,0 0 0-2,0 0-2-1,0-4-4 3,-12-5 3 0,-28 0 3-2,-12 6 0-1,-12 0 1 1,-13 1 0 1,-3-7 1 0,2 0-2 0,5 1 2 0,5-5-2-1,6 3 0 1,5 3 2 0,4 1-3-2,5 4 2 2,9 2-2 1,11 0 0-3,2 0 1 1,7 0-7 1,1 13-63 2,0 24-91-4,18-18-88-1,0 6-328 4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5:3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961">
    <iact:property name="dataType"/>
    <iact:actionData xml:id="d0">
      <inkml:trace xmlns:inkml="http://www.w3.org/2003/InkML" xml:id="stk0" contextRef="#ctx0" brushRef="#br0">12762 8209 160 0,'0'0'156'8,"0"0"-72"0,0 0 11 0,0 0 11-3,0 0-21 4,-16 148 7-2,12-142 7 1,4-3 19-2,0-3-12 2,0 0 2 0,0 0 1 0,11-3-18-2,21-34-45 2,20-18-16 0,6-19-2-2,13-15-1 2,22-16 11 0,7-7 5 2,15-6 0-6,5-6-6 4,-5 6 1 0,1 3-3 1,-12 8-10-2,2 6-6 2,-5 5-5-2,-9 7-2-1,-4 5-7 1,-16 15-3 0,-2 12 0 2,-16 16 1-1,-9 11-3 1,-18 13 0-4,-9 7 0 3,-8 5 0 0,-9 5-1-1,-1 0 1-1,0 0-3 2,0 0-1 0,0 0 2 0,0 0-5-2,-32 17 4 2,-24 20 1 0,-21 12 2 0,-7 0 0-2,-9 4 2 3,-1-5-4-2,10-8 2-1,14-13 0 2,25-12-1 0,19-9-1 0,20-6-1-2,6 0-5 2,3-9 0 0,51-30-2 0,23-20 2-2,23-8 8 2,11-1 3 0,-5 11-2 0,-22 15 0 0,-27 26 1-2,-24 10-2 3,-18 6 1-2,-8 0 2 1,-7 2 0-2,0 23-3 3,0 9-1-2,0 10-4 2,-20 8 1-3,-9 4 4 1,-6 1 1 1,3-7-1 1,3-7 0-4,11-16 0 3,5-11-2 1,12-16-44-2,1 0-55 0,0-24-54 1,48-30-40 0,-15 18-66-3,2 2-320 4</inkml:trace>
    </iact:actionData>
  </iact:action>
  <iact:action type="add" startTime="21669">
    <iact:property name="dataType"/>
    <iact:actionData xml:id="d1">
      <inkml:trace xmlns:inkml="http://www.w3.org/2003/InkML" xml:id="stk1" contextRef="#ctx0" brushRef="#br0">14887 6369 602 0,'0'0'369'5,"0"0"-227"2,0 0-81 0,0 0-36 1,0 0 34 0,0 0-8-2,-217 105-1 2,185-43-12 0,13-2 1-1,10-1-7 0,9-12 14 2,12-5-4-2,36-8-17-1,24-17-7 2,5-17-10 0,-2 0-8 0,-5-34-5 0,-14-39 4 0,-8-17 1 1,-20-11 0-1,-17-6 0 0,-11 17-6-1,0 17 5 0,-39 20-4 2,-14 33-62 21,25 20-111-29,3 8-170-1</inkml:trace>
    </iact:actionData>
  </iact:action>
  <iact:action type="add" startTime="22321">
    <iact:property name="dataType"/>
    <iact:actionData xml:id="d2">
      <inkml:trace xmlns:inkml="http://www.w3.org/2003/InkML" xml:id="stk2" contextRef="#ctx0" brushRef="#br0">18293 8318 345 0,'0'0'111'5,"0"0"-20"3,0 0-31-2,0 0 1 2,0 0 33 0,0 0 78 1,-15 72 4-4,30-72-27 3,22-33-37 0,15-33-58-2,19-25-28 2,13-28-3 0,17-16 1 0,24-24 10-2,16-18-5 2,15-9 0 2,5 2-14 1,-7 14-6-9,-14 22-6 6,-25 19-2 1,-27 26 4-1,-30 28-4-2,-23 28-2 1,-23 21 1 1,-5 18-1-1,-4 8-2 3,-3 0 2-6,0 0-4 4,0 0-6 0,-46 34 4-2,-21 11 7 2,-19 7 12 1,-14 5-8-1,-6-3 0-1,12-4-4 2,4-1 0-2,24-14 0-2,21-10-3 3,20-8 1 0,18-13 1 0,7-4-2-1,3 0 3 1,53-17-4 0,25-34-20 0,17-9 20-1,0 1-3 2,-12 12 2-4,-20 15-1 2,-16 22 5 2,-23 10 1-3,-7 0 1 2,-6 27 5 0,-9 27 0 0,-5 2-6-1,0-3 1 0,0-8 0 2,-5-14 2-2,-11-8-3-2,8-12-2 5,7-11-18-4,1 0-36 1,0 0-43 3,30-31-41-4,24-13-107 2,-26 16-86 1,-4 2-269-2</inkml:trace>
    </iact:actionData>
  </iact:action>
  <iact:action type="add" startTime="22914">
    <iact:property name="dataType"/>
    <iact:actionData xml:id="d3">
      <inkml:trace xmlns:inkml="http://www.w3.org/2003/InkML" xml:id="stk3" contextRef="#ctx0" brushRef="#br0">20324 6339 615 0,'0'0'276'4,"0"0"-178"4,0 0-60 0,0 0-5-2,0 0 26 3,0 0-27-2,-240 122 2 1,221-72 17-2,14 1 11 2,5-4-5 1,5-6-5-2,38-17-12-1,17-18-15 2,12-6-16 0,6-43-3-2,-6-35-6 2,-12-18-1 0,-15-8-1 2,-21 8 0-4,-24 15-7 0,0 17-27 2,-24 24-56 0,-22 26-34 2,20 14-169-6</inkml:trace>
    </iact:actionData>
  </iact:action>
  <iact:action type="add" startTime="23550">
    <iact:property name="dataType"/>
    <iact:actionData xml:id="d4">
      <inkml:trace xmlns:inkml="http://www.w3.org/2003/InkML" xml:id="stk4" contextRef="#ctx0" brushRef="#br0">23696 8471 136 0,'0'0'327'7,"0"0"-76"1,0 0-11-3,0 0-80 3,0 0-33 0,0 0-40 0,284-274 0-2,-167 136-24 2,23-25-15 0,5-22-8-2,18-22-8 2,7-10 0 0,-12-2-12 0,-6 16-15 0,-19 26-3 2,-30 36-2-3,-29 38 0 1,-26 38 1-4,-25 35 0 4,-14 15-1 0,-6 13 1-1,-3 2 1 2,-12 13-2-4,-43 48-8 3,-22 30 8 0,-15 5 0-2,-5-4 1 3,8-16 6-2,5-14-6 2,13-18-1-3,23-10-7 2,22-16 3-1,19-13-3-1,7-5 7 2,7 0-1 1,39-47-15-2,24-21-15 1,14-19 30 0,-3-9-6-1,-11 21-4 1,-24 24-3 0,-24 34 7 0,-10 17 7-2,-12 36 1 2,0 38 20-1,0 21-20 1,0-5-1-2,0-15 5 2,-3-21-5 1,-6-17-1-4,0-15-23 6,6-17-33-5,3-5-31 1,0-2-55 0,12-23-8 0,13-9-416 1</inkml:trace>
    </iact:actionData>
  </iact:action>
  <iact:action type="add" startTime="24068">
    <iact:property name="dataType"/>
    <iact:actionData xml:id="d5">
      <inkml:trace xmlns:inkml="http://www.w3.org/2003/InkML" xml:id="stk5" contextRef="#ctx0" brushRef="#br0">25808 6108 437 0,'0'0'175'6,"0"0"-25"0,0 0-54 4,0 0-14-4,0 0 14 0,0 0 12 2,0 0-43 0,-202 190-9 0,192-156-1-2,10-10-9 2,0-7-12 0,0-8-4 0,44-9-14-2,15 0-1 2,12 0-15 0,0-23-3 0,-4-8-4-2,-18-10 0 2,-14-19-8 2,-26-15-16-1,-9-21-13-3,-9-15-24 2,-42 14-27 0,21 63-116 0,2 19-445-2</inkml:trace>
    </iact:actionData>
  </iact:action>
  <iact:action type="add" startTime="24713">
    <iact:property name="dataType"/>
    <iact:actionData xml:id="d6">
      <inkml:trace xmlns:inkml="http://www.w3.org/2003/InkML" xml:id="stk6" contextRef="#ctx0" brushRef="#br0">29135 8394 528 0,'0'0'250'7,"0"0"-112"-1,0 0-65 2,0 0-37-2,0 0-4 4,0 0 63-4,210-354-13 0,-83 171-25 2,24-30-8 0,6-18-9 0,-4-6-9-2,-15 13-10 5,-18 31-5-5,-20 47-3 1,-24 47-10 1,-27 46 2-1,-23 27-2 0,-16 24-2 1,-10 2 8-1,0 0 22 0,0 0-6 1,-23 33-25 1,-34 23 1-3,-24 20-1 2,-12 3 3 0,-1-4 1-3,0-10-3 5,14-15-2-3,17-12 1 1,22-16-4 0,25-14-1-3,16-8 5 3,0 0 0 0,20 0 0 0,40-4-9-1,24-33 3 1,16-17 5-1,0-5-5-1,-15 9 4 5,-18 18-2-6,-22 18 4 3,-31 14 2 0,-8 0 0-2,-6 0 10 2,0 22-7 1,0 7 4-1,0-1-9-2,0-11-17 1,-3-3-7 1,3-6-10 1,0 2-13-4,0-10-1 3,19 0-29 0,29-17-51-1,10-41-127 0,-32 22-83 2,2-6-20-2</inkml:trace>
    </iact:actionData>
  </iact:action>
  <iact:action type="add" startTime="25217">
    <iact:property name="dataType"/>
    <iact:actionData xml:id="d7">
      <inkml:trace xmlns:inkml="http://www.w3.org/2003/InkML" xml:id="stk7" contextRef="#ctx0" brushRef="#br0">31055 5792 483 0,'0'0'188'5,"0"0"-35"2,0 0-58 0,0 0-36-1,0 0-28 2,0 0 34 0,-217 27 0 1,160 44 6-4,17-6-12 3,19-14 4 3,18-7-10-7,3-7-3 3,0-4-9 1,24 1-8 0,28-8-18 0,3-10 0-2,7-6-8 2,2-6-7 0,-5-4-2 2,-6-11 1-6,-4-46-11 5,-10-24-6-2,-17-18-4 1,-12 4 7-2,-10 14 1 4,0 30-7-4,-55 31-31 2,-21 20-29 0,3 17-51 0,36 17-84-1,20-2-627-2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5:3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460">
    <iact:property name="dataType"/>
    <iact:actionData xml:id="d0">
      <inkml:trace xmlns:inkml="http://www.w3.org/2003/InkML" xml:id="stk0" contextRef="#ctx0" brushRef="#br0">3468 8422 733 0,'36'-20'292'5,"-24"12"-136"3,-7 4-9-1,-5 4-34 0,0 0-62 1,0 0-15-1,0 0 5 1,0 0 1-1,0 0-6 0,0 0-10 2,0 0-1-2,-14 0-7-1,-25 0-2 2,-11 0 9 0,-18 0-2 1,0 0-7-4,-7 4-4 4,-5-4-7 1,6 0 3-2,-6 0-2-2,4 0 0 3,-3 0 1-2,-2 0 5 2,-4 0 8-4,-4 0-5 3,-4 0 4 0,-2 0-7 0,-4 0-5-1,-7 0-4 0,5 0-1 2,4 0-2 0,10 0-1-7,7 0 1 8,9 3 1-4,9 0-1 2,-2-1 1-2,0-2-1 3,0 3 2-2,-1-3 1 2,-3 0-2-4,0 0 0 3,-2 0 1 1,2 0 1 0,2 0-2-5,8 0-1 4,-2 0 0 0,4 0 1 0,-4 0-1-1,7 0 3 0,-3 0-3 2,0 0-1-1,-4 0 1-3,-3 0-1 4,-4 0 1-1,6 0-1-1,12 0-6-1,11 0 0 4,15 0 0-4,10 0 2 4,10 0 5-6,2 0 0 4,1 0 0 2,0 0 0-2,0 0 1-4,0 0-1 4,0 0 2 1,0 0-2 0,0 0 1-4,0 0-1 3,0 0 2 0,0 0-1 0,0 0 1-3,0 14 1 3,0 12-1 0,0 13 3 0,0 6-4-2,0 6-2 4,4 8 1-4,6 7 0 3,0 2 1-4,-5 3 0 3,3 1 2 0,0 2-2-2,3-3 0 2,-7 8 0 0,7-10 3 0,-4 3-1 1,-1 2-3-3,-5 2 3 1,8-5-2 2,-3-4 1-2,2-8-2-1,-2-11 4 2,4-7-3 1,0-8 6-2,-4-6-6 0,-1-1-1 0,3-5 2 1,-6-1-1 0,3 8 0-2,3 2 0 2,2 2-2 1,-4 0 3-2,4-11-2-1,-7-1 1 2,1-1 0 1,-4 2-1-1,4-3 0-2,-4-3 0 1,0 0 1 1,0-7-2 0,0-2 3-1,0-3 0 1,3-3-1-1,0 0 0 1,0 0 0-2,-3 0 2 2,0 0 0 0,10 5 2 0,8 3-2-2,9 4 0 2,14 7-3 0,7-6-2-2,2 2 2 3,4-1 1-2,0-2 0 1,-4-4-1-1,4 0 0 1,3-8-1 0,9 0-1 0,2 0 2-1,12 0 3-1,10 5 0 2,7 2-2 0,3 4 2 0,0-9 0-2,-4-2-3 2,-1 0 1 0,10 0 1 2,-5-11-1-6,0-3 1 4,-2 3 2 0,1 2-2 0,-2 1-1-2,-3 3 2 2,-10 3-3 0,-7-2 0 1,0 1 0-3,-6 3 0 2,1 0 1 0,2 0-2-3,0 0 2 3,-1 0-1 0,-5 0 2 1,-4 0 1-2,-8 0-3 0,-2 0 3 0,-8 0-1 1,-2 0 2 2,-4 0-2-4,-6 0-2 0,-10 0 0 2,2 0 0 0,-8 0 0-1,1 0 0 1,1 0 0-1,-7 0 0 1,-9 0 0-1,-1 0 0 1,-3 0 0 1,0 0 0-5,0 0 0 4,0 0 0 2,0 0 0-4,0 0 0 0,0 0 0 2,0 0 0 1,0 0 0-2,0 0 0 2,0 0-2-4,0 0-2 3,0 0 2 0,0 0 1 0,0 0 0-2,6 0-1 4,-6 0 2-4,3 0 0 2,-3 0 0-1,1-6-1 0,7-3-1 2,-3 1 1-2,-2 0-3-1,0 5 4 2,-3 3 0 0,0 0-1 0,0 0 0-1,0 0 1 0,0 0-1 1,0 0-1 1,7-13-2-4,7-12-7 3,-3-10 7 0,8-16-3 0,-9 4 7-2,-3-15-5 2,-4-7 3 2,-3-2-2-4,0-6 3 1,0-2-3 0,0 7 4 1,0 2-1-2,0-3 1 2,0 0-2 0,0-4 3 0,0 1-2 0,0-2-1-2,0 2 2 2,-7 5 0 0,-6 1 0 1,0 3-1-4,0 1 1 3,0 0-2 0,6 10 2 0,-4 3 0-2,1 16 0 4,6 6-1-4,-5 6 1 0,6 5 0 3,2 7 0-1,-2 1-3 0,0 7-7-2,-1 5-46 1,-2 0-19 1,-1 0-57 1,7 0-48-3,0 11-93 2,0 8-573-1</inkml:trace>
    </iact:actionData>
  </iact:action>
  <iact:action type="add" startTime="6843">
    <iact:property name="dataType"/>
    <iact:actionData xml:id="d1">
      <inkml:trace xmlns:inkml="http://www.w3.org/2003/InkML" xml:id="stk1" contextRef="#ctx0" brushRef="#br0">3685 9184 17 0,'0'0'345'7,"0"0"-217"1,0 0-34 2,0 0 24-6,0 0-9 5,0 0 5-2,0 0 4-1,0 0 4 3,3 0-21-2,1 0-3 0,8 0-23 1,-3 0-28 0,10 0-22-3,-2 0 7 4,3 0-5-1,3-5-5-1,6-8-9 0,3-4-8 0,5 1 5 1,3-1-3 0,12-3 12 1,-1 2 0-2,10 1 4 0,-2-1-4 1,-2 1-1 0,1 5-10-2,1-1-1 2,5 2 0 0,-3 0-5 0,7 2 3-1,3-1-2 0,-6-3 0 1,-4 5 7 0,-1-3-6-2,-7-2 1 2,-2-4-5 0,-2 2 0 0,2-5 0-2,6 1-1 2,-1-4 2 0,1 1-2-2,2 0 0 2,-2 1 1 0,-2 5 0 0,-5 2 1 0,0-1 0-2,-8 3-1 2,0 4 1 0,-5-2-1 0,4-5-1-1,-2-4 1 0,10-1 0 1,-4-8-1-2,8 1 1 3,-9 1 0-2,0 0 2 2,-1 1-2-4,-3-3-1 3,-7 2 1 0,3-5-1 0,-4 4 1 1,1 4 0-4,-2 3 1 3,1 3 0 0,-5 10 1-2,-1-5-3 2,-1 3 3 1,-3 5-3-2,-5-5 2-1,3 0-2 4,-4 1 0-3,2-6-1 1,-1-3 0-3,6 3-1 3,-5-3 1 0,-2-1-2 0,-3 3 4 0,-3-9-3-2,3 11 2 4,-9 1-1-4,1 6 2 0,-1 4 0 3,-4 2 0 0,0 0-1-3,0 0 1 0,0 0-2 4,0 0-5-4,0 0 5 2,3-9 0-1,1 1-2 2,3-9 1-3,-4-3 0 3,5 7-4-3,-5 1 1 1,-3 5 0 1,2 7-4 1,-2 0 1-2,0 0 6-1,0 0 3 2,0 0 0 0,0 0 0 14,0 0-1-22,0 0-2 0,-13 0 0 8,-23 0 0-2,-15 15 3 2,-2 0 0 0,-1-1 0 0,2 4 1-2,4-3-1 4,12 2 1-4,3-2-1 3,15-5 0-2,8-7 2-1,7 1-5 2,3-4 5 0,0 0-2-1,0 0 0 0,0 0 1 1,0 0-1 1,0 0 0-3,0 0 0 1,0 0 1 21,0 0-1-27,0 0 1-1,7 0-1 1,32-12 1 7,22-5 3 1,3-3-3-4,9 5-1 4,3-3 3-2,-7 4-2 2,-9 3 0-4,-7 7 0 3,-17 2 0 0,-11 2 0 0,-10 0 1-1,-12 0-2 0,-3 0 4 2,0 0-3-2,0 0 2 0,0 8 2 0,0 25-3 1,0 10 3 0,-20 6-5 5,4-5 0-12,-4-5 0 7,1-4 3 2,7-5-3-5,-1-5 0 3,9-11 5-1,0-11-3 2,4 0-2-4,0-3 0 5,0 0 0-4,0 0 2 2,0 0 2-2,0 7-4 2,0 9 0 0,0 0-41 0,0 3-26-1,0-7-67 0,0-9-144 1,-12-3-546 0</inkml:trace>
    </iact:actionData>
  </iact:action>
  <iact:action type="add" startTime="11653">
    <iact:property name="dataType"/>
    <iact:actionData xml:id="d2">
      <inkml:trace xmlns:inkml="http://www.w3.org/2003/InkML" xml:id="stk2" contextRef="#ctx0" brushRef="#br0">5396 11424 336 0,'0'0'291'8,"0"0"-117"0,0 0-19-1,0 0-56 0,0 0-33 1,4 0-16 0,12-19-8-3,3-3-23 3,2 0 7 1,3 0 1-2,5-4 8-1,11-1-1 4,8-2-7-4,14-1-6 0,9 1-1 3,12 2-7 0,4 4-4-2,-1 6 5 0,6 2-8 0,-5 13 9 3,3 2-11-4,-1 0 11 0,-1 0-10 2,-4 17 3 2,-7 6-3-4,-9 3 2 0,-1 4 4 2,-9-2-7 2,-3-4 6-4,-5 0-8 1,-6-4 1 2,-11-7 2-3,-4-1 5 2,-7-4-4-2,-6-3 8 4,-9-1 0-4,-2-1-8 2,-5-1 3-2,0-2-7 4,0 3 7-4,0-3-8 2,0 0 5-2,0 0-5 4,0 0 0-3,0 0-1 0,0 2-6 2,-35 1-2-2,-23 3 2-1,-22 0 6 2,0-6-3 0,-10 0 2 0,6 0-6-2,13 0-11 2,15 0 0 0,25 0 4 0,15 0 4-2,16 0 10 2,0 0 1 0,0 0 0 0,0 0 10-2,18 0 0 2,37 5 3 0,19 12-4 0,7 0-6-2,6-4 5 2,6 2 3 0,-5-3 13 0,-4-7-5-2,-4 1 10 2,-21-4 2 0,-15-2-9 0,-14 0-12-2,-14 0 0 2,-8 0-6 0,-7 0-5 0,-1-11-4-2,0-31-6 2,0-19 8 0,-33-8 3-2,-2 12-1 2,-6 5 1 0,8 12-1 0,-6 13-7-2,10 7-28 3,0 9-58 1,6 3-51-4,20 8-96 0,3 0-333 1</inkml:trace>
    </iact:actionData>
  </iact:action>
  <iact:action type="add" startTime="12525">
    <iact:property name="dataType"/>
    <iact:actionData xml:id="d3">
      <inkml:trace xmlns:inkml="http://www.w3.org/2003/InkML" xml:id="stk3" contextRef="#ctx0" brushRef="#br0">6986 10906 410 0,'0'0'222'6,"0"0"-53"0,0 0-7 4,0 0-21-5,0 0-69 4,0 0-16-3,230-78 5 4,-163 72-8-4,10 1-17 2,15 1 8-2,10-1-17 3,12-3-14-3,15-4 2 2,12-5-3-2,14 0 3 4,2-1-5-1,1-2 3 0,-2-1-7-2,5-4 6 1,-3 0-10-1,-1-2 2 2,-5 3-2-2,-3 13 4 1,-2 11-1-3,-7 0-1 3,-2 28 9 0,-11 16-5 0,-13 11-8 0,-14 1 1-1,-8 3 1 1,-6-2-1 0,-12 0-1-1,-18-15 0-3,-15-6 1 4,-12-15 2 0,-12-1-2-2,-2 3-1 2,1-1 0 0,-3-1 0 0,-2-2 3-2,4-12-3 2,-11-1 1 0,5-6 0-2,-9 0-1 2,4 0 0 0,1 0-2 0,-5 0-1-2,2 0 1 2,-2 0-1 0,3 0 2 0,-3 0 1-2,0 0 0 2,0 0 1 0,0 0-1 0,0 0 0-2,0 0-3 2,-3 0 0 0,-33 0 1 0,-9-6 1 15,-10-11 0-23,-3-2-1 0,-4-3 2 5,-3-6-3 3,-6-9-1 2,-9 3-8-4,3 4 7 0,-3 6-2 2,11 8 0 2,11 7 1-4,16 7-4 0,14-1 5 2,15 3-3 2,12 0 8-4,-2 0 0 0,3 0 5 4,0 0 0-4,17 11 9 2,35 20-11-2,8 3-3 4,8 6 8-4,6-3-4 2,6-5 7-2,-6 2 0 4,4-6 5-4,-1-3-9 2,-2 2 18-1,-2-8-13 2,-8-2-3-2,-12-6-2 0,-19-4 7-1,-11-7 1 4,-10 0 1-3,-9 0-16 1,1 0-1-1,-5-10-7 1,0-30 2-2,0-16 6 2,-8-8 1 0,-12 2-1 1,-2 6 0-4,1 5-2 3,0 7 1 0,1 7-18 0,0 8-28 18,-1 10-35-26,1 8-54 0,17 11-71 4,3 0-229 2</inkml:trace>
    </iact:actionData>
  </iact:action>
  <iact:action type="add" startTime="13567">
    <iact:property name="dataType"/>
    <iact:actionData xml:id="d4">
      <inkml:trace xmlns:inkml="http://www.w3.org/2003/InkML" xml:id="stk4" contextRef="#ctx0" brushRef="#br0">10941 10591 643 0,'0'0'154'8,"0"0"-40"-3,0 0-39 1,0 0-18 3,0 0-16 0,0 0-7-3,0 0 13 0,238-106-5 2,-170 97-4 2,5 3-1-4,20 4-17 0,11-1-7 2,13 0 1 3,4-4 0-6,6 3-9 1,7-5 4 6,2 2-3-7,4-3 3 3,-2 5 5-1,0 3 5 2,-8 2 1-3,7 0-7 2,-6 0 5 0,7 7-15 0,-2 16 2-2,-11-1-3 2,-6 1-1 0,-5 1-1-2,-3-5 1 2,-1 9-1 0,-6-1 2 0,1 2 0 0,-13 1-1-2,-5-1 2 2,-6 2 3-1,-4 8-2 2,-4 3-3-3,-9 5 0 2,-12-3-1 0,0-6 3 0,-9-1-3-2,-2-3 0 3,2 0-1-2,-9-4 2-1,2-8-1 2,-8-5 0 0,-10-8 0 0,-3-3 1-2,1-1-1 2,-5-3 0 0,4 6 0 0,-1 1-2 0,-1-3 1-2,1 3 1 2,-10-7-1 0,5 2 0-2,-7-4-1 2,0 0 2 0,1 0 0 0,1 0 0-2,-4 0-1 2,0 0 1 0,0 0-1 0,0 0-8-2,-38 2-4 2,-28-2 10 0,-11 0 1 0,-10-13-1-2,-7-24-3 2,4 3-9 0,0 7 4 0,18 9 6-2,3 12-6 2,25 6 4 2,12 0 2-4,11 0 1 0,17 0 4 2,1 0 0 0,3 0 3 0,0 0-1-1,4 0 11 2,40 0-4-3,12 0-5 2,14 9 5-2,10 10 5 4,4 7-8-4,7-1 7 2,6 6 0-2,0 2-9 3,-4-7 11-2,-19-4 0 2,-20-7-4-4,-21-10 4 6,-20-5-4-6,-7 0-8 1,-6 0-3 4,0-34-5-2,0-25 5-2,-6-13-1 0,-27-7 0 3,-14 5 0 0,1 14-3-3,-8 14-6 0,-9 26-31 2,-17 20-44 2,48 0-85-3,6 30-161-1</inkml:trace>
    </iact:actionData>
  </iact:action>
  <iact:action type="add" startTime="15189">
    <iact:property name="dataType"/>
    <iact:actionData xml:id="d5">
      <inkml:trace xmlns:inkml="http://www.w3.org/2003/InkML" xml:id="stk5" contextRef="#ctx0" brushRef="#br0">15322 10800 546 0,'0'0'249'7,"0"0"-89"0,0 0-62 3,0 0-20-5,0 0-13 1,0 0-21 2,277-111-5 2,-224 94-1-3,5 4-10-2,15-1 6 3,39-3-8 2,24-6-11-1,20 1-3-2,12-4 1 1,-20 10-5 0,-1-4 2 0,-5 6 0 2,1 3 6-3,9 6 1 2,1 5 0-3,-3 0-3-1,-3 0-3 3,-2 0-7 1,6 0 3-4,-1 8-6 3,4 2 4 0,-8 0-3 0,-8 1 0-2,-5 0 0 3,-5 12 0-2,-3 4 1 0,-5 17-3 1,-7 5 12 0,-12 4-7 1,-5 8 0-5,-15-9-3 5,-10-2-2-1,-1-2 2 0,-3 0 2-2,2 1-4 3,-1 0 1-2,2 7 0 0,-1 2-1 6,-8-4 0-9,-4 1 0 2,-9-11-2 2,-5-4 1-1,-9-16 0 0,-11-12 1 2,-7-9 0-3,-15-3 0 2,-1 0-3-1,0 0-1 0,0 0-4 2,-4 0 2-1,-21 0 4-2,-14-5 2 1,-7-1 0 1,-21-11 2-2,-17-3-3 2,-9-5 1 1,-8-3 0-2,5 2-7-1,5 7-7 2,17 4 2 0,17 10-7 0,22 0 9-2,15 5 3 3,11 0 4-1,9 0-2-1,0 0 5-1,0 0 1 4,0 0 7-4,41 0 0 2,23 17 1-2,15-1-6 2,19 1 0 0,12 0-2 0,16-2 8 1,-12-5 0-4,-3-1 8 5,-20-6-3-4,-27-3-3 3,-14 0 14-4,-13 0-9 5,-14 0-3-4,-10 0-4 2,-9 0-4-2,-1 0-4 3,3 0 0-2,-6 0-2 1,0 0 0 0,0-30-2-2,0-27-4 2,0-11 7-2,-13-4 0 2,-15-2 0 0,-11 3 2 1,1 1-2-2,-1 12 0-1,3 7-2 2,3 14 0 0,-5 18-30 1,-8 4-39-2,-2 15-59-1,39 0-87 2,5 0-133 0</inkml:trace>
    </iact:actionData>
  </iact:action>
  <iact:action type="add" startTime="18116">
    <iact:property name="dataType"/>
    <iact:actionData xml:id="d6">
      <inkml:trace xmlns:inkml="http://www.w3.org/2003/InkML" xml:id="stk6" contextRef="#ctx0" brushRef="#br0">17875 15006 400 0,'0'0'205'6,"0"0"-48"-1,0 0-34 3,0 0-18 0,0 0 6 1,0 0-8-4,0 0-10 3,0 0-1 0,4 0-23 0,3 0-23-1,6 0-10 0,10 0-22 0,14 0-9 1,0 0-1 0,10-14 1-2,-4 3 1 2,4-2-1 0,3-4 2 0,-3-3-3-2,1 0-2 5,-9 0 4-5,-6 13-1 2,-10 3 6-2,0 4 11 4,-1 0-3-4,-3 11-12 0,-2 9-2 4,4 2-3-4,-2-7 1 3,1-8-3-2,12-3-2-1,1-4 1 2,3 0-2 0,-2-17 2 0,-5 0 1-2,-5 6 4 2,-6 1 0 2,-2 5 3-4,-3 3-2 0,1 2-3 2,-1 0 2 0,6 0-2 0,1 0 5-2,-2 7-4 2,5 22-1 0,-3-1 0-2,3-4-2 2,-2-14 0 0,3-2-3 0,8-8 0 33,4 0-2-41,-4 0 3 1,7 0 3-1,-1-11-3 0,-2-8 4 3,-5-1-1 4,-2-2-1 3,-5-1 0-3,-3 9 0-2,-2 4 0 3,-3 3 3 0,1 7 0 0,6 0 1 0,-3 0-3-2,8 17 3 2,5 3-4-1,8-1 0 2,5-14-3-3,-1-5-2 2,7 0 2 0,-5-2 0-2,-4-18 3 2,-5 1 0 0,-6 6 2 0,-5 3-1-2,0 5 2 2,-7 5-1 0,4 0-1 0,0 0 0-2,-1 8 3 2,1 18-4 0,1-1 1 0,-5 0 0 0,5-5-1-2,3-3 0 5,3-4 0-7,1-10 0 4,8-3-2-1,6 0 0 2,2 0 0-2,4 0 0-1,-1-14 1 2,1 0 1 0,-3-3 1 0,0 4 0-2,2-7-1 2,-3 0 0 2,-7 3 0-4,-10-2 1 0,6 1 0 2,-5 7 0 0,-5 3 2 0,1 5-2 1,-7 3 4-4,1 0-4 3,4 0 1-2,-5 0 0 4,3 0-1-4,2 3-1 2,0 12 0 0,2-2-1-2,4-2 1 2,-5 6 1 0,1-9 2 0,1 1-3-2,-2-1 0 2,4-8-1 2,8 0 0-4,2 0-3 0,-1-2 0 2,1-21-2 0,-11 4-1 0,-10 4 3 0,-4 15-26 0,-8 6-23-1,-8 22-83-2,0 2-164 6</inkml:trace>
    </iact:actionData>
  </iact:action>
  <iact:action type="add" startTime="19747">
    <iact:property name="dataType"/>
    <iact:actionData xml:id="d7">
      <inkml:trace xmlns:inkml="http://www.w3.org/2003/InkML" xml:id="stk7" contextRef="#ctx0" brushRef="#br0">24121 14840 374 0,'0'0'226'6,"0"0"-35"2,0 0-43 0,0 0-33-1,0 0-4-1,0 0-21 4,43 27 0-4,-37-22-35 4,-2-3-13-3,3 1-14-2,9-3-9 3,12 0-5 0,11 0-14-2,5-23-4 2,6-13 4 0,-2-3 0 0,7 2 2-2,-14 12-1 3,-8 8 3 0,-8 6 3-2,-11 9-2-2,-5 2 7 4,-3 0-1 0,1 0 1-4,0 24 1 5,6 1-3-4,2-8-10 2,-4-12 2 0,2-5-2 1,12 0 4-4,3 0-4 3,8 0-1 1,7 0 0-2,-1 0 1 0,2 0 0 0,-3-5 0 2,-2-6 0-4,-7 0 1 4,-6 3-2-2,-3 2 2 0,-9 6 0 0,-1 0 0 1,-4 0 3 0,3 0 3 0,-1 19-1-2,1 3-2 2,5 1-4 0,-2-2 1 0,2-5 0 0,6-7-1-2,2-4 0 2,3-5-5 0,6 0 2-2,1 0 2 2,4-5 0 0,2-17 1-1,-1 5 0 3,-8 4 1-4,-7 11-1 1,-9 0 3 1,-5 2 1-2,3 0-1 2,-4 0 0 0,3 10-1 0,-3 11 1-2,3 4 1 2,0-2-3 0,3-6-1 0,-2-4 1-2,10-2-1 2,6-11 0 0,6 0-3-2,5 0 1 2,-1 0-2 0,7 0 4 0,-7-19 0 2,-6 1 0-4,-8 1 1 1,-10 10 0 0,-5 7-1 2,2 0 6-2,3 0 0-1,2 5-2 2,-2 14-1 0,-5-1-2-2,5 4 1 3,-3 0-1-2,-1-5-1-1,4 3 1 2,-3-8-1 0,10-7 0 0,0-5 0-1,9 0-5 0,13 0-2 1,-4 0 6 0,-1 0-1 0,-4-5 2-2,2-1 0 3,0 0 2-2,-3 6-2 2,-8 0 2-4,4 0 0 4,-5 0-1-2,3 0 1 1,-2 2-1-2,1 11-1 2,1 0 2 1,-2 1-1-1,-2-3 0 0,4-2 0-3,1-1-1 3,11-8 0 0,4 0-4-2,7 0-1 2,8 0-1 0,0-2 4 0,7-16 2-2,0 1 0 2,-11 4 0 0,-5 1-2-2,-5 2 2 2,-11 7-2 0,-6-7 2 1,-3 8 0-2,-8 2-1-1,2 0-3 3,-3 0-34-2,7 0-21 1,-6 0-81-2,-16-3-105 2,-2 1-261 0</inkml:trace>
    </iact:actionData>
  </iact:action>
  <iact:action type="add" startTime="22943">
    <iact:property name="dataType"/>
    <iact:actionData xml:id="d8">
      <inkml:trace xmlns:inkml="http://www.w3.org/2003/InkML" xml:id="stk8" contextRef="#ctx0" brushRef="#br0">18204 16574 291 0,'0'0'383'8,"0"0"-183"0,0 0-86-1,0 0-38 0,0 0-5 1,10 0-10-1,26-30 8-1,-3-4-25 2,9 4 21 0,11-6-4-2,6-1-12 2,12-15-11 0,15-22-11 0,12-8-8-2,9-19 2 2,-2 2-8 1,-5-6-2 3,-16 18-1-9,-7 9 5 4,-8 10-5 2,-6 0-4-1,-5 7-4 0,-8 5-1-2,-6 9-1 2,-15 13 0-1,-12 17 0 3,-10 17-1-6,-7 0 0 4,0 0 1 0,0 0 4-2,0 0-4 3,0 0 3-2,-4 10-1 2,-19 11 0-2,-6 7 1 4,-9 9-2-7,-5-1 3 4,-8 9-3-3,-1-12 0 3,-5 1-1 0,5-12 0 0,3-5-1-2,13-5 0 2,5-4-1 0,9-5-1 0,11-3 0-2,6 0 0 2,5 0 2 0,0 0-1 0,0 0-4-2,2 0-2 2,24 0 8 0,3-15 0 0,9-4 0-2,5-7 1 2,8-1 0 1,10-8 1-1,8-1-2-2,2 3-1 3,-5 1 1-1,-19 13 1-2,-19 6-1 1,-19 9 1 3,-9 4 1-4,0 0 6 1,0 34 7-1,0 8-13 3,-3 6-1 0,-12-14-1-3,2-15 0 1,7-5-3 2,2-10-4 0,4-4-18-4,0 0-17 1,0 0-38 3,10 0-44-1,16-23-57 0,-14 9-134-3,-3-1-257 3</inkml:trace>
    </iact:actionData>
  </iact:action>
  <iact:action type="add" startTime="23621">
    <iact:property name="dataType"/>
    <iact:actionData xml:id="d9">
      <inkml:trace xmlns:inkml="http://www.w3.org/2003/InkML" xml:id="stk9" contextRef="#ctx0" brushRef="#br0">19771 15167 287 0,'0'0'233'5,"0"0"-26"1,0 0-47 2,0 0-53-1,0 0-20 0,0 0-4 2,-193 73-19-2,165-45 5-1,8 0-12 2,13-6-11 0,7 1-9 0,0-4 2-2,26-14-13 2,25-5-26 1,8 0-2-1,0-30 1-2,-14-26-2 4,-8 0 2-4,-17 5-9 2,-13 20-41-1,-7 31-131 0,0 0-171 1</inkml:trace>
    </iact:actionData>
  </iact:action>
  <iact:action type="add" startTime="24121">
    <iact:property name="dataType"/>
    <iact:actionData xml:id="d10">
      <inkml:trace xmlns:inkml="http://www.w3.org/2003/InkML" xml:id="stk10" contextRef="#ctx0" brushRef="#br0">20201 16187 467 0,'0'0'330'8,"0"0"-155"-1,0 0-72 0,0 0-14 1,0 0-43-3,0 0 0 3,212-138 17 0,-156 88 6 0,8-7-18-2,6-7-29 2,6-7 2 0,13-1-11 0,7-7-2 1,8 3-4-2,9-11 0 0,4 6-2 0,8 4 1 2,-5 4 0-3,-14 11-3 3,-15 11-2-2,-24 13 4-1,-16 11-3 4,-18 10-1-4,-12 12 1 2,-13 5-2-2,-3 0 2 3,-5 0-3-2,0 0 1 0,0 0 0 2,0 0-5-3,0 0 4 2,0 5-4 0,-13 12 5-2,-12-2 5 2,-14 4-2 0,-5 4-2 0,-14-6-1-1,-11 3 0 0,-8 2 0 1,-6 1 0 0,8-6 1-2,14-7-1 2,16-1-6 0,25-6 6 0,14 1 2-2,6-4-2 2,0 0 0 0,0 0-7 0,39 0 7-2,18 0 3 2,14-7 2 0,1-3-5-2,-4-9-1 4,-1-1 0-4,-8-1 1 2,-12 4 0 0,-17 12 1-1,-7 5 1 0,-11 0 1 2,-6 0 2-2,1 0 2-1,-4 17-6 3,-3 16-1-1,0 4-1-1,0-4 0-1,0 1 1 2,0-8 0 0,-3-8-9 2,-1-8-19-5,4-10-18 4,0 0-9-3,7 0-55 0,36-40-97 4,-18 16-74-4,4-8-111 2</inkml:trace>
    </iact:actionData>
  </iact:action>
  <iact:action type="add" startTime="24784">
    <iact:property name="dataType"/>
    <iact:actionData xml:id="d11">
      <inkml:trace xmlns:inkml="http://www.w3.org/2003/InkML" xml:id="stk11" contextRef="#ctx0" brushRef="#br0">22249 14818 436 0,'0'0'226'4,"0"0"-69"3,0 0-49 0,0 0-6 1,0 0-7-2,0 0-30 4,-200 59-25-4,160-15 13 0,2 0-8 3,23-6-3-2,15-6-8 2,0-1 10-4,24-3-37 6,25-6-3-2,10-20-4-4,7-2-1 2,-7-22-5-1,-7-37-5 2,-24-17-5 3,-15-13-15-4,-13 2-47-2,-3 11-17 3,-20 54-82 0,-5 19-323 1</inkml:trace>
    </iact:actionData>
  </iact:action>
  <iact:action type="add" startTime="25867">
    <iact:property name="dataType"/>
    <iact:actionData xml:id="d12">
      <inkml:trace xmlns:inkml="http://www.w3.org/2003/InkML" xml:id="stk12" contextRef="#ctx0" brushRef="#br0">27782 16298 322 0,'0'0'156'8,"0"0"12"1,0 0-10-3,0 0-44 3,0 0-26-2,0 0 15 1,0 0-7-1,10 52-41-1,22-83 18 2,9-12-28 0,2-10-16 0,11-14 1-2,7-15-7 1,8-12-13 2,17-13-2-1,14-10-3-2,13 0 0 6,0 4-1-7,-4 12 5 2,-9 14-2 1,-13 20 3-2,-18 25 2 3,-25 16-1-1,-21 20-5-2,-19 6-2 1,-4 0-4 2,0 0 0-2,0 0-5-1,0 0 1 2,-32 9-2 0,-20 10 6 0,-22 5 1-2,-8 1 1 2,2-8-2 0,5-1-1-1,14-10 1 2,11-1-7-3,27-2-4 2,10-3-7 0,13 0 12-2,0 0 4 3,0 0-5-2,49 0-10 1,18-22 17-2,7-6 0 2,-6-1 0 0,-11 12-1 0,-25 15 2-2,-9 2 4 2,-12 0 0 0,0 0 7-2,-1 23-4 2,-2 10-5 0,-6-5-2 0,-2 0 2 0,0 0-3-2,0 4 1 2,0 2 1 0,-15 1-1 0,5-6-1-2,4-16-2 2,6-9-20 0,0-4-31-2,13-23-79 2,41-34-119 0,-26 22-20 1,6 0-183-2</inkml:trace>
    </iact:actionData>
  </iact:action>
  <iact:action type="add" startTime="26494">
    <iact:property name="dataType"/>
    <iact:actionData xml:id="d13">
      <inkml:trace xmlns:inkml="http://www.w3.org/2003/InkML" xml:id="stk13" contextRef="#ctx0" brushRef="#br0">29378 14655 645 0,'0'0'183'7,"0"0"-107"-4,0 0-14 6,0 0-19-1,0 0-4-3,0 0 9 4,-217 138 9-2,189-88-6 1,12 4 10-2,16 0-5 3,0-2-16-1,10-15-8-2,27-10-22 3,10-17 0-2,3-10-10 0,3-30-1 2,-9-39-11-4,-11-18 6 3,-16-6-14 0,-17 12-62 2,0 23-45-4,-5 49-140 1,-16 9-539 2</inkml:trace>
    </iact:actionData>
  </iact:action>
  <iact:action type="add" startTime="26985">
    <iact:property name="dataType"/>
    <iact:actionData xml:id="d14">
      <inkml:trace xmlns:inkml="http://www.w3.org/2003/InkML" xml:id="stk14" contextRef="#ctx0" brushRef="#br0">29823 16098 573 0,'0'0'311'8,"0"0"-144"-2,0 0-66 3,0 0-43-2,0 0-30 0,0 0-20 2,84-32-2-4,-51-7 0 3,17-18 6 0,2-2 6 1,13-22 11-4,13-6 4 3,12-12-5 0,7-7-5-2,2-3-9 4,-11 8-8-4,5 7-4 5,-16 13-2-5,-5 5 3 0,-9 12-2 2,-17 16-2 0,-11 16 3 0,-9 15 0-2,-20 15-2 2,-6 2 4 0,0 0-3 0,0 0 4-2,0 0 1 2,0 19-6 0,-19 9 0 0,-22 3 3-2,-6 0 0 2,-6-11-4 0,3-1 1 0,0-4 0-2,5-5 1 2,9 2-1 0,7-3 0 0,10-9-1-2,14 3-6 4,5-3-15-4,0 0 3 1,0 0-4 2,0-20-3-3,29-17 21 2,13-2 5 0,4 9 1-2,2 13-1 2,-8 10 1 0,-6 7 2 0,-8 0 15-2,-9 0-7 2,-4 0-7 0,-3 0 1 0,-5 4 1-2,-1 9 8 2,1 7 9 0,-5 12-22 0,0-5 11-2,0 3-12 2,0-3 1 0,0-8 0 0,0-11-1-2,0-5-10 4,0-3-11-4,5 0-27 2,13 0-20-2,18-20-76 4,-19 4-166-4,-1-8-215 0</inkml:trace>
    </iact:actionData>
  </iact:action>
  <iact:action type="add" startTime="27632">
    <iact:property name="dataType"/>
    <iact:actionData xml:id="d15">
      <inkml:trace xmlns:inkml="http://www.w3.org/2003/InkML" xml:id="stk15" contextRef="#ctx0" brushRef="#br0">31587 14312 388 0,'0'0'212'6,"0"0"-99"1,0 0-39 0,0 0-39 2,0 0-18-2,0 0 41 0,-84-35-13 0,28 35-9 1,5 19-1-1,2 9 4 2,12 9 29-2,14 8 4-2,16 2-17 6,7 4-10-5,0-14-8 3,11-7 3-2,30-11-20-2,13-16-3 3,4-3-17 0,8 0-6 0,-9-28 3 0,-14-13-4 2,-14-11-1-3,-24-4-17 1,-5-8-34-2,0-1-29 2,-44 14-8 0,17 43-95 0,-5 8-510-1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5:33.2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372">
    <iact:property name="dataType"/>
    <iact:actionData xml:id="d0">
      <inkml:trace xmlns:inkml="http://www.w3.org/2003/InkML" xml:id="stk0" contextRef="#ctx0" brushRef="#br0">8405 9884 231 0,'0'0'260'7,"0"0"-79"2,0 0-41-4,0 0-32 3,0 0-26-1,0 0-6 1,0 0 13-2,0 2 1 5,0-2 26-6,0 0-30 3,0 0-19 0,0 0 4-2,0 0-20 2,0 0-19-2,0 0-19 2,0 0-7 0,0 0-4 1,0 0-2-2,0 0 2 2,19-23 7-4,8-2-1 3,-1 3 9 0,2-3 10-2,-1 1-7 2,2 4-4 1,-1-2-9-2,-5 9-3-1,-7 4-3 2,-6 6 5 0,-4 3 0 0,3 0 11-2,7 21 10 4,13 14-21-3,-2 8 1 2,4-11 1-3,-2-8 5 1,-5-12-4 2,5-10 0-1,3-2-4-3,9 0-5 3,7 0-1 0,-1-16 1 0,1-9 0-2,-7-4-1 2,-5 7 1 0,-7 7 2 0,-15 7 2-2,0 8-2 2,-10 0 1 0,7 0 7 0,5 0 0-2,-1 6-6 2,7 11-2 0,2 2 0 0,4 3 0-2,-1-5-1 4,7 1-1-3,-2-4 0 0,0-6-2-1,4-5 1 4,4-3 1-4,7 0-3 0,6 0 0 2,0-3 2 0,-9-5 0 0,-7 4 2 0,-7 4 1-2,-1 0-1 2,-4 0 1 36,-5 0-2-42,-4 4 1-2,-6 4 0 0,3-3 0 0,8 1-1 0,3 3 0 6,2-4-1 2,10-3-1 2,-5-2 1-4,8 0-2 1,2 0 2 0,-1 0-5 1,7-7 6 0,-2-10-1-2,-2 2 1 3,-7 5 2-2,-11 5-2 1,-13 1 1-2,-2 4 4 3,-7 0-3-1,-3 0 0 0,11 0-1-3,5 0-1 3,7 11-4 0,2 6 3 1,1-3 0-4,-4 0 1 3,5-4 0 1,1-8 0-1,2-2-10-3,9 0 7 3,-1 0-3 0,-2-12 5 0,3-8-3-2,-7 1 4 2,-3 6 1 0,-4 9 1 0,1 4 3-2,-8 0-4 3,5 0 2-2,-6 0-2 1,-1 11 1-2,0 1-1 4,-2-1 0-4,7-1-2 2,-4 2 2-2,6-2-2 2,6-6-4 0,2-4 3-2,6 0-4 2,3 0 3 0,3 0 1 0,3-9 2-2,1-8 0 4,-5 1 0-4,6 2-1 2,-8 0-2 0,-8 3 0-2,-6 6-14 2,-8 1-3 0,-5 4-27 0,-7 0-39-2,-5 0-108 2,-1 0-72 0,0 0-528 0</inkml:trace>
    </iact:actionData>
  </iact:action>
  <iact:action type="add" startTime="8296">
    <iact:property name="dataType"/>
    <iact:actionData xml:id="d1">
      <inkml:trace xmlns:inkml="http://www.w3.org/2003/InkML" xml:id="stk1" contextRef="#ctx0" brushRef="#br0">17467 14560 548 0,'0'0'402'6,"0"0"-179"4,0 0-92-4,0 0-37 1,0 0-34-1,0 0-15 1,0 0 4 1,0 0 12 1,8 0 6-2,-3 0-17 0,1 0-16 0,1 0-3 1,1 0-4 1,2 0-13-3,6 0-3 3,4-6-6-1,0-6-2-3,8-6-2 2,4-5 0 3,5-6-1-4,4 2 1 0,5-2-1 4,-2 6 0-2,-6 9 0-1,-8 4 2-1,-10 10 2 2,-7 0-2 0,-1 0 6 0,2 9 15 0,7 19 0-2,-4-4-11 2,2 1-2 0,-2-8 2-2,-1-2 1 2,2-6-5 0,-4-7-4 0,14-2 0-2,1 0-4 2,7 0-5 2,3 0 5-4,-1 0-1 0,1 0 1 2,-12-2 0 0,2-2 0 0,-8 1 2 0,2 3-1-2,-6 0-1 2,4 0 1 0,-7 0 1 0,5 0-1-2,-2 0 0 2,7 0 0 0,2 0 0-2,1 0-1 2,1 7 0 0,4 1 1 1,-5-5-1-2,6-3-2-1,7 0-2 2,0 0 2 0,4 0-1-2,-2-15 3 2,-3 3-1 0,-10 8 1 0,-12 0 1 0,-7 2 0-2,-10 2 1 2,3 0-1 0,2 0 2-2,8 0 1 2,3 6-3 0,1 2 0 0,-2-3-1 0,0-2-2-2,3 3 2 2,8 3-2 1,0 5 2-2,2-4 3-1,-5 7-3 2,1-3 0 0,-5-5 1 0,-1-7 0-2,2-2-1 2,9 0-3 2,6 0-5-5,4-5 5 2,1-17-2 1,-3 5 5 0,-8 5 0-2,-13 6 1 2,-5 4 0 1,-6 2 1-1,-5 0 0-2,2 0 1 3,4 0 2-3,-6 0-3 4,5 0-1-6,5 0-2 4,6 0 2 0,8 0-2-2,8 0 0 4,2 0-1-4,6 0-2 2,1 0 3 0,-1 0-3 0,4-5-1-2,-2-10 3 2,-2 3 0 0,-6 5 0 0,-7 4 2-2,-3-4 1 2,-4 7 0 0,3 0 1-2,-6 7-2 2,10 24 0 0,-1 2-6 1,-2-2-3-4,-3-7 4 3,-1-11 5 0,-1-7-1 0,-6-3 1-2,4-3-2 2,6 0-5 0,5 0 3 0,5 0-3 0,9-9 1-2,3-11 5 2,9 3 0 0,-1 1 0-1,4-4 2 0,-3 3 1 1,-11-3-2 0,-7 7-2-2,-11 1 1 2,-9 7 1 0,-6 1-5 0,-10 4-10-2,3 0-30 2,7 0-34 0,-1 0-45-2,13 15-51 2,-15 2-106 0,-4 0-879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5:33.275"/>
    </inkml:context>
    <inkml:brush xml:id="br0">
      <inkml:brushProperty name="width" value="0.05292" units="cm"/>
      <inkml:brushProperty name="height" value="0.05292" units="cm"/>
    </inkml:brush>
  </inkml:definitions>
  <iact:action type="add" startTime="2350">
    <iact:property name="dataType"/>
    <iact:actionData xml:id="d0">
      <inkml:trace xmlns:inkml="http://www.w3.org/2003/InkML" xml:id="stk0" contextRef="#ctx0" brushRef="#br0">9050 8366 27 0,'0'0'61'392,"0"0"-24"-392,0 0-37 0,0 0-31 0,0 0-17 0</inkml:trace>
    </iact:actionData>
  </iact:action>
  <iact:action type="add" startTime="2759">
    <iact:property name="dataType"/>
    <iact:actionData xml:id="d1">
      <inkml:trace xmlns:inkml="http://www.w3.org/2003/InkML" xml:id="stk1" contextRef="#ctx0" brushRef="#br0">9356 8020 111 0,'0'0'130'22,"0"0"-51"-22,0 0-20 0,0 0 1 0,0 0 18 0,0 0 73 0,20-17 20 0,-16 17-35 0,1 0-35 0,-5 0-2 0,0 0-20 1,0 0 4-1,-10 43-26 0,-37 32-16 0,-25 34-19 0,-17 27-6 0,-12 16-2 0,-15 4-2 0,4-1-2 0,12-14 4 0,15-23 8 0,19-31-5 0,24-34 5 0,22-25-5 0,10-22-3 0,10-6-14 0,54-38 0 0,62-46 0 0,52-39 0 0,42-26 6 0,19-21-4 0,4-13 3 0,-36 11-2 0,-53 38-1 0,-60 49-1 0,-46 50-1 0,-22 35 5 1,-16 22 34 0,0 61 35 0,-57 46-30-1,-33 34-37 1,-26 21-4 3,-13 5 1 37,2-5-1-40,14-16 0-1,26-32 5 1,26-43-7-1,27-41 1 3,21-39-1 41,13-13 0-43,71-54-1-1,61-47-9 0,50-49 9 0,19-29 5 0,11-26-5 42,-22-1 0-41,-40 30-3-1,-48 58-2 1,-47 49 5-1,-38 44-2 0,-17 25 2 44,0 29 3-44,-53 60 2 0,-36 42 3 0,-24 28-1 0,-3 18 5 0,5-4 4 40,13-4 6-39,19-28-4-1,27-40 5 1,24-41-12-1,24-43-1 43,4-17-10-42,71-62 0-1,50-49-15 1,62-41 7-1,36-36 6 0,37-31-1 3,1-2-4 45,-38 29 2-48,-68 61 0 0,-69 63-8 0,-54 57 12 0,-28 26 1 0,-25 71 7 50,-50 43-7-49,-27 39-12-1,-8 9 10 0,7-2 2 1,15-17 3-1,27-36-1 0,26-41-1 53,22-45-1-52,13-36 0-1,25-19 0 0,63-63-7 1,44-43-28-1,33-31 30 0,35-31 2 2,12-26 3 49,-5 8-1-50,-41 43 4-1,-59 54-4 0,-52 66 2 0,-54 42-1 1,-1 85 5-1,-58 61 5 53,-31 45-2-53,-25 16-8 0,1-4-1 0,9-17-1 0,16-25 2 0,24-36 0 2,30-48 0 2,29-47 2 53,5-30-2-56,66-50 0 0,47-61-22-1,51-39 17 1,33-43 5-1,28-31 1 0,10-30 0 0,-19 19-1 54,-47 50-4-54,-58 70-6 0,-55 80 8 0,-56 53 2 1,-16 102 8-1,-71 58-3 0,-33 34-5 50,-13-7 0-49,-1-23 3-1,7-32-3 0,28-28 0 1,25-38 3-1,34-39-1 0,35-34-2 52,5-11-1-51,81-48 1-1,41-42-23 0,33-30 22 1,41-24-1-1,17-21 2 0,-3 7-3 57,-37 35 2-57,-63 44-1 0,-64 68 2 0,-46 44 1 0,-46 93 8 0,-67 58 5 0,-38 37-13 1,-8-2-1 47,14-15 3-47,20-41-1-1,37-52-2 1,38-46 3 0,31-48-2-1,19-23-1 0,47-79-1 55,63-43-20-55,51-41 20 0,48-18 2 0,31-11-2 0,5 12 2 0,-35 40-1 0,-63 54 0 51,-70 55 0-50,-57 37 2-1,-23 72 7 0,-78 56 10 1,-39 40-13-1,-24 20-6 0,6-4 0 47,21-18 0-47,21-21 0 0,37-33 2 0,31-39 0 0,28-30 0 0,23-36 3 7,70-7-5 44,48-37-5-50,43-55-2-1,28-45 6 0,22-37 1 0,6-23 0 1,-42 17-1-1,-57 54 0 5,-62 55-2 41,-67 70 0-45,-32 29 0-1,-82 91 3 0,-44 43 3 1,-22 23-1-1,4-14-1 2,26-25-1 47,25-33-3-49,36-40 3 0,40-38 0 0,37-28 2 1,13-7-1-1,75-57-1 6,45-35-7 42,41-40 6-46,31-28 2-2,15-30 1 0,5 0-2 1,-28 17 0-1,-56 45-4 0,-53 58-3 48,-52 53 0-48,-36 32 7 0,-43 91 7 0,-51 52-4 0,-27 33 5 0,-3-2-5 7,0-26 0-1,14-37 1 44,39-53-3-50,28-38 0 0,37-31 0 0,12-4-2 1,73-34 0-1,26-34-1 0,31-32-3 51,-4-24 4-49,6-17 0-2,-2-3-4 0,-16 21-1 1,-26 27 0-1,-34 40-3 1,-36 35-66 49,-24 21-58-49,0 62-51-1,-13 7-68 0,-4 21-791 0</inkml:trace>
    </iact:actionData>
  </iact:action>
  <iact:action type="add" startTime="4975">
    <iact:property name="dataType"/>
    <iact:actionData xml:id="d2">
      <inkml:trace xmlns:inkml="http://www.w3.org/2003/InkML" xml:id="stk2" contextRef="#ctx0" brushRef="#br0">18495 12651 347 0,'0'0'445'5,"0"0"-220"-5,0 0-127 2,0 0-9 44,0 0 5-46,0 0-21 0,-409 571-26 0,272-425-4 0,3-3-18 1,14-16 2 1,23-26-11 53,26-31-9-55,26-31-4 0,24-27-3 0,21-12 0 1,0-20 0-1,70-53-11 0,46-34-6 47,45-31 17-46,43-27 0-1,14-18 2 0,-24 1-2 0,-43 38 3 0,-64 57 0 5,-57 51 0-1,-30 36 2 45,0 36 11-49,-46 56 29 0,-35 44-1 0,-27 24-35 1,-9 6-9-1,-6-4 4 10,7-6-4-9,24-22 1 55,18-33-1-54,35-39 1-2,26-37 1 1,13-25-2-1,50-11 0 0,60-60-7 1,48-35-7-1,46-32 13 56,29-31 1-56,44-35 0 0,-48 30 6 0,-68 46-4 0,-64 59 0 1,-97 69-1 2,-20 62 11 53,-54 44 14-55,-36 40-6-1,-28 18-19 0,-15 8-2 0,-2-10-1 1,10-11 2-1,29-29 0 60,34-40 1-58,38-37 0-2,33-38 2 0,22-7-3 0,81-56-1 0,58-34-24 1,61-33 25-1,43-35 3 0,36-36-3 6,-2-23 6 54,-22 4-6-58,-78 48-1-2,-74 64-3 0,-63 61 0 0,-51 40 4 1,-1 74 8-1,-79 52 13 0,-34 48-1 51,-43 28-19-51,-20 6-2 0,-17-5 2 0,5-15 2 0,29-20-3 0,31-28 0 0,47-32 0 64,39-40-1-63,36-46 1-1,24-22 0 1,90-50 0-1,73-49-12 0,58-36 10 0,34-48 4 0,43-39-4 0,-14-20 0 48,-40 20-3-47,-74 64 0-1,-87 72-4 0,-62 56 7 0,-38 30 2 0,-7 13 5 68,-67 66-4-64,-42 39 8-4,-29 34-6 0,0 13-3 0,6-3 4 0,21-14-1 0,27-31 0 1,30-32 0 0,29-41-1-1,25-31-1 46,7-13-1-46,68-37 0 0,52-48-9 0,56-37-7 1,43-31 16-1,49-47-4 5,33-34 3 1,20-21 2 58,-40 26-2-64,-80 66-4 0,-85 75 2 0,-82 88 0 0,-34 50 3 0,-90 94 11 0,-38 46 11 1,-33 29-22 2,-15-2-4 5,-1-16 3-4,16-23 1 66,30-28-1-69,37-47 0-1,48-41-3 0,36-42 4 0,10-20 0 0,84-25-3 0,49-45-17 0,44-37 4 0,30-34 15 6,31-29 1 63,7-25 5-68,-12 10-5-1,-49 35 0 0,-72 63-6 0,-58 71 4 0,-54 44 2 0,-25 103 5 1,-64 61 5-1,-35 30-10 52,-17 3 3-51,6-20-2-1,14-37 0 1,32-43 1-1,30-48-2 0,36-43-3 1,23-34 2-1,23-17-1 45,72-56-16-43,34-28-14-2,40-19 32 1,16-22 0-1,24-24 0 0,14-15 0 47,-13 9-2-47,-49 44 0 0,-67 57-2 0,-70 71 4 0,-33 73 1 0,-75 73 8 6,-28 41 1 73,-14 3-7-79,15-27 0 0,21-34-3 0,26-39 3 0,33-42-3 0,29-31 1 0,2-17 2 1,66-52-3-1,41-40-16 0,34-32 15 1,29-25 1 47,21-19 0-47,19-9 2-1,-1 2-2 0,-32 31 0 1,-54 53 1-1,-55 49-1 64,-55 42 0-63,-13 42 3-1,-32 59 14 0,-43 30 13 0,-15 9-30 0,-14-7-3 0,1-21-3 1,6-21-22-1,4-16-35 5,22 5-41 57,58-65-95-61,13 11-105-1</inkml:trace>
    </iact:actionData>
  </iact:action>
  <iact:action type="add" startTime="8175">
    <iact:property name="dataType"/>
    <iact:actionData xml:id="d3">
      <inkml:trace xmlns:inkml="http://www.w3.org/2003/InkML" xml:id="stk3" contextRef="#ctx0" brushRef="#br0">18127 7812 750 0,'0'0'242'3,"0"0"-103"-3,0 0-60 1,0 0-45-1,0 0-4 0,-264 225-7 2,163-102 21 65,1 8-7-65,8 2 6-2,15-15-5 0,14-13-5 0,16-17-12 1,21-16-3-1,23-16-8 0,3-16 3 0,32-23 11 48,49-17-12-48,27-12-11 0,32-55-2 1,21-29 1-1,22-22-2 0,-2-11 2 2,-23 8 2 119,-42 31-1-120,-51 40 0 0,-39 35 7-1,-26 20 5 0,-14 84 50 0,-63 46 11 0,-39 41-54 0,-22 21-20 0,-2 3 1 0,12-7-2 0,19-21 3 0,28-39 2 0,30-56-3 11,31-40 2-11,20-37-1 0,20-12-4 4,75-63-3-3,45-43-15 2,47-42 19 54,41-42 1-55,33-30 0-1,-3-16-1-1,-34 22 1 0,-70 66 1 0,-74 70 0 0,-69 90-2 0,-11 53 2 48,-75 97 6-48,-34 60-2 0,-39 34-5 0,-12 0 0 1,-3-10-1-1,11-34 2 3,36-40-1 49,46-51 1-51,36-53-1-1,34-42 0 0,18-14 0 0,82-70-1 0,51-39-17 1,49-46 16 62,34-36 2-63,35-30 0 0,17-38 3 0,10-25-3 0,-27 8-1 0,-64 57-10 0,-72 80-7 0,-65 95 5 6,-64 71 12 45,-12 116 1-50,-74 61 18 0,-41 47-18-1,-14-8 4 1,-4-20-2-1,5-29 2 0,8-37-3 5,18-39 3 50,36-45-1-54,36-38-3-1,38-35 0 1,28-9-4-1,62-59-8 1,42-36 2-1,27-28 6 0,22-34 3 49,30-22-1-49,9-16 1 0,-14 14-3 0,-40 45 2 0,-69 55-2 0,-53 83 0 8,-44 48 4-5,-46 99-2 51,-59 53 2-53,-35 30-12-1,-10-4 9 0,2-23 2 0,18-33-5 1,26-38-9-1,40-50-1 52,36-41 0-52,28-34-11 0,0-25-8 0,73-56-12 1,40-27 15-1,38-18 30 0,23-12 2 7,21 1 0-1,-5 4 1 48,-20 30-1-53,-47 32 2-1,-49 33-1 0,-51 38 4 1,-23 5-5-1,-41 65 0 0,-43 37 0 6,-32 24 1 49,-8 10 0-53,-2-1-1-2,21-8 2 0,21-24-4 0,29-39 5 1,35-35-2-1,20-34 0 0,27-4 0 50,66-61-1-50,51-29 0 0,34-29 6 0,22-22-2 0,17-33-2 0,8-11 4 1,-12 1-2 46,-29 20 1-46,-50 50-5-1,-56 58-1 1,-49 51-4-1,-29 35 5 0,-57 84 7 8,-59 44 14 41,-45 24-18-48,-7-8 5-1,7-21-7 1,24-30-1-1,37-34-2 0,40-35 1 0,33-31 1 5,27-19 0 44,32-13-1-47,66-53-3-2,43-35 4 0,30-30 3 1,20-30-1-1,11-16 0 0,-2-23-2 46,-19 6-3-45,-32 36 1-1,-52 51-3 0,-46 81 3 1,-51 56 2-1,-3 99 3 48,-74 55-2-47,-34 37 4 0,-26 4-3-1,-13-10-1 0,6-22 1 0,20-36 2 0,31-42-2 51,41-44-2-50,36-37 0-1,16-34-1 1,84-7 1 0,40-63-8-1,36-40 8 0,11-33-2 52,13-33 0-52,4-15 1 0,-11-8-2 0,-27 36 3 0,-55 47 0 0,-43 65-3 0,-44 51 1 7,-8 85 2 44,-64 61 0-51,-33 41 0 1,-21 16 0-1,4-1 3 1,1-24-2-1,21-35 0 0,30-45 0 57,32-50-1-57,30-39 1 0,17-9-1 0,67-63-3 1,36-26-5-1,27-24 8 0,7-16 1 0,11-19-1 54,-1 2-1-53,-8 8 1-1,-25 27 0 0,-42 42 1 1,-44 40-3-1,-36 29 4 0,-12 31-1 58,-71 73-1-57,-21 44-3-1,-23 35 3 0,7 0 3 0,11-23-3 0,13-27-3 0,10-32 3 1,10-40-15 3,8-27-46 64,6-28-71-67,51-6-74-1,2-27-197 1</inkml:trace>
    </iact:actionData>
  </iact:action>
  <iact:action type="add" startTime="10468">
    <iact:property name="dataType"/>
    <iact:actionData xml:id="d4">
      <inkml:trace xmlns:inkml="http://www.w3.org/2003/InkML" xml:id="stk4" contextRef="#ctx0" brushRef="#br0">9672 10279 705 0,'0'0'245'3,"0"0"-167"-2,0 0 3-1,0 0-9 46,0 0-18-45,0 0 0-1,-535 625 4 0,404-467-12 1,-5-8-12-1,11-11-15 2,25-25-5 46,24-33-6-48,32-35-6 0,24-31 0 0,20-15-2 0,26-43 0 1,61-45-19 49,48-37 19-49,31-31 1-1,23-22 1 0,7-22-1 1,-31 11-1-1,-45 43 5 0,-52 53-4 5,-39 58-2 46,-29 35 3-51,-1 47-1 0,-56 51 22 0,-27 42-12 1,-27 26-10-1,-7 14 3 0,-7 3-4 53,14-12 0-52,14-24 2-1,21-41 0 0,29-44 6 1,31-45-1-1,16-17-2 0,71-56-5 54,62-46-6-53,55-36 6-1,46-29 3 0,27-31 0 0,13-21 1 0,-40 16-4 0,-55 50-2 1,-71 59 1 50,-64 69 2-50,-44 33 5-1,-36 86 13 0,-66 45 7 1,-38 36-22-1,-23 5-1 0,1-6 1 52,8-14-4-52,18-16 6 1,33-35-6-1,35-35 3 0,51-40-3 0,21-34-2 0,93-7 2 7,64-66-3 61,43-39-10-68,34-37 5 0,23-31 5 0,-7-11-5 0,-34 15 6 0,-59 48-2 0,-77 58 0 0,-57 70 4 1,-27 28 1 47,-71 85 9-46,-50 42-10-2,-39 21-5 0,-18 7 4 1,1-6 1-1,25-14 2 0,33-20 0 47,42-31-1-47,31-41 2 0,42-44-1 0,5-27 2 0,95-47-4 0,60-52-14 7,69-36 13-2,50-35 0 72,43-43 1-77,18-38-5 0,-6-19 5 0,-58 34-3 0,-78 71-1 0,-81 76-2 0,-83 89-2 0,-30 53 8 1,-66 73 8-1,-62 40-8 6,-55 14 1-1,-22 1-1 43,-16 0 0-48,14-5-4 0,36-8 2 1,43-18 2-1,49-37 1 0,42-40 2 6,33-46 0 45,17-27 2-50,87-31-3-1,60-55-2 0,50-41-2 1,36-34 2-1,32-41 1 0,7-33-1 52,-10-24 0-51,-45 23-1-1,-66 64-6 0,-64 74-5 1,-68 98 11-1,-32 54 1 0,-58 89 15 46,-45 48 2-46,-32 21-17 0,-8-13 2 0,-8-11 1 0,5-20-2 0,21-33 2 5,31-38 0 2,48-48-3 40,43-32 0-46,19-17 0 0,84-46 0-1,52-36-19 1,48-36 15-1,27-32 3 0,30-30-2 53,29-28-1-52,-2-3 2-1,-41 40-6 0,-62 64 0 1,-79 78-8-1,-76 53 16 0,-29 99 5 7,-93 53 3 63,-56 38-5-70,-33 11-2 0,-11 0 3 0,12-17-3 0,23-25 0 0,39-37 2 0,37-42 0 1,44-50 4-1,41-41-5 3,10-13-1 44,87-72-1-46,50-34-17-1,44-47 17 0,40-30 2 0,22-34-2 0,10-15 0 66,-16 1 2-66,-49 43-2 0,-71 67 0 0,-62 79 0 0,-65 62-3 0,-56 103 3 0,-64 69 10 0,-33 38-5 1,-12 5-3 6,4-6-2-1,13-41-1 68,19-42 1-72,32-53-1-2,38-49 1 0,50-44-1 0,11-19 0 0,90-75-17 0,39-37 6 0,40-32 12 1,24-22 6-1,19-17-4 6,-1-5-1 85,-22 14 2-91,-40 42-3 0,-60 53-7 1,-42 50 5-1,-38 48 2 0,-11 39 3 0,-40 62 15 0,-41 49-9 0,-26 20-6 0,-6 10 0 1,1-9 2-1,15-28 1 7,23-37-5-3,32-49 9 52,25-31-9-54,17-26 0-2,16-14-1 0,61-60-3 1,31-30-7-1,21-27 7 0,-4-12 3 0,-5 13 0 60,-17 31-2-60,-35 42 2 0,-30 39-2 0,-35 23 4 1,-3 92 1-1,-52 61 4 0,-32 44-5 1,-28 16-1 51,-16-16-1-51,-14-28-27-1,-14-35-26 0,-1-40-35 1,12-26-51-1,109-73-88 0,10 0-337 78</inkml:trace>
    </iact:actionData>
  </iact:action>
  <iact:action type="add" startTime="13189">
    <iact:property name="dataType"/>
    <iact:actionData xml:id="d5">
      <inkml:trace xmlns:inkml="http://www.w3.org/2003/InkML" xml:id="stk5" contextRef="#ctx0" brushRef="#br0">18337 10279 761 0,'0'0'172'4,"0"0"-77"-4,0 0-9 0,0 0-27 49,0 0-25-48,0 0-4-1,0 0-3 0,-800 785-1 1,758-723-2-1,22-24-2 0,15-17 1 54,5-16 7-53,35-5 6-1,48-19-5 1,34-46-30-1,26-24 0 2,24-16-1-2,11-7 0 0,-9 7 0 58,-26 21 1-58,-37 30 1 0,-42 33 2 0,-40 21 5 1,-24 20 17-1,-8 61 20 0,-65 28-18 6,-34 24-26 43,-24 5-2-48,-8 1 0-1,10 1 0 1,16-4 0-1,32-26 3 0,32-32 0 0,23-39-2 4,26-33 0 48,3-6-1-50,71-45-2-2,39-39-18 0,39-34 20 1,33-34 0-1,27-33 0 0,18-34 1 47,-15-12 1-47,-41 25-1 0,-61 60-1 0,-62 65 1 1,-41 76-1-1,-16 35 0 6,-75 94 5-2,-37 46 6 53,-32 25 0-57,-11-3-8 0,-6-15-3 1,16-9 0-1,28-12 0 0,26-23 0 0,33-32 1 5,37-44 0 47,21-35 1-51,6-22 1-1,69-28-3 0,47-42-14 0,40-34 12 1,35-29 2-1,26-25 1 54,18-31 1-45,9-25-1-9,-30 0 2 0,-40 41-3 1,-67 51-1-1,-53 71-3 0,-34 51 4 0,-20 35 1 1,-20 82 6 51,-51 52 4-52,-39 31-10 0,-24 2 2 0,-6-7 0 1,-1-22 0-1,17-19-3 0,21-32-1 53,33-44-2-52,34-39 3-1,29-32 0 0,7-7-2 1,72-40-1-1,44-34-6 0,45-23 9 58,20-21 1-57,21-24 2-1,9-20-3 0,-5-10 0 0,-12 5-2 0,-36 28 0 0,-47 49 2 1,-56 45 0 5,-39 45 1 1,-16 23 1-1,-61 75 6 49,-39 45-7-54,-32 32 3-1,-2-10-1 0,11-14 1 1,13-25-3-1,26-28 1 0,20-29-2 55,28-26 1-55,23-29 0 0,13-14 0 0,26-12-1 0,44-42-14 0,31-27 4 0,29-20 10 1,21-31-3 5,30-17 2 47,24-28-2-52,1-17 2-1,-22 25 0 0,-52 49-3 0,-60 66-1 0,-69 58-3 0,-22 108 8 8,-90 68 0 42,-50 50-4-50,-35 14 4 0,-11-13 0 1,8-33 0-1,26-43-1 0,31-33 0 0,42-37 1 49,42-38 1-47,36-29 0-2,20-18-1 0,40-57 0 1,57-42-19-1,44-30 13 0,36-26 5 52,43-19 1-52,29-22 0 0,25-23 0 0,-5-10 0 0,-46 35 1 0,-70 62 0 0,-76 71-1 54,-67 61 1-53,-33 112 4-1,-87 63-4 0,-61 55-1 1,-33 17-2-1,-9-18 1 0,15-26 1 72,38-28 0-71,44-40-1-1,40-41 1 0,40-45 0 1,32-36 0-1,4-13 1 0,63-61-1 0,48-37-10 0,47-37 7 0,33-32 6 6,42-33-2 52,15-31-1-56,26-25 3-2,-16-17-2 0,-39 36 0 0,-67 64-1 1,-68 89-6-1,-61 84 4 0,-23 104 2 54,-79 73 8-53,-53 56-8-1,-54 23 4 0,-18-12-3 0,0-19 4 0,9-31-5 1,36-34-1 3,31-42-3 4,50-42 4 40,39-40 7-47,39-36-2-1,20-11-5 1,73-61-1-1,52-42 1 0,39-32 3 0,29-30-1 50,20-30 0-50,4-15 1 0,-14-16-3 0,-32 21-6 1,-47 56 2-1,-57 65-5 49,-44 76 6-48,-43 47 1-1,-29 103 2 0,-64 57 6 0,-38 53-5 0,-14 24 4 0,-12 10-2 8,-1-13 0 43,17-43-1-50,25-50 8-1,40-63-7 0,32-55 1 1,35-43-4-1,9-8 0 0,69-70 0 7,41-38-8 45,33-35 8-51,14-27 1 0,11-18-1-1,10-14-1 0,-2 2 1 1,-24 26-3-1,-38 50 2 0,-47 57-2 53,-41 55 1-52,-26 26-2-1,-38 87 4 0,-44 52 1 1,-20 28 1-1,2 2 0 0,10-26 2 58,27-33-1-56,19-42-3-2,24-38 3 0,14-27-1 0,6-17 1 0,29-1 6 0,45-53-7 1,33-30-2 6,21-32-2-1,18-25 2 93,19-26-1-98,22-13 0-1,6 4 1 0,-23 36-2 0,-41 46-4 0,-54 57 1 0,-50 37 5 0,-25 41 1 0,-25 64 2 0,-50 41-3 0,-25 22-3 0,-6 6 3 0,2-8 1 9,23-28 0-4,30-40-1 98,26-39 0-102,25-34 2-1,0-25 1 0,52 0-1 1,28-28-2-1,24-33-2 0,9-22 2 0,2-9-4 0,-2-4 4 0,-11 0 0 0,-18 19-7 1,-31 25-29-1,-38 52-48 0,-15 47-81 51,-39 22-77-51,-11 26-521 0</inkml:trace>
    </iact:actionData>
  </iact:action>
  <iact:action type="add" startTime="15866">
    <iact:property name="dataType"/>
    <iact:actionData xml:id="d6">
      <inkml:trace xmlns:inkml="http://www.w3.org/2003/InkML" xml:id="stk6" contextRef="#ctx0" brushRef="#br0">9344 12609 484 0,'0'0'260'6,"0"0"-122"-6,0 0-11 53,0 0 18-52,0 0-60-1,0 0-38 0,-88 188-18 0,-17-40 21 0,-19 14-4 0,-13 4-11 11,5-14-14-10,15-20-5 55,20-34 0-55,30-36-10 0,27-32-5-1,31-30 0 0,9 0-1 0,59-57-2 0,59-32-11 0,50-29 12 53,42-23 2-52,15-10 2-1,-18 11-3 0,-53 36 5 0,-61 42-3 0,-56 50-2 0,-30 12 0 50,-7 64 14-48,-21 38 8-2,-59 31-19 0,-29 12-3 0,-18 4 1 0,-7-2-2 0,18-19 1 6,19-17 0 43,29-36 0-48,28-27 3-1,28-34 1 0,12-14-2 1,52-34-2-1,61-41 2 0,55-33-4 74,41-24 4-73,16-8 0 0,-16 12-1-1,-49 22-1 0,-51 51-5 0,-57 32 5 1,-36 23 5-1,-16 53-2 0,-43 48 8 0,-50 30-10 48,-20 9 0-48,-19 3 0 0,0-5-1 1,15-9 1-1,17-19 4 0,33-28-4 68,29-37 0-67,38-35 4 0,28-10 2-1,79-59 4 0,47-38-9 0,40-42-2 0,37-30 0 0,24-29-4 0,6-8 1 0,-37 20 0 50,-64 48 3-50,-72 61-1 0,-46 45-5 1,-42 32 6-1,-9 33 3 0,-70 60-3 5,-43 43 0-2,-26 24-1 45,-11 10 1-48,-2-1 1 0,20-8-1 0,35-24 2 0,31-30-1 1,39-39 1 5,26-41-1 0,10-27 0 95,85-31-1-101,47-52-13 0,69-37-2 1,49-36 11-1,40-46 0 0,23-40-2 0,-12-37-9 0,-53 10-12 0,-74 55 3 0,-83 76 0 0,-59 91 4 1,-32 47 11-1,-72 108 9 49,-53 51 6-48,-42 49 8 0,-22 23-4-1,-4-10 9 0,16-13-4 0,20-21 0 0,40-39-3 4,43-47-4 77,36-41 7-80,38-47-8-1,21-13-4 0,90-67-3 0,62-37-22 0,53-37 22 0,41-31 2 0,17-24 0 1,-19-12 0-1,-26 14-2 0,-74 56-5 54,-67 56-3-52,-52 73 0-2,-46 22 8 0,0 75 18 1,-70 38-13-1,-33 25-2 0,-31 16 0 1,-23 3 2 46,-17 10-4-47,-4-5 3 0,23-12-2 1,26-29-1-1,45-38 3 0,37-40 4 7,34-39-2 0,13-17-6 66,87-36 1-73,51-48 2 0,55-34-3 0,28-32 0 1,27-26 2-1,19-30-2 0,-9-14-3 0,-27 22-4 0,-53 40 3 0,-68 62-1 10,-61 60 1-3,-49 36 4-1,-11 73 0 54,-73 70 3-59,-37 54 2-1,-16 20 0 0,0-2-3 0,13-18-1 1,24-31 2-1,29-36-2 0,24-46 2 63,36-45-3-62,11-33 4-1,23-6-3 0,62-42-1 0,55-45-6 0,31-46 2 0,29-35 4 0,29-34 1 7,8-18-1-5,-9 6-2 4,-31 21 1 68,-61 49-2-73,-59 61 3-1,-49 51 1 0,-28 32-1 0,-52 90 0 0,-50 57 8 0,-46 55 8 0,-18 28-12 1,-8 12-4 5,10-8 3-5,26-26-3 119,38-41 0-120,39-51 2 1,38-57 1-1,23-42-1 0,7-17 0 0,83-42-2 0,38-54-5 0,40-39 4 0,22-36-2 0,17-26 6 0,10-10-3 0,1-8 3 1,-30 23-3-1,-36 46 0 0,-66 60-6 0,-47 61-6 51,-39 37 12-50,-25 94 3-1,-63 53-3 0,-37 38 4 0,-15 10-2 1,-4-24 5-1,23-21-6 86,25-42-1-86,36-44-2 0,33-40 2 0,27-36-1 0,13-22-1 0,71-61-10 0,42-33 3 0,32-19 9 0,10-9 2 0,2-4-1 0,-6-4-1 7,-21 17-2-5,-34 32 0 6,-37 41-3 104,-44 62 4-112,-28 38 2 0,-28 94-1 1,-47 48 5-1,-13 13-5 0,-2-10 2 0,7-28 1 0,15-34-2 0,19-40 0 0,14-32 1 0,22-36-1 0,13-13 2 1,0-8-3-1,52-51-10 0,19-24 0 86,16-19 7-85,10-4 3-1,-3 12 0 0,-4 18 0 1,-23 29-4-1,-27 27 3 1,-28 20-8 0,-12 70 2-1,-48 67 0 1,-52 52-33-1,-40 19-6 0,-34 2-32 6,92-133-66 56,0-18-136-61</inkml:trace>
    </iact:actionData>
  </iact:action>
  <iact:action type="add" startTime="19429">
    <iact:property name="dataType"/>
    <iact:actionData xml:id="d7">
      <inkml:trace xmlns:inkml="http://www.w3.org/2003/InkML" xml:id="stk7" contextRef="#ctx0" brushRef="#br0">24724 7640 439 0,'0'0'362'4,"0"0"-215"-3,0 0-22-1,0 0-41 0,0 0-35 0,108 0-9 2,-57 0 9 61,10 0 13-62,13 0-19-1,1 0-8 0,-2 0-8 1,-1 0-8-1,-5 0 7 0,-13 18-9 0,-14 1 11 0,-12 5-5 65,-12 8-10-65,-8 18-7 0,-8 22-3 0,0 19-1 1,0 20 3-1,-6 9 9 1,-20 21 3-1,2 17-1 0,3 24-1 53,6 26 6-53,1 11-15 0,4 1 6 1,0-10 0-1,4-19 2 0,6-17 5 0,0-22-6 46,0-23-7-44,0-22-3-2,15-19 0 0,12-24-3 0,1-10 5 0,1-7-4 51,0 1 5-51,3 5-5 0,4-3 2 0,-6-3-3 1,-2-9 0-1,-2-10 0 0,2-13 1 4,1-10-1 58,-2-5-1-62,-2 0 0 1,-5 0 1-1,3 0 0 0,-1 0 0 0,-3 0 2 0,3 0-1 0,-2 0-1 5,0-11 0 44,-1 2 0-49,-7-2 0 0,-9 5-1 0,-3 1 1 1,0 5 1-1,0-3-1 3,0 3-2 50,0 0-1-53,0 0 0 0,0 0 2 0,0 0 1 1,0 0-3-1,-24 0 3 0,-6 6 0 56,-16 13 5-54,-2 1-4-2,-4 5 0 0,1 12-1 0,-3 5 1 0,1 10-1 0,-1 12 1 0,0 11-1 50,6 13 1-50,4 10 1 0,9 6-1 0,9 5 1 0,15 4 0 0,4 6 0 7,7 1 0-5,0-3 2 52,7-4 3-53,27-6 1-1,4 2 10 0,2 9-7 1,5 12-2-1,-1 8-5 0,-4 1 1 94,-7 8-2-94,-6-6 3 0,-16-1 9 0,-8-5-12 1,-3-11 1-1,-3-17-4 0,-35-29 3 0,-11-18-3 0,-4-19-2 0,-7-10-3 0,-4-9 2 0,6-5-3 1,3-5-8 51,7-4-18-51,8 1-34-1,5-3-56 0,13-6-32 1,22 0-68-1,0-3-159 0</inkml:trace>
    </iact:actionData>
  </iact:action>
  <iact:action type="add" startTime="21803">
    <iact:property name="dataType"/>
    <iact:actionData xml:id="d8">
      <inkml:trace xmlns:inkml="http://www.w3.org/2003/InkML" xml:id="stk8" contextRef="#ctx0" brushRef="#br0">27059 9567 365 0,'0'0'560'5,"0"0"-388"-5,0 0-46 59,0 0-48-58,0 0-34-1,-70 24 10 0,14 9-14 1,-5 4-27-1,6-6-10 0,5 0-1 0,7-4-2 52,11-4 3-51,7-2-2-1,15-4 2 0,10-4-1 1,0 4 1-1,19 3 6 0,46 16-3 58,11 12 30-58,8 20 6 0,-12 1 21 1,-35-4-34-1,-24-1-11 0,-13-15 1 4,-21-7-13 46,-32-7-2-48,-11-15-3-2,3-10-1 0,-3-10-5 0,12 0 1 0,14-11-20 0,19-35-44 55,19-7-69-55,0-6-64 0,21 30-98 0,15 16-656 1</inkml:trace>
    </iact:actionData>
  </iact:action>
  <iact:action type="add" startTime="22294">
    <iact:property name="dataType"/>
    <iact:actionData xml:id="d9">
      <inkml:trace xmlns:inkml="http://www.w3.org/2003/InkML" xml:id="stk9" contextRef="#ctx0" brushRef="#br0">27581 9700 521 0,'0'0'315'2,"0"0"-155"-2,0 0-55 0,0 0-44 1,-61 271-10 44,61-216-9-44,0-4 5-1,23-11 0 0,15-18-8 1,2-14-12-1,-5-8-14 48,1-8-10-48,-4-34-3 0,-7-17 0 0,-2-17-1 0,2-8 1 0,-7-8 0 1,-4 6 0 50,-7 22 0-51,-4 27 0 0,0 25 0 0,-3 12 2 0,0 24 1 0,0 37 29 1,0 23 10 50,0 15-29-51,0 3 2 0,-3-1-2 0,-3-9-4 1,2-11-4-1,4-20-4 0,0-23-1 7,0-27-3 41,0-11-14-47,4-17-38-1,16-41-60 1,-8 15-123-1,-1 4-182 0</inkml:trace>
    </iact:actionData>
  </iact:action>
  <iact:action type="add" startTime="22728">
    <iact:property name="dataType"/>
    <iact:actionData xml:id="d10">
      <inkml:trace xmlns:inkml="http://www.w3.org/2003/InkML" xml:id="stk10" contextRef="#ctx0" brushRef="#br0">28066 10174 599 0,'0'0'217'5,"0"0"-66"-5,0 0-68 0,0 0-62 3,0 0-21 72,0 0-8-75,0-77 8 0,0-9 29 0,28 4 1 0,1 6-1 1,6 10 2-1,-6 19 10 0,-2 16-6 0,-8 14 1 0,-6 17-1 51,-9 14 1-50,-4 53-1-1,0 29-4 0,0 6-24 1,0-13 1-1,0-19-2 1,0-24 0 60,0-24-1-60,0-19-4-1,0-3-1 0,28-34-1 0,12-30-7 0,10-15-3 0,-2 0 0 0,4 9 11 5,-4 17 0 0,-5 27 0 73,-4 24 2-78,-17 2 2 0,-10 34 8 0,-8 30 4 1,-4 15-16-1,0 5 0 0,0 5-2 0,0-7-10 0,0-15-6 0,0-16-7 4,0-21-3 65,0-23-23-69,9-7-11 0,30-37-30 0,-23-8-202 0,4 6-161 0</inkml:trace>
    </iact:actionData>
  </iact:action>
  <iact:action type="add" startTime="23343">
    <iact:property name="dataType"/>
    <iact:actionData xml:id="d11">
      <inkml:trace xmlns:inkml="http://www.w3.org/2003/InkML" xml:id="stk11" contextRef="#ctx0" brushRef="#br0">29830 8821 507 0,'0'0'285'4,"0"0"-122"-4,0 0-62 0,0 0 0 0,0 0-23 0,0 0-9 0,0 706-8 0,0-548-13 49,-7-10-15-49,-6-19-3 0,-7-28-16 0,7-34-10 1,-3-23-4-1,8-27-2 1,8-17-15 76,0 0-20-77,0-52-58 0,28-10-28 0,-12 20-57 0,-3 5-279 0</inkml:trace>
    </iact:actionData>
  </iact:action>
  <iact:action type="add" startTime="23537">
    <iact:property name="dataType"/>
    <iact:actionData xml:id="d12">
      <inkml:trace xmlns:inkml="http://www.w3.org/2003/InkML" xml:id="stk12" contextRef="#ctx0" brushRef="#br0">30085 9532 644 0,'0'0'334'5,"0"0"-275"0,0 0 68 60,0 0-41-63,0 0-33-2,0 0-36 0,-637 11-17 0,590 3-3 0,21 0-21 1,26-1-54-1,0-3-72 0,28-7-73 51,17-1-239-50</inkml:trace>
    </iact:actionData>
  </iact:action>
  <iact:action type="add" startTime="23846">
    <iact:property name="dataType"/>
    <iact:actionData xml:id="d13">
      <inkml:trace xmlns:inkml="http://www.w3.org/2003/InkML" xml:id="stk13" contextRef="#ctx0" brushRef="#br0">30452 9782 484 0,'0'0'282'3,"0"0"-182"-3,0 0 33 0,0 0-49 0,0 0-6 0,0 0-5 0,-178 231-18 1,178-189-2-1,0-2-1 0,17-13-3 0,31-20-9 0,12-7-19 5,5 0-6 41,-6-43-14-46,-12-19-1 0,-21-12-3 1,-22-9-9-1,-4 2-6 0,-17 12-29 4,-40 20-49 45,19 46-35-48,-7 3-116-1</inkml:trace>
    </iact:actionData>
  </iact:action>
  <iact:action type="add" startTime="24334">
    <iact:property name="dataType"/>
    <iact:actionData xml:id="d14">
      <inkml:trace xmlns:inkml="http://www.w3.org/2003/InkML" xml:id="stk14" contextRef="#ctx0" brushRef="#br0">27491 11544 593 0,'0'0'310'5,"0"0"-136"0,0 0-45 44,0 0-48-48,0 0-11-1,64 7 23 0,-4-7-25 1,20-9 7-1,13-3-15 0,14 3-7 55,0 1-25-55,-7 1-2 0,-26 3-12 0,-17 4 7 0,-27 0-3 0,-18 0-1 1,-12 0-5 66,0 5-7-67,-25 34-5 0,-27 15-3 0,-13 8 3 0,-18 7 3 0,-2 0-3 0,-4 0 1 1,8 3 1-1,13-11-1 4,13-4 0 61,19-15 0-64,14-9 0-1,6-16-1 1,13-6 1-1,3-5 2 0,0-3-3 0,13 1 4 0,23-4 0 0,8 0-3 6,10 0 3 53,5 0 8-58,5 0 12-1,4 0 10 1,4-10-11-1,-4 5-12 0,-4-1-6 0,-7 3-3 0,-5 1-2 49,-11-4-3-49,-14 0-22 0,-10-3-57 1,-2-1-51-1,-6-7-61 0,-9 5-120 1,0 2-306 77</inkml:trace>
    </iact:actionData>
  </iact:action>
  <iact:action type="add" startTime="24851">
    <iact:property name="dataType"/>
    <iact:actionData xml:id="d15">
      <inkml:trace xmlns:inkml="http://www.w3.org/2003/InkML" xml:id="stk15" contextRef="#ctx0" brushRef="#br0">28627 11832 462 0,'0'0'445'4,"0"0"-258"-4,0 0-43 3,0 0-61 73,0 0-30-76,0 0-10 0,270-119-18 0,-237 75-7 0,-14 0-11 0,-18 7-6 0,-1 2-1 1,0 1-2-1,-37 12-3 0,-7 14-9 53,-5 8-13-51,-6 10 1-2,-5 46 24 0,7 21 2 0,5 7 8 0,12 0 18 0,7-3-3 60,8-12 1-60,17-11-7 0,4-14 13 0,0-3-4 0,25-14 1 0,24-13-4 0,15-14-13 0,8 0-8 93,-4-8-2-92,-4-25-6-1,0-1-33 0,-15 6-49 0,-8 5-53 1,-37 17-67-1,-4 6-233 0</inkml:trace>
    </iact:actionData>
  </iact:action>
  <iact:action type="add" startTime="25216">
    <iact:property name="dataType"/>
    <iact:actionData xml:id="d16">
      <inkml:trace xmlns:inkml="http://www.w3.org/2003/InkML" xml:id="stk16" contextRef="#ctx0" brushRef="#br0">29246 12027 690 0,'0'0'239'3,"0"0"-100"-3,0 0-44 7,0 0-4 1,0 0 4 45,0 0-2-53,22-345-20 0,-22 292 5 0,0 12-7 1,19 11-17-1,-2 10-12 0,9 9-22 129,3 11-14-127,13 0 0-2,9 0-6 1,6 6-15-1,2 12-67 0,9-1-53 0,-7-8-17 0,3 9-42 1,-48-15-52-1,-12 2-233 0</inkml:trace>
    </iact:actionData>
  </iact:action>
  <iact:action type="add" startTime="25494">
    <iact:property name="dataType"/>
    <iact:actionData xml:id="d17">
      <inkml:trace xmlns:inkml="http://www.w3.org/2003/InkML" xml:id="stk17" contextRef="#ctx0" brushRef="#br0">30239 11524 321 0,'0'0'238'6,"0"0"-127"-2,0 0 40 62,0 0-63-66,0 0-10 0,0 0-6 0,-272 211 4 0,222-159-2 0,13-2-5 1,18 6 10-1,19-6-16 0,0-2-14 54,23-7-7-54,38-17-9 0,14-21-14 0,9-3-10 1,2-27-3-1,-2-25-5 0,-19-10-1 76,-16 0-1-76,-21 6 1 0,-28 2-5 0,0 1-6 0,-44 5-33 0,-25 11-43 0,28 36-106 0,9 1-190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3070">
    <iact:property name="dataType"/>
    <iact:actionData xml:id="d0">
      <inkml:trace xmlns:inkml="http://www.w3.org/2003/InkML" xml:id="stk0" contextRef="#ctx0" brushRef="#br0">5110 13445 476 0,'0'0'202'26,"0"0"-89"-26,0 0-22 0,0 0-12 5,0 0-33 3,0 0-19-2,0 0 0 2,1-7 20-1,-1 7 3 3,0 0-2-5,0 0 4 3,0 0-1-2,0 0-5 4,0 0 0-4,0 0-11 2,0 0-8-1,0 0-12 2,0 0-6 0,3 0-2-4,-3 0 0 4,0 0-3-1,0 0 5-3,0 9 8 1,0 21 3 4,0 10-10-2,0 0-1-2,0-5 3 0,0-4 0 4,0-5 2-4,0-9-1 2,0-3 0 0,0-5-1 0,0-1-3-1,0 0-3 2,0 1-3-2,0 5-1 2,0-3 2-4,0 4 2 4,0 3 0-2,0 2 3 1,0 4 1-2,0-5-4 2,0-2 2 0,0-1-3 0,0-2 1-2,0 4 0 2,0-4 4 0,0-1-1 0,0-1-4-2,0-4-3 2,0-4 0 0,0-2-2 0,5-2 1-2,-5 0-1 2,0 0 1 1,0 0 1-2,0 0-1-1,0 0-1 3,0 0 2-1,0 0-2-1,0 2 3-1,0-2-2 2,0 0 2 0,0 0 0 0,0 0 1-2,3 0 3 2,-3 0 7 0,4 0-1 0,-4 0-1-2,1 0-1 2,2 0 0 0,5 0 1 0,5 0-3-2,3 0-4 2,4 0-4 0,7 0 1 0,-2 0-1-2,7 0 1 2,-5-14 0 0,-2 3-1-2,3 3 2 2,-7 0 1 2,-2 4 3-4,-3 2-3 0,-1-2 5 2,-2 4-2 2,1-2 1-4,1 2-3 0,4-5-2 2,4 2 1 2,0-6-4-4,0 4 4 0,2-5-4 2,1 5 5 2,-6 0 0-4,0 2 7 0,-2-1-2 2,5 4-1 2,-3 0 1-4,6-1-2-1,3 1 0 6,2 0-3-5,-1 0 2 2,7 0-2-2,-7 0 2 4,5 0-3-4,-2 0 1 0,6 0 0 2,2 0-5 3,-1 0 0-6,4 0 0 1,2 8 0 2,-2 0 0 2,-1 1 0-4,1-6 0 2,4-3 0-1,-1 0 0 2,1 0 0-3,3 0 0 0,3 5 0 4,2 1 0-4,-2 3 0 2,-8-1 0 0,2-6 0 0,-6 2 0-2,2-4 0 2,6 0 0-2,-3 0 0 4,5 0 0-4,3 0 0 2,-3 0 0 0,0 0 0 0,2 0 0-2,-3 0 0 2,-8 0 0 0,2 0 0 3,-9 0 0-8,1 0 0 6,3 0 0-2,2 0 0 1,-1 0 0-2,2 0 0 2,1 0 0 1,6 0 0-2,0 0 0-1,0 0 0 2,4 0 0 1,-2 0 0-2,-1-4 0-1,3 4 0 2,-7 0 0 0,3 0 0 0,-2 0 0-2,-5 0 0 2,1 0 0 0,5-2 0 1,-6-2 0-4,2 0 0 4,5-2 0-2,-7 3 0 1,-2 1 0-2,-5 2 0 2,-6 0 0 0,7 0 0 2,-10 0 0-6,2 0 0 5,-4 0 0-1,-2 0 0-1,2 0 0-1,2 0 0 3,1 0 0 1,-1-4 0-5,-4 4 0 1,-1 0 0 3,0 0 0-2,-3 0 0 1,-5 0 0-2,-1 0 0 2,-3 0 0 0,-4 0 0 0,-4 0 0-2,1 0 0 2,1 0 0 0,0 0 0 0,1 0 0-2,-1 0 0 4,2 0 0-4,0 0 0 0,1 0 0 2,-3 0 0 0,5 0 0 0,-6 0 0-2,-2 0 0 2,-1 0 0 2,0 4 0-4,3-4 0 0,-3 0 0 2,0 0 0 1,0 0 0-2,0 0 0-2,0 0 0 4,0 0 0 1,0 0 0-4,0 0 0 0,0 0 0 2,0-21 0 2,0-21 0-4,0-12 0 0,0-7 0 2,0-12 0 2,-3-4 0-4,-1 8 0 0,-1 6 0 4,1 25 0-4,4 15 0 2,0 12 0-2,0 11-10 4,0 0-22-4,4 0-28 2,15 17-44-2,-9 18-92 4,-7-11-121-4,-3-2-390 0</inkml:trace>
    </iact:actionData>
  </iact:action>
  <iact:action type="add" startTime="17828">
    <iact:property name="dataType"/>
    <iact:actionData xml:id="d1">
      <inkml:trace xmlns:inkml="http://www.w3.org/2003/InkML" xml:id="stk1" contextRef="#ctx0" brushRef="#br0">4098 13910 729 0,'0'0'242'4,"0"0"-162"3,0 0-23 1,0 0 19 1,0 0 5-4,0 0-12 3,0 0-1 0,-546-16-4 0,421 16-1-2,5 10-14 2,-3 5 5 0,1 5-13 0,2-4-11-1,-1 4-9 0,5 1 2 2,3-1-15-2,4 0-2 1,5-2-1 1,7-2-4-1,9-2 0 0,17-1-1-2,10-8 0 2,17 0-3 0,14-5 2 1,11 0 1-4,12 0-2 1,4 0 1 2,3 0 1 0,-2 3 1-2,2-3-1 2,0 4 5 0,41 0 10 0,36 5-9-2,37-1-3 2,31-5-3 1,9 1-1-2,7-4-2-1,-5 0 3 2,-5 0 4 0,-7 0 2 0,-7 0 8-2,-6 0 13 5,-8-13-11-4,-6 5-9 1,-12-3 0-2,-18 3 3 2,-18-4-2 0,-25 6-4 0,-20 2-1-2,-15 1 0 2,-9 3 2-2,0 0-5 2,0 0 0-2,0 0-2 2,-33 0-1 1,-38 16 3-2,-39 7 10-1,-30-6-3 2,-12-1 1 0,-13-1-2 0,4-1-2-2,9 3-3 2,18-4 0 0,14 4 2 0,27-6-3-2,18 0 0 2,18-5 0 0,24 3 1 0,10-4-2-2,19-5 2 2,4 0 1 0,0 0 0 0,0 0 3-2,56 0 2 2,37 0-4 1,36 12-3-2,16-1-3-1,6 3 2 2,-6 0 1 0,-16 3 0 0,-9 0 4-2,-23-3 0 2,-13-6 1 0,-27 1 6 0,-24-9-1-2,-14 0-4 2,-19 0-3 0,0 0-3 0,0 3-3-2,-57 4-13 2,-31 8 11 0,-25 7 5-1,-6 3 13 1,6 4-4-1,19-4-4 2,23-3-4-2,17-7 0-1,15-7-2 2,19-4-3 0,12-4-18 0,8 0-50-2,0 0-75 2,10 0-71 0,14 0-209 0</inkml:trace>
    </iact:actionData>
  </iact:action>
  <iact:action type="add" startTime="22867">
    <iact:property name="dataType"/>
    <iact:actionData xml:id="d2">
      <inkml:trace xmlns:inkml="http://www.w3.org/2003/InkML" xml:id="stk2" contextRef="#ctx0" brushRef="#br0">13465 13702 431 0,'0'-5'359'7,"0"5"-199"-1,0 0-52 2,0 0 8-1,0 0-27-1,0 0-3 2,0 0-4 0,0 0-10 0,0 0-13 0,0 0-9-2,0 0-4 2,0 0-3 0,0 22-8 0,0 10-22-2,0 1-6 2,0-1-5 0,0-8 2 0,-4 1-4 0,1-1 3-1,1-9 1 0,2 0 3 1,0-4-1-1,0-6 5 1,0-1-3-1,0-4-3 2,0 0-1-4,0 0 0 4,0 2-2-2,0-2-2 1,0 0 1-2,0 0 1 5,0 0 2-5,0 0 0 2,0 0 2 0,0 0-2-3,0 0-2 3,0 0 2 0,0 0-1-2,5 0 5 2,19 3-7 0,5 0 0 0,6 1 6-2,1-4 6 3,8 0 5-2,2 0-6 2,1 0 0-4,-4 0-3 5,1 0 0-3,-2 0 0 1,3 0 2-2,-2 0-2 2,-2 0 3 0,-2 0 1 0,-1 0-4-2,-4 0 4 2,5 0-8 0,2 0 0 0,4 0-4-2,-3 0 4 2,4 0-4 0,-2 0 9 0,10 0-2-2,-4 0-8 2,0 0 0 0,2 0 0 0,-4 0 0 0,-8 0 0-2,-4 0 0 2,-5 0 0-2,-2 0 0 2,-2 0 0 0,1 0 0 0,1 0 0-2,3 0 0 4,5 0 0-4,7 0 0 1,8 0 0 2,-4-4 0-3,4-2 0 2,2 4 0 0,-6-2 0 0,4 4 0-2,0 0 0 2,-3 0 0 0,5 0 0 0,0 0 0-2,5 0 0 2,-3 9 0 0,1 0 0 0,1-7 0-2,-4-2 0 2,-5 0 0 1,2 0 0-2,-5 0 0-1,8 0 0 2,-4 0 0 0,1 0 0 0,6 0 0-2,-1 0 0 4,-2 0 0-4,-3 0 0 2,-2 0 0-2,-1 0 0 3,-9 0 0-2,-1 0 0-1,1 0 0 4,1 0 0-4,1 0 0 2,-2 0 0 0,2 0 0-2,-2 0 0 2,-3 0 0 0,0 0 0 0,0 0 0-2,-2 3 0 2,1 5 0 0,-6-2 0 0,-9 1 0-2,-4-5 0 2,-6-2 0 0,-4 0 0 0,1 2 0-2,-3-2 0 2,8 3 0 0,-8-3 0 1,1 3 0-4,-3-3 0 3,-2 0 0 0,0 0 0 0,0 0 0-2,0 0 0 2,0 0 0 0,3 0 0 0,-3 0 0-2,0 0 0 2,3 0 0 0,-3 0 0-2,0 0 0 2,0 0 0 0,0 0 0 0,0 0 0-2,0 0 0 2,5 0 0 0,-2-17 0 0,-1-20 0-2,3-1 0 4,-5-2 0-4,0 6 0 2,0 3 0 0,0 1 0-2,0 2 0 2,0 1 0 0,0 9 0 0,0 6 0-2,-5 7 0 2,3 3-57 0,-1-5-29 0,-5-10-63-2,8 11-110 2,0-1-166 0</inkml:trace>
    </iact:actionData>
  </iact:action>
  <iact:action type="add" startTime="25118">
    <iact:property name="dataType"/>
    <iact:actionData xml:id="d3">
      <inkml:trace xmlns:inkml="http://www.w3.org/2003/InkML" xml:id="stk3" contextRef="#ctx0" brushRef="#br0">25479 13714 102 0,'0'0'0'8,"0"0"-31"-1,0 0-40 2</inkml:trace>
    </iact:actionData>
  </iact:action>
  <iact:action type="add" startTime="25189">
    <iact:property name="dataType"/>
    <iact:actionData xml:id="d4">
      <inkml:trace xmlns:inkml="http://www.w3.org/2003/InkML" xml:id="stk4" contextRef="#ctx0" brushRef="#br0">25479 13714 23 0,'-13'-12'213'7,"13"12"-29"-7,0 0-21 5,0 0 13 5,0 0-42-5,0 0-4 3,0-2-13 0,0 2-12-2,0 0-14 2,0 0-5 0,0 0-12-2,0 0-2 4,0 0-6-2,0 0-5-2,0 22-10 0,0 12-16 4,0-1-20-4,0 7 1 1,4-4-3 2,-4 1 2-1,0-9-1-2,0-5 2 2,0-12-4 0,0-9-4-2,0-2 2 2,0 0 1 0,4 0-3-2,-4 0-2 2,2 0 2 2,-2 4-1-4,0-2 6 0,3 5-1 4,1-5-1-4,-1-2-6 2,3 0-2-2,4 2 0 4,5 1-2-4,3 3 6 2,7 0-4 0,1-3-1-2,3 1 2 2,0 0 1 0,7 2 2-2,5-5-4 2,2 3 3 2,4-4 0-4,-1 3-1 0,5-3-2 4,3 0 2-4,2 0-2 0,-1 0-3 2,2 0 0 2,-1 0 0-4,1 0 0 2,-1 0 0 0,4 0 0-2,1 0 0 2,-2 0 0 0,2 0 0-1,-6 0 0 0,-6 0 0 4,-1 0 0-8,0 0 0 5,0 0 0 2,4 0 0-4,-7 0 0 2,3 0 0 0,4 0 0 0,-1 0 0-2,2 0 0 3,-3 0 0-2,-10 0 0-1,1 0 0 2,1 0 0 0,-2 0 0-2,1 0 0 2,0 0 0 2,-1 0 0-4,-4 0 0 0,5-7 0 4,-8 6 0-4,8-3 0 2,-2 4 0 0,-1 0 0 0,2 0 0-2,4 0 0 2,1 0 0 1,0-2 0-3,10-2 0 1,-3 2 0 2,2-3 0-4,-4-1 0 3,2 0 0 2,-4 3 0-4,2-1 0 0,-7 4 0 2,-10-4 0 0,2 4 0 0,-6 0 0-2,-6 0 0 4,2 0 0-4,7 0 0 2,0 0 0 0,1 0 0-2,3 0 0 3,-8 0 0-1,4 0 0-1,-12 0 0 1,0 0 0-2,-1 0 0 3,-4 0 0-4,2 0 0 3,3 0 0 1,1 0 0-4,3 0 0 4,-3 0 0 0,2 0 0-3,-1 6 0 2,-4 2 0 0,0-1 0-2,2-2 0 2,-10-3 0 0,-1 0 0 0,-5-2 0-2,-4 0 0 2,0 0 0 0,0 0 0-2,0 0 0 2,0 0 0 0,0 0 0 1,0 0 0-4,0 0 0 5,0 0 0-4,0 0 0 2,0 0 0 0,0-24 0 0,0-18 0-2,0-8 0 4,0-4 0-3,0-2 0-2,0 5 0 3,0 6 0 0,0 11 0-2,0 11 0 2,0 13 0 0,0 3 0-2,0 7 0 2,0 0 0 2,0 0 0-4,0 0 0 3,0 0 0-2,0 0-35 1,0 17-43-2,0 20-53 2,0-17-135 0,0 2-137-2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5627">
    <iact:property name="dataType"/>
    <iact:actionData xml:id="d0">
      <inkml:trace xmlns:inkml="http://www.w3.org/2003/InkML" xml:id="stk0" contextRef="#ctx0" brushRef="#br0">20192 17213 531 0,'0'0'327'7,"0"0"-155"0,0 0-67 2,0 0-50-1,0 0-38-2,0 0-1 0,193-98 4 2,-141 66 6 0,1 2 4-2,0 4 11 2,-5 6 3 0,-3 6-7 0,-7 9-13 0,-8 5-6-1,-4 0 0 0,-1 0-2 1,-3 26-2-2,1 10-3 2,1 14-8 0,0-11-1 0,9 3 2-2,-3-16 2 2,11-12 0 0,11-9-1 2,16-5-3-2,25-2-2-4,7-36-1 5,-6 3-8 1,-10 4-1-6,-17 11 10 4,-10 15 4 0,-10 5-2 0,-6 0 2 0,-5 0-1-1,-2 13 0 0,-4 4 0 2,2 0 0-1,-3-3-2-3,3-6 2 3,4-3-3 0,5 3-1-2,6-8 1 2,8 0-2 1,6 0 1-2,5-15-1 0,0-13 1 0,4-4 0 1,-9 0-1 0,3 6 0-2,-12 5 1 2,-2 12-1 0,-9 9 4 1,-8 0-2-1,-5 0 0-2,1 17 0 1,-2 10-2 2,2-2-2-4,6-6-2 4,1-1 6-2,8-6 0 1,10-10 1 0,5-2-2-2,6 0 1 2,6 0 0 1,-3-2-1-3,-4-15 1 1,3-3 1 1,0-12-1 2,-4 2-2-5,3 2 2 2,2 5-2 2,-12 11 2-1,-1 12 1-3,-5 0-1 4,-3 0 3-2,-10 27-3 1,-1 7 4-2,-4-2-2 2,0 0-1 0,8-2-2-1,8-4 0 0,4-13 0 1,12 0 1 1,9-9-1-2,-1-4 1-1,8 0-2 2,1 0 2 0,4-17-2 1,-5-5-1-4,1 0-3 3,-1 2-9 0,-9 0-23 1,-13 10-17-4,-12-2-20 5,-5 12-53-4,-41 0-107 3,0 0-605-3</inkml:trace>
    </iact:actionData>
  </iact:action>
  <iact:action type="add" startTime="11477">
    <iact:property name="dataType"/>
    <iact:actionData xml:id="d1">
      <inkml:trace xmlns:inkml="http://www.w3.org/2003/InkML" xml:id="stk1" contextRef="#ctx0" brushRef="#br0">644 4432 626 0,'0'0'324'6,"0"0"-185"1,0 0-51 1,0 0 17 0,0 0-29-1,0 0-15 0,0 0 1 2,9-17 13-2,34 0-12-1,25-6-18 2,28-11-3 0,19-4-6 0,15-5-9-2,6-2 5 2,2 8 5 0,-11 10-5 3,-16 7 0-7,-24 5-6 5,-27 7 8-2,-20 6-15 1,-26-5-4-2,-7 7-6 2,-7 0-7 0,0 0-2 0,0 0-2-2,0 0-1 1,0 0-4 2,-4-2 0-1,-41-21-3-2,-40-14 10 1,-46-15 1 1,-30-16 0 1,-20 0-2-3,-3 1-1 1,7 11 1 1,16 2 1 1,28 12-2-3,26 10 1 2,37 8 0 0,35 11 0 0,22 1 1-2,13-3 0 2,0 8 1 0,0 1 3 0,0 2-3-1,0 4 4 0,0 0-1 1,25 4 7 0,24 46 1-2,25 32-11 2,27 19 0 0,18 20 0 0,12 19 0-2,14 18 1 2,-2 13-1 2,-9-2-1-4,-17-16 3 1,-27-31-1 0,-32-37-2 1,-22-37 2 0,-26-29-1-2,-1-19-1 2,-9 0-2 0,0-47-3 0,0-52 0-2,0-45 5 2,-32-40 0 0,-6-25 1 0,-1-19-1-3,-4-13 0 4,7 2 0-1,4 26 0 0,8 41-1-2,11 48 1 2,13 45 1 0,0 32 0 1,0 18-1-4,0 19 0 2,0 7 0 3,0 3 1-3,0 0-1-1,0 0 1 2,-20 22 1 0,-10 48 4-1,-24 46 10 0,-18 46-9 0,-8 32-7 2,-9 12 0-2,2-6 0-1,2-27 0 3,12-23 0-2,8-33 0 2,17-27 0-3,9-33 0 2,22-24 0 0,7-22 0 0,10-7 0-2,0-4 0 1,0 0 0 1,0 0 0 1,10 0-48-4,22-11-68 4,-19 5-133-1,3 6-202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164">
    <iact:property name="dataType"/>
    <iact:actionData xml:id="d0">
      <inkml:trace xmlns:inkml="http://www.w3.org/2003/InkML" xml:id="stk0" contextRef="#ctx0" brushRef="#br0">1985 4785 381 0,'-3'0'319'24,"3"0"-110"-24,0 0-39 0,0 0-17 7,0 0-22 0,0 0-21-1,0 0 1 2,0 0-17-1,0 0-16 2,0 0-1-3,0 0-6 2,0 0-9 0,0 0-7 0,0 0-29-2,0-3-26 2,0 1 0 0,0-3 0 0,16-2 0 0,-2-1 0-2,8-1 0 2,6-1 0-2,9-5 0 2,14-1 0 0,6-1 0 0,6-6 0 2,7 2 0-4,0 1 0 0,1 3 0 3,-2 5 0-2,-4 7 0 1,-2 5 0-2,6 0 0 3,-1 0 0-3,6 0 0 3,6 0 0-3,-3 0 0 2,-5 7 0 0,-8 3 0 0,-19-8 0-2,-9 1 0 2,-21-3 0-2,-9 0 0 4,-6 2 0-3,0-2 0 1,0 0 0-1,0 3 0 1,0 4 0-1,-16 14 0 0,-22 13 0 2,-19 17 0-2,-16 8 0 0,35-37-23 1,2-9-491 0</inkml:trace>
    </iact:actionData>
  </iact:action>
  <iact:action type="add" startTime="16670">
    <iact:property name="dataType"/>
    <iact:actionData xml:id="d1">
      <inkml:trace xmlns:inkml="http://www.w3.org/2003/InkML" xml:id="stk1" contextRef="#ctx0" brushRef="#br0">740 7213 616 0,'0'0'321'8,"0"0"-122"0,0 0-12 0,0 0-34-3,0 0-39 4,0 0-16-2,0 0-11 2,45 0-12-4,-2-8-19 3,9-6-7 2,9-1 6-3,3 2-18-2,13-1-37 3,2-3 0 0,6 3 0 0,7-6 0-2,5 7 0 4,5-2 0-3,1 4 0 1,1 5 0-2,-11 6 0 2,1-2 0 0,3 2 0 0,0 0 0 0,3-6 0-2,-2 3 0 1,-11-2 0 2,-3 1 0-3,-6-1 0 2,-3 2 0 0,-1-2 0 0,3 1 0-2,-6 1 0 2,-1-2 0 0,-4 3 0 0,-2-1 0-2,-6 3 0 2,-6 0 0 0,-5 0 0 0,-10 0 0-2,0 0 0 4,-3 0 0-4,-8 0 0 2,2 0 0-2,-12 0 0 4,-4 0 0-4,-5 0 0 2,-7 0 0 0,0 0 0 0,0 0 0-2,0 0 0 2,0 0 0-2,0 0 0 4,0 0 0-4,0 0 0 2,0 0 0-2,-19 0 0 2,-19 0 0 0,-1 0 0 0,22 0-227-2,7 0-359 2</inkml:trace>
    </iact:actionData>
  </iact:action>
  <iact:action type="add" startTime="19060">
    <iact:property name="dataType"/>
    <iact:actionData xml:id="d2">
      <inkml:trace xmlns:inkml="http://www.w3.org/2003/InkML" xml:id="stk2" contextRef="#ctx0" brushRef="#br1">3608 4803 90 0,'0'0'777'8,"0"0"-539"-1,0 0-96-1,0 0-9 3,0 0-51-2,0 0-2 1,0 0 16-2,0 0 10 4,0 2-23-3,0-2-9 1,0 2-15-1,5-2-10-1,-5 0-11 3,3 0-38-2,-3 0 0-1,0 0 0 2,2 0 0 0,4 0 0-2,-1 0 0 2,2 0 0 0,6 0 0 0,3 0 0 1,7 0 0-2,2 0 0-1,7 0 0 2,8 0 0 0,8 0 0-2,9-2 0 5,6-9 0-5,7-3 0 2,4-1 0-2,3 5 0 2,4-2 0 0,-9 7 0 0,-8-2 0-2,-19 7 0 2,-13-1 0 0,-12 1 0 0,-13-4 0-2,2 4 0 2,-7 0 0 1,-2 0 0-2,0 0 0-1,0 0 0 3,0 0 0-2,-18 4 0 2,-18 21-130-4,19-15-248 3,-2 0-651 0</inkml:trace>
    </iact:actionData>
  </iact:action>
  <iact:action type="add" startTime="20126">
    <iact:property name="dataType"/>
    <iact:actionData xml:id="d3">
      <inkml:trace xmlns:inkml="http://www.w3.org/2003/InkML" xml:id="stk3" contextRef="#ctx0" brushRef="#br1">11188 7163 559 0,'0'0'265'6,"0"0"-97"2,0 0-33-1,0 0-13 2,0 0 17-3,0 0 2 1,-23-54-7 1,49 40-21 0,26-8-9-1,22-4-26 0,14 2-4 2,17-2-59-2,6-2-15-1,8 3 0 2,6 5 0 0,5 6 0 0,-5 5 0 1,1 7 0-1,5-3 0 3,5 1 0-8,4-2 0 3,5-1 0 3,0 0 0-2,-8 4 0-1,-10 3 0 2,-17 0 0 2,-18 0 0-4,-17 0 0 2,-19 0 0 0,-18 8 0-2,-15-6 0 3,-5-1 0-2,-11 3 0 0,5-4 0 0,-11 2 0 1,2-2 0 0,-3 0 0-2,0 6 0 2,0-2 0 0,0 7 0 0,-16-1 0-2,-13 10 0 4,-13 3 0-4,-2-5-193 0,30-14-76 2,1 2-168 0</inkml:trace>
    </iact:actionData>
  </iact:action>
  <iact:action type="add" startTime="22528">
    <iact:property name="dataType"/>
    <iact:actionData xml:id="d4">
      <inkml:trace xmlns:inkml="http://www.w3.org/2003/InkML" xml:id="stk4" contextRef="#ctx0" brushRef="#br2">4978 4760 576 0,'0'0'487'6,"0"0"-312"5,0 0-74-4,0 0 3-2,0 0-31 1,0 0 7 4,129-50 15-2,-68 33 8-2,19 3-12 0,11-6-12 4,9 3-19-2,4 6-37-2,-11 9-23 1,-16 2 0 2,-13 0 0-2,-16 0 0 0,-16 2 0 2,-15 9 0-2,-10-4 0-1,-7-3 0 2,0 2 0 0,0 1 0 0,-10-7-42-2,-28 0-155 3,9 0-147-2,-1 0-842 2</inkml:trace>
    </iact:actionData>
  </iact:action>
  <iact:action type="add" startTime="23646">
    <iact:property name="dataType"/>
    <iact:actionData xml:id="d5">
      <inkml:trace xmlns:inkml="http://www.w3.org/2003/InkML" xml:id="stk5" contextRef="#ctx0" brushRef="#br2">20900 7169 348 0,'0'0'161'6,"0"0"41"2,0 0-32-1,0 0-20 2,0 0 4-4,-5 0-19 4,5 0-19-2,0 0-20 2,0 0-5-2,0 0-9-1,6 0-22 2,28 0-12-2,24 0-3 2,14 0 4 0,28 0-8 0,20 0-1 0,25 0-3 1,15 0-15-3,11 0-22 2,4 0 0 0,-5 0 0-2,-11 0 0 2,-18 0 0 0,-1 0 0 0,-2 0 0-2,-7-10 0 3,-7 0 0-2,-14 4 0-1,-20 4 0 4,-19 2 0-4,-17 0 0 2,-12 0 0 0,-17 0 0-2,-7 0 0 2,-9 0 0 0,-6 0 0 0,3 0 0-2,-2 0 0 2,2 0 0 0,-2 0 0 0,5 0 0-2,-5 0 0 2,-4 0 0 0,0 0 0-2,0 0 0 2,0 0 0 0,0 0 0 0,0 0 0 0,-27 0-141-2,9-2-111 2,0-5-170 0</inkml:trace>
    </iact:actionData>
  </iact:action>
  <iact:action type="add" startTime="25900">
    <iact:property name="dataType"/>
    <iact:actionData xml:id="d6">
      <inkml:trace xmlns:inkml="http://www.w3.org/2003/InkML" xml:id="stk6" contextRef="#ctx0" brushRef="#br3">6464 4833 589 0,'0'0'275'7,"0"0"-94"3,0 0-43-3,0 0-42-1,0 0-22 1,0-17 19 1,3 6 3-2,26-6 0 3,8 1-15-2,10-1 1 1,9 5-16-2,10 4-17 4,6 3-2-4,3 5-2 1,7 0-15 0,-1 0-21 1,-3 0-9 0,-1 0 0 0,-9 0 0-1,-13 0 0 3,-9 0 0-4,-19 0 0 0,-13 0-33 2,-11 0-85 0,-3 0-113 0,0 0-191-2</inkml:trace>
    </iact:actionData>
  </iact:action>
  <iact:action type="add" startTime="27152">
    <iact:property name="dataType"/>
    <iact:actionData xml:id="d7">
      <inkml:trace xmlns:inkml="http://www.w3.org/2003/InkML" xml:id="stk7" contextRef="#ctx0" brushRef="#br3">30825 7186 693 0,'0'0'293'7,"0"0"-100"3,0 0-62-4,0 0-43 0,0 0-15 5,0 0-4-6,0 0-15 1,33 0-11 2,-10 0 11 0,11 2-7 0,9 1-18-2,9-1 18 2,16-2 3 0,12 0-21 0,14 0-3-2,6 0-12 2,-1 0 18 2,7 0-6-3,-2 0 1-1,12 0 2 2,-4 0-29 1,8 0 0-2,2 0 0 1,-6 0 0-2,4-5 0 2,-7-7 0 0,2 5 0 1,-2 1 0-4,-9 6 0 3,-7 0 0 2,-7 0 0-6,-10 0 0 4,-1 0 0 2,-13 0 0-4,-7 0 0 0,-11 0 0 4,-9 12 0-4,-4-4 0 2,-15 0 0 0,-4-3 0-2,-6-5 0 2,-7 0 0 0,-3 0 0-2,0 4 0 2,0-4 0 0,0 0 0 0,0 0-6-2,0 0-84 2,-3 0-31-1,-27 0-44 2,7 0-40-1,-8 3-136-2</inkml:trace>
    </iact:actionData>
  </iact:action>
  <iact:action type="add" startTime="33460">
    <iact:property name="dataType"/>
    <iact:actionData xml:id="d8">
      <inkml:trace xmlns:inkml="http://www.w3.org/2003/InkML" xml:id="stk8" contextRef="#ctx0" brushRef="#br4">9637 6650 315 0,'0'0'251'9,"0"0"-97"-3,0 0-37 0,0 0 9 2,0 0-40 0,0 0-16 0,0 18 9-2,0 24 6 2,-9 12-33 0,-2 16 1 0,6 6-7-2,-2 9-12 3,7-7-13-2,0-8-12 2,0-17 9-3,0-16-4 1,0-13 1 2,0-14-3-2,-3-7 0-1,3-3-2 2,0 0 2 0,0 0 1-2,0 0-6 2,0 0 14 0,0 0 5 0,10 0 9-2,24 0-2 2,16 5 2 3,4 7-25-6,8-2 2 1,-4 2 0 2,9-6-4 2,-6 0 10-3,4-1-4-1,-4 1 9 3,3 1 3-2,-3 8 9-1,5-3-9 2,-5 1 0 2,3-4-2-4,-5-9-4 0,-2 0-8 2,1 0-7 2,-3 0 1-4,-3 0-5 1,0 0 5 1,2 0-4 1,0 0-2-3,-1 0 0 3,1 0 0-4,1 0 0 5,1 12 0-4,1-2 0 1,0 0 0 3,-5 3 0-3,-2-7 0-1,-5-4 0 0,0-2 0 4,-4 0 0-1,-6 0 0-4,-6 0 0 1,-6 0 0 4,0 0 0-2,-1 0 0-2,10 0 0 2,0 0 0 0,10 0 0-2,1 0 0 2,5 0 0 0,-5 0 0 0,7 0 0-2,-2-2 0 3,-2-2 0-2,3 2 0 1,-1-1 0-2,6 0 0 2,2 0 0 2,7-1 0-4,5 0 0 0,4-5 0 2,6 4 0 0,5-3 0 0,8-1 0-2,4 0 0 2,5 4 0 0,4 2 0-1,5 1 0 0,-5-1 0 1,3 3 0 0,-2 0 0-2,3-4 0 2,-2-1 0 0,1-4 0 0,9-4 0-2,-1 0 0 2,-8-9 0 0,3 3 0 0,1 3 0-2,5-2 0 2,-2-1 0 2,-2 2 0 0,-4 0 0-8,-12-3 0 6,1 7 0 0,-4-4 0 0,3 2 0 0,8 4 0-2,8 0 0 4,8 1 0-6,0 1 0 4,6 1 0 0,-1 4 0 0,7 1 0-2,-3 1 0 2,1-2 0 2,1 2 0-4,1 2 0 0,-3 0 0 4,4 0 0-4,8 0 0 2,7 0 0-2,-1 0 0 2,-6 0 0 0,-3 0 0 0,2 0 0 0,-1 0 0 0,3 0 0-2,8 0 0 2,-7 0 0 0,2-5 0-1,-1-1 0 0,1 6 0 1,0 0 0 0,-5 0 0 0,1 0 0-2,-5-4 0 2,-3-1 0-2,8-7 0 4,-5 2 0-4,-8-4 0 2,-8-1 0 0,-5 7 0 0,-12 5 0-2,-2 3 0 2,6 0 0 0,2 0 0 0,3 0 0-2,5 0 0 2,1 0 0 1,5 9 0-2,1-1 0-1,3 1 0 2,-7 1 0 1,3 2 0-2,-8 2 0 0,-5 1 0 1,-2 1 0 0,5 1 0-3,1 5 0 3,13 5 0 0,1-7 0 0,2 7 0-2,-2-8 0 2,-5-4 0 3,3-2 0-6,2 2 0 1,2 1 0 2,8 1 0 1,-8 6 0-4,6-5 0 4,-4 5 0 0,6 0 0-3,11-1 0 0,-1-5 0 2,4-4 0 2,1-9 0-4,0-1 0 2,4 0 0 0,-5 6 0-2,-6 2 0 2,-8 6 0-1,-9 1 0 2,-7-6 0 0,3-1 0-4,6-11 0 3,6 0 0 0,8 0 0-1,-3 0 0 0,4 0 0 1,5 0 0 0,-8 0 0-2,-8 0 0 2,3 9 0 1,-12 0 0-1,2-4 0-2,5-2 0 1,2-3 0 2,2 0 0-3,-3 0 0 1,-7 0 0 3,7 0 0-3,2-3 0-1,9 3 0 1,3 0 0 2,1 0 0-4,-3 0 0 5,-5 3 0-2,-6 1 0-2,-5-3 0 0,-1 2 0 2,-3-3 0 0,1 4 0 0,0-2 0 0,-1-2 0 2,6 5 0-3,6-2 0-2,-5 4 0 1,-2-4 0 4,-10 4 0-4,1-2 0 2,6 2 0 0,-1-5 0 0,7 1 0-2,-5 0 0 2,7 2 0 0,-3 7 0 0,11 1 0-2,4 8 0 2,-2 1 0 0,2 6 0-2,-3-3 0 2,-6 2 0 0,6-3 0 0,4-11 0-2,-20-1 0 3,-3-9 0-2,-15-3 0-1,-14 0 0 2,-6 0 0 2,5 0 0-4,-6 0 0 2,4 0 0-2,-7 0 0 4,-3 0 0-4,-3 0 0 0,-6 0 0 4,-9 0 0-4,-11 0 0 3,-15 0 0-2,-5 0 0 1,-6 0 0-2,-6 0 0 2,-10 0 0 0,-8 0 0-2,-3 0 0 2,-2 0 0 0,0 0 0 0,0 0 0-2,0 0 0 2,5 0 0 0,-5 0 0-2,3 0 0 2,-2 0 0 2,4 0 0-4,-1 0 0 2,2 0 0 0,8 0 0-2,12 0 0 2,5 0 0-2,12 0 0 4,-2 0 0-4,-5 0 0 2,-8 2 0 0,-21-2 0 0,-1 0 0-2,-6 0 0 2,0 0 0 0,0 0 0-2,0 0 0 2,0 0 0 0,0 3 0-2,0-3 0 2,0 0 0 2,0 0 0-4,0 0 0 0,0 0 0 4,0-16 0-4,0-38 0 3,-6-27 0-2,4-15 0 1,2 0 0-2,0 7 0 2,0 19 0 0,0 19 0-2,8 14 0 2,-3 10 0 1,0 4 0-4,3 1 0 3,-3 2 0 4,2 3 0-8,-1 0 0 2,4 3 0 4,-6-2-58-4,-4-1-63 2,0 14-61 0,0 3-113 1,0 0-374 0</inkml:trace>
    </iact:actionData>
  </iact:action>
  <iact:action type="add" startTime="37425">
    <iact:property name="dataType"/>
    <iact:actionData xml:id="d9">
      <inkml:trace xmlns:inkml="http://www.w3.org/2003/InkML" xml:id="stk9" contextRef="#ctx0" brushRef="#br4">12653 4751 150 0,'0'0'524'7,"0"0"-404"5,0 0-59-8,0 0 14 3,0 0-15 0,0 0-15 1,0 0-1-3,-97-366-12 3,49 288-3 0,1 3-10 0,-4-4-3-1,-14-2-1 1,-5-3 7-1,-10 2-7 1,3 1 17-1,-5 10-12 0,-2 7-7 1,-3 7-1 2,-3 4 3-5,-4 2 7 3,-3 4-5 0,-1 0 4 0,1-2-5-2,0 4 4 2,-3 6-12 0,7 5 7 0,1 6 1-1,-1 8-5 0,13 1 2 2,0 2 6-2,4 4-5-1,-3-4-3 2,-3 7-1 1,5 2 1-1,-1 2 2-3,4 3 1 3,-3 3 0 0,2 0-4 0,2 0 4-2,-10 0-6 4,-1 0-3-4,2 0 1 2,-2 0-5-2,7 0 1 3,6 0 0-3,6 0-3 3,12 0 1-1,10 0 0-2,7 0-1 2,7 0 1-2,4 0 0 2,2 0 2 0,5 0-1 0,0 7 0 0,-6-2 2-2,7 0-2 2,-3 4 0 0,4-9-1 0,4 1 0-2,3 3 0 2,2-4 0 0,0 3 0 0,-6 0 2-2,0-3-4 2,-6 0 2 0,3 0-1 0,0 0 1-2,3 0 0 2,6 0-1 0,-2 0-2 0,5 0 3-2,1 0 0 2,-7 0-1 0,0 7-2 0,-3-7 1 0,-2 7-1-2,9-7 3 2,-1 0-1 1,4 0-3-4,3 0-4 3,0 0 0 0,0 0 1 0,0 0 6-2,0-3 1 3,3-11 1-1,14 2 1-3,2-1 1 4,6-4-1-2,8-6 0 1,6-5-1 1,9-8 0-2,6 3 0 0,0 1 1 1,2 4-2-1,-7 11 6 0,-1 9-2 0,-1 4 7 2,-7 3-1-4,-2 1 6 3,-5 0 5 0,-4 0-4 0,-11 0-3 0,-8 0-2-2,-10 0 0 3,0 0-12-2,0 0-3 1,0 0-6-2,0 0 2 2,-18 21 3 0,-25 8 4 0,-18 11 2-2,-7-7 0 2,-10 7-2 0,-7-2 2 0,-4-4-5-2,-1-7 4 8,10-3-2-12,15-13-1 6,21-6 2-2,15-1-1 2,18-4 1 1,8 0 3-2,-3 0-3-1,6 0 16 3,0 3 0-1,20 7 10 0,40 8-8-3,21 9-9 3,9 4 10 0,10 6 15-2,4 0-6 2,-7-4-4 0,-17-8-3 0,-23-9-3-2,-23-1-8 6,-18-12-9-8,-16 4-1 4,0-2-12-2,0-5-32 4,-36 0-132-4,13 0-188 2,-13 0-329-2</inkml:trace>
    </iact:actionData>
  </iact:action>
  <iact:action type="add" startTime="46904">
    <iact:property name="dataType"/>
    <iact:actionData xml:id="d10">
      <inkml:trace xmlns:inkml="http://www.w3.org/2003/InkML" xml:id="stk10" contextRef="#ctx0" brushRef="#br5">7976 8034 587 0,'0'0'197'7,"0"0"-91"0,0 0 13 2,0 0-46-3,0 0-16 3,0 0 4-4,0 0 3 3,-318 119-7 1,234-106 9-2,-10 1-17-1,-10-9 0 3,-9 0-18-2,-3-5-3 2,-5 0-8-4,13 0-6 3,-5 0 10 0,1 0-9 1,3 0 2-3,-2 0 13 3,0 0-9-1,4 0 3-1,3 0 4 0,-9 7-3 0,-3 7-5 3,-2 1 2-3,4-4-6-1,-1-1-3 3,12-1-5-3,9-4 4 2,10-5-8-3,12 0 3 4,3 0-5-2,3 0 3 2,5 0 2-3,-9 0 4 2,-1 0-2 0,-13 0 0 0,3 0 2-2,-6 0-7 4,2 0-4-5,2 0 0 3,-3 0-1-1,14 0 2 1,-1-7 0 0,2 0-1-2,-1 7-1 1,-6 0-1 2,2-3 4-2,5 3-2 0,-3-2 0 1,14-3 0 0,-7-5 0 0,3 5 2-2,-1-3-3 4,1 3 2-4,-1-7-2 2,5 5 2-2,0-3 0 2,3 0 0 0,6 0-1 0,-1 3 0 0,10 0 0-2,0 2 0 2,9 2 0 0,2 1 0 0,-2-5 1-2,0 2-4 2,-7-4 6 0,-2 7-5 0,-4-3 3-2,-8 1-1 2,1 4 2 0,-5 0-1 1,3 0-1-4,5 0 1 3,3 0-1 0,6 0 1 0,0 0-3-2,5 0 1 2,-10 0 0 0,-5 0 2-2,-8 0-3 2,-10 0 0 0,-3 0 2 0,-3 0 0-2,2 15-3 2,-1-1 1 0,5-2 2 0,8-2-1-2,-3-5 0 2,7-5 0 0,1 0-3 0,-1 0 2-2,-1 0 0 2,-8 0 2 0,-5 0 0 0,-2 0 2-2,-4 0-6 2,1 0 7 0,-1 0-4 0,6 0 1-2,1 0-2 2,6 0-1 0,8 0 3 0,4 0 0-2,2 0 1 2,0 0 0 0,3 17 1 0,1-2-1-2,8-4-1 2,12-3 0 0,10-5 0 0,12 0 1 1,1-3-2-4,-2 0 0 3,0 0 1 0,2 0 2-2,-4 0-1 2,7 0 0 0,0 0 0 0,0 0-1-2,-2 3 0 2,-11-1 0 0,-3 6 0 0,-11 1 3-2,-10-4-3 2,4-2 0 0,0-3-2 0,-1 0-6-2,14 0-11 2,8 0 6 0,4 0 2 0,8 0 5-2,-3 0 6 2,3 0 0 0,0 0 0 0,-3 0-3-2,3 0 2 3,0 0 2-2,0 0 3 1,0 0 1-2,0 0 3 3,0 0 1-2,0 0 2 1,0 0 5-2,0 14-12 2,0 9-2 0,0 9-1 0,0 5 2-1,0 0-3 0,0 7-2 1,0-2 2 0,0 0 3-2,0-7-2 2,0 2-1 0,0-3 1 0,0 0 0-2,0-1-2 2,0 4 1 0,0 0-1 0,0 8 2-2,0 4-2 3,0-2 3-2,0 2-2 1,0 0 1-2,0-1-1 2,0-7 0 0,0 2 0 0,0-4 1-2,0 1 0 2,0-7-1 0,0 4 0 0,0 3 1 1,0-5 1-4,0 5-2 3,0 0 4 0,0-1-3-2,0 0 0 2,0 5 0 0,0 5 1 0,-2-7-1-2,2-5-1 2,-2-10 2 0,-4-4-2 0,6 3 0-2,0 4 0 2,0 9 0-1,0 12 1 2,0-3-1-3,-3-1 0 2,-1-7 0 0,1-9-1 0,-2-15 1-2,2-4 0 2,3-6 1 0,0-6-1 0,0 0 1-2,0 0-1 2,0 0 0-1,0 0 3 2,0 2-3-3,0 5 3 2,0-3-3 0,0 2 0 0,0-6-3-2,0 0 0 2,0 0-1 0,0 0 1 0,0 0 3-2,11 0 1 2,9 0 3 0,7 0-3 0,2 0 2-3,-1 0-1 4,8 0-1-2,0 0 0 2,12 0 0-3,1 0-2 2,5 0 2 0,3-10-1 0,-1 1 2-2,-2 3-1 2,-2 1 7 0,-3 5-3 0,2 0 9-2,-2-2-8 2,2-3-1 0,3 0-4 0,-4 2 3-2,7-5-1 2,-3-1-1 0,2 1 0 0,-10 3 1-2,2 1 3 2,-3 4 7 0,0 0 6 0,6 0-13-2,3 0-6 2,5 0 0 0,0 0 0 0,-1 0 0-2,-1 0 0 2,-6 0 0 0,-5 0 0 0,0 0 0-2,8 0 0 2,6 0 0 0,-5 6 0 0,5 0 0-2,-3-6 0 2,5 0 0 0,9 0 0 0,6 0 0-2,-3 0 0 2,-7 0 0 0,-5 0 0 0,-4 0 0-2,2 0 0 2,-5 0 0 0,-3 0 0 0,-4 0 0-2,5 0 0 2,4 0 0 0,2 5 0 0,9 0 0-2,12-1 0 2,1-4 0 0,9 0 0 0,-3 3 0-2,-6-3 0 2,-1 3 0 0,-16-3 0 0,-11 0 0 0,-9 0 0-2,-5 0 0 5,-6 0 0-2,5 0 0-7,3 0 0 6,-5 0 0 0,2 0 0 0,5 0 0-2,2 0 0 2,6 5 0 0,5 5 0 0,2-3 0-2,-1-1 0 2,2-4 0 0,-4 5 0 0,-3-7 0-2,2 2 0 2,-3-2 0 0,0 0 0 0,2 0 0-2,-4 2 0 2,2-2 0 0,-4 0 0 0,-4 0 0-2,-2 0 0 2,-1 0 0 0,2 0 0 0,0 0 0-2,2 6 0 3,-4-2 0-1,4-1 0 0,-2 2 0-2,4-2 0 1,5-1 0 1,3-2 0 0,2 0 0-2,4 0 0 4,1 0 0-4,4 0 0 2,-1 0 0-1,-2 0 0 0,-6 0 0 1,-5 0 0 0,-2 0 0-2,-4 0 0 4,2 0 0-4,-4 0 0 2,4 0 0-2,-2 0 0 2,4 7 0 0,7-2 0 2,-5 0 0-6,6 0 0 4,-4 7 0 0,-2-4 0 0,-2 2 0-2,-1-6 0 4,1 2 0-4,-2-6 0 2,3 0 0-2,1 0 0 4,1 0 0-4,-4 0 0 2,-1 0 0-2,-5 0 0 2,3 0 0 1,-2 0 0-2,5 0 0-1,-2 0 0 3,8 0 0-2,0 0 0 1,-7 0 0-2,6 0 0 4,-6-6 0-4,3-3 0 3,-4 1 0-4,-5 0 0 4,-1-1 0-2,-3 7 0 0,2-1 0 2,-3 1 0-3,0-1 0 2,5 3 0 0,-2 0 0 0,1 0 0-2,1 0 0 2,-2 0 0 0,8 0 0-2,-4 0 0 2,3 0 0 1,5 0 0-2,0 0 0 0,3 0 0 0,-1 0 0 1,1-4 0 1,-11-4 0-3,-2-2 0 2,-8 1 0-1,-1-8 0 1,-4-1 0-2,-1-2 0 3,-1 4 0-2,0 5 0 1,-5 3 0 1,2 8 0-4,-6 0 0 3,-4 0 0 0,-3 0 0 0,-5 0 0-1,1 0 0 0,-1 0 0 2,0 0 0-2,2 0 0-1,-1 0 0 2,4 0 0 0,3 0 0 0,-4 0 0-2,-1 0 0 3,-5 0 0-1,2 0 0-1,-3 0 0-1,-2 0 0 2,0-2 0 1,0-25 0-2,0-15 0-1,0-16 0 2,0-13 0 0,0-10 0 0,0-11 0-1,0-8 0 0,0 1 0 1,0 10 0 0,0 14 0-2,0 9 0 2,0 10 0 0,0 3 0 0,-2-3 0-2,-3-6 0 3,1-2 0-2,-3-5 0 2,-2 5 0-4,6 5 0 3,0 9 0 0,-3 11 0 0,6 4 0-2,0 3 0 2,-4 0 0 0,-3-2 0 3,1-5 0-6,-1-6 0 1,2-4 0 2,2 2 0 0,3 8 0-2,0 8 0 2,0 9 0 0,0 5 0 0,0 5 0-2,0 4 0 2,0-6 0 1,0 1 0-2,0-8 0-1,0 0 0 2,-2 4-2 0,-4 4 0 0,6 6-1-2,-3 5 1 2,-1-6-3 0,-7 1-9 0,-6-4 0-2,-3-4 11 2,1-1 3 1,4 4-1-1,-1 2 1-3,3 7 0 3,-1-3 0 0,-9 2 2 0,-6 2-1-2,-5 2-1 3,-9 0 1-2,-5 0 0 1,-1 2 0-2,1 11 0 2,0-6 0 1,0 3 0-2,8 0-1-1,-1-7 1 2,0-1-2 0,8-2 2 0,-5 6 0-2,2 5 1 2,4 6-1 0,0 5 3 0,-7 1-3-2,9 1-1 2,4-9 2 0,5-3-4-2,8-1 1 2,2-2-29 0,-2 4-102 0,-10 8-49 0,23-13-98-2,0 9-443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06:48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150">
    <iact:property name="dataType"/>
    <iact:actionData xml:id="d0">
      <inkml:trace xmlns:inkml="http://www.w3.org/2003/InkML" xml:id="stk0" contextRef="#ctx0" brushRef="#br0">2353 13618 879 0,'13'-10'174'7,"-11"6"-77"5,-2 4-1-10,0 0-42 7,0 0-35-2,2 0 20 3,3-3 8-4,3 1 8 0,3-1-3 2,5-1 7 3,1 0-3-4,6 0-4-2,-3-4-14 2,14-1-9 4,-4 1-5-5,8 1-12 0,1-3 2 1,-1 5 4 1,4-1-3-1,-5 6 4 0,0 0-2 5,2 0-3-5,-2 0-5-4,0 0 4 7,11 0-4-3,-2 0 0 0,8 0-2 0,-1 0 1 0,2 0 2 2,-3 0 3-1,-1 0-3-1,-6 0-2 0,-3 0-3 0,5 0-1 1,0 0 0 0,0 0-3 0,4 0 1-2,-4 0 2 3,3 0 3-4,-4 0-2 3,0 0 4 0,-2 0-2 0,4 0-3 0,0 0-2 1,-1 0 1-4,3 0-2 3,-5-5-1-1,-5-1 2 1,-1 6 0 0,-2-3 2-1,3 3-1 1,-2 0 0-1,5-3-3 1,4-2 0 0,-4-1 0-1,7 0 0 0,-6 1 0 1,-2 3 0 0,-1 2 0-1,3 0 0 1,-2 0 0-1,0 0 0 1,0 0 0 0,5 0 0 0,1 0 0 2,2 2 0-6,2-2 0 4,4 0 0-3,-1 0 0 5,2 0 0-4,-2 0 0 1,2 0 0 1,-1 0 0 0,2 0 0-1,6-12 0 1,-5 2 0-1,1-2 0 1,-2 1 0 0,-2 5 0-1,-2-2 0 1,-1 4 0-2,1 4 0 2,-3 0 0 0,1 0 0 0,-4 0 0-2,4 0 0 2,-4 0 0-1,1 0 0 1,3 0 0 0,1 0 0-1,3 0 0 0,-4 0 0 1,3 0 0 0,-7 7 0 0,4 2 0 0,-2-7 0 1,-3 1 0 0,1-3 0-5,2 0 0 1,-7 0 0 5,-2 0 0-2,-1 0 0 1,-6 0 0-5,3 0 0 4,0 0 0 1,0 0 0-1,2 0 0-3,-2 5 0 4,8 0 0 0,7 5 0-1,4-5 0-5,4 6 0 7,-4-2 0-4,-4-4 0 4,-4 2 0 1,0-3 0-8,-6 2 0 5,9 3 0 0,1-4 0-4,2 1 0 5,5-1 0 0,-4-3 0-3,2 2 0 4,-1-4 0-2,-5 0 0-4,0 0 0 8,-5 0 0-8,-10 0 0 3,1 0 0 1,-8 0 0-1,10 0 0 3,-3 0 0-2,9 0 0 1,0 0 0-4,1 0 0 0,6 0 0 4,2 0 0 0,8 4 0 0,-1 3 0-5,6-5 0 2,4 2 0 3,-2 2 0 0,5-6 0 1,8 5 0-6,0 3 0 2,4 7 0 3,-2-1 0-1,-13-1 0 0,-16-3 0-2,-19-3 0 3,-24-4 0-4,-12-3 0 7,-9 0-72-9,-85 0-130 7,-50 0-21-4,62 0-94 5,14 0-824-8</inkml:trace>
    </iact:actionData>
  </iact:action>
  <iact:action type="add" startTime="27528">
    <iact:property name="dataType"/>
    <iact:actionData xml:id="d1">
      <inkml:trace xmlns:inkml="http://www.w3.org/2003/InkML" xml:id="stk1" contextRef="#ctx0" brushRef="#br0">30030 12972 648 0,'0'0'311'11,"0"0"-141"-4,0 0-37 2,0 0-31-7,0 0-31 9,0 0-21-3,0 0-9 0,0-20 0 0,0 20 10 1,0 0-11-7,5 0-6 5,14-2-22 0,5-1 4 1,2-7-1 1,5 3 0-1,-4-4-4 1,1 5 1 1,-4-3-5-8,1 7 1 6,-2 2 8 0,3-2-3 0,9 2 2 1,0 0-8 0,6 0-1-6,-4 0-4 5,-1 0 0 1,-5 0 0-5,2 0 1 5,-2 0-1-1,-1-4-1-1,6 4 4 0,-2 0 1 2,-1 0 0 0,5 0 0 0,4 0 1-6,0 0-6 6,0 0-1-1,-2 0 1-2,1-3 1 4,-5 0-1-2,0 3 4 1,-5 0-1-5,-4 0 2 3,2 0 0 1,-4 0-2 1,6 0-4-1,5 0 3-4,-3 0-3 5,8 0 0-1,-5 0 1 4,2 0-1-12,-6 0 2 10,-8 0-1-2,-1 0 2 1,-4 0 1-6,-1 0-2 5,2 0 0 2,-3 0-1-1,6 0 0-5,1 0-1 3,-1 0 2 3,-6 0 2-1,-1 6 0-6,-3 0 4 5,-1-1-2 3,-3-2-2 0,-2 0-2-10,0-3-1 8,-1 0 3 0,4 0-4 1,3 0 1-9,2 2 0 8,-2 2-1 2,0 1 0 1,-8-1 0-12,-3-4 1 10,-2 2 1-1,0 0-2-5,0-2-1 2,0 0-1 3,0 0 1 1,0 0-7 1,0 0 4-11,0 3-11 12,0-1-11-9,0-2-43 6,-2 0-73 2,-40 0-82-9,22 0-160 8,-13 10-682-2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37">
    <iact:property name="dataType"/>
    <iact:actionData xml:id="d0">
      <inkml:trace xmlns:inkml="http://www.w3.org/2003/InkML" xml:id="stk0" contextRef="#ctx0" brushRef="#br0">10009 3445 651 0,'0'0'232'6,"0"0"-75"2,0 0-28 0,0 0-29-2,0 0-30 1,-16 92-18 1,14-85-2 0,2-5 3-2,0-2 19 2,16 0 32 0,36 0-4 0,23-19-45-2,12-9-18 2,20-6-2 1,11-3-5-1,17 0-7 0,5 1-6-2,1-3-3 2,-9 5-5 1,-15 8-5-4,-15 6 0 4,-26 10 2-2,-16 4-2 1,-20 1 2-3,-19-1-2 6,-11 3 0-5,-10 0-3 4,0 3 0-6,0 0-1 5,0 0-2-1,0 0 0-2,0-5-4 1,-32-7 2 2,-27-10-5-1,-30-6 8 0,-15 2 1-1,-14 1 0-1,-14 0 0 2,0 0 0 1,-1-6-1-2,8-2 1-2,5-1 0 4,16-3 0-1,10 5-2 1,10 2-2-4,12 5 3 2,13 3-4 2,14 2 2-1,18 11 0-2,9 4-3 2,15 5 2 0,3 0-4 0,0 0 8-2,0 0 0 1,0 0 4 3,13 14 2-4,26 28 2 0,9 17-8 2,9 13-1 0,7 13-1 1,4 8 2-3,4 3 0 2,5 2 0 0,3 3 0-1,-2-6 3 0,-7-5-2 1,-12-13 0 0,-15-10 1-2,-11-14 10 2,-8-14-6-1,-9-14-1 2,-9-9-4-3,-3-12 2 2,-4 0-1 0,0-4-2 1,0 0 0-4,2 0 0 2,5-21-4 1,5-46-1 1,8-42 1-4,-13-40-1 3,3-28 5 1,-7-23-1-1,-3 0 0-1,0 23-2 2,0 36-2-3,0 54-1 0,0 48-2 2,0 25 7 0,0 11 1 0,0 3 0 1,0 0 1-4,0 0-1 3,-20 24-3 0,-25 32-5 1,-19 26 7-3,-7 18 1 0,-5 18 5 3,-6 3 4-1,6-3 1 0,9-9-1-2,6-16 0 2,9-14-3-1,8-12 0 0,10-16-3 1,5-11-1 12,8-18-2-18,8-7 0-2,6-7 0 8,1-6-4 0,6-2-18 0,0-10-31-2,20-37-39 3,20 0-99-2,-27 27-143 2,-10 20-403-4</inkml:trace>
    </iact:actionData>
  </iact:action>
  <iact:action type="add" startTime="2877">
    <iact:property name="dataType"/>
    <iact:actionData xml:id="d1">
      <inkml:trace xmlns:inkml="http://www.w3.org/2003/InkML" xml:id="stk1" contextRef="#ctx0" brushRef="#br0">366 9246 474 0,'0'0'311'7,"0"0"-106"0,0 0-33 2,0 0-44-3,0 0-9 2,0 0-27-2,26 2 7 2,-6-2-12 0,8 3-16 0,15 6-29-2,12-1 14 2,6 3-20 1,19-2-2-2,17-4 3-1,12 0-15 2,11-5 2 0,6 5-2 2,6-1-6-5,0 1-16 2,4 8 0 2,9-3 0-1,-3-2 0-3,12-4 0 5,7-4 0-4,5 0 0 4,3 0 0-6,-6-12 0 4,-13 4 0 0,-3 8 0 0,-6 0 0-2,1 0 0 2,-3 11 0 1,-8 11 0-2,-4-2 0-1,-6-6 0 2,-4-8 0 0,-1-6 0 0,4 0 0-2,-5 0 0 2,-1 0 0 0,4-6 0 1,2 3 0-3,0 3 0 3,-12 0 0-3,-4 0 0 2,-16 0 0-2,-6 0 0 2,-7 0 0 1,-7 0 0-2,0 0 0 0,5-7 0 0,-1-8 0 2,1 5 0-2,3 1 0-1,1 9 0 2,6 0 0 0,-2 0 0 0,3 0 0-2,-4 0 0 3,1 2 0-2,5 6 0 2,-8-5 0-4,-4 1 0 4,1-4 0-2,2 0 0 2,4 0 0-4,6-4 0 4,0-7 0-2,0 2 0 2,4 8 0-3,-2-3 0 1,-1 4 0 2,1 0 0-2,-4 0 0-1,-8 0 0 4,-7 0 0-4,-14 5 0 2,-7 12 0-2,-12 7 0 5,-5-2 0-6,-8 0 0 3,-11-2 0-2,-13-15-4 4,0-5-167-4,-13-2-190 3,-7-26-116-2</inkml:trace>
    </iact:actionData>
  </iact:action>
  <iact:action type="add" startTime="4199">
    <iact:property name="dataType"/>
    <iact:actionData xml:id="d2">
      <inkml:trace xmlns:inkml="http://www.w3.org/2003/InkML" xml:id="stk2" contextRef="#ctx0" brushRef="#br0">10328 9434 816 0,'0'0'279'6,"0"0"-136"1,0 0-36 1,0 0-18 0,0 0-17 0,0 0 21-2,184-48-3 2,-120 42-29 0,17-5-16-2,16-3-6 2,17 1 1 0,25 0-5 0,16 6 5-2,14 7 1 2,1 0-5 0,0 0-15 2,-2 16-21-5,-9-2 0 3,2 1 0-1,-10-8 0 3,-3-4 0-6,11-3 0 5,9 0 0-1,9-8 0 0,-3-18 0-3,-3 5 0 3,-10 4 0 0,-17 7 0 0,-10 10 0-1,-5 0 0 0,-13 0 0 1,-3 0 0 1,-1 0 0-3,-8 0 0 1,8 0 0 1,-2 0 0 0,2 0 0-2,-1 0 0 4,-9-10 0-3,-5-7 0 1,-6-3 0-3,-1-4 0 3,0 4 0 0,0 3 0 1,-3 0 0-2,0 2 0-1,-3 0 0 3,-2 0 0-1,-8 4 0-2,-7-4 0 1,1 9 0 1,-7 6 0 0,7 0 0-2,0 0 0 2,5 6 0 0,-2 9 0 0,0-2 0-2,0 0 0 3,6-6 0-1,0-5 0 0,-2-2 0-3,-3 0 0 4,1 0 0-2,-5 0 0 2,5 0 0-4,2-2 0 4,6-5 0-1,6-3 0-1,7 7 0 0,-2 3 0 0,0 0 0 1,-8 0 0 1,-14 9 0-1,-15 8 0-3,-20-4 0 4,-18-9 0-1,-12-4 0-3,-5 0 0 4,-8-21-73-2,-38-23-163 2,16 17-75-4,9 10-53 3</inkml:trace>
    </iact:actionData>
  </iact:action>
  <iact:action type="add" startTime="5425">
    <iact:property name="dataType"/>
    <iact:actionData xml:id="d3">
      <inkml:trace xmlns:inkml="http://www.w3.org/2003/InkML" xml:id="stk3" contextRef="#ctx0" brushRef="#br0">19991 9485 398 0,'0'0'470'7,"0"0"-295"1,0 0-62 0,0 0-28-1,0 0 8 0,0 0 0-1,404-74-19 4,-285 54 15-4,13-2-22 2,10 3-18-1,13 4 1 0,8 7-11 2,-3 8-7-2,7 0 2-1,4 0-15 2,0 0-3 2,6 11-2-1,0 1-5-3,-3-7-9 3,-6-5-2-2,0 0 2 2,-3 0 0-4,-1 0-1 4,-9 0 2-2,-14 0 0 2,-11 0 0-6,-6 0-1 7,-7 0 1-4,-8-5-1 3,-1-3 0-3,-5-1 0 2,-1-2 0-1,-5 5 0 1,3 0 1 1,4 1-1-4,-1-2 2 3,-1 2-2 1,-2 2 0-4,-3 3-1 4,-4 0 0-2,-12 0 1 1,-10 0-5-2,-9 0 5 2,-4 0-1 1,-1 0-1-1,-1 0 1 0,8-17-1-2,4 4 2 1,9 1 0 1,3 5 3-1,-1 7-3 0,3 0 1 2,-3 0 1-3,-5 0-1 3,-7 0 0-3,0 0 0 2,-5 0-1 0,-1 0 0-2,5 0 1 2,5 0 1 1,3 0-2-2,8 0 0-1,3-10 7 2,-7 3-5 0,-4-2-2 0,-7-2 3-2,-5-1-3 2,5-1 1-1,-6-2 1 2,3 10 0-3,-1 5 1 4,1 0 4-4,-1 1 4 1,0 23-1-1,-12-4-5 3,-5-9-5-2,-15-5-2-1,-1-6-1 4,4 0-11-3,3 0-22 1,7 0-10 0,-5 0-15-3,-10-4-20 3,-15 4-50 0,-14 0 6 0,0 0-78-2,-14 14-414 2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</inkml:brush>
  </inkml:definitions>
  <iact:action type="add" startTime="2908">
    <iact:property name="dataType"/>
    <iact:actionData xml:id="d0">
      <inkml:trace xmlns:inkml="http://www.w3.org/2003/InkML" xml:id="stk0" contextRef="#ctx0" brushRef="#br0">16409 2883 475 0,'0'0'111'6,"0"0"16"1,0 0-19 1,0 0-47-1,0 0 3 0,0 0 44 0,0 0-10 3,-169-3 13-4,116 15-7 0,-9-2-16 2,-8 8-7 2,-9-4-10-4,-2-4-17 0,-6 0-15 4,1-10-10-1,-5 0-14-3,-1 0-1-1,3 0-9 7,0-7 1-3,4-3 0-3,1 0 13 1,-1 5 8 2,-3 5 6-3,-8 0-12 2,-1 0 3 0,2 0-6 0,2 0-9 0,4 0-6-1,1 0 1 1,5 0 1-1,-7 0-2-1,5 0 4 3,-2 0 4-2,-9 0 4 0,11-8-2 1,-4-4 4 0,8 2-7-1,10-5-5 0,2 4 1 1,-2 0-3 2,-2-3 2-3,-4 1-2-4,-2-2 1 5,-10 0-2-1,-1 4 3 0,0 3-5 0,0 5 0 1,6 1 0 0,10 2 0-2,3 0 0 2,-1 0 0 2,-2 0 0-4,-4 0 0 0,-2 0 0 2,-8 0 0 2,2 0 0-4,-4 5 0 0,-1 0 0 2,5-5 0 0,-1 3 0 0,0 1 0-2,-4 1 0 4,-2 7 0-4,-8 3 0 2,-2 3 0 1,2 1 0-2,3-2 0 0,6 0 0 0,8-6 0-1,8 1 0 4,8-2 0-3,10 2 0 0,3 0 0 0,0-2 0 5,-2 5 0-6,-1-5 0 0,-4 3 0 1,-2-6 0 1,2 3 0-2,-3-8 0 2,5 1 0 0,-4-1 0 0,1-2 0-2,-4 3 0 2,-3-3 0 0,2 0 0 0,3 0 0-2,13 0 0 2,13 0 0 0,18-3 0-1,11 3 0 0,10 0 0 1,0 0 0 0,0 0 0-2,0 0 0 2,-3 0 0 0,3 0 0 0,0 0 0-2,0 0 0 2,0 0 0 3,0 0 0-6,0 0 0 1,0 6 0 2,0 20 0 0,0 9 0 0,0 5 0-2,0 1 0 2,0 6 0 0,0-2 0-2,0 2 0 2,-7 1 0 0,7 11 0 0,-4 3 0-2,-5 0 0 2,2 5 0 2,-6-5 0-4,3-3 0 0,-3-3 0 2,10-6 0 0,1-2 0 0,-9-7 0-2,9-3 0 2,-4-2 0 0,-4 8 0 0,-1-2 0-1,-1 8 0 2,5-6 0-2,-3 4 0 0,0-3 0-1,1 3 0 4,0 0 0-3,6 2 0 0,-5 6 0 0,3 2 0 2,-2 6 0-3,-5 7 0 3,1 1 0-4,-2 2 0 6,-3 0 0-6,7 2 0 3,-5 1 0 0,9 2 0 0,-8-2 0-2,2 1 0 3,-2 4 0-2,-3 3 0 1,-3 10 0-1,7 9 0 2,-1-5 0-2,-3-1 0 0,8 6 0-1,-8-14 0 2,0 5 0 0,4 1 0 0,-1-2 0-2,0 0 0 3,3-3 0-1,5-2 0 0,1-4 0-3,1 5 0 3,3 3 0 0,0 8 0-2,0 3 0 2,0 5 0 0,0-5 0 0,0-6 0-2,0-7 0 3,0-13 0-2,0-5 0 2,0 4 0-4,-4-10 0 3,-3 1 0 0,-4-7 0 0,6-14 0-2,-3 0 0 2,6-9 0 0,-1-4 0-2,3-4 0 2,-5 1 0 0,5-5 0 0,0 5 0-2,0 0 0 2,0 3 0 2,0-4 0-4,0-6 0 0,0-2 0 2,0-6 0 2,0-5 0-4,0-3 0 0,0-1 0 2,5-7 0 0,0 0 0 0,6 0 0-2,6 0 0 2,12 0 0 0,13 0 0 0,15 0 0-2,12 0 0 5,22 0 0-6,9-12 0 3,16-2 0-2,-3 3 0 4,-8 2 0-4,4 9 0 2,-1 0 0-1,0 0 0 2,6 23 0-2,5-2 0 0,8-2 0 1,11-6 0 0,10 2 0-1,19-1 0 0,4-6 0 1,3 9 0 0,-15-2 0-2,-10-2 0 2,-8 4 0 0,-13-9 0 1,-7 1 0-4,-12-7 0 4,-9-2 0 0,-3 0 0-4,2 0 0 2,-4 0 0 1,5 0 0 0,-2 0 0-1,-4 0 0 1,-7 0 0 1,1 0 0-2,-4 0 0-2,2 8 0 3,-4 1 0 0,-3-3 0-2,-2-6 0 2,2 0 0 2,1 0 0-3,13 0 0-2,2 0 0 4,3-15 0 0,6-1 0-2,8-3 0-1,-8 1 0 2,16 5 0-1,-7 4 0 2,-1 0 0-3,-11 9 0 4,-4 0 0-4,-4 0 0 1,-13 0 0-1,4 0 0 4,-4 0 0-4,1 0 0 2,-1 0 0 0,1-3 0 0,-4-11 0-1,-6 4 0 0,-2 0 0 1,-5 9 0 1,6 1 0-4,-1 0 0 4,-1 0 0-1,2 1 0-3,-2 14 0 3,-3-1 0 2,2-3 0-4,-6-5 0 0,0-1 0 3,1-5 0 0,-1 0 0-2,0 6 0-2,-5 1 0 4,-8 6 0-2,-3-2 0 0,-7-3 0 0,-8-2 0 3,6-3 0-4,-4 0 0 0,0 0 0 3,2-1 0-2,-17 4 0 1,-1-6 0-2,-10 0 0 2,-2 2 0 0,-4-2 0 0,0 0 0 0,0 0 0 1,0-5 0-3,0-47 0 1,0-29 0-1,-23-27 0 4,-6-21 0-4,0-6 0 2,0-6 0 0,10 3 0 1,3 3 0-4,10 0 0 5,6 4 0-4,0 1 0 3,0 7 0-4,0-4 0 3,0-1 0 0,6-3 0-1,1 5 0 0,2 5 0 2,0 10 0-2,-2 0 0-1,-3 6 0 3,1-1 0-1,-5-6 0-1,0-9 0-1,0-11 0 2,0-4 0 0,0 5 0-2,0 2 0 2,0 11 0 2,0 14 0-4,10 8 0 0,3 6 0 2,-4 4 0 2,-1-2 0-4,2-2 0 0,1-2 0 2,-4-5 0 0,0-1 0 0,-1 16 0-2,-6 13-2 4,0 18-2-3,0 21 3 0,0 4-1-1,0 9 1 4,0-2-1-4,0-4 0 2,0-6-3-2,-3-7 4 4,-4-5 0-4,-1-8 0 2,0-7 1 0,1-6 0 0,-4-2-1-2,-2 2 1 0,3 8 0 4,6 12-2-2,4 17 1-2,0 0-3 3,0 16 4-2,0-8 0-1,0-8 2 3,9-6-2-1,-4-10 0 0,3 0-1-3,-6 0 1 3,-2 4 0 2,0 3 0-4,0 7-1 0,0 6 0 3,0 10 1-2,0 3-1-1,0-4 0 2,0-1 0 0,0-7 1 0,0 4 0-1,0 8-1 0,0 6-1 1,0 2 2 1,-10 0 0-2,-23-7-6 1,-11-2-1 0,0-3 7-2,-4-2 0 1,6 6 0 2,-2 3 0-3,-2 5 0 2,-5 0 0-2,-11 8-1 4,-9 34 0-4,-3 17-3 2,-6 15-32 0,3 7-81 1,21 6-82-3,51-56-125 2,5 0-692-1</inkml:trace>
    </iact:actionData>
  </iact:action>
  <iact:action type="add" startTime="6413">
    <iact:property name="dataType"/>
    <iact:actionData xml:id="d1">
      <inkml:trace xmlns:inkml="http://www.w3.org/2003/InkML" xml:id="stk1" contextRef="#ctx0" brushRef="#br0">12103 8883 510 0,'0'0'266'9,"0"0"-82"0,0 0-20-3,0 0-39 0,0 0-16 1,0 0-19 2,43 32-15-2,-30 6-46 0,0 13-8 2,-1 6-5-2,-1-2 3 0,10 1-5-1,6 0 2 4,5-3-1-3,9-1 1 0,4 4 3-1,11-4-4 5,1 5-2-6,6-1 5 5,-3-6-2 0,-4-6-4-2,-1-14-8-2,-5-10 4 2,0-3 2-1,1-7-8-1,1-3 0 3,3-7-2-2,6 0 2 1,7 0-2-2,1 0 0 2,3 0 1 2,8-11 1-4,-8-20 0 0,8 0-2 3,-10-9 0 0,-2-2 0-7,-9-5 1 7,-2-4-2 0,-1-5 2-3,-8-8-2 0,4-5 2 2,-10-6-1 2,2 0 0-3,-5-4-2-2,-14 14-1 4,-7 2 3-1,-13 13-3 0,-5 1-7-3,0 8 4 5,0 1-2-4,0 9-4 2,0 8 4 0,0 12 7 0,0 6-5-2,0 5 5 2,0 0 1 0,0 0 3 0,0 0-3-2,0 0 0 2,0 0 0 0,0 0 1 0,0 0-2-2,0 0 1 2,0 0-1 0,-8 0 0-2,-12 16-3 2,-7 13 3 2,-10 13 1-3,-3 6 4-2,-4-3-3 3,-5-5-1 0,3-1 0-2,1-8-1 2,4-7 2 2,9-7-1-4,15-7 2 0,11-8-3 2,6-2 1 0,0 0 0 0,6-2 4-2,34-32-1 4,17-14-3-4,7-11 1 2,5-12-3-2,-5-5 4 4,-3 6-2-3,-13 12 0 0,-9 13-1 2,-10 17 0-2,-13 11 2 0,-7 14-2 1,-9 3 2-1,2 0 2 2,-2 14-3-4,5 25 2 4,4 10-2-1,-2 15 0-3,6 0 0 3,1 1 0 0,7-7 2 0,-1-10 0-2,5-11-2 2,-10-13-1 0,0-21-1-1,-15-3-11 0,0-10-94 3,-3-21-80-4,-20 12-134 0,-6 10-312 2</inkml:trace>
    </iact:actionData>
  </iact:action>
  <iact:action type="add" startTime="7660">
    <iact:property name="dataType"/>
    <iact:actionData xml:id="d2">
      <inkml:trace xmlns:inkml="http://www.w3.org/2003/InkML" xml:id="stk2" contextRef="#ctx0" brushRef="#br0">12023 9305 562 0,'0'0'223'7,"0"0"-81"1,0 0-28-1,0 0-49-1,0 0-10 2,0 0 2 0,0 0 0 0,23-7-11-2,-17-29-15 2,-2-20-17 0,8-10 18-1,2-16-13 0,-1 1-13 1,0 12-3 0,-1 22 1-2,-5 20-1 2,0 20 4 0,-7 4 9-1,2 3 7 1,-2 0-2 1,0 0 5-3,10 0-3 0,0 0-2 3,10 0-3 1,8 0-3-4,11 9-9-1,5 32 22 3,-1 15 26 0,1 11-13 1,-5 5-10-2,-12-8-6 6,-6-8-4-11,-5-21-8 6,-8-13-4 1,1-17-8-2,-6-5-1-1,4 0 0 2,6 0-12 0,3-14-32 0,-4-17-19-1,-4-3-46 0,-5 5-65 2,-3 16-134-2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094">
    <iact:property name="dataType"/>
    <iact:actionData xml:id="d0">
      <inkml:trace xmlns:inkml="http://www.w3.org/2003/InkML" xml:id="stk0" contextRef="#ctx0" brushRef="#br0">9264 3317 291 0,'0'0'299'7,"0"0"-198"-1,0 0 4 2,0 0-3 0,0 0-29-3,0 0-32 4,0 0-5-1,-723 44-10 0,597 31-4-2,14 30 4 2,12 18 5 0,19 18-3 0,14 10-3-2,23 4-8 1,26 3 2 4,18 2 10-4,32-11 7-1,69-14-6 1,56-19 8 3,52-35-12-4,37-40 2 0,2-41 0 2,-15-11-19 2,-37-70-3-6,-42-30-1 4,-51-25 0 2,-53-22-5-2,-50-10-1-3,-37 5 0 2,-72 25-7 4,-21 33-7-4,-12 43-72-3,72 62-77 5,13 0-247 0</inkml:trace>
    </iact:actionData>
  </iact:action>
  <iact:action type="add" startTime="1837">
    <iact:property name="dataType"/>
    <iact:actionData xml:id="d1">
      <inkml:trace xmlns:inkml="http://www.w3.org/2003/InkML" xml:id="stk1" contextRef="#ctx0" brushRef="#br0">9167 4957 390 0,'0'0'331'7,"0"0"-226"-1,0 0 12 2,0 0-38 1,0 0-50-3,0 0-8 0,0 0-7 2,-961 245 1 2,866-142-1-4,26 19 24 0,26 3-9 2,23 10-2 2,20-3 15-4,7-6 12 0,74-7-8 2,48-18-11 0,46-13 8-1,31-33-15 1,13-31-7-1,-9-24-11 2,-24-42-8-4,-34-49-1 3,-43-35 1 2,-50-35-2-4,-54-13 0 0,-10-2-6 2,-76 9-2 4,-22 32-30-7,-6 37-78 1,53 93-114 1,8 5-474 4</inkml:trace>
    </iact:actionData>
  </iact:action>
  <iact:action type="add" startTime="2453">
    <iact:property name="dataType"/>
    <iact:actionData xml:id="d2">
      <inkml:trace xmlns:inkml="http://www.w3.org/2003/InkML" xml:id="stk2" contextRef="#ctx0" brushRef="#br0">9043 6677 566 0,'0'0'41'4,"0"0"79"4,0 0-35 0,0 0-52 0,0 0 27-2,0 0 36 2,-699 59-19 0,563 22-5-1,21 24-12 0,21 15-12 1,21 17-12 2,29 12-10-4,20 5-5 0,24 1 9 2,24 3 10 0,77 3 1 0,66-2-4 1,63-18-29-1,51-24-5 0,17-36 0-5,-6-37-1 5,-34-41 2 0,-58-20 12 0,-56-99 1-2,-63-72-17 2,-61-57 3 2,-20-30-3-3,-68 9-2-2,-61 38-10 4,-32 51-39-2,-17 66-86-1,94 111-80 2,17 21-422 0</inkml:trace>
    </iact:actionData>
  </iact:action>
  <iact:action type="remove" startTime="4282">
    <iact:property name="style" value="instant"/>
    <iact:actionData xml:id="d3" ref="#d0"/>
    <iact:actionData xml:id="d4" ref="#d1"/>
  </iact:action>
  <iact:action type="add" startTime="4296">
    <iact:property name="dataType" value="strokeEraser"/>
    <iact:actionData xml:id="d5">
      <inkml:trace xmlns:inkml="http://www.w3.org/2003/InkML" xml:id="stk3" contextRef="#ctx0" brushRef="#br1">16035 9285 662 0,'0'0'278'24,"0"0"-130"-23,0 0-48-1,0 0-91 5,0 0-9 3,40-19-121 0,-44 12-166-2</inkml:trace>
    </iact:actionData>
  </iact:action>
  <iact:action type="remove" startTime="5193">
    <iact:property name="style" value="instant"/>
    <iact:actionData xml:id="d6" ref="#d2"/>
  </iact:action>
  <iact:action type="add" startTime="5145">
    <iact:property name="dataType" value="strokeEraser"/>
    <iact:actionData xml:id="d7">
      <inkml:trace xmlns:inkml="http://www.w3.org/2003/InkML" xml:id="stk4" contextRef="#ctx0" brushRef="#br1">15688 12885 716 0,'0'0'199'6,"0"0"-113"2,0 0-34 0,0 0-40-2,0 0-12 2,0 0-42 0,0-54-113 3,0 54-333-6</inkml:trace>
    </iact:actionData>
  </iact:action>
  <iact:action type="add" startTime="9332">
    <iact:property name="dataType"/>
    <iact:actionData xml:id="d8">
      <inkml:trace xmlns:inkml="http://www.w3.org/2003/InkML" xml:id="stk5" contextRef="#ctx0" brushRef="#br2">11710 3246 665 0,'14'-10'256'8,"-14"10"-101"1,0 0-6-3,0-1-44 0,0-6-38 2,0-1-19 2,0-3-11-6,0-3-5 4,-10 3 25 0,-6-2-10 2,-9 6-9-6,-6 4 8 4,-1 3-14 2,-9 0 3-2,-8 0-9-4,1 0-6 4,-4 17-4 2,4 3-4-2,-4 10-2-4,7 7 1 7,-2 5 5-1,1 6-2 0,11 0 4-9,-1 5-10 6,7 3 2 3,2 6 3-4,3 6-6 2,0 7 6 0,-4 1-7 0,8-3 4-2,-2-5 0 1,6-1-4 2,2-5-2-2,2-2-2 0,3-2 5 1,6 4-5 0,3-2-2 0,0 0 5-2,0-3-1 1,0-6 0 2,0-6 3-2,0-11-3-1,0-6-1 2,8-6 0 0,8 0-2-2,1 5 0 2,9 0 2 1,3 3-1-2,3 2-2 0,4 2 0 0,-4 1 0 1,4-3 0 0,-2-7 0-2,-1-5 0 3,3-10 0 0,5-3 0-2,2-4 0-1,8-3 0 1,1 0 0 2,2 0 0-4,0 0 0 4,-2 0 0-2,-4 0 0 3,-1-6 0-5,3-14 0 5,-2 1 0-2,5-4 0-2,1-6 0-1,-1-1 0 5,1 0 0-2,-8-2 0-4,-1 1 0 5,-3 9 0-2,-1 0 0 3,-3-1 0-6,-3-2 0 4,-5-6 0 2,0 0 0-2,1-3 0-3,-8-6 0 3,3-4 0 1,-1-10 0-3,-8-5 0 0,2-5 0 4,-9-6 0-2,-10-1 0-2,0-8 0 1,0-8 0 2,-14-11 0-1,-18-11 0-2,-9-10 0 2,-10 7 0 0,-1 8 0 0,-12 11 0-2,-7 18 0 0,5 6 0 4,2 9 0-4,10 3 0 3,15 11 0-2,12 14 0 2,9 12 0-4,5 10-32 3,7 10-59 0,-2 0-96 0,8 0-65-2,-9 15-188 2</inkml:trace>
    </iact:actionData>
  </iact:action>
  <iact:action type="add" startTime="10989">
    <iact:property name="dataType"/>
    <iact:actionData xml:id="d9">
      <inkml:trace xmlns:inkml="http://www.w3.org/2003/InkML" xml:id="stk6" contextRef="#ctx0" brushRef="#br2">20282 6697 648 0,'0'0'230'8,"0"0"-113"0,0 0-17-1,0 0-33 1,0 0-30-1,0 0 24 1,0-71-28-2,-17 58-18 2,-3 6 2 2,-7 4 8-4,-3-2-2 0,2 3-8 2,0-8 2 0,0 5-4 0,8 0-1-2,1-2 0 2,1 7 1 1,0 0 8-4,0 0 7 3,-6 0 2 0,-7 12-2 0,-5 16-8 0,7 6-10-3,-3 5 3 4,0 6 5-1,2 0 1 2,-5 6 3-6,3 1-8 4,-6 0-2 0,2 1-6 0,-2 7 1-2,-1-2-4 2,9 3 2 0,4 2-1 0,5-1 3-2,13-1-2 2,3-4 3 0,5-1 4 0,0-2 3-2,0-1 3 2,0 5-8 0,0-1-3 0,0 2-6 0,6-5 3-2,14-7-1 2,1-5 0-1,2-2 3 0,0-10 1 2,5 1 2-2,1-4-3 1,3 3 0-2,-3 4-5 2,-2 3 6 0,5 5-4 0,-2-3 4-2,1-9-4 2,-4-8-1 0,7-7 0 0,2-9 0-2,15-6-2 2,2 0 0 0,4 0 0-2,-6 0 1 2,5 0 0 0,-1 0-1 0,0 0 1 0,-1 0-1 0,-5 0 1-2,3-9-1 2,1-13 2 0,-6 2-3-2,-6 3 2 2,1 3-1 0,-12-6 3 0,1-2-4-2,-5-11 1 2,-6-12-1 1,-1-8-1-2,-4-16 4-1,-5-3-2 2,-6-10 0 0,-1-3 1 0,-3-2-1-2,0-7 0 2,0 0-1 0,0 5 1-1,0 4 0 2,0 11 1-3,-14 13-1 2,-2 7 0 0,-9 3 0-2,-4 9 2 2,-1 3-3 0,-1-3 2 0,-8 3-2-1,10 1 2 0,-6 6 2 2,-1-2-3-2,7 6-1-1,-7 6 1 2,7-1-1 0,-3 9 1 0,3 0-3-2,1 9-6 2,2-3-20 0,0 8-32-1,3 0-41 0,-5 0-75 2,15 13-89-2,3 9-419-1</inkml:trace>
    </iact:actionData>
  </iact:action>
  <iact:action type="add" startTime="14860">
    <iact:property name="dataType"/>
    <iact:actionData xml:id="d10">
      <inkml:trace xmlns:inkml="http://www.w3.org/2003/InkML" xml:id="stk7" contextRef="#ctx0" brushRef="#br3">20205 3203 405 0,'0'0'269'7,"0"0"-40"2,0 0-61-4,0 0-36 3,0 0-22 0,0 0-17 0,0 0-34-2,50 6-13 2,-50-6-15 0,0 0-3 0,0 0 1-2,0 0-5 4,-10 0 4-4,-21 0 18 0,-5 0-9 2,0 0-11 0,2-3-4 0,0 3-5-2,3 0-5 4,2 0-1-4,3 0-3 2,6 0 1 0,-3 0-2-2,2 0 1 4,-1 0-3-3,-9 0 3 0,0 0 2-1,-5 12 0 2,3 16-1 0,5 6 5 1,-5 3 0-4,2 7-7 4,2 0-3-2,-1 7 1 3,2 5-4-6,1 3 0 4,-4-2-1 0,-1-5 2 0,8-1-3-2,5 0 2 4,2-6 1-4,9 7 0 0,-2-3-1 2,4 8 7 0,2 1-2 0,4 5 1-1,0-1-5 2,0-4-1-2,0-5 2 0,0-4-2 2,0-9 1-4,10-4-1 4,3-11 1-2,-4-4 2 2,4 0 1-4,3 2 3 3,-2-1-4 0,5 0-2 0,3 1 0-2,3-1 0 2,9-5 0 0,7 0 0 0,5-3-1-2,8-1-1 2,3 0 0 0,2-4 0 0,-1-1-1-2,1-1-3 4,-5-4 6-4,-3 4-4 2,-5-2 3-1,-5 0-1 1,1 0 0 0,-6 4 0-3,0-3 0 5,5-1 0-4,-2-1 0 2,2-4-1 0,-5 0 1-2,3 0 0 2,-1-12 0 0,2-22 0 0,4-8-1-2,-1-8 1 2,-2-4 0 0,-1-2-1 0,-3-1 2-2,-1 4-1 2,-3 0 0 1,-2-6 0-2,-2-1 0-1,-5 1 2 3,-5-2-4 2,-4-9 2-6,-7-12-2 2,-8-8 1 0,0-7 1 0,0-8 1 0,-8 10-1 2,-23 6-3-3,-18 15 3 2,-6 8 0 0,-13 10-2-1,-2 9 4 0,-2-4-2 1,8 3 0 2,12 1-1-6,11 5 1 4,13 7-2 0,4 13-2-1,2 9-14 0,0 6-24 2,-14 5-41-2,-13 2-44-1,-19 0-56 3,36 12-96-1,-6 12-379-1</inkml:trace>
    </iact:actionData>
  </iact:action>
  <iact:action type="add" startTime="16676">
    <iact:property name="dataType"/>
    <iact:actionData xml:id="d11">
      <inkml:trace xmlns:inkml="http://www.w3.org/2003/InkML" xml:id="stk8" contextRef="#ctx0" brushRef="#br3">11903 4812 417 0,'0'0'204'6,"0"0"-58"1,0 0-61 1,0 0-14 0,0 0-27-2,0 0 11 2,0 0-14 0,-185 49-12-2,145-49 9 2,2 0-3 0,-1 0-2 0,3 0-1-2,-5 0 0 2,-2 3-5 0,-5 0-9 0,3 3-6-2,0 2-3 2,7 0 3 0,8 7 3 0,2-5 0-2,4 2 0 2,6 5 2 0,1 0-7 2,-3 8-1-6,-1 12 4 6,2 8 9-4,-2 6-1 2,-4-1-3-1,2-6-5 0,0 0-4 1,-5-14-7 0,8-5-1-2,-2-5-1 2,3 3 0 0,6 7 3 0,0 9-2 1,6 18 6-4,4 8 0 3,2 10 4 1,-2 1-1-2,-2 0 0 1,1-3-1-1,0-8-6 0,4-10 4-1,0-3-5 2,0-8 3 0,0 2-2 0,0-8 1-1,0-3 5 0,8 1 7 2,4-6 6-2,5 1-5-1,-1 0 0 2,5-2-7 0,2-4-3 0,4-3-3-2,5-1-1 2,-3-8 2 0,7 4-3 0,5-2 1-2,-6-2 1 3,2-5 0-2,4-8-3 1,3 0 0-2,8 0 0 2,3 0-1 0,6-8 1 0,1-20 0-2,-4-2-1 2,-6-11 0 0,-7 1 0 0,-6-3 1-2,2-2-1 2,-1 2 0 0,4-5 0 0,-1 1 0-2,4-1 1 6,-1 4 2-8,-1 3-3 5,-1 0 5-4,-11-3 3 5,-4-8-4-4,-15-14-4 2,-14-11 0-2,0-9 0 2,-1-8-1 0,-34 1-1 0,-5 1 1 0,-1 4-1-2,0 11 1 3,-5 2-1-2,3 8-2-1,-11 5 2 2,2 9-6 0,-5 14-6 0,2 13-23-1,3 26-47 0,36 0-73 1,7 28-126 1</inkml:trace>
    </iact:actionData>
  </iact:action>
  <iact:action type="add" startTime="19218">
    <iact:property name="dataType"/>
    <iact:actionData xml:id="d12">
      <inkml:trace xmlns:inkml="http://www.w3.org/2003/InkML" xml:id="stk9" contextRef="#ctx0" brushRef="#br0">20092 4996 536 0,'0'0'207'6,"0"0"-74"3,0 0-28-3,0 0-52 2,0 0-12-2,0 0 1 2,35 3-14 2,-35-3-7-4,-16 0 7 0,-7 0-4 2,-5 0-3 0,-1 3 5 0,-1 8-4-2,-3 0-1 4,-4 12-13-4,6 3 1 0,-6 4 5 4,-3 9 0-2,-4-2 0-3,-2-4-5 2,5-2-3 3,5-1-6-2,3 2 3 2,10 8-2-6,1 7 18 2,-1 7 8 2,7 1-2 0,-2-4-6 2,-1-4-4-6,2-15-4 4,1-2-8 0,6-4-1 0,-3 2 0-2,4 9 1 2,0 9 1 3,9 1 12-6,0 3 8 1,0 0 4 3,0-9-7-2,0-1-2 1,24-8-6-2,-7 5 1 3,12-1-1-2,-1 4-2 2,5-1 1-2,0 11 2-1,-5-2-1 2,1-4-6 0,-7-6 0-2,-4-15-2 2,8-6-4 2,-5-12 4-4,9 0-4 0,8 5-1 2,1-5 1 1,2 6 1-1,-1 1-1-3,-1 1 2 3,-2-4-3 2,0-7 2-4,0-2-1 0,3 0-1 3,4 0-1-2,3-7 1 1,6-18 0-2,-1-10 0 4,7 1 1-4,-5 4-1 1,-3-4 0 1,-11 0 1-1,-5 2-1 2,-5-3 0-3,-4-8 0 2,-8 2 0 0,5-11-1-1,-6 5 0 2,-1-7 1-4,-1-1 1 3,-5-5-1 0,-3-5 0 1,1-5 0-4,-8-5 0 7,0-4-1-7,0-5 0 3,0 0 1-2,-12-6-2 2,-8 0 2-1,-5 2 1 1,-1 7-1-1,4 10 0 1,-1 2 0 0,6 0 0-3,-4 7 1 6,4 3-2-6,-5 9-1 4,3 14 1-1,-10 10-4-2,-7 15-11 2,-4 11-15-1,-21 0-18 2,-10 17-64-3,42 7-102 2,-2-6-148-1</inkml:trace>
    </iact:actionData>
  </iact:action>
  <iact:action type="add" startTime="20634">
    <iact:property name="dataType"/>
    <iact:actionData xml:id="d13">
      <inkml:trace xmlns:inkml="http://www.w3.org/2003/InkML" xml:id="stk10" contextRef="#ctx0" brushRef="#br0">11621 6789 389 0,'0'0'201'8,"0"0"18"-1,0 0-59 1,0 0-81 0,0 0-47-2,0 0 6 2,0 0 15-2,21 0-12 2,-21 0 4 0,-2 0 5 0,-28 0 17-2,-11 0-26 2,-8 11-13 0,2 2-12 0,3-6-7 0,-12 1-3-2,6-2-5 2,2-3 3 0,-4 3-3 0,11-1 4-1,6 7 1 3,-1 5 12-4,4 5 16 2,5 10-14-3,2 3-2 4,0 11-7-2,2 1 1 2,3 6-2-2,-5 4-1 0,2-1 3 1,-5-6-8 1,0 1 2 1,3-6 0-6,5-3-3 2,4 1-3 4,3 2 7-5,10 2 11 3,3 9 4-1,0 9 0 2,0 5-1-3,13 1-9 2,7-4-4 0,-1-3-1-1,1-2-1-1,-2-8-4 2,-3-7 0 0,4-10 1-2,3-8-3 2,6-7 3 0,8-9-1 0,7-1-2-1,14-7 2 2,2-5 0-2,7 0 0 0,-4 0 0 2,-1 0 0-4,0 0 0 3,-5 0-2 0,1 0 0 0,-7 0 5-2,0 0-4 2,-7 0-1 0,-5 0 0 0,1-5-2-2,-1-18 1 2,4-11 1 0,-2-2 0 0,-2-7 0-2,-5 2 0 2,5-4 0 0,-6 2 0 0,-2 2 0-1,-2-1 1 1,1 0 0-1,-7 2-1 2,-4-1 0-4,-4-4-2 3,-7-7 2 0,-7-7-1 0,4-10 0-2,-4-5 1 4,0 0 0-4,0 7-1 2,0 9 1-2,0 3 0 4,0 11-1-4,-9-1-1 0,-17 3 2 2,-3-4 0 0,2 6 0 0,-2-1 0-1,1 7 0 0,8 10 0 2,0 7-1-2,-1 2 2 0,3 7-2 2,-4-1 1-3,6 1-1 2,-4 1 1-2,8 0 0 2,0-3-3 0,5 7 1 0,4-1-6-2,0 2-15 2,3 2-18 0,-7 0-6 0,-2 0-2 0,-5 0-23-2,-9 0-15 2,-8 0-49 0,18 0-98 0,0 0-332-2</inkml:trace>
    </iact:actionData>
  </iact:action>
  <iact:action type="add" startTime="26113">
    <iact:property name="dataType"/>
    <iact:actionData xml:id="d14">
      <inkml:trace xmlns:inkml="http://www.w3.org/2003/InkML" xml:id="stk11" contextRef="#ctx0" brushRef="#br2">3950 15901 767 0,'0'0'192'6,"0"0"-60"1,0 0-23 0,0 0-38 3,0 0-1-4,0 0-10 0,0 0 8 4,176 10-3-4,-79-10-21 2,12 0 11 0,-2 0-6 0,-7 0-12-2,-13 0 3 2,-23 0-8-2,-22 0-11 4,-18 0-6-4,-14 3 3 2,-10-3-4 0,0 6-7 0,-33 2-7-2,-55 6-16 2,-38-1 9-2,-22 2 7 5,4-3 0-6,20-1-1 3,21 0 0-2,26 1 1 4,23-4-1-4,30-5 1 2,12-3 0-2,12 0 0 4,20 0 1-4,56 0 0 2,32-23 5 0,18 6 4 0,-5 6-7-2,-14 7 1 2,-33 4-2 0,-33 0 5 1,-27 0-5-3,-14 0 2 1,-14 21-4 3,-47 10-11-3,-32 11-5-1,-6-10 13 1,4-8 3 1,15-4 0 0,28-10 0-2,20 0 1 3,20-10 0 0,12 0 4-3,0 0 1 1,44 0-1 0,21 0 12 1,15-6-1 0,-8 6-13 0,-11 0 1-2,-26 0-4 3,-10 0 0 0,-18 0-25-5,-7 6-48 5,0 2-105-2,0 9-152 2</inkml:trace>
    </iact:actionData>
  </iact:action>
  <iact:action type="add" startTime="27583">
    <iact:property name="dataType"/>
    <iact:actionData xml:id="d15">
      <inkml:trace xmlns:inkml="http://www.w3.org/2003/InkML" xml:id="stk12" contextRef="#ctx0" brushRef="#br2">13130 15748 380 0,'0'0'350'6,"0"0"-185"3,0 0-30-1,0 0-8 0,0 0-52-3,0 0-6 3,505-27 7 0,-398 27-15 0,2 0 5-2,-1 8-4 2,-10 1-18 0,-25 1-27 0,-22-10-8-2,-25 0 1 2,-16 3 1 0,-10-3-6 0,0 0-5-2,-30 0-3 2,-37 0-18 0,-25 0 9 0,-16 0 11-2,-3 0 1 4,5 0-1-4,15 0-6 3,21 0 3-4,26 0-2 3,24 0 1 0,16 0 5 0,4 0 2-2,10 0 2 2,48 0 6 0,22 0 9 0,12 11-17 1,-3 3 9-4,-17 1 3 3,-27 4 11 0,-19 3 1-2,-26 10 1 2,0 7-16 0,-36 3-11 0,-25-2-7-2,-5-13 4 2,-3-10-2 0,10-2-6 1,16-8 6-4,14-1-1 3,14-2 6 0,15-4 3 0,0 0-1-2,0 0 1 2,38 0 6 0,31 0 6 0,11 0-1-2,0 0-11 2,-22 0-1 0,-21 0-1 0,-21 0 0-2,-16 5-2 2,0 10-2 0,0 9-27 0,-50 1-52-1,-11 7-73 1,22-21-83-1,5-2-145 2</inkml:trace>
    </iact:actionData>
  </iact:action>
  <iact:action type="add" startTime="29436">
    <iact:property name="dataType"/>
    <iact:actionData xml:id="d16">
      <inkml:trace xmlns:inkml="http://www.w3.org/2003/InkML" xml:id="stk13" contextRef="#ctx0" brushRef="#br2">22771 15918 445 0,'0'0'299'6,"0"0"-118"2,0 0-65 0,0 0-49-1,0 0-3-1,0 0 7 2,306 10 9-2,-218-10-2 2,1 0-23 2,8 0-3-4,7 0-11 0,-1 3-14 4,-13 3-12-4,-22-1-4 2,-24 1-5 0,-21-4 7 0,-20 2-2-2,-3-4-7 2,-6 0-4 0,-46 0-14-2,-28 0-22 2,-20 0 26 0,-1 0 10 0,1-12 0 0,7 12 3 0,19 0-3 1,20 0 3-3,24 0-2-1,20 0 1 3,10 0-1 0,0 0 0-2,10 0 8 4,35 0 9-4,14 0 18 2,-1 3-35 0,-14 7 5 0,-20 2 15-2,-15-9 0 3,-9 3-6-2,0 11-10-1,-17 0-5 2,-27 5-20 0,-12 3 12-2,-5-1-4 2,10-7 7 2,10-2 5-3,9 2 0-2,15-5 1 3,14-9 1 0,3 0 0 0,0-3 3-2,23 4 3 4,31 6 5-4,13-7-8 2,2-3-4 0,-14 0-1 0,-16 0 2-2,-18 0-2 17,-11 0-3-22,-10 0-13-1,-10-3-46 9,-50-9-86-3,26 7-81-1,-13 5-49 4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8144">
    <iact:property name="dataType"/>
    <iact:actionData xml:id="d0">
      <inkml:trace xmlns:inkml="http://www.w3.org/2003/InkML" xml:id="stk0" contextRef="#ctx0" brushRef="#br0">9530 2947 558 0,'0'0'180'9,"0"0"-136"-3,0 0 43 1,0 0 16 0,0 0 8 3,0 0 1-4,-166 9-16 2,123-9 2-2,-3 0-13 4,-8 0-6-4,-3 0-9 2,-8 0-13 0,-7 0-18 0,-2 0-9-2,-9 0 1 2,2 0-11 0,-3 0 6 1,0-5-11-1,1-2 1 0,-7 2-2-1,5-7-3 2,-4 7 6-4,-2-7-4 4,-2 4 8-1,2 3-12-2,-2-7 12 1,2 2-6 3,4-7-5-3,0 0-1 0,0-1-1-1,-7 3-1 3,-3-1-3-1,-6 5 1-3,-7 4-4 4,2 0 8-1,1 5-8 0,0-1 6-3,-3 3-4 4,5-5 2-1,1 2-5 0,1-3 0-3,6 4 0 3,-3-4 0 0,6 3 0 0,1 0 0-1,-1 3 0 3,7 0 0-3,3 0 0 0,4 0 0-1,0 0 0 0,2 0 0 1,-2 0 0 1,0 0 0-2,-4 0 0 2,5 0 0 0,-3 8 0 1,3-4 0-4,-5 4 0 5,-9 0 0-4,1 1 0 0,-9-1 0 2,1-6 0 2,0 4 0-4,-1-2 0 0,3-4 0 2,3 0 0 2,11 0 0-4,7 0 0 0,9 0 0 2,8 0 0 2,8 0 0 1,10 0 0-9,0 0 0 7,4 0 0-1,-1 0 0-2,-1 0 0 0,-1 0 0 2,-7 0 0 2,-4 0 0-4,-5 0 0 0,-6 0 0 2,-1 0 0 0,0 0 0 0,3 0 0-2,0 0 0 5,5 0 0-4,4 1 0-1,8 3 0 0,6-4 0 4,7 0 0-4,6 0 0 2,-3 0 0-2,2 0 0 4,-4 0 0-3,2 0 0 0,-11 0 0 2,-7 0 0-1,-5 0 0-2,-1-4 0 1,-5-1 0 1,-2-3 0 0,-3-6 0-2,-7-3 0 3,-13 0 0-4,2 0 0 3,2 8 0 0,5 4 0 0,14 5 0-1,8 0 0 3,6 0 0-4,6 0 0 2,14 3 0 0,10 4 0-2,4-7 0 2,8 0 0-1,1 0 0 2,2 0 0-4,-2 0 0 3,-7 4 0 1,-1-1 0-2,-3-3 0-1,-8 0 0 2,5 0 0 2,1 0 0-3,3 0 0-1,8 0 0 2,-3 0 0-1,-2 0 0 1,-4 0 0-2,-7 0 0 2,-3 0 0 0,-25 0 0 0,-13 0 0-2,-14 3 0 3,-10-1 0-2,1 5 0 1,6 1 0-2,3 9 0 2,10-4 0 0,12 1 0-1,17-4-7 2,6-9 4-3,1 3-1 1,4-4 1 0,-2 0 2 1,-5 0-1 0,4 0-6-2,-5 0 7 3,10 0-2-2,1 0-6 1,-1 0 8 0,-6-4-6-1,-11-4 6 0,-23-5-1 2,-14-1 2 0,-14 3 0-4,-7-1 0 2,26 7-34 2,17 5 28-2,24 0-4-1,18 0-9 2,10 0 19 0,3 0 3 0,0 0 1-1,0 0-3 1,0 0-1-1,0 0 1 1,0 0 0-2,0 0 3 2,0 0 1 0,0 0 0 0,0 0-2-1,0 0 0 1,0 0-2 0,0 0 0-1,0 0-1-1,0 11 0 2,0 30-1 0,0 7 1 1,0 6 0-4,0-3 0 3,3-7 0 0,0 1 1 1,2 0 1-4,0-3-2 3,-3 6 1 0,9 5 0 0,-6 4-1-2,6 2 1 2,-6 2 1 0,2 1-1-2,-3 5 0 2,2-1 1 0,-6 1-1 1,0-5-1-4,0-6 0 3,0-2 2 0,0-6-1 0,0-7 1 0,6 4-1-2,-2 4-1 2,6 5 0 0,-2 10 0-1,-5 3 0 0,1 3 1 1,0 8-1 0,4 1 0-2,-8-6 0 2,0-5 0 0,0-9 0 0,0-6 0-2,0 18 0 3,0 0 3-2,7 1-3 2,3 9 5-3,-3 10-5 1,2 10 0 2,-2-2 0-2,-7-1 0-1,3-16 0 2,-3-13 2 2,0-7-3-4,0-11 1 3,1-1-2-3,8 7 2 1,1 4 1 1,8 9 1-2,1 12-3 2,-5-3 1 1,-1-6-1-2,-3-9 1 2,-4-12 1 0,-4-5-1-3,0-2 0 1,-2 2-2 0,0 4 2-1,0-1 0 3,0 4 1-2,0-2 1-1,0 11 1 2,0 4 1 0,0-5-2 0,0 0-2 1,0-17 4-3,9 3-4 1,0 5 0 2,-3 7-1-1,1 1 1-3,-4 7 0 6,-3-9-4-5,0-2 3-1,0-5 0 4,0-2 1-1,0-2 0 2,0 1-1-5,0-4 2 1,0-4-3 2,0 7-2 0,0 2 2 0,0 4 2-2,-3-7 3 2,3-1-1 1,0-6 1-2,0 7-6 1,0 8 2-1,0 19-4 0,0 12 5 1,0-2-1 0,3 2-7-2,-3-19 8 2,0-20 1 0,0-18-1 0,0-14 0-1,0-8 0 2,0-4 1-3,0-3-1 3,0 0-6-3,0 0 0 2,0 3 1 0,0 6 2 0,0 10 3-2,-13 9 0 2,-8 4 0 0,3-2 1-1,3-6-1 0,5-7-5 1,7-7 5-1,3-5 3 1,0-1 0 0,0-4-3-2,0 0-2 4,0 0-3-4,26 0 5 2,18 0 3-1,9 0 4 1,4 0-4 0,17 0 3-2,13 0-3 2,17-4 0-1,9-3 0 2,3-1 4-3,-4 4-1 1,-2 4-1 2,-6 0 7-2,1 0 1 0,3 4-8 0,1-3 1 1,11 2-4 2,21-3 2-6,11 0 0 5,24 0-1-2,-3-4-3 2,-19-8-3-3,-16 8 3 2,-24 4 3 0,-2 0-3 0,-8 0 0-2,1 9 0 1,-5 13 0 3,1-2 0-4,11-3 0 0,10-3 0 2,14-8 0 1,13-3 0-1,6-3 0-2,-14 0 0 2,-14 0 0-1,-15 0 0 1,-9 2 0-1,-6 6 0 1,-6-8 0-1,-2 0 0 2,4 0 0-3,-1 0 0 2,8 0 0-1,9 0 0 2,4 0 0-4,3 0 0 4,-4 0 0-2,-2 0 0 2,-10 0 0-4,-6 0 0 3,-4-4 0 0,6-13 0 0,-4-2 0-1,8 2 0 1,0-3 0 0,2 3 0-1,-2-4 0-1,0 4 0 6,-3 8 0-7,-1-6 0 1,-8 0 0 1,-2 4 0 2,-2-3 0-1,0 0 0-1,-3 4 0-1,2-8 0 4,-10 6 0-4,-1 7 0 0,-3-4 0 2,1 4 0 3,-1 0 0-5,2-1 0-1,0 6 0 4,9 0 0 0,-6 0 0-3,-3 0 0 0,-4 0 0 2,-8 0 0 2,-5 0 0-4,-6 0 0 1,4 0 0 2,1-5 0-2,-2-7 0-1,10 1 0 1,3 5 0 4,8 6 0-5,8 0 0-1,1 0 0 4,0 0 0 1,-4 0 0-4,-1 0 0 1,-11 0 0-1,1 0 0 5,-9 0 0-6,2 0 0 2,-1 0 0 2,2 0 0-1,5 0 0-1,-1 0 0-1,-5 0 0 3,-9 0 0-3,-10 3 0 3,-5-3 0-3,-16 0 0 4,-6 0 0-4,0 0 0 1,-13 0 0 2,0 0 0-2,0 3 0 1,3-3 0-1,-2 0 0 1,12 0 0 1,5 0 0-4,-2 0 0 2,7 0 0 6,-9 0 0-8,-1 0 0-1,-3-3 0 5,-1-25 0-1,-9-16 0-1,0-8 0-1,0-17 0 3,0-3 0-2,-11-9 0 4,-2-7 0-7,1 1 0 3,2 1 0 2,0-1 0-2,5 1 0-1,5-8 0 2,0-5 0 2,0-4 0-4,0-5 0 1,0-1 0 0,0-3 0 3,0 2 0-3,0 4 0-1,0 5-3 1,0 7 3 4,0 13-4-6,0 8 2 1,2 8-1 3,-2 8 1 0,3 2-1-4,-3-4 2 2,0-3-3 1,0-7 3 1,0-22-1-3,0-11-3 1,-3-4 5 5,-13-1-3-8,6 15 0 3,7 7 2 1,3 9 1 1,0-3 0-1,0 7 1-3,0-6-1 3,3-3 1-1,13-14-1 1,1-11-1-1,-11-12-1 3,7-1-4-4,-4 11-1 0,-5 6 2 1,0 17 3 3,1 13 2-3,-5 7 0-2,2 12 0 3,-2-1 0 2,0-2-1-4,0-3 1 1,0-9 0 0,0-2-2 4,-7-1 1-6,-1 12 1 3,0 12-1-2,7 12 0 4,1 5 1-3,0 3 0-1,-3-7 0 1,3-8 1 3,0-10-1-3,-3-9-1-2,3-6 0 6,0 7 0-5,0 13-1 2,0 13-1-2,0 14 2 4,0 1 1-4,0 7 0 1,6 2 1 1,-5 3-3 0,2-3 2 0,2-10 0-2,-1-3-3 2,-4 1 1 1,1 5-2-4,-1 6 4 4,0 7 0-2,0 4-1 1,0 0 1-1,0-2-2 1,0-4 0 1,0-8-3-2,0-3 2-1,0-8 2 1,0 5 1 1,0 3-1 2,0 12 1-6,0 2 0 5,0 3 0 0,0 0-1-1,-1 0-1-2,-12 0-2 1,-3-2-2 0,-4-1 6 1,-1-3 0-1,8 0 0 1,-1 1-1-1,2 3 2 1,1 2 0-2,-5 0-1 3,-5 0 0-2,1 0 0 4,-3 0 1-7,0 0-1 3,-1 0-1 2,6 0-1-2,-3 0 2 0,-3 5-2 1,-13 22-38 0,-10 15-50-1,-20 17-74 4,41-27-133 0,6-4-402-9</inkml:trace>
    </iact:actionData>
  </iact:action>
  <iact:action type="add" startTime="17009">
    <iact:property name="dataType"/>
    <iact:actionData xml:id="d1">
      <inkml:trace xmlns:inkml="http://www.w3.org/2003/InkML" xml:id="stk1" contextRef="#ctx0" brushRef="#br0">1031 8506 692 0,'0'-5'175'8,"0"5"-94"0,-3 0 2 0,-7 0-60-2,1 0-20 3,-7 0 17-2,0 10 15 1,3 5 0-2,-3 5 0 2,2 2 11 0,-6 9 10 0,-4 14-9 0,-2 14-8-2,-1 8-17 2,-2 9-5 0,1 3-2 0,1 3-7-2,-2-1-5 5,6 1-1-5,-2-4 5 3,-1 3 2-5,3-2 3 5,2-2 3-2,-2-2 0 2,6-4-5-2,2-4-2 0,2 6-3 2,-1-6 2-4,6 7 0 4,1 1 7-3,1-7-1 3,2-6 2-2,1-3 1 1,3-4-6-1,0 6 2 1,0 1-3-2,0 4 4 2,0-1 1-1,13-7-8 2,-3 2 2-2,3-4-3 0,2 4 0 0,11 12-4 2,4 4 2-1,2 1-3-2,0 0 14 1,4-6 2 1,-4 0-1-2,-3-4-5 2,3-8-1 0,-7-5-6 0,1-7 2 0,-9-8 1-2,4-5-1 3,-3 2 0-2,-3 1-5-1,4-3 1 3,1-1-1 0,-2-2 1-3,5 0-1 2,-4-6 2-1,2 1 0 0,-2-4-2 1,-1-5 2-2,-7-2-1 3,1-2 2-2,-5-1-1 2,3-5 1-2,0 3-1 0,-4-3 1 0,1-1 0 1,-7-3-1 1,3-3 3-4,-3 0-5 4,0 0 0-2,0 0 0 0,0 0 0 0,0 0-5 1,0 0 1 0,0 0-4 0,0 0 0-2,-7 0-3 2,-32-23 9 0,-15-12 1-2,-14-8 1 3,-4-2-3-2,-8 0 1 2,9 6-1-2,8 2-5 0,3 3-5 0,13 4 5 1,10 4-3-2,10 7 1 3,10 7 1-1,14 7 4 0,2 2 2-1,1 3 3-1,0 0 3 2,0 0 4 0,0 0 4-2,1 0 4 2,35 5-4 1,8 29-3-2,4 14 12 2,7 3-1-3,-6 3 5 2,0 1-4 0,2-7-2 0,-10-5-1-2,-5-8-5 2,-7-6 2-1,-3-10-3 0,-11-3-2 1,-2-9 3 0,-8-7 8-1,3 0-2 4,-7 0-5-7,2 0-12 3,1 0-1 2,5-27-3-4,-2-34 3 3,-1-20 0 1,-3-14 1-2,1-6 2 2,-4 8-3-3,3 9 0 1,-3 22-1 2,0 17 1-1,0 16 0-2,0 16-2 2,0 8-4 0,0 5-48-3,0 0-101 3,0 0-134 1,0 0-413-2</inkml:trace>
    </iact:actionData>
  </iact:action>
  <iact:action type="add" startTime="22055">
    <iact:property name="dataType"/>
    <iact:actionData xml:id="d2">
      <inkml:trace xmlns:inkml="http://www.w3.org/2003/InkML" xml:id="stk2" contextRef="#ctx0" brushRef="#br0">11932 10856 248 0,'0'0'499'10,"0"0"-325"-2,0 0-90-2,0 0-6 2,0 0-27 0,-37 26-1-2,37-26 6 2,0 0 10 0,10-15-9 0,22-17 7-2,9-2-13 2,13-1-11 0,9-7 6-2,18 0-4 2,12-3-14 2,1-4-3-4,8 8-9 1,7 3 0 4,11 8 2-4,12 6 3-1,8 7 5 3,14 2-6-1,0 12-7 0,-1 3-4-3,-6 0 1 3,-7 20-3-1,-5 10-1-2,-7 7 1 2,-1-1 0 3,7 7 1-4,6-1-6 0,4 0 7 4,-4 4-4-2,-9-2 1-2,-21 1-6 3,-13 0 0-2,-17-9-2 1,-12-2 2-2,-4-8 4 3,-11-6 4-2,-3-10-2 1,-10-6-4-2,-11-4-1 4,-7 0 1-4,-15 0-2 0,-4 0 0 2,-3 0 0 0,0 0 0-2,0 0-1 2,-30 0-4 2,-34-14 3-4,-17-8 2 3,-12-5 0-4,-8 9 4 6,-11-8-4-7,-1 0 2 3,-3-4-1 3,3-2-1-2,6 1 0-2,18 4-3 3,9 10 1-1,20 2-2-2,10 9 3-1,11 6-1 6,12 0 2-3,3 0 0-2,10 0 0 1,8 0 0 2,6 0 0-3,0 0 2 1,3 0-1 1,33 21 2 1,25 10-2-4,10 4-1 3,18 6 0 2,12-2 3-5,9-3-2 3,5-8 2-1,1-11-1 2,-9-3 0-4,-10-4-2 4,-9-1 9 0,-5-3 17-2,-9 3 2-2,0-6-3 5,-20 0-11-1,-5-3-1-4,-19 2 2 1,-12-2-4 4,-1 0 0-2,-14 0-7-2,-3 0-4 2,0 0 0 0,0-13 0-2,0-30-3 2,-3-15 2 0,-32-4 1 0,-8-6 1-2,-8-9-1 2,-8 3 1 0,-11-11 1-1,2 7-2 0,-5 10 0 2,5 11 0-2,7 22 0-1,14 17 0 2,12 8 0 2,9 3 0-3,16 7 0-2,2-2-2 5,5 2 0 3,3 0 1-11,0 0 2 4,0 0 1 4,0 0-2-5,16 0 0 2,6 0 2 1,-6 0-5 1,0 13 6-4,-4 8-5 3,4-1 2 1,1 7-1-1,9 11 0-3,3 6-1 2,3 10 2 3,4-2-1-4,0 2 1 2,1 3 1 1,-5-5-1-1,4-3 0-3,-3 3 1 3,3-12 0 1,-5-9-1-2,-2-9 0-1,-12-11 4 3,-5-4-4-2,-1-7 0-1,-6 0 0 2,2 4 0 3,-7 0 0-7,0-2 0 4,0 6 0-1,0 9 0 3,0 10 0-6,-25 9 0 5,-27 9 0 2,-9 2 0-7,-10-3 0 3,-6 4 0 4,1 0 0-5,-7 1 0-1,2-8 0 3,4-7 0 2,13-14 0-2,19-12 0-3,18-5 0 4,19-3 0-2,8 0 0-1,0-11 0 2,3-19 0 1,31-2 0-2,6 7 0-1,7 2 0 3,2 9-31-1,-14 14-78-3,-11 0-82 3,-24 10-72 3,0 27-276-5</inkml:trace>
    </iact:actionData>
  </iact:action>
  <iact:action type="add" startTime="24045">
    <iact:property name="dataType"/>
    <iact:actionData xml:id="d3">
      <inkml:trace xmlns:inkml="http://www.w3.org/2003/InkML" xml:id="stk3" contextRef="#ctx0" brushRef="#br0">15697 10451 532 0,'0'0'371'8,"0"0"-209"-2,0 0-68 4,0 0-31-4,0 0-19 2,213-58 6 0,-133 39 10-2,22-5-17 2,11-4-12 1,14-1-3-4,7 8 8 3,2 9-2 0,12 12 4 0,14 0-6 2,13 0 2-3,8 8-12 0,17 7-10-1,7-1-7 2,5 2-4-1,8 10 5 2,-12 13-5-2,-7 6 8-1,-12 17 2 2,-17 2-1-1,-11 5 7 3,-17 0 2-5,-10-2-11 4,-3-4 1-1,-5-11 1 0,-15-4-2 0,-10-11-6 0,-4 0-1 4,-10-3 3-6,-13-1-2 3,2-2 4-1,-19-6-2-1,-9-6 0 0,-5-2-1 1,-2-7 0 0,-12-6-3 1,-6-4 0-5,-16 0 1 5,2 0-1-2,-9 0 0 1,0 0 1-2,0 0-1 2,-23 0-2 0,-40 0 1 1,-15 0 1-2,-15 0 2-1,-14 0-2 2,-16 0 2 0,-12 0-2-2,-14 0 0 2,11-4 0 0,11-6 0 0,19 3-1-1,27-3-4 2,22 5 2-2,22 3 1 0,24 2 2-1,13 0-2 2,0 0 2 0,44 0 1 0,36 0 3-2,25 0-1 2,20 0-1 0,13 0-1 0,2 11 2-2,-5 6-2 3,-15 0-1-2,-6 2 0 3,-14-4 1-4,-12-8 8 1,-13-4 9 1,-17-3 0-1,-16 0-3 1,-13-7-5 3,-20-30-4-6,-9-14-6 1,-4-17 0 0,-53-4 0 4,-15 1 1-4,-12 7 0 2,0 10 0-1,7 12 3 1,6 3-4 0,5 11-1 0,19 0-13-1,10-4-52 0,30 1-81 1,7 23-74-1,6-1-115-1</inkml:trace>
    </iact:actionData>
  </iact:action>
  <iact:action type="add" startTime="25087">
    <iact:property name="dataType"/>
    <iact:actionData xml:id="d4">
      <inkml:trace xmlns:inkml="http://www.w3.org/2003/InkML" xml:id="stk4" contextRef="#ctx0" brushRef="#br0">19526 10226 669 0,'0'0'241'9,"0"0"-87"-2,0 0-19-1,0 0-48 2,0 0-22 0,0 0-5 0,491-45-8 0,-387 45-8-2,12 0 5 2,12 0-9 0,10 0-9-2,7 0 0 2,7-12-16 0,-4-15-5 2,2-10 0-6,-6-5-1 5,1 0 0 1,-5 0-4-2,4 5 2-2,10 9 8 4,9 6 3-2,5 5-4-2,6 11 1 0,-10 6-9 3,-3 0 0-2,-4 0-5 0,-4 11 7-1,-5 11-4 2,-3 1 0 1,-9 6 3 0,2 4 1-7,-2 6-1 7,-5 10 0 0,7 1-2-3,-8 3 1 1,0 0-1 0,-2 4-1 1,-5-6-4 2,-8 3 4-4,-7-7-3 1,-12-2 0 0,-10-4-1 1,-15-3-1 0,-10 1-1-2,-8-5 1 3,-6-4 1-1,-10-4 0 2,2-3 1-6,-7-3-1 4,0-7-1 0,4 4-1-3,-5-7 1 3,2 2 0 0,3 0 1 0,-8-1-2 0,-2-5 2-2,-11-5 1 2,-5-1 0 0,-7 0-1-1,-1 0 0 0,0 0-2 2,2 0-1-2,-4 0 1-1,0 0-8 2,-8 0 3 0,-36 0-2 0,-17 0 9-2,-11 0 0 2,-12 0 3 0,-9 4-1 1,-11-4-1-2,-17 0 0-1,-1 0-1 2,-1 0 0 1,10-9 0-4,22-10-4 4,14 8 0 0,21 2-2-3,24 6 3 1,7 3 0 1,18 0 1 1,-1-3 3-3,8 3-1 0,0 0 1 2,12 0 1 0,45 0-2 0,27 0 0-2,16 3 0 3,16 24 3-2,4 0 4 1,-3 2-3-2,-5-1 3 2,-12-6-3 0,-7-6-1 0,-9-5 1 0,-7-5 0-2,-8 1-1 2,-5-5 3 0,-16-2 1-1,-9 0 0 0,-11 0-3 2,-11 0-3-2,-5 0 1-1,-11 0-2 2,-1 0-1 0,0-7-4 2,0-26-1-6,-10-17 4 4,-25-8 2 0,-17-8 2 1,-6 1-1-4,-2 1 0 3,1 0 0 0,7 4 1-1,11 1-1 0,9 2 0 3,12 7-2-4,16-1-1 2,4 0-1-1,0-4-5 2,0-4 0-3,0 5-13 3,-9 9-14-4,-8 14-33 3,-17 9-21 2,-2 9-51-4,20 13-82 2,9 0-122-1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368">
    <iact:property name="dataType"/>
    <iact:actionData xml:id="d0">
      <inkml:trace xmlns:inkml="http://www.w3.org/2003/InkML" xml:id="stk0" contextRef="#ctx0" brushRef="#br0">1172 16570 111 0,'0'0'619'7,"0"0"-473"0,0 0-58 0,0 0 16 1,0 0-16-2,0 0-15 2,0 0 25 1,10 179-17-2,-10-121-20 0,0 5 2 0,0-1 3 1,0-1-27 0,-3 1-9-2,-4 3-8 2,4-8-4 1,-5-1-10-2,6-21 4-1,2-8-6 3,0-14-6-2,0-7 4 2,0-6 3-4,0 0-4 4,0 0 1-2,0 0 2 1,0 0-1-2,0 0 9 2,0 0 4 0,0 5 5 0,23 1 4-1,30-4-11 0,21 2-11 1,13-4 1 1,16 1 5-2,9-1-4 0,1 0 4 1,-6 0 7 2,-4 0-1-4,4 0 3 1,11 0 0 0,9 0-4 2,7 0-5-4,-2 0-2 4,1 0-3-2,3 0-5 2,-1 0-1-4,-5 0 7 3,-6-5-3 0,-11-3 7 0,-9-6-9-1,0 4 3 0,1 3-5 2,1-1 0-2,5 6 0-1,5 2 0 2,-3-7 0 0,-4 4 0 0,-6-7 0-2,-3 3 0 2,-1 2 0 0,3-3 0 0,3 3 0-2,-8-2 0 2,0 5 0 0,-6 2 0 0,-5 0 0-2,5 0 0 2,6 0 0 0,9 0 0 0,1 0 0 0,5 0 0-3,-8 0 0 4,-2 0 0-1,-5 2 0 9,0-2 0-16,0 0 0 3,0 0 0 5,0 0 0-4,3 0 0 4,9 0 0-2,7 0 0 2,-3 0 0-4,2 0 0 3,-5 0 0 0,-6 0 0 0,4 0 0-2,-14 0 0 3,-3 0 0-1,-10 0 0-1,-4 0 0 0,1 0 0 0,-5 0 0 3,-8 0 0-4,-3-10 0 0,-4 1 0 2,2-4 0 0,1 0 0 1,4 1 0-3,-1 7 0 3,1 0 0-3,2 5 0 3,2-3 0-4,-1 3 0 3,2-5 0 2,-3-1 0-4,-7-2 0 0,0 5 0 2,-7 1 0 0,-2-5 0 0,-2 7 0 0,2 0 0-2,3 0 0 3,5 0 0-2,1 0 0-1,-2 0 0 2,1 0 0 0,2 0 0 0,0 0 0-2,-2 0 0 3,5 0 0-1,-7 0 0 0,-5 0 0-3,-4 0 0 3,-5 0 0 1,-11 0 0-2,1 0 0-1,-14 0 0 3,-6 0 0-2,-1 0 0 1,-9 0 0-2,3 0 0 4,5 0 0-4,-2 0 0 2,2 0 0-2,-5 0 0 4,-3 0 0-4,1 0 0 2,-4 0 0-2,0 0 0 4,0 0 0-4,0 0 0 2,0 0 0-2,0-5 0 1,0-37 0 2,0-18 0-1,0-21 0-2,0 5 0 2,0 4-33 0,0 8-6 0,-10 20-38-1,-4 2-52 0,-11 12-85 1,24 30-84 0,1 0-418 0</inkml:trace>
    </iact:actionData>
  </iact:action>
  <iact:action type="add" startTime="4438">
    <iact:property name="dataType"/>
    <iact:actionData xml:id="d1">
      <inkml:trace xmlns:inkml="http://www.w3.org/2003/InkML" xml:id="stk1" contextRef="#ctx0" brushRef="#br0">4595 17983 758 0,'0'0'225'6,"0"0"-96"0,0 0-41 0,0 0-26 3,0 0-7-1,0 0 11-2,137-62-11 0,-88 56-3 4,8-2 1-2,11 3-8-2,7 5-13 0,2-7-4 4,0 7 0-4,-14 0-11 2,-6 0 2 0,-14 0-2 0,-14 17 4-2,-5 3 3 2,-16-1-5 0,-8 7-5 1,0 5-5-3,-24 2-9 1,-33 1-3 1,-10 0 0 1,-2-3 1-3,5-12-1 3,16-2 3 1,16-5 0-3,19-4 0 0,9-8 2 0,4 6-1 1,0-1 0-4,46 9 2 4,24 12-2 0,1 4-1 0,-4 2 0 0,-14 5 0-2,-18-7 2 3,-7 2 0-2,-20 0 6 0,-8 10-1 0,-7-2 3 2,-38 1-6-1,-24 6-3-3,-2-17 0 3,-5-5 1 0,-1-13 2 0,14-10-3-2,2-2 1 2,11-2-2 0,11-41 0 1,12-7-25-4,-1-1-26 3,2 20-87 2,23 26-73-4,-6 5-273 0</inkml:trace>
    </iact:actionData>
  </iact:action>
  <iact:action type="add" startTime="5862">
    <iact:property name="dataType"/>
    <iact:actionData xml:id="d2">
      <inkml:trace xmlns:inkml="http://www.w3.org/2003/InkML" xml:id="stk2" contextRef="#ctx0" brushRef="#br0">10866 16742 706 0,'0'0'259'6,"0"0"-133"2,0 0-60 1,0 0-32-3,0 0-27 0,-25 321-2 2,23-284 18 0,2-5 27 0,0 0 23-2,0 0-3 3,0-2-12-2,0 2-16 2,0-2 2-4,0-10-20 3,0-3-11 0,0-17-2 0,0 0 2-2,0 0 4 2,8 0-4 0,2 0 3-2,11 0-1 3,8 0-2-2,1 0 5 2,3 0-7-4,8 0 17 3,7 2 3 0,4 2-5 3,5-3-4-5,3 7-7 0,1-8-3 2,-1 0-3 2,1 4 7-4,-11 1-3 0,10-1 6 2,4 5-6 1,5-1 8-2,8-2-18 0,11-6 6 0,5 3-3 1,4-3 1 0,0 0 1-1,-7 2 0 0,-6-2 6 2,-4 6-8-2,-9 3-1-1,-1-4-2 2,-2-5 0 0,4 0 0 0,2 0-2-1,18 0-2 0,8 0 2 1,13 0-1 1,14 0 2-4,8 0 0 3,6 0 0 0,2 13-2 0,2 4 1-2,-4-3-1 2,-2 4 6 0,-9-13-5 0,7 4-1-1,-6-9 3 1,6 0-3 0,-4 0 0-1,-4 0 0-1,-10 0-1 2,3 0-2 0,-2 0-1-2,3 0 2 2,-1 0 2 0,-6 0 0 0,-2-9 1-2,-3 4-1 2,2-7 0 0,1 4 0 0,4-1 0 0,8 1 0-2,-2-4 1 2,0 7 0 0,-10 5 1 0,2-3 3 0,-4 3-5-2,8 0 2 3,-3 0-2-4,7 0 0 4,-3 0 0-2,-2 0-2 1,3 0 1 0,-2-5-1-2,5 5-1 2,1-5 1 0,0 5 2 0,-8 0 0 2,-1 0 2-6,3 0 0 5,1 0-3-2,-1 0 2-1,8-7-1 2,-7 2 0 0,2-3 2 0,-5-4-2-2,-5 1 1 2,1 2-1 0,0-3 3 0,-1 5-3-1,-5-4 0 0,0 5 0 1,-3 0 0 0,6 4 0-2,10-1-2 2,8 1 0 0,8 2 1-2,3 0 0 2,8-7 0 0,4 7 1 0,2 0 0 0,0 0 1-2,1 0 0 2,-6 0-1 0,2 0 0-2,-1-6 2 2,4 4 1 0,4 0-3 0,0-2 0-2,3-2 0 2,-2 6 0 1,11 0 0 1,8 0-3-6,14 0 1 3,5 0 1 3,4 0 2-1,-1 0-1-3,-5 0 0-1,-6 0 5 3,-6 0-5 2,-3 0 0-4,-3 0 0 0,-3 0 0 4,-6 0 0-4,4 0 0 2,-1 0 0-1,10 0 0 0,1 0 0 3,-1-5 0-6,0-8 0 4,-6 1 0 0,-6-5 0 0,-14 9 0-2,1-4 0 2,-2 1 0 0,1 2 0 0,-3 9 0-2,-10 0 0 4,-10 0 0-4,-16 0 0 3,-3 0 0-2,0 0 0-1,-1-4 0 2,4 4 0 1,-3-15 0-2,-2 9 0 0,-6 6 0 0,4-5 0 2,-8 5 0-2,-1 0 0-1,0 0 0 2,-3 0 0 0,-1 0 0-2,0 0 0 2,-2 0 0 2,-1 0 0-4,5 0 0 0,11 0 0 2,-5-9 0 0,6 6 0 0,-2-2 0 2,-5 5 0-6,-5 0 0 4,1 0 0 0,2 0 0 0,6 0 0-1,-5 0 0 0,9 0 0 3,-12 0 0-4,0 0 0 4,2 0 0 2,-1 0 0-6,-3 0 0 2,-1 0 0 0,-13 0 0 2,-7 0 0-6,6-2 0 4,3 2 0 1,3 0 0-1,5 0 0-1,4 0 0-1,2 0 0 2,1 10 0 0,6 4 0 0,-3-6 0-1,-3 5 0 0,-5-6 0 2,-5 3 0-2,-1 3 0 1,-13-4 0-2,-5-1 0 2,-5 6 0 2,-7-9 0-6,-2 3 0 4,-1 4 0 0,-4-7 0 0,-8-2 0-1,-11 4 0 0,-7-7 0 1,-11 2 0 0,1-2 0-2,-3 0 0 2,1 2 0 0,2 4 0 0,7 1 0 0,-2 0 0-2,-1-1 0 3,-4 0 0-2,-9-6 0 3,2 0 0-5,-9 0 0 2,0 0 0-1,0 0 0 2,0 0 0 0,0 0 0 1,0-51-13-2,0-31-22-1,0-16 29 3,0 12 4-2,0 26-3 1,0 28-52-1,0 15-4 2,-19 10-50-2,-24 7-64 0,-8 0-64 0,28 0-63 0,7 19-404 2</inkml:trace>
    </iact:actionData>
  </iact:action>
  <iact:action type="add" startTime="8382">
    <iact:property name="dataType"/>
    <iact:actionData xml:id="d3">
      <inkml:trace xmlns:inkml="http://www.w3.org/2003/InkML" xml:id="stk3" contextRef="#ctx0" brushRef="#br0">24583 17702 687 0,'0'0'244'6,"0"0"-122"1,0 0-51 3,0 0-15-4,0 0-23 0,0 0-6 2,-48 0 24 2,8 0-1-4,-13 0-10 1,-3 0-3 0,-9 0-10 1,-2 25-8-2,6 6-10 2,6-1-1 1,17-4-5-2,11 0 3 0,11-16 3 0,13 5 6 2,3-10-1-2,23 3 1 1,41-1 3-2,29-7-9 2,-2 0-6 0,2 0-2 1,-16-15 1-2,-12-10 1 0,-9-12-2 1,-9-2-1-2,-11-11 0 2,-16-4-2 1,-2 15-3-2,-15 8 4-1,-3 17-1 2,0 14 1 2,0 0 1-4,0 0 10 1,0 33 30 2,-11 23 49-3,-6 15-39 2,1 8-35 0,3 3-3-1,10 10-5 1,-1 11 5-1,4 7 0-1,0-8-2 4,0-11-3-4,0-14 2 3,7-32-7-4,-1-21-1 3,-3-12-1 0,4-12-2 0,2 0-21 0,2-25-19-2,-3-16-25 2,-8-21-54 2,0 2-39-5,0 36-61 4,0-3-213-3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902">
    <iact:property name="dataType"/>
    <iact:actionData xml:id="d0">
      <inkml:trace xmlns:inkml="http://www.w3.org/2003/InkML" xml:id="stk0" contextRef="#ctx0" brushRef="#br0">6045 8102 181 0,'0'0'361'27,"0"0"-139"-27,0 0-88 0,0 0-27 3,0 0-21 4,0 0 3 1,6 19-18 0,-3-19 3-2,-3 0-36 3,0 0-20-2,0 0 2 1,0 0-1-2,0-10 1 2,0-27 19 0,-24-10 4 1,0-5-5-4,2-7-10 4,3 3-2-2,-4-6-7 1,9 5 1 0,-1-4 9 1,2-4-11-1,3-2-4 0,4-4-2-2,0-3-7 2,2 3 2 0,4-4-1 0,0 4 8-1,0 0-4 0,0 3 4 2,0 1-7-2,0 2 1 1,0 3-6-2,0 4-2 2,0 1 0 0,0 4 0 0,0 1 1-1,7 8 1 0,6 2 0 2,6-3 0-3,3 4-2 2,1-4 2 0,10 2 8 0,-2 4-1-5,-2 8-2 5,-2 9 1 0,-6 1 0 0,-1 7-7-3,-7 4 3 4,-7 7-4-1,-5 0 0 0,-1 3 1-2,0 0 0 2,0 0-1 0,0 0 0 0,0 0-1-2,0 0-1 2,0 0-3 0,-11 16 5 0,-7 15 2-2,-6 4 8 2,3 4-9 0,-2 3-1 0,-2 0 3-2,5 1-3 2,-6 4 2 0,9 0-2 0,-2 5 0-1,-1 6 1 0,9 4 1 1,1 7-1 0,0 0 3-2,-3-5-3 2,0-4 3 0,6-7-2 0,-3-8-1-2,7 0-1 3,-2-3 1-1,5 2 2 0,0 5-1-3,0 1 4 3,0-1-1 0,0-8 4-1,0 2-5 0,0-6 4 1,0-2-3 0,5 4 0 0,0 2-4-2,3 4 0 2,2 2 5 0,0 1 3-1,0-7 7 2,-1-1-9-3,-2-6 6 2,-3-12-8-1,-1 1-2 0,6-7 1 2,3-1 0-2,1 1-1-1,0 4 13 4,-3-3-7-3,0 7-2 1,0-5-1 0,-5-6-4-1,6 4 2-1,-7-4-4 2,5 0 0 0,-4 0 0 0,-3-7 0-2,3 1 0 2,-5-7 0 1,0 0 0-4,3 0 0 3,-3 0 0 1,3 0 0-2,-3 0 0-1,0 0 0 4,0 0 0-4,0 0 0 3,0 0 0-4,0 0 0 3,0 0 0 0,0 0-2 1,0 0-11-4,0-44-3 4,0-8 16-2,-18-19 4 2,-6-8-4-4,3-8-2 3,-3-6 2 2,0-2 0-4,11-8 3 0,3-5-3 2,3-4 1 0,7-9-1 0,0-2 4-2,0 2-2 2,10 5-1 0,21 10-1 1,-1 12 0-4,3 16-1 3,1 5 1 1,-1 9-8-2,-8 4-65-1,-17 49-128 2,-5 6-190 0</inkml:trace>
    </iact:actionData>
  </iact:action>
  <iact:action type="add" startTime="5732">
    <iact:property name="dataType"/>
    <iact:actionData xml:id="d1">
      <inkml:trace xmlns:inkml="http://www.w3.org/2003/InkML" xml:id="stk1" contextRef="#ctx0" brushRef="#br0">8296 8214 819 0,'0'0'235'8,"0"0"-117"-1,0 0-64 1,0 0-15-2,0 0 10 2,0 0 27 0,0 0-18 0,175-318-1-2,-141 222 13 4,-1-7-4-4,-2-11-8 2,-11-5-17 0,0 0-6-1,-8 1-16 0,-8 9-4-1,-4 3-8 3,0-1-3 0,0-2-3-2,-4 1-1-1,-15 4 1 2,-1 7-2 0,-2 11 1 0,0 22 0-2,-1 10 0 4,0 15-1-4,0 5-1 2,1 6 3 0,-1 5-3-2,7 9-2 3,6 6 4-2,2 8 0-1,8 0 2 2,0 0 0 1,0 0-1-2,0 0 1 1,0 0 6-2,0 12 0 1,0 15-5 2,13 7-2-1,5 0-1-2,2 9 4 2,-1 2-4 0,-2 5 0 0,-2 8 3-2,1 10-2 2,-3 5 4 0,-3 9-1 0,-3 4 0-2,-7 10-4 2,0 5 3 0,0 10-2 0,0 3 0-2,0-4 3 2,-7-6-4 0,-6-12 0 0,-2-4 1-2,1-6-1 2,-1-4 2 0,1 0 0 0,-5 1 0-3,-4-9 1 4,3-5-3-1,-7-8 1 0,3-18-2-1,5-6 1 0,2-7 0 0,9-13 0 0,5 2 3 1,3-10-1 0,0-5 0 0,0 0-2-2,0 0 4 4,16 0 5-3,2 0-7 0,-4 0 3 2,1 0 17-4,-7 0-4 3,1 0-16 0,1 0-2 0,8-20-3-2,11-41 0 2,5-36 2 1,0-39 1-2,2-24 2-1,-6-23 3 2,-3-16 2-1,-13-4-1 2,-5 1 1-2,-9 17-6 0,0 22-1 3,-12 17-1-3,-15 21 0-1,-7 27-2 2,11 16-1-1,-2 24-5 1,10 14-27-3,-1 22-44 4,7 18-71-1,9 4-79 0,0 13-249-2</inkml:trace>
    </iact:actionData>
  </iact:action>
  <iact:action type="add" startTime="7248">
    <iact:property name="dataType"/>
    <iact:actionData xml:id="d2">
      <inkml:trace xmlns:inkml="http://www.w3.org/2003/InkML" xml:id="stk2" contextRef="#ctx0" brushRef="#br0">13345 8230 442 0,'0'0'367'6,"0"0"-172"4,0 0-61-5,0 0-52 3,0 0-40 0,0 0-14-2,0 0-8 2,13-3 2 0,-13-30 41 0,0-12-10-2,-20-6-9 3,-2-10-8-2,-6-3-6 2,4-7-12-4,3-4-4 3,2-4-3 0,2 2 2 0,7 4-5 0,3 6 0 1,1 3 3-1,-1-1 3 1,7-3-3-3,0-2-1 2,0-6 7 0,0 0-7-1,0 1-2 0,0 7 2 0,13 4-3 2,-3 7 3-1,3 5-1-1,-6 3-5 1,3 4-3-2,0-2 0 1,3 5-1 1,5-3 4 0,4 4-4-1,2 1 1 1,2-1 0-4,-4 8-1 4,0 2 1 0,-5 5-2 0,1 7 0-2,-7 2-1 2,1 5 2 0,-3 2 0 0,-2 4-1-2,-3 4 2 2,-4 2-1 0,0 0 2 0,0 0-2-2,0 0 0 3,0 0-6-1,0 8 5 0,-4 28 1-3,-15 12 2 3,-1 3 2 1,-2 3-4-4,3-2 1 3,-4 5 1 0,8 2-2 1,-3 5 1-4,-3 6 2 4,5 3-1-1,2 4 3-1,1 0-5-1,8 2 10 1,-3 2 0 2,8 0 13-1,0-10-5 0,0-3-3-2,0-8 0 4,0-10-3-4,0-5-4 3,0-9 1-3,8-3-3 0,-3 1-4 3,8 0 1-1,0 6-2-2,4 2-1 1,4 3 0 2,-3 4 1-1,4-2-2-1,-6-8 2-1,0-6 0 2,-4-2-1 1,-4-3 3-4,0-5-3 4,-6-4 3-1,0 1-3 0,-2-9 1-2,0 2 1 2,0-5-1 0,0 1 2-2,4 1-1 2,-4-2-1 0,0-5 0 0,0-3 0-2,0 0-2 2,0 0 1 0,0 0-3 0,0 0-1-2,0 0 1 2,0 0-3-1,0-21-1 2,0-33 4-1,-24-17 3-3,-4-8 2 4,-5-5 0-1,2 0 1 0,1-1-3-2,2-5 1 2,2-2 0 0,9-11 0 1,4-3 2-4,10-3 0 3,3-2 3 1,0-3 4-2,24 8-3-1,11 5 6 3,6 8-7-2,-3 11 1 2,1 12 2-3,1 3-6 1,-9 11-3 2,-1 5 1-4,-7 8-2 3,1 17-11 1,5 2-37-2,-2 13-90-1,-23 11-109 4,8 0-181-3</inkml:trace>
    </iact:actionData>
  </iact:action>
  <iact:action type="add" startTime="8726">
    <iact:property name="dataType"/>
    <iact:actionData xml:id="d3">
      <inkml:trace xmlns:inkml="http://www.w3.org/2003/InkML" xml:id="stk3" contextRef="#ctx0" brushRef="#br0">15737 8247 300 0,'0'0'90'6,"0"0"31"3,0 0 26-2,0 0-11 1,0 0-4-2,0 0 14 3,0 0-22-3,27-89-36 0,-4 33-19 4,5-12-20-4,-5-5-17 2,2-6-8-1,-4-13-5 2,-2-6 1-2,-7-9 0 0,1-9-6 2,-7-2 3-2,-2-2-4 0,-4-2-8 1,0 8 5 0,0 1-6-2,-10 7-4 2,-23 10 0 0,2 9 2 0,-2 8-2 2,-1 11-2-5,1 10 2 3,0 4-4-1,-1 10 4-1,7 4-4 2,9 11 3 0,5 14 1-1,11 11-2-1,2 1 2 5,0 3 1-5,0 0 9-1,0 0-4 4,0 0 10-1,0 0-6 0,0 0-9-2,0 0 1 4,0 0 6-4,0 0 26 2,10 7-7-3,17 23-19 4,-4 17-2-2,3 12 5 2,-2 17 2-2,-1 8 2 0,-3 3 0 1,-2 4-4 0,-5-5 0 0,0 1-4-2,-3 6 2 2,-4 1-3 0,-2 7 2 0,0 2-7-2,-4 7 6 1,5-4-2 2,-5-3-1-1,0-12 1-2,0-6 0 4,-9-4 0-4,-10-7-5 0,5-2 1 3,-4-4-1-2,2-4 1 0,-1-4 0 0,5-13-1 3,5-13 2-4,3-14-1 2,1-8-1-2,3-10 1 2,0-2 0 0,0 0-1 0,0 0 0 1,0 0 0-4,0 0 0 3,0 0 3 0,0 0 6 0,0 0-4-2,0 0 0 2,0 0-5 0,0 0-3 0,0-17 3-2,0-9 2 2,0-10 6 0,3-3-8 0,13-5 7-2,4-10-4 2,7-17 7 0,7-11 1 0,-1-19 1-2,-2-10-1 3,-4-18 0-2,-11-10-8 0,-12-7-3 0,-4 0 5 2,0 5-5-2,-17 15-1 1,-11 22 1-2,5 20-1 3,-1 13 0-2,-4 12 1 1,8 14 0-1,0 9-2 0,2 5 2 1,5 14-1 1,3 4 1-4,7 7-1 3,2 3-1 0,-2-5 2 0,0-4-4-2,-4-2-10 2,4-3-18 0,3 4-17 1,0 1-42-3,0 0-56 2,0 12-75-1,0 0-516 1</inkml:trace>
    </iact:actionData>
  </iact:action>
  <iact:action type="add" startTime="13544">
    <iact:property name="dataType"/>
    <iact:actionData xml:id="d4">
      <inkml:trace xmlns:inkml="http://www.w3.org/2003/InkML" xml:id="stk4" contextRef="#ctx0" brushRef="#br1">16139 5550 730 0,'0'0'237'6,"0"0"-134"1,0 0-12 0,0 0-10 2,0 0-30-3,0 0-12 2,-121 64 4 1,87-60-1-2,-6-2-8-1,-17-2 3 2,-2 3 2 0,-11-3-7 0,2 0-11-1,-9 0 4 0,3 0-8 2,-8 0-8-2,1-11 2-1,-2 2 2 5,-5 1 1-5,3 8 0 2,-4 0 0-2,-7 0-5 1,-3-3 1 2,-11-3-4-1,3-3-1-2,-3 5 4 1,3 0-8 3,6 2 2-5,3 2-2 3,-5 0 1 0,6 0 2 0,-3 0 1-2,7 0-2 2,9 0 0 2,3 0-3-4,4-3 0 1,3 3 1 0,5-2 0 2,2 2 0-2,9 0 0-1,1 0 0 3,-6 0 2-2,3 0 0-1,2 0 0 2,-1 0 7 0,2 0-3 1,-2 0-1-4,-2 0-4 3,1 0-1 0,2 0 2 0,-5 0-3-2,-1-7 1 2,-4 2 0 1,-12 0-2-2,-8-2 3-1,-14 4-2 2,-7-2 1 2,-9 3 0-4,-7-2-1 0,-1 4-4 2,-9 0 4 0,-11 0-2 0,-7 0 2 0,-3 0-1-2,-8 0 0 2,6-6 1 0,-1-12-1 0,-7-8 2-1,0 1 1 0,-4-5-2 1,-11 0 0-1,-13 3 6 2,-14 3-6-3,-13 11 4 2,-13-1-3-1,2 8 0 2,-4 4 1-3,10 2 0 2,10 0 0-3,12 0 2 6,5 2 0-5,3 13 0 2,-1-7 2-3,-7 1-1 6,-9-4 0-5,0-5-5 2,-2 0 0 0,3 0-1 1,4 0 0-2,9 0 1 0,9 6 1 1,9 0 1-1,7 2 1 1,13-5 4-2,-3-3-7 2,3 0 5 1,-7 0 0-4,-9-23-1 4,5 1-2-2,7-1-2 1,4 9-1-2,7 4 1 3,3 10 0-2,15-4 0 1,14 4-2-1,15-3 4 0,17 3-2 3,11 0 2-4,10 0-1 1,9 0 0 1,4 0-1-1,12 0 0 0,7 0 2 0,11 0-2 1,3 0 1-1,6 7-1 1,-7 1 0-1,6-6 3 2,-6 1-3-4,0-1 1 3,-4-2-1 0,-5 0 0 0,5 0 0-2,-1 0-1 3,6 0-1-2,6 0 2 1,-6 0 0-2,-1-7-1 2,-12-5 1 0,0 7 0 0,-12-3 0-2,5 3 0 3,2 5 1-2,5 0-2 1,11 0 1-2,6 0-2 3,6 0 2-2,9-2-3 1,4 2-1-2,0 0 1 2,0-2 0 0,0 2-5 0,-3 0 2-2,3 0-3 2,0 0 8 0,0 0 1 0,0 0 0 0,0 0-1-2,0 0 2 1,0 0 1 2,0 0-2-3,0 0 2 3,0 2-1-1,0 30-1-1,0 4 0 0,0 9 0 1,0 3 0-1,0-4-1 3,3 7 1-6,7-4 1 4,0 0 1 1,-5 15 1-4,6 4-6 4,-7 9 7-1,4 7-8-1,-3 3 6 1,3 2-2-1,-5 6 1 0,13 4 1 1,-2 8-1 0,5 7 1-2,4 1 0 2,-8-4-1 0,-1-5 4 0,-2-15-2-2,-8-9 1 3,-4-15-2-2,0-11 1 1,0-5-3-2,3 8 3 2,1 8 2 0,2 6-4 0,4 0 2-2,-5-5-2 2,3-10 1 0,-5-12-1 0,-1-7 0-2,-2-3-1 3,0-7 2-2,3 3-2 1,1 0 4-2,-1 6-3 2,0 14-1 0,0 7 7 0,-1 5-4-2,3 1 0 2,-5-13-3 0,0-6 1 2,0-12-1-5,0-12 0 2,0-10 0 1,0-7 1 0,0-3-2-1,3 0 1 0,-2 0 0 1,-1 0-3 0,0 0 3-2,0 0 5 2,0 0 1 0,0 0-1 0,0 0-1-2,0 0 2 2,0 0-6 0,5 0 6 0,-5 0-5-3,0 0 3 4,4 4-2-1,3 4 2 1,13 2 1-4,1 4 2 3,11 3-7 0,-1 0 0 0,6-6-1-2,2 1 2 3,1-7-2-2,-3-2 0 1,-1-3 1-2,-7 0-1 2,-3 0-1 0,0 0 2 0,-3 0 0-2,5 0 0 3,8 0 2-2,5 0-1 1,2 0 1-2,4 0-1 3,0 0 1-2,6 0-2 3,2 0 1-6,-2 0 2 4,4 0-2 0,-1 0 0 0,1 0 4-2,1 0-5 2,1 0 1 0,-1 2-1 4,2 1 4-9,-4 4-2 5,1-2 0-1,2-5 3 2,-7 2 0-3,5-2 0 3,-3 0-5-2,-5 0 4 1,4 0-1-2,-9 4-3 3,-1 2 1-3,-2-4 2 2,-3 1 0-3,-2 3-3 6,3-4 5-5,2 1-1 1,2 1 0 0,11-4-3 2,2 0 2-3,-1 4-2 3,5 5-2-3,-2 0 0 4,6-1 1-3,-8 0 2 0,4-2-1 1,-4-3-1 0,3-3 1-2,-1 0-1 2,11 0 3-3,2 0-4 5,1 0 1-3,1 0-2 1,1 0 2-2,-11 2 2 4,-3 11 4-4,-4-6-6 1,-1-1 2 0,2-4-2 2,4-2 0-2,1 0 0 1,9 0 0-2,2 0 0 4,5 0 0-5,-1 0 0 4,2 0 0-2,-2 0 0 2,-3 0 0-3,-7 0 0 2,-2 0 0 0,-1 0 0-1,-5-2 0 0,1-7 0 1,3 7 0 0,0 2 0 1,5 0 0-4,0 0 0 3,5 0 0 0,-5-2 0 0,1 2 0-2,-5-5 0 1,6 5 0 2,-1 0 0-2,2 0 0-1,3 0 0 3,0 0 0-1,1 0 0-2,-2-2 0 1,2-1 0 1,-5-5 0 1,1-1 0-2,-2 1 0 0,-2 6 0 1,1 2 0 0,5 0 0-2,-5 0 0 2,6 0 0 0,3 2 0 0,-1 6 0-2,4-5 0 1,-6 0 0 2,4-3 0-1,-5 0 0-2,-2 0 0 2,-2 0 0 0,0 0 0-2,-1 0 0 2,4 0 0 0,4 0 0 0,5 0 0-3,9 3 0 4,4-3 0 1,-1 0 0-4,4 3 0-1,-3-3 0 4,0 5 0 1,3 5 0-4,-4-3 0 0,4 1 0 2,-3-3 0 0,-1 2 0 0,1-4 0-2,4 3 0 4,-1-6 0-4,0 0 0 0,3 1 0 4,-3 3 0-2,3 2 0-2,-9-1 0 2,3 4 0 0,-7-1 0 0,-4 0 0-1,-5-2 0 1,-5-3 0-3,4-1 0 7,-2 2 0-8,6-4 0 4,3 0 0 0,5 0 0 0,1 0 0-2,-1 6 0 2,0-3 0 1,-4 1 0-2,-5 2 0-1,4 1 0 2,0-2 0 0,6-3 0 1,-3-2 0-4,-1 0 0 2,2 0 0 2,-4 0 0-3,0 0 0 1,-3 0 0 3,-5 0 0-3,-8 0 0-1,-4 0 0 2,-5 0 0 0,-1 0 0 0,6 0 0-2,-5-7 0 2,1-2 0 0,-4-8 0-1,-1 2 0 1,-8 4 0-2,-7 6 0 4,-4-2 0-5,-8 5 0 3,1 2 0 3,-1-5 0-6,3 2 0 1,10-5 0 2,7 2 0 0,16 0 0 1,2-3 0-3,8 4 0 1,7 2 0 1,5 0 0 0,4 3 0 0,0 0 0-1,-2 0 0 0,2 0 0 1,1 0 0-2,-4 0 0 4,6 0 0-4,1 0 0 2,6 0 0-3,0-19 0 6,-3-3 0-5,-13 1 0 2,-4 8 0 2,-19 4 0-4,-15 7 0 0,-5 2 0 3,-8 0 0-3,-5 0 0 3,4 0 0-3,0 0 0 2,13 0 0 0,5 0 0-2,7 0 0 2,4 0 0 0,0 11 0 0,-5 2 0-1,-9 1 0 0,-14-2 0 3,-8-4 0-4,-15-2 0 0,-4-6 0 2,-6 0 0 0,2 0 0-2,-2 0 0 3,0 0 0 0,0 0 0-3,0 0 0 0,0 0 0 2,0 0 0 0,0 0 0 1,0-3 0-4,-4-45 0 5,-25-19 0-4,-6-21 0 0,3-14 0 2,12-17 0 2,7-7 0-3,10-9 0 1,3 0 0-1,0 6 0 1,0 10 0-2,5 18 0 3,9 8 0-2,-1 9 0 1,2-1 0-1,-1-3 0 0,1-11 0 1,-4-12 0-2,-1 3 0 3,-4 12 0-2,-4 22 0 1,-2 20 0-2,0 19 0 2,0-5 0 0,0 6 0 1,0-3 0-4,0 4 0 3,0-1 0 1,0-5 0-2,0-3 0-1,0-3 0 3,0 3 0-2,0 0 0-1,0-4-2 3,0-7-6-1,0 0 6 0,0-6-1-3,0 3 0 3,0 8 2 2,0 8-3-4,0 15 4 0,0 14 0 2,0 8 0 0,0 3 1 0,0 0-1-2,0 0 2 4,0 0 1-3,0 0-3 0,0 0-2-1,0 0 1 4,0 0-5-4,0 0 5 2,0 0-6-2,0 0 4 4,0 0 0-5,0 0 2 4,-28 0 1-1,-15-11-4 1,-15 4 4-4,-5-6 0 4,-3 2 0-3,-1 3 1 3,2-1-2-3,2 6 1 1,10 3 0 2,8 0 0-1,3 7 2-2,14 13-2 2,5 4 1 0,7-7-1-2,9-3-34 2,-6-3-72 0,10 4-90 1,3-14-130-4,0 6-414 3</inkml:trace>
    </iact:actionData>
  </iact:action>
  <iact:action type="add" startTime="21368">
    <iact:property name="dataType"/>
    <iact:actionData xml:id="d5">
      <inkml:trace xmlns:inkml="http://www.w3.org/2003/InkML" xml:id="stk5" contextRef="#ctx0" brushRef="#br1">26801 16389 618 0,'10'3'249'8,"-10"-3"-136"-1,1 0-71 0,11 0-42 0,-3 0 4 2,-2 0-4-4,5 0 40 3,1 0 17 0,-6 0 2-2,10 0-10 2,2-6-21 0,-3 1-10 0,1-13 0 0,8 5-10-2,1-7-2 2,-6-2-5 0,9 7 3 0,-5 2-3-2,-3 7 4 3,0 6 23-2,-7-6 1-1,1 6-4 2,-2 0-3 0,0 0 0 0,1 0-11-2,4 0-4 2,2 17 0 0,-1 6 3 2,-5 1 0-1,2 7 1-2,0 4-2-1,4-2-2 5,-5-8 5-9,4-5-7 5,3-8 8 2,-2-12-7-1,9 0-6 0,1 0-4 0,9-8 2-2,-1-9 2 2,-5-3 0 0,-2 14 0-2,-8 0 1 1,-6 6 1 1,-1 0-2 0,-3 0 3-1,-1 0 0 1,4 0 7 0,0 8-3-3,-3 16-2 4,-1-5-2-1,2 4-1 0,-2-1-2 0,1 0-3-3,4-9 3 4,2 2 4-2,6-9-4 2,8-6 0-4,3 0-7 5,11 0 0-4,0-6 6 4,-2-9-1-5,-4 2 2 3,-14 8-2 0,-6 5 4-3,-5 0 1 3,-8 0-1 0,4 0 1 1,-5 0 0-1,6 0 0-2,-1 5 0 2,4 7-1 0,0-3 2 0,4-2-3-2,-3-1 0 2,11 0-1 0,8-3-2-1,3-3-7 0,9 0 8 1,6 0-4 0,-5-15 3 1,-3 8 2-2,-8-6 0-1,-3 11-2 1,-6 2 6 1,-6 0-1-2,-3 0-2 2,-7 0 1 0,2 0 4 1,-2 0-4-3,-6 2 2 2,5 3 1-1,1 3-3-1,4-4 0 3,6-4-1-1,8 3-1 0,2-3 0 0,6 0-3-2,3 0 2 3,5-7 0-2,2-19-4 2,-8 7 5-4,-8 4-1 3,-7 6 1 0,-11 6 1-1,1 0 0 0,-3 3 1 1,-2 0 0 1,-1 0 2-4,-2 0-3 5,3 0 1-4,1 18 2 2,4 1 4 0,-3 1-4-3,4-2 14 4,2-14-11-2,6-1-7 2,5-1-1-4,9-2-6 4,8 0-1-1,-2 0 8-2,1-2 0 2,3-20 1 0,2-3-2 0,-5-4 1-1,-5 8-4 0,-11 4 2 2,-6 8 1-2,-8 9 1 2,-3 0 1-3,-5 0 1 1,5 0 2 1,2 0 0-3,-4 2-1 6,13 10 0-6,-3 0-1 4,8-4 0-3,-1-8-2 1,8 0-1 2,5 0-5-2,9 0 5 2,7-6 1-3,-1-13-4 2,1-7 4 0,-9 3-1 0,1 9 1-2,-10 6 1 2,-4 2-1 1,-4 6 3-4,0 0-2 3,-3 0 6 0,-1 0-2 0,0 21 1 0,-4-8-5-2,0 11 2 2,2 0 1 1,4 1 8-2,1-13-8-1,6-9-4 4,9-3-4-4,10 0 0 3,6-20-5-4,0-12 3 3,-4 7 6 0,-10 1 0-2,6 6 2 2,-8 10-1 0,1 2 1 0,-5 3-1-2,-5 0 3 2,-9 3-3 0,-5 0 4 1,-2 0-3-2,1 0-1-1,5 0 4 2,1 14-4 1,7-3-1-3,3 2 2 1,7-9 0 2,2-4-2 0,6 0-1-2,1 0-3-2,0-4 0 3,4-14 4 0,2 1 0 0,-2 3 1-2,-2 1 0 2,1-2-1 1,-2 10 0-2,2-3 2 0,-5 1-2 0,1 5 0 1,-11 2 1-2,-5 0-1 2,-8 0 0 0,1 0 0 0,-2 0 2 0,7 0-2-2,-4 0 0 2,0 0-3 0,5 0 3 1,0 0-1-3,-5 0 0 1,1 0 0 1,2 0 2-2,1 0 1 2,6 0-2 0,4 0 0 1,2-3-1-4,-1-4-1 5,-2 7 1-4,2 0 1 2,-1 0 4 1,4 0-4-4,1 12 2 3,-1 3-2 0,4-10 0 0,-7 3 0-2,-4-4-1 2,2 4 1 0,-4-3 0-2,5 3 0 3,-1 10 1-2,-1-5-2 1,7 4 1-2,-9-4-1 2,-4-13-7 0,-6 0 0 0,-15-17-41 0,-15-18-54-2,0 18-74 2,0 17-163 0</inkml:trace>
    </iact:actionData>
  </iact:action>
  <iact:action type="add" startTime="26722">
    <iact:property name="dataType"/>
    <iact:actionData xml:id="d6">
      <inkml:trace xmlns:inkml="http://www.w3.org/2003/InkML" xml:id="stk6" contextRef="#ctx0" brushRef="#br1">26496 16139 322 0,'0'0'131'10,"0"0"-34"-3,0 0 7-2,0 0-14 2,0 0-20 1,0 0-24-2,0 0-5 2,-240 0 3 0,206 3-13 0,-2 3 11 0,-1-2-4-2,-4 6 3 2,-3-5-14 0,-2 3-6 0,-8-1-6-2,1 1-9 3,-1-3 1-2,1 0-3 1,6 1 2-2,4 0-3 4,2-1 6-4,-2 1 4 3,5-2-2-3,-4-2 0 2,9-2-6 0,-1 0 1 0,-4 0-1 0,-1 0-1-2,-1 0-1 1,-4 0 1 2,4 0-2-4,1 0-1 4,-2 0 1-1,0 0 1 0,1-2-2-2,-1-5-1 3,-2 4 1-2,-1 3-1 0,-5 0 6-1,-2 0-2 5,-2 0-3-5,-4 0-1 0,-2 0 3 2,-2 0 5 0,4 0-6 0,9 0-2 0,2 0 0-2,0 0 0 2,6 0 7-1,4 0 0 2,0 0-6-3,0 0-1 2,-5 0 1 0,-2 0 3 0,-7 0 5-2,3 0-8 4,-9 10 3-4,4 7-2 0,0-4 6 2,-2 4 22 0,11-10-29 0,5 5 0 0,5 0 0-2,-3 0 0 2,2-4 0 0,-3 3-1 0,-5-2 1-2,0-4-3 2,-2 3 4 0,-2-3-4 0,-5 1 6-2,2-3-4 2,-2 0 0 0,-4 3 0-2,3 5 0 2,-8 4 3 1,2 2 0-2,-8 2-3 1,0 1-1 0,1-7 0-2,3 4 1 2,8-12 0 0,3 5 1-2,5-8-1 2,8 1-3 2,5 2 3-4,-3-5-1 0,3 0-2 3,2 0 2-1,-10 0-2-1,-2 0 2-1,0 0 0 2,-11 0 1 0,0 0-3-2,8 0 3 2,-2 0-1 0,3 0-12 0,0 0 4 0,-1 0 8-2,-4 0 0 2,6 0 0 0,3 0-4 0,2 0 0-2,3 0 5 2,-2 0 1 0,5 0-1 0,-5 0-2-2,-1 0-1 2,5-8-2 0,-6 6 4 0,1 2-1-2,-2 0 0 4,-2 0-5-5,-1 0 0 3,1 10 7 1,1-3 4-3,-3 0-4 2,4 5-13 0,8-7 1-1,-1-2 12 1,14 2 0-1,-3-1 1 1,3 5 0-2,-1-5-1 2,-2 1 0 0,1 3-2 1,-1-6 0-4,4 1 0 3,6-1-18 0,9 4 4-2,-5-6 5 2,6 0 11 0,2 0 1 1,-2 0 1-2,-1 0-2 2,-2 0-1-3,0 0-1 1,-1 0 2 1,1 0-1-2,2-6-1 1,4-14-1 1,0-5-11 1,8-6 7-3,20 1 5 1,-1-2 0 2,4 7 3-3,1-6-1 2,5 0 0 0,1 4 0 0,-5 2 10 0,-4 6-2-1,-7 2 0 0,-3 10-2 1,-3 1-2 9,1-1-3-16,1-3 2 6,1 5 4-2,-8 3-2 3,2-7 2-2,-7 9 8 2,-6 0 4 0,0 0 7 0,0 0-3-2,0 0-17 2,0 0-6 1,0 0-3-4,-6 0 3 3,-30 22 0 0,-12 6 1 0,-5 4 1 0,-11 1-1-2,3-8-2 2,1 7-4 0,4-2-1 1,4 1 6-2,-3-4 0 2,1-1-2-1,11-3 2 1,9-6-1-7,11-8-2 6,16-5 2 0,7-4 1-1,0 0 1 0,7 3 5 1,45 12 34 0,13 2 15 0,22 5-27 1,11-5 9-4,-1-1 0 4,-5-5 11-1,-7-5-17 5,-19 1-12-12,-12-7-7 6,-21 0-9 1,-10 0-2-2,-17 0-1 3,-6 0-4-1,0 0-8 0,0 7-54-3,-29 10-88 6,12-9-132-6,-9 5-699 1</inkml:trace>
    </iact:actionData>
  </iact:action>
  <iact:action type="add" startTime="36866">
    <iact:property name="dataType"/>
    <iact:actionData xml:id="d7">
      <inkml:trace xmlns:inkml="http://www.w3.org/2003/InkML" xml:id="stk7" contextRef="#ctx0" brushRef="#br1">33495 16606 213 0,'0'0'533'8,"0"0"-361"0,0 0-64 1,0 0-4-3,0 0-25 1,0 0-19 1,0 0 13-2,10-6-13 2,-20 6-24 2,-24 6-7-1,-2 5 16-7,-4 3-6 6,-1-1-8 1,0 4 1-3,-5-5-6 2,3 3 2 1,-4-10 1-2,-1 3-12 1,-1 3-4 0,-2-3-2-2,-5 5 6 3,-1-9 4-2,-1 1-2 1,2 2-7-2,2-1-2 1,5 2-3 1,1-2 3-1,2 2-5 1,-5 4 2 2,3-2-1-4,-9 2 3 0,-6 1 2 5,0-3-4-6,-6 0 0 1,-5 4-1 2,0-2-2 0,-7-1-3 0,4 0-1-2,7-3-1 4,7-3-1-2,-1-5 2-1,4 0-2 0,4 0 2 1,-1 0 0-2,2 0 0 2,6 0 0-1,-2 0 0 2,5 0-1-3,5 0 2 2,1 0-1 0,6 0 0-2,1 0-1 1,5 0 1 4,2 0 0-5,3 0 0 0,-4 0 1 1,-5 0-1 2,0 0 1-3,0 0 1 2,1 0-2 1,1 0 1-2,-3 0-4 1,2 0 5-3,-2 0-3 4,-8 0 2-1,1 0-2-1,-4 0 1 1,5 0 0-1,3 0 0 1,0 0 0 0,8 0 1 0,-5 0 0-2,-5 0-2 2,-8-5 2 0,-8-3-2-3,-1-1 2 4,-4 1-2 1,-2-3 2-5,0 3 0 2,-3 3-1 1,0-2 1 1,-4 1-1-4,-4 4 2 3,-5-4-3 2,-7 0 4-4,-8 1-3 1,-5-12 1 0,5 4-1 1,-6-4-3 0,14 0-1-1,3 4 4 1,-1 0-1-1,8 9-2 1,3 3 4 0,1 1-2 0,6 0 2-2,5 0 0 2,1 0-1 0,-2 0 1 0,5 0-1-2,-1 0 2 3,-4 0-2-2,-3 5 1-1,-7-5 0 2,-1 4 2 0,-3-4 1 0,2 0-3-2,1 0 0 2,-3 0-1-1,3 0 2 0,1 0-2 1,6-4 2 2,-5-7-1-4,1 5 0 0,-5 6 0 2,-10 0 0 1,-2 0 0-2,-12 0 2-1,-3 0 0 2,-3 0 2 0,-2 0-5 0,5-5 1-2,8-4-1 4,-1-1-2-4,-3 3 0 1,6 7 2 2,-4 0-1-1,4 0 0-2,-2 0 1 2,0 7 1 0,1 12-1 0,5-8 2-2,2 0-2 2,3-3 1 0,4-3-1-2,0-5 3 3,4 0-2-2,1 0-1 2,1 0 0-3,2 0 0 1,-2 0 1 2,1 0-1-3,1 0 4 2,-1 0-1 1,-1 0-3-4,-1 0 3 2,2 0-2 2,2 0-1-2,4 0 0-1,-1 0 1 4,5 0-1-2,1 0 1-2,-2 0-1 2,12 0-1 0,-3 0-1 0,0 0 2-3,5 0 0 5,5 0 1-4,3 0 1 3,3 0-2-4,-1 0 3 4,9 0-1-1,-12-5 0-2,4-3 1 2,-7 3 0-1,-1-4-2 1,-5 1 1-2,1-6-1 3,-1 9 1-1,4-10 0-2,1 6-1 1,4 1 2 2,-2-5-2-1,1 6 1-2,1 2 2 2,-4 0 0 0,1-4 6 1,1 6-5-4,7-2 6 6,1 2-7-6,7 3-1 4,1-6 1-4,7 0-1 7,7 1 1-8,-1 5-3 4,3-2 0 0,-3-2 0 0,-3 4-1-2,-4-4 2 2,5 4-1 0,1-2 1-2,-1 2 2 2,7 0 6 1,2-3-10-3,-4 3 0 1,5 0 0 1,-6 0 0 0,4 0 0-2,-4-4 0 2,8 4 0 2,3 0 0-3,0 0 0 0,0 0 0 2,0 0 0-4,0 0 0 2,0 0 0 2,0 0 0-1,0 0 0-2,0 0 0 2,0 0 0-1,0 0 0 2,0 0 0-3,-4 0 0 2,4 0 0 0,-6 0 0-2,-8 0 0 2,-12 0 0-1,-8 0 0 2,-9 7 0-3,-11 8 0 2,-5 4 0 2,-9 1 0-2,-2-3 0-4,2-1 0 4,-4-5 0 1,3 7 0-4,0-4 0 4,7-1 0 0,5 4 0-3,2-2 0 1,1 2 0 0,1 0 0 1,-1-4 0 0,0 7 0-2,2-9 0 4,4 3 0-4,2-2 0 3,0 2 0-1,-5-3 0-1,-3 0 0-1,-5 2 0 3,1-1 0-1,-12 3 0-1,-4-2 0 0,-5 4 0 1,-5-10 0-1,2-2 0 1,6-3 0-2,0-2 0 2,11 0 0 1,5 0 0-4,4 0 0 5,-5 0 0-2,2 0 0-3,-5 0 0 3,-4 0 0-1,-5 0 0 1,-4 6 0-2,1 0 0 2,-6-6 0 0,3 5 0 1,6-5 0-4,1 0 0 3,5 0 0 2,6 0 0-4,2-5 0 2,2-7 0 0,4 6 0-2,-2 1 0 3,-2 2 0-2,-2-2 0 2,2-3 0-2,6 2 0-1,5 0 0 2,-2 1 0 0,-4-7 0-2,-12 1 0 4,-7-3 0-4,-6 2 0 2,-10 4 0-2,5-3 0 3,-10 5 0-2,8 1 0-1,-3-4 0 2,3 1 0 0,4-4 0 0,17-1 0-2,9 1 0 2,15 7 0 0,22 0 0-1,5-2 0 0,9 7 0 1,3 0 0 0,0 0 0-1,-4 0 0 0,4 0 0 3,-8 0 0-2,8 0 0-3,0 0 0 2,0 0 0 1,0 0 0 1,0 0 0-4,0 0 0 6,0 0 0-6,0 0 0 3,0 0 0-2,-1 0 0 4,1 0 0-4,-6 0 0 4,-4 20 0-4,0 22 0 3,-3-3 0-3,6-2 0 1,1-14 0 0,1-9 0 0,5-2 0 1,-2-5 0 0,-3 14 0 0,2 13 0-1,3 5 0 0,-3 16 0 4,3 6 0-6,0-1 0 1,-5-4 0 3,0-2 0-2,-2-4 0-1,-2 7 0 1,8 2 0 2,1 19 0-1,0 12 0 0,0 13 0 1,0 6 0-3,0-3 0 1,10-13 0-1,-3-10 0 4,3-3 0-4,-4-15 0 2,1-11 0 0,-5-10 0 0,1-6 0-2,3-1 0 3,-1 2 0-1,-3 4 0-3,1-7 0 3,1-5 0-1,0 9 0 2,-2 2 0-3,5 3 0 2,0-1 0 0,6 5 0-1,-1-10 0 0,-8-13 0 3,-1-16 0-4,-3-3 0 0,0-7 0 2,0 0 0 1,0 2 0-4,5 1 0 5,-5 5 0-2,3 3 0-2,2-5 0 2,0-6 0-2,-2 0 0 5,-1 0 0-6,12 0 0 1,10 0 0 5,12 0 0-4,15 0 0-1,3 0 0 2,-2-6 0 0,-1 6 0-2,-1-5 0 3,6 5 0 0,-4 0 0-4,9 0 0 2,1 0 0 1,7-6 0 0,3-2 0-2,6 3 0 4,-1-2 0-2,8 2 0 0,-1 5 0-3,0-5 0 2,-1 5 0 1,-2 0 0-2,-7-7 0 2,0 7 0 2,6 0 0-4,-4 0 0 2,4 0 0-2,4 0 0 5,-3 0 0-5,4 0 0 0,-1 0 0 3,4 0 0-2,-2 0 0 0,2 0 0 2,0 0 0-2,-4 0 0 1,-4 0 0-2,0 0 0 3,-8 0 0-2,-3 0 0 0,-6 0 0 1,4 0 0-1,0 0 0 1,-6 0 0-3,2-3 0 4,-6-2 0-1,2 0 0-1,-1-1 0 0,-1-3 0 1,-2 4 0 0,1 0 0-2,4 5 0 2,1-7 0 1,8 7 0-2,-5 0 0-1,3-5 0 3,-3 0 0-2,-1 2 0 1,-5 3 0-2,-3 0 0 5,2-6 0-6,-9 6 0 3,5-6 0-1,7 6 0 2,-4-5 0-3,5-1 0 2,-1 2 0 0,-5 0 0 1,4-1 0-4,-5 5 0 3,2-7 0 2,2-1 0-5,2 2 0 2,1 1 0 1,5-1 0 1,4 0 0-4,-2-1 0 3,2 0 0 1,-4 2 0-4,-2-7 0 2,0 10 0 2,0-4 0-1,1 6 0-2,-9-5 0 2,1 5 0 0,-2-6 0-1,-7 6 0 1,5-6 0 1,3 1 0-3,-4 2 0 0,4-9 0 4,1 7 0-2,-9 5 0-2,1 0 0 3,-6 0 0-2,-2 0 0 2,2 0 0-3,-6 0 0 2,8 0 0 0,-2 0 0 0,2 0 0-3,3 0 0 3,-5 0 0 0,2 0 0-2,0 0 0 2,-1 0 0 2,-1 0 0-4,1 0 0 0,-1 0 0 3,8 5 0-2,5 2 0-2,0 1 0 5,9-3 0-1,6 1 0-2,8 0 0-1,3-6 0 1,10 5 0 1,3-5 0 0,2 2 0-2,0 4 0 5,0 1 0-5,0-2 0 0,3 7 0 2,12-12 0 1,-4 1 0-2,13-1 0 0,3 0 0 1,1 0 0 0,7 0 0-2,-3 0 0 0,-3-8 0 4,-11 3 0 0,-5-7 0-5,-3 6 0 3,-3 4 0-1,8 2 0-1,0-5 0 3,1 5 0-2,-3 0 0-1,-1 0 0 1,-6-6 0 4,-3 0 0-5,-11-2 0 0,-5 3 0 2,-7-7 0 0,-9 4 0 0,-7 2 0-1,-6 0 0 2,-11 1 0-3,-6-1 0 2,-8 3 0-1,-1-2 0 2,-1 5 0-3,1-5 0 2,-9 5 0 0,3-7 0-2,-8 7 0 2,-1 0 0 2,2 0 0-3,4 0 0-1,3 0 0 0,4 0 0 3,7-6 0-3,14 6 0 2,7-4 0 0,6 0 0 0,6 4 0 0,2 0 0 0,1 0 0-1,-2 0 0 0,0 0 0-1,-5 14 0 4,0-7 0-2,0 0 0-1,-5 5 0 1,8-7 0-1,2 1 0-1,9 0 0 3,6-5 0-2,2 6 0-2,-1-7 0 5,-2 5 0-3,-6-5 0-1,6 0 0 4,-3 0 0-4,1 0 0 0,9 0 0 4,-3 0 0-3,1 0 0 0,-2 0 0 1,0 7 0 0,-1-2 0 0,0 3 0-1,-1-2 0 0,-2-6 0 1,-10 0 0-1,-1 0 0 0,-7 0 0 2,-3 0 0-4,-2 0 0 3,1 0 0 2,1 0 0-4,1 0 0 0,7 0 0 2,1 6 0 0,-2-6 0 0,-11 0 0-1,-11 0 0 2,-1 0 0-2,-5 0 0 0,-1 0 0 2,1 0 0-3,-1 0 0 1,4 5 0 1,-2-5 0 0,4 0 0-2,-2 0 0 2,-3 0 0 0,-3 0 0-1,0 2 0 0,-4-2 0 1,2 4 0-1,-3-4 0 0,1 0 0 3,5 0 0-4,-4 0 0 2,9 0 0 1,-4 0 0-2,-4 0 0-1,6 0 0 1,-11 0 0 3,-8 0 0-5,-2 0 0 3,-7 0 0 0,4 0 0-2,1 0 0 2,3 0 0 0,2 0 0-2,-5 0 0 2,1 0 0 2,-8 0 0-3,3 0 0 0,0 0 0 1,2-4 0 1,1 2 0-4,-1 2 0 3,-1 0 0 0,-7 0 0-2,-4 0 0 3,1 0 0-2,-4 0 0-1,9 0 0 2,-8 0 0 0,6 0 0-2,-4 0 0 2,3 0 0 2,-2 0 0-4,-1 0 0 3,-3 0 0-2,0-5 0-2,0 5 0 4,3 0 0-1,-3 0 0 0,2 0 0-2,6-6 0 2,0-5 0 0,3 3 0-1,1-4 0 1,1-2 0 0,-6 3 0-3,3-1 0 3,0 5 0 3,-1-6 0-5,-2 5-7-1,-2 2 2 5,-2 1 5-4,-3 5 1 2,0 0 0 1,0 0-1-3,0 0 0 1,0 0-2 3,0 0-6-4,0 0 2 0,0 0-6 4,0 0 3-4,0 0 5 2,0 0 2-2,0 0 1 4,0 0 1-3,0 0 0 0,0 0 0 1,0 0 0-2,0 0 0 3,0 0 1-2,0 0 0-1,5 0 0 2,7 0-1 1,4-6 0-2,4 0 0-1,1 1 1 1,-6 2-1 3,-7-2-1-5,0 5-1 3,0-5 2 1,-8 5-1-3,4 0 0 3,-1 0 0-1,-3 0 0-2,0-7-3 2,0 7-1 0,0 0-1-2,0-8-5 2,3-9-3 2,-3-16 5-5,0-15-1 1,0-17 7 5,0-8 3-5,0 3-1 3,0 2-1-4,0 4 4 6,0 16-4-6,0 4 1 3,0 12 1 0,0-5 3-2,0 12-3 2,0-12 0 0,0 5 0-1,0-13 0 0,-3-11 1 3,-4-6-1-6,4 5 1 3,-2 1-4 4,-6 11 6-6,9 8-6 2,-1 5 3 3,1 2 0-2,-4-1 0-1,6 6 2 0,-2-5-2 1,-1 4 1-3,1-4-2 5,-6-5 2-3,3 1-2-1,-4 1 1 2,3-4 0 0,-3 4 0-2,8 2 0 2,1 2 0 2,-3 8 1-4,3-3-1 2,-3 5-1 0,-1-4 0 0,1-1 1-2,0-3 0 2,0 0-2 0,-1-1 2-2,4 0 0 2,0-6 0 0,0 0 0-2,0-3 0 2,0 12-1 2,0 10 1-5,0 10-1 2,0 5 1 3,0 0 0-4,0 0 0 2,0 0 0 0,0-12-2-2,0-1 1 3,0-9-1-2,0-4-1 1,0 6 1-2,0 7 2 3,0 8 1-2,0 5 1-1,0 0-2 2,0 0 0 0,0 0-2 0,0 0-4 1,-21 0 1-2,-11 0-2-1,-12 0 7 2,-3 0 1 0,4 0 1 0,2-7-2-1,8-1 0 0,8 6 1 2,-2-1-3-3,2 3-1 2,-11 0-28 0,-19 20-79-3,-12 15-53 4,41-21-40-2,13 1-197 5</inkml:trace>
    </iact:actionData>
  </iact:action>
  <iact:action type="add" startTime="45426">
    <iact:property name="dataType"/>
    <iact:actionData xml:id="d8">
      <inkml:trace xmlns:inkml="http://www.w3.org/2003/InkML" xml:id="stk8" contextRef="#ctx0" brushRef="#br1">17056 7585 658 0,'0'0'273'7,"0"0"-152"1,0 0-27-2,0 0 3 5,0 0 6-7,56-9-24 3,-8-28-14 1,29-11 21 0,26-2-17-2,24-8 2 3,37 1-21 0,17 6 1-3,6 7-23 2,-3 13-4-1,-17 10-6 0,-26 13 9 4,-25 8 13-3,-21 0-14-2,-31 0-10 0,-26 0 2 2,-22 0-12 0,-16-2 2 1,0-4-5-4,-16-16-3 3,-54-21-7 0,-46-18-5 0,-37-20 12-2,-29-10 1 1,-18-5-1 2,-4-5 0-3,-3 5 0 2,5 11 1 0,15 14 2 0,20 17-3-2,40 20 0 3,37 13-4-2,34 12-4 0,31 3 1 0,15 6-5 2,10 0 1-3,0 0 11 1,0 0 2 1,43 23 5 2,30 38-7-4,15 33 3 0,16 25-2 4,12 24 1-3,5 15 2 0,-7 11-4-1,-11 5-1 4,-11-11-2-4,-19-13 2 2,-9-30 2 0,-25-38 1 0,-14-35-1-2,-12-30-1 2,-10-17 0-1,1 0 0 0,-1-66-7 1,3-50-9 0,1-64 4 0,9-43 12-1,2-24 1 2,-2-1-1-1,-2 35 0-4,-1 45-2 4,-3 58 1 2,3 45 1-2,-3 38 0-4,-7 18 2 4,-3 9-2 0,0 0 2 1,0 0 1-3,0 0-1 3,-13 42-2-3,-33 34-3 2,-28 28 3-2,-17 29 3 4,-15 22 1-4,-6 12 5 2,6 7 2 1,11-6-1-2,9-23-5 0,17-29 2 1,15-35-5 0,22-26-2 0,9-18-2 0,14-15 1 0,9-10-5-2,6-7-23 0,58-5-56 1,-25 0-113 1,6 0-166-1</inkml:trace>
    </iact:actionData>
  </iact:action>
  <iact:action type="add" startTime="47750">
    <iact:property name="dataType"/>
    <iact:actionData xml:id="d9">
      <inkml:trace xmlns:inkml="http://www.w3.org/2003/InkML" xml:id="stk9" contextRef="#ctx0" brushRef="#br0">16550 16577 527 0,'0'0'161'7,"0"0"-57"0,0 0 8 1,0 0-36-2,0 0-33 4,0 0-9-4,0 0 5 2,-121 0-1-2,90 0-2 2,-1 0 1-1,-5 0-12 2,1 0 0-3,-4 0-5 2,-1 2-9-1,-3 6-1 2,7-6-3-2,2 3-1 0,0 1 1 0,5-6 0 1,2 0-1-2,-1 0 5 3,2 0-5-1,-2 0-2 3,1 0 2-7,2 0-2 3,6 0 3 3,-3 0 3-3,5 0-9-2,-5 0 1 5,1 0 0-4,-5 0 3 2,2 0-2-2,-4 0 3 3,-1 0 3-2,5 0 1 1,-4 0 0-2,3 0-2 2,1 0-2 0,5 0-4 0,-6 0-1-2,-2 0 0 2,-4 0 0 0,-2 0-1 1,-3 0 2-4,0 0-2 3,-5 0 2 0,1 0-2 1,1 0 1-4,6 0 0 4,-5 0-1-2,12 6 2 1,-1-3-2-2,2 5 0 2,6 1 0 1,-4-1 6-1,7-6 0-3,1 1-2 5,-3 1 0-4,-1-3-3 2,0-1-1-2,-5 4 1 3,-1-1-2-1,-5-3 2 0,1 0-1-2,-3 0 1 1,2 0 1 2,2 0-2-2,2 0 0 0,-2 0 0 1,13 0 0-1,-3 0-1 1,2 0 3-1,5 0-4 1,-5 5 4-1,6-5-1 1,-9 0-1-2,7 0 1 2,3 0-1 0,-3 0 0 0,4 0 2-1,-2 0-1 1,3 0 2-1,-2 0-3 3,0 0 2-6,4 0-2 4,-1 0 2-1,-6 0-1 2,3 0 0-3,-8 0 0 1,-5 0 3 2,0 0-2-1,-6 0 0-2,4 0 1 2,-2 0-3 0,-2 0 3-1,1 0-3 0,-1 0 4 0,-1 0 1 2,-1 0-1 0,-2 0-3-4,-2 0 3 5,-7 0-1-4,-3 0 1 3,-7 0-3-4,-12 0 1 3,-12 0 2 0,-9 0-2 0,-4 0 12-2,-6 0-3 2,6 0-7 0,-3-5 4 0,-1-2-7-1,5 2-1 0,8 0 2 1,-2 2-2 0,8-2 2-2,4 5-1 2,5 0 1 0,3 0-1 0,1 0 1-2,4 5 0 3,-2 15-1-2,1 2 0 2,-6-2 3-4,0-6 2 3,-8-3-4 0,-4-5 0 0,2-5 0-2,-1-1-2 2,3 4 1 0,1 0-2 1,-3 0 2-3,3 1-2 2,1-1 1-1,-1 2 0 1,-3-6 0-2,2 0 1 2,-2 0-1 0,-3 0 0 0,0 0-1-1,-3 0 1 0,-1 0-1 1,4 0 1 1,-2 0 2-4,2 0-1 3,-2 5 1 0,-3 7-1 0,2-7-1 0,-4 1 0-1,0-6 0 0,0 0 1 0,3 0-1 2,-2 0 1-3,2 0-1 3,-5 0 2-2,-5 6 0-1,-9 2 0 2,-10-3-1 0,-2 2-1 0,-1-7 0-2,5 1 0 4,-1 3-1-4,2-4-1 3,-2 0 0-4,-4 0 1 4,0 0 1-2,3 0 0 1,5 0 1-2,-1 0-2 2,6 0 1 0,9 0 0 1,0-4 2-3,4 4 1 1,3 0-3 1,1 0 1 0,2 0 1-2,1 0 2 2,2 0 3 0,2 0-3 1,3 0 0-4,2 0 0 3,-5 0 3 0,2 0 1 1,-13 0 2-4,-7 0 0 4,-6 12-2-2,-7-4 7 1,5 3-7-2,-5-5 4 2,-6 1-8 0,-4-7 4-1,-7 0-7 1,-3 0 1-1,1-7-2 2,5-13 4-1,1 7-4-3,8 1 0 3,-1 2 5 0,2 1-5 0,1 6 1-2,2 0 0 3,0 3 1-1,6 0-1 1,-2-2 3-5,-1-1-3 5,-8 3 1-2,-3-6-2 0,2 0 3 0,-1-5-2 1,8 2-1-1,1-4-2 2,5 4 1-2,-5 6-1 0,0 3 3 2,3 0-1-1,3 0 0-3,3 0 0 5,4 0 2-4,5 0-1 2,0 0-1-2,-4 0 0 4,5 0 4-4,0 0-4 3,8 0 1-4,5 0 0 3,5 0 1 0,10 0-1 0,-2 0 0-3,5 0 0 4,2 3 0-1,-3 2 3 0,-1 0-3-2,2-5 3 2,-3 0-3 1,2 0 0-2,-4 0 0-1,2-1 1 2,-2-8-1 0,1 6 0 1,5-2 2-4,-3 5-3 4,-7-6 1 0,-2-2 1-2,-7-4-3-2,8-2 2 3,-2 3-2 0,4-6 0 0,4 9 1-2,7-6-1 2,-7 11 1 0,-5 0-1 1,-10 3 2-3,-2 0 2 1,-4 0-3 2,4 0 2-2,13 0-2-1,5 0 0 2,14 0 1-1,9 0 0 2,-5 0-1-4,-11 0 1 4,-3 0 2-2,-2 0-2 2,5 0 2-3,14 0-2 2,12 0 0 0,19 0-1 0,1 0 0-3,6 0 1 4,0 0 0-2,0 0 4 2,-1 0-3-3,-2 0-4 1,-7 0-1 2,4 0 0-1,-1 3 2-2,5-3 1 2,2 0 2-1,0 0 0 2,0 0-2-3,-3 3 1 2,-8 6-2 0,-1-4 1 0,-5-2-4-3,-2 6 4 4,6-4-3-1,3-2-2 0,4 2-7-2,2 0 9 2,4-2 2 1,-3 0 1-3,-2 5 0 2,-3-2 1-1,3 1 0 1,-2-7-1 1,3 5 0-4,-5 0 0 3,-1 4 0 0,-3-4 0 0,0-5-3-2,-2 3 3 2,5-3 0 0,7 3-4 1,0-3 4-4,3 0 0 2,0 2 0 3,0-2 2-3,-4 4 0-1,0-3-2 2,-1-1-1 0,1 4 0-2,4-4 1 2,0 0-1 0,0 0-1 0,0 0 0 0,0 4-2-2,0-4-4 3,-3 0-6-2,-1 4 6 1,-5 8 4-2,2 8-8 3,-6-3 11-2,2-1 1 1,1-5-1-2,6 0-10 2,-2-11-1 0,0 0 2 0,6 0 4-2,0 0 2 2,0 0 4 0,0 3 1 0,0 14-1-2,0 14 4 2,0 11-1 0,0 15 1-2,0 2-2 2,0 8-1 0,0-5-1 0,0 2 0-2,-3 5-1 2,-4-2 3 0,3-3-1 0,-5-2 7-2,2-6-4 2,3-11-4 1,-7-6 2-2,9 3-1-1,-1 0 0 2,3 4-1 0,0 4 3 0,0 7 6-2,0 4 5 3,3-4 5-2,10 1-14 3,-6-2 6-5,3 0-8 2,-3-2 4 1,-7-3-7 0,0 0 1-2,0-1-3 2,0-9 0 0,0-1 2 0,0-8 1-2,0-12-1 3,0-10 0-3,0-3 4 3,0-7-3-3,0 0 1 2,0 0 2-1,0 5 2 2,0 14 4-3,0 11-7 2,0 10 7 0,0-3-9 2,0 0 0-6,3-12-1 4,-3-6 0 0,0-7 0 0,0-9 1-2,3-3-2 2,-2 0 1 1,2 0-3-2,3 0-1-1,0 0-3 2,8 0 6 1,13 0 0-2,6-3 1-1,15-14 2 2,8 3-1 1,5-6 0-2,9 3 1-1,-1 7 0 2,-11 0-1 0,-4 10 0 1,-5 0 6-4,-4 0-5 3,-6 0 3 0,-1 0 6 0,4 0-7 2,-1 0 4-5,6-5-2 3,10-1-3-2,7 0-2 1,-3-2-1 1,4 3 1 0,-6 0 3 0,-1-2-2-2,-3 7 0 2,2 0 2 0,-2 0 0 0,-3 0 7-2,8 0-1 2,6 0 1 0,5 0-2 0,9 0-4-2,14 0 1 2,6 12-2 0,8 7 8 0,-7-2-5 0,5 4 9 1,-15-11-8-2,2-1-4-1,-13-4-3 0,1 1-1 1,1-6 1 2,0 0 2-1,2 0 0-2,0 0-3 2,8 0 2 1,6 0-1-2,9 0 1-1,3 0-2 3,-6 6 1-3,7 2-1 3,-6-3 2-3,3 2 1 2,-4 6-2 1,-3-7 1-2,2 5 0 1,5-3 1 1,2 4-3-2,7 0 3 2,-4-11-3-2,-5 5 2-1,-1-6-2 0,-10 0-2 3,0 0 0-4,-4 0-2 3,-2 0 3 0,-4 0 2 0,-9 0-3-2,-1 0 5 7,-7 0-3-10,4 0 1 9,3 0 0-10,2 0-1 6,11 0 1 0,1 0-2 0,7-14 2-2,-1 4-1 2,-2-3 1 0,-6 11-1 0,4 2 0 1,-9 0 2-4,-8 0-1 3,4 0 0 1,-3 0 2-4,7 0-3 3,7-5 0 2,2-1 1-3,4 6-1-1,0-6 0 2,-2 6-1-1,-8-5 0 2,-5 5-1-4,-1-3-2 3,-4 3 4 0,6 0-1 0,1 0 1-2,0 0 0 2,0-5 0 1,6-2 1-2,4 2 1-1,3-7-3 3,3 4 2-1,-1-3-2-1,1 3 0-1,0-4 1 4,-3 6 2-4,-1-2 0 2,-8 2-2-2,5 1 0 3,-6-1 2-2,3 6-2 1,11 0 1-2,-1 0 0 3,-6-6 0-2,4 1 1 1,-6 2-2-2,-8-2-1 1,0 5-1 3,1 0 1-3,2 0-4-1,2 0 5 3,8-5-1-2,-1-2 1 1,-3-1-1-2,-3 3 1 2,-6-1 0 0,-1 0 0 0,-7-2 1 0,1 5 1-1,-3-1-2 0,0 4 0 1,3-5 0 1,4 1 0-4,-1-5 1 4,1 3-1-3,2-5 0 1,-2 5 1 3,-2-2-1-3,1 3 2 0,1-2 0-1,8 7-2 6,6 0 2-8,16 0-1 4,-4 0 0-2,2 0 0 2,-5 0-1 0,-10 0-2 0,-3 0 2-2,-11 0-3 3,-3 0 3-2,-13 0-1 2,-3 0 1-4,-5 0 1 2,1 0-1 2,2 0 0-2,2 0 1 0,7-5-1 1,8-7 1 0,3 4-1 0,-5 3 0-2,-7 5 1 2,-9 0 1 0,-10 0 2 0,-12 0-2-3,3 0 1 4,-1 0-1-1,8 0-2 0,11 0 0-2,6 0 0 3,14 0 0-1,4 0 0 1,4 0 0-5,-1 0 0 4,-5 0 0 0,1 0 0 0,-6 0 0-2,-2 0 0 3,4 5 0-2,4 3 0 2,1 4 0-3,-2-7 0 1,-2 7 0 1,0 2 0 0,-2-3 0-2,4-5 0 3,0 3 0-2,6-5 0 1,3 5 0-2,0 2 0 3,1 1 0-2,-7 1 0 1,0 4 0-2,-8-3 0 2,-2 3 0 0,-1-3 0 1,-4-2 0-3,-1-4 0 1,-6 3 0 0,-8-5 0 2,0 1 0 0,-8 5 0-4,-4 0 0 3,-1-4 0 0,-8-2 0-2,-1 0 0 2,-7 1 0 0,-1-3 0 0,-6-2 0-2,-3 5 0 3,-3-7 0-2,11 0 0 1,-4 0 0-2,12 0 0 2,6 0 0 0,0 0 0 0,7 0 0-2,1 0 0 2,-2 0 0 1,1 0 0-2,-16 0 0-1,-6 0 0 2,-10 0 0-1,-10 0 0 2,0 0 0-3,0 0-4 4,0 0 2-5,0 0-4 4,0 0 3-3,0 0-1 2,0 0 1 0,0 0-3 0,0 0 4 0,0 0-1-2,0-9-2 2,2-22-3 0,6-17-3-2,-3-22 7 2,-5-12-2 0,0-21 3 1,0-13 0-4,0-14 0 3,0 4 2-1,0 15-5 3,-9 14 4-4,-3 18-4 1,-1 15 3 2,5 8-2-2,-4 0 3-1,8-6-8 4,-6-8 10-4,-3-6-4 3,0-9 4-4,-2-1-5 3,6-5 5 0,1-1-4 0,3 21 4-2,5 9 0 2,0 26-2 0,0 23 1-1,0 0 2 0,0 13-1 1,0-2 0 0,0-4 0 0,0-5 0-2,0-14-2 4,-3 3 2-4,-1 2 0 2,1 10-1 0,3 5 3-2,-1 1-4 3,-2 0 0-2,-6-5 2 1,2 1-3-2,-3 3 0 2,0-7 2-1,5 5-1 2,-3-8 0-3,8 3 1 2,-3 7-2 0,3 0-1 0,0 5 4-1,0 0 1 0,0 0 0 1,-2 0 0 0,-5 0-1-3,-2 0-30 4,-11-3-36-2,-3-6-6 2,-13-4-1-2,-1-13-6 0,1 0-27 4,-3-16-7-8,10-2-7 4,25 19-47 3,4-1-238 2</inkml:trace>
    </iact:actionData>
  </iact:action>
  <iact:action type="add" startTime="54110">
    <iact:property name="dataType"/>
    <iact:actionData xml:id="d10">
      <inkml:trace xmlns:inkml="http://www.w3.org/2003/InkML" xml:id="stk10" contextRef="#ctx0" brushRef="#br0">19047 8947 196 0,'0'0'465'8,"0"0"-240"-1,0 0-87 0,0 0-34 2,0 0-32-3,0 0-25 1,0 0 4 0,61 3-3 2,-61-3 6-4,4 0-10 3,-4 0 2 2,0 0-1-4,0 0-9 0,-36 0-9 4,-25-8 50-4,-21-9-29 2,-15-2-18-2,-5-4 2 6,-7 1-5-4,2-10-6-4,-2 4-5 5,-4-8-2-3,0-7-6 2,3 4 3 1,0-5-2-2,6-5 0-1,4 7-3 2,3-3 2 4,15 6 1-7,11 5-6 2,3 6 3 1,13 9-3 0,6 4 1-2,1 0-1 0,12 0-1 4,-3 3 0-4,14 4-2 0,5 3 1 3,7 0-1 2,10-2 0-3,3 5-2-2,0 2-2 1,0 0 4 2,0-4 0-1,-5 4 0-3,5 0-2 3,0 0 0 0,-8-8-3-1,0-6-5 1,0 0-5 0,0-1 11-1,8 10 1-1,0 3 1 3,0 2 2-1,0 0-1-1,0 0 1 0,0 0 0 0,0 0 2 2,0-3-2-1,0 3-1 0,-1 0-2-2,-2-8-3 1,-10 4-2 1,1-7 1 1,-3 3 5-3,-4-1 2 3,6-2 0-2,1 1 0 1,-4-3-1-2,6 2 0 3,4 3-2-2,-3 3 4-1,5 2-1 2,-3-2 0 0,0-4 0 1,-6 3 0-4,-3-9-1 3,0 1-1 1,4 6 1-2,2-3 1-1,7 9 0 3,-1 2 1-2,1-4-1 1,3 4 0 0,0 0 4-2,0 0-1 1,0 0-2 2,0-5-1-1,0 5 0-2,39-6 0 2,17 4 0 0,17 2 2 0,10 0-2-2,4 0 5 2,0 13-3 0,-8 7 1-2,-5-3 0 2,-7 2 5 0,-14-6-1 0,-21-8 4-2,-13 0 4 4,-9-5-2-3,-10 3 0 1,0 5 6-3,0 1-5 5,-40 3-14-4,-24-2-3 2,-22-5 3 0,-6-5 3-2,-7 0 1 3,2 5-3-1,7-5 1 0,15 7-1-3,14-4-1 3,22-3-4 0,18 0 3 0,10 0-1-2,9 0 1 3,2 0-1-2,0 0 2 1,0 0 0-1,0 3 2 0,0 11 3 1,16 3 1-2,6 3-3 2,-3 4-2 0,8 2 1 0,14 2-1-2,18 12 1 2,11 2-2 1,-5-2 2-1,-5-5-2 0,-20-6-1 0,-19-12 0-1,-11-6-2 0,-10-9-2 0,0 3-40 0,0 5-99 0,0-8-133 2,-10 6-86-2</inkml:trace>
    </iact:actionData>
  </iact:action>
  <iact:action type="add" startTime="55710">
    <iact:property name="dataType"/>
    <iact:actionData xml:id="d11">
      <inkml:trace xmlns:inkml="http://www.w3.org/2003/InkML" xml:id="stk11" contextRef="#ctx0" brushRef="#br0">18470 9580 112 0,'0'0'740'8,"0"0"-538"-1,0 0-106 1,0 0-52-2,0 0-19 2,0 0-14 0,-90-57 65 0,31 49-6-2,-9 3-10 2,-15 0-12 0,-4 5-2 0,-4 0 5-2,-9-3-7 2,7-3 0 0,-4-5-15 0,-3-4-5-2,-1 1-7 3,-4-1 1 1,-8-1 6-5,3-1-2 2,6-2-3 3,4-1-7-4,3 1-3 1,2-2 0 0,5 2 3 1,-4 4-8 0,-1 1 4-1,3 6-5 1,-2 6 3-1,1-4-6 2,13 6 3-2,9 0-3-1,8-3 1 3,2 3 1-2,1-2-2 1,7-2 2-2,2 2 0 4,10-4 0-4,10-1-1 3,0 3 1-4,6-2-2 3,4-1 0 0,-1 7-1 1,-1 0 0-4,2 0 0 3,-2 0 0 0,3 0 1-2,0 0 0 2,8 0 2-1,-1 0-2 2,-1 0 0-4,-7 0 0 4,1 0-7-1,0 0 7 0,4 0-6-2,11 0 0 2,5-3-7-1,0-1 1 1,0-2 3 1,0-8 0-3,3-3 4 2,25-4 3 0,5-2 2-1,5 5 0 1,1 5 3-1,-4 4-2 1,4 4 1 0,-1 2 0-2,-2 0 1 1,7-4-2 2,2 3 0-2,3-5 0 0,-4-2 0 0,-2 3-2 1,-6 3 2-1,-13 1-1 1,-6 4 1 0,-11 0 6 0,-6 0 5-3,0 0 2 4,0 0-8-2,0 0-6 2,0 0-2-1,-16 0-4 0,-27 21 5-2,-14 4 1 2,-6 2 2-2,-6 5 0 2,0-4-3 0,8 2 2 1,4-6-2-2,11-7 0 0,18-4 1 1,13-7 0-1,7-6 0 1,8 0 0-2,0 0 0 2,0 0 4 0,21 13 8 0,15 9 9-2,17 12 3 2,4 0-11 1,-1 0 13-3,5-6-5 1,-4-8-7 1,-9-7-6 0,-16-5-6 0,-15-6-1 0,-13-2-2-2,-4 0-1 2,0 2-19-1,0 13-78 0,0-4-129 1,0 8-147 0</inkml:trace>
    </iact:actionData>
  </iact:action>
  <iact:action type="add" startTime="56958">
    <iact:property name="dataType"/>
    <iact:actionData xml:id="d12">
      <inkml:trace xmlns:inkml="http://www.w3.org/2003/InkML" xml:id="stk12" contextRef="#ctx0" brushRef="#br0">18285 10410 657 0,'0'0'138'4,"0"0"12"5,0 0-51-1,0 0-20-1,0 0-7-2,0 0-7 5,-466 0 11-4,381 21-19 2,-11 3-5-2,-1 0-7 2,-3-1-13 0,-7-4-11 0,-3-1-14 0,-5 0 1-2,5-1-5 2,1 0-2 0,2 3-1 2,3 4 1-5,2-5 6 3,2-3 1 0,0 3-1-2,9-4 2 3,10-3-4-2,8 8-1 1,9-7 0-1,4 4 0 0,0 0-2 2,7-2-2-1,2-5 0-3,2 0 1 3,17 0-1 1,0-3 1-1,9-7 0 1,5 3-1-5,5-3-1 4,1 0 1 0,10 4 0-1,-4-4 0 0,6 0-1 1,0 0 0 0,0 0 0 0,0 0 1-2,0 0-1 1,0 0 0 2,0 0 1-2,0 0-4-1,0 0 0 2,0 0 1 0,0 0-7-1,0-4 4 0,0-23 1 2,10-1 5-1,17-6 0-2,13 4 2 4,3-5 0-5,3 1-1 2,2 2 1 3,5-5-1-4,-3-5 0 2,1 2-1 0,-2 6 1 0,-11 7-1-1,-6 9 1 0,-15 9 5 2,-10 4 0-2,-7 5 5-1,0 0 0 2,0 0-5 0,0 0-6 0,0 0-3-2,-2 0-4 2,-36 17 2 1,-16 22 5-4,-5 3 4 3,-12 11-1 0,-2 4 0 0,8-6 0-1,3-6-3 0,11-6 0 1,10-7 0 0,15-8 1-2,13-4-1 3,10 0 1-2,3-7 4 2,0 8 7 0,0-1 36-5,16 1-13 4,15 3-6 1,6-7-10-2,13 2 3-1,3-6-4 2,21-1 9 0,6 0 0 0,1-8 3-2,-5 0-4 2,-23-4-8 0,-18 2-2-2,-22-2-3 3,-10 3-10-2,-3-1-3 1,0 2-1-2,0 5-10 3,-23 8-30-3,-11 10-105 3,10-10-123-4,-2 5-147 3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act:action type="add" startTime="4492">
    <iact:property name="dataType"/>
    <iact:actionData xml:id="d0">
      <inkml:trace xmlns:inkml="http://www.w3.org/2003/InkML" xml:id="stk0" contextRef="#ctx0" brushRef="#br0">12259 8163 225 0,'0'3'167'9,"0"-3"-44"2,0 0 28-7,2 0 7 1,0 4-27 5,-2-4-46-4,0 2-18 3,0-2-7-3,0 0-7 3,0 0-6-2,0 0-18 0,0-26-14 2,0-24 16-2,0-19 17-1,-2-12-23 2,-3-1-2 0,-2-12-1 0,7-5 1 0,0-6 2-1,0-9-1 2,0-4 1-2,0 0-1-2,0 4-2 3,0 7-2 1,0 9-9-1,0 10 2-3,0 11-2 3,0 16-2 1,0 8-3-4,0 14 0 4,0 11 5 0,0 8 7-2,0 6 3-1,0 2-2 1,0 2-7 1,0-5-4 0,0 5-3-1,0-3 0 3,0 2-2-4,0 3 3-1,0 0 0 4,0-1 3 1,0 1 13-4,0 4 1-1,0 1 8 4,0 3 2 0,0-1-9-3,0 1 1 0,0-4 4 4,12 2-3-2,14-4 2-2,11-5-24 0,11 0-4 5,7-1 0-5,8 2 0 2,3 0 0-2,-1 3 0 4,-1 0 0-4,9 6 0 2,8 1 0 0,15 0 0 0,5 18 0-3,15 19 0 3,9 7 0 0,12-1 0 1,3-4 0-3,0-2 0 3,1-7 0-2,-9-6 0 1,13-11 0-1,11 2 0 0,14-6 0 2,11-1 0-2,6-6 0 0,-6 1 0 0,-4 1 0 1,-5-4 0 0,1 10 0 0,1-2 0-2,-6-2 0 1,-1 0 0 4,-5-4 0-5,3-2 0 0,-1 0 0 3,-7 0 0-3,1 0 0 1,-6 0 0 1,28 0 0 2,-15-5 0-2,-11-1 0 1,-14 0 0-1,-34 4 0-1,4-6 0-1,-1 3 0 4,0-8 0-4,2 2 0 4,-1 5 0-6,2 4 0 4,0 2 0-2,-1 0 0 2,-5 0 0 0,1 0 0 1,-1-12 0-2,0-1 0-1,4-8 0 3,5 1 0-1,8 4 0 5,9-3 0-13,7-1 0 8,-4 1 0 0,-8 2 0 0,-9-6 0-2,-5 1 0 2,0-1 0 0,-6-1 0 0,-3-3 0-2,1 2 0 2,-10 6 0 0,7-4 0 0,-2 11 0-2,-3 2 0 3,6 3 0-2,-2 2 0 1,2-3 0-2,7-4 0 4,-5-3 0-5,-5 2 0 1,-3 0 0 3,-6-8 0-2,5 7 0 1,1-6 0 0,0 3 0 1,3 9 0-4,9 0 0 4,0 6 0-1,-1 2 0-2,5 0 0 1,11 0 0 1,5 0 0 0,11 0 0-2,12-3 0 3,1-1 0-1,6 4 0 0,11 0 0-2,-2 0 0 2,1 0 0 0,-3 15 0 1,-5-1 0-4,-1-6 0 2,-9 1 0 1,-4-9 0 1,-20 0 0-4,-11 0 0 5,-14 0 0-3,-2 0 0-2,-3-5 0 6,-6-11 0-5,-3 3 0 1,-6 5 0 2,-8 2 0-3,-3 0 0 1,-2 4 0 2,-2-1 0-1,-6-3 0-2,-5-8 0 2,-2 3 0-1,0-7 0 2,-7 10 0-3,3 3 0 2,0 5 0 0,7 0 0-2,10 0 0 2,-1 0 0 2,2 3 0-4,-4 3 0 0,-4-2 0 2,-4 1 0-1,-11-5 0 1,-16 0 0 0,-10 0 0-1,-18 0 0 1,-1 0 0-1,0 0 0 1,0 4 0-1,0 0 0 1,0-2 0 0,0 5 0-1,0 8 0 0,8 17 0 1,3 15 0-1,9 15 0-1,1 7 0 2,3 0 0 3,3 7 0-4,-10-1 0-1,3 5 0 1,-8 2 0 0,-3-5 0 2,-1 9 0-1,-2 0 0-2,-6 4 0 1,1 8 0 1,-1-2 0 1,0-7 0-3,0-2 0 2,-1-7 0 0,-25-2 0 0,6 7 0-2,-1-3 0 1,5-10 0 2,3-8 0-3,9-13 0 2,-3-11 0-1,2-1 0 1,1-6 0-2,1-2 0 5,-4 1 0-6,1-15 0 3,2-1 0 1,-1-4 0-4,0-11 0 4,-6 3 0-1,-4-4 0 0,-9 0-4-3,-9 0 2 4,-11 0 1-2,-8 0 0 2,-16 0 1-4,4 0 0 3,-1-4-1 1,-2 3 1-4,5-6 1 4,7 4-1-2,-1 1 0 2,3 2 1-2,6 0-1 0,-7 0 1 1,0 0 0-1,1 0 1 2,-7 0-2-3,2 2 1 1,-8 9 1 2,-4 5-2-1,-4-5 0-2,-3-2 0 2,-1-4 0 0,5 0 0 0,7-2 0-3,5 5 0 3,4 1 0 1,1-1 0-3,8 3 0 2,5-3 0 1,6-1 0-2,0-2 0-1,5 1 0 3,4-4 0-3,4 2 0 3,8 1 0-3,-3-5 0 3,1 3 0-3,-1 2 0 2,2 0 0 0,-3-2 0-2,2 1 0 3,-3-4 0-2,-1 3 0 2,-4-1 0-4,-2-2 0 3,-2 0 0 0,-9 0 0 1,2 0 0-3,-6 0 0 2,-5 0 0 0,3 0 0 0,-7 0 0-2,0 0 0 2,0 0 0 0,-12 0 0-2,3 0 0 2,-7 0 0 2,4 0 0-5,-10 0 0 2,0 0 0 0,-3 0 0 2,-7 0 0-1,-1 0 0 0,-4 0 0 0,-3 0 0-3,0 0 0 3,2 0 0 1,-1 0 0-3,3 0 0 1,4 0 0 2,2 3 0-1,3 6 0-2,-1-4 0 1,-1 0 0 1,-6 1 0 0,-3 3 0-2,-10 2 0 3,-6 3 0-2,-4 3 0 1,-3-3 0-2,6-3 0 3,-11 1 0-2,-6-12 0 2,-7 0 0-3,-1 0 0 2,0 0 0-1,9 0 0 2,6 0 0-3,7 0 0 2,7 0 0-1,7 0 0 2,-1 0 0-4,4 0 0 4,-3 0 0-2,11 0 0-1,2-2 0 3,-1 2 0-2,7 0 0 1,-1 0 0-1,3 0 0 0,4 0 0 2,1 0 0-2,-7 0 0-1,6 0 0 5,-1 0 0-6,4 0 0 4,-2 0 0-4,6 0 0 3,-13 0 0 0,-2 2 0 1,-14-2 0-2,-7 0 0 0,-12 2 0 0,8 1 0 1,3 0 0 3,5 0 0-6,5-3 0 1,1 0 0 2,1 0 0 1,7 0 0-3,0 0 0 2,3 0 0 0,2 0 0 0,0 0 0-2,3 0 0 2,3 0 0 0,-4 7 0 0,1 14 0-2,-3 2 0 2,-4 1 0 0,-3 2 0 0,-6-7 0 0,-3 1 0 0,-4-8 0-2,6-4 0 2,-4 1 0-2,8-2 0 2,2 3 0 0,4 1 0 0,-3-1 0-2,0 6 0 2,1-3 0 0,6 2 0-2,5-5 0 2,4-3 0 1,-1 3 0-2,0-7 0-1,-2-3 0 2,-5 0 0 0,0 0 0 0,5 0 0-2,0-13 0 1,-2-4 0 3,2 2 0-4,-1 6 0 2,-5 5 0-1,1 4 0 0,-5 0 0 2,-7 0 0-2,-4 0 0 2,-9 0 0-3,-12 0 0 0,-13 0 0 1,0 0 0 2,1 0 0-1,-4-4 0-1,6 1 0 1,3 1 0-2,-4 2 0 3,7 0 0-1,0 0 0 0,1 0 0-2,1 13 0 3,5 2 0-2,-3 1 0 2,8-6 0-3,1 0 0 1,11-5 0 0,2 4 0 2,14-3 0-3,8 0 0 2,5-4 0 0,7 0 0 1,7-2 0-5,0 0 0 4,7 0 0 0,2 0 0 0,5 0 0 0,1 0 0-2,2 0 0 3,4 0 0-1,1 0 0-2,4 0 0 2,0 0 0-1,7 0 0 2,11 0 0-4,0-2 0 4,6 2 0-1,0 0 0-1,0 0 0-1,0 0 0 4,0 0 0-4,0 0 0 0,0 0 0 3,0 0 0-1,0 0 0 0,0-2 0-3,0-2 0 4,0-15 0-1,0-14 0 1,0-13 0-4,0-11 0 5,-2-3 0-4,-3-6 0 2,-2-11 0-3,7-14 0 4,0 3 0-1,0 10 0-1,12 13 0 1,14 18 0-1,-10 16 0 1,-2 5 0 0,-4 8 0-3,-4 5 0 4,1-6-22-2,6-3-93 2,-10 19-97-2,0-9-164 0</inkml:trace>
    </iact:actionData>
  </iact:action>
  <iact:action type="add" startTime="11888">
    <iact:property name="dataType"/>
    <iact:actionData xml:id="d1">
      <inkml:trace xmlns:inkml="http://www.w3.org/2003/InkML" xml:id="stk1" contextRef="#ctx0" brushRef="#br0">26033 16044 341 0,'0'0'184'7,"0"0"-64"0,0 0-18-1,0 0-28 2,0 0 4-3,0 0 22 3,0 0 1 2,0 37 6-4,0-37-24 0,0 2 7 4,0-2-22-4,4 0-17 2,-4 0-14 2,0 0-16-6,1 0-5 4,-1 3-10 2,8-3-3-6,-6 0 1 4,12 0-2 2,1 0 6-4,6 0 4 0,2 0 5 4,2 0-6-2,2-12 1-1,2-1-3 0,2-4-1 1,-1 2-2-2,6 2-5 4,-2-1 1-3,-4 5-2-1,-4 1 1 2,-1 5 3 0,1 3-3-2,-3 0 2 2,2 0 3 2,4 0 2-6,-2 0 1 4,5 5 4 2,6 15 1-3,-1 2 1 0,4 3 4 1,4 2-5 0,-4-3-4-3,5 1-3 4,-3-7-7-2,2-4 1-1,5-6-2 3,-4-3 1-2,8-1-2 0,-9-1 0 0,-6 5 2 3,-3-3 0-5,-8 6 1 4,-4 3-1 0,4 1 1-3,-11 7 0 1,3 1 0 1,-5-2 5 0,4-3-5-1,-5-5 1 1,9-7 1-1,1-6-3 0,9 0-3 1,3 0-2 0,5 0 3-3,2-13-3 3,8-14 3 3,3-3-1-6,-5 6 3 2,-6-3 0 2,-2 14 0-2,-13 1 3 1,-5 10-2 2,-10-1 3-6,-6 3-1 4,6 0 0 2,-1 0-1-6,2 0 1 4,4 0 1 1,2 0 0-2,0 0-2-1,0 12 3 8,-4-5-3-7,0-1 1-1,2-6-3-3,8 0-1 11,3 0-4-12,16-12-2 6,5-18 1 0,4-5 6-2,-7 8 0 2,-10 7 0-1,-5 13-1-1,-16 0 1 3,-1 7 4 3,-5 0 0-10,-3 0 2 6,5 0-1 2,-1 0 3-5,7 7-7 2,2 3 0 2,0 4 2-2,3-2-1 1,-2 1 0 0,-1-4-2 0,0 2-1-3,-1 1 1 4,4-4 2-1,8-3-2-2,8-5-3 3,13 0-7-1,0 0 8-2,9-8-3 1,0-11 2 2,-6 1 3-3,-3 1 0 3,-4 4 5-1,-16 4-5-2,1-1 0 2,-10 3 0-1,4-3-2 0,-10 7-1 1,0 3 3 2,2 0 2-4,-4 0-1-1,8 0 4 6,0 13 1-6,3-1-1 3,0 7-4 0,-1-2 0-1,2 0-1 0,5-4 0 3,2 0 0-2,3-5 0-3,7-6-4 3,2-2 2-1,2 0-2-1,-2 0-4 3,-2 0 2 1,4-13 2-5,1-10 2 4,2 1-1-1,-2-1-3-2,-5 3 6 2,-5 3-1-1,-10 9 1-1,3 3 0 2,-5 5 1 0,6 0 4-2,-2 0-3 2,-2 0 2 3,4 7-2-7,2 3-2 5,-2-3-2-1,8 6 2-2,-2-6 0 2,-3 5 1 0,5-4 0 0,2 1 0-1,2-4-2 0,7-1 0 2,5-4-1-2,1 0-1-1,3 0 0 3,-8-4 1-4,-6-1 0 4,-7 1 2 1,-6 4 1-6,-5 0 0 5,-3 0 3 0,1 0-1-3,4 0-1 1,-1 5-1 4,11 7-1-7,-2-7-2 4,2 8 2 2,5 4 0-3,5 5 0-1,-2-3 0 1,2-5 1 2,2-7-1-4,4-7 0 4,4-4-8 0,8-32-4-5,0-3-9 3,3-1-5 4,-4 6 18-6,2 9 5 4,-9 8 2 0,-2 4 1-4,2 4 3 2,-5 1 1 4,-9 5-2-7,-2-3-3 4,-9-5 1 2,-4 1-1-5,-7 5-8 4,-5 1-20-2,-4 4-15 1,-9-8-7-1,-4 3-34 0,-3-3-41 1,0 3-111-2,0 5-312 3</inkml:trace>
    </iact:actionData>
  </iact:action>
  <iact:action type="add" startTime="14850">
    <iact:property name="dataType"/>
    <iact:actionData xml:id="d2">
      <inkml:trace xmlns:inkml="http://www.w3.org/2003/InkML" xml:id="stk2" contextRef="#ctx0" brushRef="#br0">25732 15703 441 0,'0'0'133'8,"0"0"7"0,0 0-49-3,0 0-40 4,0 0-6 1,0 0 6-7,-443 0-6 5,359 0 7 2,-3 0-23-2,-10 0 4-2,3 0 9 0,-17 0-8 4,7 7 7-4,-6 6-10 0,0 2-2 4,8 2-2-4,5-7-11 4,1 1-8 2,9 0-3-11,0 2-3 8,1-9 1 0,-7 5 1-2,4 8-1-3,-3-6 4 4,5 4 4 3,5-7 8-5,6 1-6 0,5-4 0 4,4 3-8-5,0 0-2 2,8 1-1 3,5-1 1-4,3-1 3 2,2 0-5 2,-2-4 0-6,-2 0 0 4,-7 3 1 1,-1-6-1-2,5 0 3-1,1 5 4 4,3 1 4-3,1 9 1-2,0-6-5 4,5 6 1 1,-1-3-7-6,4-4 0 3,2 1-1 3,1-1-1-4,1-5 0 2,2-1 1 0,0 1-1 0,-4-3 0-3,-1 0-1 3,-6 4 1 0,5-4 0-2,-2 0 0 2,0 1-2 3,10 3 1-7,-11 4-1 4,7-3 2 2,1 2-1-4,5-2-1 1,-1 3 0 2,7-1-2-1,-2-2-7-2,1 3 3 1,1-4 5 2,0-2 1-3,7-2-1 2,4 0-10 2,6 0-9-6,9-9-2 4,-2-1 2 0,3-10-1 1,0 10 6-3,0 3 6 3,4-1 4-2,22-1 7-1,8-6 0 2,16-4-1 0,17-15 1-2,10-2-1 3,7 1 2 0,-2 4 2-4,-13 11-1 3,-10 13 3 2,-18 1 8-5,-11 6 7 1,-10 0-3 2,-12 0 4 0,0 0 1-1,-8 0 0 0,0 0 0 3,0 0-11-5,-20 6-11 3,-25 13 1 1,-13 5 7-3,-9-6 1 2,-1 2-7 2,-1 0-1-4,5-1-2 1,4 1-2 1,4 3 0 0,4 0 1-2,-2-2 0 2,8 3 2-1,1-2 1 0,9 0-1 1,4-5-1 2,11-4 0-5,11-3 1 2,4-7 2 3,5-1 1-3,1 0 1-2,0 8-4 4,35 1 2-1,27 3 29-1,16-1-16 1,18-1 19 0,21-7 11-1,1 1 3 0,-4-2-3 2,-14 0-7-4,-23 0 7 4,-20-2-6-1,-27 5-18-2,-12-7-10 1,-10 2-4 2,-8-2-7 0,0 0-1-6,0 5-11 7,0 1-23-1,-36 5-79-3,-20 2-96 2,19-6-29-1,1 3-348-1</inkml:trace>
    </iact:actionData>
  </iact:action>
  <iact:action type="add" startTime="19342">
    <iact:property name="dataType"/>
    <iact:actionData xml:id="d3">
      <inkml:trace xmlns:inkml="http://www.w3.org/2003/InkML" xml:id="stk3" contextRef="#ctx0" brushRef="#br0">32467 16263 27 0,'-19'11'197'7,"12"-5"-39"1,3 2 5-2,-5-3 21 2,5 3-64 3,1-4-39-6,-2-1 11 1,5-3-19 4,0 2-13-4,0-2-6 2,0 0 10 0,-4 3 4 0,0-3-10-2,-8 6-13 3,-4 0-11-2,-10-1-8-1,-4 1-8 2,-18-4-2 0,-15-2-1-2,-8 4-3 2,-10-4 9 4,-1 3-4-8,5 2-1 5,0 0 1-1,6-2 0 0,6 2-9-3,-1 7 1 2,0-4 4 2,-7-2 7-1,-1 3 0-1,0 0-2-2,-2-5-6 5,5 5 2-3,1 2-5 1,2 1-4-1,8 1 6 2,4 2 4-3,2 2-6 2,6-10 0-1,-8-1 2 1,2-6-6-1,-2 0-3 2,-4 0 0 0,8 0-1-5,-4 0 1 4,0 0-2 0,4 0 2-1,-4 0 1-1,-5 0 0 2,-6 0-2 1,-7 0 0-2,-1 0 2 0,-6-13-2 0,1-7-1 4,0 0 1-6,3 3-1 1,5 0 1 2,-1 10 2 2,1 0-3-5,1 7-1 4,-6 0 1-2,3 0 0 1,-8 0 0-1,0 0 0 0,-5 0-1 3,-2-11 1-5,-6-11 0 2,6-3-1 0,0 2 1 3,1 2 0-4,2 4 1 3,-10 10 1-2,9-4 2 2,2 5-1-2,-8 3 3-2,6 0-2 4,-3 1 0 0,-1 2-1-3,1-3 3 0,3 1 0 3,3-5-5 0,3 5 3-3,-2-2-4 0,2 4 1 4,1-2 1-4,-5 2 0 0,1-2-1 4,6-5 2-1,-1 4-3-4,4-2-3 3,5-3 3 0,2 8-2 0,7 0 1 0,2 0 1-1,5 0 0 3,8 0 0-7,-6 0 1 5,10 0-1 0,-2 0 1 0,4 0 0-2,-2 0 0 2,1 2 0 2,-3 4 0-4,-2-6 3 0,-2 5-4 2,-1-5 0 2,-2 3 1-4,-5 6 3 0,-4-1-4 2,2 4 1 0,-5-4 1-2,3 3-1 3,-1 1 0 0,2-4 0-3,-2 2-1 0,1-3 3 2,0 1-2 1,-7-2 0-4,-3 5-1 4,-1-3 2-1,2 4-1 1,-4-4 1-3,-6-3 0 0,2-1 1 4,-16-2 0-1,2-2-2-4,-9 0 2 2,-2 0-2 2,2 0-2-3,3 0-1 2,-3 0 0 0,-1 0 2 0,-11 0 0-2,-3 0-2 4,-2 0 2-4,-9 0 0 2,1 6 0-2,1 0 0 2,0 2 3 1,4 1-2-4,0 0 5 3,2-5-3 1,5-4 0-2,2 0 0-1,-2 0 2 4,4 0-5-4,-10 0 4 1,-14 0-3-1,1 0 1 3,-10 0 0 2,-3 0 0-6,0-4-2 1,-10 4 0 2,0-9-2 1,-9 0 0-4,3 1 1 3,1-1 2 1,5-1-1-2,5-2 2-1,2 0 1 1,4 4-3 1,14-5 1 1,2 4 3-2,5-1-3 0,8-7 2 4,2 10-2-7,3 1 1 5,9 6-1 0,1 0-1-3,7 0-1 1,5 13 1-1,-1 11 2 4,-2 1 1-2,-11-5 4-1,-9-3-6-1,-11-3 1 4,2-12-1-4,-5 1 0 1,5-3 1-1,12 0-1 4,8 0 0-5,8 0 1 3,8 0-1 1,7 0 1-2,9 0 2-1,1 0 0 0,13 0-2 4,9 0-2-1,13 0 2-4,9 3-1 3,15-3-1 3,3 0 2-5,2 0-2-1,3 0 0 4,-10 0 1-1,-4 0-2-3,-8 0 1 4,-3 0-2-1,-1 0 3-1,2 0-2 0,5-8 2 1,1-1-2 0,-5 0 1-2,-1 4 0 1,-10-3 0 4,-5-4-1-5,-4 4 1-1,-1-3-1 4,11 5 1 0,4 1-1-4,20 5 0 3,9-3-2 3,0 3 2-4,0 0 1 0,0 0 1-2,0 0 2 5,0 0-3-2,0 0 4-3,0 0-3 4,0 0-1-1,0 12-2-2,4 3 0 1,5 3 2 2,6 4 0-1,-2-2 0 2,0-5 1-6,-6 2-1 4,3-10 1 0,-3-1-3-1,-1 1 4 0,0 0-1 1,-2-2-1-2,1 7-1 2,-3-7 0 0,10 10 2-3,-3-5-2 4,-3 2 2-1,4-1-2 1,-6-2 2-4,-1 5-1 3,7-3 0 1,0 17 0-4,-1 8 0 4,1 18-3 0,0 15 0 0,-5 16-1-6,2 5 4 5,2 7-1 2,-2-6 2-2,-3 0 1-2,5-5-1 2,-6-9-1 0,-3-5 0-2,0-8 0 0,0 5-2 4,0-7 1-1,0-6 1-4,0-6 0 3,0 2 1 1,-7-13-1-5,2 8 1 6,4-5 1-2,-5 2-1-2,-1 3-1 1,4-12 0 1,0-3 1-1,3-18-1 0,0-9 1 0,-4 1 1 4,1 0-1-5,1 7 0 0,2 2-1 2,0 7 0 1,0-2-1-5,0-7 2 5,0 5-2 1,0-9 2-4,0-5-3 0,0-4 2 4,0 0 0-1,0 0 0-4,2 0-1 3,14 0-1 0,8 0 0 0,5 0 2-3,9 0 2 4,8 13 1-2,11 6-2 0,12 3 1 1,13 1 0 0,5-1-1 0,7-2-1-1,3-3 1 0,-6 2 6 2,2-6-7-5,-6-1 0 5,-6 1 0 2,-1-6 0-6,0-7 0 1,-4 0 0 2,4 0 0 2,-6 0 0-4,3 0 0 1,-3-5 0 0,-3-5 0 4,-5 5 0-8,-2 5 0 5,6 0 0 0,-2 0 0 0,12 9 0-1,8 14 0 0,-2 2 0 3,5-5 0-2,-1 0 0-1,-5-3 0 1,-1-10 0 0,-2-1 0-1,-1 0 0-1,4-6 0-1,2 0 0 5,7 0 0-3,6 0 0 1,5 0 0 0,2-6 0 0,2 0 0-1,0 6 0 0,2 0 0 1,-2 0 0 0,-2 0 0-2,3 0 0 2,0 6 0 0,-2-6 0-2,-1 6 0 2,6-1 0 0,4 1 0 0,8 9 0-1,-2-6 0 0,5 6 0 2,-2 5 0-2,-3-3 0-2,-4-9 0 3,-1 3 0 0,5-11 0-1,-6 0 0 0,6 6 0 3,-2-6 0-3,2 0 0-1,3 0 0 2,10 0 0 0,0 0 0-1,9-6 0-1,-4-1 0 6,-5 0 0-5,-1 2 0-4,-4 0 0 7,5 5 0-1,-7 0 0-3,7 0 0 2,-8 0 0 0,1 0 0 1,-5 0 0-4,7 0 0 1,-1-7 0 5,2 2 0-6,1 2 0 3,1-2 0-1,-7 5 0 2,1 0 0-3,-2 0 0 2,-6 0 0 2,-8 0 0-4,-15 0 0 0,-13 0 0 2,-11 0 0 1,-5 0 0-4,1 0 0 3,1 0 0 0,0-12 0-1,2-8 0 0,5 7 0 0,-2 1 0 4,-1 7 0-7,-3-1 0 4,2-2 0 1,-5 3 0 0,-2-2 0-4,1 7 0 2,-6 0 0 4,10 0 0-6,9 0 0 2,8 0 0 2,9 0 0-2,3 0 0 0,9 0 0 1,4 12 0 0,-1-4 0-2,1 9 0 1,-9-11 0 2,0 7 0 1,-1-8 0 0,-3-1 0-8,2-4 0 6,7 0 0-1,8 0 0 0,18 0 0 4,8 0 0-6,8 0 0 1,-6 0 0 2,-4 0 0 2,-5 0 0-5,0 0 0 1,0 0 0 5,5 0 0-3,-5 0 0-4,5-9 0 5,-3-4 0 0,-7-4 0-3,-9 11 0 0,-16-2 0 4,-19 3 0-5,-9-2 0 4,-8 2 0-1,-11 0 0 0,-7-2 0-3,-4 4 0 5,-7-2 0-3,2 0 0-1,-1-2 0 3,8 7 0 0,-1-8 0-5,5 3 0 3,1 0 0 4,4-2 0-3,-5 7 0-3,-9-8 0 2,-9 6 0 3,-16-1 0-4,3 3 0 0,-4 0 0 4,-6-6 0-5,0 6 0 4,-8-6 0 1,-2 6 0-6,4 0 0 4,6-7 0 0,0-1 0 0,-1 3 0-2,-4 1 0 2,-5 4 0 3,-3 0 0-9,0 0 0 7,0 0 0 1,7-8-6-5,9-2-15 2,12-10 5 3,12 1 3-4,14-6 7 1,-6 5 5 1,-9 8 1 1,-10 2 0-1,-14 7 1-2,-10-3-1 2,0 6 0-2,-5 0 0 2,0-17 0 0,0-13-6-2,-10-15-12 2,-24-20-5 1,-6-3 21-2,2-9 1-1,3-1 2 3,13 1-1 0,-1-2 1-2,16-3 0 2,-2 6 0-2,9-6 0 15,0 1 0-20,0-6-1-2,0-3 1 3,0 0-1 4,0 6 0 4,0-4 0-7,-3 7 0 5,3 11 0 0,0 11 1-3,-1 14 0 2,1 2-2 0,-3 5 1 0,-6-5 0-2,2-8 0 2,-6-1 0 0,-7 3 0-2,2 1-1 3,4 15 1 0,-2 8 1-5,3-2-1 6,10 10 0-3,-6 4 1-2,6-4 0 2,-1 10-1 4,0-2 1-5,4 3 0 2,0 4 0 0,0-2 0 0,0 4 0-2,0-6-1 2,0 1 2-1,0-12-2 0,0-3-2 2,0 1 1-2,0 5-6-1,0 2-50 2,-3 12-112 2,-4 0-96-4,-4 0-179 0</inkml:trace>
    </iact:actionData>
  </iact:action>
  <iact:action type="add" startTime="23864">
    <iact:property name="dataType"/>
    <iact:actionData xml:id="d4">
      <inkml:trace xmlns:inkml="http://www.w3.org/2003/InkML" xml:id="stk4" contextRef="#ctx0" brushRef="#br0">27604 7264 386 0,'0'0'296'7,"0"0"-130"-1,0 0-40 4,0 0-26-5,0 0-26 4,0 0-24-3,0 0 17 1,-20-2 4 0,31-35-3 1,34-13-16 0,20-10 1 0,15-2-14 0,20 0-17-2,12 3-1 2,5 5 8 0,-1 10-5-1,-3 5 4 2,-11 10 3 4,-11 5-1-11,-11 7-11 4,-17 2 0 3,-16 7 2-2,-20 5-9-1,-12 1-2 2,-14 2 2 0,-1 0-4 1,0-3-8-4,-4-9-1 5,-61-10-7-4,-37-10-4 2,-37-3 12 0,-17-7 0 1,-21 2 2-4,3 0 0 3,4 4-2 0,3 2 2-1,15 6-1 0,12 7 1 2,24 8 1-2,32 8-3 2,34 5 0-4,29-2 0 3,18 2-2 0,3 0 2-1,0 0 2 0,49 7 3 1,29 50 10 0,29 27-5-2,1 20-6 2,0 11-3 1,-9-1 1-4,-9-8 8 3,-9-12 3 2,2-5-3-4,-6-5 9 2,-9-13-8 0,-12-9-6-2,-17-27 1 8,-17-18-6-12,-13-17 3 6,-2 0-3-3,-3-39-1 5,5-53-5-4,-3-36-2 1,-2-35 7 0,1-20-2 2,-5-7 3-3,0 4 0 2,0 17-1 0,0 29-2 0,0 36 3-1,0 34 0 3,0 30-3-5,0 27 3 3,0 13-3 0,-9 0 2-2,-17 2-2 1,-19 37-4 3,-12 21 5-5,-11 21 2 2,4 23 1 4,-4 24 6-5,2 17-4 1,6 11 8 2,1 2 1-4,7-8-2 5,-1-24-2 1,10-22-5-4,10-32 2-3,2-18-3 3,11-20-2 1,7-12-2-2,8-5 0 2,3-4-4 0,2 0-12-3,0-2-29 4,0 4-49-2,0 10-67 2,0-20-75-2,0 7-112 2</inkml:trace>
    </iact:actionData>
  </iact:action>
  <iact:action type="add" startTime="26208">
    <iact:property name="dataType"/>
    <iact:actionData xml:id="d5">
      <inkml:trace xmlns:inkml="http://www.w3.org/2003/InkML" xml:id="stk5" contextRef="#ctx0" brushRef="#br1">15831 16301 432 0,'0'0'87'7,"0"0"-67"0,0 0-11 1,0 0 19-1,0 0-8 1,0 0 64-2,-25 37 10 2,2-17-17 0,-6 3-6 0,-2-4-4 0,-5-5-24-2,-4 3-15 3,-11-9-6-2,-6 4-2 2,-9 0-4-4,-8-12 0 3,-10 5 0 0,-6-5 8 2,-4 0 2-5,-9 0-2 3,-5 0-8 1,-2-12-7-2,3-7-4-1,0 2-1 2,13 4 5 0,5-11 1-2,8 4-7 3,6 7-2-2,-5-1 4 1,0 8-2-2,-7 6 27 2,0 0-11 1,-1 0-3-2,-5 0 1-1,3 12 8 3,-4-4-8-1,4-3-11 0,3-5-3-3,3 0-2 3,0 0 1 0,-2 3 0 0,2 6-1-2,-4 5 3 4,-2-3-2-4,3 4 1 2,0-11-2-2,-6 2 1 2,8 1-2 0,-11-7 4 0,-1 0-3-2,-4 0-1 2,-5 0 0 0,-2 0 1 0,1 0-2 1,7 0 0-3,0 0 0 1,-1 0-1 2,1 0 2-2,-5 0 0-1,10 0 2 2,6 0-2 0,5-17-1 1,3-4 0-3,4 2 1 1,2 2 0 1,2-1 0 0,5 16 0-2,-1 2 2 2,2 0-2 0,2 0 1 0,1 0 0-2,-4 0-1 2,3 0 0 0,4 0 0 1,-9 0 2-4,3 0-3 3,-9 0 2 0,-7 0-2 0,-8-5 2-2,-17 5 1 3,-2 0-2-2,-4 0 1-1,-2 5-1 3,-5 15 0-2,1-8-2 2,-7-2 1-5,-7-1-1 4,2-9 4 0,-4 0-3 0,7 0 1-2,3 0 0 2,1 0-1 0,6 0 3 0,2 5-2-2,0 16 1 3,2-4-1-2,2 3 1 1,-7 4 0-2,2-10 0 3,-9-3-1-2,-11-9 1 2,-3-2 1-3,1 0-4 3,-4 0 2-3,4-15-2 3,-8-2 1-3,1 5 0 2,-3 5 1 0,6 6 1 0,11-3-1-2,-1 2 0 4,14-9 0-3,-2-4 1 0,2-2 0-2,-3-5 0 6,1 0-1-5,-5-3 1 1,-14 1-1-1,-8 8 0 2,1 7 5 1,-3 7-5-2,0 2 0-1,5 0-1 3,-5 0 0-2,3 0 1 2,-5 0 0-4,9-11 0 3,4-3 0 0,2 9 1 1,4-4 1-4,7 9-2 3,-1 0 2 0,8 0-1 0,-10 0 2-1,-1 0-1 1,-10 0-2-1,-9 0 0 1,3-15 4-2,7 1-3 3,9 3-1-1,23 3-1 0,9 8-1-3,22 0 4 4,13 0-2-2,27 0 1 2,14 0 0-3,12 0 5 1,11 0-3 1,-3 0 0 0,3 0 5-2,0 0 2 2,0 0-4 0,0 0-4 0,0 0-3-1,0 0 2 1,0 0 0 0,0 0-1 0,0 0 1-3,0 0-2 3,0 0 1 0,-10 0-1 0,-3-12-4-1,-3 4 4 1,8 6 1 0,5 2 0 0,1 0 0-2,-9 0 0 2,-5 0-2-1,-9 0 1-1,-8 17 0 3,-1 0 1-1,-3 1 0 0,5-8 1-1,7-2-2 0,6-6 1 0,12-2 0 1,6 0 0 0,-4 0-2-2,1 7 2 2,0-7 0 1,-8 0 0-2,-2 10 0-1,-4 4 0 3,-1-1 1-1,-2 4-2 0,5-7 1-2,3-5-1 2,7-1 1 0,-1-2-1-2,1 4 0 2,-2-6 2 0,4 5-1 0,1-5 1 0,-5 2-2-3,6 2 2 4,-5-2 1-2,-2-2-2 2,-1 0-2-4,-3 4 0 4,6-4 2-2,2 0 0 2,2 0-3-3,3 0 2 2,0 0-2 0,0 0 3 0,0 0 1-2,0 0 1 1,0 0-1 1,0 0 1-1,0 0-1 0,0 3-1 2,-2 15 3-1,-6 13-3-2,1 14-2 2,-5 17 2 0,8 11 4 0,-6 4-4 0,0 18 3-2,1 17-3 2,5 4 3 0,-1 5-1-1,5 2-2 0,0-10 6 1,0 1 2 0,0-9-1-2,0-10 6 2,2-8-6-1,1-11-1 1,1-6 1 1,-4-10-1-3,0-7-3 2,0-6-1-1,0 4 4 0,0 0-4 2,-7-1-2-2,0 7 4 1,-4 5-2-2,4 2 1 1,4 3-1 1,0 2 2 0,3-15-1 0,-2-7 2-1,2-17 0 2,0-15-3-2,0-11-1 1,0-4-1-2,0 0-3 2,0 0-1 0,0 0 4-2,0 0 2 2,0 0 1 0,0 0-1 0,0 0 1 0,0 0 1-2,0 0-2 2,0 0 6 0,0 0 6-2,0 0 6 1,0 0 1 2,15 0-5-1,16 0-4-1,15 0 0 0,11 6-6 2,4 1-4 0,2-2-1-5,7-5 0 4,1 0 3 0,6 0-4 0,0-5 0-2,2-22 0 2,3 2 2-1,-6 8 0 2,-2-8-2-4,0-7 4 4,-7 2-1-1,7-4 4-1,1 4-3 0,2-1-1 2,1 5-3-2,9 7 9 1,8 8 0-2,2 5 0 2,9 6-5 1,4 0 3-2,-2 0 8-2,8 0 1 3,2 0-6 1,2 0-3-1,-5 0-2-2,1 6-4 2,0-1 8 1,2 8 0-2,4-5-8-1,10-4 5 2,6 1-6 0,2-1 2 1,5 0-2-4,9-2 3 3,5-2-2 0,-3 0 3 0,2 0-1-2,-15 0-1 2,-2 5 3 0,4 1 12 0,-12 3-1 0,0 1-4-2,-5-10-3 2,-8 0-6 0,-1 0 3 0,-4 0-2-3,2 0-3 4,-3 0 1-1,0 0-2 1,1 0 1-4,-6 0 1 4,0 0 0-3,-2 0-1 1,2 0 0 2,7 0 4-3,-3 0-2 2,-7 0 0 1,-11 0-3-3,-6 0-2 3,-5 0 2-2,-3 0 2 1,0 0-1-1,3 0-2-1,8 0 4 2,3 0-4 1,7 0 1-3,2 0 0 3,5 0 2-2,-2 7-2 1,0 3 3-2,-4-2-3 2,-7-1 3 0,-3-7-3-1,-9 0 2 1,-7 0-1-1,-1 0 2 0,-5 0-3 2,5 0 0-4,2-15 0 5,2 5 1-4,4 3 0 3,13-3 0-3,0 7 1 2,-1 3-1 0,0 0-1-2,-8 0-5 2,-4 0 5 0,0 0-1 0,3 0-1-2,0 0 2 3,0 0-1-2,7 0 0 0,2 0 2 0,0 0-3 1,4 0 3 0,0-6-1 0,2 0 0-1,3-1 1 0,-2 3 1 2,-2 4-2-1,-1 0 1-2,-3 0-1 1,-5 0 2 1,-2 0 0 0,-3 0-1-1,5 0 0 2,-3 0-1-3,9 0 0 2,1 0 0-2,8 4 4 4,-4-2-4-4,0 3 0 2,1-5-4 0,-4 6 2-2,2-6 0 2,8 0 2 0,0 6 0 0,5-6-2-2,-1 0 1 2,9 0 1 0,3 3-1 0,-5-1 3-2,11 6 1 3,1-1-2-2,6-2 3 1,3 0-3-2,-1 3 1 3,7-8 0-2,1 12-1 1,-1-7 3 0,-8 10-4-1,-12-3 0 0,-15-7-3 1,-9-3 3-2,5-2-2 1,-4 0 1 1,6 0-1 1,-2 0 2-3,-3 0 0 3,-6 0 0-2,-3 0 0 2,-7 0 1-4,-3 0 0 3,-8 0 0 0,-15 0 0 0,-13 0-1-2,-13-2 0 1,-14-3 0 2,-5-2 0 0,0-3 0-4,-2 0-1 4,9 5 0-1,5 0 1-2,2-7 0 2,-2 9 0-1,-11-2 0 1,-7 0 1-1,-3 5 0-1,-10 0-1 3,0 0 0-1,0 0 0-2,0 0-1 2,0 0-1 0,0 0-1 0,0 0-2-3,0 0 0 4,0 0-1-1,0 0 3 1,0 0-2-4,0 0 5 3,0-20-2 0,0-12 1 0,-7-15-3-2,-5-17 4 3,-4-9 0-3,8-4 0 3,-2-7 1-3,4 5 0 2,-2-3-2 0,1 13 3-1,-1 7-4 0,-1 11 4 1,3 9-4 0,-4 3 2 0,3-4 0 0,-6-1 0-2,-3-7 0 2,7-11 0 1,2-5 0-2,2 3 0 2,5-10 1-4,0 17-2 3,0 13 1 0,0 13 0-2,-3 12 0 2,-1-13 0 1,-9-5-2-2,-3-7 1-1,-3-13 0 3,-2 1-1-2,-3-6 2 2,13 9 0-4,2 5-2 3,0 6 3 0,9 12-1 0,-3 0 0-2,-1 12 0 2,4 1 0 0,-4-2-1 0,1 2-1-3,1-15 1 4,-1-5 1-2,3-10 0-1,0-15-1 3,-2 6 1-2,-3 9-1 2,2 15 1-3,-2 19 0 2,0 10 0 0,5 3 0-1,-3 0-1 0,3 0-6 2,0-4 2-3,-1-1 0 2,-4-3 5-1,1-2-2 1,1 3 2 0,2 1 2 0,-2 6-1-2,0 0 0 4,3 0-1-4,0 0 0 3,-4 0-3-4,-5 0 2 3,-7 0 1-1,-9 0-4 2,-11 0 4-3,6 3 3 2,-4 3-2 1,-6-4-1-3,-1 4 0 4,2 0 1-5,3 2-2 3,8 9 2-1,4-5-1 1,5 6 0-1,6-4-1 1,4-1-5 1,9-8-37-2,0-5-66-1,25 0-71 1,2 0-107 4,20 0-906-5</inkml:trace>
    </iact:actionData>
  </iact:action>
  <iact:action type="add" startTime="30870">
    <iact:property name="dataType"/>
    <iact:actionData xml:id="d6">
      <inkml:trace xmlns:inkml="http://www.w3.org/2003/InkML" xml:id="stk6" contextRef="#ctx0" brushRef="#br1">28756 8542 404 0,'0'0'212'13,"0"0"2"-9,0 0-50 4,0 0-32 0,0 0-59-4,0 0-21 6,0 0-14-4,0 6-14 1,-61-6-10 2,-10 0 72-3,-6-15-9 2,-2-12-27 0,-2-1-12-2,-8-5-14 2,-2-10-14 0,1-2-2-2,-1 1 0 2,-2 2-5 2,6-2 2-3,-3 9 2-1,15 1 5 3,2 5 3-2,-4 4-2 3,6 0 1-6,-3 0-5 6,-5 3-2-4,5 0 1 2,4 2-4 0,17 0 0-2,9 6 1 3,17-1-4-2,11 9 0-1,5 0 0 3,9 6 1-2,2 0-4 1,0 0 3-3,0 0-1 3,0-1 0 0,0 1 1 1,0-2 0-4,2-5 7 6,27-1-4-6,12-4 4 3,7 7-5 0,8-4 0-2,8 3-1 2,13 4-1 0,-2-1-2-1,-2 0 1 1,-4-4 0 0,-9 7-3 0,-12-7 3-3,-12 7 0 3,-11 0 1 2,-10 0 1-3,-4 0 5-1,-11 0 4 2,0 0 3 0,0 0 8 0,0 0-14-2,-11 0-8 4,-32 3-8-5,-18 8 6 3,-19 0 2-1,-7-5 1 1,-7-6-1 0,1 0 3 0,9 0-2-2,8 0-1 4,19 0 0-3,22 0-3 0,12 0 3 1,17 0-2-2,6 0 2 2,0 0 1 0,0 0 1-3,0 0 5 5,3 16-2-3,30 19 7 3,15 12 2-5,2 9-13 3,-3-6 0-1,-7-9 3 4,9-11-4-1,-9-13-5-1,-6-7-4-2,-7-6-37 1,-14 2-66-2,-13-3-85 3,0 8-127-2</inkml:trace>
    </iact:actionData>
  </iact:action>
  <iact:action type="add" startTime="31923">
    <iact:property name="dataType"/>
    <iact:actionData xml:id="d7">
      <inkml:trace xmlns:inkml="http://www.w3.org/2003/InkML" xml:id="stk7" contextRef="#ctx0" brushRef="#br1">28275 9192 537 0,'0'0'294'5,"0"0"-93"2,0 0-60 1,0 0-70-2,0 0-51 2,0 0-10 0,-152 0 38 0,55 0 7-2,-16 0-6 2,-5 0-11 1,-9 4-6-2,-7 9-4 1,-11 2-8-2,-5 2-2 2,-7 2 0 0,3-2 2 0,9 9-4-1,6-7-2 2,9 2-3-2,12-1 0-1,21-6-7 1,20-5 1 1,28-4-4 4,14-2 0-9,19 0 1 5,9-3-2 1,7 3 1-2,0-3 4-1,0 0 0 1,3-6 4 2,25-19 0-2,5-6-6-1,2 3 0 3,7-5-2-2,7-10-1 1,5-2 1-1,5-4-1 1,-7 5 1-1,-5 9 0 2,-13 11-1-3,-13 8 1 2,-5 7-1 1,-9 6 1-1,-3 3-1 0,-4 0 0-3,0 0 0 3,0 0 0 0,0 0 0-1,0 0 0 0,0 3 0 2,0 31 0-1,-29 19 0-3,-17 14 11 3,-18 1-8 0,-17 1 1 1,-7-9-4-3,3-6 0 2,12-13 0-1,20-9-1 1,21-12 1-2,17-12 1 2,15-8 0 1,0 0 7-1,8 0 1-3,53 0 18 4,23 0 8-3,21 0-28 3,8 0-1-3,-10-3-3 2,-22-7 7 0,-22 10-2 0,-23 0 3-2,-20 0-3 2,-11 0-8 0,-5 0-4 0,0 0-28-1,0 5-99 0,-12 7-89 1,0 12-145 1</inkml:trace>
    </iact:actionData>
  </iact:action>
  <iact:action type="add" startTime="32843">
    <iact:property name="dataType"/>
    <iact:actionData xml:id="d8">
      <inkml:trace xmlns:inkml="http://www.w3.org/2003/InkML" xml:id="stk8" contextRef="#ctx0" brushRef="#br1">28684 10332 322 0,'0'0'465'6,"0"0"-297"-5,0 0-26 8,0 0-78-2,0 0-38 0,0 0 15-1,-281 123 15 2,181-82-12 1,-1 4 3 0,-7 0 2-4,-7 0-7 3,4 6-3 1,-8-1-4-3,1-1-7 0,7 0-4 4,-5-4-10-4,1 0 5 3,5 1 1-3,10-2-2 2,3 1-3 0,16-2-8-1,8-4 2 0,5-5 1 1,9-4-5 0,5-1-2 3,11-10 0-7,2-2-2 3,14-4 3 1,5-3-2 0,10-8 2-3,6 1-1 4,6-3-3 0,0 0-1-2,0 0 1-1,0 0 3 3,0-32 0-2,11-9-3 2,18-9 1-4,2-7 0 3,6-5-1 0,3-2 0 0,8 2 0-2,0 0-3 2,0 3 3 0,-8 8-2 0,-3 13 2-1,-17 15 0 0,-7 12 0 3,-6 8 1-4,-4 3-1 0,-3 0 1 2,0 0 0 0,0 0 1 0,0 33-1-2,-16 18 0 2,-11 16 0 0,-13 7 0 2,-2 7 2-6,-4 6 7 6,-6 1-5-4,4-13 2 2,6-10 4 0,7-17-6-2,15-15 1 2,10-13 1 0,10-14 12-1,0-6 7 0,30 0 10 3,41 0 0-4,29 0-16 0,21-9-13 2,-7-11 2 0,-4 3 2 0,-23-1 4 0,-27 9-7-2,-30 6-8 3,-20 3 0-2,-10 0-2 0,0 0-17 1,-4 0-91-1,-48 0-98 1,18 0-143-2,-9 8 160 3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act:action type="add" startTime="1988">
    <iact:property name="dataType"/>
    <iact:actionData xml:id="d0">
      <inkml:trace xmlns:inkml="http://www.w3.org/2003/InkML" xml:id="stk0" contextRef="#ctx0" brushRef="#br0">27130 5955 497 0,'0'0'384'28,"0"0"-212"-28,0 0-76 0,0 0-16 0,0 0-2 7,3 0-15 1,-42 0-3 0,-9 0 14-2,-13 6 2 2,-12 7-10 0,-18-1-10-2,-19-2-7 2,-25 0-6 0,-11-10-10 0,-14 2-2-2,-1-2 2 6,6 0-7-8,2 0-1 4,8 0-2 0,6 0 4 0,8 0-7-2,9 11 2 3,3 0-9-2,-2 6-13 0,-7 3 0 0,-12 0 0 4,-10 1 0-6,2 0 0 1,-8 4 0 2,-8-3 0 0,6 4 0 4,-3-7 0-7,13-2 0 1,12 0 0 2,11-2 0 0,9-2 0 0,8-2 0-2,2-5 0 2,3-3 0 0,6-3 0 0,4 0 0-3,8 0 0 4,6 0 0 0,7-5 0-2,8-1 0-2,3 6 0 3,9 0 0 2,1 0 0-5,5 0 0 4,-6 0 0-1,-3 0 0-2,-2 0 0 3,-7 0 0-1,-5 0 0-3,-2 11 0 1,-8 1 0 2,10 1 0 0,2-2 0 0,6-8 0 1,8 0 0-2,3-3 0-1,10 0 0 3,3 0 0-4,10 0 0 7,4 0 0-8,7 0 0 5,-2 0 0-2,8 0 0 2,-7 0 0-4,-2 0 0 3,-1 0 0 0,-6 0 0-1,-2 0 0 1,3 0 0 1,-4 0 0-4,-1 0 0 3,-6 0 0 0,0 0 0 1,1 0 0-4,4 0 0 3,5 0 0 0,10-3 0 0,12 0 0 0,4 3-9 0,0 0-17-3,0 0 15 3,0 0 11-2,0 0 0 4,0 0 2-4,0 0-2 2,0 0 1 0,0 0-1 0,7 0 1-1,5 0-2 0,-8 0 1 2,6 0 0-4,-2 0-1 3,-1 0 1 0,0 0 1-1,2 6-1 0,1 8-1 2,0 3 1-1,-3 3 0-3,2 5 1 3,-2 9-1 1,0-1 0-2,-4 6 0-1,0 3 0 5,2 4-1-6,-3 4 2 3,-2 4-1 0,3 5 1 0,-3 3-1 0,0 5 0-2,0 12 0 2,0 13 2-1,2 13-1 0,-2 7-1 4,0 3 0-6,0 1 2 2,0 2 0 0,0 4-2 2,0 8 0-4,-12 8 3 4,4 5 0-2,-1-7-3 1,9-8 4-1,0 3-3 3,0-5 0-4,0 5 0 3,0 7 3-3,1 0-2 3,9 3 0-2,-7-1 1 0,-3-3-2 2,0 5 1-4,0-11 0 4,0-2-2 0,0-7 0-3,0-2 2 0,-5 6-1 1,5 4-1 2,-5 8 0-3,5-4 0 2,0-1 0 0,-3 0 0-1,2-5 0 0,-8-5 0 2,6 4-1-2,0-3 2 1,2 0-1 0,-2-4 1 0,3-5-2-1,0-7 1-1,0-7 0 4,0-6 0-5,0-7 1 3,0-7-1 1,0-14 0-3,0-5 0 1,0-3 0 1,0-5 0 0,0 7 0-3,0 7 2 3,0-4-2 0,0 1 0 1,0-12 0-4,-4-11 0 5,-5-8 0-3,2-8 0 0,4-9 0 1,1 1 0 0,-2 3 0-1,-3 4 0 0,5 3 0 1,-3-4 0-1,0 3 0 1,5 1 0 1,0 3 0-3,0-12 0 1,0-2 0 0,0-11 0 2,0-6 0-4,10 5-3 3,15-2 2 0,8 4 1 1,6 3 0-2,-1 0 0 1,10 5 2-1,7-3 0 1,3-1-2 0,17-5 0-1,17-6 0 2,9 0 0-3,12 0 0 2,-1 0 0-2,-1-8 0 2,-16-1 0 3,-8 9 0-6,-6 0 0 1,3 0 0 3,7 0 0-2,18 0 0 1,24-12 0-2,28-10 0 2,7-4 0 6,-8 7 0-12,-20 2 0 6,-22 12 0-2,-17-2 0 2,-5 6 0 0,-2-3 0-1,9 1 0 1,9-2 0-1,12-3 0 2,13-4 0-4,-4-8 0 3,-1 3 0-1,-12-2 0 0,-7 2 0 0,-8 6 0 4,-8-1 0-5,-4 2 0 1,-2 3 0 2,2-1 0-3,7-9 0 1,4 0 0 2,3-8 0-1,3 1 0-2,3 0 0 2,-5 8 0-1,-4 1 0 2,0 8 0-3,-1 0 0 2,-4-1 0 0,0 0 0-3,-2-1 0 3,0-7 0 1,-4-1 0-1,-1 0 0-1,4 2 0 0,-3-2 0 2,2 6 0-4,5 3 0 6,9-5 0-6,-7 4 0 2,-2 1 0 2,-12-1 0-1,-13 1 0-2,-9 1 0 2,-14 3 0 1,-4 0 0-3,-12 4 0 2,-3 0 0 0,-5 0 0-3,-1 0 0 3,5 0 0 2,-7 0 0-4,-2 4 0 1,2-2 0 1,-14 0 0-2,-6-2 0 2,3 0 0 0,-5 0 0 1,-1 0 0-4,1 0 0 3,1 0 0 0,0 0 0-2,-4-36 0 2,0-29 0 2,0-25 0-4,0-16 0 1,-26-13 0 2,-4-21 0-3,-6-20 0 0,-1-8 0 3,-3-7 0-2,3 0 0 2,7 7 0-2,1 5 0 5,9 12 0-10,-1 16 0 7,10 2 0-2,2-1 0 2,2-13 0-3,3-12 0 1,-5-4 0 2,2-4 0-3,-4 4 0 2,-2 5 0 0,3 15 0-2,6 15 0 2,4 19 0 2,0 1 0-4,0-1 0 2,0-9 0-1,0-18 0-1,0-13 0 3,0-10 0-3,0-15 0 4,-6 1 0-4,-3 10 0 2,5 18 0 1,1 21 0-2,3 17 0 18,0 15 0-24,0 10 0-1,0 3 0 4,16-17 0 2,7-20 0 1,-2-22 0 0,-8-9 0 1,-10 12 0 2,-3 25 0-5,0 34 0 1,0 26 0 3,0 21 0-2,0 8 0 1,0-8 0 1,0 2 0-1,0-11 0-3,0-6 0 4,0-7 0 0,0-8 0-2,0 2 0-1,-3 10 0 1,-6 13 0 1,9 14 0-2,0 12 0 2,0 6 0 1,0 2 0-2,0 0 0 0,0 0 0 2,0 0 0-3,0 0 0 0,0 0 0 5,0 0 0-6,0 0 0 3,-2 0 0 1,2 0 0-1,-10 0 0-2,-10 0 0 1,-6 0-2 1,-18 0 2-2,4 2 0 3,-4-2 0-1,-8 0 2-1,4 0-2 0,-5 0 0 0,-1 0 0 1,5-9 0 0,1 1 0-2,12 6 0 3,-2 2-3-1,-1 0 3-2,-6 2-13 4,-14 23-83-3,5 14-48-1,41-21-93 2,13 10-165 1</inkml:trace>
    </iact:actionData>
  </iact:action>
  <iact:action type="add" startTime="7588">
    <iact:property name="dataType"/>
    <iact:actionData xml:id="d1">
      <inkml:trace xmlns:inkml="http://www.w3.org/2003/InkML" xml:id="stk1" contextRef="#ctx0" brushRef="#br0">3371 16749 402 0,'0'-7'271'7,"0"7"-99"2,0 0-37-1,0 0-4-1,0 7-25-1,0 18-66 3,0 8 4-2,0 4 28-1,0 6-18 2,0 2-27 0,0-1 9 0,7-6 5-2,9-6-11 2,1-3 0 0,6-9-3 0,6-3 3-2,12 3-2 2,4-13-6 0,14 5 4 0,9-7-4-2,15 1 0 4,11 1 0-4,-1 1-5 3,7-1 1-3,-6-5 3 2,0-2-1 0,-1 0 0-1,1 0 1 0,-4 0 5 1,5 0-6-1,-1 4 6 1,-1-4-8-2,1 0 4 3,4 0-5-2,1 0-6 1,4 0-11-2,8 0 0 3,10 0 0-1,8 0 0-3,-5 0 0 3,5 0 0 0,5 0 0 1,-4 0 0-4,4 0 0 3,6 0 0 0,5 0 0 1,4-13 0-4,12 0 0 3,3 5 0 1,9 8 0-2,-1 0 0 0,1 0 0 1,-5 21 0-1,0 15 0 2,3-6 0-3,1 1 0 1,-8-5 0 2,-9-1 0-1,-1-10 0-1,-3 1 0 0,-8-2 0 2,-5 0 0-3,-6 8 0 0,-3-8 0 2,3 3 0 0,-12-3 0 1,0-14 0-3,-7 0 0 4,-5 0 0-4,9 0 0-1,2-8 0 3,0 2 0 3,4 6 0-5,2 0 0 0,-2 0 0 2,-1 14 0 2,-1 12 0-4,4-1 0 0,3-8 0 1,1-9 0 2,6-8 0-2,-5 0 0-1,0 0 0 5,1-15 0-5,-6-2 0 2,-5 4 0-3,3 2 0 5,-7 8 0-3,-4 0 0 1,2 1 0-2,6-3 0 3,14-2 0-3,9-7 0 3,11-3 0-3,1 3 0 3,-1-5 0-3,-1 8 0 3,1 5 0-1,0 6 0 0,-5 0 0-2,0 0 0 2,-1 0 0 0,-4 0 0-1,6-6 0 0,-2 1 0 0,-4-10 0 2,2 3 0-2,-2-1 0-1,1-4 0 2,8 10 0 0,1 0 0 0,0 7 0-1,-5-6 0 2,3 2 0-1,2 0 0-1,4 1 0-1,-8 0 0 2,7-2 0 0,1 0 0-1,-3-3 0 1,-1 1 0-1,-2 2 0 1,-14 0 0 0,-6-7 0-2,-3 7 0 2,-12-4 0 0,9 9 0-2,-1-6 0 2,-8-5 0 0,3 5 0 0,-2 3 0-2,-6 3 0 2,-1 0 0 2,-11 0 0-5,-14 0 0 2,-9 0 0 0,-18 0 0 3,-16 0 0-4,-15 0 0 0,-11 0 0 2,-4 0 0 0,-2 0 0 0,-11 0 0-2,5 0 0 4,-2 0 0-4,9 20 0 1,12 5 0 0,-3 17 0 5,6 9 0-7,-2 0 0 1,-5 10 0 4,-8 2 0-3,-5 2 0 0,-7-3 0 1,0-23 0 0,0-17 0-2,0-17 0 2,0-5 0 0,0 0 0 0,0 0 0-2,4-2 0 2,17-32 0 0,-1-17 0 0,8-3 0-2,-7 10 0 2,0 5 0 0,-5 2 0 0,7 7 0-2,1-2 0 2,-2 8 0-1,3-2 0 3,1 7 0-5,-3-5 0 2,5 11 0 1,12-4 0 1,9 9 0-2,2-9 0 1,13 8 0-1,-3 3 0-2,-2-1 0 4,7 7 0-1,-1 0 0 0,1 0 0-3,8 0 0 6,2-4 0-5,-4-5 0 0,14-3 0 5,1-1 0-3,4-6 0-3,-4 2 0 0,0 5 0 6,-7 9 0-6,-6 3 0 4,5 0 0-2,-5 0 0 2,7 0 0-4,-4 0 0 4,13 0 0-2,-6 0 0 2,0 0 0-3,0 0 0 1,-7 0 0 2,3 0 0-2,-3 0 0-1,-5 0 0 2,-1 0 0 2,-7 0 0-4,-3-3 0 1,-5 1 0 2,1 2 0-1,4 0 0-3,-13 0 0 3,7 0 0 1,-5 0 0-3,-6 0 0 1,-1 0 0 2,-6 0 0-2,-3 5 0-2,-7-5 0 5,-7 7 0-2,-4-7 0-2,-5 0 0 1,4 0 0 3,-6 0 0-5,4 0 0 4,3 0 0-1,11-29 0 2,2-31 0-2,-6-6 0 0,1-8 0-2,-13 25 0 2,-5 14 0 2,-2 8 0-4,-4 12 0 2,0 10-58-2,0 5-26 2,-13 0-46 0,-19 22-61-2,16 3-86 4,9 3-65-4</inkml:trace>
    </iact:actionData>
  </iact:action>
  <iact:action type="add" startTime="10420">
    <iact:property name="dataType"/>
    <iact:actionData xml:id="d2">
      <inkml:trace xmlns:inkml="http://www.w3.org/2003/InkML" xml:id="stk2" contextRef="#ctx0" brushRef="#br0">18598 18126 641 0,'0'0'320'6,"0"0"-135"2,0 0-44-1,0 0-47-1,0 0-29 2,0 0-15 0,-123 25 52-2,33-5-1 3,-10 5-35-1,-2-8-37-1,5 3-17 0,7-6-8 0,16-9-3 1,27 1-1 0,15-6-19-2,22 0-49 2,10 0-72 0,13 0 8 0,17 0-69-2,9-6-151 2</inkml:trace>
    </iact:actionData>
  </iact:action>
  <iact:action type="add" startTime="10690">
    <iact:property name="dataType"/>
    <iact:actionData xml:id="d3">
      <inkml:trace xmlns:inkml="http://www.w3.org/2003/InkML" xml:id="stk3" contextRef="#ctx0" brushRef="#br0">18421 18482 962 0,'0'0'202'6,"0"0"-73"1,0 0-29-1,0 0-53 2,0 0-31 0,0 0-10 0,0 0-6-2,-535 20 0 5,512-20-44-6,23 0-150 3,0 0-207 0</inkml:trace>
    </iact:actionData>
  </iact:action>
  <iact:action type="add" startTime="10999">
    <iact:property name="dataType"/>
    <iact:actionData xml:id="d4">
      <inkml:trace xmlns:inkml="http://www.w3.org/2003/InkML" xml:id="stk4" contextRef="#ctx0" brushRef="#br0">19881 18215 637 0,'0'0'232'4,"0"0"-82"2,0 0-31 3,0 0-51-2,0 0-10 1,0 0-1-2,-616 176-3 5,545-110-3-6,17 5-2 3,26 4 2 0,28-6-2-2,0-5-2 2,69-10-4-2,38-16-24 4,33-18-10-4,10-20-8 5,-10 0-1-3,-22-34-1-1,-30-27-2 0,-24-20-1 3,-28-7 1 0,-23-11-7-9,-13 5 1 5,-13 6-41 5,-40 6-52-5,-16 20-45-1,27 56-133 7,2 6-366-6</inkml:trace>
    </iact:actionData>
  </iact:action>
  <iact:action type="add" startTime="11484">
    <iact:property name="dataType"/>
    <iact:actionData xml:id="d5">
      <inkml:trace xmlns:inkml="http://www.w3.org/2003/InkML" xml:id="stk5" contextRef="#ctx0" brushRef="#br0">19030 17977 470 0,'0'0'388'42,"0"0"-168"-42,0 0-90 1,0 0-35-1,0 0-23 0,0 0-19 0,154-75-2 8,-89 62 0-2,10 5 9 4,11 2-4-4,9 1-19 3,2 5-4-2,1-5-6-1,-1 5-1 2,-6 0-4 0,-8 0-4 2,-14 0-2-6,-9 0-7 6,-18 0 0 1,-6 0 0-5,-16 0-1 0,-4 0-3 2,-6 0 1-3,-8 0-6 4,-2 0-1-3,0-8-2 1,0-9-4 1,-2-9 1-2,-34-4 6 4,-7-10 0-4,-2 3 2 3,1 7-1-2,2-2-1 0,2 8-8 0,9 9-48 1,4 9-70 2,18 6-91-6,9 0-144 4</inkml:trace>
    </iact:actionData>
  </iact:action>
  <iact:action type="add" startTime="12764">
    <iact:property name="dataType"/>
    <iact:actionData xml:id="d6">
      <inkml:trace xmlns:inkml="http://www.w3.org/2003/InkML" xml:id="stk6" contextRef="#ctx0" brushRef="#br0">29951 16552 163 0,'0'0'629'9,"0"0"-457"-2,0 0-22-2,0 0-55 3,0 0-50 0,0 0-24-2,53 25-8 2,-53-23 2 0,0-2 16 1,0 4 20-2,0-4-9-1,0 6-12 2,-10 5 7 0,-35-2 4 0,-30 1 14 1,-19 2 7-4,-22 0-18 3,-16-11-15 3,1 3-16-7,4-4-13 6,11 0 0-5,16 3-3 1,19 2 2 4,24 3 1-3,22-1 0 0,24-5 1-1,11 6 0 3,18-1 4-2,67 6 1 2,36 6 13-1,36-2-14-3,4-5 0 3,-9-4-2 0,-30 4 3-1,-38-1 10 1,-38-2 3-1,-28 1 13 1,-18-10-13 0,0 3-13-1,-71 6-6 1,-44-1-7-1,-39-3 7 1,-2 5 1-1,8 0-1 1,31-1-4 0,30 6 4-2,34-8-1 2,36-1 1-1,17-6 0 2,33 0 4-4,67 0 0 3,45 0 16 0,16-6-14 0,-4-1-2 0,-37 7 0-2,-43 0 0 2,-34 0-2 0,-32 0 4 0,-11 0 9-2,-41 15-12 2,-49 14-2 0,-27-4 1-2,-4-5-2 5,5-7-2-5,32-1-2 1,23-6 0 0,31-6 4 2,21 0-2-2,9 0-7 1,3 9-10-3,44 8-10 3,12 13-13 0,-5 13-115 1,-40-22-82-4,-14 22-150 4</inkml:trace>
    </iact:actionData>
  </iact:action>
  <iact:action type="add" startTime="14902">
    <iact:property name="dataType"/>
    <iact:actionData xml:id="d7">
      <inkml:trace xmlns:inkml="http://www.w3.org/2003/InkML" xml:id="stk7" contextRef="#ctx0" brushRef="#br1">24282 17356 948 0,'0'0'218'6,"0"0"-28"3,0 0-93-2,0 0-50 1,0 0 1-3,0 0 64 3,-459 31-24 0,299-17-15 0,12-2-19-2,7-5-12 2,25 4-15 0,25-11-13 0,33 0-7-2,22 0-6 2,28 0-1 0,8-5-1 0,0-15-32-2,12 10-7 2,11 10-32 0,6 0-92-2,-17 17-44 2,4 4-214 1</inkml:trace>
    </iact:actionData>
  </iact:action>
  <iact:action type="add" startTime="15247">
    <iact:property name="dataType"/>
    <iact:actionData xml:id="d8">
      <inkml:trace xmlns:inkml="http://www.w3.org/2003/InkML" xml:id="stk8" contextRef="#ctx0" brushRef="#br1">23587 17576 930 0,'0'0'213'6,"0"0"-51"2,0 0-57 0,0 0-35-1,0 0-15 0,0 0 3 1,9 437 1 0,-9-336-10-2,0 6-9 2,0 11-1 0,0-5-15-2,0-7-19 2,-33-13 13 0,-8-28-11 0,-14-21-1-2,-10-14 1 3,-11-29-2-2,-1-1-5-1,-5-8 0 4,8-34-2-4,7-20 1 3,18-7-5-4,17-8-12 4,26-4-39-2,6 20-74 2,10 16-46-2,14 45-106 0,3 0-479 0</inkml:trace>
    </iact:actionData>
  </iact:action>
  <iact:action type="add" startTime="15667">
    <iact:property name="dataType"/>
    <iact:actionData xml:id="d9">
      <inkml:trace xmlns:inkml="http://www.w3.org/2003/InkML" xml:id="stk9" contextRef="#ctx0" brushRef="#br1">24190 18269 122 0,'0'0'508'7,"0"0"-316"2,0 0-32-4,0 0-65 3,0 0-25-1,0 0-2-1,-277 96-18 2,257-66 4 2,7 2 3-4,13-7-10 2,0 0-13 0,19-5-12-2,23-8-11 2,7-5-6 0,-2-7-4-2,-7 0-1 2,1-14 0 0,-5-28-2 0,-6-3-1-2,-4 0-7 3,-5 14-9-2,-14 18 2 4,-7 13 10-6,0 3 7 1,0 46 10 3,-4 25 26-3,-28 13-17 3,7-11-10-2,2-14-6 1,7-23-3-1,15-22 0 1,1-9-4-1,0-8-3 1,8 0-16-1,28-8-30-1,4-29-77 3,-7-4-17-2,-23 20-91-1,-3 7-325 2</inkml:trace>
    </iact:actionData>
  </iact:action>
  <iact:action type="add" startTime="16111">
    <iact:property name="dataType"/>
    <iact:actionData xml:id="d10">
      <inkml:trace xmlns:inkml="http://www.w3.org/2003/InkML" xml:id="stk10" contextRef="#ctx0" brushRef="#br1">24753 18237 655 0,'0'0'238'6,"0"0"-102"0,0 0-46 4,0 0-59-6,0 0 56 4,0 0-6 0,-282 195-5 0,242-139-10-2,14-5-28 2,16-12-2 0,10-7 4-2,0-2-3 3,24-11-3-2,31 1-14 1,2-8-19 0,4-12-1-2,0 0-9 2,-14 0-9 0,0-12-41 2,-1-8-35-5,-10 1-83 3,-28 7-67 3,-4 11-339-5</inkml:trace>
    </iact:actionData>
  </iact:action>
  <iact:action type="add" startTime="16421">
    <iact:property name="dataType"/>
    <iact:actionData xml:id="d11">
      <inkml:trace xmlns:inkml="http://www.w3.org/2003/InkML" xml:id="stk11" contextRef="#ctx0" brushRef="#br1">25215 18346 432 0,'0'0'350'5,"0"0"-197"-2,0 0-18 6,0 0-45-2,0 0-25 1,0 0 11 0,-262 136 0-2,249-96-15 2,13 1-13 0,0-1-3 0,14-9-15-1,37-14-12 0,-2-13-11 2,5-4-7-4,-11-4-4 3,-8-37 1 2,-3-11 0-4,-12 3 3 2,-13-8-4 0,-7 9-3-2,0 3-24 2,0 5-30 0,-10 10-45-1,0 30-119 1,3 0-257 0</inkml:trace>
    </iact:actionData>
  </iact:action>
  <iact:action type="add" startTime="16809">
    <iact:property name="dataType"/>
    <iact:actionData xml:id="d12">
      <inkml:trace xmlns:inkml="http://www.w3.org/2003/InkML" xml:id="stk12" contextRef="#ctx0" brushRef="#br1">25486 17682 681 0,'0'0'212'4,"0"0"-74"4,0 0-39-2,0 0-33 2,0 0-22 0,0 0 19 0,0 0 4-2,-26 765-25 2,26-715-5 0,0-31-19-1,0-7-3 0,0-12-14 1,23-6-1 0,18-24-26-2,2 3 12 2,-4 9 14 0,-1 3 0 0,-6 15 2 1,-5 0 1-3,-2 0 3 1,-6 33-3 2,-6 4 2-2,-9 0-4-1,-4 2 0 2,0-7 0 1,-36 3-1 0,-22 5 1-5,-9-4-1 5,7-4 0 1,3-12-1-3,16-15-1-2,14-5 1 3,18-5-24 0,9-59-62 0,13-11-77-2,16 25-98 2,-1 11-656 0</inkml:trace>
    </iact:actionData>
  </iact:action>
  <iact:action type="add" startTime="17324">
    <iact:property name="dataType"/>
    <iact:actionData xml:id="d13">
      <inkml:trace xmlns:inkml="http://www.w3.org/2003/InkML" xml:id="stk13" contextRef="#ctx0" brushRef="#br1">26041 18497 959 0,'0'0'212'8,"0"0"-72"-3,0 0-73 6,0 0-35-6,0 0-11 1,0 0-15 2,-16 180-6 0,16-172-32 0,0-8-97 0,0 0-170-1</inkml:trace>
    </iact:actionData>
  </iact:action>
  <iact:action type="add" startTime="17485">
    <iact:property name="dataType"/>
    <iact:actionData xml:id="d14">
      <inkml:trace xmlns:inkml="http://www.w3.org/2003/InkML" xml:id="stk14" contextRef="#ctx0" brushRef="#br1">26051 18041 539 0,'0'0'417'5,"0"0"-277"-4,0 0-57 6,0 0-83-1,0 0-10 1,0 0-94-1,-5-58-142 2</inkml:trace>
    </iact:actionData>
  </iact:action>
  <iact:action type="add" startTime="18128">
    <iact:property name="dataType"/>
    <iact:actionData xml:id="d15">
      <inkml:trace xmlns:inkml="http://www.w3.org/2003/InkML" xml:id="stk15" contextRef="#ctx0" brushRef="#br1">27447 17533 929 0,'0'0'246'5,"0"0"-114"3,0 0-62-1,0 0-20 0,0 0 29 1,0 0-17-2,-603 19-22 2,508-12-23 0,22-2-13 0,24-5-4-2,21 0-1 2,24 0-5 0,4-25-49 0,16 8-47 1,30 14-25-4,-18 3-152 3,-2 0-757 0</inkml:trace>
    </iact:actionData>
  </iact:action>
  <iact:action type="add" startTime="18368">
    <iact:property name="dataType"/>
    <iact:actionData xml:id="d16">
      <inkml:trace xmlns:inkml="http://www.w3.org/2003/InkML" xml:id="stk16" contextRef="#ctx0" brushRef="#br1">27046 17569 848 0,'0'0'199'5,"0"0"-40"1,0 0-33 3,0 0-90-1,0 0 18-1,0 0 14 1,20 394-11-2,-20-285 14 2,-4-5-12 0,-5-16-16 0,5-13-11-1,-4-19-19 0,6-24-10 1,2-19-3 0,0-1-11-2,0-12-38 2,0 0-47 0,0 5-20-2,0-5-108 2,0 0-192 0</inkml:trace>
    </iact:actionData>
  </iact:action>
  <iact:action type="add" startTime="18591">
    <iact:property name="dataType"/>
    <iact:actionData xml:id="d17">
      <inkml:trace xmlns:inkml="http://www.w3.org/2003/InkML" xml:id="stk17" contextRef="#ctx0" brushRef="#br1">27159 18432 697 0,'0'0'344'3,"0"0"-139"2,0 0-78 1,0 0-69 3,0 0 20-3,0 0 21 1,-364-5-45 1,283 5-33 0,14 0-15 0,21 0-6-2,17 0-11 2,29-6-54 0,0-7-72 0,29 5-69-2,17 8-35 5</inkml:trace>
    </iact:actionData>
  </iact:action>
  <iact:action type="add" startTime="18864">
    <iact:property name="dataType"/>
    <iact:actionData xml:id="d18">
      <inkml:trace xmlns:inkml="http://www.w3.org/2003/InkML" xml:id="stk18" contextRef="#ctx0" brushRef="#br1">27631 18202 478 0,'0'0'327'5,"0"0"-173"1,0 0 5 2,0 0-67 0,0 0-9-1,0 0-7 0,-340 95-20 2,325-53-4-4,15-8-2 3,0 1-19 0,31-16-17 0,30-14-6-2,5-5-8 2,1-17-11 0,-3-47 10 0,-14-29-6 1,0-19-5-4,-14-14-7 5,-6-5 0-3,-6 13 8 0,-14 29 7 0,-6 21 4 1,-1 31 0 0,-3 24 0-2,0 13 1 3,0 0 1-2,0 50-1 1,-23 23 5-1,-5 24 9 0,2 0-1 0,3 5 0 2,6-13-11-3,2-8 5 2,2-6 0 0,1-14-3-1,12-16-2 2,0-9 2-1,0-15-3-2,0-12-2 2,21-9-11 0,3 0-23-3,1 0-46 4,-2 0-106-2,-20 0-56 1,-1 0-298-1</inkml:trace>
    </iact:actionData>
  </iact:action>
  <iact:action type="add" startTime="19298">
    <iact:property name="dataType"/>
    <iact:actionData xml:id="d19">
      <inkml:trace xmlns:inkml="http://www.w3.org/2003/InkML" xml:id="stk19" contextRef="#ctx0" brushRef="#br1">27946 18378 264 0,'0'0'608'8,"0"0"-405"-5,0 0-36 8,0 0-86-6,0 0-53 3,0 0-24-1,161-101-1 1,-154 52-3-1,-7-3-2 2,0 10-12-2,-22 9-23-1,-17 16-1 2,9 17-4 0,-6 0 14 0,1 17 20-2,4 33 8 4,5 1 25-4,13-1 14 0,12-8 2 4,1-2-3-4,0-9 11 4,0-1 2 0,27-10-22-5,11 5-23 3,8-13-6 0,-1-4-18 2,10-3-30-7,-10-5-81 4,-32 0-55 2,-1 0-212-4</inkml:trace>
    </iact:actionData>
  </iact:action>
  <iact:action type="add" startTime="19623">
    <iact:property name="dataType"/>
    <iact:actionData xml:id="d20">
      <inkml:trace xmlns:inkml="http://www.w3.org/2003/InkML" xml:id="stk20" contextRef="#ctx0" brushRef="#br1">28318 18514 689 0,'0'0'226'6,"0"0"-70"-2,0 0-61 4,0 0-57-1,0 0 1 1,0 0 4 0,100-279-13-1,-86 265-6-1,-3 6-7 2,-9 8-4 0,8 0 6-2,-2 8 10 2,4 35 13 2,1 19-25-4,-6 3-17 3,-7-9-30-2,0-18 2-1,3-21-28 2,7-17-50 0,9-20-24-2,-10-15-63 2,7-12-328 0</inkml:trace>
    </iact:actionData>
  </iact:action>
  <iact:action type="add" startTime="19928">
    <iact:property name="dataType"/>
    <iact:actionData xml:id="d21">
      <inkml:trace xmlns:inkml="http://www.w3.org/2003/InkML" xml:id="stk21" contextRef="#ctx0" brushRef="#br1">28856 17434 766 0,'0'0'201'5,"0"0"-90"1,0 0-76 2,0 0 4 0,0 0 29 1,0 0 0-2,-10 492 22-1,3-402-27 2,1-5-35 0,-1 2 8 0,-2-3-32-2,0-8-4 4,-2-24-3-4,6-20-46 0,5-29-33 4,0-3-81-4,0-14-89 2,8-24-614 0</inkml:trace>
    </iact:actionData>
  </iact:action>
  <iact:action type="add" startTime="20161">
    <iact:property name="dataType"/>
    <iact:actionData xml:id="d22">
      <inkml:trace xmlns:inkml="http://www.w3.org/2003/InkML" xml:id="stk22" contextRef="#ctx0" brushRef="#br1">28990 17960 642 0,'0'0'415'5,"0"0"-327"-4,0 0-29-1,0 0 28 0,0 0-44 7,0 0-25 2,-374 23-18-5,337-18-17 5,23-5-108-2,14 0-89 0,3 0-209 1</inkml:trace>
    </iact:actionData>
  </iact:action>
  <iact:action type="add" startTime="20333">
    <iact:property name="dataType"/>
    <iact:actionData xml:id="d23">
      <inkml:trace xmlns:inkml="http://www.w3.org/2003/InkML" xml:id="stk23" contextRef="#ctx0" brushRef="#br1">29121 18213 192 0,'0'0'728'6,"0"0"-499"-6,0 0-113 8,0 0-68-1,0 0-45 1,0 0-3-2,43 56-41 2,-43-56-52 0,0-2-86-1,2-13-464 0</inkml:trace>
    </iact:actionData>
  </iact:action>
  <iact:action type="add" startTime="20489">
    <iact:property name="dataType"/>
    <iact:actionData xml:id="d24">
      <inkml:trace xmlns:inkml="http://www.w3.org/2003/InkML" xml:id="stk24" contextRef="#ctx0" brushRef="#br1">29207 17696 474 0,'0'0'526'4,"0"0"-433"-3,0 0-10 8,0 0-74-8,0 0-9 5,0 0-2 1,4-66-34 1,-8 62-78 0,4 4-105-2,0 0-269 3</inkml:trace>
    </iact:actionData>
  </iact:action>
  <iact:action type="add" startTime="20679">
    <iact:property name="dataType"/>
    <iact:actionData xml:id="d25">
      <inkml:trace xmlns:inkml="http://www.w3.org/2003/InkML" xml:id="stk25" contextRef="#ctx0" brushRef="#br1">29414 17441 196 0,'0'0'373'7,"0"0"-222"-2,0 0 16 5,0 0-60-5,0 0-20 3,0 0-15-3,66 123-2 4,-64-49-14-2,-2 15-5 2,0 9-12-4,0 3-9 4,0 0 3-2,0-14-10 2,0-17 2-3,0-17-17 1,0-18-8 1,0-18 0 0,0-17-31-1,0 0-70 1,0-12-62 0,0-13-150-1,0 6-269 0</inkml:trace>
    </iact:actionData>
  </iact:action>
  <iact:action type="add" startTime="20959">
    <iact:property name="dataType"/>
    <iact:actionData xml:id="d26">
      <inkml:trace xmlns:inkml="http://www.w3.org/2003/InkML" xml:id="stk26" contextRef="#ctx0" brushRef="#br1">29672 17947 859 0,'0'0'142'7,"0"0"-118"-6,0 0 15 2,0 0 11 3,0 0-34 1,0 0-16-1,-290-35-3 3,266 35-70-1,21 0-67 0,3 0-151-3</inkml:trace>
    </iact:actionData>
  </iact:action>
  <iact:action type="add" startTime="21287">
    <iact:property name="dataType"/>
    <iact:actionData xml:id="d27">
      <inkml:trace xmlns:inkml="http://www.w3.org/2003/InkML" xml:id="stk27" contextRef="#ctx0" brushRef="#br1">30190 17971 808 0,'0'0'179'5,"0"0"-53"3,0 0-63 0,0 0-35-2,0 0 7-1,0 0 11 3,-186 355 21 1,122-241-13-2,8-15-14 0,8-11-5 0,2-19-16 1,9-18-15 0,10-20-4-1,11-18-16 0,10-7-24 1,6-6-38 0,0-14-3-1,5-36-14 1,12-11 24 0,-7-1-55-1,-10 30-146-1,3 8-177 5</inkml:trace>
    </iact:actionData>
  </iact:action>
  <iact:action type="add" startTime="21622">
    <iact:property name="dataType"/>
    <iact:actionData xml:id="d28">
      <inkml:trace xmlns:inkml="http://www.w3.org/2003/InkML" xml:id="stk28" contextRef="#ctx0" brushRef="#br1">29790 17788 79 0,'0'0'445'8,"0"0"-303"-3,0 0 13 1,0 0-7 4,0 0-16-4,0 0-32 2,77 215-6 0,-54-129-1-1,-9 8-40 0,-8-19-25 1,-6-7-21 0,0-24-7-2,0-19-12 2,0-16-26 0,0-9-93 0,-6 0-74-2,-1-13-192 2</inkml:trace>
    </iact:actionData>
  </iact:action>
  <iact:action type="add" startTime="27462">
    <iact:property name="dataType"/>
    <iact:actionData xml:id="d29">
      <inkml:trace xmlns:inkml="http://www.w3.org/2003/InkML" xml:id="stk29" contextRef="#ctx0" brushRef="#br1">22510 6542 877 0,'0'0'176'7,"0"0"-67"-2,0 0-15 4,0 0-19-3,0 0-19 3,0 0-27-2,-612 868-12-1,502-727-4 2,13-15-9 0,26-27 0-2,25-37-3 2,21-31-1 0,25-31 0 0,58-46-6-2,62-68 6 2,57-56 3 4,35-37 0-6,10-30-3-1,4-1 0 4,-32 24-1-2,-43 49 0 1,-44 58 1 0,-50 60 14-3,-37 47 3 4,-20 66 77-2,-67 91-25 1,-59 83-68 0,-35 77 4-1,-32 46-3 0,-15 25 6 0,-4-16-7 1,8-34 2 0,22-57-3 0,32-69-3-2,47-70 3 2,42-74-2 0,61-68 0-1,61-40-31-1,103-86 12 2,94-60 21 0,59-69 3 0,61-77-3 1,27-71-3-3,-12-38-1 2,-66 43 1 0,-99 100 1-3,-101 127 1 4,-86 112-1-1,-41 72 2-1,-96 130 34 1,-78 111-5-1,-79 116-25 2,-52 86 3-2,-19 53 3-1,-3 33 13 3,-9 6 2-2,24-28 10 1,18-56-19 1,29-93-15-5,59-107-1 5,68-114-5-1,95-101-19-2,79-63 14 2,145-120-30 0,108-100 40 1,75-83 2-5,40-84 2 6,38-75-4-4,-10-33-2 2,-36-1 0-2,-80 31 1 2,-87 72-2 0,-80 96 2 2,-62 107-3-5,-45 97 3 2,-35 79-2 2,-28 68 3-1,-98 148 16-3,-77 140-6 4,-85 119-10-1,-51 90 6-1,-36 53-5 0,-13 6 1 1,4-29 3-1,27-68 0 1,39-98-5-1,67-120-7 1,88-103-7-1,102-109-5 1,84-74 16-1,155-133-22 3,104-79 25-4,83-77 4 2,71-91-4-1,56-103-4 0,30-92 4 2,-7-63-1-2,-72-9 0 2,-112 72-13-2,-109 126-13 1,-100 158 11-1,-65 150 10 0,-49 129 6 1,-23 79 9-2,-92 145 33 2,-65 143-38-3,-76 110 3 6,-56 96 10-5,-58 77 14 2,-38 27-17-3,-14 4 6 3,13-37-3 1,36-97-2-1,39-114-8-1,75-118-7 1,70-128-5 0,87-115-4 0,87-72-4 0,116-132-16-2,116-100 29 0,122-86 0 3,116-86-3-3,82-111 2 2,36-98 1 0,-17-58 0 0,-84-25-26-1,-102 46-32 1,-107 113 14-1,-104 130 1 0,-89 160 12 1,-70 146 20-1,-46 118 11 1,-115 196 0-1,-82 162 45 0,-56 158-13 0,-29 116 2 2,-23 73 15-1,1 4-14-1,-6-31 1 1,36-81-29-1,48-123 1 1,72-126-4-1,71-129-2 1,87-125 0-1,72-94-2 1,155-172-10 1,122-123 7-4,111-133 2 3,66-142-3 1,39-114-7-4,-17-59-27 2,-74-22-3 2,-105 69 10-1,-125 133 1-1,-102 159 3-1,-63 177 4 3,-52 163 17-2,-62 143 6 0,-105 205 43 2,-85 180-20-3,-69 152 2 3,-18 108 4-2,1 45 13-1,14-43-12 3,24-82-14 0,46-157-3 0,50-176-4-1,75-145-9-1,75-146-1 1,58-99-8-5,137-146-3 4,92-105 12 3,96-124 0-4,83-111-2 1,32-71 0 1,-23-15-3 2,-89 78-10-4,-133 175-7 3,-125 192 9-2,-83 206 10 1,-134 211 3-5,-72 182 2 5,-52 155 5 1,1 70-2-1,24 3 18 1,30-48 4-4,32-98 0 4,43-120-10 0,44-113-3-3,42-117-10 0,51-119-4 3,44-83-14-2,112-133-2 1,85-86 9 0,72-62-4-2,25-39-5 3,-41 35-3-1,-89 98-6-1,-112 132 18 0,-96 154 7 0,-127 186 8 0,-71 95-8 1,-44 70 1-2,6-6 2 3,36-41-2-1,39-56 0-3,48-85 2 4,52-81 6-2,57-80-7 1,21-41-2-1,96-85-8 1,67-61 8-1,56-59 0 0,54-66-1 1,32-70 0-1,-7-45-3 2,-63 28-5 0,-90 90-1-2,-88 136 2 1,-74 149 8 0,-104 188 5-2,-76 113 14-1,-48 99-14 3,-12 26 12 0,21-12-1 1,22-36-7-1,36-67 7-1,51-93 2 2,50-97-7 1,57-79-9-8,35-42-2 5,100-96-15 2,81-75 13-1,66-91 2-2,41-81-1 2,-7-61-2 1,-33-23-7-1,-82 54-19 2,-87 112 10-3,-69 123 18 3,-42 138-1-8,-96 165 2 6,-48 119 14-2,-47 100-5 2,-10 61 1 0,1 8-4-1,8-15-6 2,31-67-3-1,21-88-5 1,30-88-30-1,40-89-126 2,70-109-77-9,16-44 55 8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299">
    <iact:property name="dataType"/>
    <iact:actionData xml:id="d0">
      <inkml:trace xmlns:inkml="http://www.w3.org/2003/InkML" xml:id="stk0" contextRef="#ctx0" brushRef="#br0">2194 4747 265 0,'0'0'538'5,"0"0"-375"3,0 0-68 0,0 0 3-3,0 0-41 4,0 0-18-2,-64 129 31 1,52-74-19-2,-4-1-14 2,8 0-4 0,-1 0-7 0,3-2-6-2,-1 2 5 2,7-15 4 1,0-11-1-2,0-13 4-1,0-13 3 2,0-2-8 0,0 0-6 0,0 0 9-2,0 0 2 2,14 0 12 0,25 3-15 0,15-1-16-2,7 1-2 2,14 0-2 0,4 3 5 3,6-1-3-5,1 7 7 0,-2-1-3 2,0 3 2 0,1 2 0-2,-6 1-3 2,3 3 0 0,-2-1 2 0,7 7-10 0,4-3-2-3,-1 5-1 4,10-1-3-1,4 2 3 0,7-1-2-2,-7-4 2 2,-8-5-1 0,-15-8 0-1,-22-6 0 0,-14-5 0 1,-9 0 0 0,-12 0-2 0,-8 0 0-2,-5 0 1 2,9 0 1 0,9 0-2 0,15 12 2-2,15-2 0 4,12 2-1-4,11 0 1 2,3-5-1-3,2 6-1 4,-1 0 2-1,-2 1-4-3,0 1 4 3,-7 5-2 0,2-5 0 1,7 6 3-3,8-5-2 3,5-11 0-2,17-5 1 0,7 0-2 0,4 0 0 0,8 0 0 2,-1 0 2-2,5 0 0-1,-2 0-2 2,-5 0 0 1,-3 0 0-1,-4 0 0-3,0 0 0 5,1 0 0-4,1-5 0 3,8-3 0-2,-3-12 0 0,-7 6 0 0,-4-1 0 2,-5 3 0-4,0 11 0 4,-4 1 0-1,2 0 0 0,2 0 0 0,-3 0 0-3,-1-9 0 4,1-8 0-1,-1-5 0-1,5-11 0 0,-1 4 0 1,0 4 0 0,-3-2 0 0,3 12 0-3,2 3 0 3,-2 4 0 0,8 6 0 0,4 2 0-1,-2 0 0 0,6 0 0 2,-8-3 0-1,8-9 0-2,6 0 0 2,10-1 0-1,8 1 0 1,2 7 0-2,6 2 0 2,-3 3 0 1,6 0 0-3,-6 0 0 1,5 0 0 3,-2 0 0-4,10 0 0 0,4-2 0 2,7-5 0 0,-1 2 0 1,-2 2 0-1,-1 1 0-2,1 2 0 1,2 0 0 1,-3 0 0-2,-7 2 0 3,3 10 0-2,-6-1 0 1,-2-2 0-2,2-8 0 4,0-1 0-3,9 0 0 1,1 0 0-2,-8 0 0 3,-4 0 0-2,-5 0 0 0,-7-10 0 2,1-1 0-4,-5 2 0 4,-2 1 0-1,-7 2 0-2,1-2 0 1,8-1 0 1,-2 1 0 0,0 3 0 1,-3-3 0-3,0 1 0 1,-2-1 0 1,2-4 0-2,-5 4 0 2,-9-1 0 1,-1-1 0-2,-3 0 0 0,5 0 0 0,2-2 0 2,3 7 0-1,5-3 0-3,-1 1 0 3,1 2 0 1,-2 2 0-1,6 3 0-3,-11 0 0 4,3 0 0-2,2 0 0 2,1 0 0-4,9 0 0 4,-1 0 0-2,2 6 0 1,6 0 0 0,0-1 0-2,9 4 0 3,9 8 0-1,5 2 0-2,4 6 0 1,5 2 0 4,5-3 0-5,1-4 0 0,2-9 0 2,8-2 0 2,-3-4 0-4,-2-2 0 0,-6 6 0 2,-6 4 0-1,1 2 0 2,2 4 0-4,1 3 0 6,3-5 0-6,0-4 0 3,1-9 0 0,1-4 0-2,6 0 0 2,-8 0 0 0,-11 0 0 0,-9 0 0-1,-11 0 0 1,-10 0 0-1,-5 0 0-1,2 0 0 2,2 0 0 1,-4 0 0-2,8 0 0 0,9 0 0 0,7-8 0 1,-2 2 0 1,0-2 0-3,2 2 0 2,-3 0 0 2,-1 4 0-5,-14 2 0 2,-21 0 0 3,-14 0 0-5,-11 0 0 3,2 0 0 1,6 0 0-3,1 0 0 2,-1-5 0-1,-4-5 0 2,-16 3 0-4,-12-3 0 4,-6 3 0-2,-14 3 0-1,-7 1 0 3,-6 3 0-2,-3 0 0 2,-7 0 0-4,-2 0 0 5,2 0 0-3,3 0 0 0,-2 0 0-1,-4 0 0 2,1 0 0 1,-6 0 0-2,-3 3 0 1,-8 3 0-2,-10-3 0 3,-12-1 0-2,2 1 0-1,-6-3 0 2,0 0 0 0,0 4 0 0,0-4 0-2,0 0 0 3,0 0 0-2,0 0 0 2,0 0 0-4,0 0 0 4,0 0 0-1,0 0 0 0,0 0 0-1,0 0 0-1,0 0-2 2,0 0-7 1,0 0-2-3,0 0 8 1,0 0-1 3,0-14-3-3,4-40 2-1,3-33 5 2,2-27 0 0,1-22 0 0,-5-5-1-3,5 6-1 4,-5 21 2-1,6 20 0 0,-4 29-3 0,-4 29-14-2,0 15-38 2,-3 14-33-1,0 4-43-1,0 3-74 2,0 0-53 0,0 3-424 0</inkml:trace>
    </iact:actionData>
  </iact:action>
  <iact:action type="add" startTime="5969">
    <iact:property name="dataType"/>
    <iact:actionData xml:id="d1">
      <inkml:trace xmlns:inkml="http://www.w3.org/2003/InkML" xml:id="stk1" contextRef="#ctx0" brushRef="#br0">19575 6376 597 0,'0'0'248'6,"0"0"-109"2,0 0-19 0,0 0-22-2,0 0-43 0,0 0-24 2,0 0-2 0,229-44 6-2,-187 36-10 3,-1-4-2 0,2 3-1-3,3 0-6 0,7 5-6 4,2 1 6-2,1 3-4-4,-11 0 0 4,3 0 7 2,-9 0-5-2,2 0-6-2,-5 0 3 4,-11 0-5-1,-4 0-3-3,-6 0 2 0,-4 0-1 1,-6 0 13 1,-5 0 3-2,0 0 8 3,4 11-7-1,-1 16-9-2,3 24-4 1,5 25 5 4,1 31-11-7,4 28-1 4,1 28 5 0,7 10 4 0,0 5 2-2,-1-13-6 1,-2-7 4 2,-5-1-5-4,-9 2 6 4,3 8-2 1,0-1 7-2,-1 0-7-4,0-6 8 5,2 0-3 0,-8-2-7-3,-2-2 5 1,-1-3-1 2,0-9-1-2,3 2-2-1,2-2 1 1,-2-2-5 3,2-3 2-4,0 11-3 2,1 8 1 0,4 2-1-1,1 3 4-1,-2-7-6 2,1-15 2 0,-8-17-2-1,-2-6 0 0,0-10 2 4,0-22 5-6,0-12 0 2,0-21-8 2,-9-19 0-3,-3-6-1 2,1 0 2-2,-2-8-1 5,5-4 0-6,3-1 1 1,5-6 0 4,-3-1-1-1,-2 6 1-4,5 2-1 2,-3 10 0 2,2 4 1-2,-2 12 0 0,3 12-1 1,0 13 0 1,0 6 0-4,0 4 1 3,0-10-1 0,0-11 0-2,0-7 0 2,3-11 0 3,-3-1 0-5,0-5 1-1,0-5-1 4,0-2 0-1,0-11 0-3,0-3 0 4,0-7 0 1,1-4 0-4,-1 0-1-1,0 0-2 6,3 0 2-4,-3 0 1 0,0 0 0-2,0 0 2 6,0 0-1-6,0 0-1 4,-27-10-1 0,-38-21 1-5,-22-2 2 5,-15 5 5-1,-1 11 7-1,5 11-4-1,2 6 2 3,16 0-6 1,15 0 2-6,13 0-6 4,24 3-2 2,11-3-1-5,7 0-7 2,10-20-40 2,0-38-51-1,0-7-81-1,0 32-42 0,0 16-236 2</inkml:trace>
    </iact:actionData>
  </iact:action>
  <iact:action type="add" startTime="7520">
    <iact:property name="dataType"/>
    <iact:actionData xml:id="d2">
      <inkml:trace xmlns:inkml="http://www.w3.org/2003/InkML" xml:id="stk2" contextRef="#ctx0" brushRef="#br0">1243 6584 759 0,'0'0'244'6,"0"0"-97"2,0 0-31-3,0 0-17 3,0 0-37 0,0 0-17 0,23-8-7 0,-67 25 5-2,-24 18 4 3,-17 5-25-2,-7 2 3-1,-8 4-15 2,3-7-4 0,4-2-2 0,14-7 3-2,22-10-7 2,15-3 5 0,19-9-4 0,16-5 0-2,7 1 1 3,0 1 29-2,0 22 19 2,0 33-3-4,3 38-8 5,24 38-32-1,7 26 4 0,3 26-6-6,-1 22 3 5,4 22 4 0,0 23 4 0,8 15-3-2,1 7 0 2,-5 7 3 0,-4-5-11 0,-9-15 8-2,-7-15-12 2,-12-25 5 0,-10-21-5 0,-2-19-1-2,0-12 1 2,0-15 0 0,0-7-1 1,-5-13 0-4,-4-17 2 2,2-16 2 1,7-20-5 1,0-13 4-3,0-12-1 2,0-2-2 0,3-7 3-1,15 8-1 0,0-1-2 0,0 5-1 1,-7-3 1 0,1-12 0-2,0-13 2 2,-8-11-1 0,0-14-1 1,-1-1 0-3,-3-5 1 2,0-1-1-1,0-2 0 2,3 0-1-2,0 0 1-1,1 0 0 2,2 0 1 1,19 0 1-4,21 0 7 3,37-5-1 0,34-20-2 0,18-1 1-1,8 1 8 0,-8 12-12 2,-19 1-3-2,-26 12 0-1,-22-5 0 3,-29 5 0-2,-21 0 0 1,-11 0 0-2,-7 0 0 2,0-7 0 0,0-21 0 1,-48-19-173-3,15 18-52 1,-11 9-167 2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act:action type="add" startTime="550">
    <iact:property name="dataType"/>
    <iact:actionData xml:id="d0">
      <inkml:trace xmlns:inkml="http://www.w3.org/2003/InkML" xml:id="stk0" contextRef="#ctx0" brushRef="#br0">231 8484 164 0,'10'-22'514'8,"-10"22"-277"1,0 0-58-3,1 0-9 1,-1 0-65 1,3 9-23-2,-3 31-17 2,6 17-16 0,-3 14 13 0,0 5-6-1,-3 6-19 2,1 6-11-2,-1 4-1 1,3-8-6-3,6-3-9 4,-5-17-1-2,8-14 1 2,4-16-3-4,0-17 4 5,7-2 0-1,7-8 0-2,11-1-3-1,14 1-5 0,13-2 3 3,5 0 0-1,12 2 7 0,12-3 2-3,11 0-2 4,12-2 5-1,21-2-9-3,12 0 6 5,5 0 0-3,-4 0-1 2,-11 0 3-2,-2 0 7-2,8 3-12 4,1 5-12-2,6 1 0 1,-4 6 0-2,-4-5 0 2,4 1 0 0,-1-2 0 0,-3-2 0-2,4-7 0 2,-7 0 0 0,-4 0 0-2,-1 0 0 2,4 0 0 0,-4 7 0 0,-2 1 0 0,1 4 0-1,-1 1 0 0,3 4 0 2,-1 0 0-4,1-2 0 3,-8-5 0 0,-8-4 0 0,-5-6 0 0,-4 0 0-2,-11 0 0 3,6 0 0-2,-1-9 0 1,-2 2 0-2,5-1 0 2,-2 4 0 0,2-1 0 0,0 2 0-2,-5-2 0 2,-1-2 0 2,-4 1 0-4,-8 2 0 0,-6 1 0 4,-9-1 0-2,-8 2 0-2,-2-2 0 0,-4 2 0 2,7-3 0 2,-4-5 0-3,20 3 0-2,2-3 0 5,-4 5 0-2,0 5 0-2,-7 0 0 0,-9 0 0 4,1 0 0-4,-11 0 0 2,3 0 0-2,-3-8 0 4,3-6 0-4,-8 6 0 2,-7-4 0 1,-11 7 0-2,-7 5 0 0,-5-3 0 0,-10 3 0-1,-2 0 0 4,2 0 0-4,-1 0 0 2,5 0 0-2,0 0 0 2,12 0 0 0,-7 0 0 0,1 0 0-2,0 0 0 4,-12 0 0-4,2 0 0 2,-3 0 0-2,-4-6 0 4,-3-2 0-4,7-17 0 2,-3-10 0-2,0-15 0 4,-1-20 0-3,-8-12 0 0,-1-11 0-1,0-13 0 4,0 2 0-4,0 8 0 2,-4 19-7-2,-9 25-21 4,1 23-18-4,8 22-21 1,-3 7-35 2,4 0-39-1,3 2-48-2,0 22-361 2</inkml:trace>
    </iact:actionData>
  </iact:action>
  <iact:action type="add" startTime="2230">
    <iact:property name="dataType"/>
    <iact:actionData xml:id="d1">
      <inkml:trace xmlns:inkml="http://www.w3.org/2003/InkML" xml:id="stk1" contextRef="#ctx0" brushRef="#br0">11768 8495 356 0,'0'0'219'8,"0"0"-95"0,0 0-56 0,0 0-68-2,0 0-8 2,0 0-10-1,0 0 18 1,42-19 58-2,-41 19 83 4,6 0 20-2,-1 0-10-1,4 25-39-2,-2 14-55 4,2 11-11 0,-4 7-10-3,1 14-11 1,-1 4-4 1,1 6-5 1,3-2-7-4,0-8 6 4,8-21 4 0,0-16 2-3,3-17 8 0,15-12-5 2,7-5-12 2,23 0-3-4,6 0 8 0,15 0 12 2,7 3 6 1,9 6 4-2,2-2-15-1,16-1-4 4,16-1-1-4,16-1-5 1,18-4-4 2,11 0-5-1,-1 0 1-2,-2 0 2 2,-5-11 1 0,-13 0 4-2,0-4-4 2,-4 4 0 0,-7-3-6 0,11-3 3-2,-4 3-3 2,1 1-3 0,-2 1-2 0,8 7 2-2,-3 5 0 3,4 0 2 0,5 0 5-2,-6 0-3-2,-9 0 4 3,-9 0-7 0,-11-7 5 0,-9-6-4-2,-11-4 0 2,-1-7 1 2,-1 6-2-4,3 1 2 0,0 0-2 2,0 9 1 0,-6 4-1-1,-10 3-1 1,-8 1-2 1,-10 0-1-3,-3 0 1 0,-4 0 0 4,9 0 0-2,0-4-3-2,6-1 4 0,4-3-1 4,5 8-1-4,7 0 1 2,-1 0-2 1,4 0 1-2,-3 0-4-1,-10 0 1 1,-1 0 1 2,-11 0 2-2,-7 0-2 1,-7 0 3 1,1 0 1-3,-2 0 1 1,-1 0 1 0,5 0 0 2,-6 0-1-2,1 0-3 0,4-4 0 1,-1-7-5-1,3 0-2 3,6 5 4-3,4 6 5-2,-3 0 0 6,-1 0 0-6,-6 0-2 1,-10 0 3 2,-5-5-1 3,-7-2-1-5,-10 2 0-1,-11 2 2 4,-5 3 0-1,-13 0 1-3,-3-2-1 3,-3 2 0 2,6-3 0-4,0-4 2 1,11-6-2 2,-6-15-7 0,4-3 3-4,-3 0 0 3,-7 3 4 0,-4-1-1-2,-8-4 0 0,0-15-10 2,0-25-23 4,-8 0-12-4,-20-1-14 0,-11 14-44-1,-2 31-26 2,11 29-46-3,24 7-65 4,6 45-431-5</inkml:trace>
    </iact:actionData>
  </iact:action>
  <iact:action type="add" startTime="3816">
    <iact:property name="dataType"/>
    <iact:actionData xml:id="d2">
      <inkml:trace xmlns:inkml="http://www.w3.org/2003/InkML" xml:id="stk2" contextRef="#ctx0" brushRef="#br0">23832 8593 735 0,'0'0'217'8,"0"0"-88"0,0 0-26-2,0 0-27 4,0 0-10-4,-3 330-11 0,3-263-7 2,0 1-15 2,0-4 2 1,21-2-4-8,18-12-11 5,11-7-1-3,8-15 1 5,15-15-5-5,10-6 4 5,18-7-2-5,22 0-1 5,18 0-2-3,8 0 3 1,8 0 0-2,1 0 14 2,1 0-10 0,6 0-4-2,5 0-9 2,-2 0 4 0,-1 0-6-2,-3-9 1 2,-9 3-3 2,4 6 10-4,-2 0-6 2,-8 0 7 0,0 15-4-2,-8 2-3 3,-1-12-1-4,-3-5-6 6,-8 0 2-6,-9 0-3 3,-4-14-1 0,-3-9-3 0,3 6 1-2,20 9 2 2,5 8 1 0,10 0 1-2,-1 8-1 2,3 21 2 3,-11-8-1-6,-10-5 3 1,-16-8-4 2,-3-6 1 0,-2-2 0-2,15 0 2 2,5 0-3 0,-4 0 0 1,-3 0 0-4,-13-19 2 3,-1-9-2 0,5-1 1 0,1 1-3 0,-6 4 0 0,-19 7 0-2,-14 4 0 3,-17 2 0-1,-7 7 2-3,-2-5-1 4,-2 6 1 0,-4 3 0-3,6 0 0 0,1 0 1 2,9 0-1 0,-2-4 0-2,7 4 0 2,-4-1 0 0,0 1 0 0,3 0 0-2,6 0 1 5,2 0-2-6,-1 0 1 3,4 0 0 0,-1 0-1 0,9 0 1-2,13 0 0 2,1 0 0 0,-12 0 2-2,-7 0-1 2,-23 1-1 2,-9 6 1-4,-7 2-1 0,-8-8 0 2,-7 2 0 1,-1-3 2-4,8 0-2 3,5 0-3 0,7 4 3 1,3 1 0-4,2 7 1 6,3 1-1-6,3 4 1 3,-1-3-2-2,-10-2-3 4,-11-8 4-4,-10 3-2 2,-11-7 1 0,-4 2 1-2,0-2-2 2,-4 0-1 0,5 0-7 0,-6 0 7-2,1 0-3 2,5 0 0 0,-8-36-5-2,2-39-10 2,4-33 11 0,-7-10 10 1,0 9 0-3,0 18-12 4,0 16-60-5,-23 11-7 3,-18 15-15-2,-18 41-41 4,31 8-76-3,8 60-115 1</inkml:trace>
    </iact:actionData>
  </iact:action>
  <iact:action type="add" startTime="7157">
    <iact:property name="dataType"/>
    <iact:actionData xml:id="d3">
      <inkml:trace xmlns:inkml="http://www.w3.org/2003/InkML" xml:id="stk3" contextRef="#ctx0" brushRef="#br1">19421 2944 701 0,'0'0'220'8,"0"0"-136"-1,0 0 35 0,0 0-31 0,0 0-42 1,0 0 4-3,-213 161 0 3,91-132-12 0,-21-2 2 1,-14-4-16-3,-8-6-5 2,6-7 0 0,-2-1 14 1,3-9-12-2,-2 0 6-1,-1 0 4 3,-10 0-7-1,-5 0-5-1,-13 0-4 0,-1 0 1 0,2 6-3 2,4 4 2-1,-6-4-1-3,-2-2 0 3,-5-4 2 0,-1 0-7 0,1 0 3-2,4-11-4 2,12-1 5 0,7-5 0 0,0 3-1-2,-5-3-2 2,4 0-3 0,3 6 1 0,-1 0-8-2,1 5 1 4,-8 6 5-4,6 0-1 2,6 0-4-1,4 0 7 0,10 9 9 2,1 10-10 0,8-2-4-4,13 6 16 4,7 2-13-2,13-6 1 1,7 4-5-2,10-3 5 1,4-6-7 1,11-3 5-1,17-5-4 2,10-6 0-3,13 0-1 3,12 0-2 0,1 0 1-3,2 0-3 1,0 0 3 0,-2 0 1 2,1 0 0-3,-2 0 0 1,-1 0-1 2,2 0 1 0,4 0-1-5,2 0-1 4,5 0-6 0,6 0-4 0,0 0 4 0,7 0 0-2,3 0 0 2,-1 0 8 0,1 0 2-1,0 8 2 2,0 17 0-3,0 14-4 3,0 18 4-4,0 7-2 5,0 16-2-3,1 6 2 1,2 17-2-2,1 6 0 2,2 16 1 1,-6 16 0-3,3 10 0 0,-3 11 0 2,0 6-1 0,0 1 1-2,0 7-1 3,0 7 4-2,0 3-4 2,4 4 0-2,9-1 3 1,-5-9-2-1,3-12 0 0,-3-13 2 3,2 5 0-4,3 6-3 1,1 5 2 1,-1 3-1 1,2-2 1-3,-4-5 1 0,-6-11-2 3,-2-4-2-4,-3-12 2 6,0 1-2-6,0-4 3 3,0-1-2 0,0-8 0-2,0-12 1 2,0-17 0 0,-5-15-1 0,-11-16 0-2,0-10 1 4,2 2-2-4,1-2 2 2,6 10 0-2,-2 2 0 2,5 3-1 0,-2 4 1 0,4 9 0-1,-2 1-1 0,4-9 1 2,0-16-1-2,0-22 0-1,0-18 1 2,0-7 0 0,0 2 1 0,0 0-1-2,0 3-1 2,0 2 0 0,0 0 0-1,0-9 1 0,0-4-1 1,0-9 2 0,0 0 2-2,0 0 3 2,16 0-2 0,16 0 0 0,6 3 1-2,2 7-3 2,6 0 4 0,11-5-1 1,17-5-2-3,17 0-4 4,18-2 0-4,16-26 2 1,15-4-2 0,8 10 0 0,-3 3 4 2,4 11-1-2,-5 5 2 2,1 3 6-3,7 0-5 3,13 7 8-3,12 14-11 3,12 1-3-4,3-3 0 3,10-4 0 1,-5 0 0-2,-1-5 0 1,-4 0 0-2,3 7 0 2,-1 2 0 0,-4 2 0 0,-6-1 0-2,-6-1 0 2,-1-4 0 0,0-13 0-1,-6-2 0 0,6 0 0 2,-3-11 0-2,-2-14 0 0,-2-1 0 0,-12 13 0 1,-12 7 0-1,-14 6 0 2,1 0 0-3,7 0 0 3,0 8 0 0,5 9 0-4,7-2 0 2,-2-1 0 2,3-6 0-2,-5 3 0-1,-4-5 0 3,-8-6 0-2,-11 0 0 1,-11 0 0-2,-2 0 0 2,-8-15 0 0,-2-7 0 0,0-3 0-2,-2 0 0 3,-2 1 0-2,-10 6 0 2,-5 1 0-4,-12 2 0 3,-2 7 0 0,-12 2 0-2,-12 3 0 2,1 1-2 1,-7-1-1 0,2 1 0-3,2 2-3 3,-2-3-2-3,-2 3-2 1,-10 0 6 3,-6 0 1-5,-7 0 3 2,-3 0 0 1,-6 0 3 0,2-4-4-2,-5 3 1 2,7-23 0 0,-6-16-6 0,6-27-2-2,-7-26 6 2,-4-18-2 0,0-22 4 0,0-18-1-1,0-26 0 0,0-26-2 3,-4-21 1-4,-20-29-1 0,4-23-5 2,-3-17-3 0,5-5 5-2,4 7-3 4,2 12 1-4,4 29 2 4,0 26 1-3,7 21 3-1,1 16-6 2,0 6 7 1,0 6-5-3,0 5 3 0,-12 0 0 3,1 7 0-2,-9 8-1 1,-7 12 3-1,0 21 0 1,1 11 1 0,8 18 0-1,0 21 0-1,5 18 1 3,1 9-1-2,3 6 0 2,2-8 0-3,-6-15 0 2,-3-21 0-1,-4-12 0 1,2-6-1-2,5 5 0 4,0 18 1-4,13 23-5 2,0 19 3 0,0 15 1-1,0 9 1 0,3 1 1 2,7 3 0-2,0 5 1-1,-4 0-2 3,-3 0 1-2,1 3 1-1,-4-2-2 2,3-5 0 0,-3 7-2 0,0 0-3 0,-23-2-1-2,-25-4 6 2,-17-11 0 2,-10-2 2-5,-11-1-1 3,-8 7 1 0,-6 9 0-1,-10 4 0-1,-8 0 0 2,-9 11 4 0,-9 17 0-2,7 12-3 2,8 16-3 0,5 6 0 1,3 2-4-4,-3-7-31 4,16-21-143-2,87-36-138 1,13 0-243 0</inkml:trace>
    </iact:actionData>
  </iact:action>
  <iact:action type="add" startTime="9895">
    <iact:property name="dataType"/>
    <iact:actionData xml:id="d4">
      <inkml:trace xmlns:inkml="http://www.w3.org/2003/InkML" xml:id="stk4" contextRef="#ctx0" brushRef="#br1">11955 3456 102 0,'0'0'130'5,"0"0"-23"3,0 0 66 1,0 0 11-4,0 0-74 3,0 0-23 1,77 17 3-2,-73-28-7-1,6-1-20 3,-4-3-2-2,-6-5 1 2,0-12-27-4,-23-10 25 3,-44-2-26 0,-24-13-5 0,-25-5-2-2,-18 3-7 5,-14 3-7-3,4 9-3-2,-3 7-4-1,12 6 10 4,6 9 3-2,5 5 7 1,3 8-11-2,4 10-4 3,-6 2-2-2,2 0-1 2,-3 19 5-4,-1 16 6 4,-4-1-1-2,9 1-7 1,12 7-3-2,7 0-1 4,11 7 11-4,6 2 1 2,1 5-5 0,7 0-2-2,5-3 1 2,4-3 6 0,3-10-10 0,13-6-9-2,2-6 1 3,6-8-2-1,6-6 1-1,6-4 0 1,10 0 0-1,5-3-4 0,6-4-4-1,4-3-1 2,2 0-5 2,4 0-5-4,0-40-1 2,0-21 13 0,0-15 7-2,7-8-7 3,14 2 2-3,8 7 5 1,-2 5-2 1,-4 13 1 1,-5 15 0-3,-2 17 2 1,-6 13 0 1,-9 9 2 0,-1 3-2-1,0 0 6 2,0 15-7-1,0 42 0-2,-32 17 0 0,-8 17 7 2,-1-9-2 0,-7-4 2 0,11-11-6-2,-1-5 3 3,6-5 2-2,12-13 16 1,2-9 9 0,11-19 5 0,7-2-5-2,0-8 13 3,20 7 3-1,47-1-11-2,30-4-33 1,12 1 12 5,0-6-2-7,-2 6-3 1,-22 2-1 1,-19 6 1-1,-23-7-4 4,-18 2-6-3,-14-10 0 0,-6-2-11 2,-5 0-48-4,0 0-65 3,0 0-95 1,-9 0-83-2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08:2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043">
    <iact:property name="dataType"/>
    <iact:actionData xml:id="d0">
      <inkml:trace xmlns:inkml="http://www.w3.org/2003/InkML" xml:id="stk0" contextRef="#ctx0" brushRef="#br0">15184 10665 17 0,'0'0'695'31,"0"0"-588"-30,0 0-10-1,0 0 1 0,0 0-38 4,0 0-27 4,0 0-4 0,-190 478 6-2,127-413 0 3,-8 1-2-1,-11 4 3-1,-6-6 6-1,0-1-5 2,-5-7-10 0,-12-8-1 0,-12-3-1-2,-27-3-1 5,-12 6 3-6,-15-1 2 5,-6 4-3-5,6-6-3 4,0-9 2-2,-3-7-2 1,10-9-12-3,-1-7-4 4,-3-1 3-2,0-4-1 3,-11 3-1-5,-8 4 2 3,0 3 2 0,0 6-2 0,2-2 4-3,8-2-3 4,0-8-10-1,13-9 2 0,4-3 3-2,6 0-5 2,13-20 6 0,12-7-6-1,6 10 1 0,10 7 0 0,6 7-1 4,-11 3 0-5,1 0 3 0,-9 0-1 2,0 20 1 0,1 2 11 0,13-2-11-3,8-3-3 3,8-6 2 1,6-6-3-1,6-1-1-2,5-2-2 2,2-2 3 0,4 0-5 1,10 0 4-1,-6 0 0 0,11-24-1 7,-5-16 1-14,2-11 1 3,-6 1-3 3,-2 13 0 1,-2 17-2 1,-2 15-4-4,9 5 9 4,1 0 0-2,9 3 4 2,6 10-1-4,3-2-2 4,7-5 0-2,-2-2 2 2,6-4-3-4,1 0 0 3,3 0 0 0,-4 0-1 1,-5 0 0-4,-4 0-1 3,-2 0 2-1,-7 0 0 2,4 0 2-4,4 0 0 4,2 0 1-1,6 0-1 0,4 0-2-2,-7 0 0 2,-3 0 1 0,-4 13-1 0,-11 4 2-2,3 5 2 2,4-2-3-1,6-7 2 2,-2 3 0-3,-11-5-1 1,-17 6 3 2,-16 5 3-2,-14 6 3 0,-12 12-10 0,-13 6 3 1,0 8-2 1,2 11 3-3,12-1-3 1,12-1 1 2,19-4 0-2,17-9-2-1,18-8-1 3,9-2 3-1,8-4-3 0,7 7 6-2,0 2-3 2,2 5 0-1,3 3 0 2,-5 3-2-3,2-4 7 14,-2-10-4-19,4-3-4 2,2-11 0 3,-1-4 0 2,5-3 0 0,-1 5 0 1,-1 1 1-4,-7 10 0 3,1 2 0 1,-3 1-1-1,3-2 1-3,6-3-2 4,2-7 2-2,4-3-1 2,2-3 1-4,0-2 0 3,-1 2-1 0,-3 1-1 0,-3 0 0-2,4-5 0 2,-4 3 1 0,6-10-1 0,6-3 1-2,4-1-3 2,0-7-6-1,0 0-5 2,0 0 1-2,0 0-2 0,0-24 4 1,0-12 8 0,0-3 1-2,0 2 1 2,0 1-4 0,0-1 3 2,10 1-1-6,-6-3-4 4,4 7-2 0,-5 10-2 0,1 10-2-2,-4 7 7 2,0 5 5 0,0 0 1 0,0 0 3-2,0 0-3 2,0 0 0 1,0 0 1-2,0 0-2-1,0 0 0 2,0 0 1 0,0 0-1 0,0 0 1-3,0 17 0 4,-7 23 4-1,-15 7 1 0,-1 4-4-2,0-1 0 2,2-1 0 0,5-13 1 0,9-8-1-2,1-15 1 2,6-6 1 1,0-5-1-1,0-2 4-3,0 0-1 3,0 8 8 0,0 4-3 0,0 1-5-2,13 1 1 2,8-8 8 0,-3 3 1 0,10-7-6-2,5 1 1 3,8-3-6-2,11 0 4 2,0 0 3-3,11-10 2 0,-2-15 0 3,-1-4 1 0,-7 2-5-3,-13 6 4 1,-14 7-1 1,-16 11 1 0,-7 3 6 0,-3 0-3-2,0 0-2 2,0 0-7 0,0 0-3 0,0 0 4-2,0 0-1 2,0 0-2 0,0 0 0-2,0 0 1 2,0 0-3 0,0 0 5 0,0 0-8-2,-16 6 0 2,-10 9 0 0,2-2 0 24,3-4 0-31,-8-1 0-1,2-2 0 0,-9 2 0 5,-5 4 0 1,2-2 0 3,-2 2 0-3,1 1 0 3,-1-1-2-2,9-4 0 0,9-1 0 1,11-5-2 0,11-2-1-2,1 0-3 4,0 0 1-4,0 0 2 2,0 0-6-3,0 0 7 3,0 0 0 1,0 0 1-1,0 0-2-2,0 0 1 2,0 0 2 0,0-19-6 0,-4-25 7-2,1-11 1 2,3-5 0-1,0-1-1 2,0 8 1-3,0 13-3 1,0 14-3 4,0 16 3-5,0 5-2 0,0 1 2 2,0 1 0-1,0-6 1 1,0 1 0-1,0-4 1 1,0 5 1 1,0 4 0-2,0 0-1-1,0 3 1 2,0-2-1 0,0-1-10 0,0-6-7-2,0 6 8 2,0 0 2 1,0 3-2-3,0 0 9 2,0 0-1-1,0 0 0 0,0-2-5 2,0 2-14-3,0-2-14 2,0 2 6 0,0 0 18 1,0 0 6-4,0 0 5 3,0 0 2 0,0 0 2 0,0 0-1-2,0 0 1 3,0 0-1-2,0 0-2 2,0 0-1-3,0 0 0 0,0 0-1 3,0 0-10-1,0 0-11-2,0 0-57 1,11 24-103 2,-3-11-71-1,2 2-400-3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act:action type="add" startTime="4583">
    <iact:property name="dataType"/>
    <iact:actionData xml:id="d0">
      <inkml:trace xmlns:inkml="http://www.w3.org/2003/InkML" xml:id="stk0" contextRef="#ctx0" brushRef="#br0">8653 4861 820 0,'-5'-11'288'8,"5"11"-140"-2,0 0-16 3,-4 0-14-2,-11 0-52 1,-2 0-17-3,-13 0-8 4,-7 0 23-2,-3 0-29 2,-1 3-5-2,-5 0-4 0,-5 2 4 0,-5 1-3 2,2 3 2-2,-7-1-4 0,-4-6-3 0,1 5 1 2,0-7-6-1,3 0-2-1,5 0-6 3,5 0 1-2,-3 0 0 0,-9 0-2-5,-11 0-3 5,-22 0-5 0,-18 0 0 0,-20 0 0-2,-19 0 0 2,-16-12 0 0,-25-2 0 0,-22 0 0-2,-13 3 0 2,-4 2 0 0,8 1 0 0,5 3 0-2,15-3 0 4,0 3 0-4,-6 3 0 1,-3 2 0 3,-4 0 0-4,4 0 0 1,11 0 0 2,15-2 0-4,18-4 0 5,26 1 0-4,30-2 0 0,23 4 0 3,15 3 0-2,18 0 0 1,15 0 0-2,4 0 0 3,8 0 0-2,8 0 0 1,3 3 0-1,8 0 0 0,-4 1 0 1,-4-2 0 0,1-2 0 0,-6 3 0-2,-4-1 0 3,-1 2 0 0,-8 5 0-5,-5-5 0 5,-4 5 0-2,-6-1 0 2,-8 1 0-3,-9-1 0 1,-12-2 0 3,-7 2 0-3,-5-5 0-1,-9-3 0 1,-1 0 0 1,8 0 0 0,5 0 0-2,11 0 0 4,9 2 0-4,7 2 0 3,5-4 0-3,2 3 0 2,1-3 0 0,-1 0 0 0,5 0 0-2,-2 0 0 1,8 0 0 2,5 0 0 0,2 0 0-5,6 0 0 4,5 0 0 1,-1 0 0-2,-2 0 0 0,6 0 0 0,-3 0 0 1,5 0 0 0,10 0 0-2,6 0 0 2,0 0 0 0,1 0 0 0,-3 0 0-2,2 0 0 2,3 0 0 0,1 0 0 0,3 0 0-2,0 0 0 2,-2 0 0 0,2 0 0 0,0 0 0-2,0 0 0 2,0 0 0 0,-3 0 0 0,3 0 0-2,0 0 0 2,0 0 0 0,0 0 0 0,0 0 0-2,0 0 0 2,0 0 0 0,0 0 0 0,0 0 0-2,0 0 0 2,0 0 0 0,0 0 0 0,0 0 0-2,0 0 0 2,0 0 0 0,0 0 0 0,0 0 0-2,0 0 0 2,0 0 0 0,0 0 0 0,0 0 0-2,0 0 0 2,0 0 0 0,0 0 0 0,-4 0 0-2,4 0 0 2,-9 0 0 1,-7 0 0-2,-11 0 0 0,-11 0 0 0,-5 0 0 2,-4 0 0-2,1 2 0-1,7 6 0 2,2-1 0 0,6-6 0 0,-6 6 0-2,10-4 0 2,-4-3 0 0,8 0 0 0,4 0 0-2,8 0 0 2,2 0 0 0,5 0 0 0,4 0 0-2,0 0 0 2,0 0 0 0,-3 0 0 0,3 0 0-2,0 0 0 2,0 0 0 0,0 0 0 0,0 0 0-2,0 0 0 2,0 0 0 0,0 0 0 0,0 0 0-2,0 0 0 2,0 0 0 0,0 0 0 0,0 0 0-2,0 0 0 2,0 0 0 0,0 0 0-1,0 0 0 1,0 0 0-1,0 0 0 1,0 0 0 0,0 0 0-2,0 0 0 2,0 0 0 1,0 0 0-2,0 0 0-1,0 0 0 2,0 0 0 0,0 0 0 0,0 0 0-2,0 0 0 2,0 0 0 0,0 0 0 0,0 0 0-2,0 0 0 2,0 0 0 0,0 0 0 0,0 0 0-2,0 0 0 2,0 0 0 0,0 0 0 0,0 0 0-2,0 0 0 2,0 0 0 1,0 6 0-2,0 12 0-1,3 14 0 2,13 4 0 0,1 0 0 0,-7-5 0-2,0 0 0 2,-2 0 0 0,-1 6 0 0,1-4 0-2,-3 8 0 2,6-4 0 0,-3 7 0 0,9 9 0-2,-1 9 0 2,-1 19 0 1,5 18 0-4,0 7 0 4,-4 2 0-1,0-7 0 0,-3-15 0-1,-1-4 0-1,1-6 0 2,-3 11 0 0,3 0 0 2,3 18 0-5,7 7 0 2,2 8 0 4,7 7 0-6,-1-5 0 2,6 0 0 0,-4 4 0 1,-1 10 0 0,0 16 0-1,0 16 0 2,-3 14 0-1,3 4 0-1,-5 5 0 1,-4-5 0-1,-1-9 0 0,-10-3 0 0,-4-2 0 0,1-14 0 0,-9-13 0 2,3-9 0 0,-3-17 0-4,0-9 0 2,0-13 0 1,0-22 0 0,0-19 0-1,0-14 0 1,3-8 0-1,-3-7 0 1,1-4 0-2,2-3 0 2,2-6 0 1,-5 1 0-2,5-2 0-1,3 7 0 2,-3 11 0 2,1 4 0-4,1 1 0 1,-2-3 0 0,-2-6 0 1,-3 2 0 0,0-4 0-2,0 9 0 2,0 1 0 1,0-3 0-1,0 0 0-3,0-14 0 3,0-6 0 0,0-4 0 0,0-4 0-2,0-4 0 2,0 0 0 0,0 0 0 0,0 0 0-2,0 0 0 2,0 0 0 1,0 3 0-2,8 6 0-1,14 1 0 2,9 5 0 1,15-2 0-2,10 4 0 1,8-12 0-2,3 4 0 2,10-1 0 1,-13-2 0-3,-1 3 0 2,-2-2 0-1,-1 1 0 1,16-8 0-2,9 0 0 2,4 0 0 1,6 0 0-2,2-13 0 0,-5-6 0 0,3-4 0 2,2 6 0-4,0 7 0 3,3 4 0 2,1 6 0-4,5-6 0 3,2 6 0-2,12 0 0-1,7 0 0 2,14 0 0 1,0 0 0-4,-4 0 0 4,-6 0 0-2,-11 15 0 3,-10 2 0-6,0-4 0 4,-2-2 0 1,5-3 0-2,-2-2 0-1,5-3 0 2,2-3 0 1,-7 0 0-2,7 0 0 2,-1 0 0-3,9 0 0 1,0-3 0 1,-1-3 0-2,0 4 0 2,-2-7 0 0,-1 7 0 0,-9-7 0-2,-3 4 0 3,-10 0 0-2,-10 5 0 2,-2 0 0-4,-8 0 0 3,0 0 0 1,4 0 0-2,10 0 0 0,3 0 0 0,7 0 0 2,4 0 0-2,-3 0 0-1,-7 0 0 2,-11 7 0 0,-6 1 0 0,-6-4 0-2,1 1 0 2,-1-5 0 1,-1 0 0-2,6 0 0-1,5-11 0 3,3 3 0-2,7 8 0 1,2 0 0-2,-3 0 0 2,3 5 0 1,-6 15 0-2,2-3 0-1,-3 0 0 2,-6-6 0 1,3-2 0-2,-7-1 0 2,-3 1 0-2,-6-1 0 0,-2-3 0 0,-2 4 0-1,-6-4 0 2,3-2 0 0,-11 2 0 2,-6 2 0-6,-10-2 0 6,-13 0 0-3,0-2 0 2,1 4 0-5,-14-5 0 4,-2 0 0 0,1 1 0 0,-8 0 0 1,1-3 0-4,2 0 0 4,-5 0 0-2,0 0 0-1,0 0 0 4,0 0 0-3,3 0 0 0,-3 0 0 4,0 0 0-8,0-3 0 5,0-39 0 1,0-24 0-3,-11-20 0 2,-7-4 0-1,-2-2 0 1,6-4 0 0,-5 1 0-2,1-1 0 3,2-8 0-1,3-5 0-2,2-16 0 1,-1-11 0 2,5-10 0-2,-11 0 0 3,11 4 0-5,-13 11 0 3,8 9 0-1,5 9 0 1,6 10 0-1,1 4 0 0,0-2 0 1,0-2 0 0,14-19 0-1,-4-6 0 0,-2-8 0 2,-6-4 0-4,4-3 0 3,-3-14 0 0,1-10 0-2,-4 7 0 3,0 7 0-2,0 14 0 2,0 9 0-2,0 2 0 2,0-1 0-4,0-1 0 3,0-10 0-1,0-14 0 0,0-14 0 1,0 1 0 0,0 11 0 0,0 22 0-2,0 10 0 3,0 6 0-1,0 3 0-1,0 6 0-1,5 16 0 2,-2 9 0 0,3 13 0 0,-2 6 0 0,2 12 0-2,-5 15 0 3,2 14 0 1,3 11 0-3,-3 6 0-2,-2 2 0 2,2 2 0 2,-3 1 0-4,0-8 0 4,0 3 0-2,0-3 0 1,0 2 0 0,0 6 0-1,0-1 0 1,0 3 0-1,0 0 0-1,-13 0 0 2,-28 25 0 0,-9 17 0 0,-10 9 0-1,-14 6 0 0,-2-3 0 2,-11 4 0 0,-2-5 0-1,-4-8 0 1,1-3 0 0,3-5 0-6,-4-7 0 3,9-6 0 3,5-9 0 0,2-10 0 0,6-1 0-7,14-4 0 7,14 0 0-2,14 0 0 1,14 0 0-2,9 3 0 3,2 7 0-2,1 11 0 2,2 10 0-2,1 19 0-1,0 13 0 3,0 1 0 0,0-2-137-4,17-45-137 2,22-12-144 1</inkml:trace>
    </iact:actionData>
  </iact:action>
  <iact:action type="add" startTime="10599">
    <iact:property name="dataType"/>
    <iact:actionData xml:id="d1">
      <inkml:trace xmlns:inkml="http://www.w3.org/2003/InkML" xml:id="stk1" contextRef="#ctx0" brushRef="#br1">30523 4741 689 0,'0'0'204'8,"0"0"-92"1,0 0-11-2,0 0-18-1,0 0-19 4,0 0-1-4,0 0-4 2,-164 56-7 0,108-46 2-2,-2 3-7 3,-4-4 15 0,-14-5-10-5,-1 2-3 4,-8 2-4 1,-6-2-8-4,-2 0-5 3,-4-4-2 0,-3-2-7 1,-5 3-9-4,-6 0 9 5,-10 3-4-2,-12-1 0-4,0 1-4 4,-4-1 12 3,8-1-16-6,5 1 6 1,5-2-6 4,10 2 5-4,0-1-6 2,9-4-3 2,9 0-7-4,-6 0 0 0,0 0 0 2,0 0 0 0,-11 1 0-2,-6 2 0 2,-12-3 0 2,1 0 0-4,-1 0 0 0,6 7 0 4,5-5 0-4,-8 3 0 0,0 2 0 4,5-2 0-1,0-2 0-4,4-3 0 3,14 0 0 0,13 0 0-2,14 0 0 2,0 0 0 2,2 0 0-5,-3 0 0 2,0-5 0 2,0-5 0-2,-7 5 0-1,-4-4 0 2,-2 6 0 2,-8 2 0-5,1 1 0 2,6 0 0 3,-4 0 0-2,-12 0 0-1,-9 0 0 0,-12-4 0 2,-4-1 0-4,2-7 0 3,-7 7 0 0,-6 2 0-2,-12 3 0 2,-5 0 0 0,-4 0 0 0,12 0 0-2,13 3 0 3,9 14 0-2,16 3 0-1,11 2 0 2,7-3 0 3,13 4 0-6,9-6 0 2,15-6 0 2,11 0 0-3,9-5 0 1,4 0 0 2,7-1 0 1,0-2 0-6,2 0 0 4,-6-1 0 0,-4 1 0-2,-9 1 0 2,-10 1 0 2,0 3 0-5,-9-3 0 2,4 5 0 1,12-5 0 0,10 0 0-2,11-5 0 2,14 3 0 2,7-3 0-5,0 0 0 2,3 0 0 3,0 0 0-4,0 0 0 2,0 0 0 0,0 0 0 0,-5 4 0-2,1 1 0 2,-2-3 0 0,0-2 0-2,4 3 0 2,0-3 0 2,2 3 0-5,-6 3 0 3,-1 5 0 0,1 0 0-1,-2 4 0-1,-4-4 0 2,5 0 0 2,-6 0 0-6,8-2 0 5,0-1 0 1,2-3 0-2,0 9 0-2,-2 9 0 2,1 9 0 0,4 12 0-3,0 6 0 3,0 11 0 0,0 8 0-2,0 3 0 3,0 2 0-1,2 5 0-1,0 2 0 0,3 12 0 1,-2 2 0-1,-3 1 0-1,0-3 0 2,0 6 0 2,0 4 0-5,0 4 0 2,-3-3 0 3,-4-6 0-2,2-4 0-1,2-5 0 1,3 7 0 0,0-6 0-2,0 8 0 2,0 11 0-1,0 1 0-1,0 0 0 2,10-7 0 0,6-9 0 1,-3 4 0-4,2 8 0 3,2 1 0 0,-1-2 0-2,3-21 0 2,-4-15 0 3,-1-4 0-6,2 3 0 1,9 16 0 3,7 18 0 3,-5 4 0-10,-1 12 0 5,-11-6 0 4,-4-4 0-5,-6-14 0 1,-5-6 0 3,0-21 0-4,0-7 0 0,0-13 0 0,0-10 0 5,0-14 0-5,0-10 0 1,0 2 0 1,-3 5 0 0,1 14 0-2,-1 13 0 4,3 8 0-4,0 13 0 0,0 7 0 4,0 6 0-1,0 13 0-5,0 16 0 3,0-6 0 5,0-11 0-9,0-29 0 6,0-27 0 0,0-13 0-2,0-12 0-1,0-4 0 2,0-1 0 0,0-2 0-2,0 3 0 2,0 9 0 3,0 7 0-8,0-3 0 5,0 5 0 2,0-7 0-4,0-1 0 0,0-5 0 2,0-8 0 2,0-1 0-6,0-1 0 4,0-3 0 2,0 0 0-4,8 0 0 0,21 0 0 4,8 0 0-2,7 0 0-2,-1 0 0 2,1 0 0 0,4-3 0-2,8-9 0 2,14 2 0 0,-4-3 0-2,3 0 0 2,0 7 0 2,-5 3 0-5,3 3 0 2,9 0 0 3,8 0 0-4,16 3 0 0,11 3 0 5,5-2 0-3,0 0 0-2,-3 5 0 1,-6 2 0 2,-7 4 0-4,-6 3 0 3,3 6 0 0,0-2 0-1,3-3 0 2,8-3 0-2,2-4 0-2,4 0 0 3,-1-7 0 2,-5-5 0-4,-8 0 0 3,-6 0 0-2,-1 0 0 0,-2-12 0 0,-4-1 0 3,-2 4 0-3,-3 4 0-1,-1 2 0 1,6 3 0 1,6 0 0-2,4 0 0 3,3 0 0-2,7 3 0-1,5 6 0 3,2-1 0 1,-1-5 0-5,-13 2 0 3,-6-3 0 1,-11-2 0-4,-3 3 0 3,-2 1 0 0,-7-1 0 0,2-1 0-2,-5-2 0 2,-2 3 0 0,7-3 0-2,-2 0 0 2,6 0 0 2,2 0 0-6,-5-3 0 4,-6-9 0 2,1-1 0-2,-9 4 0-4,7 4 0 6,3-1 0-2,2 2 0-2,8 0 0 2,7 1 0 0,3 3 0-2,-2 0 0 2,-8 0 0 0,0 0 0-2,-6 0 0 2,2 0 0 0,4 0 0 0,1 0 0-2,6 9 0 2,3-1 0 2,-3-3 0-4,-6-5 0 2,-1 0 0 0,-3 0 0-2,-3 0 0 2,4 0 0 0,2 0 0-2,-1 0 0 3,-2-2 0-1,-3-1 0-1,-7 0 0-1,-3-2 0 2,-6 3 0 0,-2-2 0 0,-1 1 0-1,-3 3 0 2,8 0 0-1,-2 0 0-2,10 0 0 3,0 0 0-3,5 0 0-1,-2 7 0 5,3 6 0-2,8-2 0-2,-1-3 0 2,0 0 0 0,-4-1 0-2,-4-5 0 2,-9-2 0 0,-18 0 0-2,-13 0 0 2,-10 0 0 2,-8 0 0-4,-8 0 0 0,-4 0 0 4,0-2 0-2,-3-8 0-4,0-8 0 4,0-16 0 3,0-25 0-6,0-32 0 1,-19-25 0 4,-1-27 0-4,13-8 0 3,-3-4 0-2,10 10 0 1,0 18 0-1,0 9 0 0,0 7 0 1,0-12 0-2,0 2 0 2,0-8 0 2,0-4 0-4,0-13 0 3,0-16 0-2,0 2 0 1,0 8 0 1,-3 29 0-5,3 16 0 7,0 11 0-7,0 4 0 4,5-7 0 0,19-18 0-2,3-30 0 3,1-28 0-2,1-29 0 1,-9-9 0-1,-7 13 0 1,-6 34 0-1,-7 45 0 0,0 45 0 0,3 37 0 3,0 13 0-6,4 4 0 4,1-3 0 3,-6-17 0-4,-2-15 0-3,0-16 0 6,0-13 0-1,-4-6 0-4,-22 1 0 3,0 10 0 0,9 19 0-2,-2 11 0 4,9 20 0-4,8 0 0 1,-1-9 0 0,3-13 0 3,0-20 0-6,0-28 0 4,-4-17 0 2,-2-11 0-4,-4 8 0 0,7 35 0 4,3 34 0-2,0 30 0-2,0 15 0 3,0 6 0-1,0 1 0-3,0 0 0 4,0 0 0-2,0 0-11 0,0 0-6 2,0 0 11 0,0 0 6-5,-3 0 1 4,-24 0 1 2,-10-6-3-3,1-3 2-2,-7-2 0 4,-1 0-1 0,-1 2 1-3,6-1 1 3,-2 2 0-3,4-1 0 0,-5 1-1 2,0 3 2 2,0 3-2-5,1 2 2 2,0 0-1 3,1 8 1-2,-4 26-2-3,5 3 0 4,2 10-1-1,0 14-8-2,4 14-76 3,5 20-99-2,28-50-61 1,0 4-163-2</inkml:trace>
    </iact:actionData>
  </iact:action>
  <iact:action type="add" startTime="15501">
    <iact:property name="dataType"/>
    <iact:actionData xml:id="d2">
      <inkml:trace xmlns:inkml="http://www.w3.org/2003/InkML" xml:id="stk2" contextRef="#ctx0" brushRef="#br0">4585 10482 73 0,'0'0'329'8,"0"0"-168"0,0 0 35 1,0 0-15-4,0 0-67 3,0 0-22 0,35-42-3 0,-35 42 2-3,0 0-15 4,0 0-16-2,0 0-3 1,0 20-4-2,0 29 4 3,0 23-30-2,0 17 4 2,0 15-4-4,0 8-5 5,0 10 3-1,0-6 3 0,0-5-7-4,6-3 5 3,0-9 1 0,-5-5-5 2,-1-5-11-7,0-4-2 4,0-12-7 2,0-7-1-2,0-19 0-1,0-13 0 2,0-6-2 0,0-12 5 0,0 1-3-2,0-3-1 2,0 6 1 0,0 2-1 1,0 3 0-4,0-1 0 3,0-7 0 0,0-7-2 0,0-7-1-2,0-3 2 3,0 0-15-2,0 0-6 1,-14-8 1-1,-14-27 8 0,-11-6 12 2,6 4-2-1,-7 3 3-3,6-4-6 4,-4-2-4-1,-4-8 3 0,-9-9-3-2,0 2 1 2,-1 4-3-1,9 8 6 3,12 16 1-6,17 13 1 4,5 11 4 2,8 3 3-4,-2 0 1 0,0 0 13 2,-1 0 11 0,4 0 9 1,0 37-1-3,31 21-9 3,19 19-24-2,3 5 3 0,-2-11 6 1,-2-3 2-1,-7-12 8 0,-2-11-1 1,-11-16 1-2,-13-13-1 2,-2-7-11 1,1-1-10-1,-2-1 0-2,1-5 0 1,1-2 0 2,9 0 0-2,10-11 0 0,18-29 0 0,3-13 0 2,-6-1 0-2,-8 10 0 0,-14 10 0 0,-4 11 0 2,-10 8 0-2,6 13-153-1,-14 2-107 2,12 0-87 1</inkml:trace>
    </iact:actionData>
  </iact:action>
  <iact:action type="add" startTime="16547">
    <iact:property name="dataType"/>
    <iact:actionData xml:id="d3">
      <inkml:trace xmlns:inkml="http://www.w3.org/2003/InkML" xml:id="stk3" contextRef="#ctx0" brushRef="#br0">8786 12123 726 0,'0'0'194'4,"0"0"-66"4,0 0-5-2,0 0-12 1,0 0-14 3,0 0-25-4,0 0-14 0,-620 48-2 2,509-48 3 0,6 0-17 1,-3 0 17-4,-5 0-14 4,-4 0 0 0,-18 0-3-2,-11 6-13-1,-2-1-3 7,3 1-7-5,-2 1-5-1,-6-3 3-5,2 4-2 8,3-1 3-4,8 1 5 3,12 6-5-3,12-1-7 3,-1 4-11-2,4-5 0 0,-2-9 0 0,2-1 0 2,-1-2 0-2,6 0 0 0,0 3 0 0,-4 0 0 2,8 3 0-3,-1-4 0 3,4 1 0-2,5-3 0 2,6 0 0-4,6 0 0 3,2 0 0 0,0 0 0 2,3 0 0-6,-5 0 0 4,-11 0 0 0,-8 0 0 4,-10 0 0-8,-8 0 0 2,6-3 0 3,-5-5 0-2,7-5 0-1,5 0 0 2,1-1 0 0,4 4 0 0,-4-2 0-2,-3-1 0 4,-5-2 0-4,-11 0 0 3,-6 2 0-4,-18 2 0 3,-14 5 0 0,4 6 0 0,8 0 0-1,19 0 0 1,20 0 0-3,16 0 0 4,15 0 0-1,13 0 0 1,12 0 0-3,9 0 0 0,-4 0 0 2,7 0 0 0,-8 0 0-1,-7 0 0 0,-6 0 0 1,-5 0 0 0,0 0 0-1,-5-3 0 2,8-5 0-3,-2 2 0 2,2 3 0-2,0 3 0 2,7 0 0 0,8 0 0 0,19 0 0-1,13 0 0 0,15 0 0 2,6 0 0-2,0 0 0-1,0 0 0 3,-6 0 0-2,3 0 0 2,-4 0 0-4,-6 6 0 3,4 8 0 0,-4 0 0 0,3 0 0-2,4 9 0 3,-1 16 0-2,4 14 0 1,0 18 0-2,2 13 0 3,-4 9 0-2,1 1 0 1,1 2 0-2,2-2 0 2,-2-8 0 1,0 0 0-2,-4 6 0-1,4 0 0 2,3 5 0 2,-3-3 0-4,3 0 0 0,0-3 0 4,0 3 0-4,0 5 0 2,0 0 0-2,6 14 0 2,4 8 0 0,-6 0 0 0,-4 12 0-2,0-14 0 3,0 3 0-2,0-4 0 1,0 5 0-2,-1 7 0 2,-12-16 0 3,2-1 0-6,-2-9 0 1,-6 17 0 3,5 9 0-1,1-11 0-1,9-18 0-1,4-39 0 2,0-23 0 1,0-7 0-2,0 5 0 0,11 23 0 1,9 36 0-1,9 35 0 1,-1 24 0-1,0 13 0 0,-1-2 0 1,-15-16 0 0,-2-8 0-2,-7-27 0 2,0-22 0 2,-3-31 0-4,0-17 0 2,0-9 0-2,0-4 0 2,0 1 0 1,0 9 0-4,0 1 0 3,0 2 0 1,0-12 0-2,0 1 0 0,0-6 0 0,0-5 0 1,0-10 0 0,0-1 0-1,0 13 0 2,0 7 0-3,0 0 0 2,-6 17 0-2,-1-4 0 4,4-8 0-3,-5 0 0 0,4 7 0-1,1-14 0 2,-5-2 0 0,8-11 0 0,-2-5 0-2,2-12 0 2,0 0 0 0,0 0 0 0,0 0 0-2,0 0 0 3,0 0 0-2,0 0 0 3,0 0 0-6,28 14 0 4,9-1 0 0,8 4 0 2,-10-5 0-5,6 2 0 2,12-3 0 2,14-3 0-2,14 4 0 1,15-7 0-2,12 3 0 2,4-8 0 0,10 0 0-2,14 0 0 3,22 0 0-1,32-1 0-1,35-16 0-1,15 8 0 3,-5 3 0-2,-25 1 0 1,-39 5 0-1,-29 0 0 0,-10 0 0 3,-7 0 0-4,-2 5 0 0,8 20 0 2,14 1 0 2,18 0 0-4,11-13 0 1,-3 4 0 0,-11-3 0 1,-20 3 0 0,-12 8 0-2,-16-5 0 3,-9 5 0 2,-9-8 0-7,-7-2 0 4,-2-15 0 0,4 0 0 2,11 0 0-6,7 0 0 2,10-8 0 2,7 1 0 2,6 4 0-4,-5 3 0 1,-2 0 0 2,0 0 0-1,-8 0 0-2,2 0 0 1,-7 10 0 3,8 2 0-4,2-7 0 1,3-1 0-1,5-4 0 3,6 0 0 0,0 0 0-3,2-13 0 1,-11-5 0 3,-9 10 0-5,-15 2 0 3,-5 0 0-2,-11 1 0 4,1-4 0-4,5-11 0 3,5 4 0-2,0-10 0 1,1 7 0-1,-2-4 0 1,-11 16 0 0,-2-6 0-1,-7 9 0 2,-7 0 0-3,-1-1 0 1,-5-1 0 1,-7-6 0-2,-1 11 0 2,2-11 0-2,-3-2 0 5,-3 3 0-6,-5-6 0 5,-4 7 0-5,-5 0 0 4,-7 2 0-3,-9 2 0 2,-10 6 0 0,-5 0 0 0,1 0 0-2,-6-6 0 2,2-5 0 0,3-17 0 0,-2-19 0-2,1-22 0 2,0-7 0 1,-4-7 0-2,0-2 0 0,0-5 0 0,0-15 0 1,0-14 0 1,0-36 0-4,-18-33 0 3,-9-26 0 0,3-26 0 0,-4 16 0-2,5 25 0 3,12 36 0-1,2 34 0-1,9 25 0 0,0 11 0 0,0 1 0 2,0-7 0-2,0-14 0 0,-13-20 0 0,-16-23 0 3,-5-19 0-4,5-3 0 1,8 8 0 0,15 15 0 1,6 15 0 2,0 2 0-6,16 1 0 6,7-1 0-4,0-3 0 2,-8-2 0-2,-15-7 0 2,0-1 0 0,-13 10 0 1,-24 21 0-3,1 19 0 1,7 19-3 2,6 15 0-3,7 8 3 2,9 17 0 0,3 2 0 1,-1-1 1-3,5-14 0 0,-1-9-1 4,-2-8 0-4,-6-2 0 4,2 6 0-5,-2 7-1 3,6 8-2-1,3-1 2 3,0 4 0-5,0-6 2 2,0-9-2 1,0 0 1-1,0-10 0 1,0-7 2-1,0 11-2 2,5 15-1-2,9 19 1-1,-5 23 3 3,0 7-2-2,-2 1 1-1,-4 6 1 2,1-4-3 0,2 4 0 0,-3 0 0-1,-2 0 0 0,-1 0 0 3,3 0 0-4,-3 0-19 0,0 43-54 2,0 25-68 2,-3-26-100-3,2 8-108-2</inkml:trace>
    </iact:actionData>
  </iact:action>
  <iact:action type="add" startTime="20723">
    <iact:property name="dataType"/>
    <iact:actionData xml:id="d4">
      <inkml:trace xmlns:inkml="http://www.w3.org/2003/InkML" xml:id="stk4" contextRef="#ctx0" brushRef="#br1">22852 10357 902 0,'0'0'173'8,"0"0"-91"-2,0 0-23 2,0 0 10 0,0 0-8 2,0 0-8-6,-656 370-18 4,489-296-1 0,3 7-2 0,-3 11 12-1,-1 1 8 0,3 0-1 2,-2-9-8-1,5-11-10 0,7-7-11-2,6 0-4 2,17 1-7-1,10 5-2 6,13-1 5-12,18-3-7 7,11-7 3 1,19-12-9-2,9-10 8 2,12-8-6-1,16-12 4-1,7-4 1-1,4-10 3 1,9 0-3 0,-2 4-1 2,-1-4 1-2,4 1-1 0,-5 0 2 3,5-6-5-5,3 0 1 1,0 0-5 2,0 0-2 0,0 0 0 0,0 0 1 2,0 0-3 3,0-31 2-6,11-31 1-1,15-20 1 2,-2-4 0 2,2-5 1-2,1 8-1-3,-4 6 1 2,-6 17-1 1,-7 19 0 1,-5 20 0-2,-2 14 0-1,-3 7 0 2,0 0 1 0,0 0 2-2,-3 25-1 2,-34 22-2 0,-12 14 12 0,-6 0-4-2,4 7 2 2,-5-1-5 0,2 8 4 0,3 0-1-2,11-4 9 3,6-6-3 0,11-11 5-2,10-20 3-2,9-12 0 3,4-15-18 1,0-5-4-4,17-2 0 5,50 0 0-4,23 0 0 3,21 0 0-2,10 0 0-1,-5-18 0 2,-15 2 0 0,-8-5 0 0,-29 11 0-2,-27 4 0 2,-21 4 0 0,-16 2 0 2,-5-6 0-6,-46 6-161 4,15 0-188 4,-8 0-165-7</inkml:trace>
    </iact:actionData>
  </iact:action>
  <iact:action type="add" startTime="21881">
    <iact:property name="dataType"/>
    <iact:actionData xml:id="d5">
      <inkml:trace xmlns:inkml="http://www.w3.org/2003/InkML" xml:id="stk5" contextRef="#ctx0" brushRef="#br1">19968 11977 765 0,'0'0'168'6,"0"0"-94"0,0 0 16 0,0 0-20 1,0 0-15 4,0 0-2-5,-474 93 1 1,374-93-15 2,-6 0 4-3,-1 0 11 2,-2 0-6-1,-3 0 2-1,8 0 9 2,10 0-12 0,4 0-8 0,-7-2-7-1,0-5 1 1,-11 2-2 2,-5 5 5-1,-7 0-10-6,-2 0 0 5,-4 0 2 0,9 0-6 0,-4 0-7-2,1-9 6 2,-2-7-8 0,-7-3-4 0,-6-2-1-2,5 4 0 2,7 3-3 2,18 5 21-4,11 9-26 2,7 0 0-2,-10 4 0 3,-26 18 0-2,-35 3 0 2,-31-12 0-4,-16-6 0 4,-16-7 0-2,4 0 0 0,2 0 0 0,-15-3 0 1,1-2 0 1,-7 5 0-4,-6 0 0 4,5 0 0 3,15 17 0-7,15 11 0 0,16 0 0 2,24-2 0 2,13-11 0-1,14-3 0-2,9-7 0 2,7-1 0 0,-5-2 0-1,4 7 0-1,-5 8 0 2,-5 5 0 1,6 6 0-1,9-6 0-3,14-2 0 3,3-6 0 0,9-4 0 0,8-8 0-2,12 0 0 2,10 1 0 0,11 0 0 1,6 2 0-4,4 4 0 3,1-9 0 2,-10 6 0-5,-8-6 0 3,-11 0 0-1,-16 0 0 1,-7-20 0 0,1-2 0-1,5 2 0 1,18 3 0 1,22 12 0-3,16-2 0 1,12 7 0 0,0 0 0 3,-5 0 0-4,-14 0 0 1,-9 0 0 0,-5 0 0 1,-7 0 0 0,7 0 0 0,9 0 0-2,8 0 0 3,13-1 0-2,-1-3 0 0,10 1 0 0,-12-2 0 1,-2 1 0 0,-12-1 0-1,-7 0 0 0,-2-5 0 2,-12-3 0-2,2 2 0-1,5-2 0 2,11 0 0 0,15 8 0 1,15-1 0 0,10 6 0-3,3 0 0 0,0 0 0 2,0 0 0-2,0 11 0 3,0 24 0-1,0 9 0-1,0-7 0-1,0-3 0 3,0 1 0-2,0-1 0 1,0 9 0-1,0 8 0 0,0-1 0 3,0 4 0-4,7 8 0 0,2 4 0 2,-2 9 0 2,-1 3 0-4,-4 7 0 0,-2-2 0 3,0-1 0-2,0-6 0 1,0-6 0 0,0-2 0-1,0 1 0 2,0 5 0-3,0 7 0 2,0 14 0-2,0 9 0 4,-8 9 0-4,-5-3 0 1,2-15 0 0,-2-14 0 2,3-19 0-2,4-20 0 3,-2-2 0-6,6-4 0 4,-3 3 0 0,-3 12 0-2,5 10 0 2,-6 16 0 2,0 19 0-4,-1 2 0 0,-3 1 0 2,0-13 0 1,1-16 0-2,-4-16 0-1,9-10 0 3,-1-6 0-2,6 1 0 1,-1 6 0-1,0 8 0 1,3 9 0 1,-4 17 0-3,-2 19 0 0,3 9 0 3,-4 6 0-2,6-9 0 1,1-20 0-2,0-10 0 3,0-13 0-2,0-8 0 1,0 1 0-2,0 4 0 3,0 10 0-2,0 13 0 1,-3 12 0 2,-6 3 0-6,6-6 0 4,3-12 0 0,0-21 0-1,0-13 0 0,0-1 0 2,0-7 0 0,3-2 0-2,6 9 0-2,-2 2 0 3,-3 4 0-2,-1 8 0 3,-3 9 0-2,0 16 0 1,0 14 0 0,0-2 0-1,0-13 0 0,0-25 0 2,0-25 0-2,0-12 0 0,0-13 0 0,0-6 0 1,0 0 0 1,0 0 0-3,0 0 0 1,0 9 0 2,3 1 0-2,7 16 0-1,3-10 0 3,-1 4 0-2,-3 0 0-1,11-9 0 2,-10 2 0 0,7-1 0 0,2 1 0-1,6 0 0 0,-2-4 0 2,16 8 0-2,2-7 0 0,2 10 0 0,11-5 0 1,2 2 0 1,5 2 0-4,3-1 0 3,-7-1 0 1,-1 4 0-1,-8-4 0-2,-5-3 0 1,-2-9 0 2,-2 2 0-2,2-7 0 1,4 0 0-2,-2 0 0 2,2 0 0 0,12 0 0-1,9 7 0 0,5 4 0 2,12 1 0 1,2 3 0-7,0-5 0 6,-3 4 0-2,-8-6 0 3,-4 4 0-6,1 5 0 6,1-3 0-2,4-3 0-1,9 4 0 0,6 2 0 2,14-12 0-4,11-3 0 3,13-2 0 0,-2 0 0-2,8 0 0 2,-7 0 0 0,-12 0 0 1,-5 0 0-4,2 0 0 4,-3 0 0-1,5 0 0-3,-5 0 0 3,-3 0 0 0,1-7 0 1,-8-10 0-3,-3-3 0 1,-10 3 0 2,-5-3 0-1,-9 0 0-1,10 1 0 0,1-1 0 0,3-3 0 1,8 4 0-1,4-6 0 2,8 5 0 0,6 8 0-2,7-1 0-2,8 1 0 2,8 1 0 2,2 3 0-2,3 3 0 2,4 5 0-2,18 0 0 0,5 0 0 0,9 0 0-1,0 0 0 4,-13 0 0-2,0 0 0-1,-11 0 0-1,-11 0 0 1,-1 0 0 1,-9 0 0 1,0 0 0-2,-7 0 0 0,1 2 0 0,-3 6 0 1,-14 6 0 0,-4-1 0-2,-5 4 0 3,-11 4 0-2,6-7 0 1,-6-2 0-2,4-7 0 2,4-5 0 0,3 0 0-2,4 0 0 2,12 0 0 1,0 0 0-1,4 12 0-3,5 12 0 3,0 2 0 0,-5 1 0 0,-3-5 0-1,-2-7 0 0,-1 2 0 2,2 3 0 1,-4-7 0-5,-3 10 0 2,-5-2 0 1,-10 3 0 2,-7 1 0-6,-7 1 0 4,-6-10 0 0,-3 4 0 0,6 0 0-2,0-9 0 4,2-5 0-5,-2-4 0 5,6-2 0-4,2 0 0 0,2 0 0 2,6 0 0 1,-12 5 0-4,-8 3 0 5,-14-4 0-4,-14 5 0 2,-9-3 0-1,-8-1 0 0,4 1 0 2,0-6 0 0,5 0 0-5,0 0 0 5,-14 0 0-2,-3 0 0 1,-11 0 0-2,-9 0 0 2,0 0 0 0,0 0 0 1,0 0 0-4,0 0 0 5,0 0 0-4,0 0 0 3,0-38 0-2,0-36 0 0,4-39 0 0,-4-18 0 1,0-8 0 0,0-11 0-2,-7-5 0 2,-15-29 0 0,-3-20 0 1,-2-15 0-2,-2-21 0 0,4 1 0 2,2 9 0 4,4 6 0-12,5 18 0 7,1 17 0 0,0 29 0-2,11 16 0 0,2 11 0 4,0-8 0-4,0-29 0 2,0-26 0-2,0-25 0 2,2-8 0 2,8 10 0-4,-7 26 0 0,0 41 0 3,-3 47 0 0,4 43 0-3,-1 29 0 0,0 2 0 2,7-6 0 0,4-15 0 1,-1-16 0-4,6-14 0 3,-4 1 0 1,-5 2 0-2,-1 14 0-1,-5 4 0 2,-4 10 0 1,0 3 0 1,0-3 0-7,0 11 0 5,0-9 0 0,0-1 0-1,-4 6 0 0,-2 3 0 2,3 8 0-2,-7 1 0-1,0-1 0 2,2 4 0 0,-8-3 0 0,-4-3 0-1,0-5 0 1,-5-4 0 0,-4-7 0 0,6-4 0-1,4 3 0 4,8 8 0-4,5 9 0 3,6 16 0-8,0 7 0 4,0 7 0 3,0 2 0-1,0 1 0-1,0-1 0-1,0 0 0 2,0-1 0 0,-10 4 0 1,0-1 0-4,2-3 0 4,1 4 0-2,-2-2 0-1,-7 2 0 3,-8-3 0-2,-4 0 0 3,-4-4 0-6,5-6 0 7,5 2 0-5,3 3 0 1,9 5 0 2,4 0 0-3,2 3 0 1,-5 0 0 2,-14 3 0-2,-5 32 0 1,-12 5 0 0,-9 6-58-2,-6 7-85 3,1 15-80-3,38-38-84 2,13 18-408-1</inkml:trace>
    </iact:actionData>
  </iact:action>
  <iact:action type="add" startTime="28037">
    <iact:property name="dataType"/>
    <iact:actionData xml:id="d6">
      <inkml:trace xmlns:inkml="http://www.w3.org/2003/InkML" xml:id="stk6" contextRef="#ctx0" brushRef="#br2">30652 11839 406 0,'0'0'61'8,"0"0"27"0,0 0 63-1,0 0-52-2,0 0-23 3,0 0-16-1,-378-134-10 1,282 100 9 1,-8-3-14-2,-19 3-5 0,-8 4-5 0,1 4-5 1,-8 3 6-1,0 4-9 0,-5 6 14 4,-11-5-11-6,-10 4 15 4,-7-3-15 1,0-5 2-1,5 2-8-8,5 10-8 8,7 3 1-2,6 7 5 3,8 0 3-4,3 0-4 2,-11 0 1-2,-2 9-9 2,-10 8 12 0,-8 5-3 0,1 6-1-1,-4 12-6 0,6 5 0 1,0 8 7-2,4 1-5 3,16-2 4-2,2-3-6 1,15-4 5-1,5 2-7 1,8 0 3 0,8 5-5 0,10-2 7 0,10-2-1-3,4 0-7 4,6 8 2-1,-1 8 3-1,-2 12-2-1,-2 5-2 2,-2 4 2 1,0-1-3-3,5-11-3 2,4-8-4 1,-2-11-2-4,6-7 0 2,-1 2-1 3,2 3 0-4,8 12 0 2,1 1 3 0,4 16 12-2,1 13-7 3,8 11-5-4,-6 4 0 6,-1-3 7-5,10 1-1 1,-1 0-5 2,-3 8-1-4,5 6 2 4,1 2-1-2,2 2 4 1,1 6-4-1,3 10-1 1,4 0-3 0,3 2 0-3,5 0 0 5,0-2 0-4,3 4 0 2,-4-4 0-2,6-8 0 5,-5-7 0-6,-2-5 0 4,7 8 0-2,-2 8 0 2,3-10 0-4,5-4 0 3,3-10 0 0,8-17 0-2,3-4 0 4,0-1 0-4,0-2 0 2,16-1 0-2,9-4 0 5,8-2 0-6,9 4 0 4,0-4 0-3,14-1 0 2,2 6 0-1,13-11 0 0,5 5 0 2,1-2 0-3,6 3 0 4,-6-1 0-3,-2-5 0 0,0 1 0 1,7-13 0-1,2-2 0 1,4-7 0 0,1 8 0 0,3-7 0 0,1 11 0 1,7 15 0-7,0 12 0 7,13 5 0-2,5 3 0 7,22-14 0-11,24-19 0 2,17-13 0 4,3-9 0-2,-11 0 0 0,-24-2 0 1,-23 2 0 0,-32-2 0-1,-14-6 0-1,-10-11 0 2,-9-2 0 0,-2-18 0-2,16-2 0 4,18-6 0-4,25 0 0 4,12 0 0-5,8 0 0 4,-8 11 0-3,-4 4 0 2,-8 4 0 0,5-2 0-2,7-9 0 2,11-8 0 2,7 0 0-4,5-3 0 0,0-29 0 2,-4 2 0 0,-10-1 0-2,-6 6 0 2,-12 5 0 2,-10 3 0-4,-12 4 0 1,-12-4 0 2,-3 2 0-3,6-10 0 2,1 1 0 0,18-8 0-2,-5-10 0 2,1 3 0 0,-13 2 0 0,-7 12 0-2,-14 11 0 2,-6 8 0 0,-7 6 0-2,6-5 0 2,-1-1 0 2,17-20 0-3,13-4 0-2,8-16 0 6,5-9 0-5,-4 4 0 2,-11 9 0-1,-6 2 0 0,-11 10 0 1,-3-2 0-1,-1 2 0 2,-1-1 0-2,-3-9 0 2,9-2 0-1,9-8 0 1,2-6 0-7,9-6 0 7,-5-2 0-2,-9 10 0 1,-1 0 0 1,-9 7 0-3,-1-4 0 2,-4-5 0 0,-2-15 0-3,6-21 0 3,-2-21 0 3,4-38 0-6,-1-29 0 1,-5-19 0 2,-7-16 0 1,-14-1 0-3,-13 12 0 3,-9 5 0-2,-10 12 0 0,-10-4 0 0,-2-4 0 3,-1-7-4-5,0 8-4 3,3 10 5 0,8 17-2 0,2 24-5-1,1 25 4 1,2 21 4-1,-4 3-1-1,-8-9 2 2,-4-16 1 0,0-13-1-2,0-17 4 4,0-11-4-4,-20 3 1 2,-12 5 0-1,-6 11 1 2,-8 20-1-3,-8 23 1 2,-5 16-1 0,-17 16 1 0,-17 6-1-2,-12 1 0 2,-14-5 0 0,-2-7 0-2,-3-10 2 3,-2-4-2-1,1-1 0-1,2 4 0 2,3 9-1-3,2-1 1 1,14 7 6 1,11 0-5-1,12 0 2 1,5-7-2 0,5-2 4 0,6 1-4-1,-3-1 2 2,4 8 3-1,-1 13 1 1,-7 10-3-2,-8 9-4-3,-4 9 0 3,-9 2 0 1,-19 5 0-1,-8 1 0 0,-7 2 0 2,-7 2 0-4,1 4 0 3,-9-1 0 0,-12 2 0 0,-1-2 0-2,-4-3 0 4,-5 0 0-4,6 6 0 2,1 9 0 0,1 0 0 0,3 0 0-1,3 20 0 1,-10 3 0 0,-4-5 0-3,-7 5 0 3,0 1 0 1,3 3 0-4,12 8 0 3,15-5 0 0,5 6 0 1,11 3 0-4,8 4 0 5,4 8 0-3,5 7 0 0,11 7 0 1,5 3 0 0,7-4 0-1,1-3 0 1,3-9 0 0,6-5 0-2,-3-2 0 3,-2 1 0-1,13 1 0 0,-1 7 0-1,4 8 0 1,12-4 0-1,1 5 0 2,-2-8 0-1,3 4 0-5,-10 0 0 5,-1-3 0-2,-9 4 0 4,-4-5 0-4,-6-7 0 2,-1-5 0 0,9-12 0-2,11-6 0 2,7 0 0 1,5 10 0 0,-3 22 0 0,-5 23 0-4,-7 24 0 1,5 17 0 1,3 2 0 0,-1 3 0 2,3-7 0-1,4-6 0 2,-4-7 0-2,0 0 0-5,4 8 0 6,-7-3 0-2,6 5 0 2,-5 7 0 0,-1 12 0 1,5 8 0-8,4 12 0 5,5 0 0 7,-6-1 0-13,4-8 0 7,1-7 0 0,1-14 0 1,5-3 0-1,3-6 0 1,3 2 0-1,12 8 0-6,0-1 0 6,8 5 0 0,-1-3 0 0,4-13 0-2,4-10 0 3,5-16 0-1,0-6 0-3,0-9 0 5,30-4 0-4,2-7 0 0,0 3 0 2,8 1 0 2,5 11 0-4,6-8 0 3,6 5 0 0,-1-3 0 0,5-4 0-6,10-3 0 6,6 10 0-2,10 2 0 2,3 11 0 0,-2-6 0 2,-2 6 0-9,-5-5 0 6,-4-6 0 2,-6-12 0-7,1-2 0 5,-4-11 0 1,8-8 0 0,15 1 0-7,3-2 0 7,13 3 0-1,18-4 0 1,8-9 0 0,20 0 0 0,5-8 0-6,-11-10 0 5,-10-2 0 0,-21 2 0-3,-8 3 0 3,-5 8 0 0,-4 6 0 0,8 2 0-1,-2 5 0 0,3-8 0 2,-6 1 0-2,1-1 0 2,-6-1 0-3,0-1 0 2,-4 6 0 0,-6 3 0 0,0-2 0-3,-6 5 0 1,0-8 0 4,-4-8 0-1,2-7 0-3,-2-2 0 2,16-5 0-1,11-7 0-1,20 2 0 2,18-5 0 0,14 0 0-2,5 0 0 2,-4 0 0 0,-2 0 0-2,-2-5 0 2,-5-8 0 2,9-13 0-3,-6 0 0 0,-1-4 0 1,-9 4 0-2,-11 9 0 2,-14 14 0 0,-20 3 0 0,-13 0 0-2,-14-5 0 2,-5-7 0 0,1-1 0-2,3-9 0 2,0-8 0 2,8 0 0-3,2-11 0 0,6-11 0-1,3-4 0 3,2-6 0-2,-8 0 0 1,0 9 0 1,-10 5 0-1,-1 8 0 1,-8 10 0-2,-6-1 0-4,0-6 0 5,1-1 0 0,9-19 0 0,-5-10 0 1,-5-3 0 2,-2 3 0-8,-14-4 0 3,-6 3 0 3,-7 12 0 0,-4 11 0 0,-2 14 0-7,2 6 0 9,-1 5 0-6,2-2 0 3,2-5 0 0,5-11 0 0,9-18 0 0,4-11 0 12,-2 8 0-19,-4 11 0 0,-11 10 0 6,-8 20 0 0,3 4 0-1,-3 2 0 2,-2-2 0 1,9-14 0-2,5-11 0 0,8-23 0 2,4-13 0-3,-1-16 0 3,5 12 0-2,5-2 0 4,-7 11 0-7,4 14 0 4,-17 11 0 0,0-3 0 1,-8 0 0 0,2-11 0 0,1-14 0-7,0-5 0 5,1-13 0 1,4-10 0 2,1-13 0-6,-1-11 0 5,-12 1 0-2,-4 18 0 0,-3 10 0 1,-6 9 0 0,1-2 0-1,0-4 0 0,-1-4 0 1,5-6 0-1,-3-7 0 0,-1-5 0 1,0-14 0 1,-8-11 0-3,0-6 0 1,0 5 0 1,0 14 0 0,0 9 0 0,0 7 0-2,0 1 0 3,0 0 0-2,0 8 0 1,-10-1 0-1,-12-22 0 0,-14-20 0 1,-19-29 0-2,-15-9 0 4,-5 12 0-3,-5 19 0 3,3 31 0-7,10 33 0 7,9 21 0-4,5 20 0 3,-4 5 0 0,-9-7 0-1,-8-11 0 1,-9-18 0 0,2-9 0-7,1-10 0 6,6-4 0 1,15 5 0 1,11 12 0-9,4 13 0 8,1 17 0 0,-3 16 0-1,-2 6 0 1,-6 4 0 1,-2-2 0-9,-11-6 0 7,6-7 0 2,-6-8 0 0,-2-3 0-7,5 7 0 4,0 11 0 4,8 16 0-2,12 15 0-7,4 5 0 7,3 0 0-4,0 3 0 3,2 21-24 3,-6-1-93-6,22-6-62 1,19-15-89 4,0-2-254-4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629">
    <iact:property name="dataType"/>
    <iact:actionData xml:id="d0">
      <inkml:trace xmlns:inkml="http://www.w3.org/2003/InkML" xml:id="stk0" contextRef="#ctx0" brushRef="#br0">21771 4911 556 0,'0'0'239'4,"0"0"-118"-4,0 0-42 0,0 0-11 0,0 0-16 26,0 0-23-25,0 0 27 0,-97-10 3-1,50 10 2 28,-6 0 6-28,-11 0-1 0,3 0-22 0,-1 0-9 29,-8 0 5-29,5 9 5 1,-5-5-10-1,1 5-1 27,1-4-8-27,0 2-4 1,-5 1-4 4,-1 4-1 27,-1-2-1-31,-1 0 6-1,2 7 0 1,-1-4-3 2,4 1-2 26,4-3 1-28,1-5-8-1,8-3-2 0,-2-3 0 31,-3 0-1-31,-1 0 5 0,-9 0-1 0,-4 0 0 4,-7 0 1 36,-1 0 6-39,-11 0-8-1,5 0-7 0,-6 0 3 0,0 0-6 26,-3 0 7-25,-8 0 1-1,0 5 2 0,-1 3 4 25,0 3-5-24,8-1-9 0,-2 1 0 25,-3 2 0-25,6-2 0-1,-3-5 0 0,3 0 0 7,-1-6 0 21,1 3 0-27,2 2 0 0,1 2 0 5,10 3 0-5,0 4 0 32,3-3 0-33,-1-5 0 1,-1 0 0-1,-6-3 0 3,3-3 0 23,-7 0 0-26,4 0 0 1,-8 0 0 2,-2 0 0 22,-9 0 0-25,-7 7 0 0,-5 8 0 27,0 2 0-26,0-3 0-1,4 4 0 0,6-5 0 37,8-1 0-37,5-2 0 0,3-4 0 0,4 0 0 0,9-4 0 27,7 1 0-25,1 0 0-1,2-3 0-1,4 0 0 27,-1 2 0-27,-3 2 0 1,-6 1 0 3,-7 4 0 25,-10 2 0-29,-4-3 0 0,1 4 0 0,4-2 0 33,12-3 0-32,13 1 0-1,1 0 0 1,7-4 0 25,-4 3 0-24,-4 1 0-2,4-3 0 0,5 5 0 5,11-7 0 22,18 1 0-27,13-4 0 2,12 0 0 0,4 0 0 27,-2 0 0-29,0 0 0 1,-1 0 0-1,-7 0 0 50,-5 0 0-50,-1 0 0 0,2 0 0 0,-1 7 0 0,8-7 0 0,-2 3 0 1,0 0 0 5,-2-3 0 27,-10 0 0-32,-2 0 0-1,-6 2 0 1,-7-2 0 28,9 3 0-29,2-3 0 0,8 0 0 0,14 0 0 4,4 0 0 28,3 0 0-32,0 0 0 1,0 0 0-1,0 0 0 29,0 0 0-29,0 0 0 0,0 0 0 0,0 3 0 26,0-3 0-25,0 0 0-1,0 0 0 0,0 0 0 25,0 6 0-25,0 5 0 0,0 11 0 27,3 6 0-27,13 10 0 0,-4 3 0 2,1 7 0 24,0 2 0-26,-6 4 0 1,6 2 0 4,0 13 0 22,-3 3 0-25,0 15 0-2,0 9 0 0,1 5 0 6,-6 5 0 19,3 4 0-24,-4 7 0-1,5 8 0 5,-2 13 0 23,-4 13 0-27,-3 9 0 0,0 16 0 28,0-4 0-28,0 1 0 0,0 5 0-1,0 7 0 0,-3-3 0 28,3 6 0-27,0 8 0 0,0 4 0-1,0 4 0 29,0-1 0-29,0-14 0 0,3-11 0 0,1-13 0 28,-4-19 0-27,0-6 0 0,0-16 0-1,0-11 0 31,-7-21 0-31,0-19 0 0,-2-19 0 0,5-19 0 27,1-12 0-25,3-8 0-2,0-6 0 0,0-9 0 29,0 5 0-29,0-5 0 0,0 5 0 0,0 12 0 27,10 0 0-25,19 3 0-1,9-3 0-1,5-9 0 26,17-5 0-26,6-1 0 0,5-2 0 7,9 5 0-3,1 5 0 23,-4-3 0-27,6 3 0 1,-11-5 0 2,8 1 0 26,8 0 0-29,5-6 0 1,20 0 0-1,3 0 0 29,16-17 0-28,17-11 0 0,9 2 0-1,9 1 0 27,4 16 0-26,10 9 0-1,10 0 0 1,14 0 0 30,-1 17 0-30,-14-3 0-1,-10-4 0 1,-19-10 0 30,-9 2 0-31,-3 0 0 0,19-2 0 4,2 0 0 26,5 0 0-30,11 0 0 0,-25-19 0 0,4-3 0 6,6 2 0 20,2 3 0-26,-5 12 0 0,-2 5 0 4,-10 0 0 23,0 0 0-26,1 5 0 0,-2 8 0-1,-12-4 0 33,-11-4 0-33,-12-2 0 1,-6-3 0-1,1 7 0 26,7-2 0-26,6 10 0 0,11 2 0 6,3 2 0-3,12 2 0 28,9 3 0-30,6-4 0-1,6-3 0 1,-13-2 0 33,-5 5 0-33,-16-3 0-1,-24 0 0 0,-17-4 0 1,-28-6 0 5,-24-7 0 25,-17 0 0-30,-15 0 0 0,-9 0 0-1,0 0 0 30,0 0 0-28,5-14 0-2,1-12 0 0,2-2 0 1,5-2 0 27,-3 5 0-27,-1-5 0 0,-6-3 0 30,-7-6 0-30,-3-20 0-1,0-14 0 0,0-14 0 0,0-15 0 7,0-10 0 22,0-14 0-29,7-23 0 1,-7-28 0-1,0-33 0 44,0-14 0-41,0-5 0-3,-13 10 0 0,2 13 0 1,8 13 0-1,3-2 0 49,0-2 0-48,0 6 0-1,0 6 0 1,7 16 0-1,6 11 0 0,2 5 0 0,-2 4 0 28,-10 9 0-27,4 4 0 0,-7 8 0-1,0 9 0 36,0 1 0-36,0 9 0 0,0 2 0 0,0 5 0 1,0-7 0 36,0-17 0-36,-3-7 0-1,-1-4 0 0,1 13 0 1,3 25 0 25,0 22 0-26,0 13 0 0,0 12 0 1,0 1 0 26,0 12 0-26,0 11 0-1,7 13 0 27,-7 4 0-26,0-3 0-1,0-3 0 0,0-10-2 5,0-5-3 36,-4 3 4-30,-1 11-1-11,2 3 1 0,0 7 0 0,3 2 2 0,-10 3-2 0,-13 1 1 30,-4-7-3-30,-18-2 3 0,-3-4-2 1,-6 2 2 27,-10 4 0-27,-7 4 0 0,-3 5 0-1,-8 0 1 29,5 0-1-28,0 0-1-1,13 2 1 0,8 21 0 86,2 8 1-85,4 11-1-1,-7 11-28 0,-1 8-82 0,28 8-69 0,30-44-125 0,0 0-411 0</inkml:trace>
    </iact:actionData>
  </iact:action>
  <iact:action type="add" startTime="9031">
    <iact:property name="dataType"/>
    <iact:actionData xml:id="d1">
      <inkml:trace xmlns:inkml="http://www.w3.org/2003/InkML" xml:id="stk1" contextRef="#ctx0" brushRef="#br0">16924 11067 765 0,'0'0'288'8,"0"0"-140"19,0 0-65-26,0 0-19 0,0 0-21-1,19 351 0 27,-19-262 3-25,0 4 11-1,8-5 16-1,17-1-4 24,7-3-9-24,3-5-8 0,2-5-15 27,2-16-18-27,2-14-8 0,-2-15 0 0,7-12-8 26,-2-15-1-26,7-2 0 0,5 0-2 30,-2-28-2-28,1-19-1-1,-1-18 2-1,-5-14 0 0,-3-8 1 28,-8-8 0-27,-2 3 0-1,-5-7 0 3,-2 0 0 2,-9-5 0 23,-6-1-2-28,-3 6 2 2,-6 8-1-2,-5 15 0 9,0 15 0 23,0 18 1-31,0 15-2-1,0 11 2 1,0 15-2 27,0 2 2-28,0 0 0 0,0 0 1 0,0 0 0 31,0 0 1-29,0 17 0-2,-10 20 2 0,-16 10 11 0,-4 7-5 27,-7-2-7-27,7-1-1 0,0-4 1 6,6-9-3 38,7-16-2-42,5-14 1-2,12-5 1 0,0-3-3 0,0 0-2 0,0 0-7 5,0-23-3 22,0-7 15-27,5-10-2 0,6-5 1 29,10-17-6-28,8-2-3-1,4-1 5 0,5 6-2 5,-6 24 7 23,-11 8-1-26,-11 19 2-1,-1 8 0-1,-7 0 3 5,0 0 9 23,6 45 1-27,5 22 4 0,3 15-17-1,4-3 3 28,0-9 4-27,-4-22-1-1,-9-21 2 0,-2-18-9 29,-5-6 0-29,0-3-2 1,0 0-33-1,0 0-59 27,0-8-101-25,0-1-83-1,-7 9-79-1</inkml:trace>
    </iact:actionData>
  </iact:action>
  <iact:action type="add" startTime="10115">
    <iact:property name="dataType"/>
    <iact:actionData xml:id="d2">
      <inkml:trace xmlns:inkml="http://www.w3.org/2003/InkML" xml:id="stk2" contextRef="#ctx0" brushRef="#br0">16764 11432 525 0,'0'0'337'3,"0"0"-154"-3,0 0-56 0,0 0-34 5,0 0-16 22,0 0-26-26,0 0-25 0,94-96 8 25,-73 34 19-24,2 0-3-2,-6 4-4 0,-1 7-11 29,-8 6-13-29,0 5-9 0,-1 15-6 0,-1 8-7 27,2 9 4-27,-8 6-1 0,0 2 3 0,0 0 23 33,0 0 21-33,0 0-5 0,4 35 0 0,7 22 5 28,4 13-31-28,2 0-14 0,7-6-1 0,5-9 2 28,-2-19-2-28,4-8 1 1,-4-8-3-1,-1-6 2 30,-10-5-4-29,-10-8-1-1,-2-1 1 0,-4 0-3 6,0 0-10 21,0 0-28-27,0 0-43 1,-4-1-68 30,-8-11-79-29,-1 5-74-2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act:action type="add" startTime="992">
    <iact:property name="dataType"/>
    <iact:actionData xml:id="d0">
      <inkml:trace xmlns:inkml="http://www.w3.org/2003/InkML" xml:id="stk0" contextRef="#ctx0" brushRef="#br0">13598 5483 439 0,'0'0'199'5,"0"0"-73"-5,0 0-26 0,0 0-47 29,0 0-14-29,0 0 4 1,-452-43 7-1,338 108-10 11,-2 19-9-10,6 18-11 25,15 6 3-26,21 17-6 0,18-6-3 27,28-10-2-27,28-8 8 0,0-9-4 1,84-4 24 24,50-13 34-25,50-4-12 0,41-13-17 6,28-21-3 19,4-21-21-25,-28-16 5 1,-48-33-10 3,-64-55-1 23,-66-35-13-27,-51-33-2 1,-27-36-3-1,-82-16-5 29,-27 3-44-29,-14 28-74 1,79 137-71-1,18 40-300 33</inkml:trace>
    </iact:actionData>
  </iact:action>
  <iact:action type="add" startTime="2184">
    <iact:property name="dataType"/>
    <iact:actionData xml:id="d1">
      <inkml:trace xmlns:inkml="http://www.w3.org/2003/InkML" xml:id="stk1" contextRef="#ctx0" brushRef="#br0">13583 7006 509 0,'0'0'228'3,"0"0"-165"-3,0 0 30 1,0 0-19-1,0 0-43 0,0 0-5 0,0 0 8 0,-751 88-8 0,600-16-3 0,23 29-2 0,25 22-7 0,21 21-5 0,34 6-4 0,32 0 2 0,16-2 19 0,68-19 21 1,50-23 13-1,47-32 10 0,39-33-16 0,24-35-17 0,12-15-15 0,-9-86-7 0,-27-48-6 0,-60-32-3 0,-67-16-6 0,-73-3 0 0,-27 2-2 0,-86 16-4 0,-37 21-17 0,-18 44-83 0,84 108-85 0,15 3-189 0</inkml:trace>
    </iact:actionData>
  </iact:action>
  <iact:action type="add" startTime="2369">
    <iact:property name="dataType"/>
    <iact:actionData xml:id="d2">
      <inkml:trace xmlns:inkml="http://www.w3.org/2003/InkML" xml:id="stk2" contextRef="#ctx0" brushRef="#br0">13578 8765 216 0,'0'0'530'31,"0"0"-399"-30,0 0-53-1,0 0-14 0,0 0-3 29,0 0-12-29,-475-95-11 0,347 151-19 1,5 28-4 25,20 22 0-26,16 24 10 0,19-1 15 0,24-6 6 25,18-10 6-24,26-11-6-1,6-4-4 29,70-6-1-28,42-1-9-1,36-22-21 0,27-27 10 31,13-42-9-31,-5-17-6 0,-17-84-5 0,-37-42-1 3,-48-33-2 44,-61-19 1-46,-26 7-3-1,-82 26-10 0,-46 32-36 0,-26 48-65 0,81 82-86 6,13 7-465 19</inkml:trace>
    </iact:actionData>
  </iact:action>
  <iact:action type="add" startTime="4438">
    <iact:property name="dataType" value="strokeEraser"/>
    <iact:actionData xml:id="d3">
      <inkml:trace xmlns:inkml="http://www.w3.org/2003/InkML" xml:id="stk3" contextRef="#ctx0" brushRef="#br1">19979 10840 827 0,'0'0'199'6,"0"0"-112"-5,0 0-50-1,0 0-37 27,0 0-69-26,0 0-213 1</inkml:trace>
    </iact:actionData>
  </iact:action>
  <iact:action type="add" startTime="5180">
    <iact:property name="dataType" value="strokeEraser"/>
    <iact:actionData xml:id="d4">
      <inkml:trace xmlns:inkml="http://www.w3.org/2003/InkML" xml:id="stk4" contextRef="#ctx0" brushRef="#br1">20115 10881 649 0,'0'0'117'5,"0"0"-59"-3,0 0-54-2,0 0-4 24,0 0-128-23,0 0-110-1</inkml:trace>
    </iact:actionData>
  </iact:action>
  <iact:action type="remove" startTime="5725">
    <iact:property name="style" value="instant"/>
    <iact:actionData xml:id="d5" ref="#d1"/>
  </iact:action>
  <iact:action type="add" startTime="5739">
    <iact:property name="dataType" value="strokeEraser"/>
    <iact:actionData xml:id="d6">
      <inkml:trace xmlns:inkml="http://www.w3.org/2003/InkML" xml:id="stk5" contextRef="#ctx0" brushRef="#br1">19854 11409 767 0,'0'0'180'19,"0"0"-101"-18,0 0-35 1,0 0-44-1,0 0-94 1,0 0-187 36</inkml:trace>
    </iact:actionData>
  </iact:action>
  <iact:action type="add" startTime="6102">
    <iact:property name="dataType" value="strokeEraser"/>
    <iact:actionData xml:id="d7">
      <inkml:trace xmlns:inkml="http://www.w3.org/2003/InkML" xml:id="stk6" contextRef="#ctx0" brushRef="#br1">20076 10842 556 0,'0'0'316'4,"0"0"-197"21,0 0-44-24,0 0-19-1,0 0-43 0,0 0-13 27,3 0-58-24,-3 11-174-2</inkml:trace>
    </iact:actionData>
  </iact:action>
  <iact:action type="remove" startTime="6585">
    <iact:property name="style" value="instant"/>
    <iact:actionData xml:id="d8" ref="#d0"/>
  </iact:action>
  <iact:action type="add" startTime="6596">
    <iact:property name="dataType" value="strokeEraser"/>
    <iact:actionData xml:id="d9">
      <inkml:trace xmlns:inkml="http://www.w3.org/2003/InkML" xml:id="stk7" contextRef="#ctx0" brushRef="#br1">20059 10963 696 0,'0'0'269'14,"0"0"-204"-14,0 0-20 1,0 0-45 1,0 0-46 39,0 0-268-39</inkml:trace>
    </iact:actionData>
  </iact:action>
  <iact:action type="remove" startTime="7251">
    <iact:property name="style" value="instant"/>
    <iact:actionData xml:id="d10" ref="#d2"/>
  </iact:action>
  <iact:action type="add" startTime="7257">
    <iact:property name="dataType" value="strokeEraser"/>
    <iact:actionData xml:id="d11">
      <inkml:trace xmlns:inkml="http://www.w3.org/2003/InkML" xml:id="stk8" contextRef="#ctx0" brushRef="#br1">19976 12989 520 0,'0'0'222'9,"0"0"-181"-9,0 0-41 1,0 0-30 1,0 0-190 33</inkml:trace>
    </iact:actionData>
  </iact:action>
  <iact:action type="add" startTime="11166">
    <iact:property name="dataType"/>
    <iact:actionData xml:id="d12">
      <inkml:trace xmlns:inkml="http://www.w3.org/2003/InkML" xml:id="stk9" contextRef="#ctx0" brushRef="#br2">21939 5190 480 0,'0'0'282'4,"0"0"-114"-4,0 0-69 0,0 0-36 27,0 0-6-26,0 0-2 0,0 0-11-1,126-106 0 25,-108 96 14-25,-4 3-6 0,11 1-19 54,-11 2-5-52,-1 4-1-2,0-1-17 0,-10 1 1 0,0 0-6 0,-1-4 2 0,5 4-5 1,6 0-1 28,-6 0 1-29,6 22 13 0,-3 35-4 0,-4 16 10 36,1 14-13-36,-4 14-3 1,-1 0 2-1,2 9 0 0,-4 0 2 26,0-9 0-26,0 0 1 0,0-3-3 4,0 1 3 25,0 2-3-29,0-2 0 1,0-5-1-1,0-3-4 30,-6-7 1-29,-1-8 0-1,4-8-3 1,2-15 1 40,-7-18 5-41,4-8-2 0,4-10 1 0,-3-7 6 0,3 0-6 0,0-5-1 26,0 1-1-25,0-6-3 0,0 0 0 23,0 0 2-22,0 0-2-2,0 0 0 0,0 0 0 25,0 0-1-25,-1 0 2 0,-15 0-1 27,-9 2 0-27,-18 2 0 0,-17 1 6 1,1-5-6 36,-8 0-1-36,0 0 1 0,11 0-1-1,8 0-3 0,15 0 0 27,15 0 1-27,12 0 1 0,6 0 2 1,0 0 1 41,0 0 1-41,3 0-1 0,47 0 1-1,13 0 11 1,11-5-11-1,-4-1-1 27,-14 0 0-27,-11-1 7 0,-5 2 1 3,-13 0 3 27,-10 2-6-30,-3 3-5 1,-12-2 2-1,-2-1-2 30,0-1-2-29,0-12 0-1,0-15 0 1,0-16-1 29,0-18 2-30,0-11 2 0,0-8 0 0,0-10-2 4,0-9 2 27,-7-9-1-31,-2-18-2 0,7-10 1 0,2-6 0 32,0 1 0-31,0 14-1-1,0 12 0 1,0 13 1 27,0 7 0-28,0 15 0 1,0 15-1-1,2 15 0 6,-2 26 1 23,0 9-8-28,0 9-11 0,0 10-21-1,-23 0-61 4,-22 23-7 43,22 8-90-46,-3 2-176 0</inkml:trace>
    </iact:actionData>
  </iact:action>
  <iact:action type="add" startTime="12959">
    <iact:property name="dataType"/>
    <iact:actionData xml:id="d13">
      <inkml:trace xmlns:inkml="http://www.w3.org/2003/InkML" xml:id="stk10" contextRef="#ctx0" brushRef="#br2">3765 5179 710 0,'0'0'240'8,"0"0"-128"17,0 0-43-25,0 0-21 1,0 0-17 2,0 0-7 21,-12-17-3-24,-33 17 68 1,-1 0-44 24,-11 0-3-25,-3 28 1 0,-10 6-22 61,2 8-10-60,-5 9-5-1,5 11-4 0,2 13 4 0,12 9-3 0,10 15-3 1,11 6 6-1,7 1-3 0,9 7 2 37,4-7-4-37,5 7 3 1,8 10-3-1,0 4-1 0,0-1 0 26,18-8 3-25,21-23-2 1,13-19-1-2,20-20-1 24,24-18 0-24,16-19 2 0,15-19 2 27,4 0 1-25,5-12 5-1,-19-37 10-1,-12-20 5 62,-33-15-3-62,-28-23-8 0,-36-19-6 0,-8-23-6 0,-21-25 0 0,-39-15-1 0,-11-1 0 0,-6 15-2 4,8 41 0 25,18 46-16-29,8 48-30 1,2 40-54 0,29 7-73 30,4 37-161-31</inkml:trace>
    </iact:actionData>
  </iact:action>
  <iact:action type="add" startTime="14303">
    <iact:property name="dataType"/>
    <iact:actionData xml:id="d14">
      <inkml:trace xmlns:inkml="http://www.w3.org/2003/InkML" xml:id="stk11" contextRef="#ctx0" brushRef="#br2">16261 5185 332 0,'0'0'222'5,"0"0"-34"-5,0 0-44 4,0 0-57 20,0 0-29-24,0 0-12 1,-117-223-11 26,41 223-12-26,-12 0 20-1,-12 54-9 0,-3 23-5 26,3 20 1-26,6 16-4 0,10 3-2 40,11 12-9-39,17 8 3 0,15-5-2-1,21 0 0 0,20-3 2 0,0-2 8 66,32-5-3-66,49-6 3 0,26-16-4 0,31-20-9 0,23-29 19 0,6-25 5 0,-7-25-14 0,-26 0-5 1,-34-33 7 6,-39-38-8 21,-42-26-14-27,-19-31-3 0,-40-25-3-1,-39-27-4 99,-23-7-7-99,2 11-25 0,10 37-25 0,16 51 0 0,21 56-39 0,46 32-58 0,7 45-152 0</inkml:trace>
    </iact:actionData>
  </iact:action>
  <iact:action type="add" startTime="16471">
    <iact:property name="dataType"/>
    <iact:actionData xml:id="d15">
      <inkml:trace xmlns:inkml="http://www.w3.org/2003/InkML" xml:id="stk12" contextRef="#ctx0" brushRef="#br3">21533 6986 642 0,'0'0'356'8,"0"0"-159"29,0 0-93-37,0 0 2 0,0 0-35 1,0 0-28-1,0 0-10 25,97-8-19-23,-40 8 3-2,11 8 11 0,9 1 12 25,13-9-9-25,0 0-8 1,-1 0-12 69,-10 0-3-70,-21-12-5 0,-16 5-2 0,-19-3 1 0,-9 7 6 0,-11 3-2 0,-3 0 5 0,0 0-4 1,0 0 2 23,0 0-4-22,0 0-1-2,0 34 3 0,0 28 8 43,0 28 7-43,0 11-16 0,0 15 3 0,0 2-3 0,0 0 3 5,-10-4-5-1,3-3 2 37,1-5-6-41,2-2 5 0,4-12-3 0,0-18 7 1,0-18-8 3,0-24 4 24,0-7-2-28,0-6-3 1,0-6 0-1,0 5 3 26,0 5-3-24,0-7 1-1,0 3 0-1,0-7 0 41,0-7 0-41,0-1-1 0,0-4 2 0,0 0-2 0,0 0-2 4,0 0 1 26,0 0-2-30,-7 0 0 1,-41 0-5-1,-18-6 6 43,-10-9 2-43,-7 5 1 0,2 1-1 1,10 6-3-1,6 3 2 0,9 0-1 26,14 0 0-25,12 3-2-1,13 2 3 4,9-1 1 52,8-4 1-56,0 5 0 0,3 3 2 1,45 4 2-1,22-4-2 0,9-1-3 0,5-7 0 31,-5 0 0-30,-2 0 4-1,-11 0 6 0,-9 0-4 0,-14 0 0 27,-12 0-3-26,-8 0 2 0,-13 0-3-1,-3 0 0 58,-4 0 3-57,-3 0 0-1,0 0-2 0,0 0-3 0,0-18 0 0,0-29-4 0,0-29 1 3,0-32 3 38,0-26 2-41,0-21-2 0,0-5 1 1,0-3-2-1,0 14 1 4,0 14 0 26,0 22 0-29,0 29 0-1,0 19-1 1,7 21 1 25,-4 4 0-25,7 9 0-1,-4 6 0 0,-1 8 0 30,-1 9-1-29,-4 4 2-1,0 4 0 1,0 0-1 26,0 0 0-27,-7 0-2 0,-41 0-4 1,-22 0 6 26,-7 0 5-26,4 0 3 0,2 0-8 30,11-1 0-31,12-16-3 0,12 5 3 0,11-2-2 0,7 6 0 5,-3-5-27 26,4 6-73-31,-2 7-96 1,12 0-79-1,-6 7-323 36</inkml:trace>
    </iact:actionData>
  </iact:action>
  <iact:action type="add" startTime="18110">
    <iact:property name="dataType"/>
    <iact:actionData xml:id="d16">
      <inkml:trace xmlns:inkml="http://www.w3.org/2003/InkML" xml:id="stk13" contextRef="#ctx0" brushRef="#br3">3621 6710 254 0,'0'0'612'7,"0"0"-431"23,0 0-92-29,0 0-25 0,0 0 28-1,0 0-18 31,-194 15-17-30,114 21-19-1,-4 9-22 1,-6 16-1 26,3 11 1-27,6 14-8 0,15 13 2 0,9 12-6 31,16 12 1-31,18 8-2 1,13 3-1-1,10 8-1 5,0-3 3 24,20-6-2-28,40-17 21-1,25-30-11 1,28-21 9 29,21-26 9-29,12-19-17-1,-1-20 1 1,-7 0 0 27,-18-37 16-27,-23-35-19-1,-33-41-3 0,-32-36-8 26,-32-31 3-25,-19-19-3 0,-50-1 4-1,-16 22-2 29,4 38-1-29,15 45-1 1,9 44-2-1,17 33-3 29,3 18-43-28,4 0-61-1,26 28-57 0,4 13-220 30</inkml:trace>
    </iact:actionData>
  </iact:action>
  <iact:action type="add" startTime="19211">
    <iact:property name="dataType"/>
    <iact:actionData xml:id="d17">
      <inkml:trace xmlns:inkml="http://www.w3.org/2003/InkML" xml:id="stk14" contextRef="#ctx0" brushRef="#br3">16018 6890 474 0,'0'0'271'7,"0"0"-118"-6,0 0-54 0,0 0-24 40,0 0-30-40,0 0-13 0,-13-165-4-1,-41 165 33 0,-20 31-3 2,-13 19-13 24,-10 14-7-26,-6 12-10 1,-1 11-7 24,7 12-3-25,8 9-5 0,18 6-1 0,16 14 1 31,22 3 4-31,17 9 3 0,16 9 2 0,0 3-1 29,62-6-10-28,35-11 7-1,31-16 4 0,25-16 19 9,13-26-14-1,8-30-7 20,-5-47 3-27,-11-15 4 0,-17-78-20-1,-24-44-1 5,-37-38-4 28,-37-21-1-32,-25-5 5-1,-18 3-5 2,-10 21 0-2,-44 27-1 26,-17 27-2-25,-19 33-2 0,-7 23-4 26,-13 24-41-26,0 7-41-1,1 5-34 0,76 31-77 6,7 0-87 21</inkml:trace>
    </iact:actionData>
  </iact:action>
  <iact:action type="add" startTime="21214">
    <iact:property name="dataType"/>
    <iact:actionData xml:id="d18">
      <inkml:trace xmlns:inkml="http://www.w3.org/2003/InkML" xml:id="stk15" contextRef="#ctx0" brushRef="#br0">21748 8728 574 0,'0'0'331'5,"0"0"-151"-5,0 0-50 0,0 0-43 0,0 0-10 51,0 0-26-51,143 12-12 0,-78-12-19 1,8 0 2-1,4-20-5 0,0-2 6 0,-6-2-3 25,-12 8-8-24,-11 2-2 0,-19 4-3 24,-13 10 7-23,-12 0 6-2,1 0 6 0,-5 0 0 25,0 49-3-25,0 28 0 0,-5 24-5 63,-11 5-16-61,0 5 1-2,-1 8 0 0,2 0-3 0,5 6 7 0,10 3-4 0,0-11 0 0,0-7 4 0,0-20 0 45,0-19-2-43,0-15 3-2,0-17-3 1,0-11-1-1,7-5-4 0,-1-14 0 4,3-1 1 24,-6-6 0-28,-3 1 1 1,0-3 3-1,0 0-1 28,4 0 6-28,-4 0-3 0,0 0-3 0,0 0-3 26,0 0-1-26,-11 0-4 0,-46 0 0 45,-20 0 3-45,-17 9 1 0,-7 7 0 0,3 8 0 0,6 0-3 0,15 1 3 28,17-5-1-28,23-3-2 0,16-9 0 0,11-4-4 31,10-4 7-30,0 0 0-1,38 0-3 1,34-23 1 26,31-8 2-27,15-6 2 0,6 0-1 0,1-4 3 34,-18 11-3-31,-21 4 1-2,-25 11 3-1,-19 9 0 0,-18 4 6 27,-10 2 3-27,-7 0 2 0,-7 0-3 4,4 0 0 34,-4 0-9-38,0 0-1 0,0 0-2 1,0 0-1-1,0-6 0 30,0-21-2-30,-7-24-2 1,-13-31 2-1,-2-33 2 42,6-29 1-41,3-21 0-1,7-7-1 0,6 12-1 0,-4 28 1 0,4 34 0 28,0 27 0-27,0 26-2-1,0 17 2 1,0 5 0 28,-3 6 0-28,-7-1 0-1,2 1-1 0,-8-2-1 25,3 6 1-23,-1 6 1-1,-11-5 0-1,-4 3 0 28,-11 5 0-28,-7 4 5 0,-12 0-5 1,2 0 4 27,-4 0-2-25,8 0 3-3,19 0-4 0,8 0-1 27,15 0-1-27,5 0 0 0,3 0-1 3,3 0 0 22,-4 0-11-25,-12 4-20 1,-7 47-37 28,-15 33-79-29,12-39-144 0,1 3-418 0</inkml:trace>
    </iact:actionData>
  </iact:action>
  <iact:action type="add" startTime="22936">
    <iact:property name="dataType"/>
    <iact:actionData xml:id="d19">
      <inkml:trace xmlns:inkml="http://www.w3.org/2003/InkML" xml:id="stk16" contextRef="#ctx0" brushRef="#br0">3595 8653 735 0,'0'0'157'6,"0"0"-115"-2,0 0 67 24,0 0-43-27,0 0-5 0,0 0 8-1,-498 75-12 30,386-4-24-30,9 11-8 0,9 4-7 0,11 16-11 26,19 13 3-26,15 19 1 0,17 14 6 1,16 0 4 29,16 4 4-30,0-8 4 0,47-6-8 1,30-5-14 28,24-22-2-29,22-29 0 0,13-33 5 1,5-37 1 32,-13-12-3-32,-9-72 4-1,-19-40-4 0,-21-36-5 3,-12-26 1 30,-21-21-4-33,-22-9 7 1,-23-1 7 0,-1 7 6 0,-4 26 1 26,-36 33-9-27,-2 41-8 0,-1 33-3 4,-1 29-1 22,-8 23-13-24,-1 11-70-1,-8 2-52-1,35 0-136 31,8 19-806-30</inkml:trace>
    </iact:actionData>
  </iact:action>
  <iact:action type="add" startTime="24009">
    <iact:property name="dataType"/>
    <iact:actionData xml:id="d20">
      <inkml:trace xmlns:inkml="http://www.w3.org/2003/InkML" xml:id="stk17" contextRef="#ctx0" brushRef="#br0">16135 8748 323 0,'0'0'184'7,"0"0"-74"-7,0 0-15 32,0 0-10-31,0 0-27-1,0 0-22 1,-33-191 9 1,-30 191 13 27,-12 0-20-29,-9 15-2 1,-6 27-7-1,-6 16 1 27,-5 26-3-27,1 19-4 0,9 15-3 27,17 15-11-26,19 13-2-1,26 12 0 0,17 5 2 28,12-3 0-28,13-13 32 0,57-24 1 1,27-25-5 29,20-25 0-29,28-30-3 0,9-33-16-1,-2-10-7 31,-7-55-4-30,-22-44 5-1,-26-38-7 1,-26-36-3 22,-33-14-1-21,-35-9 0-2,-3 18-2 0,-36 30 0 6,-28 26 1 18,-7 32-4-23,-10 26-15 0,-3 25-49 22,-6 18-62-23,54 21-79 0,9 14-378 5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</inkml:brush>
  </inkml:definitions>
  <iact:action type="add" startTime="2956">
    <iact:property name="dataType"/>
    <iact:actionData xml:id="d0">
      <inkml:trace xmlns:inkml="http://www.w3.org/2003/InkML" xml:id="stk0" contextRef="#ctx0" brushRef="#br0">4652 10249 701 0,'0'0'184'4,"0"0"-110"-4,0 0-26 0,0 0-24 0,0 0 2 25,0 0 13-24,0 67 5 0,0-42 8-1,0 1-7 32,0 0 6-32,0-5 6 0,0 5-17 0,0-4-7 27,0-2-9-27,0-6-7 0,0-1-7 0,7-1 1 28,6 3-1-28,0-4-3 0,2-1-1 1,1 2 6 24,4-3-1-25,3 4 4 23,3-4-1-21,2-1 0-2,-8 4-2 0,8-4-3 30,-2 6 3-30,4-1-2 1,4 2 9-1,-4 2 4 5,3 0-1 26,4-2-7-26,3 2-3-4,-1-7-1-1,9-2-4 1,1-2 2 27,4 0 3-28,3-4 6 1,4-2-1-1,3 0-4 29,-2 0 3-28,7 0-8 0,-2 6 0-1,0-4-6 28,4 7 3-28,-2-3 3 0,4 1 1 0,-3-5-2 28,7-1 4-26,-9-1-2-2,10 0 1 0,-5 0-1 30,-3 0-2-29,-6 0 2-1,-6 0 3 0,-4 0 1 29,1 0-1-28,0 0-4-1,2 0-1 1,5 0-4 29,6-1-1-30,-6-1 1 0,-2 2-2 0,-5-4 2 27,2 4 3-25,1 0 1-2,-2-3 2 0,9 0-7 28,1 3 0-27,2 0-1-1,-2 0-2 1,0 0 2 25,-1 0 1-25,4 0-1-1,4 0 0 23,2-3 4-21,0 1-4-2,-4 0 3 0,-3 2-1 26,-7 0 0-24,4 0 1-1,-3 0-1 3,3 0 3 23,1 0 0-27,2 0 3 1,-2 0-9-1,-6 0 0 27,2-5 0-26,-4-5 0-1,-6-2 0 4,-5 4 0 0,2 3 0 24,-9 0 0-28,6 1 0 1,3 4 0 3,4 0 0 23,7 0 0-26,2 0 0 0,9 0 0-1,-2-8 0 32,3 0 0-31,-3-2 0 0,-4 3 0 0,3 3 0-1,-1 2 0 28,-8 2 0-27,6 0 0-1,-8 0 0 1,-5-4 0 28,1 2 0-28,2-3 0 0,-3 2 0-1,5-1 0 26,5 4 0-26,-1 0 0 0,-1 0 0 4,6 0 0 27,-5 0 0-31,5 0 0 0,-6 0 0 1,2 0 0 25,7 0 0-26,-7 0 0 0,3 0 0 4,-5 0 0 25,-9 0 0-29,-1 0 0 1,-5 0 0-1,-1 0 0 31,0 0 0-31,4 0 0 0,-4 0 0 0,4 0 0 37,-1 0 0-36,2 0 0-1,-2 0 0 1,1 0 0-1,-4 0 0 26,-2 0 0-26,-2 0 0 1,-7 0 0-1,7 0 0 31,-1 0 0-30,-2 0 0 0,12 0 0-1,-2 0 0 30,5 0 0-30,-2 0 0 0,2 0 0 0,-8 0 0 5,1 0 0 40,-6 0 0-44,-4 0 0-1,1 0 0 1,9 0 0-1,2 0 0 0,12 4 0 30,9 1 0-30,2 0 0 0,-1 8 0 0,2-5 0 3,-8-2 0 25,-4-3 0-26,-4-3 0-2,-8 0 0 0,-2 0 0 27,-4 0 0-27,8 0 0 0,1 0 0 4,2 0 0 28,-2 0 0-30,2 5 0-1,-4-5 0-1,-5 0 0 26,-2 0 0-26,1 0 0 0,-5 0 0 0,12 0 0 27,-3 0 0-25,3 0 0-2,2 0 0 0,-12 0 0 26,-5 0 0-26,-2 0 0 1,2 0 0 3,-2 0 0 47,2 0 0-51,3-5 0 0,-2 2 0 1,3-1 0 0,4 2 0-1,4 2 0 0,0-4 0 31,10 4 0-30,-3 0 0-1,4 0 0 1,1 0 0 30,-9 0 0-31,-5 0 0 0,2 0 0 0,-7 0 0 4,-5 0 0 23,4 0 0-25,-4 0 0-2,5 0 0 0,4 0 0 31,3 0 0-27,5 0 0-4,-3 0 0 1,-4 0 0 0,1 0 0 28,-4 0 0-29,4 0 0 0,5 0 0 1,-6 0 0 28,14 0 0-28,-5 0 0 0,0 0 0-1,5 0 0 28,-9 0 0-28,-5-2 0 0,-7 2 0 1,-2-2 0 26,-4-1 0-25,1-1 0-2,2 2 0 0,5-4 0 31,-6 6 0-31,-1-3 0 0,-2 1 0 0,-10-1 0 27,-4-1 0-25,-2 1 0-1,-3-2 0-1,4 0 0 29,2-7 0-29,5-1 0 1,2-6 0-1,-3-5 0 27,6-4 0-25,-1 1 0-1,-2-5 0-1,0-1 0 31,3 1 0-31,0 1 0 0,-4 9 0 0,-1 6 0 6,-3 6 0-1,-7 8 0 24,-1 2 0-28,-10 0 0-1,0 0-10 0,0 0-48 28,0 0-25-28,-34 20-64 0,-22 13-77 4,33-16-47 29,7 0-203-33</inkml:trace>
    </iact:actionData>
  </iact:action>
  <iact:action type="add" startTime="11729">
    <iact:property name="dataType"/>
    <iact:actionData xml:id="d1">
      <inkml:trace xmlns:inkml="http://www.w3.org/2003/InkML" xml:id="stk1" contextRef="#ctx0" brushRef="#br0">5013 5508 490 0,'13'0'135'5,"-13"0"-109"-5,0 0-26 0,0 3-63 2,0-1-61 22,0-2-40-23,0 0 42 0,0 0 101 26,0-2 21-27,0-16 89 0,0 1 56 0,9 4 64 24,-2 4 43-24,4 6-63 1,-2 1-35 26,-4 2-78-27,-5 0-15 0,0 0-23 0,0 0-10 26,0 0 1-26,0 42-8 0,-32 31 4 27,-18 27-20-27,-13 17-4 0,-10 9 5 1,-2 3-4 29,1-11 0-30,10-19 2 0,16-20-1 0,9-23 2 26,14-21 1-20,17-14 0-5,3-13-4-1,5-8-1 26,48 0-1-26,49-47-1 0,44-34 1 1,36-37 0 24,36-21 0-23,9-13 1-1,-14 12 8-1,-35 39 15 29,-59 39 9-29,-47 32 5 0,-39 30-7 4,-28 7 42 27,0 68-15-31,-61 42-48 0,-36 34-8 0,-28 15-2 31,-11-1 0-31,5-12 1 0,18-27 0 0,32-31 1 6,29-35 2 23,30-32-3-29,22-28-1 0,22-10-2 1,91-59-11 30,67-38 13-30,83-44 0-1,59-41 1 1,36-13-1 24,-24 25 1-23,-76 56-2-2,-95 68 4 0,-90 56 3 7,-67 52 36 0,-19 67 1 20,-84 36-40-27,-44 8-1 1,-20-15-2-1,4-32-4 25,30-20-1-25,34-25 4 1,32-26 1 4,34-23 1 30,27-22-1-34,43 0-3 1,86-29-7-1,80-43 10 1,61-52 1 2,46-44-1 30,10-27-10-33,-39 23-1-1,-70 52 7 1,-89 78 4 28,-82 46 7-26,-46 94 6-3,-56 49-5 0,-62 26-7 0,-33-4-2 31,8-23 1-30,15-28 0-1,34-32 4 1,38-35-2 35,35-29 2-36,21-22-4 0,41-5-9 0,79-54-1 1,77-31 10 2,79-33 0 23,51-50-2-25,42-44 2 0,-7 0 0 29,-65 25-1-29,-90 66 0 0,-99 75 0-1,-75 51 1 1,-33 76 9 25,-97 71 3-25,-58 49-11 0,-48 6-1 23,-4-25 1-22,20-31-1-2,39-45-2 1,51-34 2 5,43-35 0 25,54-32 0-26,54-5-1-5,106-60 1 1,88-36 7 3,63-46-6 0,41-46-1 21,19-26-5-25,-39 16 2 1,-47 53 1 4,-92 78 2 1,-75 72 2 19,-72 30 6-25,-46 97 15 1,-57 47-23 2,-54 18 0 24,-25-19 0-27,11-40 0 1,16-44 0 2,38-35 1 25,33-26-1-28,38-28 0 1,21 0-5-1,89-41 2 29,65-39 3-29,63-39 4 0,46-34-4 0,41-29 2 25,5-13-2-24,-31 24-7-1,-72 58-23 31,-82 75 11-31,-79 51 19 0,-66 113 6 0,-38 57-5 6,-65 21-1 21,-20-9 3-25,5-37-3-2,17-42 1 0,27-39 1 31,31-32-2-29,30-25 2-2,17-20-2 0,86 0-3 29,53-51-1-28,51-30-3-1,27-28 4 0,11-16 0 4,-10 17 0 25,-49 31-1-29,-52 61 4 1,-71 32 2-1,-50 91-2 31,-40 30-4-29,-62 7 4-2,-21-20 0 0,12-24 0 30,15-26 0-30,26-20 0 0,30-27 1 0,25-15 0 6,15-12 4 33,5 0 0-39,74 0 2 1,42-45 0-1,56-33-7 3,34-44-2-3,24-28 0 36,-3-17-3-35,-35 29-2 0,-65 46 6-1,-64 53 1 0,-56 39 3 44,-15 86 5-44,-74 47-8 0,-27 31-3 0,-12 0 3 1,-5-20 0 0,24-35 0 26,25-36-1-26,28-34 2 1,33-26 2-2,11-13 5 28,50-4-1-28,55-58-2 0,47-28-2 6,29-25-2-1,0 3-1 19,-7 10 2-22,-30 27-2-1,-40 28-2-1,-43 29 1 29,-29 14 1-28,-25 4-1 0,-7 9-27-1,-26 19-130 30,-44 1-55-30,26-19-40 1,0-2-220-1</inkml:trace>
    </iact:actionData>
  </iact:action>
  <iact:action type="add" startTime="14075">
    <iact:property name="dataType"/>
    <iact:actionData xml:id="d2">
      <inkml:trace xmlns:inkml="http://www.w3.org/2003/InkML" xml:id="stk2" contextRef="#ctx0" brushRef="#br0">14622 4548 600 0,'0'0'259'5,"0"0"-182"-5,0 0-11 0,0 0-13 0,0 0-34 1,0 0-1-1,0 0 21 2,-431 294 17 29,417-222-10-31,14-1 1 0,0-4 18 0,51-1-17 31,25-19-17-31,20-22-9 0,6-25-5 0,-5 0-10 41,-15-59-3-41,-21-36-4 0,-20-30 0 1,-25-18-4-1,-16 4 3 0,-5 14-4 5,-47 33-1 20,-16 33-47-24,-4 37-56 0,32 22-52 28,4 19-307-29</inkml:trace>
    </iact:actionData>
  </iact:action>
  <iact:action type="add" startTime="15051">
    <iact:property name="dataType"/>
    <iact:actionData xml:id="d3">
      <inkml:trace xmlns:inkml="http://www.w3.org/2003/InkML" xml:id="stk3" contextRef="#ctx0" brushRef="#br0">5111 7081 758 0,'0'0'243'4,"0"0"-135"-4,0 0-31 0,0 0-41 2,0 0-27 24,-626 603-8-25,545-541 0 0,27-26 1 24,28-20 21-25,26-16 9 1,24-15-3-1,63-43-19 50,40-30 3-50,27-10 0 0,2 3-2 0,-18 17 8 1,-37 31 4-1,-34 25 27 2,-35 22-6 28,-28 0-5-30,-4 54 11 1,-23 30-35-1,-38 23-13 7,-7 9-1 64,-9 4 1-70,-2 4 1-1,6 1 0 0,12-14 5 1,15-23-1-1,17-32-2 0,22-34-4 0,7-22-1 1,59-22-6-1,53-60-2 76,65-39 6-76,44-30-1 1,23-24 2-1,-9 15 1 0,-48 27 0 0,-70 49 0 0,-60 47 3 0,-41 37 0 0,-16 10 7 0,-53 74 14 26,-44 36-7-26,-38 32-14 1,-21 20-1 3,-5 8 1 27,10-3-1-28,24-21 4-2,34-31 19-1,38-47 2 0,35-37-5 31,20-41-22-29,55-26 0-2,82-64-12 0,72-55 12 28,66-43-1-28,44-27 1 0,2-7 0 0,-40 39 3 7,-80 65-3 24,-92 61 2-31,-68 57 3 0,-41 20 9 1,-44 76 1 32,-59 35-15-32,-32 30-6 0,-21 7 3-1,-1-5-5 0,15-14 4 62,22-22 4-62,45-34 0 0,34-39 3 0,41-29-2 0,36-25-1 0,77-42-26 0,58-63 21 0,54-49 3 7,33-48 2 41,19-43 0-48,-9 3-4 0,-42 40-4 0,-71 67 2 0,-60 73 6 1,-62 62 6 4,-33 37 19 21,-20 77-6-25,-64 44-18 0,-30 25-1-1,-7 8 5 28,5-8-4-26,16-20 4-2,29-37-1 0,21-45-3 66,33-43 0-64,17-38-1-2,54-11-23 0,63-67 5 0,63-39 17 0,52-41-1 0,58-38 2 1,55-46-3-1,17-33 2 48,-24 11-1-48,-74 58 1 0,-108 86-5 0,-85 97 6 1,-71 47 12-1,-29 102-4 1,-81 50-5 27,-45 32-3-26,-26 12 3-2,-5-10-3 0,21-18-1 49,34-31 1-49,44-47 1 0,48-46 5 0,39-44-6 0,53-24 0 0,76-8 0 7,66-57-11-3,56-29 8 40,33-42 3-44,29-29-1 0,18-30-1 0,-23 4-4 0,-54 45-1 1,-74 56 7 53,-73 78 0-54,-76 35 5 0,-31 87 18 0,-57 36-22 0,-44 19 1 0,-15 1-3 0,7-24 1 28,16-24-1-28,29-36 1 1,25-33 3-1,26-32-3 6,13-17 0 22,26 0-6-26,68-38-8-2,47-24 11 1,49-39 3 53,35-18-4-54,15-7 4 0,-2 5 2 0,-34 28-1 0,-50 39 0 0,-63 31 3 0,-38 23-2 7,-46 55 4 31,-7 51-2-38,-34 32-3 0,-32 17-2 0,-5-9 0 1,8-23-1 28,13-29 2-27,16-37 1-2,18-25-1 0,16-27 0 37,22-5 0-36,65-19-4 0,49-46 0-1,34-33 6 0,27-38-5 5,39-29-2 1,19-18 1 24,-7 12-2-29,-33 39-11 0,-64 59 1-1,-72 73 16 7,-55 40 6-1,-24 85 1 37,-60 47-7-43,-44 17 0 1,-17-12 0-1,4-26 0 0,14-35 1 0,29-35 0 27,31-36-1-26,22-26 5 0,21-19-5-1,8 0-2 43,61-39 2-43,31-45 1 0,31-40 0 0,24-36-2 0,25-27 0 4,20-8 0 5,-18 17 0 19,-41 55-1-27,-53 61 1 0,-65 62 1-1,-23 101 12 6,-69 58-6 48,-44 57-6-52,-25-6 0-2,-5-19 0 0,15-34 0 0,21-43 0 1,34-35 2-1,33-35-1 0,25-22 2 46,15-22-2-46,35-2-1 0,55-49 9 0,40-28-9 1,31-31 1-1,16-27-1 6,9-35 0 35,-11-12 0-39,-33 12-1-2,-42 43-7 0,-43 55-3 0,-57 74 8 6,-37 33 0 39,-67 82 3-44,-37 46 0-1,-15 11 1 0,11-9-1 0,9-23 7 0,31-41-2 51,39-35 0-51,32-33 0 0,24-20 5 0,10-11 6 0,58-20-1 1,54-53 1-1,33-39-16 18,29-37 3-17,5-23-3-1,-2-4 0 52,-28 20 0-50,-49 48-5-2,-43 46-7 0,-53 62 10 0,-4 32 1 0,-65 76 2 1,-25 41 0 38,-13 16 2-38,12-4-2 0,19-26-1-1,18-34 2 0,23-45 2 4,18-30 2 29,13-20-3-31,0-6-3-2,56-23-10 1,28-34 10-1,21-30-8 32,8-20-35-32,-8-5-24 0,-7-6-66 0,-16 20-22 5,-66 76-73 25,-12 16-234-28</inkml:trace>
    </iact:actionData>
  </iact:action>
  <iact:action type="add" startTime="17244">
    <iact:property name="dataType"/>
    <iact:actionData xml:id="d4">
      <inkml:trace xmlns:inkml="http://www.w3.org/2003/InkML" xml:id="stk4" contextRef="#ctx0" brushRef="#br0">15758 6620 334 0,'0'0'187'30,"0"0"-3"-29,0 0-24 0,0 0-54-1,0 0-30 26,0 0-23-26,0 0-9 0,50-19-6 0,-88 59-17 29,-24 24 17-28,-7 20 5-1,0 17-2 2,12 6-1 26,21 3 1-28,14-1-10 1,22-13-2-1,0-20-6 25,31-29-7-25,33-24 2 0,12-23-13 27,11-6-5-27,-3-50-3 0,-14-21 2 0,-29-32-11 29,-21-14-5-27,-20-12-1-2,-13 0-35 0,-39 15-71 5,17 91-63 21,2 24-188-26</inkml:trace>
    </iact:actionData>
  </iact:action>
  <iact:action type="add" startTime="18083">
    <iact:property name="dataType"/>
    <iact:actionData xml:id="d5">
      <inkml:trace xmlns:inkml="http://www.w3.org/2003/InkML" xml:id="stk5" contextRef="#ctx0" brushRef="#br0">5388 8984 524 0,'0'0'255'6,"0"0"-136"22,0 0-19-28,0 0-41 1,0 0 10-1,0 0 54 25,-166 70-9-23,71 18-39-2,-6 16-12 4,1 17-13 26,3 4-14-30,4-3-20 1,22-15-9-1,19-34-4 27,24-32-2-27,28-35-1 1,3-6-3-1,74-68-21 27,46-37 23-27,42-31-4 1,24-10 5 1,4 8 0 26,-22 17 0-27,-44 35 0 0,-56 32-1 3,-34 34 4 24,-37 20-3-26,-3 20 3-2,-71 54 18 0,-31 37-13 5,-22 27-1 22,-9 13-3-27,8 7 3 1,22-6 2 3,18-28 26 23,36-38 9-26,24-35-14-1,28-48-7 0,6-6-23 32,72-75-2-31,54-45 2-1,52-43 0 0,38-24 0 25,11 3-1-23,-17 29 1-2,-56 54 0 0,-69 51-1 25,-56 42 2-24,-35 19 4-1,-60 80 0 6,-50 34 1-2,-33 41-4 23,-8 9-1-27,7 3 0 0,14-12 0 6,24-20 1 22,26-34-1-27,33-40 3-1,34-37-2 0,13-32-2 7,88-19-4 18,63-59 0-24,72-47 3-1,39-43 1 25,27-34 0-25,4-8 1 0,-48 34-1 1,-73 64 1 33,-79 61-1-33,-64 51 0-1,-29 51 13 0,-81 64 13 32,-44 40-23-31,-33 16-6 0,-10-5 2-1,4-11-2 0,16-20 3 5,32-28 2 29,42-36 1-33,37-39 3 0,37-32-6-1,53-22-1 27,79-59-5-26,70-43 6 0,63-37 1-1,44-41 1 26,33-20-2-24,-28 17-7-2,-73 53-1 0,-87 65 8 30,-91 75 1-29,-63 36 13-1,-40 85 19 1,-91 51-32 5,-43 37-1 20,-26 6 1-25,5-13 3-1,15-21 1 0,38-37-4 32,51-45 4-31,46-47-4-1,45-40-1 1,79-35-4 27,76-59-8-27,80-47 9-1,73-42 0 0,47-31-1 5,27-11-1 22,-32 30-1-25,-89 59 2-1,-98 66 4 0,-92 59 2 8,-56 16 7 20,-17 71-9-29,-85 41-3 1,-65 33-3-1,-45 13 6 31,-13-3 2-30,-2-11 1-1,47-29-3 1,49-29 12 25,51-37 5-25,45-33 4-1,34-21-12 0,102-30-5 7,86-63-4-2,82-53 1 24,153-131 0-29,17-39 2 1,-36 16-3 5,-78 49-18 20,-199 149-11-24,-83 82 7-2,-58 39 22 0,-57 95 3 27,-72 61-3-26,-43 36-1 0,-20-1 1-1,5-19 7 25,22-33-5-25,38-46 8 0,51-48 6 7,40-35-10 18,36-29 1-24,73-34-5 0,70-53-2 5,66-46 0 27,56-32 0-32,45-32-3-1,35-11-7 1,-1 20 1-1,-53 50-15 6,-76 65-10 2,-85 65 16 15,-76 20 18-22,-47 69 2 0,-7 34-1 3,-81 25-1 21,-35 12-3-25,-22 0 2 0,-2-12 0 27,15-12 1-25,25-17 1-2,33-27 0 0,34-24 8 43,20-33-3-42,13-27 6-1,69 0-5 0,56-27 2 0,50-35-9 1,37-20-1 5,39-19-6 22,27-17 6-27,13-17-7 0,-1 9-10-1,-61 33-22 27,-59 47-15-26,-74 46 23-1,-80 96 28 0,-24 76 4 30,-92 44 0-29,-40 18-3 1,-10-17 3-2,8-37 1 26,18-37 5-26,34-51-4 0,29-41-2 7,45-43 1 0,16-13-2 19,71-77-3-24,46-36-24-2,36-36 24 0,32-30 2 29,28-26 1-29,16-20 0 0,-16 18 0 0,-52 59 2 7,-71 72-2 18,-75 81 3-24,-40 47-1 0,-95 99 9 6,-67 64 17-2,-34 26-26 20,-6 3 1-23,12-26 4-1,38-38-1-1,37-34 10 31,49-49 3-31,44-44 1 0,44-33-1 1,29-15-8 6,77-54 1 34,55-57-7-41,60-59-4 0,40-55-7 1,46-39 4-1,-2 5-1 3,-52 54 4 25,-80 79-2-26,-95 84-2-2,-75 55 4 0,-23 100 3 7,-88 55 0 22,-50 41-3-27,-26 4 0-2,0-16-1 1,23-26 1 24,39-39 3-23,44-45-1-1,42-42-2-1,39-41 2 41,7-14-2-39,86-71 0-1,42-48 0-1,59-43 1 0,34-38-1 0,21-20 1 27,0-1 0-24,-31 25 0-3,-65 64-1 1,-61 63 0 25,-58 70-3-24,-34 46 3-2,-55 98 1 1,-42 52 5 7,-30 31-2 25,-11-10-8-31,2-27 4-2,-1-31 0 0,19-33 0 42,28-37 0-40,39-36 1-2,44-32-1 0,17-12 1 0,77-45 3 0,35-46 0 8,34-35-2-5,4-29-1 24,-2-18 0-25,-14 7 0-1,-36 31-1-1,-39 50 0 28,-38 49-3-28,-31 36 1 0,0 54 2 7,-47 65 4-4,-22 31-1 22,-17 7 2-23,7-20-4-2,12-34-1 25,16-30-1-24,21-30 1-1,18-22 0 0,11-15 1 8,1-6-1 21,0 0-1-28,10 0 0 0,26 0 1-1,8 0-7 28,3-3-8-28,-10-3-13 0,3-11-46 1,12-18-68 27,-4-28-8-26,13-7-48-2,-41 37-67 1,9 4-331 38</inkml:trace>
    </iact:actionData>
  </iact:action>
  <iact:action type="add" startTime="20524">
    <iact:property name="dataType"/>
    <iact:actionData xml:id="d6">
      <inkml:trace xmlns:inkml="http://www.w3.org/2003/InkML" xml:id="stk6" contextRef="#ctx0" brushRef="#br0">15452 8610 391 0,'0'0'46'9,"0"0"-18"21,0 0 18-29,0 0-26 0,0 0-10-1,0 0 9 3,0 0 27 24,190-156 48-27,-175 138 6 1,-5 4-34 26,-3 2-19-27,-4 9-12 0,-3 3 2 0,0 0-10 31,-12 20 28-31,-35 29 6 0,-8 21-13 0,-6 5 11 28,16 7-23-28,14-1-5 1,17-6 4-1,14-9 7 5,0-11 2 24,33-11-7-28,24-22-6-1,6-20-7 1,-2-2-3 4,-4-31-10 22,-17-24-5-27,-16-13-6 1,-21-2 0 2,-3-1-2 23,-13 6-2-25,-31 1 2 0,-10 12 0 23,-2 9-19-23,2 12-12-1,2 14-39 0,17 17-69 26,35 0-73-24,0 17-351 0</inkml:trace>
    </iact:actionData>
  </iact:action>
  <iact:action type="add" startTime="22535">
    <iact:property name="dataType"/>
    <iact:actionData xml:id="d7">
      <inkml:trace xmlns:inkml="http://www.w3.org/2003/InkML" xml:id="stk7" contextRef="#ctx0" brushRef="#br0">18156 5305 716 0,'0'0'207'7,"0"0"-68"-6,0 0-8 6,0 0-44 18,0 0-26-23,0 0-10-1,184-64 9-1,-130 64-20 24,2 0-13-24,2 25 2 0,-4 29 5 27,-9 21-8-27,-6 15-7 0,-19 28-4 36,-8 14-2-34,-12 13 0-2,0 5 5 0,0 9-5 0,-26 14-2 1,-11 16 8 52,0 16 3-52,0 10 3-1,17 2-1 0,4-15-6 0,9-22-6 0,4-34-1 0,3-30-2 26,0-20-2-24,13-14 1-2,38-13-1 0,15-12-1 26,24-20 7-25,10-16-5-1,16-12-7 4,6-9 3 34,6 0-4-36,-4 0 2-2,-3 0 2 0,-8 0-4 0,-13 0 0 27,-21 0 2-27,-22 0 0 0,-25 0-2 1,-16 0 2 28,-12 0 2-3,-4 0-4-25,0 0-1-1,-25 0-2 0,-31 2-1 0,-19 19 3 0,-7 7 2 36,-9 9-2-35,-5 15 1-1,2 12-1 1,-6 18 1-1,0 6 0 4,9 16 0 3,17 8 2-2,17 1 1 23,23 10 0-28,22 3 2 1,12 4 6 2,0 4 3 28,12 4 2-30,28-9-9-1,8-2 3 0,11-4-5 27,7-4-1-26,-3 13 0 0,-3 5-1-1,-8 7-2 31,-27-1 3-31,-25-13-2 0,0-15 0 0,-51-25-2 5,-39-26-2 23,-26-22 1-28,-16-19-7 1,-1-17-5 1,8-6-43 23,21-23-55-25,31-30-83 1,70 11-130 26,3-4-303-26</inkml:trace>
    </iact:actionData>
  </iact:action>
  <iact:action type="add" startTime="23742">
    <iact:property name="dataType"/>
    <iact:actionData xml:id="d8">
      <inkml:trace xmlns:inkml="http://www.w3.org/2003/InkML" xml:id="stk8" contextRef="#ctx0" brushRef="#br0">20526 8200 450 0,'0'0'428'28,"0"0"-192"-27,0 0-42 0,0 0-7-1,0 0-44 27,0 0-28-27,0 0-27 0,319 54-16 0,-203-54-21 27,4-17-16-27,-16-9-4 0,-17 7-14 4,-20 4-17 25,-29 10 0-29,-21 3 0 1,-17 2 0-1,0 0-19 28,-29 0-81-28,-30 0-85 0,19 0-66 1,3 0-107 33</inkml:trace>
    </iact:actionData>
  </iact:action>
  <iact:action type="add" startTime="24070">
    <iact:property name="dataType"/>
    <iact:actionData xml:id="d9">
      <inkml:trace xmlns:inkml="http://www.w3.org/2003/InkML" xml:id="stk9" contextRef="#ctx0" brushRef="#br0">20633 8589 1006 0,'0'0'252'4,"0"0"-69"24,0 0-48-27,0 0-48-1,0 0-25 1,0 0-23 38,591-12-18-39,-479 7-5 0,-22 5-16 0,-34 0 2 0,-28 0-2 25,-21 0-22-25,-7 0-74 0,0 0-71 1,-7 0-110 28,-9 0-724-29</inkml:trace>
    </iact:actionData>
  </iact:action>
  <iact:action type="add" startTime="24397">
    <iact:property name="dataType"/>
    <iact:actionData xml:id="d10">
      <inkml:trace xmlns:inkml="http://www.w3.org/2003/InkML" xml:id="stk10" contextRef="#ctx0" brushRef="#br0">22564 7322 480 0,'0'0'95'5,"0"0"45"-5,0 0-8 0,0 0-26 33,0 0-18-32,0 0 8 0,0 0-35-1,-752 549-8 0,657-378-6 36,21 9-2-36,22 3 6 0,35 1 2 0,17-11 0 26,24-19-9-26,69-33-9 0,46-48-14 0,44-53-2 7,21-20-11 20,-1-82 1-27,-16-50-9 0,-36-28 0 4,-36-23 0 42,-46-22 6-46,-46-3 9 0,-23 13-1 0,-76 20-9 0,-38 29-5 0,-26 33-1 6,-5 42-14 25,75 71-135-31,11 22-40 0</inkml:trace>
    </iact:actionData>
  </iact:action>
  <iact:action type="add" startTime="27704">
    <iact:property name="dataType"/>
    <iact:actionData xml:id="d11">
      <inkml:trace xmlns:inkml="http://www.w3.org/2003/InkML" xml:id="stk11" contextRef="#ctx0" brushRef="#br0">28184 3566 69 0,'0'0'353'8,"0"0"-152"18,0 0 42-26,0 0-56 1,0 0-38 25,0 0-14-26,0 0-19 0,0 0-20 0,0 0-15 26,0 0-7-25,0 0-5-1,23 0-2 4,25 5 1 22,24 13-15-26,17-10-13 1,22 1 6 24,11-9-46-23,8 0 0-2,1-4 0 0,-11-20 0 29,-15 4 0-29,-23 3 0 0,-21 7 0 0,-20 6 0 7,-18 1 0 24,-17 3 0-31,-6 0 0 0,0 0 0 0,0 0 0 6,-16 0 0 27,-25 25-130-33,-15-3-81 1,22-8-41-1,7-1-130 34</inkml:trace>
    </iact:actionData>
  </iact:action>
  <iact:action type="add" startTime="28223">
    <iact:property name="dataType"/>
    <iact:actionData xml:id="d12">
      <inkml:trace xmlns:inkml="http://www.w3.org/2003/InkML" xml:id="stk12" contextRef="#ctx0" brushRef="#br0">28374 3990 545 0,'0'0'372'9,"0"0"-168"17,0 0-10-26,0 0-30 1,0 0-15-1,0 0-12 26,117 20-49-18,-36-20-12-5,19 0-9-3,18 0-16 4,-2 0-51 22,-8-12 0-25,-12 4 0 0,-28 6 0-1,-16 2 0 30,-24 0 0-30,-24 0 0 0,-4 0 0 0,0 0 0 27,0 0 0-27,-30 0 0 0,-8 0-156 25,15 0-87-22,7-3-106-3</inkml:trace>
    </iact:actionData>
  </iact:action>
  <iact:action type="add" startTime="28712">
    <iact:property name="dataType"/>
    <iact:actionData xml:id="d13">
      <inkml:trace xmlns:inkml="http://www.w3.org/2003/InkML" xml:id="stk13" contextRef="#ctx0" brushRef="#br0">31500 2458 532 0,'0'0'41'8,"0"0"12"-5,0 0 32 27,0 0-25-29,0 0-15 0,0 0 20-1,-662 106 27 24,524-21-22-23,5 20-1-1,9 13-3 27,20 5-5-27,23 6-21 0,17 6-10 1,25 9 3 24,22 4 5-24,17-2 5-1,4-10-5 26,66-21 5-26,24-26-7 0,36-20-5 1,30-31-9 24,24-24-13-24,22-14 4 0,10-35-8 28,-8-46-3-27,-13-30-3-2,-35-27 2 0,-36-25-1 1,-36-19 2 29,-39-13 1-29,-37-1-1-1,-12 5 0 0,-48 15-2 29,-40 23-1-29,-33 32-3 0,-24 37-10 0,-31 45-52 25,-9 39-45-24,112 14-97 0,17 39-137 27</inkml:trace>
    </iact:actionData>
  </iact:action>
  <iact:action type="add" startTime="29355">
    <iact:property name="dataType"/>
    <iact:actionData xml:id="d14">
      <inkml:trace xmlns:inkml="http://www.w3.org/2003/InkML" xml:id="stk14" contextRef="#ctx0" brushRef="#br0">32510 4232 697 0,'0'0'284'3,"0"0"-114"-3,0 0-67 1,0 0-7-1,0 0-6 33,0 0-12-33,0 0-23 0,-1843 262-14 1,1502-262-28-1,50 0-13 28,69-4-5-26,77-15-78-2,80 2-77 0,65 3-75 31,87 11-87-30,23-2-452 0</inkml:trace>
    </iact:actionData>
  </iact:action>
  <iact:action type="add" startTime="29585">
    <iact:property name="dataType"/>
    <iact:actionData xml:id="d15">
      <inkml:trace xmlns:inkml="http://www.w3.org/2003/InkML" xml:id="stk15" contextRef="#ctx0" brushRef="#br0">32577 4454 811 0,'0'0'196'4,"0"0"-143"-3,0 0 6 26,0 0 74-26,0 0-19 0,0 0-12-1,-1870 306-47 25,1551-246-27-23,64-11-20-1,62-7-8-1,70-10-8 24,70-24-67-24,53-8-67 0,92-6-61 6,23-18-148 0,15-3-335 20</inkml:trace>
    </iact:actionData>
  </iact:action>
  <iact:action type="add" startTime="29801">
    <iact:property name="dataType"/>
    <iact:actionData xml:id="d16">
      <inkml:trace xmlns:inkml="http://www.w3.org/2003/InkML" xml:id="stk16" contextRef="#ctx0" brushRef="#br0">32286 4684 532 0,'0'0'358'4,"0"0"-252"-3,0 0-18-1,0 0 25 25,0 0-16-24,0 0-19 0,0 0-38 24,-2015 264-33-25,1858-242-7 1,81 0-64-1,76-12-100 7,52-10-95 19,56 0-460-26</inkml:trace>
    </iact:actionData>
  </iact:action>
  <iact:action type="add" startTime="29966">
    <iact:property name="dataType"/>
    <iact:actionData xml:id="d17">
      <inkml:trace xmlns:inkml="http://www.w3.org/2003/InkML" xml:id="stk17" contextRef="#ctx0" brushRef="#br0">31641 5057 225 0,'0'0'679'4,"0"0"-538"5,0 0 28-2,0 0-99 23,0 0-57-29,0 0-13-1,-1805 268-32 1,1792-260-163 29,13 1-694-29</inkml:trace>
    </iact:actionData>
  </iact:action>
  <iact:action type="add" startTime="31259">
    <iact:property name="dataType"/>
    <iact:actionData xml:id="d18">
      <inkml:trace xmlns:inkml="http://www.w3.org/2003/InkML" xml:id="stk18" contextRef="#ctx0" brushRef="#br0">30339 2242 819 0,'0'0'254'5,"0"0"-134"-3,0 0-22 25,0 0-25-27,100-26-18 1,-46 7 8-1,10-1 6 25,18-2-2-25,15 2 7 0,21 0 1 32,16 1-20-30,13 2-1-2,9 0-20 0,-5 4-4 1,-9-2 5 38,-8-2 0-37,-20 1-16-2,-8-1-1 0,-12 0-18 0,-8 0 0 28,-18 2 0-28,-23 5 0 1,-9 5 0-1,-17-2 0 25,-15 4 0-24,-4 3 0 0,0 0 0-1,0 0 0 24,0 0 0-24,0 0 0 0,0 0 0 27,0 0 0-25,0 0 0-1,0 0 0-1,-39-5 0 24,-16-14 0-24,-23-16 0 0,-11-9 0 31,-5-13 0-30,9 2 0-1,16 6 0 0,13 10 0 4,15 16 0 22,18 12 0-24,6 8 0-1,9 3 0-1,-3 0 0 27,4 0 0-27,-6-3 0 0,4 1 0 30,0 2 0-29,6 0 0-1,3 0 0 0,0 0 0 28,0 0 0-28,0 0 0 0,0 0 0 0,0 0 0 4,0 0 0 21,0 0 0-25,0 0 0 1,0 0 0 23,0 0 0-24,0 0 0 0,0 0 0 26,0 0 0-26,0 0-2 0,0 2-90 1,0 29-59 30,0-15-152-31,0-3 49 0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41:16.447"/>
    </inkml:context>
    <inkml:brush xml:id="br0">
      <inkml:brushProperty name="width" value="0.05292" units="cm"/>
      <inkml:brushProperty name="height" value="0.05292" units="cm"/>
    </inkml:brush>
  </inkml:definitions>
  <iact:action type="add" startTime="2910">
    <iact:property name="dataType"/>
    <iact:actionData xml:id="d0">
      <inkml:trace xmlns:inkml="http://www.w3.org/2003/InkML" xml:id="stk0" contextRef="#ctx0" brushRef="#br0">821 4738 108 0,'0'0'108'5,"0"0"-35"-5,0 0-17 0,0 0-19 0,0 0-6 0,0 0 23 0,0 0 7 0,3-28 7 0,-8 28 86 1,3 0 32 31,2 0-27-30,0 0-31-2,0 0 4 0,0 0 24 1,0 0-26 30,0 0-41-31,0 0-28 0,30-12-4 1,26-12-20 27,29-16-28-28,29-16-1 0,27-11 5 1,22-10 3 24,1 1-6-24,0 9 22-1,-23 8 2 5,-18 17 0 0,-27 8-28 20,-31 12-6-24,-25 7 0 0,-24 7 0 27,-16 5 0-27,0 3 0-1,0 0 0 0,0 0 0 5,0 0 0 20,0 0 0-25,0 0 0 1,-36 0 0 41,-28 0 0-41,-28-5 0-1,-37-21 0 0,-28-8 0 0,-17-11 0 0,-22-10 0 22,4 1 0-21,6 7 0-1,16 7 0 25,24 16 0-23,26 7 0-1,30 16 0-1,33 1 0 24,27 0 0-24,17 0 0 0,8 0 0 28,5 0 0-27,0 0 0-1,0 0 0 1,0 0 0 39,0 0 0-40,0 0 0 0,34 8 0 0,27 49 0 0,24 24 0 72,17 25 0-71,18 18 0-1,0 9 0 0,5-4 0 0,-5-11 0 0,-15-15 0 0,-10-18 0 0,-16-21 0 0,-20-20 0 0,-18-9 0 4,-14-18 0 24,-11-5 0-28,-3-7 0 0,-9-5 0 4,2 0 0 21,3 0 0-25,-8 0 0 1,2 0 0 48,-3 0 0-49,0 0 0 0,5 0 0 0,-5 0 0 0,0 0 0 0,0 0 0 0,3-12 0 38,-1-21 0-38,1-28 0 0,-3-33 0 0,0-29 0 0,-5-29 0 5,-30-25 0 25,-1-15 0-29,-5 8 0 0,0 10 0-1,7 22 0 25,12 24 0-25,7 36 0 0,15 31 0 5,0 33 0 26,0 13 0-30,0 13 0 0,0-1 0-1,0 0 0 77,0 3 0-77,0 0 0 1,0 0 0-1,0 0 0 1,-8 36 0-1,-24 43 0 0,-5 37 0 0,-3 24 0 0,-11 18 0 0,-2 12 0 0,-8 8 0 6,-6-7 0 24,3-8 0-30,0-26 0 1,8-23 0-1,15-30 0 30,12-28 0-29,18-28 0 0,5-17 0-1,6-8 0 50,0-3 0-47,0 0 0-3,0-3 0 0,29-21 0 0,0 0 0 1,3 11-20-1,-5 13-138 4,-18 0-160 25,-6 10-220-29</inkml:trace>
    </iact:actionData>
  </iact:action>
  <iact:action type="add" startTime="4597">
    <iact:property name="dataType"/>
    <iact:actionData xml:id="d1">
      <inkml:trace xmlns:inkml="http://www.w3.org/2003/InkML" xml:id="stk1" contextRef="#ctx0" brushRef="#br0">1580 11802 702 0,'0'0'316'4,"0"0"-179"-4,0 0-6 1,0 0 12 39,0 0-46-39,0 0-25-1,0 0 9 1,44-14-9-1,10-28-18 27,17-14-9-27,21-14-4 0,20-23 0 0,29-19-10 27,21-17 0-27,5-3-12 0,-2 3-8 1,-22 18 1 38,-9 19-1-38,-20 21-11-1,-14 19 0 0,-24 8 0 0,-20 17 0 27,-20 10 0-27,-17 6 0 0,-14 9 0 1,-5 2 0 26,0 0 0-25,0 0 0-1,-34 0 0-1,-34 13 0 27,-39 15 0-27,-25 0 0 2,-10 0 0-2,-25-11 0 8,-7-10 0 29,-10-7 0-37,-7 0 0 0,21 0 0 0,19 0 0 1,37-13 0 27,37 6 0-27,26 3 0 0,30 4 0-1,13 0 0 7,7 0 0 23,1 0 0-30,0 0 0 0,0 0 0 0,38 34 0 26,33 35 0-26,26 19 0 0,9 22 0 3,8 10 0 29,11 10 0-31,8 2 0-1,-13 1 0 0,-9-10 0 29,-17-13 0-29,-25-17 0 0,-15-32 0 0,-16-26 0 29,-15-25 0-29,-14-10 0 1,1 0 0-1,-3-27 0 28,-1-67 0-28,-5-52 0 0,-1-48 0 1,0-22 0 25,-24-18 0-25,-13-10 0 0,0-8 0 24,-2 4 0-24,5 25 0 0,8 42 0-1,19 53 0 4,3 57 0 35,4 30 0-39,0 30 0 0,0 6 0 1,0 5 0-1,0 0 0 28,-6 53 0-28,-25 37 0 1,-18 51 0-1,-12 35 0 29,-6 29 0-28,-4 19 0 0,5-5 0-1,5-11 0 28,4-15 0-28,4-19 0 0,9-24 0 0,7-34 0 28,8-28 0-26,11-35 0-2,8-21 0 1,4-21 0 29,3-11 0-30,3 0 0 0,0-8 0 0,0-29 0 26,21 0-73-25,-5 3-128-1,-16 28-138 25,0 6-404-23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38:21.5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5432">
    <iact:property name="dataType"/>
    <iact:actionData xml:id="d0">
      <inkml:trace xmlns:inkml="http://www.w3.org/2003/InkML" xml:id="stk0" contextRef="#ctx0" brushRef="#br0">3234 6073 831 0,'9'-3'216'33,"-9"3"-136"-33,0 0-13 0,0 0-26 0,0 0-23 4,0 0 35 4,0 0 10-2,0 0-20 2,0 0-4-1,0 0 8 1,0 0 0-2,0 17-4 3,0 20-13-2,0 8-21 2,0-8-3-4,0 1-4 3,-3-5 0 0,-3-7 0 0,6-9 1-2,0-3 0 2,0-11 0 0,0-3 0 1,0 0-2-3,0 0-1 1,0 0 2 1,0 0 1 0,0 0 10-2,0 0 5 2,0 0-1 1,0 0-5-2,0 0 1-1,16 2-3 3,12 4-5-2,5-2-2 2,-1-4 9-4,3 0-10 3,3 0 10 0,-4 2 3 0,4-2-1-2,-5 0 0 4,6 1 2-3,-4-1-9 1,4 4 1-2,2-1 1 2,0 0 14 0,2-1-8 0,1 5-1-2,2-5 3 2,2-2-8 0,1 0 6 0,2 0-12 0,-5 0 3-1,2 0 4 0,-5 0-5 2,-3 0 4-4,-3 0 2 3,2 0-6 0,2 0-1 0,0 0 3-2,-5 0-5 2,7 0 2 0,-4 0-2 0,4 0 1-2,-1 0 7 2,-2 0-2 0,4 0 0 0,-4 0-8-2,1 0 0 2,-5 0 0 0,5 0 0 0,-2 0 0-2,-6 0 0 3,8 0 0-2,-2 0 0 1,1 0 0-2,1 0 0 2,0 0 0 0,2 0 0 0,1 0 0-2,-1 0 0 2,-2 0 0 0,4 0 0 0,-5 0 0-2,4 0 0 2,-2-4 0 0,-3 4 0 0,1-5 0-2,-6 5 0 2,3 0 0 0,-3 0 0 0,2 0 0-2,0 0 0 2,-1 0 0 0,6-2 0 0,-5-1 0-2,4-5 0 2,0 2 0 0,-3-2 0 0,0-1 0-2,2 6 0 2,-7-2 0 0,-6 5 0 0,0-3 0-2,-6 3 0 2,0 0 0 0,1 0 0-1,-1 0 0 0,-4 0 0 1,-9 0 0 2,3 0 0-4,-4 0 0 0,-2 0 0 2,-1 0 0 0,-3 0 0 1,0 0 0-3,0 0 0 1,0 0 0 1,0 0 0 0,0 0 0-2,3 0 0 2,0 0 0 0,4 0 0 0,1 0 0-2,0 0 0 2,-3 0 0 0,-5 0 0 0,0 0 0-2,4 0 0 2,-4 0 0 0,0 0 0 0,0 0 0-2,0 0 0 2,0 0 0 0,0 0 0 0,0 0 0-2,0-19 0 2,0-16 0 0,0-7 0 0,0 3 0-2,0 9 0 2,0 3 0 0,0 10 0 0,0 4 0-2,0 5-36 2,0-1-58 0,0 4-46 0,0 2-70-2,0 3-63 2,0 0-793 0</inkml:trace>
    </iact:actionData>
  </iact:action>
  <iact:action type="add" startTime="17045">
    <iact:property name="dataType"/>
    <iact:actionData xml:id="d1">
      <inkml:trace xmlns:inkml="http://www.w3.org/2003/InkML" xml:id="stk1" contextRef="#ctx0" brushRef="#br0">4813 4460 232 0,'0'0'394'9,"0"0"-200"-5,0 0-83 4,0 0-31-2,0 0-35 2,0 0 2 0,0 0-9 0,27-51-2-1,-27 51-4 0,-7-3 32 1,-20 3-14 0,-5 0-15-1,3 0-7 0,-3 0-7 2,4 14-3-2,-5 6-5-1,7 0-2 3,0 2-5-2,-2 3 2 2,5 6-1-4,-2 6-2 3,-4-3-1 0,6 6-1 0,-1-5-3 0,0-1 0-1,7 6 0 1,4 1 3 0,7 4-2-2,2 0 4 2,4 4-1 0,0-5 6 0,0 4-7-2,0-4 0 2,0 0 0 0,7-5-3 0,9-9 1-2,1-1 1 2,7-9-1 0,3-5 0 1,4 0 7-4,11-8 0 3,3 3-4 0,10-2 4 0,-3-5 0-2,1 0 3 2,-5-3-3 0,7 0 1 0,-5 0-2 0,-3-16-4-2,-3-18-3 3,-6-11 2-1,-2-12-4-2,-6-8 4 1,-4 4-2 2,-5 4 1-2,-14 5-1 0,-7 1 0 2,0-3 0-3,0-4-2 2,-20-2 1-1,-18 2 0 1,-8 4-6 1,-11 10-10-3,1 12-16 0,-5 12-36 2,4 14-60 0,47 6-90 0,0 0-382-1</inkml:trace>
    </iact:actionData>
  </iact:action>
  <iact:action type="add" startTime="18221">
    <iact:property name="dataType"/>
    <iact:actionData xml:id="d2">
      <inkml:trace xmlns:inkml="http://www.w3.org/2003/InkML" xml:id="stk2" contextRef="#ctx0" brushRef="#br0">8263 5404 531 0,'0'0'315'8,"0"0"-174"1,0 0-60-4,0 0-23 2,0 0-23 1,0 0 3 0,0 0 14-2,4-5-16 2,-4-39 16 0,0-20 11 0,0-15-33-1,0-10-15 0,0-10-2 2,0 3-6-2,0 18-3-1,0 22 0 2,0 22-1 0,0 21-1 0,-3 9-2-2,3 4 2 2,-4 0-2 0,-6 0 1 1,-6 4 7-4,-7 17 1 4,-1 5-6-2,3 2-2 1,-1 3 0-2,2-3 4 3,5 1-5-2,5-8 3 1,4-9-2-1,3-7 0 1,3-5-1 0,0 0 0-1,0 0-3-1,0-22-3 2,6-10 6 0,20-3 0 0,2 1 1-2,1 1-1 3,-2-1 2 0,-6 6 2-2,-4 8-3-2,-10 8-1 3,2 7 4 0,-6 5 3 0,1 0 15-1,6 0 0 0,5 5-3 1,12 23-15 0,1 1-1-1,-1 4 7 0,2-1-9 1,-4-2 1 0,-5 6-2-2,1-5-7 2,-5 0-34 0,-3-9-26 0,-3-5-64-2,-10-17-74 3,0 0-307-2</inkml:trace>
    </iact:actionData>
  </iact:action>
  <iact:action type="add" startTime="19529">
    <iact:property name="dataType"/>
    <iact:actionData xml:id="d3">
      <inkml:trace xmlns:inkml="http://www.w3.org/2003/InkML" xml:id="stk3" contextRef="#ctx0" brushRef="#br0">15131 5511 618 0,'0'0'314'6,"0"0"-174"2,0 0-34 0,0 0-54-1,0 0-22-1,0 0 12 3,0-88 3 2,0 23-17-5,0-10-16-1,0-9-5 6,0-7-3-6,0 10 2 2,0 11-3 0,0 14 1 1,0 19-3-1,0 9 4 1,0 12-5-2,-3 8-4 3,0 8 3-1,-4 0-2-1,-4 0 3-1,0 0 1 2,-5 8 1 0,0 14 8 0,3 9-5-2,-3-3 1 2,0-1-5 0,0 2-1-1,3-4 1 0,3 0 1 2,4-8-1-2,3-11-1-1,-1-4 0 3,4-2-1-2,0 0-1 2,0-13-8-2,0-27 5-1,10-11 5 2,7 4-1 1,-4 10 1-4,3 9 1 3,-7 15 1 0,6 4-1 1,-7 9 15-4,5 0 0 3,-1 0-1 0,-1 0 3 0,5 0 4 0,2 0-9-2,-2 3 5 3,3 16 2-2,-5 7-15 1,8 5 0-2,-3 0-5 2,-5-7 1 0,2-4-2 0,-9-11-6-2,-4-6-8 2,-3-3-27 0,0 0-22-2,0 0-70 2,0 0-87 1,0 0-397-2</inkml:trace>
    </iact:actionData>
  </iact:action>
  <iact:action type="add" startTime="21702">
    <iact:property name="dataType"/>
    <iact:actionData xml:id="d4">
      <inkml:trace xmlns:inkml="http://www.w3.org/2003/InkML" xml:id="stk4" contextRef="#ctx0" brushRef="#br0">8331 7413 797 0,'0'0'240'5,"0"0"-87"3,0 0-10-1,0 0-46-1,0 0-31 2,0 0 9 0,0 0 2 3,32-3-6-7,-32 3-1 4,0 0-7 0,0 0-17 0,0 0-10-1,0 0-12-1,0 0-2 3,0 0-6-2,0 0 1 0,0 0 1 0,0 0-2 2,0 0-16-2,0 0 0-1,-19 0 0 2,-35 0 0 0,-25 0 0 0,-13 0 0-2,-16 0 0 4,6-3 0-3,2-4 0 1,13 3 0-2,13-2 0 2,15 4 0 0,14-1 0 0,13 3 0-2,10-2 0 2,16 2 0 0,6 0 0 0,0-4 0-2,0 4 0 2,0 0 0 0,0 0 0 0,0 0 0-2,0 0 0 2,0 0 0 0,0 0 0 0,0 0 0-2,0 0 0 2,0 0 0 0,13 15-4 0,2-2-235-2,4 4-189 2</inkml:trace>
    </iact:actionData>
  </iact:action>
  <iact:action type="add" startTime="22963">
    <iact:property name="dataType"/>
    <iact:actionData xml:id="d5">
      <inkml:trace xmlns:inkml="http://www.w3.org/2003/InkML" xml:id="stk5" contextRef="#ctx0" brushRef="#br0">15386 7366 559 0,'0'0'209'6,"0"0"-44"2,0 0-33 0,0 0-6-2,0 0-26 2,0 0 0 1,48-27-17-3,-48 27 2 1,0 0-2 1,0-1-8 0,0 1-11 0,2 0-5-3,-2 0-5 4,0 0-7-1,0 0-10 0,0 0-4-2,-20 0-7 2,-31 0-16 0,-25 0-10 0,-1 0 0-2,-7 0 0 3,-3 0 0 1,-3 7 0-4,6 6 0 0,10-3 0 2,7-5 0 1,19-2 0-2,16-3 0-2,12 0 0 3,16 0 0 1,4 0 0-1,0 0 0-3,0 0 0 3,0 0 0 0,0 0 0 0,0 3 0 0,0 8 0-2,16 19 0 2,13 24-88 0,-10-20-214-2,-9 9-176 2</inkml:trace>
    </iact:actionData>
  </iact:action>
  <iact:action type="add" startTime="29081">
    <iact:property name="dataType"/>
    <iact:actionData xml:id="d6">
      <inkml:trace xmlns:inkml="http://www.w3.org/2003/InkML" xml:id="stk6" contextRef="#ctx0" brushRef="#br1">11302 5436 433 0,'0'0'281'7,"0"0"-92"0,0 0-53 2,0 0-54-3,0 0-28 3,0 0-1-4,0 0-9 3,0 0-15 0,0 0-1-1,0-4 1 0,0 1 5 1,-13 3-15 0,-1 0-1 0,-2 0-8-1,0 0-1 0,1 0-7 1,0 0 3-2,-3 0 3 2,11 0-4 0,-6 0 4 0,6 0 2-2,4 0 2 2,-3 0 0 0,-1 0 2 0,4 0-1 2,-7 0 0-6,5 7-5 4,-1 6 3 0,-7 6-6 0,5 1 3-2,-7 3-8 2,2-1 3 1,9-8-3-4,-6 3 0 4,0-4 1-2,5 9 3 2,-2 2-2-2,3 1-2-1,-1 10 0 2,2-3 1 3,-1 2 1-7,1 0-2 4,3-6 1 0,-3 0-1 0,3-3 2-2,0-5 2 2,0 3-3 0,-3-3-1 0,3-3 2 0,-3 0-1-2,3-1 1 2,-4 3-2 0,4 2 0-2,0 1 3 2,-3-3-1 0,3 1 0 0,0-3-1-2,0 0 1 2,0 0 1 0,0-1-3 0,0 4 6 0,0-3-3-2,0 3-2 2,0-6 3 0,0 0 1-2,0 0 0 2,0-3 0 0,0-3 1 0,0 4 6-2,3 0-5 2,7-5-1 0,0 2-1 0,6 0-1-2,-1 3-2 3,1-2 4-2,1 1-2 2,-1 0-2-4,1 2-1 3,-2-9-1 0,-2 2 2 0,3-1 0-2,0-1-1 2,-2-4-1 0,2 0-1 1,-1 0 1 0,-1 0 3-4,1 0-3 2,-1 0 2 2,-1 0-1-4,3-15-2 3,-6 1 2 1,4-6-2-2,-3 5 3 1,-2-6-2-1,1 5 0 0,-4 4 0 2,2-3 0-4,0 5 0 3,-1 1 0 0,-6-5 0 0,2 0 0-2,-3-6 0 2,0-2-1 1,0 0 1-1,0 2 1-3,5-2-1 4,-5-2 0 0,0 2 0-3,0 0 0 0,0 0 0 2,0 1 0 0,0-3 1 0,0-4-1-2,0-6 1 3,0-5-3-2,0-6 5 3,0 0-4-3,0-1 1-2,0 7 0 3,0 4-1 0,0-3 2-2,-9 1-2 2,-6-2 1 1,1 0-1-2,1-1 1 1,3-1 0-2,5 3 0 2,3 4 0 0,-4 10-2-2,6 6 1 2,-3 10-7 0,0 3-21 0,1 5-84-2,0 0-117 4,2 0-220-4</inkml:trace>
    </iact:actionData>
  </iact:action>
  <iact:action type="add" startTime="30994">
    <iact:property name="dataType"/>
    <iact:actionData xml:id="d7">
      <inkml:trace xmlns:inkml="http://www.w3.org/2003/InkML" xml:id="stk7" contextRef="#ctx0" brushRef="#br1">17782 5389 510 0,'0'0'253'7,"0"0"-130"-1,0 0-24 2,0 0-43-1,0 0-12 1,0 0 17-2,0 0-13 2,-7-31-11 1,-6 28-11-2,-3 2-7 0,4 1-5 0,-7 0-1 1,2 0-2 0,1 0 0-2,-2 0-2 2,5 0-6 0,0 0-2 0,6 1 1-2,-2-1 0 3,5 3 1-2,-3 6 6 2,-2-1 14-3,0 12 0 1,-2 4-1 1,4 6-12 0,-4 1-3-2,1 2 1 2,6 1 0 0,-5 0 2 1,5-3-3-2,1 0 1 0,-4 0-6 1,1 3 0 0,3-4-2 0,-4 1 3-2,1 2 0 2,2-4 3 0,1 3-3-2,3 0 1 2,0 0-1 0,0-2 1 0,0-1-3-2,0-2 7 2,0 3-4 0,0-6 4 0,0 7 3-2,0-4-7 2,0 7-3 1,0-4 2-2,0 2-3 1,-3 0 0-2,3-8 2 2,0-1-1 0,0 1 2-2,0-6 2 2,0-1 2 0,0-3 7 0,0-3 1-2,0 4-8 2,3-1 0 0,8-4-5 0,1 5 5-2,1-7-6 2,0 3 4 0,-1-2 0 0,-1-1-1-2,-1 5-2 2,-2-5 1 0,-1 2-2 0,0-1 0-2,-1-1 0 2,4-5 0 0,-6-3-1 0,12 0-3-3,0 0 2 4,2 0-1-1,0-11 2 0,-3-3-1-2,1 1 1 3,-2-4 2-2,-3-3-2 1,2-4-3-2,-5-3 2 2,-3-3 0 0,0-2 1 0,-3-2 0-2,1 1 0 2,3 1-1 0,-3 0 0 0,-2 8 1-2,2-1 0 2,-3 3 0 0,0-6 0 0,0-4 0-2,0 0 0 2,0-9-1 0,0 1 2 0,0-4-2 0,0-10 2-1,0-4 0 1,0-4-1 0,0 1-2-2,0 7 1 1,0 6 1 1,0 0 0 0,0 3 0-1,0 3 0 0,0 2-1 1,0 13 0 1,4 2-6-3,-1 8-3 1,-3 5-20 1,0 7-30 1,0 5-41-3,0 0-81 2,0 0-233-1</inkml:trace>
    </iact:actionData>
  </iact:action>
  <iact:action type="add" startTime="42949">
    <iact:property name="dataType"/>
    <iact:actionData xml:id="d8">
      <inkml:trace xmlns:inkml="http://www.w3.org/2003/InkML" xml:id="stk8" contextRef="#ctx0" brushRef="#br0">3897 11317 12 0,'0'0'333'12,"0"0"-188"-10,0 0-45 7,0 0 19-2,-5 0-49 0,5 0-7-1,0 0 15 2,-2 0 12 1,2 0-26-2,0 0 1 0,0 0-12 0,0 6-9 1,0 2-12 0,0 0-19-2,0 4 11 2,0 4-2 0,0 0 6 0,0 2-1-1,0-1-5 1,0-6-2 0,0-3-3-1,0 0 3-1,0-4 4 2,0 1 5 0,2-2 0 0,6 3-7-2,2-4-9 2,-3 4-3 0,9-3-2 1,4 3-3-4,1 0 1 3,5-1 5 0,0-5 2 0,-2 0-1-2,4 0 3 2,1 0-4 0,1 0-4 0,4 0 1 0,5 0 3-1,-1 0-2 2,2 0 3-2,-1-2 3-1,5-5-2 2,-4 1 0 0,8 1-4 0,-3-1-1-2,7-2-1 2,-2 0 1 0,3-1-4 0,-4 1 1-2,-1-4-5 2,-4 4 3 0,1 1-2 0,-5 0 3-2,-3 1 3 2,-3 6-2 0,-3 0 0 0,-1 0 2-2,-1 0-1 2,-4 0-2 0,1 0 0 0,-1 0-3-2,-5 0 0 2,6 0 1 0,-3 0 0 0,-3 0 0-2,7 0-1 2,-10 0-1 0,3 0 1 0,-7 0 0-2,-3 0 0 2,1 0 1 0,-1 0 2 0,-2 3-1-2,1 9-3 2,3 1 2 0,-5 7 2 0,0 3-4-2,3 7 0 2,-2 7 0 1,3 3 0-2,-6-2 0-1,-1-1 1 2,-1-8 0 0,1-13-1 0,-4-7 2-2,0-9-2 2,0 0-4 0,0 0 1-2,2 0 2 2,1-15-10 0,4-27 3 0,-3-8 5 0,5-4 6-2,-5 7-4 2,-1 10 1 0,6 15 0 0,-5 8-1-1,0 8 2 0,-1 1-1 2,2-1 1-2,6 3 4-1,5 0-4 2,6-2 0 0,1 3 1-2,5-3-2 2,5 5 2 0,-1 0-2 0,-2 0 1-2,-1 0 1 2,0 0-1 0,3 0 0 0,3 0 0 0,6 0 1-2,-5 0-4 2,4 5 2 0,1-3 0-2,1-2 0 2,-4 0 0 0,-2 0 0 0,3 0 2 0,-8 5-2-2,-1 1 1 2,3 0-1 0,-5 2 4 0,-1-3-4-2,2 0 1 2,-8-1-1 0,2-4 1 0,-3 0-2-2,-4 0 1 2,2 0 0 0,-4 0 0 0,2 0 2-2,1 0-1 2,7 0 1 0,-4 0-1-2,0-4-1 2,0-3 0 0,4-3 2 0,-6 3-2 0,-3 1 0-2,-1 1 0 2,-5-4 0 0,0-2 0-2,1-1-1 2,0 2 0 0,-3-2 0 0,4-1 1 0,-6-1-1-2,8-6-3 2,-5-7-10 0,-4 3-20 0,-1-2-46-2,-3 2-52 2,0 17-87 0,0 7-153 0</inkml:trace>
    </iact:actionData>
  </iact:action>
  <iact:action type="add" startTime="45005">
    <iact:property name="dataType"/>
    <iact:actionData xml:id="d9">
      <inkml:trace xmlns:inkml="http://www.w3.org/2003/InkML" xml:id="stk9" contextRef="#ctx0" brushRef="#br0">3618 12064 371 0,'0'0'179'8,"0"0"50"-1,0 0-56 0,0 0-58 0,0 0-20-1,0 0-12 2,0 0-2 1,24-3-6-1,-24 3-27-3,0 0-25 3,-11 0-6 0,-19 0-1 0,-6 3-7 0,0 14-6-2,-1 3-2 3,10-1 1-2,9 6 3 2,-2 5-2-4,11 0 5 4,-1 4-4-2,9-1 9 2,1-5-2-4,0 0-5 3,0-5 3 2,24 0 1-3,10-2-2 0,5-4-5 0,-3-3 1 2,2-1-4-4,-8-3-2 3,4-7-11 0,-1-3-46 0,5 0-29 0,-5-3-62-2,-23-11-89 2,-4 1-454 1</inkml:trace>
    </iact:actionData>
  </iact:action>
  <iact:action type="add" startTime="45419">
    <iact:property name="dataType"/>
    <iact:actionData xml:id="d10">
      <inkml:trace xmlns:inkml="http://www.w3.org/2003/InkML" xml:id="stk10" contextRef="#ctx0" brushRef="#br0">4074 12131 393 0,'0'0'316'6,"0"0"-186"3,0 0-34-5,0 0-47 4,0 0-20 0,0 0 14 0,-184 57 14-2,160-21 4 2,11 1 4 0,6-3-5-2,7-1-6 3,0-10-10-2,3 0-17 2,35-10-14-1,8-6-3-3,6-6-5 3,-7-1-1 0,-6 0-3-2,-10-10-1 2,-4-24-1 0,-8-3 1 2,-7-1-4-3,-10-2-1-1,0 3-13 2,0 13-57 0,0 7-62 0,0 17-137-2,-7 0-396 2</inkml:trace>
    </iact:actionData>
  </iact:action>
  <iact:action type="add" startTime="45757">
    <iact:property name="dataType"/>
    <iact:actionData xml:id="d11">
      <inkml:trace xmlns:inkml="http://www.w3.org/2003/InkML" xml:id="stk11" contextRef="#ctx0" brushRef="#br0">4311 12456 520 0,'0'0'239'5,"0"0"-93"1,0 0-43 2,0 0-46 0,0 0-11-2,0 0 1 3,128-237-21-2,-103 225-1 2,-4 12 14-1,2 0 4-3,4 3 4 3,-3 36-26 0,-6 7-20 0,-4 4-1-2,-5-5-17 2,-5-9-11 0,-2-10-19 1,5-18-17-4,0-8-42 3,-1 0-59 0,-3-11-222-2</inkml:trace>
    </iact:actionData>
  </iact:action>
  <iact:action type="add" startTime="46070">
    <iact:property name="dataType"/>
    <iact:actionData xml:id="d12">
      <inkml:trace xmlns:inkml="http://www.w3.org/2003/InkML" xml:id="stk12" contextRef="#ctx0" brushRef="#br0">4840 11608 505 0,'0'0'246'6,"0"0"-96"4,0 0-33-6,0 0-47 4,0 0-3 0,0 0-22 1,61 550-16-4,-49-484-20 3,-3-1-9 0,-2-14-16 0,-3-13-90-2,-4-38-91 2,0 0-298 0</inkml:trace>
    </iact:actionData>
  </iact:action>
  <iact:action type="add" startTime="46258">
    <iact:property name="dataType"/>
    <iact:actionData xml:id="d13">
      <inkml:trace xmlns:inkml="http://www.w3.org/2003/InkML" xml:id="stk13" contextRef="#ctx0" brushRef="#br0">5051 12096 546 0,'0'0'213'7,"0"0"-7"3,0 0-60-6,0 0-33 4,0 0-26-1,0 0-22-1,-458 49-40 2,400-32-25 0,16-4 0 0,24-11-34-1,18-2-99 2,0 0-105-3,25 0-306 2</inkml:trace>
    </iact:actionData>
  </iact:action>
  <iact:action type="add" startTime="46527">
    <iact:property name="dataType"/>
    <iact:actionData xml:id="d14">
      <inkml:trace xmlns:inkml="http://www.w3.org/2003/InkML" xml:id="stk14" contextRef="#ctx0" brushRef="#br0">5168 12471 423 0,'0'0'336'8,"0"0"-139"-2,0 0-67 3,0 0-33-3,0 0-41 3,0 0-11-3,3-283-8 1,-3 255-12 1,0 2-7 0,11 10-12-1,10-1-3 0,8 3-3 2,7 3-2-2,5 3-20 1,2 1-15-2,5 5 1 3,0 2-35-2,0 0-52-1,-35 0-103 2,-2 0-513 0</inkml:trace>
    </iact:actionData>
  </iact:action>
  <iact:action type="add" startTime="46778">
    <iact:property name="dataType"/>
    <iact:actionData xml:id="d15">
      <inkml:trace xmlns:inkml="http://www.w3.org/2003/InkML" xml:id="stk15" contextRef="#ctx0" brushRef="#br0">5738 12149 291 0,'0'0'239'5,"0"0"-54"2,0 0-20 1,0 0-56 1,0 0-33-5,0 0 0 4,-197 137-15 0,179-109-20 0,11-4-9-2,4-5-8 2,3-6-11 0,3 2-10 1,37-10-3-4,10-5-20 3,-2 0-5 0,-5 0 11 0,-10-20 2-2,-6-27 2 2,-12-13-4 0,-6 2 1 0,-9 4-5-1,0 17-6 0,0 21 4 1,0 14 12 0,0 2-2-2,0 0 10 2,-4 18 4 0,-1 26 26 0,3 5-7-2,2 7 2 2,0 1-9 0,0-9-7 0,0-12-5-2,0-8-4 2,0-14-12 0,0-4-28 0,0-10-30-2,17 0-80 2,-7-4-59 0,3-9-131 0</inkml:trace>
    </iact:actionData>
  </iact:action>
  <iact:action type="add" startTime="47189">
    <iact:property name="dataType"/>
    <iact:actionData xml:id="d16">
      <inkml:trace xmlns:inkml="http://www.w3.org/2003/InkML" xml:id="stk16" contextRef="#ctx0" brushRef="#br0">6155 12151 346 0,'0'0'373'6,"0"0"-199"-1,0 0-92 3,0 0-2 0,0 0-5 0,0 0-14-1,-143 88 0 0,125-49-15 1,8 3 3 1,10-2 9-4,0-10-28 3,0-5-15 0,22-5-11 0,23-14-4-2,5-6-27 3,7 0-29-2,1-26 0 2,-9-15-23-3,-11-8-23 3,-35 27-53-2,-3 0-220 1</inkml:trace>
    </iact:actionData>
  </iact:action>
  <iact:action type="add" startTime="47509">
    <iact:property name="dataType"/>
    <iact:actionData xml:id="d17">
      <inkml:trace xmlns:inkml="http://www.w3.org/2003/InkML" xml:id="stk17" contextRef="#ctx0" brushRef="#br0">6504 11570 478 0,'0'0'190'8,"0"0"-54"0,0 0-30-2,0 0-20 1,0 0-8 1,0 0-11 0,12 339-6-2,-12-253-16 2,0 2 4 0,3 0-2 1,1-7-17-4,5-5-17 4,-8-19-13-2,2-20 0 2,-3-24-61-4,0-13-79 3,0-9-214 0</inkml:trace>
    </iact:actionData>
  </iact:action>
  <iact:action type="add" startTime="47737">
    <iact:property name="dataType"/>
    <iact:actionData xml:id="d18">
      <inkml:trace xmlns:inkml="http://www.w3.org/2003/InkML" xml:id="stk18" contextRef="#ctx0" brushRef="#br0">6681 12047 468 0,'0'0'259'5,"0"0"-59"2,0 0-60 1,0 0-67 0,0 0-41-3,0 0-28 3,-317 12-4 0,288-7-45 0,29-1-181 0,0-4-345-2</inkml:trace>
    </iact:actionData>
  </iact:action>
  <iact:action type="add" startTime="47988">
    <iact:property name="dataType"/>
    <iact:actionData xml:id="d19">
      <inkml:trace xmlns:inkml="http://www.w3.org/2003/InkML" xml:id="stk19" contextRef="#ctx0" brushRef="#br0">6754 12314 441 0,'0'0'248'4,"0"0"-93"4,0 0-88-2,0 0-26-1,0 0-33 3,0 0-8 0,43 191-4 0,-40-191-75-2,-3 0-191 2,0 0-138 0</inkml:trace>
    </iact:actionData>
  </iact:action>
  <iact:action type="add" startTime="48187">
    <iact:property name="dataType"/>
    <iact:actionData xml:id="d20">
      <inkml:trace xmlns:inkml="http://www.w3.org/2003/InkML" xml:id="stk20" contextRef="#ctx0" brushRef="#br0">6765 11837 583 0,'0'0'231'4,"0"0"-140"4,0 0-53-1,0 0-35 1,0 0-3-2,0 0-64 2,-17-35-190 0</inkml:trace>
    </iact:actionData>
  </iact:action>
  <iact:action type="add" startTime="48501">
    <iact:property name="dataType"/>
    <iact:actionData xml:id="d21">
      <inkml:trace xmlns:inkml="http://www.w3.org/2003/InkML" xml:id="stk21" contextRef="#ctx0" brushRef="#br0">7071 12210 53 0,'0'0'469'9,"0"0"-270"-2,0 0-75-3,0 0-22 5,0 0-43-2,0 0-22 1,-36 31 2-2,3-9 2 2,5 4-6 0,9-3-5 0,6 3 10-2,13 0 0 2,0 5-2 0,0 0-10 0,36 1-17-2,8-7-6 2,-1-8-2 0,-5-17-2 0,-6 0 0-2,-15-12-1 2,-6-32-6 0,-7-13 3 0,-4 0 2-2,0 5 0 2,0 10-4 0,0 16-15 0,-2 11-23-2,-11 15-49 2,-4 0-57 0,8 0-125 0,5 0-487-2</inkml:trace>
    </iact:actionData>
  </iact:action>
  <iact:action type="add" startTime="48870">
    <iact:property name="dataType"/>
    <iact:actionData xml:id="d22">
      <inkml:trace xmlns:inkml="http://www.w3.org/2003/InkML" xml:id="stk22" contextRef="#ctx0" brushRef="#br0">7371 12446 550 0,'0'0'214'5,"0"0"-116"1,0 0-24 2,0 0-24 0,0 0-7-1,0 0 11-1,116-256 8 2,-91 241-9 0,-3 8-9 0,4 7-10-2,-5 0-26 3,0 39-8-2,-2 17-12 2,-2 9-19-4,-10 2-11 3,-4-2-15 0,3-11-48 0,-6-41-115-2,0-9-304 3</inkml:trace>
    </iact:actionData>
  </iact:action>
  <iact:action type="add" startTime="54950">
    <iact:property name="dataType"/>
    <iact:actionData xml:id="d23">
      <inkml:trace xmlns:inkml="http://www.w3.org/2003/InkML" xml:id="stk23" contextRef="#ctx0" brushRef="#br0">10192 11442 274 0,'0'0'198'7,"0"0"-77"0,0 0 18 1,0 0-43-2,0 0 5 0,0 0 13 2,0 0-50 0,0 12-4 0,0 8-12-2,0 3-12 2,0 4-2 0,0 4-7 1,0 2 2-4,-1 3-7 3,-2-4-6 0,0-4-9 0,3-2-1-2,0-13-3 2,0-3 8 0,0-8 7 0,0-2 4-2,0 0-1 3,0 0 1-2,23 0-16 2,13 0-5-4,8 0 3 3,1 0 1 1,10-2 16-2,-3 0-1-1,4-2-9 4,1 4 1-3,0 0-2 1,-1 0-3-2,-1 0 0 2,2 0 2 0,4 0-1 0,2 0 6-2,1 0-2 2,1 6 3 0,-4 1-3 0,9-1 1-2,-1 1-4 2,-3-3-1 0,-3 0-3 0,6-2 1-2,-4 2 2 2,-3 0-7 0,-4 8 4 0,1-3-1-2,-5 1 1 2,1 3-1 0,-3-6 0 0,2 5-2-2,-3-4 1 2,2 1-1 0,1-4-1 0,5 3-1-2,-2-3 0 2,1-1 0 0,-2-4-1 0,1 0 1-2,-3 0 0 2,-1 0-4 0,-3 0 4 1,-7 0 0-4,-2-11-1 3,-2 2 0 0,-2 5 1 0,-5-3 1-2,7 4-1 2,-2 1 1 0,3 2-1 0,4-3 0-2,4 3 0 2,-2-2 0 0,0-5 0 0,-1 4 0-2,-6 0 0 2,2 1 1 0,-5 0 0 0,1-1-2 8,0 3 2-15,-1 0 0 4,-1 0-1 3,2 0 0-1,-4 0 0 1,-4 0 1-1,-5 0-2 1,3 0 2-2,-9 0-1 2,-3 0 0 0,-2 0 2 0,-3 0-1 1,-3 0-1-4,6 0 0 3,0 0-1 0,0 0 1 0,1 0 0-2,-3-4 2 2,-2-2-4 0,2-4 3-2,2-12-3 3,1-15-1-2,-1-6 3 1,-3-5-1-1,-6-2 0 2,-1 4-4-3,-3-3 0 2,0 4-11-2,0 5-31 2,-3 3-39 0,-14 5-71 0,14 28-90-2,3 4-368 2</inkml:trace>
    </iact:actionData>
  </iact:action>
  <iact:action type="add" startTime="56467">
    <iact:property name="dataType"/>
    <iact:actionData xml:id="d24">
      <inkml:trace xmlns:inkml="http://www.w3.org/2003/InkML" xml:id="stk24" contextRef="#ctx0" brushRef="#br0">19675 11331 573 0,'0'0'258'10,"0"0"-109"-6,0 0-61 4,0 0-25 1,0 0-18-3,0 0-5 0,32 162-16 2,-29-134 3 0,2 2-4 0,0-6 3-1,-2 1 0 0,7-5-1 2,3-3-7-2,3-5-1-1,9 1 2 3,4-4-5-2,2 2-4 1,10 0-5-2,1-3-3 2,2 1 4 0,-1-1 5 0,8-5-2 1,2 3 3-3,4-2-4 3,-2 0 2-2,4 5 3-1,1 2 4 2,1 4-7 0,-5-5-5 0,1 2 3-2,-1-7-2 2,-2 0-2 0,1-2-1 0,4 0 2-2,5-3-1 2,3 4 2 0,-5-1 0 0,-1-1-1-2,0 6 0 2,-2-1-1 0,2-2 1 0,6 0-2 0,-2-2 1-2,-5-3-4 2,-4 0 5 0,1 0-4-2,-4 0 1 2,-2 0 4 0,1 0-2 0,0 0-2-2,5 0 3 2,2 0-2 0,-1 0-2 0,-1 0 0-2,-2 0 0 2,-7 0-1 0,3 0 2 0,5 0-1-2,-5 0-2 2,-3 0 1 0,-3 0-1 0,-5 0 1-2,4 0 0 2,-1-6-1 0,1-1 1 0,3-3-2 1,3 0 2-4,-2 3 0 3,1-1-1 0,2 8-1-2,2 0 2 2,-3 0 1 0,0 0-1 0,-3 0 1-2,-4 0-1 2,-8 3 0 0,0-3 0 0,-8 0 0-2,2 0 0 2,-4 0 0 0,-5 0 0 0,0 0 3-2,-6 0-5 2,-7 0 2 0,6 0 0 0,-3 0 1-2,6 0 2 2,0 0-2 0,6 0-1 0,1 0 0-2,0 0 0 2,-3 0 0 0,3 0 1 0,-5 0-1-2,2 0 0 3,-7 0 0-2,-3 0 0 1,0 0 1-2,-4 0-2 2,3 0 2 0,-8 0-2 0,2 0 0-1,5-3 0 0,-4-27 1 2,8-19-2-2,1-15 0-1,-9-15 1 2,3 1-2 0,-7 1 2 0,0 18 1-2,0 15-8 2,0 18-16 0,0 14-26 0,0 12-48-2,-10 0-90 3,-3 0-80-2,6 15-694 1</inkml:trace>
    </iact:actionData>
  </iact:action>
  <iact:action type="add" startTime="61105">
    <iact:property name="dataType"/>
    <iact:actionData xml:id="d25">
      <inkml:trace xmlns:inkml="http://www.w3.org/2003/InkML" xml:id="stk25" contextRef="#ctx0" brushRef="#br2">26266 17784 587 0,'0'0'381'9,"0"0"-241"-3,0 0-30 2,0 0-32-2,0 0-22 2,0 0-1-2,12 9 6 2,-12-9-6 1,-8 0 6-2,-19 0-13 1,-2 0-12-2,-6-30-19 3,-3-11-1-2,2-16-3-1,0-2 2 2,4-3 1 1,4 8-4-2,8 5 5 1,6 4-5-1,3-7 0 2,9-4 8-2,2-16-2-1,0-10-6 2,5-6-4 0,23 4-1 1,2-3-4-4,7 19-3 3,-7 24-1 1,0 6 1-1,2 20 0-1,6 6-41-1,0 10-102 3,-22 2-100-2,-3 0-201 1</inkml:trace>
    </iact:actionData>
  </iact:action>
  <iact:action type="add" startTime="61525">
    <iact:property name="dataType"/>
    <iact:actionData xml:id="d26">
      <inkml:trace xmlns:inkml="http://www.w3.org/2003/InkML" xml:id="stk26" contextRef="#ctx0" brushRef="#br2">26586 16926 761 0,'0'0'276'8,"0"0"-129"1,0 0-1-4,0 0-77 2,0 0 0 2,0 0-11-4,54 505-6 3,-47-417-4 0,11 7 2 0,-3-2-7 0,4-3 3-2,-1-12-17 2,-4-21-9 0,-4-23 0 0,-7-17 0-2,2-17-1 3,0 0-10-2,1 0-9 2,12-6 0-4,9-39 1 3,9-34 6 0,12-22-2 0,-4-25 4 0,-4-32-1-1,-1-15-3 1,-10-2-2-2,-4 20-3 2,-5 43-1 0,-8 53-3 0,0 34-31 1,1 25-59-4,0 13-57 3,-13 29-30 1,3 15-195-2</inkml:trace>
    </iact:actionData>
  </iact:action>
  <iact:action type="add" startTime="61953">
    <iact:property name="dataType"/>
    <iact:actionData xml:id="d27">
      <inkml:trace xmlns:inkml="http://www.w3.org/2003/InkML" xml:id="stk27" contextRef="#ctx0" brushRef="#br2">27427 17746 761 0,'0'0'307'9,"0"0"-151"-5,0 0-69 4,0 0-38 0,0 0-21 1,0 0-21-4,13 217-7 3,-22-197-25 0,8-12-63-2,-2-8-82 2,3 0-213 0</inkml:trace>
    </iact:actionData>
  </iact:action>
  <iact:action type="add" startTime="62123">
    <iact:property name="dataType"/>
    <iact:actionData xml:id="d28">
      <inkml:trace xmlns:inkml="http://www.w3.org/2003/InkML" xml:id="stk28" contextRef="#ctx0" brushRef="#br2">27486 17349 725 0,'0'0'243'4,"0"0"-111"-4,0 0-50 10,0 0-39-6,0 0-41 3,0 0-2 1,38-99-5-1,-38 99-54-1,0 8-20 2,10 8-58 0,0-2-238 0</inkml:trace>
    </iact:actionData>
  </iact:action>
  <iact:action type="add" startTime="62330">
    <iact:property name="dataType"/>
    <iact:actionData xml:id="d29">
      <inkml:trace xmlns:inkml="http://www.w3.org/2003/InkML" xml:id="stk29" contextRef="#ctx0" brushRef="#br2">28149 17494 372 0,'0'0'340'5,"0"0"-180"2,0 0-20-1,0 0-33 2,0 0-30 0,0 0-17 0,-196 89 6 0,148-46-8-2,5 8-6 3,5-1-19-2,11-1-11 2,12 3-7-4,14-5-2 3,1-1-3 0,0-16-10 0,20-4-3-2,21-26-7 2,6 0-3 0,0-21-11 0,6-40 8-2,-6-33 5 4,-7-20 4-3,-9-21 4 1,-5-11 0-2,-10 3 3 2,-7 17 0 0,-5 35-1-1,-4 38 1 0,0 36-9 1,0 17 9 0,0 0 1-2,0 12 16 2,0 38 1 0,0 20-18 0,0 23 0-2,0 11 1 2,0 11-1 0,0 4 15 0,0-1-5-2,0-12 0 2,0-19-9 0,-4-22-1 0,-4-29-21-2,8-16-38 2,0-20-71 0,0 0-23 0,0-24-207 0</inkml:trace>
    </iact:actionData>
  </iact:action>
  <iact:action type="add" startTime="62800">
    <iact:property name="dataType"/>
    <iact:actionData xml:id="d30">
      <inkml:trace xmlns:inkml="http://www.w3.org/2003/InkML" xml:id="stk30" contextRef="#ctx0" brushRef="#br2">28368 17677 600 0,'0'0'248'7,"0"0"-90"1,0 0-60 1,0 0-51-4,0 0-23 2,0 0-7 2,200-144 3-2,-180 105-9 2,-8 8-3-4,-12-6-6 3,0 12-2 0,0 5-3-2,-29 15-26 3,-13 5-17-2,1 0 27 2,5 37 19-4,0 15 17 3,11 10 13 0,12 0 5 0,10 0-2 0,3-11 14-1,0-1 2 1,0-9 1 0,23-14-23-1,6-7-10 0,3-12-12 2,10-8-5-2,0 0-20 1,0 0-24-2,0-8-48 2,-33 1-77 0,0-1-298-2</inkml:trace>
    </iact:actionData>
  </iact:action>
  <iact:action type="add" startTime="63169">
    <iact:property name="dataType"/>
    <iact:actionData xml:id="d31">
      <inkml:trace xmlns:inkml="http://www.w3.org/2003/InkML" xml:id="stk31" contextRef="#ctx0" brushRef="#br2">28997 17544 535 0,'0'0'162'6,"0"0"-38"2,0 0-14-3,0 0-32 3,0 0 1 0,0 0 6 0,-173 152-3-2,173-121-9 2,0-6 5 0,16-6-33 0,36-2-26-2,9-4-16 2,3-13-3 0,-4 0-4 0,-17-8 2-1,-15-33-5 0,-18-15-18 2,-10-14-8-2,0-6-4-1,-31 14-42 5,-15 8-35-3,5 21-37 1,22 33-109-5</inkml:trace>
    </iact:actionData>
  </iact:action>
  <iact:action type="add" startTime="63589">
    <iact:property name="dataType"/>
    <iact:actionData xml:id="d32">
      <inkml:trace xmlns:inkml="http://www.w3.org/2003/InkML" xml:id="stk32" contextRef="#ctx0" brushRef="#br2">30078 17100 422 0,'0'0'518'6,"0"0"-382"1,0 0 16-1,0 0-68 2,0 0 7 0,0 0-50 0,422 96 2-2,-379-42-7 2,-9 10 8 0,-15 3-24 0,-19 10-6-2,0-2-12 2,-29-8-2 0,-31-16-2 0,-11-20-16-2,-3-26-34 2,15-5 5 0,11-17 5 0,15-27 2-1,23 1 24 2,5 4 7-2,5 7 5 1,0 14 4-2,0 12 1 2,19 6 7 0,22 0 25 0,15 7-4-2,17 31 3 2,6-7-9 0,5 5-4 0,-7-10-13-2,-17-7-4 2,-23-4-3 0,-22-5 1 0,-15-10-44-2,0 0-93 2,-3 0-139 0,-22 0-120 0</inkml:trace>
    </iact:actionData>
  </iact:action>
  <iact:action type="add" startTime="64037">
    <iact:property name="dataType"/>
    <iact:actionData xml:id="d33">
      <inkml:trace xmlns:inkml="http://www.w3.org/2003/InkML" xml:id="stk33" contextRef="#ctx0" brushRef="#br2">31223 17095 290 0,'0'0'380'8,"0"0"-316"-1,0 0-7-1,0 0-35 2,0 0 25 0,0 0 9 0,-165-62 26-2,95 82-6 2,4 29-8 1,9 17 0-2,17 12-3-1,16 16-2 2,11-8-16 0,13 0-1 0,5-3-11-1,35-21 3 0,20-17-15 1,8-28 8 0,6-17-10-1,13-4-10 2,-6-54-5-1,-4-22-6-1,-18-9-1-1,-28-3-3 2,-21-4 0 0,-10 9-13 0,-10 13-42-2,-37 22-51 2,-14 28-62 0,28 24-78 0,7 7-126 0</inkml:trace>
    </iact:actionData>
  </iact:action>
  <iact:action type="add" startTime="64421">
    <iact:property name="dataType"/>
    <iact:actionData xml:id="d34">
      <inkml:trace xmlns:inkml="http://www.w3.org/2003/InkML" xml:id="stk34" contextRef="#ctx0" brushRef="#br2">31523 18027 551 0,'0'0'310'6,"0"0"-173"1,0 0-40 1,0 0-40-1,0 0-11 0,0 0-14 1,241-505-5 0,-241 384 1-1,0-6-4 0,-13 4-10 2,-44-10-12-2,-24 2-2 0,-25 1-9 0,-28 16-57 1,77 88-123 1,3 15-449-3</inkml:trace>
    </iact:actionData>
  </iact:action>
  <iact:action type="add" startTime="70439">
    <iact:property name="dataType"/>
    <iact:actionData xml:id="d35">
      <inkml:trace xmlns:inkml="http://www.w3.org/2003/InkML" xml:id="stk35" contextRef="#ctx0" brushRef="#br2">10195 16774 807 0,'0'0'182'9,"0"0"-83"-4,0 0 15 4,0 0-18-3,0 0-38 3,0 0-9-4,0 0 28 3,-161-37-22 0,102 24-8 0,-5 1-4 0,-4 1 4-2,-12 0-1 2,-7 2 1 0,-4-1-4 1,-6 3-11-3,-2 4-10 1,-5-2 2 3,-9 5-6-3,-9 0 2-1,-6 0 5 2,-1 0-6 0,5 0 5 0,3 0-13-2,14 0 0 2,3 0 2 0,7 0 0 0,8 0-8-2,5 0-5 2,3 0 0 0,4 0 0 0,6 0 0-2,-1 0 0 2,1 0 0 0,1 0 0-2,-8 0 0 2,-5 0 0 0,-4-5 0-1,-3 5 0 0,-7 0 0 1,1 0 0 0,-1 0 0 0,6 0 0-2,10 0 0 2,4 0 0 0,6 0 0 0,-3 10 0-2,-1 2 0 2,4 3 0 0,7-8 0 0,7 5 0 0,12-12 0-2,0 5 0 2,5-5 0 0,-1 0 0 0,-5 3 0-2,-8 6 0 2,-5 4 0 0,-5 5 0-2,3 1 0 2,0 1 0 0,11-3 0 0,0-4 0-2,11-7 0 2,4-2 0 0,5 0 0 0,-6 2 0 0,-1 1 0-2,-6 3 0 2,-8 4 0 0,-2-2 0 0,0 1 0-2,4-1 0 2,7 0 0 0,12-10 0-2,6 4 0 1,13-6 0 2,2 0-15-1,-1 0 0 0,-5 0 9-2,0 0 3 2,-9 0 1 0,-3 0-1-2,7 0-4 2,-1 0 0 0,10 0 1 0,3 0-1-3,7 0 2 4,1 0 5-1,0 0 2-1,0 5-1 2,-4 10-1-3,-1 21 1 2,5 7-1 0,0 9 2-2,0 10 1 2,0 6-2 0,0-7-1 0,0 5 0-2,0-5 3 2,9-4 2 0,0 4-3 0,-6 1 2 0,1 8 0-1,0-6-3 0,1 9 2 1,-1-11-2-2,3 0 0 2,-2-3 0 0,-3-14 0 0,0 4 3-2,1-5-4 2,1-2 2 0,-1 3-2 0,0-6 3-2,0-2-2 2,1-6 3 0,2-5 2 0,-5-2-3-2,2-4-2 2,6-2 2 0,-8-9-2 0,-1-5-1-2,0 0 2 2,0-4 0 0,3 2 0 0,-3 9-2-2,5-2 1 2,2 13-1 0,-6 8 0 0,2 4-4-2,5 8 4 2,-8-2 0 0,0-4-1 1,0-5 1-4,0-11 0 3,0-9 1 0,0-5-2 0,0-6 1-2,0 0-1 2,0 0 1 0,0 0 0 0,0 0 2-2,0 0-2 2,0 0 0 0,0 0 0 0,0 0 4-2,0 0-2 2,0 0 1 0,0 0-3 0,0 6 0 0,4 2 0-3,5-3 0 4,2 2 0-1,5-7 0-2,2 5 0 2,8-5 0 0,3 0 0 0,0 0 0-2,7 0 0 2,-1 0 0 0,5 0 0 0,4 0 0-2,-2 0 0 2,1 0 0 0,-7 0 0 0,-4 0 0 0,-4 0 0-2,-1 0 0 2,4 0 0 0,8 0 0-2,-3 0 0 2,2 3 0 0,0 2 0 0,-5 1 0-1,6 5 0 0,2-9 0 2,-5 4 0-2,5-6 0-1,2 0 0 2,5 0 0 0,1 0 0 0,12 0 0-2,-2 0 0 2,-2 0 0 0,-9 0 0 1,-5-2 0-4,-2 2 0 3,-2 0 0 0,2 0 0 0,-1 0 0 0,7 0 0-2,-4 0 0 2,8 0 0 0,1 0 0-2,2 2 0 2,-1 5 0 0,-6-2 0 0,0 0 0-2,-3-5 0 2,-1 0 0 0,7 0 0 0,0 0 0-2,7 0 0 2,4 0 0 0,3 0 0 1,2 0 0-4,-2-5 0 3,3 0 0 0,7 5 0 0,8-7 0 0,2 7 0-2,6-2 0 2,-6-4 0 0,0 1 0-2,-2 5 0 2,0-6 0 0,2 6 0 0,3 0 0-2,0 0 0 2,6 0 0 0,-2 0 0 0,4 0 0-2,3 0 0 2,-1 0 0 0,2 0 0 0,-5 6 0-2,-1-1 0 2,4 3 0 0,-3 4 0 0,3-7 0-2,-7 3 0 2,-6-2 0 1,-1 0 0-2,-12-6 0 0,3 0 0 0,5 0 0 1,-2 0 0 0,4 0 0-2,2 0 0 3,-9 0 0-2,-6 0 0 1,-8-6 0-1,-8-1 0 0,-12-5 0 1,-2 7 0 1,-8 5 0-4,-9-7 0 3,-1 7 0 0,-7-2 0 0,-6 2 0-2,2 0 0 2,-6 0 0 0,-2 0 0 0,-1 0 0-2,0 0 0 2,0 0 0 0,0 0 0 0,0 0 0-2,0 0 0 2,0 0 0 0,0 0 0 0,0 0 0-2,0 0 0 2,0-6 0 0,0-24 0 1,0-39 0-4,0-27 0 3,0-37 0 0,0-13 0 1,-1-19 0-2,-12 9 0 0,3 7 0 1,1 22 0-1,5 17 0 0,4 15 0 0,0 9 0 2,0 4 0-2,0 6 0 0,0 2 0 0,-3 15 0 1,1 4 0 0,-1 6 0-2,-5 5 0 3,5-1 0-1,-1 3 0 1,1-4 0-5,-2 8 0 5,2 9 0-2,3 14 0 1,0 10 0-2,0 5 0 2,-3 0 0 0,3 0 0 0,-2 0 0 0,2-4 0-2,-8-4 0 2,-5 3 0 0,-11 0 0-2,-13 2 0 3,-9-2 0-2,-12-1 0 2,-3 0 0-4,5 4 0 3,-4-3 0 0,4 5 0 2,-4 0 0-6,-8 0 0 4,-4 0 0 1,-12 0 0-2,-11 0 0 1,-8 0 0-2,-5 0 0 3,-2 0 0-2,7 0 0 0,3 0 0 0,2 0 0 2,4 0 0-2,0 0 0 0,4 0 0 0,-4 0 0 1,1 0 0 0,-4 0 0 0,-7 0 0-2,-6 0 0 2,-5 0 0 1,2 0 0-4,13 0 0 4,9 0 0-2,5 0 0 1,11 0 0-2,5 0 0 3,9 0 0-2,2 0 0 1,-1 0 0-2,-3 5 0 2,-5-3 0 1,-2-2 0-1,-7 0 0-3,-4 0 0 3,-6 0 0 0,-4-14 0 1,2-6 0-4,8 10 0 3,6 3 0 0,5 7 0 1,-2 0 0-4,3 0 0 3,-3 0 0 1,1 4 0-2,3 9 0-1,7-10 0 3,-3 4 0-2,3-5 0 2,2 6 0-3,-6-8 0 1,2 0 0 1,-3 0 0 1,-1 0 0-4,9 0 0 3,-1 0 0 0,6 0 0 0,6 0 0-1,6 0 0 0,3 0 0 1,5-14 0 0,0 8 0-2,1 1 0 2,0 5 0 0,0 0 0 0,-3 0 0-1,5 0 0 0,-2 0 0 2,4 5 0-2,-5 1 0 1,5 8 0 11,5-5 0-18,-6 2 0 3,6 3 0 6,-2-4 0-8,8 2 0 8,4-7 0-4,0-1 0 0,9-1-2 2,-5-3-10 0,6 3 5 0,-1 0 5-1,-1 5 2 0,-1 6 2 1,1 8 0 1,0 3 1-3,1 12-3 1,0 7 2 1,-4 3-2 0,1-2 2-1,-2 2-2 1,5-8 0-1,0 3 0 1,1-5 0-2,3 2 0 2,0-2 1 0,0 13 0 1,0 6 0-3,0 1 0 1,0 10-1 1,0 4 2 2,10-4 0-6,0 4 0 4,0-7-2 0,0 9 0 4,1-12 2-7,-3 2-2 0,-1-5 0 3,2-2 0 0,0 1 0-2,-2-7 0 2,-1 4 0 0,-3-3 0 0,-3-6 0 0,0-3 0-2,0-2 0 2,0-10 0 0,0-4 0-1,4-16 0 0,-1-10 0 1,-3 8 0 1,4-1 0-3,5 6 0 1,-2 11 0 1,5 6 0 0,0 4 0-2,3 8 0 2,-6-6 0 0,0-2 0 0,-5-11 0-2,2-10 0 2,-5-13 0 0,-1 0 0 0,5 0 0-2,-5 0 0 2,0 7 0 0,7 1 0 0,2 9 0-2,-1-4 0 2,8 4 0 0,-4-3 0 0,0-8 0-2,-1 0 0 2,5-1 0 0,9-1 0 0,7 6 0-2,1-3 0 2,2-2 0 1,-6 9 0-2,-2-3 0 0,-6-5 0 0,5 7 0 2,1-1 0-2,2-4 0-1,6 4 0 2,9-2 0 0,8-7 0 1,25 4 0-4,4-7 0 3,3 0 0 0,-2 0 0 1,-13 0 0-4,-4 0 0 3,-7 0 0 1,-5 0 0-2,8-7 0-1,7 4 0 2,3 3 0 0,8-5 0 0,0 0 0-1,3 5 0 0,-3-6 0 1,-6 6 0 1,-5 0 0-4,-4 0 0 3,-1 0 0 0,-3 0 0 0,-6 0 0-2,-1 0 0 2,4 0 0 0,5 0 0 1,3 0 0-4,3 0 0 3,-2 0 0 0,-3 0 0-1,-6 0 0 2,-2 0 0-3,-3 0 0 2,5 0 0 0,7 0 0-1,-1 0 0 0,14 0 0 1,0-6 0 0,7 1 0-2,-3 2 0 2,-4 3 0 0,-3 0 0 0,-7-5 0-2,-8 5 0 3,-2 0 0-2,-7 0 0 2,7 0 0-4,-4 0 0 3,8 0 0 0,2 0 0 1,5 0 0-4,4 0 0 3,1 0 0 0,-5 0 0 0,-10 0 0-1,1 0 0 0,-5 0 0 2,1-7 0-2,9 2 0-1,-5 0 0 2,2 2 0 0,-4 3 0 0,2 0 0-2,5 0 0 2,-5 0 0 0,-1 0 0 0,6 0 0-2,-3 0 0 4,-2 0 0-4,2 0 0 2,2 0 0-2,-3 0 0 2,7 0 0 1,0 0 0-2,1 0 0-1,-6 0 0 2,-7 0 0 2,0 0 0-4,-11 0 0 0,-2 0 0 3,-3 0 0-2,-6 0 0 1,-5 0 0-2,0 0 0 2,-15-6 0 1,-2 6 0 0,-6 0 0-5,-5-6 0 8,0 6 0-5,0-5 0-2,0 5 0 1,0 0 0 2,0 0 0 0,0 0 0 2,0 0 0-5,0 0 0 2,0 0 0 1,0-6 0 0,2-20 0-2,-2-13 0 2,0-16 0 2,0-22 0-4,0-1 0 0,0-7 0 2,0-3 0 0,-7 2 0 0,-4 0 0-2,9-2 0 2,-1 13 0 0,-1-2 0 0,1-7 0-2,-3 0 0 3,-1 3 0-2,0-7 0 1,-3 9 0-1,4 14 0 0,-4 21 0 2,7 7 0-2,-5 7 0-1,7 10 0 2,-11-12 0 0,5-7 0 1,-3-3 0-4,0-14 0 5,1-6 0-4,5 4 0 2,1-2 0-2,3 3 0 2,0 11 0 1,0 5 0-2,0 9 0-1,0 0 0 2,0 12 0 0,0-2 0 0,0 8 0-1,0 6 0 0,0 5 0 2,0 3 0-2,0 0 0-1,0 0 0 2,0 0 0 0,0 0 0 0,0 0 0-2,0 0 0 4,-20 0 0-4,-24 0 0 3,-7 0 0-3,-5-10 0 1,-2-14 0 1,-7-1 0 0,10 5 0-1,5 3 0 0,0 4 0 3,3 1 0 0,1 12 0-8,-5 0 0 6,5 0 0 0,-7 25 0 0,-15 31-96-2,-3 9-87 2,45-35-110 0,9 7-322 0</inkml:trace>
    </iact:actionData>
  </iact:action>
  <iact:action type="add" startTime="78594">
    <iact:property name="dataType"/>
    <iact:actionData xml:id="d36">
      <inkml:trace xmlns:inkml="http://www.w3.org/2003/InkML" xml:id="stk36" contextRef="#ctx0" brushRef="#br2">10520 9221 135 0,'33'-29'726'5,"-30"29"-517"2,-3 0-37 0,-16 59-25 0,-52 45-89 1,-39 56-15-2,-27 37 16 3,-22 31-18-2,-10 16-4 2,7-17-8-2,14-24-17 1,29-43-7-1,39-52-4 1,34-42 3 0,30-34-1-1,17-32 0 0,89-49 2 2,59-64 0-1,65-57-5-3,39-49 0 3,22-36-4 0,-13-9 1 0,-36 26 2-2,-68 64 1 2,-73 67 1 0,-51 63 1-2,-37 44 0 2,-5 47 14 0,-64 72 26 2,-38 49-35-3,-27 39-1-2,-17 22 10 3,6-7-6 0,12-14 4 0,32-31 11-1,31-45 8 0,28-49-6 3,38-42-13-4,8-41-10 0,93-41-4 2,58-60-2 0,67-53 0 0,36-48-10-2,10-33-2 2,-17-16 3 0,-54 28 5-2,-71 71 6 2,-65 66 1 0,-48 78 1 2,-13 41 2-6,-74 85 13 5,-42 52-16-2,-32 40 0 2,-21 15 0-4,-4 1 1 3,-4 11-1 0,28-17 5 0,35-36 10 0,35-40-6-2,45-60-3 2,34-57-2 0,63-27-4-1,90-69-1 0,73-57 0 2,53-54-6-2,48-62-2 0,9-53-1 0,-30-17 6 2,-50 19-14-1,-95 81 8-1,-71 93 7-1,-70 99 2 2,-25 54 2 0,-87 110 4-2,-54 77-1 3,-48 44 3-2,-28 16-2 1,-3-3 0 0,8-30-6-2,24-38 0 3,49-47 0-2,55-68 3 1,61-58-3-2,47-37 0 2,111-88 0 1,79-55 0-4,75-47 1 4,41-60-2-2,43-56 1 2,-7-36-14-4,-49 20-4 3,-78 83 5 0,-97 98 12 0,-87 102 1-2,-50 52 6 2,-56 98 1 0,-67 66-6 0,-56 62 6-1,-21 17 3 0,-1-1 2 1,12-10-6 0,26-37 7 0,39-41-2-2,37-53-5 2,48-58-2 0,39-56-4 0,66-22 2-2,84-82-5 2,81-54 0 1,62-67-5-2,65-81-1-1,30-78-6 2,-11-33-10 0,-80 49-1-2,-114 106 0 2,-96 139 17 1,-87 123 9 2,-45 72 0-9,-86 123 7 6,-61 83 5 0,-46 56 8 1,-27 23-2 0,-12-14-3-5,4-29-4 4,43-55 0 0,49-62 2-2,65-64-4 3,49-66-5-2,60-50-3 2,28-19 1-4,104-80-2 3,69-48-1 0,77-53 0 0,48-49-4 1,25-57 0-4,-12-16-5 4,-68 21-9-2,-86 73 1 0,-87 99 10 1,-72 84 7 0,-22 56-1 0,-90 102-2-1,-49 70 4-1,-40 44 4 2,-17 8-2 0,-15-3 0-2,8-31 3 3,24-39 5-2,42-46 3 2,51-55-3-4,46-44-6 4,43-34-3-2,36-34 3 1,96-66-1-2,65-46-2 2,48-40-1 0,39-44 0 0,15-38-2-1,-25-24-5 0,-47 23-19 2,-74 75 6-2,-72 87 12 0,-65 107 8 1,-21 67-2-1,-86 105 1 1,-54 69 1-2,-40 20 6 3,-20-5 0-1,8-31 2 0,36-48-6 0,39-47 5 0,51-48-4 0,40-44 1 0,31-38 2 1,75-21-1-7,70-70-2 6,61-37-3 0,30-35 0 0,22-44-4-1,6-37-8 1,-19-11-3 0,-48 32-3 0,-67 79 6-3,-93 114 9 3,-50 84 1 2,-112 139-2-3,-59 88 4-1,-39 35 8 1,-8-5-4 2,14-52 1-3,35-66 4 1,46-66-6 1,64-59-1 0,67-59-2-2,45-24 1 3,100-84 11-2,53-49-12 3,33-41-6-5,15-24-1 2,-4-11 2 3,-19 20-3-2,-62 58-3 1,-72 71 8-1,-76 75 3 0,-26 117-2-5,-92 64 2 3,-35 44 0 2,-24-2 2 0,8-23-1 1,29-43 5 0,26-46 1 0,45-53 2-1,32-32-2 2,29-26-4-9,16-30 1 5,68-61-4 2,41-52-1 0,39-39-3-1,24-45 2 1,8-22 1 0,-18 12-2 0,-45 55 2 1,-50 70 0-2,-55 78 2 0,-28 43 4 1,-67 100-2-4,-48 57 2 4,-35 37 7 0,-4-5 2 0,10-23-5 0,24-38-3 1,23-29 2-1,30-36-5 1,30-26-1-7,29-24-1 6,8-16-1 0,28-6-6 0,31 0-57-1,20-37-43 0,-4-31-78 2,-43 29-75-2,-3-5-140-1</inkml:trace>
    </iact:actionData>
  </iact:action>
  <iact:action type="add" startTime="85895">
    <iact:property name="dataType"/>
    <iact:actionData xml:id="d37">
      <inkml:trace xmlns:inkml="http://www.w3.org/2003/InkML" xml:id="stk37" contextRef="#ctx0" brushRef="#br0">395 10018 809 0,'0'0'421'7,"0"0"-278"1,0 0-68 1,0 0-21-2,0 0-31-1,0 0-3 3,0 0 24-4,255-224 11 6,-186 177 8-6,13-8-7 3,10 3-9 0,3-4-8-2,3 4-11 2,1 8-2 0,-9 9-5 1,-6 7 4-3,-5 9-5 1,-8 2-7 3,-13 5-2-3,-8 2 3-1,-14 3-2 2,-11 2 1 0,-15 0 2 0,-10 5-15-2,0 0 0 2,0 0 0 0,-3-3 0 0,-42-2 0-2,-19-4 0 2,-32-8 0 0,-8-1 0 0,-13 1 0-2,-1 1 0 2,-2-1 0 0,7 6 0 0,8 5 0-2,8-1 0 2,13 0 0 0,15 1 0-2,12 4 0 3,17-1-4-2,11 3 4 1,14 0-4-2,9 0-1 2,2 0 4 0,4 0-2 0,-3 0 2-3,3 0-1 4,0 0 0-1,0 0 0 0,0 11 2 0,0 43 1-2,0 25 1 2,7 16 0 0,27 14-2 0,8 13 1-2,3 5 0 3,7 2-2-2,-4-6 1 1,4-14-1-2,-12-24 1 2,-9-24 3 0,-14-27-3 0,-4-15 0-2,-5-15 3 2,-6-4-3 0,4 0-4-2,12-13 0 2,2-36-3 0,6-25 6 0,2-18-1-2,-2-21 2 2,-3-16 0 0,4-14-1 0,-2-7 1 2,3 12 2-5,-11 10-2 2,3 31 0 2,-5 28 0-2,1 15 1-1,-3 14-1 2,-2 16 1 0,-2 1-2 0,-2 6 1-2,-1 7 0 2,-3 2 1 2,-3 4-1-3,0 4 0-2,0-2 0 3,0 2-1 0,0 0-2 0,0 0 1-2,0 0-2 2,-9 0 1 0,-41 0 3 0,-23 11 3-2,-12 31-2 3,-13 17 5-2,-2 11-6 1,-3 9 1-2,9 5 0 2,4 6 0 0,14 3-1 0,12 3 1-2,0-4-1 2,10-4 2 1,-2-4-1-2,8-12 0-1,3-4-2 2,9-9 1 0,7-16-3 0,10-16 3-2,10-13 0 2,9-8-3 0,0-6 2 0,0 0-1-2,0 0-3 3,0 0 0-2,0 0 1-2,0 0 2 4,0-3 1-1,2-14 1 0,21-1 1 0,4-6-1-2,10-4 0 2,12-2-1 0,2-4 1 0,13-5 0-2,8-1 1 2,9-2 1 0,8-2-2 0,16-8 0-2,10-10 0 2,11 0 2 0,2-2-1 0,2 5 1-2,-4 6 2 3,-8 8 2-2,-7 5-2 1,-14 3 3-1,-16 5 0 1,-17 2-5 0,-20 11 2-3,-15 5-2 4,-13 6 0-2,-12 5-2 2,-4 3 2-2,0 0 0-1,0 0-4 2,0 0 2 0,0 0 0 0,0 0-1-2,-13 0-3 2,-19 0 3 0,-13 0-2 0,-6 3 2-2,2-1 0 2,9-2 0 0,2 0 0 0,9 0-3-2,4 0-11 2,5-5-21 0,-5-17-94-2,21 13-148 3,4 6-50 0</inkml:trace>
    </iact:actionData>
  </iact:action>
  <iact:action type="add" startTime="90245">
    <iact:property name="dataType"/>
    <iact:actionData xml:id="d38">
      <inkml:trace xmlns:inkml="http://www.w3.org/2003/InkML" xml:id="stk38" contextRef="#ctx0" brushRef="#br0">18391 9717 631 0,'0'8'348'6,"0"-8"-194"3,0 0-44-2,20-22-33 1,22-13-21-3,13-9 8 3,15-6-11 0,11-2 13 0,16-2 3-1,10-3-8 1,3 13-15 0,-2 6-3-1,-5 14-11 0,-18 9-4 0,-5 10 2 2,-11 1-13-2,-18 4-4-1,-12 0 0 2,-17 0-2 0,-13 0-2 1,-9 0-3-4,0 0-6 3,0 0-1 0,0-4-4 0,-41-8 0-2,-39-12 2 2,-33-6 1 0,-14-6 2 0,-8-6-1-1,-1 5-3 3,8 2 3-4,15 15-3 2,22-4 1-1,18 11-6 0,24 5-6 2,20 2 4-1,16 6 0-3,11 0 5 3,2 0 5 0,0 0 1 0,0 0 2-2,0 0 2 2,2 36-1 0,33 26-2 0,17 22-1-2,15 12 1 2,6 8 1 0,4 12 0 0,-3 7 5-2,-7 0-3 2,-11-9-1 0,-12-13 1 2,-14-29-2-4,-12-28 2 1,-7-23-4 1,-6-15 0-1,5-6-2-1,3-37-5 3,1-39 0-2,12-36 7 1,-8-23 1-1,-2-20-1 0,0-8 1 1,-5-5 1 0,-8 5-4-1,-3 13 0 0,0 24 2 1,0 28 0 2,0 30-3-6,0 26 1 4,0 23-1 0,0 12 1 0,0 7 2-2,0 0 1 2,0 0 0 0,-3 9 2 0,-24 39 2-2,-7 21-5 2,-12 16 3 0,-8 14-3 0,2 10 0-2,-7 9 0 2,-9 13 0 9,7-3 0-16,-7-5 0 5,0-11 3 2,7-13-6-1,6-15 5 1,2-18-4-2,13-19 1 1,15-18 1 1,9-13 0 0,12-12 0-2,4-4-2 2,0 0-3 0,0 0-5 0,0 0 5-2,0-15 4 2,0 4 1 0,0 5 0 0,0 6 0-2,0-3 4 2,0 3-4 0,1 0 4 0,10-2-4-2,6 0 0 3,2-6 0-2,4 1 0 1,-1-2 1-2,7-2-1 2,1-9 0 0,15-7 0 0,10-7 0-2,18-13 0 2,12-10 1 0,20-9-1 0,8-1 1-2,-6 2 2 2,-7 13-2 0,-6 6 3 0,-19 15-3-2,-6 10 3 2,-13 6 0 0,-15 4-3 0,-14 5 0-2,-12 3 0 3,-11 3 2-1,-4 0-3 1,0 0 2-4,0 0-1 3,0 0 0-1,0 0-1 1,0 0-3-1,0-2 0 0,-30-8-3 2,-30-4 2-2,-21-7 4-1,-16-11-1 2,-7-4-2 0,-10-1 1 0,-1-4 1-1,6 5 0 2,9 1-1-2,16 6-3 2,11 7 4-1,9 10-1 0,8-1 1 1,8 6-3-3,8 0-3-1,3-4-18 3,17 8-32-2,4 0-19 3,7 3-15-4,9 0-8 4,0 0-3-1,0 14-158-1,5 9-787-1</inkml:trace>
    </iact:actionData>
  </iact:action>
  <iact:action type="add" startTime="100597">
    <iact:property name="dataType"/>
    <iact:actionData xml:id="d39">
      <inkml:trace xmlns:inkml="http://www.w3.org/2003/InkML" xml:id="stk39" contextRef="#ctx0" brushRef="#br3">19426 10549 467 0,'0'0'260'8,"0"0"-72"0,0 0-56 0,0 0-38-3,0 0-25 3,0 0-1 0,0 0 11 1,-44 37-6-4,44-37-9 3,0 0-5 1,0 0 2-1,0 0-2-2,0 0-6 1,20 0-5 1,20 0-17 1,23 0-17-4,10 0 10 3,5-12 8 2,2 4-4-3,1-2 1-1,-10 3-5 3,-3-1 2-2,-3-1-5 1,-2 3-2-2,-7-1-4 2,-4 1-5 0,-7-3-10 0,-4 4 0-2,-11-1 0 2,-5 6 0 0,-9 0 0 0,-6 0 0-2,-7 0 0 2,0 0 0 0,-3 0 0 0,0 0 0-2,0 0 0 2,0 0 0 0,0 0 0 0,0 0 0-2,0 0 0 2,0-2 0 0,-6-19 0 0,-27-9 0-2,-8-12 0 2,-4-2 0 0,2 0 0 0,1 13 0-2,8 3 0 2,-2 5 0 0,9 6 0 0,-2 4 0-1,4 8 0 1,8-1 0 0,4 3 0 0,10 3 0-3,0 0 0 3,3 0 0 1,0 0 0-2,0 0 0-1,0 0 0 3,0 0 0-1,0 0 0 0,13 26 0-3,23 15 0 3,7 5 0 1,8-4 0-2,-4 0 0-1,3-3 0 2,-3-4 0 0,-7 1 0 0,-2-8 0-1,-12-8 0 0,-11-10 0 1,-7-3 0 0,-8-6 0-1,0 3 0 1,0-1 0 0,0 7 0-1,-17 10 0-1,-27 14 0 4,-12 8 0-4,2-2 0 3,8-6 0-4,8-7 0 3,12-10 0 0,10-5 0 0,12-11 0-2,1-1 0 2,3 0 0 1,0 0 0-2,7-16 0-1,16-3 0 2,-7 4-139 0,-16 15-72 0,0 0-132-2</inkml:trace>
    </iact:actionData>
  </iact:action>
  <iact:action type="add" startTime="101733">
    <iact:property name="dataType"/>
    <iact:actionData xml:id="d40">
      <inkml:trace xmlns:inkml="http://www.w3.org/2003/InkML" xml:id="stk40" contextRef="#ctx0" brushRef="#br3">19418 10297 785 0,'0'0'275'6,"0"0"-75"-1,0 0-72 3,0 0-60 0,0 0-30-2,0 0-23 2,48-4-5 0,-39 4-7 0,-6-1 0-2,-2 1-1 3,2-4-1-2,4-1-1 2,6-3 0-4,0-10 1 4,8 1-1-2,5-5 1 1,-6 2-1-2,0 3 0 2,-2 10 1 0,-8 0 0 0,-6 7 2-1,1 0 6 0,-5 0 25 1,0 0 12 0,0 0-4-2,0 0-8 2,0 24 7 0,0 16-22 0,-19 17-14-2,-23 2-1 3,-10 4 5-2,-5-3-1 2,-2 6 1-2,4-8-1 0,-3-2-5 1,1-4 1 0,11-10-4-1,5-12 2 0,12-10-1 1,13-6-1 1,7-9 1-4,9-5-1 3,0 0 2 0,0 0 5 0,0 0 3-2,28 0 1 2,18 0-5 0,15 0 6 0,-1 0 3-2,8 0 4 2,-2 0 5 0,4 0-2 0,-2 0 1-2,-4 15 3 2,-8 2-4 0,-12 0-1 0,-12-6-8-2,-15-2-13 2,-9-1 0 0,-6-6 0 0,-2 1 0-2,0-3 0 2,0 0 0 0,0 0 0 0,0 0 0-2,-18 4-33 2,-20-3-26-1,-6 11-67 2,26-4-90-3,-3 11-164 2</inkml:trace>
    </iact:actionData>
  </iact:action>
  <iact:action type="add" startTime="103197">
    <iact:property name="dataType"/>
    <iact:actionData xml:id="d41">
      <inkml:trace xmlns:inkml="http://www.w3.org/2003/InkML" xml:id="stk41" contextRef="#ctx0" brushRef="#br3">4084 10324 246 0,'0'0'750'8,"0"0"-527"1,0 0-57-1,0 0-80-4,0 0-40 4,0 0-11 0,59 0 2 0,-89 0-3-1,-27 0 31 0,-14 0-22 2,-14 4-5-4,-10 12-1 4,-5 1 0-2,-1 6-8 1,-2-1-11 0,2-3-11-2,8-4-5 2,12-4 2 2,5-7-4-3,20 1 0 0,8-3 0 0,16 1 1 1,12 0 1 0,8-3-2-3,2 0 0 4,4 0 1-1,-4 0 1-2,-2 0-4 2,-2 0-6 0,10 0-7 0,-1 0-6-2,5 0 4 2,0 0 6 0,0-13 2 0,0-24 7-2,21-12 2 2,9 2 1 0,3 0-1 0,5 10 3-2,1 5-2 5,-7 7 2-5,4 0-2 1,-7 8 1 1,-8 3 2-2,-1 6-1 3,-13 3 4-2,-4 5 3-1,-3 0 7 2,0 0-1-1,0 0-9 2,0 18-2-4,-19 26 1 4,-13 3-6-1,-5 0-1 0,-5-8 0-2,1 1-4 2,8-3-3 0,1-1 7 0,7-11-2 0,12-5 2-2,3-6 0 3,8-6 0-2,2-2 1 2,0 5 2-4,0 6 6 3,28 9-8 0,13 5 7-2,2 2 1 2,3 4 11 0,2-3 6 0,-7-6-3-2,-12-9-4 3,-9-11-15-2,-10-1-1 2,-7-7-2 2,-3 0-10-4,0 0-29-4,0 0-51 6,0 0-77-2,0 0-78-1,0 0-264 3</inkml:trace>
    </iact:actionData>
  </iact:action>
  <iact:action type="add" startTime="104105">
    <iact:property name="dataType"/>
    <iact:actionData xml:id="d42">
      <inkml:trace xmlns:inkml="http://www.w3.org/2003/InkML" xml:id="stk42" contextRef="#ctx0" brushRef="#br3">3624 10060 747 0,'0'0'278'7,"0"0"-104"2,0 0-60-4,0 0-25 3,0 0-22 0,0 0-9 0,77 0 13-2,-46 8 8 2,9 1-11 0,5 6-15-2,10-4-8 3,2-2-6-2,-4-1-7 1,-5 1 1 0,-7-4-9-2,-14 0-1 2,-2 6 0 0,-18-5-1-2,-3 2-14 2,-1-3-8 0,-3 2 0 0,0-2 0 1,0 7 0-4,0 13 0 3,0 17 0 0,-14 14 0-2,-18 14 0 2,-13 6 0 2,-11 3 0-3,-5-9 0 1,-6-11 0-1,15-17 0 0,11-17 0 2,17-11 0-4,11-8 0 3,10-6 0 1,3 0 0-2,0 0 0 1,0 0 0-2,0 0 0 2,0 0 0 0,20-13 0-2,19-15 0 2,9-9 0 0,8-5 0 0,2-7 0 0,-5 0 0-2,-10 3 0 2,-15 8 0 0,-11 14 0 0,-10 13 0-1,-7 5 0 1,0 6 0-1,0 0-75-1,-4 6-113 2,-12 12-85 0,1 6-213 0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42:29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529">
    <iact:property name="dataType"/>
    <iact:actionData xml:id="d0">
      <inkml:trace xmlns:inkml="http://www.w3.org/2003/InkML" xml:id="stk0" contextRef="#ctx0" brushRef="#br0">3765 11230 792 0,'0'0'244'30,"0"0"-70"-30,0 0-11 1,0 0-64-1,0 0-24 3,0 0 2 5,0 0-11-1,4 134-16 0,-4-110-3 1,0-4-9 1,0-4-3-3,0-3-9 1,7 2-2 2,2-10-4-2,3-1-4-1,4-4 0 2,13 0-4 0,5 0-2 0,16 0 1 0,0 0 9-2,1 0 8 2,4-4-24 3,-3-1-4-7,-2 2 0 4,3-1 0 1,4 1 0-1,4 3 0-3,8 0 0 3,11 0 0 1,-5 0 0-2,15 0 0 0,-3 0 0 0,-3 0 0 2,5 0 0-2,-11-2 0-1,2-1 0 2,-5-2 0 0,-2 2 0 0,1-1 0-2,-3 4 0 2,1 0 0 0,-1 0 0 1,-4 0 0-3,4 0 0 1,-2 4 0 1,1 4 0 1,4-3 0-4,6 5 0 3,1 1 0 1,3 6 0-2,-4 0 0 0,1 2 0 0,-1 1 0 2,-5-1 0-2,3 1 0-1,-7-3 0 2,-1-9 0 0,-6 0 0 0,-1-1 0-2,-3-7 0 2,-4 0 0 0,-8 2 0 0,4-2 0-2,-11 0 0 2,-8 7 0 0,-10-7 0 0,-8 5 0-2,-2-2 0 2,0-3 0 0,2 2 0 0,0-2 0-2,-2 3 0 2,-1-3 0 1,-3 0 0-2,-5 0 0-1,-1 0 0 2,0 0 0 0,-3 0 0 0,0 0 0-2,0 0 0 2,7 0 0 0,-1-29 0 0,3-11 0-2,-1-7 0 2,-3 12 0 0,-2 14 0 0,-3 13 0-2,0 8 0 2,0 0 0 0,0 12 0 0,0 38-95-2,-8-14-253 2,8 9-376 1</inkml:trace>
    </iact:actionData>
  </iact:action>
  <iact:action type="add" startTime="5880">
    <iact:property name="dataType"/>
    <iact:actionData xml:id="d1">
      <inkml:trace xmlns:inkml="http://www.w3.org/2003/InkML" xml:id="stk1" contextRef="#ctx0" brushRef="#br1">1263 11176 829 0,'0'0'233'8,"0"0"-70"0,0 0-67 0,0 0-23-3,0 0-32 3,0 0-11 0,0 0 0 0,16 300 0-1,-16-269-4 1,4-5 6-1,3-4 6 1,1-4-10-2,-7-10-2 2,2-6-2 0,4-2-3 0,-1 0-3-2,17 0 5 3,5 0 6-2,10 0-21 2,5 0 4-4,5 0 9 3,-3 0 3 0,3 0 8 4,4 12-8-9,-1 0-2 5,5-2-5 0,2 2-11 0,6-4 9-2,1 0-6 2,3-1 10 0,5-3-1 0,5 2-2-2,-1-3-2 2,3 1-14 0,-4-2 0 0,4 1 0-1,-2-3 0 0,2 0 0 1,1 0 0 0,3 0 0-2,9-12 0 2,-3-1 0 0,0 6 0 0,-2 4 0-2,-4 3 0 2,-4 0 0 0,1 0 0 0,-1 0 0-1,-6 0 0 0,-5 0 0 2,-2 3 0-2,-10 0 0-1,-2-3 0 2,-3 4 0-1,9 1 0 1,-2-3 0-1,9 4 0 1,5-3 0 0,1 1 0 0,-3-2 0-2,6 1 0 2,-5-3 0-1,-1 2 0 2,3 1 0-3,-3 2 0 2,-1 1 0 0,-7 0 0 0,0 3 0-2,-7-4 0 2,2 1 0 0,6-1 0 0,-7 1 0-2,2 0 0 2,-2-1 0-1,-2-3 0 1,1 4 0-2,2 1 0 3,2-5 0-1,6 0 0 0,5-2 0-2,2 0 0 2,2 0 0 0,3 4 0 0,4-2 0-2,2 5 0 2,1 3 0 0,-1 2 0 1,-3-2 0-3,-5 0 0 1,-11-5 0 2,-3-3 0-2,-8-2 0-1,-6 0 0 2,4 0 0 0,-4 0 0-1,3 0 0 0,-5-4 0 1,-3-3 0 0,-5 7 0 0,-10 0 0-2,4 0 0 2,-8-3 0 0,5-2 0 0,2 0 0-2,8-2 0 2,1 2 0 0,10 5 0 0,0 0 0-2,7 0 0 2,-1 0 0 0,2 0 0 0,-2 12 0-2,-4-2 0 2,-12-3 0 0,-9-4 0 0,-2-1 0-2,-12 3 0 2,-1 1 0 0,-1-2 0 0,-11-4 0-2,2 0 0 2,-6 0 0 0,0 0 0-1,0 0 0 0,0 0 0 1,7 0 0 0,-4-24 0 0,3-21 0-1,1-11 0 0,0-6 0 1,5 5 0 0,-4 13 0-1,1 11 0 0,-5 15 0 1,2 14 0 0,-6 4 0-2,0 0-60 2,0 41-115 0,0-3-139 1,2 18-515-4</inkml:trace>
    </iact:actionData>
  </iact:action>
  <iact:action type="add" startTime="8020">
    <iact:property name="dataType"/>
    <iact:actionData xml:id="d2">
      <inkml:trace xmlns:inkml="http://www.w3.org/2003/InkML" xml:id="stk2" contextRef="#ctx0" brushRef="#br1">11573 11106 746 0,'0'0'248'9,"0"0"-115"-2,0 0-51-1,0 0-14 1,0 0-4 1,0 0 27 0,0 0 2 1,31 10-39-4,-22 11-3 3,-5 2-6 0,0 2-9-2,-1 0-7 2,0 7-4 0,-3 0-15 0,3 3-5 0,-3 0-1-1,0-1-3 0,0-4 1 2,0-6-1-2,4-14-1-1,-4 0 3 2,3-10 2 0,0 0 1 0,3 0 4-2,1 0 2 3,5 0-1-2,4 2 7 2,1 7-10-4,3-3 13 3,2 1-2 0,0-1-1 0,3-6-1-1,2 0-5 0,5 0-5 1,4 0 3 0,5 0 1 1,1 0 10-3,4 0 1 3,-1 0-4-2,4 0-8-1,5 0-10 2,3-2 0 0,2-7 0-2,-1 3 0 2,-7 4 0 0,2 0 0 0,-5 2 0 0,4-4 0-2,-4 1 0 2,7 1 0-1,-1-1 0 0,1 3 0 1,7 0 0 0,2 0 0 0,-3 0 0 0,6 0 0-2,-11 0 0 2,-8 0 0 0,1 0 0 0,-5 0 0-2,1 0 0 2,7 0 0 0,-4 0 0 0,8 0 0-2,1 0 0 2,-1 0 0 0,-2 0 0-2,3 0 0 2,-4 0 0 0,-2 0 0 0,5 0 0 0,-5 0 0-2,3 0 0 2,2 0 0 0,-2 0 0-2,-6 0 0 2,4 0 0 0,-9 0 0 0,2 0 0 0,-5 3 0-3,-4 2 0 4,-3 1 0-1,-13-4 0-2,4 2 0 2,-13-2 0 0,5-2 0 0,-3 3 0 0,-6-3 0-2,2 0 0 1,-6 0 0 2,-3 0 0-1,2 2 0-2,-2 2 0 2,2-4 0 0,-2 0 0 0,0 0 0-2,5 0 0 2,-5 0 0 0,3 0 0-2,-3 0 0 2,0 0 0 0,0 0 0 0,0 0 0-2,0 0 0 2,1 0 0 0,3-19 0 0,4-30 0 0,-1-19 0-2,2-15 0 2,-5-10 0 0,3 11 0 0,-1 17 0-2,1 29 0 2,-4 25 0 0,-3 11 0-2,0 0 0 3,0 0 0-2,0 36 0 2,0 31-158-4,0-20-182 3,0 2-168 0</inkml:trace>
    </iact:actionData>
  </iact:action>
  <iact:action type="add" startTime="10458">
    <iact:property name="dataType"/>
    <iact:actionData xml:id="d3">
      <inkml:trace xmlns:inkml="http://www.w3.org/2003/InkML" xml:id="stk3" contextRef="#ctx0" brushRef="#br0">9727 11326 461 0,'0'0'286'8,"0"0"-67"-1,0 0-93 0,0 0-38 0,0 0-16 1,0 0-17 0,42 176-19-2,-42-127-8 2,0-2 1 0,0-3-8-2,0-4-5 2,0-6 2 0,0-10-4 1,0-7-1-4,0-11 4 3,0-6 10 0,4 0 2 0,6 0-4-2,3 0-7 2,3 0-13 0,-1 0-1 0,-2 4 13-1,0-1 3 0,1-2 5 1,2 3-10 0,8-1-1-2,3-3 0 2,6 0-2 0,4 0 6 0,6 0 3 0,1 0 6-1,-1 0-4 1,8 0 6 0,0 0-4-2,4 0 0 2,3 0-3 0,1 0-4 0,2 0-2-2,3 0 2 2,-1 0 0 0,1 0-6 0,1-7-3-2,-7 3 2 2,-2 4 4 0,0 0-2 0,-1 0-10-2,-7 0-3 2,1 0 0 0,-4 0 0 0,6 0 0-2,5 0 0 2,4 0 0 0,-4 0 0 0,2 0 0-2,-1 0 0 2,-1 0 0 0,-2 0 0 0,-5 0 0-2,2 0 0 2,0 0 0 0,0 3 0 0,1 5 0-2,4 2 0 2,-3-3 0 0,-1-5 0 0,1 3 0-2,-2-5 0 2,3 0 0 0,-5 0 0 0,2 3 0 0,-5 0 0-2,-1 6 0 2,4-7 0 0,-1 1 0-2,7 0 0 2,3-3 0 0,2 0 0 0,6 0 0 0,0 0 0-2,3 0 0 2,2 0 0-1,2 3 0 0,-5 8 0 1,-6 1 0 0,2-4 0 0,-9-8 0-3,1 0 0 4,4 0 0-1,1 0 0 0,5 0 0-2,4 0 0 2,-2 0 0 0,5 0 0 0,-1 0 0-2,1 3 0 2,-1-3 0 0,-4 0 0 0,2 0 0-2,-11 0 0 2,2 0 0 0,-12 0 0 0,-4 0 0-2,-4 0 0 2,-2 0 0 0,-9-3 0-1,7-5 0-1,-7-1 0 3,2 4 0-1,-4 0 0 0,-4-5 0-2,2 3 0 2,-2 0 0 0,-1 1 0 0,-3 1 0-2,3 0 0 2,-1 0 0 0,1-2 0 0,3 2 0-2,5 0 0 2,2 2 0 0,6-1 0 0,-1 2 0-2,-3-2 0 2,-6 4 0 0,-9 0 0-1,3 0 0 0,-4 0 0 1,3 0 0 0,-2 0 0 0,3 0 0-2,-4 0 0 2,-6 0 0 0,-4 0 0 0,-6 0 0-2,-3 0 0 2,0 0 0 0,0 0 0 0,0 0 0-2,0 0 0 2,0 0 0 0,0 0 0-1,0-17 0 1,0-27 0-1,0-27 0 0,0-12 0 2,0-7 0-3,0 2 0 2,0 13 0 0,0 13 0 0,-8 20-16-2,-9 17-76 2,-13 8-62 0,14 17-100 0,5 0-152-2</inkml:trace>
    </iact:actionData>
  </iact:action>
  <iact:action type="add" startTime="16801">
    <iact:property name="dataType"/>
    <iact:actionData xml:id="d4">
      <inkml:trace xmlns:inkml="http://www.w3.org/2003/InkML" xml:id="stk4" contextRef="#ctx0" brushRef="#br2">10794 10642 446 0,'0'0'252'6,"0"0"-56"1,0 0-8 2,0 0-37-3,0 0-16 1,0 0 6 0,0 0-12 1,16-5-30 0,-5 5-31-2,2 0-23 3,8 0-15-2,10 0-8 1,10 0 1-2,11-2-3 2,8-5 4 0,9-3 1 0,2-3 2-2,9 2-1 4,1-2-26-3,3-2 0 0,5 6 0 0,-5 4 0 0,-3 2 0 2,-4 1 0-1,-1 2 0-2,-4 0 0 2,-3 0 0 0,-5 0 0 0,-5 0 0-2,-5 5 0 2,-8 4 0 0,-5-1 0-2,-1-3 0 2,-3 4 0 0,-10-4 0 0,-6 1 0 0,-5-2 0-2,-3-4 0 2,-3 2 0 0,3-2 0 0,-6 0 0-2,3 0 0 1,0 0 0 2,0 3 0-3,1-3 0 2,5 0 0 0,1 0 0 0,-11 0 0 0,-2 0 0-2,-4 0 0 2,0 0 0 0,0 0 0 0,0 0 0-2,0 0 0 2,0 0 0 0,0 0 0-2,0 0 0 2,-10 0 0 0,-23-22 0 0,-8-7 0 0,-5-4 0-2,-1-4 0 2,-1 3 0 1,2 9 0-4,-3 3 0 4,1 7 0-1,4 3 0-1,8 5 0-1,9-3 0 2,3 9 0 0,6-5 0-1,6 0 0 2,-1 3 0-3,3 1 0 2,8 2 0-1,-2 0 0 2,0 0 0-3,4 0 0 2,0 0 0 0,0 0 0-2,0 0 0 1,0 0 0 1,33 0 0 1,24 5 0-3,11 20 0 2,8 7 0 0,4 2 0 0,-12-4 0 0,-8-2 0-2,-14-2 0 2,-8-6 0 0,-9-3 0 0,-12-4 0-2,-7-1 0 2,-4-5 0 0,-3-1 0-2,-3-2 0 2,0 1 0 0,0 6 0 0,-39 10 0-2,-18-1 0 2,-17 7 0 0,3-5 0 0,2 3 0-2,9-5 0 2,15-3 0 0,14-7 0 0,16-5 0 0,6-3 0-2,9-2 0 2,0 0 0 0,0 0-8 0,9 0-154-2,-9-9-105 2,0 6-197 0</inkml:trace>
    </iact:actionData>
  </iact:action>
  <iact:action type="add" startTime="18090">
    <iact:property name="dataType"/>
    <iact:actionData xml:id="d5">
      <inkml:trace xmlns:inkml="http://www.w3.org/2003/InkML" xml:id="stk5" contextRef="#ctx0" brushRef="#br2">11050 10389 514 0,'0'0'337'5,"0"0"-96"4,0 0-79-2,0 0-41-1,0 0-32 2,0 0-26 1,0 0-7-2,61 51-16 1,-97-21-2-2,-18 13-4 2,-1 1-3 1,-4 2-12-4,2-7-8 3,8-9-6 1,14-3-3-2,6-14-2 0,17-6 4 0,4-7 1 1,8 0 11 0,0 0 11-1,0 0 21 0,29 5-3 2,22-2-30-2,14-3-2 1,4 5 14-2,-2 4-2 2,0 4 7 2,-12 7-5-3,-3 4-27-1,-11-4 0 2,-11 0 0 0,-11-2 0-2,-12-7 0 2,-7-5 0-1,0-4 0 2,0-2-21-4,-20 0-124 3,-30 0-79 1,19 0-100-1,-1-8-660-2</inkml:trace>
    </iact:actionData>
  </iact:action>
  <iact:action type="add" startTime="19236">
    <iact:property name="dataType"/>
    <iact:actionData xml:id="d6">
      <inkml:trace xmlns:inkml="http://www.w3.org/2003/InkML" xml:id="stk6" contextRef="#ctx0" brushRef="#br2">3110 10672 874 0,'0'0'214'9,"0"0"-69"-5,0 0-40 6,0 0-35-4,0 0-19 3,0 0 4-2,120-10 19 0,-72 3 3 0,1 7-7 2,8 0-3-4,6 0-18 3,1 0-10 0,6-5-15 0,1-3-3-2,6-3-8 2,-6 0-2 0,-2 2-4 0,-1-2 8 1,-8 5-1-3,-1 0 2 2,-5 4 3 0,-1-3-2-2,-6 2-17 2,-7 3 0 0,-9 0 0 0,-14 0 0-2,-4 0 0 2,-3 0 0 0,-7 0 0 0,0 0 0-3,2 0 0 3,-5 0 0 0,0 0 0 0,0 0 0 1,3 0 0-3,-1 0 0 2,-2 0 0 0,2 0 0-2,-2 0 0 1,0 0 0 1,0 0 0 1,0 0 0-4,0 0 0 4,0-5 0-2,0-11 0 1,-20-11 0 0,-21-10 0 0,-3-1 0-1,-3 1 0 1,-3 3 0-2,7 7 0 3,5 9 0-2,9 7 0 1,12 2 0-2,7 9 0 2,4-3 0 0,6 3 0 0,0 0 0-2,0 0 0 2,0 0 0-1,0 0 0 2,0 0 0-3,13 0 0 2,20 0 0 0,14 21 0 0,3-1 0-2,7 7 0 2,-3-1 0 0,-7 2 0 0,-3-4 0-2,-8-4 0 2,-17-6 0 0,-15-8 0 0,-4-1 0-2,0 9 0 2,-14 4 0 0,-25 4 0 0,-18 3 0-1,-4 0 0 0,2-5 0 1,4 3 0 0,8-5 0-1,11-3 0 1,19-7 0 0,7-4 0-1,10-4 0 1,0 0-14-2,0 0-99 2,11-20-29 1,2 3-61-4,-7 9-148 3</inkml:trace>
    </iact:actionData>
  </iact:action>
  <iact:action type="add" startTime="20378">
    <iact:property name="dataType"/>
    <iact:actionData xml:id="d7">
      <inkml:trace xmlns:inkml="http://www.w3.org/2003/InkML" xml:id="stk7" contextRef="#ctx0" brushRef="#br2">3311 10442 671 0,'0'0'285'10,"0"0"-99"-9,0 0-62 7,0 0-38 0,0 0-31 1,0 0-15-3,0 0-9 1,-91 40-10 1,40-18-7 0,0 6-7-2,-1 1-4 2,9-2 0 0,6-1-2 0,13-5 0-2,8-11 3 3,14-7-4-2,2-3 4 2,0 0 13-4,0 0 48 3,22 6-10 0,14 2-44 0,4 9 18-2,3 3 18 3,-1-3-4-2,4 4-4 1,7-1-2-1,-8-3-9 2,4-3 2-2,-14-1-5 1,-2-1 8-2,-14-3-11 2,-10-3-6 0,-9-4-7 0,0 1-8-2,0-3-1 2,0 2-6-1,0-2-26 2,0 0-50-3,-5 0-72 2,-11 0-111 0,2 0-94 0</inkml:trace>
    </iact:actionData>
  </iact:action>
  <iact:action type="add" startTime="30438">
    <iact:property name="dataType"/>
    <iact:actionData xml:id="d8">
      <inkml:trace xmlns:inkml="http://www.w3.org/2003/InkML" xml:id="stk8" contextRef="#ctx0" brushRef="#br0">819 14938 870 0,'0'0'161'9,"0"0"-73"-3,0 0-15 3,0 0-19-4,0 0 15 3,0 0 4 0,0 0-17 0,9 146-19-2,-5-131 0 2,-4 4 3 0,2 4-4 0,-2-6-6-2,3-3-1 3,1-8-18-2,-1-4-7 2,0-2 0-4,4 0 6 3,-1 0 8 0,7 0 11 0,2 0-3-2,11 0-11 2,-3 6 11 0,13-3-2 0,5 1-2-2,2-2-3 2,5 0-4 0,6-2-7 2,2 0 3-5,8 0 6 3,-3 0 2 0,3 0 4 0,-2-8 6-2,-4-6-2 2,1-3-10 0,-7 7-3 0,1-5-8-2,-10 4-6 2,4 3 0 0,0-1 0 0,-3 3 0-2,5 1 0 2,-1 2 0 2,4-1 0-3,2 4 0-1,2 0 0 2,-2 0 0-1,4 0 0 2,-2 0 0-4,8 0 0 3,7 0 0 0,-5 0 0 0,2 0 0-2,-12 0 0 2,-2-3 0 0,-14-2 0 1,-6 5 0-4,-2 0 0 3,-5 0 0 0,6 0 0 0,-5 0 0-2,5 0 0 2,7 0 0 0,-3 0 0 0,2 0 0-2,-1 0 0 1,0 0 0 2,-2 0 0-2,-3 5 0-1,1-5 0 3,-5 0 0-2,-2 0 0 2,2 0 0-3,-7 3 0 2,-2 1 0 0,-1-4 0 0,1 3 0-2,-5-1 0 2,2 5 0 0,-4-5 0 0,2 1 0-2,-4-3 0 2,2 3 0 0,-5-3 0 0,5 3 0-2,-3-3 0 1,0 0 0 2,3 0 0-1,-7 0 0-3,-2 0 0 3,6 0 0 0,-7 0 0 0,4 0 0-1,-4 0 0 1,-3 0 0-1,2 2 0 2,-2-2 0-4,4 0 0 4,-4 0 0-2,0 0 0 2,0 0 0-4,0 0 0 4,0 0 0-2,5-8 0 2,-1-29 0-3,7-11 0 2,-6 1 0 0,5 4 0 0,-4 1 0-2,4 1 0 2,0 6 0 0,-6 10 0 0,-1 14 0-2,2 11-3 2,-2 0-158-1,-3 23-88 2,5 18-312-3</inkml:trace>
    </iact:actionData>
  </iact:action>
  <iact:action type="add" startTime="32164">
    <iact:property name="dataType"/>
    <iact:actionData xml:id="d9">
      <inkml:trace xmlns:inkml="http://www.w3.org/2003/InkML" xml:id="stk9" contextRef="#ctx0" brushRef="#br0">2497 13174 541 0,'0'0'179'8,"0"0"-49"-2,0 0-71 2,0 0-38-1,0 0-8 2,0 0 23-4,0 0 20 3,-63-74 16 0,52 74 0 0,-8 0-9-2,-6 0-5 2,-11 0-15 0,-11 0-18 0,-3 12-12-1,-7 8-7 0,9 5 1 1,1 3 2 0,6-2 0-2,6-4 6 2,2 1-6 0,5-6 3 0,-1 0 2 0,3 3 3-1,6-3-4 1,0 4-3 1,2 3 1-4,5 0-1 2,0 1-1 2,3 4 2-1,6-2-5-2,1 5 11 2,3-2 6 1,0 5-5-2,0 0 5-1,0 2-6 2,0 6-2 0,16-2 1-1,1 5-6 0,9-4 3 1,2-7-3 0,5-6 8 0,15-7-2-2,11-7-1 2,12-10-8 0,19-5 0 0,3 0-1-2,-9 0-2 1,-10 0 6 2,-13 0 1-3,-15-7 0 2,-10-19-11 0,-8-19-4 0,-5-22-2-1,-10-23 3 0,-8-11 1 1,-5 3 2 0,0 12-1 0,0 19-1-3,-3 20 2 3,-12 18-6 1,1 18-9-1,-2 11-95-2,9 0-98 2,2 3-132-1</inkml:trace>
    </iact:actionData>
  </iact:action>
  <iact:action type="add" startTime="33244">
    <iact:property name="dataType"/>
    <iact:actionData xml:id="d10">
      <inkml:trace xmlns:inkml="http://www.w3.org/2003/InkML" xml:id="stk10" contextRef="#ctx0" brushRef="#br0">5207 14203 480 0,'0'0'221'9,"0"0"-72"-4,0 0-44 3,0 0-56-1,0 0-10 1,0 0 15-2,0 0-7 2,-13-31-8 0,-13 27-6 0,-3 4-8-1,-3 0-7 0,-6 0 11 1,-4 0 0 0,2 10-4-2,-7 7-4 2,4-4-12 0,-5-1-3 0,5-2-4-2,3 5 0 3,6 0 0-2,-1 7 3-1,10 5 9 4,5 10 17-3,1 3-5 1,6 4-12 0,6-7-1-2,0 3-10 2,5 1 10 0,-7 4-6 0,9 5 0-2,0 7 2 2,0-6 1 0,0 0-8-1,0-6 13 0,18-6 0 1,17-4 6 0,7-1-9 0,17-11-6-2,8-3 1 2,2-9-4 0,2-5 5 0,-5-6-1-2,-4 0 10 2,-8 0 0 0,-11 0-3-2,-10 0-2 2,-8-6-8 0,-2-17-4 0,-7-15-3 0,0-30-3-2,-7-22 2 2,-3-11 0 0,-4-2-2 0,-2 6-9-2,0 16-28 2,0 19-47 0,-2 23-51-2,-11 39-141 2,5 0-686 0</inkml:trace>
    </iact:actionData>
  </iact:action>
  <iact:action type="add" startTime="34234">
    <iact:property name="dataType"/>
    <iact:actionData xml:id="d11">
      <inkml:trace xmlns:inkml="http://www.w3.org/2003/InkML" xml:id="stk11" contextRef="#ctx0" brushRef="#br0">5175 14023 464 0,'0'0'270'5,"0"0"-82"3,0 0-72 0,0 0-26 0,0 0-6-2,0 0-12 2,0 3-8 0,0-3-13 0,0 0-9 0,0 0-13-2,0 0-9 2,0-3-9 0,0-22-6-2,0-20 4 2,0-17-1 0,0-11-4 0,0-11-1 0,0-7-1 1,0 2 1-3,0 10 3 2,0 12 0-2,0 10-2 1,0 18 0 2,0 11-4-1,0 17 1-3,0 4-1 3,0 7-1 1,0 0 1-2,0 0 0-1,0 0 1 3,0 0-2-1,0 0 1 0,-8 0 0-2,-6 9 1 2,-9 13 6 0,-6 13 1 0,-1 5-4-2,1 4 3 3,4-2-5-2,2-3 2 2,10-5-4-2,1-11 1-1,4-10 2 2,8-9-1 0,0-4 5-2,0 0-4 2,0 0-3 0,0 0-11 0,17-14 11-2,15-15 1 2,0-4 1 0,4-9-2 0,-4-3 0-2,-3-6 0 2,-1 6 0 0,-13 11 0 0,-3 14 3 0,-8 12-2-2,1 8 4 2,-1 0 10 1,0 0 33-1,10 8 34-3,3 24-51 3,8 6-18 0,-4 2 5-2,0-4-6 3,2-4 4-2,-7-10-13 2,-9-3-3-1,3-6-3-3,-3-8-5 4,-7-3-28-2,0-2-44-1,0 0-29 2,0 0-48 0,0 0-128 0,0-2-382-2</inkml:trace>
    </iact:actionData>
  </iact:action>
  <iact:action type="add" startTime="39460">
    <iact:property name="dataType"/>
    <iact:actionData xml:id="d12">
      <inkml:trace xmlns:inkml="http://www.w3.org/2003/InkML" xml:id="stk12" contextRef="#ctx0" brushRef="#br0">12368 13209 450 0,'9'4'268'8,"-9"-4"-120"-1,0 0-68 5,0 0-38-9,0 3-10 4,0 0 20 1,-16 4 9 0,-5 0-20-2,1 1-12 2,0 1 3 0,-4 2 14 0,1 3-6-1,-7 4-13 0,-3 4-3 1,-5 0-1 0,2 0-14-2,-1 4 3 2,10-2-6 0,-2 5 4 0,4-1 10-2,5 1-1 3,1 4-3-2,6 4 0 5,4-1 2-7,4 6 4 1,5 5-7 2,0 2 0 0,0-2 0-2,0 0-3 2,0-7-1 0,10 4 2-1,13-10 5 0,4-4 3 1,15-6 7 0,2-9-4 0,12-9-2-2,10-6 0 2,-3 0-18 0,4 0 1 0,-7-15-4-2,-5 2 2 2,-6-2 1 0,-10-2 0 1,-1-2-3-3,-11-14-1 1,-4-13-3 1,-9-16 0 0,-12-7 1-1,-2-5-4 0,0 12 3 1,0 13-4 0,-31 8-7-2,-7 10-26 2,-9 9-38 0,-2 2-22 0,27 20-66-2,2 0-127 2</inkml:trace>
    </iact:actionData>
  </iact:action>
  <iact:action type="add" startTime="40624">
    <iact:property name="dataType"/>
    <iact:actionData xml:id="d13">
      <inkml:trace xmlns:inkml="http://www.w3.org/2003/InkML" xml:id="stk13" contextRef="#ctx0" brushRef="#br0">15887 14138 411 0,'0'0'240'5,"0"0"-51"3,0 0-57 0,0 0-56-2,0 0-35 2,0 0-19 0,8-11-11 0,-8 11-3-2,-11 0 16 2,-19 0 18 0,4 0-19 0,-7 17-8 0,2 0 2-2,1 5 3 3,-1 1 3-2,2-1-4-1,2-3 0 3,2 1-9-2,2-3 1 1,1 0 1 0,-1 3 4-2,5 3-1 3,-2 7 8-2,3-2 0 1,4 10-4 0,0-6-7-1,8 5-2 1,0 2 0 0,-1 1 1-2,6 5-3 2,0-1 1 0,0 7-6-3,0 2 5 4,8-2-4-1,8 1 6 0,9-8 4-1,8-4 8 1,11-5-6-1,10-8-2 2,2-8-4-4,2 3 0 3,-1-6 5 0,-11 2-4 0,-5-7 14 0,-8-5-8-3,-10-6-1 4,-3 0-16-1,1-6-1 0,8-43-5-3,-6-15-3 4,-6-11 1-2,-7-10-3-1,-7 4-7 2,-3 6-23 1,0 6-12-2,0 11-16 1,-26-1-32-1,-10 3-64 0,14 39-64 2,3-1-421-2</inkml:trace>
    </iact:actionData>
  </iact:action>
  <iact:action type="add" startTime="41620">
    <iact:property name="dataType"/>
    <iact:actionData xml:id="d14">
      <inkml:trace xmlns:inkml="http://www.w3.org/2003/InkML" xml:id="stk14" contextRef="#ctx0" brushRef="#br0">15867 14135 461 0,'0'0'249'8,"0"0"-122"-1,0 0-92 1,0 0-28-1,0 0 6 0,0 0 31 2,0 0 5-4,0-78 9 3,0 26 2 0,0-6-13 1,0-16-7-2,0-10-11 0,0-5-11 0,0-2-11 1,0 10-2 0,0 11-2-2,0 16-1 2,0 18-1 0,0 16-1-2,0 14 1 2,0 6 0 0,0 0-1 0,0 0 0 0,0 0 0-1,0 0 0 0,-16 0 0 2,-4 4 11-2,-5 24 4-1,-7 7-3 2,5 9-2 0,2 3-1 0,0-3-8-2,11-6 1 3,5-16-2-1,5-8 2 0,1-11 1-3,3-3-2 3,0 0-1 0,0 0 0 0,0-25-1-2,20-17 0 2,6-5-1 0,5-2 2-2,-8 7-1 3,3 5 1-2,-4 6 0 2,-3 10 1-4,-6 4-1 5,-6 10 1-3,-3 7 4 1,2 0 30-2,1 0 16 2,9 14 3 0,2 26-37 0,5 11 1 0,0-1-2-2,6 1 5 2,-4-8-6 0,-2-7-8 0,-6-15-3-2,-1-7-4 1,-6-4-2 2,-2-7-24-4,0-1-29 4,-3 3-50-2,-1-2-36 2,-4-3-62-2,3 0-300-1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45:09.25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054">
    <iact:property name="dataType"/>
    <iact:actionData xml:id="d0">
      <inkml:trace xmlns:inkml="http://www.w3.org/2003/InkML" xml:id="stk0" contextRef="#ctx0" brushRef="#br0">821 5474 497 0,'0'0'377'20,"0"0"-193"-20,0 0-39 0,0 0 2 0,0 0-39 0,0 0-20 0,0 0-13 0,20-6-7 0,-20 6-25 0,-24 0-10 0,-20 6 7 0,-8 11-16 1,-2 3-2-1,-1 4-3 0,3 5-7 0,-5 6-5 0,7 3 6 1,-4-1-3-1,9 2 0 4,3 0 0 4,0 8 2 28,7 2-3-34,-2-2-2-2,0 2-2 0,7 1-4 0,-1-1 1 6,5 8 0 4,-3 5-1-7,9 3 2 5,0 6-3 0,-1-5 3 1,1 3-3-4,10-7 4 3,3-1-4 0,7-2 3-1,0 0 0 1,0-1 0-2,7 6 4 2,23 2-1 1,2-1 1-3,9-3-1 1,-3-4 4 3,-2-3-1-4,3-14 1 0,2 2-8 2,2-7-2 0,5-1 0 0,4 0 0-2,6-1 0 4,-3-2 0-4,10-2 0 3,-1 2 0-2,3-8 0 1,2-4 0-2,0-2 0 5,-6-9 0-7,5 1 0 4,-11-7 0-1,0-3 0 2,-2 0 0-1,-6 0 0-3,7 0 0 6,4 0 0-6,4 0 0 1,1 0 0 3,-4 0 0-2,0-13 0 2,-2 6 0-4,-4-5 0 4,-1 7 0-1,-5-4 0 1,-11 3 0-4,-6 1 0 3,-11 2 0 0,-9 0 0 0,-8 1 0-3,-1-2 0 4,-3 2 0 0,0 2 0-2,0 0 0-1,0 0 0 1,0 0 0 2,0 0 0-1,0 0 0 0,0 0 0-3,0 0 0 4,-19-6 0-2,-13-8 0-1,-17-9 0 3,-7-4 0-1,-11-4 0-1,-4 0 0-1,-3-3 0 2,2 0 0 1,3 6 0-2,9 2 0-1,10 6 0 2,7 10 0 0,7 4 0 0,8 2 0 0,11-1 0-2,2 5 0 3,14 0 0 0,1-2 0-5,0 2 0 5,0 0 0-2,0 0 0 2,0 0 0-3,0 0 0 1,20 0 0 1,29 0 0 1,15 11 0-4,13 21 0 3,4 3 0 0,-7 3 0 0,-2 1 0-2,-11-5 0 2,0-4 0 0,-9 4 0 0,-4-3 0-1,-7 3 0 2,-14-12 0-2,-8-3 0 0,-9-4 0-1,-10-13 0 2,0 2 0 0,0 5 0 0,-13 4 0-1,-37 9 0 0,-11 7 0 2,-12-1 0-2,-8-1 0-1,6 4 0 2,2 0 0 0,17-2 0 0,9-1 0-2,14-5 0 2,10-7 0 0,10-7 0 0,11-6 0-2,2-3 0 2,0 0 0 1,0 0 0-2,13 0 0-1,12 0 0 2,-2 0 0 0,-6 7-121 0,-14 3-203-2,-3 1-173 2</inkml:trace>
    </iact:actionData>
  </iact:action>
  <iact:action type="add" startTime="5475">
    <iact:property name="dataType"/>
    <iact:actionData xml:id="d1">
      <inkml:trace xmlns:inkml="http://www.w3.org/2003/InkML" xml:id="stk1" contextRef="#ctx0" brushRef="#br1">16470 8580 322 0,'0'0'265'8,"0"0"-53"-1,0 0-58 2,0 0-36-4,0 0-5 3,0 0-38 0,33-3-6 0,-27 19-9-2,-4 8-15 2,5-2-11 0,-4 5-7 0,1 5 2-2,0 1 3 2,1 3-8 0,-1-2-2 0,11-2-1-2,-2-4-3 2,4-4 0 0,11-1-3 0,8-6-4-2,4-6 0 2,11-5-4 0,6-6-2 0,4 0 1-1,-5 0-1 1,1-6 1-1,-7-19 0 1,7-5-5-2,-5-7-1 2,-7-10 0 0,-4-5 0 0,-5-7-1-2,-9 0-3 3,-5 4 4-1,-4-2 0-1,2 4-2-1,-7 5 1 2,-9 11 0 0,-1 8 0 1,-3 19-2-4,0 4-1 4,0 3-2-2,0 3 2 1,0 0 3-2,0 0 1 2,0 0 0 0,0 0 0 0,0 0 0-2,-4 0 1 2,-19 17 4 1,-6 10-4-2,-3 7 4-1,0 0-5 2,-6 1 1 0,5-8 0 0,-3 3-1-2,5-11 0 2,5-3 0 0,13-7-1 0,11-9 0-2,2 0 0 3,0 0-4-2,18-35 5 2,22-6 1-4,13-6 0 3,-6 10-1 0,7 3-3 0,-12 4 3-2,-8 9 0 2,-10 10 0 0,-8 8 1 0,-4 3 2-2,-1 0-1 3,1 14 2-2,-3 14-3 1,1 2 1-2,0 2 0 2,-6-3-1 0,3-2-1 0,-4 1-1-1,-3-1 0 1,0-8-9 0,3-6-30-1,-3 2-53-1,0-10-39 2,0-5-84 0,-3 0-258 0</inkml:trace>
    </iact:actionData>
  </iact:action>
  <iact:action type="add" startTime="6573">
    <iact:property name="dataType"/>
    <iact:actionData xml:id="d2">
      <inkml:trace xmlns:inkml="http://www.w3.org/2003/InkML" xml:id="stk2" contextRef="#ctx0" brushRef="#br1">16302 8816 618 0,'0'0'242'5,"0"0"-106"1,0 0-64 2,0 0-28 0,0 0-9 0,0 0 14-2,0 0 23 2,87-49 2 0,-63 10 0 0,0-6-14-2,0 3-18 3,-5 3-19-2,4 9-3 1,-8 6-9-2,4 5-1 2,-2 8-4 0,3 4 4 0,4 5 14-2,-1 2 13 2,6 0-3 0,4 14-1 0,-1 22-4-2,0 7-13 2,-2-1-4 2,-5-3-8-4,-3-7-3 0,-8-11-2 2,-1-9-3 0,0-12-28 0,-1 0-49-2,7-12-50 2,-12-4-71 0,-7 1-116 1</inkml:trace>
    </iact:actionData>
  </iact:action>
  <iact:action type="add" startTime="8148">
    <iact:property name="dataType"/>
    <iact:actionData xml:id="d3">
      <inkml:trace xmlns:inkml="http://www.w3.org/2003/InkML" xml:id="stk3" contextRef="#ctx0" brushRef="#br1">13245 8916 495 0,'0'0'119'6,"0"0"24"1,0 0-50 0,0 0-20 2,0 0-7-2,0 0-8-1,0 0 0 2,-290-57-1 0,229 66-2 0,-10 17-12-2,-6 8-9 2,-11 8-13 0,-5 2-8 0,-11 11-6 0,2-2-4-2,-1 5-2 2,6 8-1 1,16 13-2-1,19 10 2-2,14 15 0 1,22 9 1 1,16 5 0 0,10 0 0-2,0-6 2 2,30-5 0 0,44-9-1 0,39-14 1-1,30-15-1 0,23-22-1 1,18-28-1 0,11-19 0-1,-5-17 2 0,-14-47 2 1,-31-20 5 0,-37-24 5-2,-50-18-10 2,-45-30-4 0,-13-14 0-2,-62-18-2 2,-35-7-7 0,-28 14-39 0,59 128-119 0,5 26-342-2</inkml:trace>
    </iact:actionData>
  </iact:action>
  <iact:action type="add" startTime="10003">
    <iact:property name="dataType"/>
    <iact:actionData xml:id="d4">
      <inkml:trace xmlns:inkml="http://www.w3.org/2003/InkML" xml:id="stk4" contextRef="#ctx0" brushRef="#br1">24837 8464 304 0,'0'0'244'7,"0"0"-10"-1,0 0-59 2,0 0-27 0,0 0-34 0,0 0-56 0,4 28-18-2,-4 6 4 2,0-1-6 0,0 7-13 0,0 0-4-2,0 2 1 2,0-3 4 0,0-3 1 0,0-5 10-2,15-6 1 2,9 0-10 0,8-3-11-2,0-7-6 2,4-4-11 0,2-5 3 0,-3-6-3-2,-6 0 1 2,0 0-1 2,-3 0 1-4,-9 0-1 3,6 0 1-4,-5 0-1 3,-2-2 0 0,-2-9 0-2,4-4 0 2,-3-7-1 0,4-15 0 0,-4-7 1-1,-1-11-1 0,2-6 2 1,0-1-1 0,2 0 0 0,-8 6 0-2,3 6 0 2,-3 8 0 0,-4 8-1-1,1 9 0 0,-4 11 1 2,-3 6 0-2,1 8-2-1,-1 0 3 2,0 0-1 0,0 0 0 0,0 0 0 0,0 0-1-2,0 0 0 2,0 0-1 0,0 0 2 0,-7 0 0-1,-13 10 0 0,2 7 1 1,-8 8-1-2,0 0 2 2,3-4 0 0,1-3-4 0,1 2 4-2,3-2-4 2,8-9 4 0,0 4 0 0,7-9-2-2,3-4-3 2,0 0 2 0,0 0 1 1,0 0-2-4,0-4-1 3,9-12 3 0,2-1 0 0,2-3 0-2,0-4-1 3,5 2 2-2,2-8-2 1,3-4 1-2,3 1 0 2,-2 1 0 0,-7 15 1 0,-4 9 0-1,0 8 1 1,-9 0 4 0,8 30 3-1,-8 17-5 2,6 0-4-4,-2-5 5 3,-3-8-1 1,-3-9-2-4,7-10-2 3,-6-2 0 0,-3-9-1 0,1 6-5-1,-1-5-21 1,0-2-40-1,0 0-54 2,0-3-87-4,0 0-149 4</inkml:trace>
    </iact:actionData>
  </iact:action>
  <iact:action type="add" startTime="11156">
    <iact:property name="dataType"/>
    <iact:actionData xml:id="d5">
      <inkml:trace xmlns:inkml="http://www.w3.org/2003/InkML" xml:id="stk5" contextRef="#ctx0" brushRef="#br1">24715 8653 98 0,'0'0'631'9,"0"0"-397"-2,0 0-93 1,0 0-51-2,0 0-28 2,0 0-14 0,0 0-9 0,22 11-7 0,1-31-12-2,4-10 10 2,2-11 14 0,-5 1-9-2,-4-9-4 2,3 4-10 0,-8 0-8 0,-1 14-6-2,-5 11-2 2,-6 12-2 0,0 8 0 0,-3 0 12-2,1 0 16 2,8 0 4 1,-6 5-5-2,1 32-14-1,6 10-4 2,0 5 8 0,3 1 1 0,6-5-3-2,-7-8-6 2,1-10-5 0,0-13-7 0,-10-9 1-2,-2-6-1 2,-1 2-3 0,0-4-13 0,0 0-26-2,0 0-27 2,0 0-52 0,0-12-44 0,0 1-97-2,-1 5-807 2</inkml:trace>
    </iact:actionData>
  </iact:action>
  <iact:action type="add" startTime="12620">
    <iact:property name="dataType"/>
    <iact:actionData xml:id="d6">
      <inkml:trace xmlns:inkml="http://www.w3.org/2003/InkML" xml:id="stk6" contextRef="#ctx0" brushRef="#br1">20052 8979 156 0,'0'0'363'6,"0"0"-197"3,0 0-72-1,0 0-19-1,0 0 3-1,0 0-16 3,0 0-19-2,-161-43-5 1,97 43-4-2,-16 0-5 2,-5 0-6 0,-12 11-9 0,-2 21-8-2,1 6-4 2,11 10-2 0,7 14 1 0,16 8-1-2,13 12 1 2,9 13 0 2,15 10 2-3,11 2 1-1,16 5 12 1,0-6 5 1,32-8-1 0,43-7 2-1,29-11-1 2,26-19-7-2,23-19 8 0,18-31 9-1,-1-11-2 2,-5-40 0 0,-11-42-7 0,-19-24-6-2,-22-25-4 2,-26-25-1 1,-34-11-6-2,-37 5-2 0,-16 23-2 1,-36 20-1 0,-41 24-1 0,-14 25-3-2,-19 18-24 4,-8 21-82-4,65 31-90 2,0 4-305-3</inkml:trace>
    </iact:actionData>
  </iact:action>
  <iact:action type="add" startTime="17957">
    <iact:property name="dataType"/>
    <iact:actionData xml:id="d7">
      <inkml:trace xmlns:inkml="http://www.w3.org/2003/InkML" xml:id="stk7" contextRef="#ctx0" brushRef="#br2">8380 9391 271 0,'0'0'559'7,"0"0"-331"2,0 0-76-3,0 0-61 3,0 0-49-3,0 0 2 2,0 0 2-2,-136 0-17 2,59 0-6 0,-10 0 0-2,-3 6-1 2,-7 5 3 0,1 6 0 0,1 3 2-2,14 1-16 2,14-2-1 0,13-2-5 0,22-4-1 0,12-6-3-1,20-6 0 0,0-1 4 2,23 0 15-2,47 0 2-1,30 0-13 2,16-13 2 0,6-7 2-2,-5 9 11 4,-14 5 12-4,-19 6-2 2,-17 0-8 0,-17 0-5-2,-22 0 4 2,-15 0-1 0,-13 0-1-2,0 0-5 2,-51 0-16 0,-23 8 2 0,-18 9 6-2,6 0 2 2,6 3-3 0,15-3-3 0,14-7-4 0,21 2-2-2,15-9-1 2,15-3-22 0,0 0-62 0,38 0-56-2,-3-6-117 2,10 6-165 0</inkml:trace>
    </iact:actionData>
  </iact:action>
  <iact:action type="add" startTime="18761">
    <iact:property name="dataType"/>
    <iact:actionData xml:id="d8">
      <inkml:trace xmlns:inkml="http://www.w3.org/2003/InkML" xml:id="stk8" contextRef="#ctx0" brushRef="#br2">9863 10504 489 0,'0'0'241'5,"0"0"-65"3,0 0-52-2,0 0-46 2,0 0-13 0,0 0-2 0,0 0-4-2,-222 60-15 2,109-50-13 0,3-1-15 1,11 2-7-2,14-5-5-1,15 2-2 2,25-2 1 0,19-2-1-2,16-4 8 2,10 0 7 0,12 0 19 0,53 0-4-2,23 0-12 2,24-13 5 0,10 6 3 2,-2 3 14-5,-20 4 5 2,-11 0-10 3,-30 0-13-4,-26 0-2 2,-18 0-7-2,-15 6-6 2,-12-3-9 0,-60-1 0-1,-25-2 0 1,-18 0 0 0,1 0 0 0,14 0-1-2,20 0 0 1,32 0 2 2,16 0-1-1,15 3 2-2,17-3 2 1,0 0 5 1,37 0 0 0,39 0-9-1,21-8 2 0,10-11-1 2,-2 2 0-2,-8 10-1-1,-21 6-1 2,-28 1-7 0,-16 0-26 0,-32 0-56-2,0 1-121 2,-8 11-133 0</inkml:trace>
    </iact:actionData>
  </iact:action>
  <iact:action type="add" startTime="19817">
    <iact:property name="dataType"/>
    <iact:actionData xml:id="d9">
      <inkml:trace xmlns:inkml="http://www.w3.org/2003/InkML" xml:id="stk9" contextRef="#ctx0" brushRef="#br2">15161 9584 485 0,'0'0'361'7,"0"0"-188"0,0 0-72 0,0 0-24 2,0 0-39-2,0 0-24-1,0 0-12 2,-401 114 0 0,337-114-2 0,20 0 1-2,14 0-1 2,10 0 1 0,14 0 2 0,6 0 4-2,13 0 17 2,48-3 33 0,34-14-6 0,14-6-2-1,11 1 2 0,1-3-10 1,-16 11 4 0,-13 6-1 1,-23 8-3-1,-25 0-9-2,-24 0-4 1,-20 0-11-1,0 0-12 3,-29 1-5-2,-38 11-1 2,-27 0 1-4,-16-2 4 4,-7 0-2-1,-1 3 0 0,15-2-2-3,19 2 1 3,31-5-1 0,25-6 0 1,25-2 1-4,3 0-1 3,31 0 4 0,45-2-4 0,14-19 0-1,7 6-4 0,-7-4-1 2,-10 6-26-2,-23 8-53-1,-25 5-90 2,-32 0-100 0,0 11-819 0</inkml:trace>
    </iact:actionData>
  </iact:action>
  <iact:action type="add" startTime="20627">
    <iact:property name="dataType"/>
    <iact:actionData xml:id="d10">
      <inkml:trace xmlns:inkml="http://www.w3.org/2003/InkML" xml:id="stk10" contextRef="#ctx0" brushRef="#br2">16248 10509 583 0,'0'0'273'7,"0"0"-94"0,0 0-55 1,0 0-42-1,0 0-46 1,0 0-3-2,0 0 7 2,318 21 5 0,-234-21 4 0,10 0 3-2,0 0-9 2,8 0 0 0,-2-13-11 0,-16 0-13-2,-19 5-2 2,-24 5-1 0,-18 1 3 0,-23 2-2-2,0-4-17 2,-39 4-4 0,-38 0 2 0,-25 0 1-2,-9 0 0 2,-2 0-2 1,13 0 2-1,10 15-3-3,11 9 3 3,23 2 2 0,20 0-1 0,13-13 3-1,17-6-2 0,6-7 2 2,0 0 1-2,29 0 4 1,30 0-8-1,9-15 1 2,2 5 0-3,-19 3 3 1,-14 7 0 1,-18 0 1 1,-12 0-4-3,-7 0-1 0,-17 0-13 3,-40 0-15 0,-28 0-48-2,-19-10-69-2,56-3-118 4,0 6-345-2</inkml:trace>
    </iact:actionData>
  </iact:action>
  <iact:action type="add" startTime="24545">
    <iact:property name="dataType"/>
    <iact:actionData xml:id="d11">
      <inkml:trace xmlns:inkml="http://www.w3.org/2003/InkML" xml:id="stk11" contextRef="#ctx0" brushRef="#br3">4359 10591 798 0,'0'0'132'8,"0"0"-34"-1,0 0 23-1,0 0-45 2,0 0-17 0,0 0 11 0,-403-3-8-1,319 3-16 0,-3 0-2 2,-9 0 11-2,-2 0-5-1,-5 0-16 2,-1 0 1 0,4 0-5 0,2 0-3-2,1 0-4 2,5 3-8 0,0 14 11 2,5 3-9-6,2 2 2 4,4 3-3 1,1 2 0-2,-4-2-1 0,-8 2 2 0,-5 0-3 2,-3 5-3-3,-1 5-9 3,1 3 0-3,3 7 1 4,4 1-3-3,9 5 4-1,10 7 0 2,4-4 5-1,12 0-2 2,2 0 0-3,10-5 0 1,5 2-3 2,12 6 3-1,4 3-3-3,9 11 2 3,6 2-2 0,6 2-2-2,4-5 3 3,0 2-3-1,0-6-1 0,11-3 0-1,21-8 2 0,6 0-2 0,6 2 3 3,2 0-2-4,8 9-2 0,5-1 0 3,2 0 2-2,7-3-1 1,4-7 0-2,-1-5 1 2,12-11 0 1,1-5 1-3,7-2-2 2,-1-6 1-1,5-4 0 1,-6-7-1 0,-2-2-1-2,0-3 0 2,-10-7 0 0,1 2 0-2,2-7 0 3,13 0-1-2,1 0 1 2,6-3 1-4,0-14-1 3,-4-2 0 0,-5-2 0 0,-5-5 1-1,-4 4 1 0,-3-3-1 1,-4 5 0 0,-4 1 2 0,3-1-3-1,-4-3 2 2,-1 4 1-1,-8-6-3 1,0 3 0-6,-5 2 0 5,-8-4 0 0,4 8 0 1,-4-6 0-3,6-1 0 3,1 3 0-2,3-1 0 0,6 1 0 0,-8-1 0 1,-5-2 0-1,-2 1 0 1,-8-3 0-2,-8-2 0 2,-7-10 0 0,-10-7 0 0,3-11-2 0,-6-6 2-2,-1-10-2 2,-8-4-1 1,3-6 3-3,-5-1 3 2,1 6-3-1,-3 5 0-1,0 6-2 3,0 3 3-2,-5 1-2 2,-31 2 1-2,-3-3-1-1,-10-2 0 2,-11 2-1 1,7 3 1 0,-1 5-1-4,5 12 1 3,-2 10 0-1,-3 14 1 1,-9 1-3-2,-17 6 1 2,-10-1-1 0,-17 3-1 0,-6 4-4-1,1 2-3 1,2 3-9 0,16 0-18 1,1 0-28-4,16 0-53 3,65 0-112 0,7 0-146-2</inkml:trace>
    </iact:actionData>
  </iact:action>
  <iact:action type="add" startTime="26371">
    <iact:property name="dataType"/>
    <iact:actionData xml:id="d12">
      <inkml:trace xmlns:inkml="http://www.w3.org/2003/InkML" xml:id="stk12" contextRef="#ctx0" brushRef="#br3">8974 11713 381 0,'0'0'262'5,"0"0"-84"3,0 0-95 0,0 0-15 0,0 0-10 0,0 0-1-2,-40-48 13 2,12 48-7 0,-8 0-19-1,0 0-8 0,-12 9-9 1,-6 18-10 0,4 10 2 0,-4 5 0-2,11 10 2 2,3 0-8 0,10 2-7 0,7 3 1-2,8-3 3 4,7 3 1-3,3 2 5 1,5 7 6-3,0-2-7 3,0 1 1 0,7-1-8-2,11 0 5 2,8-4-1 0,4-10 10 0,7-14-3-2,9-14 8 2,8-10-6 0,7-12-1 0,5 0-7 0,7 0 2-2,-2-17 1 2,-5-28 0 0,-11-16-3-1,-7-13-1 0,-16-12-5 2,-9-10-5-2,-10 1-2 2,-13 5 0-4,0 17 0 3,0 22-4 0,-13 21-18 0,-17 13-35-2,-9 10-68 3,19 7-94-2,-1 0-189 1</inkml:trace>
    </iact:actionData>
  </iact:action>
  <iact:action type="add" startTime="26970">
    <iact:property name="dataType"/>
    <iact:actionData xml:id="d13">
      <inkml:trace xmlns:inkml="http://www.w3.org/2003/InkML" xml:id="stk13" contextRef="#ctx0" brushRef="#br3">8996 11682 588 0,'0'0'224'6,"0"0"-103"2,0 0-23 0,0 0-32 0,0 0 6 0,0 0 13-2,31-95-12 2,-27 52-6 0,-4-8-17-2,0-10-13 2,0-7-13 0,0-2-5 0,0 3-8-2,0 8-6 2,0 11-5 0,0 17 1 0,0 17-1-2,0 8 1 2,-7 6-2 0,-3 0 2 0,-5 8 0-2,-2 21 1 2,1 8 1 0,-3 1 2 0,2 6 3 0,-2 0 7-2,1-7-7 2,4-9-6 0,4-11-2-2,4-12 0 2,6-5 0 0,0 0-1 0,0-30 1 0,7-14 1-2,19-8 0 2,3 3 0 0,-1 11-1-2,1 9 2 2,-8 13-1 0,0 4 1 0,-2 7 1-2,-8-1 4 2,5 6 7 0,-6 0 3 0,3 0-1 0,0 0-3-2,0 28-9 2,2 12 1 0,2 5 0-2,4 2-4 2,-3-8-1 0,-2-7 0 0,-7-12-7-1,0-10-31 0,1-10-70 1,-9 0-78 0,-1 0-152 0</inkml:trace>
    </iact:actionData>
  </iact:action>
  <iact:action type="add" startTime="28357">
    <iact:property name="dataType"/>
    <iact:actionData xml:id="d14">
      <inkml:trace xmlns:inkml="http://www.w3.org/2003/InkML" xml:id="stk14" contextRef="#ctx0" brushRef="#br3">16389 11721 525 0,'0'0'241'7,"0"0"-124"1,0 0-52 0,0 0-18-2,0 0-5 3,0 0 2-2,0 0 10 1,23-82-8-2,-23 77-14 2,-10 5 0 0,-22 0 4 0,-9 0 1-2,-2 20-5 2,-3 5-16 0,2 3-11 0,1 0-2-2,5 8 0 2,7 5 1 0,-2 6-2 0,10 3 5-2,-2 1-1 3,-2 3-5-2,9-7 0 1,-2 5-1-1,13-3 2 0,0 4 0 1,7 1-2 0,0 0 3-2,0 0 0 2,23-5 1 0,14 1 6 0,10 5 4-2,9-5 10 2,5-2 3 1,7-14 1-2,9-18 1-1,0-16-4 2,-2 0-12 0,-9-25-2 0,-11-31-4-2,-15-17-2 4,-12-13 1-4,-11-13 0 2,-2-9-3-2,-15 4 0 4,0 7-3-3,0 16 0 0,-28 15-2-1,-12 19-7 3,-4 12-51-2,24 35-131 1,4 0-220-2</inkml:trace>
    </iact:actionData>
  </iact:action>
  <iact:action type="add" startTime="29032">
    <iact:property name="dataType"/>
    <iact:actionData xml:id="d15">
      <inkml:trace xmlns:inkml="http://www.w3.org/2003/InkML" xml:id="stk15" contextRef="#ctx0" brushRef="#br3">16316 11573 549 0,'0'0'320'8,"0"0"-140"-2,0 0-80 2,0 0-46 1,0 0-11-2,0 0-3-1,50-181-6 2,-47 112-10 0,-3-5-10 0,0 5-8-2,0 3-2 2,0 10-4 0,0 11 2 0,0 12-2-2,0 14 0 2,0 6 0 0,0 13 0 0,0 0 0-2,0 0-1 2,0 0 1 0,-19 0 1 0,-3 18 0-2,0 16 2 2,-4 4 0 0,3 10 1 0,6-1 2-2,2-4 0 2,2-11-2 0,3-19-3 0,4-7 0-2,6-6-1 3,0 0 0-2,0-6-1 1,0-25 1 0,19 1 1-1,3 1-1 0,2-2 0 1,-1 0 1-2,2-2 0 2,-6-2 0 0,-2 4-1 0,1 7 0-2,-4 7 0 2,-5 8 2 1,1 9 11-2,3 0 34-1,-6 11-1 2,6 24-29 0,0 4-9 0,-1 1-6-2,3-2-2 2,-1-1-1 0,1-3-8 0,0 0-32-2,-1-10-37 2,-3-1-54 1,-11-16-66-2,4-7-337-1</inkml:trace>
    </iact:actionData>
  </iact:action>
  <iact:action type="add" startTime="30435">
    <iact:property name="dataType"/>
    <iact:actionData xml:id="d16">
      <inkml:trace xmlns:inkml="http://www.w3.org/2003/InkML" xml:id="stk16" contextRef="#ctx0" brushRef="#br3">25038 11682 592 0,'0'0'255'5,"0"0"-105"3,0 0-65 1,0 0-22-2,0 0-15-1,0 0-7 3,0 0-6-2,-68-65-10 1,38 87-11-2,-10 8-1 2,4 6-3 0,-4 5 0 0,-1 10 6-2,-5 5-1 3,1 7-3-2,6 1-1 1,2 0-2-2,10 5-2 4,9-2 4-3,7-3 3 0,11 0 11-1,0-2 3 3,7-3 0-2,42 3 0 2,21-3 3-4,15-5-12 5,1-12-2-4,5-13-7 3,-11-21 4-3,-6-8 7 2,-10-15-8-1,-5-41-2 2,-10-23-3-4,-14-10-5 4,-6-17 3-2,-11-8-1 1,-15 4 0-2,-3 8-4 2,0 16-1 0,-14 22-3 0,-25 19-5-2,-1 16-43 2,-1 11-77 0,21 18-107 0,8 0-221-2</inkml:trace>
    </iact:actionData>
  </iact:action>
  <iact:action type="add" startTime="31078">
    <iact:property name="dataType"/>
    <iact:actionData xml:id="d17">
      <inkml:trace xmlns:inkml="http://www.w3.org/2003/InkML" xml:id="stk17" contextRef="#ctx0" brushRef="#br3">25077 11577 225 0,'0'0'418'8,"0"0"-216"0,0 0-74-2,0 0-50 2,0 0-19 0,0 0-4 0,5-24 24-2,2-16-13 2,-3-4-12 0,5-13-5 0,-3-4-6-2,7-11-14 2,-6-2-4 0,6-5-12 0,-3 2-6-2,-3 9-1 2,-1 10-6 0,-4 17 1 0,1 9 0-2,-3 7 1 4,5 11-2-4,-5 3 1 3,0 9-2-4,0 2 1 3,0 0-1 0,0 0 1 0,-10 20 6-2,-17 26 2 2,-5 4-3 0,7 2-3 0,-1-5 1-2,9-11-2 2,4-13 0 0,7-9 0 0,2-11 0-2,4-3-1 2,0 0-2 0,0-20 2 0,20-19 0-2,3-3 0 2,0 0 0 0,-1 5 0 1,-2 1 0-4,-1 5 0 3,1 0 0 0,-2 8 3 0,-4 9-2-2,-5 11 1 2,-6 3 8 0,3 3 23 0,1 40-9-1,0 9-14 0,3 2 1 1,3-3 0 0,-3-8-3-2,-2-15-7 3,0-11-1-1,-3-7-1 0,2-7-32-3,2-3-45 4,2 0-71-2,1 0-32 2,-11 0-45-3,-1-3-419 1</inkml:trace>
    </iact:actionData>
  </iact:action>
  <iact:action type="add" startTime="35567">
    <iact:property name="dataType"/>
    <iact:actionData xml:id="d18">
      <inkml:trace xmlns:inkml="http://www.w3.org/2003/InkML" xml:id="stk18" contextRef="#ctx0" brushRef="#br3">9334 13707 651 0,'26'-2'333'8,"-26"2"-153"-1,0 0-53 0,-32 17-55 1,-29-2-41-1,-11-7-23 1,-1-2-5-2,2-1-1 2,16 1-1 0,12 3 2 0,12-4 1-2,8-2 6 2,14-1 13 0,9-2 4 0,0 0-5-2,0 0 2 2,29 0 9 0,22-14 7 0,22 1-3-2,6 0 1 2,7 9-4 2,-2-3-1-3,-12 7 8-1,-11 0 1 2,-24 0-5 0,-17 0-12 0,-14 0-10-2,-6 0-14 2,-12 0-1 1,-43 7-9-2,-22-3-5-1,-11-4-26 2,-1 0-47-1,53 0-76 1,8 0-134 0</inkml:trace>
    </iact:actionData>
  </iact:action>
  <iact:action type="add" startTime="36505">
    <iact:property name="dataType"/>
    <iact:actionData xml:id="d19">
      <inkml:trace xmlns:inkml="http://www.w3.org/2003/InkML" xml:id="stk19" contextRef="#ctx0" brushRef="#br3">16534 13711 356 0,'0'0'424'7,"0"0"-231"-1,0 0-81 2,0 0-63 0,0 0-23 0,0 0-13-2,0 0-7 2,-305 13 1 0,244-13 5 0,14 0 4-2,13 0 9 2,15 0 2 0,9 0-7 0,10 0-7 0,0 0-4-2,0 0 3 2,26-7 10 0,22-10 11-2,12 2 7 2,14 2 0 0,0 4 0 1,-2 4 0-2,-14 5 7 0,-7 0-15 0,-25 0-2 1,-16 0-3-2,-10 0-18 2,0 0-9 0,-23-3-9 1,-38-3 5-4,-16-3 3 3,-3 5-2 0,9 1-9 0,6 3-19-2,13 0-21 2,3 0-25 0,14 0-53 0,35 0-112-2,0 0-800 2</inkml:trace>
    </iact:actionData>
  </iact:action>
  <iact:action type="add" startTime="37532">
    <iact:property name="dataType"/>
    <iact:actionData xml:id="d20">
      <inkml:trace xmlns:inkml="http://www.w3.org/2003/InkML" xml:id="stk20" contextRef="#ctx0" brushRef="#br3">25289 13857 392 0,'0'0'181'7,"0"0"-38"0,0 0-40 3,0 0-11-4,0 0-13 0,0 0-35 2,0 0-18 0,-209 37-8 0,154-37-10-2,0 0-4 2,9 0-1 0,7-5-1 0,11-4 1-2,12 2 0 2,12 4 1 0,4 1 5 0,0 2 22-2,0-5 24 2,20-1-6 0,23-5-18 0,14-2-1-2,11-2 0 2,5 0-5 0,3 7 8 1,-7 2-9-2,-10 3-5 0,-16 3 1 0,-14 0 5 1,-17 0-12-2,-6 0-3 2,-6 0-5 0,0 0-5 0,-22 0-1-2,-23 17 1 2,-6 0 2 0,-1 3-1 0,4 0 1-2,8 0 0 3,8-6 0-1,10-6-2 0,12-2 0-3,4-6-1 4,6 0-1-2,0 0-3 2,0-11-12-4,16-18-28 4,2-1-71-1,-8 18-86 0,-10 9-333-3</inkml:trace>
    </iact:actionData>
  </iact:action>
  <iact:action type="add" startTime="40693">
    <iact:property name="dataType"/>
    <iact:actionData xml:id="d21">
      <inkml:trace xmlns:inkml="http://www.w3.org/2003/InkML" xml:id="stk21" contextRef="#ctx0" brushRef="#br1">20648 14554 555 0,'0'0'255'7,"0"0"-130"2,0 0-54-2,0 0-31-1,0 0-5 2,0 0 17 0,0 0-7 0,-2 225-3-2,2-211 3 2,0-2-7 0,0-7 7 0,0-5-9-2,0 0-11 2,20 0-3 0,14 0-18 0,-4 0 4-2,8 0 9 2,-2 0 13 0,5 0 2 0,9 0-6-2,0 0-4 5,6 0 2-5,4 3-7 2,1-1 3-3,2-2 1 3,4 0-2 0,3 0 0-1,-2 0 0 1,-5 0-2 1,11 0 2-2,-3 0-8 1,6 0 0-3,6 0-3 4,-2 0-3-1,5-5-1-1,-2-3 2-1,-8 4 3 3,4 4 2-2,-12 0 4 2,-4 0-3-3,4 0-6 1,-7 0 1 1,3 0-5 0,1 0-2-2,10 0 1 2,7-10 0 0,8-3 0 0,7 4 1-2,-3 5 2 3,-4 0-1-2,-8 4 2 2,-9 0-1-4,-4 0-1 5,-2 0-2-3,-3 0 0 0,10-2 0-1,3-5-1 2,7-6 2 0,11 2-1 0,1 3-1-1,-3 0 2 0,0 5 0 2,-6 1 0-2,-11 2 2-1,1 0-3 2,-6-4 0 0,-1-2 0 0,-2-1 0-2,0 0-1 2,0 4 0 1,0 3-1-1,2 0 1-3,-3 0-1 3,-7 0-1 0,1 3 1 0,-1 11 1-2,-4-2 0 2,4-1-1 0,-4-7 1 0,2-4-1-1,6 0 1 0,0 0 0 2,2-21 0-2,-8 5 0-1,-5 6 1 2,-7 8 0 0,-8-3-1 0,2 5 2-2,-6 0-2 2,3 0 1 0,0 0-1 1,2 0 0-4,-6 0 2 4,5 0-2-2,1 0-1-1,-1 0 1 2,-4 0 0 0,5 0 1 0,-5 0-1-2,2 0 2 3,-5 0-1-1,-1 0-2 0,5 0 1-1,1 0 0-1,5 0 0 2,3-3 0 0,0-2 0 0,4 1 1-2,-2-4-1 2,-2 4 0 0,-7-4 1 0,-5 6-1-2,-7 2 0 3,7 0 1-2,-3 0-1 1,10 0 0-2,-1 0 0 2,-2 0 0 0,4 0 2 1,2 0-4-3,-1 0 3 1,3 0-1 2,-4 0 0-4,4 0 0 3,2 0 1 0,2 0-2 0,-5 0 1 0,-2 0-1-2,-2 0 1 2,-3 0-1 0,-8 0 1 1,1 0-1-4,-2 0-2 3,-6 0 2 0,9 0 1 0,-10 0 0-2,6 0 2 2,-1 0-2 0,0-3 0 0,2 3-2-2,-2-3 2 2,4 3 0 1,-3 0 1-2,-1 0-2-1,-5 0 1 2,6 0 0 0,-3 0 0 0,0 0 1-2,5 0-1 2,8-4 0 0,8-1 1 1,1 3-1-4,0-4 1 3,0 6-1 0,-6-2 0-2,0 2 0 2,-10 0 0 0,0-3 1 0,1 1-1 0,1 2 1-2,2 0 1 2,-3 0-4 1,-2 0 2-2,0 0 0-1,-14 0 0 2,0 0 0 0,2 0 0 0,0 0 1-2,-1 0-1 3,5 0 0-2,-4 5 2 2,2-3-1-4,5 4-2 3,-6 0 0 0,-1-1 0 0,-3 3 0-2,-10-8 0 2,1 0-1 0,-1 0 1 0,-3 0 0-1,0 0-1 0,0 0 1 2,3 0-3-2,-1-19 1-1,6-7 3 2,-5 7-1 0,-1 6 1-2,-2 3-1 2,0 3 0 0,0-5-6 0,0 0 6 0,0-1-8-2,0 1 1 2,0 0-1 0,0 8 1-2,3-5 4 2,-3-3 3 0,4-1-9 0,-4-6-2 0,0-8-10-1,0 0-19 0,0 2-33 1,-7-7-49 0,-21-10-28-2,15 25-79 2,9-3-262 0</inkml:trace>
    </iact:actionData>
  </iact:action>
  <iact:action type="remove" startTime="43968">
    <iact:property name="style" value="instant"/>
    <iact:actionData xml:id="d22" ref="#d21"/>
  </iact:action>
  <iact:action type="add" startTime="44035">
    <iact:property name="dataType" value="strokeEraser"/>
    <iact:actionData xml:id="d23">
      <inkml:trace xmlns:inkml="http://www.w3.org/2003/InkML" xml:id="stk22" contextRef="#ctx0" brushRef="#br4">29731 19049 508 0,'0'0'318'72,"0"0"-207"-72,0 0-76 0,0 0-35 0,0 0-145 1,0 0-671-1</inkml:trace>
    </iact:actionData>
  </iact:action>
  <iact:action type="add" startTime="46787">
    <iact:property name="dataType"/>
    <iact:actionData xml:id="d24">
      <inkml:trace xmlns:inkml="http://www.w3.org/2003/InkML" xml:id="stk23" contextRef="#ctx0" brushRef="#br5">25169 12888 430 0,'0'0'238'7,"0"0"-96"-1,0 0-35 3,0 0-17-2,0 0-15 1,0 0-13-2,24-62-1 2,-24 54-1 0,-14 2-7 0,-1 0 7-2,-8 1-13 2,3-1-12 0,-8 0-5 0,-4 6-6-2,-1 0-9 2,1 0-4 0,-3 0-4 0,1 0-2-2,3 8 1 2,-1 13 2 0,5 1 1 0,-2 4 5-2,1-2-2 3,-8 1-3 0,8 5 0-1,1-6-5-1,1 1 0 0,7 3-3 0,1 1 1 0,-2-2-1-1,3 5-1 2,4-4 1 1,8 3 1-1,-3 2 6-3,5 4 5 3,3 2 6 0,0 0-4 0,0 1-3-2,0-3-4 2,7-3-1 0,15 1 4 0,4-1 6-1,1 0 4 2,2-4-2-2,-1 0-4 1,0-8-3-2,1-2-3 1,-1-7-4 1,15 1 0 0,3-2-3-1,2-7-1 0,4-2 0 2,-4-3 3-2,-2 0 1 0,1 0 3 0,0 0 2 1,-6 0 0 0,0 0 2-1,-7 0-4 1,-5-5-2 0,8 0-5 0,-4-7 1-3,0-3 0 4,1-5-1-1,-1-7-1 0,2-10 0-3,-6-8 1 3,-6-6 0 1,-6-3 0-1,-9-4-1-2,-8-3 2 1,0-7-2 1,0-2 0 1,-2 0 0-4,-24 2 1 4,-10 8 0 0,-5 16 2-2,-2 10-3-2,-8 6-1 4,5 9-3-1,-2 8 0 0,7 11-21-2,5 0-43 2,4 13-61-1,25 9-83 3,2 8-139-6</inkml:trace>
    </iact:actionData>
  </iact:action>
  <iact:action type="add" startTime="47929">
    <iact:property name="dataType"/>
    <iact:actionData xml:id="d25">
      <inkml:trace xmlns:inkml="http://www.w3.org/2003/InkML" xml:id="stk24" contextRef="#ctx0" brushRef="#br5">26611 13947 66 0,'0'0'314'5,"0"0"-176"1,0 0 1 2,0 0-37 0,0 0-28 0,0 0-6-2,0 0 6 2,43-37-11 0,-43 37-7 0,0 0 8-2,0 0-14 2,-27 0 2 0,-5 0-12 0,-4 0-6-2,-9 9-10 2,1-4-2 0,-4 1-6 0,5-2-7-2,7-3-4 2,2 8 1 0,7 0-3 0,4 4 5-2,2 4 7 4,4 5 1-4,2 5 1 2,1 1 3-2,1 9-5 2,-2 4-6 0,0 10-1 0,-1 3-3-2,5-5-2 3,4 3-1-2,1-5 0 2,6-5 1-4,0-3 4 3,0-2 4 0,0 0 5 0,21-6 6-2,3-3-4 2,14-6-4 0,5-7 0 0,11-5 0-1,7-3-6 0,3-5 2 1,-2-2-2 0,-2 0 2-2,-5 0-3 2,-3 0 0 1,-3 0-5-2,-1-19 0-1,-3-18-2 3,-2-8 0-2,1-11 1 2,-8-6 1-4,-6-6-2 3,-15 1 0 0,-3 7 1 0,-12 4 0-2,0 7-1 2,-3-3-2 0,-34-3-1 0,-3 3 1-2,-4-1 1 2,1 8-2 0,-1 12 2 0,4 1-2-2,-4 13-7 2,2-1-22 6,-3 6-33-9,-2 6-40 1,31 8-85 1,0 0-134 0</inkml:trace>
    </iact:actionData>
  </iact:action>
  <iact:action type="add" startTime="53793">
    <iact:property name="dataType"/>
    <iact:actionData xml:id="d26">
      <inkml:trace xmlns:inkml="http://www.w3.org/2003/InkML" xml:id="stk25" contextRef="#ctx0" brushRef="#br1">20607 16463 324 0,'0'0'170'8,"0"0"-75"-3,0 0 9 4,0 0 26-2,0 0-38-1,0 0-33 2,0 0 10 0,3 55 5 0,-3-35-9-2,0 12-17 2,0-2-4 0,0 4-18 0,0-1-6-1,-3-2-6 0,-1 0-1 1,1-3-1 1,-6-3 2-4,9-5-1 4,0-3 7-2,0-6-7 1,0-5-1-2,0-4 13 2,0 4 4 0,28-6-11 0,1 7-18-1,10-7 6 1,-3 0-1 0,9 2 9-1,-2 3 6-1,7-2-3 2,0 4 9 4,4 0-10-7,-5-1 2 0,6-4-4 4,0 3-5-2,2-1 5 2,-2-1-3-3,2-3 1 2,2 5 0-1,-4-5 2 1,9 0-8-1,-2 0 1 1,-1 0 2 0,6 0-5 0,2 0 3-2,-1 0 4 2,-5 0 2 0,3 0-3 0,-8 0 1-3,-1 5 0 3,-2-1-9 1,0-1 3-1,-1 0-1 0,-3-3-3-2,5 0 3 1,-4 0-4 2,-2 0 6-3,-1 0-4 2,-3 0 3 0,5 0 0 0,0 0-2-2,-5-6 0 2,3-3 1-1,2 1-4 2,3 3 1-4,-1-1 0 4,-2 0 1-1,10 1 0 0,-5 3 0-3,-3-2-1 4,8 4 0-2,-11-3 0 2,4 0-1-4,-3 1 1 4,-6-1 0-2,-5 3-1 2,1 0 1-3,-8 0 0 2,-2 0-1-1,-5 0 1 1,-6 0 0-2,-3 0-1 3,-4 0 0-1,-5 0 2 0,-1 0-2-2,-1 0 0 2,4 0-1 0,-7 0 1 0,2 0 0-2,0-2-1 2,-2 2 1 0,0 0 1-1,-3 0 1-1,1 0-4 2,-1 0 2 0,0 0 0 0,0 0 0-2,0 0 0 2,0 0 2 0,0 0-2 0,3 0-1-2,3 0 1 3,-3 0 0-2,1 0 0 1,0 0 1-2,-1 0-2 2,-3 0 0 0,0-7 1 0,3-10-4-2,0-8-1 2,4-8 4 0,-2-24-2 0,-5-16 3-2,0-9 0 2,0-2-4 0,0 9-1 0,0 19-26-2,-5 15-36 3,-8 20-20-2,2 15-41 1,-2 6-53-2,10 0-65 3,3 0-247-2</inkml:trace>
    </iact:actionData>
  </iact:action>
  <iact:action type="add" startTime="55129">
    <iact:property name="dataType"/>
    <iact:actionData xml:id="d27">
      <inkml:trace xmlns:inkml="http://www.w3.org/2003/InkML" xml:id="stk26" contextRef="#ctx0" brushRef="#br1">25089 16100 184 0,'0'0'137'5,"0"0"-54"3,0 0-31-2,0 0 8 2,0 0-8 0,0 0 9 0,0 0 27-2,80-98 1 2,-80 98-20 0,0 0-18 0,0 0 5-2,0 0-29 2,-3 0-12 0,-25 0-2 0,-5-3-1-2,-5 3-3 2,-1 0 4 0,-2-6-4 0,7 6 4-2,-7 0 0 2,-1 0 7 0,-1 6 11 1,-4 19-7-4,7 2-4 4,-1 8-4-2,5 5-2 1,4 4-1-2,0 3 3 2,7 4 0 0,-2 6-2 1,20-10 4-4,-2 5 3 3,-3-3-2 0,11 3 4 0,-2-3-8-2,3-4-1 3,0 3 3-2,7-3-2 2,31-5-6-4,8-3 1 4,11-7 6-2,9 2-3 2,1-13-3-4,-3-8-2 4,4-11-1-2,-3 0-7 2,-5-11 1-4,-8-29 2 3,1-10-3 0,-3-18 0 0,0-13 0-2,-6-6 0 3,-11-13 0-2,-7 11 1 1,-13 8-1-2,-11 13 0 2,-2 12-4 0,0 11 0 0,-17-6-3-2,-27 4-24 2,-13 3-68 0,24 35-62 0,10 3-151-2</inkml:trace>
    </iact:actionData>
  </iact:action>
  <iact:action type="add" startTime="55914">
    <iact:property name="dataType"/>
    <iact:actionData xml:id="d28">
      <inkml:trace xmlns:inkml="http://www.w3.org/2003/InkML" xml:id="stk27" contextRef="#ctx0" brushRef="#br1">24914 15987 263 0,'0'0'168'8,"0"0"-78"-2,0 0 13 2,0 0 0 0,0 0-5 0,0 0 30-2,23 12-22 2,-23-12-15 1,0 0-31-2,3 0-20-1,-3 0-16 2,0 0-13 0,0-19-8 0,0-19 6-2,0-18 0 2,0-6-4 0,0-7-4 0,0-8 0-2,0-8 0 6,4 2 0-5,0 2 2-1,-4 12-1-1,0 13-1 4,0 18 1-2,0 14-2 2,0 11 0-4,0 7-1 3,0 6 1 0,0 0-1 0,0 0 1-2,0 0 0 2,0 0 0 0,0 0-2 0,0 0 2-2,-7 0 3 2,-10 6 2 0,-9 22 2 0,-2 6 4-2,-1 5-4 3,4-4 1-2,2 5 2 2,3-3-3-3,3-12-3 1,3-5-2 2,12-9 0-2,-1-5 0-1,3-6-1 2,0 0 2 0,0 0 4 0,19-6-5-2,9-31-2 2,4 5 0 0,0-11 0 0,-7 0 0-2,-2 4 0 2,-3 3 0 0,-2 8 0 0,-8 11 0-1,0 6 1 1,-7 9 0-1,1 2 7 1,-1 0 24-2,6 0 17 2,3 0-4 0,8 24-25 0,-1 8-8-2,-2 1 0 2,6 6-3 0,-5 5-4 0,8-1-2-2,-6-7-2 2,3-6 0 0,-8-17-2 0,-2-6-2-2,-3-3-17 2,3-4-24 0,0 0-34 0,-6-4-73-2,-7-9-25 3,0 2-213-2</inkml:trace>
    </iact:actionData>
  </iact:action>
</iact:actions>
</file>

<file path=ppt/ink/inkAction3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54:38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act:action type="add" startTime="3554">
    <iact:property name="dataType"/>
    <iact:actionData xml:id="d0">
      <inkml:trace xmlns:inkml="http://www.w3.org/2003/InkML" xml:id="stk0" contextRef="#ctx0" brushRef="#br0">801 3934 725 0,'0'0'219'32,"0"0"-154"-31,0 0-1-1,0 0 13 0,0 0-12 4,0 0 32 2,0 0 17 3,2-3-38-2,0 3-6 2,1 14-16-4,3 9-18 3,-1 4-11 0,-3 7-1 0,5 0-7-2,-1 6 1 2,1-3-1 0,-1-7 3 0,-5-8-5-1,5-5-3 1,-6-8-4-1,3-9 6 2,-3 0-6-4,3 0 0 3,-3 0-2 0,1 0 2 1,-1 0 0-4,0 4 9 3,3 3 6 0,9 4-3 1,-3 3-7-4,-1 1-11 3,0-7 2 0,-4-3 8 0,5-1 0-2,-2 1-1 2,9-2 1 0,4 2 3 0,8 0-10-1,5-2 3 0,8 0 0 1,2 3 3 2,1-3-7-5,5 6-4 3,-6-4 0 0,1 0 0 0,-1-2 0-2,-1-3 0 2,0 0 0 0,2 0 0 0,-1 3 0-2,5 1 0 3,1-2 0-2,5 1 0 0,3 2 0 0,1-5 0 1,-3 0 0 0,-3 0 0 0,-9 0 0-2,2 0 0 2,-1 0 0 0,-4 3 0 0,4-1 0-2,-4 2 0 1,-2-3 0 1,1-1 0 1,2 4 0-4,7-4 0 5,1 0 0-3,2 0 0 2,1 0 0-4,-7 0 0 3,-2 0 0 0,-2 0 0 0,-5 0 0-2,3 0 0 2,-5 0 0 0,-7 0 0 0,6 0 0-2,-5 0 0 2,-5 0 0 0,11 0 0 0,-11 0 0-2,6 0 0 2,-5 0 0 0,2 0 0 0,-8 0 0-2,2 0 0 2,0 3 0 0,-1-3 0 1,6 0 0-4,1 0 0 3,0 3 0 0,-1-3 0-1,-2 0 0 0,2 0 0 1,-1 0 0 0,-6 0 0-1,-5 0 0 0,0 0 0 1,-9 0 0 0,3 0 0-1,-4 0 0-1,3 0 0 3,-2 0 0-1,-1 0 0 0,0 0 0-3,-3 0 0 4,0 0 0-2,0 0 0 2,0 0 0-4,0 0 0 3,0 0 0 0,0 0 0 1,0 0 0-4,0 0 0 4,0 0 0-2,0 0 0 2,0 0 0-3,2 0 0 2,6 0 0 0,-5 0 0 0,-3 0 0-2,0 0 0 1,0 0 0 2,0 0 0-1,0 0 0-2,0 2 0 2,0-2 0-1,0 0 0 2,0 0 0-3,0 0 0 2,0 0 0 0,0 0 0 0,0 0 0-2,0 0 0 2,5 0 0 0,2-8 0 0,-1-23 0-1,7-11 0 0,-6-3 0 1,0-4 0 0,-4 9 0-2,6 6 0 2,-9 11 0 0,1 12 0 0,-1 8 0-2,0 3 0 2,0 0 0 0,0 0-48 0,0 0-148-2,0 0-128 1,0 0-233 2</inkml:trace>
    </iact:actionData>
  </iact:action>
  <iact:action type="add" startTime="6307">
    <iact:property name="dataType"/>
    <iact:actionData xml:id="d1">
      <inkml:trace xmlns:inkml="http://www.w3.org/2003/InkML" xml:id="stk1" contextRef="#ctx0" brushRef="#br0">1424 4363 226 0,'0'0'265'7,"0"0"-79"1,0 0-20-2,0 0-45 3,0 0-27-3,0 0-11 2,0 0-16-2,16-15 12 2,-16 15-17 0,0 0-26 1,0 10-12-3,0 7-7 1,0 6 0 2,0 2-3 2,-16 2-6-7,-2 5-1 2,-2-3-3 2,1 1-1-1,2-2 0 0,-3 0-1 1,5 4 5 0,-1 1-4-2,0 1 1 4,5 1 0-3,-2 6-1 1,4-1 3 0,0-8 3-2,3 0 7 1,1-7-5 1,5 2 5-2,0 2-5 3,0 1 7-1,0-4 6 0,0-3-5-2,0-2 2 1,0-4 0 2,0 3-3-1,16 0-3 0,7 1 3-2,7-1-3 2,9-1-1 0,5-6-3-2,-2 2 2 2,1-5-6 0,-1 4 0-1,-1-2-3 1,2-1 4-2,1 0-6 3,7-2 0-1,-5-1-2 0,-4-2 1-2,-6-1-1 2,-7-2 2 0,-8-3-3-1,-1 3 3 0,-4-3 0 1,-9 0-2 0,5 3 1-1,-11 0 0 0,6-3-1 0,-4 3 0 1,0-3 1-1,0 0 0 1,1 0 0-1,-4 0-1 1,0 0 0 0,0 0-2-2,0 0 1 2,0 0 0 0,0 0-1 0,0 0-3-1,0 0 0 1,-7 0 0 0,-22-26 5 0,-4-4-1-2,-8-8-1 2,4-1 1 0,-5-3 1-1,13 0 0-1,2 12 0 2,10 6 0 1,8 11-1-1,5 7 1-3,4 6 0 4,0 0 1-2,0 0-1 2,0 0 1-4,0 0-1 3,0 0 4 0,0 0-4 0,0 0 2-1,0 0 4 1,0 0-3 0,0 0 1-2,0 17 7 1,22 9-8 2,4 2 5-1,7 2 1 0,-1 4-4-3,-4 0 3 4,-1-7 0-2,-1 2 3 2,-8-7 0-3,-4-1 1 2,-1-5-1 0,-7-5-3-2,-2-6-3 2,-4-1 2 1,0-1-1-3,0-1 4 1,0-2-7 2,0 0 6-3,0 0-8 3,0 0 3-2,0 9-1 0,0 8 6 1,-11 5 4 0,-18 3 2-2,-2-1-5 2,-5-7-3 0,7 1-2 0,-3-6-3 0,12-2 1-2,7-3-2 2,10-5-1-1,3-2 3 1,0 0-2-1,0 0 2 0,0 0-2 1,0 0-1 0,0 0-4-1,0 0-27 0,0 0-45 2,0 0-48-1,0 0-78-3,0 8-119 3</inkml:trace>
    </iact:actionData>
  </iact:action>
  <iact:action type="add" startTime="11960">
    <iact:property name="dataType"/>
    <iact:actionData xml:id="d2">
      <inkml:trace xmlns:inkml="http://www.w3.org/2003/InkML" xml:id="stk2" contextRef="#ctx0" brushRef="#br1">12785 2270 527 0,'0'0'279'7,"0"0"-98"3,0 0-43-4,0 0-51 0,0 0-28 2,0 0-7 0,0 0 1 0,-10-2-4-2,0 2-11 2,0 0-10 0,-8 0-6 0,0 0-1-2,-3 0-5 2,4 0-5 0,-2 2 1 0,2-2 5-2,-2 0-8 2,1 0 2 0,-5 0-4 0,6 3 1-2,-1 0 1 2,-5 3-1 0,4 2 4 0,5 0 0-2,-3 4 3 2,-2-2-8 0,1 7 2 0,-5 0 0-1,-4-2-1 0,9 0-7 3,-5 0 2-3,1 0-2-1,11-1-1 1,-8-3 4 1,-2 6-3 0,8 3 4-1,-1 2 1 1,-2 3 3 0,3 3-4 0,-3 4-1-3,-1-2-2 3,2-2-1 1,-1-3-1-1,-4-1 0-2,7-9 0 1,3 0 0 2,0-4 0-2,2-2 1 1,5 2-1-2,-2 5 2 3,5 1-1-2,0 7 4 0,0 0-1 1,0 2-1 0,0 5 0 0,0-6-2-3,0 3-1 4,0-3 0-2,0-6 2 2,0 3-2-4,0-1 1 3,0-4 1 0,0 2 1 0,0 5 6-1,0-3-2 0,5-4 0 1,8-3-1 0,0-1 0-1,3-1-1 1,2-3 3 0,6 2-2-1,8-2 2 0,-4-3-3 1,8-1 2-1,-4-2-6 1,4-1 1-1,1 5-1 1,-1-2-1-1,-4 3 0 2,4 1 3-4,0-1-2 3,-3 3 0 1,-2 2 2-1,1-9-1-2,-5 2 1 2,1-6-2 0,2 0-1 0,4 0 0-2,-4 0 0 1,3 0 1 2,7 0-1-1,-9 0 1-2,6 0-1 2,-5 0 3 0,-5 0-3 0,-7 0-2-2,4-6 1 2,-7-5 1 0,3-1 0 0,-1 1 0-2,-4-5 1 1,3 1-1 2,0-1 0-2,-4-4 1 0,7-2 1 0,-1-7-2 1,-1-6-2 0,-3-11 2-1,-3-6 0 0,-2-2 0 2,-2-3-1-1,-5 5 1-3,-4 5 0 3,0 0 0 0,0-1-1 0,0 0 0-1,-27 4-2 1,-11 1-2 0,-4 4 0 0,-11 0 5-2,0 2-1 1,1 6-3 2,0 5-3-1,8 11-15-2,7 3-37 2,3 7-31 0,7-2-46 0,24 7-60-2,3 0-106 2</inkml:trace>
    </iact:actionData>
  </iact:action>
  <iact:action type="add" startTime="13403">
    <iact:property name="dataType"/>
    <iact:actionData xml:id="d3">
      <inkml:trace xmlns:inkml="http://www.w3.org/2003/InkML" xml:id="stk3" contextRef="#ctx0" brushRef="#br1">14046 3242 70 0,'0'0'251'4,"0"0"-98"4,0 0-22 0,0 0 23-2,0 0-56 2,0 0-31 0,0 0-12 0,18 10-6-2,-18-10-4 2,0 0 17 0,-16 0 4 0,-2 0-10-2,-2 0-18 2,0 0-12 0,-3 0-2 0,-1 0-2 0,0 0-7-2,-2 7-6 2,-2 6-1 0,2 0 1-2,3-1 2 2,0-2-2 0,8-1 1 0,-4-4-3-2,-1 3-4 5,6 1 1-5,-2 6-2 2,1 4 5 0,4 3 3-2,-3 1 3 2,10 5 6 0,-3 4-5-2,1 0-4 2,-7 3-3 0,3-1-4 0,0-1-1-1,-3 1-1 0,4 1-1 1,-3-1 3 0,5 0 0-2,-2 0 4 2,9-3 0 1,0-6 3-1,0-3-5-3,0-2 3 3,0 4-6 1,0-5 3 0,0-1-2-5,0 1 3 4,19 2 0 0,5 3 4 0,2-2 5-2,-6 1-3 2,5-6 4 0,-2 0-9 0,6-4 1-1,-2 1-2 0,1 3-1 1,4-4 2-1,-5 4 0-1,2-2-2 3,-1-3-4-1,-4-1 3 0,5-7 2-3,-5 5-6 4,3-3 2-1,4-6-1 0,-1 3 1-3,2-3 0 4,-5 4 3-1,4 0 1 0,5-1 3-2,-3 0-8 2,-2 0 5 0,5-3-6-1,-4 0 1 0,0 0 2 1,4 0-3 0,-4-3 0 0,0-14 0-2,0-2 0 2,-6-2 0-1,-3-1 0 2,0 3 1-3,-2-1-1 2,-5 0-1 0,1 6 1 0,-7 1 1-3,7-2-1 3,-5 0-1 0,0 2 1 0,4-4-2-2,-3 8 2 3,-2-1 2-2,1-2-2 1,-8 4-2-1,1-4 2 1,-3-1 0 0,3-6-1-1,-4 1 1 0,2-5 0 1,-3-1 0-1,0-8 0 1,0-2 0-1,-16 2 0 1,-1 2 0 0,-2 2 0 0,3 5 0-2,-4 5-1 1,-8-14-1 2,-5-7 1-1,-15-6-1-2,-4-9-1 3,1 7-2-2,-3 5-7 1,10 5-38-2,-3 18-64 2,34 19-91 0,0 0-170-2</inkml:trace>
    </iact:actionData>
  </iact:action>
  <iact:action type="add" startTime="14904">
    <iact:property name="dataType"/>
    <iact:actionData xml:id="d4">
      <inkml:trace xmlns:inkml="http://www.w3.org/2003/InkML" xml:id="stk4" contextRef="#ctx0" brushRef="#br1">12578 3235 451 0,'0'0'296'4,"0"0"-137"3,0 0-54 2,0 0-62-4,0 0-21 3,0 0-7 0,0 0 3-2,16 62-4 2,-26-32 2 0,-3-2 12 0,0 0-1 0,0 6-1-2,5-1-6 3,-2 13-4 0,-3 7-3-2,3 0 8 0,-4 9-2 0,-2-2-5 1,7-6-1 1,-3-2-4-4,2-7 2 3,0-9-1 0,7-2 2 0,3-3 2 1,0-2 2-4,0-1 1 5,0 2-7-3,0-2-1-2,0 0-2 3,10 1 0 0,6-2 5-2,2-2-4 2,2 1 0 0,-6-6 3 0,-1-6-2-1,-1-3 2 0,-5 0-3 0,3-6-5 2,-2 5 0-2,-1-3 4-1,-1-1-4 3,1 0 2-1,-4-1-1 0,-3-5-1-2,0 0 3 2,0 0-5-1,0 0-1 0,0 0-1 0,0 0-5 1,0 0 3 1,0-2 3-3,-16-18 0 2,-9-8-2 0,-2 0 2 0,-5-2 0 0,4 2 0-1,-1 4-1 0,2 4-1 1,4 3 1-2,2 4-1 3,1 5 0-2,7 2-1 1,9 3 2 0,1 0-1-3,3 3 0 4,0 0 2-1,0 0 3 0,0 0 0-2,0 0 3 2,0 0 0 1,3 17-4-2,11 9-1-1,9-2 3 2,-4 8 4 0,3-7 7-2,0 3 3 2,-1-5 2 0,0-2-6 0,-2 2 1 0,1-2 4-2,-4-4-3 2,-8-7 2 0,1-5-1 1,-2-5 2-4,1 0-1 3,5 0 0 0,10-2-12 0,2-28-1-2,-5-14-2 2,4 3 1 0,-9 0 3 0,1 6 5-2,-6 5-10 2,-3 4 2 0,1 3-4-2,-3 6-2 2,3 10 0-1,-6-1-18 2,12 6-73-4,0 2-58 4,-8 0-88-2,5 0-329 2</inkml:trace>
    </iact:actionData>
  </iact:action>
  <iact:action type="add" startTime="16348">
    <iact:property name="dataType"/>
    <iact:actionData xml:id="d5">
      <inkml:trace xmlns:inkml="http://www.w3.org/2003/InkML" xml:id="stk5" contextRef="#ctx0" brushRef="#br1">14458 4232 181 0,'0'0'237'8,"0"0"-97"0,0 0 27-2,0 0-42 1,0 0-8 3,0 0-38-4,0 0-29 0,23-3-20 2,-18 3 9 0,-3 0 0 1,7 0-1-4,-4 17-6 3,6 11-14 0,2 2-3-2,2 2 4 2,-2-1-1 0,3 0 3 0,0 3-4-2,0 0 1 2,1 4-6 0,-11-4 2 0,-2 3-5 2,5-3-4-5,-9-3-2 2,4 3-2 2,0-4 2-4,-4 1 1 3,0 2 6 1,0 2 2-2,0-2-3-1,0 4-2 2,0 0-4 1,0 4-2-2,0-5 0 0,-7-4 0 0,-3-4 0 2,7-8-1-2,2-1 1 0,-2-4 2 0,0 2-1 2,-6 2 2-2,5 9-1 0,-6 2-1 1,0 4 0 0,2-6 1 0,0-12-3-2,6-3 0 2,-1-8-1-1,3-2 1 2,-3-3 0-2,-1 0-1 0,4 0 0 0,0 0 1 1,0 0 0-1,0 0 0 0,0 0-2 2,-4 0 1-2,-5-6 1 0,-7-22 0 1,-1-8 0 0,-9-6 0-1,5 2-1 0,-2 4 1 2,9 8-1-2,3 7-4 2,3 8 3-4,-1 1 0 2,2 2 2 1,-2-1-2 0,3-1 0 0,1 0 0-1,3 7-3 0,-1 2 1 1,3 3 4-1,0 0 1 0,0 0 2 2,0 0 2-2,0 20-4 0,0 8 1 1,0 2-1 0,3 2 2-1,7-3 3 0,2-2 1 1,-3 2 5 0,2-4 1 0,5 0 6-2,0-2 3 2,0-6 1 0,-4-8 0 0,-1 1 2-2,-2-7 3 2,0-1-5 0,1 1-6 0,4-3-1-2,5 3-3 2,1 0-5 0,1 0 6 0,-1 0 0 0,0-3 2-2,0 0-6 3,8 0-5-1,1-30-2-3,7-5-2 4,3-8 3-2,-2 3-4 1,-1 3 4-2,-7 12 1 2,-9 10-4 0,-5 10 2 0,-10 5 2-2,-5 0-5 2,0 0-5 0,0 0-12 0,0 0-62-2,0 0-74 3,-5 0-84-2,-10 1-76 1</inkml:trace>
    </iact:actionData>
  </iact:action>
  <iact:action type="add" startTime="21902">
    <iact:property name="dataType"/>
    <iact:actionData xml:id="d6">
      <inkml:trace xmlns:inkml="http://www.w3.org/2003/InkML" xml:id="stk6" contextRef="#ctx0" brushRef="#br0">6099 5735 539 0,'0'0'284'8,"0"0"-163"0,0 0-60-2,0 0-36 3,0 0-16-3,0 0 4 2,0 0 10-2,0-3 18 2,0 3 15 0,0 0-3 0,0 0 2-2,0 0 9 2,0 0-7 0,0 0-9 1,0 0-15-4,0 0-14 3,0 0-12 0,0 0-1 0,0 0-5-2,0 0 0 2,0 0 2 0,0 0 5 1,0 0 12-4,0 0 1 3,0 3 2 0,0 6-17 0,0 2-3-2,0-4-2 2,0 0-1 0,0-4 2 0,0 2-2-2,0-1 5 2,0-2-4 0,0 1 1 0,0-3 3-2,0 0-4 2,0 3 4 0,0-3 0 0,0 0-2-2,0 0 9 2,0 3-2 0,0 3-3 1,0 5 1-4,0 3-7 3,0-4 2 0,0 5 1 0,2 0-2-2,3-5 1 2,-5-3 0 0,0 3-1 0,0 1-2-1,0 0 2 0,0 1-2 1,0 2 3 0,0 0 4-2,0-5 7 2,0 4-3 0,0-1-2 2,0-2-3-6,4 5 0 5,-2 0 0-2,1-2 1 2,1 4 3-4,-1-6-2 4,0-3-1-2,0 0-1 2,1-1 0-4,-1 3 0 3,1-2 2 0,3 4 1 1,2-1 0-3,1-2 1 1,3 3 2 2,0 1-3-2,-1-2 0-1,4 1-2 3,0-7 1-2,4 1-2 0,5 1-1 1,11-7-1 0,-3 7 2 0,5-4-1 1,-2 0 3-4,5-3 1 2,-5 0 0 2,-3 0-2-1,2 2-1-2,0 2 3 2,3-2-3 0,5 1 1-1,6 0 1 0,2 2 4 1,3 1-1-1,-1-4-2 2,-2 2-6-3,6-4 4 2,-1 0-4 0,4 0 1 0,-10 0-2-3,-3 0 1 4,-4 0 5-1,-2 3 2-3,2-1-10 3,2 1 0 0,-1 2 0 0,4-5 0 1,-3 0 0-4,5 0 0 4,0 0 0-1,0 0 0-1,-3 0 0 1,-4 0 0 0,-2 0 0-1,-2 0 0 2,-1 0 0-3,-5 0 0 1,5 0 0 1,-2 0 0 0,3 0 0-2,2 0 0 2,-1 0 0 0,1 0 0 1,-5 0 0-4,3 0 0 3,-1 0 0 0,-2 0 0-2,9 0 0 2,-1 0 0 0,-5 0 0 0,6 0 0 0,-6 0 0-1,6 0 0 0,-6 0 0 0,7 0 0 2,-2 0 0-2,-4 0 0-1,4 0 0 3,-4 0 0 1,-3-3 0-6,3 1 0 4,4 2 0 0,-1 0 0 0,1 0 0-2,2 0 0 2,0-3 0 0,2 3 0 0,9 0 0-3,4 0 0 4,2 0 0-1,7 0 0 0,1 0 0-2,1 0 0 2,-3 0 0 0,-1 0 0-1,-10 0 0 0,-5 0 0 1,-2 0 0 0,-5 0 0-1,4 0 0 0,2 0 0 2,7 0 0-2,5 0 0 2,3 0 0-4,-1-5 0 3,-2-1 0 0,-4 6 0-1,-4 0 0 0,-2 0 0 1,-2 0 0 0,5 0 0-1,-1 0 0 0,1 0 0 1,-2 0 0 0,1 2 0-2,-4 5 0 1,-4-2 0 2,-4 0 0-1,-8 2 0 0,0-6 0-2,-5 3 0 2,-4-2 0 0,1 2 0 0,1-4 0-2,4 0 0 1,3 0 0 2,5 0 0-1,-3 0 0-2,-2 0 0 2,0 0 0 0,-3 0 0 0,5 2 0-2,-5 2 0 2,4-1 0 0,-4 1 0 0,-3 0 0-2,7-2 0 1,-10 1 0 2,1 1 0-3,4 1 0 2,-5 0 0 0,-1 2 0 0,2-3 0 0,-5 5 0-3,3-1 0 3,-3-1 0 1,-2 3 0-2,-1 1 0 0,-3 4 0 1,-2-2 0 0,1 7 0-3,-5-1 0 4,-2 4 0-1,-3-3 0 0,1-3 0 0,-4-6 0-2,0-8 0 1,-3-3 0 2,0 0 0-2,0 0 0 0,1 0 0 1,-1 0 0 0,3 0 0 0,-3 0 0-2,0 0 0 2,0 0 0 0,0-3 0-3,0 0 0 3,0 3 0 0,0 0 0 1,0 0 0-1,0 0 0-2,0 0 0 1,0 0 0 2,0-6 0-1,0-5 0-2,9-10 0 2,-5-9 0 0,6-4 0-2,1 4 0 2,-4 3 0 1,2 3 0-2,-5 7 0 2,-1 3 0-4,1 7 0 3,-1 1 0 0,-3 2 0-1,0 4 0 0,0 0 0 1,0 0 0 1,6 0 0-2,4 0 0 0,6-2 0 0,14 2 0 2,1 0 0-2,6 0 0-1,6 0 0 3,-3 0 0-2,1-4 0 1,4 4 0-2,-6 0 0 2,4 0 0 0,-2 0 0 0,-1 0 0-2,8 0 0 2,-7 0 0 0,-1 0 0 0,1 0 0-2,-5 0 0 2,5 0 0 0,-1 0 0-2,7 0 0 3,5 0 0 0,-3 0 0-3,3 0 0 2,2 0 0-1,0 0 0-1,-1 0 0 3,-2 0 0-1,-2 0 0-2,-4 0 0 3,-3 0 0-2,-1 0 0 2,-3 0 0-4,-4 0 0 2,-2 0 0 2,5 0 0-2,-7 0 0 1,0 4 0-1,4 2 0 2,-11 0 0-2,4-3 0-1,2-1 0 2,2 4 0 1,5-4 0-4,2 5 0 3,-5-6 0 0,6 3 0 1,-7-4 0-2,4 3 0-1,1-3 0 2,-1 0 0 0,-1 0 0 1,1 0 0-4,-3 0 0 3,-5 0 0 0,-2 2 0-2,0 1 0 1,2 1 0 2,-4-3 0-1,5 2 0-2,-1-3 0 3,-8 0 0-2,8 0 0 2,-4 0 0-4,-1 0 0 3,5 0 0 0,5 0 0 0,1 0 0-2,-4 0 0 3,-1 0 0-1,-4 0 0-1,1 0 0 1,3 0 0-3,0-3 0 4,3-15 0-1,0 1 0-1,2-2 0 0,-5 1 0 0,3 1 0 2,-7 0 0-3,-2-3 0 2,-3 3 0-1,-7 0 0 2,0 1 0-2,0-2 0 0,-2 2 0 1,-7 1 0 0,8-2 0 0,-8 7 0-2,-4 4-22 2,0 3-27-1,0 3-23 2,0 0-26-4,0 0-70 3,-13 0-88 1,-3 0-115-3</inkml:trace>
    </iact:actionData>
  </iact:action>
  <iact:action type="add" startTime="36832">
    <iact:property name="dataType"/>
    <iact:actionData xml:id="d7">
      <inkml:trace xmlns:inkml="http://www.w3.org/2003/InkML" xml:id="stk7" contextRef="#ctx0" brushRef="#br1">5965 12269 336 0,'0'0'201'7,"0"0"-42"2,0 0-18-1,0 0-23-2,0 0-69 2,0 0-3-1,0 0 11 1,5-13 1-2,-5 13-4 3,0 0-1-2,0 0-4 1,0 0-8-2,0 0-13 2,0 0-16 0,0 0-9 1,0 0 1-4,0 0-1 3,-12 0 0 0,5 0 1 0,-3 0-2-1,-1 0 6 0,3 0-1 2,-4 0 9-2,2 0 4-1,-3 0-5 2,0 0 1 0,0 5-7 0,-3 0-2-2,4 1-6 2,-1 0 2 0,6-1-2 0,-6 1 0-2,7-2-1 2,-4 0 5 0,0 2 11 0,0-1-6-1,3 4 7 0,-7 2-8 1,0 1-5 0,1 1 1-1,-3 2-1 0,4-6-1 2,5-8-3-2,3 3 1-1,4-4-2 2,0 0 2 0,0 3-1 0,-5 2 2-2,-3 7-1 4,-2 8 5-4,-3-3 3 3,1 2-2-3,-1-1-7 2,0-1 1 0,7-2 1 0,-1-3-2-3,1-5 2 3,2 6-2 1,1 0 4-2,-2-1 1 0,3 1 8 1,-4 1-1 0,6 3-4 0,-5 3-3-3,2 0-1 4,-1 2 0-2,1 1-3 2,2 3 4-4,-4-5-4 4,5 3 2-1,0-5-1 0,0-1 2-3,0 2 1 3,0 6 1 0,0-6-1 0,0 2 5-1,0 1-4 1,0-4 3 0,0 1-8 0,0 0 1-2,0-3 0 2,0-4 0 2,0-1-2-4,0 3 2 0,0-5 4 2,0 7-1 0,0 3 1 0,0-1 1-2,9 7-4 2,-2-9 1 0,6 2 0 0,-5-2 1-2,5-6 10 1,0 3-9 2,1 0-1-2,7 1 2-1,-8-2-7 2,3-1 6 0,-2-4 3 1,-1 1 0-3,6-6-3 1,-5-1-1 2,2 1-1-2,8 1-3 0,-10-4 2 0,3 2-2 1,7-2 1 0,-6 0-2-2,0 0 1 3,2 0-1-2,0 0 0 2,1 0-1-4,-2 0 2 3,-5 0-1 0,5 0 0 1,-2-2 2-4,-7-5-2 3,6 2 0 0,-5-2 0 1,2 0 0-3,0-3-1 1,1 3 0 2,1-4 1-1,1-1-1-3,-3 1 0 3,0 0 2 1,1-1-2-2,-1-1 1 0,3-7-1 1,-1 1-1-1,1-4 2 2,4-1-1-3,-7 8 1 1,-7 5 0 2,-2 3 0-1,0 6-1-2,1-8 2 1,-4 3-2 1,2-8-1 0,7-2 2-1,-2 1-3 0,-3-7 2 2,0 0 1-2,-1-2 0-1,2 3-1 2,0-3 1 0,-2 0-1 0,-1-4 2-2,-3-2-2 3,0-3 0-1,0-5-2 0,0-7 2-3,0-4 0 3,0-1 1 1,0 3 0-2,-3 1-2-1,-7 10 2 2,-3 5 0 1,1 2-1-1,-1 4-1-1,0 0-2 1,-6 0 0-1,2 3 1 1,-3 4-1-2,-4 2-1 3,1 4-1-2,3-2 1 1,-2 4-1-2,3-2-8 2,-1 0-20 0,0 2-43 0,-1 0-22-3,3-1-39 3,16 12-79 1,2 0-270-1</inkml:trace>
    </iact:actionData>
  </iact:action>
  <iact:action type="add" startTime="42734">
    <iact:property name="dataType"/>
    <iact:actionData xml:id="d8">
      <inkml:trace xmlns:inkml="http://www.w3.org/2003/InkML" xml:id="stk8" contextRef="#ctx0" brushRef="#br2">24145 4940 185 0,'0'0'265'8,"0"0"-82"-1,0 0 14 4,0 0-59-7,0 0-28 3,0 0-22 1,0 0-14 0,39-39-8-2,-39 39 5 2,0 0-13 0,0 0-14 0,0 9-13-2,-7 16-1 2,-17 10-8 0,-8 11-10 1,-5 1-3-4,5-2-5 3,1-5 0 0,3-3-2 0,8-3 1 2,7-10 1-5,8-7 11 3,5-4 0 0,0-5-2-2,0-1 7 1,0 2-5 2,28 2-6-1,10-2-3-2,2-4-2 2,4-5 0-1,-4 0-1 1,-1 0 0-2,-1 0-1 4,1-11 0-4,-7-6 1 3,-4 4-2-4,-11-2 0 4,3 5 1-2,-7-5-2 1,-2 0 0-1,-1-4 0 0,0-6 0 1,-1-7 0 1,-2-7 0-3,-6-5 0 2,-1-1-1 0,0 2-1-1,0 4 2 1,0 10-2-1,0 4-1 0,-14 3 3 2,-12 2 0-3,1-2 1 2,-7-1 4 0,3 1-4 0,-3 0-1-2,5 2 0 2,1 0 1 1,-1 3 2-2,10 0-3-1,-2 2 0 2,5 2 1 0,-4-4-1 0,5 0 1-1,-3-5 3-1,9 0 0 3,3-5-1-1,4-5 5-2,0 2 2 2,0-11 3 0,7 0 11-1,22-5-4 0,3-5-1 0,11 1-6 2,11 6-7-1,1 1-3-3,3 13-3 3,-3 6-1 1,2 14-18-2,-2 10-58-1,-6 0-91 2,-40 10-94 1,-2 18-344-2</inkml:trace>
    </iact:actionData>
  </iact:action>
  <iact:action type="add" startTime="43770">
    <iact:property name="dataType"/>
    <iact:actionData xml:id="d9">
      <inkml:trace xmlns:inkml="http://www.w3.org/2003/InkML" xml:id="stk9" contextRef="#ctx0" brushRef="#br2">24877 4389 139 0,'0'0'225'8,"0"0"-205"-3,0 0-20 3,0 0-43 0,0 0-133 0,0 0 64-2,-24-11 112 3,24 11 197-1,0-3 55-1,0 3 19-1,0 0-97 2,0 0-56 0,0 0-39 0,0 0-22-2,0 0-12 2,0 0 1 0,0 0-9 0,0 0-16-2,0-20-10 2,0-11-8 0,0-6 10 0,0-7 1-2,4 1 1 2,9 4 6 0,0 2-1 0,2 4 0-1,1-1-13 2,-3 10-2-2,-3 3-4 3,-7 7-1-6,1 9 4 4,5 2-3 1,-5 3 4-2,6 0-1-1,0 0 12 3,6 20 13-2,-1 22-15 1,1 3-5-2,-2-1-3 2,1-4-3 0,-4-8-1 0,-1-8-2-3,-4-1-7 4,-4-1-20-2,-2-1-29 1,0 0-28-1,0-14-69 1,0 0-155 0</inkml:trace>
    </iact:actionData>
  </iact:action>
  <iact:action type="add" startTime="44484">
    <iact:property name="dataType"/>
    <iact:actionData xml:id="d10">
      <inkml:trace xmlns:inkml="http://www.w3.org/2003/InkML" xml:id="stk10" contextRef="#ctx0" brushRef="#br2">25089 5449 31 0,'0'0'476'6,"0"0"-313"3,0 0-29-5,0 0-53 4,0 0-14 0,0 0-33 0,0 0 45-2,65 17-6 2,-40-54-20 0,1-17-7 0,-1-8-4-1,-1-15-9 0,-1-11-15 1,-5-8-8 0,-7 9-6-2,-11 15-3 2,0 15-1 0,0 20-3 0,0 18-3-2,-4 11-4 2,-6 4-6 0,0 4-6 0,2 0 22-2,-2 14 14 2,0 20 2 0,1 6-3 0,2 5 5-2,4-1-6 2,3 7 2 0,0 0 2 0,0-4 1-2,0 4 8 2,0-4-7 1,10 2-7-2,11-9-1-1,5-4-1 2,-3-11 5 2,-3-9-10-3,-7-4-2-2,-2-10-2 4,-9-2-6-1,3 0-34 0,5 0-59-3,-10 0-66 3,3 0-340 0</inkml:trace>
    </iact:actionData>
  </iact:action>
  <iact:action type="add" startTime="45570">
    <iact:property name="dataType"/>
    <iact:actionData xml:id="d11">
      <inkml:trace xmlns:inkml="http://www.w3.org/2003/InkML" xml:id="stk11" contextRef="#ctx0" brushRef="#br2">25751 4807 554 0,'0'0'350'7,"0"0"-140"-1,0 0-41 2,0 0-35 0,0 0-40 0,0 0-18-2,0 0-11 2,141-30-7 1,-92 25-8-2,5-2-7-1,-1 2-14 2,-6 5-19 0,-12 0-6 0,-16 0-4-2,-14 0-6 2,-5 0-39 0,0 0-85 0,-13 8-102-2,-7 1-106 2,-6 2-751 0</inkml:trace>
    </iact:actionData>
  </iact:action>
  <iact:action type="add" startTime="45842">
    <iact:property name="dataType"/>
    <iact:actionData xml:id="d12">
      <inkml:trace xmlns:inkml="http://www.w3.org/2003/InkML" xml:id="stk12" contextRef="#ctx0" brushRef="#br2">25788 4928 895 0,'0'0'230'7,"0"0"-81"1,0 0-27-3,0 0-46 2,0 0-1 1,0 0 5-1,123-22-24 0,-86 20-22 1,-5 2-6 0,2-3-12 0,-2 0-16-2,2 3 0 4,-5-5-24-4,8-2-75 0,-6 5-86 2,-26-1-139 0</inkml:trace>
    </iact:actionData>
  </iact:action>
  <iact:action type="add" startTime="46254">
    <iact:property name="dataType"/>
    <iact:actionData xml:id="d13">
      <inkml:trace xmlns:inkml="http://www.w3.org/2003/InkML" xml:id="stk13" contextRef="#ctx0" brushRef="#br2">27346 3273 543 0,'0'0'202'5,"0"0"-81"3,0 0-35-2,0 0-16 2,0 0-25 0,0 0-14 0,-152-58-1-2,101 58-7 2,0 0 5 0,0 16-7 0,2 12 2-2,6 6 4 2,2 14 2 0,5 2-4 0,5 9-3-2,7 3-11 2,8 6-4 1,7 11 5 0,2-1 6-5,7 3 7 5,0-5 3-2,0 1-4 1,0-5 2-2,0 4-4 2,0 1-4 0,7 1-3 1,2 3 2-3,2-2-8 1,1 0-5 2,-11-7-1-2,-1-4-1-1,0-8-1 3,0-13-1-2,0-10 0 2,-14-18-3-3,-9-6-1 1,-5-9-2 2,-1-4 3-2,-1 0-6-1,-1 0 0 2,5 0-1 0,9 0 0 0,1 0-1-2,9 0 8 3,7 0-4-2,0 0 7 2,0 0 0-4,0 0 6 3,0 3 0 0,13 14 3 1,7 8-8-3,3 11 1 2,0 7 2-1,-2 7-1 2,3 6 8-3,0 12 0 2,-4 5-3 0,0 9 2 0,-4 4-5-2,-7 5 6 2,-1 4-1 0,-5 8-1 0,-3 2-1-2,5 5-1 2,-2-4 5 0,5-7 0 0,0-9 4-2,5-8-4 2,0-7 25 0,1-4-13-1,4-7-4 0,0-13-9 1,6-13-6 0,0-9-4 0,10-7 5-1,8-10-5 0,-2-7 0 2,-7-5-1-2,-5 0-4 0,-11 0-11 1,-14 0-20-1,-3 0-41 1,0 0-87-3,0 0-150 4</inkml:trace>
    </iact:actionData>
  </iact:action>
  <iact:action type="add" startTime="47670">
    <iact:property name="dataType"/>
    <iact:actionData xml:id="d14">
      <inkml:trace xmlns:inkml="http://www.w3.org/2003/InkML" xml:id="stk14" contextRef="#ctx0" brushRef="#br2">27715 3647 709 0,'0'0'248'9,"0"0"-97"-4,0 0-54 3,0 0-45-1,0 0-20 1,0 0 4-2,0 0-9 2,150-131-8 1,-130 85-7-2,-3 4-8-1,-2 0 0 2,-6 5-4 0,-2 12 0-2,-4 11 1 2,-3 11-1 0,0 3 1 0,0 0-1 0,0 0 1-2,0 9 21 2,0 22-9 0,0 10-2-2,0 14 1 2,0 9-2 0,0 12 3 2,0 11 5-1,0 4-2-3,0 1-5 2,0-11 14 1,0-10-1-2,0-17 3 0,1-14-5 0,8-8-7 1,-6-15 0-1,-3-7-5-2,3-3 1 3,-3-7-3-1,0 0-8 1,0 0 0-2,0 0 0 3,0 3-2-2,0-1-5 1,0 3-6-2,-29 1 13 3,-9 0-8-1,-1-6-10-1,1 0-3 0,2 0 8 1,16 0 0 0,4 3 7-3,8-3 4 4,8 0 2-2,0 0 5 1,0 0 1-2,0 0 15 3,16 0 11-1,32 0-2 0,12 0 0 0,9-5 29-2,-1 1 10 2,-4 4-12 0,-7 0-11-1,-18 0-15 0,-15 0-12 0,-8 0-9 1,-11 0-10 0,-5 0 0-1,0 0-19 0,4 0-57 2,3 0-75-2,2-20-80-1,-6 7-85 2,-2 1-729 0</inkml:trace>
    </iact:actionData>
  </iact:action>
  <iact:action type="add" startTime="48562">
    <iact:property name="dataType"/>
    <iact:actionData xml:id="d15">
      <inkml:trace xmlns:inkml="http://www.w3.org/2003/InkML" xml:id="stk15" contextRef="#ctx0" brushRef="#br2">29462 4074 512 0,'0'0'231'8,"0"0"-65"0,0 0-65-1,0 0-58-1,0 0-21 2,0 0-4 0,0 0-13-1,-23 124-5 0,23-126 0 2,0-36 13-4,0-6 19 3,13-13-8 0,3-5-5 0,1 1-1 0,-2 6-6-2,1 9-10 2,0 21 3 0,-6 10-2-1,7 10 7 0,6 5 21 1,6 0 28 0,0 9-16 0,8 24-11-2,-5 9-10 3,-5 9-8 0,-2 7-4-2,-5-2-3 0,-1 1-4 0,1-11 0 2,-7-13-3-1,-8-10 0-3,2-14 0 2,-3-5-16 3,-4-4-37-5,0 0-83 3,0 0-120 0,0-13-189-1</inkml:trace>
    </iact:actionData>
  </iact:action>
  <iact:action type="add" startTime="49022">
    <iact:property name="dataType"/>
    <iact:actionData xml:id="d16">
      <inkml:trace xmlns:inkml="http://www.w3.org/2003/InkML" xml:id="stk16" contextRef="#ctx0" brushRef="#br2">30081 3808 555 0,'0'0'323'5,"0"0"-117"1,0 0-38 2,0 0-31 0,0 0-38-2,0 0-11 2,190-9-22 0,-138 9-27 1,0 6-1-2,-1 5-19-1,-10-2-11 2,-15-1-8 0,-16-3-6 0,-10 0-59-2,0-1-80 2,-7 4-98 0,-17-3-96 0</inkml:trace>
    </iact:actionData>
  </iact:action>
  <iact:action type="add" startTime="49268">
    <iact:property name="dataType"/>
    <iact:actionData xml:id="d17">
      <inkml:trace xmlns:inkml="http://www.w3.org/2003/InkML" xml:id="stk17" contextRef="#ctx0" brushRef="#br2">30112 4005 480 0,'0'0'353'5,"0"0"-191"3,0 0-39 1,0 0-60-4,0 0-8 3,0 0-5 0,86 0-24 0,-54 0-22-2,5 0-4 2,-1 0-29 0,4 0-58 0,-24-7-124 0,-3-1-340-2</inkml:trace>
    </iact:actionData>
  </iact:action>
  <iact:action type="add" startTime="49503">
    <iact:property name="dataType"/>
    <iact:actionData xml:id="d18">
      <inkml:trace xmlns:inkml="http://www.w3.org/2003/InkML" xml:id="stk18" contextRef="#ctx0" brushRef="#br2">30810 4158 497 0,'0'0'259'4,"0"0"-112"8,0 0-70-9,0 0-52 6,0 0 5-4,0 0 21 3,167-193-7-1,-127 120-2 1,-2-11-20 0,-4-12-4-1,-8-10-13 0,-12-4-5 1,-11 8 0-1,-3 12-4 1,0 26-25 0,-6 19-19-1,-18 21-12 2,0 17 21-4,1 7 13 3,1 0 20 0,-1 0 5-2,-1 0 1 3,-1 26 1-2,2 7 2 2,2 16 7-2,6 3 5-1,7 12 15 3,8 13 20-2,0 9-3 1,3 10 2-2,33 5 7 2,2-2-10 0,1-10 1-1,-1-7 3 1,-3-14-33 0,-3-6-11-1,-8-12-6-1,-8-5-5 2,-6-11-56 1,-5-14-64-2,-5-20-120-1,0 0-661 2</inkml:trace>
    </iact:actionData>
  </iact:action>
  <iact:action type="add" startTime="50443">
    <iact:property name="dataType"/>
    <iact:actionData xml:id="d19">
      <inkml:trace xmlns:inkml="http://www.w3.org/2003/InkML" xml:id="stk19" contextRef="#ctx0" brushRef="#br2">27881 5331 519 0,'0'0'215'5,"0"0"-32"1,0 0-54 2,0 0-50-1,0 0-17-1,0 0-12 2,-296 48-15 0,241 24-1 0,0 7-3-2,14 3-1 2,18 2-2 0,11 1 4 0,12 1-3-2,0 2 20 2,45-7 3 0,31-9 2 0,12-18-13-2,5-28-4 4,-12-26-14-3,-11-14-12 0,-17-68-11 0,-22-33 0 2,-15-26-2-1,-16-8 0 1,0 9-2-5,0 16-3 4,-10 32-18-1,-6 25-53 2,11 32-90-4,1 35-120 3,4 9-324 1</inkml:trace>
    </iact:actionData>
  </iact:action>
  <iact:action type="add" startTime="50942">
    <iact:property name="dataType"/>
    <iact:actionData xml:id="d20">
      <inkml:trace xmlns:inkml="http://www.w3.org/2003/InkML" xml:id="stk20" contextRef="#ctx0" brushRef="#br2">29021 6233 412 0,'0'0'219'7,"0"0"-39"-1,0 0-73 3,0 0-57-2,0 0-22 1,0 0 10-2,12-8 12 2,-10-37 17 0,9-11-16 0,-4-15-17-2,11 0-14 2,1 4-8 0,-2 16 0 0,6 15-3-1,2 14 4 0,-3 14 7 1,-5 8 6 0,0 0 0-2,-6 4 5 2,4 42-24 0,3 21-3 0,-2 4-1-2,0-1 1 2,-5-8-1 2,2-9 1-3,-7-14-3-1,-4-8-1 1,1-14-2 1,2-12-4 0,-2-5-34-1,6 0-94 1,-6-5-123-1,3-15-241 2</inkml:trace>
    </iact:actionData>
  </iact:action>
  <iact:action type="add" startTime="51408">
    <iact:property name="dataType"/>
    <iact:actionData xml:id="d21">
      <inkml:trace xmlns:inkml="http://www.w3.org/2003/InkML" xml:id="stk21" contextRef="#ctx0" brushRef="#br2">29809 5871 525 0,'0'0'253'6,"0"0"-83"1,0 0-38 2,0 0-27-4,0 0-2 3,0 0-1 0,0 0-23 0,265-72-9-2,-209 67-25 2,-11 5-11 0,-1 0-21 0,-8 0-10-1,-16 0-3 0,-10 0-20 1,-10 0-60 0,0 0-109-2,-14 0-109 3,-12 0-275-2</inkml:trace>
    </iact:actionData>
  </iact:action>
  <iact:action type="add" startTime="51736">
    <iact:property name="dataType"/>
    <iact:actionData xml:id="d22">
      <inkml:trace xmlns:inkml="http://www.w3.org/2003/InkML" xml:id="stk22" contextRef="#ctx0" brushRef="#br2">29777 6073 867 0,'0'0'185'7,"0"0"-18"1,0 0-50 0,0 0-41-2,0 0-15 2,0 0-7 0,301 14-10 0,-241-20-2-2,-4-8-11 3,5 0-13-1,-15 4-11-1,-12 1-7-1,-14 1 0 2,-17 8-20 0,-3 0-71 0,0 0-97-2,-6-5-99 2,-14 1-120 0</inkml:trace>
    </iact:actionData>
  </iact:action>
  <iact:action type="add" startTime="52006">
    <iact:property name="dataType"/>
    <iact:actionData xml:id="d23">
      <inkml:trace xmlns:inkml="http://www.w3.org/2003/InkML" xml:id="stk23" contextRef="#ctx0" brushRef="#br2">30359 5331 423 0,'0'0'284'8,"0"0"-172"-1,0 0-24 2,0 0-13-4,0 0-16 3,0 0-7 0,-184 433 11 0,142-317-6-2,7-10-16 2,4-19-13 0,-1-18-20 0,4-12-8-1,-2-12-3 0,2-12-36 2,-1-12-80-2,29-21-76-1,0 0-222 2</inkml:trace>
    </iact:actionData>
  </iact:action>
  <iact:action type="add" startTime="52362">
    <iact:property name="dataType"/>
    <iact:actionData xml:id="d24">
      <inkml:trace xmlns:inkml="http://www.w3.org/2003/InkML" xml:id="stk24" contextRef="#ctx0" brushRef="#br2">30588 6320 511 0,'0'0'232'5,"0"0"-89"1,0 0-44 2,0 0-72 0,0 0-3-2,0 0-6 2,176-250 5 0,-147 145-4 0,-9-15-5-2,0-17-9 2,-5-13-4 0,-5-9 1 0,-7 1-2-2,-3 25 0 2,0 36-16 0,0 37-3 0,0 32-13-2,-3 26-10 2,-7 2 20 0,3 10 22 1,-4 34 8-4,1 13 0 3,0 0-2 0,-6-1 0 1,3-2-1-3,-4-10 0 1,5 7-5 2,5 10 2 0,7 20 25-4,0 16 14 4,0 9 4-1,22 0 8-1,4-6-4-1,-2-16-23 2,-5-19-8 0,-4-23-10 0,-8-11-8-2,-4-6-1 2,-3 3-24 0,0 6-64 0,0-29-163-3,0 7-396 4</inkml:trace>
    </iact:actionData>
  </iact:action>
  <iact:action type="add" startTime="55352">
    <iact:property name="dataType"/>
    <iact:actionData xml:id="d25">
      <inkml:trace xmlns:inkml="http://www.w3.org/2003/InkML" xml:id="stk25" contextRef="#ctx0" brushRef="#br1">2788 13253 400 0,'0'0'329'7,"0"0"-154"3,0 0-39-6,0 0-46 4,0 0-36 0,0 0 8 0,0 0 29-2,687 22 2 3,-567-4-25-2,1-1-8 2,-21-7-9-2,-24-3-14-1,-26-2-7 2,-30-5-8 0,-13 0-4-2,-7 0-18 2,-23 0-7 0,-49 0-4 0,-33-20 11-2,-33-10 3 4,-18-7-3-3,-12 3 1 1,-2 8 0-1,15 6 1 0,14 19 2 2,15 1-4-3,22 0 1 1,16 0-1 1,17 0 0 0,23 5 0 0,23-2 0-2,12-3 0 1,13 0 1 3,0 2 6-3,17 9 10-1,52 3 18 2,29 3-35 0,20-5-2 0,18-9 1-2,4-3 1 2,2 0 0 0,-2 2 3 1,-14 10 6-4,-10 6 5 3,-19 1 15 0,-17-4-5 0,-33 0-1-2,-23-10 0 3,-19 1-8-2,-5-1-8 1,-8-1-7-3,-58 4-16 5,-32-2 16-3,-24-1 1 1,-14-5 0-2,-2 0-1 1,11 0-1 2,16 0 1-1,24 0 1-2,21 0 1 2,24 0-4-1,20 0-1 0,12 0-9 0,10 0-2 2,0 0 14-1,43 0 0-1,41-5 1 0,31-1-2 1,21 6 1 0,5 0 0 0,-11 0 0-2,-22 0 3 2,-29 0 4 0,-28 8 1-1,-25 1-2 0,-22-7-3 0,-4 4-3 2,-42-6-12-2,-49 0 1 0,-38 0 11 1,-14 0 1 0,-4 0 0 0,15-8-1-2,29 5 1 2,34 3 0 0,32 0-1 0,26 0 0-3,8 0 0 4,3 0 0-2,14-3 9 2,55-2-4-4,38-1-5 4,18 0-1-1,5 4 1 0,-7 2 1-2,-29 0 1 2,-31 0 2-1,-36 0 2 1,-22 0-6-1,-5 0-4 0,-31 0-17 2,-38 0-17-2,-27 0-39 0,-20 2-60 2,62 4-63-3,11 11-181 0</inkml:trace>
    </iact:actionData>
  </iact:action>
  <iact:action type="add" startTime="65272">
    <iact:property name="dataType"/>
    <iact:actionData xml:id="d26">
      <inkml:trace xmlns:inkml="http://www.w3.org/2003/InkML" xml:id="stk26" contextRef="#ctx0" brushRef="#br1">14991 14891 430 0,'0'0'286'7,"0"0"-104"2,0 0-83-1,0 0-46-2,0 0-19 2,0 0 5-1,0 0 12 2,-40-5-15-4,12 5 1 3,-1 0-14 1,2 0-7-2,-1 0-7-1,-4 0 2 2,5 0-5 0,1 0 0 0,3 0-3-2,-2 0 5 2,0 0 10 0,-2 0 10 0,6 8-4-2,-2 12-6 2,6-1-8 0,-3 1-3 0,5-3-5-2,-1 3 3 3,3-1 1-2,3 4 1-1,-3 2 2 2,0-3-4 2,-2-2-3-3,2-1-1 1,3-1 2-2,-3-1-1 2,3-1-2 0,6 1 1-1,-2 7 2 0,1 0 0 1,1 1 2 0,4 3 5-2,0-2 1 2,0-4 1 1,0 3-6-2,0-3-2 0,0 8 0 1,0 0-1 0,12 2 0-1,1-5 1-1,1-2 0 2,2-6-1 1,2-4 5-2,2 0-1 1,0-2 5-2,6 4-7 3,0 0 5-2,5 3-7 1,2 5-1-1,-1-6 0 0,4 7 1 1,0-3 0-2,-4-7 1 2,-4-5-1 0,-1-5 2 1,0 0-3-4,-7-4 0 3,6 4 0 0,-4 5-1-1,-2 3-1 2,-1 1 2-4,1-5-2 4,-7 2 0-2,-1-9 0 2,4-3 0-4,3 0 1 4,2 0-2-2,2 0 2 2,1-17-2-3,-4-6 1 1,5 1 0 1,-9-1 0 0,4-8 1-2,-4 1-1 2,0-4 0 0,0-9 0 0,-8 2 0-1,1-4-1 1,-9-2 2-1,0-2-2 2,0-11 0-3,0 2 1 2,-17 0 1-1,-12-2-1 2,1 7 0-4,-7 5 0 3,1 5 0 0,-4 4-2 0,6 6 2-1,3 4 0 1,0 10-1 0,3 2-4-2,1 6-15 3,5 1-24-2,-8 3-38 1,8 1-47 0,-7 6-46-2,16 0-99 3,1 0-431-2</inkml:trace>
    </iact:actionData>
  </iact:action>
  <iact:action type="add" startTime="66938">
    <iact:property name="dataType"/>
    <iact:actionData xml:id="d27">
      <inkml:trace xmlns:inkml="http://www.w3.org/2003/InkML" xml:id="stk27" contextRef="#ctx0" brushRef="#br1">14880 14768 272 0,'0'0'238'6,"0"0"-75"1,0 0-31 2,0 0-73-2,0 0-2-1,0 0-17 2,0 0-11 0,-6 92-2 0,6-89 4 0,0-3 12-2,0 0 19 2,0 0 3 0,0 0 5-2,0 0-7 2,0 0-21 0,0 0-22 0,0-11-8-1,0-26-11 0,0-16 3 1,0-12-1 0,0-2 4-2,0-9-5 5,0-6 2-5,0 1 1 2,0 4 2-3,0 8-1 3,6 7 0 0,-3 8-6 0,1 7 4-2,-1 10-2 2,-3 7-1 0,0 1 3 0,0 13-4-2,0 4 0 3,0 7-1-2,0 5 1 1,0 0 1-2,0 0 0 2,0 0 2 0,0 0 5 0,0 0 5-2,-3 0 0 2,-13 22-2 1,-4 6-6-2,-5 9 1-1,5 0-4 2,-3 0-1 0,2-9 0 0,5-4-1 1,3-1 1-4,3-4 0 3,6-4-1 0,-2-5 2-2,3-7-2 3,3-3 0-2,0 0 0 2,0 0 1-4,0 0 0 3,0 0-1 0,0 0 2 0,9-20-2-2,11-10-1 2,6-10 0 1,3-7 1-2,0-4 0-1,-1 1 2 4,-1 10-2-3,-14 9-1 3,2 14 1-5,-11 9 0 2,-4 3 0 1,0 5 2 1,5 0 0-5,-1 0 2 5,8 27 4-2,4 15-3 3,1 12 5-5,6-4 9 2,-5 1-1 2,-3-6 0 0,0-8-3-4,-3-7-6 4,-8-13-6-2,5-5-3 1,-9-9 0-2,1-3-1 2,2 0-7-1,1 0-4 2,-4 0-9-4,0-3-28 3,0-14-31 0,0-3-42 0,0 10-70-2,-8 6-271 3</inkml:trace>
    </iact:actionData>
  </iact:action>
  <iact:action type="add" startTime="71452">
    <iact:property name="dataType"/>
    <iact:actionData xml:id="d28">
      <inkml:trace xmlns:inkml="http://www.w3.org/2003/InkML" xml:id="stk28" contextRef="#ctx0" brushRef="#br1">14703 17581 222 0,'19'-5'230'8,"-10"5"-44"0,-1 0 13-3,2 0-60 4,3 0-47-2,-1 0-23 1,7-4 11-2,-5 1-6 2,1-2 2 0,-6 0-10 0,-4-2-11-2,-2 7-4 3,-3 0-20-2,0 0-10 2,0-2 2-4,0-2-12 3,-6 2-9 0,-34-9 3 0,-11 2 2-2,-1 1-6 2,0 4 0 0,4-1 0 0,3 5-1-2,6 0 1 4,3 0-1-4,7 0 1 3,5 0 0-4,11 0-1 3,6 0 0 0,7 0 1 1,0-5 2-4,0-3 0 4,15-4 3-2,31-5 2 2,15 3 5-4,6 6 14 3,5 6 12 0,1 2-11 0,-5 0-6-1,-3 0-5 0,-10 0-2 2,-10 0-2-2,-15 0-1 0,-9 0-3 1,-13 0 4-1,-8 2-1 2,0 0-4-3,0 4-3 1,0 1-5 2,-33 0-2-1,-22 5 2-2,-16-12 3 2,-6 0-3-1,-4 0-3 2,1 0 2-4,8 0 0 4,6 0-1-2,10 0 0 2,10 0 0-3,12 5 1 1,11 1-1 2,11-6-1-2,10 0-1 0,-1 0 0 1,3 0 2-1,0 0-1 1,0 0 0-2,0 0 2 2,29 0 1 0,16 0 1 0,14 0 0-2,8 0 1 3,7 0-1-2,-2 0-1 2,-4 0 4-3,-11 2-3 1,-7-2 1 2,-16 4-1-2,-7-4-1 0,-14 0 1 0,-13 1-1 1,0-1 1 0,0 7-1-1,-1 3-1 0,-45 2-2 1,-21 3 2 1,-7-4 0-2,-3-5-1 1,5 2 2 1,11-8-1-1,4 0 0-4,17 0 0 5,9 0 1-2,11 0-1 2,11 0 2-4,5 0-1 3,4 0 1 0,0 0 2 0,36 0 1-2,25 0-2 2,20-5 1 0,2-2-3-1,-6 7 3-1,-17 0 4 3,-16 0 0-2,-19 0 1 2,-14 0-5-3,-6 0-3 2,-5 0-5 1,0 0-7-2,0 0-24-1,-38 0-62 3,-17 0-47-3,20 0-107 1,2 7-28 1</inkml:trace>
    </iact:actionData>
  </iact:action>
  <iact:action type="add" startTime="80186">
    <iact:property name="dataType"/>
    <iact:actionData xml:id="d29">
      <inkml:trace xmlns:inkml="http://www.w3.org/2003/InkML" xml:id="stk29" contextRef="#ctx0" brushRef="#br1">5951 14911 316 0,'0'0'464'9,"0"0"-267"-3,0 0-86 1,0 0-30 1,0 0-37-1,0 0-7 1,0 0 31-2,19-64 0 3,-19 64-4-2,-40 39 3 2,-6 8-13-4,-8 10-14 3,1 0-18 0,5-5-10 0,7-3-3-1,9-13-3 2,12-17-2-3,13-7 4 2,7-10 1-2,0-2 5 3,14 0 17-2,47-37 1 1,16-12-31-2,3-3 0 3,-11 10 2-1,-21 14-3-1,-16 14 10 1,-20 14 3-1,-12 0-4 1,0 0-2 0,0 3 2-2,-12 42-1 2,-28 17 5 0,-13 13-5 0,7-5-3-2,0-16 3 2,8-15-1 0,15-13 4 0,13-17-4-2,5-9-6 2,5 0 0 0,10-15-1 0,48-37 0-2,26-25 0 2,16-8 0 0,-2 10 1 0,-22 24-1-2,-29 26 0 2,-30 22 3 0,-17 3-1 0,0 26-2-2,-27 37-10 2,-27 11 10 1,-7 8 0-2,-1-15 1-1,5-11 1 2,14-10-1 0,18-13 3 0,12-18 0-2,10-13 3 1,3-2-4 1,16-2 0 0,45-38-3-2,23-12-3 2,0 5 2 0,-11 10 2 0,-34 18-1-2,-22 16 1 3,-17 3-1-2,0 0 0 1,-13 40-4-2,-30 17-5 3,-17 9 9-2,7-1 1 4,-1-14 0-4,10-9 4 1,21-17-4 0,6-14 2-1,14-7 1-3,3-4-3 4,7-10-2-1,56-40 1 1,21-17 0-1,20-4-1 0,-11 9 1 2,-22 26 0-2,-28 19 0 0,-30 14 2 1,-13 3-1-1,0 3-1-1,-20 46-13 3,-32 20 9-2,-13 16 4 1,-2-3 2-1,3-7 0 1,18-21 3 0,15-13 3 0,15-21 3 0,9-11 0-2,7-9-5 3,0 0-1-3,13 0-4 2,21 0-1-1,3-9-27 1,-11-8-26 0,-21 0-63 0,-5-2-88-2,0 11-107 1,-8 5-794 2</inkml:trace>
    </iact:actionData>
  </iact:action>
  <iact:action type="add" startTime="82474">
    <iact:property name="dataType"/>
    <iact:actionData xml:id="d30">
      <inkml:trace xmlns:inkml="http://www.w3.org/2003/InkML" xml:id="stk30" contextRef="#ctx0" brushRef="#br1">3982 13934 217 0,'0'0'445'7,"0"0"-168"1,0 0-126 0,0 0-37-2,0 0-15 2,0 0-20-2,0 0-22 2,0-34-10 0,-6 44 3 0,-14 27-1-2,-10 14-9 2,-9 3 2 0,1 1-14 0,2-1-5-1,-1-12-5 1,10-12-9-1,11-10-4 1,9-13 1-2,7-7-6 2,0 0-3 1,0 0 3-4,36-40 4 3,31-16 4 0,9-9-4 0,6 6 0 0,-6 8 8-2,-16 17 0 4,-20 14 10-3,-19 12-7 0,-11 5-6 0,-10 3 3 2,0 0 5-1,0 51 1-1,-26 19-6-1,-12 23-12 2,-1-6 3 0,4-15-3-1,5-17 3 1,11-24 6-1,12-21-3 1,7-10-5-1,0 0-1 0,14-19-8 0,43-34 7 1,27-18 1-2,16-5 5 2,-5 12-3 0,-24 21 1 0,-24 24 1 0,-27 16-3-1,-20 3 5 1,0 32-6 0,-29 46 0 1,-26 17-3-4,-12 7 1 3,-2-14 2 0,12-21 0-2,17-14 0 2,9-20 3 0,18-14 6 0,12-13 6-2,1-6-11 2,0-2-4 0,40-41-4-1,21-4 4-1,6 1 3 2,-22 19-3 1,-19 16 1-1,-20 11 5 1,-6 0-6-4,0 22 0 3,-23 40-17-1,-18 15 15 2,-8 4 1-4,5-12 1 3,8-12 0 0,6-13 2-1,8-7 3 1,10-20-4-1,11-6 6 2,1-11-7-1,0 0 0-3,4-15-5 4,32-32 5-2,5 0 2 1,-8-1-2-1,-7 17-1 0,-13 14-1 1,-8 9 2-1,-5 8-9 0,0 0 0 2,0 0-12-1,-21 17 0 0,-19 22 10-3,-15 14 11 3,10 4 1 1,1-1 3-3,8-8-2 2,13-11 3 0,6-15-3 0,12-8 2-2,5-11-4 2,0-3-7 0,0 0 3 0,18 0-8-3,2 0-2 4,-16 0-20-1,-4 0-37 0,0 0-56 0,0 0-39-3,0 0-149 4</inkml:trace>
    </iact:actionData>
  </iact:action>
  <iact:action type="add" startTime="85076">
    <iact:property name="dataType"/>
    <iact:actionData xml:id="d31">
      <inkml:trace xmlns:inkml="http://www.w3.org/2003/InkML" xml:id="stk31" contextRef="#ctx0" brushRef="#br0">5616 13989 378 0,'0'0'267'6,"0"0"-50"2,0 0-58 0,0 0-63 0,0 0-21-2,0 0-25 2,13 0-7-1,-13-3-9 1,3 3-7-2,-3-3 4 2,0 3-7 0,0 0-12 0,0-2-5-1,-9 0 0 0,-14-5 23 1,-5 5-13 0,-3 2-2-2,3 0-1 2,-2 0-2 0,3 0 5 0,3 0 4-2,-1 0-2 2,6 9-6 0,-1 1-2 0,4 2-4-2,3-2 0 2,6 7 3 0,-3 3 8 0,-1 9 5 0,3 10-5-2,-1 6 4 2,-7 5-7 0,0-1-4-1,-4-2-6 0,5-6-3 2,-2-11-2-2,3-6 0-1,5-7 0 3,3-3 1-1,6-2 0-1,-3-4 1-1,3 3 9 2,0 5-2 0,0 5-1 1,0 4-2-4,0 0-4 3,0 3-2 0,3-2 3 0,7-4-3-2,6-2 1 2,-1-3 4 1,5-4 0-2,6 1 4 0,2-5-4 0,8 2 0 2,-3 1-2-2,5-1-2-1,-5 4 1 3,-5-8 1-1,4 3-3 0,-5-8 1-2,-1-2-1 2,5 0 0 0,2 0-1 0,-3 0 2-3,4-6-3 3,-1-7 4 1,-10 0-3 1,3 2 1-6,-4 0 0 4,-2 1 0 0,4-3 1 0,-4-1-2-1,5-4 0 0,-1-11-1 1,-1-13-1-1,2-4 3-1,-6-4-1 2,-2 3 1 0,-4 8-1 0,-7 2 0-2,-2 6 1 3,-4 0 0-2,5-6-1 2,-5 3 0-4,0 1-1 3,0-4 2 0,0 4 0 0,0-1 0-1,0 0 0 0,0 1 0 2,-5 4-2-2,-5 1 2 0,-7 4-2 0,1 3 2 2,-1 5-1-2,-9-1 0-1,-5 0 1 2,-2-3 0 1,-4 3 0-1,0 0 0-2,3 3 0 3,1 5 0-2,0 4 1 1,10 5 0-1,-8 0 2 1,8 0-3-1,-2 0 1 1,-1 0 0-2,-3 0 4 1,0 14 0 1,-3 3 1 1,2 7 1-3,1 3-3 1,1 1 2 1,4 3-1 1,3 0 2-3,5 0-6 2,8 0 5 2,3-1-2-4,5 1 1 0,0 3-4 4,0 3 0-4,11 2-1 2,16-2 0-3,-1-4-3 3,0-9-1 1,-7-3-1-1,-7-8-11-2,-8-3-18 2,5-3-36 0,-6-3-36 0,-3 2-20-2,0-6-79 1,0 0-99 2</inkml:trace>
    </iact:actionData>
  </iact:action>
  <iact:action type="add" startTime="87018">
    <iact:property name="dataType"/>
    <iact:actionData xml:id="d32">
      <inkml:trace xmlns:inkml="http://www.w3.org/2003/InkML" xml:id="stk32" contextRef="#ctx0" brushRef="#br0">5359 14965 72 0,'0'0'139'7,"0"0"41"0,0 0 7 2,0 0 5-3,0 0-50 3,0 0-51-4,0 0-1 3,9-17-3 0,-5 17-14 1,-4 0-9-4,0 0-6 3,0 0-17 0,0 0-10 0,0 22-14-1,0 0-6 0,-10 3 1 1,-4 1-6 0,-2 2-3-2,0 4-2 2,-2-2 2 0,8 4 2 0,-3-4 1-2,0-2 4 2,3 1-1 2,-3 1 5-2,1 4-1-3,-1 0 0 2,2 6-2 2,-1-2-1-1,-8 8 2-2,4 1-7 2,0-4 2 1,3 7-2-2,-3 3 0-1,0 3 2 2,3 4 11 0,3-1-5 0,1 0 3-2,2-3-7 2,-2 1-1 0,1-9-5 0,0-1 1-1,4-6-2 0,0-3-1 1,-1-8 1 0,5-4-2-2,0-4 3 1,0-2 5 1,0 9 5 0,0 4-2-2,0 3-7 3,0 4-1-2,0-3 0 1,0-7 1 0,0-5-4-1,0-8 5 1,0 0-4 0,0-7 4-3,0-2-4 3,0-8 4 1,0 0-2-2,0 0-1-1,0 0-2 3,0 4 0-2,-3-1 1 2,2 7 0-4,1-5-1 3,-3-3 1 1,3-2-2-2,0 0 0 0,0 0 0 1,0 0-3-1,0 0-4 1,-9 0 1-1,2-5-13 0,-9-29 9 3,-9-13 8-3,1-7 0-1,-4-2-7 2,4-4-2 0,5 7 2 0,6 5 2-2,1 6 4 2,5 9-1 0,-2 6 3 1,8 5 0-4,1 9 2 4,0 4-1-1,0 4 0-1,0 5 2-1,0 0-1 3,0 0 2-1,-3 0 5-1,3 0 2-1,0 2 5 3,0 28 14-1,0 14-25-2,16-6 0 1,1 6 1 1,-2-8 8-1,-2 1-1 2,3-4-2-3,-5-8-2 2,2 0 1 0,2-1 5 1,-4-11 1-4,0-2 1 5,-4-3-4-4,2-1 7 1,-7-7 3-1,3 5 0 3,-1-5-4-1,8 0 2 0,5 0 0-2,6 0-15 2,9-24 0 2,4-13-2-4,5-15 1 0,1-5-2 2,-9 13 3 0,-8 10 0 0,-9 9 0 0,-4 12-4 0,-11 6 1-2,2 5-2 4,-3-1-3-6,0-5-37 4,0-6-62 0,0-8-50-1,0 13-50-1,0 0-125 3</inkml:trace>
    </iact:actionData>
  </iact:action>
  <iact:action type="add" startTime="95599">
    <iact:property name="dataType"/>
    <iact:actionData xml:id="d33">
      <inkml:trace xmlns:inkml="http://www.w3.org/2003/InkML" xml:id="stk33" contextRef="#ctx0" brushRef="#br0">13752 16574 277 0,'0'0'348'6,"0"0"-173"1,0 0-81 1,0 0-14-1,0 0-37 1,0 0-5-2,7-56 27 2,9 14-21 0,-6-3-14-2,11-5-3 2,-4-1-7 0,-1 1-4 1,4 5 0-4,-4 2-2 3,2 13 2 0,5-2 7 0,0 2-6 1,5-2-6-4,1 0-5 4,3 0-1-2,2 4-3 0,-5 7 1 0,0 11 4 3,-1 7 10-3,-2 3 12-2,0 0-10 4,-1 0-8-2,2 0-4 1,-7 0-1-2,5 12-6 3,-5 1 0-2,1 7-1 2,-2 3 3-4,2 4 0 3,-6 10-1 0,1 2-1 0,-3 10 2-2,-6 1-2 3,2-5 0-2,-2-1-1 1,0 5 1-1,-4-10 2 0,0 3 0 2,-3-5-1-2,3-10-1-1,-3 3 0 2,0-6 2 0,0-3 0 1,0-12 2-3,0 4-3 2,0-5 0-1,0-8 0 1,0 0 0-2,0 0-1 2,0 0 0 0,0 0 0 0,0 0 0-2,0 0-3 2,0 0 2 0,0 0-6 1,-20 0 3-3,-9-26 3 1,1-10 1 2,-4 3-9-1,5-1 4-2,2 7-11 2,2 14 7 1,10-1-4-2,7 8 6 1,5 6 5-2,1 0 2 2,0 0 1 0,0 0 0-2,0 0 8 3,0 0 8-2,0 0 5 2,0 0-5-4,0 13-12 3,0 11-1 0,15-1 2 0,4 4 11-1,5 0 10 0,2-3 7 1,-6-3 7 0,3-2-12-3,-3 1 4 4,1-3-10-1,-5-12-3 0,-8 0 3-2,1-5-9 2,1 0-5 0,3 0-7 0,8-2-2-2,6-26 0 1,2-1 0 2,-4-4-1-1,-2 7-2-2,-3-4-8 1,-7 5-45 2,0-12-24-1,-11 0-51-2,-2 29-85 1,0-1-199 2</inkml:trace>
    </iact:actionData>
  </iact:action>
  <iact:action type="add" startTime="96830">
    <iact:property name="dataType"/>
    <iact:actionData xml:id="d34">
      <inkml:trace xmlns:inkml="http://www.w3.org/2003/InkML" xml:id="stk34" contextRef="#ctx0" brushRef="#br0">13619 16288 241 0,'0'0'420'8,"0"0"-215"-4,0 0-92 3,0 0-34 1,0 0-23-2,0 0-14 2,0 0 2 0,20 230 2 0,-17-204-1-2,4 0 17 2,-4-17-4 0,7 1-2 0,-4 1-19-2,4-5 6 2,-5-3-14 0,6-1-6 0,1-2-2-1,7 0-12 0,8 0-7 1,11-28-2 0,-5-6 0-2,3-2 2 2,-12 11 0 0,-4 5-2 0,-13 8-1-2,-1 7-6 2,-6 5-31 0,0 0-54 0,0 0-87-2,0 0-170 2</inkml:trace>
    </iact:actionData>
  </iact:action>
</iact:actions>
</file>

<file path=ppt/ink/inkAction3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54:38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act:action type="add" startTime="3554">
    <iact:property name="dataType"/>
    <iact:actionData xml:id="d0">
      <inkml:trace xmlns:inkml="http://www.w3.org/2003/InkML" xml:id="stk0" contextRef="#ctx0" brushRef="#br0">801 3934 725 0,'0'0'219'32,"0"0"-154"-31,0 0-1-1,0 0 13 0,0 0-12 4,0 0 32 2,0 0 17 3,2-3-38-2,0 3-6 2,1 14-16-4,3 9-18 3,-1 4-11 0,-3 7-1 0,5 0-7-2,-1 6 1 2,1-3-1 0,-1-7 3 0,-5-8-5-1,5-5-3 1,-6-8-4-1,3-9 6 2,-3 0-6-4,3 0 0 3,-3 0-2 0,1 0 2 1,-1 0 0-4,0 4 9 3,3 3 6 0,9 4-3 1,-3 3-7-4,-1 1-11 3,0-7 2 0,-4-3 8 0,5-1 0-2,-2 1-1 2,9-2 1 0,4 2 3 0,8 0-10-1,5-2 3 0,8 0 0 1,2 3 3 2,1-3-7-5,5 6-4 3,-6-4 0 0,1 0 0 0,-1-2 0-2,-1-3 0 2,0 0 0 0,2 0 0 0,-1 3 0-2,5 1 0 3,1-2 0-2,5 1 0 0,3 2 0 0,1-5 0 1,-3 0 0 0,-3 0 0 0,-9 0 0-2,2 0 0 2,-1 0 0 0,-4 3 0 0,4-1 0-2,-4 2 0 1,-2-3 0 1,1-1 0 1,2 4 0-4,7-4 0 5,1 0 0-3,2 0 0 2,1 0 0-4,-7 0 0 3,-2 0 0 0,-2 0 0 0,-5 0 0-2,3 0 0 2,-5 0 0 0,-7 0 0 0,6 0 0-2,-5 0 0 2,-5 0 0 0,11 0 0 0,-11 0 0-2,6 0 0 2,-5 0 0 0,2 0 0 0,-8 0 0-2,2 0 0 2,0 3 0 0,-1-3 0 1,6 0 0-4,1 0 0 3,0 3 0 0,-1-3 0-1,-2 0 0 0,2 0 0 1,-1 0 0 0,-6 0 0-1,-5 0 0 0,0 0 0 1,-9 0 0 0,3 0 0-1,-4 0 0-1,3 0 0 3,-2 0 0-1,-1 0 0 0,0 0 0-3,-3 0 0 4,0 0 0-2,0 0 0 2,0 0 0-4,0 0 0 3,0 0 0 0,0 0 0 1,0 0 0-4,0 0 0 4,0 0 0-2,0 0 0 2,0 0 0-3,2 0 0 2,6 0 0 0,-5 0 0 0,-3 0 0-2,0 0 0 1,0 0 0 2,0 0 0-1,0 0 0-2,0 2 0 2,0-2 0-1,0 0 0 2,0 0 0-3,0 0 0 2,0 0 0 0,0 0 0 0,0 0 0-2,0 0 0 2,5 0 0 0,2-8 0 0,-1-23 0-1,7-11 0 0,-6-3 0 1,0-4 0 0,-4 9 0-2,6 6 0 2,-9 11 0 0,1 12 0 0,-1 8 0-2,0 3 0 2,0 0 0 0,0 0-48 0,0 0-148-2,0 0-128 1,0 0-233 2</inkml:trace>
    </iact:actionData>
  </iact:action>
  <iact:action type="add" startTime="6307">
    <iact:property name="dataType"/>
    <iact:actionData xml:id="d1">
      <inkml:trace xmlns:inkml="http://www.w3.org/2003/InkML" xml:id="stk1" contextRef="#ctx0" brushRef="#br0">1424 4363 226 0,'0'0'265'7,"0"0"-79"1,0 0-20-2,0 0-45 3,0 0-27-3,0 0-11 2,0 0-16-2,16-15 12 2,-16 15-17 0,0 0-26 1,0 10-12-3,0 7-7 1,0 6 0 2,0 2-3 2,-16 2-6-7,-2 5-1 2,-2-3-3 2,1 1-1-1,2-2 0 0,-3 0-1 1,5 4 5 0,-1 1-4-2,0 1 1 4,5 1 0-3,-2 6-1 1,4-1 3 0,0-8 3-2,3 0 7 1,1-7-5 1,5 2 5-2,0 2-5 3,0 1 7-1,0-4 6 0,0-3-5-2,0-2 2 1,0-4 0 2,0 3-3-1,16 0-3 0,7 1 3-2,7-1-3 2,9-1-1 0,5-6-3-2,-2 2 2 2,1-5-6 0,-1 4 0-1,-1-2-3 1,2-1 4-2,1 0-6 3,7-2 0-1,-5-1-2 0,-4-2 1-2,-6-1-1 2,-7-2 2 0,-8-3-3-1,-1 3 3 0,-4-3 0 1,-9 0-2 0,5 3 1-1,-11 0 0 0,6-3-1 0,-4 3 0 1,0-3 1-1,0 0 0 1,1 0 0-1,-4 0-1 1,0 0 0 0,0 0-2-2,0 0 1 2,0 0 0 0,0 0-1 0,0 0-3-1,0 0 0 1,-7 0 0 0,-22-26 5 0,-4-4-1-2,-8-8-1 2,4-1 1 0,-5-3 1-1,13 0 0-1,2 12 0 2,10 6 0 1,8 11-1-1,5 7 1-3,4 6 0 4,0 0 1-2,0 0-1 2,0 0 1-4,0 0-1 3,0 0 4 0,0 0-4 0,0 0 2-1,0 0 4 1,0 0-3 0,0 0 1-2,0 17 7 1,22 9-8 2,4 2 5-1,7 2 1 0,-1 4-4-3,-4 0 3 4,-1-7 0-2,-1 2 3 2,-8-7 0-3,-4-1 1 2,-1-5-1 0,-7-5-3-2,-2-6-3 2,-4-1 2 1,0-1-1-3,0-1 4 1,0-2-7 2,0 0 6-3,0 0-8 3,0 0 3-2,0 9-1 0,0 8 6 1,-11 5 4 0,-18 3 2-2,-2-1-5 2,-5-7-3 0,7 1-2 0,-3-6-3 0,12-2 1-2,7-3-2 2,10-5-1-1,3-2 3 1,0 0-2-1,0 0 2 0,0 0-2 1,0 0-1 0,0 0-4-1,0 0-27 0,0 0-45 2,0 0-48-1,0 0-78-3,0 8-119 3</inkml:trace>
    </iact:actionData>
  </iact:action>
  <iact:action type="add" startTime="11960">
    <iact:property name="dataType"/>
    <iact:actionData xml:id="d2">
      <inkml:trace xmlns:inkml="http://www.w3.org/2003/InkML" xml:id="stk2" contextRef="#ctx0" brushRef="#br1">12785 2270 527 0,'0'0'279'7,"0"0"-98"3,0 0-43-4,0 0-51 0,0 0-28 2,0 0-7 0,0 0 1 0,-10-2-4-2,0 2-11 2,0 0-10 0,-8 0-6 0,0 0-1-2,-3 0-5 2,4 0-5 0,-2 2 1 0,2-2 5-2,-2 0-8 2,1 0 2 0,-5 0-4 0,6 3 1-2,-1 0 1 2,-5 3-1 0,4 2 4 0,5 0 0-2,-3 4 3 2,-2-2-8 0,1 7 2 0,-5 0 0-1,-4-2-1 0,9 0-7 3,-5 0 2-3,1 0-2-1,11-1-1 1,-8-3 4 1,-2 6-3 0,8 3 4-1,-1 2 1 1,-2 3 3 0,3 3-4 0,-3 4-1-3,-1-2-2 3,2-2-1 1,-1-3-1-1,-4-1 0-2,7-9 0 1,3 0 0 2,0-4 0-2,2-2 1 1,5 2-1-2,-2 5 2 3,5 1-1-2,0 7 4 0,0 0-1 1,0 2-1 0,0 5 0 0,0-6-2-3,0 3-1 4,0-3 0-2,0-6 2 2,0 3-2-4,0-1 1 3,0-4 1 0,0 2 1 0,0 5 6-1,0-3-2 0,5-4 0 1,8-3-1 0,0-1 0-1,3-1-1 1,2-3 3 0,6 2-2-1,8-2 2 0,-4-3-3 1,8-1 2-1,-4-2-6 1,4-1 1-1,1 5-1 1,-1-2-1-1,-4 3 0 2,4 1 3-4,0-1-2 3,-3 3 0 1,-2 2 2-1,1-9-1-2,-5 2 1 2,1-6-2 0,2 0-1 0,4 0 0-2,-4 0 0 1,3 0 1 2,7 0-1-1,-9 0 1-2,6 0-1 2,-5 0 3 0,-5 0-3 0,-7 0-2-2,4-6 1 2,-7-5 1 0,3-1 0 0,-1 1 0-2,-4-5 1 1,3 1-1 2,0-1 0-2,-4-4 1 0,7-2 1 0,-1-7-2 1,-1-6-2 0,-3-11 2-1,-3-6 0 0,-2-2 0 2,-2-3-1-1,-5 5 1-3,-4 5 0 3,0 0 0 0,0-1-1 0,0 0 0-1,-27 4-2 1,-11 1-2 0,-4 4 0 0,-11 0 5-2,0 2-1 1,1 6-3 2,0 5-3-1,8 11-15-2,7 3-37 2,3 7-31 0,7-2-46 0,24 7-60-2,3 0-106 2</inkml:trace>
    </iact:actionData>
  </iact:action>
  <iact:action type="add" startTime="13403">
    <iact:property name="dataType"/>
    <iact:actionData xml:id="d3">
      <inkml:trace xmlns:inkml="http://www.w3.org/2003/InkML" xml:id="stk3" contextRef="#ctx0" brushRef="#br1">14046 3242 70 0,'0'0'251'4,"0"0"-98"4,0 0-22 0,0 0 23-2,0 0-56 2,0 0-31 0,0 0-12 0,18 10-6-2,-18-10-4 2,0 0 17 0,-16 0 4 0,-2 0-10-2,-2 0-18 2,0 0-12 0,-3 0-2 0,-1 0-2 0,0 0-7-2,-2 7-6 2,-2 6-1 0,2 0 1-2,3-1 2 2,0-2-2 0,8-1 1 0,-4-4-3-2,-1 3-4 5,6 1 1-5,-2 6-2 2,1 4 5 0,4 3 3-2,-3 1 3 2,10 5 6 0,-3 4-5-2,1 0-4 2,-7 3-3 0,3-1-4 0,0-1-1-1,-3 1-1 0,4 1-1 1,-3-1 3 0,5 0 0-2,-2 0 4 2,9-3 0 1,0-6 3-1,0-3-5-3,0-2 3 3,0 4-6 1,0-5 3 0,0-1-2-5,0 1 3 4,19 2 0 0,5 3 4 0,2-2 5-2,-6 1-3 2,5-6 4 0,-2 0-9 0,6-4 1-1,-2 1-2 0,1 3-1 1,4-4 2-1,-5 4 0-1,2-2-2 3,-1-3-4-1,-4-1 3 0,5-7 2-3,-5 5-6 4,3-3 2-1,4-6-1 0,-1 3 1-3,2-3 0 4,-5 4 3-1,4 0 1 0,5-1 3-2,-3 0-8 2,-2 0 5 0,5-3-6-1,-4 0 1 0,0 0 2 1,4 0-3 0,-4-3 0 0,0-14 0-2,0-2 0 2,-6-2 0-1,-3-1 0 2,0 3 1-3,-2-1-1 2,-5 0-1 0,1 6 1 0,-7 1 1-3,7-2-1 3,-5 0-1 0,0 2 1 0,4-4-2-2,-3 8 2 3,-2-1 2-2,1-2-2 1,-8 4-2-1,1-4 2 1,-3-1 0 0,3-6-1-1,-4 1 1 0,2-5 0 1,-3-1 0-1,0-8 0 1,0-2 0-1,-16 2 0 1,-1 2 0 0,-2 2 0 0,3 5 0-2,-4 5-1 1,-8-14-1 2,-5-7 1-1,-15-6-1-2,-4-9-1 3,1 7-2-2,-3 5-7 1,10 5-38-2,-3 18-64 2,34 19-91 0,0 0-170-2</inkml:trace>
    </iact:actionData>
  </iact:action>
  <iact:action type="add" startTime="14904">
    <iact:property name="dataType"/>
    <iact:actionData xml:id="d4">
      <inkml:trace xmlns:inkml="http://www.w3.org/2003/InkML" xml:id="stk4" contextRef="#ctx0" brushRef="#br1">12578 3235 451 0,'0'0'296'4,"0"0"-137"3,0 0-54 2,0 0-62-4,0 0-21 3,0 0-7 0,0 0 3-2,16 62-4 2,-26-32 2 0,-3-2 12 0,0 0-1 0,0 6-1-2,5-1-6 3,-2 13-4 0,-3 7-3-2,3 0 8 0,-4 9-2 0,-2-2-5 1,7-6-1 1,-3-2-4-4,2-7 2 3,0-9-1 0,7-2 2 0,3-3 2 1,0-2 2-4,0-1 1 5,0 2-7-3,0-2-1-2,0 0-2 3,10 1 0 0,6-2 5-2,2-2-4 2,2 1 0 0,-6-6 3 0,-1-6-2-1,-1-3 2 0,-5 0-3 0,3-6-5 2,-2 5 0-2,-1-3 4-1,-1-1-4 3,1 0 2-1,-4-1-1 0,-3-5-1-2,0 0 3 2,0 0-5-1,0 0-1 0,0 0-1 0,0 0-5 1,0 0 3 1,0-2 3-3,-16-18 0 2,-9-8-2 0,-2 0 2 0,-5-2 0 0,4 2 0-1,-1 4-1 0,2 4-1 1,4 3 1-2,2 4-1 3,1 5 0-2,7 2-1 1,9 3 2 0,1 0-1-3,3 3 0 4,0 0 2-1,0 0 3 0,0 0 0-2,0 0 3 2,0 0 0 1,3 17-4-2,11 9-1-1,9-2 3 2,-4 8 4 0,3-7 7-2,0 3 3 2,-1-5 2 0,0-2-6 0,-2 2 1 0,1-2 4-2,-4-4-3 2,-8-7 2 0,1-5-1 1,-2-5 2-4,1 0-1 3,5 0 0 0,10-2-12 0,2-28-1-2,-5-14-2 2,4 3 1 0,-9 0 3 0,1 6 5-2,-6 5-10 2,-3 4 2 0,1 3-4-2,-3 6-2 2,3 10 0-1,-6-1-18 2,12 6-73-4,0 2-58 4,-8 0-88-2,5 0-329 2</inkml:trace>
    </iact:actionData>
  </iact:action>
  <iact:action type="add" startTime="16348">
    <iact:property name="dataType"/>
    <iact:actionData xml:id="d5">
      <inkml:trace xmlns:inkml="http://www.w3.org/2003/InkML" xml:id="stk5" contextRef="#ctx0" brushRef="#br1">14458 4232 181 0,'0'0'237'8,"0"0"-97"0,0 0 27-2,0 0-42 1,0 0-8 3,0 0-38-4,0 0-29 0,23-3-20 2,-18 3 9 0,-3 0 0 1,7 0-1-4,-4 17-6 3,6 11-14 0,2 2-3-2,2 2 4 2,-2-1-1 0,3 0 3 0,0 3-4-2,0 0 1 2,1 4-6 0,-11-4 2 0,-2 3-5 2,5-3-4-5,-9-3-2 2,4 3-2 2,0-4 2-4,-4 1 1 3,0 2 6 1,0 2 2-2,0-2-3-1,0 4-2 2,0 0-4 1,0 4-2-2,0-5 0 0,-7-4 0 0,-3-4 0 2,7-8-1-2,2-1 1 0,-2-4 2 0,0 2-1 2,-6 2 2-2,5 9-1 0,-6 2-1 1,0 4 0 0,2-6 1 0,0-12-3-2,6-3 0 2,-1-8-1-1,3-2 1 2,-3-3 0-2,-1 0-1 0,4 0 0 0,0 0 1 1,0 0 0-1,0 0 0 0,0 0-2 2,-4 0 1-2,-5-6 1 0,-7-22 0 1,-1-8 0 0,-9-6 0-1,5 2-1 0,-2 4 1 2,9 8-1-2,3 7-4 2,3 8 3-4,-1 1 0 2,2 2 2 1,-2-1-2 0,3-1 0 0,1 0 0-1,3 7-3 0,-1 2 1 1,3 3 4-1,0 0 1 0,0 0 2 2,0 0 2-2,0 20-4 0,0 8 1 1,0 2-1 0,3 2 2-1,7-3 3 0,2-2 1 1,-3 2 5 0,2-4 1 0,5 0 6-2,0-2 3 2,0-6 1 0,-4-8 0 0,-1 1 2-2,-2-7 3 2,0-1-5 0,1 1-6 0,4-3-1-2,5 3-3 2,1 0-5 0,1 0 6 0,-1 0 0 0,0-3 2-2,0 0-6 3,8 0-5-1,1-30-2-3,7-5-2 4,3-8 3-2,-2 3-4 1,-1 3 4-2,-7 12 1 2,-9 10-4 0,-5 10 2 0,-10 5 2-2,-5 0-5 2,0 0-5 0,0 0-12 0,0 0-62-2,0 0-74 3,-5 0-84-2,-10 1-76 1</inkml:trace>
    </iact:actionData>
  </iact:action>
  <iact:action type="add" startTime="21902">
    <iact:property name="dataType"/>
    <iact:actionData xml:id="d6">
      <inkml:trace xmlns:inkml="http://www.w3.org/2003/InkML" xml:id="stk6" contextRef="#ctx0" brushRef="#br0">6099 5735 539 0,'0'0'284'8,"0"0"-163"0,0 0-60-2,0 0-36 3,0 0-16-3,0 0 4 2,0 0 10-2,0-3 18 2,0 3 15 0,0 0-3 0,0 0 2-2,0 0 9 2,0 0-7 0,0 0-9 1,0 0-15-4,0 0-14 3,0 0-12 0,0 0-1 0,0 0-5-2,0 0 0 2,0 0 2 0,0 0 5 1,0 0 12-4,0 0 1 3,0 3 2 0,0 6-17 0,0 2-3-2,0-4-2 2,0 0-1 0,0-4 2 0,0 2-2-2,0-1 5 2,0-2-4 0,0 1 1 0,0-3 3-2,0 0-4 2,0 3 4 0,0-3 0 0,0 0-2-2,0 0 9 2,0 3-2 0,0 3-3 1,0 5 1-4,0 3-7 3,0-4 2 0,0 5 1 0,2 0-2-2,3-5 1 2,-5-3 0 0,0 3-1 0,0 1-2-1,0 0 2 0,0 1-2 1,0 2 3 0,0 0 4-2,0-5 7 2,0 4-3 0,0-1-2 2,0-2-3-6,4 5 0 5,-2 0 0-2,1-2 1 2,1 4 3-4,-1-6-2 4,0-3-1-2,0 0-1 2,1-1 0-4,-1 3 0 3,1-2 2 0,3 4 1 1,2-1 0-3,1-2 1 1,3 3 2 2,0 1-3-2,-1-2 0-1,4 1-2 3,0-7 1-2,4 1-2 0,5 1-1 1,11-7-1 0,-3 7 2 0,5-4-1 1,-2 0 3-4,5-3 1 2,-5 0 0 2,-3 0-2-1,2 2-1-2,0 2 3 2,3-2-3 0,5 1 1-1,6 0 1 0,2 2 4 1,3 1-1-1,-1-4-2 2,-2 2-6-3,6-4 4 2,-1 0-4 0,4 0 1 0,-10 0-2-3,-3 0 1 4,-4 0 5-1,-2 3 2-3,2-1-10 3,2 1 0 0,-1 2 0 0,4-5 0 1,-3 0 0-4,5 0 0 4,0 0 0-1,0 0 0-1,-3 0 0 1,-4 0 0 0,-2 0 0-1,-2 0 0 2,-1 0 0-3,-5 0 0 1,5 0 0 1,-2 0 0 0,3 0 0-2,2 0 0 2,-1 0 0 0,1 0 0 1,-5 0 0-4,3 0 0 3,-1 0 0 0,-2 0 0-2,9 0 0 2,-1 0 0 0,-5 0 0 0,6 0 0 0,-6 0 0-1,6 0 0 0,-6 0 0 0,7 0 0 2,-2 0 0-2,-4 0 0-1,4 0 0 3,-4 0 0 1,-3-3 0-6,3 1 0 4,4 2 0 0,-1 0 0 0,1 0 0-2,2 0 0 2,0-3 0 0,2 3 0 0,9 0 0-3,4 0 0 4,2 0 0-1,7 0 0 0,1 0 0-2,1 0 0 2,-3 0 0 0,-1 0 0-1,-10 0 0 0,-5 0 0 1,-2 0 0 0,-5 0 0-1,4 0 0 0,2 0 0 2,7 0 0-2,5 0 0 2,3 0 0-4,-1-5 0 3,-2-1 0 0,-4 6 0-1,-4 0 0 0,-2 0 0 1,-2 0 0 0,5 0 0-1,-1 0 0 0,1 0 0 1,-2 0 0 0,1 2 0-2,-4 5 0 1,-4-2 0 2,-4 0 0-1,-8 2 0 0,0-6 0-2,-5 3 0 2,-4-2 0 0,1 2 0 0,1-4 0-2,4 0 0 1,3 0 0 2,5 0 0-1,-3 0 0-2,-2 0 0 2,0 0 0 0,-3 0 0 0,5 2 0-2,-5 2 0 2,4-1 0 0,-4 1 0 0,-3 0 0-2,7-2 0 1,-10 1 0 2,1 1 0-3,4 1 0 2,-5 0 0 0,-1 2 0 0,2-3 0 0,-5 5 0-3,3-1 0 3,-3-1 0 1,-2 3 0-2,-1 1 0 0,-3 4 0 1,-2-2 0 0,1 7 0-3,-5-1 0 4,-2 4 0-1,-3-3 0 0,1-3 0 0,-4-6 0-2,0-8 0 1,-3-3 0 2,0 0 0-2,0 0 0 0,1 0 0 1,-1 0 0 0,3 0 0 0,-3 0 0-2,0 0 0 2,0 0 0 0,0-3 0-3,0 0 0 3,0 3 0 0,0 0 0 1,0 0 0-1,0 0 0-2,0 0 0 1,0 0 0 2,0-6 0-1,0-5 0-2,9-10 0 2,-5-9 0 0,6-4 0-2,1 4 0 2,-4 3 0 1,2 3 0-2,-5 7 0 2,-1 3 0-4,1 7 0 3,-1 1 0 0,-3 2 0-1,0 4 0 0,0 0 0 1,0 0 0 1,6 0 0-2,4 0 0 0,6-2 0 0,14 2 0 2,1 0 0-2,6 0 0-1,6 0 0 3,-3 0 0-2,1-4 0 1,4 4 0-2,-6 0 0 2,4 0 0 0,-2 0 0 0,-1 0 0-2,8 0 0 2,-7 0 0 0,-1 0 0 0,1 0 0-2,-5 0 0 2,5 0 0 0,-1 0 0-2,7 0 0 3,5 0 0 0,-3 0 0-3,3 0 0 2,2 0 0-1,0 0 0-1,-1 0 0 3,-2 0 0-1,-2 0 0-2,-4 0 0 3,-3 0 0-2,-1 0 0 2,-3 0 0-4,-4 0 0 2,-2 0 0 2,5 0 0-2,-7 0 0 1,0 4 0-1,4 2 0 2,-11 0 0-2,4-3 0-1,2-1 0 2,2 4 0 1,5-4 0-4,2 5 0 3,-5-6 0 0,6 3 0 1,-7-4 0-2,4 3 0-1,1-3 0 2,-1 0 0 0,-1 0 0 1,1 0 0-4,-3 0 0 3,-5 0 0 0,-2 2 0-2,0 1 0 1,2 1 0 2,-4-3 0-1,5 2 0-2,-1-3 0 3,-8 0 0-2,8 0 0 2,-4 0 0-4,-1 0 0 3,5 0 0 0,5 0 0 0,1 0 0-2,-4 0 0 3,-1 0 0-1,-4 0 0-1,1 0 0 1,3 0 0-3,0-3 0 4,3-15 0-1,0 1 0-1,2-2 0 0,-5 1 0 0,3 1 0 2,-7 0 0-3,-2-3 0 2,-3 3 0-1,-7 0 0 2,0 1 0-2,0-2 0 0,-2 2 0 1,-7 1 0 0,8-2 0 0,-8 7 0-2,-4 4-22 2,0 3-27-1,0 3-23 2,0 0-26-4,0 0-70 3,-13 0-88 1,-3 0-115-3</inkml:trace>
    </iact:actionData>
  </iact:action>
  <iact:action type="add" startTime="36832">
    <iact:property name="dataType"/>
    <iact:actionData xml:id="d7">
      <inkml:trace xmlns:inkml="http://www.w3.org/2003/InkML" xml:id="stk7" contextRef="#ctx0" brushRef="#br1">5965 12269 336 0,'0'0'201'7,"0"0"-42"2,0 0-18-1,0 0-23-2,0 0-69 2,0 0-3-1,0 0 11 1,5-13 1-2,-5 13-4 3,0 0-1-2,0 0-4 1,0 0-8-2,0 0-13 2,0 0-16 0,0 0-9 1,0 0 1-4,0 0-1 3,-12 0 0 0,5 0 1 0,-3 0-2-1,-1 0 6 0,3 0-1 2,-4 0 9-2,2 0 4-1,-3 0-5 2,0 0 1 0,0 5-7 0,-3 0-2-2,4 1-6 2,-1 0 2 0,6-1-2 0,-6 1 0-2,7-2-1 2,-4 0 5 0,0 2 11 0,0-1-6-1,3 4 7 0,-7 2-8 1,0 1-5 0,1 1 1-1,-3 2-1 0,4-6-1 2,5-8-3-2,3 3 1-1,4-4-2 2,0 0 2 0,0 3-1 0,-5 2 2-2,-3 7-1 4,-2 8 5-4,-3-3 3 3,1 2-2-3,-1-1-7 2,0-1 1 0,7-2 1 0,-1-3-2-3,1-5 2 3,2 6-2 1,1 0 4-2,-2-1 1 0,3 1 8 1,-4 1-1 0,6 3-4 0,-5 3-3-3,2 0-1 4,-1 2 0-2,1 1-3 2,2 3 4-4,-4-5-4 4,5 3 2-1,0-5-1 0,0-1 2-3,0 2 1 3,0 6 1 0,0-6-1 0,0 2 5-1,0 1-4 1,0-4 3 0,0 1-8 0,0 0 1-2,0-3 0 2,0-4 0 2,0-1-2-4,0 3 2 0,0-5 4 2,0 7-1 0,0 3 1 0,0-1 1-2,9 7-4 2,-2-9 1 0,6 2 0 0,-5-2 1-2,5-6 10 1,0 3-9 2,1 0-1-2,7 1 2-1,-8-2-7 2,3-1 6 0,-2-4 3 1,-1 1 0-3,6-6-3 1,-5-1-1 2,2 1-1-2,8 1-3 0,-10-4 2 0,3 2-2 1,7-2 1 0,-6 0-2-2,0 0 1 3,2 0-1-2,0 0 0 2,1 0-1-4,-2 0 2 3,-5 0-1 0,5 0 0 1,-2-2 2-4,-7-5-2 3,6 2 0 0,-5-2 0 1,2 0 0-3,0-3-1 1,1 3 0 2,1-4 1-1,1-1-1-3,-3 1 0 3,0 0 2 1,1-1-2-2,-1-1 1 0,3-7-1 1,-1 1-1-1,1-4 2 2,4-1-1-3,-7 8 1 1,-7 5 0 2,-2 3 0-1,0 6-1-2,1-8 2 1,-4 3-2 1,2-8-1 0,7-2 2-1,-2 1-3 0,-3-7 2 2,0 0 1-2,-1-2 0-1,2 3-1 2,0-3 1 0,-2 0-1 0,-1-4 2-2,-3-2-2 3,0-3 0-1,0-5-2 0,0-7 2-3,0-4 0 3,0-1 1 1,0 3 0-2,-3 1-2-1,-7 10 2 2,-3 5 0 1,1 2-1-1,-1 4-1-1,0 0-2 1,-6 0 0-1,2 3 1 1,-3 4-1-2,-4 2-1 3,1 4-1-2,3-2 1 1,-2 4-1-2,3-2-8 2,-1 0-20 0,0 2-43 0,-1 0-22-3,3-1-39 3,16 12-79 1,2 0-270-1</inkml:trace>
    </iact:actionData>
  </iact:action>
  <iact:action type="add" startTime="42734">
    <iact:property name="dataType"/>
    <iact:actionData xml:id="d8">
      <inkml:trace xmlns:inkml="http://www.w3.org/2003/InkML" xml:id="stk8" contextRef="#ctx0" brushRef="#br2">24145 4940 185 0,'0'0'265'8,"0"0"-82"-1,0 0 14 4,0 0-59-7,0 0-28 3,0 0-22 1,0 0-14 0,39-39-8-2,-39 39 5 2,0 0-13 0,0 0-14 0,0 9-13-2,-7 16-1 2,-17 10-8 0,-8 11-10 1,-5 1-3-4,5-2-5 3,1-5 0 0,3-3-2 0,8-3 1 2,7-10 1-5,8-7 11 3,5-4 0 0,0-5-2-2,0-1 7 1,0 2-5 2,28 2-6-1,10-2-3-2,2-4-2 2,4-5 0-1,-4 0-1 1,-1 0 0-2,-1 0-1 4,1-11 0-4,-7-6 1 3,-4 4-2-4,-11-2 0 4,3 5 1-2,-7-5-2 1,-2 0 0-1,-1-4 0 0,0-6 0 1,-1-7 0 1,-2-7 0-3,-6-5 0 2,-1-1-1 0,0 2-1-1,0 4 2 1,0 10-2-1,0 4-1 0,-14 3 3 2,-12 2 0-3,1-2 1 2,-7-1 4 0,3 1-4 0,-3 0-1-2,5 2 0 2,1 0 1 1,-1 3 2-2,10 0-3-1,-2 2 0 2,5 2 1 0,-4-4-1 0,5 0 1-1,-3-5 3-1,9 0 0 3,3-5-1-1,4-5 5-2,0 2 2 2,0-11 3 0,7 0 11-1,22-5-4 0,3-5-1 0,11 1-6 2,11 6-7-1,1 1-3-3,3 13-3 3,-3 6-1 1,2 14-18-2,-2 10-58-1,-6 0-91 2,-40 10-94 1,-2 18-344-2</inkml:trace>
    </iact:actionData>
  </iact:action>
  <iact:action type="add" startTime="43770">
    <iact:property name="dataType"/>
    <iact:actionData xml:id="d9">
      <inkml:trace xmlns:inkml="http://www.w3.org/2003/InkML" xml:id="stk9" contextRef="#ctx0" brushRef="#br2">24877 4389 139 0,'0'0'225'8,"0"0"-205"-3,0 0-20 3,0 0-43 0,0 0-133 0,0 0 64-2,-24-11 112 3,24 11 197-1,0-3 55-1,0 3 19-1,0 0-97 2,0 0-56 0,0 0-39 0,0 0-22-2,0 0-12 2,0 0 1 0,0 0-9 0,0 0-16-2,0-20-10 2,0-11-8 0,0-6 10 0,0-7 1-2,4 1 1 2,9 4 6 0,0 2-1 0,2 4 0-1,1-1-13 2,-3 10-2-2,-3 3-4 3,-7 7-1-6,1 9 4 4,5 2-3 1,-5 3 4-2,6 0-1-1,0 0 12 3,6 20 13-2,-1 22-15 1,1 3-5-2,-2-1-3 2,1-4-3 0,-4-8-1 0,-1-8-2-3,-4-1-7 4,-4-1-20-2,-2-1-29 1,0 0-28-1,0-14-69 1,0 0-155 0</inkml:trace>
    </iact:actionData>
  </iact:action>
  <iact:action type="add" startTime="44484">
    <iact:property name="dataType"/>
    <iact:actionData xml:id="d10">
      <inkml:trace xmlns:inkml="http://www.w3.org/2003/InkML" xml:id="stk10" contextRef="#ctx0" brushRef="#br2">25089 5449 31 0,'0'0'476'6,"0"0"-313"3,0 0-29-5,0 0-53 4,0 0-14 0,0 0-33 0,0 0 45-2,65 17-6 2,-40-54-20 0,1-17-7 0,-1-8-4-1,-1-15-9 0,-1-11-15 1,-5-8-8 0,-7 9-6-2,-11 15-3 2,0 15-1 0,0 20-3 0,0 18-3-2,-4 11-4 2,-6 4-6 0,0 4-6 0,2 0 22-2,-2 14 14 2,0 20 2 0,1 6-3 0,2 5 5-2,4-1-6 2,3 7 2 0,0 0 2 0,0-4 1-2,0 4 8 2,0-4-7 1,10 2-7-2,11-9-1-1,5-4-1 2,-3-11 5 2,-3-9-10-3,-7-4-2-2,-2-10-2 4,-9-2-6-1,3 0-34 0,5 0-59-3,-10 0-66 3,3 0-340 0</inkml:trace>
    </iact:actionData>
  </iact:action>
  <iact:action type="add" startTime="45570">
    <iact:property name="dataType"/>
    <iact:actionData xml:id="d11">
      <inkml:trace xmlns:inkml="http://www.w3.org/2003/InkML" xml:id="stk11" contextRef="#ctx0" brushRef="#br2">25751 4807 554 0,'0'0'350'7,"0"0"-140"-1,0 0-41 2,0 0-35 0,0 0-40 0,0 0-18-2,0 0-11 2,141-30-7 1,-92 25-8-2,5-2-7-1,-1 2-14 2,-6 5-19 0,-12 0-6 0,-16 0-4-2,-14 0-6 2,-5 0-39 0,0 0-85 0,-13 8-102-2,-7 1-106 2,-6 2-751 0</inkml:trace>
    </iact:actionData>
  </iact:action>
  <iact:action type="add" startTime="45842">
    <iact:property name="dataType"/>
    <iact:actionData xml:id="d12">
      <inkml:trace xmlns:inkml="http://www.w3.org/2003/InkML" xml:id="stk12" contextRef="#ctx0" brushRef="#br2">25788 4928 895 0,'0'0'230'7,"0"0"-81"1,0 0-27-3,0 0-46 2,0 0-1 1,0 0 5-1,123-22-24 0,-86 20-22 1,-5 2-6 0,2-3-12 0,-2 0-16-2,2 3 0 4,-5-5-24-4,8-2-75 0,-6 5-86 2,-26-1-139 0</inkml:trace>
    </iact:actionData>
  </iact:action>
  <iact:action type="add" startTime="46254">
    <iact:property name="dataType"/>
    <iact:actionData xml:id="d13">
      <inkml:trace xmlns:inkml="http://www.w3.org/2003/InkML" xml:id="stk13" contextRef="#ctx0" brushRef="#br2">27346 3273 543 0,'0'0'202'5,"0"0"-81"3,0 0-35-2,0 0-16 2,0 0-25 0,0 0-14 0,-152-58-1-2,101 58-7 2,0 0 5 0,0 16-7 0,2 12 2-2,6 6 4 2,2 14 2 0,5 2-4 0,5 9-3-2,7 3-11 2,8 6-4 1,7 11 5 0,2-1 6-5,7 3 7 5,0-5 3-2,0 1-4 1,0-5 2-2,0 4-4 2,0 1-4 0,7 1-3 1,2 3 2-3,2-2-8 1,1 0-5 2,-11-7-1-2,-1-4-1-1,0-8-1 3,0-13-1-2,0-10 0 2,-14-18-3-3,-9-6-1 1,-5-9-2 2,-1-4 3-2,-1 0-6-1,-1 0 0 2,5 0-1 0,9 0 0 0,1 0-1-2,9 0 8 3,7 0-4-2,0 0 7 2,0 0 0-4,0 0 6 3,0 3 0 0,13 14 3 1,7 8-8-3,3 11 1 2,0 7 2-1,-2 7-1 2,3 6 8-3,0 12 0 2,-4 5-3 0,0 9 2 0,-4 4-5-2,-7 5 6 2,-1 4-1 0,-5 8-1 0,-3 2-1-2,5 5-1 2,-2-4 5 0,5-7 0 0,0-9 4-2,5-8-4 2,0-7 25 0,1-4-13-1,4-7-4 0,0-13-9 1,6-13-6 0,0-9-4 0,10-7 5-1,8-10-5 0,-2-7 0 2,-7-5-1-2,-5 0-4 0,-11 0-11 1,-14 0-20-1,-3 0-41 1,0 0-87-3,0 0-150 4</inkml:trace>
    </iact:actionData>
  </iact:action>
  <iact:action type="add" startTime="47670">
    <iact:property name="dataType"/>
    <iact:actionData xml:id="d14">
      <inkml:trace xmlns:inkml="http://www.w3.org/2003/InkML" xml:id="stk14" contextRef="#ctx0" brushRef="#br2">27715 3647 709 0,'0'0'248'9,"0"0"-97"-4,0 0-54 3,0 0-45-1,0 0-20 1,0 0 4-2,0 0-9 2,150-131-8 1,-130 85-7-2,-3 4-8-1,-2 0 0 2,-6 5-4 0,-2 12 0-2,-4 11 1 2,-3 11-1 0,0 3 1 0,0 0-1 0,0 0 1-2,0 9 21 2,0 22-9 0,0 10-2-2,0 14 1 2,0 9-2 0,0 12 3 2,0 11 5-1,0 4-2-3,0 1-5 2,0-11 14 1,0-10-1-2,0-17 3 0,1-14-5 0,8-8-7 1,-6-15 0-1,-3-7-5-2,3-3 1 3,-3-7-3-1,0 0-8 1,0 0 0-2,0 0 0 3,0 3-2-2,0-1-5 1,0 3-6-2,-29 1 13 3,-9 0-8-1,-1-6-10-1,1 0-3 0,2 0 8 1,16 0 0 0,4 3 7-3,8-3 4 4,8 0 2-2,0 0 5 1,0 0 1-2,0 0 15 3,16 0 11-1,32 0-2 0,12 0 0 0,9-5 29-2,-1 1 10 2,-4 4-12 0,-7 0-11-1,-18 0-15 0,-15 0-12 0,-8 0-9 1,-11 0-10 0,-5 0 0-1,0 0-19 0,4 0-57 2,3 0-75-2,2-20-80-1,-6 7-85 2,-2 1-729 0</inkml:trace>
    </iact:actionData>
  </iact:action>
  <iact:action type="add" startTime="48562">
    <iact:property name="dataType"/>
    <iact:actionData xml:id="d15">
      <inkml:trace xmlns:inkml="http://www.w3.org/2003/InkML" xml:id="stk15" contextRef="#ctx0" brushRef="#br2">29462 4074 512 0,'0'0'231'8,"0"0"-65"0,0 0-65-1,0 0-58-1,0 0-21 2,0 0-4 0,0 0-13-1,-23 124-5 0,23-126 0 2,0-36 13-4,0-6 19 3,13-13-8 0,3-5-5 0,1 1-1 0,-2 6-6-2,1 9-10 2,0 21 3 0,-6 10-2-1,7 10 7 0,6 5 21 1,6 0 28 0,0 9-16 0,8 24-11-2,-5 9-10 3,-5 9-8 0,-2 7-4-2,-5-2-3 0,-1 1-4 0,1-11 0 2,-7-13-3-1,-8-10 0-3,2-14 0 2,-3-5-16 3,-4-4-37-5,0 0-83 3,0 0-120 0,0-13-189-1</inkml:trace>
    </iact:actionData>
  </iact:action>
  <iact:action type="add" startTime="49022">
    <iact:property name="dataType"/>
    <iact:actionData xml:id="d16">
      <inkml:trace xmlns:inkml="http://www.w3.org/2003/InkML" xml:id="stk16" contextRef="#ctx0" brushRef="#br2">30081 3808 555 0,'0'0'323'5,"0"0"-117"1,0 0-38 2,0 0-31 0,0 0-38-2,0 0-11 2,190-9-22 0,-138 9-27 1,0 6-1-2,-1 5-19-1,-10-2-11 2,-15-1-8 0,-16-3-6 0,-10 0-59-2,0-1-80 2,-7 4-98 0,-17-3-96 0</inkml:trace>
    </iact:actionData>
  </iact:action>
  <iact:action type="add" startTime="49268">
    <iact:property name="dataType"/>
    <iact:actionData xml:id="d17">
      <inkml:trace xmlns:inkml="http://www.w3.org/2003/InkML" xml:id="stk17" contextRef="#ctx0" brushRef="#br2">30112 4005 480 0,'0'0'353'5,"0"0"-191"3,0 0-39 1,0 0-60-4,0 0-8 3,0 0-5 0,86 0-24 0,-54 0-22-2,5 0-4 2,-1 0-29 0,4 0-58 0,-24-7-124 0,-3-1-340-2</inkml:trace>
    </iact:actionData>
  </iact:action>
  <iact:action type="add" startTime="49503">
    <iact:property name="dataType"/>
    <iact:actionData xml:id="d18">
      <inkml:trace xmlns:inkml="http://www.w3.org/2003/InkML" xml:id="stk18" contextRef="#ctx0" brushRef="#br2">30810 4158 497 0,'0'0'259'4,"0"0"-112"8,0 0-70-9,0 0-52 6,0 0 5-4,0 0 21 3,167-193-7-1,-127 120-2 1,-2-11-20 0,-4-12-4-1,-8-10-13 0,-12-4-5 1,-11 8 0-1,-3 12-4 1,0 26-25 0,-6 19-19-1,-18 21-12 2,0 17 21-4,1 7 13 3,1 0 20 0,-1 0 5-2,-1 0 1 3,-1 26 1-2,2 7 2 2,2 16 7-2,6 3 5-1,7 12 15 3,8 13 20-2,0 9-3 1,3 10 2-2,33 5 7 2,2-2-10 0,1-10 1-1,-1-7 3 1,-3-14-33 0,-3-6-11-1,-8-12-6-1,-8-5-5 2,-6-11-56 1,-5-14-64-2,-5-20-120-1,0 0-661 2</inkml:trace>
    </iact:actionData>
  </iact:action>
  <iact:action type="add" startTime="50443">
    <iact:property name="dataType"/>
    <iact:actionData xml:id="d19">
      <inkml:trace xmlns:inkml="http://www.w3.org/2003/InkML" xml:id="stk19" contextRef="#ctx0" brushRef="#br2">27881 5331 519 0,'0'0'215'5,"0"0"-32"1,0 0-54 2,0 0-50-1,0 0-17-1,0 0-12 2,-296 48-15 0,241 24-1 0,0 7-3-2,14 3-1 2,18 2-2 0,11 1 4 0,12 1-3-2,0 2 20 2,45-7 3 0,31-9 2 0,12-18-13-2,5-28-4 4,-12-26-14-3,-11-14-12 0,-17-68-11 0,-22-33 0 2,-15-26-2-1,-16-8 0 1,0 9-2-5,0 16-3 4,-10 32-18-1,-6 25-53 2,11 32-90-4,1 35-120 3,4 9-324 1</inkml:trace>
    </iact:actionData>
  </iact:action>
  <iact:action type="add" startTime="50942">
    <iact:property name="dataType"/>
    <iact:actionData xml:id="d20">
      <inkml:trace xmlns:inkml="http://www.w3.org/2003/InkML" xml:id="stk20" contextRef="#ctx0" brushRef="#br2">29021 6233 412 0,'0'0'219'7,"0"0"-39"-1,0 0-73 3,0 0-57-2,0 0-22 1,0 0 10-2,12-8 12 2,-10-37 17 0,9-11-16 0,-4-15-17-2,11 0-14 2,1 4-8 0,-2 16 0 0,6 15-3-1,2 14 4 0,-3 14 7 1,-5 8 6 0,0 0 0-2,-6 4 5 2,4 42-24 0,3 21-3 0,-2 4-1-2,0-1 1 2,-5-8-1 2,2-9 1-3,-7-14-3-1,-4-8-1 1,1-14-2 1,2-12-4 0,-2-5-34-1,6 0-94 1,-6-5-123-1,3-15-241 2</inkml:trace>
    </iact:actionData>
  </iact:action>
  <iact:action type="add" startTime="51408">
    <iact:property name="dataType"/>
    <iact:actionData xml:id="d21">
      <inkml:trace xmlns:inkml="http://www.w3.org/2003/InkML" xml:id="stk21" contextRef="#ctx0" brushRef="#br2">29809 5871 525 0,'0'0'253'6,"0"0"-83"1,0 0-38 2,0 0-27-4,0 0-2 3,0 0-1 0,0 0-23 0,265-72-9-2,-209 67-25 2,-11 5-11 0,-1 0-21 0,-8 0-10-1,-16 0-3 0,-10 0-20 1,-10 0-60 0,0 0-109-2,-14 0-109 3,-12 0-275-2</inkml:trace>
    </iact:actionData>
  </iact:action>
  <iact:action type="add" startTime="51736">
    <iact:property name="dataType"/>
    <iact:actionData xml:id="d22">
      <inkml:trace xmlns:inkml="http://www.w3.org/2003/InkML" xml:id="stk22" contextRef="#ctx0" brushRef="#br2">29777 6073 867 0,'0'0'185'7,"0"0"-18"1,0 0-50 0,0 0-41-2,0 0-15 2,0 0-7 0,301 14-10 0,-241-20-2-2,-4-8-11 3,5 0-13-1,-15 4-11-1,-12 1-7-1,-14 1 0 2,-17 8-20 0,-3 0-71 0,0 0-97-2,-6-5-99 2,-14 1-120 0</inkml:trace>
    </iact:actionData>
  </iact:action>
  <iact:action type="add" startTime="52006">
    <iact:property name="dataType"/>
    <iact:actionData xml:id="d23">
      <inkml:trace xmlns:inkml="http://www.w3.org/2003/InkML" xml:id="stk23" contextRef="#ctx0" brushRef="#br2">30359 5331 423 0,'0'0'284'8,"0"0"-172"-1,0 0-24 2,0 0-13-4,0 0-16 3,0 0-7 0,-184 433 11 0,142-317-6-2,7-10-16 2,4-19-13 0,-1-18-20 0,4-12-8-1,-2-12-3 0,2-12-36 2,-1-12-80-2,29-21-76-1,0 0-222 2</inkml:trace>
    </iact:actionData>
  </iact:action>
  <iact:action type="add" startTime="52362">
    <iact:property name="dataType"/>
    <iact:actionData xml:id="d24">
      <inkml:trace xmlns:inkml="http://www.w3.org/2003/InkML" xml:id="stk24" contextRef="#ctx0" brushRef="#br2">30588 6320 511 0,'0'0'232'5,"0"0"-89"1,0 0-44 2,0 0-72 0,0 0-3-2,0 0-6 2,176-250 5 0,-147 145-4 0,-9-15-5-2,0-17-9 2,-5-13-4 0,-5-9 1 0,-7 1-2-2,-3 25 0 2,0 36-16 0,0 37-3 0,0 32-13-2,-3 26-10 2,-7 2 20 0,3 10 22 1,-4 34 8-4,1 13 0 3,0 0-2 0,-6-1 0 1,3-2-1-3,-4-10 0 1,5 7-5 2,5 10 2 0,7 20 25-4,0 16 14 4,0 9 4-1,22 0 8-1,4-6-4-1,-2-16-23 2,-5-19-8 0,-4-23-10 0,-8-11-8-2,-4-6-1 2,-3 3-24 0,0 6-64 0,0-29-163-3,0 7-396 4</inkml:trace>
    </iact:actionData>
  </iact:action>
  <iact:action type="add" startTime="55352">
    <iact:property name="dataType"/>
    <iact:actionData xml:id="d25">
      <inkml:trace xmlns:inkml="http://www.w3.org/2003/InkML" xml:id="stk25" contextRef="#ctx0" brushRef="#br1">2788 13253 400 0,'0'0'329'7,"0"0"-154"3,0 0-39-6,0 0-46 4,0 0-36 0,0 0 8 0,0 0 29-2,687 22 2 3,-567-4-25-2,1-1-8 2,-21-7-9-2,-24-3-14-1,-26-2-7 2,-30-5-8 0,-13 0-4-2,-7 0-18 2,-23 0-7 0,-49 0-4 0,-33-20 11-2,-33-10 3 4,-18-7-3-3,-12 3 1 1,-2 8 0-1,15 6 1 0,14 19 2 2,15 1-4-3,22 0 1 1,16 0-1 1,17 0 0 0,23 5 0 0,23-2 0-2,12-3 0 1,13 0 1 3,0 2 6-3,17 9 10-1,52 3 18 2,29 3-35 0,20-5-2 0,18-9 1-2,4-3 1 2,2 0 0 0,-2 2 3 1,-14 10 6-4,-10 6 5 3,-19 1 15 0,-17-4-5 0,-33 0-1-2,-23-10 0 3,-19 1-8-2,-5-1-8 1,-8-1-7-3,-58 4-16 5,-32-2 16-3,-24-1 1 1,-14-5 0-2,-2 0-1 1,11 0-1 2,16 0 1-1,24 0 1-2,21 0 1 2,24 0-4-1,20 0-1 0,12 0-9 0,10 0-2 2,0 0 14-1,43 0 0-1,41-5 1 0,31-1-2 1,21 6 1 0,5 0 0 0,-11 0 0-2,-22 0 3 2,-29 0 4 0,-28 8 1-1,-25 1-2 0,-22-7-3 0,-4 4-3 2,-42-6-12-2,-49 0 1 0,-38 0 11 1,-14 0 1 0,-4 0 0 0,15-8-1-2,29 5 1 2,34 3 0 0,32 0-1 0,26 0 0-3,8 0 0 4,3 0 0-2,14-3 9 2,55-2-4-4,38-1-5 4,18 0-1-1,5 4 1 0,-7 2 1-2,-29 0 1 2,-31 0 2-1,-36 0 2 1,-22 0-6-1,-5 0-4 0,-31 0-17 2,-38 0-17-2,-27 0-39 0,-20 2-60 2,62 4-63-3,11 11-181 0</inkml:trace>
    </iact:actionData>
  </iact:action>
  <iact:action type="add" startTime="65272">
    <iact:property name="dataType"/>
    <iact:actionData xml:id="d26">
      <inkml:trace xmlns:inkml="http://www.w3.org/2003/InkML" xml:id="stk26" contextRef="#ctx0" brushRef="#br1">14991 14891 430 0,'0'0'286'7,"0"0"-104"2,0 0-83-1,0 0-46-2,0 0-19 2,0 0 5-1,0 0 12 2,-40-5-15-4,12 5 1 3,-1 0-14 1,2 0-7-2,-1 0-7-1,-4 0 2 2,5 0-5 0,1 0 0 0,3 0-3-2,-2 0 5 2,0 0 10 0,-2 0 10 0,6 8-4-2,-2 12-6 2,6-1-8 0,-3 1-3 0,5-3-5-2,-1 3 3 3,3-1 1-2,3 4 1-1,-3 2 2 2,0-3-4 2,-2-2-3-3,2-1-1 1,3-1 2-2,-3-1-1 2,3-1-2 0,6 1 1-1,-2 7 2 0,1 0 0 1,1 1 2 0,4 3 5-2,0-2 1 2,0-4 1 1,0 3-6-2,0-3-2 0,0 8 0 1,0 0-1 0,12 2 0-1,1-5 1-1,1-2 0 2,2-6-1 1,2-4 5-2,2 0-1 1,0-2 5-2,6 4-7 3,0 0 5-2,5 3-7 1,2 5-1-1,-1-6 0 0,4 7 1 1,0-3 0-2,-4-7 1 2,-4-5-1 0,-1-5 2 1,0 0-3-4,-7-4 0 3,6 4 0 0,-4 5-1-1,-2 3-1 2,-1 1 2-4,1-5-2 4,-7 2 0-2,-1-9 0 2,4-3 0-4,3 0 1 4,2 0-2-2,2 0 2 2,1-17-2-3,-4-6 1 1,5 1 0 1,-9-1 0 0,4-8 1-2,-4 1-1 2,0-4 0 0,0-9 0 0,-8 2 0-1,1-4-1 1,-9-2 2-1,0-2-2 2,0-11 0-3,0 2 1 2,-17 0 1-1,-12-2-1 2,1 7 0-4,-7 5 0 3,1 5 0 0,-4 4-2 0,6 6 2-1,3 4 0 1,0 10-1 0,3 2-4-2,1 6-15 3,5 1-24-2,-8 3-38 1,8 1-47 0,-7 6-46-2,16 0-99 3,1 0-431-2</inkml:trace>
    </iact:actionData>
  </iact:action>
  <iact:action type="add" startTime="66938">
    <iact:property name="dataType"/>
    <iact:actionData xml:id="d27">
      <inkml:trace xmlns:inkml="http://www.w3.org/2003/InkML" xml:id="stk27" contextRef="#ctx0" brushRef="#br1">14880 14768 272 0,'0'0'238'6,"0"0"-75"1,0 0-31 2,0 0-73-2,0 0-2-1,0 0-17 2,0 0-11 0,-6 92-2 0,6-89 4 0,0-3 12-2,0 0 19 2,0 0 3 0,0 0 5-2,0 0-7 2,0 0-21 0,0 0-22 0,0-11-8-1,0-26-11 0,0-16 3 1,0-12-1 0,0-2 4-2,0-9-5 5,0-6 2-5,0 1 1 2,0 4 2-3,0 8-1 3,6 7 0 0,-3 8-6 0,1 7 4-2,-1 10-2 2,-3 7-1 0,0 1 3 0,0 13-4-2,0 4 0 3,0 7-1-2,0 5 1 1,0 0 1-2,0 0 0 2,0 0 2 0,0 0 5 0,0 0 5-2,-3 0 0 2,-13 22-2 1,-4 6-6-2,-5 9 1-1,5 0-4 2,-3 0-1 0,2-9 0 0,5-4-1 1,3-1 1-4,3-4 0 3,6-4-1 0,-2-5 2-2,3-7-2 3,3-3 0-2,0 0 0 2,0 0 1-4,0 0 0 3,0 0-1 0,0 0 2 0,9-20-2-2,11-10-1 2,6-10 0 1,3-7 1-2,0-4 0-1,-1 1 2 4,-1 10-2-3,-14 9-1 3,2 14 1-5,-11 9 0 2,-4 3 0 1,0 5 2 1,5 0 0-5,-1 0 2 5,8 27 4-2,4 15-3 3,1 12 5-5,6-4 9 2,-5 1-1 2,-3-6 0 0,0-8-3-4,-3-7-6 4,-8-13-6-2,5-5-3 1,-9-9 0-2,1-3-1 2,2 0-7-1,1 0-4 2,-4 0-9-4,0-3-28 3,0-14-31 0,0-3-42 0,0 10-70-2,-8 6-271 3</inkml:trace>
    </iact:actionData>
  </iact:action>
  <iact:action type="add" startTime="71452">
    <iact:property name="dataType"/>
    <iact:actionData xml:id="d28">
      <inkml:trace xmlns:inkml="http://www.w3.org/2003/InkML" xml:id="stk28" contextRef="#ctx0" brushRef="#br1">14703 17581 222 0,'19'-5'230'8,"-10"5"-44"0,-1 0 13-3,2 0-60 4,3 0-47-2,-1 0-23 1,7-4 11-2,-5 1-6 2,1-2 2 0,-6 0-10 0,-4-2-11-2,-2 7-4 3,-3 0-20-2,0 0-10 2,0-2 2-4,0-2-12 3,-6 2-9 0,-34-9 3 0,-11 2 2-2,-1 1-6 2,0 4 0 0,4-1 0 0,3 5-1-2,6 0 1 4,3 0-1-4,7 0 1 3,5 0 0-4,11 0-1 3,6 0 0 0,7 0 1 1,0-5 2-4,0-3 0 4,15-4 3-2,31-5 2 2,15 3 5-4,6 6 14 3,5 6 12 0,1 2-11 0,-5 0-6-1,-3 0-5 0,-10 0-2 2,-10 0-2-2,-15 0-1 0,-9 0-3 1,-13 0 4-1,-8 2-1 2,0 0-4-3,0 4-3 1,0 1-5 2,-33 0-2-1,-22 5 2-2,-16-12 3 2,-6 0-3-1,-4 0-3 2,1 0 2-4,8 0 0 4,6 0-1-2,10 0 0 2,10 0 0-3,12 5 1 1,11 1-1 2,11-6-1-2,10 0-1 0,-1 0 0 1,3 0 2-1,0 0-1 1,0 0 0-2,0 0 2 2,29 0 1 0,16 0 1 0,14 0 0-2,8 0 1 3,7 0-1-2,-2 0-1 2,-4 0 4-3,-11 2-3 1,-7-2 1 2,-16 4-1-2,-7-4-1 0,-14 0 1 0,-13 1-1 1,0-1 1 0,0 7-1-1,-1 3-1 0,-45 2-2 1,-21 3 2 1,-7-4 0-2,-3-5-1 1,5 2 2 1,11-8-1-1,4 0 0-4,17 0 0 5,9 0 1-2,11 0-1 2,11 0 2-4,5 0-1 3,4 0 1 0,0 0 2 0,36 0 1-2,25 0-2 2,20-5 1 0,2-2-3-1,-6 7 3-1,-17 0 4 3,-16 0 0-2,-19 0 1 2,-14 0-5-3,-6 0-3 2,-5 0-5 1,0 0-7-2,0 0-24-1,-38 0-62 3,-17 0-47-3,20 0-107 1,2 7-28 1</inkml:trace>
    </iact:actionData>
  </iact:action>
  <iact:action type="add" startTime="80186">
    <iact:property name="dataType"/>
    <iact:actionData xml:id="d29">
      <inkml:trace xmlns:inkml="http://www.w3.org/2003/InkML" xml:id="stk29" contextRef="#ctx0" brushRef="#br1">5951 14911 316 0,'0'0'464'9,"0"0"-267"-3,0 0-86 1,0 0-30 1,0 0-37-1,0 0-7 1,0 0 31-2,19-64 0 3,-19 64-4-2,-40 39 3 2,-6 8-13-4,-8 10-14 3,1 0-18 0,5-5-10 0,7-3-3-1,9-13-3 2,12-17-2-3,13-7 4 2,7-10 1-2,0-2 5 3,14 0 17-2,47-37 1 1,16-12-31-2,3-3 0 3,-11 10 2-1,-21 14-3-1,-16 14 10 1,-20 14 3-1,-12 0-4 1,0 0-2 0,0 3 2-2,-12 42-1 2,-28 17 5 0,-13 13-5 0,7-5-3-2,0-16 3 2,8-15-1 0,15-13 4 0,13-17-4-2,5-9-6 2,5 0 0 0,10-15-1 0,48-37 0-2,26-25 0 2,16-8 0 0,-2 10 1 0,-22 24-1-2,-29 26 0 2,-30 22 3 0,-17 3-1 0,0 26-2-2,-27 37-10 2,-27 11 10 1,-7 8 0-2,-1-15 1-1,5-11 1 2,14-10-1 0,18-13 3 0,12-18 0-2,10-13 3 1,3-2-4 1,16-2 0 0,45-38-3-2,23-12-3 2,0 5 2 0,-11 10 2 0,-34 18-1-2,-22 16 1 3,-17 3-1-2,0 0 0 1,-13 40-4-2,-30 17-5 3,-17 9 9-2,7-1 1 4,-1-14 0-4,10-9 4 1,21-17-4 0,6-14 2-1,14-7 1-3,3-4-3 4,7-10-2-1,56-40 1 1,21-17 0-1,20-4-1 0,-11 9 1 2,-22 26 0-2,-28 19 0 0,-30 14 2 1,-13 3-1-1,0 3-1-1,-20 46-13 3,-32 20 9-2,-13 16 4 1,-2-3 2-1,3-7 0 1,18-21 3 0,15-13 3 0,15-21 3 0,9-11 0-2,7-9-5 3,0 0-1-3,13 0-4 2,21 0-1-1,3-9-27 1,-11-8-26 0,-21 0-63 0,-5-2-88-2,0 11-107 1,-8 5-794 2</inkml:trace>
    </iact:actionData>
  </iact:action>
  <iact:action type="add" startTime="82474">
    <iact:property name="dataType"/>
    <iact:actionData xml:id="d30">
      <inkml:trace xmlns:inkml="http://www.w3.org/2003/InkML" xml:id="stk30" contextRef="#ctx0" brushRef="#br1">3982 13934 217 0,'0'0'445'7,"0"0"-168"1,0 0-126 0,0 0-37-2,0 0-15 2,0 0-20-2,0 0-22 2,0-34-10 0,-6 44 3 0,-14 27-1-2,-10 14-9 2,-9 3 2 0,1 1-14 0,2-1-5-1,-1-12-5 1,10-12-9-1,11-10-4 1,9-13 1-2,7-7-6 2,0 0-3 1,0 0 3-4,36-40 4 3,31-16 4 0,9-9-4 0,6 6 0 0,-6 8 8-2,-16 17 0 4,-20 14 10-3,-19 12-7 0,-11 5-6 0,-10 3 3 2,0 0 5-1,0 51 1-1,-26 19-6-1,-12 23-12 2,-1-6 3 0,4-15-3-1,5-17 3 1,11-24 6-1,12-21-3 1,7-10-5-1,0 0-1 0,14-19-8 0,43-34 7 1,27-18 1-2,16-5 5 2,-5 12-3 0,-24 21 1 0,-24 24 1 0,-27 16-3-1,-20 3 5 1,0 32-6 0,-29 46 0 1,-26 17-3-4,-12 7 1 3,-2-14 2 0,12-21 0-2,17-14 0 2,9-20 3 0,18-14 6 0,12-13 6-2,1-6-11 2,0-2-4 0,40-41-4-1,21-4 4-1,6 1 3 2,-22 19-3 1,-19 16 1-1,-20 11 5 1,-6 0-6-4,0 22 0 3,-23 40-17-1,-18 15 15 2,-8 4 1-4,5-12 1 3,8-12 0 0,6-13 2-1,8-7 3 1,10-20-4-1,11-6 6 2,1-11-7-1,0 0 0-3,4-15-5 4,32-32 5-2,5 0 2 1,-8-1-2-1,-7 17-1 0,-13 14-1 1,-8 9 2-1,-5 8-9 0,0 0 0 2,0 0-12-1,-21 17 0 0,-19 22 10-3,-15 14 11 3,10 4 1 1,1-1 3-3,8-8-2 2,13-11 3 0,6-15-3 0,12-8 2-2,5-11-4 2,0-3-7 0,0 0 3 0,18 0-8-3,2 0-2 4,-16 0-20-1,-4 0-37 0,0 0-56 0,0 0-39-3,0 0-149 4</inkml:trace>
    </iact:actionData>
  </iact:action>
  <iact:action type="add" startTime="85076">
    <iact:property name="dataType"/>
    <iact:actionData xml:id="d31">
      <inkml:trace xmlns:inkml="http://www.w3.org/2003/InkML" xml:id="stk31" contextRef="#ctx0" brushRef="#br0">5616 13989 378 0,'0'0'267'6,"0"0"-50"2,0 0-58 0,0 0-63 0,0 0-21-2,0 0-25 2,13 0-7-1,-13-3-9 1,3 3-7-2,-3-3 4 2,0 3-7 0,0 0-12 0,0-2-5-1,-9 0 0 0,-14-5 23 1,-5 5-13 0,-3 2-2-2,3 0-1 2,-2 0-2 0,3 0 5 0,3 0 4-2,-1 0-2 2,6 9-6 0,-1 1-2 0,4 2-4-2,3-2 0 2,6 7 3 0,-3 3 8 0,-1 9 5 0,3 10-5-2,-1 6 4 2,-7 5-7 0,0-1-4-1,-4-2-6 0,5-6-3 2,-2-11-2-2,3-6 0-1,5-7 0 3,3-3 1-1,6-2 0-1,-3-4 1-1,3 3 9 2,0 5-2 0,0 5-1 1,0 4-2-4,0 0-4 3,0 3-2 0,3-2 3 0,7-4-3-2,6-2 1 2,-1-3 4 1,5-4 0-2,6 1 4 0,2-5-4 0,8 2 0 2,-3 1-2-2,5-1-2-1,-5 4 1 3,-5-8 1-1,4 3-3 0,-5-8 1-2,-1-2-1 2,5 0 0 0,2 0-1 0,-3 0 2-3,4-6-3 3,-1-7 4 1,-10 0-3 1,3 2 1-6,-4 0 0 4,-2 1 0 0,4-3 1 0,-4-1-2-1,5-4 0 0,-1-11-1 1,-1-13-1-1,2-4 3-1,-6-4-1 2,-2 3 1 0,-4 8-1 0,-7 2 0-2,-2 6 1 3,-4 0 0-2,5-6-1 2,-5 3 0-4,0 1-1 3,0-4 2 0,0 4 0 0,0-1 0-1,0 0 0 0,0 1 0 2,-5 4-2-2,-5 1 2 0,-7 4-2 0,1 3 2 2,-1 5-1-2,-9-1 0-1,-5 0 1 2,-2-3 0 1,-4 3 0-1,0 0 0-2,3 3 0 3,1 5 0-2,0 4 1 1,10 5 0-1,-8 0 2 1,8 0-3-1,-2 0 1 1,-1 0 0-2,-3 0 4 1,0 14 0 1,-3 3 1 1,2 7 1-3,1 3-3 1,1 1 2 1,4 3-1 1,3 0 2-3,5 0-6 2,8 0 5 2,3-1-2-4,5 1 1 0,0 3-4 4,0 3 0-4,11 2-1 2,16-2 0-3,-1-4-3 3,0-9-1 1,-7-3-1-1,-7-8-11-2,-8-3-18 2,5-3-36 0,-6-3-36 0,-3 2-20-2,0-6-79 1,0 0-99 2</inkml:trace>
    </iact:actionData>
  </iact:action>
  <iact:action type="add" startTime="87018">
    <iact:property name="dataType"/>
    <iact:actionData xml:id="d32">
      <inkml:trace xmlns:inkml="http://www.w3.org/2003/InkML" xml:id="stk32" contextRef="#ctx0" brushRef="#br0">5359 14965 72 0,'0'0'139'7,"0"0"41"0,0 0 7 2,0 0 5-3,0 0-50 3,0 0-51-4,0 0-1 3,9-17-3 0,-5 17-14 1,-4 0-9-4,0 0-6 3,0 0-17 0,0 0-10 0,0 22-14-1,0 0-6 0,-10 3 1 1,-4 1-6 0,-2 2-3-2,0 4-2 2,-2-2 2 0,8 4 2 0,-3-4 1-2,0-2 4 2,3 1-1 2,-3 1 5-2,1 4-1-3,-1 0 0 2,2 6-2 2,-1-2-1-1,-8 8 2-2,4 1-7 2,0-4 2 1,3 7-2-2,-3 3 0-1,0 3 2 2,3 4 11 0,3-1-5 0,1 0 3-2,2-3-7 2,-2 1-1 0,1-9-5 0,0-1 1-1,4-6-2 0,0-3-1 1,-1-8 1 0,5-4-2-2,0-4 3 1,0-2 5 1,0 9 5 0,0 4-2-2,0 3-7 3,0 4-1-2,0-3 0 1,0-7 1 0,0-5-4-1,0-8 5 1,0 0-4 0,0-7 4-3,0-2-4 3,0-8 4 1,0 0-2-2,0 0-1-1,0 0-2 3,0 4 0-2,-3-1 1 2,2 7 0-4,1-5-1 3,-3-3 1 1,3-2-2-2,0 0 0 0,0 0 0 1,0 0-3-1,0 0-4 1,-9 0 1-1,2-5-13 0,-9-29 9 3,-9-13 8-3,1-7 0-1,-4-2-7 2,4-4-2 0,5 7 2 0,6 5 2-2,1 6 4 2,5 9-1 0,-2 6 3 1,8 5 0-4,1 9 2 4,0 4-1-1,0 4 0-1,0 5 2-1,0 0-1 3,0 0 2-1,-3 0 5-1,3 0 2-1,0 2 5 3,0 28 14-1,0 14-25-2,16-6 0 1,1 6 1 1,-2-8 8-1,-2 1-1 2,3-4-2-3,-5-8-2 2,2 0 1 0,2-1 5 1,-4-11 1-4,0-2 1 5,-4-3-4-4,2-1 7 1,-7-7 3-1,3 5 0 3,-1-5-4-1,8 0 2 0,5 0 0-2,6 0-15 2,9-24 0 2,4-13-2-4,5-15 1 0,1-5-2 2,-9 13 3 0,-8 10 0 0,-9 9 0 0,-4 12-4 0,-11 6 1-2,2 5-2 4,-3-1-3-6,0-5-37 4,0-6-62 0,0-8-50-1,0 13-50-1,0 0-125 3</inkml:trace>
    </iact:actionData>
  </iact:action>
  <iact:action type="add" startTime="95599">
    <iact:property name="dataType"/>
    <iact:actionData xml:id="d33">
      <inkml:trace xmlns:inkml="http://www.w3.org/2003/InkML" xml:id="stk33" contextRef="#ctx0" brushRef="#br0">13752 16574 277 0,'0'0'348'6,"0"0"-173"1,0 0-81 1,0 0-14-1,0 0-37 1,0 0-5-2,7-56 27 2,9 14-21 0,-6-3-14-2,11-5-3 2,-4-1-7 0,-1 1-4 1,4 5 0-4,-4 2-2 3,2 13 2 0,5-2 7 0,0 2-6 1,5-2-6-4,1 0-5 4,3 0-1-2,2 4-3 0,-5 7 1 0,0 11 4 3,-1 7 10-3,-2 3 12-2,0 0-10 4,-1 0-8-2,2 0-4 1,-7 0-1-2,5 12-6 3,-5 1 0-2,1 7-1 2,-2 3 3-4,2 4 0 3,-6 10-1 0,1 2-1 0,-3 10 2-2,-6 1-2 3,2-5 0-2,-2-1-1 1,0 5 1-1,-4-10 2 0,0 3 0 2,-3-5-1-2,3-10-1-1,-3 3 0 2,0-6 2 0,0-3 0 1,0-12 2-3,0 4-3 2,0-5 0-1,0-8 0 1,0 0 0-2,0 0-1 2,0 0 0 0,0 0 0 0,0 0 0-2,0 0-3 2,0 0 2 0,0 0-6 1,-20 0 3-3,-9-26 3 1,1-10 1 2,-4 3-9-1,5-1 4-2,2 7-11 2,2 14 7 1,10-1-4-2,7 8 6 1,5 6 5-2,1 0 2 2,0 0 1 0,0 0 0-2,0 0 8 3,0 0 8-2,0 0 5 2,0 0-5-4,0 13-12 3,0 11-1 0,15-1 2 0,4 4 11-1,5 0 10 0,2-3 7 1,-6-3 7 0,3-2-12-3,-3 1 4 4,1-3-10-1,-5-12-3 0,-8 0 3-2,1-5-9 2,1 0-5 0,3 0-7 0,8-2-2-2,6-26 0 1,2-1 0 2,-4-4-1-1,-2 7-2-2,-3-4-8 1,-7 5-45 2,0-12-24-1,-11 0-51-2,-2 29-85 1,0-1-199 2</inkml:trace>
    </iact:actionData>
  </iact:action>
  <iact:action type="add" startTime="96830">
    <iact:property name="dataType"/>
    <iact:actionData xml:id="d34">
      <inkml:trace xmlns:inkml="http://www.w3.org/2003/InkML" xml:id="stk34" contextRef="#ctx0" brushRef="#br0">13619 16288 241 0,'0'0'420'8,"0"0"-215"-4,0 0-92 3,0 0-34 1,0 0-23-2,0 0-14 2,0 0 2 0,20 230 2 0,-17-204-1-2,4 0 17 2,-4-17-4 0,7 1-2 0,-4 1-19-2,4-5 6 2,-5-3-14 0,6-1-6 0,1-2-2-1,7 0-12 0,8 0-7 1,11-28-2 0,-5-6 0-2,3-2 2 2,-12 11 0 0,-4 5-2 0,-13 8-1-2,-1 7-6 2,-6 5-31 0,0 0-54 0,0 0-87-2,0 0-170 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10:03.1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5877">
    <iact:property name="dataType"/>
    <iact:actionData xml:id="d0">
      <inkml:trace xmlns:inkml="http://www.w3.org/2003/InkML" xml:id="stk0" contextRef="#ctx0" brushRef="#br0">4103 5174 851 0,'0'0'160'51,"0"0"-99"-51,0 0-10 0,0 0-32 1,0 0-5-1,0 0 19 0,0 0 24 3,-145-12 2 2,90 12 4 2,-6 8-20 3,-5 9-12-4,8-2-14 0,-1 2-9 3,8-4-6-1,11-4-1-1,12-1-1-1,12-8 1 3,8 0 0-2,8 0-1-1,0 0 4 2,0 0 37 0,31 0 47 0,27-6-56 1,26-13-23-2,12 4-1 1,1 10 11 3,3 5 8-5,-8 0 10-2,-8 0-11 3,-12 0-8 3,-14 0-8-4,-19 0-1 1,-16 0 3 1,-14 0-2 0,-9 0-6 0,0 0-4-3,-7 0-4 4,-57 0-9 1,-33 0 13-5,-20 0 4 3,5 0-2-1,19 0 2 2,13 0-3-2,27 0 2-1,18 0-3 3,10 0 2 0,14 0-2-2,11 0 3-2,0 0-3 3,0 0-2 0,0 0 2 2,27 0-42-5,13 0-68 2,-19 5-91 1,-5 7-156-2</inkml:trace>
    </iact:actionData>
  </iact:action>
  <iact:action type="add" startTime="6643">
    <iact:property name="dataType"/>
    <iact:actionData xml:id="d1">
      <inkml:trace xmlns:inkml="http://www.w3.org/2003/InkML" xml:id="stk1" contextRef="#ctx0" brushRef="#br0">3994 5266 360 0,'0'0'377'24,"0"0"-220"-24,0 0-36 0,0 0-7 5,0 0-54 1,0 0-15 2,6 62 18 1,-6-25-10-2,0 8-16 2,0 8-7-3,0 8-4 1,0 7-4 1,0 4-2-1,0-1 1 1,0-4-5-1,0-6-2 3,0-12-2-5,0-9-4 2,0-6 0 3,0-3-1-3,0-5 1-1,-3-5-4 2,0-2-1 1,-1-7 0-2,1-4 0-1,3-4-3 2,0-4 0 3,0 0-1-5,0 0-1-1,0 0 1 3,0 0 0 0,-5 0-4 0,-3 0 3-2,-8-7 0 2,-5-15 2 0,-3-9 0 0,-7-3 0-2,-2-2 0 2,0 3-2 2,5-1-2-2,-1 4-7-3,3 4 0 3,11 3 3 0,1 3 2-1,5 7-2 1,9-2 8-2,0 4 0 5,0 5 3-6,0 2 3 2,0 4 0 0,0 0 13 0,0 0 2 4,0 0 1-5,0 0-1 0,0 0 2 2,10 21-7 0,17 7-14 2,-3 6 8-6,-4 1 6 5,7 0-4 0,-4 5-1-4,-3-9 4 2,0-4 0 1,-4-10 4 0,-8-4-7-2,-1-9-1 1,-4-4 1 2,0 0 6-2,7 0-7-1,3 0-1 2,11-17-1 4,8-11-8-4,-7-5 5-5,5-4 9 4,-4 3 10 3,-5-6-5 0,2 8-8-7,-4 4-7 5,-11 11-5 0,1 5 0 0,-9 9-1-2,0 3-1 2,0 0-44 2,0 0-96-4,0 0-95 2,-3 3-120-2</inkml:trace>
    </iact:actionData>
  </iact:action>
  <iact:action type="add" startTime="9147">
    <iact:property name="dataType"/>
    <iact:actionData xml:id="d2">
      <inkml:trace xmlns:inkml="http://www.w3.org/2003/InkML" xml:id="stk2" contextRef="#ctx0" brushRef="#br0">9288 6129 123 0,'0'0'193'11,"0"0"-58"-3,0 0-35-6,0 0-2 8,0 0 53-4,0 0 5 2,0 0-22-2,-3 0-12 4,3 0-23-3,0 2-7 0,0 16-24-1,0 7-27 2,0 7-1 2,-5 8-4-3,2 4-5-1,3-2-6 1,0-1-7 3,0-5-1-4,0-5-2 0,0-8-2 2,0-8 8 2,0-5 0-3,13-1 7-1,2-4-9 6,11-5-6-7,3 0 0 4,6 0-1-4,5 0 1 3,7 0 3 1,-1 0 1-3,8 0 6 1,5-7 3 0,2 0-9 1,7-1-4 0,5-1-2-1,-5 4 3 0,1-4 3 1,-5 7-1 0,-1-1 3-1,-3 1-8 1,9-2-11-1,3-2 0 0,8 1 0 1,-2-4 0-1,5-4 0 1,8-1 0 0,-1-6 0-1,6-3 0 0,-11 1 0 2,2 0 0-2,-7 4 0 1,-9 7 0 0,-2 3 0-1,-3 4 0 1,-4 4 0-1,2 0 0 1,-5 0 0-1,-4 0 0 0,-1 0 0 0,-8 0 0 1,1 0 0-1,3 0 0 1,4 0 0-1,-2-1 0 0,9-6 0 1,-7 4 0-1,2-2 0 1,5 0 0-1,-7 1 0 2,-5 2 0-1,-7 2 0-1,-6-3 0 0,-4 0 0 0,-14 3 0 1,-4 0 0-1,-5 0 0 1,-6 0 0-1,-3 0 0 1,0 0 0-2,0 0 0 2,0 0 0 0,0 0 0 4,0 0 0-10,0 0 0 9,0 0 0-5,0 0 0 1,0 0 0 0,0 0 0 0,0 0 0 1,0 0 0 0,0 0 0-3,0 0 0 4,0-8 0-2,0-6 0 1,0-9 0-1,0-5 0 1,-6 0 0 0,-1 6 0 3,7 7 0-7,-3 7 0 5,3 3 0-3,0-1 0 1,-3-8-10 0,3-6-54 1,-5-6-29 2,0-4-40-3,-3-4-63 1,5 21-112-1,3 4-427-1</inkml:trace>
    </iact:actionData>
  </iact:action>
  <iact:action type="add" startTime="15130">
    <iact:property name="dataType"/>
    <iact:actionData xml:id="d3">
      <inkml:trace xmlns:inkml="http://www.w3.org/2003/InkML" xml:id="stk3" contextRef="#ctx0" brushRef="#br0">7086 10112 313 0,'0'8'532'8,"0"-6"-370"-1,0-2-68 0,0 0-1-1,0 0-41 5,4 0 12-5,5 0 26 0,4 0-18 1,6 0-26 4,10 0 0-5,1 0-8 2,11 0-11 0,7 0-4-1,1 0 1 1,3 0 1-2,5 0 0 1,-1-2-2 0,-1-6 0 1,-1 1-3 0,2-1-8 0,1-1-3-1,2 1 2 1,-4 1-2-1,5-1 1 0,1 1 2 1,-2 1-2 1,-2 1 0 0,-4-4 2-5,-5 3-1 9,4 0 1-10,-4-2-8 2,6 1 3 5,-8-3 1-3,2 2-4 1,-3 2 3-1,-5-2 4 1,1 3 2-1,-5-3 1 1,-1 4 0-1,-6 1-1 1,-4 3-5-1,-12 0-3 2,-6 0-2 0,-4 0-1 0,-3 0-2-6,0 0 0 5,0 0-2-2,0 0-9 2,0 0-30 0,0 8-23 0,-16 21-44 0,-1 7-50 0,9-21-51 1,5 1-158-1</inkml:trace>
    </iact:actionData>
  </iact:action>
  <iact:action type="add" startTime="16141">
    <iact:property name="dataType"/>
    <iact:actionData xml:id="d4">
      <inkml:trace xmlns:inkml="http://www.w3.org/2003/InkML" xml:id="stk4" contextRef="#ctx0" brushRef="#br0">12626 9962 589 0,'0'0'258'9,"0"0"-111"-3,0 0-15 3,0 0-22-3,0 0-16 2,0 0-26 0,0 0-25 0,39-5-1 0,-6 5-9-2,8 0-4 2,5 0-2 1,11 0-7-2,4 0-1 0,-2 0-5 1,2 0 11-1,0 0-4 0,-5 0 4 1,4 0-7-2,1 0-2 5,5 0-7-4,4 0-5 2,1 0 2-5,6-8-4 4,0-5 2-2,-9 2 4 3,-6 5 7 1,-5 4-1-5,-7-1-1 1,-6 3-3 2,-1 0 1 2,-2 0-7-2,-5 0 0-3,0 0-4 2,-4 0 0 2,-3 0 3 0,-3 0-3-5,-8 0 0 4,-1 3 0 3,-10 3-1-3,-4-4-1-5,-3-2-11 5,0 0-37 4,0 0-65-8,0 0-96 3,-10-2-127 1,-7-11-623-1</inkml:trace>
    </iact:actionData>
  </iact:action>
  <iact:action type="add" startTime="17199">
    <iact:property name="dataType"/>
    <iact:actionData xml:id="d5">
      <inkml:trace xmlns:inkml="http://www.w3.org/2003/InkML" xml:id="stk5" contextRef="#ctx0" brushRef="#br0">18033 10122 444 0,'0'0'152'10,"0"0"-5"-4,0 0-18 0,0 0-41 3,0 0-15-2,0 0 17 1,0 0-5-1,-18 0-20-1,18 0-8 2,18 0 12 0,18-10-11-1,7 7-8 1,5-3-9 0,9-2-6 6,6-1-12-14,1-2-5 9,3-1 0-2,4 7 3 4,-1-1-2-8,1 6-3 6,5 0-2-2,0 0-7 3,-4 0-4-4,1 0-1 2,-5 0 0-1,-3 0-1 1,-10-5 1 0,-3-4-1 1,2 3 0-3,-3 0-1 1,-2 6 1 2,2 0 2-5,-6 0-1 7,7 0 4-3,-6 0-2-4,1 0 4 3,0 0-4 1,-6 0 5 1,-8 0-2-4,-4 0 3 3,-4 0-3 0,-5 0 1 0,5 0-5 1,0 0 4-1,2 0-1-1,5 0 0 1,6-5 6-4,-5-3-1 4,5-4-2 1,-5-2-3-1,-5 3-3-2,-5 2-2 1,-10 4 0 1,-7 0 1 1,-3 2-1 0,-3 3-1-1,4 0-3 0,-4 0-7 0,0 0-16-6,0 0-14 6,3 0-2 0,0 0 11 0,1 0 15 1,8 0 7-1,-4 0-31 1,1 0-22 1,-2 0-43-10,-7 0-56 9,0 0-113 0</inkml:trace>
    </iact:actionData>
  </iact:action>
  <iact:action type="add" startTime="20463">
    <iact:property name="dataType"/>
    <iact:actionData xml:id="d6">
      <inkml:trace xmlns:inkml="http://www.w3.org/2003/InkML" xml:id="stk6" contextRef="#ctx0" brushRef="#br0">6246 12236 187 0,'0'0'204'11,"0"0"-52"-4,0 0 20 3,0 0-23-9,0 0 2 7,0 0-39 0,0 0-11 0,-37 3-22 0,37-3-17 3,3 0 0-3,23 0-6-7,1 0 3 9,11 0-8-1,5 0-13 0,7 0-2-7,3 0-2 11,2 0-6-4,9-7 0-6,-4-1-1 4,-1-1-3 3,2-1-6-1,0 0 8-4,1 5-5 2,-2-3-7 3,-1 1-3-2,5 0 4 1,-9 4 0-8,1-2-2 7,-2 3 2 2,-10-5 1-1,-4 5-3-5,-4-2 1 3,1 2-4 4,-8-1-2-2,0 0-4-6,-3 3 3 4,-2-3 0 2,-5 3 1 2,-6 0-8-9,-1 0 0 7,-6 0 0 0,-6 0 0 0,3 0 0-2,1 0 0 1,-4 0 0 2,0 0 0-10,0 0 0 8,0 0 0 2,0 0 0-2,0 0 0 2,0 0 0-8,0 0 0 6,0 0 0-1,0 0 0 1,0 0 0 1,0 0 0 0,0 0 0 2,0 0-74-10,0 0-71 7,0 0-145 2,0 0-264-1</inkml:trace>
    </iact:actionData>
  </iact:action>
  <iact:action type="add" startTime="21695">
    <iact:property name="dataType"/>
    <iact:actionData xml:id="d7">
      <inkml:trace xmlns:inkml="http://www.w3.org/2003/InkML" xml:id="stk7" contextRef="#ctx0" brushRef="#br0">13248 12104 705 0,'0'0'221'13,"0"0"-75"-4,0 0-45-9,0 0-31 9,0 0-11 0,0 0 5 0,11 9-10-7,-2-9 2 7,4 1 5 0,3 5-7 1,7 0-5-8,10-1 6 6,1-2-18 3,8-3 1 0,10 0-7-11,5 0-4 11,3 0-2 1,4 0-2-12,0 0 3 10,9-3-5 0,-7 3 3-7,4 0-1 6,-9 0-2 1,-9 0 6-7,0 0 0 5,-9 0-25 1,-5 6-2 3,-7-3 0-12,-2 0 0 10,-6-3 0-1,1 0 0 2,3 0 0-8,-1 0 0 5,-2 0 0 2,-3 0 0-6,2 0 0 3,-7 0 0 4,-9 0 0-7,2 0 0 3,-9 0 0 4,0 0 0-8,0 0 0 4,0 0 0 2,-29 0-74 0,-25 0-50-4,-17 0-62 3,36 0-116 1,-1 0-417 2</inkml:trace>
    </iact:actionData>
  </iact:action>
  <iact:action type="add" startTime="24799">
    <iact:property name="dataType"/>
    <iact:actionData xml:id="d8">
      <inkml:trace xmlns:inkml="http://www.w3.org/2003/InkML" xml:id="stk8" contextRef="#ctx0" brushRef="#br0">7870 14166 364 0,'0'15'207'10,"0"-5"-6"0,0-2-59 0,0-4-35-9,0-1-25 6,0-3 11 1,0 0 1 2,0 0 0-1,0 0-11-7,0 0-15 7,0 0-21 1,0 0-14 3,0 0-4-13,0 0 0 7,14 0 3 1,17 0-5-1,12 0-7 2,10 0 9-2,15-3 4 1,4-11 0 1,8-7 0 3,-8 4-1-12,-4 1-3 8,-8 2 1 2,-9 3-7-2,-12 5-5-3,-7 1-8 2,-8 3-3 3,-1-2-3-1,-11 1-4-6,1 0 1 6,-10 0 0-2,-3 3-1 1,0 0 0 1,0 0 1 2,0 0-1-11,0 0-4 9,0 0-7-1,0 0-25 1,0 0-39 3,0 0-49-12,-3 0-90 8,-13 9-187 0</inkml:trace>
    </iact:actionData>
  </iact:action>
  <iact:action type="add" startTime="26001">
    <iact:property name="dataType"/>
    <iact:actionData xml:id="d9">
      <inkml:trace xmlns:inkml="http://www.w3.org/2003/InkML" xml:id="stk9" contextRef="#ctx0" brushRef="#br0">14710 14230 323 0,'0'0'256'11,"0"0"-26"-4,0 0-53 3,0 0-16-9,0 0-49 7,0 0-18 0,41 6-9 0,-18-6-22 2,6 4-12 1,-1-4-7-10,5 3 10 9,9-3-8-1,0 2-13 3,15-2-10-12,2 0 0 9,18 0 1-2,2 0 7 3,10 0 5 3,1-15-2-13,-6 8 5 9,-10-1-12 2,-5 1-6-10,-15 5 0 12,-8-1-7-12,-9-1-7 7,-10 4-3 3,-11 0-1 1,-1 0 1-12,-2 0-4 10,-9 0 5 3,5 0-3-13,-6 0-2 10,-3 0 0 2,0 0 0-12,0 0-2 12,0 0-24-10,0 0-39 9,-12 0-66-1,-29 0-84-7,21 0-101 9,-7 0-665-11</inkml:trace>
    </iact:actionData>
  </iact:action>
  <iact:action type="add" startTime="29545">
    <iact:property name="dataType"/>
    <iact:actionData xml:id="d10">
      <inkml:trace xmlns:inkml="http://www.w3.org/2003/InkML" xml:id="stk10" contextRef="#ctx0" brushRef="#br0">6252 16417 274 0,'0'0'228'12,"0"0"-97"-3,0 0-5 31,0 0-41-40,0 0-23 1,0 0 19-1,0 0 9 0,0-45-5 0,3 45 11 10,1 0-7 0,-1 0-7-9,-3 0-17 9,0 0-15 0,0 0-13-1,0 0 7-8,0 26-1 10,0 13-24 1,3-3 0-12,5 4 4 7,-3-9-4 3,0-1-2 0,3-12 4-7,-6-4-6 4,1-6-1 3,0-5 1 0,-3-3-5-8,4 0-5 6,-1 0-1 1,0 0 5 0,0 0-1 4,7 0 3-13,4 0 6 9,12 0 1 2,12 0-9-10,6 0 8 9,-1 0 7 0,3 0-4-8,1 0-1 8,1 0-3 1,5 0-4-8,4-3-3 6,-5-5 0 2,0 2-9-7,3-2 0 5,-7 3 0-5,4 1 0 4,0 0 0 4,2 2 0-9,3 2 0 5,-5 0 0 4,-9-3 0-8,-8 3 0 5,-9 0 0 4,-7 0 0-13,-7 0 0 11,-2 0 0-9,-4 0 0 8,-2 0 0 4,5 0 0-14,-5 0 0 10,3 0 0 2,-1 0 0-11,1 0 0 10,-4 0 0-9,2 0 0 7,0 0 0 2,1 0 0-7,-2-12 0 5,4-1 0 4,2-9 0-13,1-4 0 12,-3 1 0-10,-4-3 0 10,0 0 0-8,-1-3 0 7,-3-3 0-7,5-4 0 5,-5 1 0 4,0 8 0-13,0 15 0 11,0 12 0 2,0 2-52-13,0 22-86 12,1 9-128-11,6 11-307 13</inkml:trace>
    </iact:actionData>
  </iact:action>
  <iact:action type="add" startTime="31127">
    <iact:property name="dataType"/>
    <iact:actionData xml:id="d11">
      <inkml:trace xmlns:inkml="http://www.w3.org/2003/InkML" xml:id="stk11" contextRef="#ctx0" brushRef="#br0">14441 16285 667 0,'0'0'228'12,"0"0"-63"-4,0 0-28 1,0 0-52-7,0 0-26 9,0 0-25 1,0 0-7-12,52 109-2 10,-46-77 2 4,-6-7-8-14,3-3 1 11,-3-2-3-11,7-15 5 11,-4 5-5 0,-3-8 0 0,7 1-9-11,-4-3 1 11,1 0 2-9,3 0 2 7,9 0 9 2,3 0-3-9,6 0-10 7,7 0 6 1,-3 0-5-7,3 0 4 6,1 0-4 3,2 0-4 1,5 0-1-13,10-3 2 11,-4 1 0-8,-1-1 9 5,0-1-1 5,3 1 1-13,-8 0 2 12,4 1-2-8,-4 2-10 4,0 0 0 4,0-5-1-10,-1 5-3 11,5 0 0-11,-1 0 0 8,1 0-2 3,-4-6 0-13,-5 6 2 12,-3 0-1-10,-7 0 0 9,-2 0 0 2,1 0 1-13,-2 6-2 12,-2-1 1-8,4 3 0 4,-6-4-1-4,0-4 0 5,2 3-1 3,-5-3 1-9,-2 0 1 6,-5 2 0 4,-3-2-1-13,-2 0 1 12,-3 0-1-10,0 0 0 8,0 3 0 2,0-3 0-11,0 0 0 13,0 0 0-13,0 0-2 10,0 0 1 1,0-5-1-12,0-35 2 12,3-17 1-9,-2-4 1 8,2-1-2-8,-3 9 0 7,0 18 0 6,0 17-2-16,0 11-4 4,0 7-19 5,0 0-47 2,0 0-42 1,0 12-50-12,-4 0-152 12,-2 9-801-10</inkml:trace>
    </iact:actionData>
  </iact:action>
  <iact:action type="add" startTime="33334">
    <iact:property name="dataType"/>
    <iact:actionData xml:id="d12">
      <inkml:trace xmlns:inkml="http://www.w3.org/2003/InkML" xml:id="stk12" contextRef="#ctx0" brushRef="#br1">7628 16313 139 0,'0'0'563'13,"0"0"-380"-13,0 0-41 10,0 0-22 2,0 0-31-12,0 0-25 9,20 59-8 1,-20-17-14 0,0 0-8-10,0-5-4 13,0-9-6-1,0-5 0-12,0-18-5 9,0-5-2 2,0 0-1-10,6 0 2 8,8 0 6 1,7 0-7-1,15 0-10-7,10 0-4 6,8 0 8 4,7-14 6-10,8-3 7 18,1 4-1-20,-9 6 4 3,0 7-1 6,-5 0-4 2,-2 0-3-7,5 0-4 3,-1 0 0 5,9 0-4-9,0 0 1 5,-2 0-2 3,0 0-6-8,-17-3 6 5,-6 1 4 1,-12-3-3 2,-6 5-3-8,-13 0-1 8,-2 0-1 1,1 0-2-12,0 0 2 14,-2 0-2-14,3 0 2 12,-2 0 0-10,-5 0-1 8,1 0-1 1,-1 0-2-8,-4 0-2 7,3-12-1 3,-3-13-3-13,0-15-1 13,0-13 3-13,0-7-3 14,0 6-2-11,0 10-8 6,0 11-28 3,0 11-36-12,0 12-41 13,0 10-87-11,0 0-111 7</inkml:trace>
    </iact:actionData>
  </iact:action>
  <iact:action type="add" startTime="34563">
    <iact:property name="dataType"/>
    <iact:actionData xml:id="d13">
      <inkml:trace xmlns:inkml="http://www.w3.org/2003/InkML" xml:id="stk13" contextRef="#ctx0" brushRef="#br1">13077 16100 596 0,'0'0'246'12,"0"0"-96"-2,0 0-51-10,0 0-16 10,0 0-29 0,0 0-26-9,0 0 20 9,26 185 12 0,-25-151 0-8,2-15-18 7,-3-2-1 4,6-14-13-2,-6-3-9-11,3 0-14 14,-3 0-3-13,0 4 2 12,7-3 3-13,3 5 19 10,5 6-6 2,5-7-13-11,2 1 2 10,4 0 2 0,6-6-6-11,7 0 0 13,12 0-1-12,-1 0 2 11,7 0-2 1,4-9 4-13,-2 1-1 14,1-1 5-14,-2 4 0 13,5 5 1-9,1 0 0 9,1 0-2-13,-4 0-6 12,-6 0-2-8,-3 0 0 7,-5 0-1-8,-9-4 0 8,-2 4-1 5,-9-1 0-16,-6 1 0 4,-8 0 1 7,0 0 0 2,-7 0-1-13,-2 0 1 12,0 0-2-11,1 0 0 10,-1 0 1-8,6 0-1 9,3 0 1-8,0 0-1 6,2 0 0-5,-2 0 0 7,0 0 0-8,-7 0 0 5,-5 0-1 3,-1 0 1-12,0 0-5 10,0 0 5 4,0 0-8-14,0-12 6 12,0 0-1-9,0-1 1 7,0-11 0-7,0 3 1 8,-4-8 1 3,1-2-1-14,-3 3-2 14,6 3 0-14,0-3-31 15,0-6-65-14,0 3-34 12,25-2-35-13,-14 24-99 14</inkml:trace>
    </iact:actionData>
  </iact:action>
</iact:actions>
</file>

<file path=ppt/ink/inkAction4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01:20.0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1304">
    <iact:property name="dataType"/>
    <iact:actionData xml:id="d0">
      <inkml:trace xmlns:inkml="http://www.w3.org/2003/InkML" xml:id="stk0" contextRef="#ctx0" brushRef="#br0">6528 10539 697 0,'0'0'194'31,"0"0"-57"-30,0 0-35-1,0 0-41 0,0 0-8 3,0 0 32 5,8 0 22 0,-8 0-2 0,0 0-9-2,0 0-18 2,-27 0-10 0,-22 0-13 0,-15 0-18-2,-10 0-10 2,-6 4-4 0,0 9-8 0,-1 0-4-2,1 4-6 4,7 0 1-3,2 0-4 0,4-2 2 0,7-5-4 1,7 0 0 1,12 2 0-3,14-7 0 1,11 2-1 0,11-7 1 1,5 0-1 0,0 0 0-2,0 0 0 3,28 0-3 0,33-9 4-2,26-13 2-2,20-6 0 4,8 6-2-2,-2 5 2 1,-3 5 3-1,-7 9-2 2,-19 3 8-2,-18 0-5 1,-19 0 3-2,-23 0 3 2,-11 0-1 0,-13 0-1 0,0 0-8 1,-23 0-2-4,-43 12-2 3,-31-7 2 0,-17-2 4-2,7-3-4 2,13 0 0 1,20 0 0-2,28 0 0-1,18 0 0 2,15 0 0-1,13 0 0 1,0 0 1-2,0 0 2 2,0 0 3 0,16 0-6 0,12 0 0-2,5 0 0 3,5 0 0-1,-9 0 0-1,-3 2 0 0,-15 1 0 0,-11-3 0 1,0 7-42 0,0 3-55-2,0 13-81 3,-11-15-159-1,-5 3-259-1</inkml:trace>
    </iact:actionData>
  </iact:action>
  <iact:action type="add" startTime="12324">
    <iact:property name="dataType"/>
    <iact:actionData xml:id="d1">
      <inkml:trace xmlns:inkml="http://www.w3.org/2003/InkML" xml:id="stk1" contextRef="#ctx0" brushRef="#br0">8553 11733 42 0,'0'0'512'5,"0"0"-273"3,0 0-79 0,0 0-31 0,0 0-46-2,0 0-28 2,0 0-13 1,32 11-7-2,-32-11 16-1,0 0-11 2,0 11-13 0,-28 5-12 0,-31 8-4-2,-21-2-4 2,-7-7-7 0,0-10 3 0,10-3-2 0,13-2 1 1,16 0-2-3,19 0 1 2,18 0 1-2,11 0-2 1,0 0 5 2,11 0 25-2,39-5 37 0,21-10-56 0,16-4 0 2,7 2-2-1,6 4 9-3,-3 4 9 4,-10 3 3-1,-14 4 6 0,-20 2-9-2,-22 0-1 2,-15 0-6 0,-15 0-2 0,-1 0-11 0,-7 0-7-2,-50 22-6 2,-20 3 6 0,-20 0 3-2,9-8-1 1,-5-3-2 1,22-2 1 1,12-7 0-3,25-2-1 1,14-3-1 2,16 0 1-1,4 0 2-3,0 0 1 3,32 0 7 0,34 0 8 1,24-12-18-4,7 1 5 3,0 0-4 0,-14 6 1 0,-29 5 7-1,-24-3-3 1,-20 3-2 0,-10 0-3-1,0 0-1 0,-16 0-11 1,-34 0 3 0,-17 0 8 0,-6 8 6-2,12-1-5 2,11-5 0 0,19-2-1 0,15 0 0-3,16 0-1 3,0 0 2 0,11 0 1 0,48 0 3-1,22-2-5 1,9-8-4 0,-4 3-11-1,-18 3-8-1,-23 4-20 3,-16 0-49-1,-29 0-102-1,0 0-137 1</inkml:trace>
    </iact:actionData>
  </iact:action>
  <iact:action type="add" startTime="20956">
    <iact:property name="dataType"/>
    <iact:actionData xml:id="d2">
      <inkml:trace xmlns:inkml="http://www.w3.org/2003/InkML" xml:id="stk2" contextRef="#ctx0" brushRef="#br1">6790 17396 192 0,'0'0'524'5,"0"0"-338"3,0 0-54 0,0 0-1 0,0 0-25-2,0 0-5 2,12-7-8 0,-12 7-10 0,3 0-15-2,-3 0 1 2,0 17 3 0,0 14-16 0,0 20-23-2,0 0 6 2,0-1-13 0,0-1-2 0,0-5-9-2,0-4-4 3,0-4-2-2,0-10-1 1,0-9 0 0,0-4 1-2,0-4 4 2,0-4-5 0,0 0 5-2,0 2-2 2,0-7-4 0,0 0-7 0,0 0 0-2,0 0 0 2,0 0 0 0,0 0 0 0,0 0 0-2,8 5 0 3,13 0 0-2,10 10 0 2,6-5 0-4,6-4 0 4,9 2 0-2,5-2 0 2,4 1 0-4,4-7 0 3,-1 2 0 0,-2-2 0 0,-8 0 0-1,-9 3 0 0,2-3 0 1,1 0 0 0,0 0 0-2,9 0 0 2,-1 0 0 0,11 0 0 0,2 0 0-2,2 0 0 2,3 0 0 1,3 0 0-2,-6 0 0-1,-6 0 0 3,-1 0 0-2,-3 5 0 2,0 4 0-3,-10-4 0 1,5 1 0 2,-4 0 0-2,1 3 0 0,3-9 0 0,1 0 0 2,5 0 0-2,-4 0 0-1,9 0 0 2,5 0 0 0,-1 0 0 0,0 0 0-2,2 0 0 3,-7 0 0-2,0 0 0 1,3 0 0-1,-2 0 0 2,1 0 0-2,2 0 0 1,-1 0 0-3,1 4 0 4,-12 1 0-2,1-1 0 1,-7-1 0-2,1 0 0 2,-10-3 0 0,2 5 0 1,-2-5 0-4,7 0 0 4,-2 0 0-2,8 0 0 1,11 0 0-2,-1 0 0 2,5 0 0 0,2 0 0 0,1 0 0-2,0 6 0 3,3 5 0-2,-1-5 0 2,4 3 0-4,-3-4 0 4,3-5 0-2,-8 5 0 1,5-5 0-2,-2 0 0 2,-6 0 0 1,0 0 0-2,-8 0 0-1,-2 0 0 2,2 0 0 1,-7-5 0-2,7-7 0 0,-5 10 0 0,5-1 0 1,3 0 0 0,1-2 0-2,3-1 0 3,5 0 0-2,2 1 0 2,1 2 0-4,-4 3 0 3,-7 0 0 0,-5 0 0 0,-7 0 0-2,-5 0 0 2,1 0 0 0,-5 0 0 0,-1 0 0-1,2 0 0 1,10 0 0-1,-1-3 0 1,4-1 0-2,0 4 0 2,-1 0 0 0,-2 0 0 1,-8 0 0-4,3 0 0 5,-7 0 0-4,2 0 0 3,-4 0 0-4,2 0 0 3,7 0 0 0,-7 0 0 0,1 0 0-2,2 0 0 2,-8 0 0 0,-2 0 0 0,2 0 0-2,-7 0 0 2,0 0 0 0,5 0 0 0,-3 0 0-2,2 0 0 3,-1 0 0-2,-1 0 0 2,0-5 0-4,5 1 0 4,10-4 0-2,0 7 0 2,5-3 0-3,-2 4 0 2,-6 0 0-1,-6 0 0 1,-6 0 0-2,4 0 0 2,-1 0 0 1,4 0 0-2,1-2 0-1,1 2 0 2,0 0 0 0,0 0 0 0,-1 0 0-2,-4 0 0 2,0 0 0 0,2 0 0 0,6 0 0-2,5 0 0 3,0 0 0-2,0 0 0 2,0 0 0-3,-5 0 0 1,-6 0 0 1,-3 0 0 1,-8 0 0-4,-4 0 0 4,1 0 0-1,-5 0 0 0,-2 0 0-3,5 0 0 4,-4 0 0-2,2 0 0 2,0 0 0-4,5 0 0 3,-2 6 0 0,0 3 0 0,5-5 0-2,-2 1 0 3,6 2 0-2,-5 1 0 2,1-2 0-4,-1 0 0 3,-1-1 0 0,2-5 0 0,-6 0 0-2,-2 0 0 2,-8 3 0 0,-9-3 0 0,-1 0 0-1,0 3 0 0,1-3 0 1,-4 0 0 0,4 0 0-2,-4 0 0 2,0 0 0 0,2 0 0 2,1 0 0-4,1 0 0 2,2 0 0 0,-6 0 0-1,0 0 0-1,0 0 0 2,0 0 0 0,0 0 0 0,0 0 0-3,3 0 0 4,-3 0 0 0,0 0 0-2,0-11 0-1,0-33 0 1,0-20 0 1,0-18 0 0,0-15 0-1,-3 7 0 0,-3 6 0 1,6 13 0 1,0 16 0-3,0 3 0 4,0 13 0-5,0 5 0 5,6 4 0-5,4 2 0 4,-3-1 0-2,2 9 0 1,-8 7 0-1,2 7 0 0,-3 3 0 1,5-2 0-1,-5 2 0 0,0 1 0 2,3-10 0-3,-3 7 0 3,0-2 0-4,0 1 0 3,0 6 0 1,0 0 0-1,0 23-150-2,-48 29-64 3,29-28-76-2,4 16-461 2</inkml:trace>
    </iact:actionData>
  </iact:action>
  <iact:action type="add" startTime="26934">
    <iact:property name="dataType"/>
    <iact:actionData xml:id="d3">
      <inkml:trace xmlns:inkml="http://www.w3.org/2003/InkML" xml:id="stk3" contextRef="#ctx0" brushRef="#br1">22555 16945 120 0,'-27'0'539'9,"-7"0"-319"-3,-22 0-67 4,-24 12-39-5,-29 5-33 2,-31 6-18 1,-17-2-19-2,-14 5-12 2,-6-7-16 0,6 5-8 0,15-6-6-2,19 2 0 2,26-6-1 0,30 3-1 2,24-9 1-6,27 5 2 4,21-9 5 0,9-4 9 0,3 0 9-2,74 0 52 2,56 0-56 0,60 0-20 1,39 0 3-3,18 0-2 1,-10 0-2 2,-24-4 6-2,-42-11 3-1,-37 4 2 2,-40-3 1 0,-33 9 2 0,-33-2-4-2,-23 7-2 2,-8 0-9 0,-79 0-14 1,-72 20 14-3,-77-1 10 1,-53-6-1 1,-29-13 5 0,4 0-10-1,35 0-1 0,49 0-2 1,53 7 0 1,57 10 2-1,44-5-3-3,45-12 1 4,23 5 0-2,62-5 8-1,80 0 30 2,68 0-35 0,41 0-2 0,-5 0-1-2,-30 0 1 2,-46 0 2 0,-56 0 4 1,-47 0 5-4,-39 0 12 3,-28 0-8 0,-9 15-17 0,-87 10-11-2,-47 5 11 2,-56 1-1 1,-11-6 1-2,10 1-2 1,25-7 2-1,49 6 1 1,50-5-1 0,37-9 3-3,39 2 1 3,41-8 4 0,93 3 23 0,59 3-29-2,41-11 2 3,-7 0-3-1,-31 0 2 0,-53 0 1-3,-51 0 4 3,-47 0 0 0,-41 0-4 1,-17 6-4-4,-87 13-20 4,-45 7 12-1,-49-7 8 0,-6 1-1-1,16 3-1-1,27-10 2 4,53 5 0-4,49-10 2 1,37-4 1 2,18-4 0-1,76 0 8-1,61 0 16-1,53 0-22 2,19 0 0 0,-19 0 2 0,-42 0 3-2,-56 0 11 1,-48 0 4 2,-34 0-2-2,-13 0-23 1,-78 19-15-1,-45 6 2 1,-42 5 13-1,-15-3 0 2,13-3 0-3,27 1 0 4,39-5 1-5,44-8 0 2,43-7 3 1,17 3 1 0,58-8 10 0,77 0 9-2,44 7-20 2,23-7-2-1,-18 0 2 2,-44 0 1-3,-51 0 2 3,-51 0-4-2,-34 0-3 1,-11 0-1-2,-83 25-21 1,-39 5 11 2,-41 7 11-1,2 2 0-2,25 3-2 2,29-7 2 0,51-11 0 0,35-7 2-2,28-5 2 1,0-4-4 2,48 2 0-1,16 0-41-2,-3-8-33 2,-22 1-84 0,-32-3-115 2,-7 6-335-6</inkml:trace>
    </iact:actionData>
  </iact:action>
</iact:actions>
</file>

<file path=ppt/ink/inkAction4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01:20.0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act:action type="add" startTime="8081">
    <iact:property name="dataType"/>
    <iact:actionData xml:id="d0">
      <inkml:trace xmlns:inkml="http://www.w3.org/2003/InkML" xml:id="stk0" contextRef="#ctx0" brushRef="#br0">4063 9824 204 0,'-5'0'32'31,"0"0"-28"-31,2 0-4 0,-1 0-8 0,1 0-24 5,-3 0 32 3,6 0 6-1,0 0 5 2,0 7-2-4,0-3-9 3,0-4-87 0</inkml:trace>
    </iact:actionData>
  </iact:action>
  <iact:action type="add" startTime="8231">
    <iact:property name="dataType"/>
    <iact:actionData xml:id="d1">
      <inkml:trace xmlns:inkml="http://www.w3.org/2003/InkML" xml:id="stk1" contextRef="#ctx0" brushRef="#br0">4063 9824 111 0,'-30'17'247'7,"30"-17"-144"2,0 0-30-2,0 0-15 0,0 0 12-1,0 0 45 2,0-8 11 0,0 8 12 0,0 0 10-2,0 0-18 2,0 0-24 0,0 0-29 0,0 0-12-2,0 0-12 2,0 0-15 0,0 0-1 0,0 0-1-1,0 0-7 0,0 15-8 1,0 15 4 0,0 9-10-2,0 10 2 2,0-2 2 0,0 0-7 0,0 2 0-2,0-5-8 3,-6-4 0-2,2-5-1-1,-2-3-2 2,3-4 3 0,2-6 1 0,1-4-2 0,0-9 3-2,-3-5 0 2,0-4-1 0,3 0-2-2,0 0 0 2,0 0 2 0,0 0 11 0,0 0-3 0,0 0 6-2,0 0 0 2,0 0-6 0,0 0-4 0,0 0 3-2,20 0 1 2,16 0-13 2,11 0 0-4,-2 0 0 0,11 0 0 2,4 0 0 0,4-4 0 0,-1-5 0-2,7 0 0 2,1 3 0 0,3-2 0 0,-2 0 0-1,2-1 0 0,0-4 0 1,3 4 0 0,-2-2 0-2,-5-1 0 2,1 4 0 0,-10 1 0 0,3 2 0-2,-6-3 0 2,1 3 0 0,2 1 0-2,1-1 0 2,-4-3 0 0,6 2 0 0,-7-3 0 0,-2 0 0-2,-6 4 0 2,2 0 0 0,-2 2 0 0,5 3 0-1,-1 0 0 0,7 0 0 2,-2 0 0-4,5 0 0 4,-3 0 0-2,-4 8 0 1,-2-3 0 0,-3 2 0-2,2-2 0 2,1 1 0 0,0 0 0-2,-5-5 0 2,-1 6 0 0,1-4 0 0,5-1 0 0,-1 2 0-2,-1-3 0 2,5 3 0 1,2-1 0-2,2 0 0 0,3-1 0 0,6 3 0 2,1 2 0-2,1-4 0-1,-4 2 0 2,-5 1 0 0,-4-6 0-2,-4 6 0 3,-3-1 0-2,-7-3 0 1,-1 8 0 0,1-3 0-2,-5 2 0 2,4 0 0 0,4-4 0 0,5-5 0-2,4 0 0 2,1 3 0 0,7-3 0 0,2 0 0-1,1 0 0 0,4 0 0 2,-1 0 0-2,0 0 0-1,-1 0 0 2,-1 0 0 0,-8 0 0 0,0 0 0-2,0 0 0 2,3 0 0 0,-2 0 0 1,1 0 0-4,2 0 0 3,1 0 0 0,-2 0 0 0,3 0 0-2,0 0 0 2,-7 0 0 0,7 0 0-2,-6 0 0 2,9 0 0 0,-1 0 0 0,-2 0 0 0,4 0 0-2,-7 0 0 2,2 0 0 0,-6 0 0 0,1 0 0-2,-6 0 0 2,4 0 0 0,8 0 0 0,-3 0 0-2,7 5 0 2,5 1 0 0,0 0 0 0,1 0 0-2,2-4 0 2,-6 0 0 0,7 7 0-2,-6 4 0 2,8-4 0 0,-1 9 0 1,0-5 0-2,-1-4 0-1,3-1 0 2,-9-1 0 0,3-7 0 0,-6 0 0-2,1 0 0 2,-11 0 0 0,0 0 0 0,-5 0 0-2,-3 0 0 2,-1 0 0 0,4 0 0 0,4 0 0-2,-4 0 0 2,5 0 0 0,1 0 0 0,-1 0 0-2,7 0 0 2,-1-4 0 1,-3 1 0-2,-8 3 0-1,-6 0 0 2,-8 0 0 0,1 0 0 0,-2-1 0-2,-2-3 0 2,-3 1 0 0,0-2 0 0,-2 5 0-2,3 0 0 2,4-5 0 0,0 5 0-2,4-4 0 2,-2 1 0 0,-1 3 0 0,2-5 0 0,-1-2 0-1,2 2 0 0,-4-3 0 1,2 3 0 0,-2-1 0-2,-2 3 0 2,-7-3 0 0,4 2 0-2,-3-3 0 2,-2 1 0 0,-1 1 0 0,-2-1 0 0,-5 3 0-2,2 3 0 2,-1-3 0 0,-5 3 0 0,3 0 0-2,-3 0 0 2,-5 0 0 0,2 0 0 0,-3 0 0-1,0 0 0 0,-4 0 0 2,-2-2 0-4,5 2 0 3,-8 0 0 0,5 0 0 0,-6 0 0 2,-2 0 0-5,-1 0 0 3,0 0 0 0,0 0 0-3,0 0 0 3,0 0 0 0,0-3 0 1,3 3 0-2,-3-5 0 0,0 1 0 0,4 3 0 1,-4-16 0-1,3-3 0 0,0-14 0 1,-3-13 0 1,0-7 0-2,0-8 0-1,0-3 0 2,0-3 0 1,0 4 0 0,0 10 0-5,0 18 0 4,7 12 0 0,1 14 0-1,3 7 0 0,1 3 0 2,7 0 0-2,2 52 0-1,-2 6-138 2,-13 0-95 1,-2-37-98-2,4-19-726 1</inkml:trace>
    </iact:actionData>
  </iact:action>
  <iact:action type="add" startTime="13050">
    <iact:property name="dataType"/>
    <iact:actionData xml:id="d2">
      <inkml:trace xmlns:inkml="http://www.w3.org/2003/InkML" xml:id="stk2" contextRef="#ctx0" brushRef="#br1">16754 9950 561 0,'0'0'301'6,"0"0"-142"1,0 0-41 1,0 0-22-1,0 0-23 1,0 0-17-2,13 57-18 2,-13-16 4 0,4 6-7-2,-4-3-1 3,0-2 3-2,0-5-1 2,0-4-5-4,0-5-13 3,3-2-4 1,0-7 2-2,-1-6 5-1,2-6 14 2,3-4-9 1,-7 0-2-2,5 3-4 0,2 1-4 0,2 4-4 2,8 1 3-2,-2 3 2-1,6-5-3 2,5 2 0 0,2-4-5 0,5-1 0-2,8-3 3 3,-1-1 1-2,4 0 1 4,8-3 1-7,-4 0 2 4,13 0-4 0,-2 0 3 0,2 0 2-2,0 0 2 2,1 0-8 0,-1-8-12 0,3 6 0-2,3-5 0 2,4 7 0 0,4-2 0 0,6-2 0-2,-1 2 0 2,4-1 0 0,3 1 0 0,-7-2 0-2,-1 4 0 2,-8 0 0 0,2 0 0 1,-1 0 0-4,10 0 0 3,3 0 0 0,-1 0 0 0,0 0 0-2,0 0 0 2,-1 0 0 0,-9 4 0 0,3-4 0-1,-14 5 0 0,7 1 0 1,1 0 0 0,6 1 0-2,3 6 0 2,7-3 0 0,2 4 0 2,-7-6 0-6,-3-4 0 5,-3-2 0-2,-4-2 0 3,4 0 0-6,-4 0 0 4,5 0 0 0,-2 0 0 0,-1 0 0-2,2 0 0 2,0 0 0 0,1 0 0 0,0 0 0-1,-2 0 0 0,1-2 0 1,-4-4 0 0,-6-3 0-2,-4 1 0 2,-4 0 0 0,-3 3 0 0,-1 1 0-1,-10-2 0 1,7 3 0 0,1-1 0 0,2-5 0-3,3-6 0 4,-2 2 0-2,1 1 0 2,1 7 0-4,-2 2 0 3,0 3 0 0,1 0 0 0,1 0 0-1,1 0 0 0,-3 0 0 1,-3 0 0 0,5 0 0-2,2 0 0 2,-1 0 0 0,6 0 0 0,-5 0 0-1,1 0 0 1,-7 3 0 0,2 6 0 0,-1-1 0-2,-7-6 0 1,-1-2 0 1,-6 0 0 0,4 0 0-2,4 0 0 2,1 0 0 1,5 0 0-1,-8 0 0-2,-2 0 0 2,-5 0 0-1,-6 0 0 1,2 0 0-2,3 0 0 2,-2 0 0 0,4 0 0 0,2 0 0-2,-1 0 0 2,0 0 0 0,-5 0 0 1,4 0 0-4,1 0 0 3,1 3 0 0,9 14 0 0,-3-2 0-2,4-2 0 2,-4-2 0 0,-5-5 0 0,-2 0 0-1,-5-4 0 1,-3 1 0-1,6 0 0 2,2 2 0-4,2 1 0 3,2 0 0 0,10-1 0 0,2-2 0-2,-2-3 0 2,6 0 0 0,0 0 0 1,-5 0 0-4,-8 0 0 3,-4 0 0 0,-15 0 0 0,3 0 0-2,-5 0 0 3,2 0 0-1,3 0 0-1,4 0 0 0,3 0 0 0,3 0 0 1,5 0 0 0,6 0 0-2,0 0 0 2,-6 0 0 0,-3 0 0 0,-3 0 0-2,-5 0 0 2,-3 0 0 0,-5 0 0 0,1 0 0 0,-3 0 0 1,3 0 0-2,3 0 0 2,0 0 0-3,2 0 0 1,-6 0 0 2,-1-3 0-4,2 3 0 1,-3 0 0 2,2 0 0 0,2 0 0 0,1-2 0-2,5-1 0 2,5 0 0 0,2 0 0 0,1 3 0-2,2-2 0 3,2 2 0-2,1 0 0 2,2 0 0-4,-3 0 0 3,7 0 0 0,-10 0 0 0,4 0 0-2,-5-4 0 2,-8-7 0 0,-1 0 0 0,-9 1 0-2,-6-3 0 2,-1 6 0 0,-8 3 0 0,5 2 0-2,2 2 0 2,2 0 0 0,3 0 0 0,0 0 0-2,6 0 0 2,-1 9 0 0,2-2 0 1,-4 3 0-4,-5-3 0 3,-5-4 0 0,-8 0 0 0,-2-3 0-2,-6 2 0 2,0-2 0 0,0 0 0 0,0 0 0-1,0 0 0 0,0 0 0 1,0 0 0 0,0-22 0-2,0-25 0 2,0-17 0 0,0 2 0 0,0-3 0-2,0 2 0 2,0 8-13 0,0 1-8 1,0 17-16-4,0 17-17 3,0 13-32 0,0 7-33 0,0 0-99-2,0 7-172 2</inkml:trace>
    </iact:actionData>
  </iact:action>
  <iact:action type="add" startTime="18320">
    <iact:property name="dataType"/>
    <iact:actionData xml:id="d3">
      <inkml:trace xmlns:inkml="http://www.w3.org/2003/InkML" xml:id="stk3" contextRef="#ctx0" brushRef="#br2">2366 8699 531 0,'0'0'400'6,"0"0"-280"4,0 0-41-3,0 0-27-1,0 0-21 1,0 0 12 1,0 0 9 0,-107-11 2-2,75 19-11 3,4-5-1-1,-5 7-8-1,-3 1-10 0,4 0-2 0,-7 1-3 1,5 5 6 0,-3 2-9-1,2 3 4 0,3 1-8 2,0-1-2-4,5 4-4 3,6-7 6 0,-2 1-2 0,6-3-4-1,1-6 5 0,-5 3-1 3,6 0 0 0,-3 3-9-3,-5 6 5-3,3 7-2 4,-5 2 7 0,6 4-4-2,-1 1 1 2,7 0-3 0,3-7 8 0,0-2 2 0,2 0-5-2,5-3-1 2,3 7 5 0,0-4-1-2,0-1-5 2,0 4-2 0,0 1 6 0,0 1 2 0,0 7 0 1,0 1-4-3,0 2-1 1,0 2 1 0,11-6-4 1,2 1 2 0,0-5-2 0,1 3 2-1,2-4-1-1,0-7-1 2,-1 2-3 0,8-3 5 0,-7-4-5-1,4 0 6 0,3-2 2 2,-5-3-2-2,5 3-1-1,-3 1-4 2,3 2 3 0,2-3-6-2,4 2 6 3,4-2-2-1,2-3-2-1,4-1 2 1,0-2 2-1,2-4-3 0,-3 0-1 2,-2 0 0-2,-1 6-1-1,-2-5 4 2,6-1-3 0,-1-1-1-2,1-2-2 2,4-3 0 0,5 0 0 0,-3-4 0-2,-1 0 0 2,-4 0 0 0,-2 0 0 0,-2 0 0-2,5 0 0 2,-7-4 0 0,3-9 0 0,-1 1 0-1,-6 1 0 0,-1 0 0 1,0 1 0 0,-5 3 0 0,-3-2 0-2,0 5 0 2,-4-6 0 0,0-1 0 0,7 0 0-2,-3-9 0 2,-2-3 0 1,0-3 0-4,-2-9 0 3,-1 1 0 0,5 4 0 0,-5-2 0 0,0 2 0-2,-5-4 0 2,2-6 0 0,-6-7 0-2,4-7 0 3,-1-7 0-2,-2-4 0 1,1 3 0-2,3 1 0 3,-9 4 0-2,-2 3 0 1,-1-1 0-2,0 1 0 2,0 1 0 0,0 2 0 1,-4-3 0-4,-17 5 0 3,3-3 0 0,-3 3 0 0,-5 4 0-2,3-2 0 2,3 3 0 0,-3 7 0 0,5 6 0-2,2 10 0 2,-3 4 0 0,-10 8-3 0,-11 3 0-2,-20 6-1 2,-11 0 4 0,-3 0 1 0,-2 2 2-2,12 13-1 2,10-4 0 0,11 1-2 0,11-3-1-2,7-8-2 2,12 2-16 0,7-3-41 0,2 0-42 0,4 0-59-2,0 0-80 2,0 0-263 0</inkml:trace>
    </iact:actionData>
  </iact:action>
  <iact:action type="add" startTime="20181">
    <iact:property name="dataType"/>
    <iact:actionData xml:id="d4">
      <inkml:trace xmlns:inkml="http://www.w3.org/2003/InkML" xml:id="stk4" contextRef="#ctx0" brushRef="#br2">12565 7978 765 0,'0'0'247'6,"0"0"-120"2,0 0-44 0,0 0-26-3,0 0-2 4,0 0-2-2,-91 76-7 1,57-65-14-1,-5 3-8 0,-3-2 4 2,-4 1 6-2,-6 4-3 0,-1 0 5 0,1 3-14 1,-1-1-6 0,2 7-4-2,2-3-4 2,5 2 13 1,-4 0 0-2,2 3-6-1,-1 0-1 5,4 3-5-5,-2 0-4 2,6 2 3-2,3 7 0 2,5 2 1 0,4 2 9 0,3 7 0-2,4 3 2 2,0-1-5 0,1 9-5 0,-1-1 1-2,-2 3-6 2,-1 0-4 0,4-2-1 0,4-1 2-2,5 1-1 2,5-3 2 0,5 3-2 0,0 5 2-2,0-2-1 3,2 1 8-2,26-9 2 1,5-3 4 0,9 2-3-2,-1 3-5 2,7-1 0 0,-2 8 0-1,5-4 0 0,0-4-5 2,1-10 4-2,0-8-5 0,0-16 3 0,5-4-2 1,6-8-1 0,-2 0 0 1,6-5 1-4,0 6-2 3,-5-3-1 0,-7 5 2-2,-1-2 1 3,-5 4-2-2,-1-3-1 1,-2-1-1-2,-2-1 1 2,2-7-4 1,-1-1 4-2,1-4-1-1,-1 0 1 2,-3 0 2 1,2 0-2-2,-1 0-2-1,7-5 2 2,-2-12 0 1,-1-2 0-1,10-11-1-3,-8-2 1 3,-2-7-1 0,-3-4 2 0,-7 0-3-2,-5 5 1 4,0-1 1-4,-9 7 0 2,6 2 3-1,-2 4-3 0,2-2 0 1,6-4 0 0,-2-9 0-2,1-12-1 2,-11-1 1 0,2-8-3 0,-7 0 3-2,0 0 0 2,1 3-1 12,-5 0 1-20,-4 0 0 6,-3 4-1-2,2-1 1 4,-9 4-1 0,3 7 1-2,-3 3-1 3,0 5-1-2,0 1 2 1,0-1-3-1,-3-3-1 0,-17-7 2 1,0-5 0 0,-4-4-4-2,4-1 6 2,0 3-1 0,4 11 1 0,-4 4 0 0,-4 7-3-2,-2 0 3 3,-6-2 0-2,-7-3 1-1,-4-2 0 2,2 1-2 0,-4 3 1 0,0-4 0-2,-1 5 0 2,-5 6-2 0,-2 2 2 0,-4 12 0-2,-7 7 0 2,-5 3 0 0,1-2 0 0,-1 0-5-2,9-2-8 2,-1-2-11 0,13 1-16 0,7-2-15-2,6-3-37 2,4-6-51 0,31 14-125 0,0 2-236-2</inkml:trace>
    </iact:actionData>
  </iact:action>
  <iact:action type="add" startTime="21965">
    <iact:property name="dataType"/>
    <iact:actionData xml:id="d5">
      <inkml:trace xmlns:inkml="http://www.w3.org/2003/InkML" xml:id="stk5" contextRef="#ctx0" brushRef="#br2">25447 8163 610 0,'0'0'332'8,"0"0"-204"-2,0 0-42 4,0 0-27-5,0 0-20 4,0 0-7-3,0 0-11 1,-229-30 5 1,200 21 8 0,1 4 5-2,1 1 9 2,-5 4-2 0,0 0 1 0,-4 0-11-2,-2 0-15 2,-4 0-7 0,-4 13-3 0,-2 4-3-2,0 8 3 2,-7 5 2 0,1 4 4 2,9 5 3-5,2 6 1 3,2 3 6 0,-2 3-7 1,-2 8-7-4,-3-2-3 3,2-1-5 0,2-1 2 0,4-1-5-2,-2-4 1 2,10-5-2 0,3-1 0 0,8 2 0-2,11 4 1 2,3 7 7 0,7 7 5 0,0 4-4-2,0-1-1 2,0 0-3 0,10-5-1 0,8-3-1-2,5-8-2 3,-3-6-1-2,6-5 2 2,5-1-2-4,5 3 2 4,4 6-1-2,0 2 1 1,-3 1-1-2,5-3 0 2,-6-6 0 0,1-12 2 0,6-1-1-2,6-9 6 2,4-3-4 0,6-1-1 0,3 1 0-2,2 2-1 2,-4 7 2 1,-8-3-4-1,-3-5 4-3,2-1-4 3,-5-5 0 0,5-9 0 0,5-3-1-2,1 0 1 3,-6 0 0-1,2 0 0-1,-9 0 0-1,-5 0 2 2,-9 0-1 0,-3 0-1 0,-3 0 1-2,-4-7-2 2,7-23-1 0,-6-2 1 0,4-8-1-2,2-2 1 2,-2-1 1 0,7 5 0 0,-4 1-1-2,1-1 0 2,-2 2 1 0,-2-9 0 0,4-5-1-2,-3-6 0 2,-2-8-1 0,3-2 1 0,-4 4 0-1,4 3 2 1,-1 5-2 0,-4 10 0-1,-3 3 1-1,-2-2-4 2,-4 0 4 0,0-9-2 0,-2-9-1-1,-11-3-1 1,0-6 3-1,0 0-2 2,0-1 2-4,0 7-1 4,0 10 1-2,0 9 1 1,-11 15-1-2,1-4-2 2,-7 1 0 0,-14-7-1 0,-13 1-1-2,-9-4 1 2,-6 7 2 0,-5 3-1 0,3 4 2-1,-3 7 0 0,5 2 2 1,5 5-2 0,5 3 0-2,6 9-1 2,-1-7 1 0,4-1-6 0,2 3-14-2,3 0-11 3,8 4-36-2,2 4-45 1,22 0-63-2,-3 0-86 2</inkml:trace>
    </iact:actionData>
  </iact:action>
  <iact:action type="add" startTime="24387">
    <iact:property name="dataType"/>
    <iact:actionData xml:id="d6">
      <inkml:trace xmlns:inkml="http://www.w3.org/2003/InkML" xml:id="stk6" contextRef="#ctx0" brushRef="#br3">31055 9695 643 0,'0'0'416'6,"0"0"-239"2,0 0-15 2,0 0-82-4,0 0-42 0,0 0-13 2,107-3-8 0,-150 3-17 0,-43 0 4-2,-32-24 0 2,-16-4 1-1,10-8-3 2,22 9-2-3,22 10 2 2,31 9-2 0,23 8 4 0,22 0-2-2,4 0 6 2,4 0 48 0,67 8 43 0,35 26-58-2,37 5-39 2,25-4 0 3,5 3 15-5,-19-12-4-1,-37-4 0 4,-39-5 7-1,-41-9 1 0,-27-1-8-3,-10-6-9 5,-31 8-4-3,-76-1-21 2,-54-5 17-5,-49-3 4 4,-9 0 1 0,13-21-1 1,35-3 1-4,36 11-1 4,44 11 3-2,43 2-3 2,28 0 0-4,20 0 2 3,0 0 0 1,72 0 8-2,46 3-5-1,53 18-5 3,22-1-1-2,-11-4 0-1,-25-1 2 4,-50-2-1-4,-50-4 3 4,-37-5-1-4,-20 1-2 0,0-3-8 2,-65 4-27 0,-43-6-12 0,-37 0 47-2,-15 0 0 2,6 0 2 0,22 0 0 1,20-3 2-4,38-2-4 3,37 5 2 0,27 0 3 0,10-5-4-2,33 1 4 2,63 4 14 0,51 0-16 0,32 0-2-2,5 14 0 2,-26 16 2 0,-32 1 0 0,-52-1 2-2,-44-13-1 2,-30-2-2 0,-7 0-2 0,-76 2-26-2,-31-6 14 2,-30-5 9 0,-3-6-1-2,13 0 4 2,17 0 3 0,28-4-3 0,33 2 1-2,27-4 2 2,19 6-3 0,10 0 2 0,36 0 3 0,51 0 8-2,38 0-11 2,17 6-2 0,-3 11 2 0,-26 0-2-2,-45-2 2 3,-39-6-2-2,-29-3 0-1,0 3-2 2,-54-1-23 0,-41 4-3 0,-30 1 25 0,-8-1 3-2,5-1 1 2,15-3 4 0,32 0-5 0,27-1 6-2,34-7 6 2,20 0-3 0,0 0 2 0,64 0 6-2,56 0 2 2,45 0-17 0,28 0 1 0,-9 0 4-2,-33 5-3 2,-53 8 4 0,-48-1-2 0,-47-3 2-2,-13 4-8 2,-80 10-20 0,-44 1 11 0,-30 0 9-2,2-10 0 2,16-5 3 0,36-7-3 0,39 2 3-2,34-2 8 2,33-2 2 0,4 2 15 0,35 13 11-1,58 7 10 0,34 12-48 1,27 8-1 0,-4 4 3-2,-26-5-3 2,-33-9 2 0,-45-10 0 0,-31-8-2-2,-15 4-4 2,-48-1-20 0,-52-2-17 0,-28 0 31-2,2-15 4 2,19 0 1 0,33 0 3 0,35-3-13-2,27-4-2 2,12-3-13 0,0-7 13 0,35-3-4-1,15-7-26 0,6-2-156 2,-30 20-72-2,-8 5-336-1</inkml:trace>
    </iact:actionData>
  </iact:action>
  <iact:action type="add" startTime="35065">
    <iact:property name="dataType"/>
    <iact:actionData xml:id="d7">
      <inkml:trace xmlns:inkml="http://www.w3.org/2003/InkML" xml:id="stk7" contextRef="#ctx0" brushRef="#br0">9793 14181 378 0,'0'0'201'8,"0"0"-16"-2,0 0-23 1,0 0-67 1,0 0-10 1,0 0-1-4,0 0-34 3,-10-7-23 0,-40 7 23 1,-17 0-9-2,-13 0 2-1,-14 7-7 2,-6 7-4 0,-7-3-9-1,-6-2 7 0,7-4-5 2,3-2-8 0,9-1 5-4,4-2-4 3,-3 0 4 0,5 0-2 0,-7 0 0 0,0 0-5-2,3 0-3 2,7 0-10 0,5 0 4-2,12 0-5 2,14 0 1 0,11 0 1 0,12 0 1-2,2 0-3 2,12 0 0 0,-6 0-1 0,5 0 0 0,0 0 0-2,6 0 0 3,2 0 0-2,7 0 1 1,3 0-2-2,0 0 1 2,0 0 0 0,3 0 3-2,43-10 3 2,33-6 3 0,21 6-8 0,13 4 2-2,8 6-1 2,0 0-1 0,2 0 5 0,7 3-5-2,8 0 2 2,3-1 3 0,-7-2 0 0,-13 0-3-2,-12 0 0 2,-21 0 4 1,-4 0-4-2,-12 0-1-1,-5 0 3 2,-20 0-3 0,-13 0-2 0,-13 0 11-2,-11 0 11 2,-4 0-1 0,-6 0-8 0,0 0-2-2,0 0-11 3,0 15-3-2,-34 9 0 1,-37 11 3 0,-32-3 0-2,-10-5-1 2,-19-5-2 0,-4-7 0-2,-5-5 3 2,4-3 0 1,9-6-1-2,8-1-2-1,17 0 3 2,16 0 0 0,10 0 0 0,18 0 0-2,18 0 0 2,17 0-1 0,13-1 0 0,6-3 0-2,5 4-6 2,0 0 7 0,0 0 4 0,0 0-1-2,23 0 2 2,33 0 1 0,31 5-3 0,23 18-3-2,21-2 0 2,9-2 2 1,8-6 0-2,-7-4-2-1,-11-3 3 2,-15-6-1 0,-18 2 3 0,-11 2 0-2,-17-3-2 2,-24 2 2 0,-17 1-3 0,-17-1 7-2,-9-3-9 2,-2 2 0 0,0-2-2 0,0 3-5-2,-41 1-5 2,-36 1 4 0,-31-2 6 0,-19-3 1 0,-6 0 0-2,-8 0 1 3,4 0 0-2,9 0-2-1,18 0 2 2,26 0 0 0,22 0 0 0,24 0-1-2,18 0 1 2,14 0 0 0,6 0-2 0,0 0 2 0,3-6 1-2,53-3-1 2,36 0 0 0,32 5 2-2,10 4 0 2,2 0-1 0,-19 0 2 0,-17 1 1-2,-29 14 0 2,-27-9-3 1,-18 0 4-2,-16-3-2 1,-10-3-3-2,0 4-2 2,-7 6-8 0,-54 6-8 0,-39 7 18-2,-29-4 0 2,-3-2 0 0,12-3-1-1,23-1 1 0,27-1 0 1,28 0 2 0,22-7 0-1,12-2-2 1,8-3 5-1,0 0-1 2,40 0 3-4,31 0 2 3,14 0-8 1,-7 0-2-2,-15 0-2-1,-26 0 3 2,-18 0-14 0,-17 0-24 0,-2 0-52-2,0 0-75 2,-21 6-96 0,-5 0-158 0</inkml:trace>
    </iact:actionData>
  </iact:action>
  <iact:action type="add" startTime="39887">
    <iact:property name="dataType"/>
    <iact:actionData xml:id="d8">
      <inkml:trace xmlns:inkml="http://www.w3.org/2003/InkML" xml:id="stk8" contextRef="#ctx0" brushRef="#br0">5857 13885 198 0,'0'9'250'8,"0"-9"-107"0,0 0-22-2,0 0-16 2,0 0 5-1,0 0 16 2,0 0 25-4,0 0-1 4,1 0-36-1,11 0-26-1,-4 0-3-1,11 3-22 2,1 4-10 1,8-1-9-2,5 3-19-1,1-4 1 2,8-5-10 0,-2 0-8 1,4 0-1-4,-1 0-7 3,-1-7-1 2,-3-13 1-3,-10 3 0-1,-8 0-1 3,-10 0 1-2,1 0-1 1,-8 0-2-2,-4-6-1 2,0-4 1 2,0-1 2-4,0-4-4 0,-4 10 3 2,-15 8-2 0,2 6 0 0,-2 5-3-2,-6 3 3 2,-4 0 0 0,-1 0 3 0,-8 0-1-2,2 0 2 2,-3 5 1 0,1 10 0 0,5-1-1-2,-1 2 0 2,-3 7 0 0,0 3 0 0,4 4 3-2,3 4-1 2,2-4-2 0,5 4 0 1,7 1 1-4,3-5 4 3,6 4-4 1,-4 1 0-2,11 6-1-1,0 4 4 2,0 2-3 0,0-1 5 1,14-1-3-4,6-6 5 4,13-9 2 0,0-1-7-3,14-9 3 1,8-9-4 1,12-2-3-1,-1-9 1 1,-6 0 0 0,-12 0 0-2,-2 0-1 2,-13 0 1 0,-7 0-3-2,-8 0-10 2,-4-9-20 1,-2-8-55-1,-3-4-61-3,-4 2-49 3,-5 8-109 0,0 7-322 0</inkml:trace>
    </iact:actionData>
  </iact:action>
  <iact:action type="add" startTime="40713">
    <iact:property name="dataType"/>
    <iact:actionData xml:id="d9">
      <inkml:trace xmlns:inkml="http://www.w3.org/2003/InkML" xml:id="stk9" contextRef="#ctx0" brushRef="#br0">6628 14492 406 0,'0'0'290'5,"0"0"-129"3,0 0-67 0,0 0-21 0,0 0-16-2,0 0-4 2,3 76-10 0,-3-82-23 0,5-32-14-2,3-10 40 2,-3-3-28 0,6 9-11 0,-7 7-1-2,6 11-6 3,-7 7 3-2,1 7-3 3,-1 9 2-6,-3 1 0 4,9 0 13 0,0 0 25 0,9 0-14-1,3 5-17 1,-1 12-3 0,3 6 4 0,-5 2-8-3,2 2 1 4,-1 5-2-1,-6-2 1 0,-9-8 3-3,-1 2-5 4,-3-10-16-2,0-5-54 1,0-4-29-2,0-5-85 3,0 0-277-2</inkml:trace>
    </iact:actionData>
  </iact:action>
  <iact:action type="add" startTime="41635">
    <iact:property name="dataType"/>
    <iact:actionData xml:id="d10">
      <inkml:trace xmlns:inkml="http://www.w3.org/2003/InkML" xml:id="stk10" contextRef="#ctx0" brushRef="#br0">5801 13421 309 0,'0'0'434'9,"0"0"-175"-4,0 0-104 3,0 0-44 1,0 0-16-4,0 0-28 2,0 0-27 1,29-5 3 0,-2 5 11 0,6 0-9-2,15 3 6 3,5-1 3-2,11 2-14 2,6-1-9-4,4-3-4 3,0 1 3 0,-8-1-5 0,1 4 1 1,-9-1-3-3,-2-1-6 2,-3-2-9 0,-8 0 6-1,-3 0-6 0,-9 0 1 1,-6 0 1 0,-9 0-5-2,-8 0 7 2,0 0-4 0,-3 0 1 0,1 0-2-2,-4 0-4 2,3 0-2 0,-7 0 1 0,0 0 0-2,2 0-1 2,-2 0-1 0,0 0 0 0,0 0 2-2,4 0-2 2,6 0-1 0,-1 0 0-2,4 0 2 3,-4 0-3-2,1 0 4 1,-6 0-2 0,0 0 0-2,-4 0 1 2,0 0-1 0,5 0 0 0,-5 0 0-1,0 0 0 1,0 0 0-1,0 0 0-1,0 0 0 2,0 0 0 0,0 0 0 0,0 0-4-2,0 0 2 2,0 0-1 0,0 0-3 0,0 0-2-2,-12-22 0 2,-17-22 7 0,-16-16 1 0,5 4-1 0,-1 5 1-2,3 15-1 2,7 7-1 0,10 10 2 0,4 8-1-2,12 4 1 2,3 4-1 0,-3 3 0 0,5 0-1-2,0 0 2 2,0 0-1 0,0 0-2-2,0 0-3 2,0 0-15 0,0 0-38 0,0 0-52-2,0 7-86 2,9 7-112 0</inkml:trace>
    </iact:actionData>
  </iact:action>
  <iact:action type="add" startTime="54703">
    <iact:property name="dataType"/>
    <iact:actionData xml:id="d11">
      <inkml:trace xmlns:inkml="http://www.w3.org/2003/InkML" xml:id="stk11" contextRef="#ctx0" brushRef="#br3">11031 12306 654 0,'0'0'275'8,"0"0"-132"1,0 0-56-1,0 0-24-4,0 0-27 4,0 0 3 0,0 0 4 0,0 24-3-2,0-31-13 2,-7-33-12 0,-2-12 32 0,2-14-16-2,1 5-12 5,2 4-12-6,1 7-5 3,-1 11 4-2,1 11-5 3,3 7 2-2,-4 13-1 1,4 5-2-2,0 1 14 2,0-1 19 0,0 3 5 0,0-7 0-2,0 7-12 2,0-2-8 1,0 2-4-2,0 0-4 0,0 0 0 1,0 0 0-1,0 0 4 1,0 0 2-2,0-3 4 2,0-2 5 0,18-7-2 0,14-3-6-2,-7 3 6 3,-2 3 0-2,-6 0-7 1,-5 5-5-2,-5 1-8 2,-1-1 2 1,-2 4-1-2,-4 0 2 0,8-3 3 0,5 3 0 1,6-3 2 0,5 3 5-2,2 0 2 2,3-2-2 0,0-1-5 2,8 3-11-5,-4 0 0 3,5 0 0 0,2 0 0 0,-4 0 0-2,4-2 0 2,-3 2 0 0,7-3 0 0,-4-1 0-2,-3 3 0 2,6-6 0 0,-2 5 0 0,-1-1 0-2,2-2 0 2,2 5 0 0,-1-3 0 0,-2-1 0-2,5 4 0 2,-5 0 0 0,-1 0 0 0,1 0 0-2,2 0 0 2,2 0 0 0,0 0 0 0,2 0 0-2,-4 0 0 2,1-6 0 0,-4-1 0 0,-2 1 0-2,-3 0 0 2,-2 3 0 0,5-1 0 0,-3 0 0-2,9 0 0 2,0 2 0 0,1 2 0 0,10-3 0-2,0 3 0 2,7 0 0 0,5 0 0 0,-2 0 0-2,5 0 0 2,-8 0 0 0,3 0 0 0,-1-2 0-2,3-4 0 2,-5 3 0 0,-7-3 0 1,2-2 0-4,-4-1 0 3,-2-1 0 0,-2-5 0 0,5 1 0-2,3 3 0 2,-1 1 0 0,2 1 0 0,2 6 0-2,3 3 0 2,-2 0 0 0,3 0 0 0,3 0 0-2,-4 0 0 2,9 0 0 0,4 0 0 0,0 0 0-2,-2 0 0 3,-3 0 0-2,-3 0 0 1,-12 0 0-2,-1 0 0 2,-10 0 0 0,5-4 0 0,-3-1 0-2,9 0 0 2,0 2 0 0,2-4 0 0,9 7 0-2,7 0 0 2,0 0 0 0,5 0 0 0,2 0 0-2,-4 0 0 2,4 0 0 0,2 0 0 0,4 10 0-2,4 0 0 2,2-3 0 0,-2-7 0 1,-1 0 0-4,-3 0 0 3,-1 0 0 0,-5 0 0 0,-3 0 0-2,-1 0 0 2,-4 0 0 0,-1 0 0 0,3 0 0-2,-1 0 0 2,2 0 0 0,5 0 0 0,2 0 0-2,-2 0 0 2,0 0 0 0,-6 2 0 0,-2 5 0-2,4 1 0 3,-2-1 0-2,2 3 0 1,4-3 0-2,6 2 0 2,6-5 0 0,-2-2 0 0,2-2 0-2,-5 0 0 2,-2 0 0 2,-11 0 0-1,-2 0 0-2,-10 0 0 0,-2-9 0 2,-1-4 0-2,-4-2 0-1,-2 1 0 2,-3 6 0 1,5 3 0-4,1 1 0 0,8 4 0 5,-1 0 0-4,-2 0 0 2,-1 0 0-2,0 0 0 2,1 0 0 1,2 9 0-2,3-1 0 0,1 1 0 0,1-1 0 2,-5-3 0-2,-7-2 0 0,-7 1 0 0,2-1 0 1,-8-1 0 0,-3-2 0-1,-11 0 0 0,-2 0 0 1,-2 0 0 0,0 0 0-2,-2 0 0 2,0 0 0 0,9 0 0 0,0 0 0-1,8 0 0 0,4 0 0 1,3 0 0 1,-1 0 0-4,0 0 0 3,-5 0 0 1,-4 0 0-2,-15 0 0-1,0 0 0 2,-9 0 0 0,-1-2 0 0,-2-1 0-2,-7 3 0 2,3 0 0 0,-2 0 0 0,-3 0 0-2,0 0 0 2,1 0 0 0,1 0 0 1,-4 0 0-4,0 0 0 3,0 0 0 0,0 0 0 1,3 0 0-4,-3 0 0 3,0 0 0 1,0 0 0-2,0 0 0-1,0 0 0 2,3 0 0 2,-3 0 0-4,0 0 0 1,0 0 0 0,3 0 0 1,7 0 0 0,3 0 0-1,-1 0 0 1,4 0 0-1,-3 0 0 1,-2 0 0-2,2 0 0 2,-4 0 0 0,3 0 0 0,3 0 0-2,-1 0 0 2,-1 0 0 0,-3 0 0 0,-3 0 0-1,0 0 0 0,-2 0 0 1,-1 0 0 1,3 10 0-4,3 10 0 3,-2 11 0 0,3 14 0 0,-7 8-2-2,1 7 0 3,-5-4 1-2,0-3 0 1,0-3 2-2,0 10-1 2,0 13 0 0,-9 13-1 0,-4 13 1-2,-1 0 3 2,1-10-3 0,-6-3 0 0,3-11 1-1,-6-4 1 0,-4 2-2 1,0 2 0 0,3 4 0-1,-1-1 0 0,4 7 0 2,0-9 0-2,7 3 0-1,1-7 0 3,6-1 0-2,6 2 0 2,0 0 0-4,0-2 0 3,0 0 0 0,0 6 0 0,0-13 0-2,3-2 0 2,5-8 0 1,-1-7 0-2,2 5 0 0,-7-7 0 1,7 2 0-1,-3-6 0 1,4 6 0-1,-3 0 0 0,3-2 0 1,-2-4 0 0,-1-6 0-2,-3-16 0 3,1-7 0-2,-5-4 0 1,3-3 0 0,-3 7 0-2,0-2 0 2,0 5 0 0,0 5 0-2,0 2 0 2,0 0 0 0,1 0 0 0,-1-1 0-2,0-7 0 2,0-2 0 0,0-7 0 1,0 3 0-4,0 4 0 5,0 1 0-4,0 1 0 2,0 0 0-2,-20 1-2 3,-12-2-3-2,-15 5 4 2,-8-1 0-4,-16 5 2 3,-5 0 1 3,-9 0-2 0,-9-2 2-10,-6-3-1 6,0-4 2 2,-9-1-3-2,-4-3 0 0,-10-6-3 0,-4 0 1 2,-7-1 1-2,-6 3-2-1,-10 8 3 2,-6-5 2 1,2 1 1-2,-1-1 1 0,3-3-4 1,19 4 0-1,11-7 0 1,9 4 0-1,14-1 0 0,1-5 0 1,0 0 0 0,1 0 0-2,-7-11 0 2,-12-5 0 0,-6-7 0 0,-8-2 0 0,-4 0 0-2,1-1 0 2,1 3 0 0,2-1 0-1,2-1 0 0,-1-5 0 1,6 0 0 0,5 8 0-2,0-4 0 3,5 6 0-2,0 7 0 2,5 4 0-4,4 4 0 4,-2-3 0-2,5-4 0 2,6-6 0-4,-5 2 0 4,3-7 0-2,0 1 0 1,-7 5 0 0,4 0 0 0,0 7 0-2,0-1 0 4,-2-1 0-5,2 0 0 3,0 0 0-1,-4 5 0 2,2 1 0-4,-6 4 0 4,3 2 0-2,2 0 0 2,-1 0 0-4,7 0 0 3,-3 0 0 0,10 0 0 0,3 0 0-1,6 0 0 0,4 0 0 2,3 0 0-2,7 0 0 0,4 0 0 0,-4 0 0 1,6 0 0 0,-6 0 0-2,8 0 0 2,2 0 0 1,5 0 0-2,0 0 0-1,6 0 0 3,-2 0 0-2,-6 0 0 2,8 0 0-4,-11 0 0 3,-6 0 0 0,0 2 0 1,-2-2 0-3,1 6 0 1,5 1 0 1,2 3 0 0,6-3 0-1,-2 0 0 0,9 1 0 1,-3 1 0 0,2-3 0-2,3 2 0 2,0-6 0 0,13 5 0 0,5-5 0-2,16-2 0 3,-3 0 0-2,1 0 0 2,-7 3 0-4,-9 2 0 3,-5 3 0 0,-11 8 0 1,5-9 0-4,2 5 0 4,6-3 0-2,6-5 0 2,2 2 0-4,-2 1 0 3,-1-5 0 0,-5 3 0 0,-2 1 0-2,2 0 0 2,0 2 0 0,-10 4 0 0,-2 5 0-2,2-2 0 3,-1 2 0-2,11-2 0 2,8-7 0-4,14-8 0 3,3 0 0 0,4 0 0 0,0 0 0-1,0 0 0 0,0 0 0 1,0 0 0 0,0 0 0-1,0 0 0 0,0 0 0 1,0 0 0 0,0 0 0-2,0 0 0 2,0-17 0 0,0-13 0 1,0-4 0-4,0 0 0 4,-3-3 0-2,2-1 0 2,-4-9 0-4,5 6 0 2,0 1 0 3,-3-2 0-3,3 6 0-1,-7 0 0 2,6-1 0 0,-2-2 0-2,-6-1 0 2,8 1 0 0,-2-4 0 0,-5 4 0 0,5-3 0-2,1-3 0 2,-6 6 0 1,5-3 0-2,2 5 0-1,-6 6 0 3,7 3 0-2,0 6 0 3,-5 2 0-6,5 0 0 4,0-5 0 0,0 3 0 0,0-10 0-2,0 1 0 2,0-2 0 0,0-8 0 0,-3 1 0-2,2-2 0 2,-2-2 0 0,-1 7 0 1,4 2 0-4,-3 10 0 3,3 3 0 0,0 2 0 0,0 3 0-2,0-5 0 2,0-4 0 0,0-7 0 0,0-5 0-2,0-1 0 2,0-3 0 0,0 0 0 0,0 3 0-2,0 4 0 2,0 2 0 0,0 8 0 0,0 2 0-1,0 7 0 0,0-6 0 1,0-1 0 0,0-3 0-2,0-8 0 2,3 2 0 1,4-5 0-2,-3 3 0-1,1 6 0 3,-1-1 0-2,-1 4 0 2,1 6 0-4,4-2 0 3,-3 4 0 1,0-1 0-2,1-1 0 0,-2-8 0 0,5 5 0 2,-1 0 0-2,-5-1 0-1,3 3 0 2,1-2 0 0,-2-1 0 0,6 2 0-2,-4-6 0 2,2 9 0 0,0-6 0 0,-3-1 0-2,4-6 0 2,-6-6 0 0,-1-1 0-2,6-2 0 2,-6 9 0 0,-2 8 0 0,6 9 0-2,-7 6 0 2,0 6 0 0,0 2 0 0,0 0 0 1,0 0 0-3,0 0 0 1,6 0-115 1,9 5-40 0,-4 12-116-2,-2 0-148 2</inkml:trace>
    </iact:actionData>
  </iact:action>
</iact:actions>
</file>

<file path=ppt/ink/inkAction4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06:14.3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5347">
    <iact:property name="dataType"/>
    <iact:actionData xml:id="d0">
      <inkml:trace xmlns:inkml="http://www.w3.org/2003/InkML" xml:id="stk0" contextRef="#ctx0" brushRef="#br0">8718 14040 715 0,'0'0'168'29,"-4"-14"-86"-28,4-14 2-1,-2 0-42 1,2-1-12 5,0 2 6 2,0 2 4 0,0 1-5 0,0 5 2-2,0 2 10 2,0 4-8 0,0-2-15 0,13 3-7-2,5-1 2 2,8 1-1 0,7-1 1-2,8 1 7 2,12 1-4 0,5 0 7 0,15-1 2 1,11-3 1-4,11 2-12 3,4 2 0 0,1 3 2 0,0 8-3-2,-4 0 4 3,-4 0-5-2,1 0 1 2,3 5-9-4,0 4 2 3,14-6 3 0,10-3-3 0,16 0 6-2,5 0 3 2,2 0-6 0,-5 0 3 0,-9 0 1-2,0 0 3 2,-4 0-7 0,-2 2 0 0,-6 1 1-2,-5-3-12 2,-3 0 0 0,-14 0-1 0,-3 0-2-2,-7 0 1 3,1-5-1-2,-5 5 5 2,2 0-5-4,-11 0-2 3,0 0 3 0,5 0-3 0,-10 10 1-2,3-5-2 2,-7-5 0 1,-10 0 0-2,-9 0 2 0,-12 0 0 0,-6 0-2 1,-8 0 3 0,-5 0-2-2,-6 0 1 2,-7 0-1 0,0 0-4 0,0 0-5-2,0 0 2 2,0 0 2 0,3 0 5 1,-3 0 1-4,0 4 0 3,0 30 0 0,6 5 2 0,4 10 0-2,0-8 0 2,0-1-2 0,0-3-1 0,3-7 0-2,1-5-22 2,-4-11-37 0,-10-6-34 0,0-8-68-2,0 0-71 2,-13 0-226 0</inkml:trace>
    </iact:actionData>
  </iact:action>
  <iact:action type="add" startTime="6505">
    <iact:property name="dataType"/>
    <iact:actionData xml:id="d1">
      <inkml:trace xmlns:inkml="http://www.w3.org/2003/InkML" xml:id="stk1" contextRef="#ctx0" brushRef="#br0">11179 13670 389 0,'0'0'285'6,"0"0"-72"1,0 0-112-1,0 0-61 2,0 0-4 0,0 0 44-1,0 0-7-1,-20-187-15 3,8 112 11-2,-7-6-21 1,-1-7-5-2,0-2-15 3,-3-8-1-2,5-3-7 2,-8-9-8-3,3-10 1 2,4-8-3 1,6-1-2-4,2-6-3 3,6-3 1 1,5-8 1-2,0 0 1 1,0 3 1-1,0 12-2 0,9 4 2 1,10 11-5-2,-2 7 0 2,3 8-3 1,1 2-1-2,2 15 0 1,-3 8 1-2,8 9 0 2,1 7-1 0,3 2-1 1,2 1 1-4,0 1 3 3,-1 3-3 0,-5 1 0-2,-2-2-1 2,4 0 1 0,-7 0 1 0,6 0-1 0,-1 4 0-1,-2 5-1 0,-1 6 1 4,-8 9 0-6,-4 6 1 1,2 11-1 2,-11-4 0 0,0 2-1 0,2-4 1-2,-3 2-2 2,1 4 2 0,-1 0 0 0,-3 8-2-2,0 3 2 2,0 2 1 0,0 0 2 0,0 0-3-2,0 0-1 2,0 0-2 0,0 0 2 0,0 0 0-1,0 0 1 0,0 0 0 1,0 0 1 0,0 0-1-2,-3 0 1 2,-14 0 2 0,1 0-2 1,-7 5-1-4,-11 17 0 3,3 1 1 0,-10 9 2 1,2-6-2-4,3 0 2 3,-2-7-3 0,-1 1 1-2,8-6 0 2,2 1 1 0,12 2-2 0,-3-6 0-2,12-1 0 2,-5 6 3 0,6-8 1 0,4-3-2 0,3 1 0-1,0-6-1 0,0 0-2 3,0 0-1-6,0 0 1 4,26-17 1 0,19-14 10 0,16-6-5-2,1-2-2 2,-4 2 7 0,-1 0-2 0,-2 4-1-2,-13 2 2 2,-3 6 2 0,-11 12 5 0,-8 4 4 0,-7 6 8-1,-3 3 1 0,-7 0 4 1,-3 0 6 0,3 3-11-2,1 44-16 2,2 22-10 0,-6 17 2-2,0 6-4 2,0 4 0 1,0-3 1-2,0-9-1-1,0-17 0 2,0-16 0 0,0-21-1 0,0-13-1-2,0-11-19 2,0-6-22 0,0 0-52 0,-3 0-73-2,-4 0-49 2,-2 0-255 0</inkml:trace>
    </iact:actionData>
  </iact:action>
  <iact:action type="add" startTime="11773">
    <iact:property name="dataType"/>
    <iact:actionData xml:id="d2">
      <inkml:trace xmlns:inkml="http://www.w3.org/2003/InkML" xml:id="stk2" contextRef="#ctx0" brushRef="#br1">15652 5089 501 0,'0'0'237'9,"0"0"-87"-3,0 0-40 2,0 0-50-2,0 0-17 2,0 0 4 0,0 0-10 0,-143-175-5-2,97 154 1 2,-5-3 12-1,-6 5 6 2,2 2-4-3,-4 4-10 2,-8 5-3 0,-2 1-10 0,-4 7-11-2,-4 0-5 2,0 0-2 2,-7 24 1-4,12 23 0 0,2 12 2 2,11 11 4 0,8 3 1 0,2 6-3-2,1-7-2 2,3-1-8 0,-7-4-1 0,4-5 0-2,0 0 0 2,3 2 0 0,9 10 0 0,8 5 0-2,8 5 2 2,14 4-1 0,6-3 1 0,0 0 0-2,19-6 11 2,22-2-2 1,10 0-1-2,5-1-4-1,4 3 1 2,0 0-5 0,9-3 4 0,-1-4-3-2,-7-10 1 2,2-11 4 0,-6-16 2 0,1-8-8-2,1-7 4 2,5-13-5 0,4-7-2 0,8 0 1-2,5-16-2 2,0-22 0 0,-1-14 1 0,1 1 0-2,-1-2 1 2,-5-8 0 1,-4-8 0-2,-10-6-1 0,-5-1-2 0,-11-2 3 2,-8-7 0-1,-4-4 0-3,-7-9-2 4,-3-1 2-2,-8-2-1 2,-8 2 0-4,-3 6 1 4,-4 6-1-2,0 6 1 1,-29 2-2-2,-14 5 2 2,-11 8-2 0,-1 1 0 0,-13 11 0-2,-3 12 2 2,-3 12-1 0,-9 15 1 0,2 10 1-2,4 1-1 2,1 4 2 0,2-2-1 0,0-1-1-2,-6-5 1 2,-6 2-1 0,-2 0 0 0,1 6 1-2,3 0-1 3,-2 4-1-2,8 32 1 1,4 20 0-1,8 15 0 0,8 12 3 1,1 14 2 0,3-2 4-1,-1-6-1 0,5-13-6 4,0-7-2-6,5-8 0 2,6 4 0 0,12 6 2 1,6 21 2 1,11 11 1-4,10 10-4 3,0 6 18 0,6-5-7 0,39-8 1-2,14-5-5 4,5-14 3-4,10-9 1 3,3-9-6-4,7-7 7 4,10-15-8-2,15-12-1 1,26-21 0-2,15-14-1 2,11-8-3 0,9-58-2 0,-2-29-1-2,-11-29 0 2,-25-14 2 0,-27-13-4 0,-36-6 5-2,-30-12-1 2,-36 1-6 0,-3 13-20 0,-32 22-57-2,-44 27-41 4,27 98-108-4,-2 4-162 2</inkml:trace>
    </iact:actionData>
  </iact:action>
  <iact:action type="add" startTime="13378">
    <iact:property name="dataType"/>
    <iact:actionData xml:id="d3">
      <inkml:trace xmlns:inkml="http://www.w3.org/2003/InkML" xml:id="stk3" contextRef="#ctx0" brushRef="#br1">17795 7042 272 0,'0'0'150'8,"0"0"10"-1,0 0-2 1,0 0-41-1,0 0-33 1,0 0-19-2,0 0-17 2,-213-128-9 0,149 108-14 0,-13 4 0-2,-7 8-6 2,-7 5 1 0,-6 3-10 0,1 0 8-2,2 0-7 2,10 27-8 0,8 6 6 0,8 9 1-1,4 2 4 0,4 11 9 1,3-2 1 0,5 1 1-2,7 2 0 2,1 2-5 1,11 11-4-2,-6 3-2-1,10 4 2 2,-3 1-3 0,7-8-7-2,7 7-1 2,5 8 1 0,10 6 1 0,3 9 2-1,0-4 3 0,24 1 3 2,27-6 0-2,10-4 0 1,11 0-2-2,4 0 2 2,-4-5 2 0,1-6-5 0,-4-18-8-2,4-20 3 2,6-15-4 0,8-16-2-1,11-6-1 0,2 0 0 1,-2-6 0 0,1-19-3 0,-11-2 2-2,-7-13 1 2,-4-8-1 0,-4-14-1 0,-13-2 1-2,-3-6 0 3,-6 1-1-2,-8 5 2 2,-2-6 0-4,-9-3 0 3,-5-14-1 0,-11-12 0 0,-7-11-2-2,-9-7 2 2,0-12-3 1,0 0-1-1,-38-4-1-3,-2 9 1 3,-14 6 3 0,-5 9-4 0,1 10-1-2,-6 15 0 2,7 15-3 1,5 18 4-3,1 19 4 1,1 19 0 3,3 13 2-4,-9 0 0 0,-8 2 0 4,-10 24 2-4,-6-2-1 2,-8 3 0 0,-2 3-1-2,0 1-1 2,6 7-2 0,6-3 3-2,7-1-1 2,13 2 1 0,7 4 0 0,8 10 1 0,-1 12 4-2,6 16 6 2,6 7-2 0,5 3-6 0,4-11 3-2,0-6-4 3,-1-6 1-2,10 3-2 1,5 9 0-2,9 11 0 2,0 11 1 0,6 5 4 0,37 5 2-2,13 4 9 2,15-7 0 0,2-2-5-2,12-9 8 2,3-7 1 0,8-17-5 0,12-24 1 0,16-22-6-2,6-25-6 2,6 0-5 0,-4-34-2-1,2-23 2 0,-7-8 0 2,-1-21 0-2,-14-17 0-1,-17-26-2 2,-18-21 2 0,-29-15 0 0,-25-9-2-2,-23-6-2 2,-7 5-3 0,-52 9-22 0,-23 14-37 0,-20 31-26-2,45 111-88 2,12 10-129 0</inkml:trace>
    </iact:actionData>
  </iact:action>
</iact:actions>
</file>

<file path=ppt/ink/inkAction4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07:41.7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072">
    <iact:property name="dataType"/>
    <iact:actionData xml:id="d0">
      <inkml:trace xmlns:inkml="http://www.w3.org/2003/InkML" xml:id="stk0" contextRef="#ctx0" brushRef="#br0">2678 7315 789 0,'20'-6'156'30,"-17"3"-89"-28,-3 1-7-1,0-1-22-1,0-3-19 1,0 3 23 7,0 0 24 1,0-2-3-2,-3-1-2-1,-10 0-17 4,-4 1-8-4,-2 2-9 2,1 1-1 0,-5-3-7-2,-2 5-13 3,2 0 3 0,-6 0-5-4,5 0 6 3,-2 0-1 1,-3 0 11-3,1 13 0 1,3 4-4 1,-4 0-3-1,2 0-4 3,-5 1 0-2,3 2-5-3,-10 0-1 4,3 1-3-1,-1-5 1-2,8 3-1 1,0 2 2 1,3 0 1 0,9 3-3-2,-3-8 6 2,5 5-3 1,-1-3 1-2,3 4-1-1,0 2 0 4,3 1 3-4,0 0-3 2,0 7 2-2,5-2 1 2,-6 4 1 0,6 0-6 0,-2-4 5-2,1 0-2 2,6-1 3 0,0-4 0 0,0 5 3-2,0 0 4 3,0 6-1-2,0 4-8 1,0-1 2-2,0 3-3 2,10-6-1 0,-4-8 2 1,3-5-1-4,0-6 5 2,4-4-6 1,0 1 3 0,4 1-4-1,6 2 1 0,-2-6 2 2,9 3-3-2,0-6 2 1,4-1-3-2,9-5 3 3,-2-2-3-2,8 0 1 0,-10 3 1 0,-1-3-1 1,3 2-1 1,-4 1-1-4,0-3 1 3,-4 0 0 0,-3 0-1 1,-1 0 0-4,-1 0 0 3,-5 0 0 0,0-3 3 0,-1-2-2-2,-3-4 0 2,4 4 0 0,-9 0 0 0,2 1 0-1,0 0-1 0,0 4 3 2,2-7-3-1,2 5 2-3,-3-7-2 3,1 3 0 1,2-2 0-1,-4-4 0-2,0-1-1 2,-4-10 1 0,4-8-1 0,-1 0 2-2,-1 6-1 2,-7 5 0 1,-3 8 1-2,-1 9 0-1,0-5 0 4,0 3-1-4,1-6 0 4,-1-8-1-5,0-10 1 2,-2-2 0 2,-1-3 0-2,6-2 0-1,-3 2 1 4,0-1-1-4,-2-2 0 2,2 3 0-2,-3 6 0 2,5-4 1 2,-5 8-2-4,0-4 2 0,0 1-2 2,0 0 1 1,0-5 0-3,0 0 0 1,0-6 0 1,0 2-1 0,-9-1 1 1,-7 4-2-4,-9-1 2 3,-6 4 0 4,-9-2-2-6,6 4 0 2,-4 3-4-4,6 3-23 4,7-1-65 4,22 20-101-10,3 1-171 6</inkml:trace>
    </iact:actionData>
  </iact:action>
  <iact:action type="add" startTime="43811">
    <iact:property name="dataType"/>
    <iact:actionData xml:id="d1">
      <inkml:trace xmlns:inkml="http://www.w3.org/2003/InkML" xml:id="stk1" contextRef="#ctx0" brushRef="#br0">5275 6562 581 0,'0'0'218'6,"0"0"-141"1,0 0-5 3,0 0-18-3,0 0-28 0,0 0 2 0,0 0 1 0,-72-45 11 0,60 42 0 0,-1 0-2 1,3-3-9 0,-3 3-6 1,0-2 0-4,1 3-9 3,-4 2 4 0,0 0-7 0,-4 0 1-2,0 0-1 2,0 0-3 0,-5 10-3-2,6-1 2 2,-4 2 1 0,3 3-6 0,-1-2 5-2,1 5-3 2,0 4 4 0,4 3 0 0,0 0 0 0,-2 2-1-2,-5-7-1 4,7 1-2-3,3 0-2 0,-1-4 3 1,9 5-3-2,-5 1 3 6,4 0 1-6,2 3 0-1,1 4-1 3,3 2 2-1,-1 0-4 2,1-1 3-3,0 1 1 3,0 1-3 1,0-2 4-5,0-2-7 0,0 0 5 4,0-2-5-1,0-4 4 0,1 3-1-2,2-3-2 2,7 5 5 0,0-7-5-2,2-3 3 2,7 4-4 0,1-4 7 1,6 3-5-4,2-1 0 3,4-8 0 0,2-2 2 2,4-5-3-5,1-4 4 3,2 0 0-1,-1 0 1 1,1 0 6-1,-2 0-4 0,-3 0-1 1,2 0-1 0,-2-7-3 0,-5-1-2-2,1 4-1 2,-5-1 0 0,4-1 0 0,-4-1 0-2,1-5 1 2,-4-2-3 1,-3-9 2-1,2-1-2-4,-7-11 1 5,-2 1-1-1,-1 4 1 1,0-4 1-4,-1 0-1 4,-3-2 2-1,2-1-3-1,1-5 2-1,-8 0-1 2,1-4 0 1,-5 2 0-3,0 3 0 1,0 7 0 1,-5 6-1 0,-18 4-1-2,-6 7 1 2,-6 1 2 0,-1-1-1 0,-2 3 0-2,2-1 0 2,9 5 1 2,3-2-2-4,-2 7 1 2,7 0 0-2,-1-2-5 2,6 4-15 1,-4-4-21-3,-5 0-49 0,17 3-115 3,-1 4-167-1</inkml:trace>
    </iact:actionData>
  </iact:action>
  <iact:action type="add" startTime="55638">
    <iact:property name="dataType"/>
    <iact:actionData xml:id="d2">
      <inkml:trace xmlns:inkml="http://www.w3.org/2003/InkML" xml:id="stk2" contextRef="#ctx0" brushRef="#br1">20071 11564 343 0,'0'0'381'8,"0"0"-249"-1,0 0-69-1,0 0-16 2,0 0-5 1,0 0 4-3,0 0 4 0,0 24 22 2,0-4 2 0,0 6 17 0,0-1-31-2,0 6-11 2,0-3-16 0,0 0-19 1,0-4-4-4,0-7-4 3,0-7-1 0,0-7-2 0,0-1-1-2,0-2 5 3,0 0 4-2,-3 0 11 2,3 0 3-4,0 0-2 3,0 0-6 0,0 0-3 0,0 3 5-2,0 4 0 2,0 3-5 0,0 2-12 0,3-4 0-2,14 1 5 2,3-4 2 0,1 1 2 0,2 0-1-2,-3-5 4 2,9 3 4 0,-1-1-2 0,5-3-1-2,-3 0-1 3,11 3-1-2,-5-1 14 4,5 1-5-6,-1-1-5 2,0-2 1 2,3 0-5-2,2 0-5 0,0 0 3 2,6 0 4-3,2 0 4 2,-1 0-2-2,1 0 7 2,2 0-2 0,-2 0-13 3,2 0-9-8,2 0 0 8,2 0 0-6,7 0 0 3,-4 0 0-2,8 0 0 3,1 0 0-2,0 0 0 1,1 0 0-1,3 0 0 1,1 0 0-1,-5 0 0 3,4 0 0-6,1 0 0 4,-4 3 0 0,-1 4 0 2,3 0 0-3,-2-3 0-2,5 2 0 3,-6-6 0 1,3 0 0-3,-4 0 0 1,1 0 0 2,-2 0 0-2,1-12 0-1,3 0 0 3,3 9 0-2,1 3 0 2,6 0 0-3,-9 0 0 1,5 0 0 1,-5 0 0 0,0 7 0-1,0-2 0 0,-7-2 0 2,2-3 0-2,2 0 0-1,-1 0 0 2,1 0 0-1,-4 0 0 2,-1 0 0-3,-2 0 0 4,4 0 0-4,2-8 0 4,1 4 0-5,-1 1 0 2,6 3 0 1,1 0 0 0,1 0 0-2,-1 15 0 4,3 2 0-4,-5-5 0 2,-4-9 0-2,0-3 0 3,-4 0 0-2,0 0 0 1,-8 0 0-2,-4 0 0 2,-1 0 0 2,2 0 0-4,1-7 0 0,2-1 0 2,5-3 0 0,4-3 0 2,2-3 0-4,-1 3 0 1,1-3 0 0,-9 6 0 1,6-1 0-1,1 7 0 0,1 3 0 1,2 2 0 1,2 0 0-3,1 0 0 1,-3 0 0 3,3 0 0-4,1 0 0 1,3 0 0 0,-4 0 0 3,7 4 0-4,5 5 0 1,-6 0 0 1,11-1 0-1,-1-2 0 1,10-1 0-2,4 1 0 3,-4 1 0-2,0 3 0 0,-3-3 0 0,-8 5 0 1,-5-1 0 1,-7 0 0-2,-5 2 0-1,-5 4 0 7,1-4 0-9,2-8 0 3,-2-2 0-1,3-3 0 3,-10 0 0-2,-3 0 0 1,-5 0 0-2,-3 0 0 2,-7 0 0 0,-2 0 0 0,-5 0 0-1,2 0 0 1,5 0 0-1,14 0 0 1,9 0 0-2,2 0 0 3,2 6 0-3,-9 5 0 3,-2 3 0-3,-2-2 0 2,-9-7 0 0,-15 1 0 0,-7-4 0 0,-6 2 0-2,1-3 0 3,-1-1 0-2,13 0 0-1,1 0 0 2,6 0 0 3,5 0 0-6,-3 4 0 2,2-1 0 0,-1 0 0 3,5-1 0-4,0 3 0 0,0 2 0 2,8 1 0 0,8 7 0 1,-3-5 0-4,3 2 0 3,-11-4 0 3,-6-4 0-6,-7-3 0 2,-4-1 0 1,1 0 0-1,-4 0 0 3,2 0 0-4,1 0 0 0,5 0 0 2,2 0 0 1,9 0 0-4,2 0 0 5,5 0 0-4,-1 12 0 2,3-4 0-2,-7 1 0 2,-2-3 0 0,-10-4 0 0,-3-2 0-2,-3 7 0 3,-1-7 0-2,-1 0 0 1,2 0 0-2,0 0 0 1,2 0 0 2,4 0 0-1,-2 0 0-2,8 0 0 2,6 0 0 1,5 0 0-2,2 0 0-1,-1 0 0 3,-8 0 0-2,-3 0 0 1,2 0 0-2,-5 0 0 3,-2 0 0-2,-5 0 0 1,-7-7 0-2,1 1 0 2,2 1 0 2,-3 2 0-4,4-3 0 0,-6 1 0 2,4-1 0 0,2-1 0 1,-3-5 0-3,5 0 0 1,4-1 0 1,2-2 0 0,5 3 0-3,3 5 0 4,5-3 0-1,3 10 0 2,-3 0 0-5,-6 0 0 1,2 0 0 3,-2 0 0-2,-6 0 0-1,0 0 0 2,-2-1 0 1,1-5 0-1,5 0 0-2,-1 2 0 2,4 1 0 2,0-1 0-4,-2 1 0 0,-4 3 0 2,2 0 0 0,1 0 0 1,2 0 0-4,3 0 0 4,-8 0 0-2,-8 0 0 1,-7 0 0-2,-10 0 0 2,-10 0 0 1,1 0 0-2,-11 0 0-1,2 0 0 2,-3 0 0 0,0 0 0 0,0 0 0-2,0 0 0 2,0 0 0 1,0 0 0-1,0 0 0-3,0 0 0 3,0 0 0 0,0 0 0 1,5 0 0-4,-5 0 0 5,5 0 0-4,6-31 0 2,5-25 0-3,0-23 0 3,5-16 0 3,0-7 0-4,2 6 0-2,-4 15-26 3,-5 23-22 1,-4 21-26-2,-5 18-41-1,-1 11-69 2,-4 4 36 2,0 4-152-5,12 0-268 3</inkml:trace>
    </iact:actionData>
  </iact:action>
  <iact:action type="add" startTime="59243">
    <iact:property name="dataType"/>
    <iact:actionData xml:id="d3">
      <inkml:trace xmlns:inkml="http://www.w3.org/2003/InkML" xml:id="stk3" contextRef="#ctx0" brushRef="#br1">4532 3072 325 0,'30'-34'454'7,"-24"22"-379"0,-6 4-29 2,0 2 4-3,-3 6-17 0,-27 0 43 4,-17 0 13-4,-9 6 11 0,-21 22 8 2,-7 6-22 0,-16 0-25 2,-8-1-11-2,-9-2-9-2,1-6-19 0,2 3 2 3,2 4-5 0,9-2 5-1,2 6-10-1,12 4-1 1,12 2-8 0,6 9 2-4,-3-1-2 4,11 4-3 1,-4 5-2-4,10 3 4 3,8 7 2 1,9 8-2-2,5 1 10 2,9 6 0-3,5 1 3 1,10 3-9 2,3-2 2-2,8-4-4-1,0-6 0 3,3-2 5-2,38-10 5 1,18 0 4-2,23-2-11 4,23 3 0-5,23-1-8 2,17 4 2 2,7-3-2-2,6-1 5 1,2-9-3 0,0-9 2-2,6-11-3 3,-7-14 0-2,6-12 1 2,8-9-2-3,-1 0 2 1,5-30-3 2,-3-11-3-2,-13 0-4 0,-4-10 5 1,-10 3 1 0,-10-5-2-2,-10-4 3 2,-6-2 0-1,-8-8 0 3,-5 3 3-6,-5-8-3 4,-4 3 1 0,-3 2-1 2,-2-4 0-4,-15-3 0 1,-3-8 0 0,-20-4 1 1,-16-13-2 0,-17-7-1-2,-17-9 0 2,-6-9 1 1,-6-10 1-2,-45 2-2-1,-17 8 0 2,-23 20-1 3,-23 28 3-6,-12 14 0 2,-26 18 1 1,-6 14-1-1,-10 8 0 4,-7 17 7-7,6 0-6 5,4-7 3-1,6 7-1-1,1-5 0-2,10 5 1 3,10 5-3 2,11 0-1-3,25 0-1-1,15 22 1 1,6 5 0 1,11-3 1-1,12-1-1 1,2-3-2-1,7-3 2 2,14-7-8 0,6-2-27-3,6-4-70 1,23-4-101-1,0 0-136 2</inkml:trace>
    </iact:actionData>
  </iact:action>
</iact:actions>
</file>

<file path=ppt/ink/inkAction4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07:41.7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act:action type="add" startTime="6706">
    <iact:property name="dataType"/>
    <iact:actionData xml:id="d0">
      <inkml:trace xmlns:inkml="http://www.w3.org/2003/InkML" xml:id="stk0" contextRef="#ctx0" brushRef="#br0">1073 8076 647 0,'12'-5'218'5,"-11"5"-108"-4,2-4-15-1,3 4-11 1,-6 0-24 29,3 0-4-30,-3 0 16 1,0 0-23-1,0 0-14 30,3 0-9-29,-3 0-3-1,0 0-6 1,0 4 5 31,0 14-17-32,0-3-4 0,0 0 4 0,0-10-1 3,1 0 4 31,-1-5-3-34,0 0 3 0,0 0 0 1,0 0 1 32,0 4-7-33,3 8 4 0,-3 9 9 0,4 7-8 0,1 0-5 34,-4-6-1-34,-1 1 5 0,0-3-6 0,3-6 3 31,-3 1-2-29,4-5 1-2,-4-7-2 0,0 3 4 0,0-6-1 30,0 0 0-30,0 3 4 0,0-3-1 0,0 0 8 32,0 5 1-32,3-2-2 0,0-1-9 0,3 5 2 31,3-2 4-30,5 1 9-1,1 1 0 0,2 3-6 3,9-3 3 30,2 3-6-32,4-3 2 0,5 0 4-1,5-2 0 4,0 0-2 25,5-2-1-27,5 0 8-2,0 3 3 1,-3-3-2 3,5 3-10 29,3-4 4-33,0 2-6 1,7-4 0-1,-3 0-6 3,3 0 3 29,-2 0 0-32,2 0 5 0,-5 0 9 0,1 0-2 31,8 3-2-30,-4-3-17-1,10 4 0 1,1 0 0 26,-10-4 0-24,-1 2 0-3,3-2 0 0,-5 0 0 3,2 0 0 27,4 0 0-30,-4 0 0 0,13 0 0 1,-1 0 0 32,-3 0 0-31,-5 0 0-2,5 0 0 1,-2 0 0 0,5 0 0 30,-2 0 0-31,0 7 0 0,0-2 0 1,2-3 0 29,-4 1 0-29,8-3 0-1,5 0 0 2,-4 0 0 26,-1 0 0-25,1 0 0-3,-1 0 0 0,0 0 0 3,4 0 0 26,0 0 0-27,4 0 0-2,1 0 0 1,-5 0 0 2,-3-3 0 29,-6-4 0-30,-4 0 0-2,0-3 0 1,5 7 0 28,8-7 0-29,10 10 0 0,9 0 0 0,1 0 0 4,-2 0 0 26,-6 0 0-28,-5 0 0-2,-10 0 0 0,2 10 0 31,-11-7 0-31,-4 1 0 0,5-4 0 0,-5 0 0 29,4 0 0-27,7 0 0-2,0 0 0 0,3 0 0 29,2 0 0-29,0 0 0 0,-2 0 0 0,-8 0 0 5,-1 0 0 26,-10 0 0-31,-6 0 0 0,-12 0 0 1,-2 0 0 5,7 4 0 26,-4-4 0-32,6 0 0 2,5 0 0-1,2 2 0 1,11 1 0 32,-6 6 0-34,2-4 0 0,-5 3 0 1,3-2 0 39,-2 2 0-38,-1-5 0-2,-6 0 0 0,-3-3 0 0,-4 0 0 0,-7 0 0 3,-5 0 0 32,-3 0 0-34,-6 0 0-1,-7 0 0 0,-3 0 0 4,-4 0 0 34,0 0 0-36,0 0 0-2,-5 0 0 0,0 0 0 1,1 0 0 31,-3 0 0-25,1 0 0-7,0 0 0 0,2 0 0 1,-3 0 0 1,-5-3 0 30,6 0 0-30,-7 1 0-2,3-4 0 1,0-8 0-1,0-13 0 35,2-10 0-35,-5-14 0 0,0-11 0 0,0-3 0 6,0-2 0 31,2 8 0-35,1 11 0-2,5 17 0 0,-8 11 0 0,0 16 0 35,2 4 0-35,3 0 0 0,2 13-19 0,2 29-108 1,-6 8-67 5,-3-2-25 28,0-28-104-32,8-9-746-2</inkml:trace>
    </iact:actionData>
  </iact:action>
  <iact:action type="add" startTime="11335">
    <iact:property name="dataType"/>
    <iact:actionData xml:id="d1">
      <inkml:trace xmlns:inkml="http://www.w3.org/2003/InkML" xml:id="stk1" contextRef="#ctx0" brushRef="#br0">19891 11767 476 0,'25'-12'296'4,"-10"12"-83"-4,12 0-78 0,2 0-37 3,5 0-11 44,10 0-13-46,8 0-21-1,16 2 2 0,25 8-4 0,19 1 5 1,24-2-6 3,28 1 5 24,23 1-19-28,20-2-1 2,15-1-6-2,7-5-1 34,7-3-11-34,-1 0 1 0,-8 0-2 0,-22-9-5 5,-26 5-9 35,-25-3 2-40,-36 7 0 1,-24 0-4-1,-25 0 0 1,-28 0-5 0,-28 0-46 33,-13 0-64-32,-52-6-105-2,-47 6 14 1,24 0-36-1,4 0-319 39</inkml:trace>
    </iact:actionData>
  </iact:action>
  <iact:action type="add" startTime="11850">
    <iact:property name="dataType"/>
    <iact:actionData xml:id="d2">
      <inkml:trace xmlns:inkml="http://www.w3.org/2003/InkML" xml:id="stk2" contextRef="#ctx0" brushRef="#br0">20017 11901 324 0,'0'0'280'5,"0"0"-55"26,0 0-87-29,0 0-32-2,0 0-27 0,0 0-15 1,100 32-5 31,-52-24-5-32,16-6-13 0,25-2 1 0,30 0 12 7,31 0 6 22,22 0 24-29,27 0-6 0,20 0-14 1,-2 15-10 29,3 1-5-29,-14-8-4-1,-14 1-24 0,-14-5-1 30,-22-2-15-29,-24 3-4-1,-19 7 1 1,-17 5-1 29,-23 1-2-29,-14 5-2 0,-18-6-6 0,-18-8-25 29,-13-9-23-28,-10 0-77-2,-18 0-83 0,-18 0-79 0,-7-2-96 33</inkml:trace>
    </iact:actionData>
  </iact:action>
  <iact:action type="add" startTime="28910">
    <iact:property name="dataType"/>
    <iact:actionData xml:id="d3">
      <inkml:trace xmlns:inkml="http://www.w3.org/2003/InkML" xml:id="stk3" contextRef="#ctx0" brushRef="#br1">14481 16145 535 0,'0'0'280'6,"0"0"-133"-6,0 0-77 1,0 0-35 74,0 0-16-75,0 0 3 0,0 0 12 0,18-27 6 0,-24 22 14 0,-14 0-13 0,-1 2 2 0,-6 3-6 0,-1 0-11 1,-4 0-6 37,-1 0-1-37,1 0-7-1,-4 0-3 0,2 0-2 1,1 0-2 33,4 8 1-33,-3 1 0-1,0 4 8 0,3 2 2 1,-10 0-2 3,-1 2-4 49,-7-4-7-52,4 4-2 0,-1-2-1-1,4 2 1 0,1 0 1 0,8-2-1 2,1 2-1 2,4 3 11 29,-1-1 0-33,3 4 4 0,1-9-5 1,-2 3 1 3,-3 4-7 3,4 3-3 28,4-7 4-33,-7 8-3-1,10-3 4-1,-6 4 4 0,3-3-4 34,-1 3-4-34,4-2-1 0,-6 1 4 0,2 0-3 5,3 4 2 26,-4 5-3-28,6-8 5-3,0-2 2 1,0 1 0-1,1 0-2 52,2 2-4-52,-3-3 4 0,5 6 0 0,-2-1-1 0,0 3 1 1,3 1 2-1,-3-1-4 39,8-2 4-37,-6 1-5-2,3 6 5 1,4-4 3-1,-2-1 0 32,-1 4-2-30,3-11-6-2,-2 0 4 0,0 7-2 1,3-2 9 42,3 4 0-41,0 8 1-2,0-9-1 0,0 4-5 1,0-1 3-1,0-4-5 44,0-2 0-44,0 1-2 0,0 7-1 0,0 1 1 2,0-1 1-2,0 5 12 37,9 2-6-34,1 0-2-3,0 2 4 0,3-4-5 1,2-4-4-1,-1-8 5 43,1-1-5-42,-2-3 1-1,1 3-5 0,5 1 7 2,4-6-4-2,2 0-2 6,-2-5 1 2,10-3 3 34,-2 3 0-41,7-6 0-1,1 3 2 0,10-4-4 1,3-1 1-1,8 2-4 41,-1-3 2-40,2 1 0-1,0 1 3 0,0 7-3 1,-2-6 5 32,6 8-5-30,-7-7-3-3,-1 2 0 0,4-9 0 0,4 4 0 4,6-7 0 34,3 0 0-36,6-2 0-2,-8 2 0 1,-2-5 0-1,-7 0 0 44,-6 0 0-44,-11 0 0 0,-2 7 0 0,-1-7 0 0,-1 0 0 0,3 0 0 6,3 0 0 28,0 0 0-32,1 0 0-2,1 0 0 1,0 0 0-1,0 0 0 33,3 0 0-33,-8 0 0 0,4 0 0 1,-2 0 0 2,4 0 0 36,-1 0 0-38,4 0 0-1,1-7 0 0,-10-6 0 0,-4 1 0 41,-2 2 0-38,-16 1-2-3,0-4 1 0,-6 5 1 0,-4-1-2 1,2-6 1 32,1 4 0-33,1-3 1 0,2 2-2 1,-1-8 2 5,5 4 0-4,-3-3 0 29,5-1 0-30,4 3 0 0,-6-2 2-1,0 2-2 5,2 2 0 32,-2-5-1-35,3-3-2-2,-6-1 2 1,3-4-1-1,-4 5-2 33,-1 3 3-32,-4 0 1-1,-1 3 0 0,3-1 0 1,2-2-1 33,-8-3-2-32,3 1 1-2,4-1 2 1,-10-3-4-1,8-10 3 34,-3 3-2-33,1-3 1-1,-3-4-1 0,0 5-2 5,0 3 5 3,0 0 1 27,-5 1-1-35,3-6-2 0,-5 4 2 1,-3-4-2-1,0 1 1 33,0-4 1-30,0-2-1-3,0-3-2 1,0-11 3-1,-11 1-1 34,-1-1 1-34,3-1 0 0,1 7 0 1,-4-2 0 2,8 10-1 32,-4 3 1-34,3 7 0-1,-6 2 0 1,7-1-1 0,-8-7 1 32,-2 4-2-31,1-13 2-2,-4 3 0 1,1-6 0-1,-5-2 0 32,1 5 1-31,0 8 0-1,-1 2-2 0,-2 12 1 5,3 1 0 2,-6 0 0 24,0 8-1-31,1-1 2 0,-1-1-2 1,-7 3 1 34,2-4 0-33,-6-5 1-2,0-1-1 0,-3 3 1 1,-4 1-1 30,4 5 0-31,-1 5 1 0,2 2 1 1,3 4-2 5,-1 5 2-2,0-3-1 29,0 3 2-33,0 0 0 0,-7 0 1 1,-2 0-1 5,2 8 0 24,-5 4-1-30,9-4-1 1,5-3 0 0,-4-1-1 2,8-4 3 30,-5 1-1-33,8-1 1 0,1 4 1 1,-2-2 2 37,-2 4-1-35,-2-1 0-3,-6-5-5 0,1 0 0 1,2 0 0-1,-2 0 0 7,1 0 0 26,0 0 0-32,-3 0 0-1,-4 0 0 0,-1 0 0 5,-2 0 0 1,6 0 0 26,5 3 0-32,0-3 0 0,12 0 0 1,7 0 0 3,13 0 0 25,4 0 0-28,0 0 0-1,-3 0-24 0,-5 0-42 33,0 3-40-32,-4 11-82 0,1-5-118 0,-4 8-169 28</inkml:trace>
    </iact:actionData>
  </iact:action>
  <iact:action type="add" startTime="32756">
    <iact:property name="dataType"/>
    <iact:actionData xml:id="d4">
      <inkml:trace xmlns:inkml="http://www.w3.org/2003/InkML" xml:id="stk4" contextRef="#ctx0" brushRef="#br2">20730 15937 368 0,'0'0'287'8,"0"0"-114"-7,0 0-72 6,0 0-35 25,0 0-16-32,0 0 10 0,0 0 1 1,-71-23-7 43,35 20 7-44,4-5-2 0,0 3-13 0,-4 1 2 0,3-2-8 1,-7 6-12 3,0-2 7 29,-1 2-4-33,1 0-5 0,3 0-8 1,7 0 9 44,-6 0 9-45,8 0 0 0,-1 0-8 0,0 0-8 1,-3-5-8 0,2 2-5 0,-8 0-1 32,-2 3 2-33,0 0 0 0,4 0 9 1,0 0 3 3,4 0 0 47,-4 0-3-49,3 0-6-2,-4 0-4 0,5 0-2 0,-2 3-4 1,-1-3-1-1,1 0-1 36,1 0 0-36,1 0 2 0,5 0-1 0,-2 0 0 0,-6 8 4 31,-3-6-1-29,-2 4-2-2,1 3 1 1,5-1-2 3,-1-5 4 25,2 6-3-28,-2-4 1-1,0 4-1 0,-7-4 1 53,2 1-1-51,-4 1 3-2,-3 5 2 0,-6-7-2 0,6 10-4 0,-4-3 2 1,0-7-2 32,5 1 0-33,8-6 1 0,2 0 0 0,7 0-1 1,1 0 0 43,1 0 0-41,-2 0 2-3,1 2-2 0,-4 5 0 1,0-2 0-1,-1 0 3 5,1 3-1 36,5 4-2-41,2-10 1 0,6 4-1 0,-1 1 0 1,2-5-1 1,5 6 1 30,0-8 2-32,0 7-1 0,6-7-1 0,-3 2 0 4,-3 1 0 27,0-1 1-31,-2 4-1 1,-4 5 0-1,-8-5 0 6,-2 5 0 27,-6 6 1-33,5 0 0 0,-1 2-1 1,-1 5 1 5,5 4 0 0,-2-1 2 24,1 7-2-29,2 3 1 0,2-7-2-1,0 4 2 51,4 1 0-50,1-8 0-1,8 2-1 1,0-1 0-1,1-1 5 0,2 8 0 0,5 1 5 38,-5 2 1-20,3 6-7-17,-3-3-5-1,4-1 6 0,-5 2-6 1,5 0 1-1,-3-3 0 0,1 1 2 34,3-2 1-32,-1-1 2-2,1 0 1 1,3 2 1-1,-3 10-2 33,3 0-6-33,-4 8 0 0,-2 0 0 2,1-8 0 2,0-9 0 30,-3-6 0-31,6-1 0-3,-1-7 0 0,-2-4 0 1,5 1 0 51,0-1 0-50,0 6 0-2,0 0 0 1,0 6 0-1,0 2 0 0,0 1 0 1,0-3 0 1,0 0 0 32,0-1 0-34,0 4 0 0,0 7 0 2,-3 5 0 33,2 4 0-31,-2 0 0-4,-3-2 0 0,3-6 0 0,3-9 0 1,-1-5 0 42,1-5 0-41,0-12 0-2,0-3 0 0,0-2 0 0,0 13 0 1,0-2 0 35,0 10 0-36,0 7 0 0,14 2 0 0,2-2 0 1,-1-1 0 35,1 4 0-34,-3-14 0-1,4-2 0-1,-7 1 0 0,0-8 0 48,4-3 0-46,-1 3 0-2,3-3 0 0,1 6 0 0,8-1 0 0,4 5 0 1,-2-5 0 5,4-6 0 27,5 5 0-33,-6 1 0 0,4-2 0 2,-1 9 0 0,0-7 0 30,5 6 0-32,-5 1 0 0,6-7 0 0,2 5 0 6,-5-11 0 34,5-2 0-38,-2-5 0-2,2 9 0 0,-1-11 0 1,4 1 0 1,-1-5 0 65,2 0 0-66,7 0 0-1,-4 0 0 0,6 0 0 1,-8 0 0-1,3 0 0 0,-1 4 0 0,6-4 0 0,-3 6 0 34,1-6 0-33,1 0 0-1,-2 0 0 0,-2 0 0 1,2 0 0 34,3 0 0-33,7 0 0-2,8 0 0 1,8 0 0-1,3 0 0 32,-6 0 0-32,-8-6 0 0,-9 2 0 0,-15-1 0 34,4 1 0-33,-5-4 0-1,11 1 0 0,2 1 0 1,1 1 0 38,10-1 0-38,6 6 0-1,6-6 0 0,0 6 0 1,-6-2 0 1,-5 2 0 56,-6 0 0-57,-9 0 0 1,-2 0 0-2,-4 0 0 0,-2 0 0 0,4 0 0 1,3 0 0-1,3-5 0 6,2-2 0 2,6 2 0 79,-2-7 0-87,-3 9 0 0,-6-2 0 0,-2 0 0 0,-8 5 0 0,7 0 0 0,-1 0 0 1,2 0 0-1,4 0 0 0,2-6 0 1,-1 0 0-1,-5 1 0 7,4-3 0 41,-7 1 0-46,7-6 0-1,-8 1 0-1,1 7 0 0,-2-1 0 0,-2 2 0 30,8 0 0-27,-5 4 0-3,-1 0 0 0,1 0 0 1,-1 0 0 28,-2-5 0-27,4-2 0-2,-5-3 0 1,-2 6 0 32,-3-1 0-31,-3-1 0-2,5-7 0 1,0 1 0-1,-7-2 0 46,3 3 0-44,-7-9 0-2,-1 3 0 0,1 3 0 0,-3-9 0 2,2 3 0-1,2-5 0 36,5 1 0-37,-4-2 0 0,5 0 0 1,-10-4 0-1,4-1 0 6,-1-1 0 2,-9 2 0 33,6-10 0-38,-2 4 0-3,2-9 0 0,-6-5 0 0,3-1 0 0,-1 4 0 37,-4-5 0-34,-1 10 0-3,1 3 0 0,-7 2 0 0,5-3 0 20,-5 5 0-18,0-1 0-2,-3-4 0 9,1-8 0-3,2 3 0 37,-6-11 0-43,1 0 0 0,1 5 0 0,2 1 0 1,1-1 0-1,-1 14 0 36,-2-5 0-34,5 9 0-1,-8-11 0-1,2 0 0 0,-3-6 0 41,5-7 0-40,-3-9 0-1,-2 4 0 0,0-9 0 1,0 6 0 6,0 4 0-4,0 11 0 29,0 7 0-29,0 0 0-3,-10 4 0 0,-7-8 0 0,-6-4 0 32,-2-2 0-32,-7 3 0 0,2 7 0 0,-4 4 0 7,-2 10 0 3,-2 5 0-7,-1-2 0 34,-1 0 0-37,2 1 0 1,-5 1 0-1,2-8 0 1,-5 2 0 7,2-2 0 27,-5 4 0-33,5-3 0-2,2 1 0 1,-1-2 0-1,2 5 0 9,-1 1 0 25,9 4 0-32,-5 5 0-2,3 3 0 0,1 2 0 1,0 4 0 6,-2-1 0 0,0 1 0 25,-2 0 0-29,-3-1 0-3,4 4 0 0,1-3 0 0,-2 1 0 31,-1-1 0-29,5 3 0-2,-5-1 0 1,7 6 0 27,-4-6 0-26,3 4 0-2,-6-3 0 1,-2-2 0 5,-2 1 0 23,-1 2 0-27,1-5 0-2,2 5 0 1,5 4 0 3,-2 0 0 2,-1 0 0 26,1-2 0-32,5 2 0 0,0 0 0 1,-5 0 0 3,-4 0 0 30,1 0 0-34,-2 0 0 0,2 0 0 1,-2 0 0 1,-1 0 0 38,1 0 0-40,-1 0 0 0,4 0 0 0,-1 0 0 1,-1 0 0 28,4 0 0-27,8-3 0-2,-1-3 0 1,5 4 0 4,0-4 0 0,-1 0 0 27,-1 0 0-32,-1 5 0 1,-1 1 0-1,-6 0 0 6,-5 0 0 23,0 0 0-29,2 0 0 0,6 0 0 1,8 0 0 5,2 0 0 29,6 0 0-33,2 0 0-2,11 0 0 1,-1 0 0-1,5 0 0 33,0 0 0-32,0 0 0-1,0 0 0 0,0 0 0 4,0 0 0 32,0 0-76-35,21 0-56-1,-4 0-171 1,3 1-118-1</inkml:trace>
    </iact:actionData>
  </iact:action>
</iact:actions>
</file>

<file path=ppt/ink/inkAction4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10:22.99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6922">
    <iact:property name="dataType"/>
    <iact:actionData xml:id="d0">
      <inkml:trace xmlns:inkml="http://www.w3.org/2003/InkML" xml:id="stk0" contextRef="#ctx0" brushRef="#br0">24096 9118 755 0,'0'0'219'29,"0"0"-86"-28,0 0-50-1,0 0-45 0,0 0-16 7,0 0 9 1,0 0 26-2,14-35 11 2,-31 26-7 0,-9 4-9 0,-4-3 5-2,-7 5 2 2,-3-3-15 0,-4 6-12-2,-2 0-17 2,-1 0-3 0,0 0-4 0,3 0 2 0,8 0 2-2,-2 0-5 2,2 0 4 0,3 0-3 2,-1 0 2-6,-2 0-5 4,-2 0 0 0,8 0 0 1,-1 0-1-4,1 0-1 3,1 2-2 0,-1 5 1 0,1-7 2-2,4 8-7 2,-3-3 5 0,2 4-2 0,0-4 1-1,9 0 1 0,-6 1-3 1,7 0 2 0,-2 3-1-2,4-1 0 2,-2-3 5 0,3 4-5 0,1-3 0-2,-2 5 0 3,1-4 1-2,1 8 0 2,-5 7-1-4,-2 2 0 3,-1 3 1 0,2-2-1 0,2-3 0-1,5-1-1 0,-4-8 1 1,11 5 3 0,-5-6-3-1,5 1 0 0,-6 1 0 1,-3 4 1 0,5-3-1-2,-9 7 0 2,-2 5 0 0,5-3 0 0,-2-1-1-2,4-6 2 2,5-6-1 0,0-8 0-2,7-3 0 2,0 0-2 0,0 0 1 0,0 0 0 0,0 0-2-2,0 0 3 2,0 0-2 0,0 0 2 0,0 0-1-1,0 0-1 0,0 0 0 2,0 0 1-4,0 0-1 3,0 0-1 0,0 0 0 0,0 0-7 0,0 0 2-2,0 0-4 2,0 0 1 0,0 0-1 1,0 0 6-4,-2 6 2 3,-1 2 4 0,-5 1 3-2,6-4 2 2,2-2-2 1,-3-3-2-2,3 0-2 1,0 0 1-1,0 0 0 0,0 0 2 2,0 0-2-2,0 0 5-1,0 3-4 2,-3 3-1 0,-4 2-1-2,4 2 1 2,0-3 0 0,-1-2 0 0,4-2 0-2,0-3 0 2,0 0-1 0,0 0 1 0,0 0 0 0,0 0-6-2,0 0 5 2,0 0-6 0,0-5-2-2,0-25-8 3,0-17 16-2,0 0 0 1,0 2 0-1,0 6-2 3,10 5 0-4,-3 12 1 3,-4 7 0-2,-3 7-1-1,3 8 0 2,-3 0 1 0,0 0 0 1,0 0 1-4,0 0 1 3,0 0 0 0,0 0 1-2,0 0 0 1,0 0 2 1,0 0-2 1,0 25 2-1,0 7-2-2,0 1 6 1,-6 1 5 2,2 3 2-3,1 2 7 1,3-4 0 2,0-3-2-2,0-5 4-1,0-6 4 2,0-4-5 3,0-8-3-5,15 4 1 0,9-8-10 3,1 1-7-3,-2-6 1 3,5 0-4-4,1 0-1 3,2-6 1 0,-2-15-4 1,-1-8-2-3,-8 4 1 3,-4 5-22-3,0 13-39 2,-4 7-70-1,-12 0-72 1,0 13-290 0</inkml:trace>
    </iact:actionData>
  </iact:action>
  <iact:action type="add" startTime="8824">
    <iact:property name="dataType"/>
    <iact:actionData xml:id="d1">
      <inkml:trace xmlns:inkml="http://www.w3.org/2003/InkML" xml:id="stk1" contextRef="#ctx0" brushRef="#br0">24442 9653 634 0,'0'0'261'8,"0"0"-143"-3,0 0-48 3,0 0-42 0,0 0 20 0,0 0 6-2,21-42-10 3,-21 17 7-2,0-9-10 1,0-5-18-2,0-13-9 2,8-5-1 0,0-5-3 0,3-1-6-2,-2 12-1 2,-2 10-2 0,2 3-1 0,-2 11 1-2,3-2 0 2,0 10-1 0,3 3 0 0,-5 4 0-2,0 9-1 2,-5 3 3 0,-1 0-2 0,-2 0 8-1,3 0 14 0,4 0 7 1,-1 0 0 0,8 5-20-2,-1 21 6 2,3 2-6 0,2 10 9 0,-8 9 1-2,3 3-2 2,3 11 3 0,0 4 12 0,0-3 3-2,0-6-12 2,-3-5-6 2,-6-6 5-4,4-8-6 1,-2-9-5 2,-5-15 2-1,5-7-8-1,-9-6-5-1,0 0 0 4,3 0-7-4,4-6 0 1,14-33-4 0,-1-15 11 2,6-20 1-2,0-10-1 0,5-13 0 2,-1-1 0-3,-2 7 0 2,-5 19 0 2,-10 18-3-6,-6 22-1 4,-1 17-15-1,-6 9-46 1,0 6-59-2,0 0 6 2,0 16-92 0,0 9-504 0</inkml:trace>
    </iact:actionData>
  </iact:action>
  <iact:action type="add" startTime="9445">
    <iact:property name="dataType"/>
    <iact:actionData xml:id="d2">
      <inkml:trace xmlns:inkml="http://www.w3.org/2003/InkML" xml:id="stk2" contextRef="#ctx0" brushRef="#br0">25014 9473 404 0,'0'0'538'8,"0"0"-392"0,0 0-40-2,0 0-62 2,0 0-27 1,0 0-6-2,0 0 2-1,201-48 5 2,-186 23-10 0,-2-6-8 0,-13 4 0-2,0-3-5 2,0 8-7 0,-22 9-22 0,-17 7-2-2,-2 6-4 2,-2 0 4 0,6 32 23 0,4 7 13-2,13 8 0 2,5-2 25 0,7-6 6 0,8-2 4-2,0-10 1 4,0-4 14-3,8 1-13 1,20-4-7-1,8 4-14-1,5-8-11 2,-2-7-5 0,-7-3-2-1,-6-6-25 0,-10 0-56 1,-6 0-63 1,-10 0-152-4</inkml:trace>
    </iact:actionData>
  </iact:action>
  <iact:action type="add" startTime="9914">
    <iact:property name="dataType"/>
    <iact:actionData xml:id="d3">
      <inkml:trace xmlns:inkml="http://www.w3.org/2003/InkML" xml:id="stk3" contextRef="#ctx0" brushRef="#br0">25379 9440 484 0,'0'0'327'6,"0"0"-167"1,0 0-49 2,0 0-27-4,0 0-31 6,0 0 12-7,7 144-1 3,2-120 5 2,1-4-33-4,-6-8-3 3,6-8-13 0,3-4-14 2,6 0-6-6,6-11-2 6,2-19-5-2,0 4 7-2,-12 9-2 2,-4 6 2-2,-8 11 0 2,-3 0 4 0,0 0 0-1,0 8-1 0,0 26-3 2,0 11 0-2,0-3 0 0,0-3 2 2,0-9 0-1,0-17-1-2,0-7-1 1,4-6-1 2,19 0-1-1,10-34-6-2,8-13 5 2,0-7 1-2,1-6 1 6,-12 4-4-7,-5 9-4 1,-12 7-28 1,-7 16-30 2,-6 6-73-2,0 18-106 1,0 0-627-1</inkml:trace>
    </iact:actionData>
  </iact:action>
  <iact:action type="add" startTime="10422">
    <iact:property name="dataType"/>
    <iact:actionData xml:id="d4">
      <inkml:trace xmlns:inkml="http://www.w3.org/2003/InkML" xml:id="stk4" contextRef="#ctx0" brushRef="#br0">26064 9166 472 0,'0'0'213'6,"0"0"-67"3,0 0-29-3,0 0-35 3,0 0-2-4,0 0-11 3,-50 478-3 0,50-413 3 1,0-14-16-4,0-7-16 4,0-13-12-2,0-18-19 1,0-6-6 0,4-7-8 0,6-2-71-1,16-44-63 0,-14 12-76-1,4 1-247 3</inkml:trace>
    </iact:actionData>
  </iact:action>
  <iact:action type="add" startTime="10676">
    <iact:property name="dataType"/>
    <iact:actionData xml:id="d5">
      <inkml:trace xmlns:inkml="http://www.w3.org/2003/InkML" xml:id="stk5" contextRef="#ctx0" brushRef="#br0">26307 9400 774 0,'0'0'108'8,"0"0"-49"-1,0 0 23-1,0 0-39 3,0 0-4-2,0 0-10 3,-363-14-22-6,307 14-7 5,12 0-7-1,11 8-56 1,33-2-85-5,0-2-193 4</inkml:trace>
    </iact:actionData>
  </iact:action>
  <iact:action type="add" startTime="10987">
    <iact:property name="dataType"/>
    <iact:actionData xml:id="d6">
      <inkml:trace xmlns:inkml="http://www.w3.org/2003/InkML" xml:id="stk6" contextRef="#ctx0" brushRef="#br0">26530 9567 558 0,'0'0'192'6,"0"0"-80"0,0 0-34 3,0 0-18-4,0 0 3 3,0 0 9-2,-147 27-10 2,107-5-14 1,6 4-10-1,16 0-1-2,5 1 0 1,13-1-3 2,0-4-7 0,0-3-10-4,29-8-13 4,7-7-4-3,0-4-6 3,-4 0-5-3,-7-10-11 2,-7-25-11 0,-9-7-19 0,-2-12-6-2,-7 4-8 2,0-1-13 0,0 12-37 0,0 33-104-2,0 6-178 2</inkml:trace>
    </iact:actionData>
  </iact:action>
  <iact:action type="add" startTime="11331">
    <iact:property name="dataType"/>
    <iact:actionData xml:id="d7">
      <inkml:trace xmlns:inkml="http://www.w3.org/2003/InkML" xml:id="stk7" contextRef="#ctx0" brushRef="#br0">26570 9803 603 0,'0'0'221'6,"0"0"-89"0,0 0-58 2,0 0-26-2,0 0-16 2,0 0-8 0,157-246-4 0,-143 229-5-2,2 12 15 2,5 5 24 0,-7 0-10 0,5 2-35-2,3 32-3 2,-6 11-6 1,0 7-19-2,-3-3-9-1,-9-6-1 2,-4-12-34 0,0-11-53 0,0-20-102-2</inkml:trace>
    </iact:actionData>
  </iact:action>
  <iact:action type="add" startTime="12372">
    <iact:property name="dataType"/>
    <iact:actionData xml:id="d8">
      <inkml:trace xmlns:inkml="http://www.w3.org/2003/InkML" xml:id="stk8" contextRef="#ctx0" brushRef="#br0">27897 9012 310 0,'0'0'474'6,"0"0"-327"4,0 0-73-4,0 0-8 1,0 0 13 0,0 0-21 0,-100 0-7 2,59 14-6-2,-2 6-24 2,1 5-5-4,-2 3-3 5,1 6 9-4,2 8 2 1,6-2-5 2,8 5-3-2,3 0 2 0,7 0-5-1,7 2 3 2,10-3-2 3,0 0-5-5,0-6 10 4,25-4-8-6,19-4-11 4,12-13 5-1,3-5-5-1,8-12-3 3,-4 0 2-1,4-2-6 1,-6-25 5-4,-7-3-7 6,-11 0-8-6,-10-1-2 3,-9-4 0-2,-4 2-2 2,-13 5-16 1,-2 2-3-2,-5 12 10 0,0 6 10-1,0 6 12 5,0 2 8-5,-22 0 4 0,-4 0 29 1,3 0-2 2,1 0-15-2,6 0-4-1,-4 0-2 4,1 0 9-3,4 0 9 1,-4 0-8-2,8 0-10 1,-1 2-8 4,5 1-2-6,0-3-7 2,4 0-42 4,0 0-58-5,3 0-51 0,0 0-140 0,0 0-419 3</inkml:trace>
    </iact:actionData>
  </iact:action>
  <iact:action type="add" startTime="12996">
    <iact:property name="dataType"/>
    <iact:actionData xml:id="d9">
      <inkml:trace xmlns:inkml="http://www.w3.org/2003/InkML" xml:id="stk9" contextRef="#ctx0" brushRef="#br0">28082 9756 648 0,'0'0'251'7,"0"0"-167"-1,0 0-32 0,0 0-9 2,0 0 32 1,0 0-4-4,0 0-3 4,38-132-13-2,-24 99-17 1,2-1-15 0,0 4-1-2,5-5-9 3,-3 9-8-1,0-4-1-3,2 11-3 4,-3-1 2-2,1 9-3 2,2 5 2-4,-1 3-2 6,-2 3-1-6,4 0-17 7,-1 0-48-7,3 0-65 1,-3 7-68 1,-14-2-159 1,-6-3-257-2</inkml:trace>
    </iact:actionData>
  </iact:action>
  <iact:action type="add" startTime="13305">
    <iact:property name="dataType"/>
    <iact:actionData xml:id="d10">
      <inkml:trace xmlns:inkml="http://www.w3.org/2003/InkML" xml:id="stk10" contextRef="#ctx0" brushRef="#br0">28636 9481 77 0,'0'0'565'6,"0"0"-406"0,0 0-65 2,0 0-33 1,0 0-6-5,0 0-2 5,-145 46 2-3,99-38-8 4,4 9-5-5,2 2 8 3,11 4-11 0,12-1-13 1,4 2-5-4,13-11-8 3,0 2-13 0,7-7-2 0,37-6-2-2,8-2-9 1,0 0 3 5,0-23-2-5,-11-13 2-1,-14-3-10 1,-8 2-10 0,-9 9 4 0,-10 11-16 1,0 15 15 0,0 2 11-1,0 0 16 3,0 9 10-3,-8 26 13-2,-7 5 5 5,5-6-5-4,3-4-15 0,-2-9-8 1,9-10-6 4,0-2-32-5,0-9-73 0,0 0-96 1,0 0-369 1</inkml:trace>
    </iact:actionData>
  </iact:action>
  <iact:action type="add" startTime="13710">
    <iact:property name="dataType"/>
    <iact:actionData xml:id="d11">
      <inkml:trace xmlns:inkml="http://www.w3.org/2003/InkML" xml:id="stk11" contextRef="#ctx0" brushRef="#br0">28636 9481 511 0</inkml:trace>
    </iact:actionData>
  </iact:action>
  <iact:action type="add" startTime="13774">
    <iact:property name="dataType"/>
    <iact:actionData xml:id="d12">
      <inkml:trace xmlns:inkml="http://www.w3.org/2003/InkML" xml:id="stk12" contextRef="#ctx0" brushRef="#br0">28636 9481 511 0,'120'99'269'2,"-120"-99"-89"-2,0 0-49 0,0 0-79 0,0 0 1 0,0 0-12 0,26 150 22 0,-18-143-16 1,-3 5 9 0,5-5-11 4,-5-1-33-1,2-6 15 5,2 0-15 1,5 0-7-4,12 0-5-1,0-13 0 4,2-15-2-1,-8 2 2 0,1-1 0-2,-8 9-8 3,-6-4-26-3,4-2-43 3,-11 23-82-3,0-3-91 2</inkml:trace>
    </iact:actionData>
  </iact:action>
  <iact:action type="add" startTime="13994">
    <iact:property name="dataType"/>
    <iact:actionData xml:id="d13">
      <inkml:trace xmlns:inkml="http://www.w3.org/2003/InkML" xml:id="stk13" contextRef="#ctx0" brushRef="#br0">29090 9723 625 0,'0'0'328'7,"0"0"-157"-3,0 0-64 4,0 0-68-2,0 0-39 2,0 0-10 0,20 31-28 0,-20-31-122 0,0 0-96-2</inkml:trace>
    </iact:actionData>
  </iact:action>
  <iact:action type="add" startTime="14175">
    <iact:property name="dataType"/>
    <iact:actionData xml:id="d14">
      <inkml:trace xmlns:inkml="http://www.w3.org/2003/InkML" xml:id="stk14" contextRef="#ctx0" brushRef="#br0">29148 9363 220 0,'0'0'0'6,"0"0"-220"-1</inkml:trace>
    </iact:actionData>
  </iact:action>
  <iact:action type="add" startTime="14707">
    <iact:property name="dataType"/>
    <iact:actionData xml:id="d15">
      <inkml:trace xmlns:inkml="http://www.w3.org/2003/InkML" xml:id="stk15" contextRef="#ctx0" brushRef="#br0">29146 9384 550 0,'0'0'364'6,"0"0"-195"-2,0 0-71 11,0 0-57-13,0 0-28 3,0 0-12 7,20-49-1-7,-20 47 0 2,0 2-60 1,0 0-140-2,0 0-459 4</inkml:trace>
    </iact:actionData>
  </iact:action>
  <iact:action type="add" startTime="14990">
    <iact:property name="dataType"/>
    <iact:actionData xml:id="d16">
      <inkml:trace xmlns:inkml="http://www.w3.org/2003/InkML" xml:id="stk16" contextRef="#ctx0" brushRef="#br0">29585 9009 335 0,'0'0'357'6,"0"0"-191"4,0 0-59-4,0 0-45 0,0 0-4 4,0 0 15-4,26 69-43 2,-26-11-3-1,-18 2-15 0,0 9 7 3,2 1 2-4,-1 3 0 0,4 0-11 2,0-5-3-1,6-13 0 3,-2-11-6-5,4-14-1 3,5-13-2 0,0-14-25 1,0-3-22-4,0 0-32 3,0-12-59 0,0-6-182-1,5 3-325-1</inkml:trace>
    </iact:actionData>
  </iact:action>
  <iact:action type="add" startTime="15269">
    <iact:property name="dataType"/>
    <iact:actionData xml:id="d17">
      <inkml:trace xmlns:inkml="http://www.w3.org/2003/InkML" xml:id="stk17" contextRef="#ctx0" brushRef="#br0">29609 9425 644 0,'0'0'230'6,"0"0"-133"0,0 0-40 1,0 0 64 3,0 0-61-4,0 0-32 4,-247-41-19-3,196 37-9-2,2 4-14 5,19 0-66-5,9 0-67 1,21 0-126 6,0 0-414-7</inkml:trace>
    </iact:actionData>
  </iact:action>
  <iact:action type="add" startTime="15619">
    <iact:property name="dataType"/>
    <iact:actionData xml:id="d18">
      <inkml:trace xmlns:inkml="http://www.w3.org/2003/InkML" xml:id="stk18" contextRef="#ctx0" brushRef="#br0">29925 9481 682 0,'0'0'162'10,"0"0"-103"-5,0 0-43 2,0 0 0 2,0 0 11-3,0 0 0 4,-172-15 16-5,139 28 7 1,10 10 9 5,6 2 0-5,14-3-33 1,3-2-7 0,0-2-12 2,3 3-7-2,33-8-3 4,12-3-3-8,-3-8 1 6,-5-2-1-2,-8 0 6-2,-6 0-5 5,-8-14 4-3,-7-2-7 1,-7 0 2-3,-4 6 4 7,0 4 1-6,0 6-1 0,0 0 2 6,0 0 0-10,0 0 5 8,0 0 1-4,0 0-3 1,0 0 6 1,0 0-3 1,0 0-1 0,0 0-5-2,0 0-2-2,0 0-11 2,0 0-1 2,0 0 0-3,0 0-21 1,0 0-3 3,0 0 2-3,0 0 14-1,0 0 13 2,0 0 3 1,0-9 2-3,5-18 4 1,4-10-2 1,-5 0 1-1,-1 4-1 1,-3 11-4 0,0 10-12-1,0 12-2 2,0 0 20-3,0 0 6 0,0 17 32 4,0 17-27-3,0 2 10 1,0 6-10-1,0-5-1 0,0 2-2 0,0-2-1 2,0-1 3-3,0-5-10 5,0-4 0-5,3-7-2 1,4-3-9 1,-1-5-3-2,-2-4-4 2,-4-1-2 0,4-7-40-1,-4 0-147-1,0 0-262 4</inkml:trace>
    </iact:actionData>
  </iact:action>
  <iact:action type="add" startTime="16363">
    <iact:property name="dataType"/>
    <iact:actionData xml:id="d19">
      <inkml:trace xmlns:inkml="http://www.w3.org/2003/InkML" xml:id="stk19" contextRef="#ctx0" brushRef="#br0">30455 8973 406 0,'0'0'157'8,"0"0"-52"-3,0 0-25 2,0 0-17 1,0 0-2-2,0 0 5 2,0 0 4 2,-43 418-20-4,34-341 10 0,5-8-22 2,-4-3-17 3,2-10-21-4,1-12-2-1,0-17-27 1,2-17-31 0,3-10-47 4,0 0-187-6</inkml:trace>
    </iact:actionData>
  </iact:action>
  <iact:action type="add" startTime="16579">
    <iact:property name="dataType"/>
    <iact:actionData xml:id="d20">
      <inkml:trace xmlns:inkml="http://www.w3.org/2003/InkML" xml:id="stk20" contextRef="#ctx0" brushRef="#br0">30529 9475 376 0,'0'0'263'8,"0"0"-141"-2,0 0-6 8,0 0-50-14,0 0-32 9,0 0-30 2,-241-9-4-4,204 4-54-2,18-3-61 1,19 3-148 6,0 5-278-10</inkml:trace>
    </iact:actionData>
  </iact:action>
  <iact:action type="add" startTime="16783">
    <iact:property name="dataType"/>
    <iact:actionData xml:id="d21">
      <inkml:trace xmlns:inkml="http://www.w3.org/2003/InkML" xml:id="stk21" contextRef="#ctx0" brushRef="#br0">30643 9587 488 0,'0'0'354'8,"0"0"-183"-3,0 0-47 3,0 0-67 3,0 0-50-6,0 0-7 0,41 173-30 4,-41-173-58-3,0 0-149 2,0 0-330-1</inkml:trace>
    </iact:actionData>
  </iact:action>
  <iact:action type="add" startTime="16938">
    <iact:property name="dataType"/>
    <iact:actionData xml:id="d22">
      <inkml:trace xmlns:inkml="http://www.w3.org/2003/InkML" xml:id="stk22" contextRef="#ctx0" brushRef="#br0">30767 9293 496 0,'0'0'239'9,"0"0"-162"0,0 0-62-2,0 0-15-1,0 0-61 0,0 0-110 4,17-42-139-5</inkml:trace>
    </iact:actionData>
  </iact:action>
  <iact:action type="add" startTime="17128">
    <iact:property name="dataType"/>
    <iact:actionData xml:id="d23">
      <inkml:trace xmlns:inkml="http://www.w3.org/2003/InkML" xml:id="stk23" contextRef="#ctx0" brushRef="#br0">30962 9552 336 0,'0'0'221'7,"0"0"-79"-2,0 0 18 6,0 0-41-6,0 0-48 2,0 0-14 0,-140 103-9 0,131-80-1 2,6-1-9 2,3 1-2-7,0 3 1 3,15-4-20 3,21-7-14-4,0-14-3 1,0-1-1 1,-8 0 0-1,-3-33-4 1,-9-18-8-2,-8-4-11 2,-8-6-18 0,0 17-39 0,0 14-54-2,0 30-96 1,-6 0-187 1</inkml:trace>
    </iact:actionData>
  </iact:action>
  <iact:action type="add" startTime="17434">
    <iact:property name="dataType"/>
    <iact:actionData xml:id="d24">
      <inkml:trace xmlns:inkml="http://www.w3.org/2003/InkML" xml:id="stk24" contextRef="#ctx0" brushRef="#br0">31112 9855 459 0,'0'0'175'9,"0"0"-27"-4,0 0-40 3,0 0-22-1,0 0-30-1,0 0 0 2,117-205-10 3,-104 191-8-5,-8 2-14 0,3 9-11 1,-5 3-6 2,6 0 1 0,7 3 8-2,0 32-10-2,4 9-6 3,0 7-6 3,-4-2-5-6,-9-8-15 2,-7-7-29 0,0-28-83 4,0-4-195-5</inkml:trace>
    </iact:actionData>
  </iact:action>
  <iact:action type="add" startTime="18089">
    <iact:property name="dataType"/>
    <iact:actionData xml:id="d25">
      <inkml:trace xmlns:inkml="http://www.w3.org/2003/InkML" xml:id="stk25" contextRef="#ctx0" brushRef="#br0">28443 10088 612 0,'0'0'289'7,"0"0"-182"1,0 0-50-1,0 0-29 1,0 0 15-2,0 0 2 1,0 0-8-1,-226 0-4 1,162 29 5 2,8 10-6-3,8 6 23 1,4 9-20 2,5 1-7-2,15 2 3-1,11-6-16 2,13-1 13 5,0-1-6-7,7-2-1-2,36-3-2 3,11-4-6 3,5-6-5-2,-1-12-8 1,-3-10-1-3,-5-9-11 2,-7-3-10-2,-10 0-27 2,4 0-57-1,-34-17-101-1,1-1-149 2</inkml:trace>
    </iact:actionData>
  </iact:action>
  <iact:action type="add" startTime="18448">
    <iact:property name="dataType"/>
    <iact:actionData xml:id="d26">
      <inkml:trace xmlns:inkml="http://www.w3.org/2003/InkML" xml:id="stk26" contextRef="#ctx0" brushRef="#br0">28906 10431 449 0,'0'0'209'10,"0"0"-50"-6,0 0-31 4,0 0-54-2,0 0-30 1,0 0 24-1,-261 82-14 2,236-52-5 0,5 5 11 5,12-2-9-12,4 6-5 7,4-2-16 0,0-5-17 0,20-7 2 0,17-15-4-2,6-10-11 4,-2 0 0-4,2 0 0 2,-5-35 0-2,-9-5-4 2,-3-4-1 2,-14-3-14-4,-8 8-21 1,-4 7-31 3,0 6-23-5,0 22-55 5,0 4-149-5</inkml:trace>
    </iact:actionData>
  </iact:action>
  <iact:action type="add" startTime="18785">
    <iact:property name="dataType"/>
    <iact:actionData xml:id="d27">
      <inkml:trace xmlns:inkml="http://www.w3.org/2003/InkML" xml:id="stk27" contextRef="#ctx0" brushRef="#br0">28994 10805 509 0,'0'0'237'6,"0"0"-72"1,0 0-56 2,0 0-43-1,0 0-5-3,0 0-14 2,183-214-1 2,-179 209-18-2,2 5-18-1,-6 0-1 2,0 0-1 1,0 0 7-2,0 19 7 1,3 18-15-2,-3 8-4 2,0 4-2 1,0-9-2-1,0 1-2-3,0-11-16 3,0-13-19 1,4-8-22-4,13-9-31 3,4 0-71 1,-7-17-161 0,-5-6-262-4</inkml:trace>
    </iact:actionData>
  </iact:action>
  <iact:action type="add" startTime="19116">
    <iact:property name="dataType"/>
    <iact:actionData xml:id="d28">
      <inkml:trace xmlns:inkml="http://www.w3.org/2003/InkML" xml:id="stk28" contextRef="#ctx0" brushRef="#br0">29585 10608 658 0,'0'0'181'7,"0"0"-108"-1,0 0-48 2,0 0-14-2,0 0 14 1,0 0 12 3,-92 10 2-5,57 7-9 3,9-2-1 1,8 0 1-4,12-8-5 3,6 8 6 1,0 0 8-4,0 2 4 3,6 8-20 1,19-1-12-2,4 2-6 0,-4-3-4 2,-7-10 4 0,-6-1-1-4,-6-4-1 1,-6 4-3 2,0 1 0 1,-15 7-23-1,-24-1-13-3,-7-7-7 5,4-12-59-3,23 0-45 2,9 0-197-2</inkml:trace>
    </iact:actionData>
  </iact:action>
  <iact:action type="add" startTime="19542">
    <iact:property name="dataType"/>
    <iact:actionData xml:id="d29">
      <inkml:trace xmlns:inkml="http://www.w3.org/2003/InkML" xml:id="stk29" contextRef="#ctx0" brushRef="#br0">30001 9905 403 0,'0'0'166'8,"0"0"-3"-3,0 0-46 3,0 0-42-2,0 0-4 2,0 0-29 0,0 0 32 3,-11 380-24-4,-8-296-12-1,-1 2-11 1,2-2-11 0,-5-5-3-1,6-10-8 2,1-12-3 4,3-16-2-5,5-15-19-1,4-12-40 2,4-9-59-2,0-5-72 1,0 0-548-1</inkml:trace>
    </iact:actionData>
  </iact:action>
  <iact:action type="add" startTime="19793">
    <iact:property name="dataType"/>
    <iact:actionData xml:id="d30">
      <inkml:trace xmlns:inkml="http://www.w3.org/2003/InkML" xml:id="stk30" contextRef="#ctx0" brushRef="#br0">30077 10605 628 0,'0'0'185'5,"0"0"-148"1,0 0 38 0,0 0-45 1,0 0-16 5,0 0-14-5,-287-69-40-1,274 65-96 0,13 4-227 1</inkml:trace>
    </iact:actionData>
  </iact:action>
  <iact:action type="add" startTime="20047">
    <iact:property name="dataType"/>
    <iact:actionData xml:id="d31">
      <inkml:trace xmlns:inkml="http://www.w3.org/2003/InkML" xml:id="stk31" contextRef="#ctx0" brushRef="#br0">30399 10719 389 0,'0'0'217'8,"0"0"-123"-3,0 0-6 4,0 0-26-4,0 0-11 0,0 0 25 3,-182 18-8 3,148 2-15-4,9 4-9-1,5-4-13 1,8 7-5 1,5 1-10-1,7-5-16 0,0-3 0 1,0-10-5-1,29-10-4 1,6 0 3-1,1 0-4 0,4-27 6 4,-11 1 0-4,-5-2-4 0,-10 8-5 0,-8 12-4 0,-6 2-3 4,3 3-8-7,-3 3 15 3,0-3 9 4,4 3-2-5,-1 0 4 0,-3 0-2 2,0 0 4-1,0 0 3 1,1 0 35-1,8 0 9 1,-6 0-32-2,1 13-13 3,-1-1-2 0,2-3-5-2,-1-3-35 0,-4-4-16 1,4-2-10-3,6 0-42 5,4 0 30-2,1 0 37-2,0 0 24 2,-5 0 14-1,-6 0-9 0,2-2-8 1,-6 2 20-1,3 0 8 0,-3 0 6 1,0 0 27 0,0 0 51-2,0 0 0 2,0 0-29-1,0 0-11 1,0 0-22-1,0 2 2 1,0 10 12 0,0 2-10 0,0-1-5-1,0 0-10 0,0-9-9 1,-3 2-10-1,3-6-2 1,-6 3-15-1,6-3-17 1,0 0-29 0,-1 4-19-2,-2 6-21 3,3-7-118-2,-3 2-494 1</inkml:trace>
    </iact:actionData>
  </iact:action>
  <iact:action type="add" startTime="20756">
    <iact:property name="dataType"/>
    <iact:actionData xml:id="d32">
      <inkml:trace xmlns:inkml="http://www.w3.org/2003/InkML" xml:id="stk32" contextRef="#ctx0" brushRef="#br0">30555 10961 57 0,'0'0'466'9,"0"0"-396"-3,0 0 28 0,0 0-19 2,0 0-6 5,0 0-2-12,0 0-18 10,129-170-20-5,-126 162-12 4,3 6-1-3,-6 2-11-1,3 0-8 0,-3 0 6 2,1 0 6-2,2 0 23 5,4 27-27-2,-1 15-7-3,1 3 9-1,-4-1 4 2,-3-3-9 1,0-16-6 3,0-12-7-4,0-13-29-2,6 0-38 2,-2 0-84 5,4-8-236-10</inkml:trace>
    </iact:actionData>
  </iact:action>
  <iact:action type="add" startTime="21102">
    <iact:property name="dataType"/>
    <iact:actionData xml:id="d33">
      <inkml:trace xmlns:inkml="http://www.w3.org/2003/InkML" xml:id="stk33" contextRef="#ctx0" brushRef="#br0">31162 9993 435 0,'0'0'139'8,"0"0"-8"-2,0 0-36 1,0 0-1-1,0 0-9 4,0 0-5-4,-40 363-1 2,22-257-29-2,3 5-7 2,-9-12-19 0,7-14-10 3,2-20-14-8,1-20-1 12,12-17-32-14,2-17-28 7,0-11-60-2,0-2-144 2</inkml:trace>
    </iact:actionData>
  </iact:action>
  <iact:action type="add" startTime="21338">
    <iact:property name="dataType"/>
    <iact:actionData xml:id="d34">
      <inkml:trace xmlns:inkml="http://www.w3.org/2003/InkML" xml:id="stk34" contextRef="#ctx0" brushRef="#br0">31255 10600 272 0,'0'0'420'3,"0"0"-324"-3,0 0 66 1,0 0-86-1,0 0-40 11,0 0-28-7,-353-22-8 6,302 22-27-8,10 0-64 10,38 0-147-6,3 0-474 1</inkml:trace>
    </iact:actionData>
  </iact:action>
  <iact:action type="add" startTime="21933">
    <iact:property name="dataType"/>
    <iact:actionData xml:id="d35">
      <inkml:trace xmlns:inkml="http://www.w3.org/2003/InkML" xml:id="stk35" contextRef="#ctx0" brushRef="#br0">30414 10781 254 0,'0'0'383'7,"0"0"-232"1,0 0-64-1,0 0-59 5,0 0-8-6,0 0 39-1,2 32 15 2,-2-10 13 1,0 7-31-2,0 6-5 2,0 1-12 4,0 5-29-5,0 4-8 0,-4-4-2 0,-8-9-3 0,3-12-27 0,1-6-31-1,5-14-41 2,3 0-71-1,0 0-230 1</inkml:trace>
    </iact:actionData>
  </iact:action>
  <iact:action type="add" startTime="23772">
    <iact:property name="dataType"/>
    <iact:actionData xml:id="d36">
      <inkml:trace xmlns:inkml="http://www.w3.org/2003/InkML" xml:id="stk36" contextRef="#ctx0" brushRef="#br1">23113 13093 712 0,'0'0'221'11,"0"0"-132"-5,0 0-27-1,0 0-16 2,0 0-13 3,0 0-4-3,-197 17-1-2,149-15-3 6,-4 1 8-6,4-3-6 1,-4 0 7 3,4 0-8 1,-3 0-9-5,5 0 1 3,-6-20-3-2,7 1-4 3,-3-9-1-2,0-4-3 1,8 1 2-1,8 0 7 0,0-4-2 3,7 1-10-3,1 0 1-1,-4 1 5 2,8-1-7-1,-5-3-3-1,2 3 3 6,0-4-3-6,-6-11 0 2,4-2 1-1,0-8-1-1,4 1-1 2,3 9 0 1,5 14 2-2,9 8-2 0,1 10 1-1,3 4 0 7,-3-4 0-7,-1 0 0 1,-1 0 0-2,1 3 0 2,0 3-1 3,1 2 1-4,0 4 0 1,3 2 2 4,0 1-1-5,0-1 1-1,0 3-1 3,0-4 4 2,0 4-2-4,0 0 2-1,0-1 1 6,0-3-2-6,0 4-2 2,0 0 2 0,-6 0 4 2,2 34 4-2,-3 5-11 3,4 6 4-2,-5-3 4-2,3 7 0 0,-6-5 2 6,1 3-6-9,3 5 0 7,-3-8-1-3,0-1 0 1,7-4-1-2,-3-7 7 2,2-8 0-2,1-7-5 5,3-6 0-5,0-8-5 0,0 0 1 1,0-3-1 6,0 0-2-12,0 0-1 9,0-3-8-3,0-37 0 0,0-9 10 1,0-8 1-2,0 0-2 5,3 5 1-8,1-2 0 7,-1 10-3-3,0 9 1 1,4 10-1 1,-7 14 4-3,3 2 0 1,0 7 4 0,-2 2 8 2,14 0 21-4,2 5-2 4,6 27-19-1,2 6 13-1,-2 7-3 2,3 3-3-1,2 1-8-3,5-8-5 4,-7-7-5-3,2-7-1 3,-5-9 0 1,-6-9-1-6,7-9-9 2,-8 0-24 3,-6-3-45 3,-10-31-41-8,0 11-50 2,0 3-117 8</inkml:trace>
    </iact:actionData>
  </iact:action>
  <iact:action type="add" startTime="25594">
    <iact:property name="dataType"/>
    <iact:actionData xml:id="d37">
      <inkml:trace xmlns:inkml="http://www.w3.org/2003/InkML" xml:id="stk37" contextRef="#ctx0" brushRef="#br1">22006 12215 245 0,'0'0'181'10,"0"0"-50"-5,0 0 21 3,0 0-24-1,0 0 1 1,0 0-14-1,0 0 7 1,62 61-13-1,-47-31-16 1,8 2-17-1,0 4-15 1,4 2-16 2,7 2-10-1,-4-1-16-6,-1-3-13 4,-4-10-2 2,-9-9-1 0,-12-9-3-2,5-8-4-1,-6 0-25 1,0 0-40 1,-2 0-26 5,-1-6-111-13,0-4-148 8</inkml:trace>
    </iact:actionData>
  </iact:action>
  <iact:action type="add" startTime="26491">
    <iact:property name="dataType"/>
    <iact:actionData xml:id="d38">
      <inkml:trace xmlns:inkml="http://www.w3.org/2003/InkML" xml:id="stk38" contextRef="#ctx0" brushRef="#br1">23912 12643 673 0,'0'0'247'9,"0"0"-154"-1,0 0-17-1,0 0-39-5,0 0-19 10,0 0-11-4,-325 68-3-1,256-40 2-1,2 5-6 1,13 4 14 2,15 2 6-1,7-4-11-5,13-8 0 5,18-7-2 0,1 0-3 0,4-1 2-2,44 4 3 2,22 4-3 0,1 7 12 0,1 0 13 0,-11 6 5 3,-10-3 5-7,-19-2-11 6,-18-3-11-5,-11-7-3 4,-3-3-12-1,-9 1-3-1,-43-1-2 1,-23-5 2 1,-6-6 2-1,-12-5-3-2,9-4-2 0,16-2-20 3,11 0-93-1,21 0-19 1,36 0-90-6,0 0-391 4</inkml:trace>
    </iact:actionData>
  </iact:action>
  <iact:action type="add" startTime="26965">
    <iact:property name="dataType"/>
    <iact:actionData xml:id="d39">
      <inkml:trace xmlns:inkml="http://www.w3.org/2003/InkML" xml:id="stk39" contextRef="#ctx0" brushRef="#br1">23960 13473 96 0,'0'0'557'11,"0"0"-379"-6,0 0-78-3,0 0-58 11,0 0-19-6,0 0-12-2,-31 167 0 2,31-167-5 1,0 0 3-2,0-17 17 1,5-24 10 1,11-15-19-1,-6-12-8 1,3-8-6-1,-3-3-1 0,0 4-1 2,-3 11 0-4,3 15-1 3,1 12 1 1,-3 18 1 3,4 6-2-8,-1 9 2 5,1 4 0 0,1 0 6 1,3 0-1-10,0 23-5 8,0 5 2 0,0-4 1-1,0 8 18-1,-9-4-2 2,-7-3-2 0,0 4-9 3,0-7-7-7,-7 0-2 4,-16-7-1 0,-2-8-1 0,0-3-6 2,5-4-13-7,6 0-14 6,1 0-22-1,10-19-32 1,3 7-88-3,0 5-268 3</inkml:trace>
    </iact:actionData>
  </iact:action>
  <iact:action type="add" startTime="27451">
    <iact:property name="dataType"/>
    <iact:actionData xml:id="d40">
      <inkml:trace xmlns:inkml="http://www.w3.org/2003/InkML" xml:id="stk40" contextRef="#ctx0" brushRef="#br1">24363 13278 547 0,'0'0'265'9,"0"0"-101"-3,0 0-92 1,0 0-39 1,0 0-11-2,0 0-20 0,0 0-1 8,208-126-1-14,-208 91-4 8,0 1-21 0,-4 7-12 0,-21 7-9-1,-2 13 8 1,-9 7 14 0,2 0 24-1,7 13 15 1,-1 18 20 0,4 6 8 1,12-3 5-2,0 1-13 1,5 5 9-2,7-1-9 3,0 0-2-2,0-2-6-1,7-3 2 1,17-6-15 2,5-8-3-2,7-8-6 0,-1-12-5 2,2 0-14-2,0 0-26 0,-6-30-21-1,-10 0-58 3,-21 16-66-2,0 2-310 0</inkml:trace>
    </iact:actionData>
  </iact:action>
  <iact:action type="add" startTime="27840">
    <iact:property name="dataType"/>
    <iact:actionData xml:id="d41">
      <inkml:trace xmlns:inkml="http://www.w3.org/2003/InkML" xml:id="stk41" contextRef="#ctx0" brushRef="#br1">24631 13275 451 0,'0'0'247'2,"0"0"-68"-2,0 0-85 7,0 0-46-2,0 0-14 2,0 0-12 0,182-70-16 0,-171 42-6 2,-8 0 4-1,-3 2-4 0,0 6-15 0,-14 4-26 0,-19 5-5 0,-3 11-1 0,8 0 22 2,1 7 25-9,5 33 24 10,8 2 35-2,3 6-6-7,11-5 7 6,0-4-12 0,0-2 5-1,2-6-18 2,25-9-8 1,10-5-15-2,2-10-12-3,7-7-1 1,1 0-17 2,-4-5-23 6,-5-23-41-14,-11 0-46 9,-27 14-141 0,0 7-330-1</inkml:trace>
    </iact:actionData>
  </iact:action>
  <iact:action type="add" startTime="28204">
    <iact:property name="dataType"/>
    <iact:actionData xml:id="d42">
      <inkml:trace xmlns:inkml="http://www.w3.org/2003/InkML" xml:id="stk42" contextRef="#ctx0" brushRef="#br1">25248 13160 247 0,'0'0'222'4,"0"0"-72"-3,0 0-38 4,0 0-20 6,0 0 31-9,0 0-37 6,-123-26-34 2,75 41 0-3,5 8-5-1,5 1 0 1,9 8-1 5,6-2-16-6,16 2-10 1,7-5-3 0,0-4-5-1,4-12-11 2,35-11-1-1,9 0-8 0,1-14 1 1,-4-30 2 1,-1-16-1-2,-8-9-1-1,-8-12-4 4,-10-1-3-1,-8 0 4-2,-7 11 2-2,-3 29-14 6,0 20 8-5,0 22 7-1,0 0 7 2,-3 28 20 3,-10 23 0-3,-2 7 6 0,3 10-14 1,2 2 4 1,-3 3-4-1,4-6-8-4,0-8-4 4,1-14 0 1,5-14-12-2,1-8-21 1,2-12-32-3,0-7-67 7,0-4-76-6,0 0-565-1</inkml:trace>
    </iact:actionData>
  </iact:action>
  <iact:action type="add" startTime="28726">
    <iact:property name="dataType"/>
    <iact:actionData xml:id="d43">
      <inkml:trace xmlns:inkml="http://www.w3.org/2003/InkML" xml:id="stk43" contextRef="#ctx0" brushRef="#br1">25888 13191 412 0,'0'0'193'7,"0"0"-110"0,0 0-65-1,0 0 34 4,0 0 10-5,0 0 30 1,-111 0-5 4,85 25 6-4,7 0-23 3,11-3-13-3,5-7-14 1,3-6-18 2,0-6-10 0,0 0-8-3,23-3-7 0,25 0-14 4,0 0 4-4,-5-23-2 0,-2-16-12 5,-17-15-12-6,-10-6-49 6,-14 33-44-6,0 4-186 1</inkml:trace>
    </iact:actionData>
  </iact:action>
  <iact:action type="add" startTime="29042">
    <iact:property name="dataType"/>
    <iact:actionData xml:id="d44">
      <inkml:trace xmlns:inkml="http://www.w3.org/2003/InkML" xml:id="stk44" contextRef="#ctx0" brushRef="#br1">26383 12540 539 0,'0'0'170'11,"0"0"-94"-10,0 0-56 6,0 0-12 3,0 0 3-5,0 0-4 4,-61-116-1-2,38 111 5-1,2 5 8 1,-7 0 25 3,3 30 1-3,5 17-24-1,-3 5-9 2,7 6 2 0,4-1 5 0,4 1 8-1,3 3-4 1,5-5 16 0,0-1-2 0,0 2-5-2,0 2-5 1,0-1-8 1,0-4-8-1,0-6 2 1,0-6-10-1,8-14-3 1,-7-9-1 1,3-11-44-2,-4-8-68 0,0 0-139 0</inkml:trace>
    </iact:actionData>
  </iact:action>
  <iact:action type="add" startTime="29398">
    <iact:property name="dataType"/>
    <iact:actionData xml:id="d45">
      <inkml:trace xmlns:inkml="http://www.w3.org/2003/InkML" xml:id="stk45" contextRef="#ctx0" brushRef="#br1">26291 13036 534 0,'0'0'214'2,"0"0"-58"-2,0 0-40 0,0 0-50 0,0 0-38 1,0 0-28-1,-414-34-4 4,378 26-69 5,36 3-141-2,0 0-316-1</inkml:trace>
    </iact:actionData>
  </iact:action>
  <iact:action type="add" startTime="29624">
    <iact:property name="dataType"/>
    <iact:actionData xml:id="d46">
      <inkml:trace xmlns:inkml="http://www.w3.org/2003/InkML" xml:id="stk46" contextRef="#ctx0" brushRef="#br1">27059 12469 588 0,'0'0'219'10,"0"0"-75"-2,0 0-83-5,0 0-1 11,0 0 11-12,0 0-6 5,-90 384 5 0,62-307-9 1,-3-6-17 0,3-7-17-1,0-12-10 1,7-4-9 1,5-8-4 2,7-14-2-10,9-12 4 7,0-9 21 1,0-2 17 0,17-3-12 1,23 0-10-8,13 0-10 6,2 0-6 0,8-17 1-1,-1 3 4 3,-11 5 1-1,-8 7 0-1,-8 2 4-5,-15 0-8 5,-1 0-7-1,-9 0-1 1,-3 0-38-1,-4 0-71 0,0 0-70 2,-3 0-87 1,0 0-496-3</inkml:trace>
    </iact:actionData>
  </iact:action>
  <iact:action type="add" startTime="30024">
    <iact:property name="dataType"/>
    <iact:actionData xml:id="d47">
      <inkml:trace xmlns:inkml="http://www.w3.org/2003/InkML" xml:id="stk47" contextRef="#ctx0" brushRef="#br1">27504 13188 712 0,'0'0'169'3,"0"0"-44"-3,0 0-80 0,0 0-45 0,0 0-28 0,0 0-113 2,51 11-160-2,-59-11-203 0</inkml:trace>
    </iact:actionData>
  </iact:action>
  <iact:action type="add" startTime="30188">
    <iact:property name="dataType"/>
    <iact:actionData xml:id="d48">
      <inkml:trace xmlns:inkml="http://www.w3.org/2003/InkML" xml:id="stk48" contextRef="#ctx0" brushRef="#br1">27534 12801 535 0,'0'0'208'15,"0"0"-97"-15,0 0-80 0,0 0-31 0,0 0-5 0,0 0-68 0,23-43-31 0,-10 43-58 0,-8 0 7 1,5 0-231-1</inkml:trace>
    </iact:actionData>
  </iact:action>
  <iact:action type="add" startTime="30337">
    <iact:property name="dataType"/>
    <iact:actionData xml:id="d49">
      <inkml:trace xmlns:inkml="http://www.w3.org/2003/InkML" xml:id="stk49" contextRef="#ctx0" brushRef="#br1">28036 12928 367 0,'0'0'151'2,"0"0"-48"-2,0 0-39 0,0 0-6 0,0 0 35 0,0 0-10 1,-71 44-7-1,27-27-12 1,-1 5-9-1,5 6 2 2,9 0-15 9,2-2-21-7,18-7-11 3,2-4-7 1,9-8-1 0,0-1 1 0,20-6-3-1,28 0-3 1,0 0-2-1,6-19 0 1,-11-26-2-2,-7-12-1 4,-15-8-1-2,-10 1-10 0,-2 14-3-3,-9 16 3 4,0 19 13-2,0 13 3 0,0 2 3 1,0 2 1 0,-20 38 11-1,2 17 10 1,2 13-4 0,0 5 11 0,6 13-9 1,0 0 7-6,7-7-6 5,2-8 5 1,-2-11-10-1,0-12 1 0,-6-5-12 3,5-4 0-7,-6-3 5 2,0-11-1 2,-1-4-2 0,-6-14-7 1,-15-9 0 0,-6 0-15-5,-5-49-29 2,-1-21-34 2,4-14-19 2,33 45-103-5,7 5-294 1</inkml:trace>
    </iact:actionData>
  </iact:action>
  <iact:action type="add" startTime="30856">
    <iact:property name="dataType"/>
    <iact:actionData xml:id="d50">
      <inkml:trace xmlns:inkml="http://www.w3.org/2003/InkML" xml:id="stk50" contextRef="#ctx0" brushRef="#br1">28368 12232 459 0,'0'0'170'11,"0"0"0"-5,0 0-51 2,0 0-36-6,0 0-20 13,0 0-12-15,-61 614-16 7,57-553 14 2,-5-18-19 0,6-21-5-1,1-17-10-1,2-5-12 2,0 0-3-2,0 0-9 2,2-10-4-7,24-22 5 11,0-1 0-10,2 1 5 4,-4 5 3 2,-1 6 1 0,-2 11-1-6,-5 7 1 5,-8 3 2 0,-3 0 13 1,-5 37-6 0,0 13-10 1,0 6 0-8,0-2 0 8,0-1 0-4,0-5 0 3,-9-11 0 0,8-12-3 1,-2-12-9-2,3-10-17-8,0-3-48 8,0-6-64 0,0-33-37 1,8 9-84 0,13-2-229 0</inkml:trace>
    </iact:actionData>
  </iact:action>
  <iact:action type="add" startTime="31320">
    <iact:property name="dataType"/>
    <iact:actionData xml:id="d51">
      <inkml:trace xmlns:inkml="http://www.w3.org/2003/InkML" xml:id="stk51" contextRef="#ctx0" brushRef="#br1">28930 12131 472 0,'0'0'206'2,"0"0"-61"-2,0 0-63 0,0 0-27 1,0 0-5 0,0 0 5-1,-20 434 0 2,2-313 12 6,5-6-16-1,0-14-11 0,3-18-19 1,6-20-13 0,-2-18-8-1,6-21-5 1,-6-11-22-1,6-13-42 0,0 0-81 1,0-9-72-2,0-14-277 2</inkml:trace>
    </iact:actionData>
  </iact:action>
  <iact:action type="add" startTime="31576">
    <iact:property name="dataType"/>
    <iact:actionData xml:id="d52">
      <inkml:trace xmlns:inkml="http://www.w3.org/2003/InkML" xml:id="stk52" contextRef="#ctx0" brushRef="#br1">28981 12868 550 0,'0'0'206'4,"0"0"-173"-4,0 0 91 0,0 0-52 0,0 0-12 1,0 0-34-1,-326-73-20 0,282 60-6 1,8-2-5-1,8 4-58 0,28 5-120 0,0 6-206 1</inkml:trace>
    </iact:actionData>
  </iact:action>
</iact:actions>
</file>

<file path=ppt/ink/inkAction4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12:38.15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</inkml:brush>
    <inkml:brush xml:id="br6">
      <inkml:brushProperty name="width" value="0.05292" units="cm"/>
      <inkml:brushProperty name="height" value="0.05292" units="cm"/>
      <inkml:brushProperty name="color" value="#7030A0"/>
    </inkml:brush>
    <inkml:brush xml:id="br7">
      <inkml:brushProperty name="width" value="0.055" units="cm"/>
      <inkml:brushProperty name="height" value="0.055" units="cm"/>
    </inkml:brush>
  </inkml:definitions>
  <iact:action type="add" startTime="4574">
    <iact:property name="dataType"/>
    <iact:actionData xml:id="d0">
      <inkml:trace xmlns:inkml="http://www.w3.org/2003/InkML" xml:id="stk0" contextRef="#ctx0" brushRef="#br0">10628 5918 427 0,'0'0'624'32,"0"0"-452"-32,0 0-75 0,0 0-21 0,0 0-35 5,0 0 11 3,0 0 20 1,-11-6 2-4,8 32 7 3,1 5-39 0,0 8 7 0,2-4-15 0,-3 9-7-2,-2-2-4 3,2-2-5-2,0-3-13 2,1-2 1-4,-3-13-3 3,2-4-1 0,3-12 0-2,-1-3 1 2,1-3-1 0,0 0 2 0,0 2 4 0,0-2 4-1,0 0 2 0,0 0-1 1,0 0-1-2,0 0-2 2,0 0 2 1,0 6 11-2,17-4-16 1,14 5-7-2,2-6 0 3,-1-1 0-2,10 0 0 3,4 0 0-6,5 0 0 5,-2 0 0 0,6 0 0-4,-1-1 0 3,1-3 0 0,-3-1 0 0,2 1 0 0,-2 0 0-2,5 1 0 2,9-3 0 0,3 2 0 0,0 2 0 0,-1-2 0 0,-1 4 0 0,-2 0 0-1,-4 0 0 4,-4 0 0-8,-2 0 0 5,-3 0 0-1,4 0 0-1,5 0 0 2,6 0 0 0,1 0 0-1,2 0 0 0,1 0 0 3,1 0 0-3,-1 0 0 0,-1 0 0 0,-9 0 0 0,-5-1 0 1,-2 1 0 0,1 0 0-2,1 0 0 2,4 0 0 0,4 0 0 0,2 0 0-3,-2 0 0 4,4 0 0-1,3 0 0 0,-6 0 0-2,2-2 0 2,0 2 0 0,1 0 0 0,4 0 0-2,-1 0 0 2,-1 0 0 0,1 0 0 0,-1 0 0-2,1 0 0 2,-2 0 0 0,1 0 0-1,1 0 0 0,-7 2 0 1,-5 3 0 0,-7 1 0 0,-3-6 0-2,2 0 0 2,-1 0 0 0,-3 0 0 0,1 0 0-2,-4 0 0 2,-2 0 0 0,1 0 0-2,1 0 0 2,5 0 0 0,-8 0 0 0,-7 0 0 0,5 0 0-2,-10 6 0 2,-4-1 0 0,-6 1 0 0,-2-4 0-2,-5 5 0 2,0-6 0 0,-11 3 0 0,6-1 0-2,-7-3 0 2,5 0 0 0,-3 0 0-2,-2 0 0 2,0 0 0 0,2 0 0-1,-2 0 0 2,0 0 0-3,3 0 0 2,-3-3 0 0,4-28 0 0,-1-12 0-2,0-13 0 2,-3-6 0 0,3-11 0 0,1 3 0-2,-4 13 0 2,3 21 0 0,-3 23 0 0,0 6 0-2,0 7 0 2,0 0 0 0,0 0 0 1,0 0-84-4,0 0-135 3,0 0-138 0,0 0-494-2</inkml:trace>
    </iact:actionData>
  </iact:action>
  <iact:action type="add" startTime="8536">
    <iact:property name="dataType"/>
    <iact:actionData xml:id="d1">
      <inkml:trace xmlns:inkml="http://www.w3.org/2003/InkML" xml:id="stk1" contextRef="#ctx0" brushRef="#br1">1875 10504 937 0,'0'0'183'6,"0"0"-97"2,0 0 4 0,0 0-31-1,0 0 4-1,0 0 18 3,3 48 5-2,-3-9-15 1,0 12-8 0,0 6-13-2,0 1-9 2,0 2-9 0,0-4-14-2,0-6-2 2,0-16-10 0,0-15 3 0,0-7-6-2,0-12 3 2,0 0-5 1,0 0 6-2,0 0 2-1,16 0 7 2,7 0-6 0,4 0 7 0,4-3 2-2,6-2-5 2,8-1 6 0,3-2-7 0,6 3 4 2,2-5-13-5,11 7-4 3,1 1 0 0,5 0 0-1,-2 2 0 2,-5-5 0-1,-5 3 0 0,3-4 0-2,0-2 0 2,5-6 0 0,5-3 0 0,3 4 0-1,0-2 0-1,0 5 0 4,-6 3 0-4,-6 2 0 2,-1 1 0-1,-12 4 0 1,-4 0 0 0,-6 0 0-2,0 0 0 2,0 0 0 1,4 0 0-1,6 0 0-3,6 0 0 3,6 0 0 0,-4 0 0 0,-7 0 0-2,-2-3 0 2,-2 1 0 0,-5-1 0 0,-1 3 0-2,1 0 0 2,-4 0 0 0,5-2 0 0,5 2 0-2,-3 0 0 3,6 0 0-2,-6 0 0 2,8 0 0-4,1 0 0 3,0 0 0 0,8 0 0 1,-2 0 0-4,-5 2 0 2,-2 3 0 2,-2-5 0-1,-5 3 0-1,2-3 0 0,-3 0 0 1,-3 0 0 0,1 0 0-1,-5 0 0-1,0 0 0 4,-9 0 0-3,3 0 0 0,-4 0 0-2,4 0 0 5,5 0 0-3,1 0 0-2,7 0 0 3,-5 0 0 1,3 0 0-2,-2 7 0-1,-2-5 0 2,-2 1 0 1,-7 1 0-2,-6-4 0-1,-6 2 0 2,-1-2 0 1,-7 0 0-2,4 0 0-1,-3 2 0 2,-2 2 0 0,-2-2 0 1,1-2 0-4,-6 0 0 3,2 0 0 1,-3 0 0 0,-3 0 0-5,1 0 0 4,5-2 0 0,4-32 0 0,1-18 0-2,-1-8 0 2,-3-6 0 0,0 4 0 1,-1 15 0-3,-3 19 0 1,-3 14 0 2,0 14-124-2,0 5-159-1,0 30-190 2</inkml:trace>
    </iact:actionData>
  </iact:action>
  <iact:action type="add" startTime="11235">
    <iact:property name="dataType"/>
    <iact:actionData xml:id="d2">
      <inkml:trace xmlns:inkml="http://www.w3.org/2003/InkML" xml:id="stk2" contextRef="#ctx0" brushRef="#br2">13527 10655 176 0,'0'0'756'6,"0"0"-549"3,0 0-82-4,0 0-22 3,0 0-62 0,0 0-17 0,0 0 0-2,-5 170-9 3,-3-128-1-2,8-5 12 1,0-6 10-2,0-12 5 2,0-10 4 0,0-4 4 0,0-3-13-1,0 4-11 0,0-2-12 1,11 1-5 0,4 1-1-1,7-6 0 0,10 0 2 1,9 0 4 0,9 0 0-1,17-6 0 0,16-3 9 3,2 3-1-3,11 6 0-1,-5 0 3 2,-1 0-2 0,-3 0-1 0,0 0-3-2,3 0-1 2,3-9-5 0,-5-8 0 0,1-1-5-2,-5 6 6 2,-9 12-2 0,-5 0-11 0,-11 0 0-2,-14 0 0 6,-9 0 0-8,-8 0 0 4,-8 0 0-2,0 0 0 3,-1 0 0-2,3 0 0 2,1 0 0-4,3 9 0 4,2 3 0-2,-5-1 0 2,-10-6 0-3,-3-2 0 1,-1-3 0 1,-8 0 0 0,2 0 0-2,-3 0 0 2,0-25 0 0,0-25 0 0,0-18 0-2,0-7 0 2,0 1 0 0,0 6 0 0,0 15 0-2,0 16 0 2,0 24 0 0,0 9 0 0,0 4 0-2,0 49-87 2,4-7-114 0,8 22-178 0</inkml:trace>
    </iact:actionData>
  </iact:action>
  <iact:action type="add" startTime="13252">
    <iact:property name="dataType"/>
    <iact:actionData xml:id="d3">
      <inkml:trace xmlns:inkml="http://www.w3.org/2003/InkML" xml:id="stk3" contextRef="#ctx0" brushRef="#br3">9625 10783 613 0,'0'0'225'6,"0"0"-85"2,0 0-18 0,0 0-45-1,0 0-19-1,0 0 12 2,37 84-3 0,-27-56-19 0,0 0-13-2,-3-3-3 2,10-3-10 0,-1 4 0-2,5-4 7 2,-1-2-7 0,-1 0-3 0,-3-6 1 0,3-5 2-1,11-7 6 0,5-2-7 2,5 0-3-2,8 0 0-1,9 0-4 5,11-11 7-5,4-9 1 2,5 6 2-2,-1-3-2 2,3 9 3 0,-5 5-4 0,2 1 0-2,-4 2-5 2,1-3-5 0,3-1 1 0,7-1-4-2,1 0-2 1,0 2-1 2,-3 0 2-2,-1 3 1 0,0 0 1 1,-2 0-5 0,-3 0-1-2,-1 0 2 2,-3 0-1 0,6 0 1 0,-3 0-2-2,9 6 0 3,4 3-1-2,-3-4 1 1,0 3-2 0,1-3 2-2,-6-2-1 2,-2-3-2 0,-8 0-2-2,-4 0 2 2,-5 0-1 1,-7 0 2-2,-6 0 0-1,-5 0-1 2,-3 0 4 0,-3 0-2 0,0 0 1 0,-2 0-1-2,1 0-1 2,-9 0 0 0,-3 0 0-1,-3 0-1 0,-8 0 1 1,4 0 0 0,-3 0-1 0,6 0 0-2,-2 0 1 1,-3 4 0 2,2-2-2-2,-3-2 2 0,-5 3-2 1,-4-3 2 0,5 0-1-2,-6 0 0 3,1 0 0-2,5 0 0 1,-2 0 0 0,3 0 0-2,3 0 0 2,0 0 0 0,-8 0 0-2,2 0 0 2,-4 0 0 0,-3 0 0 0,0 0 0 0,0 0-1-2,0 0 1 2,0 0 0 0,3 0 0 0,-1 0 1-2,3 0-1 2,-1 0 0 0,8 0 1 0,-1 0-1-2,8 0 0 2,-4 0 0 0,4 0-1 0,-2 0 1-2,-7 0 0 2,3 0 0 0,-3 0 1 0,-4 0-1-2,3 0 0 2,-1 0 1 0,-8 0-1-2,3 0 0 2,-3 0 0 0,3 0-2 0,-3 0 2 0,2 0-3-2,-2 0 2 2,0-12-1 0,3-5 2 0,1-8 0-2,-1-7 1 1,7-13 0 2,2-7-1-1,2-10 0-2,4 1 1 2,0 7-1 0,-3 12 0 0,1 14 0-2,-9 16 0 2,-4 10 0 0,-3 2-3-2,0 0-13 2,0 0-75 0,-46 0-99 0,15 0-57-2,1 0-84 2</inkml:trace>
    </iact:actionData>
  </iact:action>
  <iact:action type="add" startTime="26182">
    <iact:property name="dataType"/>
    <iact:actionData xml:id="d4">
      <inkml:trace xmlns:inkml="http://www.w3.org/2003/InkML" xml:id="stk4" contextRef="#ctx0" brushRef="#br4">4529 8641 196 0,'6'14'254'8,"-5"-5"-133"0,-1-7-30 0,0 2-23-2,0-2-24 1,0-2 44 1,0 0 8-2,0 0-15 3,9 0 10-2,-6 2 1 2,-3-2-11-4,1 0-10 3,-1 0-29 0,0 0-15 0,0 0-19-2,0 0-6 2,3 0-2 0,-3 0 0 0,0 0 0-1,0 0 7 0,4 0-5 1,2-10 0 0,0-10 11-2,3 0-5 3,-1 0-2-2,-2-2 3 1,-2-1-1-2,5-1-3 3,-5-5-5-2,4-1 4 2,2-5-3-4,0 4 1 4,3-2-2 0,3 2 1-2,-4 8-1-1,8-1 2 1,0-2-2 2,8 7 1-1,-7-1 2-2,3 6-1 1,-4 5 0 1,3-2-2 1,2 5 3-3,4-3-2 2,-2 7 2 0,1-4-2 0,8 6 0-2,-4 0-1 2,0 0 2 0,-3 0-1 0,-2 0-1-2,1 0 2 2,-3 0-2 0,-5 0 0 0,3 0 0-2,-6 0 1 2,-1 0-1 0,-1 15 0 0,5 4 7-2,-2 0 1 2,-2 7 0 0,4 0-5 0,-9 0 5-2,5-2-5 2,0 4 0 0,-7 2 3 0,1 7-3-2,-5 0 3 3,-5 2-4-2,0 4 6 1,0 0-4-2,0-2 5 2,0 3-4 0,0 0 0 0,0-9-3-2,0-6-2 2,-3-12-1 0,1-6 1 0,-4-5-1-1,6-4-1 0,-4 1 2 1,1 0 1 0,3-3-1-3,0 0-6 4,-3 0 0-1,-4 0-2 0,-5-8 3-2,-8-18 3 2,0-8 2 0,-3 4 0 1,5 2-2-4,4 4-3 3,1 11-2 1,5-1 4-2,6 8 1-1,-1 4-2 2,3-3 2 0,0 5 1-1,0 0 1 0,0 0 0 1,0 0 3 0,0 0-2 0,0 0 6-2,0 0 4 2,0 0 3 0,0 0 5 0,0 13 3-2,0 10-9 2,13 5-8 0,3 0 11 0,0-2 5-2,-3-8 5 2,1-1-8 0,-1-5 0 0,-4-7-2-2,-6 1 3 2,1-6 4 2,-4 0-2-4,4 0-3 0,-4 0 0 2,5 0 3 0,2 0-5 2,13 0-4-5,1-28-9 2,8-9-3 1,-2-5 0 0,-4-3 0-1,1 1 0 1,-1 3-2-1,-9 8 1 2,-2 11-9-4,-8 10-10 3,-4 9-30 1,0 3-44-1,0 0-82-3,0 15-128 3,0 7-453 1</inkml:trace>
    </iact:actionData>
  </iact:action>
  <iact:action type="add" startTime="27824">
    <iact:property name="dataType"/>
    <iact:actionData xml:id="d5">
      <inkml:trace xmlns:inkml="http://www.w3.org/2003/InkML" xml:id="stk5" contextRef="#ctx0" brushRef="#br4">4468 8439 437 0,'0'0'316'8,"0"0"-122"0,0 0-85 1,0 0-22-4,0 0-30 3,0 0 12-1,0 0 31 1,68 87-29-2,-56-61-14 3,-4 2 2-2,1-4-12 2,1 2-6-3,0 2-11 1,-4-5-1 1,3-1-7 0,-5-3-4-2,0-1-3 2,1-6 0 0,-2-8 2 0,0 0 0-1,-2-4 13 0,5 0-7 1,-3 0-10 0,0 0 0-2,-2 0-1 2,6 0-2 0,9 0-3 0,3-8-6-2,9-18-1 3,5-2 0-2,3-4-1 2,2 0 2-4,-8 0-2 5,-4 2-1-3,-5 4 1 2,-7 6-3-3,-1 3-15 1,-5 6-45 2,0 5-60-1,-8 6-79-2,0 0-162 1</inkml:trace>
    </iact:actionData>
  </iact:action>
  <iact:action type="add" startTime="28964">
    <iact:property name="dataType"/>
    <iact:actionData xml:id="d6">
      <inkml:trace xmlns:inkml="http://www.w3.org/2003/InkML" xml:id="stk6" contextRef="#ctx0" brushRef="#br4">11968 8582 573 0,'0'0'288'8,"0"0"-162"0,0 0-50 0,0 0-30-2,0 0-13 2,0 0-2 0,0 0 5-2,24-152-11 2,-13 105 11 0,2-4 7 0,3-5-7 0,-2-3-9-3,3 2-4 3,2 1-2 0,-1 11-9 0,2 9-2-2,-1 5-6 3,4 5-1-2,-1 1 0 2,-2 6-2-4,3-9-1 4,-1 5-1-2,5-1 1 1,0 6 1-2,0 4-1 4,6-1 0-3,1 5 2 1,2 3-2-2,3 2 1 2,-3 0-1 2,9 5 0-3,-4 0 1-2,2 0-1 5,-2 0 2-4,-5 0-2 2,-1 5 0-2,-3 17 0 2,-5 5 1 0,0 3-1 1,-10 4 0-4,-3 4 1 3,2 8 0 0,-4 6 0-1,-8-3 3 1,5 3-2 0,0-7 1-1,-6 8-1-1,1-3 3 2,-1 0-4 0,-3-3 2 2,0-1-3-4,6-7 2 0,-6-8 2 2,0 0-2 0,0-5 0 0,0-4 1-2,0 0 5 2,0-4-6 0,0-2 2 0,0-1 0-2,0-7-3 2,0-2 4 0,0-1-1 0,0-5-3-2,0 0 0 2,0 0-1 0,0 0-2 0,0 0 0-2,0 0-5 1,0 0 4 2,0-3-3-2,-25-18 6 0,0-9 0 1,-2 3 2 0,4-4-1 0,-6 3-1-1,1-1 0 0,2 7 0 1,12 6-4 1,-2 1-8-4,11 6 9 3,2 6-2 0,3 3 3 0,0 0 2-2,0 0 1 2,0 0 3 0,0 0-3 0,0 0 6-2,0 0 7 1,0 0 8 2,0 21-12-1,13 1-7-2,5 6 5 1,5 6 10 2,3-4 8-3,-6 8 4 2,4-8 4 0,-7-4-10 0,-3-9-6-2,-2-9 5 2,-11-5 3 0,2-3-2 1,9 0-1-4,1 0-5 3,15-3 6 0,-1-20-20 0,1 2 5 0,-2-5 0-1,-7 7-6 1,-2-2 1 0,-5 5-4-1,1 4 0-1,-3 1-16 2,-7 8-43 0,-3 0-75-2,0 3-40 2,0 0-115 0,0 0-732 0</inkml:trace>
    </iact:actionData>
  </iact:action>
  <iact:action type="add" startTime="30442">
    <iact:property name="dataType"/>
    <iact:actionData xml:id="d7">
      <inkml:trace xmlns:inkml="http://www.w3.org/2003/InkML" xml:id="stk7" contextRef="#ctx0" brushRef="#br4">11745 8284 398 0,'0'0'313'10,"0"0"-93"-6,0 0-80 4,0 0-44-1,0 0-31 1,0 0-2-1,0 0-15 0,79 93-2 1,-69-65-4 0,2 3-7 0,0 0-4-1,-2 3-8 0,0 1 12 1,0 1-9 1,-4-9 8-4,-2-5-3 3,3-9 4 0,-7-8-2 1,3-5-1-4,-3 0-10 3,3 0 1 0,13 0-3 1,3 0-5-4,3-22-4 3,8-6-8 0,4-9 1 0,-4 0 3-2,0 6 6 2,-4 1 1 0,-1 12-4 2,-12 6-4-5,-7 2-4 2,-5 10-2 2,-1 0-3-4,0 0-49 4,0 0-98-2,0 0-53 2,0 0-124-1</inkml:trace>
    </iact:actionData>
  </iact:action>
  <iact:action type="add" startTime="32114">
    <iact:property name="dataType"/>
    <iact:actionData xml:id="d8">
      <inkml:trace xmlns:inkml="http://www.w3.org/2003/InkML" xml:id="stk8" contextRef="#ctx0" brushRef="#br4">23406 8634 333 0,'0'0'272'8,"0"0"-95"-1,0 0-53 0,0 0-36 0,0 0-26 1,0 0-9 0,0 0-7 0,0 0-8-1,0-10 9 0,0-12 7 2,0-7-17-4,0-4-9 3,0-1-10 0,0-8-9 1,0-5-1-4,0-2-3 3,1-1-1 0,14-3 2 1,-2 8 7-4,7 2-3 3,-1 2 5 2,-1 7-3-3,5-3-5-1,-3 6-3 2,6 7-1 0,2-3 0 0,2 9-1-3,6-1 0 4,1 6-1-1,-1 2 0 0,-1 2-1-1,2 4 2 0,-5 1 1 1,4 4-3 0,-1 0 1-2,3 0 0 2,1 0-1 0,2 4 1 0,-1 7-1-1,-4 3 1 0,5-1-2 1,-2 2 1 0,2 2-2-2,-8 6 2 2,-2 3 0 0,2 12-2 0,-13 8 1-3,3 1 0 4,-4 6-1-1,-4 3 2 0,-5-5 0-2,-1 3 1 1,-2-7 0 1,-3-2 3 1,8-3-2-3,-8-2-1 2,3-6-1 0,-4-4 2 0,-3-1 2-2,0-2-4 2,0-2 1 0,0-1 2 0,0-8-3-3,0-2 2 4,0-11-2-2,0 1 0 2,0-3 0-4,0-1-2 4,0 0 1-2,0 0-3 2,0 0-3-3,0 0 5 2,-3-1 0 0,-16-15 1 0,-2-2 0-2,-5-9 0 2,1 2 2 0,-4-2-1 0,1-4 0-2,2 3-3 1,5 1 1 2,5 9-1-1,4 12 2-3,11 3 0 3,1 0 2 1,0 3-1-1,0 0 1-2,0 0 0 2,0 0 4 0,0 0 21 0,1 0 15-3,27 13-24 3,-1 10-9 1,1 0 15-1,1 3 2-2,-2 0-3 2,-2 6-1 1,0 1-6-1,-2 4-4-3,-2-3 0 3,-5-7-2 0,-1-14 10 0,-6-5-7-2,-5-8 5 3,-1 0-3-2,7 0-5 1,10 0 5 0,6-11 1-1,12-17-14 0,-2-8 2 1,-1-4-2-2,-3 1-1 2,-7 2 0 1,-5 3-2-2,3 6-1-1,-14 9-17 2,-2 9-40 0,-7 10-58 1,0 0-14-4,-3 0-102 3,-17 23-246 0</inkml:trace>
    </iact:actionData>
  </iact:action>
  <iact:action type="add" startTime="33584">
    <iact:property name="dataType"/>
    <iact:actionData xml:id="d9">
      <inkml:trace xmlns:inkml="http://www.w3.org/2003/InkML" xml:id="stk9" contextRef="#ctx0" brushRef="#br4">23133 8436 139 0,'0'0'418'8,"0"0"-196"0,0 0-57-2,0 0-59 1,0 0-6 1,0 0-7 0,0 0-16-2,61 56-10 2,-46-37-10 0,-1 6-13 0,1 4-5-1,-2 3-6 1,3-2-2 0,-6 4-4 0,6-7-1-3,-7 3 6 3,-1-8 0 1,2-10-8-1,-8-4 0-2,-2-8-2 2,0 0-11 0,4 0-6 0,5 0 3-2,5 0-1 2,1 0 0-1,8-12-7 2,0-14 2-3,2-10-1 2,7-3 0 0,-7 0 2-1,1-4 5-1,-2 1-3 6,-5 8-4-6,-9 7 1 1,-5 10-2-1,-5 11 0 2,0 6 0 0,0 0-1 0,0 0-9-2,0 0-19 2,0 0-39 0,0 23-52 0,0 18-60-1,-5-15-131 0,-5-9-497 1</inkml:trace>
    </iact:actionData>
  </iact:action>
  <iact:action type="add" startTime="41071">
    <iact:property name="dataType"/>
    <iact:actionData xml:id="d10">
      <inkml:trace xmlns:inkml="http://www.w3.org/2003/InkML" xml:id="stk10" contextRef="#ctx0" brushRef="#br4">26443 8546 135 0,'16'-10'798'7,"-15"10"-640"0,2 0-58 2,-3 0-46-4,0 0-15 3,0 4 12 0,0 28-23 0,4 4 10 0,-4 5 9-2,0 8-5 2,0 5-7 0,0 4-5-2,0-2 3 2,0-2-4 0,0-14 3 0,0-13-16-1,0-13-13 0,0-11-3 2,0-3-1-2,0 0-4-1,3-7-12 2,10-35 1 0,3-19 16 0,-1-15 1-2,1-2-1 2,1 2 1 0,3 14 0 2,-7 17-1-5,-2 21 0 4,-1 11 0-2,-3 13 2 0,-4 0 2 0,0 0 4 1,7 0 2 0,3 9 8 0,1 35-18-2,7 13 0 2,-1 9 0 1,-8-2 0-2,1-12 2-1,-3-13 0 2,-10-18-3-1,1-12 1 2,-1-9 0-3,9 0-3 2,3 0-6 0,8-40-17 0,12-14 24-2,-5-2 0 3,-1 13 3-2,-8 19-1 1,-8 18 1-2,-3 6 1 1,5 0 5 2,-1 25 5-1,13 32 2-2,-3 7-14 2,-2 0 1 0,-6-4-1 0,-4-11 1-2,-2-14-1 2,-4-6-4 0,-3-16-20 0,0-6-26 0,0-7-20-2,0 0-50 2,0 0-95 0,0-15-128-2</inkml:trace>
    </iact:actionData>
  </iact:action>
  <iact:action type="add" startTime="41817">
    <iact:property name="dataType"/>
    <iact:actionData xml:id="d11">
      <inkml:trace xmlns:inkml="http://www.w3.org/2003/InkML" xml:id="stk11" contextRef="#ctx0" brushRef="#br4">27327 8602 65 0,'0'0'772'6,"0"0"-602"-1,0 0-37 3,0 0-66 0,0 0-23-1,0 0 4-1,13 239-27 2,-30-199 9 0,8-18 5-2,2-9-1 3,7-9-6-2,0-4-10 1,0 0-18-2,0-9-1 2,0-39-5 0,10-8 6 0,13-8 2-2,0 2-1 2,0 11-1 3,-2 10 2-4,-8 15 6-2,1 11-3 3,-4 9 4 0,1 6 1 0,2 0-4 0,0 0 1-2,5 0-3 2,-3 21 0 0,2 13-4-2,-1 3 2 3,2 3 0-2,-2 6-2 0,-2 1 0-1,-8 2-6 3,1 1-21-1,-4 0-19 1,-3-2-52-4,0-3-53 3,0-37-109 0,0 4-665 0</inkml:trace>
    </iact:actionData>
  </iact:action>
  <iact:action type="add" startTime="42599">
    <iact:property name="dataType"/>
    <iact:actionData xml:id="d12">
      <inkml:trace xmlns:inkml="http://www.w3.org/2003/InkML" xml:id="stk12" contextRef="#ctx0" brushRef="#br4">29423 8812 241 0,'0'0'501'4,"0"0"-280"1,0 0-49 3,0 0-55 0,0 0-44-2,0 0-10 2,65-22-4-1,-65 22 2 1,-3 0 7-2,-37 0 5 2,-17 9-13 0,-14-1-14 0,-19-3-24-2,-17-1-10 2,-19-2-3 0,-3 1-7 0,0 0 3 1,9 6-1-3,12-1 1 2,11-3-1 0,10-2-1-2,9-3 1 2,5 0-3 0,10 0-1 0,11 0 0-2,4 0-2 3,11 0-1-2,10 0 2 1,4 10 0-2,10-3-1 2,8-5 2 0,5-2-2-1,0 0-6 0,0 0-1 0,0 0-5 2,0 0-1-1,0 0 7-2,0 0 2 2,0 0 4 0,0 0 2-1,16 0 0 0,0 0 0 2,13-9 0-2,2-4 1 1,8 0-1-2,1-2 0 3,1-2 1 0,4 3-2 0,-9 0 2-4,-1 3 0 3,-5 2-1 0,-4 4 0 0,-4 2 0-2,-9 3 1 0,-6 0 2 3,-7 0 0-2,0 0 7-1,0 0 5 2,0 0-3 0,0 0-4-1,0 0-8-1,0 0-4 3,-24 17-3-1,-17 5 4 0,-11-5 2-2,0-2-7 2,0-10-13 0,7-2-3 0,6 0 2-2,10 3 14 2,14-5 8-1,2 2 1 2,10 1 0-3,3-4-1 2,0 0 2-1,0 0-1 2,0 0 7-4,0 5 3 3,0 8 24 1,0 6-6-1,26 6-15-2,3 5 9 2,8 4 6 0,-1 0-1 0,4-6-10-2,-1 1-3 2,-7-9-13 0,-7-7-1 0,0-2-1-2,-9-5-4 2,0-4-19 0,-5-2-32 0,2 0-46-3,3 0-96 4,-12 0-86-1,4-5-826 0</inkml:trace>
    </iact:actionData>
  </iact:action>
  <iact:action type="add" startTime="43802">
    <iact:property name="dataType"/>
    <iact:actionData xml:id="d13">
      <inkml:trace xmlns:inkml="http://www.w3.org/2003/InkML" xml:id="stk13" contextRef="#ctx0" brushRef="#br4">29178 8590 42 0,'0'0'606'6,"0"0"-380"1,0 0-88 1,0 0-45-1,0 0-18 1,0 0 9-1,0 0 13 1,12-8-16-1,9 8-41 0,5 0-7 1,11 0 19 0,6 0-1-2,11 11 12 2,-2 13-25 0,0 0-2 0,2 5-2-2,-8-3-13 2,-8-7 2 0,-11-3-1 0,-11-7 2-2,-13-4-2 2,2 2-12 0,-5 6-2 0,0 9-6-2,-25 9-1 3,-16 5-1-2,-5-1-1 4,8-4 0-7,4-9-2 4,6-2-3 0,8-9-7 0,7-5-18-2,8-5-21 3,5-1-37-2,0 0-50 0,9-20-3 1,10 2-27-1,1 4-245 1</inkml:trace>
    </iact:actionData>
  </iact:action>
  <iact:action type="add" startTime="44522">
    <iact:property name="dataType"/>
    <iact:actionData xml:id="d14">
      <inkml:trace xmlns:inkml="http://www.w3.org/2003/InkML" xml:id="stk14" contextRef="#ctx0" brushRef="#br4">30077 8492 440 0,'0'0'318'5,"0"0"-150"3,0 0-76 0,0 0-37-2,0 0-23 2,0 0 10 0,8 149 2 0,-8-102 7-2,0-4-14 3,0-1 12-2,-7-16-10 1,6-13-6-2,-2-4-12 2,3-9-12 0,0 0-9 0,0 0-3-2,0 0-9 2,0-31-3 1,0-16 13-2,0-15 1-1,11 2 1 2,2 4 0 0,3 11 0 0,0 11 1 0,2 10-1-1,-1 9 0 1,1 4 1 0,-3 11 0-2,-1 0 3 2,6 0 0-1,6 18 5 3,-6 20-1-5,5 10 3 3,-5 2 0 0,-11 4 1 0,-9-7-10-2,0-2-2 2,0-4-3 0,0-17-18 0,-2-4-12-2,-5-12-26 1,3-4-27 1,1-4-47 0,3 0-93-2,0-6-67 2</inkml:trace>
    </iact:actionData>
  </iact:action>
  <iact:action type="add" startTime="45090">
    <iact:property name="dataType"/>
    <iact:actionData xml:id="d15">
      <inkml:trace xmlns:inkml="http://www.w3.org/2003/InkML" xml:id="stk15" contextRef="#ctx0" brushRef="#br4">30607 8462 437 0,'0'0'255'7,"0"0"-69"1,0 0-52 0,0 0-42-2,0 0-43 2,0 0 12 0,0 53-4 0,0-32 2-2,0 8-22 3,0 5-1-2,0 1-15 2,0-5-8-4,0-3-3 6,0 2-5-6,0-13-1 4,-3 0-3-4,3-15 1 3,-4-1-2 0,4 0-1 1,0 0-1-4,0 0-7 3,0-25-1 0,0-15 7 0,7-4 3-1,6-3 1 0,3 2-1 1,0 2 0 0,-1 5-1-2,2 6 1 2,-1 3 1 3,4 8 0-5,-4 4-1 0,-4 5 1 2,1 7-1 0,-7 5 5 0,4 0 6-2,-3 0-4 1,6 11-1 2,-3 28 8-2,0 7-13 0,-5 1 0 1,-2 1 1 0,-3-9-2 0,0-7 1-2,0-15 0 1,0-12-1 1,0-5 1 0,0 0 0-1,8 0 0 1,4 0-2 0,8-29 0-1,9-13 0 0,10-11-4 1,-1-4 5 0,1 9 0-2,2 11 1 2,-3 17 1 0,-10 15 0 0,0 5 3 0,-3 0 3-2,-4 35 1 2,-6 9 6 0,-5 13-14 0,-7 7-2-2,-3 5-1 2,0-5-4 0,0-9-13 0,-7-12-11-2,-14-15-41 2,4-17-49 0,1-11-43-2,13 0-116 2,3 0-280 0</inkml:trace>
    </iact:actionData>
  </iact:action>
  <iact:action type="add" startTime="47318">
    <iact:property name="dataType"/>
    <iact:actionData xml:id="d16">
      <inkml:trace xmlns:inkml="http://www.w3.org/2003/InkML" xml:id="stk16" contextRef="#ctx0" brushRef="#br4">25962 9773 718 0,'0'0'234'9,"0"0"-102"-1,0 0-25-3,0 0-38 2,0 0 13 1,0 0-28 0,0 0 2-1,0 206-11 0,0-112-3 1,2 2-5 0,1 3-12-2,-1-6-15 2,-2-14-6 0,6-20-4 0,-4-15 0-2,1-18-5 3,2-12-20-2,5-11-18-1,4-3-24 2,10 0-35 0,2-3-45 0,-21-11-120 0,0-3-494-2</inkml:trace>
    </iact:actionData>
  </iact:action>
  <iact:action type="add" startTime="47650">
    <iact:property name="dataType"/>
    <iact:actionData xml:id="d17">
      <inkml:trace xmlns:inkml="http://www.w3.org/2003/InkML" xml:id="stk17" contextRef="#ctx0" brushRef="#br4">26792 9584 864 0,'0'0'155'9,"0"0"-77"-7,0 0-32 7,0 0-31-2,0 0 11 1,0 0 16-2,-241 172 16 2,181-100-1 0,9 2 4 0,7 11-1 0,11 1-18-2,17-3 5 3,16-8-15-2,0-4 3 0,26-10-11 0,37-13-7 1,12-17 1 0,9-25-6-2,-7-6-7 4,-5-10-3-3,-11-42-2 1,-25-12-2-2,-15-15 2 2,-21-14-8 0,0 1 3 0,-37 1-6-2,-8 19-27 2,-8 8-57 0,9 15-32 0,31 46-71-2,10 3-188 2</inkml:trace>
    </iact:actionData>
  </iact:action>
  <iact:action type="add" startTime="48423">
    <iact:property name="dataType"/>
    <iact:actionData xml:id="d18">
      <inkml:trace xmlns:inkml="http://www.w3.org/2003/InkML" xml:id="stk18" contextRef="#ctx0" brushRef="#br4">28073 9816 554 0,'0'0'273'4,"0"0"-92"4,0 0-49-1,0 0-45 0,0 0-41 1,0 0-20 0,0 0-6-2,-30-3 5 2,-31 14-7 1,-4-4-7-2,-6-5-7-1,6 0-3 2,5-2 1 0,14 6-2 0,15-3 0-2,14 1 1 2,5 3 0 0,8-1-1 0,1 8 4-2,-1 13 5 3,4 13-2-2,0 14-5 1,0 5 7-2,0 8-4 4,0 2-5-3,0 0 1 0,0 3 6 0,-3-3-5 1,-3-8 1 0,2-6 0 0,-2-20 0-2,5-9 6 1,1-13 7 1,0-6 15 0,0-7 23-2,0 0 4 2,1 0-6 0,25 0-21 1,12 0-19-4,1 0 7 5,4 0-8-3,2 0 2 1,-8 0 1-2,-1 0-8 2,-9 0-5 0,-8 0-1 0,-6 0-4-2,-8-7-39 2,-5-6-85 0,0-4-46-1,0 8-134 0,0-4-557 1</inkml:trace>
    </iact:actionData>
  </iact:action>
  <iact:action type="add" startTime="48953">
    <iact:property name="dataType"/>
    <iact:actionData xml:id="d19">
      <inkml:trace xmlns:inkml="http://www.w3.org/2003/InkML" xml:id="stk19" contextRef="#ctx0" brushRef="#br4">27601 10266 199 0,'0'0'580'7,"0"0"-391"0,0 0-41 1,0 0-54-2,0 0-2 2,0 0-10 0,74-28-13 0,-41 28-15-2,8 0-7 3,-2 0-17-2,9 0-12 1,-2-7-15-2,-2-1-2 2,3-5-1 0,-10-3-18 0,-1 9-42-2,-13-2-34 2,-3 9-75 1,-20 0-86-2,0 0-688-1</inkml:trace>
    </iact:actionData>
  </iact:action>
  <iact:action type="add" startTime="49256">
    <iact:property name="dataType"/>
    <iact:actionData xml:id="d20">
      <inkml:trace xmlns:inkml="http://www.w3.org/2003/InkML" xml:id="stk20" contextRef="#ctx0" brushRef="#br4">28404 10266 616 0,'0'0'165'5,"0"0"-40"5,0 0-71-5,0 0-27 1,0 0 21 3,0 0-4-3,-202 165-4 2,178-134-6-2,12-6 1 3,9 1-9-2,3-3 2 2,0-3-4-3,10-7-10 1,24-4-9 2,5-9-3-1,-1 0-2-2,-8-22-4 1,-1-30-1 2,-9-10-2-2,4-11 5-1,-8 9-1 3,-8 16 3 0,-3 26 3-2,-5 18 11-1,0 4 16 3,0 7-3-1,0 38 34-1,-21 19-38-1,-11 9-17 3,-1 6-1-3,1 0 1 4,-3 2 4-5,5-3 6 3,2-2 1 0,1-7-4 0,11-5-5-2,3-17-3 2,10-13 3 0,3-16-2-1,0-16 9 0,0-2 13 0,7 0 8 2,31 0-22-1,14-15-14-2,-4-16-5 2,-8 4 3 0,-3-3 0 0,-10 3-8-2,-8 5-33 3,-3-4-42-2,1 4-75 1,-17 13-101 0,5 1-739-2</inkml:trace>
    </iact:actionData>
  </iact:action>
  <iact:action type="add" startTime="49808">
    <iact:property name="dataType"/>
    <iact:actionData xml:id="d21">
      <inkml:trace xmlns:inkml="http://www.w3.org/2003/InkML" xml:id="stk21" contextRef="#ctx0" brushRef="#br4">28729 10341 590 0,'0'0'230'7,"0"0"-108"0,0 0-41 1,0 0-38-1,0 0-9 1,0 0 0-2,-44 183 17 2,44-151 16 0,0-10-9 0,10-6-5-2,21-12-27 2,8-4-12 0,4 0-14 0,5-17-8-2,2-23 0 3,-7-14-4-2,-11-2-1 1,-3 3-13 1,-13 12 7-4,-7 14 11 3,-4 22 8 0,-5 5 4-2,0 0 15 2,0 23 11 0,0 23-9 0,-3 15-21-2,-8-5-4 2,-1-8-1 0,5-9-10 0,6-6-19-1,1-5 3 0,0-13-11 1,0-15-14 0,11 0-23 0,22 0-70-1,-12-17-86 0,-2 0-278 1</inkml:trace>
    </iact:actionData>
  </iact:action>
  <iact:action type="add" startTime="50186">
    <iact:property name="dataType"/>
    <iact:actionData xml:id="d22">
      <inkml:trace xmlns:inkml="http://www.w3.org/2003/InkML" xml:id="stk22" contextRef="#ctx0" brushRef="#br4">29408 10354 151 0,'0'0'507'5,"0"0"-366"3,0 0-59 0,0 0-57-4,0 0-10 6,0 0 46-4,-78-7 0 3,43 29-1-3,8 7-6 2,7 2-7-1,7 0-14 2,8-4-17-3,5 3-1 1,0-11-13 2,0-6 0-1,28-10-2-2,12-3-6 2,10 0 2 0,-7-28-1 0,-5-20 0-3,-9-5 2 4,-15-3 3-2,-4 13-6 2,-10 18 5-3,0 18 0 2,0 7-1-1,0 0 1 2,0 5 2-3,0 28 2 2,0 11 0 0,-7 2-3 0,4-4 0-2,3-8-4 2,0 0-15 0,0-8-31 1,0-9-27-4,23-17-20 3,-7 0-137 0,2-4-161 0</inkml:trace>
    </iact:actionData>
  </iact:action>
  <iact:action type="add" startTime="50590">
    <iact:property name="dataType"/>
    <iact:actionData xml:id="d23">
      <inkml:trace xmlns:inkml="http://www.w3.org/2003/InkML" xml:id="stk23" contextRef="#ctx0" brushRef="#br4">29867 9468 390 0,'0'0'300'7,"0"0"-112"-3,0 0-66 4,0 0-74 0,0 0-19 0,0 0-3-2,37 222 0 2,-37-133 16 0,0 4-8 1,0 1-3-4,0-2-5 4,0-3-15-2,0-15-7 2,0-16-4-4,0-21-1 3,0-21-26 0,0-16-28 0,0 0-68-2,0-22-117 2,13-13-543 0</inkml:trace>
    </iact:actionData>
  </iact:action>
  <iact:action type="add" startTime="50812">
    <iact:property name="dataType"/>
    <iact:actionData xml:id="d24">
      <inkml:trace xmlns:inkml="http://www.w3.org/2003/InkML" xml:id="stk24" contextRef="#ctx0" brushRef="#br4">30081 9925 543 0,'0'0'271'3,"0"0"-183"4,0 0-30-1,0 0-11 1,0 0 16-1,0 0-21 2,-291 49-27 0,210-39-15 0,8-3-20-2,17-7-79 2,48 0-110 0,8 0-319 0</inkml:trace>
    </iact:actionData>
  </iact:action>
  <iact:action type="add" startTime="51025">
    <iact:property name="dataType"/>
    <iact:actionData xml:id="d25">
      <inkml:trace xmlns:inkml="http://www.w3.org/2003/InkML" xml:id="stk25" contextRef="#ctx0" brushRef="#br4">30198 10251 209 0,'0'0'635'6,"0"0"-482"3,0 0-55-2,0 0-65-3,0 0-33 4,0 0-8 1,80 180-39-2,-80-180-92-1,0 0-310 2</inkml:trace>
    </iact:actionData>
  </iact:action>
  <iact:action type="add" startTime="51183">
    <iact:property name="dataType"/>
    <iact:actionData xml:id="d26">
      <inkml:trace xmlns:inkml="http://www.w3.org/2003/InkML" xml:id="stk26" contextRef="#ctx0" brushRef="#br4">30342 9912 25 0,'0'0'642'6,"0"0"-548"-4,0 0-38 2,0 0-56 2,0 0-12 2,0 0-102 0,43-113-40 0,-43 121-83-2</inkml:trace>
    </iact:actionData>
  </iact:action>
  <iact:action type="add" startTime="51349">
    <iact:property name="dataType"/>
    <iact:actionData xml:id="d27">
      <inkml:trace xmlns:inkml="http://www.w3.org/2003/InkML" xml:id="stk27" contextRef="#ctx0" brushRef="#br4">30584 10011 200 0,'0'0'374'4,"0"0"-213"4,0 0-53-1,0 0-46 1,0 0 5-2,0 0-2 2,-72 167 7 0,48-122-16-1,7 4-17-1,5-8-11 3,12 2 5-1,0-6 0 0,0-12-6-2,25-8-12 2,4-17-8 0,6 0-4 0,0-21-3-3,-2-24-8 4,-10-2-2 0,-8-7-6-2,-15 4-14-1,0 6-19 2,0-1-44 0,-11 33-83 0,1 7-141-2</inkml:trace>
    </iact:actionData>
  </iact:action>
  <iact:action type="add" startTime="51676">
    <iact:property name="dataType"/>
    <iact:actionData xml:id="d28">
      <inkml:trace xmlns:inkml="http://www.w3.org/2003/InkML" xml:id="stk28" contextRef="#ctx0" brushRef="#br4">30822 10470 492 0,'0'0'176'7,"0"0"-19"0,0 0-47 2,0 0-46-2,0 0-10-1,0 0 0 3,126-314 3-3,-120 314-16 4,-6 0-26-6,7 0-6 4,3 22 11 0,0 31 9 0,8 13-28-2,-2-2-1 2,-9-7 0 0,4-13 0 0,-9-15 0-2,-2-18-19 2,0-11-28 0,0 0-78 0,7-26-81-2,-1-2-55 2,4-6-360 0</inkml:trace>
    </iact:actionData>
  </iact:action>
  <iact:action type="add" startTime="51944">
    <iact:property name="dataType"/>
    <iact:actionData xml:id="d29">
      <inkml:trace xmlns:inkml="http://www.w3.org/2003/InkML" xml:id="stk29" contextRef="#ctx0" brushRef="#br4">31323 9966 455 0,'0'0'216'4,"0"0"-83"3,0 0-60-1,0 0-34 4,0 0 18-5,0 0-13 1,-76 111-5 2,52-76 1 0,7-5-10 0,7-5 4-3,5 1-2 4,5-4-1-1,0-2 6 0,0 5-7-3,21 0-3 3,9 0-10 1,3 2 7-2,2-10 1 0,-3-2-4 1,-4 0 2 0,-11-1-8 0,-4-2-3-3,-6-4-8 4,-7 5-4-1,0 7-12 0,-31 5-39-2,-22 3-17 2,-18-2-16-1,-6-4-47 2,44-18-109-3,10-4-604 2</inkml:trace>
    </iact:actionData>
  </iact:action>
  <iact:action type="add" startTime="58994">
    <iact:property name="dataType"/>
    <iact:actionData xml:id="d30">
      <inkml:trace xmlns:inkml="http://www.w3.org/2003/InkML" xml:id="stk30" contextRef="#ctx0" brushRef="#br5">1075 7047 432 0,'0'0'501'8,"0"0"-298"-1,0 0-51-1,0 0-22 3,0 0-58-2,0 0-8 1,0 0 0-2,59-22-11 2,-59 22-15 0,-9 0-6 0,-39 5-2-2,-28 18 5 2,-20 1-16 0,-13 3 1 0,-7 1-11-2,9-2 2 2,1-5-6 2,22-4-3-3,19-5 1-1,18-7-3 2,17-2 1 0,14 1-1 0,9-4 0-3,7 2 0 3,0-2 2 1,-3 0 0-1,3 0-2-3,0 0 2 3,0 3 1 0,0-1 4 0,0 2-1-2,0 5 9 3,0 8-4-1,0 15 11 0,10 11-21-2,16 8 10 2,2 5 0 0,5 6-5 0,9 2 5-2,2 3 4 2,5 6-2 0,10 4-2 0,1 5 11-2,6 4-22 2,-5 1 0-1,3-11 0 2,-13-12 0-3,-2-14 0 2,-18-16 0 0,-14-8 0 0,-4-12 0-2,-6-6 0 2,-7-4 0 0,3-4 0 0,-3 3 0-2,0-3 0 2,0 0 0 0,0 0 0 0,0 0 0-2,0 0 0 2,0 0 0 0,0 0 0 0,0 0 0-2,0 0 0 3,4 0 0-2,-4 0 0 1,0 0 0-2,2 0 0 2,10-3 0 0,3-19 0 0,12-13 0-2,-1-16 0 3,1-16 0-2,-2-20 0 1,-5-19 0-2,-4-12 0 2,0-8 0 0,-3 8 0 0,2 4 0-2,0 16 0 2,3 8 0 1,-8 14 0-2,0 12 0-1,-3 17 0 2,1 17 0 0,-8 11 0 0,0 11 0-2,0 4 0 2,0 1 0 0,0 1 0 0,0 2 0-2,0-3 0 2,0-2 0 0,0 1 0 0,0 1 0-2,0 3 0 2,0 0 0 0,0 0 0 0,0 0 0-2,0 0 0 2,0 0 0 1,0 0 0-2,0 0 0-1,0 0 0 2,0 0 0 0,0 0 0 0,0 0 0-2,0 0 0 2,0 0 0 0,0 0 0 0,0 0 0-2,0 0 0 3,0 0 0-1,0 0 0-2,0 0 0 1,0 0 0 1,0 0 0 0,0 0 0 0,0 0 0-2,0 0 0 2,0 0 0 0,0 0 0 0,0 0 0-2,0 0 0 2,0 0 0 0,0 0 0 0,0 0-55-2,1 0-33 3,22 20-59-2,-11-2-164 2,10 1-105-4</inkml:trace>
    </iact:actionData>
  </iact:action>
  <iact:action type="add" startTime="60630">
    <iact:property name="dataType"/>
    <iact:actionData xml:id="d31">
      <inkml:trace xmlns:inkml="http://www.w3.org/2003/InkML" xml:id="stk31" contextRef="#ctx0" brushRef="#br5">1370 7899 639 0,'0'0'264'6,"0"0"-101"2,0 0-36 0,0 0-56-1,0 0-29-1,0 0 10 2,0 0 5 0,42 118-3 0,-34-76-9-2,-4 3-9 2,2 4-3 0,4-5-2 0,-7-2-12-2,-3-8-7 3,0-12-6-2,0-9-1 2,0-8-5-4,0-5 0 3,0 0-5 0,0 0-3 0,0 0 8-2,0-18-2 2,0-21 1 1,0-12 2-2,0-5-1-1,0 3 3 2,0-1-6 0,0 4 6 0,0 8-3 0,4 11 0-1,12 6 2 1,1 5-1 0,2 3 0-2,4 7 1 2,2 3-2 0,-5 5 3-1,4 2 0 0,-4 0 2 0,4 0-1 2,-2 9-3-2,1 18 3 0,4 10-4 1,-6 8 6 0,0 2-1 0,-6 9 5-2,-1-4-7 4,-4-3-1-4,-5-9-1 2,0-13-1 0,-5-10 0-2,3-7 0 2,-3-10-6-1,0 0-23 0,0 0-20 1,3 0-22-1,1-24-4 2,0-3-39-4,-4 14-88 4,0 6-415-2</inkml:trace>
    </iact:actionData>
  </iact:action>
  <iact:action type="add" startTime="80265">
    <iact:property name="dataType"/>
    <iact:actionData xml:id="d32">
      <inkml:trace xmlns:inkml="http://www.w3.org/2003/InkML" xml:id="stk32" contextRef="#ctx0" brushRef="#br6">15502 14830 951 0,'0'0'249'6,"0"0"-109"3,0 0-84-3,0 0-3 2,0 0-12-1,0 0 9 1,0 0 14 0,10 69-24-2,-10-15 0 2,0-1-7 0,0-2 0 1,0 3 3-4,-6 2-8 3,-1-6-5 0,1-5-2 0,-1-3-3-2,4-11-6 2,1-6 0 0,2-3-2 0,-4-7 0-1,4-3-3 1,0-4 2-1,0-5-2 1,0 2-2-2,0-1 2 2,0-4-1 0,0 0 6 0,0 0-2 0,0 0 4-2,0 0 0 2,0 5 5-2,0 3-2 2,9-3-17 0,7 5 0 0,-2-6 0-2,6 2 0 2,9 1 0 2,2-2 0-3,4 0 0-1,1 2 0 3,5 0 0-2,1-7 0 1,-2 0 0-3,1 0 0 4,2 0 0-2,4 0 0 2,0 0 0-3,3 0 0 1,0 0 0 1,3 0 0 0,-1 3 0-1,4 0 0 1,4-3 0 0,1 0 0 0,-2 0 0-1,1 0 0 0,-2 2 0 0,5 2 0 2,-2 4 0-1,6 0 0-2,-2 1 0 1,0-1 0 2,5-2 0-1,-5 3 0-3,0-5 0 4,-1 0 0-1,-4-2 0-1,-8 2 0-1,4-1 0 3,1-3 0-2,-4 5 0-1,7-2 0 2,-5 2 0 1,1 4 0-1,5-1 0-3,-1-3 0 4,6-2 0-2,1 0 0 1,-3 1 0-2,3-2 0 3,2 4 0-1,-4-4 0 0,-1 5 0-2,6 0 0 2,-6-1 0 0,-1-2 0 0,5-2 0-2,-2 3 0 2,-3-5 0 0,1 0 0 0,-3 0 0-2,-1 0 0 2,-4 6 0 0,1-6 0 0,-1 6 0 0,5-5 0-2,-2 3 0 2,1-4 0 0,1 3 0-2,4-3 0 2,2 0 0 0,5 0 0 0,-4 0 0-2,2 0 0 2,1 0 0 0,-2 0 0 0,0 0 0-2,-6 0 0 2,-6 0 0 3,-5 0 0-6,-4 0 0 1,0 0 0 1,0 0 0 2,-3 0 0-1,10 0 0 0,-10 0 0-2,7 0 0 2,-7 0 0 0,5 0 0 0,0 0 0-2,3-3 0 2,-2-2 0 0,1-1 0 0,-4 6 0-2,-4-6 0 2,2 1 0 0,-5 3 0-2,1-2 0 2,-6 4 0 0,-3-3 0 0,-4 0 0 0,-6 3 0-2,-11-2 0 2,0 2 0 0,-5-3 0-1,-1 3 0 0,1-2 0 1,0 2 0 0,3 0 0-2,3 0 0 2,-7 0 0 0,-2 0 0 0,-1 0 0 0,-3 0 0-2,0 0 0 2,0-7 0 0,0 7 0 0,0 0 0-2,0-2 0 2,0 2 0 0,5-4 0-3,3 0 0 3,0 0 0 0,5-2 0 1,-3 1 0-3,-4 2 0 2,1 0 0-1,-3 1 0 2,8-2 0-3,-4 4 0 2,8 0 0 0,2 0 0 0,1 0 0-2,4 0 0 1,-6 0 0 2,-1 0 0 0,-4 0 0-4,1 0 0 3,-3 0 0 2,0 0 0-4,-4-1 0 0,-5 1 0 2,7 0 0 0,-4 0 0 0,-3 0 0-2,2 0 0 2,-3 0 0-1,0 0 0 2,5 0 0-3,-5 0 0 2,3 0 0-1,-1 0 0 2,-2 0 0-2,3-4 0-1,-3 4 0 3,3 0 0-1,-3 0 0-2,0 0 0 2,0 0 0 0,0 0 0 0,0 0 0-2,0 0 0 2,0 0 0-1,0 0 0 2,0 0 0-4,0-3 0 4,0 3 0-1,5-5 0 0,-2-13 0-3,1-1 0 4,5-9 0-1,-5-3 0 0,-1-9 0 0,1-4 0-2,-4-9 0 2,0 0 0 0,0-4 0-2,0 9 0 2,0 12 0 0,0 14 0 0,0 9 0-3,0 13 0 4,0 0 0-1,0 0 0 0,0 0 0-3,0 0 0 3,0 0 0 1,0 0 0-2,0 0 0 0,0 0 0 1,0 0 0 0,0 0 0 0,0 0 0-3,0 0 0 3,0 0 0 0,0 0-95 0,0 0-64-1,-11-2-90 1,2-3-83 0,6 2-355-1</inkml:trace>
    </iact:actionData>
  </iact:action>
  <iact:action type="remove" startTime="94981">
    <iact:property name="style" value="instant"/>
    <iact:actionData xml:id="d33" ref="#d32"/>
  </iact:action>
  <iact:action type="add" startTime="95069">
    <iact:property name="dataType" value="strokeEraser"/>
    <iact:actionData xml:id="d34">
      <inkml:trace xmlns:inkml="http://www.w3.org/2003/InkML" xml:id="stk33" contextRef="#ctx0" brushRef="#br7">25493 20088 441 0,'9'0'156'93,"-9"0"-92"-93,0 0-62 0,0 0-2 0,0-5-97 0,0-2-42 1,0-1-132-1</inkml:trace>
    </iact:actionData>
  </iact:action>
  <iact:action type="add" startTime="100674">
    <iact:property name="dataType"/>
    <iact:actionData xml:id="d35">
      <inkml:trace xmlns:inkml="http://www.w3.org/2003/InkML" xml:id="stk34" contextRef="#ctx0" brushRef="#br4">16232 16280 37 0,'0'0'164'9,"0"0"49"-2,0 0-100-2,0 0 18 4,0 0-4-2,0 0-24 1,0 0 0-2,-3 118-34 2,3-109-3 0,0-5-9 0,0-4-13-2,0 0 2 2,3 0-12 0,-3 0-11 0,8 0-7-2,0 0-7 3,5-11-7-2,2-20 13 1,5-13-6-2,-3-13-4 2,-1-19-2 1,5-5-1 0,-5-6-2-4,-5-12 2 3,5 6-3 1,0 16 3-2,-9 13-2-1,6 12 2 2,-2 10-2 0,-1 3 0 0,1-4-1-2,1 2 0 2,-2 1 1 0,-3 1 0 0,-1 0 0-2,1 7-1 3,-1 7 1-2,-4 5 0 1,0 12 0-2,-2 3 0 2,5 1 0 0,-5 4 0 0,0 0 0-2,0 0 1 1,0 0-1 1,0 0 0 1,0 0 2-3,0 0 0 2,0 0-1-1,0 0 0 2,0 0 2-4,0 0-3 4,0 0 0-2,0 0 0 2,0 0 3-3,0 0 6 2,0 0-8-1,0 0-1 2,0 0 0-4,0 0-6 3,0 0 2 0,0-5-11 0,0 2 15-2,0-1 1 2,0 4 4 0,0 0-1 1,0 0 0-3,0 0-2 2,0 0 4-1,0 0-3 2,0 0-3-3,0 0 3 1,0 0-2 2,0 0 1-1,0 0 2-2,0 0-1 2,0 0-1 0,0 0 0 0,0 0-2-2,0 0-2 1,0 0 2 2,-9 0 2-2,-14 16 13 0,3 2-6 1,-6 2 0-1,2-3-4 2,1 0 0-3,-1-3-3 2,-3-1-2 0,1 0 0 0,6-3-1-3,4 2 1 4,5-3 1-2,3-1 1 2,2-5-1-3,6-3 2 3,0 0-2-3,0 0 0 4,0 0-2-6,0 0 1 4,0 0-4 0,0 0-1 0,11 0 5-2,12-11 0 2,0-12 0 1,2-7 2-1,4-5-2-2,-6-5 0 2,0-1 1 0,-6 7-1 0,-1 12 1-2,-7 7-2 2,-6 13 2 0,1 2 2 0,1 0 0-3,-5 0 8 4,3 0 5-2,5 0 6 2,1 19-22-3,1-2 0 2,0 3 3 0,-5-1-3 0,5 1 3-2,-2 9-2 2,5 1-1 0,-1 1 8 0,1 3 0-1,0-3 7 0,0-1-1 1,0 4-6 0,-6-9 2-2,1-5-2 2,-2-8-1 0,-6-10 1 0,4-2-4-3,-1 0-4 4,-3 0-7-2,4 0-6 2,2 0-10-4,0 0 1 3,2-8 4 0,0-14-32 1,-7-4-45-4,-1 16-163 3,0 3-361 0</inkml:trace>
    </iact:actionData>
  </iact:action>
</iact:actions>
</file>

<file path=ppt/ink/inkAction4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1:16:33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9921">
    <iact:property name="dataType"/>
    <iact:actionData xml:id="d0">
      <inkml:trace xmlns:inkml="http://www.w3.org/2003/InkML" xml:id="stk0" contextRef="#ctx0" brushRef="#br0">22013 6064 336 0,'0'0'456'31,"0"0"-295"-31,0 0-46 0,0 0-45 0,0 0-28 7,0 0 0 2,0 0 29-5,12 95 6 4,-12-70-24 1,0 1-4-2,0 0-17 0,0-2-7 2,0-7-1-3,0-4-3 2,0-9-7-1,0 0 1 1,2-2-5 1,7-2-1-3,4 7 5 4,6-6-9-5,1 6-2 4,1-5 3 0,3 1 7-5,-1-3-6 4,11 0 1 0,2 0-3-1,0 0 7-1,-4 0 4 5,7 0 4-5,-5 0 4 4,5 0-2-5,1 0-4 2,4 0-10 1,-1 0 1 0,-1 0 1-1,2 0 1 0,-5 0 5 3,-1 0 3-4,-3 0 5 0,-2 0-7 1,5 0 1 3,-4 0-8-3,3 0 0 0,3 0-5 0,7 0 0 0,5 0-1 0,1 0-3 1,5 0 0 2,-4 0 4-3,-11 0-1-1,-5 0 3 1,-6 0 10 0,-7 0-6 3,-2 0-5-3,3 0-3 0,0 0 2 1,4 0-2 0,5 0 2-1,2 4-3 0,3 0-2 0,2 2 5 1,-4-1 4 0,-5 1-7-2,-5 0-2 2,-2-5 0 2,-2 6 0-3,5-7 0-2,2 5 0 6,1 0 0-5,5-1 0 4,0 2 0 0,-3 3 0-4,0-4 0-1,-1-2 0 1,-2 0 0 2,-8-3 0-2,6 0 0 6,-6 2 0-9,-6 2 0 4,4-4 0 1,-10 0 0 0,-2 1 0 6,-6-1 0-14,-3 0 0 8,4 0 0 2,2 0 0-4,1 0 0 0,-1-1 0 2,4-22 0 1,-7-10 0-3,-1-4 0 2,-2-4 0-1,0 6 0 1,0 5 0-2,0 6 0 3,0-1-44-1,13-1-68 0,16 2-92-1,-15 15-132-1,12 9-651 2</inkml:trace>
    </iact:actionData>
  </iact:action>
  <iact:action type="add" startTime="11173">
    <iact:property name="dataType"/>
    <iact:actionData xml:id="d1">
      <inkml:trace xmlns:inkml="http://www.w3.org/2003/InkML" xml:id="stk1" contextRef="#ctx0" brushRef="#br0">25615 5904 600 0,'0'0'270'10,"0"0"-118"-2,0 0-59 0,0 0-66 1,0 0-12-7,0 0 4 11,0 0 14-5,-32 203 3-7,29-173 8 7,3-2 0 1,0-9-8-1,0-4-8-1,0-8-5 1,0-7-11-1,0 0 1 2,0 4 0-1,12-1 4 0,11 3-4-1,-1-4 3 1,1 2 2-1,7-2-3 0,1 1-3-1,4 0-1 1,1 0 2 2,0-1 0-2,5-2-5 2,4 0 4-1,3 0-1-4,-2 0 3 5,8 0-1 1,-1 0 9-5,-2 0-6 4,5 0 1-2,0 0-3 2,-1 0-4-6,1 0 4 6,1 0-3-2,-1 0 2 1,1 0 2 0,-5 0-5 1,2 0 1-2,-5 0 2 2,4 0 8-6,4 0-9 5,0 0-2 0,-5 0 3 3,4 8-8-2,-4 4 3-5,5-2-1 2,4-1-7 3,-10 1 2-4,1-5-2 3,-7 3 2 0,-2 0-1 2,1-4 1-2,6-1-2-4,-3-3 0 4,9 0-1 0,-5 0-1 0,0 0 2 1,-5 0 0-1,-5-3 5 0,-5-1-1-5,3 3-4 6,-1 1 4 0,-2 0 2-3,5 0 1 2,-1 0-6 1,2 0 3-1,3 0-3 0,-1 0 1-4,2 0 0 4,-2 0-1-1,-4 0-1 3,4 0 2-2,-1 0 3-4,-2 0-2 5,-5 0 1-2,0 0-4 1,-4 0 1 0,-4 0-1 0,-1 0-1 1,-5 0 1 0,1-4 0-7,3-1 0 5,0-1 0 2,-1-3-2-1,-6 3 4 0,-6 4-1 1,-9-2 0 1,0 4 0-7,-4-1-1 3,3-6-4 2,2-1 2 1,-1-6-2 0,5-8 1-1,2-13 5-4,1-7-4 5,-3 3 2-2,1 6 0 1,-9 13-2 1,-1 13-10 0,0 0-33 1,0-8-94-10,-45-17-113 8,18 17 8 1,-2-2-362 1</inkml:trace>
    </iact:actionData>
  </iact:action>
  <iact:action type="add" startTime="12633">
    <iact:property name="dataType"/>
    <iact:actionData xml:id="d2">
      <inkml:trace xmlns:inkml="http://www.w3.org/2003/InkML" xml:id="stk2" contextRef="#ctx0" brushRef="#br0">20814 6238 316 0,'0'0'452'10,"0"0"-276"-10,0 0-43 10,0 0-31-2,0 0-29 4,0 0 0-12,0 0-18 10,-327-64-8-2,218 64-6 1,0 0-17-7,8 2 1 7,4-2-5 1,2 0-8-2,6 0-9 3,-1 0-2-11,-2 0 1 9,7 0 0 1,-1 0-1 0,7 0 1-7,6 0-2 4,15 0-4 3,12 0 3-7,17 0-1 7,14 0-4-3,15 0-7 3,0-5-4-1,3-24 3-5,42 7 10 4,15 5 3 2,16 12 1-6,11 5 1 3,0 0 0 3,5 10 0-6,0 17 0 4,3-3 1 2,5-3-2-4,3-8 3 3,-5 0 1-3,-5 0-2 3,-19 1 7 4,-21-1-1-13,-15-4 1 13,-22-4 0-8,-13-5-2 4,-3 0-6-7,-10 0-1 7,-55 0 0 1,-28 0-1 2,-20 0 2-12,-3 0-1 12,4 0 3-8,18 0-2 4,10 3-1 6,11 5 0-14,23-2 2 12,13-6-1-8,17 4-2 4,20-4 1 3,0 0-1-9,0 0 1 9,48 0 0 0,22 0 0-11,19 0 0 13,26 9 2-10,18 4-1 6,-5 4-1 2,-11 2 8-6,-25 4 14 3,-27-6 11-4,-25-3-9 5,-16-8-10 3,-20-4-5-10,-4 2-6 8,-33-4 1-6,-51 0-4 5,-41 0 5-1,-19 0-4 2,-3 0 3-6,9 0-3 4,22 0-1 2,26 0 0-7,29 0 4 5,28 0-4 2,33 0 0 2,0-6-7-12,46-22 3 10,35 2 3 0,6 15-2-6,-4 11-6 4,-14 3-41 3,-19 36-66-7,-44-14-147 4,-4-3-747 1</inkml:trace>
    </iact:actionData>
  </iact:action>
  <iact:action type="add" startTime="14933">
    <iact:property name="dataType"/>
    <iact:actionData xml:id="d3">
      <inkml:trace xmlns:inkml="http://www.w3.org/2003/InkML" xml:id="stk3" contextRef="#ctx0" brushRef="#br1">29395 5904 668 0,'0'0'238'12,"0"0"-95"-4,0 0-26-5,0 0-68 6,0 0-8 0,0 0 24 1,0 0-21-9,0 122 1 8,0-81 3 2,0 4-2-10,-7 0-6 8,6 0-3 2,1-9-15-2,0-3-7-8,0-10 0 7,0-10-4 3,0-5-3-1,0-8-4-9,0 0 7 7,0 2-3 1,0-2-1 0,16 3-4 0,8-3-1 2,4 0 2-11,2 0 3 11,4 0 4 0,3 0 1-11,5 0 6 10,0 0-2 4,0 0-2-13,2 0 5 10,-1 0 1-8,1 0 2 5,-1 0 0 1,2 0-4 0,-1-3-7-5,1 1 1 4,-2-1-3-2,1-1 3 2,1 3-1 0,4-3 0 0,-1 4-3 1,7 0 1-1,-3 0 0 0,5 0-2 0,-1 0 2-5,4 0-2 5,-2 0 3 0,-2 0 0 1,-2 0 1-3,-4 0-1 2,-10 0 2 0,0 0-3 1,1 0-9-2,-1 0 0 1,4 0 0 0,5 0 0 0,-1 9 0-5,3 3 0 5,5-4 0 1,7-1 0-3,0-1 0 5,4-2 0-4,7-2 0 2,-7-1 0-5,-1-1 0 5,-8 4 0 0,-3-1 0-5,-13-3 0 4,0 3 0 0,-4-1 0 1,-5 3 0 1,5-1 0-6,4-1 0 2,-7 0 0 4,14-3 0 0,-1 0 0-7,7 0 0 4,2 0 0 5,-8 0 0-8,-3 0 0 4,1-6 0 6,-7 2 0-14,-1-3 0 9,-2 4 0 3,-3-5 0-12,0 6 0 10,2-5 0 0,-6 2 0-6,1 2 0 3,5 3 0 3,5-2 0-1,-6-2 0-4,4 1 0 1,-6 2 0 3,-5 1 0 0,-2-4 0 2,0 4 0-11,-2-3 0 10,0 3 0 1,5-2 0-7,7 2 0 3,7 0 0 2,-1 0 0 0,5 0 0-5,2 0 0 4,-6 0 0 3,1 0 0-8,-3 0 0 6,-1 0 0-2,-4 0 0 2,1 0 0-1,-5 0 0 1,1 0 0-5,-3 0 0 2,2 0 0 4,-3 0 0 2,3 0 0-12,1 0 0 8,-5 2 0 4,-5 1 0-8,-7 1 0 6,1-4 0-6,-6 1 0 4,6-1 0 0,-1 0 0 0,0 3 0 3,0-3 0-9,-5 4 0 7,2-2 0 1,-8-2 0-1,2 0 0-6,-3 0 0 5,-4 0 0 2,0 0 0 4,0 0 0-14,0 0 0 14,0 0 0-14,0 0 0 9,0 0 0-1,0 0 0 0,0 0 0-5,5-27 0 5,8-17 0 2,-3-6 0-3,-3-1 0 2,2 1 0 0,0 2 0-6,-4 5 0 5,-2 11 0-2,0 12-48 3,-3 0-53-1,0 3-81 1,0 17-102-2,0 0-388 2</inkml:trace>
    </iact:actionData>
  </iact:action>
  <iact:action type="add" startTime="36501">
    <iact:property name="dataType"/>
    <iact:actionData xml:id="d4">
      <inkml:trace xmlns:inkml="http://www.w3.org/2003/InkML" xml:id="stk4" contextRef="#ctx0" brushRef="#br0">21651 10120 240 0,'10'-8'357'14,"-10"5"-137"-4,3 3-66-10,-3 0-39 14,0 0-10-14,4 0-19 10,-4 0 9 3,0 0-23-13,0 0-18 16,0 0 4-16,0 8 0 10,0 17-27-8,3 7-14 7,-3-5 0 1,3 3-1 3,-2-1-3-13,-1-10 4 15,5-1-1-15,-1-5-1 11,2-4-2-9,-2 0-1 6,-4 0-7 2,4-9-1 2,-4 2-2-12,0-2-1 9,0 0 1 0,0 0-2 1,0 0 3-7,5 0-1 4,-1 0 3 3,14 0-2-1,2 0 2 7,9 0 1-16,1 0 0 11,1 0 0-11,5 0 2 12,-3 0 1-10,5 0 2 10,0 0-3 0,4 0-1-12,-2 0 4 15,-1 0 3-14,2 0-2 11,-3 0-5-11,-8 0 1 8,6 0-2 2,-5 0 0 1,-2 0-2-11,1 0-1 12,1 0 3-12,-1 0-2 13,6 0 0-13,-8 0 1 9,1 0 1 2,-12 0 3-12,4 0 3 14,-1 0 1-14,-4 0-9 9,7 0 1 2,-6 0-3-8,2 0 0 7,2 0 2 1,-6 0-4-9,4-2 2 8,-1-3-2 2,-7 3 3-12,7 2-1 10,-4-2-2-6,7 2 2 8,3-4 0-8,-4 4-1 6,5 0 0-6,-2 0 0 4,0 0-1 3,1-2 1 2,-7-1-1-13,-4 0 0 14,3 0 1-14,-4 0-1 12,1 0 1-10,0 3-1 11,-7 0 0-11,2-2 1 8,-5-1 0 8,-3 3 1-18,0 0-3 13,0 0 2-13,0 0-1 21,0 0 0-21,0 0 0 0,0-9-1 15,6-9-3-15,-3-10 1 18,-3-4 3-18,3-5 0 4,-3 9 1 8,0 3-4-8,4-1 2 5,0 2-3 6,5-3-13-15,3 5-32 4,7 7-51 5,14 8-77 4,-17 7-85-13,1 0-356 16</inkml:trace>
    </iact:actionData>
  </iact:action>
  <iact:action type="add" startTime="37965">
    <iact:property name="dataType"/>
    <iact:actionData xml:id="d5">
      <inkml:trace xmlns:inkml="http://www.w3.org/2003/InkML" xml:id="stk5" contextRef="#ctx0" brushRef="#br0">25673 9976 112 0,'0'0'307'16,"0"0"-168"-15,0 0-9 10,0 0-18-10,0 0-11 7,0 0-18 3,3-14 5-1,-3 14-17-9,0 0 0 8,0 0-5 9,0 0-15-18,0 19-23 13,0 13-8-13,0-4-6 12,0-4 4-11,0-3-8 10,0-10 8-7,0-5-7 6,4-6 0 3,-4 0 1-13,3 0-2 9,4 2 8 2,4 2 1-10,-1-1-8 10,3 5-7-1,-5-6 2-9,4 5-1 11,4-7 2-2,4 1 5-10,4 3-5 9,0-4 4 2,5 5 2 1,-3-2 0-12,-1 2-4 17,0 1 4-17,4 2 0 18,-2-2 4-17,2 1-1 1,-1-5-3 7,3 0-3 4,-3-2-3-13,-3 0 0 10,4 3 3 7,-2 0 3-17,1 4 2 4,1-4-2 7,1 4-7-8,2 2 0 5,1-4 4 6,2 3-7-14,-4-3 4 14,-4 2-5-11,1-2 2 7,-4-2-2-7,4-3-2 10,1 4 1-4,-2-4-1 4,1 0-1-13,1 0 1 3,1 0 0 7,1 0 3-6,-2 0-2 9,1 0 1-10,-2 4 1 5,5 2 0 3,-10-1-1-7,1-1-2 5,-4-2 0 5,3-2 0-14,3 0 0 11,-6 4 0-8,4-1 1 11,-7 1-1-14,3 2 3 17,-4-3-3-16,-1 2 3 14,-2-1-1-15,-10-4-1 11,0 0-1-9,-2 0-1 12,-1 0 0-14,6 0-4 13,-6 0 0-11,0 0 2 7,3 0 0 2,0-22 1-8,-3 4 0 8,1 4 2 3,-1 6-5-13,0 4-1 12,0-1-26-13,0-10-40 14,0-3-62-14,0 9-34 13,0 3-144-11</inkml:trace>
    </iact:actionData>
  </iact:action>
  <iact:action type="add" startTime="39591">
    <iact:property name="dataType"/>
    <iact:actionData xml:id="d6">
      <inkml:trace xmlns:inkml="http://www.w3.org/2003/InkML" xml:id="stk6" contextRef="#ctx0" brushRef="#br0">29856 9949 250 0,'0'0'138'16,"0"0"-107"-4,0 0-4-12,0 0-16 1,0 0 39 16,0 0 89-17,0 0 25 14,0-15-28-14,0 15-46 14,0 0-26-13,0 0-26 13,0 0-10-14,0 11-21 15,0 10 4-14,5 0-4 16,-2 7 10-17,-3 4 22 15,0 1-1-15,0-4-13 16,0-4-8-16,0-6-6 16,0-11-2-16,0-2 1 18,0-6 1-18,0 0 7 1,0 0 2 15,0 0 8-16,0 2-13 15,0-2 2-15,0 0-12 15,0 0-3-15,0 0 3 18,0 0 2-17,3 0-3 14,-3 5-1-14,0-5 3 0,2 0-5 14,-2 0 7-14,5 0 3 16,-2 0 1-17,-3 0 4 16,3 0-3-16,-3 0-3 18,1 0-3-18,11 0 6 1,2 0-4 17,4 0-2-17,-3 0-4 1,3 2-1 16,-2-2 7-18,0 2-2 17,1 4 4-17,-2-3-2 18,8 1-2-18,3-2 1 1,-3-1-2 15,2 3-5-16,-2-4 2 16,-3 0 0-16,3 0 2 16,-1 3-3-16,3 0 3 15,1-1 7-15,-6 2-6 4,3-4 9 8,2 0-12-8,4 0 0 11,-1 0-3-15,3 0 2 15,-6 0-2-15,3 0 0 16,-2 0 0-16,-6 0 5 15,3 0 4-15,-4 0-9 17,-2 0 4-17,-1 0-4 15,3 0-1-15,3 0 1 18,-3 0 0-17,5 0 2-1,0 0-1 17,-3 5 5-17,3-2-6 18,-1 0 1-18,-3-1 0 3,0 1 1 12,-4-1-1-15,-6 1 0 24,1 1 1-24,6-1-2 0,-5-1 1 19,6 1-3-19,1-3 2 4,-1 0 0 10,-1 0 2-13,-1 0-2 17,-9 0-3-18,2 0 3 4,-5 0 1 11,4 0-1-15,0 0 0 18,0 0 3-18,0 0-3 3,1 0-1 12,-3 0 1-15,2 0 1 17,1 0 0-17,0 0 1 18,1 0-1-18,4 0-1 2,5 0-4 18,-1 0 4-20,-1 0 0 3,-4 0 2 12,3 4-1-15,0-2 0 17,-1 6-1-17,-1-5 0 20,6-1-1-20,-8-2 0 0,-2 4 2 17,-3-4-2-17,-7 0 2 5,0 0-1 7,0 0 0 7,0 0-3-19,0 0 2 0,0 0-3 17,0 0 2-17,0 0-6 17,0 0 3-17,0-15-2 2,0-25 7 11,3-12 0-9,2-2 0 10,5 1 2-14,-5 8-5 16,6 12 2-16,-10 9-2 7,-1 16-28 3,0 6-28 6,0 2-17-16,0 0-52 3,0 0-88 6,0 0-380 4</inkml:trace>
    </iact:actionData>
  </iact:action>
  <iact:action type="add" startTime="48130">
    <iact:property name="dataType"/>
    <iact:actionData xml:id="d7">
      <inkml:trace xmlns:inkml="http://www.w3.org/2003/InkML" xml:id="stk7" contextRef="#ctx0" brushRef="#br0">20437 12505 28 0,'0'0'124'21,"0"0"-13"-20,0 0-64-1,0 0 47 16,0 0 6-16,0 0-14 16,0 0-13-16,0 0-37 18,0 0-22-18,0 0-10 12,0 0 0-12,0 0 4 15,0 0 3-15,0 0-8 15,0 0 0-15,0 0 10 15,0 0 20-15,0 0 12 11,0 0-4-11,0 0-9 14,0 0-7-12,0 0-9 8,0 0-9 5,0 0 3-15,0-2 5 14,0-1-3-14,0-1-6 11,0 1-1 1,0 1 0-12,0 2 7 14,0 0 13-14,0-3 5 14,0-2 0-14,0-3-5 18,0 2-4-18,0-3-9 15,0 7 0-15,0-4 2 12,0 6-2-12,0-3 2 12,0 0-1 5,0 3 4-17,0-2 4 0,0-1-1 17,0 3-2-17,0-2 3 12,0-2-5-11,-4-2-1 14,-3-1-3-14,2 0-7 18,-6-1 0-19,9 0-1 12,-3 3-2-12,-3 1 0 13,3 4 2-13,-3 0 2 13,0 0 11 0,-1 0-1-13,-1 0 0 18,1 0-8-18,2 0-6 2,-3 0-1 13,5 0 0-15,-6 0 0 17,-1 0 0-17,1 5 4 12,-1 9-1-11,-1 3 1 12,3 1 2-11,0-4 0 17,2 4-2-19,-5 2 1 3,3 4-4 11,1-4 1-12,1 5-2 18,-1-3 0-20,2-3-1 2,-5 1 2 11,8 3-2-12,-1 3 1 18,3-5 0-19,-1 4 2 21,0 1 1-21,0-1 0 1,-4 0-1 16,5 0 1-17,2-1 3 3,0-2-1 11,0-2 2-11,0-4 3 12,0-1 0-15,0 1 2 22,0-1-7-22,0 2 0 0,0 0 3 17,0 0 2-17,12-2 0 17,4 2-2-17,0 1-5 2,-2-2 0 14,6-1 3-16,-5 1 4 22,4-2-7-22,-2 1 2 0,4-4-2 20,-1-2 1-19,3-4-3 0,3-2 0 16,-4-3-1-17,2 0 0 17,4 0 0-17,-2 0 0 4,-3 0 1 9,2 0 1-10,-2 0 0 12,-3 0-2-15,1 0 1 15,-2-3 2-15,-2-2-4 17,-4 2 2-17,0-3-1 19,0 0 3-19,-4-3-4 0,2 1-1 19,0-4 1-19,-1-1 2 19,3-4-2-19,-6 0 0 0,5 3 0 24,-4-2 0-24,-5-4-2 0,3-5 4 19,-6-6-1-19,0-6-1 4,0-8-2 9,0-2 2-13,0-7 3 20,0 0-3-20,0 9 0 2,0 11 0 16,0 15 0-18,0 16 0 16,0 0 0-16,0 3 3 17,0-5-2-17,-6-1 1 4,-5-5 0 12,-8-1-2-16,-2-5 5 21,-3 7-4-21,-1-1 0 0,-2 5 1 6,-2 6 0 8,1-4 0-11,5 2 0 11,3-3-2-14,7-7 0 18,2-8-1-18,1-8 1 4,7-8 0 8,3-6-2-8,0 5-5 11,0 9-30-15,8 17-51 20,0 11-79-20,2 0-134 2</inkml:trace>
    </iact:actionData>
  </iact:action>
  <iact:action type="add" startTime="50095">
    <iact:property name="dataType"/>
    <iact:actionData xml:id="d8">
      <inkml:trace xmlns:inkml="http://www.w3.org/2003/InkML" xml:id="stk8" contextRef="#ctx0" brushRef="#br0">22599 12525 145 0,'0'0'175'19,"0"0"-124"-19,0 0-31 12,0 0-7-12,0 0-3 15,0 0 4-15,0 0 32 13,0 0 15-13,0 0 39 16,0 0 12-16,-5 0-9 13,5 0 3-12,0 0-4 12,0 0 0-12,0 0 3 15,0 0-12-15,0 0-21 16,0-2-12-16,0-7-2 3,13 3-8 9,8 1-11-13,6-2-8 12,6-1-7 2,4 0-2-14,2-1-4 14,1-2-5-14,-5 0-1 18,-1 1-5-18,-8 0-2 5,-5 7 9 7,-9 1 0-7,-2 2-9 5,-7 0-1-9,-3 0-3 13,0 0-1-13,0 0-3 14,0 0-8-15,0 0-6 18,0 0-20-18,0 0-49 14,0 0-69-14,0 5-115 16,0 10-748-16</inkml:trace>
    </iact:actionData>
  </iact:action>
  <iact:action type="add" startTime="51617">
    <iact:property name="dataType"/>
    <iact:actionData xml:id="d9">
      <inkml:trace xmlns:inkml="http://www.w3.org/2003/InkML" xml:id="stk9" contextRef="#ctx0" brushRef="#br0">26882 12510 437 0,'0'0'248'21,"0"0"-55"-21,0 0-70 17,0 0-57-17,0 0-19 0,0 0-16 18,0 0-1-18,0 30-4 22,0-30 10-22,0 0 2 0,0 0 7 19,0 5 13-19,0-5 4 0,0 0-17 20,0 0-5-20,10 0 3 2,10 0-3 14,14 0-5-16,-4 0 8 17,12 0-9-17,5 0-2 3,0-8 0 11,11-4-9-9,-5-3 0 11,0 5-5-16,-12 1-3 4,-8 6-2 12,-8 3-1-16,-1 0-4 18,-16 0-4-18,2 0-1 4,-7 0-2 15,-3 0-1-19,0 0-2 3,0 0-12 15,0 17-53-18,-21 1-56 20,-15-1-71-20,20-12-102 0</inkml:trace>
    </iact:actionData>
  </iact:action>
  <iact:action type="add" startTime="58405">
    <iact:property name="dataType"/>
    <iact:actionData xml:id="d10">
      <inkml:trace xmlns:inkml="http://www.w3.org/2003/InkML" xml:id="stk10" contextRef="#ctx0" brushRef="#br2">20803 13441 3 0,'0'0'97'21,"0"0"-28"-21,0 0-44 0,0 0 3 17,0 0 11-17,0 0 12 17,-12-37-9-17,9 35-42 20,2 2-12-20,-2-6-174 0</inkml:trace>
    </iact:actionData>
  </iact:action>
  <iact:action type="add" startTime="58730">
    <iact:property name="dataType"/>
    <iact:actionData xml:id="d11">
      <inkml:trace xmlns:inkml="http://www.w3.org/2003/InkML" xml:id="stk11" contextRef="#ctx0" brushRef="#br2">20803 13441 126 0</inkml:trace>
    </iact:actionData>
  </iact:action>
  <iact:action type="add" startTime="58807">
    <iact:property name="dataType"/>
    <iact:actionData xml:id="d12">
      <inkml:trace xmlns:inkml="http://www.w3.org/2003/InkML" xml:id="stk12" contextRef="#ctx0" brushRef="#br2">20803 13441 126 0,'117'-114'196'3,"-117"114"-68"-3,0 0-45 0,0 0 15 0,0 0 28 0,0 0-43 0,9-12-9 1,-9 12-4-1,0 0-15 1,0 0-2-1,3 0 15 0,0 0 25 4,5 0 17 16,-3 13-37-20,2 10-13 8,-1 2-7 13,1 7-15-20,-3-4 3-1,1-1-10 3,2 2-1 18,-3-4-5-20,3-5 1-1,-2-3-4 24,-1-4-7-24,3-1-1 0,-4-3-1 5,5-5-2 15,-1-4 3-20,6 0 0 22,10 0-10-22,5 0-1 0,5 0 3 21,6 0 9-21,2 0 6 0,2 0 7 22,6-1-11-22,6-8 1 0,2 1-6 14,7-1 2-14,-3 1-7 17,2-1 4-17,0 5-1 18,-4 2 1-18,5 2 3 5,-3 0-1 13,6-3-13-18,-4 3 0 3,7-2 0 14,-2 2 0-17,-4-6 0 4,-3 6 0 14,-5-3 0-18,1 3 0 23,-2 0 0-23,0 0 0 0,-1 0 0 24,2 0 0-24,1 0 0 0,-1 0 0 4,2 0 0 15,4 0 0-19,-6-2 0 4,0-7 0 14,-2 1 0-18,-4-1 0 3,-2 1 0 9,2 2 0-7,-1 3 0 9,4 0 0-14,1 0 0 15,7 3 0-15,6-4 0 18,5 1 0-18,5-1 0 3,0 4 0 9,-2 0 0 6,5 0 0-18,-3 0 0 0,0 0 0 16,-5 0 0-16,-4 0 0 16,-4 4 0-16,0 1 0 19,5 0 0-19,2 1 0 3,2 0 0 11,1-1 0-14,5 1 0 22,-8 0 0-22,3-4 0 0,3 1 0 21,-3-3 0-20,-1 0 0 2,-2 3 0 15,0 2 0-18,-5 1 0 4,7 3 0 11,-5-2 0-15,6 6 0 20,-2-9 0-20,-4-4 0 1,-4 0 0 20,-4 0 0-20,-4 0 0 0,-2 0 0 17,-6 0 0-18,7 0 0 23,-10 0 0-23,-2 0 0 0,6 0 0 3,-5 0 0 14,4 0 0-17,5 0 0 20,2 0 0-20,6 0 0 1,3 0 0 21,4 15 0-22,5 0 0 0,-5-2 0 20,-7-4 0-20,-2-4 0 2,-5 0 0 16,-2-5 0-18,-9 3 0 7,-2-3 0 9,0 0 0-16,-5 0 0 19,2 0 0-19,-5 0 0 0,0 0 0 19,-2 0 0-19,-2 0 0 20,1-8 0-20,3-1 0 0,1 4 0 19,-4 0 0-19,4 2 0 4,-7-1 0 12,2 4 0-16,-1 0 0 23,5-1 0-23,-3 1 0 0,2 0 0 19,0 0 0-19,2 0 0 3,-7 0 0 12,2 0 0-14,-9-3 0 20,4-1 0-21,-7 2 0 0,6-4 0 20,-4 4 0-20,-2-1 0 3,4-3 0 11,-14 2 0-14,5 2 0 15,-4-3 0-14,-5-7 0 20,3-10 0-21,1-15 0 0,-4-17 0 23,1-7 0-23,2 0 0 0,-6 4 0 20,3 9 0-19,-3 6 0-1,3 14 0 24,-3 8 0-24,0 11 0 0,0 9-54 24,0 0-56-24,0 9-28 0,-32 36-41 25,22-11-87-25,10 6-449 0</inkml:trace>
    </iact:actionData>
  </iact:action>
  <iact:action type="add" startTime="62497">
    <iact:property name="dataType"/>
    <iact:actionData xml:id="d13">
      <inkml:trace xmlns:inkml="http://www.w3.org/2003/InkML" xml:id="stk13" contextRef="#ctx0" brushRef="#br2">27949 13490 278 0,'0'0'280'24,"0"0"-64"-24,0 0-30 0,0 0-48 20,0 0-48-20,0 0-15 0,0 0-12 26,0 7-6-26,0-4-7 0,3 0 0 22,7 3 1-22,4-1 0 0,4 7-9 23,5-3-2-23,9-2-4 0,-3-1-11 23,13-6-4-23,-4 0-4 0,9 0-5 3,-2 0-3 18,8 0 2-21,2 0-2 3,3 0 2 19,1 0 6-22,9 0-7 0,-7 0 2 25,3-4 0-25,-6 2-8 0,1-1 2 21,5 3-2-21,-7-2 1 0,-2 2-3 18,1 0 1-18,4 0 2 3,0 0 3 25,4 0-6-27,6 0 1-1,-9 0 2 19,-2 0-4-19,-2-6-1 0,-5-3 3 4,3 1-3 20,-7-3 0-24,4 3 0 0,-10 3 0 25,1-5 1-24,1 5 0-1,-2-7-1 4,1 2 0 23,-5 2-4-26,-5-8 4-1,4 6 0 5,0-7 0 16,-3-3 0-21,-4 3-1 0,4 0 1 6,-8 1 0 16,7-4 0-22,-6 1 0 0,1-1 0 26,1-7 0-26,-6 7 0 0,-2-4-1 7,-4 7-1 17,-1 6 2-24,-5 6 1 0,5-4-1 6,-3 4 3 14,3-6-3-20,3-6 0 0,0-10 0 29,4 0-2-29,-5-7 1 0,-1 6 0 0,-1 6 1 27,0 10 0-27,-6 4 1 0,-4 6-1 7,1 2-1 18,-7-3 1-25,0 3 0 1,0 0 0-1,0 0 0 24,0 0-1-24,0 0-2 0,-3 0-4 24,-30 0 6-24,-13 13 1 0,-4 2 0 4,-5 2 0 20,2 3 1-24,5 2-1 0,0 0 0 25,10 0 0-25,11-5 0 1,3-6-1 5,11-2 0 18,6-3 0-24,4-6-2 0,3 2 1 6,0-2 2 14,0 0-2-20,10 0-1 0,15-17-1 24,10-11 1-24,2-2 0 1,4-4-1 22,-2 4-1-23,2 6 5 0,-5 7 0 7,-8 9 1 14,-4 6-1-20,-5 2 3-1,-3 0-2 7,-1 0-1 13,0 10 2-20,1 19-2 0,-4-2-1 24,1-4 1-24,0 1 0 0,-3-5 2 7,-3-8-4 13,7-1-4-20,-4-1-24 7,3-4-23 15,0 5-22-22,-9-3-36 0,-4-3-41 9,0-4-50 12,0 0-199-21</inkml:trace>
    </iact:actionData>
  </iact:action>
  <iact:action type="add" startTime="63829">
    <iact:property name="dataType"/>
    <iact:actionData xml:id="d14">
      <inkml:trace xmlns:inkml="http://www.w3.org/2003/InkML" xml:id="stk14" contextRef="#ctx0" brushRef="#br2">29974 12915 438 0,'0'0'150'3,"0"0"23"-3,0 0-51 0,0 0-16 20,0 0-20-20,0 0-41 0,0 0 1 20,0 49-2-20,0-41-9 18,0-3-2-18,0 2 10 1,0 1-3 16,7-3-8-17,6 4 2 15,0-4-8-15,5 0-7 15,2-5-5-15,6 0-3 18,4 0 3-18,4 0 1 2,6 0 10 12,7-7 6-13,5-5-7 17,0 4 9-18,2 3 1 15,-2 2-5-15,-1-3-3 20,-2 3-10-19,2 0-4-1,-1 3-5 20,4-2 2-20,4 2-5 2,1-3 3 12,1 3 3-14,1 0-2 19,-5 0 5-19,-2 0 3 23,0 0-5-22,-4 0-5-1,0 0-1 3,3 0 1 8,1 0-6-8,2 0 2 8,2 0 1 10,2 0 1-21,-2 0-3 0,1 8 6 19,-7 1-7-19,-2-5 5 3,-11-4-3 8,-3 4-1-8,-6-1 2 8,-3-3-1 4,-10 2-2-15,-5 1 3 4,-1 2-1 7,-8-5-1 4,-2 0 1-15,-1 0-1 16,0 0-1-16,0 0 0 18,0 0-1-18,0 0 0 0,0 0 1 14,0 0-3-12,0 0 1 12,3 0 0-14,6-18-1 14,0-19 3-11,-1-14 0 10,4 1 0-13,0 1-2 16,-5 8 2-16,-3 15-8 16,-1 16-9-15,-3 6-25 15,0 4-61-16,-7 11-73 3,-9 14-111 8,-4 12-441 7</inkml:trace>
    </iact:actionData>
  </iact:action>
  <iact:action type="add" startTime="65743">
    <iact:property name="dataType"/>
    <iact:actionData xml:id="d15">
      <inkml:trace xmlns:inkml="http://www.w3.org/2003/InkML" xml:id="stk15" contextRef="#ctx0" brushRef="#br2">4030 12483 356 0,'0'0'178'26,"0"0"-8"-26,0 0-52 0,0 0-17 20,0 0-13-20,0 0-23 0,0 0 2 18,-470-44 2-18,402 34-4 26,0 5-7-26,-4 0-3 0,-5 1-10 0,-7 4-4 17,-7 0-11-17,1 0-8 16,-2 4 0-16,2 9-4 18,6 1 0-17,5 0-7 2,5-3 1 15,3 4-2-18,-2-8 5 4,1 3-7 13,-4-8-1-17,-3 3-2 4,0 1 1 14,-3-2-5-17,5-1 0 2,7-1 0 17,5-2-1-20,6 0 0 5,2 0 1 13,6 0 0-18,6 0-1 3,-2 6 0 14,-1 3-1-16,3 1 1 3,3-2 0 14,9 1 0-18,4-6 0 4,14-1-1 20,2-2 1-24,9 0 0 1,4 0-1 28,0 3 1-29,0-3 1 0,0 12 1 0,-3 7 1 23,3 9-2-23,0 15-1 0,0 7 0 21,0 5 1-21,0 3 0 0,0 6-1 19,0 4 3-19,0-1-3 5,0 4 0 9,0-2-1-14,0-2 2 17,0-6 1-17,3-3-1 21,4-7-1-21,-3-9 0 0,5-8 0 26,-5-15 2-26,4-4-2 0,-3-13 4 4,11-2-1 16,12 0 3-20,11 0-2 4,9 0-3 16,4 0-1-20,-7 0 4 0,3 0 1 18,0 3 7-18,-1 8 3 4,14 1-8 14,5-7 5-18,2 1-5 6,14-6 2 11,15 0-2-17,2 0 10 20,8 0-10-20,-4 0 4 0,-9 0 6 22,-4 0-1-21,0 0 3-1,4 0-12 40,3-4 3-40,-2 0-4 0,-3 1-1 0,-8 3 3 0,1 0 4 4,-1 0-1 16,1 3 0-19,-1 11 2 0,0-1-1 27,0 2-1-28,0-6-4 0,-1 1 2 3,-5-2-8 18,-2 4 4-20,-7 3-1 0,-3 2 1 35,-3-4 0-36,7-2-2 0,4-3 2 1,6-3-5-1,4 2 4 20,3-4-3-20,7-1 0 5,-4 1-1 12,1-3 0-17,-3 0-2 4,-2 0 4 18,-2 0-1-22,2 0-1 0,-2 0-2 30,3 0 2-30,5 0 0 0,-3 0 1 1,-5 0-1 22,-2 0 1-23,0 0 2 0,-6 0-3 29,4 0 2-29,1 0-3 0,-1 6 4 0,1 0-4 24,12-3 3-24,-6-1 0 0,6 0-2 4,4 4 0 20,-3 3 1-24,0-1 1 0,-4 4-3 23,2-2 4-23,-8-1-3 0,0-1 0 24,-3-5 1-23,-3-3-1-1,-5 0 0 18,-2 0-4-18,0 0 3 1,1 0 0 22,5 0-1-23,-3 0 1 0,0 6 0 26,-2 5 0-25,-1 1-1-1,-1-7 2 3,-2 1 0 19,0-6 1-22,3 0-1 0,-1 0 0 26,2 0 1-26,-4 0 0 0,5 0 0 4,-7 0-1 18,1 0 0-22,-3 0 1 0,0 0 1 30,-5 6-1-30,-5 2-1 0,-3-3 0 0,1 0 4 24,-10-2-3-24,4-3-1 0,-5 0 1 25,2 0-1-25,-2 0-1 0,4 0 0 3,-5 0 2 21,4 0-2-24,-4 0 4 0,-3 0-5 28,-7-3 2-28,3-7-1 0,-5-2-1 2,8-1 2 22,-8-4-1-24,1-6-1 1,-5 4 0 26,0-1 0-26,-1 1-1-1,-7 6 2 0,-3 3 0 34,-5-2-1-34,-2 4-1 0,4-9-1 0,-2-2-5 6,-3-13-1 29,-2-12 0-35,-3-10 1 0,0-14 5 0,0-3-1 0,0-15 2 6,-13-6 0 17,-3-4-3-23,-4 10 4 0,6 9-6 29,5 25 4-29,2 15 1 0,2 12 1 0,5 13 1 27,-4 4 1-27,-3 2-2 0,2-4-2 4,-11 5 0 28,-8-1 0-32,-8 2 3 0,-6-5-1 0,-5 0 2 5,-1-2-1 21,-8 0 1-26,7-1 2 0,-6 4-2 7,-10 1 2 14,-11-2-2-21,-9 1 1 0,-6-5 0 7,-9 2-1 16,9-2 0-23,-4 1 1 0,7 4-1 6,1 0 0 21,2-1 3-27,-5-5-2 0,5 1 4 4,2 0-4 22,-1 2 4-26,-1 3-3 0,7 0 1 6,-3-4-1 15,6 2-1-21,-4-5-1 0,-4 4 2 7,-8-7 1 16,-3-2-1-23,-11 0 1 1,1-4-2 5,0 1-1 7,3 4-2-11,7 3 1 4,-1 2 0 27,1 7 1-33,-5 1 1 0,6 6 0 0,-6 0-1 7,6 0 3 17,4 0-1-24,3-2-2 0,-2-3 6 4,7 3-5 19,-4-8 2-23,-5-1 1 0,5 0-2 24,-2-2-1-24,11 1 2 0,2 3-1 26,8 9-1-26,-3 0-1 0,1 0 5 6,3 0-2 16,-7 4 1-22,7 3-1 0,-3 3 1 22,1-3-4-22,-7 1 4 1,3 4-2 3,4-2 2 18,-3 2-4-22,1-3 2 0,6-3-2 27,4-6 0-27,5 0 0 0,7 0 0 6,2 0 3 33,5-10-3-39,4 1 0 0,0 1 1 0,-4 6-1 0,-2-1 0 3,-1 3 1 19,-6 0-1-21,-1 0 1-1,-8 0 0 22,3 5-1-21,-9 10 4-1,0-3-3 24,2 5 3-24,-4-1 1 1,-2-2-1 4,10-3-1 19,5 0-1-24,9-5-2 0,5 1 0 27,6-2 2-27,8-3-2 0,3 1 1 1,6-3 1 28,3 0-4-28,8 0 2-1,-2 0-1 0,0 0-6 24,3 0-13-24,0 0-10 0,0 3-28 27,0 5-42-27,0 12-76 0,0-9-92 2,0 6-292 26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11:12.8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616">
    <iact:property name="dataType"/>
    <iact:actionData xml:id="d0">
      <inkml:trace xmlns:inkml="http://www.w3.org/2003/InkML" xml:id="stk0" contextRef="#ctx0" brushRef="#br0">3805 7928 330 0,'0'0'701'32,"0"0"-530"-32,0 0-10 0,0 0-33 0,0 0-63 6,0 0-25-1,0 0 14 3,-129-20 43 0,-16 28 0 0,-46 22-14 1,-36 7-1-4,-33-3-44 3,-30 3-38 0,-7-10 0-2,-3-6 0 4,14-2 0-3,41-4 0 1,28-6 0-3,43 1 0 4,38-2 0-2,45 1 0 2,38-4 0-3,33-5 0 2,20 0 0-1,3 0 0 2,55 8-58-1,35 16-86-2,23 1-90 2,-55-15-56-1,-2 2-147 2</inkml:trace>
    </iact:actionData>
  </iact:action>
  <iact:action type="add" startTime="4036">
    <iact:property name="dataType"/>
    <iact:actionData xml:id="d1">
      <inkml:trace xmlns:inkml="http://www.w3.org/2003/InkML" xml:id="stk1" contextRef="#ctx0" brushRef="#br0">3726 8027 552 0,'0'0'303'8,"0"0"-105"-1,0 0-37 1,0 0-32-2,0 0-41 3,0 0-16-4,90-17 9 3,-147 34 7 0,-37 21 17 0,-40 5 4 0,-37 2-16-2,-43-4-25 2,-14-1-68 0,-25-13 0 0,-13-4 0-2,8-6 0 5,6-2 0-5,27-5 0 0,37 2 0 2,31-4 0 0,40 1 0 0,43-4 0-2,35-5 0 3,36 0 0-3,6 0-248 5,36 0-209-7</inkml:trace>
    </iact:actionData>
  </iact:action>
  <iact:action type="add" startTime="9158">
    <iact:property name="dataType"/>
    <iact:actionData xml:id="d2">
      <inkml:trace xmlns:inkml="http://www.w3.org/2003/InkML" xml:id="stk2" contextRef="#ctx0" brushRef="#br0">12553 5047 645 0,'15'0'262'8,"-5"0"-87"0,-7 0-52-3,1 0-34 3,-4 0-20 0,6 0-22 0,-6 0-13-1,0 0-8 0,0-3 1 1,0 3 4 0,0 0-1-1,0 0-9 0,-10 0 5 3,-10 0-11-4,-1 0-8 0,2 0-3 3,2 0 2-1,-2 0 1-1,2 0 2-1,-1 0 5 2,-5 0 8 0,-3 0-7 1,2 0-5-4,0 12-8 3,-5-1 2 0,2 6 2 0,-1 0 0 0,-5 0-2-1,10 0-1 1,-3-4 3 0,2 1 4-1,10-2-2 0,1-1-1 1,0 3-5 0,-2 3 2-3,2 8 8 4,-4 7 0-1,2 0-1 1,4 1-1-4,-5-1-5 3,3-1 0 1,-2 0-4 1,2 0 0-7,0-6 1 4,6 4-2 2,-3 1 1-2,4 4-1 0,-3-1 2 1,1 4-2 0,5-1 1-1,-2-5 4 0,5 0-3 0,0-3 0 2,-2 1 2-2,2 1-2-1,0-3 0 2,0-2-1 0,0 2 0 0,0-2 3-2,0 4-4 3,0-2 1-2,0 3 0 2,0 0-1-3,0-3 1 1,0-2 0 3,0-4 1-4,0 2 0 1,2-1 0 0,3 0-1 1,2 1 2 0,-1 2-1-1,1-1 2 0,2-2 2 2,-2 3 3-2,0-1-4-1,6 1 3 2,0-5 4 0,2 2-4 1,-2 2-1 14,7-8-1-23,2 1 0 0,0-2-1 7,10-2 4-1,-5 1-4 1,9 0 2 2,1 1-3-1,-8-4-3-2,10-4 1 2,-6 3 0 0,6-10-1 1,5 0 0-3,-4 0-1 2,1 0 0 0,-5 0 1-1,2-3-1-1,-8-20-1 2,4-5 0 0,-11-2 0 0,1-4 1-3,-5-1 1 5,1 5-1-3,-9 0 0 2,-4 1-1-4,0 1 1 3,0-4-2 1,2-1 2-2,-5-6 0-1,5-12-1 3,-6-8 1-2,-3-13 0 0,0-16-1 1,0-2 1-1,0 0 0 1,0 8 0 0,0 8 0-2,3 9 1 2,-2 5-1 0,2 2 0 1,-3 1-1-4,0 1 1 4,0-1 0-2,0 2-2 2,-3 6-1-4,-13 13 0 4,3 8-1-3,-1 11-1 1,-1 5-18 1,-1 2-21 0,2-1-29 0,-6-1-43-2,8-5-59 2,12 17-73-1,0 0-125 2</inkml:trace>
    </iact:actionData>
  </iact:action>
  <iact:action type="add" startTime="10614">
    <iact:property name="dataType"/>
    <iact:actionData xml:id="d3">
      <inkml:trace xmlns:inkml="http://www.w3.org/2003/InkML" xml:id="stk3" contextRef="#ctx0" brushRef="#br0">14007 6413 336 0,'0'0'238'5,"0"0"-46"3,0 0-73 0,0 0-20-2,0 0-39 2,0 0-7 0,0 0-3 0,52 0-1-2,-49 0 3 2,-3 0 10 0,0 0-5 0,0 0-31 0,0 0-9-2,0-7-6 2,-5 2-7 0,-29 0 4 0,1-1-6-1,-6 4 1 0,8 2-1 2,4 0-1-2,4 0 1-1,4 0 0 2,7 0 9 0,-1 0 2 0,3 11-3-2,0 3-1 2,0-1 2 0,-1 7-6 1,4 0 3-4,-4 2 0 6,-1 7 2-6,3-4-4 3,1 1-1-1,-4-8 0 0,8 2 1 1,1 0 2 0,-6 0 3-1,8 8 9 0,1-3-1 2,-3-2-5-2,0-1-5-1,-2-5-3 3,1 0-5-1,-5 1 1-1,7 9-2-1,0 3 3 3,2-1 2-2,0-1 2 0,0-3 1 0,0-1 2 1,0 6-3 0,0 1-1-1,0 2 0 0,0 1-3 1,0-3-2 0,0 0 1 1,0-5-2-3,0 2 1 1,0-4 0 2,0 6 1-2,0 5 0-1,2 1 1 2,5 4 2 0,-1-5-5 0,1 3 3-2,-7-5-3 2,3 7 3 0,0-6-1-1,-3-4-1 1,1-4 4-1,3-11 2 1,1 1 1 0,1 1 2-1,-2 2 3 0,6 7-7 1,0-1-2-2,-4 6-3 3,-2-6-1-2,-1 4 1 2,-3-4 0-2,3-6-2-1,-1-1 3 3,1-2-2-2,5 1 0 1,-3-3 0-2,2 5 1 2,-1-4 0 0,1-4-1 0,-1-2 1-2,-5-6-1 3,8 2 1-2,-2-1-1 1,6 0 0-2,3 0 1 3,4-4-1-2,1 0-1 1,6 0 1-1,1 0-1 2,1-4 1-2,-2-7 1 1,-1 2-1-3,-2-1 0 3,-1 0 0 0,-3-1 0 2,-3-5-2-5,2-7 0 3,-4-4 1 0,-2-4-1 1,0 0 0-4,-3 0 2 3,3-4-1 0,-1 8 1-1,-4-2 0 0,4-2 0 1,0 0 0 0,-8 1-1 0,5 3-1-1,-8 3 0 0,2 3 2 2,-3-5 0-2,3-2-1 0,1 2 2 0,-1 1-2 3,-3-1-1-4,0 2 1 0,0-4-4 2,0-1-1 0,0 1 2-2,0-5 2 1,0-5-1 1,0-1 3 0,0 0 0 0,0 2 0-1,0-1-1 2,-10-7 1-2,6-1-1-1,-5-6-2 2,2 0 2 0,4 3-4 0,-5 5 3-1,3 7 2 0,-4 2-3 0,-7-2-8 2,-3 1-6-3,-5 1-4 2,-10 5-16 0,-2 2-42-1,-8-1-54 1,29 24-119-1,3 5-390 1</inkml:trace>
    </iact:actionData>
  </iact:action>
  <iact:action type="add" startTime="18124">
    <iact:property name="dataType"/>
    <iact:actionData xml:id="d4">
      <inkml:trace xmlns:inkml="http://www.w3.org/2003/InkML" xml:id="stk4" contextRef="#ctx0" brushRef="#br0">27431 5454 558 0,'12'-18'262'6,"-12"18"-142"2,0-4-61 1,0 1-36-1,0 1-7-2,0-2 21 0,-12 4 7 2,1 0 16 0,-5 0-4 0,1 0-2-2,-6 0-1 3,0 17-12-2,-3 9-6 2,3 8-6-4,-2-4-7 3,-3 4-9 0,6 1-4-2,1-8-4 2,-3 3 3 0,3 1-2 0,-1 3 3-2,6 7-2 3,-2-5-2 0,0 5 4-3,-2 4 0 0,-2-5-4 3,4-2-2-1,2-6-3-1,0 0 1-1,7-2-1 3,-1 4 1-1,3 1-1 0,-2 5 4 0,4 1 1-2,0-1-1 1,0 6 3 2,3 1 0-2,0-2-6-1,-4 1 5 2,4-10-5 1,0 0 0-2,0-2 0 0,0-6-1 0,0 4 1 2,0-2 2-2,0 1-3-1,0 0 0 3,0 6 1-1,0 2 0-1,0-7 2-1,4 4 5 3,15-8 8-2,-2-4 0-1,10-3 3 2,0-4-8 0,1-4-3 1,4 1-4-2,-5-5-2-1,9-4 2 2,-8-2-3 2,4-3 0-4,5 0 0 1,-2 0-1 0,6-17 0 2,1-13-1-1,-4-7 1-3,-7-5 0 3,-2-2 0 0,0 0 0-1,-3-1 0 1,-1 3 0 0,-6 3-1-1,-5-3 1 1,7 0 0-2,-10-5-1 2,0-10 1 1,-7-8-1-1,-4-8 0-2,0-11 0 2,0-7 1 2,0-8-1-4,0-3 1 2,-10 6-1-2,0 13 1 3,-3 21-1-2,2 13 0-2,1 10-1 4,0 11-16 0,-3 8-23-3,0 8-21 1,-7 12-42 2,-2 0-67-2,9 12-65 1,3 22-491-2</inkml:trace>
    </iact:actionData>
  </iact:action>
  <iact:action type="add" startTime="19273">
    <iact:property name="dataType"/>
    <iact:actionData xml:id="d5">
      <inkml:trace xmlns:inkml="http://www.w3.org/2003/InkML" xml:id="stk5" contextRef="#ctx0" brushRef="#br0">28416 6939 384 0,'0'0'328'5,"0"0"-184"4,0 0-86-1,0 0-25 0,0 0 3-3,0 0-12 2,-69-94-5 1,52 77 3 0,-2 6 13-1,2 7-3 0,1 0 9 2,-2 4-6-2,1 0-12-1,-3 0-8 2,-1 0-5 0,-3 0 2-2,8 11 12 2,-9 17-7 0,8 1 3 0,-1-1-4 0,3-1-2-2,-6 0-4 2,4 0-1 0,1 0 4 0,0 5-4-2,-4 4 2 4,5 9-4-4,-1 5 4 2,2 7-4-1,4 5 2 0,1 6 2 2,5 2 4-3,4 1 1 1,0 1 1 2,0 1 1-1,0-3-12-3,0 1 3 3,0-6-7 1,0-4 0-2,0-4-2-1,0-10 2 3,4 0-2-2,9 1 3 1,-3 3 7-1,0-3 1 0,3-1-7 2,0-4-1-2,-3-9-1-1,-2-6-2 3,3-9 1-2,4-4-1 2,2-5 0-2,8-3 0-1,7-2 0 2,7-3 0 1,-1-2 1-3,-2 0-1 2,-1 0 1 0,-2 0 1 0,3 0-2 1,-8-17 0-5,4-1-1 4,-8-3 1 0,4 1 0 0,4-5 0-2,-5-7 0 2,4-8 0 0,-4-8 0-2,1-2-1 3,-8-12 0-1,5-6 2 0,-2-9-2 0,-3-5 2-2,0 0-1 3,-1 1 0-1,-6 0-1-2,-11 3 1 1,-2-4-1 2,0-2 0-2,0-3 1-1,-6 1-2 2,-19 7 2-1,-2 12-3 2,-2 10 2-3,1 1 0 2,-4 2 0-1,0 4 0 2,3-1 0-3,2 11-2 4,7 10-11-4,1 13-10 2,6 9-10 0,-8 8-37-3,-2 0-67 4,16 13-41-1,-3 16-515-2</inkml:trace>
    </iact:actionData>
  </iact:action>
  <iact:action type="add" startTime="24403">
    <iact:property name="dataType"/>
    <iact:actionData xml:id="d6">
      <inkml:trace xmlns:inkml="http://www.w3.org/2003/InkML" xml:id="stk6" contextRef="#ctx0" brushRef="#br1">20446 13385 333 0,'0'0'352'6,"0"0"-164"0,0 0-80 4,0 0-44-5,0 0 2 4,0 0-15-3,0 0-10 3,3-255-4-4,13 184 5 3,1-3 5 1,6 4-6-2,-2 1-11-1,3-5-8 2,5-8-2 0,2-2-3 0,5-6-4-1,2 3-2 0,5 5 0 5,4 7 10-7,3 5-5 1,7 2 7 2,5 10 3 0,3 1 5 0,2 9 0-3,3 7-12 4,1 0 2-2,11 8-4 2,7 2 3-4,6 3-4 3,14 2 5 0,4 10 4 0,8 1-4-1,9 2-6 0,8 2 4 1,2 0-7 0,-3-4-7-1,-1-1-3 0,2-2 4 2,-7 1 1-1,7 3-3-3,3 1-1 4,-9 4 0-2,2 1-1 2,-6 5 3-4,0-2-2 4,5 5 3-2,-10-6-1 2,5 2 0-4,-7 2 1 3,3 0-2 0,-7-3 0 0,6 5-1-1,3 0-1 1,-8 0 1 0,-8 0-3 0,-11 0-1-2,-10-4-2 1,6 1 2 2,5-3 1 0,7 4-1-4,10 2 1 3,12 0 0 0,3-2 0 0,2-7 0-2,-2-3 0 2,-3-2 2 0,-5 4-2 0,-5-5 2-2,-4 0-2 1,-8 4 1 1,-7-2 0 0,-13-4-1-1,-9 6 1 1,-13-6-1 0,-10 2 0 0,-10-2-3-2,-7-2 1 2,-3-6 0 1,-3-6-2-2,-8-8-2 0,-5-12-2 0,-1-3 0 3,-8-4 0-4,3-2 2 0,-6-4 2 3,3-6 2-2,3-4-4 1,-7-15 3-2,1-13-2 3,-4-13-2-2,-3-20 3 1,0-7-3-2,2-10 3 3,3 7-4 14,6 8 6-23,-1 10-7 0,0 18 3 6,-1 17 6 2,-5 21-5-1,0 26 3 0,2 14 0 3,3 5 1-4,-5 2-1 2,0-2 0-3,2 5 0 4,-6 11 1-2,3 3 0 1,-3 4 1-2,0 3 0 3,0 0 0-2,0 0-6 1,0 0-2-2,0 0 0 2,-17 27 8 0,-12 18 0 0,-5 17 0-1,-2 19 0 0,3 5 2 2,1-11-2-2,-1-13 0-1,4-21-1 2,3-16 0 1,11-7 1-2,9-11 0 0,2-3 0 0,4-4 1 1,0 0 1 0,0 0-2-2,0 0 2 2,0-11-2 0,25-15 0 0,6-13 2-2,4-6-2 2,1-11-1 0,2-3 1 0,-2-3-2-1,-5 10 2 1,-2 8-1 0,-5 11 0 1,-3 13 1-4,-8 8-1 3,0 7 3 0,-10 3-5 2,0 2 3-7,1 0 0 5,-4 0 2 0,0 0 1 0,3 0-3-2,7 0 1 2,-3 7 1 0,3 23-1 0,6 12-1-1,2 16 1 1,5 15 0 0,10 6-1 0,-5-1 0-2,5-8 1 2,-7-18-1 0,-3-13 0 0,-5-14-2-2,-8-13 2 1,-4-7-6 3,-6-2-34-3,0-3-101-1,0 0-50 2,0 0-182-1</inkml:trace>
    </iact:actionData>
  </iact:action>
  <iact:action type="add" startTime="26442">
    <iact:property name="dataType"/>
    <iact:actionData xml:id="d7">
      <inkml:trace xmlns:inkml="http://www.w3.org/2003/InkML" xml:id="stk7" contextRef="#ctx0" brushRef="#br1">26320 15437 489 0,'0'0'342'6,"0"0"-176"2,0 0-43-1,0 0-25 3,0 0-27-6,0 0-11 4,0 0-21 0,36 98 12 0,-33-50-9-2,-3 6-5 2,3-5 3 0,-2 0-12 0,2-8 1-1,1-10-8 0,2-16-8 2,1-7 1-2,-1-8-1-1,4 0 3 2,9 0 13 0,10 6-11 0,10 2-1-2,5 4 0 2,2-7 0 0,5 0-5 0,2 4-1 1,8-9-4-3,9 0-2 2,11 0-1 0,12 0 7-3,1 0-6 3,3 0 6 0,-7 0 3-2,-9 0 7 2,-4 0-3 0,-2 0-8 1,1-2-2-2,5-7-4-1,7 1-1 2,7-1-2 0,8-2 0 0,5-1 1-2,0 5-1 3,5 0 2-2,-6 4 1 1,-1 3-1-2,-15 0 1 4,-10 0 2-4,-13 0-1 2,-7 0-1-2,-6 0-1 3,-1 0-2-1,2 0 0-2,0 0-1 1,-12 0 3 1,-4 0-3 1,-9 0 1-2,-4 0 0-1,-1 0-1 2,-2 0 0 0,-5 0-1 0,-4 0 1-1,-5 0 1 0,-6 0-1 1,-2 0 0 1,-2 0 0-4,0 0 0 4,0 0 0-2,2 0 0-1,3 0 0 3,-2 0 0-2,0 0 0 2,-3 0 0-2,1 0-1 0,-1 0 1 0,6 0-1 2,-6 0 0-2,0 0 1-1,0 0-2 2,0 0-1 1,0 0 0-4,0 0 0 3,0-7-4 0,0-17-2 1,0-4-2-1,0-14 6-2,-18-3-3 2,0-3 6 0,3-7-2-1,-4-5 0 0,8-8 3 1,1 1 0 0,4 3 1 0,1 7-2-2,3 12 0 1,2 20-4 2,0 11 3-1,-3 11 0-1,3 3 3 0,-3 0 1 1,3 0 0 0,-3 0 0-2,3 0-1 3,0 0 0-2,0 0 0 1,-5 0-1-2,5 3 2 2,0 17 0 0,-2 17-1-1,2 10 1 0,0 7 0 1,0 8-1 0,0-3 1-2,0 2 0 2,0-4-1 0,0-7 1 1,2-8 0-3,9-11 0 1,-1-11 2 1,-4-6-3 0,-2-5 3 0,2-7-3-2,-6-2 2 2,0 0-2 0,0 0-1 0,0 0 1-3,0 0-1 4,0 0 0 0,0 0 1-5,0 0 0 6,0 0-3-3,0 0 3 0,0 0-1 2,0 0-1-3,-9 0 1 2,-34 0 1 0,-11 0 2 0,-10-11 0-2,-4 0-2 2,-2 4 3 0,-1 4-1 1,2 3 1-4,-2 0 1 3,-2 0-1 0,2 0 2 0,-1 0-2-2,-5 0 0 3,0 0 0-2,2 0 1 1,1 0 3-2,1 0 2 2,5 0-1 0,2 0-3 1,5 10 0-4,1-5 0 3,7 1 0 0,6 0-3 0,-2-6-1-3,8 0 3 3,1 0-4 0,4 0 1 1,-8 0 0-2,-4 0 0 0,-1 0 0 0,-5 0-1 1,-2 0 2-1,-1 0-1 1,2 0 4 0,6 0-2-1,0 5-2 1,4 1-1-1,1 0 0 1,1-3 0-1,-1-3 1 1,4 2-1-2,-2-2 0 3,1 3-1-2,-5 2 1 0,-2 2 0 1,1-2 1 1,1 3 2-3,5-2-3 1,5-6 0 1,19 2-1 1,5-2 1-4,6 0 0 3,1 0 0 0,0 0 0-1,-5 0 1 2,1 3-1-3,-11 0 0 1,3 0 1 1,-2-3-1 0,4 2 0 0,2-2 0-2,6 4-1 3,4-4 1-1,-4 0 0-3,0 2 0 4,-6 5 0 1,-13-3-1-4,-3 5-1 0,-3 2 2 2,-2 1-1 0,11-7-4 0,3-2-4-2,15 0 1 4,5-3 1-5,0 0-2 4,0 0-2-3,0 0 2 2,0 0 2 0,0 0 2-2,0 0 0 2,0 0-2 0,0 0 1 1,0-11-5-4,0-21 6 2,0-16 4 1,0-2-5 1,0 0 5 0,0-4-3-3,5 7 1 0,-1-2 1 3,-1 17 1-3,-3 0 0 2,0 7-5 0,0-4-3 2,0 10-4-4,0 2 7-1,0 3-1 3,0 11 4 0,0-2 2 0,0 5-1-1,0 0 2 1,0 0 0 1,0 0-2-3,0 0-1 1,0 0-5 0,0 0 1 3,0 0 5-4,0 0 0 1,0 0 2 2,0 0-3-1,3 0-34-1,19 0-41-1,7 8-81 4,-13 2-98-5,-5 7-267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19:14.5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7389">
    <iact:property name="dataType"/>
    <iact:actionData xml:id="d0">
      <inkml:trace xmlns:inkml="http://www.w3.org/2003/InkML" xml:id="stk0" contextRef="#ctx0" brushRef="#br0">4243 5209 827 0,'0'0'141'29,"0"0"-66"-28,0 0-3 0,0 0-30-1,0 0-13 4,0 0 16 4,67 203 14 0,-56-188 9 0,5-6-13-2,-1 9-8 2,4 4-15 0,5 7 7 0,2-1-16-2,3 1-6 2,0-2-3 0,8-4-10 0,-4 2 1-2,9-1 0 2,0 0 3 0,2-1 1 0,8-6 0 0,-7-4-4-1,-2-13 1 0,1 0-6 1,-5 0 7-1,3 0-6 1,6 0-1-1,0-8 3 2,-2-12-3-3,0 1 0 1,-5 4 0 2,-5 3 1-2,-8-1 1-1,-1-4-2 2,-1-8 0 0,-5-11-1 0,2-20-3-1,-3-12-2 1,-4-9 5-1,-1 2-6 2,-2 10 2-3,-2 9-4 2,-6 15 1 0,-1 12-4-1,-1 12 5-1,0 12-5 2,-3-1 5 0,1 2-1 0,-1-3-6-2,0-4 5 2,0 2 3 1,0 1 6-2,0 5-2-1,0 3 0 2,0 0-5 0,0 0 6 0,-4 16 1-2,-12 18 13 2,1 3-7 0,-5-1-3 1,4-3 0-4,3-4-3 4,1-7 1-2,4-8 1 2,0-2-2-4,6-8 0 4,2-4 0-2,0 0-3 1,0 0-8-2,0 0 11 2,0 0 1 1,0 0 2-2,0 0-3-1,0 0 0 2,0 0 1 1,0-9 0-2,0-19-1-1,7-6 2 2,9-9-2 0,0 2 0 0,-2 1-1-1,4 6 2 1,-2 12-1-1,-3 5 1 1,-3 11 3-1,3 6 2 2,-2 0 2-2,-2 0-1 0,7 0 1 2,-1 17 1-3,5 16 8 3,-3 12-2-2,4 3-4-1,-10-3-4 2,-1-11-5 1,-10-19-2-3,0-4-5 0,0-7-26 2,0-4-54 1,0 5-97-2,-6-5-152-1</inkml:trace>
    </iact:actionData>
  </iact:action>
  <iact:action type="add" startTime="28643">
    <iact:property name="dataType"/>
    <iact:actionData xml:id="d1">
      <inkml:trace xmlns:inkml="http://www.w3.org/2003/InkML" xml:id="stk1" contextRef="#ctx0" brushRef="#br0">4210 5530 645 0,'0'0'242'6,"0"0"-107"-1,0 0-26 3,0 0-67 0,0 0-40 0,0 0 15-2,0 0 29 2,71 32 17 0,-64-47-8 0,0-21-3-2,2-12-17 2,1-5-14 0,0-2-9 0,3 0-2-2,2 6 1 2,-2 10 1 0,1 12-5 0,-2 16 6-2,-5 2 2 2,3 6-4 0,-7 3-5 0,5 0 0-1,5 0 1 0,7 8 31 2,16 31-28-2,5 9-1-1,5 0 4 2,-1 2-9 3,4-6-1-5,-15-11-3 0,-8-14-1 2,-15-13-17 1,-2-6-50-3,-9-17-75 1,0-11-122 1,0 3-386 0</inkml:trace>
    </iact:actionData>
  </iact:action>
  <iact:action type="add" startTime="30269">
    <iact:property name="dataType"/>
    <iact:actionData xml:id="d2">
      <inkml:trace xmlns:inkml="http://www.w3.org/2003/InkML" xml:id="stk2" contextRef="#ctx0" brushRef="#br0">2652 8301 36 0,'0'0'829'7,"0"0"-680"4,0 0-22-5,0 0-59 0,0 0-35 1,0 0 14 1,0 0 13-1,56 202-12 0,-36-153-17 1,-1-8 6 0,3 5-7 1,-2-7 3-4,6-6-6 3,3 1-4 0,0-9-12-2,0-5 2 2,-1-9-8 0,1-11-2 0,1 0-2 0,7 0 1-2,-7-19-2 2,3-15 0 0,4-5 2 2,-10-9-2-5,-1 4 1 4,-8-1-1-2,-4-1 0-1,-2 6-1 2,-5-1-1 0,0-4 0 0,-1 2 1 0,-2 4-3-2,-1-1 0 1,0 6 1 3,-3 1 3-3,0-1-9-1,0 10 2 1,0 7 0 1,0 9-2 1,0 4 2-1,0 4 5-2,0 0-1 2,0 0 0 0,0 0 3-2,0 0-6 2,0 0-9-1,0 12 7 1,0 22 8-2,-16 1 11 3,-1 4-10-2,-3-1 4 0,-1-4-5 0,1-10 3 1,7-9-3 0,4-7 1 1,9-5-3-3,0-3-2 1,0 0 1 1,0 0 3 0,0 0 0-1,0 0 0 0,0-18-1 1,13-9-7 0,0-10-6-2,-3-8 7 2,1-4 4 0,5-8 3 1,-5 0-2-4,4 8 2 4,-7 14 4-2,-2 18-4 0,-3 12 1 0,-3 5 1 1,4 0 6 0,-1 8 4 0,2 28 18-1,8 13-22 1,1-4 7 0,1-7 4-1,-5-7-12 0,3-5-4 0,-6-7-3 1,0-7-1 1,-1-7-15-3,-3 3-12 1,1-1-33 1,-4 6-53 1,0-7-77-3,0-1-237 2</inkml:trace>
    </iact:actionData>
  </iact:action>
  <iact:action type="add" startTime="31357">
    <iact:property name="dataType"/>
    <iact:actionData xml:id="d3">
      <inkml:trace xmlns:inkml="http://www.w3.org/2003/InkML" xml:id="stk3" contextRef="#ctx0" brushRef="#br0">2431 8501 426 0,'0'0'167'7,"0"0"-95"1,0 0-1-2,0 0-8 2,0 0-6 0,0 0 33 1,63-43 20-4,-50 19-14 3,0-5-15 0,-2-4-14-2,-2-4-21 2,1-3-11 0,0 4-14 0,-2-1-4-2,-1 12-9 2,-1 8-2 0,-4 9 1 0,3 8 18-2,-5 0 21 2,3 0 0 0,10 0-8 0,3 8 5-2,8 21-41 2,7 4 13 0,-1 3 10 0,6 2-7 1,-5-8-3-4,-5-10-5 3,-9-3-5 0,-4-10-5 0,0 0 0-1,-5-2-36 1,5 3-45-1,-3 9-80 3,-10-10-91-5,1 6-416 3</inkml:trace>
    </iact:actionData>
  </iact:action>
  <iact:action type="add" startTime="35307">
    <iact:property name="dataType"/>
    <iact:actionData xml:id="d4">
      <inkml:trace xmlns:inkml="http://www.w3.org/2003/InkML" xml:id="stk4" contextRef="#ctx0" brushRef="#br0">19860 5142 448 0,'0'0'232'8,"0"0"-64"-1,0 0-49 2,0 0-34-4,0 0-24 5,0 0-2-6,0 0-3 4,37 99-11 0,-37-43 8 2,0 9-7-6,0 9-17 4,0 8-2 2,0 9-1-3,0 5-9-1,0 1-5 2,0-9-1-1,-6-13-1 1,3-14-2 0,2-23-1-2,1-12-2 2,-3-13 1 0,3-8-6-2,0-1-2 2,0-4 2 0,-3 0-5 0,-7 0-6-1,-5-31 11 1,-8-7-2-1,-3-3-7 2,-2 1-8-4,5 5-12 3,0 6-5 0,5 7-5 1,10 4 26-4,3 10 9 4,3 6 4-2,2 2 0 2,0 0 4-4,0 0 4 3,0 0 17 0,0 15 13 0,0 20-17-2,0 7 3 2,18-3 8 0,4-5-2 0,-3-8-2-2,-3-7 6 2,-2-4-1 0,4-5-5 0,2-1 2-1,3-6 3 2,3-3-6-3,5 0-5 3,2 0-1-2,1-17-8 0,3-18-1 1,-8 0-6 0,-4-4-2-2,-6 5-4 2,-6 3 0 0,-2 7-5-1,-2 11-32 0,6 9-79 1,-10 4-118 0,3 0-232-1</inkml:trace>
    </iact:actionData>
  </iact:action>
  <iact:action type="add" startTime="36537">
    <iact:property name="dataType"/>
    <iact:actionData xml:id="d5">
      <inkml:trace xmlns:inkml="http://www.w3.org/2003/InkML" xml:id="stk5" contextRef="#ctx0" brushRef="#br0">25395 6450 551 0,'0'0'246'7,"0"0"-118"-1,0 0-4 2,0 0-42 0,0 0-14 0,0 0-4-2,0 0 6 2,0 163-7 0,0-148-13 0,0 0-4-2,0-1-6 3,0 3-6-2,0-1-11 2,14-4-4-4,9-4-2 3,8-8 0 0,8 0-9 0,4 0 4-2,4 0 3 2,8-8 13 0,1 0 6 2,-2 4 5-4,3 4-8 1,-4 0-5 0,1 0-4 2,2 0-7-4,4 0-7 3,5 4 0 2,6 4-2-2,6-3 2-3,6 2-1 3,-12-7 3 0,-2 0 2 0,-6 0 0-3,-4 0 2 3,-3 0-1 0,-3 0-4 0,0 1-3-1,1 6 1 0,0-2-3 1,2 4 0 0,5-7-2-1,3 2-2 0,-3-2 1 1,-5 1-2 1,-5-3-1-4,-12 2 2 3,2-2 3 0,-2 0-1 0,-2 0 1-2,0 0-1 3,0 0-1-2,3 0-1 2,0 0 0-4,-4 0 1 3,5 0-1 0,2-5 1 0,-2-1 0-1,-5 0 1 1,-8 5-1 0,-8-3-1-1,-4 2 1 1,-6-1 0 0,0 0 1 1,-2-1-4-4,5 4 4 2,0-1-3 1,1-3 2 1,1 4-2-1,-1 0 2-4,-1 0 0 5,2 0-1-2,1-3-1 2,-5 3 0-2,5 0 0 0,-3 0 1 1,3 0 0-1,-6 0 0-1,-5 0-2 2,3 0 3 0,-5 0-2 0,-1 0 1-1,-2 0-1 0,0-2 0 1,0 2-3 0,7-15 3-2,6-12 0 2,0-16-4 0,6-15 3 1,-5 4-1-4,-1 3-1 4,-5 15 3-2,-3 8-5 2,-5 14-16-4,0 6-33 3,0 8-49 1,0 0-63-2,0 0-119-1,0 5-272 2</inkml:trace>
    </iact:actionData>
  </iact:action>
  <iact:action type="add" startTime="40485">
    <iact:property name="dataType"/>
    <iact:actionData xml:id="d6">
      <inkml:trace xmlns:inkml="http://www.w3.org/2003/InkML" xml:id="stk6" contextRef="#ctx0" brushRef="#br0">422 10509 849 0,'0'0'225'7,"0"0"-85"2,0 0-33-3,0 0-48 1,0 0-34 1,0 0 12 0,0 0 1-2,-20 0 2 2,20-5 16 0,33-20-5 0,14-9-16-2,11-1 1 2,8-2-2 0,4-4-6 0,1 8 1-2,-4 6 6 2,-5 6-14 0,-10 5-2 0,-11 9 0 0,-17 5 0 1,-12-1-3-4,-3 3-10 4,-9 0-1-4,0 0-4 3,0-2-1 0,0 2 0 0,0-3-4-2,0-4 0 3,-5-3-2-2,-43-17-1 2,-20-13 7-3,-17-14 2 1,-7-5-2 2,-5-3 1-2,2 0-1-1,14 13 0 2,21 12-2 0,22 17-3 0,20 8 4-2,9 12-2 3,6-6 2-2,3 6 2 2,0 0-1-4,0-2 0 3,0 2 1 1,0 0-1-2,0 0 1 1,0 0 0-2,0 0-1 2,0 6 8 0,3 33-8-1,20 12 0 0,-1 11-1 1,-2 10 1 0,3 9 0-2,3 13 1 2,0 5-1 0,8 7 0 0,-7-5 0-2,-3-10 2 3,-4-16-2-2,-10-19 0 2,-4-24 0-3,-5-17 0 2,-1-12 0 0,3-3-2 0,6 0-2-3,-5-8-1 4,8-26 4-1,2-16-1 0,-4-12 1-2,-2-19 0 2,-4-15 0 1,-1-22 1-3,0-20 0 1,3-8 3 1,1 3-3 0,3 12 0 2,0 26-2-6,3 25 2 6,5 28 0-4,-8 23 1 3,1 16 0-2,-6 3 0-2,-1 10-1 5,-1-2 0-2,-3 2-1-3,0 0 1 3,0 0-1 0,0 0 1 0,0 14 3 0,-23 34 1-3,-22 21-3 4,-12 12 1 0,-5 11 1-4,-6 6-2 3,-2 1-1 0,11-1 3 0,2 0-2-2,9-4-1 2,15-9 1 1,8-7 0-2,4-20 0 0,8-17 0 0,4-14-2 1,6-16 1 0,3-9 0 1,0-2-2-5,0 0 2 4,0 0-4 1,0 0-4-3,0 0 3 1,0 0-12 2,0-6-21-1,0 6-51-1,0 0-75-1,3 0-112 2,-2 0-418 0</inkml:trace>
    </iact:actionData>
  </iact:action>
  <iact:action type="add" startTime="45317">
    <iact:property name="dataType"/>
    <iact:actionData xml:id="d7">
      <inkml:trace xmlns:inkml="http://www.w3.org/2003/InkML" xml:id="stk7" contextRef="#ctx0" brushRef="#br0">17886 4144 29 0,'-17'12'219'8,"10"-10"-111"0,1 5-9-2,1-2 21 1,5-5 20 1,0 3-13 1,0-3-9-4,0 0-37 3,0 0-17 0,0 0-17 0,0 0-15-2,0 0-15 2,0 0-5 0,0 0-4 0,0 0 1-2,0 0 7 2,0 0 19 0,0 0 11 0,0 0 9-2,0 0-9 3,0 0-9-2,0 0-12 2,0 0-9-4,0 0-4 3,0 0-7 0,0 0 0 0,0 0 1-2,0 0 5 2,0 0 9 0,0 0 3 0,0 0-5-2,0 0-2 2,24 0 6 0,5-15-12 0,2 5 0-2,-3 2-5 2,1-4 4 0,-1 3-4 0,-4-2 0-2,12 2 1 3,-1-4-5-2,7-1 6 4,5-1 0-7,2 0 1 5,3-5-4-2,0-4-1 1,2 4-2-2,-8 4-1 1,-5 2 2 1,-14 7 2 0,-11 0-3-2,-5 1-1 2,-9 2 2 0,-2 3-2 0,0 1-4-1,0 0 3 0,0 0 0 1,0 0 1 0,0 0-5-1,0 0 1 1,0 0-5-1,-16-6 4 2,-27-7 5-4,-18-16 0 3,-16-3 0 0,0-3 4 0,-4-5-4-2,-3-7-1 2,2-4 1 0,5-11 0 0,10 0-3-2,13 6-1 2,24 14-2 0,20 16 1 0,10 9 0-2,0 10 5 2,0 3 5 0,0 1 3 0,0 3 1-2,20 0-6 3,8 24-3-2,5 31-2 2,9 21 2-4,3 20 0 4,4 3 1-2,-2 2 0 1,-5-2-1 0,1-7 0-1,-7-9 1 0,-7-18-1 3,-11-20 1-5,-8-22-1 4,-7-18 6-2,-3-5-6 2,0 0-4-4,0 0 1 4,0 0-7-3,1-2-6 2,11-35 8 0,-8-25 6-1,6-19 2 1,1-20 0 0,-4-17 0-2,1-21-2 2,-3-7 2 0,-2 13 0 0,5 31 2-2,-5 42-2 2,-1 33 0 1,5 17 0-2,-7 10 5 0,0 0 0 1,0 4-4 0,-4 53 1-2,-35 34 9 1,-15 30-3 0,-6 20 8 2,-3 0-5-3,-3-4 2 2,7-13 0 0,5-18-4 0,11-18-6 0,12-30-2-3,14-18 0 4,8-26-1-2,6-9-1 2,3-5-9-4,0 0-24 3,14-5-20 0,15-17-2 0,-2 0-60-2,-20 12-48 2,-1 5-162 1</inkml:trace>
    </iact:actionData>
  </iact:action>
  <iact:action type="add" startTime="54379">
    <iact:property name="dataType"/>
    <iact:actionData xml:id="d8">
      <inkml:trace xmlns:inkml="http://www.w3.org/2003/InkML" xml:id="stk8" contextRef="#ctx0" brushRef="#br1">11159 12469 497 0,'3'0'170'7,"-3"0"-60"0,0 2-4 1,0 3-25-1,0 5-31 0,3 7 24 0,0 3 9 1,-3 10-19 0,4 6 21-2,-1 4-32 2,-3 8-9 0,1-5-18 0,2-5-11-2,-3-7-7 2,9-6-7 0,-5-10 3 0,6-4 1-2,8-5 2 2,5-1 0 0,9 0 6 0,1-2-13-2,5-3 1 2,4 0-1 0,-1 0-1 0,2-16 0 0,-5-15-1 1,-2-6 2-2,-1-8-2 0,-12-6 2-1,3 1-2 2,-10 2 2 0,-2 4 0 2,-1 3-3-6,-5 8 1 4,2-6-5-1,-7 0-1 2,-3-6-1-4,3-2 2 3,-3 3-6 0,0 9-1 0,0 11 8-2,0 14 1 2,0 7 4 0,0 3 0 0,0 0 0-1,0 0-1 0,0 0 0 2,0 0-5-2,0 0-1-1,0 11-2 2,-19 16 10 0,-4 10 7 0,-5 4-3-2,1 6-1 2,0-2-2 1,7-4 1-1,0-9-1-3,7-15 1 3,7-12 0 0,6-5-2 0,0 0 0-2,0 0-8 2,0-22-6 0,3-17 14 0,17 2-1-1,-4 2 2 1,0 11-1 0,-1 7 0-1,-2 4 0-1,-6-2 1 2,10 0-1 0,-4-2 0 0,-1-5-1-2,-3 0 0 3,-4 0-2-2,4 7-2 2,-5 8-2-3,7 0 6 1,2 7 1 2,1 0 1 0,5 0 11-4,1 24 22 4,1 8-9-2,-1 7-16 1,-1-2 5-1,-5 3-10 0,-4-6-2 1,-5-1-2-1,-2-1-7 0,-3-10-32 0,0-6-35 1,0-10-35 0,-5-6-57-2,-8 0-187 3</inkml:trace>
    </iact:actionData>
  </iact:action>
  <iact:action type="add" startTime="55541">
    <iact:property name="dataType"/>
    <iact:actionData xml:id="d9">
      <inkml:trace xmlns:inkml="http://www.w3.org/2003/InkML" xml:id="stk9" contextRef="#ctx0" brushRef="#br1">10979 12668 453 0,'0'0'237'9,"0"0"-76"-4,0 0-55 3,0 0-37-1,0 0 5 1,0 0-1-2,0 0-9 2,32 0-13 1,-19-9-13-2,2-16-1 0,5-7-24 0,-1-13-2 2,2-9-1-2,-5-3-2-1,3 1 0 2,-4 6-3 0,-2 13 7 0,-3 15-8-2,-7 10-3 2,-2 9 3 0,-1 3-1 0,0 0 1-2,0 0 3 2,6 10 7 1,3 22 14-2,-1 7-11-1,6 4-13 2,-7 2 3 0,6 0 0 0,3 0 7-1,4-3-10 0,3-7 0 1,0-8-3 0,-2-13-1-2,-4-11-9 2,-10-3-20 0,2 0-5 0,-9 0-8-2,0-7-70 2,0 0-126 0,0 1-246 0</inkml:trace>
    </iact:actionData>
  </iact:action>
  <iact:action type="add" startTime="58216">
    <iact:property name="dataType"/>
    <iact:actionData xml:id="d10">
      <inkml:trace xmlns:inkml="http://www.w3.org/2003/InkML" xml:id="stk10" contextRef="#ctx0" brushRef="#br0">202 6152 208 0,'0'0'633'9,"0"0"-524"-2,0 0-7 1,0 0 16-2,0 0-61 2,0 0 2 0,0 0 16 0,36 32-14-2,-33-32-11 2,1 0 20 0,8 0-5 0,13 0-10-2,11-4-10 2,25-17-33 1,11-7 4-1,12-5-7-2,0-1 7 1,-2 0-7 5,-16 12 4-7,-9 3 3 2,-12 7 6 1,-16 7-9-1,-13-2 2 1,-13 7-7 0,-3 0-4-2,0 0-4 2,0 0-4 0,0-3-3 0,0-4-5-2,-41-13 0 2,-27-11 10 0,-16-17 4-2,-8-9-3 2,0 0 3 0,8 0-4 0,20 11 0-2,17 19-9 2,27 10-2 0,10 11 2 0,7 6 4-2,3 0 7 2,0 0 6 0,0 20-3 0,0 41 2-2,10 26 4 2,22 19-5 0,0-4-3 0,7-3 2-2,-1-4-1 2,-5-10 0 0,-7-14-2 0,-8-17 0-1,-7-27 7 0,-9-18-6 0,-2-9-1 2,3 0 0-4,1 0-15 3,9-32 8 0,-3-33 6 0,6-33-1 0,-3-20 1-2,-6-19 1 3,-4-9 0-2,-3 7 0 0,0 21 0 0,0 37 1 1,0 29 0 0,0 28-1-2,0 16 1 2,0 5-1 0,0 3 0 0,0 0-2-2,0 0-1 2,0 0-6 0,0 0 5 1,-19 39 4-4,-24 26 7 3,-11 24 3 0,6 21 13 0,1 14-7-1,-1 0-3 0,3-9-2 1,6-13-4 1,2-18-1-3,8-22-5 1,2-23 1 1,15-17 1 0,4-17-4 0,8-5 1 0,0 0-11-2,0 0-27 2,32-19 4-2,8-6-103 3,-20 12-101-1,-4 9-328 0</inkml:trace>
    </iact:actionData>
  </iact:action>
  <iact:action type="add" startTime="63003">
    <iact:property name="dataType"/>
    <iact:actionData xml:id="d11">
      <inkml:trace xmlns:inkml="http://www.w3.org/2003/InkML" xml:id="stk11" contextRef="#ctx0" brushRef="#br1">9124 10052 672 0,'0'0'235'10,"0"0"-131"-7,0 0-30 5,0 0-39 0,0 0-16-2,0 0 7 2,0 0 3 0,26-95 5 0,-13 70-3-2,-2-5-13 2,10-3-10 0,5-5 0 0,4-11-2 0,4 1-6-2,2 4 2 2,3 4-1 0,-4 11 2 0,1 11-1-2,-5 2 0 2,-4 6 4 0,-1 7-2 1,0 0 4-2,-5 1-1 2,2 2-6-4,-3 0 1 2,3 0-2 1,-5 0 1-1,8 2 0 2,-5 24-1-2,3 8 0 0,2 3 1 0,-12-2-1 1,-1 9 3-1,0 0-2 0,-5 0 3 2,3 7-2-1,-4-3 0 0,-2-6 4-3,-2-7-1 3,-3-14 0 0,0-6 14 0,0-10-10-2,0-2-9 2,0 0 0 0,0-3-1-2,0 0 0 4,0 0-4-4,0 0 1 3,0 0-6-2,-5 0 3-1,-24 0 4 3,-1-15 2-2,-1 4-7-1,-2-6-9 2,10 0-8 1,0-2-5-2,8-1 18 2,4 6 4-4,6 5 3 3,-2 5 2 0,3 1 1-2,-1-1-1 2,2-2 1 0,3 4 1 0,0-1 0 0,0 1 1-1,0 2 4 0,0 0 38 2,0 0 21-2,9 0-8-1,17 20-47 2,-1 5 5 0,-2-1 10 0,3 6-5-1,-3 0-3 0,-5 2-4 1,2-8-2 1,-13-4-2-3,5-8 5 1,-11-7 0 1,7-5-2 0,-3 0-9-1,11-5 0 0,6-29 3 1,7-9 3 0,-6-2-4-1,0 0 3 0,-5 6 5 2,-7 2-8-2,1 14-1-1,-8 8-2 2,-4 5 0 0,0 10 0-2,0 0-8 2,0 0-27 0,0 0-35 0,-1 17-89 0,-14-5-104-2,1-1-447 2</inkml:trace>
    </iact:actionData>
  </iact:action>
  <iact:action type="add" startTime="64337">
    <iact:property name="dataType"/>
    <iact:actionData xml:id="d12">
      <inkml:trace xmlns:inkml="http://www.w3.org/2003/InkML" xml:id="stk12" contextRef="#ctx0" brushRef="#br1">9022 9715 363 0,'0'0'161'8,"0"0"1"-1,0 0-18 0,0 0-32 0,0 0-44 3,0 0 19-4,0 0-9 2,77 88-1-1,-68-58-10 0,5-2-4 2,-9 3-13-4,2-4-18 3,3 3-4 0,-4 0-9 0,4 2-2-2,-3-8-2 2,0-7-3 0,-4-6 11 0,0-6 3 0,0-5-1-2,2 0-14 3,2 0-4-2,9-5-2 1,4-23 2-2,9-3-5 2,-4-2 1 0,5-2-2 0,3 1 2-1,-1 4-2 0,-4 11 0 1,-11 4-1 2,-11 10-2-5,-6 5-9 2,0 0-60 2,0 0-54-2,0 0-150 1</inkml:trace>
    </iact:actionData>
  </iact:action>
  <iact:action type="add" startTime="77785">
    <iact:property name="dataType"/>
    <iact:actionData xml:id="d13">
      <inkml:trace xmlns:inkml="http://www.w3.org/2003/InkML" xml:id="stk13" contextRef="#ctx0" brushRef="#br2">17812 4353 612 0,'0'0'301'7,"0"0"-131"2,0 0-36-2,0 0-17-1,0 0-32 2,0 0-24 0,0 0-11 0,-4-20-2-2,4 18 3 2,7-8 0 0,16-1-4 0,14-5-8-2,6-9-9 2,15-9 5 0,10-9-5 0,18-8-6-2,5-10-4 2,5-1-3 2,-4 4-6-3,-3 7 3-1,-9 5 8 1,1 10-1 2,-4 2-1-1,-1 2-3-2,-5 5-1 2,-7 2-12 0,-12 6-4 0,-18 4 0-1,-11 7 0 0,-14 5 0 1,-9 3 0 0,0 0 0-1,0 0 0-1,0 0 0 2,0 0 0 0,-32 0 0-2,-42-9 0 2,-42-13 0 1,-25-9 0-2,-11-5 0-1,-4-3 0 2,3 4 0 0,21 10 0 0,9 6 0-1,23-1 0 1,29 0 0 0,23 6-3 1,29 6 0-3,14 3 0 2,5 2 3-1,0-1 4 1,0 2-1-2,0 2-1 3,13 0-2-2,23 48 0 1,18 24 0-2,12 19 0 3,5 5 0-2,5 10 0 1,2-2 0-2,-3 2 0 3,-7-7 0-2,-8-20 0 1,-20-20 0-2,-15-25 0 2,-12-14 0 0,-13-12 0 0,0-5 0-2,0-3 0 1,0 0 0 2,6-23 0-1,8-51 0-2,5-35 0 3,6-41 0-3,-5-37 0 2,-4-23 0-1,-3-5 0 1,-3 33 0-1,3 43 0 1,-2 58 0 1,-1 37 0-4,-3 29 0 4,-7 10 0-2,0 2 0 0,0 3 0 1,0 0 0 0,0 0 0 0,-23 50 0-2,-28 30 0 1,-23 26 0 2,-10 18 0-1,-10 9 0-2,-9 10 0 2,-1-3 0 0,4-8 0-1,10-8 0-1,10-21 0 4,22-4 0-3,14-15 0 1,14-10 0-2,5-10 0 2,14-17 0-1,5-4 0 2,3-15 0-3,3-2 0 2,0-9 0 0,0-8 0 0,0-5 0-2,0-4 0 1,0 0 0 2,0 0-9-1,6 0-11-3,23-24 18 4,11-10-1-1,5-9 3 1,15-2 1-4,9-5-1 3,11-4 1 0,-2 6-1 0,2 0 0-2,1 7 3 4,5 1-1-2,2-1-2 0,14-3 3-4,6 0 0 3,10 2 0 2,-4-1 1-1,-11 4-1-2,-11 7 8 1,-17 2-11 3,-23 8 0-3,-19 5 0 1,-14 8 0 0,-11 9 0-2,-6 0 0 3,-2 0 0-4,0 0 0 4,0 0 0-2,0 0 0 0,0 0 0 1,-29-3 0-1,-52-7 0 0,-39-18 0 2,-37-16 0-4,-24-13 0 3,-3-14 0 1,3-11 0-1,7 6 0-2,23 3 0 2,21 12-2 1,25 10-6-2,26 14-4 2,28 15-3-2,15 10-3 1,20 11-4-1,7-3 5-2,9 1 14 3,0 3 3 0,0-2 0-1,0-1-5 0,0 3 5 3,0 0 0-5,0 0 4 3,0 0 1 0,9 17 1-1,33 25-6 2,3 10-1-2,10 8 0-1,3 6 1 2,10 15 0 1,7 11 0-2,7 12 1 1,2 9 3 0,-5-3 0 1,-6-13-2 2,-12-15 11-9,-11-16-9 5,-19-28 3 3,-15-12 0 0,-9-16-6-8,-7-7-1 6,0-3-4-1,0 0-3 0,0 0-4 0,3-30-10 1,7-47 17 0,0-38 4 1,8-39 0-3,2-40 1 2,3-26-1 0,-3-7 0 0,5 14-1-3,-5 34 0 2,-5 60-1 1,-2 48 1 1,-3 34 1-3,-7 30 0 2,0 4 4 0,-3 3 0 1,0 0-4-4,0 0 3 3,0 0-1 0,0 25 4 0,-19 41 0-3,-23 35-4 4,-13 26 3-2,-2 15-2 0,-4 4-1 1,-2 2-2-1,2 5 0 2,-2 7 4-1,0-4-1-2,-4 2-2 2,6-12 1 1,2-13 1-2,8-13 2 1,10-16-3 1,12-20 0-1,12-22 1-1,7-25-2 0,5-17 1-2,3-12-2 2,2-8-1 3,0 0 1-5,0 0-7 2,0 0-2 1,14-2 6 0,5-7-4-2,3 1-6 2,-6 1-25 1,0 7-48-4,1 0-66 3,-14 0-69 0,1 0-137 0</inkml:trace>
    </iact:actionData>
  </iact:action>
  <iact:action type="add" startTime="83411">
    <iact:property name="dataType"/>
    <iact:actionData xml:id="d14">
      <inkml:trace xmlns:inkml="http://www.w3.org/2003/InkML" xml:id="stk14" contextRef="#ctx0" brushRef="#br2">20462 11160 237 0,'0'0'214'6,"0"0"-55"2,0 0-28 0,0 0-40-1,0 0-24-1,0 0-7 2,0 0-11 0,0 0 1 0,0 0-1-2,0 0 7 2,0 0-6 1,0 0-15-2,0 0-2-1,0 0-13 2,3-6-10 0,-2-9-9 0,-1-8-1-2,3-1 6 2,2-10-5 0,-1-6 0 0,-3-4-1-2,7-7 1 2,-5-3-1 0,2 3 1 1,-2 4 2-3,4 8 1 2,-7 6-1 0,2 4-2 0,-2 9 3-2,0 5-3 1,0-2 0 2,0 2-1-1,3 0 0-2,-3 8 1 1,0-5-1 1,0-1 0 1,0 4 0-4,4-6 0 3,-4 4 1 1,0 3-1-1,0-3 0-3,0 5 0 4,0 6 0-2,0 0 0 1,0 0 0-2,0 0 1 2,0 0 2 0,0 0-2 0,0 0-1 0,0 3 0-2,-4 22 11 3,-16 8-2-2,-1 4-4-1,1 6-3 2,-3-1 3 0,0 3-4 0,2 2 1-1,4-5 0 0,1-8-1 1,6-12-1 1,0-9 0-3,7-13 0 2,3 0-3 1,0 0-1-1,0 0 2-3,0-18 2 2,11-11 7 1,11-1-7 0,0-4 4-1,2 0-4 0,1 1 0 2,-5-4 3-2,4 5-1 2,-6-3-2-2,-5 8 2 0,-4 3-1 1,-2 1-1-2,-2 1 1 2,-1 3-1 0,-1-1 0 0,0 6 0-3,-3 5 1 4,3 7-1-2,-3 2 1 1,0 0 5-1,4 0 17 0,-1 0 8 1,1 0-2 0,8 28 4-1,0 13-29 3,4 2 1-3,-1-1-1 0,0-5 4 1,4-6 2-2,-3-4-9 2,0-4-1 0,-3-3 2-2,-3-8-2 1,0-7-4 2,-3-5 3-1,-7 0-9-3,0 0-12 5,0 0-25-3,0 0-34 0,-8 0-73 1,-8 0-79-2,0 0-701 3</inkml:trace>
    </iact:actionData>
  </iact:action>
  <iact:action type="add" startTime="88279">
    <iact:property name="dataType"/>
    <iact:actionData xml:id="d15">
      <inkml:trace xmlns:inkml="http://www.w3.org/2003/InkML" xml:id="stk15" contextRef="#ctx0" brushRef="#br2">5500 9569 388 0,'0'0'244'7,"0"0"-63"1,0 0-40 0,0 0-19-1,0 0-37 0,0 0-21 2,0 0-7-2,0-12-2-1,-17 12 15 2,-14 0-9 0,-5 0-4 0,-8 0-1-2,-9 0-7 2,-4 5-15 0,-11 2-2 0,-15-5-8-2,-1 4-7 2,-3 1 8 1,0-4-8-2,11 1 3-1,2-1-6 2,3 0 0 1,-5-3 0-2,-2 2 1 0,-2 3-4 0,1 2-4 2,-6-2 3-2,1 0-1-1,5 2 3 2,5-2-3 0,3 2 4 0,4-5-3-2,5 0 5 2,1 2-8 0,6-4 0-1,-2 0 0 0,5 0 3 1,-2 0-7 0,1 0 5 0,4 0-4-2,1 0-2 3,4-6 6-2,2-3-8-1,-3 4 4 3,2 1 1-2,-1 1-3 2,-4 3 2-4,2 0 5 3,0 0-6 0,-2-2 1 0,4-3-1 0,-2-6-2-2,5-1 1 2,-2 5 0 0,-1-6-2-2,-2 4 0 2,-3 4 0 0,-3-3 0 0,-1-1 0-2,-3 1 0 2,-5-2 0 0,2-2 0 0,-2 7 0 0,-3-4 0-1,7 3 0 0,1 4 0 2,11-5 0-2,-6 5 0-1,-1 2 0 2,-2 0 0 1,-2 0 0-2,1 0 0-1,-5 0 0 2,10 0 0 0,0 0 0 1,-1 2 0-4,1 5 0 3,-2 1 0 0,-5-2 0 0,1 2 0-2,0 4 0 2,-7-4 0 0,0 2 0-1,0-4 0 2,-1 0 0-2,0-4 0 1,7-2 0-1,4 0 0-1,18 0 0 3,3 0 0 0,10 0 0-2,-1 0 0-1,0 0 0 4,-6 0 0-4,-1 0 0 3,-4 0 0-4,7 0 0 2,1 3 0 1,5-3 0 0,7 0 0-2,1 0 0 2,1 0-4 0,8 0-9 0,1 0 8-1,-4 0 4 0,1 0-2 2,-3 0 3-2,-2 0-1-1,-4 0 1 3,-1 0-2-2,2 0 1 3,-1 0-11-5,6 0-2 2,7 0 7 2,2 0 7 0,0 0 0-4,-3 0-1 3,3 0 1 0,0 0 2-2,0 5 2 3,-2 13-1-2,-2 1 4 1,-3 13-1 0,5-2 0-1,-1 1-6-1,0 7 4 4,3-2-2-3,-5 9 0-1,5 2 0 2,-2 9 0-1,2 9 1 0,0 4-3 1,-3 8 0-1,3 2 3 1,-3-4 0 1,-1 3-3-3,0-4 7 1,-1-1-2 2,5-3-4-1,-4-2 1-2,1 0-2 2,-1-2 0 1,-5 5 0-1,6 5 0-3,-1-3 0 4,-6-2 0-2,-1-5 0 0,4-6 0 0,-3-4 0 2,4 1 0-3,2 1 0 2,0 2 0-1,4 2 0 0,0-10 0 2,0-3 0-1,0-4 0-2,0-3 0 2,0 5 0 0,0 15 0 0,0 6 0-2,0 5 0 2,-2-2 0 0,-1-5 0-2,-1-7 0 3,4-11 0-2,0-6 0 1,0-6 0-2,0-6 0 1,0-9 0 1,0-1 0 0,0 1 0 1,0-2 0-3,0 6 0 3,0 0 0-3,0 0 0 1,0 1 0 1,0-4 0 0,0-6 0 0,0-2 0-1,0-4 0-1,0-5 0 2,0 1 0 0,0-4 0-2,0 5 0 6,0 3 0-7,0 7 0 5,0 0 0-3,0 3 0-2,4-9 0 3,-4-2 0-1,5-4 0 0,3-5 0 1,-5 0 0 0,0 0 0-1,10 0 0 0,2 5 0 1,11 0 0 0,4 5 0 0,3-3 0-2,4 3 0 2,3-5 0-1,8 1 0 1,19-6 0 0,7 0 0-1,16 0 0 0,1 0 0 2,-3 0 0-3,1 0 0 1,-12 0 0 1,2 0 0 0,2 0 0-1,9 0 0 0,10 0 0 1,2 0 0 0,7 0 0 0,-4 0 0-1,1 0 0 0,4 11 0 2,-1 1 0-2,-3 1 0 0,1 4 0 1,-14-3 0-1,-5 0 0 1,-12-5 0 0,-5-1 0-1,-2-5 0 1,10-3 0-2,3 0 0 1,7 0 0 1,1 0 0 0,-4 0 0-1,-4 0 0 1,-7 0 0-1,-7 0 0 1,2 0 0-1,-4 0 0 1,0 0 0 2,6 0 0-5,2 0 0 3,3 0 0-2,3 4 0 3,1 3 0-2,-7-1 0 2,-5 5 0-3,-5-5 0 3,-10 0 0-2,-1-3 0-2,1-3 0 4,2 0 0-2,1 0 0 2,0 0 0-3,8 0 0 2,0 0 0 0,3 0 0-1,-1-3 0 0,-9-1 0 1,-2 2 0-1,-3-1 0 2,-6 3 0-2,1-3 0 0,-3 3 0 0,-4 0 0 2,-2-4 0-3,1 4 0 3,4 0 0-3,8 0 0 4,5 0 0-4,2-5 0 2,-5-3 0-2,-4-3 0 3,-13 2 0-3,-4 5 0 3,-14 0 0-2,-8 4 0 0,-8 0 0 0,5 0 0 0,-6 0 0 1,1-3 0 0,-1 3 0-2,1-2 0 3,3 2 0-1,-4-4 0 0,0 4 0-2,-2 0 0 3,7-5 0-3,0-9 0 3,-5-14 0-4,8-21 0 4,-10-20 0-2,0-27 0 2,0-13 0-1,0-4 0-3,0 4 0 3,0 10 0 0,10-2 0-1,-3 0 0 1,1-8 0 0,-8-2 0-1,0-1 0 0,0 3 0 1,0 4 0-1,0 13 0 2,0 14 0-3,-8 16 0 2,4 8 0 0,-5 3 0 2,5 1 0-6,1-1 0 3,-1 1 0 2,1-1 0-2,3-7 0 0,0-10 0 1,-2 1 0-1,-2 3 0 2,1 2 0-3,-1 8 0 2,-1 0 0 0,3 4 0 0,2 2 0-3,-6 0 0 3,6 0 0 0,-3 0 0 0,3-2 0-2,-5-1 0 3,3 4 0-1,2 7 0 1,0 15 0-3,0 8-2 0,0 9 1 2,0-1-3 1,0 4 3-3,0 0-3 2,0-2 4 0,0-1 0 1,0-7-1-3,0-4-1 1,0-13 2 1,0-5-1 0,0-7 3-2,0 0-3 2,0 6 1 0,0 8-2 0,0 8 2-3,0 2 4 4,0 6-4-2,2 1-2 2,1 4 2-4,-1 5 0 3,-2 4-1 0,0 0 4 0,0 0-7-2,0 0 3 3,-20 0-2-1,-21 0 3 1,-16 0 3-4,5 0-3 3,-3-2-1 2,12-13-12-5,2 10-45 2,0 3-37 1,5 2-65-1,29 0-86 2,6 0-291-4</inkml:trace>
    </iact:actionData>
  </iact:action>
  <iact:action type="add" startTime="92343">
    <iact:property name="dataType"/>
    <iact:actionData xml:id="d16">
      <inkml:trace xmlns:inkml="http://www.w3.org/2003/InkML" xml:id="stk16" contextRef="#ctx0" brushRef="#br2">29710 9725 424 0,'3'-2'206'9,"-3"2"-68"-5,0 0-48 4,0 0-10 0,-17 0 14 0,-24 0-3-2,-5 0-10 2,-14 0 0 0,-9 0 5 0,-10 2-26-1,-3 10-9 0,-10-9-19 1,-5 0-1 0,-7-3-6-2,1 0 1 2,4 0 0 1,1 0 0-2,8-3 6 4,6-5-5-8,0 1 13 6,4 5-6-1,-1 2-10-2,7 0-7 2,-1-2 1-1,-1-4-4 2,2 0-7-3,2-3-2 2,5 4 0 0,3 2 0 0,8 3 3-2,-5 0 3 2,1 0-2 0,0 0 8 1,-4 14-3-4,-9 5-1 2,-1 3-5 2,-4-7 0-1,-2 0-3-2,2-5-3 2,3-3-1 0,10-5-1 0,-4-2-1-1,6 0 1 0,-6 0 0 0,-10 0 1 2,-8-2 0-3,-3-6 3 2,-3 4 2 0,0 1 1 0,4 3-2-2,2 0-2 2,2 0 1 0,6 0-2 0,5 0 1-2,1 0-2 1,-1 0 0 2,0-6-1-1,8 4 2-1,-4 2-1 1,6 0 0-1,6 0 2 4,8 0-1-8,14 2-1 5,11 2 1 0,9-2-4 1,4-2 2-4,5 0 0 2,-3 0-1 2,-5 0 1-2,2 0 0-1,-5 0 0 2,-4 0 0 1,6 0 0-1,0 0 0-3,4 0 1 3,1 0-1 0,3 0-3 0,-5 0 1-2,-4 0 2 2,3 0-1 0,-5 0-2 0,1 0-2-1,2 0-1 0,3 0 1 1,6 0-11 0,4 0 4-2,3 0 6 3,0 0 0-2,0 0 6 1,0 0 2-2,0 0-2 3,0 0-1-2,0 0 1 2,0 3 0-4,0 14-2 3,0 2 2 0,0 11 0 1,0 2-1-4,0 11 2 3,0 8-1 0,0 5 0 0,0 2 0-2,0 7 1 2,0 3-1 0,0 3 0 0,0-6 1-1,0 1-2 0,-1-2 3 1,-8-4-2 0,6 1 1-2,3 1 0 3,-4 0-1-2,4 0 0 2,-7 6 1-3,1 5 0 1,-2 5-1 1,1 3 1 1,-1 1 2-4,3-9-2 3,-2-5 0 0,7-15 0 0,-3-8 1-1,3-8-1 0,0 0 0 1,0 1 1 0,0 5 1-2,0 11-2 2,0 1 0 0,0 4 1 0,0-2-2-2,0 1 1 3,0-2 0-2,0 3 1 2,0 4-1-4,0-7-1 3,0 0 2 0,0-5-2 0,0-6 2-1,0-8-1 1,0-13 0 0,-3-7-1-1,3-9 1 0,0-3-1 0,0-5 2 1,0 0-1 0,0 0 0-2,0 8 2 2,0-1-1 0,0 8 2 0,0 7-4-2,0 0 0 3,0 0 0-2,10-2 0 2,-7-8 1-3,4 1-1 2,2 4 0-1,-7 5-1 1,5 8 1-2,-4-3 0 2,-3-5 0 1,0-5 0-1,0-4 0-2,0-13-1 3,0 0 1-2,0 0-1 0,0 0 1 0,0 0 0 2,10 0 0-2,-3 0 0 1,6 0 0-3,10 5-1 4,-4 3 1-1,6-6-1 0,8 7 1-3,11-6 0 3,9 2 0 1,7-2 0-1,1 2 0-2,-8 2 0 2,1-2 0 0,-2 7 1-1,0-9-1 0,8-1 1 0,1-2-1 1,15 0 0 1,4 0 0-3,4 0 0 2,6 0 0-1,-10 2 0 2,-1 4 2-3,-7 1-2 2,-12-2 1-1,-3 0-1 2,-9 2 1-4,-2-6-1 3,1 3 0 1,6-2 1-1,4-2-1-2,2 6 0 1,5-4 1 1,1 2-1 0,-5 4 1 0,-1-5-1-2,-2 3 1 3,-2-6-1 2,3 0 0-4,-3 0 0-3,3 0-2 3,-3 0 1 1,0 0-1-1,-2 0 0 1,1 2 1-1,-8 1 0 2,-1 1 1-4,0-4-1 3,-7 2 1 1,0 0 1 0,-2 1-1-4,5 7 0 3,2-8 0 0,2 1 0-1,3-3 0 2,0 0 0-4,4 0 0 3,1 0 0 1,-5 0 1-4,-4 0-1 3,5 0 1 0,-5 0-2 0,-1 0 2-2,-2 0-1 3,2 0 0-2,1 0 0 2,5 0-1-4,2-3 1 3,2 3 0 1,1 0 1 0,5 0 2-4,1 0-3 4,-4 0-1-3,9 0 1 2,-9 3 0-2,0-3 1 2,1 0-2 2,-5 0 1-3,0 0 0-1,5 0 2 1,-2 0-2 2,1 4 0-1,2 0-1-2,-7 3 1 4,-5-3 3-4,1 2-3 3,-7-6-1-4,1 0 1 4,-1 0-1-2,7 0 0 2,1 0 0-3,-2 0 1 0,0 0-1 3,-2 0-1-2,1 0 0 1,-6 0 0-2,2 0 2 4,1 0 0-4,1 0-3 3,5-3 3-3,1 0 0 2,2 3 0-1,-2 0-1 0,3 0 1 1,3 0 0 0,-2 0 0 0,-1 0-1-3,-4-5 1 4,-8-5-1-1,-8 6 1-1,-14 1 0-1,-5 1-1 2,-6-2-2 0,-4 1-1 0,0 0 0-1,-2-2-1 1,8-6 0-1,-5-10 3 2,6-3-2-2,-4-12 4-1,-6-7-3 2,3-5 3 1,-3-11-1-3,0-3-1 3,0-2 4-2,0-7-4 2,0-1 0-5,0-9 2 4,0-13-1 0,0-13 0 1,0-5-1-3,0 0 4 2,0 4-5 0,0 19 3 0,0 12-1-2,0 19 1 3,0 7 0-3,0-3-3 3,0-4-2-4,0-9 4 4,0-10-2-2,-9-2 3 1,2-2 0-2,3 9-3 3,-8 1 3-1,11 12 1 0,-5 9-1-2,1-1-3 2,3 1 2 0,-1-7-3-1,0-2 3-1,-4-3 1 3,5-1-1-2,-1-1-3 2,3-1 2-3,0-2 1 2,0 5-1-1,0 11 2 2,0 16-2-3,0 13 2 2,0 10-3 1,0 0 1-3,-9 2-3 1,2-5-6 1,-6 2 1 0,-3-4 6 0,2-7-3-2,-4 3 6 2,2-5 0 0,-4 1 2-1,4 0-2-1,0 0 2 3,0-1-1-1,8 3 0 0,-3 4 0-2,1 6 0 2,6 0 1 0,-6 6-4-1,1 1 6 0,2 0-4 1,-2-3 1 1,0 1 0-3,-2-4-1 1,7 4 0 2,-10 6 1-3,4-4 0 3,-7 2 3-4,-6 4-3 3,-5 0 1 1,-4 0 0-2,-1 0 1 0,-5 7-2 0,-4 1 0 2,5-6 1 0,-7 1 0-3,3-3-1 0,-5 7 1 2,4 2 0 1,-1 6 2-3,-5 2 0 2,0 1 0 0,-9-2 2 0,1 1-4-3,1 0 0 4,-5-7 1-1,7 2-2 0,3-3-1-3,7-3 0 3,11-6 1 0,12 0-1 1,7 0 0-3,7 0 0 3,6 0-2-3,0 0 2 2,-6 0-9-1,2 22-38 1,-8 20-90-1,8-16-170 2,4 12-432-3</inkml:trace>
    </iact:actionData>
  </iact:action>
  <iact:action type="add" startTime="96265">
    <iact:property name="dataType"/>
    <iact:actionData xml:id="d17">
      <inkml:trace xmlns:inkml="http://www.w3.org/2003/InkML" xml:id="stk17" contextRef="#ctx0" brushRef="#br2">6183 9929 744 0,'3'0'202'8,"5"-4"-84"0,-6 2-16 2,5-2-22-7,-1 2-10 5,1 2 21 0,-7 0-12 0,0 0-2-2,0 0-13 2,0 0-14 0,3 0-14 0,-3 23-27-2,0 3-3 2,0-1-3 0,0-1 5 0,0 2-5-2,0 1 5 2,-3 2 2 0,-4-1 2 0,-3 0 2-2,5 3-1 2,-6 0-2 0,3-6-8 0,4-3 1 0,-2 1 0-2,6-6 0 2,0 3 6-2,0-1 9 3,0-3 1-2,0 1-6 2,13-2-5-2,18-10-3-1,6-5-5 2,8 0 0 0,0 0-2 0,-3-27-6-2,-11-3-10 2,-8-10-35 0,-19 0-68 1,-4 21-101-3,0-1-126 1</inkml:trace>
    </iact:actionData>
  </iact:action>
  <iact:action type="add" startTime="96805">
    <iact:property name="dataType"/>
    <iact:actionData xml:id="d18">
      <inkml:trace xmlns:inkml="http://www.w3.org/2003/InkML" xml:id="stk18" contextRef="#ctx0" brushRef="#br2">6406 9451 430 0,'0'0'436'7,"0"0"-244"1,0 0-84-1,0 0-24 0,0 0-27 1,0 0-11 0,10 15-3-1,-10-6-17 0,0 4-10 1,0-5 3 0,0-2-3-2,0-3-3 2,0-3-6 0,3 5 5 0,-2-5-7-2,11 0-4 2,-9 0-1 0,1 0-2 0,3-5-2-2,-7-8-1 2,0 6 2 0,0 3-2 0,0 4-2 0,0 0-6-2,0 0 7 2,-11 0 6 0,-5 17 2 0,3-2 0-2,7 2-1 2,2-4 2 0,4-4-1 0,0-4 3-2,0-5 2 2,0 0-2 0,4 0-2-2,15 0-3 2,-3-20-1 0,-7-4 1 0,-4 3-3 1,-5 4-2-3,0 10 2 1,0 5-3 2,0 2 1-1,-3 0 1-3,-15 0 4 5,-4 19 1-4,-1 6 1 2,4 0-1-2,7-3 2 2,6-5 3 0,4-5-3-2,2-7 5 3,0-5 3-2,11 0 2 1,25-7-11 0,1-23 1-1,-3-2-3 0,-9-2 1 2,-12 4-1-1,-13 3 0-3,0 7-4 3,0 13-6 0,-13 3-22-2,-14 4-69 2,13 0-104 0,3 4-566 0</inkml:trace>
    </iact:actionData>
  </iact:action>
  <iact:action type="add" startTime="98645">
    <iact:property name="dataType"/>
    <iact:actionData xml:id="d19">
      <inkml:trace xmlns:inkml="http://www.w3.org/2003/InkML" xml:id="stk19" contextRef="#ctx0" brushRef="#br2">30951 9816 339 0,'0'0'177'6,"0"0"0"2,0 0-24 0,0 0-24-2,0 0 5 1,0 0-7 1,0-3-20 0,0 3-17 0,0 0-11-2,0 0-16 2,0 11-6 0,0 6-9-2,0 9-12 2,0 2-13 0,0 2-8 0,0 7-7-2,0 2-3 2,0 1-1 0,0 1 2 0,0-3-2-2,0 3 3 4,0-4-7-3,0-4 1 0,0-4 1 0,0-10-2 0,0 1 0 1,0-3 1 0,-3-3-1-2,-3 0 1 2,-3-2-1 0,-7 1 1 0,1-1-1-1,-10 0 0 0,-1 1 0 1,0 1 0 1,-5-5 0-4,11-3 0 3,-2-6 0 0,3 0-3 0,9 0-1-2,4-24-2 2,2-9 2 1,4-13-10 2,0 6-30-7,0-5-35 2,23 2-68 3,-14 32-96-2,0 2-314-1</inkml:trace>
    </iact:actionData>
  </iact:action>
  <iact:action type="add" startTime="99341">
    <iact:property name="dataType"/>
    <iact:actionData xml:id="d20">
      <inkml:trace xmlns:inkml="http://www.w3.org/2003/InkML" xml:id="stk20" contextRef="#ctx0" brushRef="#br2">30961 9400 386 0,'0'0'216'7,"0"0"-39"2,0 0-36-4,0 0-29 3,0 0-16 0,0 0-5 0,0 0-15-2,0-14-12 3,-19 14-32-2,2 11-18 1,7-2-10-2,2 2 2 2,5 3-1 0,3-4 8 0,0 0-3-2,0-8 2 2,0-2-8 0,16 0-2 0,6 0-2-2,-6 0 0 2,0-12 0 0,-12 2 0 1,-1-2 0-4,-3 4 0 3,0 1-1 0,0 0-4 0,0 4 4-2,-3 3 1 2,-10 0 1 0,-4 0 1 0,-2 0 3-1,7 10 4 0,2 0-1 1,7-1 2 0,3-9-5 0,0 0-1-2,0 0 3 2,0 0 0 0,13 0-7-2,5 0-1 2,-5-4 1 0,-7-1-1 1,-6-1 1-4,0 4-1 3,0 0-6 0,0-5 1 0,-3 4 5-2,-6 0 0 2,0 3 2 0,1 0 0 0,5 0 6-1,1 9 13 1,2 16 11-1,0 1-11 1,0-7-14-2,0-8-2 3,13-11-1-2,5 0-3 1,2 0-4-2,-3-28-1 2,-3-6-14 0,-12 4-11 2,-2 4-34-4,0 18-60 2,0 8-176-1</inkml:trace>
    </iact:actionData>
  </iact:action>
  <iact:action type="add" startTime="116954">
    <iact:property name="dataType"/>
    <iact:actionData xml:id="d21">
      <inkml:trace xmlns:inkml="http://www.w3.org/2003/InkML" xml:id="stk21" contextRef="#ctx0" brushRef="#br0">286 13860 656 0,'0'0'338'10,"0"0"-178"-2,0 0 4-2,0 0-62 2,0 0-59-2,0 0 1 2,112-59-13 0,-67 29-2-2,8-7-4 2,7-7 0 0,3 3 1 0,-2 1 2-2,-1 5-2 3,-4 5-6-2,-5 8 5 1,-10 7-12-2,-12 3 7 2,-5 7-13 0,-8-2 3 0,-4 4-1-2,-4 0-2 2,-3 1 1 1,-2 2 2-2,-3 0-3-1,0 0-4 2,0 0 5 0,0 0-8 1,0 0-1-4,0-5-1 3,0-15-8 1,-24-11 4-2,-34-16 4-1,-24-8 1 2,-15-1 2 0,-5 0-2 2,2 3 2-5,5 8-1 3,19 11 2 0,20 12-2-1,18 7-2-1,19 10 1 2,9 3 0 1,10 2 1-2,0-3 0-1,0 3 1 2,0 0 0 0,0 0 4 0,0 0-1-2,0 0-1 2,0 0 0 0,0 30-1 0,0 26 8-2,26 17-10 4,5 5 4-3,2 1-3 1,0 4 2-3,-2 1-2 4,-1-1-1-2,-2 2 1 2,-5-11 2-3,-3-16 0 3,-4-19-3-2,-9-17 0 0,-1-15 3-1,-2-7-3 4,-4 0-2-2,11 0-4-1,13-42-7-2,4-22 10 4,9-32 2-1,-6-20 1 0,2-14 0-2,-5-9 1 2,-4 1-1 0,-9 15 0 0,-5 22-1-1,-3 26 1 0,2 24 0 2,-5 18 0-3,-1 16 0 1,-3 6-1 0,0 11 1 2,0 0 0-2,0 0-1 0,0 0 0 1,0 0 1-1,0 0 1 1,-4 37 3-2,-35 28 2 2,-15 22 7 0,-5 14-6 0,-2 8 1-1,-7 7-6 2,-5 2-2-2,5 0 0 1,6-6 1-2,12-14 2 1,13-19 3 1,11-20 0 0,5-19-6 0,14-23 0-1,1-12 3 1,6-5-3 0,0 0 0-2,0 0-5 2,0 0-9-1,0 0-11 2,0 0-8-4,0 0-60 3,0 0-110 0,13 0-97 0</inkml:trace>
    </iact:actionData>
  </iact:action>
  <iact:action type="add" startTime="123391">
    <iact:property name="dataType"/>
    <iact:actionData xml:id="d22">
      <inkml:trace xmlns:inkml="http://www.w3.org/2003/InkML" xml:id="stk22" contextRef="#ctx0" brushRef="#br0">4435 15875 372 0,'15'13'325'7,"-13"2"-159"1,1-4-57-1,1 0-48 0,2 6-24 3,1-9 7-2,0 9 15-4,5-2 3 4,1 5 2 0,-1 5 1 0,1-1-7 0,3 6-23-2,-5-6-7 2,5 6-5 0,0-3-9 0,2-2 2-1,-4 5-8 1,11-3 0-1,-1-3-1-1,0-11 4 2,0-1 1 0,-1-7 1 0,-2-2-8-1,-1-3-1 1,5 0-1-1,2 0-3 1,6-3 0 0,-2-21-1-1,2-6 1 1,-2-2 0-1,2-5 0 0,-5 1 0 2,-8-5-1-2,-7-8-2 2,-1-1-1-4,-8-7 2 3,-1 1 0 0,1 0-1 0,-1 0 2-2,-3 7 0 2,0 15-1 0,0 12-2 0,0 14 1-2,0 8-8 1,0 0-1 2,0 0-1-1,0 0 2-2,0 0 6 2,-3 13 5 0,-6 11 5-1,-5-1-1 0,1-1-1 0,1 0-2 2,-4 0 0-2,-1 1-1 0,5-1 1 0,-4 2 0 2,3-7-1-2,8-4 0-1,0-8 0 2,5-2 3 0,0-3-3 0,0 0-1 0,0 0-2-2,0-16-7 2,0-13 3 0,0-1 3-2,5 4 2 4,2 7 1-4,4 1 1 3,-6 5 1-2,2 1-1-1,-1 4 0 2,1 6 1 1,-4 2 1-3,1 0 0 1,5 0 8 2,7 19 21-2,4 17-18-1,8 7-4 2,-5-6-2 0,-6-18 2 0,-9-8-8-1,-3-11-1 1,-5 0-10 0,0 0-42 1,0 0-39-5,0 0-78 5,0 0-77-2,0 0-298 1</inkml:trace>
    </iact:actionData>
  </iact:action>
  <iact:action type="add" startTime="124615">
    <iact:property name="dataType"/>
    <iact:actionData xml:id="d23">
      <inkml:trace xmlns:inkml="http://www.w3.org/2003/InkML" xml:id="stk23" contextRef="#ctx0" brushRef="#br0">4339 16057 270 0,'0'0'331'5,"0"0"-117"3,0 0-58 2,0 0-19-6,0 0-25 4,0 0-10 0,0 0-27 0,36 9-40-2,-23-26-19 2,-3-20-5 0,0-8-7 0,1 1 6-2,-6-1-7 2,3 3 2 0,-5 6-4 0,-2-2-1-2,2 14 1 2,3 9-1 0,-6 10 1 0,3 5 1-2,-3 0 7 2,4 0 21 0,9 3 27 0,7 27-30-2,3 6-25 2,5 7 4 0,8-12-5 0,-2-1 1-2,0-3-2 3,-2-8-15-1,-4-8-33 0,-2-9-39-2,-7 2-39 1,-19-4-66 2,0 0-364-2</inkml:trace>
    </iact:actionData>
  </iact:action>
  <iact:action type="add" startTime="128416">
    <iact:property name="dataType"/>
    <iact:actionData xml:id="d24">
      <inkml:trace xmlns:inkml="http://www.w3.org/2003/InkML" xml:id="stk24" contextRef="#ctx0" brushRef="#br0">12458 16029 606 0,'23'0'167'6,"-10"0"-62"0,-6 0 9 3,5 0-47-2,-1 20-20-1,7-1-4 2,8 1 7 0,3 3 17 0,4 1 5-1,5 14-14 0,8 9-12 2,5 7-4-2,-2 4-3-1,2 4-14 2,0-12 3 0,-5-1 6 0,-8-12-8-2,-3-10 0 2,-14 3 3 0,-2 2-1 0,-7 10-8 3,-6 17-12-7,-6 10 0 5,0 3-1-2,0 4 5 0,-9 1 2 0,-13-2 3 1,-4-2-2 0,-4-2-1-3,-10-16-3 3,-7-3-4 0,-20-8-3 0,-14-2-2-2,-19-10 1 2,-31 0 0 0,-19 0-1 1,-13-4 3-4,4-2 4 3,12-2-5 0,7 2 5 0,9-7-1-2,-5-4-1 2,3 2 2 0,-1 2-6 0,-2 0 6-1,3 10 1 0,-4-2 0 2,6-5-7-2,-3-7 7-1,7-3-3 2,3-4-2 0,3 9 0 0,-4 3-2-2,3 4 6 2,-1 2 1 0,-2 6-1 1,2-16-8-3,9-2 1 1,-7-3-2 1,-2-11 0 0,-15 0 4 1,-9 0-3-3,-3 0 0 2,1 0 6-1,3 0 3 0,8 20-8 1,5 5 1 0,12 0 3-1,8 1-6 0,6 4 0 0,7-4 0 1,11 5 0 0,0-6 0-1,12-8 0 0,-2 3 0 1,4-12 0 0,1-2 0-2,-3-1 0 2,1 1 0 0,4-6 0 0,6 6 0-2,9-6 0 2,11 0 0 0,11 3 0 0,10-3 0-1,1 0 0 0,1 2 0 2,-6 1 0-2,-3 2 0-1,-5 2 0 2,6-2 0 1,-6 0 0-4,1 4 0 4,-4 2 0-1,-1-3 0-1,-3 4 0-1,5 0 0 2,6-10 0 1,8 3 0-2,9 1 0-1,6-6 0 2,4 0 0 0,-8 0 0 0,-9 0 0-2,-8 6 0 3,-8 2 0-2,3 2 0 2,4 2 0-2,3-3 0-1,9 2 0 2,8-11 0 0,1 6 0 0,6-6 0-2,-6 0 0 2,-4 6 0 0,-11-3 0 1,-6 7 0-3,-13 2 0 1,2-7-4 1,-1 3-4 0,-1-8-2-1,12 0 6 0,5 0 3 2,15 0-6-2,8 0 1 0,5 0 2 0,0 0 2 2,0 0 2-2,0 0-2-1,0 0 1 2,0 0 1 0,0 0 6 0,0 0-5-2,0 0 2 2,0 0-1 0,0 0-2-1,0 0 0 0,0 0-6 1,0 0 6 0,0 0 0 0,0 0 0-2,0-5-3 2,18-15 3 0,11-12 1 1,24-11 1-3,-6-3 1 1,7-1-3 2,-3 3 2-2,-3-1-1-1,-8 13-1 2,-9 0 0 0,-4 14 1 1,-8 6 0-3,-9 7 1 4,0-1-1-4,-10 6 2 3,0 0 2-4,0 0-1 2,0 0 2 1,0 0 6 0,0 0-10-2,0 0-2 2,0 0 0 0,0 0-2 0,-16 6-4-1,-20 19 6 0,-4 12-2 2,-5-7 2-2,-8 5-1-1,6-5-1 2,-3 6 1 0,4-4 0 1,2-2 1-3,11-4 0 2,1 0-3 0,13-9 2 0,9-4-2-2,10-13-8 1,0 0 3 1,0 0 5 0,0 0 3-2,0 0 2 3,0 0 2-1,0 6 1 0,0 7 0-2,0 4 2 1,21 14-5 2,8 3-1-1,5-2 9-3,13-8-2 4,6-4-8-2,13 2 0-1,5-14 0 2,0 4 0 1,-8-7 0-2,-15 1 0 2,-9-2 0-3,-10 6 0 3,-11-10 0-3,-4 7 0 2,-1-2 0-1,-5 0 0 1,-6-2 0 0,-2-3 0 0,0 6 0-2,0-6 0 1,3 5 0 2,0 1 0-1,7 8 0-3,3 3 0 3,-1-3 0 1,-3-3 0-2,1-5 0 0,-3-4 0 0,-4-2 0 2,0 0 0-2,-3 0 0 1,0 7 0 0,0-7 0-1,0 0 0 0,0 0-37 0,0 0-21 0,0 0-29 2,0 0-54-1,0 0-88 0,-10 0-233-3</inkml:trace>
    </iact:actionData>
  </iact:action>
  <iact:action type="add" startTime="146675">
    <iact:property name="dataType"/>
    <iact:actionData xml:id="d25">
      <inkml:trace xmlns:inkml="http://www.w3.org/2003/InkML" xml:id="stk25" contextRef="#ctx0" brushRef="#br1">15181 14612 733 0,'0'0'254'9,"0"0"-91"-3,0 0-31 2,0 0 6-2,0 0-37 3,0 0 3-2,0 0-10 1,0 0-8-2,0 0-20 2,31 0-23 0,18 0-17 0,12 0 1-2,10 0 2 2,9 0-10 0,10-2 4 0,-6-15-14-2,-5 1-9 4,-10 1 0-4,-17 11 0 2,-25 0 0-2,-11 4 0 2,-14 0 0 0,-2 0 0 0,0 0 0-2,0 0 0 3,0 0-84-2,-18 0-60 1,-22 0-48-2,-14 17-46 2,28-9-84 0,6-1-257 0</inkml:trace>
    </iact:actionData>
  </iact:action>
  <iact:action type="add" startTime="147074">
    <iact:property name="dataType"/>
    <iact:actionData xml:id="d26">
      <inkml:trace xmlns:inkml="http://www.w3.org/2003/InkML" xml:id="stk26" contextRef="#ctx0" brushRef="#br1">15205 14919 124 0,'0'0'528'9,"0"0"-311"-5,0 0-63 5,0 0 0-2,0 0-16 0,0 0-1-1,-3 46-35 2,21-41 6 0,14 3 0 0,2-1-26-2,9-6-8 2,12 3-22 0,2-4-9 0,4 0-17 0,2 0-26-2,-2 0 0 2,0 0 0 0,-14 0 0 0,-11 0 0 1,-13 0 0-4,-10 0 0 4,-13 0 0-2,0 0 0-1,0 0-94 2,0 2-136 0,0 9-170-2</inkml:trace>
    </iact:actionData>
  </iact:action>
  <iact:action type="add" startTime="147833">
    <iact:property name="dataType"/>
    <iact:actionData xml:id="d27">
      <inkml:trace xmlns:inkml="http://www.w3.org/2003/InkML" xml:id="stk27" contextRef="#ctx0" brushRef="#br1">16466 15335 537 0,'0'0'342'5,"0"0"-143"1,0 0-60 2,0 0-15 0,0 0-40-2,0 0-28 2,17 6-16 0,-17-6-14 0,0-3-13-2,0-36-8 2,0-18 27 0,0-18 6 0,-6-15-14 0,-1-32 1-2,-2-18-3 2,-2-8-6 5,-5-4-9-9,-5 20-4 3,6 19 1 0,6 26-4 1,6 18 0 0,3 15 1-3,0 9 1 3,0 2-1 0,0 5 0 0,0 4 0-1,10 2-1 1,6 7 1 0,-1 8-1-2,0 7 6 1,4 0-6 1,6 7 6 3,7 3 2-7,7 0 4 5,13 0 0-3,6 9 1 2,10 14-4 0,-1 7 5-1,7 5 3 0,-7 4-4 2,-5 5 9-3,-3 8-1 2,-11 6 0 0,-12 10-3-1,-12 1-5 2,-16-2-8-2,-8 5 2-1,0-5-6 2,-37 1 0 2,-26 1-1-6,-12-7-3 4,-12-3-1 1,-3-8 1-3,-3-15 0 2,9-4-8-1,13-5 3 2,18-4-2-3,19 5 3 2,14-20 6 0,16 1 1 0,4-3 3-1,0-1-3 0,4 1 1 2,41 5 4-1,11 6 2-3,17 8 2 3,4 10 7-1,5 6 15 1,4 8 6 0,-2-8-11-1,-4 1-26 1,-12-5 0 0,-16-14 0-3,-16-3 0 4,-16-7 0-2,-2-11 0 2,-11 1 0-1,-7-3 0-2,0 0 0 1,0 0 0 2,0 0 0-4,0 0 0 4,0 0-18-2,0 0-125 2,0 0-110-2,0 0-160-1</inkml:trace>
    </iact:actionData>
  </iact:action>
  <iact:action type="add" startTime="148865">
    <iact:property name="dataType"/>
    <iact:actionData xml:id="d28">
      <inkml:trace xmlns:inkml="http://www.w3.org/2003/InkML" xml:id="stk28" contextRef="#ctx0" brushRef="#br1">17862 15054 543 0,'0'0'337'7,"0"0"-144"3,0 0-113-5,0 0-52 3,0 0-16-1,0 0 4 1,0 0 10-2,-50-39 5 2,15 39-7 0,-7 0 11 0,-1 28 0-1,5 8-5 0,2 1-8 1,6 2 9 0,3-1-14-2,4-8-1 2,16-3 9 0,3-3 2 0,4-7 4-2,0-1-12 2,14-5-12 0,27-5-5 1,4-6-2-4,5 0 1 3,-6 0-2 0,-3-30 0 0,-8-14-4 0,-6-11 5-2,-6-9-3 4,-13 4-1-3,-3 12 3-1,-5 23-2 2,0 17-1 0,0 8 1 1,0 0 3-5,0 0-3 5,0 13 3-1,0 14 10-1,0-8 2 1,0 3 0-1,0-2 4 1,0 3-12 1,0 12-2-5,0 11 5 4,7 9-2 1,6 6-4-2,3-3 1 0,-6-10-2 1,0-18-1 0,-4-10-6 0,-2-11-37-1,9-9-37 0,5 0-67 1,-12-19-115-1,-2-9-283-1</inkml:trace>
    </iact:actionData>
  </iact:action>
  <iact:action type="add" startTime="149535">
    <iact:property name="dataType"/>
    <iact:actionData xml:id="d29">
      <inkml:trace xmlns:inkml="http://www.w3.org/2003/InkML" xml:id="stk29" contextRef="#ctx0" brushRef="#br1">18283 14366 349 0,'0'0'163'5,"0"0"-16"2,0 0-16 0,0 0 15 1,0 0-32 0,0 0-42-2,15 101-1 2,-8-26-2 0,2 16 14 0,1 10-10-2,0 5-6 2,-7 5-28 0,0-2-10 0,-2-14-2-2,-1-10-3 2,3-12-13 0,-3-23-4 0,0-18-3-2,0-15-3 4,0-12 0-4,0-5-1 2,0 0-6-1,10-12-2 0,6-33-8 2,-1-19 16-2,-2-2-2-1,-2 8 2 3,-2 8-1-2,-2 15 0 1,5 15 1-2,-8 13 0 2,1 7 0 0,3 0 3 1,8 0 7-4,8 19-3 3,5 18-4 0,7 5-1 0,-1 0 2-1,-6 4 2 1,-3-5 2 0,-3-4-2 0,-13-1-4-1,-1-18 2 0,-9-4-4 1,0-1-4 0,0-1-3-3,-32-4 7 4,-20 4 0-2,-9-5-2 2,-7 3 5-1,-9-5-3-2,10 0 0 2,3-5-9 0,15 0-51-2,11 0-45 2,38-14-88 0,0 1-110 3</inkml:trace>
    </iact:actionData>
  </iact:action>
  <iact:action type="add" startTime="150705">
    <iact:property name="dataType"/>
    <iact:actionData xml:id="d30">
      <inkml:trace xmlns:inkml="http://www.w3.org/2003/InkML" xml:id="stk30" contextRef="#ctx0" brushRef="#br1">15593 17443 653 0,'0'0'419'8,"0"0"-213"-3,0 0-86 3,0 0-57 0,0 0-31 0,0 0 42-2,-181 0-13 2,94 8 3 0,-3-1-24 0,10 0-12-2,5-1-5 2,10 0 0 0,12-1-12 0,14 1-10-2,16-6-1 2,14 0-1 0,5 0-21 0,4 0-35-2,0 0-15 2,4-17-16 0,33 4-35 0,-1 13-99-2,-20 0-85 2,-2 0-619 0</inkml:trace>
    </iact:actionData>
  </iact:action>
  <iact:action type="add" startTime="151028">
    <iact:property name="dataType"/>
    <iact:actionData xml:id="d31">
      <inkml:trace xmlns:inkml="http://www.w3.org/2003/InkML" xml:id="stk31" contextRef="#ctx0" brushRef="#br1">15490 17707 645 0,'0'0'337'9,"0"0"-153"-3,0 0-72 0,0 0 35 1,0 0-69 1,0 0 2 0,-245 64-24-2,202-59-15 2,9 3-22 0,7-8-19 2,4 0-1-6,5 0-22 4,-5-15-90 0,20 9-52 0,0 1-154-2</inkml:trace>
    </iact:actionData>
  </iact:action>
  <iact:action type="add" startTime="151845">
    <iact:property name="dataType"/>
    <iact:actionData xml:id="d32">
      <inkml:trace xmlns:inkml="http://www.w3.org/2003/InkML" xml:id="stk32" contextRef="#ctx0" brushRef="#br1">16051 17502 522 0,'0'0'627'7,"0"0"-412"2,0 0-115-4,0 0 7 3,0 0-16 0,0 0-19 0,97-12-19-2,-53 12 2 2,9 0 5 0,4 0-6 0,4 12-8-2,1-2-5 2,-10 0-37 0,-8 1-4 0,-12-5 0-2,-11-6 0 2,-12 0 0 0,-2 0 0 0,-7 0-41-2,0 0-102 2,0 0-108 0,0 0-144 0</inkml:trace>
    </iact:actionData>
  </iact:action>
  <iact:action type="add" startTime="152238">
    <iact:property name="dataType"/>
    <iact:actionData xml:id="d33">
      <inkml:trace xmlns:inkml="http://www.w3.org/2003/InkML" xml:id="stk33" contextRef="#ctx0" brushRef="#br1">17148 18020 796 0,'0'0'162'5,"0"0"-34"4,0 0-42-2,0 0-36-2,0 0-6 3,0 0 0 0,41-549-6-2,-41 410-6 2,-6 3-10 0,6 15 11 0,0 28-10-2,0 26 5 2,0 27-13 0,10 9-1 0,6 11 0-1,3 2-2 0,3 11 0 2,5 7 3-2,8 0 3-1,7 0 12 3,10 14-6-2,3 24-5 2,-2 11 2-4,-3 8 8 3,-9 0-11 0,-15 7 4 0,-10-3-22-1,-16 1-3 0,0 0-3 2,-10-11-14-2,-25-6-5-1,-8 2 1 3,-2-10 15-1,1 2 3-1,8-5 1 1,0-6 4-1,8 0-4 1,8-5 3 1,4-4-1-4,12-3 3 2,4 11 8 3,0-2 6-4,27 5 22 1,17 10-2 1,8-4 2 0,-7 1 10 0,7 3-13-1,-4-3-15 0,-5-7 0 1,-2-6-10 0,-8-9-6-2,-13-3 0 2,-9-12-2 0,-6 5-4 0,-5-5-29-2,0 0-40 1,0 6-82 3,0-6-62-3,-5 9-236-2</inkml:trace>
    </iact:actionData>
  </iact:action>
  <iact:action type="add" startTime="153434">
    <iact:property name="dataType"/>
    <iact:actionData xml:id="d34">
      <inkml:trace xmlns:inkml="http://www.w3.org/2003/InkML" xml:id="stk34" contextRef="#ctx0" brushRef="#br1">18230 17858 423 0,'0'0'167'11,"0"0"-29"-6,0 0-54 1,0 0-11 2,0 0-2 0,0 0-15 0,0 0 10-2,7-8-10 2,-7 8-18 0,0 0-15 0,-13 0-8-2,-28 3 27 2,-2 22-2 0,-1 1-13 0,7 8-13-2,6-6-6 2,5 2 3 0,13-5 8 0,7-2 3-2,6-2-2 2,0-11-14 0,9 4-6 0,29-8-1-2,8-6 0 2,5 0-3 0,-5-11-6 0,-7-32 6-2,-11-4-4 2,-12 0 2 0,-12-5-9-2,-4 22-8 2,0 10 5 0,0 15 3 0,0 5 5 0,0 0 9-2,0 0 1 2,0 0 1 1,0 0 3-2,0 0 0-1,0 0 6 2,0 0 4 0,0 0-5 0,0 0 3-2,0 0 3 2,0 17 25 0,0 28-20 0,5 9-18-2,0-2-1 2,-2-2-2 0,-3-13 4 0,5-13-5-2,-5-9 2 2,0-3-19 0,2-12-20 0,3 0-4-2,6 0-15 2,-2-15-1 1,3-19-42-2,-8 2-52-1,-4 11-162 2</inkml:trace>
    </iact:actionData>
  </iact:action>
  <iact:action type="add" startTime="154106">
    <iact:property name="dataType"/>
    <iact:actionData xml:id="d35">
      <inkml:trace xmlns:inkml="http://www.w3.org/2003/InkML" xml:id="stk35" contextRef="#ctx0" brushRef="#br1">18491 17409 181 0,'0'0'478'4,"0"0"-267"2,0 0-84 2,0 0-56 0,0 0-9 0,0 0-27-2,30 86-9 2,-28-31 21 1,-2 9 8-2,2 7-11-1,-2 7 0 2,0-1-5 0,0-5-16-2,0-13-4 2,0-17-13 0,0-17-5 0,0-22 1 0,6-3-2-2,0 0-10 2,7-3-19 0,2-27 14 0,6-1 11-2,0 1 7 2,3 9-3 0,-1-1 1-2,5 7-1 3,1 4 0-2,-1 8 0 2,-4 3 0-1,5 0 3-1,-6 0-1-1,-2 6-2 2,-1 22 2-2,-8 2-2 2,-4 2 0 2,-5-12 10-3,-3 2 0-1,0-2-7 2,0-1 3 0,-33-1-6 0,-6 1-1 0,-2-6 0-2,-2-1-1 2,2 0-1 0,8-7 2 1,5-5-31-3,5 0-42 0,7 0-35 3,16-5-36-1,0-12-192-3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28:14.7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9068">
    <iact:property name="dataType"/>
    <iact:actionData xml:id="d0">
      <inkml:trace xmlns:inkml="http://www.w3.org/2003/InkML" xml:id="stk0" contextRef="#ctx0" brushRef="#br0">4539 12202 42 0,'10'-12'488'9,"-7"10"-245"-1,1 2-56 1,-1 0-62-5,-3 0-40 4,0 0-24 0,3 0-1 0,-3 0-10 0,0 0-10-2,3 0 2 2,0 6 0 0,-3 27-3-2,7 16-28 2,-5 3 3 0,9 10 1 0,1 0-6-2,1 0 6 2,0-6 0 0,-3-5 1 2,3-9-1-6,-1-11-2 4,4-5 3 0,7-7-6 0,3-2 2-2,1-4-7 2,8 5 2 0,-6 1-2 0,7 1 2-2,-4-6-6 2,-4-1 1 0,-8-10-2 0,5 0-1-1,2-3-4 0,2 0 2 2,-1 0 2-2,4-11 1-1,-5-6-3 2,2-2 6 0,-1-4-3 0,1-5 0-2,-2-3 0 2,-2-5-2 0,-2-7 0 0,-2-4 1-2,-1-9-1 2,-4-12 1 0,-3-3-1 1,3 0 2-3,-9 2-2 1,6 10-3 1,-3 9-2 0,-5 10-2-1,3 7 3 1,-3 5-3 0,-1 1 4-1,-1 7-3-1,1-1 4 2,-4 4-1 0,0 3 2 0,0 4 1-2,0 1 0 2,0 1 2 0,0 5 1 0,0-1-1-2,0 2 0 2,0-2-1 0,0 4 1 0,0 0-1-2,0 0 1 2,0 0-2 0,0 0 0 0,0 0 2-2,-14 10 3 2,-7 15-3 1,-3 8 5-2,-2 6-4-1,0 6 2 2,5-4-2 0,5-9 3 0,5-12-4-2,5-8 1 2,6-12-2 0,0 0-2 0,0 0-2-2,0-6-5 2,0-28 2 0,9-10 8 0,8-7 0-2,-2 4 0 2,0-2 0 0,3 4-4 0,-2 6 3-2,-5 9 0 2,1 6-1 1,1 4 2-2,-6 12-1-1,-4-1 1 2,-1 9 1 0,-2 0 1 0,3 0 1-2,2 0 5 2,3 17 18 0,5 14-19 0,7 6-2-2,-6-4-1 2,2-4 0 0,0-4-4 0,-3-5 0-2,-1 2-4 2,-3-2-17 0,1 0-28 1,-6-9-15-3,-4-3-48 1,0 4-56 2,0-9-44-2,0 2-325 2</inkml:trace>
    </iact:actionData>
  </iact:action>
  <iact:action type="add" startTime="10426">
    <iact:property name="dataType"/>
    <iact:actionData xml:id="d1">
      <inkml:trace xmlns:inkml="http://www.w3.org/2003/InkML" xml:id="stk1" contextRef="#ctx0" brushRef="#br0">4478 12295 531 0,'0'0'241'8,"0"0"-92"0,0 0-51-3,0 0-32 4,0 0-14-1,0 0 2 0,0 0 4-1,-6 65-2 0,6-65-7 1,0 0-11-1,0 0-2 0,0 0-14 0,0 0-11 2,0-7-6-2,0-26-5-1,7-18 9 3,14-4-6-1,-1-5-3 0,8 2 0-2,-8 6 3 3,0 16-3-2,-13 13 2 1,4 18 1-2,-11 5 8 2,2 0 12 0,3 0 3 0,1 15 12-2,4 21-23 2,1 3-11 0,8 5 3 0,-1 4 4-1,2 5 6 0,3 4-12 2,2-4-3-2,-11-14-2-1,4-9 0 2,-7-17 0 0,-6-11-5 0,-1-2-22-2,0 0-25 2,5 0-16 0,-2 0-52 0,-7 0-91-2,0 0-304 2</inkml:trace>
    </iact:actionData>
  </iact:action>
  <iact:action type="add" startTime="19146">
    <iact:property name="dataType"/>
    <iact:actionData xml:id="d2">
      <inkml:trace xmlns:inkml="http://www.w3.org/2003/InkML" xml:id="stk2" contextRef="#ctx0" brushRef="#br0">16708 8703 3 0,'0'0'568'8,"0"0"-360"1,0 0-87-3,0 0 1 1,0 0-23 0,0 0-7 2,0 67 7-3,-10-16-8 2,2 9-23 0,-5 9-16 0,-3 7 1-2,5 16-5 2,-1 11-10 0,8 11-12-1,4 9 2 2,0 10-1-4,0-1-4 6,0 0-6-3,0-3 0-2,0-1 0 2,0-2 0 1,0-3-4-2,0-2 5-1,3-3-9 2,-2 1 2 0,5 0-5 0,0 4 3-2,-5-7 0 3,6 2-3-2,1-2 4 2,3 2 2-4,2-1-3 4,5 6 0-1,5-4-3 0,-3 0 0-2,0-7 1 2,-4-5-2-1,-4-1 3 2,-3 2-4-3,1-2 1 2,0-2 1 0,-7-5-2-1,1-13-3 0,4-3 1 0,-3-11 0 1,-2 2 1 0,-3-2 0-1,5 4-2 1,-5 3 0-1,0-4 1 3,2-9-2-5,-2-7 2 0,3-9 0 3,-3-1-1 0,3-8 2-2,5 2-3 2,-6-4 0 1,3 3 0-2,3 5 1-1,-5 10-1 2,2 2 0 0,-1 0-1 0,-1-9 1-2,-3-13 0 2,0-15 0 0,0-10-1 0,0-5 1-2,0 3-1 3,0 1 1-2,0 3-2 2,0 3 1-4,0-4 0 3,-3-1-1 0,-1-7 0 0,1-2-2-2,3-3 3 2,0 0-5 0,0 0 2 0,0 0-1-2,0 0 5 2,0 0 6 0,0 0 2 0,0 0-3-2,0 9-1 3,3-1-1-2,14 1 1 1,-1-4 0-2,7 1-2 2,2-6 1 0,7 0-1 1,8 0-1-4,17 0 5 3,4 2-6 0,5 7 0 0,3-1 0-2,0 1 0 2,2-5 0 0,2-2 0 0,1 1 0-2,-12 1 0 2,-4 9 0 0,-4 1 0 0,-8 6 0-2,8-5 0 2,2 0 0 0,2-4 0 0,10-5 0-2,5-3 0 2,6-3 0 0,10 0 0 1,6 0 0-4,5 0 0 3,2 0 0 0,-2 12 0 0,-3 1 0-2,-1 6 0 3,-11-4 0-2,-2-8 0 1,-2-3 0-1,-7-4 0 0,1 0 0 1,5 0 0 0,6 0 0-2,14 0 0 2,10 0 0 0,4 0 0 0,4 0 0-2,-8 0 0 3,-4 0 0-2,-5 0 0 2,2 0 0-4,1 0 0 3,-4-11 0 0,-2-4 0 0,-1 2 0-2,-6 1 0 2,6 7 0 0,-1 3 0 0,-5 2 0-2,6 0 0 2,-3 0 0 0,5 0 0 0,-6 0 0-2,7 5 0 2,6 5 0 0,1-1 0 0,-3-1 0-2,6-3 0 2,-2 2 0 0,2-2 0 1,-10-5 0-4,-9 0 0 3,5 0 0 0,-11 0 0 0,-2 0 0-2,1-2 0 2,2-8 0 0,-1 8 0 0,8 2 0-2,1 0 0 2,12 0 0 0,-6 19 0 0,-4-4 0-2,-8-3 0 2,-4-7 0 0,2-2 0 0,2 0 0-2,6-1 0 2,5 5 0 0,1 1 0 1,0-1 0-4,-3 2 0 3,-1-3 0 0,-11 2 0 0,-2-1 0-2,1-5 0 2,1 1 0 0,0-3 0 0,0 0 0-2,2 0 0 3,-1 0 0-2,-7 2 0 1,-11 1 0-2,1 0 0 2,3 1 0 0,0-2 0 0,5-2 0-2,4 0 0 3,2 3 0-2,-2-1 0 2,3 6 0-4,3 4 0 3,3 5 0 0,1 6 0 0,2 1 0-1,-1-1 0 1,-5 0 0-1,-5-7 0 1,-5-1 0 0,-2-5 0-2,-1-1 0 3,-3-3 0-2,-5-4 0-1,-3 5 0 3,1-6 0-1,-4 6 0-1,-2-5 0-1,1 1 0 2,-3-3 0 1,1 0 0-1,0 0 0-2,3 0 0 1,-2 0 0 1,2 0 0 0,-7-5 0-2,-8 2 0 2,-3-2 0 0,-4 2 0 0,-5-3 0-1,7 0 0 0,-3 1 0 1,2-1 0 0,5-2 0-2,1 3 0 2,-2-8 0 0,4 5 0 0,-5-6 0-2,-10 4 0 2,1 0 0 0,-5 3 0 1,-4 0 0-4,-1 2 0 3,2 0 0 0,-2-4 0 0,11 3 0-2,-4 1 0 2,0-1 0 0,-2 0 0 0,0 1 0-1,-7 2 0 0,-11-1 0 1,2 1 0 0,-3 3 0-2,-6 0 0 2,-2-1-24 0,3-3-5 0,-4-4 9-2,0-1 1 2,0-4 7 0,0-10 8 0,-20-3 4-2,-16-1-1 2,-5-10 0 0,-7-5 1 0,1-15 0-2,-7-12 2 2,3-8 0 1,8-2-2-2,-1 4 0 1,2 2 0-1,2 2 2 0,-1 7-1 1,-2 2-1-2,-2 11 2 2,-2 3-2 0,-3 7 0 0,-7 4 0-2,-5-1 3 3,-4 2-2-2,0-1-1 2,1 2 0-3,1 1-5 2,0 4 5-1,-1 2-1 1,-3-1 1-2,-3 1-1 3,0 0 1 0,-3 6-1-2,-3-6 2 1,3 1-2-2,-2 0 1 2,5-3 0-1,5-4 0-1,-1 0-1 3,3-3 1-1,1 1 0 0,-1-1 1-3,-6 1 1 4,5-4-1-2,-2 7-1 2,-2-6 4-4,-2-2-3 4,-2 3 0-2,-1-5-1 1,-3 2 1-2,2-3 0 3,-5 3 0-1,1-4 0-1,-1-9 0 0,-1-2 0 1,1-5 2-1,-1 0-2 2,0-5-1-3,1 4 0 1,3 0 2 1,5 3-2 0,5 6-1 0,6-1-5-1,-3 2 6 1,3-2-1 0,-4-3-1-2,7 4 1 1,-4 1 1 1,7 0 0 0,-10 5-2-2,7 2 2 2,0 2 0 1,-2 5 0-2,4 6 2 0,-1 4-2 1,-7 6 0 0,3-4 3-1,-5-2-1 0,-4 1 0 1,6-5-2-1,-1-1 1 1,-3-1-1-2,4 0 3 4,0 4 0-4,-1-4-2 3,0-1 0-2,-2-1 1 0,2-1 0 1,-4-3 0 0,5 5 1 0,-4-2 0-2,-3 7-2 2,1 1 2-1,-10 4-3 0,1 0 5 0,-5-4-3 1,-2 2-1 0,2-7-1-2,4 0-1 3,11-3-2-2,6 3 1 1,10 6 1-2,0 7 1 2,9-3 0 0,-3 9 2 1,4-7-3-3,-4 6 1 1,4-3 0 1,-5-3 0 0,-9-4 1-2,-6-8-2 2,-7-3 2 0,-1 1-1 0,-3 6 1-1,-6-2-1 1,-7 0 2-1,-5 5 3 1,-10-7-4-2,-1 1 2 2,5-7 1 0,2-2-4 0,9-2 3-2,6-2-2 3,11 4 0-2,9 8 0 2,8 4-1-4,9 2 2 4,8 1-1 3,-5 0 0-5,1 0-1 1,2-5 1-6,-5 2 2 6,1-9 1 0,-5-8-1-1,-5-3-1 0,-7-7 1 1,-8-1-3 1,-4 0 2-2,3 5-2 1,0 15 1-1,4 7 1 0,0 9-1 1,-1-1 1-1,0 1 6 0,-5-6-8 3,-1-4 0-6,-9 0 2 4,4-2-2 0,2-1 0 0,-5 7 0 2,4 7 0-3,7 1 0 0,0 3 0 0,7-3 0-1,0 0 0 1,4-1 0 1,4 3 0 1,-1-5 0-3,1-1 0 1,-1-2 0 1,-3-2 0 0,-1 0 0-1,2 5 0 1,1 3 0-1,3 6 0 2,-1-3 0-3,1 1 0 1,-1-1 0 1,-2-4 0 0,7-1 0-2,-5 3 0 2,-3-7 0 0,4 7 0 0,-9-6 0-1,-7-1 0 0,-5-2 0 2,-6-4 0-2,2-1 0 0,7 5 0 1,15 3 0 0,13 5 0 0,13 7 0-1,15 7 0 2,8 2 0-3,1 4 0 2,-3 0 0-2,-7 0 0 2,-5 0 0-1,-5 0 0 2,1 0 0-4,-8 0 0 3,3 0 0 0,6 0 0 0,-1 0 0-1,10 0 0 0,-2 0 0 1,1 0 0 0,-5 0 0-2,1 0 0 2,2 0 0 0,1 0 0 0,0 6 0-2,4 1 0 3,4-7 0-2,0 2 0 1,-2 0 0-1,0 2 0 1,3-2 0-1,-3 5 0 1,0-6 0-1,1-1 0 1,0 7 0-1,-2-5 0 1,3 5 0 0,-5-6 0-2,0 6 0 3,3-5 0-2,3 3-9 0,-3 5 2 0,0 0 4 1,4 13 3 0,1 1 1-2,5 10 0 3,0 4 2-2,0-5-2 2,0 1 1-4,5 0 0 3,4-4-3 0,-2 2 1 0,-7 1 0-2,0 7 0 2,0 2 1 0,0 8-1 0,0 4 0-1,0-4 3 1,0 3-3-1,0-3-1 1,0 1 1-2,0-6 1 4,0-5-1-4,0-9-5 2,0-8 0-2,0-6-54 3,13 3-24-2,17-3-89 2,-12-10-115-4,18-4-346 3</inkml:trace>
    </iact:actionData>
  </iact:action>
  <iact:action type="add" startTime="24804">
    <iact:property name="dataType"/>
    <iact:actionData xml:id="d3">
      <inkml:trace xmlns:inkml="http://www.w3.org/2003/InkML" xml:id="stk3" contextRef="#ctx0" brushRef="#br1">20342 7073 440 0,'0'0'281'9,"0"0"-130"-2,0 0-15-1,0 0-25 1,0 0-18 2,0 0-24-2,0 0 14-1,113 115-27 2,-78-72-11 1,1-2-2-1,16 8-4 0,9 6-5-2,14 4-3 2,14 7-3 0,-1-1-4-2,9 9-1 1,8 5 5 4,3-3-8-4,1 3 7-2,4-1-4 4,-1-3-5-2,-1-4-7 2,-2-3 2-2,-3-8-9-1,1-2 5 2,2-4-2 0,-1-2 2-2,0 5-5 2,-8-1 6 0,-9 4-7 0,-8 1 9-2,-2-2-4 2,-1 1-2 0,1-4-3 0,-1-6 3-2,8-5-5 2,0-9 3 0,4-4-4 1,2-7 6-4,-4 0-6 4,4 4 3-2,2 1 3 1,-5 4 8-2,6 3-11 3,-1-4 3-1,1-2-2-1,1 4-2-1,1-3 1 2,0 7 1 0,1 1-4 0,-6-1 2-2,3 1 6 2,0-1-3 1,-1 4 2-2,-1 1-1 1,3 7-6-1,-1-4 0 0,-2-2-2 1,-6 2 1 0,3-7-1-1,-2 6 2 0,2-1-1 1,0 2 1-1,0-1 2 0,-5-4-2 1,0 5 6 0,0-2-5-1,3 3 2 0,-6 0 3 2,-5-6-3-2,1-6 0-1,-3-2-1 2,1 0 5 0,3 0-7 0,1-4 4-2,2 4 2 2,0 0-5 0,-8-4 1 0,1 4 2-2,-1 1-2 3,-1-2 4-2,6 6-5 1,3 0 1-2,5 4-2 3,-5-1 0-1,-3 2 0-1,-7-4 0 1,-3 1 0-1,1-5-4 1,-3-5 3 0,3-6 1-3,-1 2-1 3,9 2 0 0,1 1 1 1,4 4 0-2,0 5-2-1,2 6 2 2,-3 2 0 0,-3 0 0-2,-2 0 1 3,-2-5 0-2,-13-8 0 1,-3-6 1 0,-4-7-1-2,-8-8-1 3,2-1 0-2,5 1 0 1,3 1 1-2,10 3 1 2,7 6-2 0,4 1 0-2,4 7 0 2,3 10 0 0,5-6 0 0,0 4 0 0,4-7 0-2,3-4 0 2,-2 1 0 1,-10-7 0-4,-3 0 0 4,-15 1 0-1,-2-4 0 0,-8 1 0-3,-1 0 0 3,-3 0 0 0,2-1 0 0,2 3 0-2,2 1 0 2,-1 2 0 0,-4 4 0 1,4 1 0-1,-4-2 0-3,-4 0 0 3,2-2 0 0,3 0 0-2,-1 1 0 2,-2 1 0 0,7 6 0 1,-1 3 0-4,6 0 0 4,-3 1 0-2,4-4 0 2,1 5 0-4,2-4 0 3,1-8 0 0,1-2 0 1,-3-5 0-3,0-3 0 1,-8 3 0 2,-5 2 0-1,-9-1 0-3,-2-6 0 3,-9 6 0 0,0-5 0 0,5 7 0-2,2-1 0 2,1 1 0 0,5-4 0 0,-5 5 0-2,3-6 0 3,3 9 0-2,2-6 0 1,0-1 0 1,-11-3 0-3,-14-6 0 1,-8-5 0 1,-6-4 0-2,-9-2 0 2,5 0-3 0,-6 0 1 0,-1 0-3 1,5 0 2-4,-7 0-5 3,0-2-6 0,0-35-8-2,0-14 11 3,0-13 1-2,-21-9 1 4,7-6 1-6,4-8 4 2,-6 0 1 1,12 1 2-1,-12-2 0-1,0 1 1 2,-5-9-2 0,4-2 2 0,0-9 0-2,1 1 0 2,-2 1 0 1,11 13 0-1,-2 7 0 0,6 9 0-2,2 3 0 2,-11-2-3-1,1-4 1-1,-2-2 0 2,-3-3-4 0,1-4-2 0,-1-4 5 1,3 4 0-3,2 4 1 1,-2-1 2 2,5 9 0-4,-3 9-1 4,4-1 1-2,-4 10 0 1,8 1-2-2,-1-2 1 3,4-5 1-1,0-7-2-1,0-2 2-1,0-5-1 3,0-4 0 0,0-3-1-3,0 10 2 1,7 5-1 0,6 12-2 2,-1-4 0-2,-3-4-2-1,1-10 0 3,0-11-11-2,-4-6 5 2,-5 7 3-4,8 3 6 3,-6 12 1 0,6 2 1 0,-1 11 0-2,0-2-1 2,-4-2 0 2,-1-2 0-4,-3-18 1 1,0 1 0 0,0-3 0 1,-5 0-1 0,-11 12-1-1,5 11-1 1,2 16 3-1,6 15-2 2,3 13-1-4,0 0 3 4,0-3 0-2,0-2-1 2,0-13 0-4,0-1 1 3,3-6-3 0,7-3 0 2,0 0 2-5,4-6-2 2,-10 4 1 2,5-4 2-2,-9-6 0 0,0-1 0 0,0-6-4 1,0-4 4 0,-9 3 0-2,-9 3-3 2,4 9 2 0,4 10-1 0,0 8-1-2,4 3-3 2,3 4 5 0,-1 7 0 0,1-3 1-1,1 1-1 0,-1-1 2 1,-1-2-2 0,0-8 3-2,1-2-3 3,3-3 2-1,-2-1-1 0,2 5 0-3,0 9 1 4,0 5-1-2,0 7 5 2,0 6-5-3,0 2 0 3,0 6-1-3,0 0 1 4,-5-2 0-5,-19 2-4 3,-2 0 4 0,-14-4 2 0,-5-1-2-3,-15-7 0 3,-19 2 0 0,-10-5 0 1,-20-1 0-2,-5 2 3 2,-1 4-1-4,-1 1 1 5,6 1-2-6,15-1 0 6,2 0 0-4,13 3 3 5,3 3 0-8,9 3 3 6,-4 0 3-2,-1 0-3 2,-7 0 4-4,-8 0-6 4,-8-3 3-1,-9-2-3 0,-7-4 1-2,-11 1 0 1,8 6-2 2,2-1 2-1,13 3-6-2,6 0 6 2,4 0-3-1,-10 0 4 1,-7-4-3-2,-5 0 1 3,-11-8 0-2,6 7-4 2,1-4 1-3,11 9-2 1,14 0 5 2,5 0-4-2,7 0-1-1,6 0 3 3,4 9 2-2,-1-4-4 2,-1-2-1-3,-3-3 4 2,-7 0-3-1,-5 0 3 1,-1 0-3-2,3 0 2 3,-6 0 3-2,3 0 0 2,1 0-1-4,-1 0 0 4,0 0-1-2,-2 0-1 2,1-8 0-3,2-4-3 2,-7-8 2 0,4 3-2 0,2 3 0-3,3 0 0 4,10 11 1-1,4 3-1 0,5 0 1-2,2 0 1 1,0 0 1 1,0 0 0 1,0 0 1-4,-1 0 1 4,-4 0 1-2,-5 0 1 1,2 0-2-1,-3 0 4 1,8 0 1-1,-1 0-10 2,3 0 0-3,3 0 0 1,-1 0 0 2,-12 0 0-1,-3 0 0-2,-4 0 0 2,-6 0 0-1,0 0 0 2,-7 16 0-3,-6-1 0 1,-3 0 0 1,-15-7 0 0,1-6 0 0,1-2 0-2,0 0 0 2,7 0 0 0,-2 0 0-2,2 0 0 2,11 0 0 0,-1 0 0 0,8 9 0-2,-1 0 0 2,2-2 0 0,-2 0 0 0,8-2 0-2,0-5 0 3,2 4 0-2,7 0 0 1,4 5 0-2,4 3 0 2,6-2 0 0,-5 0 0 0,5-3 0-2,-3-3 0 2,-1-4 0 0,-6 0 0 0,-7 0 0-2,-5 0 0 2,-1 0 0 0,4 0 0 0,3 0 0-2,8 0 0 2,11 0 0 0,4 0 0 0,5 2 0-2,-2 9 0 2,5 2 0 0,-7 0 0 0,-2-5 0-2,5 3 0 2,-7-5 0 1,1-4 0-2,-2 2 0-1,-2-4 0 2,2 0 0 0,-1 0 0 0,5-4 0-2,1-9 0 3,3-1 0-1,7 6 0-1,2 3 0 1,6 1 0-1,3 1 0 1,-1 1 0 1,-5-6 0-4,-2 1 0 3,-7-1 0-1,7-1 0 2,-1 6 0-4,9 0 0 3,2 3 0 0,-3 0 0 0,2 0 0-2,-2 0 0 2,-3 0 0 0,-1 0 0 0,-8 0 0-2,-2 0 0 2,-10 0 0 1,1 0 0-2,-1-7 0-1,3 0 0 2,8 2 0 0,5 5 0 1,8 0 0-4,-2 0 0 5,6 0 0-4,6 0 0 3,13 0 0-4,0 2 0 3,7 1 0 0,-4-3 0 1,-2 7 0-4,-3-2 0 4,-4 0 0-2,3 4 0 1,5-6 0-2,2-3 0 2,0 0 0 0,3 2 0 0,-1-2 0-2,-16 4 0 2,-4 0 0 0,-12 1 0 0,9 3 0-2,9-3 0 3,5-1 0-2,10-4 0 1,3 0 0-2,0 0 0 2,0 0 0 0,0 0 0 0,0 0 0-2,0 0 0 2,0 0 0 0,0 5 0 0,0-5 0-2,0 2 0 2,0 4 0 0,0 13 0 0,21 9 0-2,26 14 0 2,10 9 0 0,5-1 0 0,-4 2 0 0,2-5 0 0,-8-8 0 0,-7-5 0 0,-6-8 0-1,-6 0 0 2,-1-1 0-1,1 5 0 1,4 13 0-8,-4 2 0 8,0-8 0-1,1 1 0-1,-14-14 0 1,3-9 0 0,-11-6 0-2,-4 2 0 3,8 1-56-3,-4-5-40 1,4-4-42 2,9-3-90-1,-17 0-116-3,7 0-753 4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00:32:57.8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act:action type="add" startTime="5428">
    <iact:property name="dataType"/>
    <iact:actionData xml:id="d0">
      <inkml:trace xmlns:inkml="http://www.w3.org/2003/InkML" xml:id="stk0" contextRef="#ctx0" brushRef="#br0">15125 5831 124 0,'0'0'133'8,"0"0"-63"-3,0 0-34 7,0 0-31-8,0 0 1 2,0 0 52 2,0 8 54 0,0-8 30 0,0 0-40-2,0 0-15 2,0 0-9 0,0 0-21 1,0 6-4-4,0-6 10 4,0 0 20 0,6 0 9-3,-5 0 9 0,2 0-37 2,3 3-11 2,-2-3-3-4,6 0-8 0,6 0-5 2,0 0-3 1,-1 0-4-2,1 0-1 1,7-5-4-2,-6 1-1 3,6-2 0-2,1 1-7-1,3 3 4 4,6-5-6-4,-2 4-2 6,-1 1-4-9,1-1 6 5,-2 3-3-1,-2 0 4 3,2 0-9-4,-4 0 2 0,4 0-5 8,1 0-4-12,7 0 5 5,-6 0-1 2,9 0 7-2,-7 0-3 0,3 3 9 1,-4 2-9-2,0 4-3 3,-4-4 0-2,1-2 0-1,-5 4-2 2,2-5-2 3,3 1-1-4,-1-1 1-1,2 4-1 1,5 1 5 0,-3-6 3 1,-2 6-2 0,-1-7-6-1,-7 0 3 4,-2 5-3-5,-1-1 0-1,2-4 0 4,-4 4 0-2,-1-4 0 0,-2 6 0 1,10-3 0-1,-1 2 0 0,-3-2 0 4,6 0 0-3,-1 0 0-4,-5 0 0 3,6 2 0 3,0-2 0-4,2-1 0 1,-5-2 0 0,3 0 0 1,0 0 0-2,-4 0 0 2,-2 0 0 0,-1 0 0 0,1 0 0-1,-2 0 0 4,-2 0 0-5,-2 0 0 1,2 0 0 0,-3 0 0 0,3 0 0 0,-7-2 0 0,5 2 0 0,-5-3 0 1,4 3 0 0,-3-3 0 0,8 1 0-1,-2 2 0 0,-3 0 0 1,-6 0 0 0,-4 0 0-2,1 0 0 2,-4 0 0 0,0 0 0 3,0 0 0-4,0 0 0-1,0 0 0 1,0 2 0 2,-12 30-76-2,1-15-253 1,9-4-138 0</inkml:trace>
    </iact:actionData>
  </iact:action>
  <iact:action type="add" startTime="6890">
    <iact:property name="dataType"/>
    <iact:actionData xml:id="d1">
      <inkml:trace xmlns:inkml="http://www.w3.org/2003/InkML" xml:id="stk1" contextRef="#ctx0" brushRef="#br0">20703 5806 668 0,'0'0'213'10,"0"0"-63"-5,0 0-43 1,0 0-26 7,0 0-9-5,0 0 2-7,0 0-23 12,100 3-10-4,-79-3-6-7,3 0-9 4,9 0 2 2,0 0-4 0,5 0 4 5,-2 0 6-12,5 0 11 7,-5 0-7 6,-3 0 3-13,-2 0-9 6,2 0-10 1,0 0-4 0,1 2-4 0,6-2-6 0,4 0-2-1,-4 0-3 2,1 0 1-3,-2 0 7 1,-5 0-7 1,2 0 6 0,-4 0-3 0,4 0-2 1,-3 0-2-2,3 0 0 3,-8 0-2-7,-2-2 2 3,0-5 0 3,-1 7 2-1,1-3-3 0,-6 3 2 0,9 0-1 0,-1 0 5 0,-4 0-1 1,2 0 2-6,-2 0 5 5,2 0-4-1,-2 0-5 2,5 0-4 1,2 0 1-7,5 0-2 7,-3 0 0-4,5 0 2 3,-7 0 4-2,2 0 3 2,-3-1 6 3,-1-8-10-12,-1 1 4 9,-1-4-5-2,-6 0 1 1,8 0-2 0,-6 2-3-1,-3 0 1 1,0 0 1 0,-4 3-2-3,-8 4 1 2,2-1 1 1,-7 4-2-1,-3-1 0 2,0-3 0-1,0 4 0 0,0 0-13-1,0 0-38 1,0 0-76 2,0 14-70 0,0-6-106-10,0-1-363 8</inkml:trace>
    </iact:actionData>
  </iact:action>
  <iact:action type="add" startTime="8231">
    <iact:property name="dataType"/>
    <iact:actionData xml:id="d2">
      <inkml:trace xmlns:inkml="http://www.w3.org/2003/InkML" xml:id="stk2" contextRef="#ctx0" brushRef="#br0">26286 5802 516 0,'0'0'199'12,"0"0"-68"-5,0 0-31 1,0 0-41 3,0 0 16-11,0 0 26 8,0 0-18 1,125 9 11-2,-105-9-15 2,8 0-28-1,-4 0-10-5,7 0-14 5,-1 0-7 0,2 0-3 0,3 0 0 3,-2 0 3-1,3 0-6-9,1 0 2 6,3 0 2 2,1 0 3 0,1 0-3-1,-1-2 0 1,-4-5 1-6,-3-1-2 6,3 0 1 1,-8-1-7-6,5-2-3 5,-4 7-5-2,-2-6 1 0,8 0-2-2,-9 0 2 6,5 5 0-4,-4 3-1 6,1-2 11-13,-2 4 3 9,1 0-2 3,1 0-6-8,0 0 1 2,0 0-10 5,1-6 2-7,4 4 3 4,-11-1-3 2,0 1 3-6,-6 2-3 4,-4-3 5 3,0 3-6-1,2-4 6-10,4 3-6 11,1 1 1-1,-3-4 0-9,4 4 1 10,1 0 0-1,2 0-2-6,5 0 6 3,2 0-4 4,-1 0 1-7,6 0 1 4,-8 0-2 3,4 0 6-8,-8 0-1 5,4 0-5 2,-5 0 7-5,10 0-4 2,-5 0 1 4,1 0 3 0,-2 0-9-11,2 0 4 10,-1 0-3 1,-5 0-2-7,2 0 1 4,-5 0-1 7,-4 0 4-15,-3 0-2 11,-3 0-2-10,-1 0 1 10,-5 0 0-1,1 0-1-8,-2 0 0 8,-3 0-1-1,0 0 1 2,0 0-10-10,0 0-43 8,0 0-37 2,-11 0-64-10,-3 4-83 9,-2 14-287 2</inkml:trace>
    </iact:actionData>
  </iact:action>
  <iact:action type="add" startTime="17493">
    <iact:property name="dataType"/>
    <iact:actionData xml:id="d3">
      <inkml:trace xmlns:inkml="http://www.w3.org/2003/InkML" xml:id="stk3" contextRef="#ctx0" brushRef="#br0">14619 6813 511 0,'0'0'294'12,"0"0"-109"-4,0 0-62-6,0 0-22 6,0 0-31 1,0 0 10 2,0 0-8-9,20-13-16 8,-40 13 15 0,-26 0-1-8,-5 0-18 6,-13 0-16 3,-6 13-15-2,-1-3-13-7,6 1-4 8,4-2-4 1,13 1 0-10,8-1-1 7,8-4 0 5,12-2-7-3,15-3-31-10,5 0-43 10,0 0-46 1,16-5-80-9,9-9-397 6</inkml:trace>
    </iact:actionData>
  </iact:action>
  <iact:action type="add" startTime="18416">
    <iact:property name="dataType"/>
    <iact:actionData xml:id="d4">
      <inkml:trace xmlns:inkml="http://www.w3.org/2003/InkML" xml:id="stk4" contextRef="#ctx0" brushRef="#br0">20226 6697 721 0,'0'0'199'13,"0"0"-79"-5,0 0-50-8,0 0-53 10,0 0-9 0,0 0 5 0,0 0 17-10,23 0 31 11,-20 0 26 1,-3 0-5-12,0 0-23 9,0 0-14 2,0 0-4 1,-28 5 9-11,-18 3-13 9,-5 4-15-8,-5 4-9 9,-7 5 2-8,0-4-2 8,5 2-6 3,7-8-4-14,15-4 0 6,12-3-3 3,10-4 0 2,8 0-1-7,6 0-2 5,0 0-5 3,0 0-23-12,0 0-20 11,10-8-5-8,3 2-118 7,-3 6-212 6</inkml:trace>
    </iact:actionData>
  </iact:action>
  <iact:action type="add" startTime="19495">
    <iact:property name="dataType"/>
    <iact:actionData xml:id="d5">
      <inkml:trace xmlns:inkml="http://www.w3.org/2003/InkML" xml:id="stk5" contextRef="#ctx0" brushRef="#br0">25969 6787 333 0,'0'0'209'16,"0"0"-42"-16,0 0-10 10,0 0-35-1,0 0-48 5,0 0 3-14,0 0-21 9,-71-11-12-7,46 7 1 6,-8 4 8 4,-11 0-6-10,-12 0 1 6,-4 0-16 5,-5 0-3-12,-3 4-14 10,7 1-8 1,2 1 1-11,8-6-5 7,10 0-3 8,12 0-1-15,15 0 0 12,11 0-2-13,3 0-11 10,0 0-33 3,10 0-14-13,21 0-85 12,-16 0-154-10,-4 2-563 10</inkml:trace>
    </iact:actionData>
  </iact:action>
  <iact:action type="add" startTime="24731">
    <iact:property name="dataType"/>
    <iact:actionData xml:id="d6">
      <inkml:trace xmlns:inkml="http://www.w3.org/2003/InkML" xml:id="stk6" contextRef="#ctx0" brushRef="#br1">24118 7407 236 0,'0'0'383'16,"0"0"-234"-5,0 0-53-11,0 0-7 12,0 0-14-11,0 0 10 13,0 0 16-14,13-7-24 13,-10 7 4-12,0 0-15 11,-2 0-28 3,2 7-6-15,-3 10-1 13,0 9-6-13,0 8-18 13,0 4 3-13,0 6-8 15,0 0 1-15,0-7 9 14,0-4-1-13,-3-4 0 16,2-10-4-17,-2-1 1 5,3-8-2 6,-3-1 3 5,3-4-4-16,0-2 3 4,0-3 2 8,0 0-4-9,0 0 2 8,0 0 0-9,0 0 1 9,0 0-1 2,0 3 5-13,3-3 2 13,20 6-6-12,1-6-2 11,8 0 6 3,5 0 2-15,-1 0 0 3,3 0 2 11,7 0-3-11,-6 0 0 8,4 0-2-7,-4 0 4 7,-3 0-4-7,7 0-2 6,-1 0-2-6,9 0 0 6,-4 0-5 4,4 0 1-14,-2 0-1 14,-1 0 0-14,-3 0 8 14,-1 0-7-14,-6 0 8 14,-1 0-9-13,1 0 4 13,-5 0 0-11,3 0-6 7,-3 0 4-7,5 0-4 9,-6 0-1-9,-1 0 6 8,0 0-3 6,-2 0 5-17,1 0-1 1,5 0-4 12,-4 0 2-10,4 0-4 10,0 0 5-12,5 0-4 12,1 0-1-9,3 0 4 10,4 0-5-14,-5 0 7 14,-1 0-3-13,-5 0 1 13,-2 0-3-14,-1 0 0 14,-2 0-2-12,4 0 4 9,-4 0-2-7,-3 0-2 8,4 0 0-9,-1 0 0 12,0 0 0-15,4 0 0 13,-4 0 0-10,2 0 0 11,-3 0 0-14,1 0 0 14,2 0 0-10,-3 0 0 7,2 0 0-11,0 0 0 15,-1 0 0-14,0 1 0 14,1 3 0-15,3-1 0 15,0 0 0-14,3-1 0 13,-1 1 0-14,2 2 0 16,-5-1 0-16,5-1 0 16,2-1 0-16,-2 1 0 14,2-3 0-14,5 2 0 16,6 1 0-16,5 0 0 14,-2 1 0-13,-1-2 0 14,-5-2 0-15,-2 0 0 16,-4 0 0-16,-3 0 0 15,-7 0 0-15,-2 0 0 5,-4 0 0 6,0 0 0 3,-1 0 0-14,-3 0 0 5,-2 0 0 7,1 0 0-9,5 0 0 9,-2 0 0-8,0 0 0 7,-4 0 0-8,-2 0 0 9,-7 0 0-9,-1 3 0 10,3-3 0-10,-4 2 0 11,6-2 0-14,9 0 0 15,-1 0 0-14,-2 4 0 15,-3-4 0-16,-1 2 0 16,-4-2 0-16,-3 0 0 4,-6 0 0 9,0 0 0-11,-4 0 0 16,0 0 0-18,-3 0 0 18,5 0 0-18,-5 0 0 2,0 0 0 13,0 0 0-15,0 0 0 15,0 0 0-15,0 0 0 16,0 0 0-16,0 0 0 15,0 0 0-15,0 0 0 15,2 0 0-15,1-2 0 16,7-36 0-16,1-12 0 17,2-8 0-17,-3 6 0 4,0 10 0 10,-6 10 0-13,-4 12-28 15,0 5-45-16,0 1-55 14,0 3-75-14,-7 11-91 15,-10 0-310-15</inkml:trace>
    </iact:actionData>
  </iact:action>
  <iact:action type="add" startTime="27606">
    <iact:property name="dataType"/>
    <iact:actionData xml:id="d7">
      <inkml:trace xmlns:inkml="http://www.w3.org/2003/InkML" xml:id="stk7" contextRef="#ctx0" brushRef="#br1">23842 7913 483 0,'0'0'245'16,"0"0"-72"-15,0 0-28 11,0 0-47-12,0 0-27 16,0 0-7-16,0 0-4 14,54 3-9-14,-27-3-1 15,7-12 10-15,2-4-5 15,-4-1-14-15,16-7-7 12,0 0 0-10,8-6-7 13,5-7 2-15,9-3 2 16,4-5-2-15,5 1-5 16,2 0 0-17,3-1-4 6,2-2-5 5,-14 6-3-5,0 1-1 6,-12-2-3-12,-3 8-1 17,-2 4-1-17,-1 4-4 5,1 1 6 8,-3 3 2-12,10-4-6 17,5 0 0-18,1-1 2 5,2-1-6 10,-7 6 4-15,4-2 0 17,-10 8 6-16,1 5-3 4,-3 5 2 8,3 1-2-13,-5-2-3 19,5-1-3-19,2-4 3 17,6-4-4-17,4-3 3 4,4-3-3 15,-3-3 2-19,1 1 0 1,-6 5-1 21,-10 1 0-22,1 8 5 6,-7-2-1 7,-3 1 2-13,6 0-7 6,4-2 2 4,4-7-1-4,11-7 1 7,4-1 0-13,-1 0-2 17,-1 6 1-17,-6 2-1 6,-4 2 0 5,-15 9 0-4,2-4-1 7,-5 3 0-14,-2-5 0 6,2 1 1 9,5-3-1-15,5-4 0 19,1-3 0-19,0 2-3 5,-4 4 4 7,-8-3 2-12,-6 7-2 15,-5 2 0-14,-8 2-1 16,-12 3 1-17,-1 5 2 6,-3-1-2 5,-5 1 0-9,-2 2-1 10,1 0 0 3,0 0-1-15,-4 0 0 16,0 0-4-16,0 0-1 3,0 0-3 12,0 0-5-15,-29 0 3 16,-27 0 12-16,-15 0 2 20,-13 0-2-20,-22 5 1 3,-9 7-1 12,-12-5 2-15,-12 3 1 16,7 1-3-16,6-2-2 6,23 1 2 9,22-2-5-15,24 1 4 17,27-4 1-17,9 1-1 7,20-3 1 6,1-3 1-13,0 0 1 19,1 0-1-19,50 0-2 2,21 0-1 13,18 0 0-13,18-3 2 16,0-5 0-18,1-1 1 4,-8 6-1 11,-14 2-3-14,-14-3 3 16,-17 4-1-16,-11 0 2 2,-5 0-1 12,-13 0 0-15,-10 0 1 18,-3 0 2-18,-7 0-2 16,-4 19 1-16,-3 18-2 3,0 10-2 12,0 8 2-14,-25-8 0 15,-1-4 0-16,0-13-2 17,3-8 0-17,2-5-6 6,10-4-22 8,5-6-23-14,0-1-17 19,6 2-30-19,0 3-28 6,0-8-76 9,0 2-143-15</inkml:trace>
    </iact:actionData>
  </iact:action>
  <iact:action type="add" startTime="28866">
    <iact:property name="dataType"/>
    <iact:actionData xml:id="d8">
      <inkml:trace xmlns:inkml="http://www.w3.org/2003/InkML" xml:id="stk8" contextRef="#ctx0" brushRef="#br1">28484 6030 20 0,'0'0'540'19,"0"0"-412"-19,0 0-1 14,0 0-46-14,0 0 1 3,0 0-15 10,0 0 4-11,-221 101-8 14,168-52-15-16,6 1-3 17,17 1-1-17,11 0 3 3,19-4-7 12,0-3-8-14,19-6-15 17,37-12-3-18,15-11-4 17,8-15-4-17,0 0-3 5,-9-15-2 10,-13-32 0-15,-17-11-1 16,-17-12 0-16,-20-9-2 5,-3-5-2 10,0-1-1-15,-40 10-14 18,-7 10-31-18,-14 14-75 3,37 49-106 10,1 2-626-9</inkml:trace>
    </iact:actionData>
  </iact:action>
  <iact:action type="add" startTime="34129">
    <iact:property name="dataType"/>
    <iact:actionData xml:id="d9">
      <inkml:trace xmlns:inkml="http://www.w3.org/2003/InkML" xml:id="stk9" contextRef="#ctx0" brushRef="#br0">21193 9631 576 0,'0'0'205'20,"0"0"-66"-20,0 0-46 15,0 0-24-15,0 0-29 21,0 0-5-21,5 28 15 0,-5-2-10 18,0 4 2-18,0-2-3 2,0 0-6 13,0 0-8-15,0-3-2 20,0-1-5-20,0 3-3 3,11 0 1 12,2 3-3-14,-2-5-3 19,5-3-3-20,0-3 5 0,9 1 2 18,-5-6-6-18,6 2-2 19,5-4-6-19,0 1 6 1,-3-4-5 16,-1-3 1-17,-3 1 0 21,-1-7 0-21,-6 0-1 0,1 0 1 19,0 0-2-19,6 0 1 4,-7 0-2 15,6-9 1-19,0-2-1 3,-5-1 2 15,-1-4-3-18,2-10 2 18,4-2-2-18,0-6 1 2,-5-2 1 16,-1-1-2-18,4-1 2 4,-5-3 0 12,-3 7-2-16,-3 4 2 19,-2 2-3-19,-6-1-1 4,5 4 2 10,-4 0 0-14,3 3-2 17,-2 2 3-17,-4 6 0 18,0 5 1-18,3 7-1 1,-3-5 0 17,0 7 1-18,0 0 0 21,0 0-1-21,0 0-2 0,0 0 0 16,0 0 3-15,-23 0 0 17,-2 12 1-18,-4 8 0 4,2 0-1 10,-2 6 0-13,1-5 0 16,8 3 1-17,1-9-1 5,9 0 1 11,7-7-1-16,3-8 0 5,0 0-2 13,0 0 0-18,0 0-5 17,6-20 7-17,20-5 0 3,-2 0 0 13,0 5 2-16,-1 3 2 22,-6 5-3-22,-1 5 0 0,-6-3-1 20,1 7 1-20,-3-10-1 2,4-1 0 15,-1 0-2-17,-6 3 2 6,2 6-1 9,-7 1 2-14,0 4 1 18,3 0 6-19,0 7 5 4,4 25 5 13,6 9-18-17,2-4 2 5,1-9-2 11,-1-4 3-16,-3-7-3 6,1-5 0 11,-9-3-1-17,1-5-4 7,-5-1-9 8,0 3-19-15,0 1-83 20,-13-7-114-20,-6 4-196 0</inkml:trace>
    </iact:actionData>
  </iact:action>
  <iact:action type="add" startTime="35356">
    <iact:property name="dataType"/>
    <iact:actionData xml:id="d10">
      <inkml:trace xmlns:inkml="http://www.w3.org/2003/InkML" xml:id="stk10" contextRef="#ctx0" brushRef="#br0">20955 9767 381 0,'0'0'118'3,"0"0"-27"15,0 0-20-18,0 0-32 0,0 0 22 20,0 0 33-20,0 0 18 0,13 40 2 17,-10-34-11-17,-2-3-24 17,-1-1-10-17,5 2-18 19,-5-4-18-19,4 0-14 0,0 0-13 18,11 0-4-18,-4-15 3 17,7-15-2-16,2-7-2 0,-1-3 0 16,-2 1 1-17,-1 6-1 18,0 8 3-18,-4 8 1 3,-1 8 1 15,-9 6 4-17,1 3 4 2,1 0-5 15,2 0-4-18,4 0 3 19,-3 0 2-19,14 0 2 1,-1 6 2 16,3 8 4-17,7 3 4 20,-1 3-5-20,2-3-7 2,5 3-5 19,-5 7-2-21,-1 8-1 0,0 6-1 23,-6-1-1-23,-7-3 0 0,-4-10 0 20,-3-10-2-20,-7-12 1 5,0-5-4 13,-3 0-31-18,0-9-35 2,0-24-33 16,0 16-121-18,-3 3-319 21</inkml:trace>
    </iact:actionData>
  </iact:action>
  <iact:action type="add" startTime="38749">
    <iact:property name="dataType"/>
    <iact:actionData xml:id="d11">
      <inkml:trace xmlns:inkml="http://www.w3.org/2003/InkML" xml:id="stk11" contextRef="#ctx0" brushRef="#br0">12737 11176 131 0,'0'0'512'21,"0"0"-308"-21,0 0-68 16,0 0-30-16,0 0-24 0,0 0-37 21,0 0 2-21,9 45 19 2,-9-14-18 18,0 6-14-20,0-3 2 1,0 7-12 21,0-4-2-22,0-1-4 1,0-2-7 16,0-6-5-17,0 0 0 21,0-9-3-21,0-7 0 0,0-6 2 21,0-6 5-21,0 0 6 1,0 0 5 14,0 0-1-14,0 0-4 19,0 0 1-20,0 4 0 3,12-2-7 18,5-2-3-21,2 0-1 0,1 0 3 16,3 0-4-16,2 0 2 21,7 0 1-21,0 0 2 1,4-9 4 17,2-6-2-18,-3 5 3 18,-4-2-2-18,3 7 2 3,-7-3-1 10,-2 4 4-13,3 4-2 24,-1 0-4-23,6-1-3-1,1-3-1 17,5 1-4-17,4-5-2 20,2 3 1-20,8-1-1 0,-9 0 0 23,3 3 3-23,-4 3 3 1,4-2 2 14,-7 2-3-15,-1 0 1 16,-1-4-4-16,0 2-1 3,-2 2-2 11,5 0 2-11,-2-2-2 13,1 2 6-16,1 0-2 16,-5 0-1-16,3 0 5 3,-1 0-5 11,-2 0 1-11,2 0-5 12,4 0 2-15,-1 0-1 18,-1 0 1-17,4 0 0 16,-4 2-2-17,-8-2 0 1,0 2 1 17,-4 2 2-18,1-2-3 16,-2-2 3-15,2 3-3 2,3-3 1 10,3 0 1-10,-6 0-4 15,7 0 2-18,-4 0 0 4,-3 0 0 12,3 0 1-16,-8 0-1 16,5 0 0-16,-3 0 1 20,-5 0 1-20,2 0 3 0,-1 0 0 19,-2 0 1-19,6 0-2 3,0 0-2 9,-3 0-1-8,5 0-1 11,1 0 0-15,-2 0 2 15,1 0 0-15,1 0-2 16,-1 0 2-16,5 0-2 25,-3 0 1-25,4 0-1 0,-1 0 1 4,0 0 0 11,1 0-1-15,-1 0 2 16,-3 0-2-16,1 0 2 15,-2 0-2-15,1 0 0 17,1 0 1-17,2 0-1 4,0 0 0 10,2 0 0-11,-3 0 0 10,1 0 1-13,-2 0 0 16,-4 0-1-16,7 0 1 20,-7 0-1-20,2 2 1 1,-1 4 0 19,4 1-1-20,-3 1 1 3,3 1 0 12,4-2 0-14,-9-4-1 16,4 0 0-17,-2-1 0 20,-2-2 0-20,4 0 1 0,5 0 0 18,-4 0-1-17,4 0 1 2,-4 0-1 13,6 0 1-16,-5 0-1 16,0 0 1-16,4 0-1 15,-10 0 0-15,1 0 1 15,-2 0 0-15,-7 0 0 15,1 3-1-15,-4 0 1 19,0 3-1-19,0-3 0 0,0 3 3 16,-5-4-2-16,2 0-2 15,0 5 1-14,-2-7 0 14,-1 2 0-15,-3 1 0 17,-1 0 0-17,-3-3 4 18,-3 0-8-17,0 0 5 2,0 0-1 9,0 0 1-12,3 0-1 14,-3 0-2-14,4 0 2 14,-4 0 0-12,0 0 0 11,0 0 0 2,0 0-3-15,0 0 2 2,0-8-2 11,0-18 2-10,3-4 0 8,-2-4 1-8,2 3 0 9,3 0 1-8,0 8-1 8,-5 6-2-8,2 7 2 7,1-2 0-7,-1 9-8 9,-3 1-22-12,0 2-49 13,0 0-55-14,0 0-84 13,-10 0-73-11,6 0-581 11</inkml:trace>
    </iact:actionData>
  </iact:action>
  <iact:action type="add" startTime="42951">
    <iact:property name="dataType"/>
    <iact:actionData xml:id="d12">
      <inkml:trace xmlns:inkml="http://www.w3.org/2003/InkML" xml:id="stk12" contextRef="#ctx0" brushRef="#br0">15118 11435 413 0,'0'0'294'20,"0"0"-81"-20,0 0-99 19,0 0-38-19,0 0-16 0,0 0-4 23,26-11 14-23,-25 27 1 1,-1 13-37 22,3 4 0-23,1 3-5 0,-1 9-9 2,2 6-3 18,-4 3-4-20,6 4-4 25,-1-4-1-25,-4-1 0 1,3-8 2-1,-2-10-2 30,0-8 3-29,-1-10 1-1,1-9 0 0,1-2-3 22,-4 2-4-22,0-2-3 0,0-3-2 20,0 1 0-19,0-4-1 1,0 0-1 17,0 0-6-19,0 0 0 3,-4-4 7 14,-20-16 1-17,0-5-2 25,-5 3-3-25,5-1-4 0,1 1 4 4,2-5 0 17,2 7-3-21,-2-4 3 0,5 7-1 24,5 6 4-24,5 9-2 0,3-1 2 5,-1 3 2 16,4 0 2-21,0 0 4 4,0 0 6 18,0 5 13-22,4 20-9 0,12 9-3 22,4 3 4-22,1 0-1 0,-2 1 4 23,2-1 1-23,-2 0-1 0,1-3 0 6,4-1-3 14,-7-5 0-20,-1-5 1 6,1-6-1 14,-9-6 7-20,-1-5-5 0,-1-6 1 23,1 0-6-23,2 0-9 0,5-10-4 24,6-16 0-24,-1-9 2 0,-4 1-2 26,-1 4 0-26,-2 2-1 0,-2 5 0 1,-3 6-2 22,-4 8-2-23,1 7-19 1,1 2-57 22,-5 0-113-23,0 2-88 0</inkml:trace>
    </iact:actionData>
  </iact:action>
  <iact:action type="add" startTime="44510">
    <iact:property name="dataType"/>
    <iact:actionData xml:id="d13">
      <inkml:trace xmlns:inkml="http://www.w3.org/2003/InkML" xml:id="stk13" contextRef="#ctx0" brushRef="#br0">18431 11272 340 0,'0'0'253'20,"0"0"-50"-20,0 0-60 18,0 0-51-18,0 0-3 0,0 0 1 20,0 0-28-20,0-15 2 1,0 19-13 18,0 21-14-19,3 2-1 21,0 3-11-21,-2-3-7 0,2 1-1 21,2-6-5-21,-1-5 3 0,0 0-8 20,-1-2 3-20,2-8-4 21,-1-1-1-21,0-6 5 0,6 0 0 22,4 0 4-22,3 0-5 0,3 0 2 22,8 0 1-21,-1 0 1-1,5 0 4 21,4 0-2-21,2 0 1 1,4 0-1 22,0 0 2-23,9 0 2 0,-2 0-3 25,2 0-1-25,3 0-5 0,2 0-2 3,4 0 0 16,-1 0-5-18,-3 0 2 0,1 0 2 19,-2 0 0-20,-1 0 4 3,-6 0 0 17,4 0-4-20,-7 0-4 3,7 0 2 16,-1 0-3-19,-2 0 0 3,9 0-1 17,-4 0-1-20,5 0 0 1,-1 0 0 19,-2 0 1-20,1 0-1 22,-3-2 1-22,-4-2 2 0,-2 2-1 23,4-1 1-23,-4-3-2 0,9 2-1 22,-1-3 1-22,1 2 0 0,-4 1 0 6,4 1 2 16,1 1-1-22,1 2-1 0,5 0-1 22,-6 0 3-22,6 0-3 0,-5 0 1 22,1 0 3-22,-2 0-4 0,-2 0 1 23,4 0-1-23,1 0 0 0,-9 0 1 22,3 0-1-22,1 0 0 1,1 0 0 21,4 0 1-22,-2 0-1 0,-2 0 1 23,-2 0-1-23,1 0 1 0,-2 0-1 25,-6 0 1-25,4 0-1 0,-6 0-2 3,5 0 2 21,-4 0 3-24,3 0-3 0,-3 0-1 23,0 0 0-23,3 0 1 0,-7 0-1 25,-6 0 1-25,0 0-1 0,-6 0 0 26,2 0 0-26,-3 0-1 0,-1 0 2 0,-4 0 0 22,-6 0 0-21,-2 2 2-1,-5 1-2 31,2 4 0-31,-3-5 1 0,-4 1-1 0,-3-3 1 24,-4 4 0-24,3-4-1 0,-3 0 0 24,0 0 0-24,3 0-2 0,0 0-1 2,7-16-6 24,3-21 7-26,-1-10 2 0,1 5-1 23,-6 5 1-22,-3 10-4-1,-4 7-11 6,0 10-40 12,0 3-62-18,-11 7-54 4,-11 0-31 18,-1 0-60-22</inkml:trace>
    </iact:actionData>
  </iact:action>
  <iact:action type="add" startTime="45940">
    <iact:property name="dataType"/>
    <iact:actionData xml:id="d14">
      <inkml:trace xmlns:inkml="http://www.w3.org/2003/InkML" xml:id="stk14" contextRef="#ctx0" brushRef="#br0">21242 11502 367 0,'0'0'138'4,"0"0"-14"19,0 0-23-23,0 0-17 0,0 0-14 0,0 0 12 26,0 0 7-26,30-41-1 1,-25 41-13 0,0 32-35 21,-2 13-22-22,2 4 11 0,-2 3 0 23,-3 2-6-22,0-1-5-1,0 6-3 21,0 4 0-21,0 2-1 1,0-7 0 22,0-10-3-23,0-11-5 0,0-15-4 22,0-7-1-22,0-10 2 0,0-5-3 25,0 0-2-25,0 0 2 0,0 0-10 27,-8-5 5-27,-8-27 5 0,-4-7 1 0,-5-1-1 26,-6 1-2-26,0 9 2 0,5 6-6 6,1 8 3 15,7 4 0-21,0 7 1 0,11 2-1 27,0-1-1-27,4 4-1 0,3 0-1 4,0 0 2 18,0 0 4-22,0 0 1 0,0 0 4 26,0 7 4-26,0 13 1 0,0 2 3 4,10 3 2 15,6 6 1-19,-2 7-4 4,1-3-3 18,1-1 3-22,-3-6 2 0,0-9-5 25,-3-7 2-25,-3-1 2 0,6-4 7 5,8 0-3 17,2 3 1-22,6-5 1 0,6-5-2 7,-2 0-8 17,3 0 5-23,0 0-6-1,2-22-4 22,-3-16-2-22,-3-6-2 0,-2-7 2 21,-1 0-2-21,-11 7-1 0,0 7 1 27,1 12-1-27,-9 8 0 0,-2 8-1 5,-3 9-25 17,-5 0-66-22,0 0-44 0,0 0-118 24,0 20-515-24</inkml:trace>
    </iact:actionData>
  </iact:action>
  <iact:action type="add" startTime="48854">
    <iact:property name="dataType"/>
    <iact:actionData xml:id="d15">
      <inkml:trace xmlns:inkml="http://www.w3.org/2003/InkML" xml:id="stk15" contextRef="#ctx0" brushRef="#br1">20205 11588 400 0,'0'0'209'24,"0"0"-47"-23,0 0-1-1,0 0-54 23,0 0-29-23,0 0-16 0,0 0-14 22,-94-15-7-22,71 12-1 0,-5 3-2 27,-1 0-1-27,-2 0 1 0,-9 0-8 0,0 5-10 23,-7 8-8-23,1 2-1 0,-5 2-3 21,2 0-4-21,6 2 0 0,-2 7-4 25,1-1 5-25,4 6 2 0,0 2 5 5,3 4-1 17,1 4-1-22,2-4-3 0,7 3-1 26,-1-1-2-25,1 4 0-1,2 1 2 5,5 8 2 19,-6-2 0-24,5 3 0 0,-1 3 0 6,4-5-3 17,-6 3 1-22,11-3-3-1,-3 1 4 5,8 8 0 21,-1 4 1-26,2 4-1 0,4-6 0 6,1-9 4 17,-2-9-2-23,4-10-2 0,0-2 5 28,0-7-10-28,0-3 5 0,16 7 1 0,20 1-1 27,16 5 1-27,-2 1-4 0,9 9 3 3,-2 0-1 20,-1-1-1-23,4 2-2 0,-5-9 9 22,3-4-9-22,6-6 2 0,-5-4-5 21,-2 1 0-21,2-5 1 0,-3-2 0 22,-2 5 0-22,-2-3-1 4,0-5 5 16,-1 3-2-19,3-5 2-1,5-4-2 27,2-3-3-27,9-1 2 0,-4-2 0 4,0 1-2 15,-7 3 1-19,-5-1 2 1,-6 1-2 17,4 3 4-18,-6-5 1 17,-4 6 4-17,5-7-7 4,5-3-3 10,1 0 1-14,8 0-2 17,6 0 1-17,-2 0 0 17,-3-15 2-17,-5-2-2 3,-11 3 0 13,5-3 2-15,-10 1-2 16,-1-2 0-17,-3-1 1 4,2 2-1 11,-2-5 1-15,0-3-4 17,0 3 3-17,1-4 0 18,-3 3 3-18,0 1-3 4,-5-4 0 11,-1 4-2-15,-4-9 1 17,-2 0 1-17,0 0-1 5,-6-2 1 9,7 4-2-13,-8-4 2 17,1 1 1-18,2 0-1 4,1 0 0 11,-3 8 3-15,-1-2-3 19,-1-3 0-19,-6-8-2 4,-9 2 0 11,0-11 0-15,0-6 1 17,0-2 1-17,0-6 0 17,0 4 0-17,-13 6 0 3,-1-1 0 17,0 6 0-20,-2-2 0 5,-4 2-3 10,-1 2 3-15,3-2 0 5,0 5 1 10,8 1-1-15,-3 0 0 21,0 3 0-21,1 2 0 4,-4 6 0 11,1 2 0-15,-1 4-1 6,-5 0 0 9,-3-3 1-15,-2 1 0 6,-9-1 1 7,0 0-1-7,0 1 0 9,5-3 0-15,-7 0 0 7,4-1 0 11,-7 5 0-17,-1 1 0-1,0-1 0 20,-4 3 1-19,5-1-1 4,4-3 2 9,-2 5-1-14,8-1-1 6,-10 1 0 8,4 1 1-14,-9 5-1 20,-7 1 1-20,-7 6 4 5,-4 4-4 10,-8 2 4-15,-4 0-1 17,-3 0 8-17,2 0 4 4,5 0 0 10,6 15-4-14,0-2-6 16,11-5 0-16,-4-5-5 18,12-3 0-18,2 0-1 18,14 0 0-18,4 0-1 0,11 0-1 16,4 0-1-16,9 0-17 18,2 0-30-18,0 40-48 18,0-12-102-18,0 19-167 0</inkml:trace>
    </iact:actionData>
  </iact:action>
  <iact:action type="add" startTime="51011">
    <iact:property name="dataType"/>
    <iact:actionData xml:id="d16">
      <inkml:trace xmlns:inkml="http://www.w3.org/2003/InkML" xml:id="stk16" contextRef="#ctx0" brushRef="#br1">22009 12902 478 0,'0'0'222'3,"0"0"-81"15,0 0-92-18,0 0-17 0,0 0-9 20,0 0 6-20,0 0 31 0,-21 0 41 16,21 0 12-16,0 13 16 20,24 9-63-20,9 8-7 0,10 0 13 21,18 2-14-21,15 2-18 2,9 1-13 23,12-1-1-25,13-1-7 0,12 1 6 5,12-2 6 12,13-5-11-17,6 5 6 25,5-2 2-25,-2 9-3 0,-8 0 0 5,9 4-5 15,-5-1-2-20,0-5-6 0,-3-5-3 26,3-8-5-26,9-8 2 0,0 0-2 4,3-6-4 12,-10 5 0-16,-6-2 0 21,-3 1 0-21,-5 3 2 0,-8-4-2 22,-7 2 3-21,-12-3 2 0,-5-7-3 18,1-3 2-18,0-2-3 5,4 0 2 16,3 0-2-22,3 0-1 0,7 6 3 26,1 5 0-26,1 2 0 0,2-3 1 0,-2 2 3 26,-2-2-7-25,-6-1-1-1,-8-3 0 4,1-1 1 18,-1-2-3-22,7-3 0 0,-5 0 3 26,11 0 0-25,1 0 0-1,-3 0 1 3,2-20-2 19,-6-7-1-22,-6-5 2 0,-2 7-1 24,-9 0 2-24,-5 5 1 0,0 9 0 6,-3 2-1 16,-1 9 0-22,1-2 0 1,-4 2 1 23,4 0-4-24,2-2-1 0,-12-5 3 24,0-9-11-24,-10-5 2 0,-7 0 2 27,-8-6 0-27,-10 0 0 0,-12-4-3 0,-1 0 5 24,-13 4-2-24,3-5-1 0,-3 4-1 5,-2 0 3 17,2 3 2-21,-3 7 0-1,3 5 4 25,-5 2 0-25,-2 4 1 0,0 2 1 5,-8 2 2 17,5 1-3-22,-2 2 8 3,-4 0-7 20,6-3-2-23,0 0-4 0,3-2 0 25,-2-1 0-25,4 0 2 1,-7 1-1 2,-2-1-1 20,-6 0 0-23,1 6 0 0,-4 0 2 5,0 0 1 15,0-3-2-20,0-5-1 2,-32-6 4 18,-11-3 1-20,-6 0 1 3,-8 0-1 20,2 9 1-23,-2 6 0 0,-6 2-1 31,-3 0 1-31,-2 0 2 0,0 0-4 0,-1 0 1 26,5-3-1-26,16-3 0 0,13 2-3 4,13 2 2 20,9 2 1-24,10 0 0 0,1 0 2 28,2 0 3-27,0 0-3-1,0 0 2 0,0 0 0 28,27 0-2-28,22 0 0 0,18 2-4 0,6 11 1 25,-1-5-2-25,5 1 2 0,-2-4-3 24,-4-2 3-24,0 2 1 1,-1 4 0 3,-12-4 2 20,-9 0-1-24,-13 1 3 0,-10-6-3 5,-14 3-1 18,-2-3 1-23,-4 3 1 0,-5-3-2 28,5 3-2-28,-6-1 1 0,0 7-3 1,0 17 0 24,-20 13 4-25,-26 14 0 0,-7 9 3 4,-2-6-2 20,12-2 2-24,9-7-3 0,7-7 3 30,7-9-1-29,4-8 0-1,3-4-1 0,8-8 0 6,2 0 0 17,3-3-1-23,0 1 0 0,0-3-1 7,0-4-1 16,0-2-11-23,-2 0-29 0,-12 0-75 27,-13-36-118-27,7 10-21 0,2 2-6 3</inkml:trace>
    </iact:actionData>
  </iact:action>
  <iact:action type="add" startTime="55098">
    <iact:property name="dataType"/>
    <iact:actionData xml:id="d17">
      <inkml:trace xmlns:inkml="http://www.w3.org/2003/InkML" xml:id="stk17" contextRef="#ctx0" brushRef="#br2">26995 14016 734 0,'0'0'130'26,"0"0"-48"-26,0 0-2 0,0 0-9 26,0 0-18-26,0 0-5 0,0 0-5 0,-478 68 4 23,360-62 2-23,-11 3 0 0,-8 2-3 25,-4 3 0-24,-3 6-2-1,-3 2 4 1,-7 3 4 23,9-1-13-23,-3-3-9-1,-4-4-3 26,-6-5 3-26,-10-4-3 0,-6-8 2 5,-2 0-3 19,0 0-7-24,-1 4 3 1,4 1 0 2,8 3-4 20,6-1 2-23,5 3-8 0,6-8 3 26,0-2-4-26,5 0-2 0,5 0 1 27,9 0-3-27,7 0 3 0,12-5-1 0,-4-2 4 26,9 2 2-25,-4 3-10-1,8-4-5 3,-2 1 0 24,6-1 0-27,-7 0 0 0,-1-1 0 4,-2-3 0 22,-2 3 0-26,2 0 0 0,0 4 0 4,8 0 0 20,4-2 0-24,-3 3 0 0,4-5 0 27,-4-6 0-27,-1-7 0 0,-1-12 0 0,0-3 0 30,0-1 0-30,7 1 0 0,2 6 0 0,2 14 0 30,5 6 0-30,-5 9 0 0,-11 0 0 0,-11 0 0 12,-6 4 0 15,-5 15 0-27,-4-2 0 1,3-4 0-1,-9 4 0 28,-4-2 0-28,2 5 0 0,0 1 0 0,16-4 0 31,18 3 0-31,7-9 0 0,22-3 0 0,22-1 0 30,11-7 0-30,15 0 0 0,19 0 0 0,1 0 0 29,3 0 0-29,0 0 0 0,0 0 0 0,0 0 0 25,0 0 0-25,0 2 0 0,0-2 0 27,0 0 0-27,-3 6 0 0,-3 8 0 0,2 8 0 27,1 15 0-27,3 8 0 1,0 6 0 3,0 14 0 19,0 4 0-23,13 16 0 0,1 10 0 4,-2 18 0 19,-3 18 0-23,-5 19 0 0,-4 7 0 30,0 2 0-30,0 4 0 0,0-2 0 0,0-1 0 26,0 1 0-26,0-9 0 0,-4-12 0 4,-8-16 0 24,-1-18 0-28,6-24 0 0,-2-20 0 2,9-18 0 23,0-12 0-25,0-2 0 0,0-10 0 32,0-3 0-30,0 0 0-2,12 0 0 0,-4-4 0 0,1 4 0 26,1-5 0-26,6 8 0 0,-1-7 0 29,8 4 0-29,7-5 0 0,12 2 0 0,11-3 0 32,16 4 0-32,11-8 0 0,16-5 0 0,20-2 0 5,20 0 0 20,9 0 0-25,21-9 0 0,19-4 0 4,3 5 0 23,9 3 0-27,3 5 0 0,-3 0 0 4,-1 0 0 22,-3 0 0-26,-12 0 0 1,0 0 0 0,0 0 0 32,2 0 0-33,-5 0 0 0,6 0 0 0,0 0 0 27,-7 0 0-26,2 0 0-1,-13 0 0 0,-9 0 0 28,-2 0 0-28,0 0 0 0,-6 0 0 1,1 9 0 24,-3-1 0-25,-3 1 0 0,1-2 0 27,1-1 0-26,-5-2 0-1,0-4 0 1,-1 0 0 27,-8 0 0-28,4 0 0 0,-2 0 0 3,5 0 0 23,-10 0 0-25,4 0 0-1,-12 0 0 4,-10 0 0 19,2 7 0-23,-3-7 0 0,1 6 0 30,-3-4 0-30,-5-2 0 0,-6 0 0 0,0 0 0 28,-10 0 0-28,0 0 0 0,0-2 0 0,-3-4 0 25,-2 6 0-25,3 0 0 0,-11 0 0 27,0 0 0-27,-10 0 0 0,2 0 0 0,-9 0 0 26,-8 0 0-26,-4 0 0 0,-9 0 0 4,1 0 0 20,-3-5 0-24,6-1 0 0,-7 6 0 28,3-4 0-28,-5 4 0 0,-10 0 0 0,-8 0 0 30,-10 0 0-30,0 0 0 0,-3 0 0 0,0 0 0 26,0-2 0-26,0-1 0 0,2-10 0 4,9-16-10 21,-4-15 2-25,6-13 6 0,-2 1-5 30,-4-6 5-30,-1 6 0 0,-2-6-6 0,2 0 1 4,-6-14 1 21,0-5-5-25,0-9 2 0,-6-11 1 29,-14 2 1-28,-1-4-1-1,1 4 6 0,4 3 0 28,5 2-1-28,-1 0-1 0,8-5 1 1,-4-2 0 36,0 0 3-37,5 0 0 0,-4 8 1 0,2 6-1 0,5 11 0 32,0 9 0-32,0-2 0 0,0-6 1 0,0-3-1 44,0-3 1-44,0 6-4 0,7 1 4 0,-2 9-1 0,-5 15 1 0,0 7-1 30,0 11-2-30,0 0 1 0,0 3 1 1,0-1 0 32,0 3-1-33,0-5 1 0,0 9-1 0,0 9 2 27,0 4-1-27,0 7 1 16,0 3 0-16,0-4 0 26,0 4 0-26,0 0 1 0,0 0-2 0,0-3-2 1,0-7-1-1,0-5-1 30,0 2 4-30,0 1-9 0,0 8-11 0,0 4-4 29,0 0-8-28,0 0-20-1,0 0-17 0,0 0-22 33,-28 0-30-33,-21 44-81 0,21-20-25 0,4 8-418 4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02T23:30:15.24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act:action type="add" startTime="16819">
    <iact:property name="dataType"/>
    <iact:actionData xml:id="d0">
      <inkml:trace xmlns:inkml="http://www.w3.org/2003/InkML" xml:id="stk0" contextRef="#ctx0" brushRef="#br0">5797 11075 534 0,'4'-6'302'9,"-4"6"-119"-4,0 0-28 3,0 0-39-1,0 0-35 2,0 0-22-4,0 0-13 3,-1 0-2 0,-25 0-1 0,-7 0-7-2,-11 8 17 3,1 1-18-2,-5-1-7 1,4 1-11-2,1-1 3 2,4-3-3 0,-2 3-4 1,2-6-1-4,-2 0 6 3,-2 3-4 0,2 1-1 0,-2 3 0 1,-7-1 0-3,10-1-1 2,5 1-6 0,-3-3 1-2,4 4-3 2,-3-1-2 0,8-3 0 0,-2-2-1-2,3 1 0 3,-5-1 2-2,5-3-3 1,-1 2 0-2,2-2 0 1,3 2 1 2,0-2-2 1,-5 3 2-6,3 0-2 5,-3 4 1-2,1-5 0 1,-1 3-1-1,2 1 0 0,-1 0 0 2,3-1 0-2,1 1 0 0,-4 1-1 1,1 3 1-1,1 0-2 1,-2-3 1-2,1-2-5 3,-2 3-1-2,1-1-3 1,5-5-1 0,5 4-2 0,2-6-5-2,-4 0 3 2,9 0-4-2,-1 0 6 2,2 2-1 0,4 2 11 0,-1-4 2-2,4 3 2 2,0-3-1 0,-1 0 2 0,-2 5-2-2,4 0 2 2,-9 10-1 0,6 1 5 0,-2 7-3-2,-2 2 2 4,2 5-3-4,3 5 0 2,-5-2-1-2,8 5 1 2,-2 3 0 0,-4 4 0 0,2 6 0-2,4 5-1 2,-5 2 1 0,-1 8 0 0,1-4-1 0,2 5 1 0,1-5-2-2,3-3 3 2,-2-6 0 0,2-2-2-2,0-1-1 2,0 1 1 0,0 4 4-2,0 6-2 2,0 3-2 0,0-2 1 0,0 2 0-2,0-3-1 1,0-1 0 2,0-1 0-1,0 0 0-2,0-3 0 2,0 5 0 0,-3-4 0 0,0 1 0-2,-2-3 1 2,3-5 0 1,-4-2 0-2,2 0-1 1,4-7 1-2,0 2 1 2,0-3-2 1,0 1 0-4,-6 0 0 3,3 0-1 0,-1-5 0 0,1-12 2-2,3-11-2 2,0-8 0 1,0-5 1-2,0 0 0-1,0 0 1 2,0 3 0 0,0 4 0 0,0 6 0-1,0 1 0 0,0 3-1 1,0-7 0 0,0 2 1-2,0-3-1 2,0 2 1 0,0-5-1 0,3 0 0-2,1-6-1 2,-1 3 1 0,0-1-3 0,4-2-1-2,1 6 4 2,8 0 0 0,4-3-2 0,0 2 1-2,9-5-2 2,2 0 1 0,6 0 1 0,2 0 1-1,2 0 0 0,0 0 4 1,-2 0-2 2,6 0 0-6,3 0-1 4,-1 0 1 0,10 0 1 0,4 0-3-2,-5 0 2 2,-1 0-2 0,-5-3 1 0,-7-2 0-3,1-1-2 4,-7 0-1-2,0 4 2 1,-3 2-1-1,-5 0 1 0,3 0 3 1,0 0-1 0,0 0-1-1,-3 0-1 0,7 0 3 1,-13 0-3 0,6 0 3 0,-5 0-2-2,0 0 3 3,4 0-1-2,4 0 0-1,-5 0 2 3,7 0-2-2,-1 0 0 2,-3-3 1-3,4-1-2 1,-4 2-1 2,-4-2 1-1,-3 4-1-2,-7 0-1 2,-4 0 2 0,-3 0-1-1,2 0 2 0,-2 0-1 2,-2 0 1-3,3 0 0 3,-2 0-2-3,-3 0-1 1,-5 0 2 2,2 0 1-1,-2 0-2-2,9 0-1 2,-2 0 0 0,6 0 0 1,0 0 0-5,-3 0 0 4,-6 0 2 1,4 0-4-1,-8 0 0-2,4 0 2 2,-3 0-1 0,7 0 4-1,0 0-6 0,5 0 4 3,-2 0-2-4,0 0 2 2,-5 0-1-2,1 0 1 2,-4 0-1-1,0 0 0 2,-2 0-2-4,8-7-4 4,-5-16-1-1,2-8 6 1,-1-3-3-5,-5-4 4 4,0-5 0 0,0-2-2 1,0-5 3-4,0-9-1 3,0-8 0 1,0-14 0-2,0 0 0 3,0-2 0-5,0 2-1 3,0-5 2 0,0 0-2-2,0 4 2 1,0 6-1 2,0 9 0-1,0 8-1-3,0 2 1 4,-5 4 1-1,2-5-1 0,0-5-2-3,2-5 2 4,-2 4 0-1,3 5 0 0,0 8 0-2,0 10 0 1,0 7 1 4,0 5-1-2,0 4 0-3,7 0 1-1,6-9-1 26,-2-1 0-30,2-12-1-1,-6-11 1 0,2-4 0 6,-8-3-1 2,2 1 0-2,-3 10 1 3,0 9 0-2,0 11 0 2,0 9 1-4,0 3-2 3,0-3 1 0,0-6 0 3,0 0 1-8,0-3 0 6,0 0-2-2,0 11 3-1,-3 8-5 3,2 8 3-1,1 7-1-1,0 0 2 1,0 0-1-2,0 0 0 2,0 0 0 0,0 0-16 1,0 0-78-4,0 12-80 3,4-2-126 0,12-10-708 1</inkml:trace>
    </iact:actionData>
  </iact:action>
  <iact:action type="add" startTime="19713">
    <iact:property name="dataType"/>
    <iact:actionData xml:id="d1">
      <inkml:trace xmlns:inkml="http://www.w3.org/2003/InkML" xml:id="stk1" contextRef="#ctx0" brushRef="#br0">14241 11227 299 0,'0'0'150'8,"0"0"-15"-3,0 0 13 5,0 0-39-4,0 0-35 2,0 0-21-2,23 8 10 2,-23-8 4 0,0 0 7-2,0 3-12 2,0 5 0 1,-26-2-8-2,-15-1-18-1,-10-5-24 2,-4 0-4 2,0 0-1-3,-4 0 2-2,8 0 2 3,3 0-1 0,-4 0 7 2,9 0 3-5,2 0-6 3,5 0-4 0,-2 0-1 0,8 0-2-2,-7 0 4 3,5 0 9-2,1 0-6-1,-6 0 5 2,1 0-8 2,-2 0-7-4,5 0 1 2,-3 0-4-3,8 0 4 6,2 0-1-5,3 0-1 2,-2 0-3-1,2 0 6 2,-3 5 4-3,6 5 1 2,-3-5 1-1,5 0-8 1,-5-5-2-1,0 0-1 1,-5 0 0 0,-5 0-1 0,1-5-5-3,5-10 5 3,6 8 1 0,1 1-1-1,3 6 1 0,-2 0 0 1,-5 0-1 1,4 0 3-3,3 0-2 2,7 0-1 0,1 0-2-1,8 0 0-1,1 0-2 4,0 0 3-3,0 0 1 1,0 0 0-2,0 0 2 2,0 6 0 0,0 16-2-2,0 3 0 2,0-1 5 0,0-6-5 0,0-1 1-3,0 0-1 4,0 10 0-1,0 8-1 0,0 11 1-2,0 6 0 3,0 8 3 0,0 7-3-3,0-1 0 0,0 3 2 2,0-1-2 0,0-3 1 0,0 1 1-3,0-1-2 3,0 2 2 1,0 16 4-1,0-2 0 0,0 2 0 0,0 2 3-2,0-8-5 1,0-5 1-1,-3-5-4 5,-2-2 0-5,2-3 0 2,0 2 0-2,3 3 0 4,0 7 0-5,0-3 1 5,0-4 0-3,0-7 2 1,0-6-4-2,0 0 2 2,0 1-2 0,0-8 0-1,0-8 3 0,0-2-3 1,-2-6 1 0,2-3-1-2,0 0 2 1,0-6-2 1,0-3 0 1,0-4 0-4,0 0 0 4,0-5 1-1,0 4 0 0,0 6-1-2,0 0 0 1,0 0 0 2,0-10-3-1,0-1 2-3,0-3 1 4,0-4-1-2,0 6-2 0,0 4 3 1,0 7 3 0,0 1-3 0,0 3-3-2,0-6 0 1,5 0 3 4,-2-6 0-5,5-5 0-1,-7-3 1 3,2-3-3 1,8 0 0-1,1 0-3-2,10 0 1 3,10 0 3-2,1 0 0 1,6 0 1-3,2 0 5 6,2 0-4-6,5 0-1 4,4-6 3-3,-4-3-2 4,6 1-1-4,-8 4 2 1,3 1 4 2,-4 3-1-1,-6 0 1-3,-1 0-3 4,-7 0 3-2,2-5-5 2,-1 3-1-3,6-1 1 1,-5 0-1 2,5 3 0-3,-2 0 4 2,-3 0-3 0,-5 0-1 0,-2 0 5-3,-2 0-2 4,1 0 2-1,-2 0-4 0,5 0 1-2,1 0-2 2,-2 0 1 0,1 6 0-1,2-1 0 0,-4-3 0 1,3 5 0 0,-7-7 1-2,-2 3-1 1,9-3 1 4,-1 0-2-5,2 0 0 0,4 0-1 2,-14 0 1 0,-1 0 0-2,-8 0 0 4,1 0-1-4,-3 0 3 1,-3 0-3 0,4 0 2 1,-3 0 0 1,5 0-1-3,-4 0 1 3,1 0-1-3,1 0 0 4,-3 0-1-5,-4 0-1 3,-3 0 1 0,0 0-2 1,3 0 1-4,1-7-2 3,1-6 2 1,4-4-1-1,-2 3 3-3,-3-9 0 2,8 3 1 3,-9-4-2-2,-3-8 0-2,0-8 0 2,0-4-3 0,0-10 2-2,-15-3 1 2,2-5 1 0,1-2 0 0,8 6 0-2,1 0 0 2,3-2 1 0,0 1-2-1,0 2 2 0,0 5-1 1,0 1 0 0,0 6 0-1,0-5 1 1,0-10-2-1,0-4 1 1,0-15 0-2,0-5 0 1,0 0 0 2,-3-4-1-1,-2 13 1-2,3 7-1 2,-1 12 2 2,0 9-1-4,3 1 0 0,0-2 0 2,0-4 0 0,0-4-1 0,0-5 0-2,0-4 2 4,0-2-2-4,0 15-1 0,0 12 2 2,0 18-2 2,0 7 2-4,0 4 0 3,0-3 0-5,0-2 0 8,0-4 2-7,0-2-4 3,16-4 4 0,-4-2 0 0,-1-4-2-2,2 0 0 2,-5-8 0 0,-4-1 0-2,-4 8-1 2,0 9 0 0,0 7 0-1,0 9 1 0,0 8 0 1,0 0-2 0,0 0-1 0,0 0-16-2,0 0-32 1,-25 0-55 2,-1 0-42-1,16 0-52-3,3 0-136 4</inkml:trace>
    </iact:actionData>
  </iact:action>
  <iact:action type="add" startTime="22479">
    <iact:property name="dataType"/>
    <iact:actionData xml:id="d2">
      <inkml:trace xmlns:inkml="http://www.w3.org/2003/InkML" xml:id="stk2" contextRef="#ctx0" brushRef="#br0">23016 11181 524 0,'0'0'323'8,"0"0"-161"-1,0 0-69 0,0 0-33 0,0 0-26 1,0 0-2 0,17-13-7 1,-21 13 32-4,-19 0 4 3,-3 0-17 0,-2 0-6-2,-8 0-4 2,3 0-5 0,-2 0 0 0,-1-8-6 0,-3 2-12-1,5-2-4 1,-1-1-1-1,5 3 4-1,2 6 3 2,-3 0 11 0,0 0 2 0,-5 0-2 0,5 0 0 1,-2 0-15-3,-2 0-2 2,-7 0-5 0,2 0 0-2,-4-3 0 2,11-1-1 0,-3-6 1-2,2 7-2 2,7 1 0 0,-4 2 0 2,-5 0-1-5,3 0 1 3,-11 0 3-1,4 7 0 0,-8 8 1 0,3 0-2 1,4-1 0 0,1-6-1 0,1 4 0-2,1-2-1 4,0 1 0-1,-2-2 0-4,6 2 0 4,-2 0-2-4,-3-1 2 3,1 0-1-1,-1-5 0 1,9-1 0-1,5 1 0 0,3-5 1 2,3 3-1-1,1-3 2-2,0 5-2 2,-2 0 2 0,1 2-2-2,5-2-1 1,-5 0 2 2,6-1-10-1,1 5 1-1,-1-1 1-1,7 1 7 3,-4 8 1-2,3-2 3 3,2 5 0-5,-3 0-2 3,8 2-1 0,-3 7 1-2,3 8 0 2,0 7-1 0,0 14 2 0,0 8-2-2,0 3 0 2,0 10 3 0,0 3-3 0,0-3 3-3,0 0-2 5,0-7 0-3,9 9 0 1,-2 5-1 0,3 7 3-2,0-1-3 2,-1-1 3-1,2-9-2-1,1-1-1 3,0-10 1-2,-7 1 1 2,0-3-2-3,-2 0 0 2,-3 6 0 1,0 6 0-2,0 1 0-1,0-11 2 4,0-13 1-5,0-18 2 4,0-10-2-2,0-5 0 0,0 2-1 1,0-6-1 0,0-1-1-2,0 1 0 2,0 3 0 0,0 1-1 0,0-3 2-2,0 1-2 2,0-9-1 0,0-4 1 0,0-8 1-3,0-2 0 4,0 3 3-1,0-3-3-1,0 2 2 0,0 1 0 3,0 2-1-4,0-1-1 2,0 1-1-1,0 1-3 0,7-4 0 1,16 3 2 0,8-1 0-2,9-1 2 2,4 2 1 0,5-2 4 2,0-1-3-6,-4 4 2 4,4-2-2 0,-5-1 1 0,-1-3-3-2,1 0 1 1,2 0-1 2,6 0 0-1,1 0 3 0,2 0-2-2,4 0 1 2,-2 4 1 0,1 0-2 0,-2-2 0-2,-1 5-1 2,-10-7 0 0,3 2 0-2,-9-2 0 2,-1 3 1 0,-2 0 1 0,-8 2-1-2,-8 0 1 2,-1-1 0 0,1-1-2 0,-4-3 1-2,0 0-1 1,1 0-1 2,-1 0 1-1,5 0 2-3,-6 2-2 4,0 1 2-1,2-1-1 0,-1 1-2 0,8 0 2-2,0 0-1 1,-4-3 0 2,7 0-2-3,-1 0 2 2,-9 0 0 0,3 0 1 0,-2 0-1-3,-2 0 2 4,-2 0-2-1,2 0 1 0,0 0-1-2,-1 0 0 4,-2 0 0-4,0 0 1 2,-2 0-2 0,1 0 1-2,-9 0 0 2,-2 0 0-1,-1 0 0 0,0 0-2 0,3 0 1 2,-3 0-1-1,0 0 2-2,4 0 0 2,-4 0 0 0,5 0 0 0,3 0-4-3,4 0 3 6,8 0 1-6,1-6 1 3,-7 1 1 0,-1 2-2-1,-6 1 0 0,-1-1 0 1,1 3 0-2,-4 0-1 3,0-4 0-1,5-1-4 0,-3-3 1-2,0-6-2 1,3-7 0 3,-6-3 0-4,-2-6 6 1,0-7-2 3,0-5 1-4,0-5 0 0,0 0 1 5,0-5-1-6,0 1 0 2,0-3 1 2,0 4 0-3,0-4 0 2,0-3-3-1,0-7 3 2,0-5-1-3,0-8 0 2,0 1 1 2,-2 1-1-4,-2 7-3 0,4 12 3 1,0 0-5 2,0 7 6-1,0-3-1-2,0-2 1 5,0-5 0-3,0-5 1-3,0-10-2 6,6-2 2-5,-3 0-2-1,-3 3 2 3,4 0-2-2,-1 5 1 2,-3 12 0-1,4 14 0 2,1 17-1-3,2 8 2 2,-3 7 0-1,5-5-1 2,-6-2-1-4,-2 0 1 5,2-3-1-3,2-7 1-1,-3-13 0 2,-2-7 1 0,0-16 0 0,0 0-1-1,0 0-1 0,0 13 1 1,0 13 0 0,0 15 0 0,3 5 2-3,-3 2-2 4,0 0-3-1,0 3-1 0,0 3-45-2,0 6-42 2,0 3-25 2,0 0-76-4,0 3-186 1</inkml:trace>
    </iact:actionData>
  </iact:action>
  <iact:action type="add" startTime="25331">
    <iact:property name="dataType"/>
    <iact:actionData xml:id="d3">
      <inkml:trace xmlns:inkml="http://www.w3.org/2003/InkML" xml:id="stk3" contextRef="#ctx0" brushRef="#br0">5900 14247 610 0,'0'0'232'8,"0"0"-96"-1,0 0-38-1,0 0-10 2,0 0 6 0,0 0 13 0,0 0-34-1,128 32-19 0,-81-24-5 2,6-3 1-4,10-1-6 3,8-4-3 0,11 0-10 0,6 0-6-1,8 0 4 0,1 0-3 1,3 0-2 2,9 0 10-5,-1 0-10 3,4 0-7 0,-1 0-4-1,0-6 0 0,-7 0-9 1,-4 1 12 0,-9 3 1-1,-4-2-2 4,-3-2-4-6,-4-1 1 2,7-6-3 2,0-4-2-4,0 2-4 3,9-2 0 0,-12 2 4 1,-6 6-2-4,-14 3 6 3,-9 4 4 1,-15 2-15 0,-9 0 0-5,-14 0 0 4,-4 0 0 0,-5 0 0 0,-6 0 0-2,-2 0 0 2,0 0 0 1,0 0 0 0,0 0 0-5,-14 0-8 5,-28 15-93 0,-16 10-38-2,-9 2-48-2,40-13-149 3,11-1-554-1</inkml:trace>
    </iact:actionData>
  </iact:action>
  <iact:action type="add" startTime="26485">
    <iact:property name="dataType"/>
    <iact:actionData xml:id="d4">
      <inkml:trace xmlns:inkml="http://www.w3.org/2003/InkML" xml:id="stk4" contextRef="#ctx0" brushRef="#br0">14609 14240 665 0,'0'0'253'7,"0"0"-95"1,0 0-20 0,0 0-42-1,0 0-20 0,0 0-20 1,0 0-6 0,90 5-6-1,-43-5-8 0,13 0 5 1,5 0-12 0,8-2 10-2,-5-8-7 3,-3 7 4 0,3 1-1-2,5 2-7-2,9-3-6 3,4 1-3 2,9-6-4-4,1-1-5 0,4-6 3 3,6 2-5-1,-5 1 2 0,-11 1 0-2,-9 5 5 1,-11 3 2 2,-8 3 0-1,-1 0-3-2,0 0-3 2,-1 0 1-1,0-2-6 2,1 0 4 1,-1-2-5-5,-8 1 0 2,-3 1-1 2,-2 2 0-5,2 0 4 4,-9 0-8 0,7 0 0 1,-7 0 0-4,1 0 0 4,0 0 0-1,-8 2 0-3,3 1 0 4,-16 1 0-2,4-2 0 2,-13 0 0-2,-2-2 0-1,-2 0 0 2,-4 0 0 0,-3 0 0 1,0 0 0-4,0 0 0 4,-35 0-69-2,-21 0-86 3,22 0-106-5,0 0-54 3</inkml:trace>
    </iact:actionData>
  </iact:action>
  <iact:action type="add" startTime="27619">
    <iact:property name="dataType"/>
    <iact:actionData xml:id="d5">
      <inkml:trace xmlns:inkml="http://www.w3.org/2003/InkML" xml:id="stk5" contextRef="#ctx0" brushRef="#br0">22977 14110 635 0,'0'0'257'6,"0"0"-108"2,0 0-9 0,0 0-50 0,0 0-28-3,0 0 7 3,200-23-10 1,-164 23-8-2,9 12-5-1,4-4-2 2,11 1-5 0,8-9-2 0,15 0-15-1,2 0-5 0,11 0-1 2,-2 0 5-2,-4 0 1 4,-3 0 0-6,-5 0-1 2,-3 0-2 1,-5-2-5-2,7 2-4 2,4 0 2 0,-5 0-2-2,9 0 4 2,-10 0-2 0,-2 0-7 0,-9 0-1 0,-5 7-4-2,3 5 0 3,-5-1 0-1,9 0 2-1,-5-2 0 0,7-1 0 1,2-2 2-1,9-6 3 1,-2 3-1-3,-4-3 2 4,-8 0 4-2,-11 0-1 2,-5 0 0-4,-8 0-3 3,-2 0 4 0,1 0-5 1,-5-3-4-3,-2-3-1 1,-3 2 0 2,-4 4 0-1,4 0 1-1,-11 0 2 0,0 0-4 1,-7 0 0 0,-7 0 0 0,-5 0-2-2,-4 0 1 2,0 0-7 0,0 0-39-2,-29 0-58 1,-31 0-72 2,26 0-105 0,-7 0-137-4</inkml:trace>
    </iact:actionData>
  </iact:action>
  <iact:action type="add" startTime="30131">
    <iact:property name="dataType"/>
    <iact:actionData xml:id="d6">
      <inkml:trace xmlns:inkml="http://www.w3.org/2003/InkML" xml:id="stk6" contextRef="#ctx0" brushRef="#br1">8954 16763 528 0,'0'0'272'6,"0"0"-146"3,0 0-57-3,0 0-5 2,0 0-17 1,-81 81 6-3,51-67-6 1,-7 3-10 2,0 0 9-2,-4 0 2-1,-5-2-15 2,-7-2-16 0,1-5-6 0,3-1-2-2,3-2-3 2,-4-5-3 0,8 0-3-1,-1 0 0 1,2-5 0-1,2-10 2 1,-1-5 4 2,0-2-2-3,0 2 3-1,-1-2 2 2,-2-1-1-2,5-1-5 1,3-2 0 2,3-5 2-1,9 0-3 2,3-6 0-5,4-5-1 2,3-3 0 1,11 0 4-2,2-3-2 3,0 3 2-2,0 0-1 1,0-3 8-2,2-7 0 3,5-7 2-2,2-5-6 2,-2-1-5-2,-1 6 1-1,4 6 0 2,0 5-2 0,-3 10 4-2,6 1-1 2,0 1 1 0,1-1 0 2,0-2-3-4,1-7 4 0,0 2-3 2,1 0 1 0,2 5-4-2,-2-9 0 2,-6 8 2 0,0 7-1-1,3-3-2 2,-3 1 0-2,2 3 1 0,-6-4-1 1,4 2 0 0,3-3 0-2,-7-2 1 2,4 3 1 0,-3-3-2 0,0-2 3-2,3 0-3 2,-2-6 3 0,6 5-2-2,-5-3 2 2,4 3 1-1,-6 9 4 2,6-1-6-3,-3 9 1 2,3-2-1 0,0-2-1 0,-5 2-1-2,0-4 2 2,-3 9-2 0,-2 3 0 1,1 9 1-4,-1 9-1 2,-3 1 1 2,0 3 0-1,0-3-1-2,0 0 5 2,0 1-5 0,0 2 9 2,0 0-1-6,0 0 0 4,0 0-4 0,0 0-1 0,0 0-1-2,0 0-2 1,0 0-1 2,0 0-5-1,-3 2 6-2,-19 15 6 3,-4 5 3-2,-3 6-7 1,-3 10 1 0,-4 6-2-2,-3 6 1 2,1 2-1 0,2-3-1 0,6 3 1 0,5-8 3-2,3-10-2 2,12-14 0 0,6-13-2-2,1 3 0 2,3-7-2 0,0-3-2 1,0 0 0-4,0 0 4 3,20-37 0-1,10-10 5 2,10-14-4-3,0 4 1 2,4-3-1 1,2 9 0-4,-2 4 0 3,-7 7-1 0,-8 9 2 0,-7 5-1 0,-6 13-1-2,-9 2 0 2,-1 4 2 0,-6 4-1-1,0 3-1 1,0 0 3-1,0 0 5 1,0 7 13-2,3 35 10 2,1 18-7 0,6 9-10 0,1 18-10-2,-4 8-4 2,1 6 3 0,-3 1-2 1,-2-20-2-2,4-24-2 0,-7-23 3 0,3-20-24 2,-3-8-14-1,3-7-13-3,-3 0-34 3,0-31-39 2,0 5-107-5,-3 7-166 2</inkml:trace>
    </iact:actionData>
  </iact:action>
  <iact:action type="add" startTime="32163">
    <iact:property name="dataType"/>
    <iact:actionData xml:id="d7">
      <inkml:trace xmlns:inkml="http://www.w3.org/2003/InkML" xml:id="stk7" contextRef="#ctx0" brushRef="#br1">9891 15523 722 0,'0'0'226'9,"0"0"-97"-4,0 0-42 3,0 0-48-1,0 0-17 1,0 0 16-2,0 0 9 3,18-12-3-2,-18 12-4 2,-43 0-21-4,-17 27 17 3,-3-3-14 0,-4 7-16 0,3 4-4-2,5 6-2 2,2 11-1 0,9 6 1 0,8 10 2-2,8 3 23 4,7 4-9-3,8-7-3 1,14-11-9-1,3-2 12 0,0-8-8 1,17-4 6 0,36-8 2-2,10-8-3 3,17-10-6 0,-7-14-5-3,-1-3-2 0,-8 0-2 2,-15-20 2 0,-8-12-13 0,-6 7-32 0,-9 1-35-2,-8 11-86 2,-18 13-103 0,0 0-705-2</inkml:trace>
    </iact:actionData>
  </iact:action>
  <iact:action type="add" startTime="32601">
    <iact:property name="dataType"/>
    <iact:actionData xml:id="d8">
      <inkml:trace xmlns:inkml="http://www.w3.org/2003/InkML" xml:id="stk8" contextRef="#ctx0" brushRef="#br1">10305 16044 377 0,'0'0'387'4,"0"0"-250"3,0 0-98 1,0 0 8 0,0 0 15-2,0 0-7 2,-181 30-6 0,148 1-3-2,5-6-16 3,12 7 11-2,6-7-3 2,10 0 11-4,0-2-19 5,1 5 5-4,52 2-27 2,3-10-8-2,5-3 6 2,0-17 0 0,-12 0 0 2,-8-32 2-2,-12-22-8-1,-15-3 0 2,-8 0-2-2,-6 10 2-1,0 8-1 2,0 14-3 0,-6 10-8-3,-7 10-28 1,3 5-50 3,3 0 0-1,0 0-62 0,4 0-20-2,3 0-167 1</inkml:trace>
    </iact:actionData>
  </iact:action>
  <iact:action type="add" startTime="33026">
    <iact:property name="dataType"/>
    <iact:actionData xml:id="d9">
      <inkml:trace xmlns:inkml="http://www.w3.org/2003/InkML" xml:id="stk9" contextRef="#ctx0" brushRef="#br1">10305 16044 535 0</inkml:trace>
    </iact:actionData>
  </iact:action>
  <iact:action type="add" startTime="33099">
    <iact:property name="dataType"/>
    <iact:actionData xml:id="d10">
      <inkml:trace xmlns:inkml="http://www.w3.org/2003/InkML" xml:id="stk10" contextRef="#ctx0" brushRef="#br1">10305 16044 535 0,'212'-20'326'4,"-212"20"-168"-4,0 0-56 0,0 0-47 0,0 0-27 0,0 0 10 0,68 250 13 0,-57-226 1 0,0-12 5 1,-6-3-14-1,0-9-2 3,8 0-22 5,7 0-9 1,8-26-6-2,4-18-1-2,-5-10-2 3,-2-6-2 0,-4 6 2 0,-7 5-2-2,-10 21 1 2,-4 17-6 0,0 11-22 0,0 0-32-1,0 0-83 0,0 14-81 1,0 6-315 0</inkml:trace>
    </iact:actionData>
  </iact:action>
  <iact:action type="add" startTime="33335">
    <iact:property name="dataType"/>
    <iact:actionData xml:id="d11">
      <inkml:trace xmlns:inkml="http://www.w3.org/2003/InkML" xml:id="stk11" contextRef="#ctx0" brushRef="#br1">11092 16081 444 0,'0'0'288'8,"0"0"-88"-2,0 0-101 0,0 0-54 2,0 0-30 0,0 0 45-1,0 0-9 0,-194 24-16 1,158 1-4 0,11 7 7-2,2 1-5 2,16 7 10 0,7 1-9 0,0 2-15-2,0-4-15 2,32-5-3 0,12-12-1 0,4-16-4-2,-4-6 2 2,-1-13-4 0,-9-39-2 0,-7-5-1-2,-4-12 5 2,-10-4 4 0,-8 0 1 0,-5 9-1-2,0 21 2 3,0 21-2-2,0 18 1 1,0 4-1-2,0 0 0 2,0 26 9 0,-5 22 13 1,-2 9 16-4,1-3-23 2,6-2-10 2,0-8-2-1,0-7-2-2,0-7 0 2,0-3-1 2,13-7 2-4,6-3-2 1,3-10-1 0,-3-7-1 1,1 0-14 0,-2 0-27-2,-8-19-49 2,0-6-68 0,-10 17-85 0,0 4-284-2</inkml:trace>
    </iact:actionData>
  </iact:action>
  <iact:action type="add" startTime="33807">
    <iact:property name="dataType"/>
    <iact:actionData xml:id="d12">
      <inkml:trace xmlns:inkml="http://www.w3.org/2003/InkML" xml:id="stk12" contextRef="#ctx0" brushRef="#br1">11323 16407 822 0,'0'0'269'5,"0"0"-150"3,0 0-44-2,0 0-10 2,0 0-17 0,0 0-7 0,33-251-10-1,-20 234-9 1,2 4-4-1,6 4-6 2,7 5-2-4,8-1-5 3,5 5-5 0,2 0-17 0,-9 0-52-2,0 0-94 2,-5 0-42 0,-26 0-101 2,-3 9-448-6</inkml:trace>
    </iact:actionData>
  </iact:action>
  <iact:action type="add" startTime="34024">
    <iact:property name="dataType"/>
    <iact:actionData xml:id="d13">
      <inkml:trace xmlns:inkml="http://www.w3.org/2003/InkML" xml:id="stk13" contextRef="#ctx0" brushRef="#br1">11775 16358 620 0,'0'0'369'4,"0"0"-162"2,0 0-41 0,0 0-51-1,0 0-76 3,0 0-33 0,77 98-6-1,-77-98-37 0,0-12-91 1,-13-8-129 0,5-10-280-2</inkml:trace>
    </iact:actionData>
  </iact:action>
  <iact:action type="add" startTime="34175">
    <iact:property name="dataType"/>
    <iact:actionData xml:id="d14">
      <inkml:trace xmlns:inkml="http://www.w3.org/2003/InkML" xml:id="stk14" contextRef="#ctx0" brushRef="#br1">11782 15886 874 0,'0'0'203'5,"0"0"-85"-2,0 0-42 2,0 0-62 1,0 0-14 2,0 0-9 0,29-49-51-2,-19 73-40 2,15 3-58 0,-16-14-125 2,11-3-235-5</inkml:trace>
    </iact:actionData>
  </iact:action>
  <iact:action type="add" startTime="34328">
    <iact:property name="dataType"/>
    <iact:actionData xml:id="d15">
      <inkml:trace xmlns:inkml="http://www.w3.org/2003/InkML" xml:id="stk15" contextRef="#ctx0" brushRef="#br1">12272 16037 46 0,'0'0'429'7,"0"0"-229"-3,0 0-28 3,0 0-45 1,0 0-28-1,0 0-21-2,48 14-34 4,-51 1-31-2,-35 13 2 2,-9 8 14-3,-10 9 6 2,0 9 0 0,11 2-9 0,10-3-13-1,23-8 5 0,13-11-1 1,0-7-2 0,13-3 2-2,38-19-12 2,8-5-5 0,-1 0-16 0,-3-29-2-2,-22-17-1 1,-12-10 3 2,-14-12-8-1,-7 6 3-2,0 12 2 2,0 14 14 0,0 23 5 0,0 13 0-2,-3 0 1 1,-4 0 0 2,-3 35 1-1,0 16 9-2,7 4 31 2,3 8-16 0,0-5-19 0,0-2-6-2,0-16 0 2,0-16-1 0,0-9-21 0,13-15-24-2,3 0-19 2,11 0-67 0,-14-15-206-1,-1 13-408 0</inkml:trace>
    </iact:actionData>
  </iact:action>
  <iact:action type="add" startTime="34752">
    <iact:property name="dataType"/>
    <iact:actionData xml:id="d16">
      <inkml:trace xmlns:inkml="http://www.w3.org/2003/InkML" xml:id="stk16" contextRef="#ctx0" brushRef="#br1">12504 16463 605 0,'0'0'321'5,"0"0"-187"3,0 0-17 0,0 0-41 0,0 0-31-3,0 0-17 3,94-264-2 0,-86 257-11 0,-6 5-11 0,4 2-2-2,10 0 1 2,4 30 6 0,4 18-9 0,0 3-8-2,-3-3-3 2,-8-8-3 0,-6-10-4-2,-7-11-3 2,0-12-14 0,0-7-30 0,0-7-53-2,0-18-90 3,0-12-240-2</inkml:trace>
    </iact:actionData>
  </iact:action>
  <iact:action type="add" startTime="35067">
    <iact:property name="dataType"/>
    <iact:actionData xml:id="d17">
      <inkml:trace xmlns:inkml="http://www.w3.org/2003/InkML" xml:id="stk17" contextRef="#ctx0" brushRef="#br1">12980 15141 393 0,'0'0'325'5,"0"0"-107"4,0 0-99-4,0 0-73 3,0 0-6 2,0 0-1-4,20 496 4 0,-20-365 0 2,0-1-4 0,0-12-12 0,3-16-4-1,5-8-9 0,4-25-12 1,1-14-2 1,-3-28-14-4,6-27-34 3,9 0-30 0,-17-31-55 0,13-8-317-2</inkml:trace>
    </iact:actionData>
  </iact:action>
  <iact:action type="add" startTime="35299">
    <iact:property name="dataType"/>
    <iact:actionData xml:id="d18">
      <inkml:trace xmlns:inkml="http://www.w3.org/2003/InkML" xml:id="stk18" contextRef="#ctx0" brushRef="#br1">13371 15822 823 0,'0'0'253'7,"0"0"-188"0,0 0-24 0,0 0 36-1,0 0-42 2,0 0-23 0,-532-15-12 0,439 15-11-1,18 0-84 1,62 0-118-1,10 0-548 2</inkml:trace>
    </iact:actionData>
  </iact:action>
  <iact:action type="add" startTime="35893">
    <iact:property name="dataType"/>
    <iact:actionData xml:id="d19">
      <inkml:trace xmlns:inkml="http://www.w3.org/2003/InkML" xml:id="stk19" contextRef="#ctx0" brushRef="#br1">9328 17771 246 0,'0'0'576'4,"0"0"-365"4,0 0-92 0,0 0-55 0,0 0-11-3,0 0 1 3,13-281-7 0,-13 192-2 0,0-4-17-2,0 11-6 3,0 12 2-2,0 9-9 2,0 10-2-4,0 12-6 3,0 16-4 0,0 3-2 0,3 10-1-2,13-3 0 2,12 13 2 0,12 0 3 1,17 4-1-1,6 35 5-2,14 12-8 4,-9 3 0-4,-4 4 1 0,-9 4-2 2,-10 5 0 1,-9-1 4-4,-15-5 2 4,-11-4 7-2,-10-8 1 1,0 0-9-3,-10-5 8 4,-31-10-3-2,-7-6 2 2,-7-5 2-3,-1-6 7 2,-1-12-8 0,5-5-9 0,3 0-4 2,8 0-2-6,8 0-7 4,13-11-38 0,6-3-48-2,14 14-62 1,0 0-146 2</inkml:trace>
    </iact:actionData>
  </iact:action>
  <iact:action type="add" startTime="36456">
    <iact:property name="dataType"/>
    <iact:actionData xml:id="d20">
      <inkml:trace xmlns:inkml="http://www.w3.org/2003/InkML" xml:id="stk20" contextRef="#ctx0" brushRef="#br1">10151 17595 566 0,'0'0'201'4,"0"0"-51"3,0 0-42 0,0 0-6 2,0 0 2-4,0 0-22 4,0 0-12-2,193-79-29 2,-172 45-18-4,-10-3-17 3,-8 1-6 0,-3 3 0 0,0 6-4-2,0 9-13 2,-20 12-43 1,-8 6-38-2,-4 0 47-1,-2 28 32 2,0 15 19 0,2 2 4 0,5 2 14 0,6-2 27-2,14-1-19 2,1 0 14 2,6-14 3-5,0 1 2 4,0-6-3-2,29 0-19 1,9-13-17 0,8 2-6-2,2-14-3 2,0 0 0 0,-6 0-4 0,-3-12-42-2,-8-2-54 2,-5 1-52 0,-26 6-130 1</inkml:trace>
    </iact:actionData>
  </iact:action>
  <iact:action type="add" startTime="36830">
    <iact:property name="dataType"/>
    <iact:actionData xml:id="d21">
      <inkml:trace xmlns:inkml="http://www.w3.org/2003/InkML" xml:id="stk21" contextRef="#ctx0" brushRef="#br1">10596 17707 678 0,'0'0'274'5,"0"0"-152"3,0 0-19-2,0 0-31 3,0 0 1-2,0 0-22 0,11-212-8-1,-11 194-12 2,0-8-15 0,10 1-8 0,10 0-6-2,12 8-2 5,0 9-1-6,7 8-8 3,2 0-25-2,-4 0-51 3,-2 25-33-2,-31-12-59 1,-4-1-295-1</inkml:trace>
    </iact:actionData>
  </iact:action>
  <iact:action type="add" startTime="37063">
    <iact:property name="dataType"/>
    <iact:actionData xml:id="d22">
      <inkml:trace xmlns:inkml="http://www.w3.org/2003/InkML" xml:id="stk22" contextRef="#ctx0" brushRef="#br1">10995 17552 654 0,'0'0'307'4,"0"0"-168"4,0 0-39 0,0 0-44-1,0 0-24 0,0 0-26 1,44 125-6 0,-44-117-40-3,0-8-102 3,0 0-223 0</inkml:trace>
    </iact:actionData>
  </iact:action>
  <iact:action type="add" startTime="37235">
    <iact:property name="dataType"/>
    <iact:actionData xml:id="d23">
      <inkml:trace xmlns:inkml="http://www.w3.org/2003/InkML" xml:id="stk23" contextRef="#ctx0" brushRef="#br1">11078 17095 264 0,'0'0'597'3,"0"0"-460"4,0 0-99-4,0 0-38 9,0 0-2-8,0 0-64 1,21-77-57 3,-21 90-47 0,0 2-207 0</inkml:trace>
    </iact:actionData>
  </iact:action>
  <iact:action type="add" startTime="37397">
    <iact:property name="dataType"/>
    <iact:actionData xml:id="d24">
      <inkml:trace xmlns:inkml="http://www.w3.org/2003/InkML" xml:id="stk24" contextRef="#ctx0" brushRef="#br1">11313 17401 579 0,'0'0'279'6,"0"0"-132"-4,0 0-60 6,0 0-19-1,0 0-13-1,0 0-15 2,59 276 3 0,-55-276 26-2,4 0-1 2,5 0-25 0,5 0-13 0,10-20-14-2,10-11-2 2,-6-19-8 0,-2-4-3 0,-8 3-3-2,-9 6-1 2,-2 6 1 0,-6 14-5 0,-5 16-27 2,3 9-44-5,0 0-46 2,-3 0-58 2,1 11-227-4</inkml:trace>
    </iact:actionData>
  </iact:action>
  <iact:action type="add" startTime="37672">
    <iact:property name="dataType"/>
    <iact:actionData xml:id="d25">
      <inkml:trace xmlns:inkml="http://www.w3.org/2003/InkML" xml:id="stk25" contextRef="#ctx0" brushRef="#br1">11987 17451 110 0,'0'0'216'5,"0"0"-169"1,0 0 90 1,0 0 14 0,0 0 22 3,0 0-52-4,0 0-35 0,-206 76-15 4,178-57-25-4,5-1-17 2,7 1-17-2,13 2-6 2,3-4-2 0,0-8 1 0,13 1-3 0,28-10-2-2,8 0-2 1,-1-12 1 2,-7-27-5-1,-10-4-1-2,-10 4 2 2,-4 14-1 3,-14 8-5-6,0 15 9 3,-3 2 2-2,0 0 1 3,0 8 0-4,0 20 1 3,-6 12 0 0,-11-7 3 0,4 1-1-2,5 0-4 2,8-4-9 1,0-10-1-2,0-3-4 0,0-12 6 1,12-5-14-1,10 0-19 1,2-42-52-1,5-2-85 0,-21 18-55 1,-5-2-316 0</inkml:trace>
    </iact:actionData>
  </iact:action>
  <iact:action type="add" startTime="38113">
    <iact:property name="dataType"/>
    <iact:actionData xml:id="d26">
      <inkml:trace xmlns:inkml="http://www.w3.org/2003/InkML" xml:id="stk26" contextRef="#ctx0" brushRef="#br1">12220 16813 448 0,'0'0'267'4,"0"0"-120"3,0 0-45 2,0 0-15-1,0 0-50-2,0 0-4 1,29 289 19 2,-29-184-2-3,0 7-7 1,0-11-6 1,0-9-8 0,0-9-17-2,0-21-6 2,0-17-6 0,0-20-11 0,0-20-31-1,0-5-25 0,0-5-71 1,0-20-167 0</inkml:trace>
    </iact:actionData>
  </iact:action>
  <iact:action type="add" startTime="38352">
    <iact:property name="dataType"/>
    <iact:actionData xml:id="d27">
      <inkml:trace xmlns:inkml="http://www.w3.org/2003/InkML" xml:id="stk27" contextRef="#ctx0" brushRef="#br1">12401 17463 586 0,'0'0'254'6,"0"0"-159"-5,0 0 4-1,0 0-44 11,0 0-28-9,0 0-23 6,-396 8-4-1,359-8-22 0,19 0-75 2,18 0-128-4,0 0-420 3</inkml:trace>
    </iact:actionData>
  </iact:action>
  <iact:action type="add" startTime="38541">
    <iact:property name="dataType"/>
    <iact:actionData xml:id="d28">
      <inkml:trace xmlns:inkml="http://www.w3.org/2003/InkML" xml:id="stk28" contextRef="#ctx0" brushRef="#br1">12540 17638 795 0,'0'0'209'7,"0"0"-141"-7,0 0-36 5,0 0-32 2,0 0-29 0,0 0-50 1,28 94-139 0,-28-94-306-2</inkml:trace>
    </iact:actionData>
  </iact:action>
  <iact:action type="add" startTime="38702">
    <iact:property name="dataType"/>
    <iact:actionData xml:id="d29">
      <inkml:trace xmlns:inkml="http://www.w3.org/2003/InkML" xml:id="stk29" contextRef="#ctx0" brushRef="#br1">12578 17156 367 0,'0'0'416'3,"0"0"-326"-3,0 0-47 6,0 0-43-1,0 0-4 4,0 0-95 0,19-51-74-3,-19 71-169 1</inkml:trace>
    </iact:actionData>
  </iact:action>
  <iact:action type="add" startTime="38873">
    <iact:property name="dataType"/>
    <iact:actionData xml:id="d30">
      <inkml:trace xmlns:inkml="http://www.w3.org/2003/InkML" xml:id="stk30" contextRef="#ctx0" brushRef="#br1">12578 17156 637 0,'159'163'232'4,"-159"-163"-105"-4,0 0-57 9,0 0-12-4,0 0-8 2,0 0-5 1,61 319 2-1,-56-295 19-1,-2-9-12 2,-1-10-14 2,1-5-14 0,5 0-10-5,8 0-6 2,4-25 0-1,12-11-10 2,0-21-1-1,1 0 1 0,-3 1 0 2,-1 6 1-1,-5 13-1 1,-10 17 1-4,-11 16-1 2,-3 4-8 1,0 0-47-2,0 0-57 2,0 0-32 0,-3 19-71 0,0 3-119-2,3 3-155 1,0 0 360 2,26 2 129-1,6-8 347 0,10-2-114-1,-1-4-6 0,-1-8-77 1,1-5-54 0,-5 0-25 0,0-22-22-2,-5-17-28 2,-8-6-15-2,-8-2-1 2,-13 2-5 1,-2 2 0-2,0 13 0-1,-37 10-17 3,-7 20-15-2,1 0-14 3,-1 20 23-4,4 34 14 0,5 0 9 2,10 10 25 0,12-9 17-2,10-4 22 2,3-11-9 0,0-10 13 0,6-5-18 0,22-5-15-2,4-9-26 2,5-5-9 0,4-6-2-2,5 0-35 2,8-43-39 1,2-1-43-2,-35 24-153-2,-8 9-642 4</inkml:trace>
    </iact:actionData>
  </iact:action>
  <iact:action type="add" startTime="40919">
    <iact:property name="dataType"/>
    <iact:actionData xml:id="d31">
      <inkml:trace xmlns:inkml="http://www.w3.org/2003/InkML" xml:id="stk31" contextRef="#ctx0" brushRef="#br1">10318 18590 657 0,'0'0'352'7,"0"0"-156"1,0 0-62-2,0 0-62 4,0 0-25-4,57 75-13 1,-43-68-7 0,9-2 1 2,-2-5-2-4,6 0-6 3,5 0-2 0,-7-26-8 0,-2-10-8-2,-6-1-2 2,-5-8-1 2,-9 9 0-6,-3 4-4 4,0 14 3 0,0 1-6 0,0 14-3-2,0-3-3 2,-16 6 2 2,-7 0 8-4,0 0 4 1,-6 6 2 0,1 14-1 3,0 5 2-4,-1 5-2 3,2 13-1-2,2 7 2 1,6 0-1-2,2 1 4 2,13-11 6 0,4 2 9 0,0-6 9-2,1-6-1 2,30-3-4 3,8-2-10-5,-2-5-14 3,-3-10-3-1,5-10 1 0,-7 0-14-3,11 0-33 1,-1-25-32 2,-4-22-17-2,-28 13-100 3,-7 4-127-2</inkml:trace>
    </iact:actionData>
  </iact:action>
  <iact:action type="add" startTime="41475">
    <iact:property name="dataType"/>
    <iact:actionData xml:id="d32">
      <inkml:trace xmlns:inkml="http://www.w3.org/2003/InkML" xml:id="stk32" contextRef="#ctx0" brushRef="#br1">10955 18702 51 0,'0'0'627'6,"0"0"-418"1,0 0-102 1,0 0-46-2,0 0 5 2,0 0-4 0,0 0 5-2,-24 118 25 2,11-98-8 3,6-1-24-6,6-7-12 1,1-9-13 4,0 2-14-4,0-5-18 0,1 0-3 2,29 0-28 0,8 0-11 0,-2-25-29-2,-12-9-43 2,-8-3-18 2,-16 20-137-4,0-2-583 0</inkml:trace>
    </iact:actionData>
  </iact:action>
  <iact:action type="add" startTime="41752">
    <iact:property name="dataType"/>
    <iact:actionData xml:id="d33">
      <inkml:trace xmlns:inkml="http://www.w3.org/2003/InkML" xml:id="stk33" contextRef="#ctx0" brushRef="#br1">11052 18457 1050 0,'0'0'285'3,"0"0"-176"-3,0 0-73 0,0 0-36 0,0 0-4 1,0 0-53-1,7-36-120 4,-7 30-89 1,0 6-419 4</inkml:trace>
    </iact:actionData>
  </iact:action>
  <iact:action type="add" startTime="42163">
    <iact:property name="dataType"/>
    <iact:actionData xml:id="d34">
      <inkml:trace xmlns:inkml="http://www.w3.org/2003/InkML" xml:id="stk34" contextRef="#ctx0" brushRef="#br1">10412 18351 596 0,'0'0'407'8,"0"0"-206"-3,0 0-69 4,0 0-44-2,0 0-44 1,0 0-19-2,0 0-11 2,57 0-6 2,-16 0 16-3,2 0-1-2,11 0 24 3,-1 0 2 2,4-5-9-6,-1-7-8 4,-2 7-4 2,-11-5 0-2,-11 10-7-2,-7-5-6 1,-11 5-3 2,4 0 4-2,-2 0 6 0,-3 0-7 2,-6 0-4-2,0 0-4-1,-2 0-1 2,-4 0-5 0,-1 0 1-2,0 0 0 2,0 0 0 0,0 0 0 0,0 0 3-1,0 0 4 0,0 0-3 4,0 0-1-8,0 0-4 5,0 0-1 0,0 0-1 0,-6-20-3-2,-18-10-2 2,-7-13 4 2,-5 5 1-6,3-11 2 6,5 12-2-3,-1 10-1 2,5 1 0-4,8 15-5 4,4 5-42 0,9 6-45-3,3 6-86 2,0 19-47 0,0-8-336 0</inkml:trace>
    </iact:actionData>
  </iact:action>
  <iact:action type="add" startTime="43170">
    <iact:property name="dataType"/>
    <iact:actionData xml:id="d35">
      <inkml:trace xmlns:inkml="http://www.w3.org/2003/InkML" xml:id="stk35" contextRef="#ctx0" brushRef="#br1">11771 18665 169 0,'0'0'334'6,"0"0"-132"0,0 0-46 4,0 0-57-3,0 0-39-2,0 0-6 4,-53-25 6-2,6 36-20-1,0 15-1 2,4-1-11 0,5 6 0 0,8 2-2-2,11 4 7 2,6-5-6 2,13-2-6-3,0-11-11-2,3-12-8 4,43-7-2 0,8 0-10-5,4-43 10 4,-2-15 6 2,-9-24-1-2,-14-11-5 0,-13-25 0-3,-4-1-6 6,-9 8-18-5,-4 20-21 0,-3 34 20 3,0 39 17-1,0 18 3-3,-3 18 5 3,-13 34 3 1,-7 12 19-1,9 10 14-2,1-7-4 2,8-3-11 0,0-2-11-2,5-10 7 2,0-3-11 2,0-1 6-4,0-14-9 0,13-3-3 2,4-19-4 0,-1-12-22-2,-2 0-68 2,2-7-58 0,-10-10-165 0,-6 4-477-2</inkml:trace>
    </iact:actionData>
  </iact:action>
  <iact:action type="add" startTime="43657">
    <iact:property name="dataType"/>
    <iact:actionData xml:id="d36">
      <inkml:trace xmlns:inkml="http://www.w3.org/2003/InkML" xml:id="stk36" contextRef="#ctx0" brushRef="#br1">11771 18665 1041 0</inkml:trace>
    </iact:actionData>
  </iact:action>
  <iact:action type="add" startTime="44025">
    <iact:property name="dataType"/>
    <iact:actionData xml:id="d37">
      <inkml:trace xmlns:inkml="http://www.w3.org/2003/InkML" xml:id="stk37" contextRef="#ctx0" brushRef="#br1">11771 18665 1041 0,'197'37'224'4,"-197"-37"-107"-4,0 0-117 0,0 0-4 1,0 0-120-1,0 0-84 0,30 26-205 1</inkml:trace>
    </iact:actionData>
  </iact:action>
  <iact:action type="add" startTime="44170">
    <iact:property name="dataType"/>
    <iact:actionData xml:id="d38">
      <inkml:trace xmlns:inkml="http://www.w3.org/2003/InkML" xml:id="stk38" contextRef="#ctx0" brushRef="#br1">12039 18322 820 0,'0'0'305'3,"0"0"-195"-3,0 0-72 1,0 0-38-1,0 0-4 0,0 0-61 0,29-45-112 0,-29 52-148 0,0 12-171 0</inkml:trace>
    </iact:actionData>
  </iact:action>
  <iact:action type="add" startTime="44289">
    <iact:property name="dataType"/>
    <iact:actionData xml:id="d39">
      <inkml:trace xmlns:inkml="http://www.w3.org/2003/InkML" xml:id="stk39" contextRef="#ctx0" brushRef="#br1">12219 18840 441 0,'0'0'349'2,"0"0"-185"-2,0 0-69 0,0 0-37 0,0 0 18 0,0 0-14 0,53-200-18 1,-41 163 13-1,-6 24-13 0,1 1-10 0,0-3-19 0,5 6-7 0,8-6-7 0,16-2 1 0,-4 4-2 0,7 6-5 3,-5 2 5-3,-3 5-8 0,-12 12 4 0,-6 20-20 0,-8 11-69 0,-5-12-61 1,0-23-124-1</inkml:trace>
    </iact:actionData>
  </iact:action>
  <iact:action type="add" startTime="44424">
    <iact:property name="dataType"/>
    <iact:actionData xml:id="d40">
      <inkml:trace xmlns:inkml="http://www.w3.org/2003/InkML" xml:id="stk40" contextRef="#ctx0" brushRef="#br1">12594 18665 525 0,'0'0'347'4,"0"0"-149"-4,0 0-58 1,0 0-57-1,0 0-31 0,0 0-4 0,171-10-23 0,-155-17-22 0,-3-6-3 0,-13-16-8 0,0 5-18 0,0 7-25 0,-9 19-9 1,-18 11 11-1,-5 7-6 1,0 0-1-1,-7 37 54 0,8 8 2 0,8 6 15 0,16 3 14 0,4-4 15 0,3 1 3 0,0-15 2 0,6 3 9 0,27-14-4 0,8-5-34 0,9-9-20 0,0-11-7 1,-2 0 4 0,-8 0-58-1,-17-24-64 2,-7-8-39 9,-16 19-74-4,0-4-387-3</inkml:trace>
    </iact:actionData>
  </iact:action>
  <iact:action type="add" startTime="45291">
    <iact:property name="dataType"/>
    <iact:actionData xml:id="d41">
      <inkml:trace xmlns:inkml="http://www.w3.org/2003/InkML" xml:id="stk41" contextRef="#ctx0" brushRef="#br1">13245 18522 335 0,'0'0'214'7,"0"0"-54"0,0 0-20 3,0 0-38-5,0 0-52 1,0 0-31 2,8 0-6 3,-37 6-7-8,-2 7 5 6,-1 4 7 0,4 9-2-1,8-7-3-2,2 6-1 0,10 6-3 4,5-5 15-4,3 5 9 0,0 0 0 5,16 0-10-4,24-12-9-1,10-7-11 2,5-3-3 0,-3-9-2-2,-19 0 1 2,-7 0-20 4,-14-9-41-7,-9-22-52 1,-3 11-128 2,0 3-478 0</inkml:trace>
    </iact:actionData>
  </iact:action>
  <iact:action type="add" startTime="45650">
    <iact:property name="dataType"/>
    <iact:actionData xml:id="d42">
      <inkml:trace xmlns:inkml="http://www.w3.org/2003/InkML" xml:id="stk42" contextRef="#ctx0" brushRef="#br1">13619 18008 507 0,'0'0'267'10,"0"0"-115"-6,0 0-98 5,0 0-48-1,0 0-6-1,0 0 0 0,0 0 3 0,7 101 63 3,-7-27 34-6,0 7-21 4,0 1-10 0,3-1-36 0,-3-6-11-2,0-7-19 2,0-11-3 2,0-12-11-4,-10-15-60 0,5-24-29 2,5-6-69 5,0 0-158-12</inkml:trace>
    </iact:actionData>
  </iact:action>
  <iact:action type="add" startTime="45944">
    <iact:property name="dataType"/>
    <iact:actionData xml:id="d43">
      <inkml:trace xmlns:inkml="http://www.w3.org/2003/InkML" xml:id="stk43" contextRef="#ctx0" brushRef="#br1">13783 18415 299 0,'0'0'632'2,"0"0"-524"-2,0 0-57 0,0 0 14 1,0 0-39-1,0 0-26 1,-402 15-8 5,379 2-77-2,23-12-112 2,0 0-302 2</inkml:trace>
    </iact:actionData>
  </iact:action>
  <iact:action type="add" startTime="46125">
    <iact:property name="dataType"/>
    <iact:actionData xml:id="d44">
      <inkml:trace xmlns:inkml="http://www.w3.org/2003/InkML" xml:id="stk44" contextRef="#ctx0" brushRef="#br1">13939 18682 674 0,'0'0'294'4,"0"0"-160"-4,0 0-60 4,0 0-63 2,0 0-11 0,0 0-53 2,10 162-108 1,-16-166-282-2</inkml:trace>
    </iact:actionData>
  </iact:action>
  <iact:action type="add" startTime="46314">
    <iact:property name="dataType"/>
    <iact:actionData xml:id="d45">
      <inkml:trace xmlns:inkml="http://www.w3.org/2003/InkML" xml:id="stk45" contextRef="#ctx0" brushRef="#br1">13990 18365 709 0,'0'0'259'3,"0"0"-149"-3,0 0-78 0,0 0-32 1,0 0-13-1,0 0-39 0,26-46-27 0,-26 46-45 1,0 0-89-1,0 15-214 0</inkml:trace>
    </iact:actionData>
  </iact:action>
  <iact:action type="add" startTime="46469">
    <iact:property name="dataType"/>
    <iact:actionData xml:id="d46">
      <inkml:trace xmlns:inkml="http://www.w3.org/2003/InkML" xml:id="stk46" contextRef="#ctx0" brushRef="#br1">14261 18482 488 0,'0'0'227'7,"0"0"-43"3,0 0-72-6,0 0-62 4,0 0-16-1,0 0-15 3,0 0-17-6,-174 173 5 4,187-163 27 2,35 2 28-1,11-4 3-4,-5-8-41 1,-11 0 10 4,-18-6-22-4,-10-28-12 0,-15-1-1 4,0-8-20-2,-3 4-42-2,-23-4-30 0,8 15-53 4,8 23-55-4,10 5-144 2</inkml:trace>
    </iact:actionData>
  </iact:action>
  <iact:action type="add" startTime="46799">
    <iact:property name="dataType"/>
    <iact:actionData xml:id="d47">
      <inkml:trace xmlns:inkml="http://www.w3.org/2003/InkML" xml:id="stk47" contextRef="#ctx0" brushRef="#br1">14438 18758 292 0,'0'0'453'4,"0"0"-268"-4,0 0-103 4,0 0-28 2,0 0-20 1,0 0-3 2,104-242-9-2,-94 235-2-1,0 0 2 0,-2 7-2 4,5 0 0-2,3 0-6-2,10 26-9 2,-2 13-5 0,-6 14-8-1,-4 4-11 0,-14-6-2 1,0-13 4 0,0-7-32-2,-7-10-29 2,-5-21-140 0,2 0-367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0BB7B-5C67-4493-81D5-B934C72A9FAF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89FEF-276A-40BF-9080-402A5F34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2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89FEF-276A-40BF-9080-402A5F341C2A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52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5F0-E64B-4AF1-9A1F-C86EB4474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88B8C-E14C-47C0-915D-875EAA92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12B4-8603-4356-9EED-6EFA827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7EB2-BA0F-4A17-922E-1F5D1CCF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1775-1767-44C3-91F3-5D9AA535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BC5-1A27-4CF6-A442-D25A4F76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ED86-6E87-47EE-8502-1DAE1A63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8057-6460-429E-9477-04C34140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DFC8-6A34-44F7-BF14-4848E7FF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B04-8930-401D-88F6-D7EF74F5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60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9BFBD-FA0F-4FAA-8FCC-5A9B1C2C7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6240D-E159-41AB-A492-AC273079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4AF1-8ACB-4D78-8B11-4FCCB19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7607-3C7C-439D-A34C-04C3802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851D-F6AE-4DCE-8C49-AD040C2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8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DB3C-32AE-4C77-A35B-04C6B760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00E7-5E8B-4B1E-8075-E6868C77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BB6-8B66-4E70-AA3F-95A3AB4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A310-224F-497D-A54A-D1479F5C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A49C-05D2-4D26-842B-0E80F68E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1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BCBE-72DA-4494-8352-B5521DB3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4980-432B-4C22-9FF8-1A97A36A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28BA-F19E-409A-8B67-37FCA61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7F9-1B44-4844-B08D-378A82D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57E3-20FB-420D-8C67-7495F6E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3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536A-632D-4ABA-B066-9794F825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CD47-734D-4FBF-865C-716DC3C3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35D1-CF49-46F6-AC09-FEA185C0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7E4F-0131-44AD-ABA5-119936AB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00B5-4A80-48B7-8493-3952ACB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BFBD-080C-4C30-BACC-2A25A46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1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387-B902-4DA0-9FC3-497C0819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1D7C-06C2-4840-B3A7-17278480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35E4-1AE3-4549-A458-615D0C74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94FBE-A645-4548-A787-0EF24881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3BA3-19B6-4156-918F-A26B7411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EC2D-8EB8-43BA-9D5A-2143F534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03B5C-CAFA-48FB-96B8-B662EF9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A8016-1555-42BA-B427-CB5F08E3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4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0E83-6467-4D24-9A49-553D6733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71372-458C-4233-A1D2-8858E806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607A-FE45-4ACA-A49A-47CD459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2D02-812D-4A8A-8544-AFECB29E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9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8E2E-7EFF-4AD8-9CDA-4B8EC50C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8388C-77F6-4E76-9DF3-0C64DEB7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9E42-88CD-4A01-B47F-D0DD3E6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2F16-09D5-47EF-823A-399EFEC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F981-2173-468F-97E1-3A247667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A04C-2360-4F17-9A16-6A81ACE9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0D63-0BB9-421C-B2AB-FBC9B2C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C665-631D-4AE7-BAEC-2BF9867D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F044-02EE-4365-9F05-D853C2A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05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24A-EE2D-49C3-BD6E-AA3971C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CD2A3-E977-4A54-91BE-1B8C9E5AC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3CED3-FC26-4F0F-AC2C-0408F8DA8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F88B-B896-4E18-859E-10D6F091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3E89-8639-4B93-B48F-3EE3788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056D-4FA3-4615-A384-C0E422B8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ECD7E-2C55-4F98-AE18-466D463C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EC34-3D5E-4F60-88B3-F5842747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5EF8-6193-4A57-A007-CAC06800C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3D2E-9CD4-4C04-B233-F8ED1A6CD9A3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D8AC-744C-4EAB-9A24-A9E45287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2F31-6E66-474B-B532-9CA0C6F5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4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microsoft.com/office/2011/relationships/inkAction" Target="../ink/inkAction9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10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1/relationships/inkAction" Target="../ink/inkAction11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11/relationships/inkAction" Target="../ink/inkAction12.xml"/><Relationship Id="rId3" Type="http://schemas.openxmlformats.org/officeDocument/2006/relationships/image" Target="../media/image212.png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2.png"/><Relationship Id="rId5" Type="http://schemas.openxmlformats.org/officeDocument/2006/relationships/image" Target="../media/image230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0.png"/><Relationship Id="rId7" Type="http://schemas.microsoft.com/office/2011/relationships/inkAction" Target="../ink/inkAction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60.png"/><Relationship Id="rId7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280.png"/><Relationship Id="rId10" Type="http://schemas.openxmlformats.org/officeDocument/2006/relationships/image" Target="../media/image34.png"/><Relationship Id="rId4" Type="http://schemas.openxmlformats.org/officeDocument/2006/relationships/image" Target="../media/image301.png"/><Relationship Id="rId9" Type="http://schemas.microsoft.com/office/2011/relationships/inkAction" Target="../ink/inkAction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5.png"/><Relationship Id="rId5" Type="http://schemas.microsoft.com/office/2011/relationships/inkAction" Target="../ink/inkAction15.xml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11/relationships/inkAction" Target="../ink/inkAction16.xml"/><Relationship Id="rId4" Type="http://schemas.openxmlformats.org/officeDocument/2006/relationships/hyperlink" Target="http://astro.dur.ac.uk/~done/gr/l1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9.png"/><Relationship Id="rId5" Type="http://schemas.microsoft.com/office/2011/relationships/inkAction" Target="../ink/inkAction1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13.png"/><Relationship Id="rId4" Type="http://schemas.microsoft.com/office/2011/relationships/inkAction" Target="../ink/inkAction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0.png"/><Relationship Id="rId7" Type="http://schemas.microsoft.com/office/2011/relationships/inkAction" Target="../ink/inkAction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microsoft.com/office/2011/relationships/inkAction" Target="../ink/inkAction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microsoft.com/office/2011/relationships/inkAction" Target="../ink/inkAction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microsoft.com/office/2011/relationships/inkAction" Target="../ink/inkAction21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9.png"/><Relationship Id="rId5" Type="http://schemas.microsoft.com/office/2011/relationships/inkAction" Target="../ink/inkAction2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microsoft.com/office/2011/relationships/inkAction" Target="../ink/inkAction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24.xml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microsoft.com/office/2011/relationships/inkAction" Target="../ink/inkAction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microsoft.com/office/2011/relationships/inkAction" Target="../ink/inkAction2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82.png"/><Relationship Id="rId5" Type="http://schemas.microsoft.com/office/2011/relationships/inkAction" Target="../ink/inkAction27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1/relationships/inkAction" Target="../ink/inkAction2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microsoft.com/office/2011/relationships/inkAction" Target="../ink/inkAction29.xml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9.png"/><Relationship Id="rId7" Type="http://schemas.openxmlformats.org/officeDocument/2006/relationships/image" Target="../media/image9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1.png"/><Relationship Id="rId9" Type="http://schemas.microsoft.com/office/2011/relationships/inkAction" Target="../ink/inkAction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microsoft.com/office/2011/relationships/inkAction" Target="../ink/inkAction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microsoft.com/office/2011/relationships/inkAction" Target="../ink/inkAction3.xml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microsoft.com/office/2011/relationships/inkAction" Target="../ink/inkAction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microsoft.com/office/2011/relationships/inkAction" Target="../ink/inkAction33.xml"/><Relationship Id="rId5" Type="http://schemas.openxmlformats.org/officeDocument/2006/relationships/image" Target="../media/image106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microsoft.com/office/2011/relationships/inkAction" Target="../ink/inkAction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microsoft.com/office/2011/relationships/inkAction" Target="../ink/inkAction35.xml"/><Relationship Id="rId5" Type="http://schemas.openxmlformats.org/officeDocument/2006/relationships/image" Target="../media/image172.png"/><Relationship Id="rId4" Type="http://schemas.openxmlformats.org/officeDocument/2006/relationships/image" Target="../media/image5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png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microsoft.com/office/2011/relationships/inkAction" Target="../ink/inkAction36.xml"/><Relationship Id="rId5" Type="http://schemas.openxmlformats.org/officeDocument/2006/relationships/image" Target="../media/image1112.png"/><Relationship Id="rId4" Type="http://schemas.openxmlformats.org/officeDocument/2006/relationships/image" Target="../media/image6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113.png"/><Relationship Id="rId4" Type="http://schemas.microsoft.com/office/2011/relationships/inkAction" Target="../ink/inkAction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16.png"/><Relationship Id="rId5" Type="http://schemas.microsoft.com/office/2011/relationships/inkAction" Target="../ink/inkAction38.xml"/><Relationship Id="rId4" Type="http://schemas.openxmlformats.org/officeDocument/2006/relationships/image" Target="../media/image6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116.png"/><Relationship Id="rId5" Type="http://schemas.microsoft.com/office/2011/relationships/inkAction" Target="../ink/inkAction39.xml"/><Relationship Id="rId4" Type="http://schemas.openxmlformats.org/officeDocument/2006/relationships/image" Target="../media/image6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microsoft.com/office/2011/relationships/inkAction" Target="../ink/inkAction40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microsoft.com/office/2011/relationships/inkAction" Target="../ink/inkAction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125.png"/><Relationship Id="rId5" Type="http://schemas.microsoft.com/office/2011/relationships/inkAction" Target="../ink/inkAction41.xml"/><Relationship Id="rId4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128.png"/><Relationship Id="rId5" Type="http://schemas.microsoft.com/office/2011/relationships/inkAction" Target="../ink/inkAction42.xml"/><Relationship Id="rId4" Type="http://schemas.openxmlformats.org/officeDocument/2006/relationships/image" Target="../media/image1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130.png"/><Relationship Id="rId5" Type="http://schemas.microsoft.com/office/2011/relationships/inkAction" Target="../ink/inkAction43.xml"/><Relationship Id="rId4" Type="http://schemas.openxmlformats.org/officeDocument/2006/relationships/image" Target="../media/image70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microsoft.com/office/2011/relationships/inkAction" Target="../ink/inkAction44.xml"/><Relationship Id="rId5" Type="http://schemas.openxmlformats.org/officeDocument/2006/relationships/image" Target="../media/image131.png"/><Relationship Id="rId4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microsoft.com/office/2011/relationships/inkAction" Target="../ink/inkAction45.xml"/><Relationship Id="rId4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11/relationships/inkAction" Target="../ink/inkAction46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Relationship Id="rId9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5" Type="http://schemas.openxmlformats.org/officeDocument/2006/relationships/image" Target="../media/image135.png"/><Relationship Id="rId4" Type="http://schemas.microsoft.com/office/2011/relationships/inkAction" Target="../ink/inkAction4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6.png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5.png"/><Relationship Id="rId5" Type="http://schemas.openxmlformats.org/officeDocument/2006/relationships/image" Target="../media/image613.png"/><Relationship Id="rId10" Type="http://schemas.openxmlformats.org/officeDocument/2006/relationships/image" Target="../media/image7.png"/><Relationship Id="rId4" Type="http://schemas.openxmlformats.org/officeDocument/2006/relationships/image" Target="../media/image610.png"/><Relationship Id="rId9" Type="http://schemas.microsoft.com/office/2011/relationships/inkAction" Target="../ink/inkAction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10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11/relationships/inkAction" Target="../ink/inkAction6.xml"/><Relationship Id="rId4" Type="http://schemas.openxmlformats.org/officeDocument/2006/relationships/image" Target="../media/image6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microsoft.com/office/2011/relationships/inkAction" Target="../ink/inkAction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microsoft.com/office/2011/relationships/inkAction" Target="../ink/inkAction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3595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Ricci Tensor &amp; Scalar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Properties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0" y="4447071"/>
            <a:ext cx="12192000" cy="241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(Watch Videos 22,23: </a:t>
            </a:r>
            <a:r>
              <a:rPr lang="en-US" sz="4400" u="sng" dirty="0">
                <a:solidFill>
                  <a:srgbClr val="FF0000"/>
                </a:solidFill>
              </a:rPr>
              <a:t>Riemann Tensor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(Watch Video 24: </a:t>
            </a:r>
            <a:r>
              <a:rPr lang="en-US" sz="4400" u="sng" dirty="0">
                <a:solidFill>
                  <a:srgbClr val="FF0000"/>
                </a:solidFill>
              </a:rPr>
              <a:t>Geometric Meaning of Ricci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 in the description)</a:t>
            </a:r>
            <a:endParaRPr lang="en-CA" sz="4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2DA342-7B98-47D2-9A6D-C171171080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32040" y="4991400"/>
              <a:ext cx="3641040" cy="78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2DA342-7B98-47D2-9A6D-C171171080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680" y="4982040"/>
                <a:ext cx="3659760" cy="805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33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2"/>
    </mc:Choice>
    <mc:Fallback xmlns="">
      <p:transition spd="slow" advTm="19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14371"/>
            <a:ext cx="8253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 Second Bianchi Identity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35A67-1698-429A-924A-539BC2CA5A4A}"/>
                  </a:ext>
                </a:extLst>
              </p:cNvPr>
              <p:cNvSpPr txBox="1"/>
              <p:nvPr/>
            </p:nvSpPr>
            <p:spPr>
              <a:xfrm>
                <a:off x="864603" y="3913595"/>
                <a:ext cx="10306604" cy="11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𝑐𝑖𝑎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𝑐𝑏𝑖</m:t>
                          </m:r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35A67-1698-429A-924A-539BC2CA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03" y="3913595"/>
                <a:ext cx="10306604" cy="1160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1475E-8A95-409D-83BD-FA387FFF7ACE}"/>
                  </a:ext>
                </a:extLst>
              </p:cNvPr>
              <p:cNvSpPr txBox="1"/>
              <p:nvPr/>
            </p:nvSpPr>
            <p:spPr>
              <a:xfrm>
                <a:off x="-79010" y="1703795"/>
                <a:ext cx="124442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1475E-8A95-409D-83BD-FA387FFF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010" y="1703795"/>
                <a:ext cx="1244424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3DAA97-38D9-4074-8D4A-3E079F1D9A1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50800" y="3984840"/>
              <a:ext cx="7922880" cy="282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3DAA97-38D9-4074-8D4A-3E079F1D9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440" y="3975480"/>
                <a:ext cx="7941600" cy="284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41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64"/>
    </mc:Choice>
    <mc:Fallback xmlns="">
      <p:transition spd="slow" advTm="49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562989" y="985659"/>
                <a:ext cx="7870032" cy="438671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9" y="985659"/>
                <a:ext cx="7870032" cy="4386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/>
              <p:nvPr/>
            </p:nvSpPr>
            <p:spPr>
              <a:xfrm>
                <a:off x="7768425" y="2582983"/>
                <a:ext cx="4261936" cy="10840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5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425" y="2582983"/>
                <a:ext cx="4261936" cy="1084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0533A-42A8-4AD1-BAE5-7CB7F36CD869}"/>
                  </a:ext>
                </a:extLst>
              </p:cNvPr>
              <p:cNvSpPr txBox="1"/>
              <p:nvPr/>
            </p:nvSpPr>
            <p:spPr>
              <a:xfrm>
                <a:off x="8078520" y="1165663"/>
                <a:ext cx="3672224" cy="10878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0533A-42A8-4AD1-BAE5-7CB7F36C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520" y="1165663"/>
                <a:ext cx="3672224" cy="1087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FA9913C-15C8-42DB-BDD8-A16FDB2D632A}"/>
              </a:ext>
            </a:extLst>
          </p:cNvPr>
          <p:cNvGrpSpPr/>
          <p:nvPr/>
        </p:nvGrpSpPr>
        <p:grpSpPr>
          <a:xfrm>
            <a:off x="2453640" y="5364480"/>
            <a:ext cx="3289654" cy="1356360"/>
            <a:chOff x="2453640" y="5364480"/>
            <a:chExt cx="3289654" cy="1356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91EBE4F-B6DB-4CAA-840E-4D67DC050D7E}"/>
                    </a:ext>
                  </a:extLst>
                </p:cNvPr>
                <p:cNvSpPr txBox="1"/>
                <p:nvPr/>
              </p:nvSpPr>
              <p:spPr>
                <a:xfrm>
                  <a:off x="3250752" y="5845151"/>
                  <a:ext cx="2492542" cy="8756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;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4400" dirty="0"/>
                    <a:t>   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4400" i="1" dirty="0">
                      <a:latin typeface="Cambria Math" panose="02040503050406030204" pitchFamily="18" charset="0"/>
                    </a:rPr>
                    <a:t> </a:t>
                  </a:r>
                  <a:endParaRPr lang="en-CA" sz="4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91EBE4F-B6DB-4CAA-840E-4D67DC050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752" y="5845151"/>
                  <a:ext cx="2492542" cy="8756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63654C1A-F403-41F4-93DB-3A7821360AE3}"/>
                </a:ext>
              </a:extLst>
            </p:cNvPr>
            <p:cNvSpPr/>
            <p:nvPr/>
          </p:nvSpPr>
          <p:spPr>
            <a:xfrm rot="5400000">
              <a:off x="3634740" y="4183380"/>
              <a:ext cx="274320" cy="2636520"/>
            </a:xfrm>
            <a:prstGeom prst="rightBrace">
              <a:avLst>
                <a:gd name="adj1" fmla="val 8333"/>
                <a:gd name="adj2" fmla="val 49422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4CFC40C-406C-4AFC-AFC5-8766545E1686}"/>
              </a:ext>
            </a:extLst>
          </p:cNvPr>
          <p:cNvSpPr/>
          <p:nvPr/>
        </p:nvSpPr>
        <p:spPr>
          <a:xfrm>
            <a:off x="1681316" y="1297858"/>
            <a:ext cx="2713703" cy="85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E36224-A70B-4B7E-B83A-A800836D064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71200" y="1954440"/>
              <a:ext cx="5933880" cy="474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E36224-A70B-4B7E-B83A-A800836D06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1840" y="1945080"/>
                <a:ext cx="5952600" cy="476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16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3"/>
    </mc:Choice>
    <mc:Fallback xmlns="">
      <p:transition spd="slow" advTm="46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441068" y="741819"/>
                <a:ext cx="10165971" cy="388593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8" y="741819"/>
                <a:ext cx="10165971" cy="3885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7E973E-C36C-454B-842A-7AF45D05387B}"/>
              </a:ext>
            </a:extLst>
          </p:cNvPr>
          <p:cNvGrpSpPr/>
          <p:nvPr/>
        </p:nvGrpSpPr>
        <p:grpSpPr>
          <a:xfrm>
            <a:off x="7067385" y="1165663"/>
            <a:ext cx="4911473" cy="1980651"/>
            <a:chOff x="7067385" y="1165663"/>
            <a:chExt cx="4911473" cy="198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7E9883F-7AE7-4B4B-96A2-79FC0AE65ED0}"/>
                    </a:ext>
                  </a:extLst>
                </p:cNvPr>
                <p:cNvSpPr txBox="1"/>
                <p:nvPr/>
              </p:nvSpPr>
              <p:spPr>
                <a:xfrm>
                  <a:off x="7067385" y="2224843"/>
                  <a:ext cx="4911473" cy="92147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en-CA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7E9883F-7AE7-4B4B-96A2-79FC0AE65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385" y="2224843"/>
                  <a:ext cx="4911473" cy="9214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D0533A-42A8-4AD1-BAE5-7CB7F36CD869}"/>
                    </a:ext>
                  </a:extLst>
                </p:cNvPr>
                <p:cNvSpPr txBox="1"/>
                <p:nvPr/>
              </p:nvSpPr>
              <p:spPr>
                <a:xfrm>
                  <a:off x="8724147" y="1165663"/>
                  <a:ext cx="2380973" cy="79137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4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D0533A-42A8-4AD1-BAE5-7CB7F36CD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147" y="1165663"/>
                  <a:ext cx="2380973" cy="7913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3AC49-7C35-43DA-8A61-6B8F37875875}"/>
              </a:ext>
            </a:extLst>
          </p:cNvPr>
          <p:cNvGrpSpPr/>
          <p:nvPr/>
        </p:nvGrpSpPr>
        <p:grpSpPr>
          <a:xfrm>
            <a:off x="2346960" y="4728210"/>
            <a:ext cx="5562600" cy="1311069"/>
            <a:chOff x="2346960" y="4728210"/>
            <a:chExt cx="5562600" cy="1311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91EBE4F-B6DB-4CAA-840E-4D67DC050D7E}"/>
                    </a:ext>
                  </a:extLst>
                </p:cNvPr>
                <p:cNvSpPr txBox="1"/>
                <p:nvPr/>
              </p:nvSpPr>
              <p:spPr>
                <a:xfrm>
                  <a:off x="4382867" y="5240086"/>
                  <a:ext cx="1588448" cy="79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4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91EBE4F-B6DB-4CAA-840E-4D67DC050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867" y="5240086"/>
                  <a:ext cx="1588448" cy="7991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63654C1A-F403-41F4-93DB-3A7821360AE3}"/>
                </a:ext>
              </a:extLst>
            </p:cNvPr>
            <p:cNvSpPr/>
            <p:nvPr/>
          </p:nvSpPr>
          <p:spPr>
            <a:xfrm rot="5400000">
              <a:off x="4991100" y="2084070"/>
              <a:ext cx="274320" cy="5562600"/>
            </a:xfrm>
            <a:prstGeom prst="rightBrace">
              <a:avLst>
                <a:gd name="adj1" fmla="val 8333"/>
                <a:gd name="adj2" fmla="val 49422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A88282-E128-4935-8345-2E19E976F801}"/>
                  </a:ext>
                </a:extLst>
              </p:cNvPr>
              <p:cNvSpPr txBox="1"/>
              <p:nvPr/>
            </p:nvSpPr>
            <p:spPr>
              <a:xfrm>
                <a:off x="5751871" y="4905780"/>
                <a:ext cx="4388136" cy="132343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A88282-E128-4935-8345-2E19E976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71" y="4905780"/>
                <a:ext cx="4388136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F153E5-34C2-49D6-8278-A62D733BFFD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1400" y="1368720"/>
              <a:ext cx="10877040" cy="511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F153E5-34C2-49D6-8278-A62D733BF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040" y="1359360"/>
                <a:ext cx="10895760" cy="5135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0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29"/>
    </mc:Choice>
    <mc:Fallback xmlns="">
      <p:transition spd="slow" advTm="45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-1" y="939939"/>
                <a:ext cx="12743543" cy="30553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br>
                  <a:rPr lang="en-US" sz="3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</m:sub>
                            <m:sup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</m:sub>
                            <m:sup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b>
                            <m:sup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𝑥𝑎𝑏</m:t>
                              </m:r>
                            </m:sub>
                            <m:sup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  <m:sup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𝑐𝑥𝑏</m:t>
                              </m:r>
                            </m:sub>
                            <m:sup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  <m:sup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𝑐𝑎𝑥</m:t>
                              </m:r>
                            </m:sub>
                            <m:sup>
                              <m:r>
                                <a:rPr lang="en-US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sub>
                            <m:sup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39939"/>
                <a:ext cx="12743543" cy="3055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F9346D-1DAD-4075-AABA-49DA30A982FF}"/>
              </a:ext>
            </a:extLst>
          </p:cNvPr>
          <p:cNvGrpSpPr/>
          <p:nvPr/>
        </p:nvGrpSpPr>
        <p:grpSpPr>
          <a:xfrm>
            <a:off x="780144" y="4004494"/>
            <a:ext cx="10825117" cy="1451724"/>
            <a:chOff x="780144" y="4004494"/>
            <a:chExt cx="10825117" cy="1451724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63654C1A-F403-41F4-93DB-3A7821360AE3}"/>
                </a:ext>
              </a:extLst>
            </p:cNvPr>
            <p:cNvSpPr/>
            <p:nvPr/>
          </p:nvSpPr>
          <p:spPr>
            <a:xfrm rot="5400000">
              <a:off x="6055543" y="-1270905"/>
              <a:ext cx="274320" cy="10825117"/>
            </a:xfrm>
            <a:prstGeom prst="rightBrace">
              <a:avLst>
                <a:gd name="adj1" fmla="val 8333"/>
                <a:gd name="adj2" fmla="val 49422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12E936-C533-4A88-ABC4-0054B572A50E}"/>
                    </a:ext>
                  </a:extLst>
                </p:cNvPr>
                <p:cNvSpPr txBox="1"/>
                <p:nvPr/>
              </p:nvSpPr>
              <p:spPr>
                <a:xfrm>
                  <a:off x="5225422" y="4580529"/>
                  <a:ext cx="1949957" cy="8756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4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12E936-C533-4A88-ABC4-0054B572A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22" y="4580529"/>
                  <a:ext cx="1949957" cy="8756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34B79B-80F3-4167-93CA-1EA569E2534C}"/>
                  </a:ext>
                </a:extLst>
              </p:cNvPr>
              <p:cNvSpPr/>
              <p:nvPr/>
            </p:nvSpPr>
            <p:spPr>
              <a:xfrm>
                <a:off x="8490859" y="2477293"/>
                <a:ext cx="370114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34B79B-80F3-4167-93CA-1EA569E25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59" y="2477293"/>
                <a:ext cx="3701141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BB4D1C-D8F8-4302-AB36-CAA97899BFEE}"/>
                  </a:ext>
                </a:extLst>
              </p:cNvPr>
              <p:cNvSpPr txBox="1"/>
              <p:nvPr/>
            </p:nvSpPr>
            <p:spPr>
              <a:xfrm>
                <a:off x="152401" y="5838449"/>
                <a:ext cx="8016239" cy="7309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BB4D1C-D8F8-4302-AB36-CAA97899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5838449"/>
                <a:ext cx="8016239" cy="730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ad dog">
            <a:extLst>
              <a:ext uri="{FF2B5EF4-FFF2-40B4-BE49-F238E27FC236}">
                <a16:creationId xmlns:a16="http://schemas.microsoft.com/office/drawing/2014/main" id="{8B6A3092-129E-4098-A12C-CB9BA55F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60" y="4307840"/>
            <a:ext cx="3825240" cy="25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C18D3F-194E-4EE1-8BA9-24B2DB7AFFF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8160" y="3104640"/>
              <a:ext cx="10858320" cy="347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C18D3F-194E-4EE1-8BA9-24B2DB7AFF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800" y="3095280"/>
                <a:ext cx="10877040" cy="3498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30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0"/>
    </mc:Choice>
    <mc:Fallback xmlns="">
      <p:transition spd="slow" advTm="34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14371"/>
            <a:ext cx="118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3a. 2</a:t>
            </a:r>
            <a:r>
              <a:rPr lang="en-US" sz="5400" baseline="30000" dirty="0"/>
              <a:t>nd</a:t>
            </a:r>
            <a:r>
              <a:rPr lang="en-US" sz="5400" dirty="0"/>
              <a:t> Bianchi Identity (Normal </a:t>
            </a:r>
            <a:r>
              <a:rPr lang="en-US" sz="5400" dirty="0" err="1"/>
              <a:t>Coords</a:t>
            </a:r>
            <a:r>
              <a:rPr lang="en-US" sz="5400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D410E-7F65-46C7-AB9E-F9879590210E}"/>
                  </a:ext>
                </a:extLst>
              </p:cNvPr>
              <p:cNvSpPr txBox="1"/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𝑐𝑖𝑎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𝑐𝑏𝑖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D410E-7F65-46C7-AB9E-F98795902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AD4326-6984-4D0D-A195-DA4D463EE18E}"/>
                  </a:ext>
                </a:extLst>
              </p:cNvPr>
              <p:cNvSpPr txBox="1"/>
              <p:nvPr/>
            </p:nvSpPr>
            <p:spPr>
              <a:xfrm>
                <a:off x="106680" y="2317790"/>
                <a:ext cx="11201208" cy="6621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𝑥𝑎𝑏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𝑐𝑥𝑏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𝑐𝑎𝑥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AD4326-6984-4D0D-A195-DA4D463EE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2317790"/>
                <a:ext cx="112012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7599DB-E8B4-4494-8347-A47CAF7B3F08}"/>
                  </a:ext>
                </a:extLst>
              </p:cNvPr>
              <p:cNvSpPr txBox="1"/>
              <p:nvPr/>
            </p:nvSpPr>
            <p:spPr>
              <a:xfrm>
                <a:off x="106681" y="2988569"/>
                <a:ext cx="8016239" cy="7309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7599DB-E8B4-4494-8347-A47CAF7B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" y="2988569"/>
                <a:ext cx="8016239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69A82F-B538-4F8A-8E0B-9F851517A9DE}"/>
                  </a:ext>
                </a:extLst>
              </p:cNvPr>
              <p:cNvSpPr txBox="1"/>
              <p:nvPr/>
            </p:nvSpPr>
            <p:spPr>
              <a:xfrm>
                <a:off x="226786" y="3988526"/>
                <a:ext cx="11849100" cy="2723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Riemann Normal Coordinates</a:t>
                </a:r>
                <a:r>
                  <a:rPr lang="en-US" sz="4000" dirty="0"/>
                  <a:t> at point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(a.k.a. “Local Inertial Frame”)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at point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40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at point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69A82F-B538-4F8A-8E0B-9F851517A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6" y="3988526"/>
                <a:ext cx="11849100" cy="2723246"/>
              </a:xfrm>
              <a:prstGeom prst="rect">
                <a:avLst/>
              </a:prstGeom>
              <a:blipFill>
                <a:blip r:embed="rId6"/>
                <a:stretch>
                  <a:fillRect l="-1800" t="-4027" b="-62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241D5D-251F-47C2-9811-0421D10DAAA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87120" y="2057400"/>
              <a:ext cx="6647400" cy="99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241D5D-251F-47C2-9811-0421D10DAA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7760" y="2048040"/>
                <a:ext cx="6666120" cy="1011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64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87"/>
    </mc:Choice>
    <mc:Fallback xmlns="">
      <p:transition spd="slow" advTm="264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14371"/>
            <a:ext cx="118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3a. 2</a:t>
            </a:r>
            <a:r>
              <a:rPr lang="en-US" sz="5400" baseline="30000" dirty="0"/>
              <a:t>nd</a:t>
            </a:r>
            <a:r>
              <a:rPr lang="en-US" sz="5400" dirty="0"/>
              <a:t> Bianchi Identity (Normal </a:t>
            </a:r>
            <a:r>
              <a:rPr lang="en-US" sz="5400" dirty="0" err="1"/>
              <a:t>Coords</a:t>
            </a:r>
            <a:r>
              <a:rPr lang="en-US" sz="5400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D410E-7F65-46C7-AB9E-F9879590210E}"/>
                  </a:ext>
                </a:extLst>
              </p:cNvPr>
              <p:cNvSpPr txBox="1"/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𝑐𝑖𝑎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𝑐𝑏𝑖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D410E-7F65-46C7-AB9E-F98795902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AD4326-6984-4D0D-A195-DA4D463EE18E}"/>
                  </a:ext>
                </a:extLst>
              </p:cNvPr>
              <p:cNvSpPr txBox="1"/>
              <p:nvPr/>
            </p:nvSpPr>
            <p:spPr>
              <a:xfrm>
                <a:off x="106680" y="2317790"/>
                <a:ext cx="3341364" cy="6621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AD4326-6984-4D0D-A195-DA4D463EE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2317790"/>
                <a:ext cx="3341364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7599DB-E8B4-4494-8347-A47CAF7B3F08}"/>
                  </a:ext>
                </a:extLst>
              </p:cNvPr>
              <p:cNvSpPr txBox="1"/>
              <p:nvPr/>
            </p:nvSpPr>
            <p:spPr>
              <a:xfrm>
                <a:off x="106681" y="2988569"/>
                <a:ext cx="8016239" cy="7309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7599DB-E8B4-4494-8347-A47CAF7B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" y="2988569"/>
                <a:ext cx="8016239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2805CA-35CD-45D8-98A8-9CDC67A0CB13}"/>
                  </a:ext>
                </a:extLst>
              </p:cNvPr>
              <p:cNvSpPr txBox="1"/>
              <p:nvPr/>
            </p:nvSpPr>
            <p:spPr>
              <a:xfrm>
                <a:off x="-60960" y="4039910"/>
                <a:ext cx="13380720" cy="286450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𝑏𝑗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𝑏𝑗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2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32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2805CA-35CD-45D8-98A8-9CDC67A0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" y="4039910"/>
                <a:ext cx="13380720" cy="2864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927346-42C7-4ADC-8EDC-B3613A3073DC}"/>
                  </a:ext>
                </a:extLst>
              </p:cNvPr>
              <p:cNvSpPr/>
              <p:nvPr/>
            </p:nvSpPr>
            <p:spPr>
              <a:xfrm>
                <a:off x="3425302" y="2273625"/>
                <a:ext cx="1804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(at point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927346-42C7-4ADC-8EDC-B3613A307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02" y="2273625"/>
                <a:ext cx="1804212" cy="523220"/>
              </a:xfrm>
              <a:prstGeom prst="rect">
                <a:avLst/>
              </a:prstGeom>
              <a:blipFill>
                <a:blip r:embed="rId7"/>
                <a:stretch>
                  <a:fillRect l="-7095" t="-11628" r="-5405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1BA79B-D3FA-48FF-BD79-2B736F731CF0}"/>
                  </a:ext>
                </a:extLst>
              </p:cNvPr>
              <p:cNvSpPr/>
              <p:nvPr/>
            </p:nvSpPr>
            <p:spPr>
              <a:xfrm>
                <a:off x="5635102" y="6334780"/>
                <a:ext cx="1804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(at point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1BA79B-D3FA-48FF-BD79-2B736F731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02" y="6334780"/>
                <a:ext cx="1804212" cy="523220"/>
              </a:xfrm>
              <a:prstGeom prst="rect">
                <a:avLst/>
              </a:prstGeom>
              <a:blipFill>
                <a:blip r:embed="rId8"/>
                <a:stretch>
                  <a:fillRect l="-6757" t="-10465" r="-5743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B7042D-A04E-4B1A-9B06-76C9FCD27D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280" y="2889720"/>
              <a:ext cx="11284920" cy="307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B7042D-A04E-4B1A-9B06-76C9FCD27D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920" y="2880360"/>
                <a:ext cx="11303640" cy="309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02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280">
        <p:fade/>
      </p:transition>
    </mc:Choice>
    <mc:Fallback xmlns="">
      <p:transition spd="med" advTm="33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3B547-004B-443B-80C4-04E29EAAE5E7}"/>
                  </a:ext>
                </a:extLst>
              </p:cNvPr>
              <p:cNvSpPr txBox="1"/>
              <p:nvPr/>
            </p:nvSpPr>
            <p:spPr>
              <a:xfrm>
                <a:off x="312058" y="2642956"/>
                <a:ext cx="9383485" cy="26559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4800" dirty="0">
                  <a:solidFill>
                    <a:schemeClr val="tx1"/>
                  </a:solidFill>
                </a:endParaRPr>
              </a:p>
              <a:p>
                <a:r>
                  <a:rPr 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𝑐𝑖𝑎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4800" dirty="0">
                  <a:solidFill>
                    <a:schemeClr val="tx1"/>
                  </a:solidFill>
                </a:endParaRPr>
              </a:p>
              <a:p>
                <a:r>
                  <a:rPr 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𝑐𝑏𝑖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3B547-004B-443B-80C4-04E29EAA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8" y="2642956"/>
                <a:ext cx="9383485" cy="2655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118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3a. 2</a:t>
            </a:r>
            <a:r>
              <a:rPr lang="en-US" sz="5400" baseline="30000" dirty="0"/>
              <a:t>nd</a:t>
            </a:r>
            <a:r>
              <a:rPr lang="en-US" sz="5400" dirty="0"/>
              <a:t> Bianchi Identity (Normal </a:t>
            </a:r>
            <a:r>
              <a:rPr lang="en-US" sz="5400" dirty="0" err="1"/>
              <a:t>Coords</a:t>
            </a:r>
            <a:r>
              <a:rPr lang="en-US" sz="5400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B0FA4-5BD6-4416-AD36-0A9CC8F33E73}"/>
                  </a:ext>
                </a:extLst>
              </p:cNvPr>
              <p:cNvSpPr txBox="1"/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𝑐𝑖𝑎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𝑐𝑏𝑖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B0FA4-5BD6-4416-AD36-0A9CC8F3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660DF6-0225-467D-A661-3CEC8A312B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25800" y="3492000"/>
              <a:ext cx="4421880" cy="176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660DF6-0225-467D-A661-3CEC8A312B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6440" y="3482640"/>
                <a:ext cx="4440600" cy="178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5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9"/>
    </mc:Choice>
    <mc:Fallback xmlns="">
      <p:transition spd="slow" advTm="10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3B547-004B-443B-80C4-04E29EAAE5E7}"/>
                  </a:ext>
                </a:extLst>
              </p:cNvPr>
              <p:cNvSpPr txBox="1"/>
              <p:nvPr/>
            </p:nvSpPr>
            <p:spPr>
              <a:xfrm>
                <a:off x="312058" y="2642956"/>
                <a:ext cx="9383485" cy="26559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4800" dirty="0"/>
              </a:p>
              <a:p>
                <a:r>
                  <a:rPr lang="en-US" sz="4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𝑐𝑖𝑎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  <a:p>
                <a:r>
                  <a:rPr lang="en-US" sz="4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𝑐𝑏𝑖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3B547-004B-443B-80C4-04E29EAA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8" y="2642956"/>
                <a:ext cx="9383485" cy="2655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118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3a. 2</a:t>
            </a:r>
            <a:r>
              <a:rPr lang="en-US" sz="5400" baseline="30000" dirty="0"/>
              <a:t>nd</a:t>
            </a:r>
            <a:r>
              <a:rPr lang="en-US" sz="5400" dirty="0"/>
              <a:t> Bianchi Identity (Normal </a:t>
            </a:r>
            <a:r>
              <a:rPr lang="en-US" sz="5400" dirty="0" err="1"/>
              <a:t>Coords</a:t>
            </a:r>
            <a:r>
              <a:rPr lang="en-US" sz="5400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B0FA4-5BD6-4416-AD36-0A9CC8F33E73}"/>
                  </a:ext>
                </a:extLst>
              </p:cNvPr>
              <p:cNvSpPr txBox="1"/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𝑐𝑖𝑎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𝑐𝑏𝑖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B0FA4-5BD6-4416-AD36-0A9CC8F3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3" y="1200875"/>
                <a:ext cx="8288744" cy="946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A000105-7402-4486-828B-F32A56A8DAAF}"/>
              </a:ext>
            </a:extLst>
          </p:cNvPr>
          <p:cNvSpPr/>
          <p:nvPr/>
        </p:nvSpPr>
        <p:spPr>
          <a:xfrm>
            <a:off x="8149615" y="-540754"/>
            <a:ext cx="390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/>
              </a:rPr>
              <a:t>http://astro.dur.ac.uk/~done/gr/l11.pdf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4B4AB6-783E-44F5-B7E8-82D5CA5110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34080" y="2750400"/>
              <a:ext cx="7982280" cy="252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4B4AB6-783E-44F5-B7E8-82D5CA5110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4720" y="2741040"/>
                <a:ext cx="8001000" cy="25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73">
        <p:fade/>
      </p:transition>
    </mc:Choice>
    <mc:Fallback xmlns="">
      <p:transition spd="med" advTm="285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1E8CE0-9FA7-4AC0-84B3-E07A84B84192}"/>
              </a:ext>
            </a:extLst>
          </p:cNvPr>
          <p:cNvGrpSpPr/>
          <p:nvPr/>
        </p:nvGrpSpPr>
        <p:grpSpPr>
          <a:xfrm>
            <a:off x="187602" y="2667071"/>
            <a:ext cx="4632048" cy="4057578"/>
            <a:chOff x="187602" y="2667071"/>
            <a:chExt cx="4632048" cy="40575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EC08C-1446-4D70-8DFA-14E7F27DA2B0}"/>
                </a:ext>
              </a:extLst>
            </p:cNvPr>
            <p:cNvSpPr txBox="1"/>
            <p:nvPr/>
          </p:nvSpPr>
          <p:spPr>
            <a:xfrm>
              <a:off x="187602" y="2667071"/>
              <a:ext cx="46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This proof sucks. </a:t>
              </a:r>
              <a:endParaRPr lang="en-US" sz="2000" dirty="0"/>
            </a:p>
          </p:txBody>
        </p:sp>
        <p:pic>
          <p:nvPicPr>
            <p:cNvPr id="1026" name="Picture 2" descr="Image result for sad cat">
              <a:extLst>
                <a:ext uri="{FF2B5EF4-FFF2-40B4-BE49-F238E27FC236}">
                  <a16:creationId xmlns:a16="http://schemas.microsoft.com/office/drawing/2014/main" id="{5BB6702C-3A15-4E9E-8DEF-952E43F12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" y="3438524"/>
              <a:ext cx="4381500" cy="328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14280C-6564-405B-B5CB-DC96EEA7EB98}"/>
                  </a:ext>
                </a:extLst>
              </p:cNvPr>
              <p:cNvSpPr txBox="1"/>
              <p:nvPr/>
            </p:nvSpPr>
            <p:spPr>
              <a:xfrm>
                <a:off x="229418" y="1703795"/>
                <a:ext cx="117593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14280C-6564-405B-B5CB-DC96EEA7E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1703795"/>
                <a:ext cx="1175938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65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9"/>
    </mc:Choice>
    <mc:Fallback xmlns="">
      <p:transition spd="slow" advTm="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4213C-75E0-44D4-905A-F54178A172BE}"/>
              </a:ext>
            </a:extLst>
          </p:cNvPr>
          <p:cNvGrpSpPr/>
          <p:nvPr/>
        </p:nvGrpSpPr>
        <p:grpSpPr>
          <a:xfrm>
            <a:off x="149502" y="3048071"/>
            <a:ext cx="10873143" cy="1904047"/>
            <a:chOff x="149502" y="3048071"/>
            <a:chExt cx="10873143" cy="190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E18175-BE89-44FE-9F7E-0B773AD6D10E}"/>
                    </a:ext>
                  </a:extLst>
                </p:cNvPr>
                <p:cNvSpPr txBox="1"/>
                <p:nvPr/>
              </p:nvSpPr>
              <p:spPr>
                <a:xfrm>
                  <a:off x="655320" y="3936455"/>
                  <a:ext cx="1036732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6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6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E18175-BE89-44FE-9F7E-0B773AD6D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" y="3936455"/>
                  <a:ext cx="10367325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EC08C-1446-4D70-8DFA-14E7F27DA2B0}"/>
                </a:ext>
              </a:extLst>
            </p:cNvPr>
            <p:cNvSpPr txBox="1"/>
            <p:nvPr/>
          </p:nvSpPr>
          <p:spPr>
            <a:xfrm>
              <a:off x="149502" y="3048071"/>
              <a:ext cx="9661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Proof involves “product rule”….</a:t>
              </a:r>
              <a:endParaRPr lang="en-US" sz="20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C39AF-8D67-468C-BF60-82BBFF529D5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4520" y="4808520"/>
              <a:ext cx="9688680" cy="43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C39AF-8D67-468C-BF60-82BBFF529D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160" y="4799160"/>
                <a:ext cx="9707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B7CEC1-4A35-422B-A45A-A0E77121D8D7}"/>
                  </a:ext>
                </a:extLst>
              </p:cNvPr>
              <p:cNvSpPr txBox="1"/>
              <p:nvPr/>
            </p:nvSpPr>
            <p:spPr>
              <a:xfrm>
                <a:off x="51618" y="1703795"/>
                <a:ext cx="124442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B7CEC1-4A35-422B-A45A-A0E7712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" y="1703795"/>
                <a:ext cx="1244424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85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7"/>
    </mc:Choice>
    <mc:Fallback xmlns="">
      <p:transition spd="slow" advTm="29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256195"/>
            <a:ext cx="8564880" cy="1223645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rgbClr val="C00000"/>
                </a:solidFill>
                <a:latin typeface="+mn-lt"/>
              </a:rPr>
              <a:t>Stuff we’ll cover…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121920" y="1978191"/>
            <a:ext cx="12192000" cy="241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4DFF27-B844-46C7-928A-567258240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22056"/>
                  </p:ext>
                </p:extLst>
              </p:nvPr>
            </p:nvGraphicFramePr>
            <p:xfrm>
              <a:off x="0" y="1695026"/>
              <a:ext cx="12192000" cy="41277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2343">
                      <a:extLst>
                        <a:ext uri="{9D8B030D-6E8A-4147-A177-3AD203B41FA5}">
                          <a16:colId xmlns:a16="http://schemas.microsoft.com/office/drawing/2014/main" val="1443811070"/>
                        </a:ext>
                      </a:extLst>
                    </a:gridCol>
                    <a:gridCol w="5239657">
                      <a:extLst>
                        <a:ext uri="{9D8B030D-6E8A-4147-A177-3AD203B41FA5}">
                          <a16:colId xmlns:a16="http://schemas.microsoft.com/office/drawing/2014/main" val="809216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1. Contractions of Riemann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𝒊𝒏𝒋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𝒊𝒋𝒏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sz="2800" b="1" dirty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𝒏𝒊𝒋</m:t>
                                  </m:r>
                                </m:sub>
                                <m:sup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CA" sz="2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976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2. Ricci Tensor Is Symmetric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𝒋𝒊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503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3. Second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Prove with + without Normal </a:t>
                          </a:r>
                          <a:r>
                            <a:rPr lang="en-US" sz="3200" dirty="0" err="1"/>
                            <a:t>Coords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𝒄𝒂𝒃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𝒄𝒊𝒂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𝒄𝒃𝒊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CA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66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4. Contracted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Einstein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1" i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𝒎𝒏</m:t>
                                      </m:r>
                                    </m:sup>
                                  </m:sSup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sSup>
                                    <m:sSupPr>
                                      <m:ctrlP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𝒎𝒏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1" i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𝒎𝒏</m:t>
                                  </m:r>
                                </m:sup>
                              </m:sSup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CA" sz="2700" b="1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20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5. Einstein’s Field Equations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  <m:r>
                                  <a:rPr lang="en-US" sz="2600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  <m:r>
                                  <a:rPr lang="en-US" sz="26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  <m:r>
                                  <a:rPr lang="en-US" sz="26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855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4DFF27-B844-46C7-928A-567258240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22056"/>
                  </p:ext>
                </p:extLst>
              </p:nvPr>
            </p:nvGraphicFramePr>
            <p:xfrm>
              <a:off x="0" y="1695026"/>
              <a:ext cx="12192000" cy="41277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2343">
                      <a:extLst>
                        <a:ext uri="{9D8B030D-6E8A-4147-A177-3AD203B41FA5}">
                          <a16:colId xmlns:a16="http://schemas.microsoft.com/office/drawing/2014/main" val="1443811070"/>
                        </a:ext>
                      </a:extLst>
                    </a:gridCol>
                    <a:gridCol w="5239657">
                      <a:extLst>
                        <a:ext uri="{9D8B030D-6E8A-4147-A177-3AD203B41FA5}">
                          <a16:colId xmlns:a16="http://schemas.microsoft.com/office/drawing/2014/main" val="80921628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1. Contractions of Riemann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791" t="-13684" r="-349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97602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2. Ricci Tensor Is Symmetric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791" t="-113684" r="-349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03926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3. Second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Prove with + without Normal </a:t>
                          </a:r>
                          <a:r>
                            <a:rPr lang="en-US" sz="3200" dirty="0" err="1"/>
                            <a:t>Coords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791" t="-116000" r="-349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66190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4. Contracted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Einstein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791" t="-214773" r="-349" b="-78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20154"/>
                      </a:ext>
                    </a:extLst>
                  </a:tr>
                  <a:tr h="83591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5. Einstein’s Field Equations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791" t="-404380" r="-349" b="-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68551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F70952-AB75-48A9-BF2E-F7331ACE776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7080" y="4640400"/>
              <a:ext cx="10574280" cy="27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F70952-AB75-48A9-BF2E-F7331ACE77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720" y="4631040"/>
                <a:ext cx="10593000" cy="291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54"/>
    </mc:Choice>
    <mc:Fallback xmlns="">
      <p:transition spd="slow" advTm="42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Proof involves “product rule”….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/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F6841-C0EE-4ED9-9A74-2FFFC7DAF24D}"/>
                  </a:ext>
                </a:extLst>
              </p:cNvPr>
              <p:cNvSpPr txBox="1"/>
              <p:nvPr/>
            </p:nvSpPr>
            <p:spPr>
              <a:xfrm>
                <a:off x="19050" y="2336255"/>
                <a:ext cx="54801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F6841-C0EE-4ED9-9A74-2FFFC7DA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2336255"/>
                <a:ext cx="548015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55ABA8-A8D2-4C1D-9891-772EEFBB187D}"/>
                  </a:ext>
                </a:extLst>
              </p:cNvPr>
              <p:cNvSpPr txBox="1"/>
              <p:nvPr/>
            </p:nvSpPr>
            <p:spPr>
              <a:xfrm>
                <a:off x="0" y="3288755"/>
                <a:ext cx="3572132" cy="1032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55ABA8-A8D2-4C1D-9891-772EEFBB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8755"/>
                <a:ext cx="3572132" cy="1032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/>
              <p:nvPr/>
            </p:nvSpPr>
            <p:spPr>
              <a:xfrm>
                <a:off x="5426423" y="2462845"/>
                <a:ext cx="7005957" cy="36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423" y="2462845"/>
                <a:ext cx="7005957" cy="3689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C8D662-4223-412E-974C-A9A024C2BC8C}"/>
              </a:ext>
            </a:extLst>
          </p:cNvPr>
          <p:cNvCxnSpPr/>
          <p:nvPr/>
        </p:nvCxnSpPr>
        <p:spPr>
          <a:xfrm>
            <a:off x="5353050" y="2381250"/>
            <a:ext cx="0" cy="40005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B34ACC-402B-47BC-8ABE-E0F54727CEE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680" y="1033920"/>
              <a:ext cx="8852760" cy="516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B34ACC-402B-47BC-8ABE-E0F54727CE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20" y="1024560"/>
                <a:ext cx="8871480" cy="5186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6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71"/>
    </mc:Choice>
    <mc:Fallback xmlns="">
      <p:transition spd="slow" advTm="196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Proof involves “product rule”….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/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/>
              <p:nvPr/>
            </p:nvSpPr>
            <p:spPr>
              <a:xfrm>
                <a:off x="123386" y="2317205"/>
                <a:ext cx="11974830" cy="377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6" y="2317205"/>
                <a:ext cx="11974830" cy="3774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4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Proof involves “product rule”….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/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/>
              <p:nvPr/>
            </p:nvSpPr>
            <p:spPr>
              <a:xfrm>
                <a:off x="123386" y="2176528"/>
                <a:ext cx="11974830" cy="337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6" y="2176528"/>
                <a:ext cx="11974830" cy="337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3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Proof involves “product rule”….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/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/>
              <p:nvPr/>
            </p:nvSpPr>
            <p:spPr>
              <a:xfrm>
                <a:off x="123386" y="2176528"/>
                <a:ext cx="11974830" cy="37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6" y="2176528"/>
                <a:ext cx="11974830" cy="3729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3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Proof involves “product rule”….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/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/>
              <p:nvPr/>
            </p:nvSpPr>
            <p:spPr>
              <a:xfrm>
                <a:off x="123386" y="2176528"/>
                <a:ext cx="11974830" cy="474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6" y="2176528"/>
                <a:ext cx="11974830" cy="474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Proof involves “product rule”….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/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8175-BE89-44FE-9F7E-0B773AD6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926555"/>
                <a:ext cx="11274112" cy="1173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/>
              <p:nvPr/>
            </p:nvSpPr>
            <p:spPr>
              <a:xfrm>
                <a:off x="123386" y="2739236"/>
                <a:ext cx="11974830" cy="380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400" dirty="0"/>
              </a:p>
              <a:p>
                <a:endParaRPr lang="en-US" sz="4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4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6FC66E-3678-43B8-AD29-7A660AA1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6" y="2739236"/>
                <a:ext cx="11974830" cy="3804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0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6C0F6E-63F2-48D2-BD2A-AB75271ACBC6}"/>
                  </a:ext>
                </a:extLst>
              </p:cNvPr>
              <p:cNvSpPr txBox="1"/>
              <p:nvPr/>
            </p:nvSpPr>
            <p:spPr>
              <a:xfrm>
                <a:off x="-46892" y="1047302"/>
                <a:ext cx="12374879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6C0F6E-63F2-48D2-BD2A-AB75271A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92" y="1047302"/>
                <a:ext cx="12374879" cy="1538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A7A80-ADF1-4B4A-BC71-D1DCF80D7BE1}"/>
                  </a:ext>
                </a:extLst>
              </p:cNvPr>
              <p:cNvSpPr txBox="1"/>
              <p:nvPr/>
            </p:nvSpPr>
            <p:spPr>
              <a:xfrm>
                <a:off x="0" y="2911271"/>
                <a:ext cx="1237487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A7A80-ADF1-4B4A-BC71-D1DCF80D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1271"/>
                <a:ext cx="12374879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CD7F91-82C4-4B96-BF0D-228CB83F597F}"/>
                  </a:ext>
                </a:extLst>
              </p:cNvPr>
              <p:cNvSpPr txBox="1"/>
              <p:nvPr/>
            </p:nvSpPr>
            <p:spPr>
              <a:xfrm>
                <a:off x="0" y="4822133"/>
                <a:ext cx="123748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CD7F91-82C4-4B96-BF0D-228CB83F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2133"/>
                <a:ext cx="123748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58ADD0-8067-4F06-BEB7-5171F33F142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320" y="1047240"/>
              <a:ext cx="12134520" cy="261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58ADD0-8067-4F06-BEB7-5171F33F14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60" y="1037880"/>
                <a:ext cx="12153240" cy="2638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92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0"/>
    </mc:Choice>
    <mc:Fallback xmlns="">
      <p:transition spd="slow" advTm="54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A7A80-ADF1-4B4A-BC71-D1DCF80D7BE1}"/>
                  </a:ext>
                </a:extLst>
              </p:cNvPr>
              <p:cNvSpPr txBox="1"/>
              <p:nvPr/>
            </p:nvSpPr>
            <p:spPr>
              <a:xfrm>
                <a:off x="0" y="965241"/>
                <a:ext cx="1237487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A7A80-ADF1-4B4A-BC71-D1DCF80D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5241"/>
                <a:ext cx="12374879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CD7F91-82C4-4B96-BF0D-228CB83F597F}"/>
                  </a:ext>
                </a:extLst>
              </p:cNvPr>
              <p:cNvSpPr txBox="1"/>
              <p:nvPr/>
            </p:nvSpPr>
            <p:spPr>
              <a:xfrm>
                <a:off x="0" y="261819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CD7F91-82C4-4B96-BF0D-228CB83F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18195"/>
                <a:ext cx="1176996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87CF5-1BEC-4168-8119-67AC3936FCC4}"/>
              </a:ext>
            </a:extLst>
          </p:cNvPr>
          <p:cNvCxnSpPr/>
          <p:nvPr/>
        </p:nvCxnSpPr>
        <p:spPr>
          <a:xfrm>
            <a:off x="422031" y="2438400"/>
            <a:ext cx="1134793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-1" y="3661549"/>
                <a:ext cx="12637477" cy="197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61549"/>
                <a:ext cx="12637477" cy="1977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0DED76-2C4A-403E-B381-51D29D2439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1760" y="901080"/>
              <a:ext cx="9789120" cy="251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0DED76-2C4A-403E-B381-51D29D2439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400" y="891720"/>
                <a:ext cx="9807840" cy="2532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072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65">
        <p:fade/>
      </p:transition>
    </mc:Choice>
    <mc:Fallback xmlns="">
      <p:transition spd="med" advTm="78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-1" y="1082472"/>
                <a:ext cx="12637477" cy="197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82472"/>
                <a:ext cx="12637477" cy="1977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67575-7125-4065-921B-8DBB6D2EA233}"/>
                  </a:ext>
                </a:extLst>
              </p:cNvPr>
              <p:cNvSpPr txBox="1"/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67575-7125-4065-921B-8DBB6D2EA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A7CB7D-E79D-4178-B847-BDACAB64EE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36120" y="998640"/>
              <a:ext cx="2758320" cy="250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A7CB7D-E79D-4178-B847-BDACAB64E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6760" y="989280"/>
                <a:ext cx="2777040" cy="25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1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1"/>
    </mc:Choice>
    <mc:Fallback xmlns="">
      <p:transition spd="slow" advTm="9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-1" y="1082472"/>
                <a:ext cx="12637477" cy="197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82472"/>
                <a:ext cx="12637477" cy="1977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D714F-5624-44C2-9607-40E0A6BA0C48}"/>
                  </a:ext>
                </a:extLst>
              </p:cNvPr>
              <p:cNvSpPr txBox="1"/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D714F-5624-44C2-9607-40E0A6BA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279E6F0-F55F-4569-A030-09A27DDA00E9}"/>
              </a:ext>
            </a:extLst>
          </p:cNvPr>
          <p:cNvGrpSpPr/>
          <p:nvPr/>
        </p:nvGrpSpPr>
        <p:grpSpPr>
          <a:xfrm>
            <a:off x="206477" y="4204563"/>
            <a:ext cx="12536128" cy="1590435"/>
            <a:chOff x="206477" y="4204563"/>
            <a:chExt cx="12536128" cy="1590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FFD5FD1-1692-40F8-8E84-8AD9A63BAB87}"/>
                    </a:ext>
                  </a:extLst>
                </p:cNvPr>
                <p:cNvSpPr txBox="1"/>
                <p:nvPr/>
              </p:nvSpPr>
              <p:spPr>
                <a:xfrm>
                  <a:off x="766916" y="5025557"/>
                  <a:ext cx="1197568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FFD5FD1-1692-40F8-8E84-8AD9A63BA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916" y="5025557"/>
                  <a:ext cx="11975689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C0FF65-8AE7-472A-BBAB-04A37EDA5129}"/>
                </a:ext>
              </a:extLst>
            </p:cNvPr>
            <p:cNvSpPr txBox="1"/>
            <p:nvPr/>
          </p:nvSpPr>
          <p:spPr>
            <a:xfrm>
              <a:off x="206477" y="4204563"/>
              <a:ext cx="74036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Tensors are multilinear maps:</a:t>
              </a:r>
              <a:endParaRPr lang="en-CA" sz="44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01C854-ECC7-40C1-B149-F4F69390B36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79880" y="1052640"/>
              <a:ext cx="7183440" cy="477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01C854-ECC7-40C1-B149-F4F69390B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0520" y="1043280"/>
                <a:ext cx="7202160" cy="4793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84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863">
        <p:fade/>
      </p:transition>
    </mc:Choice>
    <mc:Fallback xmlns="">
      <p:transition spd="med" advTm="308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2249A-FDB8-42AA-9518-44AAB618999E}"/>
                  </a:ext>
                </a:extLst>
              </p:cNvPr>
              <p:cNvSpPr txBox="1"/>
              <p:nvPr/>
            </p:nvSpPr>
            <p:spPr>
              <a:xfrm>
                <a:off x="1" y="1821637"/>
                <a:ext cx="12191999" cy="321472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3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1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138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3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3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2249A-FDB8-42AA-9518-44AAB618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821637"/>
                <a:ext cx="12191999" cy="3214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7D2DA3F-E903-4311-86B3-5E0EC5D7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Basis vectors</a:t>
            </a:r>
            <a:endParaRPr lang="en-CA" sz="80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8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7"/>
    </mc:Choice>
    <mc:Fallback xmlns="">
      <p:transition spd="slow" advTm="6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0" y="1082472"/>
                <a:ext cx="114417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2472"/>
                <a:ext cx="11441724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57200" y="3863772"/>
                <a:ext cx="10534650" cy="222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3772"/>
                <a:ext cx="10534650" cy="2226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E672F-2EA6-4E87-A66B-829CE9384A02}"/>
                  </a:ext>
                </a:extLst>
              </p:cNvPr>
              <p:cNvSpPr txBox="1"/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E672F-2EA6-4E87-A66B-829CE938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F4101F-2A41-4B0B-BFCA-2DF58C604F0E}"/>
              </a:ext>
            </a:extLst>
          </p:cNvPr>
          <p:cNvCxnSpPr>
            <a:cxnSpLocks/>
          </p:cNvCxnSpPr>
          <p:nvPr/>
        </p:nvCxnSpPr>
        <p:spPr>
          <a:xfrm>
            <a:off x="228600" y="3505200"/>
            <a:ext cx="11734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0C1F7A4-48C4-4FCC-A6CC-E3CAF6C1AE6F}"/>
              </a:ext>
            </a:extLst>
          </p:cNvPr>
          <p:cNvSpPr/>
          <p:nvPr/>
        </p:nvSpPr>
        <p:spPr>
          <a:xfrm>
            <a:off x="11269316" y="381000"/>
            <a:ext cx="655983" cy="6286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CD6604-3439-468F-BECD-EAE2123D791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240" y="972000"/>
              <a:ext cx="9171720" cy="330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CD6604-3439-468F-BECD-EAE2123D7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80" y="962640"/>
                <a:ext cx="9190440" cy="3322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00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525">
        <p:fade/>
      </p:transition>
    </mc:Choice>
    <mc:Fallback xmlns="">
      <p:transition spd="med" advTm="26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0" y="1082472"/>
                <a:ext cx="114417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2472"/>
                <a:ext cx="11441724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57200" y="3863772"/>
                <a:ext cx="11525250" cy="222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3772"/>
                <a:ext cx="11525250" cy="2226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2B5FF6-CBAF-41E2-AD15-E4E9C8880818}"/>
                  </a:ext>
                </a:extLst>
              </p:cNvPr>
              <p:cNvSpPr txBox="1"/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2B5FF6-CBAF-41E2-AD15-E4E9C888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745"/>
                <a:ext cx="1176996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2C2D1-01BF-4A78-9A52-736B02D5AC0F}"/>
              </a:ext>
            </a:extLst>
          </p:cNvPr>
          <p:cNvCxnSpPr>
            <a:cxnSpLocks/>
          </p:cNvCxnSpPr>
          <p:nvPr/>
        </p:nvCxnSpPr>
        <p:spPr>
          <a:xfrm>
            <a:off x="228600" y="3505200"/>
            <a:ext cx="11734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6B74AA9-25ED-4D85-BE34-F85AEC3AAEEC}"/>
              </a:ext>
            </a:extLst>
          </p:cNvPr>
          <p:cNvSpPr/>
          <p:nvPr/>
        </p:nvSpPr>
        <p:spPr>
          <a:xfrm>
            <a:off x="11269316" y="381000"/>
            <a:ext cx="655983" cy="6286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27ECF1-2C70-47A1-B45E-70E4F62F1D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7240" y="5965200"/>
              <a:ext cx="11499840" cy="75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27ECF1-2C70-47A1-B45E-70E4F62F1D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880" y="5955840"/>
                <a:ext cx="11518560" cy="7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84">
        <p:fade/>
      </p:transition>
    </mc:Choice>
    <mc:Fallback xmlns="">
      <p:transition spd="med" advTm="99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00050" y="1082472"/>
                <a:ext cx="11525250" cy="332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82472"/>
                <a:ext cx="11525250" cy="3325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68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00050" y="1082472"/>
                <a:ext cx="11525250" cy="383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82472"/>
                <a:ext cx="11525250" cy="383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57691A-EBF2-4312-87FA-6CE5BA7708E8}"/>
                  </a:ext>
                </a:extLst>
              </p:cNvPr>
              <p:cNvSpPr txBox="1"/>
              <p:nvPr/>
            </p:nvSpPr>
            <p:spPr>
              <a:xfrm>
                <a:off x="-38100" y="5140122"/>
                <a:ext cx="12382500" cy="75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57691A-EBF2-4312-87FA-6CE5BA77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5140122"/>
                <a:ext cx="12382500" cy="759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4B252A-94C3-45A7-90D4-5B9E87CADA2A}"/>
              </a:ext>
            </a:extLst>
          </p:cNvPr>
          <p:cNvCxnSpPr>
            <a:cxnSpLocks/>
          </p:cNvCxnSpPr>
          <p:nvPr/>
        </p:nvCxnSpPr>
        <p:spPr>
          <a:xfrm>
            <a:off x="228600" y="4991100"/>
            <a:ext cx="11734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8C6F2-B64D-4612-B8E3-C38B56063A96}"/>
                  </a:ext>
                </a:extLst>
              </p:cNvPr>
              <p:cNvSpPr txBox="1"/>
              <p:nvPr/>
            </p:nvSpPr>
            <p:spPr>
              <a:xfrm>
                <a:off x="0" y="5978322"/>
                <a:ext cx="12325350" cy="75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8C6F2-B64D-4612-B8E3-C38B56063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8322"/>
                <a:ext cx="12325350" cy="759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8ACA5B-18E2-4B04-B01F-B3ECAB7FC78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200" y="1888920"/>
              <a:ext cx="12090600" cy="494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8ACA5B-18E2-4B04-B01F-B3ECAB7FC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40" y="1879560"/>
                <a:ext cx="12109320" cy="4964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21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72">
        <p:fade/>
      </p:transition>
    </mc:Choice>
    <mc:Fallback xmlns="">
      <p:transition spd="med" advTm="606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00050" y="1082472"/>
                <a:ext cx="11525250" cy="332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82472"/>
                <a:ext cx="11525250" cy="3325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82D7CF-2A81-4C61-B7CA-C4FF8159B926}"/>
                  </a:ext>
                </a:extLst>
              </p:cNvPr>
              <p:cNvSpPr txBox="1"/>
              <p:nvPr/>
            </p:nvSpPr>
            <p:spPr>
              <a:xfrm>
                <a:off x="228600" y="4987722"/>
                <a:ext cx="11525250" cy="84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82D7CF-2A81-4C61-B7CA-C4FF8159B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87722"/>
                <a:ext cx="11525250" cy="841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F4E357-7C08-4202-A5EE-93C8682F4EE8}"/>
              </a:ext>
            </a:extLst>
          </p:cNvPr>
          <p:cNvCxnSpPr>
            <a:cxnSpLocks/>
          </p:cNvCxnSpPr>
          <p:nvPr/>
        </p:nvCxnSpPr>
        <p:spPr>
          <a:xfrm>
            <a:off x="228600" y="4838700"/>
            <a:ext cx="11734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D25342-E1BA-459F-9042-E450A2B67AA7}"/>
                  </a:ext>
                </a:extLst>
              </p:cNvPr>
              <p:cNvSpPr txBox="1"/>
              <p:nvPr/>
            </p:nvSpPr>
            <p:spPr>
              <a:xfrm>
                <a:off x="266700" y="5825922"/>
                <a:ext cx="12058650" cy="84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D25342-E1BA-459F-9042-E450A2B6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25922"/>
                <a:ext cx="12058650" cy="841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D9FA63-2842-421D-8330-1C5049091C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3680" y="2107440"/>
              <a:ext cx="11454480" cy="461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D9FA63-2842-421D-8330-1C5049091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320" y="2098080"/>
                <a:ext cx="11473200" cy="4635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53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404">
        <p:fade/>
      </p:transition>
    </mc:Choice>
    <mc:Fallback xmlns="">
      <p:transition spd="med" advTm="344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00050" y="1082472"/>
                <a:ext cx="11525250" cy="357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82472"/>
                <a:ext cx="11525250" cy="357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2D58B04-D401-4CB3-A028-8CA50611FA8B}"/>
              </a:ext>
            </a:extLst>
          </p:cNvPr>
          <p:cNvGrpSpPr/>
          <p:nvPr/>
        </p:nvGrpSpPr>
        <p:grpSpPr>
          <a:xfrm>
            <a:off x="0" y="4838700"/>
            <a:ext cx="12192000" cy="1271424"/>
            <a:chOff x="0" y="4838700"/>
            <a:chExt cx="12192000" cy="127142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F4E357-7C08-4202-A5EE-93C8682F4EE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4838700"/>
              <a:ext cx="117348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D25342-E1BA-459F-9042-E450A2B67AA7}"/>
                    </a:ext>
                  </a:extLst>
                </p:cNvPr>
                <p:cNvSpPr txBox="1"/>
                <p:nvPr/>
              </p:nvSpPr>
              <p:spPr>
                <a:xfrm>
                  <a:off x="0" y="4893701"/>
                  <a:ext cx="12192000" cy="12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6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6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6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6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6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6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6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6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6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6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6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6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6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6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D25342-E1BA-459F-9042-E450A2B67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893701"/>
                  <a:ext cx="12192000" cy="12164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B9415A-E1E7-4F10-89A1-813CAB0AC5B1}"/>
              </a:ext>
            </a:extLst>
          </p:cNvPr>
          <p:cNvSpPr/>
          <p:nvPr/>
        </p:nvSpPr>
        <p:spPr>
          <a:xfrm>
            <a:off x="9055510" y="4984955"/>
            <a:ext cx="3136490" cy="1873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CF5513-D082-4BF2-A974-659F62E3287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3560" y="2143800"/>
              <a:ext cx="9655200" cy="464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CF5513-D082-4BF2-A974-659F62E328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4200" y="2134440"/>
                <a:ext cx="9673920" cy="4660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00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679">
        <p:fade/>
      </p:transition>
    </mc:Choice>
    <mc:Fallback xmlns="">
      <p:transition spd="med" advTm="29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400050" y="1082472"/>
                <a:ext cx="1152525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82472"/>
                <a:ext cx="11525250" cy="3170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5801CC-D664-4550-ACBB-43412BD0C1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2440" y="1627560"/>
              <a:ext cx="10361880" cy="278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5801CC-D664-4550-ACBB-43412BD0C1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80" y="1618200"/>
                <a:ext cx="10380600" cy="28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5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26">
        <p:fade/>
      </p:transition>
    </mc:Choice>
    <mc:Fallback xmlns="">
      <p:transition spd="med" advTm="104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/>
              <p:nvPr/>
            </p:nvSpPr>
            <p:spPr>
              <a:xfrm>
                <a:off x="3276600" y="1653972"/>
                <a:ext cx="9334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31796-B888-48AA-8117-2A2DC1EB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53972"/>
                <a:ext cx="93345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76EE84-2982-499B-BAB7-6E2CB7907AB5}"/>
                  </a:ext>
                </a:extLst>
              </p:cNvPr>
              <p:cNvSpPr txBox="1"/>
              <p:nvPr/>
            </p:nvSpPr>
            <p:spPr>
              <a:xfrm>
                <a:off x="190500" y="1234872"/>
                <a:ext cx="33337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76EE84-2982-499B-BAB7-6E2CB790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234872"/>
                <a:ext cx="3333750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231F0-F54E-4405-9726-3B005DC260ED}"/>
                  </a:ext>
                </a:extLst>
              </p:cNvPr>
              <p:cNvSpPr txBox="1"/>
              <p:nvPr/>
            </p:nvSpPr>
            <p:spPr>
              <a:xfrm>
                <a:off x="4324350" y="1204258"/>
                <a:ext cx="32194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231F0-F54E-4405-9726-3B005DC2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1204258"/>
                <a:ext cx="3219450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65BBB-86A6-445F-8C17-973CD423A0C8}"/>
                  </a:ext>
                </a:extLst>
              </p:cNvPr>
              <p:cNvSpPr txBox="1"/>
              <p:nvPr/>
            </p:nvSpPr>
            <p:spPr>
              <a:xfrm>
                <a:off x="8686800" y="1272972"/>
                <a:ext cx="3276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65BBB-86A6-445F-8C17-973CD423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72972"/>
                <a:ext cx="3276600" cy="1938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51056-07DA-4B3E-8E70-C8B8E75FB790}"/>
                  </a:ext>
                </a:extLst>
              </p:cNvPr>
              <p:cNvSpPr txBox="1"/>
              <p:nvPr/>
            </p:nvSpPr>
            <p:spPr>
              <a:xfrm>
                <a:off x="7562850" y="1673022"/>
                <a:ext cx="9334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51056-07DA-4B3E-8E70-C8B8E75FB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1673022"/>
                <a:ext cx="933450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9803AB-04AC-48B0-BA40-9E2F4F7DB2B1}"/>
              </a:ext>
            </a:extLst>
          </p:cNvPr>
          <p:cNvGrpSpPr/>
          <p:nvPr/>
        </p:nvGrpSpPr>
        <p:grpSpPr>
          <a:xfrm>
            <a:off x="190500" y="3905250"/>
            <a:ext cx="11772900" cy="2564264"/>
            <a:chOff x="190500" y="3905250"/>
            <a:chExt cx="11772900" cy="256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3A5C63-781E-417F-8383-6DC09CF65098}"/>
                    </a:ext>
                  </a:extLst>
                </p:cNvPr>
                <p:cNvSpPr txBox="1"/>
                <p:nvPr/>
              </p:nvSpPr>
              <p:spPr>
                <a:xfrm>
                  <a:off x="3276600" y="4911522"/>
                  <a:ext cx="93345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6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3A5C63-781E-417F-8383-6DC09CF6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911522"/>
                  <a:ext cx="933450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93E5F4-DFB0-40AB-849E-B43BF77C4E38}"/>
                    </a:ext>
                  </a:extLst>
                </p:cNvPr>
                <p:cNvSpPr txBox="1"/>
                <p:nvPr/>
              </p:nvSpPr>
              <p:spPr>
                <a:xfrm>
                  <a:off x="190500" y="4492422"/>
                  <a:ext cx="333375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93E5F4-DFB0-40AB-849E-B43BF77C4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" y="4492422"/>
                  <a:ext cx="3333750" cy="1938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45384-22EB-4EB3-886F-3C7E267087DF}"/>
                    </a:ext>
                  </a:extLst>
                </p:cNvPr>
                <p:cNvSpPr txBox="1"/>
                <p:nvPr/>
              </p:nvSpPr>
              <p:spPr>
                <a:xfrm>
                  <a:off x="4324350" y="4461808"/>
                  <a:ext cx="321945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45384-22EB-4EB3-886F-3C7E26708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350" y="4461808"/>
                  <a:ext cx="3219450" cy="1938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9DA3A6-7859-4B6E-BE9E-F339139BA909}"/>
                    </a:ext>
                  </a:extLst>
                </p:cNvPr>
                <p:cNvSpPr txBox="1"/>
                <p:nvPr/>
              </p:nvSpPr>
              <p:spPr>
                <a:xfrm>
                  <a:off x="8686800" y="4530522"/>
                  <a:ext cx="32766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9DA3A6-7859-4B6E-BE9E-F339139BA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00" y="4530522"/>
                  <a:ext cx="3276600" cy="193899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23DECFE-9F80-42B3-B47F-969BA54926A5}"/>
                    </a:ext>
                  </a:extLst>
                </p:cNvPr>
                <p:cNvSpPr txBox="1"/>
                <p:nvPr/>
              </p:nvSpPr>
              <p:spPr>
                <a:xfrm>
                  <a:off x="7562850" y="4930572"/>
                  <a:ext cx="93345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6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23DECFE-9F80-42B3-B47F-969BA5492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850" y="4930572"/>
                  <a:ext cx="933450" cy="10156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FBEDBA-57DF-4558-9000-9BA95F4D79E6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3905250"/>
              <a:ext cx="117348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419B93-0332-452C-9596-80EAA72FBFE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160" y="1037880"/>
              <a:ext cx="11670480" cy="246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419B93-0332-452C-9596-80EAA72FBF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800" y="1028520"/>
                <a:ext cx="11689200" cy="2479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065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82">
        <p:fade/>
      </p:transition>
    </mc:Choice>
    <mc:Fallback xmlns="">
      <p:transition spd="med" advTm="12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0" y="1825422"/>
                <a:ext cx="114417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422"/>
                <a:ext cx="11441724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/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32AF78-0E29-4F45-A23B-959627FE2714}"/>
              </a:ext>
            </a:extLst>
          </p:cNvPr>
          <p:cNvCxnSpPr>
            <a:cxnSpLocks/>
          </p:cNvCxnSpPr>
          <p:nvPr/>
        </p:nvCxnSpPr>
        <p:spPr>
          <a:xfrm>
            <a:off x="228600" y="4019550"/>
            <a:ext cx="11734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2B4BBB-ACFA-4CCE-8B96-4404EA2DA770}"/>
                  </a:ext>
                </a:extLst>
              </p:cNvPr>
              <p:cNvSpPr txBox="1"/>
              <p:nvPr/>
            </p:nvSpPr>
            <p:spPr>
              <a:xfrm>
                <a:off x="3276600" y="4911522"/>
                <a:ext cx="9334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2B4BBB-ACFA-4CCE-8B96-4404EA2D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11522"/>
                <a:ext cx="93345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8303C-AD33-467E-8B68-D6949F64016D}"/>
                  </a:ext>
                </a:extLst>
              </p:cNvPr>
              <p:cNvSpPr txBox="1"/>
              <p:nvPr/>
            </p:nvSpPr>
            <p:spPr>
              <a:xfrm>
                <a:off x="190500" y="4492422"/>
                <a:ext cx="33337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8303C-AD33-467E-8B68-D6949F64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492422"/>
                <a:ext cx="3333750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219E6E-CBCA-4AFF-96D3-39BCADF8945A}"/>
                  </a:ext>
                </a:extLst>
              </p:cNvPr>
              <p:cNvSpPr txBox="1"/>
              <p:nvPr/>
            </p:nvSpPr>
            <p:spPr>
              <a:xfrm>
                <a:off x="4324350" y="4461808"/>
                <a:ext cx="32194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219E6E-CBCA-4AFF-96D3-39BCADF89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4461808"/>
                <a:ext cx="3219450" cy="1938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01815B-6966-4EAE-8357-966016EFA8F9}"/>
                  </a:ext>
                </a:extLst>
              </p:cNvPr>
              <p:cNvSpPr txBox="1"/>
              <p:nvPr/>
            </p:nvSpPr>
            <p:spPr>
              <a:xfrm>
                <a:off x="8686800" y="4530522"/>
                <a:ext cx="3276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01815B-6966-4EAE-8357-966016EF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530522"/>
                <a:ext cx="3276600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31D4CC-6DB5-4F48-98C2-602C5BAD46A1}"/>
                  </a:ext>
                </a:extLst>
              </p:cNvPr>
              <p:cNvSpPr txBox="1"/>
              <p:nvPr/>
            </p:nvSpPr>
            <p:spPr>
              <a:xfrm>
                <a:off x="7562850" y="4930572"/>
                <a:ext cx="9334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31D4CC-6DB5-4F48-98C2-602C5BAD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4930572"/>
                <a:ext cx="93345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5993F0-CFBD-43DE-9EB6-B0EE26BA71FA}"/>
              </a:ext>
            </a:extLst>
          </p:cNvPr>
          <p:cNvCxnSpPr>
            <a:cxnSpLocks/>
          </p:cNvCxnSpPr>
          <p:nvPr/>
        </p:nvCxnSpPr>
        <p:spPr>
          <a:xfrm>
            <a:off x="228600" y="3905250"/>
            <a:ext cx="11734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82EFBB2-E958-4E6B-B2DE-B5C8CBCED3DC}"/>
              </a:ext>
            </a:extLst>
          </p:cNvPr>
          <p:cNvSpPr/>
          <p:nvPr/>
        </p:nvSpPr>
        <p:spPr>
          <a:xfrm>
            <a:off x="10926416" y="914400"/>
            <a:ext cx="655983" cy="6286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57F015-788F-4D40-9C37-01FB6527849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960" y="1597320"/>
              <a:ext cx="11698200" cy="532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57F015-788F-4D40-9C37-01FB652784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00" y="1587960"/>
                <a:ext cx="11716920" cy="53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632">
        <p:fade/>
      </p:transition>
    </mc:Choice>
    <mc:Fallback xmlns="">
      <p:transition spd="med" advTm="326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0" y="1825422"/>
                <a:ext cx="1144172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422"/>
                <a:ext cx="11441724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/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7BFE27-C1C9-4A5F-B7D2-E2331DEF1EC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52080" y="1720800"/>
              <a:ext cx="3198240" cy="265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7BFE27-C1C9-4A5F-B7D2-E2331DEF1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2720" y="1711440"/>
                <a:ext cx="3216960" cy="26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2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479">
        <p:fade/>
      </p:transition>
    </mc:Choice>
    <mc:Fallback xmlns="">
      <p:transition spd="med" advTm="114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A73C65-96F1-46ED-9DC5-C143A2293997}"/>
              </a:ext>
            </a:extLst>
          </p:cNvPr>
          <p:cNvSpPr txBox="1"/>
          <p:nvPr/>
        </p:nvSpPr>
        <p:spPr>
          <a:xfrm>
            <a:off x="244752" y="172427"/>
            <a:ext cx="1164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Riemann Curvature Tensor formulas: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FAB4B-C882-47C8-802A-01B0E1EB53C8}"/>
                  </a:ext>
                </a:extLst>
              </p:cNvPr>
              <p:cNvSpPr txBox="1"/>
              <p:nvPr/>
            </p:nvSpPr>
            <p:spPr>
              <a:xfrm>
                <a:off x="285750" y="1375387"/>
                <a:ext cx="11561506" cy="993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FAB4B-C882-47C8-802A-01B0E1EB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375387"/>
                <a:ext cx="11561506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F111D1-3280-4665-8C9E-1EDA780AC82D}"/>
                  </a:ext>
                </a:extLst>
              </p:cNvPr>
              <p:cNvSpPr txBox="1"/>
              <p:nvPr/>
            </p:nvSpPr>
            <p:spPr>
              <a:xfrm>
                <a:off x="133350" y="4566099"/>
                <a:ext cx="11961289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F111D1-3280-4665-8C9E-1EDA780A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4566099"/>
                <a:ext cx="1196128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4FDF2-63D5-40FF-8D18-D5A58FA8F073}"/>
                  </a:ext>
                </a:extLst>
              </p:cNvPr>
              <p:cNvSpPr txBox="1"/>
              <p:nvPr/>
            </p:nvSpPr>
            <p:spPr>
              <a:xfrm>
                <a:off x="277604" y="2924095"/>
                <a:ext cx="7412735" cy="10764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4FDF2-63D5-40FF-8D18-D5A58FA8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4" y="2924095"/>
                <a:ext cx="7412735" cy="1076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75E950-2703-4C77-AE62-FC79968C22F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00360" y="3839400"/>
              <a:ext cx="3666240" cy="107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75E950-2703-4C77-AE62-FC79968C22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1000" y="3830040"/>
                <a:ext cx="3684960" cy="1095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89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3"/>
    </mc:Choice>
    <mc:Fallback xmlns="">
      <p:transition spd="slow" advTm="15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0" y="1825422"/>
                <a:ext cx="1144172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422"/>
                <a:ext cx="11441724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/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908463-ABCA-462A-96FC-726A0F649DD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5840" y="1780200"/>
              <a:ext cx="7204320" cy="197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908463-ABCA-462A-96FC-726A0F649D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480" y="1770840"/>
                <a:ext cx="7223040" cy="19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3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802">
        <p:fade/>
      </p:transition>
    </mc:Choice>
    <mc:Fallback xmlns="">
      <p:transition spd="med" advTm="29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CD0B8-499B-4D7D-AEC5-ADA0B3A3B473}"/>
              </a:ext>
            </a:extLst>
          </p:cNvPr>
          <p:cNvSpPr txBox="1"/>
          <p:nvPr/>
        </p:nvSpPr>
        <p:spPr>
          <a:xfrm>
            <a:off x="130452" y="114371"/>
            <a:ext cx="96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3b. 2</a:t>
            </a:r>
            <a:r>
              <a:rPr lang="en-US" sz="5400" baseline="30000" dirty="0"/>
              <a:t>nd</a:t>
            </a:r>
            <a:r>
              <a:rPr lang="en-US" sz="5400" dirty="0"/>
              <a:t> Bianchi Identity (General)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/>
              <p:nvPr/>
            </p:nvSpPr>
            <p:spPr>
              <a:xfrm>
                <a:off x="0" y="1825422"/>
                <a:ext cx="114417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F92BA-1D3F-4DE9-AB10-DCA1504F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422"/>
                <a:ext cx="11441724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/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26F40-70E9-4540-AE80-720031FA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1795"/>
                <a:ext cx="117699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223D617-C802-4E6E-8AC7-238961373929}"/>
              </a:ext>
            </a:extLst>
          </p:cNvPr>
          <p:cNvGrpSpPr/>
          <p:nvPr/>
        </p:nvGrpSpPr>
        <p:grpSpPr>
          <a:xfrm>
            <a:off x="304800" y="4172021"/>
            <a:ext cx="11632224" cy="2329640"/>
            <a:chOff x="304800" y="4172021"/>
            <a:chExt cx="11632224" cy="23296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01EF3-92E6-43AD-8B65-7567F83E8197}"/>
                </a:ext>
              </a:extLst>
            </p:cNvPr>
            <p:cNvSpPr txBox="1"/>
            <p:nvPr/>
          </p:nvSpPr>
          <p:spPr>
            <a:xfrm>
              <a:off x="304800" y="4172021"/>
              <a:ext cx="5943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Torsion-Free Property: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DFD2C7-8D0B-4F8E-A88F-43CA954FBA32}"/>
                    </a:ext>
                  </a:extLst>
                </p:cNvPr>
                <p:cNvSpPr txBox="1"/>
                <p:nvPr/>
              </p:nvSpPr>
              <p:spPr>
                <a:xfrm>
                  <a:off x="495300" y="5178222"/>
                  <a:ext cx="1144172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DFD2C7-8D0B-4F8E-A88F-43CA954FB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" y="5178222"/>
                  <a:ext cx="11441724" cy="13234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9FF768-9D0F-4CF0-B62E-F2350E9DE4E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56640" y="563400"/>
              <a:ext cx="10171440" cy="342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9FF768-9D0F-4CF0-B62E-F2350E9DE4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7280" y="554040"/>
                <a:ext cx="10190160" cy="3444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45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232">
        <p:fade/>
      </p:transition>
    </mc:Choice>
    <mc:Fallback xmlns="">
      <p:transition spd="med" advTm="372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14371"/>
            <a:ext cx="8253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 Second Bianchi Identity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35A67-1698-429A-924A-539BC2CA5A4A}"/>
                  </a:ext>
                </a:extLst>
              </p:cNvPr>
              <p:cNvSpPr txBox="1"/>
              <p:nvPr/>
            </p:nvSpPr>
            <p:spPr>
              <a:xfrm>
                <a:off x="864603" y="3913595"/>
                <a:ext cx="10306604" cy="11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𝑐𝑖𝑎</m:t>
                          </m:r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𝑐𝑏𝑖</m:t>
                          </m:r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35A67-1698-429A-924A-539BC2CA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03" y="3913595"/>
                <a:ext cx="10306604" cy="1160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1475E-8A95-409D-83BD-FA387FFF7ACE}"/>
                  </a:ext>
                </a:extLst>
              </p:cNvPr>
              <p:cNvSpPr txBox="1"/>
              <p:nvPr/>
            </p:nvSpPr>
            <p:spPr>
              <a:xfrm>
                <a:off x="38100" y="1703795"/>
                <a:ext cx="124442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1475E-8A95-409D-83BD-FA387FFF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703795"/>
                <a:ext cx="1244424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6B7AE-7F20-4063-820D-12D86C48466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8880" y="1150200"/>
              <a:ext cx="1049040" cy="314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6B7AE-7F20-4063-820D-12D86C4846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20" y="1140840"/>
                <a:ext cx="1067760" cy="31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93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6"/>
    </mc:Choice>
    <mc:Fallback xmlns="">
      <p:transition spd="slow" advTm="6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-45720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33957" y="761370"/>
                <a:ext cx="11762579" cy="2338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𝑎𝑏𝑚𝑛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𝑎𝑏𝑙𝑚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𝑎𝑏𝑛𝑙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𝑏𝑛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𝑎𝑏𝑚𝑛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𝑎𝑏𝑙𝑚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𝑏𝑛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𝑏𝑚𝑛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𝑏𝑙𝑚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7" y="761370"/>
                <a:ext cx="11762579" cy="2338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B7FC6-3A92-44DB-A79B-8C6059EC2100}"/>
              </a:ext>
            </a:extLst>
          </p:cNvPr>
          <p:cNvCxnSpPr>
            <a:cxnSpLocks/>
          </p:cNvCxnSpPr>
          <p:nvPr/>
        </p:nvCxnSpPr>
        <p:spPr>
          <a:xfrm>
            <a:off x="213360" y="3200400"/>
            <a:ext cx="1178052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FE6BF-2005-4522-A9C0-3D5AF00B44A9}"/>
                  </a:ext>
                </a:extLst>
              </p:cNvPr>
              <p:cNvSpPr txBox="1"/>
              <p:nvPr/>
            </p:nvSpPr>
            <p:spPr>
              <a:xfrm>
                <a:off x="325397" y="3275970"/>
                <a:ext cx="8508227" cy="89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FE6BF-2005-4522-A9C0-3D5AF00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7" y="3275970"/>
                <a:ext cx="8508227" cy="892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58ECCD2-0ADE-407C-8607-A117FC4F572E}"/>
              </a:ext>
            </a:extLst>
          </p:cNvPr>
          <p:cNvGrpSpPr/>
          <p:nvPr/>
        </p:nvGrpSpPr>
        <p:grpSpPr>
          <a:xfrm>
            <a:off x="322790" y="4569054"/>
            <a:ext cx="11542854" cy="2254656"/>
            <a:chOff x="3614630" y="771174"/>
            <a:chExt cx="11542854" cy="2254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F1376F-3505-40A0-BA65-F3958CD8FCDC}"/>
                </a:ext>
              </a:extLst>
            </p:cNvPr>
            <p:cNvSpPr txBox="1"/>
            <p:nvPr/>
          </p:nvSpPr>
          <p:spPr>
            <a:xfrm>
              <a:off x="12194750" y="810048"/>
              <a:ext cx="29627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Metric </a:t>
              </a:r>
            </a:p>
            <a:p>
              <a:r>
                <a:rPr lang="en-US" sz="4000" dirty="0"/>
                <a:t>Compatibility</a:t>
              </a:r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DE1B2B7-8704-4F5B-AE9B-D6A06FAE0E59}"/>
                    </a:ext>
                  </a:extLst>
                </p:cNvPr>
                <p:cNvSpPr txBox="1"/>
                <p:nvPr/>
              </p:nvSpPr>
              <p:spPr>
                <a:xfrm>
                  <a:off x="3614630" y="771174"/>
                  <a:ext cx="8457765" cy="22546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400" dirty="0"/>
                </a:p>
                <a:p>
                  <a:r>
                    <a:rPr lang="en-US" sz="4400" dirty="0"/>
                    <a:t>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𝑗𝑙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</m:sSub>
                    </m:oMath>
                  </a14:m>
                  <a:endParaRPr lang="en-CA" sz="4400" dirty="0"/>
                </a:p>
                <a:p>
                  <a:r>
                    <a:rPr lang="en-US" sz="4400" dirty="0"/>
                    <a:t>         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4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98677DB-01D0-4EFC-8ABE-55A97FB4F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630" y="771174"/>
                  <a:ext cx="8457765" cy="225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E145C3-BC60-4BDC-A47A-3D88227084B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24480" y="1586160"/>
              <a:ext cx="11459880" cy="523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E145C3-BC60-4BDC-A47A-3D88227084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3840" y="1576800"/>
                <a:ext cx="11478600" cy="5249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59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86"/>
    </mc:Choice>
    <mc:Fallback xmlns="">
      <p:transition spd="slow" advTm="105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-45720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FEC755-C664-44D7-BAA8-66E17A3D7549}"/>
                  </a:ext>
                </a:extLst>
              </p:cNvPr>
              <p:cNvSpPr txBox="1"/>
              <p:nvPr/>
            </p:nvSpPr>
            <p:spPr>
              <a:xfrm>
                <a:off x="1194764" y="2457252"/>
                <a:ext cx="9939645" cy="183075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       ;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bSup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8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FEC755-C664-44D7-BAA8-66E17A3D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64" y="2457252"/>
                <a:ext cx="9939645" cy="183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85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86"/>
    </mc:Choice>
    <mc:Fallback xmlns="">
      <p:transition spd="slow" advTm="10538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-45720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33957" y="761370"/>
                <a:ext cx="11746549" cy="2338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𝑎𝑏𝑚𝑛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𝑎𝑏𝑙𝑚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𝑎𝑏𝑛𝑙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𝑏𝑛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𝑎𝑏𝑚𝑛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𝑎𝑏𝑙𝑚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𝑏𝑛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𝑏𝑚𝑛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𝑏𝑙𝑚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7" y="761370"/>
                <a:ext cx="11746549" cy="2338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B7FC6-3A92-44DB-A79B-8C6059EC2100}"/>
              </a:ext>
            </a:extLst>
          </p:cNvPr>
          <p:cNvCxnSpPr>
            <a:cxnSpLocks/>
          </p:cNvCxnSpPr>
          <p:nvPr/>
        </p:nvCxnSpPr>
        <p:spPr>
          <a:xfrm>
            <a:off x="213360" y="3200400"/>
            <a:ext cx="1178052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FE6BF-2005-4522-A9C0-3D5AF00B44A9}"/>
                  </a:ext>
                </a:extLst>
              </p:cNvPr>
              <p:cNvSpPr txBox="1"/>
              <p:nvPr/>
            </p:nvSpPr>
            <p:spPr>
              <a:xfrm>
                <a:off x="325397" y="3275970"/>
                <a:ext cx="5404108" cy="89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FE6BF-2005-4522-A9C0-3D5AF00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7" y="3275970"/>
                <a:ext cx="5404108" cy="892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2E69E-C88F-4557-84BD-F5D99EAE4C6D}"/>
                  </a:ext>
                </a:extLst>
              </p:cNvPr>
              <p:cNvSpPr txBox="1"/>
              <p:nvPr/>
            </p:nvSpPr>
            <p:spPr>
              <a:xfrm>
                <a:off x="0" y="4601850"/>
                <a:ext cx="7367017" cy="279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𝑎𝑚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𝑎𝑏𝑐𝑑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𝑏𝑐𝑑</m:t>
                                  </m:r>
                                </m:sub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  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𝑎𝑏𝑐𝑑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2E69E-C88F-4557-84BD-F5D99EAE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1850"/>
                <a:ext cx="7367017" cy="279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AE5C55-5A8C-413F-8FF4-811219CB1D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4840" y="3713760"/>
              <a:ext cx="5501160" cy="175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AE5C55-5A8C-413F-8FF4-811219CB1D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480" y="3704400"/>
                <a:ext cx="5519880" cy="1776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00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322">
        <p:fade/>
      </p:transition>
    </mc:Choice>
    <mc:Fallback xmlns="">
      <p:transition spd="med" advTm="583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-45720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33957" y="761370"/>
                <a:ext cx="11702242" cy="6201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𝑎𝑏𝑚𝑛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𝑎𝑏𝑙𝑚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𝑎𝑏𝑛𝑙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𝑏𝑛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𝑎𝑏𝑚𝑛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𝑎𝑏𝑙𝑚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𝑏𝑛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𝑏𝑚𝑛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𝑏𝑙𝑚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r>
                  <a:rPr lang="en-US" sz="44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𝑏𝑛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𝑏𝑚𝑛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𝑏𝑚𝑙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p>
                        </m:sSup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400" dirty="0"/>
              </a:p>
              <a:p>
                <a:r>
                  <a:rPr lang="en-US" sz="4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𝑏𝑛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𝑏𝑛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𝑏𝑙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p>
                        </m:sSup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𝑏𝑎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−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𝑎𝑚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𝑎𝑛𝑙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r>
                  <a:rPr lang="en-US" sz="4400" dirty="0"/>
                  <a:t>          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 </m:t>
                        </m:r>
                        <m:sSubSup>
                          <m:sSub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−    </m:t>
                        </m:r>
                        <m:sSubSup>
                          <m:sSub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−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p>
                        </m:s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𝑎𝑙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−    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7" y="761370"/>
                <a:ext cx="11702242" cy="620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EF2D56-2ED3-42B7-A33B-A58C02C366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9080" y="1968480"/>
              <a:ext cx="9726840" cy="412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EF2D56-2ED3-42B7-A33B-A58C02C3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0" y="1959120"/>
                <a:ext cx="9745560" cy="414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31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0"/>
    </mc:Choice>
    <mc:Fallback xmlns="">
      <p:transition spd="slow" advTm="60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-45720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33957" y="761370"/>
                <a:ext cx="7016408" cy="609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r>
                  <a:rPr lang="en-US" sz="4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2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p>
                    </m:sSup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p>
                    </m:sSup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7" y="761370"/>
                <a:ext cx="7016408" cy="609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81F388D-C7E2-4643-850B-83E850322DE7}"/>
              </a:ext>
            </a:extLst>
          </p:cNvPr>
          <p:cNvGrpSpPr/>
          <p:nvPr/>
        </p:nvGrpSpPr>
        <p:grpSpPr>
          <a:xfrm>
            <a:off x="8486740" y="4224013"/>
            <a:ext cx="2962734" cy="2207674"/>
            <a:chOff x="12124411" y="692818"/>
            <a:chExt cx="2962734" cy="22076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67D770-7BED-4377-A878-AF74BD72580C}"/>
                </a:ext>
              </a:extLst>
            </p:cNvPr>
            <p:cNvSpPr txBox="1"/>
            <p:nvPr/>
          </p:nvSpPr>
          <p:spPr>
            <a:xfrm>
              <a:off x="12124411" y="692818"/>
              <a:ext cx="29627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Metric </a:t>
              </a:r>
            </a:p>
            <a:p>
              <a:pPr algn="ctr"/>
              <a:r>
                <a:rPr lang="en-US" sz="4000" dirty="0"/>
                <a:t>Compatibility</a:t>
              </a:r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DC13D5-8BCE-442D-84D4-C5EC4C042265}"/>
                    </a:ext>
                  </a:extLst>
                </p:cNvPr>
                <p:cNvSpPr txBox="1"/>
                <p:nvPr/>
              </p:nvSpPr>
              <p:spPr>
                <a:xfrm>
                  <a:off x="12571061" y="2131051"/>
                  <a:ext cx="2048189" cy="769441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4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DC13D5-8BCE-442D-84D4-C5EC4C042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1061" y="2131051"/>
                  <a:ext cx="2048189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83A793-CC22-4D7C-A13C-28607BCB73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8360" y="816480"/>
              <a:ext cx="10933200" cy="5513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83A793-CC22-4D7C-A13C-28607BCB7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000" y="807120"/>
                <a:ext cx="10951920" cy="5531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56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78"/>
    </mc:Choice>
    <mc:Fallback xmlns="">
      <p:transition spd="slow" advTm="97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-45720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33957" y="761370"/>
                <a:ext cx="7016408" cy="609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  <a:p>
                <a:r>
                  <a:rPr lang="en-US" sz="4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2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p>
                    </m:sSup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p>
                    </m:sSup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7" y="761370"/>
                <a:ext cx="7016408" cy="609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81F388D-C7E2-4643-850B-83E850322DE7}"/>
              </a:ext>
            </a:extLst>
          </p:cNvPr>
          <p:cNvGrpSpPr/>
          <p:nvPr/>
        </p:nvGrpSpPr>
        <p:grpSpPr>
          <a:xfrm>
            <a:off x="8486740" y="4224013"/>
            <a:ext cx="2962734" cy="2207674"/>
            <a:chOff x="12124411" y="692818"/>
            <a:chExt cx="2962734" cy="22076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67D770-7BED-4377-A878-AF74BD72580C}"/>
                </a:ext>
              </a:extLst>
            </p:cNvPr>
            <p:cNvSpPr txBox="1"/>
            <p:nvPr/>
          </p:nvSpPr>
          <p:spPr>
            <a:xfrm>
              <a:off x="12124411" y="692818"/>
              <a:ext cx="29627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Metric </a:t>
              </a:r>
            </a:p>
            <a:p>
              <a:pPr algn="ctr"/>
              <a:r>
                <a:rPr lang="en-US" sz="4000" dirty="0"/>
                <a:t>Compatibility</a:t>
              </a:r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DC13D5-8BCE-442D-84D4-C5EC4C042265}"/>
                    </a:ext>
                  </a:extLst>
                </p:cNvPr>
                <p:cNvSpPr txBox="1"/>
                <p:nvPr/>
              </p:nvSpPr>
              <p:spPr>
                <a:xfrm>
                  <a:off x="12571061" y="2131051"/>
                  <a:ext cx="2048189" cy="769441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4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DC13D5-8BCE-442D-84D4-C5EC4C042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1061" y="2131051"/>
                  <a:ext cx="2048189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83A793-CC22-4D7C-A13C-28607BCB73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8360" y="816480"/>
              <a:ext cx="10933200" cy="5513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83A793-CC22-4D7C-A13C-28607BCB7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000" y="807120"/>
                <a:ext cx="10951920" cy="5531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152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78"/>
    </mc:Choice>
    <mc:Fallback xmlns="">
      <p:transition spd="slow" advTm="97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252490" y="1252567"/>
                <a:ext cx="7504876" cy="13960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       ;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b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90" y="1252567"/>
                <a:ext cx="7504876" cy="1396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3C7E9D-1693-48C4-AF49-B52D183AC02E}"/>
                  </a:ext>
                </a:extLst>
              </p:cNvPr>
              <p:cNvSpPr txBox="1"/>
              <p:nvPr/>
            </p:nvSpPr>
            <p:spPr>
              <a:xfrm>
                <a:off x="609704" y="3233767"/>
                <a:ext cx="4427751" cy="1056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sub>
                              <m:sup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6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3C7E9D-1693-48C4-AF49-B52D183A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04" y="3233767"/>
                <a:ext cx="4427751" cy="1056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8C93EB-2117-4C4D-A7B0-FB631641930C}"/>
                  </a:ext>
                </a:extLst>
              </p:cNvPr>
              <p:cNvSpPr txBox="1"/>
              <p:nvPr/>
            </p:nvSpPr>
            <p:spPr>
              <a:xfrm>
                <a:off x="444113" y="4872067"/>
                <a:ext cx="7845033" cy="167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sub>
                              <m:sup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p>
                            </m:sSubSup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8C93EB-2117-4C4D-A7B0-FB6316419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13" y="4872067"/>
                <a:ext cx="7845033" cy="1670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29AC4D-B183-44AC-A34E-75EF7D80D8F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11680" y="3794040"/>
              <a:ext cx="6163200" cy="273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29AC4D-B183-44AC-A34E-75EF7D80D8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2320" y="3784680"/>
                <a:ext cx="6181920" cy="2755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71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25"/>
    </mc:Choice>
    <mc:Fallback xmlns="">
      <p:transition spd="slow" advTm="38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697668"/>
                  </p:ext>
                </p:extLst>
              </p:nvPr>
            </p:nvGraphicFramePr>
            <p:xfrm>
              <a:off x="285237" y="2858782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697668"/>
                  </p:ext>
                </p:extLst>
              </p:nvPr>
            </p:nvGraphicFramePr>
            <p:xfrm>
              <a:off x="285237" y="2858782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6000" b="-339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15079" b="-236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216800" b="-13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316800" b="-3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8FB8DF-7756-4F94-860B-2B87550E9BB3}"/>
              </a:ext>
            </a:extLst>
          </p:cNvPr>
          <p:cNvSpPr/>
          <p:nvPr/>
        </p:nvSpPr>
        <p:spPr>
          <a:xfrm>
            <a:off x="261887" y="2896392"/>
            <a:ext cx="11538225" cy="304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1DC0-43B5-43BE-9837-7C3D3F210ED2}"/>
              </a:ext>
            </a:extLst>
          </p:cNvPr>
          <p:cNvSpPr txBox="1"/>
          <p:nvPr/>
        </p:nvSpPr>
        <p:spPr>
          <a:xfrm>
            <a:off x="6907857" y="3724174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Metric Compatibility</a:t>
            </a:r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F89A-E2C6-4706-9A98-122A00ABB592}"/>
              </a:ext>
            </a:extLst>
          </p:cNvPr>
          <p:cNvSpPr txBox="1"/>
          <p:nvPr/>
        </p:nvSpPr>
        <p:spPr>
          <a:xfrm>
            <a:off x="8670178" y="2981284"/>
            <a:ext cx="292745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/>
              <a:t>Torsion-Free</a:t>
            </a:r>
            <a:endParaRPr lang="en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C6C08-5D54-4154-A4C8-3706F013BB7A}"/>
              </a:ext>
            </a:extLst>
          </p:cNvPr>
          <p:cNvSpPr txBox="1"/>
          <p:nvPr/>
        </p:nvSpPr>
        <p:spPr>
          <a:xfrm>
            <a:off x="6874419" y="5169868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From BI, 12-S, 34-S</a:t>
            </a:r>
            <a:endParaRPr lang="en-CA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1B645-F952-4F09-86DC-55DABF828121}"/>
              </a:ext>
            </a:extLst>
          </p:cNvPr>
          <p:cNvSpPr txBox="1"/>
          <p:nvPr/>
        </p:nvSpPr>
        <p:spPr>
          <a:xfrm>
            <a:off x="244752" y="172427"/>
            <a:ext cx="1164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Riemann Curvature Tensor Symmetries: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FE7C42-6904-4A02-9E61-B5C69074B7F5}"/>
              </a:ext>
            </a:extLst>
          </p:cNvPr>
          <p:cNvGrpSpPr/>
          <p:nvPr/>
        </p:nvGrpSpPr>
        <p:grpSpPr>
          <a:xfrm>
            <a:off x="772413" y="1347620"/>
            <a:ext cx="10258444" cy="1048044"/>
            <a:chOff x="772413" y="1347620"/>
            <a:chExt cx="10258444" cy="10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38AF815-F141-4760-BF49-7685F867452A}"/>
                    </a:ext>
                  </a:extLst>
                </p:cNvPr>
                <p:cNvSpPr/>
                <p:nvPr/>
              </p:nvSpPr>
              <p:spPr>
                <a:xfrm>
                  <a:off x="772413" y="1347620"/>
                  <a:ext cx="5671930" cy="1048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</m:sSub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38AF815-F141-4760-BF49-7685F8674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3" y="1347620"/>
                  <a:ext cx="5671930" cy="10480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B6A354-F6D5-4204-A944-BDC1ADC14C79}"/>
                </a:ext>
              </a:extLst>
            </p:cNvPr>
            <p:cNvSpPr txBox="1"/>
            <p:nvPr/>
          </p:nvSpPr>
          <p:spPr>
            <a:xfrm>
              <a:off x="6848635" y="1464542"/>
              <a:ext cx="418222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0" i="0" dirty="0"/>
                <a:t>Index-Lowering</a:t>
              </a:r>
              <a:endParaRPr lang="en-CA" sz="48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A9D202-B6A9-45B6-A98D-100AFB1734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65760" y="1858320"/>
              <a:ext cx="5979240" cy="412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A9D202-B6A9-45B6-A98D-100AFB1734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6400" y="1848960"/>
                <a:ext cx="5997960" cy="4142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69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8"/>
    </mc:Choice>
    <mc:Fallback xmlns="">
      <p:transition spd="slow" advTm="35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236137" y="1023967"/>
                <a:ext cx="11347081" cy="427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       ;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5400" dirty="0"/>
                  <a:t> </a:t>
                </a: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7" y="1023967"/>
                <a:ext cx="11347081" cy="427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01013-A837-4F6C-9D10-D1A540870BA9}"/>
                  </a:ext>
                </a:extLst>
              </p:cNvPr>
              <p:cNvSpPr txBox="1"/>
              <p:nvPr/>
            </p:nvSpPr>
            <p:spPr>
              <a:xfrm>
                <a:off x="3906355" y="5861387"/>
                <a:ext cx="18232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01013-A837-4F6C-9D10-D1A54087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355" y="5861387"/>
                <a:ext cx="182325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68A7B89-6A04-4067-80D1-33C77598E468}"/>
              </a:ext>
            </a:extLst>
          </p:cNvPr>
          <p:cNvSpPr txBox="1"/>
          <p:nvPr/>
        </p:nvSpPr>
        <p:spPr>
          <a:xfrm>
            <a:off x="5821945" y="5837941"/>
            <a:ext cx="4889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Einstein Tensor</a:t>
            </a:r>
            <a:endParaRPr lang="en-CA" sz="6000" dirty="0">
              <a:solidFill>
                <a:srgbClr val="FF000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2C6C39C-C958-4D84-AF0C-C0988F046DAE}"/>
              </a:ext>
            </a:extLst>
          </p:cNvPr>
          <p:cNvSpPr/>
          <p:nvPr/>
        </p:nvSpPr>
        <p:spPr>
          <a:xfrm rot="16200000">
            <a:off x="5389197" y="3744544"/>
            <a:ext cx="574433" cy="3404577"/>
          </a:xfrm>
          <a:prstGeom prst="leftBrace">
            <a:avLst>
              <a:gd name="adj1" fmla="val 8333"/>
              <a:gd name="adj2" fmla="val 246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37ECDD-C568-46FA-ADFE-C903D8EB703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8800" y="2872080"/>
              <a:ext cx="10756080" cy="252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37ECDD-C568-46FA-ADFE-C903D8EB7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440" y="2862720"/>
                <a:ext cx="10774800" cy="2548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4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55"/>
    </mc:Choice>
    <mc:Fallback xmlns="">
      <p:transition spd="slow" advTm="79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6" grpId="0"/>
      <p:bldP spid="7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851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4. Contracted Bianchi Identity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/>
              <p:nvPr/>
            </p:nvSpPr>
            <p:spPr>
              <a:xfrm>
                <a:off x="3085038" y="4533900"/>
                <a:ext cx="6106480" cy="156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E19968-EE25-4C7D-B796-F9312BB9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038" y="4533900"/>
                <a:ext cx="6106480" cy="1561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01013-A837-4F6C-9D10-D1A540870BA9}"/>
                  </a:ext>
                </a:extLst>
              </p:cNvPr>
              <p:cNvSpPr txBox="1"/>
              <p:nvPr/>
            </p:nvSpPr>
            <p:spPr>
              <a:xfrm>
                <a:off x="3288169" y="1594187"/>
                <a:ext cx="5917133" cy="1634486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;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b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01013-A837-4F6C-9D10-D1A54087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9" y="1594187"/>
                <a:ext cx="5917133" cy="1634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AF6BC1-E22D-4871-B112-4781EE9A37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36320" y="1729800"/>
              <a:ext cx="3409920" cy="332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AF6BC1-E22D-4871-B112-4781EE9A37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6960" y="1720440"/>
                <a:ext cx="3428640" cy="3343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944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5"/>
    </mc:Choice>
    <mc:Fallback xmlns="">
      <p:transition spd="slow" advTm="15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751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5. Einstein Field Equations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BCFAD2E-A4BD-4FBA-8739-B5B29E119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809989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</a:rPr>
                                          <m:t>𝛁</m:t>
                                        </m:r>
                                      </m:e>
                                      <m:sub>
                                        <m:r>
                                          <a:rPr lang="en-US" sz="4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BCFAD2E-A4BD-4FBA-8739-B5B29E119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809989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882" r="-294661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78261" r="-294661" b="-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1BCC6-E2A2-4FD2-924D-1F78F3F7E003}"/>
              </a:ext>
            </a:extLst>
          </p:cNvPr>
          <p:cNvCxnSpPr>
            <a:cxnSpLocks/>
          </p:cNvCxnSpPr>
          <p:nvPr/>
        </p:nvCxnSpPr>
        <p:spPr>
          <a:xfrm>
            <a:off x="213360" y="3200400"/>
            <a:ext cx="1178052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99569-3EF4-48AD-AD0E-02668A68D94B}"/>
                  </a:ext>
                </a:extLst>
              </p:cNvPr>
              <p:cNvSpPr txBox="1"/>
              <p:nvPr/>
            </p:nvSpPr>
            <p:spPr>
              <a:xfrm>
                <a:off x="961105" y="3569109"/>
                <a:ext cx="112308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𝑆𝑝𝑎𝑐𝑒𝑡𝑖𝑚𝑒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𝐶𝑢𝑟𝑣𝑎𝑡𝑢𝑟𝑒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𝐸𝑛𝑒𝑟𝑔𝑦𝑀𝑜𝑚𝑒𝑛𝑡𝑢𝑚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99569-3EF4-48AD-AD0E-02668A68D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5" y="3569109"/>
                <a:ext cx="1123089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BAF36E-AA8B-45E7-82F2-745F6482BD0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4080" y="1051920"/>
              <a:ext cx="11320200" cy="332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BAF36E-AA8B-45E7-82F2-745F6482BD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20" y="1042560"/>
                <a:ext cx="11338920" cy="3344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53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40"/>
    </mc:Choice>
    <mc:Fallback xmlns="">
      <p:transition spd="slow" advTm="60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751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5. Einstein Field Equations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1BCC6-E2A2-4FD2-924D-1F78F3F7E003}"/>
              </a:ext>
            </a:extLst>
          </p:cNvPr>
          <p:cNvCxnSpPr>
            <a:cxnSpLocks/>
          </p:cNvCxnSpPr>
          <p:nvPr/>
        </p:nvCxnSpPr>
        <p:spPr>
          <a:xfrm>
            <a:off x="213360" y="3200400"/>
            <a:ext cx="1178052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0DB92-D68A-454F-8969-AC4D14865F81}"/>
                  </a:ext>
                </a:extLst>
              </p:cNvPr>
              <p:cNvSpPr txBox="1"/>
              <p:nvPr/>
            </p:nvSpPr>
            <p:spPr>
              <a:xfrm>
                <a:off x="961105" y="3569109"/>
                <a:ext cx="75069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𝑆𝑝𝑎𝑐𝑒𝑡𝑖𝑚𝑒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𝐶𝑢𝑟𝑣𝑎𝑡𝑢𝑟𝑒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0DB92-D68A-454F-8969-AC4D1486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5" y="3569109"/>
                <a:ext cx="75069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4E833B-42FC-41BD-8693-25E59F1F9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036809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</a:rPr>
                                          <m:t>𝛁</m:t>
                                        </m:r>
                                      </m:e>
                                      <m:sub>
                                        <m:r>
                                          <a:rPr lang="en-US" sz="4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4E833B-42FC-41BD-8693-25E59F1F9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036809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5882" r="-294661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78261" r="-294661" b="-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4A29C0B-DFDA-4028-9970-09ECC141925B}"/>
              </a:ext>
            </a:extLst>
          </p:cNvPr>
          <p:cNvGrpSpPr/>
          <p:nvPr/>
        </p:nvGrpSpPr>
        <p:grpSpPr>
          <a:xfrm>
            <a:off x="3512829" y="4904491"/>
            <a:ext cx="8796191" cy="1865018"/>
            <a:chOff x="3512829" y="4904491"/>
            <a:chExt cx="8796191" cy="1865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616C346-F2F0-4335-81AA-E96F7893CE52}"/>
                    </a:ext>
                  </a:extLst>
                </p:cNvPr>
                <p:cNvSpPr txBox="1"/>
                <p:nvPr/>
              </p:nvSpPr>
              <p:spPr>
                <a:xfrm>
                  <a:off x="3512829" y="5663822"/>
                  <a:ext cx="8796191" cy="1105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CA" sz="44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616C346-F2F0-4335-81AA-E96F7893C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829" y="5663822"/>
                  <a:ext cx="8796191" cy="11056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83B42E-C2F1-4B4C-B4D8-7F8F83C6300F}"/>
                </a:ext>
              </a:extLst>
            </p:cNvPr>
            <p:cNvSpPr txBox="1"/>
            <p:nvPr/>
          </p:nvSpPr>
          <p:spPr>
            <a:xfrm>
              <a:off x="8404134" y="4904491"/>
              <a:ext cx="36390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FF0000"/>
                  </a:solidFill>
                </a:rPr>
                <a:t>Einstein Tensor</a:t>
              </a:r>
              <a:endParaRPr lang="en-CA" sz="4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AF2D1C-059E-4764-96F5-CE87AFDBE24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6280" y="2883600"/>
              <a:ext cx="7937280" cy="396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AF2D1C-059E-4764-96F5-CE87AFDBE2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920" y="2874240"/>
                <a:ext cx="7956000" cy="3981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6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909">
        <p:fade/>
      </p:transition>
    </mc:Choice>
    <mc:Fallback xmlns="">
      <p:transition spd="med" advTm="369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751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5. Einstein Field Equations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1BCC6-E2A2-4FD2-924D-1F78F3F7E003}"/>
              </a:ext>
            </a:extLst>
          </p:cNvPr>
          <p:cNvCxnSpPr>
            <a:cxnSpLocks/>
          </p:cNvCxnSpPr>
          <p:nvPr/>
        </p:nvCxnSpPr>
        <p:spPr>
          <a:xfrm>
            <a:off x="213360" y="3200400"/>
            <a:ext cx="1178052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16C346-F2F0-4335-81AA-E96F7893CE52}"/>
                  </a:ext>
                </a:extLst>
              </p:cNvPr>
              <p:cNvSpPr txBox="1"/>
              <p:nvPr/>
            </p:nvSpPr>
            <p:spPr>
              <a:xfrm>
                <a:off x="3512829" y="5663822"/>
                <a:ext cx="8796191" cy="1105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16C346-F2F0-4335-81AA-E96F7893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9" y="5663822"/>
                <a:ext cx="8796191" cy="1105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1D062-3DC9-4979-B2FB-502BED052389}"/>
                  </a:ext>
                </a:extLst>
              </p:cNvPr>
              <p:cNvSpPr txBox="1"/>
              <p:nvPr/>
            </p:nvSpPr>
            <p:spPr>
              <a:xfrm>
                <a:off x="5271850" y="3569109"/>
                <a:ext cx="31644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1D062-3DC9-4979-B2FB-502BED052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50" y="3569109"/>
                <a:ext cx="316445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0738AD6-E744-46E5-9C81-7A7D99376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633079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</a:rPr>
                                          <m:t>𝛁</m:t>
                                        </m:r>
                                      </m:e>
                                      <m:sub>
                                        <m:r>
                                          <a:rPr lang="en-US" sz="4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0738AD6-E744-46E5-9C81-7A7D99376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633079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5882" r="-294661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78261" r="-294661" b="-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0CCF86-4653-4206-8825-455E922EAD77}"/>
              </a:ext>
            </a:extLst>
          </p:cNvPr>
          <p:cNvSpPr txBox="1"/>
          <p:nvPr/>
        </p:nvSpPr>
        <p:spPr>
          <a:xfrm>
            <a:off x="8404134" y="4904491"/>
            <a:ext cx="363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Einstein Tensor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3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682">
        <p:fade/>
      </p:transition>
    </mc:Choice>
    <mc:Fallback xmlns="">
      <p:transition spd="med" advTm="14682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751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5. Einstein Field Equations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1BCC6-E2A2-4FD2-924D-1F78F3F7E003}"/>
              </a:ext>
            </a:extLst>
          </p:cNvPr>
          <p:cNvCxnSpPr>
            <a:cxnSpLocks/>
          </p:cNvCxnSpPr>
          <p:nvPr/>
        </p:nvCxnSpPr>
        <p:spPr>
          <a:xfrm>
            <a:off x="213360" y="3200400"/>
            <a:ext cx="1178052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16C346-F2F0-4335-81AA-E96F7893CE52}"/>
                  </a:ext>
                </a:extLst>
              </p:cNvPr>
              <p:cNvSpPr txBox="1"/>
              <p:nvPr/>
            </p:nvSpPr>
            <p:spPr>
              <a:xfrm>
                <a:off x="3512829" y="5663822"/>
                <a:ext cx="8796191" cy="1105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16C346-F2F0-4335-81AA-E96F7893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9" y="5663822"/>
                <a:ext cx="8796191" cy="1105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1D062-3DC9-4979-B2FB-502BED052389}"/>
                  </a:ext>
                </a:extLst>
              </p:cNvPr>
              <p:cNvSpPr txBox="1"/>
              <p:nvPr/>
            </p:nvSpPr>
            <p:spPr>
              <a:xfrm>
                <a:off x="5386150" y="3397659"/>
                <a:ext cx="4413709" cy="1145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1D062-3DC9-4979-B2FB-502BED052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50" y="3397659"/>
                <a:ext cx="4413709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0738AD6-E744-46E5-9C81-7A7D99376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675411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8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</a:rPr>
                                          <m:t>𝛁</m:t>
                                        </m:r>
                                      </m:e>
                                      <m:sub>
                                        <m:r>
                                          <a:rPr lang="en-US" sz="4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0738AD6-E744-46E5-9C81-7A7D99376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675411"/>
                  </p:ext>
                </p:extLst>
              </p:nvPr>
            </p:nvGraphicFramePr>
            <p:xfrm>
              <a:off x="235974" y="1075896"/>
              <a:ext cx="11710220" cy="189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4426">
                      <a:extLst>
                        <a:ext uri="{9D8B030D-6E8A-4147-A177-3AD203B41FA5}">
                          <a16:colId xmlns:a16="http://schemas.microsoft.com/office/drawing/2014/main" val="709166491"/>
                        </a:ext>
                      </a:extLst>
                    </a:gridCol>
                    <a:gridCol w="8745794">
                      <a:extLst>
                        <a:ext uri="{9D8B030D-6E8A-4147-A177-3AD203B41FA5}">
                          <a16:colId xmlns:a16="http://schemas.microsoft.com/office/drawing/2014/main" val="29230903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5882" r="-294661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Energy-Momentum Tensor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33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sz="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A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21635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78261" r="-294661" b="-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/>
                            <a:t>Conservation of Energy-Momentum</a:t>
                          </a:r>
                          <a:endParaRPr lang="en-CA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27767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0CCF86-4653-4206-8825-455E922EAD77}"/>
              </a:ext>
            </a:extLst>
          </p:cNvPr>
          <p:cNvSpPr txBox="1"/>
          <p:nvPr/>
        </p:nvSpPr>
        <p:spPr>
          <a:xfrm>
            <a:off x="8404134" y="4904491"/>
            <a:ext cx="363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Einstein Tensor</a:t>
            </a:r>
            <a:endParaRPr lang="en-CA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C3A6FA-1F32-4FFF-A92E-ECB9860B055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864200" y="3218040"/>
              <a:ext cx="3426480" cy="169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C3A6FA-1F32-4FFF-A92E-ECB9860B05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4840" y="3208680"/>
                <a:ext cx="3445200" cy="17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2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633">
        <p:fade/>
      </p:transition>
    </mc:Choice>
    <mc:Fallback xmlns="">
      <p:transition spd="med" advTm="32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751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5. Einstein Field Equations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1D062-3DC9-4979-B2FB-502BED052389}"/>
                  </a:ext>
                </a:extLst>
              </p:cNvPr>
              <p:cNvSpPr txBox="1"/>
              <p:nvPr/>
            </p:nvSpPr>
            <p:spPr>
              <a:xfrm>
                <a:off x="3785950" y="1187859"/>
                <a:ext cx="5474512" cy="140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1D062-3DC9-4979-B2FB-502BED052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950" y="1187859"/>
                <a:ext cx="5474512" cy="140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DD325F-3CD3-4E8F-A266-CF840ECCDF34}"/>
                  </a:ext>
                </a:extLst>
              </p:cNvPr>
              <p:cNvSpPr txBox="1"/>
              <p:nvPr/>
            </p:nvSpPr>
            <p:spPr>
              <a:xfrm>
                <a:off x="0" y="4331109"/>
                <a:ext cx="11559255" cy="140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6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DD325F-3CD3-4E8F-A266-CF840ECC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1109"/>
                <a:ext cx="11559255" cy="1408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A9D31DD-9416-4C5F-A2F2-226995927AE8}"/>
              </a:ext>
            </a:extLst>
          </p:cNvPr>
          <p:cNvGrpSpPr/>
          <p:nvPr/>
        </p:nvGrpSpPr>
        <p:grpSpPr>
          <a:xfrm>
            <a:off x="9163050" y="166363"/>
            <a:ext cx="2896024" cy="2207674"/>
            <a:chOff x="12124411" y="692818"/>
            <a:chExt cx="2962734" cy="22076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167923-DF2F-4C44-B1E6-C95B5642DDA3}"/>
                </a:ext>
              </a:extLst>
            </p:cNvPr>
            <p:cNvSpPr txBox="1"/>
            <p:nvPr/>
          </p:nvSpPr>
          <p:spPr>
            <a:xfrm>
              <a:off x="12124411" y="692818"/>
              <a:ext cx="29627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Metric </a:t>
              </a:r>
            </a:p>
            <a:p>
              <a:pPr algn="ctr"/>
              <a:r>
                <a:rPr lang="en-US" sz="4000" dirty="0"/>
                <a:t>Compatibility</a:t>
              </a:r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CD7D04-D917-45AA-9B75-1A64D4D9EBED}"/>
                    </a:ext>
                  </a:extLst>
                </p:cNvPr>
                <p:cNvSpPr txBox="1"/>
                <p:nvPr/>
              </p:nvSpPr>
              <p:spPr>
                <a:xfrm>
                  <a:off x="12571061" y="2131051"/>
                  <a:ext cx="2048189" cy="769441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4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CD7D04-D917-45AA-9B75-1A64D4D9E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1061" y="2131051"/>
                  <a:ext cx="2048189" cy="769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B48C50-4C52-44D8-831C-8F53769B4AC7}"/>
                  </a:ext>
                </a:extLst>
              </p:cNvPr>
              <p:cNvSpPr txBox="1"/>
              <p:nvPr/>
            </p:nvSpPr>
            <p:spPr>
              <a:xfrm>
                <a:off x="642700" y="2826159"/>
                <a:ext cx="8758039" cy="140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B48C50-4C52-44D8-831C-8F53769B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00" y="2826159"/>
                <a:ext cx="8758039" cy="1408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1F0DCD-B8E7-4FBB-AEBC-4B1F5725BDD5}"/>
              </a:ext>
            </a:extLst>
          </p:cNvPr>
          <p:cNvSpPr txBox="1"/>
          <p:nvPr/>
        </p:nvSpPr>
        <p:spPr>
          <a:xfrm>
            <a:off x="720214" y="5799841"/>
            <a:ext cx="11082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Cosmological Constant </a:t>
            </a:r>
            <a:r>
              <a:rPr lang="en-US" sz="3600" dirty="0">
                <a:solidFill>
                  <a:srgbClr val="FF0000"/>
                </a:solidFill>
              </a:rPr>
              <a:t>(expansion of the universe)</a:t>
            </a:r>
            <a:endParaRPr lang="en-CA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223406-AF17-4067-8389-80B7564AA7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400" y="2111040"/>
              <a:ext cx="11229480" cy="379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223406-AF17-4067-8389-80B7564AA7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40" y="2101680"/>
                <a:ext cx="11248200" cy="381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98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35"/>
    </mc:Choice>
    <mc:Fallback xmlns="">
      <p:transition spd="slow" advTm="123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121920" y="1978191"/>
            <a:ext cx="12192000" cy="241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4DFF27-B844-46C7-928A-567258240F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695026"/>
              <a:ext cx="12192000" cy="41277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2343">
                      <a:extLst>
                        <a:ext uri="{9D8B030D-6E8A-4147-A177-3AD203B41FA5}">
                          <a16:colId xmlns:a16="http://schemas.microsoft.com/office/drawing/2014/main" val="1443811070"/>
                        </a:ext>
                      </a:extLst>
                    </a:gridCol>
                    <a:gridCol w="5239657">
                      <a:extLst>
                        <a:ext uri="{9D8B030D-6E8A-4147-A177-3AD203B41FA5}">
                          <a16:colId xmlns:a16="http://schemas.microsoft.com/office/drawing/2014/main" val="809216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1. Contractions of Riemann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𝒊𝒏𝒋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𝒊𝒋𝒏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sz="2800" b="1" dirty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𝒏𝒊𝒋</m:t>
                                  </m:r>
                                </m:sub>
                                <m:sup>
                                  <m: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CA" sz="2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976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2. Ricci Tensor Is Symmetric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𝒋𝒊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503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3. Second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Prove with + without Normal </a:t>
                          </a:r>
                          <a:r>
                            <a:rPr lang="en-US" sz="3200" dirty="0" err="1"/>
                            <a:t>Coords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𝒄𝒂𝒃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𝒄𝒊𝒂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𝒄𝒃𝒊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CA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66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4. Contracted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Einstein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1" i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𝒎𝒏</m:t>
                                      </m:r>
                                    </m:sup>
                                  </m:sSup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sSup>
                                    <m:sSupPr>
                                      <m:ctrlP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sz="2700" b="1" i="1" smtClean="0">
                                          <a:latin typeface="Cambria Math" panose="02040503050406030204" pitchFamily="18" charset="0"/>
                                        </a:rPr>
                                        <m:t>𝒎𝒏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1" i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2700" b="1" i="1" smtClean="0">
                                      <a:latin typeface="Cambria Math" panose="02040503050406030204" pitchFamily="18" charset="0"/>
                                    </a:rPr>
                                    <m:t>𝒎𝒏</m:t>
                                  </m:r>
                                </m:sup>
                              </m:sSup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CA" sz="2700" b="1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20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5. Einstein’s Field Equations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  <m:r>
                                  <a:rPr lang="en-US" sz="2600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  <m:r>
                                  <a:rPr lang="en-US" sz="26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  <m:r>
                                  <a:rPr lang="en-US" sz="26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𝝁𝝂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855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4DFF27-B844-46C7-928A-567258240F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695026"/>
              <a:ext cx="12192000" cy="41277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2343">
                      <a:extLst>
                        <a:ext uri="{9D8B030D-6E8A-4147-A177-3AD203B41FA5}">
                          <a16:colId xmlns:a16="http://schemas.microsoft.com/office/drawing/2014/main" val="1443811070"/>
                        </a:ext>
                      </a:extLst>
                    </a:gridCol>
                    <a:gridCol w="5239657">
                      <a:extLst>
                        <a:ext uri="{9D8B030D-6E8A-4147-A177-3AD203B41FA5}">
                          <a16:colId xmlns:a16="http://schemas.microsoft.com/office/drawing/2014/main" val="80921628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1. Contractions of Riemann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791" t="-13684" r="-349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97602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2. Ricci Tensor Is Symmetric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791" t="-113684" r="-349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03926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3. Second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Prove with + without Normal </a:t>
                          </a:r>
                          <a:r>
                            <a:rPr lang="en-US" sz="3200" dirty="0" err="1"/>
                            <a:t>Coords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791" t="-116000" r="-349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66190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4. Contracted Bianchi Identity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dirty="0"/>
                            <a:t>Einstein Tensor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791" t="-214773" r="-349" b="-78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20154"/>
                      </a:ext>
                    </a:extLst>
                  </a:tr>
                  <a:tr h="83591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5. Einstein’s Field Equations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791" t="-404380" r="-349" b="-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6855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48B037-778C-4023-BE6F-A9BDE5ADD100}"/>
              </a:ext>
            </a:extLst>
          </p:cNvPr>
          <p:cNvSpPr txBox="1">
            <a:spLocks/>
          </p:cNvSpPr>
          <p:nvPr/>
        </p:nvSpPr>
        <p:spPr>
          <a:xfrm>
            <a:off x="275771" y="246743"/>
            <a:ext cx="4789714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rgbClr val="00B050"/>
                </a:solidFill>
              </a:rPr>
              <a:t>Summary</a:t>
            </a:r>
            <a:endParaRPr lang="en-CA" sz="8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E5FDA5-9350-4571-96BE-7A2EF5B689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8160" y="2125440"/>
              <a:ext cx="11689200" cy="28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E5FDA5-9350-4571-96BE-7A2EF5B689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00" y="2116080"/>
                <a:ext cx="11707920" cy="2887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62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24"/>
    </mc:Choice>
    <mc:Fallback xmlns="">
      <p:transition spd="slow" advTm="84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7C73-7B32-4C08-B39F-A6DC865B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850"/>
            <a:ext cx="10287000" cy="1822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rgbClr val="C00000"/>
                </a:solidFill>
              </a:rPr>
              <a:t>To Be Continued in…..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184C0-4EEE-46DA-84C4-58498A794B1A}"/>
                  </a:ext>
                </a:extLst>
              </p:cNvPr>
              <p:cNvSpPr txBox="1"/>
              <p:nvPr/>
            </p:nvSpPr>
            <p:spPr>
              <a:xfrm>
                <a:off x="857250" y="4769259"/>
                <a:ext cx="10715882" cy="140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6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184C0-4EEE-46DA-84C4-58498A79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769259"/>
                <a:ext cx="10715882" cy="140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99E99E-DE94-443D-89FE-652989C9ADCD}"/>
              </a:ext>
            </a:extLst>
          </p:cNvPr>
          <p:cNvSpPr txBox="1">
            <a:spLocks/>
          </p:cNvSpPr>
          <p:nvPr/>
        </p:nvSpPr>
        <p:spPr>
          <a:xfrm>
            <a:off x="800100" y="2686050"/>
            <a:ext cx="1080135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solidFill>
                  <a:srgbClr val="0070C0"/>
                </a:solidFill>
              </a:rPr>
              <a:t>General Relativity Series!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9"/>
    </mc:Choice>
    <mc:Fallback xmlns="">
      <p:transition spd="slow" advTm="19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9052B2-A8A7-45A7-A08A-E9C1B73300B3}"/>
              </a:ext>
            </a:extLst>
          </p:cNvPr>
          <p:cNvSpPr txBox="1"/>
          <p:nvPr/>
        </p:nvSpPr>
        <p:spPr>
          <a:xfrm>
            <a:off x="6188764" y="185679"/>
            <a:ext cx="569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Ricci Scalar formula: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4F594B-8FE0-43DB-A22D-2B150955E337}"/>
              </a:ext>
            </a:extLst>
          </p:cNvPr>
          <p:cNvGrpSpPr/>
          <p:nvPr/>
        </p:nvGrpSpPr>
        <p:grpSpPr>
          <a:xfrm>
            <a:off x="353890" y="1314490"/>
            <a:ext cx="6272195" cy="2332818"/>
            <a:chOff x="698447" y="1553030"/>
            <a:chExt cx="5033274" cy="2332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E620BF9-E56F-4EC4-ACAA-8ED9D8689A3E}"/>
                    </a:ext>
                  </a:extLst>
                </p:cNvPr>
                <p:cNvSpPr/>
                <p:nvPr/>
              </p:nvSpPr>
              <p:spPr>
                <a:xfrm>
                  <a:off x="698447" y="1970472"/>
                  <a:ext cx="5033274" cy="1103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       </m:t>
                        </m:r>
                        <m:sSubSup>
                          <m:sSub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𝑎𝑖𝑏</m:t>
                            </m:r>
                          </m:sub>
                          <m:sup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E620BF9-E56F-4EC4-ACAA-8ED9D8689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47" y="1970472"/>
                  <a:ext cx="5033274" cy="11032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448C08-D89C-49A4-818C-2C71955EC9D0}"/>
                    </a:ext>
                  </a:extLst>
                </p:cNvPr>
                <p:cNvSpPr/>
                <p:nvPr/>
              </p:nvSpPr>
              <p:spPr>
                <a:xfrm>
                  <a:off x="2295333" y="1553030"/>
                  <a:ext cx="2128343" cy="23328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448C08-D89C-49A4-818C-2C71955EC9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333" y="1553030"/>
                  <a:ext cx="2128343" cy="23328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13EB6E-9966-4057-A7D0-FE96E6C8F62D}"/>
              </a:ext>
            </a:extLst>
          </p:cNvPr>
          <p:cNvGrpSpPr/>
          <p:nvPr/>
        </p:nvGrpSpPr>
        <p:grpSpPr>
          <a:xfrm>
            <a:off x="6377002" y="4143829"/>
            <a:ext cx="6272196" cy="2332818"/>
            <a:chOff x="698447" y="1539777"/>
            <a:chExt cx="5033274" cy="2332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DF880F-B560-4E88-9945-0CEF31C08EA3}"/>
                    </a:ext>
                  </a:extLst>
                </p:cNvPr>
                <p:cNvSpPr/>
                <p:nvPr/>
              </p:nvSpPr>
              <p:spPr>
                <a:xfrm>
                  <a:off x="698447" y="1970472"/>
                  <a:ext cx="5033274" cy="10632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    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DF880F-B560-4E88-9945-0CEF31C08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47" y="1970472"/>
                  <a:ext cx="5033274" cy="10632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53507B7-C741-4170-B257-5CADCE48611E}"/>
                    </a:ext>
                  </a:extLst>
                </p:cNvPr>
                <p:cNvSpPr/>
                <p:nvPr/>
              </p:nvSpPr>
              <p:spPr>
                <a:xfrm>
                  <a:off x="2305968" y="1539777"/>
                  <a:ext cx="1931604" cy="23328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53507B7-C741-4170-B257-5CADCE486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968" y="1539777"/>
                  <a:ext cx="1931604" cy="23328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642AA0-8E2B-4C20-82E1-86060E4E9629}"/>
              </a:ext>
            </a:extLst>
          </p:cNvPr>
          <p:cNvCxnSpPr>
            <a:cxnSpLocks/>
          </p:cNvCxnSpPr>
          <p:nvPr/>
        </p:nvCxnSpPr>
        <p:spPr>
          <a:xfrm>
            <a:off x="5950226" y="225287"/>
            <a:ext cx="0" cy="624177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3" y="192306"/>
            <a:ext cx="53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Ricci Tensor formula: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59AE46-D739-4FE0-8FD1-9D4C6C9B25D4}"/>
              </a:ext>
            </a:extLst>
          </p:cNvPr>
          <p:cNvGrpSpPr/>
          <p:nvPr/>
        </p:nvGrpSpPr>
        <p:grpSpPr>
          <a:xfrm>
            <a:off x="6595663" y="1460264"/>
            <a:ext cx="6272196" cy="2332818"/>
            <a:chOff x="698447" y="1539777"/>
            <a:chExt cx="5033274" cy="2332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B310F77-EE73-4ECA-9629-05282793134B}"/>
                    </a:ext>
                  </a:extLst>
                </p:cNvPr>
                <p:cNvSpPr/>
                <p:nvPr/>
              </p:nvSpPr>
              <p:spPr>
                <a:xfrm>
                  <a:off x="698447" y="1970472"/>
                  <a:ext cx="5033274" cy="1103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      </m:t>
                        </m:r>
                        <m:sSubSup>
                          <m:sSub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B310F77-EE73-4ECA-9629-052827931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47" y="1970472"/>
                  <a:ext cx="5033274" cy="11032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2F26C9E-4782-4798-B851-35B3BF2DE2B6}"/>
                    </a:ext>
                  </a:extLst>
                </p:cNvPr>
                <p:cNvSpPr/>
                <p:nvPr/>
              </p:nvSpPr>
              <p:spPr>
                <a:xfrm>
                  <a:off x="1912490" y="1539777"/>
                  <a:ext cx="1931604" cy="23328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2F26C9E-4782-4798-B851-35B3BF2DE2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2490" y="1539777"/>
                  <a:ext cx="1931604" cy="23328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A99C4E-D468-4A04-9B19-C74B0F5C87E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7840" y="1793520"/>
              <a:ext cx="10269000" cy="392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A99C4E-D468-4A04-9B19-C74B0F5C8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8480" y="1784160"/>
                <a:ext cx="10287720" cy="3940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996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07"/>
    </mc:Choice>
    <mc:Fallback xmlns="">
      <p:transition spd="slow" advTm="30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4EAC28-C269-441E-9B77-85C43FD3229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34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1. Are there any other “contractions” of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𝑖𝑒𝑚𝑎𝑛𝑛</m:t>
                    </m:r>
                  </m:oMath>
                </a14:m>
                <a:r>
                  <a:rPr lang="en-US" sz="4400" dirty="0"/>
                  <a:t>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4EAC28-C269-441E-9B77-85C43FD3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344400" cy="769441"/>
              </a:xfrm>
              <a:prstGeom prst="rect">
                <a:avLst/>
              </a:prstGeom>
              <a:blipFill>
                <a:blip r:embed="rId3"/>
                <a:stretch>
                  <a:fillRect l="-1975" t="-15873" b="-37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92DB0E-F5CC-4F29-B8EE-7D689E8A46B0}"/>
                  </a:ext>
                </a:extLst>
              </p:cNvPr>
              <p:cNvSpPr/>
              <p:nvPr/>
            </p:nvSpPr>
            <p:spPr>
              <a:xfrm>
                <a:off x="174986" y="3434831"/>
                <a:ext cx="12017014" cy="1103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6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44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92DB0E-F5CC-4F29-B8EE-7D689E8A4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6" y="3434831"/>
                <a:ext cx="12017014" cy="1103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E91E43-E0A2-4047-9943-3DDCD1DF86D9}"/>
                  </a:ext>
                </a:extLst>
              </p:cNvPr>
              <p:cNvSpPr/>
              <p:nvPr/>
            </p:nvSpPr>
            <p:spPr>
              <a:xfrm>
                <a:off x="181614" y="4594395"/>
                <a:ext cx="6351708" cy="1103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𝑎𝑖𝑏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𝑎𝑏𝑖</m:t>
                          </m:r>
                        </m:sub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E91E43-E0A2-4047-9943-3DDCD1DF8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4" y="4594395"/>
                <a:ext cx="6351708" cy="11032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BB22E0-8CA7-46D5-93F5-6E3A8DF96814}"/>
                  </a:ext>
                </a:extLst>
              </p:cNvPr>
              <p:cNvSpPr/>
              <p:nvPr/>
            </p:nvSpPr>
            <p:spPr>
              <a:xfrm>
                <a:off x="172277" y="5727461"/>
                <a:ext cx="2001079" cy="1103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𝑎𝑏𝑖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BB22E0-8CA7-46D5-93F5-6E3A8DF9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7" y="5727461"/>
                <a:ext cx="2001079" cy="1103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4A8534-FFD2-4884-8190-D2D9C4F9624F}"/>
              </a:ext>
            </a:extLst>
          </p:cNvPr>
          <p:cNvCxnSpPr>
            <a:cxnSpLocks/>
          </p:cNvCxnSpPr>
          <p:nvPr/>
        </p:nvCxnSpPr>
        <p:spPr>
          <a:xfrm>
            <a:off x="132522" y="3260031"/>
            <a:ext cx="11966713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8EC22B-61FC-41F2-A06B-A011B78E70EB}"/>
                  </a:ext>
                </a:extLst>
              </p:cNvPr>
              <p:cNvSpPr/>
              <p:nvPr/>
            </p:nvSpPr>
            <p:spPr>
              <a:xfrm>
                <a:off x="174989" y="771150"/>
                <a:ext cx="5482861" cy="10764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8EC22B-61FC-41F2-A06B-A011B78E7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9" y="771150"/>
                <a:ext cx="5482861" cy="10764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212EF-4EBA-44A6-B6C5-1B2D0ED9E666}"/>
                  </a:ext>
                </a:extLst>
              </p:cNvPr>
              <p:cNvSpPr/>
              <p:nvPr/>
            </p:nvSpPr>
            <p:spPr>
              <a:xfrm>
                <a:off x="155111" y="1983724"/>
                <a:ext cx="5521789" cy="10156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212EF-4EBA-44A6-B6C5-1B2D0ED9E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1" y="1983724"/>
                <a:ext cx="5521789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C2B0A44-4D94-4575-A331-60D61449C7B5}"/>
                  </a:ext>
                </a:extLst>
              </p:cNvPr>
              <p:cNvSpPr/>
              <p:nvPr/>
            </p:nvSpPr>
            <p:spPr>
              <a:xfrm>
                <a:off x="6520070" y="1347620"/>
                <a:ext cx="5309980" cy="1048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C2B0A44-4D94-4575-A331-60D61449C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70" y="1347620"/>
                <a:ext cx="5309980" cy="1048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C79A704-6CC4-451D-A602-3FA04F77E800}"/>
              </a:ext>
            </a:extLst>
          </p:cNvPr>
          <p:cNvSpPr/>
          <p:nvPr/>
        </p:nvSpPr>
        <p:spPr>
          <a:xfrm>
            <a:off x="11073911" y="3536952"/>
            <a:ext cx="1270489" cy="1092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3B04A-2235-46FC-B6DB-D166BB27574A}"/>
              </a:ext>
            </a:extLst>
          </p:cNvPr>
          <p:cNvSpPr txBox="1"/>
          <p:nvPr/>
        </p:nvSpPr>
        <p:spPr>
          <a:xfrm>
            <a:off x="7677150" y="5062597"/>
            <a:ext cx="451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Ricci Tensor is the only interesting contraction of the Riemann Tensor</a:t>
            </a:r>
            <a:endParaRPr lang="en-CA" sz="3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BD26F7-63A6-4C74-BA96-2434B9FD606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200" y="890280"/>
              <a:ext cx="11109600" cy="586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BD26F7-63A6-4C74-BA96-2434B9FD60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40" y="880920"/>
                <a:ext cx="11128320" cy="5887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33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500"/>
    </mc:Choice>
    <mc:Fallback xmlns="">
      <p:transition spd="slow" advTm="159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 animBg="1"/>
      <p:bldP spid="24" grpId="0" animBg="1"/>
      <p:bldP spid="25" grpId="0" animBg="1"/>
      <p:bldP spid="14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10099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2. The Ricci Tensor is Symmetric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372695-B106-472F-A82E-D1DACD7CD323}"/>
                  </a:ext>
                </a:extLst>
              </p:cNvPr>
              <p:cNvSpPr txBox="1"/>
              <p:nvPr/>
            </p:nvSpPr>
            <p:spPr>
              <a:xfrm>
                <a:off x="5660680" y="2241766"/>
                <a:ext cx="6397970" cy="2933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372695-B106-472F-A82E-D1DACD7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80" y="2241766"/>
                <a:ext cx="6397970" cy="2933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B38662-F63B-44F1-80AD-F9F5E0910722}"/>
                  </a:ext>
                </a:extLst>
              </p:cNvPr>
              <p:cNvSpPr txBox="1"/>
              <p:nvPr/>
            </p:nvSpPr>
            <p:spPr>
              <a:xfrm>
                <a:off x="609600" y="3041866"/>
                <a:ext cx="43441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B38662-F63B-44F1-80AD-F9F5E091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41866"/>
                <a:ext cx="4344138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E8B18F-6FB3-4A14-8842-2B02081AA2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09920" y="2329560"/>
              <a:ext cx="10122480" cy="294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E8B18F-6FB3-4A14-8842-2B02081AA2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0560" y="2320200"/>
                <a:ext cx="10141200" cy="2965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2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31"/>
    </mc:Choice>
    <mc:Fallback xmlns="">
      <p:transition spd="slow" advTm="29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10099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2. The Ricci Tensor is Symmetric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C7FBBAA-9E9E-4A67-8B97-5BFE986DA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450918"/>
                  </p:ext>
                </p:extLst>
              </p:nvPr>
            </p:nvGraphicFramePr>
            <p:xfrm>
              <a:off x="285237" y="1262211"/>
              <a:ext cx="11558420" cy="47075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127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7257143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Bianchi Identity: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𝑐𝑎𝑏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𝑏𝑐𝑎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600" b="0" dirty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:r>
                            <a:rPr lang="en-US" sz="3200" b="0" dirty="0">
                              <a:solidFill>
                                <a:schemeClr val="tx1"/>
                              </a:solidFill>
                            </a:rPr>
                            <a:t>Special case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0    </m:t>
                                </m:r>
                                <m:r>
                                  <a:rPr lang="en-US" sz="4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4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𝑐𝑏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−  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  <m:r>
                                  <a:rPr lang="en-US" sz="4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𝑐𝑏</m:t>
                                    </m:r>
                                  </m:sub>
                                </m:sSub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509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C7FBBAA-9E9E-4A67-8B97-5BFE986DA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450918"/>
                  </p:ext>
                </p:extLst>
              </p:nvPr>
            </p:nvGraphicFramePr>
            <p:xfrm>
              <a:off x="285237" y="1262211"/>
              <a:ext cx="11558420" cy="47075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127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7257143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8060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Bianchi Identity: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278" t="-15152" b="-485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901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3713" r="-168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278" t="-237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5099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5BA060-9A15-4B74-AE78-9B758149DCB6}"/>
              </a:ext>
            </a:extLst>
          </p:cNvPr>
          <p:cNvSpPr/>
          <p:nvPr/>
        </p:nvSpPr>
        <p:spPr>
          <a:xfrm>
            <a:off x="4433207" y="2775858"/>
            <a:ext cx="7358743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8D7D8C-223E-4E73-8FCC-086EB97660D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85320" y="2050560"/>
              <a:ext cx="6376680" cy="408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8D7D8C-223E-4E73-8FCC-086EB97660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5960" y="2041200"/>
                <a:ext cx="6395400" cy="4105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40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40"/>
    </mc:Choice>
    <mc:Fallback xmlns="">
      <p:transition spd="slow" advTm="58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6|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5.4|3.6|4.6|3.3|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.9|9.6|3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5|0.2|4.9|13.8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1.4|3.1|0.8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6|4.8|7.5|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3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7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6|7.1|3.5|7.1|8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0.9|26.2|1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0.2|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9.3|1.2|1.2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0.5|9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0.9|7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6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.4|8.7|16.5|12.7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.4|8.7|16.5|12.7|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6.4|15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4.1|11.1|16.7|7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3|19.5|2|4.7|26.3|12|3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3|19.5|2|4.7|26.3|12|3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0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6|22.6|3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6|22.6|3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9.4|16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6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.2|59.7|10.2|20.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6.4|16.4|7|12.6|26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7|7.7|0.4|6.9|5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11.8|1.7|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.5|0.6|7|3.9|4|13.1|9.4|28.7|16.8|23.9|2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0.7|3.8|13.5|6.6|5.6|1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85390</TotalTime>
  <Words>2674</Words>
  <Application>Microsoft Office PowerPoint</Application>
  <PresentationFormat>Widescreen</PresentationFormat>
  <Paragraphs>426</Paragraphs>
  <Slides>58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Ricci Tensor &amp; Scalar Properties</vt:lpstr>
      <vt:lpstr>Stuff we’ll cover…</vt:lpstr>
      <vt:lpstr>Basis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Review Definition of Covariant Derivative</vt:lpstr>
      <vt:lpstr> Review Definition of Covariant Derivative</vt:lpstr>
      <vt:lpstr> Review Definition of Covariant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Riemannian  Curvature Tensor</dc:title>
  <dc:creator>Chris D</dc:creator>
  <cp:lastModifiedBy>Chris D</cp:lastModifiedBy>
  <cp:revision>327</cp:revision>
  <dcterms:created xsi:type="dcterms:W3CDTF">2018-11-06T05:21:06Z</dcterms:created>
  <dcterms:modified xsi:type="dcterms:W3CDTF">2022-01-09T21:48:27Z</dcterms:modified>
</cp:coreProperties>
</file>