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Action1.xml" ContentType="application/vnd.ms-office.inkAction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Action2.xml" ContentType="application/vnd.ms-office.inkAction+xml"/>
  <Override PartName="/ppt/tags/tag6.xml" ContentType="application/vnd.openxmlformats-officedocument.presentationml.tags+xml"/>
  <Override PartName="/ppt/ink/inkAction3.xml" ContentType="application/vnd.ms-office.inkAction+xml"/>
  <Override PartName="/ppt/tags/tag7.xml" ContentType="application/vnd.openxmlformats-officedocument.presentationml.tags+xml"/>
  <Override PartName="/ppt/ink/inkAction4.xml" ContentType="application/vnd.ms-office.inkAction+xml"/>
  <Override PartName="/ppt/tags/tag8.xml" ContentType="application/vnd.openxmlformats-officedocument.presentationml.tags+xml"/>
  <Override PartName="/ppt/ink/inkAction5.xml" ContentType="application/vnd.ms-office.inkAction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Action6.xml" ContentType="application/vnd.ms-office.inkAction+xml"/>
  <Override PartName="/ppt/tags/tag11.xml" ContentType="application/vnd.openxmlformats-officedocument.presentationml.tags+xml"/>
  <Override PartName="/ppt/ink/inkAction7.xml" ContentType="application/vnd.ms-office.inkAction+xml"/>
  <Override PartName="/ppt/tags/tag12.xml" ContentType="application/vnd.openxmlformats-officedocument.presentationml.tags+xml"/>
  <Override PartName="/ppt/ink/inkAction8.xml" ContentType="application/vnd.ms-office.inkAction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3.xml" ContentType="application/vnd.openxmlformats-officedocument.presentationml.tags+xml"/>
  <Override PartName="/ppt/ink/inkAction9.xml" ContentType="application/vnd.ms-office.inkAction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Action10.xml" ContentType="application/vnd.ms-office.inkAction+xml"/>
  <Override PartName="/ppt/tags/tag16.xml" ContentType="application/vnd.openxmlformats-officedocument.presentationml.tags+xml"/>
  <Override PartName="/ppt/ink/inkAction11.xml" ContentType="application/vnd.ms-office.inkAction+xml"/>
  <Override PartName="/ppt/tags/tag17.xml" ContentType="application/vnd.openxmlformats-officedocument.presentationml.tags+xml"/>
  <Override PartName="/ppt/ink/inkAction12.xml" ContentType="application/vnd.ms-office.inkAction+xml"/>
  <Override PartName="/ppt/ink/inkAction13.xml" ContentType="application/vnd.ms-office.inkAction+xml"/>
  <Override PartName="/ppt/tags/tag18.xml" ContentType="application/vnd.openxmlformats-officedocument.presentationml.tags+xml"/>
  <Override PartName="/ppt/ink/ink4.xml" ContentType="application/inkml+xml"/>
  <Override PartName="/ppt/ink/inkAction14.xml" ContentType="application/vnd.ms-office.inkAction+xml"/>
  <Override PartName="/ppt/tags/tag19.xml" ContentType="application/vnd.openxmlformats-officedocument.presentationml.tags+xml"/>
  <Override PartName="/ppt/ink/ink5.xml" ContentType="application/inkml+xml"/>
  <Override PartName="/ppt/ink/inkAction15.xml" ContentType="application/vnd.ms-office.inkAction+xml"/>
  <Override PartName="/ppt/tags/tag20.xml" ContentType="application/vnd.openxmlformats-officedocument.presentationml.tags+xml"/>
  <Override PartName="/ppt/ink/inkAction16.xml" ContentType="application/vnd.ms-office.inkAction+xml"/>
  <Override PartName="/ppt/tags/tag21.xml" ContentType="application/vnd.openxmlformats-officedocument.presentationml.tags+xml"/>
  <Override PartName="/ppt/ink/inkAction17.xml" ContentType="application/vnd.ms-office.inkAction+xml"/>
  <Override PartName="/ppt/tags/tag22.xml" ContentType="application/vnd.openxmlformats-officedocument.presentationml.tags+xml"/>
  <Override PartName="/ppt/ink/inkAction18.xml" ContentType="application/vnd.ms-office.inkAction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Action19.xml" ContentType="application/vnd.ms-office.inkAction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Action20.xml" ContentType="application/vnd.ms-office.inkAction+xml"/>
  <Override PartName="/ppt/tags/tag27.xml" ContentType="application/vnd.openxmlformats-officedocument.presentationml.tags+xml"/>
  <Override PartName="/ppt/ink/inkAction21.xml" ContentType="application/vnd.ms-office.inkAction+xml"/>
  <Override PartName="/ppt/tags/tag28.xml" ContentType="application/vnd.openxmlformats-officedocument.presentationml.tags+xml"/>
  <Override PartName="/ppt/ink/inkAction22.xml" ContentType="application/vnd.ms-office.inkAction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Action23.xml" ContentType="application/vnd.ms-office.inkAction+xml"/>
  <Override PartName="/ppt/tags/tag31.xml" ContentType="application/vnd.openxmlformats-officedocument.presentationml.tags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Action24.xml" ContentType="application/vnd.ms-office.inkAction+xml"/>
  <Override PartName="/ppt/tags/tag32.xml" ContentType="application/vnd.openxmlformats-officedocument.presentationml.tags+xml"/>
  <Override PartName="/ppt/ink/ink17.xml" ContentType="application/inkml+xml"/>
  <Override PartName="/ppt/ink/inkAction25.xml" ContentType="application/vnd.ms-office.inkAction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Action26.xml" ContentType="application/vnd.ms-office.inkAction+xml"/>
  <Override PartName="/ppt/tags/tag35.xml" ContentType="application/vnd.openxmlformats-officedocument.presentationml.tags+xml"/>
  <Override PartName="/ppt/ink/inkAction27.xml" ContentType="application/vnd.ms-office.inkAction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70" r:id="rId2"/>
    <p:sldId id="479" r:id="rId3"/>
    <p:sldId id="438" r:id="rId4"/>
    <p:sldId id="445" r:id="rId5"/>
    <p:sldId id="439" r:id="rId6"/>
    <p:sldId id="442" r:id="rId7"/>
    <p:sldId id="440" r:id="rId8"/>
    <p:sldId id="443" r:id="rId9"/>
    <p:sldId id="448" r:id="rId10"/>
    <p:sldId id="447" r:id="rId11"/>
    <p:sldId id="489" r:id="rId12"/>
    <p:sldId id="449" r:id="rId13"/>
    <p:sldId id="450" r:id="rId14"/>
    <p:sldId id="486" r:id="rId15"/>
    <p:sldId id="481" r:id="rId16"/>
    <p:sldId id="451" r:id="rId17"/>
    <p:sldId id="452" r:id="rId18"/>
    <p:sldId id="487" r:id="rId19"/>
    <p:sldId id="454" r:id="rId20"/>
    <p:sldId id="453" r:id="rId21"/>
    <p:sldId id="461" r:id="rId22"/>
    <p:sldId id="463" r:id="rId23"/>
    <p:sldId id="464" r:id="rId24"/>
    <p:sldId id="465" r:id="rId25"/>
    <p:sldId id="456" r:id="rId26"/>
    <p:sldId id="470" r:id="rId27"/>
    <p:sldId id="469" r:id="rId28"/>
    <p:sldId id="467" r:id="rId29"/>
    <p:sldId id="457" r:id="rId30"/>
    <p:sldId id="468" r:id="rId31"/>
    <p:sldId id="472" r:id="rId32"/>
    <p:sldId id="473" r:id="rId33"/>
    <p:sldId id="482" r:id="rId34"/>
    <p:sldId id="483" r:id="rId35"/>
    <p:sldId id="484" r:id="rId36"/>
    <p:sldId id="488" r:id="rId37"/>
    <p:sldId id="459" r:id="rId38"/>
    <p:sldId id="491" r:id="rId39"/>
    <p:sldId id="493" r:id="rId40"/>
    <p:sldId id="492" r:id="rId41"/>
    <p:sldId id="494" r:id="rId42"/>
    <p:sldId id="495" r:id="rId43"/>
    <p:sldId id="496" r:id="rId44"/>
    <p:sldId id="4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63D"/>
    <a:srgbClr val="532476"/>
    <a:srgbClr val="421C5E"/>
    <a:srgbClr val="CC00FF"/>
    <a:srgbClr val="FF00FF"/>
    <a:srgbClr val="71FFB1"/>
    <a:srgbClr val="FF8989"/>
    <a:srgbClr val="B08600"/>
    <a:srgbClr val="61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3148" autoAdjust="0"/>
  </p:normalViewPr>
  <p:slideViewPr>
    <p:cSldViewPr snapToGrid="0" showGuides="1">
      <p:cViewPr varScale="1">
        <p:scale>
          <a:sx n="41" d="100"/>
          <a:sy n="41" d="100"/>
        </p:scale>
        <p:origin x="102" y="624"/>
      </p:cViewPr>
      <p:guideLst>
        <p:guide orient="horz" pos="432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19:33:23.777"/>
    </inkml:context>
    <inkml:brush xml:id="br0">
      <inkml:brushProperty name="width" value="0.035" units="cm"/>
      <inkml:brushProperty name="height" value="0.035" units="cm"/>
      <inkml:brushProperty name="color" value="#0070C0"/>
      <inkml:brushProperty name="fitToCurve" value="1"/>
    </inkml:brush>
  </inkml:definitions>
  <inkml:trace contextRef="#ctx0" brushRef="#br0">0 2425 394 0,'0'0'314'0,"0"0"-176"16,0 0-14-16,0 0-18 16,0 0-48-16,0 0 38 15,76 169 24-15,-51-140 10 16,9 7-52-16,-2-6 0 15,12 3-14-15,6-4-16 16,16 3 6-16,6 1-30 16,19-3-10-16,-12-5-10 15,11 1 6-15,1-9-6 0,0-8 8 16,-4-9 10-16,-4 0-6 16,4 0-12-16,4-17 16 15,-4-14-20-15,-4-16-18 16,4-4 10-16,4-12-4 15,-19-5-2-15,0 1-8 16,-6-10 22-16,3-14 0 16,-12-9-48-16,5-24 48 15,7-16-14-15,-7-11-32 16,-5-7 16-16,2-3-30 16,-5 16 16-16,-7 7 34 15,-3 16 10-15,3 16 14 0,0 3-8 16,-4 13 6-16,5 2-6 15,-5 0-2-15,4 4-2 16,-8 2 6-16,5 4-12 16,-4 6 22-16,4 7-18 15,-12 17 0-15,8 4 2 16,0 16-2-16,-8 1 4 16,12 8-4-16,-4-1 2 15,-1-3 20-15,16-3-22 16,-4 0 0-16,-1 0 0 15,4 12 0-15,5 6 0 16,6 5 0-16,-7 3 6 16,4 0 0-16,-8 0-2 0,-4 8-2 15,-3 7 0-15,-3-7-2 16,-1 4 0-16,-2 0-16 16,-9 0 10-16,8 7 4 15,-8 9-20-15,5 7 12 16,-12 8-16-16,-3-4-20 15,-12-1-32-15,-1-1-82 16,-9-34-118-16,0 0-142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20:37:00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20:38:14.7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20:40:24.8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09:50:43.0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20:37:00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20:38:14.7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20:40:24.8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09:50:43.0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19:33:23.778"/>
    </inkml:context>
    <inkml:brush xml:id="br0">
      <inkml:brushProperty name="width" value="0.035" units="cm"/>
      <inkml:brushProperty name="height" value="0.035" units="cm"/>
      <inkml:brushProperty name="color" value="#0070C0"/>
      <inkml:brushProperty name="fitToCurve" value="1"/>
    </inkml:brush>
  </inkml:definitions>
  <inkml:trace contextRef="#ctx0" brushRef="#br0">0 44 228 0,'0'9'514'16,"0"-6"-294"-16,0 0-44 15,0 5-26-15,0-5-22 16,0 0-52-16,0-3 0 16,0 0-12-16,0 0 4 0,0 0 26 15,0 0-18 1,0 0-24-16,0 0-18 0,0 0-18 15,6 0-8-15,10 0-6 16,-6 0-2-16,5-6 0 16,7-8-2-16,-12-3 4 15,5 12-2-15,3-10 2 16,-8 10 0-16,9-2-2 16,-12 4 2-16,1 3 2 15,-5 0 0-15,1 0 0 16,2 0 0-16,6 0-2 15,-5 15 2-15,8 4 4 0,-8-6 2 16,0 6-6-16,8-3-2 16,-9 3 4-16,6 9-4 15,-5 0-2-15,8 7 2 16,-8-1 1-16,-1 1-3 16,6-6 0-16,-5-1 0 15,0-5 0-15,8-8 0 16,-9 2 0-16,10-5 0 15,2 4 0-15,-4 4 0 16,1 0 0-16,3-1 0 16,-8-3 0-16,9-9-5 15,-9-3-7-15,8-4-62 16,4 0 12-16,0 0-44 0,0 0 24 16,-12-14 36-1,2 1-34-15,-9 0-152 0,-3 10-56 16,0 0-432-16</inkml:trace>
  <inkml:trace contextRef="#ctx0" brushRef="#br0">489 73 720 0,'0'0'266'16,"0"0"-136"-16,0 0-4 15,0 0-6-15,0 0-2 16,0 0-56-16,-131 157 14 16,102-112-28-16,1 2-6 0,-9 1-20 15,5-2-16-15,-5-1-2 16,8-3-4-16,11-14-6 15,11-9-10-15,7-18-48 16,0-1-74-16,0 0-318 16,0-5-160-16</inkml:trace>
  <inkml:trace contextRef="#ctx0" brushRef="#br0" timeOffset="1">790 354 410 0,'0'0'390'16,"0"0"-176"-16,0 0-40 15,0 0 6-15,0 0-48 16,0 0-28-16,-4-4-14 15,4 4-24-15,0 0-6 16,4 0-26-16,28-3-34 16,8-2 20-16,4 5 22 15,3 0 2-15,0 0-4 16,3 0-20-16,4-5-14 16,5 2 4-16,-9-4-6 0,1 5 3 15,7-9-7-15,-7 7 0 16,3 2 0-16,1-1 0 15,-4 3 0-15,-4 0 0 16,0 0 0-16,-4 0 0 16,-14 0 0-16,-7 0 0 15,-4 0 0-15,-8 0 0 16,5 0 0-16,-4 0 0 16,4 0 0-16,-9 0 0 15,10 0 0-15,-13 0 0 16,0 0 0-16,1 0 0 15,-4 0 0-15,0 0 0 0,0 0 0 16,0 0 0-16,0 0 0 16,0 0 0-16,0 0 0 15,0 0 0-15,0 0 0 16,0 0 0-16,0 0 0 16,-7 0 0-16,-18 0 0 15,3 0 0-15,-3 0 0 16,-1 0 0-16,1 0 0 15,-5-10 0-15,1 0 0 16,4 0 0-16,0-3 0 16,3 7 0-16,0-8 0 15,-3 2 0-15,3-1 0 16,-3-3 0-16,0 2 0 0,3-5 0 16,3 12 0-1,13 4 0-15,-6-2 0 0,9 5 0 16,3 0 0-16,0 0 0 15,-4-5 0-15,1-5 0 16,0 2 0-16,-9-11 0 16,8 1 0-16,-2 4-7 15,6 5-13-15,-4 3 6 16,4 6 0-16,0 0 14 16,0 0 0-16,0 0 4 15,0 0 2-15,0-5-4 16,0 5 2-16,0 0-2 0,0 0 4 15,0 0-6 1,0 0 6-16,0 0 0 0,0 0-2 16,0 0 2-16,0 0-4 15,0 0 0-15,4 14 0 16,2 6 1-16,13-2-3 16,3 1 0-16,-4-4 0 15,-1 1 0-15,13 4 0 16,-5-4 0-16,1 0 0 15,-1 4 0-15,0-5 0 16,0-1 0-16,-6 3 0 16,3-5 0-16,3 2 0 15,-3 0 0-15,0-6 0 16,-12 7 0-16,5-3 0 16,-12-9 0-16,1 1 0 0,-4-4 0 15,0 0 0-15,0 0 0 16,0 0 0-16,0 0 0 15,0 1 0-15,0-1 0 16,0 0 0-16,0 0 0 16,0 0 0-16,0 4 0 15,0 9 0-15,-22 1 0 16,-25 6 0-16,0 3 0 16,-1-8 0-16,5 5 0 15,4 3 0-15,2-9 0 16,12-3 0-16,3-4 0 15,15-2 0-15,-1-5 0 0,8 0 0 16,0 0-71-16,0 0-259 16,0 0-230-16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19:33:23.780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0 3440 650 0,'0'0'210'15,"0"0"-46"-15,0 0-34 16,0 0-82-16,0 0-12 16,0 0 64-16,0 0 34 15,44-117-14-15,1 33-52 16,8-32-8-16,22-35-10 16,19-62-16-16,41-64-28 15,30-77-2-15,36-60-2 16,13-30-4-16,-13-8-4 15,-26 42-28-15,-35 67-84 16,-127 285-286-16,-7 51-612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07:34:08.157"/>
    </inkml:context>
    <inkml:brush xml:id="br0">
      <inkml:brushProperty name="width" value="0.035" units="cm"/>
      <inkml:brushProperty name="height" value="0.035" units="cm"/>
      <inkml:brushProperty name="color" value="#FF9900"/>
      <inkml:brushProperty name="fitToCurve" value="1"/>
    </inkml:brush>
  </inkml:definitions>
  <inkml:trace contextRef="#ctx0" brushRef="#br0">6022 5389 88 0,'0'0'0'16</inkml:trace>
  <inkml:trace contextRef="#ctx0" brushRef="#br0" timeOffset="26439">0 1474 678 0,'0'0'310'0,"0"0"-242"16,0 0 36-16,0 0 46 16,-4 167 72-16,30-56-64 15,35 43 22-15,16 49-22 16,33 44-139-16,40 52-19 15,52 58 0-15,78 60 0 16,80 43 0-16,73 38 0 16,56 20 0-16,38-15 0 15,12-24 0-15,17-60 0 16,5-94 0-16,-15-104 0 0,-23-115 0 16,3-106 0-16,8-139 0 15,45-141 0-15,6-165 0 16,29-173 0-16,9-171 0 15,-20-163 0-15,-33-81 0 16,-115 32 0-16,-134 109 0 16,-125 175 0-16,-220 632 0 15,-15 78-317-15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07:34:08.157"/>
    </inkml:context>
    <inkml:brush xml:id="br0">
      <inkml:brushProperty name="width" value="0.035" units="cm"/>
      <inkml:brushProperty name="height" value="0.035" units="cm"/>
      <inkml:brushProperty name="color" value="#FF9900"/>
      <inkml:brushProperty name="fitToCurve" value="1"/>
    </inkml:brush>
  </inkml:definitions>
  <inkml:trace contextRef="#ctx0" brushRef="#br0">6022 5389 88 0,'0'0'0'16</inkml:trace>
  <inkml:trace contextRef="#ctx0" brushRef="#br0" timeOffset="26439">0 1474 678 0,'0'0'310'0,"0"0"-242"16,0 0 36-16,0 0 46 16,-4 167 72-16,30-56-64 15,35 43 22-15,16 49-22 16,33 44-139-16,40 52-19 15,52 58 0-15,78 60 0 16,80 43 0-16,73 38 0 16,56 20 0-16,38-15 0 15,12-24 0-15,17-60 0 16,5-94 0-16,-15-104 0 0,-23-115 0 16,3-106 0-16,8-139 0 15,45-141 0-15,6-165 0 16,29-173 0-16,9-171 0 15,-20-163 0-15,-33-81 0 16,-115 32 0-16,-134 109 0 16,-125 175 0-16,-220 632 0 15,-15 78-317-15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09:42:00.574"/>
    </inkml:context>
    <inkml:brush xml:id="br0">
      <inkml:brushProperty name="width" value="0.035" units="cm"/>
      <inkml:brushProperty name="height" value="0.035" units="cm"/>
      <inkml:brushProperty name="color" value="#0070C0"/>
      <inkml:brushProperty name="fitToCurve" value="1"/>
    </inkml:brush>
  </inkml:definitions>
  <inkml:trace contextRef="#ctx0" brushRef="#br0">0 2425 394 0,'0'0'314'0,"0"0"-176"16,0 0-14-16,0 0-18 16,0 0-48-16,0 0 38 15,76 169 24-15,-51-140 10 16,9 7-52-16,-2-6 0 15,12 3-14-15,6-4-16 16,16 3 6-16,6 1-30 16,19-3-10-16,-12-5-10 15,11 1 6-15,1-9-6 0,0-8 8 16,-4-9 10-16,-4 0-6 16,4 0-12-16,4-17 16 15,-4-14-20-15,-4-16-18 16,4-4 10-16,4-12-4 15,-19-5-2-15,0 1-8 16,-6-10 22-16,3-14 0 16,-12-9-48-16,5-24 48 15,7-16-14-15,-7-11-32 16,-5-7 16-16,2-3-30 16,-5 16 16-16,-7 7 34 15,-3 16 10-15,3 16 14 0,0 3-8 16,-4 13 6-16,5 2-6 15,-5 0-2-15,4 4-2 16,-8 2 6-16,5 4-12 16,-4 6 22-16,4 7-18 15,-12 17 0-15,8 4 2 16,0 16-2-16,-8 1 4 16,12 8-4-16,-4-1 2 15,-1-3 20-15,16-3-22 16,-4 0 0-16,-1 0 0 15,4 12 0-15,5 6 0 16,6 5 0-16,-7 3 6 16,4 0 0-16,-8 0-2 0,-4 8-2 15,-3 7 0-15,-3-7-2 16,-1 4 0-16,-2 0-16 16,-9 0 10-16,8 7 4 15,-8 9-20-15,5 7 12 16,-12 8-16-16,-3-4-20 15,-12-1-32-15,-1-1-82 16,-9-34-118-16,0 0-142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09:42:07.788"/>
    </inkml:context>
    <inkml:brush xml:id="br0">
      <inkml:brushProperty name="width" value="0.035" units="cm"/>
      <inkml:brushProperty name="height" value="0.035" units="cm"/>
      <inkml:brushProperty name="color" value="#0070C0"/>
      <inkml:brushProperty name="fitToCurve" value="1"/>
    </inkml:brush>
  </inkml:definitions>
  <inkml:trace contextRef="#ctx0" brushRef="#br0">0 44 228 0,'0'9'514'16,"0"-6"-294"-16,0 0-44 15,0 5-26-15,0-5-22 16,0 0-52-16,0-3 0 16,0 0-12-16,0 0 4 0,0 0 26 15,0 0-18 1,0 0-24-16,0 0-18 0,0 0-18 15,6 0-8-15,10 0-6 16,-6 0-2-16,5-6 0 16,7-8-2-16,-12-3 4 15,5 12-2-15,3-10 2 16,-8 10 0-16,9-2-2 16,-12 4 2-16,1 3 2 15,-5 0 0-15,1 0 0 16,2 0 0-16,6 0-2 15,-5 15 2-15,8 4 4 0,-8-6 2 16,0 6-6-16,8-3-2 16,-9 3 4-16,6 9-4 15,-5 0-2-15,8 7 2 16,-8-1 1-16,-1 1-3 16,6-6 0-16,-5-1 0 15,0-5 0-15,8-8 0 16,-9 2 0-16,10-5 0 15,2 4 0-15,-4 4 0 16,1 0 0-16,3-1 0 16,-8-3 0-16,9-9-5 15,-9-3-7-15,8-4-62 16,4 0 12-16,0 0-44 0,0 0 24 16,-12-14 36-1,2 1-34-15,-9 0-152 0,-3 10-56 16,0 0-432-16</inkml:trace>
  <inkml:trace contextRef="#ctx0" brushRef="#br0" timeOffset="424">489 73 720 0,'0'0'266'16,"0"0"-136"-16,0 0-4 15,0 0-6-15,0 0-2 16,0 0-56-16,-131 157 14 16,102-112-28-16,1 2-6 0,-9 1-20 15,5-2-16-15,-5-1-2 16,8-3-4-16,11-14-6 15,11-9-10-15,7-18-48 16,0-1-74-16,0 0-318 16,0-5-160-16</inkml:trace>
  <inkml:trace contextRef="#ctx0" brushRef="#br0" timeOffset="2048">790 354 410 0,'0'0'390'16,"0"0"-176"-16,0 0-40 15,0 0 6-15,0 0-48 16,0 0-28-16,-4-4-14 15,4 4-24-15,0 0-6 16,4 0-26-16,28-3-34 16,8-2 20-16,4 5 22 15,3 0 2-15,0 0-4 16,3 0-20-16,4-5-14 16,5 2 4-16,-9-4-6 0,1 5 3 15,7-9-7-15,-7 7 0 16,3 2 0-16,1-1 0 15,-4 3 0-15,-4 0 0 16,0 0 0-16,-4 0 0 16,-14 0 0-16,-7 0 0 15,-4 0 0-15,-8 0 0 16,5 0 0-16,-4 0 0 16,4 0 0-16,-9 0 0 15,10 0 0-15,-13 0 0 16,0 0 0-16,1 0 0 15,-4 0 0-15,0 0 0 0,0 0 0 16,0 0 0-16,0 0 0 16,0 0 0-16,0 0 0 15,0 0 0-15,0 0 0 16,0 0 0-16,0 0 0 16,-7 0 0-16,-18 0 0 15,3 0 0-15,-3 0 0 16,-1 0 0-16,1 0 0 15,-5-10 0-15,1 0 0 16,4 0 0-16,0-3 0 16,3 7 0-16,0-8 0 15,-3 2 0-15,3-1 0 16,-3-3 0-16,0 2 0 0,3-5 0 16,3 12 0-1,13 4 0-15,-6-2 0 0,9 5 0 16,3 0 0-16,0 0 0 15,-4-5 0-15,1-5 0 16,0 2 0-16,-9-11 0 16,8 1 0-16,-2 4-7 15,6 5-13-15,-4 3 6 16,4 6 0-16,0 0 14 16,0 0 0-16,0 0 4 15,0 0 2-15,0-5-4 16,0 5 2-16,0 0-2 0,0 0 4 15,0 0-6 1,0 0 6-16,0 0 0 0,0 0-2 16,0 0 2-16,0 0-4 15,0 0 0-15,4 14 0 16,2 6 1-16,13-2-3 16,3 1 0-16,-4-4 0 15,-1 1 0-15,13 4 0 16,-5-4 0-16,1 0 0 15,-1 4 0-15,0-5 0 16,0-1 0-16,-6 3 0 16,3-5 0-16,3 2 0 15,-3 0 0-15,0-6 0 16,-12 7 0-16,5-3 0 16,-12-9 0-16,1 1 0 0,-4-4 0 15,0 0 0-15,0 0 0 16,0 0 0-16,0 0 0 15,0 1 0-15,0-1 0 16,0 0 0-16,0 0 0 16,0 0 0-16,0 4 0 15,0 9 0-15,-22 1 0 16,-25 6 0-16,0 3 0 16,-1-8 0-16,5 5 0 15,4 3 0-15,2-9 0 16,12-3 0-16,3-4 0 15,15-2 0-15,-1-5 0 0,8 0 0 16,0 0-71-16,0 0-259 16,0 0-230-16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09:43:52.071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0 3440 650 0,'0'0'210'15,"0"0"-46"-15,0 0-34 16,0 0-82-16,0 0-12 16,0 0 64-16,0 0 34 15,44-117-14-15,1 33-52 16,8-32-8-16,22-35-10 16,19-62-16-16,41-64-28 15,30-77-2-15,36-60-2 16,13-30-4-16,-13-8-4 15,-26 42-28-15,-35 67-84 16,-127 285-286-16,-7 51-612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8T09:50:43.0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1750 196 0,'0'0'240'16,"0"0"-40"-16,0 0-40 15,0 0-50-15,0 0-4 16,0 0-2-16,-51 11 30 15,51-18 14-15,0-16-38 0,0 1-46 16,0-6-10-16,0-2-10 16,0 0 6-16,13 2-12 15,9-6-2-15,0 5-6 16,6-6 2-16,7-2-12 16,3-5-10-16,7-5-4 15,6-6-2-15,2-8 4 16,10-5-2-16,11-4 4 15,-8 8-8-15,7 2 8 16,-3 10 0-16,12 6 18 16,0-3-8-16,8 2-6 15,1-1 12-15,14 3-20 16,-4-5 2-16,14-6-5 0,8 5-3 16,7 4 0-16,23 10 0 15,-5 15 0-15,14 12 0 16,6 8 0-16,23 0 0 15,15 0 0-15,16 16 0 16,12 18 0-16,4 8 0 16,3 7 0-16,3 6 0 15,-3 0 0-15,-7 7 0 16,-6-2 0-16,-6 1 0 16,-6 0 0-16,7 6 0 15,7 0 0-15,15 5 0 16,12 7 0-16,-1 5 0 0,14 11 0 15,0 4 0 1,-17-9 0-16,4-8 0 0,-7-21 0 16,4-27 0-16,10-27 0 15,14-7 0-15,20-29 0 16,12-56 0-16,8-37 0 16,-14-30 0-16,-28-25 0 15,-22-22-15-15,-48 1-13 16,-39-5-4-16,-24 8-42 15,-35 7-42-15,-19 7-88 16,-89 140-96-16,0 16-94 16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13:11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809">
    <iact:property name="dataType"/>
    <iact:actionData xml:id="d0">
      <inkml:trace xmlns:inkml="http://www.w3.org/2003/InkML" xml:id="stk0" contextRef="#ctx0" brushRef="#br0">4435 8807 700 0,'0'0'186'25,"0"0"-110"-25,0 0 70 1,0 0-22-1,0 0-6 0,0 0-24 6,76 0 16 2,-52 0 40-3,-7 0-68 4,8 3 18-2,4-1-44 1,1 2-2-2,9-4-24 2,3 0-24 0,7 0 4 0,2 0-5 0,4 0-5-2,-1-9 0 2,-6 3 0 20,-5 2 0-27,9 0 0-1,-2-2 0 2,-1 3 0 5,2 1 0-1,10 2 0 2,-2-3 0 1,14-3 0-2,3 3 0-1,-2-5 0 2,5 2 0 0,0-5 0 0,1 1 0-2,-9-5 0 2,-1 0 0 0,-10 6 0 0,10-1 0 0,-9 5 0-2,-2 5 0 12,1 0 0-17,1 0 0 2,2-3 0 5,1-1 0 0,0 0 0 0,-6-2 0-2,1 0 0 2,-5 3 0 1,-3 3 0-2,-2 0 0-1,-1 0 0 2,-5 0 0 0,10 0 0 1,-6 0 0-4,10 0-3 3,-8 0-5 0,3 3 8 1,3 3 0-4,-7 2 2 3,13 3 0 0,-9 2-4 0,2-6 2-2,0-7 0 2,-1 0-2 0,1 0 2 0,-3 0-2-2,2-7 2 2,-6-6 2 1,9 4 0-2,-2 5-2-1,-1 4 9 2,5 0-9 0,-2 0 0 0,-9-6 0-2,7-5-9 2,-13-3-61 0,-10-1-50 0,-19 5-26-2,-12 10-246 2,0 0-736 0</inkml:trace>
    </iact:actionData>
  </iact:action>
  <iact:action type="add" startTime="9229">
    <iact:property name="dataType"/>
    <iact:actionData xml:id="d1">
      <inkml:trace xmlns:inkml="http://www.w3.org/2003/InkML" xml:id="stk1" contextRef="#ctx0" brushRef="#br0">4455 11272 604 0,'17'0'224'7,"-11"0"-118"1,-6 0 58 0,7 0 12-2,-4 0-54 2,2 0-2 0,6 2-24-2,1 1 8 2,1 2-6 0,-6 2-38 0,13-5-12-2,-1 1-40 2,1-1 0 0,14-2-8 0,-4 0 0 0,8 0-2-2,-3 0 4 2,-1 0 2 0,0 0-4-2,4 0-2 2,1 0 0 0,1 0 2 2,1 0 0-5,-1 0 0 3,0 0-2 0,-4 0-2 0,1 0 4 0,3 0-2-1,0 0 2 0,-4 0-12 1,5 0 8 0,0 0 2-2,5 0-10 2,6 0-28 0,0 4 38 1,5 7-14-4,-1-3 0 4,4-1 6-2,-11-7 2 2,3 0-30-4,-4 0 30 3,-9 0 8 0,2 8 0-2,-1-3 8 2,0 0-20 0,0 2 10 0,7-2 2 1,0-3 0-3,-3 4 6 1,-1 0-6 2,-6-1 0-4,2 3 12 4,-9 1 0-2,-2 0-4 1,-1 2 2 0,10-3-2-2,-6 1-2 3,-2-1-6-2,8-3-2 2,-10 2 0-4,9-2-2 2,1-2 0 1,-1-3 0 0,2 0 6-2,-5 0-2 2,5 0 4 0,-7 0-2-2,1 0 4 2,0 0 8 0,-4 6-6 0,5 0 6 0,6 1-12-2,2-3-2 2,4-4 0 0,10 0-2 0,-7 0 2-2,4 0-2 2,-14 0 2 0,-8 0-2 1,-1 0-2-4,-1-4 8 3,-4-1-10 0,8-1 2 0,-4 2 4-2,9-8 0 2,-2 3 0 0,-7 4 0 0,2-1 0-2,-2 2 8 3,-5 4-4 0,10-1-4-3,-1-5-2 0,3-4 0 2,-2 3-2 0,3-6-6 0,-5 3 2-2,-14 2 8 3,12 2 6-2,-4 6-4 2,4 0 2-4,1 0 14 3,9 0-2 0,-1-3-16 0,3-5 0-2,5-1-4 2,-1 1 8 0,4-2-4 0,-5 3 4-2,-1-1-4 2,-2 6 4 0,-5-1 6 0,3 3 0 18,-1 0 10-25,5 0-14-1,4 0-2 3,-5-4-4 3,0 4-6 3,-4 0-2-2,-7 0-22 2,-6 0-20-4,-6 0-8 3,-15 0-18 0,-4 9-194 0,0-1-508 12</inkml:trace>
    </iact:actionData>
  </iact:action>
  <iact:action type="add" startTime="18429">
    <iact:property name="dataType"/>
    <iact:actionData xml:id="d2">
      <inkml:trace xmlns:inkml="http://www.w3.org/2003/InkML" xml:id="stk2" contextRef="#ctx0" brushRef="#br0">19040 8851 688 0,'57'-7'268'6,"-21"0"-106"1,-1 3 20 1,-2 0-66 0,6 2-52-2,2-1 8 2,2 3 24 0,8-3 18 0,-2 3 30-2,9-3-40 2,6 1-67 0,10-2-37 0,1 2 0-2,-7-1 0 2,5-3 0 0,-12 4 0 0,-13-4 0-2,7 6 0 2,-12 0 0 2,2-3 0-3,9 3 0-1,-11 0 0 2,12 0 0 1,-13 0 0-2,13 0 0 0,-10 0 0 0,10 0 0 1,-10 0 0 0,12 0 0-1,-6 0 0 0,2 0 0 1,-9 7 0-2,-1 0 0 2,-2 1 0 0,8-2 0 0,-5-3 0 0,12-3 0-1,-5 0 0 0,2 3 0 2,-5 0 0-2,4 4 0-1,-11 5 0 3,0 3 0-1,-1-4 0-1,-1 0 0 0,9-3 0 0,6-1 0 1,2-7 0 1,4 5 0-4,-1-2 0 4,-1-1 0-2,-4 1 0-1,2 1 0 2,1-4 0 1,-12 5 0-2,4-2 0 1,-16-1 0-1,1 3 0 0,2 1 0 2,-11-3 0-2,2 3 0-1,5-4 0 2,-12 1 0 2,5 0 0-5,4-1 0 1,-3-2 0 2,-9 5 0 0,4-5 0 1,-10 2 0-4,1 0 0 3,-8-2 0 0,5 3 0 0,-5 3 0-2,-4-2 0 2,3-2 0 0,-3-2-61-2,0 5-243 3,0-2-204-2,0 0-666 2</inkml:trace>
    </iact:actionData>
  </iact:action>
  <iact:action type="add" startTime="22171">
    <iact:property name="dataType"/>
    <iact:actionData xml:id="d3">
      <inkml:trace xmlns:inkml="http://www.w3.org/2003/InkML" xml:id="stk3" contextRef="#ctx0" brushRef="#br0">18899 14206 324 0,'5'-3'570'5,"3"-1"-356"3,-5 0-30 0,-3 0 26 0,2 2-76-2,5-1-38 2,5-2 18 0,5-2-12 1,2 1-12-4,1-1-81 3,5 1-9 0,2-5 0 0,10 2 0-2,3-2 0 2,-1 3 0 0,-1 2 0 0,4 0 0-2,-4 4 0 2,2-1 0 0,-1 3 0 0,2 0 0-1,0 0 0 1,2 0 0 0,9 0 0 0,-7 0 0-2,2 0 0 2,6 0 0 0,4 0 0 0,-9 0 0-1,4 0 0 0,-4 0 0 2,-8 0 0-2,4 0 0-1,-4 0 0 2,-1 0 0 0,-2 0 0 0,-7 0 0-2,-2 0 0 1,-1 0 0 1,5 0 0 1,4 0 0-4,-5 0 0 3,9 0 0 1,-2 0 0-1,-2 0 0-2,5 0 0 2,-2 0 0 0,-3 0 0 0,5 3 0-1,2 2 0 0,2-2 0 2,-1 3 0-2,5-6 0-1,-6 5 0 2,-2-2 0 1,3 2 0-2,9 1 0-1,-2-3 0 2,14 1 0 0,-1-2 0 1,-3-2 0-4,-10 5 0 3,2 1 0 0,-1 0 0 0,-4-1 0-2,-7 1 0 2,-2 3 0 0,9-7 0 1,1 1 0-3,-5 0 0 1,9-1 0 2,-9-2 0-2,-4 4 0-1,1-4 0 2,-2 3 0 0,2-3 0 1,-1 1 0-4,7-1 0 4,6 4 0-2,-5 1 0 2,9-2 0-4,-2 6 0 3,-10-4 0 0,-5 0 0 0,4-2 0-1,5 0 0 0,-3-3 0 1,-1 0 0 0,12 0 0-1,7 0 0 0,5-3 0 2,2-14 0-2,2 0 0 0,-10 4 0 0,1 1 0 1,-10 6 0 2,-11 4 0-6,-2 2 0 4,-5 0 0 1,5 0 0-1,-2 0 0-2,-9 0 0 1,5 0 0 0,-12-2 0 1,-2 2 0-2,-8 0 0 2,-13 0 0 0,0 0 0 0,0 0 0-1,-13 0 0 0,-31 0 0 1,22 0-365 0,-4 0-1109-2</inkml:trace>
    </iact:actionData>
  </iact:action>
  <iact:action type="add" startTime="26253">
    <iact:property name="dataType"/>
    <iact:actionData xml:id="d4">
      <inkml:trace xmlns:inkml="http://www.w3.org/2003/InkML" xml:id="stk4" contextRef="#ctx0" brushRef="#br0">18804 16752 972 0,'0'0'270'5,"0"0"-42"3,0 0-58 0,0 0-44 0,169-11-10-2,-125 7-16 2,4 4-35 0,8 0-65 1,7 0 0-4,6 0 0 3,4 0 0 0,15 0 0 0,3 0 0-2,6 0 0 2,3 0 0 0,5 0 0 0,8 0 0 0,4 0 0 0,-12 0 0-1,2 0 0 2,-10 0 0-4,-1 0 0 3,-2 0 0 0,-7 4 0 0,13 1 0-2,4 1 0 2,12-3 0 0,6-1 0-2,-2-2 0 3,1 0 0-2,-5 0 0 2,-31 0 0-4,-5 2 0 3,-16 8 0 0,-4-5 0 0,0 3 0-1,1-1 0 0,16-5 0 2,-1-2 0-2,7 0 0 2,-2 6 0-4,-1-4 0 4,-6 6 0-2,-12 1 0 1,-4-2 0-2,3-6 0 2,-1 5 0 0,8-6 0-2,8 0 0 3,0 0 0-2,-1 0 0 2,11 0 0-2,-14 0 0-1,8 0 0 2,0 0 0 0,-1 0 0 0,0 0 0-2,-3 0 0 2,10 0 0 0,-2 0 0-1,7 0 0 1,-4 0 0-1,-7 0 0 1,-6 0 0-2,-10 0 0 2,0 0 0 0,-4 0 0 1,12 0 0-2,-12 0 0 0,6-7 0 0,-3-9 0 1,-3 6 0 0,-4-5 0-2,-11 7 0 3,7 3 0-1,-11 2 0-2,3 3 0 1,5 0 0 2,-1 0 0-2,-1 0 0 2,6 0 0-4,6 0 0 3,-11 0 0 0,13 0 0 0,8 0 0-2,-6-3 0 4,11-8 0-4,-8 0 0 0,2-5 0 3,2 3 0-1,-6-4 0 0,0 0 0 0,-1 6 0-3,7 0 0 3,-6 3 0 0,-6 3 0 1,1 1 0-4,-11 1 0 4,9 3 0-2,-5 0 0-1,3 0 0 2,11 0 0 0,-3 0 0 0,2 0 0 0,7 0 0-2,-5 0 0 2,-9 0 0 1,6 0 0-4,-5 0 0 4,-2 0 0-2,-5 0 0 2,0 0 0-2,5 0 0-1,4 3 0 2,1-3 0 1,-4 0 0-3,1 4 0 1,-2-4 0 2,-9 1 0-2,-2 6 0 2,5-2 0-4,-8 3 0 3,4 1 0 0,4-4 0 1,-11 1 0-4,9-2 0 3,2 1 0 0,6-3 0-2,4-2 0 3,2 0 0-2,-3 0 0 2,1-2 0-3,-2-7 0 1,-8-2 0 1,0-1 0 1,-8 4 0-1,-4-2 0-2,-1-2 0 2,1 7 0-1,-1-2 0 1,-5-1 0-2,8-3 0 2,4 7 0 0,-14 2 0 38,10 2 0-46,-2 0 0 0,-1 0 0 0,-2 0 0 0,5 0 0 1,2 0 0 3,1 0 0 4,8 0 0 0,-4 0 0-2,5-5 0 2,4-10 0 0,2 7 0-2,2 3 0 5,-13 1 0-5,8 4 0 1,0 0 0 2,-14 0 0-4,-3 4 0 5,-7 9 0-2,7-4 0-3,-2 2 0 4,3-2 0-2,0-1 0 2,1 4 0-3,2-7 0 2,7-2 0-1,-20 2 0 50,3-5 0-57,6 0 0 0,-10 0 0 0,8 0 0 0,-5 0 0 0,-15 0 0 0,-14 0 0 2,-3 0 0 6,0 0 0 1,-3 0 0-4,-55-5 0 3,19 5-355 0,-2 0-685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24:59.94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682">
    <iact:property name="dataType"/>
    <iact:actionData xml:id="d0">
      <inkml:trace xmlns:inkml="http://www.w3.org/2003/InkML" xml:id="stk0" contextRef="#ctx0" brushRef="#br0">14538 3026 1464 0,'0'0'390'6,"0"0"-197"14,0 0-193-20,0 0 0 1,0 0 0 17,0 0 0-18,0 0 0 19,-93 185 0-19,52-128 0 20,2 16 0-20,-9 12 0 0,-5 10 0 20,6-1 0-20,-9-6 0 0,-1-6 0 16,-4-7 0-16,1-7 0 17,0-8 0-16,12-11 0 16,-1-12 0-16,13-8 0 0,8-9 0 14,8-12 0-14,13 1 0 16,-3-8 0-17,10-1 0 18,-3 3 0-17,3-3 0-1,-3 0 0 16,3 0 0-16,-5 0 0 17,5-8 0-17,0-29 0 17,0-3 0-17,0 3 0 16,0 3 0-15,0 6 0 0,0 4 0 19,-5 11 0-19,5 4 0-1,0 6 0 16,0 3 0-16,0-2 0 22,-3 2 0-22,3 0 0 0,0 0 0 17,0 0 0-17,0 14 0 18,0 17 0-17,0 8 0 0,0 3 0 18,0 3 0-18,0 3 0 15,0 2 0-16,0-2 0 2,0-12 0 15,0-11 0-16,0-15 0 18,0-8 0-19,3-2 0 0,23 0 0 16,4 0 0-16,21-17 0 17,0-5 0-16,17-3 0 17,-7-1 0-18,0 4 0 3,-11-4 0 15,11 1 0-17,-4 5 0 15,-18 1 0-15,-2 8 0-1,-18 5 0 17,-11 3 0-16,-7 3 0 1,-1-3 0 14,0 3 0-15,0 0 0 16,-1 0 0-17,-18 0 0 16,-3 0-773-16</inkml:trace>
    </iact:actionData>
  </iact:action>
  <iact:action type="add" startTime="7538">
    <iact:property name="dataType"/>
    <iact:actionData xml:id="d1">
      <inkml:trace xmlns:inkml="http://www.w3.org/2003/InkML" xml:id="stk1" contextRef="#ctx0" brushRef="#br0">30074 3149 1102 0,'0'0'448'23,"0"0"-240"-23,0 0 4 0,0 0-135 21,0 0-77-20,0 0 0-1,0 0 0 20,7-2 0-18,-10 26 0 0,-24 14 0 17,-7 21 0-19,-12 17 0 18,-5 10 0-17,0 11 0-1,-8 1 0 18,5-6 0-18,-2-1 0 19,5-10 0-19,-10-8 0 0,5-6 0 6,9-10 0 12,1-12 0-18,8-11 0 19,8-12 0-18,7-4 0-1,5-8 0 18,2-3 0-18,9-3 0 18,7-1 0-17,0-3 0-1,0 0 0 17,0 0 0-16,0 0 0 16,0 0 0-17,0 0 0 3,-3-29 0 13,3-13 0-16,0-8 0 18,0-1 0-18,0-1 0 17,0 7 0-16,10 9 0-1,-5 16 0 17,3 5 0-17,-8 13 0 17,0 2 0-16,0 0 0 1,0 0 0 18,0 5 0-20,0 31 0 18,0 4 0-18,0 4 0 0,0 1 0 18,0-3 0-17,0-1 0 15,0-6 0-15,0-5 0 2,0 0 0 15,0-11 0-16,0-4 0-1,0-7 0 18,5-3 0-19,11-1 0 19,8-3 0-19,12-1 0 0,1 0 0 16,6 0 0-15,5 0 0 16,4 0 0-17,-7 0 0 3,-1 0 0 15,-8-1 0-18,-9-6 0 18,2 2 0-16,-5 2 0-1,-7-2 0 16,3 1 0-17,-10 4 0 2,2 0 0 15,-8 0 0-17,-4 0 0 18,0 12-1835-18</inkml:trace>
    </iact:actionData>
  </iact:action>
  <iact:action type="add" startTime="19592">
    <iact:property name="dataType"/>
    <iact:actionData xml:id="d2">
      <inkml:trace xmlns:inkml="http://www.w3.org/2003/InkML" xml:id="stk2" contextRef="#ctx0" brushRef="#br1">24342 6364 614 0,'6'0'260'2,"-6"0"-152"19,0 0-42-19,0 0-20-2,3 0 14 19,0 0 148-19,-3 0 56 1,4 0-12 16,-1 0-83-17,-1 0-169 20,6 0 0-20,-5 0 0 1,15 0 0 17,1-5 0-18,8-5 0 17,11 0 0-17,5-1 0 15,17 7 0-14,3 0 0-1,-5 1 0 19,-1 3 0-19,-11 0 0 6,-8 0 0 11,-6 0 0-16,-9 8 0 16,-14-1 0-17,-2-7 0 1,-5 2 0 15,-2-2 0-15,0 0 0 19,0 0 0-20,0 0 0 0,0 0 0 17,0 0-857-17</inkml:trace>
    </iact:actionData>
  </iact:action>
  <iact:action type="add" startTime="20261">
    <iact:property name="dataType"/>
    <iact:actionData xml:id="d3">
      <inkml:trace xmlns:inkml="http://www.w3.org/2003/InkML" xml:id="stk3" contextRef="#ctx0" brushRef="#br1">25315 6697 1224 0,'0'0'374'21,"0"0"-122"-21,0 0-78 1,0 0-151 19,0 0-23-20,0 0 0 19,46-7 0-19,-15 2 0 0,-5 2 0 21,15 3 0-21,-8 0 0 0,7 0 0 23,-5 0 0-23,4 0 0 1,-1 0 0 15,-2 0 0-16,-8-2 0 17,1-4 0-17,-9 3 0 17,-4-3 0-16,-9 4 0-1,-4-1 0 16,-3 3 0-16,0 0-291 18</inkml:trace>
    </iact:actionData>
  </iact:action>
  <iact:action type="add" startTime="20912">
    <iact:property name="dataType"/>
    <iact:actionData xml:id="d4">
      <inkml:trace xmlns:inkml="http://www.w3.org/2003/InkML" xml:id="stk4" contextRef="#ctx0" brushRef="#br1">23955 7262 990 0,'0'0'426'2,"0"0"-138"-2,0 0-72 18,0 0-89-18,0 0-127 2,0 0 0 17,0 0 0-19,115 5 0 21,-54-19 0-21,3 1 0 0,5 0 0 23,2 2 0-23,-7 3 0 0,-5 0 0 19,-5-1 0-19,-11 4 0 0,-15-2 0 19,-8 4 0-19,1 2 0 18,-21 1 0-18,0 0-177 1</inkml:trace>
    </iact:actionData>
  </iact:action>
  <iact:action type="add" startTime="21412">
    <iact:property name="dataType"/>
    <iact:actionData xml:id="d5">
      <inkml:trace xmlns:inkml="http://www.w3.org/2003/InkML" xml:id="stk5" contextRef="#ctx0" brushRef="#br1">25801 7522 358 0,'0'0'856'4,"0"0"-490"15,0 0-90-19,0 0-92 1,0 0-177 22,0 0-7-23,120 12 0 1,-64-12 0 16,5 0 0-17,22 0 0 20,14 0 0-20,-6-20 0 1,4 3 0 18,-13 4 0-19,-25 3 0 17,-37 3 0-16,-20 7 0-1,0 0-753 17</inkml:trace>
    </iact:actionData>
  </iact:action>
  <iact:action type="add" startTime="23225">
    <iact:property name="dataType"/>
    <iact:actionData xml:id="d6">
      <inkml:trace xmlns:inkml="http://www.w3.org/2003/InkML" xml:id="stk6" contextRef="#ctx0" brushRef="#br2">25295 3149 1024 0,'0'0'740'1,"0"0"-457"19,0 0-283-20,0 0 0 0,0 0 0 20,0 0 0-20,-197 77 0 3,133-72 0 15,-13-1 0-18,-3-3 0 20,3 5 0-20,9 0 0 0,12-6 0 21,12 0 0-21,11 0 0 1,23 0 0 16,10-8 0-17,0-14 0 18,7 10 0-18,21 7-433 1</inkml:trace>
    </iact:actionData>
  </iact:action>
  <iact:action type="add" startTime="23523">
    <iact:property name="dataType"/>
    <iact:actionData xml:id="d7">
      <inkml:trace xmlns:inkml="http://www.w3.org/2003/InkML" xml:id="stk7" contextRef="#ctx0" brushRef="#br2">24982 3102 1212 0,'0'0'340'20,"0"0"-202"-19,3 188-46 2,-3-112-56 16,0 8-14-19,0 3-18 20,8-2 8-20,13-15-12 0,2-16-12 20,-7-29-44-19,-16-25-160-1,0 0-430 19</inkml:trace>
    </iact:actionData>
  </iact:action>
  <iact:action type="add" startTime="25457">
    <iact:property name="dataType"/>
    <iact:actionData xml:id="d8">
      <inkml:trace xmlns:inkml="http://www.w3.org/2003/InkML" xml:id="stk8" contextRef="#ctx0" brushRef="#br2">24996 2920 154 0,'0'0'1040'3,"0"0"-740"15,0 0-88-18,0 0-56 21,0 0-74-21,0 0-12 0,9 66-52 20,-9-31-3-20,0-1-15 25,0 1 0-25,6-1 0 0,-3 0 0 2,-3 3 0 20,0-4 0-22,0 4 0 0,0-3 0 21,0-4-77-21,0-26-237 1,0-4-482 16</inkml:trace>
    </iact:actionData>
  </iact:action>
  <iact:action type="add" startTime="26489">
    <iact:property name="dataType"/>
    <iact:actionData xml:id="d9">
      <inkml:trace xmlns:inkml="http://www.w3.org/2003/InkML" xml:id="stk9" contextRef="#ctx0" brushRef="#br2">19920 7705 1272 0,'0'0'564'2,"0"0"-353"20,0 0-211-22,0 0 0 2,0 0 0 19,0 0 0-21,-120 4 0 1,43 6 0 20,-7 7 0-21,-9 0 0 2,6-4 0 19,6-3 0-21,17-3 0 1,15-7 0 17,24 0 0-18,12 0 0 17,13 0 0-17,0 0 0 1,13-5 0 15,20-12 0-16,-9 12-327 16,-10 5-337-16</inkml:trace>
    </iact:actionData>
  </iact:action>
  <iact:action type="add" startTime="26876">
    <iact:property name="dataType"/>
    <iact:actionData xml:id="d10">
      <inkml:trace xmlns:inkml="http://www.w3.org/2003/InkML" xml:id="stk10" contextRef="#ctx0" brushRef="#br2">19607 7590 842 0,'0'0'616'3,"0"0"-324"-3,0 0-84 0,0 0-119 23,0 0-89-21,8 156 0 0,-3-107 0 18,9 11 0-20,-5 7 0 1,10 1 0 19,-2-7 0-20,-1-14 0 1,-4-16 0 16,4-14 0-17,-16-17 0 17,0 0-521-17</inkml:trace>
    </iact:actionData>
  </iact:action>
  <iact:action type="add" startTime="27801">
    <iact:property name="dataType"/>
    <iact:actionData xml:id="d11">
      <inkml:trace xmlns:inkml="http://www.w3.org/2003/InkML" xml:id="stk11" contextRef="#ctx0" brushRef="#br2">27069 10418 1510 0,'0'0'476'20,"0"0"-415"-20,0 0-61 18,0 0 0-18,0 0 0 1,0 0 0 20,81 0 0-21,-39 0 0 0,9 0 0 22,-8 0 0-22,11 0 0 2,-3 0 0 16,5 0 0-18,1 0 0 3,-17 0 0 13,0 0 0-16,-20 0 0 18,-13 0 0-17,-7 0 0 16,0-4 0-17,0-4-7 0,-3 3-885 18</inkml:trace>
    </iact:actionData>
  </iact:action>
  <iact:action type="add" startTime="28192">
    <iact:property name="dataType"/>
    <iact:actionData xml:id="d12">
      <inkml:trace xmlns:inkml="http://www.w3.org/2003/InkML" xml:id="stk12" contextRef="#ctx0" brushRef="#br2">27220 10228 1004 0,'0'0'506'6,"0"0"-208"3,0 0-59 7,0 0-239-14,0 0 0 19,0 0 0-21,0 173 0 0,0-114 0 4,0-10 0 15,0 3 0-19,0-8 0 19,0 1 0-19,0 0 0 0,0-4 0 18,0-9 0-17,0-29-365 3,0-3-729 16</inkml:trace>
    </iact:actionData>
  </iact:action>
  <iact:action type="add" startTime="29001">
    <iact:property name="dataType"/>
    <iact:actionData xml:id="d13">
      <inkml:trace xmlns:inkml="http://www.w3.org/2003/InkML" xml:id="stk13" contextRef="#ctx0" brushRef="#br2">31055 6371 1320 0,'0'0'468'1,"0"0"-222"17,0 0-233-17,0 0-13 19,0 0 0-20,0 0 0 0,90 0 0 19,-52 0 0-19,11 0 0 1,2 0 0 16,5 0 0-17,8 0 0 19,0 0 0-19,-8-7 0 1,-12 2 0 15,-14-2 0-16,-9 7 0 17,-21 0 0-17,0 0 0 15,0 0 0-15,-11 0-175 17,-9 0-965-17</inkml:trace>
    </iact:actionData>
  </iact:action>
  <iact:action type="add" startTime="29367">
    <iact:property name="dataType"/>
    <iact:actionData xml:id="d14">
      <inkml:trace xmlns:inkml="http://www.w3.org/2003/InkML" xml:id="stk14" contextRef="#ctx0" brushRef="#br2">31315 6250 314 0,'0'0'786'2,"0"0"-530"-2,0 0-22 23,0 0-42-23,0 0-56 1,0 0-14 20,-12 33-115-21,12 16-7 1,0 9 0 16,0 2 0-17,0-2 0 19,0-7 0-19,0-12 0 0,0-4 0 19,0-5 0-19,0-8 0 16,0-22-169-16,0 0-515 1</inkml:trace>
    </iact:actionData>
  </iact:action>
  <iact:action type="add" startTime="30226">
    <iact:property name="dataType"/>
    <iact:actionData xml:id="d15">
      <inkml:trace xmlns:inkml="http://www.w3.org/2003/InkML" xml:id="stk15" contextRef="#ctx0" brushRef="#br2">31275 6073 250 0,'0'0'408'4,"0"0"-148"13,0 0-44-16,0 0-30 20,0 0-88-21,0 0-60 0,16 0-16 19,-11 0-22-19,-5 0-10 20,3 0 10-20,-3 0 12 0,3 0 24 21,-3 0-4-21,0 0 46 0,0 0 46 18,1 0-12-18,-1 14-76 18,0 7-28-18,0 8-8 1,0-1 14 16,0 6 0-17,0-6-10 17,0 0 6-17,0-2 0 16,0-4-6-16,0 0 0 17,0-8-4-16,3-2 0-1,-3-7-2 20,0 1 0-19,0 3-90 0,0-7-146 15,0 4-334-16</inkml:trace>
    </iact:actionData>
  </iact:action>
  <iact:action type="add" startTime="39655">
    <iact:property name="dataType"/>
    <iact:actionData xml:id="d16">
      <inkml:trace xmlns:inkml="http://www.w3.org/2003/InkML" xml:id="stk16" contextRef="#ctx0" brushRef="#br0">17390 13123 832 0,'0'0'442'21,"0"0"-216"-20,0 0-90-1,0 0 4 20,0 0-30-18,0 0-10-1,0 0-39 18,121-56-61-18,-62 48 0 0,9-3 0 16,15 2 0-17,11-1 0 18,9-3 0-18,7-1 0 0,5 4 0 17,7 2 0-17,7 1 0 16,-5 7 0-16,4 0 0 19,1 0 0-17,-5 0 0-1,-3 0 0 15,0 0 0-15,0 0 0 17,-5-17 0-18,-19 2 0 0,-26 2 0 18,-15 5 0-18,-12 5 0 20,-11 1 0-20,-5-2 0 0,1 2 0 17,-9 2 0-17,-10 0 0 17,0 0 0-16,-7 0 0 16,-3 0 0-17,0 0 0 3,0 0 0 13,0 0 0-16,0 0 0 16,0 0 0-15,0 0 0 14,0-3 0-15,-17-5 0 17,-25-6 0-17,-15-6 0 0,-4-8 0 16,-15-6 0-16,-4-3 0 17,-1-2 0-16,10-3 0 15,-2 8 0-16,12 6 0 17,22 8 0-16,15 12 0-1,8 5 0 19,11 3 0-19,5 0 0 15,0 0 0-15,0-3 0 18,0 3 0-18,0 0 0 0,0 0 0 17,21 17 0-16,19 12 0 15,7-1 0-16,10 0 0 18,7 3 0-17,6-4 0-1,-8-1 0 20,-1 2 0-20,-4-5 0 17,-10-6 0-17,-6 3 0 0,-9-7 0 18,-7-2 0-17,-5-1 0 30,-4-3 0-31,-9-4 0 1,6 0 0-1,-13-3 0 0,0 2 0 18,0 7 0-17,-9 12 0 16,-23 6 0-17,-27 10 0 2,-15 7 0 17,0 1 0-18,0-5 0 14,2-4 0-14,8-5 0 16,23-10 0-16,8-11 0-1,14-1 0 33,12-9 0-33,7 0 0 1,0 0 0-1,0 0 0 2,0 0 0 16,0 0 0-18,29 0 0 17,-15-9 0-17,2 6-505 17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24:59.948"/>
    </inkml:context>
    <inkml:brush xml:id="br0">
      <inkml:brushProperty name="width" value="0.05292" units="cm"/>
      <inkml:brushProperty name="height" value="0.05292" units="cm"/>
    </inkml:brush>
  </inkml:definitions>
  <iact:action type="add" startTime="4190">
    <iact:property name="dataType"/>
    <iact:actionData xml:id="d0">
      <inkml:trace xmlns:inkml="http://www.w3.org/2003/InkML" xml:id="stk0" contextRef="#ctx0" brushRef="#br0">28592 3981 1222 0,'3'-3'304'2,"-3"3"-128"19,0 0-10-21,0 0-76 1,0 0-58 22,-3 0-10-23,-33 29 13 0,-12 27-35 21,-15 25 0-21,-8 18 0 0,-9 16 0 20,0 9 0-20,-1-4 0 20,10-4 0-20,-2-12 0 0,13-20 0 17,13-22 0-17,11-23 0 19,14-22 0-19,3-17 0 0,15 0 0 21,4-49 0-21,0-16 0 0,0-16 0 18,4-1 0-17,15-3 0 18,-10 11 0-18,4 17 0-1,-7 25 0 18,-5 15 0-18,-1 17 0 3,0 0 0 14,0 14 0-17,0 38 0 17,0 14 0-17,0 1 0 18,0-5 0-18,0-2 0 2,0-10 0 17,0 3 0-18,0-11 0 0,15-11 0 18,2-8 0-19,3-14 0 18,1-9 0-18,18 0 0 1,19 0 0 17,8 0 0-17,8-19 0 2,-4 1 0 18,-12 4 0-21,-6 5 0 1,-24 6 0 16,-12 3 0-17,-16 0 0 18,0 0-565-17</inkml:trace>
    </iact:actionData>
  </iact:action>
  <iact:action type="add" startTime="10672">
    <iact:property name="dataType"/>
    <iact:actionData xml:id="d1">
      <inkml:trace xmlns:inkml="http://www.w3.org/2003/InkML" xml:id="stk1" contextRef="#ctx0" brushRef="#br0">4894 5288 770 0,'-335'-67'82'1,"60"67"24"-1,-24 26 26 22,-14 64 0-22,1 56-14 0,-15 39-24 24,-8 48-24-24,-13 31 22 0,0 34 6 22,13 45-2-21,34 37-8-1,20 36-14 5,20 24 4 17,13 4-61-21,23-7-17 0,40-33 0 17,53-25-9-17,72-30-35 1,60-30 30 17,70-9 14-19,81-18 16 20,73-7 32-19,78-8-45-1,95-20-3 17,93-38 0-17,84-58 0 4,90-75 0 13,106-66 0-17,59-20 0 18,48-40 0-17,-5-21 0-1,-83-18 0 16,-47-27 0-16,-69-50 0 19,-62-54 0-18,-74-68 0 2,-95-77 0 15,-138-100 0-17,-160-115 0 2,-144-76 0 17,-161-49 0-20,-221-9 0 19,-160 56 0-19,-124 92 0 0,-104 124 0 19,-46 155 0-18,-41 179 0-1,-37 103 0 18,24 145 0-18,54 78 0 21,601-60-157-20,75-14-803-1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24:59.9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act:action type="add" startTime="12675">
    <iact:property name="dataType"/>
    <iact:actionData xml:id="d0">
      <inkml:trace xmlns:inkml="http://www.w3.org/2003/InkML" xml:id="stk0" contextRef="#ctx0" brushRef="#br0">11052 7124 1702 0,'0'0'345'3,"0"0"-345"20,0 0 0-23,0 0 0 0,0 0 0 19,0 0 0-16,-213 34 0 0,160-21 0 18,-8 2 0-20,-7 2 0-1,7-4 0 6,2 2 0 14,10-6 0-20,5 1 0 0,8-7 0 22,16 1 0-20,7-4 0 1,10 0 0 22,3 0 0-25,0-7 0 0,3-8-321 0,14 5-333 19</inkml:trace>
    </iact:actionData>
  </iact:action>
  <iact:action type="add" startTime="13020">
    <iact:property name="dataType"/>
    <iact:actionData xml:id="d1">
      <inkml:trace xmlns:inkml="http://www.w3.org/2003/InkML" xml:id="stk1" contextRef="#ctx0" brushRef="#br0">10725 6949 1284 0,'0'0'450'2,"0"0"-210"18,0 0-167-20,0 0-73 3,0 0 0 18,0 0 0-21,9 200 0 1,-6-136 0 18,10 4 0-19,-9-4 0 21,11-7 0-21,-11-15 0 0,-4-19 0 20,0-18 0-20,10-5 0 0,-10 0-143 18,3-22-915-18</inkml:trace>
    </iact:actionData>
  </iact:action>
  <iact:action type="add" startTime="13412">
    <iact:property name="dataType"/>
    <iact:actionData xml:id="d2">
      <inkml:trace xmlns:inkml="http://www.w3.org/2003/InkML" xml:id="stk2" contextRef="#ctx0" brushRef="#br0">11962 7467 1546 0,'0'0'428'20,"0"0"-355"-19,0 0-73 0,0 0 0 18,0 0 0-18,0 0 0 0,-84 0 0 18,16 0 0-19,-12 2 0 18,0 13 0-18,1 2 0 19,5-1 0-18,14-4 0-1,15-3 0 17,12-8 0-17,14 2 0 17,15-3 0-17,4 0 0 0,0 0 0 18,0-11 0-18,13 1-711 17</inkml:trace>
    </iact:actionData>
  </iact:action>
  <iact:action type="add" startTime="13758">
    <iact:property name="dataType"/>
    <iact:actionData xml:id="d3">
      <inkml:trace xmlns:inkml="http://www.w3.org/2003/InkML" xml:id="stk3" contextRef="#ctx0" brushRef="#br0">11640 7210 448 0,'0'0'676'2,"0"0"-194"-2,0 0-204 5,0 0-115 13,15 144-163-18,-12-78 0 20,-3 5 0-20,2 4 0 0,7 6 0 19,-7-6 0-19,-2-4 0 19,2-13 0-15,3-15 0-4,-5-11 0 1,13-17 0 15,-7-15-177-15,-5 0-617 16</inkml:trace>
    </iact:actionData>
  </iact:action>
  <iact:action type="add" startTime="14078">
    <iact:property name="dataType"/>
    <iact:actionData xml:id="d4">
      <inkml:trace xmlns:inkml="http://www.w3.org/2003/InkML" xml:id="stk4" contextRef="#ctx0" brushRef="#br0">11898 8380 1254 0,'0'0'470'1,"0"0"-256"18,0 0-105-17,0 0-109 0,0 0 0 17,-177 20 0-18,93-15 0 18,0 4 0-19,3-1 0 0,9 0 0 21,18 1 0-20,8-1 0-1,18-1 0 18,12-3 0-18,9-4 0 17,7 0 0-17,0 0-813 0</inkml:trace>
    </iact:actionData>
  </iact:action>
  <iact:action type="add" startTime="14392">
    <iact:property name="dataType"/>
    <iact:actionData xml:id="d5">
      <inkml:trace xmlns:inkml="http://www.w3.org/2003/InkML" xml:id="stk5" contextRef="#ctx0" brushRef="#br0">11513 8133 1384 0,'0'0'406'4,"0"0"-204"17,0 0-147-21,0 0-55 0,4 196 0 22,-1-120 0-22,10 5 0 0,0-2 0 18,-3-3 0-18,-8-14 0 24,-2-12 0-24,2-10 0 0,9-15 0 16,-11-25 0-15,2 0-663-1</inkml:trace>
    </iact:actionData>
  </iact:action>
  <iact:action type="add" startTime="19112">
    <iact:property name="dataType"/>
    <iact:actionData xml:id="d6">
      <inkml:trace xmlns:inkml="http://www.w3.org/2003/InkML" xml:id="stk6" contextRef="#ctx0" brushRef="#br1">2182 13649 1638 0,'0'0'409'1,"0"0"-409"19,0 0 0-20,0 0 0 0,0 0 0 22,0 0 0-22,117 0 0 1,-77 0 0 22,0 0 0-23,4 0 0 0,3 0 0 19,10 0 0-18,-3 0 0-1,-4-6 0 18,-3-1 0-18,-13-3 0 19,3 0 0-19,-8-2 0 0,-6 4 0 17,-16 3 0-17,-2 2 0 17,-5 3 0-17,0 0 0 19,0 0 0-19,0 0 0 0,-8 0 0 17</inkml:trace>
    </iact:actionData>
  </iact:action>
  <iact:action type="remove" startTime="21482">
    <iact:property name="style" value="instant"/>
    <iact:actionData xml:id="d7" ref="#d6"/>
  </iact:action>
  <iact:action type="add" startTime="21496">
    <iact:property name="dataType" value="strokeEraser"/>
    <iact:actionData xml:id="d8">
      <inkml:trace xmlns:inkml="http://www.w3.org/2003/InkML" xml:id="stk7" contextRef="#ctx0" brushRef="#br2">9452 18075 1564 0,'0'0'370'16,"0"0"-257"-15,0 0-113 17,0 0 0-17,0 0 0-1,0 0 0 20,0-11 0-19,0 11 0-1,0 0 0 18,0 0-747-18</inkml:trace>
    </iact:actionData>
  </iact:action>
  <iact:action type="add" startTime="23559">
    <iact:property name="dataType"/>
    <iact:actionData xml:id="d9">
      <inkml:trace xmlns:inkml="http://www.w3.org/2003/InkML" xml:id="stk8" contextRef="#ctx0" brushRef="#br3">2123 13803 600 0,'0'0'924'20,"0"0"-586"-19,0 0-153-1,0 0-185 18,0 0 0-18,0 0 0 2,7 0 0 18,32 0 0-20,7 0 0 18,5 0 0-15,8-2 0-3,7-1 0 22,-1-6 0-22,2 4 0 0,-9 0 0 17,-8-2 0-17,-16 6 0 15,-14 1 0-14,-14 0 0 0,-6 0 0 15,0 0 0-16,0 18 0 17,-6-4 0-17,-14-5-785 18</inkml:trace>
    </iact:actionData>
  </iact:action>
  <iact:action type="add" startTime="24220">
    <iact:property name="dataType"/>
    <iact:actionData xml:id="d10">
      <inkml:trace xmlns:inkml="http://www.w3.org/2003/InkML" xml:id="stk9" contextRef="#ctx0" brushRef="#br3">2552 14894 698 0,'0'0'508'3,"0"0"-192"18,0 0-28-21,0 0-51 18,0 0-237-17,0 0 0-1,16-10 0 23,13 3 0-23,5-3 0 0,16 0 0 21,0 0 0-21,4 0 0 0,0 3 0 21,-5-1 0-21,-9-1 0 1,-9 3 0 15,-8-3 0-16,-16 7 0 17,-2 2 0-17,-5 0 0 19,0 0-641-19</inkml:trace>
    </iact:actionData>
  </iact:action>
  <iact:action type="add" startTime="24796">
    <iact:property name="dataType"/>
    <iact:actionData xml:id="d11">
      <inkml:trace xmlns:inkml="http://www.w3.org/2003/InkML" xml:id="stk10" contextRef="#ctx0" brushRef="#br3">3086 15894 632 0,'0'0'446'4,"0"0"-144"16,0 0-26-19,0 0-104 0,0 0-50 18,0 0-25-19,0 0-97 3,3-6 0 14,8 4 0-17,2 0 0 20,17-7 0-20,9 0 0 1,6-1 0 16,12 1 0-17,-1-1 0 17,-2 9 0-17,-3-3 0 17,-8 4 0-17,-10 0 0 1,-2 0 0 15,-2 0 0-16,-5 0 0 20,-5 0 0-19,-19 0 0-1,0 4-685 22</inkml:trace>
    </iact:actionData>
  </iact:action>
  <iact:action type="add" startTime="25301">
    <iact:property name="dataType"/>
    <iact:actionData xml:id="d12">
      <inkml:trace xmlns:inkml="http://www.w3.org/2003/InkML" xml:id="stk11" contextRef="#ctx0" brushRef="#br3">4271 16088 696 0,'0'0'600'2,"0"0"-246"22,0 0-78-24,0 0-155 0,0 0-121 22,0 0 0-21,0 6 0-1,7-6 0 20,10 0 0-19,20 0 0-1,2 0 0 18,14 0 0-18,8 0 0 20,6 0 0-20,14 0 0 0,-1 0 0 19,-3 0 0-18,-11-8 0 0,-16-1 0 17,-18 3 0-18,-12 3 0 17,-9-1 0-17,-11 4 0 17,0 0 0-16,0-15 0-1,0 12 0 18,-23-6-597-17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42:39.41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748">
    <iact:property name="dataType"/>
    <iact:actionData xml:id="d0">
      <inkml:trace xmlns:inkml="http://www.w3.org/2003/InkML" xml:id="stk0" contextRef="#ctx0" brushRef="#br0">20229 13877 462 0,'0'0'566'6,"0"0"-328"1,0 0-42 0,0 0-66 1,0 0-42-2,0 0-22 2,0 0 24 0,36 37 26 0,-19-21-21 0,6-2-95-2,-2 3 0 2,8 3 0 0,-3 2 0 0,-2 1 0-2,1 3 0 2,4-1 0 0,-6-3 0-2,0 3 0 2,-2-3 0 0,3-4 0 0,8 1 0-2,5-4 0 3,-6 2 0-2,9-2 0 3,-3 0 0-5,-1 0 0 3,1 2 0 1,-7-7 0-2,4 4 0-1,3 3 0 3,5-4 0-2,-4 8 0 2,3-2 0-1,-2-2 0-2,1 1 0 2,4 1 0-1,-4-8 0-1,8 0 0 3,0 1 0-2,-3-1 0 2,3 3 0-1,4 3 0-2,9-1 0 2,-5 1 0 0,5 0 0-2,-4-6 0 2,2 4 0-1,-5-6 0 1,-1-2 0 0,4-1 0-2,-5 3 0 2,0-5 0 0,2 6 0 0,-8 1 0-2,12-2 0 3,-8 4 0-2,6-1 0 2,2-5 0-4,2-4 0 4,5 0 0-2,-1-3 0 1,4 0 0-1,-5 0 0 1,-5 0 0 0,-1-3 0-1,-6-5 0 0,5-2 0 0,4-6 0 1,-2 0 0 1,5-1 0-3,10-5 0 2,-5-4 0 0,5-5 0 0,-10 7 0-2,1-6 0 3,-4 6 0-2,-2 4 0 1,1-3 0-2,2 1 0 2,-5-5 0-1,5-5 0 2,6-10 0-3,7-5 0 2,6-4 0 1,-7-9 0-2,1 4 0-1,3 3 0 2,-17-1 0 0,3 5 0 0,-6-5 0-2,7 0 0 2,-6 4 0 0,6-4 0 0,-2 4 0-2,-6 3 0 3,2 0 0-2,-10 8 0 1,-9 7 0-2,2-3 0 2,-2 5 0 0,-1-4 0 0,-2-3 0-1,5-5 0 0,6-9 0 1,3-1 0-2,-8 0 0 2,0 5 0 0,-3 4 0 0,1 5 0 0,-3-2 0-2,2 1 0 2,-10-4 0 0,10-1 0-1,-1-5 0 0,-4-7 0 2,-2 1 0-2,5-5 0 2,0 1 0-4,-2 2 0 3,-6 5 0 0,7 3 0-2,-13 8 0 2,11 1 0 0,-11 1 0 1,5-6 0-4,5-1 0 3,-13-1 0 0,6-1 0 0,3 4 0-2,-4-1 0 2,-6-4 0-1,3 0 0 2,-4 0 0-3,-9 10 0 1,3 6 0 3,1 9 0-4,-6 11 0 4,-7 5 0-7,3 2 0 5,-3 2 0 0,1 2 0-2,-1 2 0 3,0 0 0-2,0 0 0 2,0 0 0-2,0 0 0-1,0 0 0 2,0 0 0 0,-24 16 0-2,-13 18 0 2,-3 6 0 0,-4 8 0 0,-2 0 0 0,-11-1 0-2,-6 1 0 3,-8-5 0-2,4-9 0 1,-3-7 0-1,23-7 0 1,3-3 0-1,12-4 0-1,15-4 0 3,12-3 0-2,5-4 0 2,0-2 0-4,0 3 0 3,0-3 0 0,0 0 0 0,2 0 0-2,34 0 0 3,5 0 0-2,-2-11 0 1,17 0 0-2,-5-6 0 2,7-9 0 0,-1-5 0 0,-1-7 0 0,-9-6 0-2,-7 0 0 2,-1 2 0 0,-8 3 0-2,-5 5 0 2,-9 10 0 0,3 3 0 1,-8 5 0-4,4 1 0 3,-3 6 0 0,-10 4 0 0,-3 2 0 0,0 1 0-2,0 2 0 2,0 0 0 0,3 2 0 0,-2 33 0-2,2 3 0 2,-3 10 0 0,0 2 0-2,0 7 0 2,-10 3 0 0,-26 6 0 0,-2 2 0-2,8-1 0 3,-4-6 0-2,-2-9 0 2,16-10 0-4,-3-6 0 3,5-5 0 0,8 1 0 0,1-10 0-2,5 0 0 2,4-5 0 0,0-6 0 0,0-4 0-2,7-5 0 2,24-2 0 0,-12 0 0 0,-2-9-287-2</inkml:trace>
    </iact:actionData>
  </iact:action>
  <iact:action type="add" startTime="13311">
    <iact:property name="dataType"/>
    <iact:actionData xml:id="d1">
      <inkml:trace xmlns:inkml="http://www.w3.org/2003/InkML" xml:id="stk1" contextRef="#ctx0" brushRef="#br0">23097 12659 1264 0,'0'0'384'7,"0"0"-128"2,0 0-113-4,0 0-143 3,0 0 0 1,0 0 0-1,0 0 0-3,0 167 0 3,-4-127 0 0,1 1 0 0,-7 4 0-1,3 5 0 0,4 1 0 1,1 6 0 0,-1-7 0-2,-5 1 0 2,3-1 0 0,5-4 0 0,0-7 0-2,0-6 0 2,0-8 0 2,0-10 0-2,0-6 0-4,0-4 0 4,0-5 0 0,13 0 0 0,8 0 0-2,6 0 0 2,12 5 0 0,-11-2 0 0,2 3 0-1,7-6 0 0,-14 0 0 1,1 0 0 0,8 0 0-2,-11 0 0 2,-7-11 0 0,-4-6 0 0,-4-6 0-2,-6 9 0 2,0-3-779 0</inkml:trace>
    </iact:actionData>
  </iact:action>
  <iact:action type="add" startTime="13791">
    <iact:property name="dataType"/>
    <iact:actionData xml:id="d2">
      <inkml:trace xmlns:inkml="http://www.w3.org/2003/InkML" xml:id="stk2" contextRef="#ctx0" brushRef="#br0">23338 12997 1392 0,'0'0'278'7,"0"0"-196"1,0 0 82-2,0 0-33 2,-186-3-131 0,124 18 0 0,-3 2 0-1,-5-1 0 0,8-2 0 1,14 0 0 0,12-2 0-2,2-4 0 2,27-3 0 0,-3-5 0 0,10 0 0-2,0 0 0 2,10 0 0 0,21-2 0 1,-5-4 0-4,-12 6-631 3</inkml:trace>
    </iact:actionData>
  </iact:action>
  <iact:action type="add" startTime="19243">
    <iact:property name="dataType"/>
    <iact:actionData xml:id="d3">
      <inkml:trace xmlns:inkml="http://www.w3.org/2003/InkML" xml:id="stk3" contextRef="#ctx0" brushRef="#br0">27323 10811 180 0,'4'0'648'7,"-4"0"-456"3,0 0-78-3,0-3-34-2,0 0-32 3,0 3 28 0,0 0 38 0,0 0 0-2,0 0-22 2,0 0-16 0,0 0 8 0,-16 3-28-2,-4 14-38 2,12 3-6 0,-9 2 2-2,13 3 8 2,-8-5-14 0,12-3-4 0,0-9-2 0,0-6 4-1,0-2 8 0,16 0 26 2,9-10-28-2,7-19-4-1,-12 2 5 2,-8-1-13 0,-4 0 0 0,-3-6 0-2,-5 0 0 2,0 1 0 0,0 10 0 0,0 9 0-2,-18 10 0 2,-5 4 0 0,-2 0 0 0,-7 0 0-2,5 20 0 2,4 9 0 0,5-4 0-2,8-3 0 2,7-5 0 0,3-7 0 1,0-8 0-4,0-2 0 3,10 0 0 0,18 0 0 0,7 0 0 0,-11 0 0-2,-6 0 0 2,-2-6 0 0,-13-3 0 0,-3 0 0-2,0 1 0 2,0 0 0 0,0 5 0 0,0 3 0-2,-3 0 0 2,-13 0 0 0,3 0 0-2,5 0-521 2</inkml:trace>
    </iact:actionData>
  </iact:action>
  <iact:action type="add" startTime="28334">
    <iact:property name="dataType"/>
    <iact:actionData xml:id="d4">
      <inkml:trace xmlns:inkml="http://www.w3.org/2003/InkML" xml:id="stk4" contextRef="#ctx0" brushRef="#br1">27846 11693 214 0,'0'0'446'4,"0"0"-274"4,0 0-50 1,0 0 2-1,0 0 4-2,0 0 60 1,6 6-8 1,-6-6-62 0,0 0-4-2,0 0-18 3,0 0-38-2,-10 0 29 2,-19-23-87-4,1-4 0 3,8-14 0 0,-1-14 0 0,13-12 0-2,8-14 0 2,0-11 0 2,0-9 0-2,0 0 0-2,19 0 0 1,-2 8 0 2,6 6 0-2,6 11 0 1,-1 9 0-2,5 0 0 2,15 3 0 0,6-5 0 1,5 5 0-3,2 8 0 2,-42 46-207 0,1 9-1067-1</inkml:trace>
    </iact:actionData>
  </iact:action>
  <iact:action type="add" startTime="29389">
    <iact:property name="dataType"/>
    <iact:actionData xml:id="d5">
      <inkml:trace xmlns:inkml="http://www.w3.org/2003/InkML" xml:id="stk5" contextRef="#ctx0" brushRef="#br1">31554 11832 274 0,'0'0'638'7,"0"0"-418"2,0 0 46-2,0 0-94 0,0 0-44 0,0 0-28 1,0 0-6 0,100-79-18-2,-77 27-30 3,-3-15-13-2,6-9-33 1,-8-2 0-2,-1-7 0 2,-17-4 0 0,0-5 0 0,0 2 0-2,-35-3 0 2,17 70-189 1,-7 1-415-1</inkml:trace>
    </iact:actionData>
  </iact:action>
  <iact:action type="add" startTime="30507">
    <iact:property name="dataType"/>
    <iact:actionData xml:id="d6">
      <inkml:trace xmlns:inkml="http://www.w3.org/2003/InkML" xml:id="stk6" contextRef="#ctx0" brushRef="#br1">31761 11150 652 0,'0'0'246'7,"0"0"-18"2,0 0 14-2,0 0-84-1,0 0-28 2,-25-149-24 0,-4 96-2-2,2-5-32 2,-9-7-44 1,-3-3-24-2,-9 6-4-1,30 42-180 2,-1 12-390 0</inkml:trace>
    </iact:actionData>
  </iact:action>
  <iact:action type="add" startTime="31393">
    <iact:property name="dataType"/>
    <iact:actionData xml:id="d7">
      <inkml:trace xmlns:inkml="http://www.w3.org/2003/InkML" xml:id="stk7" contextRef="#ctx0" brushRef="#br1">30014 11738 856 0,'0'0'402'6,"0"0"-242"2,0 0-46-1,0 0-80 1,0 0-12-2,0 0 124 2,-20 54 62 1,4-27-103-1,5 5-105-3,-16 3 0 3,0 12 0 0,7-3 0 0,-4-2 0-2,7-9 0 2,1-15 0 0,16-18-317 0,0 0-595-2</inkml:trace>
    </iact:actionData>
  </iact:action>
  <iact:action type="add" startTime="34901">
    <iact:property name="dataType"/>
    <iact:actionData xml:id="d8">
      <inkml:trace xmlns:inkml="http://www.w3.org/2003/InkML" xml:id="stk8" contextRef="#ctx0" brushRef="#br2">28162 11126 484 0,'0'0'338'8,"0"0"-166"-3,0 0 10 4,0 0 62-1,0 0-28 0,0 0-34-2,0 0 4 2,0 5-143-1,0-5-43 2,0 0 0-4,0 0 0 3,0 0 0 0,0 0 0 0,0 0 0-1,0 0 0 1,1 0 0-1,7 0 0-1,8 0 0 2,-12 0 0 0,12 0 0 0,0-5 0-2,-9 3 0 2,9-2 0 1,-15 4 0-2,2 0 0 1,2 0 0-2,-5 0 0 2,3 0 0 0,2 0 0 0,-2 26 0-2,2 4 0 2,-2 4 0 0,-2 0 0 0,-1-1 0-2,0 3 0 2,9-5 0 1,-9 0 0-2,3-5 0-1,-1-7 0 4,12 1 0-2,-10-3 0-2,6 0 0 0,3-5 0 3,0-1 0-2,-9-2 0 1,7-4 0-2,-1-3 0 2,-10-2 0 0,3 0 0 1,-3 0 0-4,0 0 0 4,3 0 0-2,10 0 0-1,3 0 0 2,-5 0 0 0,7 0 0 1,-3 0 0-2,-15 0-93-1,0 0-493 2</inkml:trace>
    </iact:actionData>
  </iact:action>
  <iact:action type="add" startTime="35575">
    <iact:property name="dataType"/>
    <iact:actionData xml:id="d9">
      <inkml:trace xmlns:inkml="http://www.w3.org/2003/InkML" xml:id="stk9" contextRef="#ctx0" brushRef="#br2">28475 11116 1112 0,'0'0'378'7,"0"0"-100"1,0 0-94-2,0 0-89 2,0 0-95 0,0 0 0 0,0 0 0 0,-30 92 0-1,9-58 0 0,-16 6 0 1,5 4 0 0,-6 5 0-2,8-4 0 3,-7-4 0-2,14-9 0 2,1-9 0-4,8-9 0 3,10-11 0 0,4-3 0-2,0 0 0 2,0-3-27 0,2-14-345 0,14 1-458-2</inkml:trace>
    </iact:actionData>
  </iact:action>
  <iact:action type="add" startTime="36925">
    <iact:property name="dataType"/>
    <iact:actionData xml:id="d10">
      <inkml:trace xmlns:inkml="http://www.w3.org/2003/InkML" xml:id="stk10" contextRef="#ctx0" brushRef="#br2">28752 11542 934 0,'0'0'412'7,"0"0"-134"1,0 0-112-1,0 0-84 0,0 0-14 1,0 0-4 0,0 0-21-2,1 0-43 2,-1 0 0 0,0 0 0 1,0 0 0-4,-1-18 0 3,-15-4 0 0,-7-4 0 0,-2-1 0 1,5-7 0-4,1 0 0 3,2 1 0 0,12-4 0-2,2 3 0 2,-5-1 0 0,8-9 0 0,0 2 0 2,0-3 0-4,11 6 0 1,1 3 0 3,1 5 0-5,3 7 0 2,0 9 0 0,-5-5 0 1,5-3 0 0,2 0 0-1,6-4 0 0,5 1 0 1,-6 1 0-2,1 11 0 2,-17 14-63 0,3 0-485 0</inkml:trace>
    </iact:actionData>
  </iact:action>
  <iact:action type="add" startTime="37443">
    <iact:property name="dataType"/>
    <iact:actionData xml:id="d11">
      <inkml:trace xmlns:inkml="http://www.w3.org/2003/InkML" xml:id="stk11" contextRef="#ctx0" brushRef="#br2">29133 10976 578 0,'0'0'736'7,"0"0"-438"0,0 0-72 0,0 0-104 2,0 0-76-1,0 0-5 0,-13 161-41-2,0-108 0 2,0-1 0-1,9-8 0 0,-9-4 0 0,2 1 0 2,9-10 0-2,-4-5 0-1,6-10 0 2,0-11 0 0,0-1 0 0,0-4 0-2,0 0 0 2,8 0 0 0,4 3 0 0,8-1 0-2,-4 1 0 2,0 1 0 0,0-2 0 0,-7-2 0-2,10 0 0 2,5 0 0 0,-15 0-17 0,-5-6-663-2</inkml:trace>
    </iact:actionData>
  </iact:action>
  <iact:action type="add" startTime="37790">
    <iact:property name="dataType"/>
    <iact:actionData xml:id="d12">
      <inkml:trace xmlns:inkml="http://www.w3.org/2003/InkML" xml:id="stk12" contextRef="#ctx0" brushRef="#br2">29295 11215 992 0,'0'0'418'6,"0"0"-226"2,0 0 64-2,0 0-67 1,0 0-189 0,-221 0 0 1,157 6 0 1,4-2 0-4,18-4 0 4,3 0 0-2,19 0 0 1,17 0 0-2,3 0 0 2,0-4-251 0,3-2-337 0</inkml:trace>
    </iact:actionData>
  </iact:action>
  <iact:action type="add" startTime="38147">
    <iact:property name="dataType"/>
    <iact:actionData xml:id="d13">
      <inkml:trace xmlns:inkml="http://www.w3.org/2003/InkML" xml:id="stk13" contextRef="#ctx0" brushRef="#br2">29475 11598 1090 0,'0'0'334'8,"0"0"-44"-1,0 0-78 1,0 0-106-2,164-190-91 2,-144 135-15 0,-2-12 0 0,-10-9 0-2,-8-3 0 2,0-5 0 0,-8 0 0 0,-33 3 0-2,-15 4 0 2,-13 13 0 0,38 52-233 0,3 10-763 0</inkml:trace>
    </iact:actionData>
  </iact:action>
  <iact:action type="add" startTime="40543">
    <iact:property name="dataType"/>
    <iact:actionData xml:id="d14">
      <inkml:trace xmlns:inkml="http://www.w3.org/2003/InkML" xml:id="stk14" contextRef="#ctx0" brushRef="#br3">30323 11383 1038 0,'0'0'368'7,"0"0"-200"-1,0 0-10 2,0 0-34 0,0 0-38-2,0 0-32 2,7 0-20 0,2 0-17 1,4 0-17-4,6 0 0 4,-10 0 0-2,2 0 0 1,-2 0 0-1,3-2 0 0,-12 2 0 2,2 0 0-2,-2 0 0-1,0 0 0 2,0 0 0 0,0 26 0 0,0-1 0-2,0 4 0 2,0 1 0 0,0-5 0 0,0 1 0-2,-11 0 0 2,7-2 0 0,-4-4 0 0,8-7 0-2,0-6 0 2,0-7 0 0,0 0 0 0,28 0 0-2,8 0 0 2,2 0 0 1,-8-12 0-2,-1-8 0-1,-9-5 0 2,-4-8 0 0,-7-3 0 0,6-5 0-2,-14 5 0 2,-1 8 0 0,0 15 0 0,0 3 0-2,0 7 0 2,0 3 0 0,0 0 0 0,0 0 0-2,0 6 0 2,0 20 0 0,0 7 0 0,0 7 0-1,0 7 0 1,0 3 0 0,-1 7 0-1,1 5 0 1,0 9 0 0,-8 1 0 0,8 2 0 0,-4 1 0-2,0 1 0 2,-4-3 0 0,-3-5 0 0,-2-4 0-2,1-10 0 3,-4-9 0-2,-4-11 0 1,3-21 0-2,-7-9 0 2,4-4 0-1,1-12 0 0,-3-35-41 0,20 15-373 0,2 1-920 2</inkml:trace>
    </iact:actionData>
  </iact:action>
  <iact:action type="add" startTime="41495">
    <iact:property name="dataType"/>
    <iact:actionData xml:id="d15">
      <inkml:trace xmlns:inkml="http://www.w3.org/2003/InkML" xml:id="stk15" contextRef="#ctx0" brushRef="#br3">30954 11620 252 0,'0'0'370'8,"0"0"-176"-3,0 0-110 3,0 0-54 0,0 0 42 0,0 0 76-1,0 0 36 1,0 19-24 0,0-19-30 0,0 0-72-3,0 0-30 3,0-10 36 0,-9-11 0 0,-3 0-4-2,-6-8-24 2,5 4-10 0,5-2 2 0,0-3 0-2,-1 3-6 2,-4 2-13 0,3-1-9 0,-6 3 0-2,11-1 0 2,-6-1 0 0,9-5 0 1,2 0 0-2,0-6 0 0,0-1 0 2,0-2 0-2,10 1 0 0,-2 3 0 0,8 3 0 2,0 4 0-1,-8 0 0-3,8 3 0 4,5-4 0-1,-3 4 0 0,-6 3 0-2,4 3 0 2,-3 4 0-2,-6 7 0 2,14 8 0-2,-6 0-3 2,-10 0-291 0,6 0-718 0</inkml:trace>
    </iact:actionData>
  </iact:action>
  <iact:action type="add" startTime="42005">
    <iact:property name="dataType"/>
    <iact:actionData xml:id="d16">
      <inkml:trace xmlns:inkml="http://www.w3.org/2003/InkML" xml:id="stk16" contextRef="#ctx0" brushRef="#br3">31216 10968 142 0,'0'0'868'7,"0"0"-656"-1,0 0 18 2,0 0-56 3,0 0-42-6,0 0 12 2,3 132-10 0,-3-93-123 1,0 3-11 0,0 2 0-1,-3-3 0 0,2 2 0 1,-2-4 0 0,-6 1 0-2,8-8 0 2,1-3 0 0,0-7 0 0,0-7 0-2,0-4 0 2,0-2 0 1,10-2 0-2,1 1 0-1,1 1 0 2,8 3 0 0,-2-1 0 0,-5-3 0-2,4-5 0 2,3-3 0 0,1 0 0 0,8 0 0-2,-6-26 0 2,-23 12-203 0,0-3-429 0</inkml:trace>
    </iact:actionData>
  </iact:action>
  <iact:action type="add" startTime="42379">
    <iact:property name="dataType"/>
    <iact:actionData xml:id="d17">
      <inkml:trace xmlns:inkml="http://www.w3.org/2003/InkML" xml:id="stk17" contextRef="#ctx0" brushRef="#br3">31400 11227 1268 0,'0'0'454'7,"0"0"-252"1,0 0-79 0,0 0-123-2,0 0 0 2,-197 5 0 1,154 5 0-2,9-6 0-1,12-1 0 2,12-3 0 1,10 0 0-2,0 0 0-1,0 0-185 2,0 0-575 0</inkml:trace>
    </iact:actionData>
  </iact:action>
  <iact:action type="add" startTime="42726">
    <iact:property name="dataType"/>
    <iact:actionData xml:id="d18">
      <inkml:trace xmlns:inkml="http://www.w3.org/2003/InkML" xml:id="stk18" contextRef="#ctx0" brushRef="#br3">31536 11624 1034 0,'0'0'386'7,"0"0"-80"0,0 0-118-1,0 0-74 3,100-200-95-1,-92 127-19-2,-4-9 0 1,-4-6 0 1,0-1 0 1,0 5 0-4,-12-1 0 3,-19 7 0 1,-10 9 0 0,-10 12 0-3,22 57-365 2,0 0-807-1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42:39.4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act:action type="add" startTime="2137">
    <iact:property name="dataType"/>
    <iact:actionData xml:id="d0">
      <inkml:trace xmlns:inkml="http://www.w3.org/2003/InkML" xml:id="stk0" contextRef="#ctx0" brushRef="#br0">861 4144 1384 0,'0'0'270'2,"0"0"-132"-2,0 0-10 0,0 0-64 83,0 0-10-83,0 0-45 0,167-102-9 1,-109 78 0-1,10-4 0 0,-7 0 0 1,-1 0 0-1,-13 3 0 0,-10 8 0 0,-10 4 0 0,-9 6 0 0,-13 5 0 48,-2-2 0-47,-3 4 0-1,0-3 0 0,0 0 0 0,-17 2 0 0,-31-5 0 48,-13 0 0-47,-7 2 0-1,-7 3 0 0,5 1 0 0,-1-4 0 0,10 4 0 0,10 0 0 5,8 0 0 45,15 0 0-49,10-3 0-1,7 3 0 0,9 0 0 0,2 0 0 0,0 0 0 47,0 0 0-47,0 8 0 0,0 19 0 0,0 0 0 0,17 0 0 0,2-3 0 1,4 1 0 66,7 3 0-66,-2 4 0-1,4 4 0 0,4 3 0 0,-8 4 0 0,2 2 0 0,-2-6 0 0,-5-5 0 64,-4-4 0-63,-15-10 0-1,9-6 0 0,-9-9 0 0,-4-5 0 0,3 0 0 0,-3 0 0 0,0-7 0 0,0-33 0 3,0-14 0 45,0-10 0-46,-11-12 0-2,-5-9 0 1,-7-4 0-1,5-9 0 0,2 2 0 1,6 6 0 57,7 17 0-58,3 19 0 0,0 19 0 0,0 10 0 0,0 9 0 0,13 6 0 1,0 1 0-1,-6 3 0 50,1 6 0-48,0 0 0-2,0 9 0 0,-7 33 0 0,-1 13 0 0,0 13 0 1,0 6 0 50,0 1 0-50,-9-1 0-1,-11-3 0 0,-9-9 0 0,2-8 0 0,-5-3 0 0,-3-3 0 69,6-6 0-68,4-5 0-1,6-1 0 1,5-5 0-1,4-5 0 0,5-6 0 0,1-12 0 0,0-8 0 0,4 0 0 66,0 0-91-65,0 0-1021-1</inkml:trace>
    </iact:actionData>
  </iact:action>
  <iact:action type="add" startTime="5346">
    <iact:property name="dataType"/>
    <iact:actionData xml:id="d1">
      <inkml:trace xmlns:inkml="http://www.w3.org/2003/InkML" xml:id="stk1" contextRef="#ctx0" brushRef="#br1">5858 15246 980 0,'0'0'418'1,"0"0"-188"-1,0 0-40 3,0 0-88 49,0 0-36-51,170 92-5-1,-130-82-61 0,4 2 0 0,2-3 0 0,5 0 0 1,-1-1 0 51,7-2 0-52,2-1 0 0,2 1 0 0,3-4 0 0,-3 5 0 0,3-5 0 1,1-2 0 63,-1 0 0-64,0 0 0 0,2 0 0 0,5 0 0 0,-1-11 0 0,-9-12 0 1,5-1 0-1,-12-2 0 62,0-3 0-62,2 5 0 0,-8-4 0 0,11-2 0 0,5 0 0 0,-7-1 0 1,-4-3 0-1,-5 1 0 0,2-4 0 4,-4 6 0 42,-1 10 0-45,4-8 0-1,-2 4 0 0,-3-9 0 0,12-17 0 0,-12-7 0 50,9-13 0-50,-8 1 0 0,-2 5 0 0,6 3 0 1,-5 5 0-1,-1 5 0 0,1-5 0 47,-1-2 0-47,8-3 0 0,-7-5 0 0,-1 0 0 0,6-4 0 0,-1 9 0 48,-4 3 0-47,-8 12 0-1,-12 5 0 0,0 8 0 0,2 4 0 0,-12-4 0 2,5-3 0 63,-1-3 0-65,-3 3 0 1,-1 10 0-1,-4 5 0 0,0 9 0 0,-6 4 0 0,-1 1 0 0,1 3 0 63,-4 3 0-63,0 2 0 0,0 0 0 0,0 0 0 0,0 0 0 1,0 0 0-1,0 0 0 0,0 0 0 0,0 0 0 4,0 0 0 46,-7 0 0-50,-26 5 0 0,-8 12 0 0,-10 3 0 0,-5 5 0 0,-5 4 0 5,-9 1 0 49,7 1 0-54,3-1 0 0,15 0 0 0,5-3 0 0,8-10 0 0,20-6 0 0,1-4 0 57,11-7 0-56,0 0 0-1,0 0 0 0,0 0 0 0,23 0 0 1,13-7 0-1,15-18 0 0,-5-5 0 53,8-10 0-53,-3 1 0 0,-2 2 0 0,-1 7 0 0,-5 4 0 0,1 3 0 0,-4 6 0 5,-3 3 0 71,-4 0 0-75,-13 9 0-1,-4-1 0 0,-6 3 0 0,0 3 0 0,-10 0 0 0,0 0 0 0,0 0 0 0,0 0 0 0,0 31 0 76,0 12 0-76,0 9 0 0,-13 7 0 0,-3 7 0 0,-4-5 0 0,3-3 0 0,7-4 0 0,-3-6 0 0,8-5 0 1,5-6 0 47,0-5 0-47,0-2 0-1,0-11 0 0,13-3 0 0,-8-6 0 0,-5-8 0 0,0-2 0 52,0 0-133-52</inkml:trace>
    </iact:actionData>
  </iact:action>
  <iact:action type="add" startTime="17055">
    <iact:property name="dataType"/>
    <iact:actionData xml:id="d2">
      <inkml:trace xmlns:inkml="http://www.w3.org/2003/InkML" xml:id="stk2" contextRef="#ctx0" brushRef="#br2">3307 7860 354 0,'0'0'998'1,"0"0"-838"-1,0 0-92 0,0 0 102 0,0 0-56 5,0 0-12-2,0 0-21 50,56-9-81-53,4-4 0 0,18 2 0 0,13 1 0 0,33 5 0 0,16 3 0 2,11 2 0 41,-3 0 0-43,4 0 0 0,-11 0 0 0,-14 0 0 0,-25 5 0 1,-7-5 0 62,-29 0 0-63,-27 0 0 1,-10 0 0-1,-21 0 0 0,-8 0 0 0,0 0 0 0,0 0 0 0,-37 0 0 58,-30 0 0-58,-35 0 0 0,-18 0 0 0,-20 0 0 0,-13 0 0 1,13 14 0-1,-2-1 0 0,3 0 0 41,21-4 0-39,9-9 0-2,22 0 0 0,15 7 0 0,18-1 0 0,20 2 0 44,15-5 0-44,13 0 0 1,6-3 0-1,0 0 0 0,6 0 0 0,47 0 0 45,21 0 0-45,31 0 0 0,24 0 0 0,11-9 0 0,8-9 0 1,-4 5 0 43,-8 9 0-43,-14-1 0-1,-18 5 0 0,-7 0 0 1,-22 0 0-1,-24 0 0 44,-17 5 0-44,-21-5 0 0,-13 0 0 0,0 0 0 0,0 4 0 0,-47-4 0 62,-24 0 0-62,-29 0 0 1,48-17 0-1,9 3-1009 0</inkml:trace>
    </iact:actionData>
  </iact:action>
  <iact:action type="add" startTime="18297">
    <iact:property name="dataType"/>
    <iact:actionData xml:id="d3">
      <inkml:trace xmlns:inkml="http://www.w3.org/2003/InkML" xml:id="stk3" contextRef="#ctx0" brushRef="#br2">8498 4747 724 0,'0'0'252'5,"0"0"-138"45,0 0-22-48,-221 21-26-1,152 3-44-1,1 0-14 1,-5 10 18-1,12 17 30 1,0 13 20 51,5 15 36-52,12 14-34 0,5 8-20 0,7 9-20 1,3 8-22-1,18-2-4 0,5 2 2 44,6-9-8-44,0-17-2 0,20-7-4 0,47-7 0 0,20-11 2 0,20-9 10 5,15-17 8 59,14-25-4-64,5-16 62 0,8-2-30 1,-17-49-8-1,-9-17 2 0,-26-14-27 0,-27-17-15 0,-30-6 0 59,-28-16 0-59,-12-11 0 0,0-22 0 1,-41-31 0-1,-19-15 0 0,-29-5 0 0,-23 25 0 0,-12 42 0 3,-10 48 0 43,10 45 0-45,85 45-37-1,11 23-309 0</inkml:trace>
    </iact:actionData>
  </iact:action>
  <iact:action type="add" startTime="20715">
    <iact:property name="dataType"/>
    <iact:actionData xml:id="d4">
      <inkml:trace xmlns:inkml="http://www.w3.org/2003/InkML" xml:id="stk4" contextRef="#ctx0" brushRef="#br3">764 7834 1284 0,'0'0'438'2,"0"0"-244"-2,0 0-63 0,0 0-131 0,0 0 0 51,213-24 0-50,-144 24 0-1,13 0 0 0,8 0 0 0,17 0 0 0,11 0 0 1,6 0 0 51,17 0 0-52,0 0 0 0,-2 0 0 1,-9 0 0-1,-21 0 0 0,-21 0 0 0,-33 0 0 49,-15 0 0-48,-23 0 0-1,-13 0 0 0,-4 0 0 0,0 0 0 0,-32 0 0 47,-44 2 0-46,-37 15 0-1,-22-6 0 0,-12 0 0 0,-14-5 0 0,14-6 0 0,-6 3 0 50,13-3 0-49,27 0 0-1,17 0 0 0,32 0 0 0,24 0 0 0,19 0 0 0,16 0 0 49,5 0 0-48,0 0 0-1,0 0 0 0,17 9 0 0,35 1 0 0,19 2 0 3,19-4 0 75,27-5 0-77,14-1 0-1,4-2 0 0,-8 0 0 0,-8 0 0 0,-22-5 0 0,-16-3 0 0,-21 2 0 0,-30 3 0 0,-17 3 0 67,-13 0 0-67,0 0 0 0,-19 0 0 0,-44 0 0 0,-24 0 0 0,-23 0 0 0,65 0 0 0,1 0 0 0</inkml:trace>
    </iact:actionData>
  </iact:action>
  <iact:action type="add" startTime="22010">
    <iact:property name="dataType"/>
    <iact:actionData xml:id="d5">
      <inkml:trace xmlns:inkml="http://www.w3.org/2003/InkML" xml:id="stk5" contextRef="#ctx0" brushRef="#br3">10994 4982 746 0,'0'0'350'1,"0"0"-146"-1,0 0-108 0,0 0-22 1,0 0-48 2,-228-7-10 51,156 37 14-53,-5 12 10-1,16 22 4 0,1 20 2 0,10 21-16 0,9 9 36 0,8 14-24 63,10 0-10-63,7-4 10 1,16-3-26-1,0-15-10 1,32-19 18-1,36-13-6 0,27-15 22 0,23-19 19 61,19-18-59-60,14-22 0-1,7 0 0 0,2-62 0 0,-20-27 0 0,-27-37 0 0,-40-44 0 0,-34-22 0 1,-39-12 0 2,0 1 0 41,-64 26 0-44,-33 32 0 0,-23 35 0 0,-1 40 0 0,65 70 0 42,15 0-681-42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42:39.4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5" units="cm"/>
      <inkml:brushProperty name="height" value="0.055" units="cm"/>
    </inkml:brush>
  </inkml:definitions>
  <iact:action type="add" startTime="9929">
    <iact:property name="dataType"/>
    <iact:actionData xml:id="d0">
      <inkml:trace xmlns:inkml="http://www.w3.org/2003/InkML" xml:id="stk0" contextRef="#ctx0" brushRef="#br0">18357 7671 752 0,'0'0'346'2,"0"0"-102"-1,0 0-34 52,0 0-88-52,0 0-44-1,0 0 10 0,0 0 12 0,21 40-16 0,-21-37-61 0,2-1-23 3,9 1 0 61,-6 3 0-63,8-3 0-1,-1 0 0 0,5-3 0 0,7 0 0 0,5 0 0 0,-6 0 0 0,4 2 0 71,10-2 0-71,-4 0 0 1,-1 0 0-1,3 0 0 0,-8 0 0 0,7 0 0 0,-1 0 0 0,-6 0 0 0,7 0 0 0,-7 0 0 4,12 0 0 39,-7 0 0-42,0 0 0-1,9 0 0 0,8 0 0 0,-3 0 0 44,-1 0 0-43,5 0 0-1,-10 0 0 0,-6 0 0 0,-4 0 0 0,-2 0 0 3,8 0 0 41,-4 0 0-43,-5 0 0-1,14 0 0 0,-8 0 0 0,-5 0 0 0,8 3 0 48,-16 2 0-47,8 4 0-1,8 0 0 0,-4-2 0 1,-2 0 0-1,8-7 0 1,-5 0 0 63,7 0 0-64,-9 0 0 1,6 0 0-1,-1 0 0 0,-9 0 0 0,2 0 0 0,-4 0 0 0,11 0 0 62,-5 0 0-62,15 0 0 0,-2 0 0 0,3 0 0 0,3 0 0 1,-4-7 0-1,-1 0 0 0,-6 1 0 0,2-1 0 45,-2 7 0-44,-1-5 0-1,-11 5 0 0,6 0 0 0,7 0 0 0,-7 0 0 45,2 0 0-45,1 0 0 0,3 0 0 0,-1-2 0 0,-5 2 0 1,-5 0 0 43,11-3 0-43,-15 3 0-1,8 0 0 0,-7 0 0 0,-5 0 0 1,-1 0 0 3,1 0 0 43,1 0 0-47,-5 0 0 0,-8 0 0 0,8 0 0 0,-8 0 0 0,0 0 0 5,-3 0 0 56,0 0 0-61,1 0 0 0,-1 0 0 0,-5 0 0 0,0 0 0 0,2 0 0 0,0-11 0 62,12-20 0-61,-5-3 0-1,7-3 0 0,0 4 0 0,-12 13 0 0,-4 6 0 0,0 14 0 0,0 0 0 0,0 10 0 43,0 11 0-42,0 7-377 0</inkml:trace>
    </iact:actionData>
  </iact:action>
  <iact:action type="add" startTime="11491">
    <iact:property name="dataType"/>
    <iact:actionData xml:id="d1">
      <inkml:trace xmlns:inkml="http://www.w3.org/2003/InkML" xml:id="stk1" contextRef="#ctx0" brushRef="#br0">22507 7497 406 0,'0'0'506'2,"0"0"-290"-1,0 0-26 2,0 0-38 58,0 0 14-60,0 0 36-1,0 0-2 0,8 24-191 1,-8-16-9-1,0 2 0 1,2 7 0-1,4 0 0 2,1 3 0 52,-4 0 0-54,10-3 0 0,-8 2 0 0,2-2 0 0,6 1 0 0,-9-8 0 0,11 1 0 53,-11-5 0-53,9-1 0 0,-5-2 0 0,5 0 0 0,-6-3 0 1,9 3 0-1,4 0 0 64,-3 0 0-64,7-1 0 0,-5 1 0 0,-2 0 0 0,3-1 0 0,-1 5 0 1,3-2 0-1,-2 1 0 64,3 0 0-63,-2-5 0 0,5 3 0-1,4-4 0 0,-4 3 0 0,5-3 0 0,-4 0 0 0,12 0 0 0,-1 5 0 0,-8-1 0 46,4 1 0-45,5 1 0-1,-12-6 0 0,7 0 0 0,2 0 0 0,-11 0 0 48,7 2 0-48,-8 3 0 0,-1 5 0 0,3-3 0 0,2-1 0 1,1 0 0 1,6 3 0 46,0-5 0-47,-6 5 0-1,10-3 0 0,-2 1 0 0,-10 0 0 0,9-4 0 3,1 0 0 43,0-3 0-46,2 0 0 0,1 0 0 0,-8 0 0 0,9 0 0 0,-5 0 0 66,3 0 0-65,2 0 0-1,2 2 0 0,11-2 0 0,-11 3 0 1,1-3 0-1,5 3 0 0,-17 0 0 63,4 3 0-62,1-4 0-1,-10 1 0 0,9-3 0 0,1 3 0 0,0-3 0 0,5 0 0 1,-1 2 0-1,-1-2 0 0,-6 0 0 48,-7 0 0-47,-1 0 0-1,-4 4 0 0,-2-1 0 0,-1-1 0 0,2 4 0 45,-4-6 0-45,2 7 0 0,1-7 0 0,-2 0 0 0,0 0 0 0,0 0 0 42,-12 0 0-41,7 0 0-1,-9 0 0 0,9 0 0 0,-3 0 0 1,3 0 0 44,-1 0 0-45,4 0 0 0,0 0 0 0,0 0 0 0,-5 0 0 0,2 0 0 64,3 0 0-63,-11 0 0 0,2 0 0-1,6 0 0 0,-6 0 0 0,6 0 0 0,7-7 0 0,-1 1 0 59,-1-3 0-58,-2 4 0-1,-6 0 0 0,4-1 0 0,-14 3 0 0,8 0 0 1,0-2 0-1,-1-1 0 0,9-1 0 41,-11-2 0-40,11-6 0-1,-6-2 0 0,3 1 0 0,-6-1 0 44,6 3 0-43,5-1 0-1,-13 2 0 0,8-7 0 0,-4 3 0 1,7 0 0 0,-10 3 0 42,7 3 0-43,-12 2 0 1,2 7 0-1,7-2 0 0,-7 4 0 1,2 0 0 46,-5 0 0-47,3 0 0 0,-1 0 0 0,-2 0 0 0,0 0 0 0,0 0-545 44</inkml:trace>
    </iact:actionData>
  </iact:action>
  <iact:action type="add" startTime="18184">
    <iact:property name="dataType"/>
    <iact:actionData xml:id="d2">
      <inkml:trace xmlns:inkml="http://www.w3.org/2003/InkML" xml:id="stk2" contextRef="#ctx0" brushRef="#br0">18763 10591 104 0,'0'0'562'2,"0"0"-308"-2,0 0-100 0,0 0 18 1,0 0 38-1,0 0-60 0,-24 17 6 50,24-17 8-49,0 0-43-1,0 0-121 0,24 0 0 0,12 0 0 0,5 10 0 0,18-3 0 54,5-1 0-54,29-6 0 0,11 0 0 0,14 0 0 0,-2-17 0 0,-15 6 0 1,-30 11 0 4,-19 0 0 43,-27 0 0-47,-25 2 0-1,0 7-807 0</inkml:trace>
    </iact:actionData>
  </iact:action>
  <iact:action type="add" startTime="19782">
    <iact:property name="dataType"/>
    <iact:actionData xml:id="d3">
      <inkml:trace xmlns:inkml="http://www.w3.org/2003/InkML" xml:id="stk3" contextRef="#ctx0" brushRef="#br0">20490 10600 482 0,'0'0'268'1,"0"0"-78"1,0 0-30 51,0 0 24-52,0 0-8-1,0 0-26 0,0 0-36 0,0 5-36 0,5-2 2 0,19 0-8 55,6-3-24-55,11 0-14 0,19 0-23 0,13 0-11 0,15-13 0 0,9 1 0 1,3 4 0 1,-2 8 0 66,-14 0 0-67,-8 0 0-1,-9 0 0 0,-13 0 0 1,-18 0 0-1,-16 0 0 0,-17 0 0 0,-3 0-439 0,0 0-1057 60</inkml:trace>
    </iact:actionData>
  </iact:action>
  <iact:action type="add" startTime="22779">
    <iact:property name="dataType"/>
    <iact:actionData xml:id="d4">
      <inkml:trace xmlns:inkml="http://www.w3.org/2003/InkML" xml:id="stk4" contextRef="#ctx0" brushRef="#br0">23458 10504 132 0,'0'0'246'1,"0"0"32"-1,0 0-48 0,0 0-64 1,0 0-94 0,0 0-36-1,0 0 64 3,-10 20-16 50,10-20-38-53,0 0 38 0,0 0 18 0,0 0 10 0,0 0-22 0,0 0 8 0,0 0-20 44,0 0-34-44,3 0-10 0,7 0-19 0,7 0-15 0,17 0 0 1,2 0 0 45,8 0 0-46,19 0 0 0,14 0 0 1,6-5 0-1,1-10 0 0,0 4 0 5,6 0 0 42,-9 3 0-46,2 2 0-1,-5 3 0 0,-1-2 0 1,-11 0 0-1,-5 5 0 65,-6 0 0-63,-17 0 0-2,-8 0 0 0,1 0 0 0,-12 0 0 1,-8 0 0-1,2 0 0 0,-13 0 0 0,0 0 0 74,0 0 0-74,0 0 0 0,0 0 0 0,0 0 0 0,-1 0 0 0,-15 0-249 1,6 0-519-1</inkml:trace>
    </iact:actionData>
  </iact:action>
  <iact:action type="add" startTime="25083">
    <iact:property name="dataType"/>
    <iact:actionData xml:id="d5">
      <inkml:trace xmlns:inkml="http://www.w3.org/2003/InkML" xml:id="stk5" contextRef="#ctx0" brushRef="#br0">25767 10556 578 0,'0'0'298'3,"0"0"-128"-2,0 0-50 83,0 0-26-84,0 0 10 0,0 0 16 0,0 0 2 0,67 0 6 0,-47 0 12 0,3-7-26 0,-2 5-55 0,5-2-59 0,7 0 0 0,5-3 0 74,5 5 0-74,4-4 0 0,9 3 0 1,8-1 0-1,-3 0 0 0,8 0 0 0,-2 2 0 1,-6-1 0-1,0 1 0 0,-5-1 0 4,-12 0 0 40,-3 3 0-43,-2 0 0-1,1 0 0 1,-1 0 0-1,3 0 0 0,2 0 0 46,11 0 0-46,-10 0 0 0,7 0 0 0,-8 3 0 0,-7-3 0 0,-6 3 0 46,-1-1 0-45,6 1 0-1,-12-3 0 1,-1 2 0-1,-3-2 0 0,3 0 0 2,2 0 0 43,1 0 0-45,-3 0 0 0,0 0 0 0,2 0 0 1,4 0 0-1,-6-2 0 63,-2-1 0-62,3-2 0-1,-1 5 0 0,6-3 0 1,-4 0 0-1,11 1 0 0,-5-2 0 0,5 2 0 65,4-4 0-65,0 3 0 0,-3-3 0 0,-6 4 0 0,1-1 0 0,2 3 0 0,-3 0 0 0,1 0 0 0,-3 0 0 46,7 0 0-45,0 0 0-1,5 0 0 0,5 0 0 1,3-3 0-1,-5 1 0 1,-3 2 0 53,-14 0 0-54,5 0 0 0,-7 0 0 0,-1 0 0 0,5 0 0 0,-8 2 0 1,2 6 0 47,-4 1 0-48,2-1 0 0,0 1 0 0,6-1 0 0,5 5 0 0,4-6 0 2,-5 1 0 45,-1-1 0-46,1-3 0-1,2 0 0 0,-10 1 0 0,13 0 0 0,-18 2 0 4,5-2 0 62,-6 0 0-65,-6 4 0-1,2-6 0 0,-9-1 0 0,-4 1 0 0,3-3 0 0,-3 0 0 0,0 0 0 65,0 0 0-65,0 0 0 0,0 0 0 1,0 7 0-1,0-7 0 0,0 0 0 0,-3 0-951 0</inkml:trace>
    </iact:actionData>
  </iact:action>
  <iact:action type="add" startTime="31402">
    <iact:property name="dataType"/>
    <iact:actionData xml:id="d6">
      <inkml:trace xmlns:inkml="http://www.w3.org/2003/InkML" xml:id="stk6" contextRef="#ctx0" brushRef="#br1">8587 7477 108 0,'0'0'262'1,"0"0"-92"0,0 0-100-1,0 0 14 0,0 0-36 0,0 0-28 81,0 0 42-81,0 18 38 1,0-18 8-1,0 0 56 0,0 0 98 0,0 0-8 0,0 0-26 0,0 0-121 0,0 2-107 0,0-2 0 0,0 7 0 49,0 1 0-49,0 9 0 0,0 2 0 1,0 3 0-1,13 4 0 0,-1-7 0 1,5 1 0 45,2-6 0-46,5 1 0 0,5-2 0 0,-2-5 0 0,-2 1 0 0,8-1 0 50,6-8 0-50,-1 0 0 0,1 0 0 0,6 0 0 0,-2 0 0 0,1-10 0 0,10 3 0 52,-8-1 0-51,8 6 0-1,-8-2 0 0,10 4 0 0,5 0 0 0,13 0 0 0,2-2 0 75,5-1 0-75,-7 1 0 0,3-2 0 0,-4 2 0 1,-6-2 0-1,7-1 0 0,-7-4 0 0,13 1 0 0,-7-1 0 0,7 6 0 60,-2 2 0-60,2-3 0 1,4-1 0-1,0-1 0 0,0-2 0 0,9 2 0 0,-9 3 0 0,-4 3 0 45,-3 0 0-44,-3 0 0-1,-3 0 0 0,11 0 0 0,-8 0 0 1,6 0 0 1,-3 0 0 43,3 0 0-45,-9 0 0 0,7 0 0 1,-3 0 0-1,-7 0 0 1,2 3 0 48,-11 3 0-47,-6 0 0-2,-4-1 0 0,-1 1 0 0,1 0 0 0,-3-2 0 1,8 0 0 45,-3 4 0-45,5 1 0-1,-2-1 0 0,-6 4 0 0,7-5 0 0,-10-1 0 66,-2 1 0-65,9-3 0-1,-7-4 0 0,-4 0 0 0,11 0 0 0,-8 0 0 0,-4 0 0 0,4 0 0 0,-8 0 0 75,2 0 0-75,4 6 0 0,-2 1 0 0,-2 1 0 0,-8-3 0 0,-9 6 0 0,2 0 0 0,3 3 0 1,-12 2 0-1,2 1 0 47,-3 3 0-46,-8 0 0-1,2 4 0 0,2 8 0 0,-2 2 0 1,-7-6 0-1,3 1 0 51,-3-13 0-51,0-1 0 0,0-6 0 0,0-9 0 0,6 0 0 0,-6 0 0 1,4 0 0 46,-1 0 0-46,-3-35 0-1,0-12 0 0,0-7 0 0,0 3 0 0,0 6 0 55,0 15 0-55,0 7 0 0,0 12 0 0,0 6 0 0,1 1 0 0,23 4 0 0,7 0 0 69,7 0 0-69,6 4 0 0,2 3 0 0,10 2 0 0,1 5 0 0,1-5 0 0,1 4 0 0,2-4 0 0,0-9 0 69,-7 0 0-69,5 0 0 0,-2-14 0 0,-1-28 0 0,-11-6 0 0,-9 5 0 1,-18 13 0-1,-15 13 0 0,-3 6 0 0,0-1 0 44,-21-7 0-43,-5 14 0-1,6-2-367 0</inkml:trace>
    </iact:actionData>
  </iact:action>
  <iact:action type="add" startTime="33418">
    <iact:property name="dataType"/>
    <iact:actionData xml:id="d7">
      <inkml:trace xmlns:inkml="http://www.w3.org/2003/InkML" xml:id="stk7" contextRef="#ctx0" brushRef="#br1">13601 8394 754 0,'0'0'390'3,"0"0"-70"-3,0 0-54 0,0 0-92 0,0 0-56 0,0 0-93 0,0 0-25 3,102 154 0 70,-63-129 0-72,4 1 0-1,15 2 0 0,6 3 0 1,12 2 0-1,5 7 0 0,14 6 0 0,3 1 0 0,2 1 0 71,8-5 0-71,5-8 0 0,-5-6 0 0,12-7 0 0,-6-9 0 0,-2-3 0 0,16-5 0 1,-2-3 0-1,0 4 0 0,1 3 0 2,-12 6 0 47,1-2 0-49,-6 6 0 1,0-2 0-1,2-2 0 0,1-10 0 0,4-2 0 44,4-3 0-43,-4 3 0-1,-13 1 0 0,-1 3 0 0,-4 5 0 0,1-5 0 45,-3-3 0-45,-1-4 0 0,-8 0 0 0,8-23 0 0,-9-14 0 0,7 5 0 3,-10 0 0 45,13 12 0-47,0 15 0-1,-1 1 0 0,5 4 0 0,-9 0 0 0,8 0 0 4,-3-5 0 61,1-3 0-65,-3 0 0 0,-8 8 0 0,10 0 0 0,0 0 0 0,-6 0 0 0,9 0 0 0,10 0 0 60,-2 0 0-60,-4-6 0 0,16-24 0 0,-4-5 0 0,-17 8 0 1,-4 12 0-1,-23 13 0 0,0 2 0 0,-7 0 0 45,11 0 0-44,2 0 0-1,4 0 0 1,20 0 0-1,-5 0 0 1,3-15 0 46,-9 0 0-46,5 10 0-1,-6 3 0 0,-6 2 0 0,-3 0 0 0,3 0 0 46,-1 0 0-46,11 0 0 1,2 0 0-1,5 0 0 0,2 0 0 0,-3-7 0 2,-14 3 0 43,-4 4 0-44,-8 0 0-1,-10 0 0 0,4 11 0 0,8 23 0 0,5-1 0 45,3-8 0-45,6-11 0 0,-8-14 0 0,-1 0 0 0,-12-20 0 0,-1-29 0 5,-5-14 0 39,-19 12 0-43,-6 19 0-1,-2 15 0 0,-11 17 0 1,14 0 0 0,1 0 0 66,1 18 0-66,2 2 0-1,7-9 0 0,-7-5 0 0,1-6 0 0,9 0 0 0,1 0 0 1,-1-3 0-1,1-5 0 60,-7 8 0-60,-10 0 0 0,2 0 0 1,-1 0 0-1,-9 0 0 0,6 11 0 0,-12-2 0 0,13-1 0 3,-5 1 0 40,2 2 0-42,5 12 0-1,4 10 0 0,-9 9 0 0,-1 12 0 1,0-4 0 44,-12-8 0-45,3-13 0 0,-10-16 0 0,-5-7 0 0,5-6 0 1,-6 0 0 49,9 0 0-49,-12 0 0-1,6 3 0 0,-2 2 0 0,-5 1 0 0,1 5 0 0,7-5 0 49,-8 3 0-49,2-4 0 0,-5-3 0 0,0-2 0 0,0 0 0 0,0 0 0 59,0 0 0-58,0 0 0-1,0 0 0 0,8 0 0 0,-8 0 0 0,0 0 0 0,0 0 0 0,0 0 0 62,0 0 0-62,-13 0 0 0,-16-6 0 0,-4-12 0 0,-5-5 0 0,-2-1 0 0,-2 4 0 0,4 5 0 48,2 9 0-47,5 3 0-1,-2 3 0 0,13 0 0 0,1 0 0 0,10 0 0 0,-2 0 0 44,9 0 0-44,2 0 0 0,0 0 0 0,0 0 0 0,0 0 0 1,0 0 0 44,0 0 0-44,15 0 0-1,11 7 0 0,-2-2 0 0,10 3 0 0,-8-1 0 44,4 1 0-43,-4 1 0 0,5 1 0-1,-2 7 0 0,6 3 0 0,-5 2 0 3,3 1 0 42,-7-6 0-44,-8-7 0-1,-2-3 0 0,-9-5 0 0,6-2 0 0,-9 0 0 43,12 0 0-43,-6 0 0 0,6-19 0 0,-1-15 0 0,8-14 0 2,-3-20 0 68,1-9 0-69,-5-9 0-1,-12-1 0 0,8-2 0 0,-8 8 0 0,-4 16 0 0,0 24 0 0,0 25 0 0,0 10 0 67,0 6 0-67,-17 0 0 0,1 0 0 0,4 12-579 0</inkml:trace>
    </iact:actionData>
  </iact:action>
  <iact:action type="add" startTime="37462">
    <iact:property name="dataType" value="strokeEraser"/>
    <iact:actionData xml:id="d8">
      <inkml:trace xmlns:inkml="http://www.w3.org/2003/InkML" xml:id="stk8" contextRef="#ctx0" brushRef="#br2">23932 13374 1700 0,'0'0'290'3,"0"0"-233"-3,0 0-57 1,0 0 0 0,0 0 0 50,0 0 0-50,0 0 0-1,16 5-271 1,-16 2-697-1</inkml:trace>
    </iact:actionData>
  </iact:action>
  <iact:action type="remove" startTime="38689">
    <iact:property name="style" value="instant"/>
    <iact:actionData xml:id="d9" ref="#d7"/>
  </iact:action>
  <iact:action type="add" startTime="38698">
    <iact:property name="dataType" value="strokeEraser"/>
    <iact:actionData xml:id="d10">
      <inkml:trace xmlns:inkml="http://www.w3.org/2003/InkML" xml:id="stk9" contextRef="#ctx0" brushRef="#br2">23198 13532 818 0,'0'0'176'10,"0"0"-176"-10,0 0-48 0,0 0-160 1</inkml:trace>
    </iact:actionData>
  </iact:action>
  <iact:action type="add" startTime="41142">
    <iact:property name="dataType"/>
    <iact:actionData xml:id="d11">
      <inkml:trace xmlns:inkml="http://www.w3.org/2003/InkML" xml:id="stk10" contextRef="#ctx0" brushRef="#br1">13665 8267 634 0,'0'0'512'1,"0"0"-222"48,0 0-74-48,0 0-68-1,0 0-12 0,0 0-25 0,20 172-111 0,1-140 0 2,11 0 0 44,8 0 0-46,5-4 0 0,12-1 0 0,9 0 0 0,4-3 0 0,1-1 0 43,10-6 0-43,15 0 0 1,5-4 0-1,15 2 0 0,2-1 0 1,5-1 0 60,2-1 0-60,-5-4 0-1,16-2 0 0,-7-3 0 0,0 2 0 0,-7 1 0 0,-12 0 0 1,-9 5 0 54,8 0 0-55,-7 1 0 1,8-1 0-1,19-6 0 0,-2-5 0 0,14 0 0 0,-6 0 0 0,-8 0 0 42,-6 0 0-41,-1-3 0-1,-10 3 0 0,-19 0 0 0,5 0 0 2,-12 0 0 45,10-5 0-46,6-15 0-1,8-8 0 0,9-3 0 0,3 0 0 0,1 11 0 41,-17 7 0-40,5 11 0-1,-8 2 0 1,2 0 0-1,-6-5 0 0,8-3 0 44,-5-3 0-43,1 0 0-1,2-3 0 1,1 8 0-1,-4-1 0 0,2 7 0 45,10-4 0-44,-4-5 0-1,8 2 0 0,-17-5 0 0,-4 3 0 0,-23 5 0 4,0-3 0 54,-7 5 0-58,8-1 0 0,4-1 0 0,7 3 0 0,13 1 0 0,7 0 0 0,2 0 0 61,-8 0 0-61,-2 0 0 1,-12 0 0-1,-7 0 0 0,-9 0 0 1,9 5 0-1,-2-2 0 0,-4-3 0 0,16 0 0 44,5-8 0-44,5-22 0 1,-10 3 0-1,-10 4 0 0,-8 12 0 0,-15 8 0 42,-1 3 0-42,-6 0 0 0,6 3 0 1,-8 14 0-1,15-9 0 2,9-5 0 42,0-3 0-44,10 0 0 0,-11-3 0 0,-8-14 0 1,-7 4 0-1,-6 8 0 47,-7 5 0-46,10 0 0-1,-7 0 0 0,14 5 0 0,-1 5 0 0,5 2 0 3,0-4 0 61,6-3 0-64,-6-1 0 0,5-1 0 0,4-3 0 0,-6 2 0 0,10-2 0 0,-8 0 0 0,14 0 0 60,-19 0 0-60,0 0 0 0,-15 0 0 1,-8 6 0-1,-5 1 0 0,-4 2 0 0,6 6 0 0,4 5 0 2,5 5 0 42,9 0 0-43,-5 1 0-1,1-1 0 0,-5-4 0 0,-1 0 0 2,-4-5 0 40,-1 1 0-42,-15 0 0 0,15 0 0 0,-11 6 0 0,5 1 0 1,-8 3 0 40,-7-5 0-40,-1-11 0-1,-9-7 0 0,-3-4 0 0,5 5 0 42,-4 3 0-41,-5 6 0-1,7 6 0 0,4 2 0 0,-6 1 0 0,-1-6 0 45,8-7 0-44,-8-6 0-1,-1-4 0 0,6 0 0 0,-9 0 0 0,0 0 0 58,0 0 0-58,0 0 0 0,0 0 0 0,0 5 0 0,0 3 0 0,0-1 0 0,0-5 0 54,0-2 0-53,0 0 0-1,-13 0 0 0,-6 0 0 0,-6-2 0 1,-14-15 0-1,6 0 0 0,2 2 0 42,-5 3 0-41,5-1 0-1,5 1 0 1,6-1 0-1,0-1 0 0,13 2 0 3,-4 7 0 42,6 0 0-45,5 5 0 0,0 0 0 0,-5 0 0 0,5 0 0 2,0 0 0 39,0 0 0-40,0 0 0-1,0 0 0 0,0 5 0 0,8 7 0 41,10 4 0-40,0 0 0-1,5 8 0 0,2 1 0 1,6 0 0-1,-3 0 0 43,5-1 0-43,8-9 0 1,-2-3 0-1,-1-9 0 0,-5-3 0 0,-2 0 0 46,-8 2 0-45,-6-2 0-1,-1 6 0 0,-9-4 0 0,9 5 0 0,0-5 0 62,-7-2 0-62,7 0 0 0,3 0 0 0,-5-11 0 0,-4-22 0 0,-5-13 0 0,6 1 0 1,-9 3 0 55,1 0 0-55,8 12 0-1,-6 1 0 0,2 1 0 1,6 4 0-1,4-3 0 0,-9 9 0 0,-6 2 0 5,1 15 0 40,-3 1 0-44,0 0 0-1,0 0 0 0,0 0 0 0,0 0 0 1,0 0 0 43,0 0 0-44,6 0 0 0,-2 0 0 0,1-4 0 0,-2-9 0 0,-3 4 0 45,0 3-543-45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42:39.415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5" units="cm"/>
      <inkml:brushProperty name="height" value="0.055" units="cm"/>
    </inkml:brush>
  </inkml:definitions>
  <iact:action type="add" startTime="10968">
    <iact:property name="dataType"/>
    <iact:actionData xml:id="d0">
      <inkml:trace xmlns:inkml="http://www.w3.org/2003/InkML" xml:id="stk0" contextRef="#ctx0" brushRef="#br0">10124 16229 1230 0,'7'0'418'8,"-4"0"-206"0,-3 0-64-3,0 0-109 3,0 0-39 0,0 0 0 0,0 0 0-2,0 0 0 3,-27 0 0-2,-13 8 0 1,-5 21 0-1,-7 13 0 1,9 2 0 0,2 4 0-1,8-4 0-1,14-6 0 2,7-10 0 0,4-8 0 0,8-8 0-2,0-5 0 2,20 1 0 0,19-8 0 1,12 0 0-4,-5 0 0 3,-2-13 0 0,-4-18 0 1,0-11 0-4,-10 2 0 3,-4 7 0 0,-11 7 0 2,-8 16 0-4,-4 6 0 2,-3 4 0-1,0 0 0 1,0 5 0-3,0 43 0 4,-12 14 0-1,-15 14 0 0,12 1 0-2,-2-2 0 1,4-7 0 1,-3 14 0 1,8-4 0-1,-5 9 0-3,9-3 0 4,-2-3 0-2,-4-16 0 2,7-16 0-3,-4-8 0 1,5-15 0 1,-6-12 0 0,8-3 0-2,0-11 0 3,0 0 0-2,0 0 0-1,23-11 0 3,23-23 0-1,7-3 0 0,3-5 0-3,-1 0 0 3,-40 22-87 0,-8 5-981 1</inkml:trace>
    </iact:actionData>
  </iact:action>
  <iact:action type="add" startTime="11711">
    <iact:property name="dataType"/>
    <iact:actionData xml:id="d1">
      <inkml:trace xmlns:inkml="http://www.w3.org/2003/InkML" xml:id="stk1" contextRef="#ctx0" brushRef="#br0">10614 16648 356 0,'0'0'1068'7,"0"0"-752"1,0 0-92 0,0 0-141-2,0 0-83 1,0 0 0 2,0 89 0-2,0-52 0-1,0 8 0 2,0 0 0 0,0 3 0 0,0-8 0-1,0-13 0 0,11-9 0 2,-6-10 0-2,2-8 0-1,12 0 0 3,-18-19-99-2,11-8-859 1</inkml:trace>
    </iact:actionData>
  </iact:action>
  <iact:action type="add" startTime="12228">
    <iact:property name="dataType"/>
    <iact:actionData xml:id="d2">
      <inkml:trace xmlns:inkml="http://www.w3.org/2003/InkML" xml:id="stk2" contextRef="#ctx0" brushRef="#br0">11818 16285 1222 0,'0'0'454'8,"0"0"-306"-1,0 0-52 0,0 0-24 1,0 0-17 5,0 0-55-10,-172 53 0 2,126-19 0 3,4 3 0 0,14 10 0 1,3 2 0-4,6-5 0 3,9-4 0 0,10-12 0 0,0-6 0-2,5-8 0 3,31-11 0-2,16-3 0 1,-4 0 0-2,6-20 0 2,-4-22 0 0,7-10 0 1,-17 1 0-3,-6 11 0 2,-15 15 0 0,-12 19 0 0,-7 6 0-3,0 0 0 4,0 0 0-2,0 0 0 1,-3 6 0-2,-17 24 0 3,-1 12 0-1,-3 17 0 0,-5 10 0-3,3 6 0 3,-2 6 0 1,-1 5 0-1,9-9 0-2,-3-4 0 2,5-8 0 0,2-11 0 0,8-1 0-2,-4-8 0 2,11-2 0 0,-2-7 0 0,0-10 0-3,3-17 0 3,0 4 0 1,0-13 0-1,0 0 0-3,0 0 0 4,20-40 0-1,21-14 0 0,1-1 0-2,-2 11 0 2,-6 12 0-1,-7 10 0 2,2 2 0-3,-25 20 0 1,-1 0-411 1</inkml:trace>
    </iact:actionData>
  </iact:action>
  <iact:action type="add" startTime="12919">
    <iact:property name="dataType"/>
    <iact:actionData xml:id="d3">
      <inkml:trace xmlns:inkml="http://www.w3.org/2003/InkML" xml:id="stk3" contextRef="#ctx0" brushRef="#br0">12363 16707 432 0,'0'0'692'7,"0"0"-348"0,0 0-118-1,0 0-70 2,0 0-92 0,0 0-16 1,37 149-26-4,-60-124-8 4,-11-2-10-2,7-10-4 2,-5-1 0-2,7-4-14-1,6-2-12 3,12-6-2-2,7 0 28-1,0 2 6 3,7 2 20-2,37 1-20 2,8 3-4-4,-4 0 26 3,1-2-12 0,-8 0-2 0,-11 0-8 1,3-1-6-3,-12-5-54 1,-18 0-232 1,-3 0-664-2</inkml:trace>
    </iact:actionData>
  </iact:action>
  <iact:action type="add" startTime="13466">
    <iact:property name="dataType"/>
    <iact:actionData xml:id="d4">
      <inkml:trace xmlns:inkml="http://www.w3.org/2003/InkML" xml:id="stk4" contextRef="#ctx0" brushRef="#br0">13614 16420 820 0,'0'0'424'7,"0"0"-158"-1,0 0-112 2,0 0-88 0,0 0-54 0,0 0 34-2,-56-9 10 2,7 9 18 0,1 6 6 1,-12 14-31-4,12 14-49 4,-5 0 0-2,6-1 0 1,11 1 0-2,6 0 0 2,18-4 0 0,-2 5 0 0,14-5 0-1,0-2 0 0,23-2 0 2,20-12 0-2,14-14 0-1,-1 0 0 2,4-6 0 0,-4-32 0 0,-3-9 0 0,-4-8 0 0,-9-2 0 0,-13 9 0 0,-13 15 0-2,-11 16 0 3,-3 12 0-4,0 5 0 3,0 0 0-2,0 0 0 2,-16 28 0 0,-9 8 0 1,2 7 0-3,-10 6 0 2,10 7 0 0,-2 10 0 0,-7 0 0-2,7 8 0 2,-6-3 0 0,3 0 0 0,0 1 0-2,-5-5 0 2,10-5 0 0,-6-1 0 0,14-10 0-2,-2-11 0 2,5-10 0 0,12-10 0-1,-4-9 0-1,4-7 0 2,0-4 0 0,0 0 0 0,7 0 0-1,34-10 0 1,16-25 0 1,-8 1 0-3,-1-1 0 1,-12 10 0 1,-10 14 0 0,-4 2 0 0,-3 5 0-3,-2-6 0 4,-17 10-129-1,0 0-1003 0</inkml:trace>
    </iact:actionData>
  </iact:action>
  <iact:action type="add" startTime="14208">
    <iact:property name="dataType"/>
    <iact:actionData xml:id="d5">
      <inkml:trace xmlns:inkml="http://www.w3.org/2003/InkML" xml:id="stk5" contextRef="#ctx0" brushRef="#br0">13939 16733 834 0,'0'0'358'8,"0"0"-94"0,0 0-48-3,0 0-84 3,0 0-50 0,0 0-12 0,20 13 21-2,-2-2-91 3,1 1 0-2,5 1 0 3,2 2 0-6,-8-1 0 4,2-1 0 0,-7 1 0 1,-10-1 0-4,-3 9 0 3,0-3 0 0,0-6 0 0,-33 11 0-1,2-14 0 0,-2 3 0 2,-6-3-27-2,11-2 23-1,11 4-2 2,4-6 6 1,10 3 4-2,3 1 4-1,0 1 17 2,0 11-25 0,4 5 0 0,24-2 0-2,-6 0 0 4,-2-5 0-3,-7-3 0 3,0-7 0 5,-13 3 0-15,0 0 0 5,0-2 0 3,-13-2 0-2,-18-6-63 2,-5 5-131 0,19-8-304 0,1 0-624-1</inkml:trace>
    </iact:actionData>
  </iact:action>
  <iact:action type="add" startTime="14787">
    <iact:property name="dataType"/>
    <iact:actionData xml:id="d6">
      <inkml:trace xmlns:inkml="http://www.w3.org/2003/InkML" xml:id="stk6" contextRef="#ctx0" brushRef="#br0">15220 16451 276 0,'0'0'574'6,"0"0"-398"0,0 0-96 2,0 0-6 1,0 0-2-2,0 0 42-1,-11-14 98 2,-24 14-122 0,5 14-46 0,-9 8-4-2,-2 13-10 3,-3 4-12-2,1 8 8 1,-1 2 8-2,14-4 0 2,7 0-20 0,10-15 0 0,10-4-10-2,3-9 4 2,0-4 10 0,23-8-18 0,18-5-16-1,-2 0-18 0,1-13 16 2,4-32 6-2,-6-9 6-1,1 2 4 2,-19 9-4 0,-4 15 4 0,-9 13 2-2,-7 15 4 2,0 0 14 0,0 0 24 0,0 0 2 1,0 35-26-4,-19 9-10 3,-5 10 6 0,-1 8 4-2,-10 20 7 2,-5 6-25 2,3 11 0-2,6 2 0-2,-1-2 0 2,7-10 0 1,2-12 0-2,7-18 0 0,1-15 0 0,10-7 0 1,-8-5 0 0,5-8 0-2,7 2 0 2,-11-12 0 0,12-9 0-2,0-5 0 0,0 0 0 3,0 0 0-2,37-37 0 1,3-10 0-1,4-9 0 1,2 5 0-1,-11 11 0 2,-6 10 0-3,-9 12 0 2,-10 8 0 0,6 3 0 0,-12 7 0-2,-4 0-271 2,0 0-517-1</inkml:trace>
    </iact:actionData>
  </iact:action>
  <iact:action type="add" startTime="15536">
    <iact:property name="dataType"/>
    <iact:actionData xml:id="d7">
      <inkml:trace xmlns:inkml="http://www.w3.org/2003/InkML" xml:id="stk7" contextRef="#ctx0" brushRef="#br0">15567 16712 776 0,'0'0'216'8,"0"0"-14"-2,0 0 16 2,0 0-94 0,0 0-84-1,0 0 20-1,3 104 32 3,-3-56-20-2,-7 3 24 1,-6 3-18-1,2 8-36 0,1-6-16 1,6-6-21 0,-8-14-5-2,12-15 0 2,0-16 0 0,0-5 0 0,0 0 0-2,0-5-19 2,0-33-77 0,0-1 88 0,0-3-10-2,0 20-20 2,-11 13-4 1,-21 9 0-2,3 0 32-1,-10 0 10 2,-2 23 0 0,2 5 22 0,3-8 10-2,11-3 2 2,9-10 4 0,12-1-18 0,4-6-6-2,0 0 14 2,0 0 0 0,4-23 14 0,24-24-42-2,8-5-2 2,-13-1 0 0,3 3-2 0,-14 8-18-1,-1 15-26 2,-11 0-24-2,0 27-130 1,0 0-344-2</inkml:trace>
    </iact:actionData>
  </iact:action>
  <iact:action type="add" startTime="16354">
    <iact:property name="dataType"/>
    <iact:actionData xml:id="d8">
      <inkml:trace xmlns:inkml="http://www.w3.org/2003/InkML" xml:id="stk8" contextRef="#ctx0" brushRef="#br0">16171 16982 1254 0,'0'0'330'6,"0"0"-102"1,0 0-76 1,0 0-138 0,0 0-14-2,0 0-110 2,0 15-74 1,0-15-348-2</inkml:trace>
    </iact:actionData>
  </iact:action>
  <iact:action type="add" startTime="16513">
    <iact:property name="dataType"/>
    <iact:actionData xml:id="d9">
      <inkml:trace xmlns:inkml="http://www.w3.org/2003/InkML" xml:id="stk9" contextRef="#ctx0" brushRef="#br0">16470 17014 1376 0,'0'0'184'6,"0"0"-100"1,0 0-84 1,0 0-40-3,0 0-444 4</inkml:trace>
    </iact:actionData>
  </iact:action>
  <iact:action type="add" startTime="16654">
    <iact:property name="dataType"/>
    <iact:actionData xml:id="d10">
      <inkml:trace xmlns:inkml="http://www.w3.org/2003/InkML" xml:id="stk10" contextRef="#ctx0" brushRef="#br0">16972 16917 1292 0,'0'0'170'5,"0"0"0"3,0 0-78 0,0 0-90 2,0 0-2-5,0 0-148 4,73-17-176-3,-73 15-10 0</inkml:trace>
    </iact:actionData>
  </iact:action>
  <iact:action type="add" startTime="29556">
    <iact:property name="dataType"/>
    <iact:actionData xml:id="d11">
      <inkml:trace xmlns:inkml="http://www.w3.org/2003/InkML" xml:id="stk11" contextRef="#ctx0" brushRef="#br1">22209 13211 554 0,'0'0'370'5,"0"0"-78"3,0 0-48 1,0 0-120-2,0 0-22-1,0 0 20 2,0 0 20 1,-37 0-45-2,-2 11-97 2,-9 12 0-3,-8-2 0 1,-1 3 0 2,-1-2 0-4,5 0 0 3,-7-2 0 0,7 2 0 0,12-7 0-2,8-8 0 2,20-3 0 0,3-4 0 0,10 0 0-2,0 0-19 2,33-17 19 0,10 0 6 0,14 8 7-2,-6 7-13 2,2 2 0 0,-12 0 0 0,-5 0 0-2,-26 0 0 3,3 0 0-2,-13 11 0 2,0 6 0-4,0 2-19 3,-17 2 19 1,-6-1 16-2,-11 1-13-1,7-1-3 2,1-3 0 0,0-6 0 0,21-3 0-2,5-8 0 2,0 0 0 0,18 0 0 0,35-11 0-2,14-20 0 2,14-2 0 0,-4 2 0 2,-7 6 0-3,-12-1 0 1,-9 7 0-1,-49 13-159 1,0 6-703-4</inkml:trace>
    </iact:actionData>
  </iact:action>
  <iact:action type="add" startTime="30642">
    <iact:property name="dataType"/>
    <iact:actionData xml:id="d12">
      <inkml:trace xmlns:inkml="http://www.w3.org/2003/InkML" xml:id="stk12" contextRef="#ctx0" brushRef="#br1">24716 10948 758 0,'0'0'204'7,"0"0"-88"1,0 0-14 0,-174 116-72-1,111-82-24 1,3-1 0-1,12-1 2 2,-5-10 6-3,12-6 4 1,5-7 0 1,13-4 0 0,7-2-10-2,7 0 6 2,9-3 8 0,0 0 12 1,0 0 44-4,15 0-4 3,27-6-70 0,3-14 4 0,-5 5-2-2,-1-2 14 2,-11 8 6 0,-15 3-22 0,-10 6 0-2,-3 0 0 2,0 12 2 0,-13 21 10 1,-18 9-6-4,-8-3-2 3,-1-2-4 0,3-4 0 0,13-7 2-2,3-8 0 2,21-14 8 0,0-1 50 0,0-3 30-2,18 0-48 2,25 0-22 0,14-12-22 0,2-4 12-2,2 2 4 4,-10 4 12-2,-8 3-2 0,-14 2-14-2,-24 5-14 2,-5 0 0-2,0 0-6 3,-8 8-136-4,-28 11 56 3,13-10-352 1,3-3-566-2</inkml:trace>
    </iact:actionData>
  </iact:action>
  <iact:action type="add" startTime="33328">
    <iact:property name="dataType"/>
    <iact:actionData xml:id="d13">
      <inkml:trace xmlns:inkml="http://www.w3.org/2003/InkML" xml:id="stk13" contextRef="#ctx0" brushRef="#br1">20017 9695 1000 0,'0'0'500'7,"0"0"-338"-1,0 0-10 2,0 0-44 0,0 0-34 0,0 0-23-2,0 0-51 2,-157 160 0 0,104-120 0 1,-11 5 0-4,-13 2 0 3,6 1 0 0,-3-1 0 0,12-4 0-2,5-9 0 2,17-6 0 0,15-11 0 0,9-6 0 1,13-5 0-4,3-4 0 3,0-2 0 0,0 0 0-2,8 0 0 2,28 0 0 0,10 0 0 0,11 0 0-2,4 0 0 2,5 0 0 0,-12 0 0 1,0 0 0-4,-11 0 0 5,-7 0 0-2,1 0 0 0,-10 5 0-2,-7 5 0 2,4 3 0-2,-9-2 0 2,-1 10 0-1,-14 3 0 0,0 8 0 1,0 10 0-1,-29 2 0 0,-11 5 0 1,-5 1 0 0,-1 0 0 1,-8-2 0-3,8-5 0 1,5-4 0 2,8-7 0-1,16-8 0-2,7-8 0 1,4-1 0 2,6-6 0-2,0-1 0-1,6-3 0 3,21-1 0-2,25-4 0 2,-7 0 0-3,-1 0 0 1,9 0 0 1,-9-6 0-2,-4-7 0 3,7-9 0-1,-9 3 0 0,-2 6 0-1,-16 5 0-1,-7 4 0 3,-13 4-209-2,0 0-885 2</inkml:trace>
    </iact:actionData>
  </iact:action>
  <iact:action type="add" startTime="34220">
    <iact:property name="dataType"/>
    <iact:actionData xml:id="d14">
      <inkml:trace xmlns:inkml="http://www.w3.org/2003/InkML" xml:id="stk14" contextRef="#ctx0" brushRef="#br1">19802 11164 1070 0,'0'0'296'7,"0"0"-134"2,0 0-24-4,0 0-108 3,0 0-6 0,0 0 82 1,0 0-68-4,14 61 16 3,-14-37 8 0,0-1-6 1,1-1-45-3,2-3-11 1,-3-6 0 1,7 4 0 0,2-9 0-2,-2-8 0 2,9 0-25 0,-7 0-31 0,10-25-4-1,-18 10-126 0,8 4-278 1</inkml:trace>
    </iact:actionData>
  </iact:action>
  <iact:action type="add" startTime="34687">
    <iact:property name="dataType"/>
    <iact:actionData xml:id="d15">
      <inkml:trace xmlns:inkml="http://www.w3.org/2003/InkML" xml:id="stk15" contextRef="#ctx0" brushRef="#br1">19802 11164 854 0</inkml:trace>
    </iact:actionData>
  </iact:action>
  <iact:action type="add" startTime="34711">
    <iact:property name="dataType"/>
    <iact:actionData xml:id="d16">
      <inkml:trace xmlns:inkml="http://www.w3.org/2003/InkML" xml:id="stk16" contextRef="#ctx0" brushRef="#br1">19802 11164 854 0,'54'-173'390'3,"-54"173"-194"-3,0 0-122 0,0 0-74 0,0 0-10 8,0 0-274 2,4-10-208-5</inkml:trace>
    </iact:actionData>
  </iact:action>
  <iact:action type="remove" startTime="37506">
    <iact:property name="style" value="instant"/>
    <iact:actionData xml:id="d17" ref="#d14"/>
  </iact:action>
  <iact:action type="add" startTime="37521">
    <iact:property name="dataType" value="strokeEraser"/>
    <iact:actionData xml:id="d18">
      <inkml:trace xmlns:inkml="http://www.w3.org/2003/InkML" xml:id="stk17" contextRef="#ctx0" brushRef="#br2">26595 15735 862 0,'0'0'408'19,"0"0"-216"-18,0 0 4 0,0 0-38 8,0 0-78-2,0 0-68 0,0-9-12 0,0 9-2 1,0 0-62 0,-3 0-176-2,-8 0-600 2</inkml:trace>
    </iact:actionData>
  </iact:action>
  <iact:action type="remove" startTime="38097">
    <iact:property name="style" value="instant"/>
    <iact:actionData xml:id="d19" ref="#d16"/>
  </iact:action>
  <iact:action type="remove" startTime="38185">
    <iact:property name="style" value="instant"/>
    <iact:actionData xml:id="d20" ref="#d15"/>
  </iact:action>
  <iact:action type="add" startTime="38111">
    <iact:property name="dataType" value="strokeEraser"/>
    <iact:actionData xml:id="d21">
      <inkml:trace xmlns:inkml="http://www.w3.org/2003/InkML" xml:id="stk18" contextRef="#ctx0" brushRef="#br2">26635 15414 392 0,'0'0'774'16,"0"0"-458"-14,0 0-94 2,0 0-54 4,0 0-104-1,0 0-56 2,13 20-8-3,-10-20-26 1,-3 0-14 1,0 0 6 0,0 3-166-2,0 5-656 11</inkml:trace>
    </iact:actionData>
  </iact:action>
  <iact:action type="add" startTime="40534">
    <iact:property name="dataType"/>
    <iact:actionData xml:id="d22">
      <inkml:trace xmlns:inkml="http://www.w3.org/2003/InkML" xml:id="stk19" contextRef="#ctx0" brushRef="#br1">19836 11238 70 0,'0'0'376'7,"0"0"-238"0,0 0-10 1,0 0-66 0,0 0-18-1,0 0 38 0,0 0 56 0,-34 145 24 2,34-127 62-2,0-1-12-1,0 0-64 2,15-7-38 0,-9-3-50 1,14-7-40-4,-4 0-20 3,6 0-20 0,-1-3-10 0,4-17 0-2,-9-2-16 2,-1 3-64 0,-15 9-122 0,0 5-388-2</inkml:trace>
    </iact:actionData>
  </iact:action>
  <iact:action type="add" startTime="41104">
    <iact:property name="dataType"/>
    <iact:actionData xml:id="d23">
      <inkml:trace xmlns:inkml="http://www.w3.org/2003/InkML" xml:id="stk20" contextRef="#ctx0" brushRef="#br1">19937 11032 210 0,'0'0'1152'8,"0"0"-882"-2,0 0-128 1,0 0-92 1,0 0-50-2,0 0-176 2,21 0-730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42:39.415"/>
    </inkml:context>
    <inkml:brush xml:id="br0">
      <inkml:brushProperty name="width" value="0.05292" units="cm"/>
      <inkml:brushProperty name="height" value="0.05292" units="cm"/>
    </inkml:brush>
  </inkml:definitions>
  <iact:action type="add" startTime="4114">
    <iact:property name="dataType"/>
    <iact:actionData xml:id="d0">
      <inkml:trace xmlns:inkml="http://www.w3.org/2003/InkML" xml:id="stk0" contextRef="#ctx0" brushRef="#br0">7628 6618 312 0,'0'0'216'7,"0"0"-34"-1,0 0 0 2,0 0-56 0,-176-73 0 1,111 59-42-4,-6 0 12 3,-19 11 16 0,2 3-26 1,-19 0-18-4,-11 45 2 3,-11 20-18 0,-11 25-24 0,-8 16-20-2,4 18-2 2,8 17-4 0,19 14-2 2,19 15-2-4,27 13 2 2,22 11 0 0,26 2 8-1,23-6 18-1,0-15-6 2,83-20 26 0,57-19 4 0,62-19 36-1,75-19-80 2,60-36 0-2,39-55-4 1,12-36-2-3,-23-95-18 3,-50-64 18 0,-71-48 22 1,-86-34-2-3,-82-24-1 2,-73-4-19 0,-36 24 0-1,-98 42 0-1,-45 50-5 3,58 169-123-1,11 13-548-1</inkml:trace>
    </iact:actionData>
  </iact:action>
  <iact:action type="add" startTime="6282">
    <iact:property name="dataType"/>
    <iact:actionData xml:id="d1">
      <inkml:trace xmlns:inkml="http://www.w3.org/2003/InkML" xml:id="stk1" contextRef="#ctx0" brushRef="#br0">26427 6379 538 0,'0'0'300'5,"0"0"-112"4,0 0 24-2,-165-10-56-1,65 10-72 3,-16 0-46-1,-6 15-12 0,-14 14-12-1,4 15-2-1,-9 33 0 4,5 22 2-4,15 32 12 0,21 29 8 2,16 23-8 0,10 29 4 0,28 17 34 2,19 18-28-5,27 9-4 4,27-8-4-2,76-11-18 1,58-25-6-2,43-35-8 2,62-41-2 0,51-55 6 1,41-74 2-3,39-42 0 1,-8-109 4 2,-27-61-6-2,-49-59-8 0,-72-40 8 0,-83-29 26 2,-74-23 0-1,-84 17-8-2,-52 21-4 1,-109 35-6 1,-61 30-8 0,-65 28-42-2,132 193-112 4,-5 17-388-3</inkml:trace>
    </iact:actionData>
  </iact:action>
  <iact:action type="add" startTime="10660">
    <iact:property name="dataType"/>
    <iact:actionData xml:id="d2">
      <inkml:trace xmlns:inkml="http://www.w3.org/2003/InkML" xml:id="stk2" contextRef="#ctx0" brushRef="#br0">1749 4718 508 0,'0'-3'212'7,"0"3"-174"-1,0 0 38 2,0 0 62 0,0 0-66 0,0 0 44-1,0 0 154 0,0 0-30 2,0 0-60-1,0 0-14-3,0 0-135 4,0 0-31-1,0 0 0-1,13-5 0-1,10-7 0 2,9-5 0 0,16-2 0 0,8-3 0-2,11 1 0 2,4-1 0 2,0 3 0-2,6 2 0-3,-14-1 0 4,-10 5 0-2,-16 4 0 2,-14 6 0-4,-10 1 0 5,-10 2 0-5,2 0 0 3,-5-12 0-2,0-5 0 2,0-4 0 1,-21-13 0-2,-19 2 0-1,-12 4 0 2,-12 4 0 0,3 7 0 0,-6 5 0-2,17 7 0 2,10 1 0 0,19 4 0 0,2 0 0-2,12 0 0 2,4 0 0 1,1 0 0-2,2 0 0-1,0 0 0 2,0 4 0 0,0 30 0 0,0 13 0-2,0 12 0 2,0 8 0 1,0 4 0-2,2-1 0 2,5-2 0-4,2-4 0 3,-6-8 0 0,1-13 0-2,-4-22 0 2,3-14 0 0,0-7 0 0,7 0 0-2,1-32 0 2,18-28 0 0,-5-26 0 0,3-15 0-2,14-15 0 2,4-6 0 0,-5 4 0 0,-5 19 0-2,-9 31 0 2,-11 35 0 1,-7 19 0-2,0 14 0-1,-8 0 0 2,0 0 0 0,0 0 0 0,0 14 0-2,-24 28 0 2,-21 15 0 0,-18 10 0 0,-7 9 0-2,-5 0 0 2,11-7 0 0,3-12 0 0,16-12 0-2,6-11 0 2,9-9 0 0,15-9 0 0,1 0 0-2,14-1 0 2,0-15-35 1,0 10-1161-2</inkml:trace>
    </iact:actionData>
  </iact:action>
  <iact:action type="add" startTime="12678">
    <iact:property name="dataType"/>
    <iact:actionData xml:id="d3">
      <inkml:trace xmlns:inkml="http://www.w3.org/2003/InkML" xml:id="stk3" contextRef="#ctx0" brushRef="#br0">1620 5836 822 0,'0'0'236'6,"0"0"-92"1,0 0 106 1,0 0-60 1,0 0-82-3,0 0 16 1,0 0 8 1,4 0-91 0,16 0-41-2,3 0 0 2,17 0 0 0,2 0 0 0,13-13 0-2,10-1 0 2,7-6 0 0,5-3 0 0,3-1 0-2,-12 7 0 4,-11 0 0-4,-17 5 0 2,-20 12 0-2,-7-3 0 2,-10 3 0 0,2 0 0 0,-5 0 0-2,0 0 0 2,0 0 0 0,-8-2 0 0,-29-6 0-2,-20-11 0 2,-15 1 0 0,4-10 0 0,-5-8 0-2,5 1 0 2,12-7 0 0,8 0 0 0,9 2 0-2,10 6 0 2,8 12 0 0,14 5 0 0,3 12 0-2,4 2 0 2,0 3 0 0,0 0 0 0,0 8 0-2,0 26 0 2,0 11 0 0,0 9 0 0,0 1 0-2,0 13 0 2,0 2 0 0,0 6 0 1,4 0 0-3,12-9 0 3,-4-10 0-2,-1-18 0 2,-4-19 0-3,-7-12 0 1,18-8 0 0,-2 0 0 1,11-37 0-2,10-18 0 2,6-22 0 1,-2-4 0-4,-1-3 0 3,1 11 0 0,-12 11 0 0,-3 12 0 0,-9 10 0-2,-1 9 0 2,-4 8 0 0,1 9 0 0,-6 6 0-2,-1 3 0 3,-6 5 0-2,-6 0 0 1,-42 3 0-2,-24 38 0 2,-14 16 0 0,-9 8 0 0,10 2 0-2,1-3 0 2,10-2 0 0,12-8 0 0,6-7 0-2,21-10 0 2,9-9 0 0,23-12 0 0,3-4 0-2,0-12 0 2,26 0-307 0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48:20.970"/>
    </inkml:context>
    <inkml:brush xml:id="br0">
      <inkml:brushProperty name="width" value="0.05292" units="cm"/>
      <inkml:brushProperty name="height" value="0.05292" units="cm"/>
    </inkml:brush>
  </inkml:definitions>
  <iact:action type="add" startTime="26595">
    <iact:property name="dataType"/>
    <iact:actionData xml:id="d0">
      <inkml:trace xmlns:inkml="http://www.w3.org/2003/InkML" xml:id="stk0" contextRef="#ctx0" brushRef="#br0">30774 14472 370 0,'7'-25'368'7,"-7"11"-254"1,0 0 52 0,0 1-18-2,-11-2 26 3,-26 2-52-2,-24 6-32 1,-7 7-12-2,-23 0 2 2,-22 15 4 0,-13 39-28 0,-34 30-10-2,-14 31-20 2,1 31-20 0,-6 28-4 0,18 22-2 0,9 24 0-1,32 14-4 2,23 13 6-2,33 2-2-1,36 13 6 2,28-1-4 0,51-2 36 1,69-9 32-4,70-21-67 4,52-34-3-2,45-49 0 2,40-45 0-4,13-69 0 4,-9-35 0-2,-30-95 0 1,-40-60 0-2,-36-74 0 3,-41-67 0-1,-48-73 0-1,-62-45 0 0,-74 0 0 1,-46 15 0-1,-118 43 0 1,-78 49 0-2,-66 66 0 2,-52 78 0 0,197 166 0 0,15 39-339-2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50:20.78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act:action type="add" startTime="11885">
    <iact:property name="dataType"/>
    <iact:actionData xml:id="d0">
      <inkml:trace xmlns:inkml="http://www.w3.org/2003/InkML" xml:id="stk0" contextRef="#ctx0" brushRef="#br0">29532 5379 730 0,'0'0'800'3,"0"0"-496"-3,0 0-91 0,0 0-213 1,0 0 0-1,0 0 0 0,56 8 0 0,11-8 0 1,27 0 0 49,9-17 0-49,19-5 0-1,-2-4 0 0,0 9 0 0,-18 6 0 0,-19 11 0 2,-27 0 0 79,-23 0 0-81,-28 0 0 0,-5 0 0 0,-10 0-1061 0</inkml:trace>
    </iact:actionData>
  </iact:action>
  <iact:action type="add" startTime="55025">
    <iact:property name="dataType"/>
    <iact:actionData xml:id="d1">
      <inkml:trace xmlns:inkml="http://www.w3.org/2003/InkML" xml:id="stk1" contextRef="#ctx0" brushRef="#br0">7484 13090 61 0,'0'0'963'2,"0"0"-573"-2,0 0-110 72,0 0-98-71,0 0-84 0,0 0-25-1,-8 0-73 0,-4 0 0 0,8 0 0 0,-12 8 0 0,-7 17 0 0,2 4 0 0,1 4 0 2,7-2 0 78,13-6 0-80,0-3 0 0,0-1 0 0,36-12 0 0,2-9 0 0,1 0 0 0,-1-6 0 0,-9-31 0 1,-2-4 0-1,-14-4 0 2,-13 4 0 39,0 8 0-41,0 10 0 0,-3 7 0 0,-21 4 0 0,-8 9 0 83,1 3 0-81,-5 0 0-2,-2 23 0 0,2 25 0 0,12 2 0 0,8-2 0 1,8-8 0-1,8-15 0 0,0-8 0 0,25-14 0 0,30-3 0 1,-10 0 0 59,7-24 0-60,-21-1 0 0,-10 10 0 0,-12-6 0 0,-9 4 0 0,0-6 0 0,0 5 0 0,-30 1 0 59,-1 4 0-59,-5 11 0 0,0 2 0 0,-3 0 0 0,1 29 0 0,10 18 0 0,5 3 0 0,10-4 0 47,10-10 0-46,3-13 0-1,6-15 0 0,35-8 0 0,17 0 0 0,5-6 0 5,-10-15 0 76,-17-3 0-80,-19 5 0-1,-14-2 0 1,-3 3 0-1,0-1 0 0,-9 4 0 0,-22 9 0 0,-9 6 0 0,-10 0 0 0,3 17 0 2,-1 17 0 2,12 7 0 42,13-1 0-46,13-3 0 0,10-13 0 0,0-6 0 0,17-9 0 1,35-9 0 77,15 0 0-78,1-4 0 1,-11-26 0-1,-14-4 0 0,-14 0 0 0,-20 6 0 0,-9-1 0 0,0 8 0 0,-23-5 0 0,-32 9 0 3,-5 6 0 58,-6 11 0-61,5 0 0 0,4 8 0 1,9 34 0-1,16 10 0 0,12-5 0 0,16-5 0 0,4-8 0 59,7-14 0-59,51-9 0 0,14-11 0 0,13 0 0 0,-6 0 0 0,-19-22 0 0,-23 1 0 0,-16 8 0 44,-11 1 0-43,-10 1 0-1,0-3 0 0,-12-12 0 1,-30 1 0-1,-7 4 0 79,1 2 0-78,-1 14 0-1,14 5 0 0,5 0 0 0,6 37 0 0,8 14 0 1,16-3 0-1,0-6 0 0,0-12 0 0,41-16 0 0,14-11 0 47,3-3 0-46,2-8 0-1,-10-29 0 0,-16-3 0 0,-14 5 0 0,-17-5 0 79,-3 4 0-78,0-1 0-1,-23 9 0 0,-14 8 0 0,-10 12 0 0,-6 8 0 0,-3 0 0 0,5 22 0 0,9 20 0 0,10 7 0 0,12-2 0 5,16-5 0 47,4-9 0-51,8-12 0-1,41-13 0 0,20-8 0 0,10 0 0 0,-2-29 0 5,-13-9 0 0,-23 1 0 60,-20 10 0-64,-11 7 0-1,-10 0 0 0,-2 6 0 0,-49-3 0 0,-6 7 0 0,-2 10 0 0,11 0 0 57,15 0 0-56,14 0 0-1,14 4 0 0,5 4 0 1,0 7 0-1,21-1 0 0,22 0 0 0,17-8 0 0,1-1 0 81,-35-5 0-80,-6 0-1019-1</inkml:trace>
    </iact:actionData>
  </iact:action>
  <iact:action type="add" startTime="56811">
    <iact:property name="dataType"/>
    <iact:actionData xml:id="d2">
      <inkml:trace xmlns:inkml="http://www.w3.org/2003/InkML" xml:id="stk2" contextRef="#ctx0" brushRef="#br0">7838 14121 1146 0,'0'0'376'1,"0"0"-180"-1,0 0-56 0,0 0-32 1,88-211-36-1,-38 104-63 0,0-21-9 0,14-30 0 0,12-19 0 0,2-6 0 0,-3-5 0 0,-9 16 0 2,-10 26 0 51,-12 28 0-53,-4 31 0 0,-8 23 0 0,-4 16 0 0,-11 11 0 0,-7 6 0 0,-1 9 0 5,-5 9 0 80,-4 1 0-84,0 8 0 0,0 4 0-1,0 0 0 0,-7 12 0 0,-29 24 0 0,-8 9 0 0,-5 4 0 0,4-7 0 0,1-2 0 0,1-4 0 3,2 3 0 60,-4 5 0-62,14 2 0-1,-1 6 0 0,0 3 0 0,3-5 0 0,4-5 0 0,2-13 0 1,10-14 0 58,10-11 0-59,3-7 0 0,0 0 0 0,0 0 0 0,26-32 0 0,12-10 0 0,5-12 0 0,17-6 0 47,9-11 0-46,2-2 0-1,8 0 0 0,-10 9 0 0,-18 12 0 0,-2 10 0 0,-18 11 0 96,-11 11 0-96,-4 3 0 0,-12 12 0 0,-4 2 0 0,0 3 0 0,0 0 0 0,0 0 0 1,0 35 0-1,-20 14 0 0,-8 13 0 0,-4 7 0 0,12-5 0 1,-4-2 0 49,3-6 0-49,2-2 0-1,2-9 0 0,10-7 0 0,-2-12 0 0,5-9 0 1,4-12 0 87,0-5 0-86,0 3 0-2,0-3 0 0,0 0 0 0,0 0 0 0,0 0 0 0,0 0 0 0,0 0 0 0,0 0 0 0,0 3 0 0,0-3 0 2,0 0 0 61,0 2 0-63,0-2 0 1,0 0 0-1,0 0 0 0,0 0 0 0,0 0 0 0,0 8 0 0,0 13 0 60,0 4 0-59,0 3 0-1,0-5 0 0,4-7 0 0,2-10 0 0,-3-2 0 1,-3-4 0-1,4 0 0 0,-4 0 0 45,0 0 0-44,0 0 0-1,0 0 0 0,0 0 0 0,0 0 0 1,0 0 0 83,0 0 0-84,0 0 0 0,0 0 0 0,0 0 0 0,0 0 0 0,0 0 0 1,0 0 0-1,0 0 0 0,0 0 0 0,0 0 0 0,0-10 0 2,0-1 0 41,0 0 0-43,0-6-91 0,0 6-273 0,0-1-288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13:11.14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98">
    <iact:property name="dataType"/>
    <iact:actionData xml:id="d0">
      <inkml:trace xmlns:inkml="http://www.w3.org/2003/InkML" xml:id="stk0" contextRef="#ctx0" brushRef="#br0">946 15254 1258 0,'0'0'320'1,"0"0"-188"-1,0 0 52 0,182-31-92 0,-83 20-31 0,37-8-61 0,25 6 0 4,32 2 0 40,18 0 0-44,17 6 0 0,7 1 0 0,5 4 0 0,-9 0 0 0,-11 23 0 44,-20-2 0-43,-30-8 0-1,-30-13 0 0,-43 0 0 0,-40 0 0 0,-47-22 0 33,-13 7 0-33,-49 7-333 0</inkml:trace>
    </iact:actionData>
  </iact:action>
  <iact:action type="add" startTime="2375">
    <iact:property name="dataType"/>
    <iact:actionData xml:id="d1">
      <inkml:trace xmlns:inkml="http://www.w3.org/2003/InkML" xml:id="stk1" contextRef="#ctx0" brushRef="#br0">18028 15294 1014 0,'0'0'492'2,"245"-28"-278"-2,-97 8-18 1,33 4-74 1,29 1-113 63,18 3-9-65,5 12 0 1,-12 0 0-1,-23 0 0 0,-30 0 0 0,-7 0 0 0,-22 0 0 1,-17 0 0 51,-14 0 0-51,-33-10 0-1,-33 3 0 0,-23-1 0 0,-19 2 0 0,-3-1 0 0,-78 0 0 0,-40 2 0 34,-51 1 0-33,-37 4 0-1,-39 0 0 1,-18 0 0 1,0 0 0 31,23 12 0-32,25 20 0 0,37-2-33-1,41-3-179 0,42-6-14 34,52-11 74-34,29-7 142 0,17-3 10 0,61 0 32 3,41 0 116 31,52-7-12-33,30-8-4-1,15 12-32 0,17 3-24 3,-15 0-67 29,-20 18-9-32,-30 12 0 0,-15 6 0 0,-22-4 0 33,-29-4 0-32,-12-9 0-1,-39-11 0 0,-21-4 0 3,-13-4 0 55,-84 0 0-57,-56 0 0-1,-55 0 0 0,-13 0 0 0,-4 0 0 0,31 0 0 1,40 0 0 51,53 23 0-51,31 4 0-1,41-1 0 0,16-1 0 0,80-2 0 0,45-1 0 1,44 0 0-1,20 6 0 31,-12 1 0-30,-21-4 0-1,-34-6 0 0,-37-10 0 4,-27-9 0 30,-18 0 0-34,-39 0 0 0,-1-26 0 1,-58 4 0 1,-58 8 0 29,36 14-19-31,-5 0-727 0</inkml:trace>
    </iact:actionData>
  </iact:action>
  <iact:action type="add" startTime="4898">
    <iact:property name="dataType"/>
    <iact:actionData xml:id="d2">
      <inkml:trace xmlns:inkml="http://www.w3.org/2003/InkML" xml:id="stk2" contextRef="#ctx0" brushRef="#br1">32210 7146 1052 0,'0'0'242'5,"0"0"-224"32,-204 0-16-37,119 0 30 0,-11 0-12 0,5 0 2 2,-9-5 48 35,-11-2 52-36,1 7-40-1,-7 0 24 0,-14 0-22 0,1 25-2 7,-11 4-42 24,-8-4 0-31,-8-7-7 0,-8-9-33 0,-3-5 0 59,-10-4 0-59,-19 0 0 0,-24 0 0 0,-9 0 0 0,-12 0 0 1,-15 4 0-1,3 10 0 0,5 5 0 51,9 9 0-51,6 1 0 0,9 1 0 0,1-2 0 0,-7-8 0 1,-3-9 0-1,-13-3 0 33,-2 1 0-32,-5 3 0-1,3-4 0 0,-4 0 0 2,12-6 0 31,5-2 0-32,-7 0 0-1,-16 0 0 0,-4-24 0 3,-28-6 0 31,7-2 0-33,-6-5 0-1,10 5 0 0,14 5 0 3,15 7 0 31,8 15 0-34,-16 5 0 0,-2 0 0 0,-5 0 0 3,-9 17 0 28,-1 5 0-30,13 0 0-1,-5 1 0 0,22-1 0 34,15 7 0-33,8 2 0-1,-15 3 0 0,-1-10 0 2,-8 2 0 55,-18-12 0-56,3-3 0-1,-1-11 0 0,4 0 0 0,13-3 0 0,10-30 0 1,1-6 0 51,0-1 0-51,5 7 0-1,-2 5 0 0,13 11 0 0,17 13 0 0,27 4 0 0,19 0 0 0,38 18 0 31,20 9 0-30,19-1 0-1,24-3 0 0,16-6 0 35,23-9 0-34,15-8 0-1,3 0 0 0,0 0 0 1,0 0 0 32,3-17 0-33,13 3 0 0,-12 1 0 0,5 13 0 2,-9 0 0 31,0 0 0-33,0 0 0 0,0 0 0 0,0 0 0 34,-11-4 0-33,1-2 0-1,2-1 0 0,5 7 0 0,3 0 0 35,-5 0 0-35,2 17 0 0,2 21 0 0,1 21 0 3,-9 17 0 54,9 11 0-56,-3 23 0-1,2 16 0 0,1 9 0 0,0 8 0 0,0 3 0 0,0 9 0 58,0 16 0-57,0 17 0-1,0 19 0 0,0 13 0 0,0 4 0 0,0-6 0 1,0-16 0-1,0-15 0 2,0-20 0 30,0-11 0-31,0-22 0-1,0-8 0 0,0-16 0 3,13-15 0 29,-1-21 0-32,4-27 0 0,-12-23 0 0,9-17 0 34,-6-1 0-33,6-2 0-1,-10 1 0 0,0 5 0 2,7 11 0 29,-7 7 0-31,1 0 0 1,9-2 0-1,14-11 0 4,13-9 0 30,21-6 0-34,23 0 0 0,16 0 0 1,10-13 0 2,-2 5 0 32,8 4 0-35,1 4 0 0,8 0 0 0,15 0 0 2,14 9 0 57,14 14 0-59,9 1 0 0,7 1 0 0,19 4 0 0,16 4 0 0,14 1 0 0,12 3 0 52,0 8 0-52,12-4 0 0,-7 2 0 1,6-4 0-1,-6-10 0 0,1-16 0 0,-6-13 0 4,9 0 0 29,9-5 0-32,3-22 0-1,5-3 0 0,-6 11 0 0,8 2 0 35,-11 6 0-34,-8 6 0-1,4 1 0 1,0 4 0 0,0-2 0 32,21 2 0-33,3 0 0 0,-4 0 0 0,3 0 0 4,-8 0 0 28,-5 0 0-31,-14 0 0-1,-1 0 0 0,-5-4 0 5,6-15 0 28,-6-13 0-33,5-1 0 0,-8-3 0 0,-7 6 0 33,0 13 0-32,-14 4 0-1,-3 6 0 0,2 0 0 0,-4 4 0 59,1 3 0-59,13 0 0 0,-5-2 0 0,-3-3 0 0,-6-1 0 0,-3 2 0 0,-15 3 0 51,-4-5 0-51,-16 6 0 1,-10 0 0-1,-14-3 0 0,-3 0 0 0,-14-2 0 0,1-7 0 2,-1-5 0 32,-2 0 0-34,-7 0 0 1,2 4 0-1,-13 8 0 2,-12 2 0 32,-14 3 0-33,-28 0 0-1,-12 0 0 0,-15 0 0 2,-11 0 0 33,-8 0 0-35,11 0 0 0,-1 0 0 0,13 0 0 3,7 0 0 29,6 0 0-31,-5 3 0-1,-8-2 0 0,-12 3 0 35,-5-1 0-33,-12-1 0-2,7 5 0 0,-2-6 0 0,5 6 0 33,15-5 0-33,15 3 0 0,0-5 0 0,4 0 0 2,-6 0 0 57,-12 3 0-58,1 4 0-1,-5 0 0 0,8 2 0 0,-1 0 0 0,5-1 0 0,-15-4 0 0,-7-2 0 50,-11-2 0-49,-3 0 0-1,-10 0 0 0,0 0 0 0,5 0 0 0,2-26 0 2,-5-28 0 30,-1-18 0-32,0-24 0 0,-2-21 0 0,8-43 0 5,-6-42 0 31,-3-40 0-36,4-35 0 0,-4-6 0 0,0 13 0 2,0 31 0 31,0 37 0-33,0 39 0 1,-4 31 0-1,1 20 0 3,-7 13 0 31,7 3 0-34,0-5 0 0,-1-10 0 0,-9-14 0 4,6-1 0 29,-9 4 0-32,-8 10 0-1,7 14 0 0,-3 20 0 3,1 18 0 30,4 18 0-33,-1 17 0 1,5 8 0-1,-8-2 0 3,-1-4 0 57,2-8 0-59,2-6 0-1,6-7 0 0,-3-11 0 0,9 0 0 0,4-2 0 0,0 13 0 53,0 13 0-52,0 11 0-1,0 17 0 0,0 3 0 0,0 0 0 0,-3 0 0 0,-13 31 0 0,12-5 0 33,4 8-827-32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50:20.782"/>
    </inkml:context>
    <inkml:brush xml:id="br0">
      <inkml:brushProperty name="width" value="0.05292" units="cm"/>
      <inkml:brushProperty name="height" value="0.05292" units="cm"/>
    </inkml:brush>
  </inkml:definitions>
  <iact:action type="add" startTime="15296">
    <iact:property name="dataType"/>
    <iact:actionData xml:id="d0">
      <inkml:trace xmlns:inkml="http://www.w3.org/2003/InkML" xml:id="stk0" contextRef="#ctx0" brushRef="#br0">21680 12533 510 0,'0'0'1170'4,"0"0"-886"-4,0 0-201 0,0 0-83 1,0 0 0-1,0 0 0 0,0 0 0 2,68 15 0 47,-29-15 0-49,1 0 0 1,4 0 0-1,12 0 0 0,1 0 0 0,8 0 0 1,12 0 0 41,0 0 0-42,6 0 0 0,-4-3 0 0,-9-2 0 0,2 5 0 3,-8-7 0 6,-12 5 0 41,-4-4 0-49,-7 4 0-1,-1-1 0 0,-4-1 0 0,4 4 0 0,-16 0 0 1,-1 0 0 61,1 0 0-61,-7 0 0-1,-1 0 0 1,4 0 0-1,-7 0 0 0,2 0 0 0,1 0 0 0,1 0 0 62,3 0 0-61,-4 0 0-1,-11 0 0 0,6 0 0 0,-11 0 0 0,0 0 0 0,0 0 0 0,0 0 0 0,0 0 0 45,0 0 0-44,0 0 0-1,0 0 0 0,0 0 0 0,0 0 0 0,0 0 0 46,0 0 0-46,0 0 0 0,0 0 0 0,0 0 0 0,0 0 0 0,0 0 0 46,0 0 0-45,0 0 0-1,0 0 0 0,0-2 0 0,0-12 0 0,0-6 0 2,0-11 0 44,-11-3 0-45,6 4 0-1,-5 2 0 0,4-1 0 0,2 1 0 1,4-3 0 3,-3-2 0 59,3-1 0-63,-1-3 0 0,1-2 0 0,0 0 0 0,0-4 0 0,0 1 0 0,0-2 0 0,0-5 0 59,0 2 0-59,0-7 0 1,0-1 0-1,0 1 0 0,0 4 0 0,0-1 0 0,0 8 0 0,0 7 0 46,0 6 0-45,0 6 0-1,0 8 0 0,0-4 0 0,0-1 0 0,0-6 0 3,0-6 0 44,1-4 0-47,2-5 0 1,-3-2 0-1,4 4 0 0,-1 3 0 0,0 3 0 53,3 6 0-52,-6 0 0-1,0 0 0 0,0-2 0 0,0-4 0 0,0-3 0 0,0 0 0 3,0 1 0 46,0-2 0-48,0 3 0 0,0 1 0-1,0 4 0 0,0 4 0 0,0 5 0 3,0 4 0 64,0 7 0-67,0 2 0 1,0-1 0-1,0 6 0 0,4-4 0 0,-1-6 0 0,-1-6 0 0,1-6 0 62,8-4 0-61,-9 4 0-1,-2 3 0 0,0 5 0 0,0 4 0 1,0 13 0-1,0 0 0 0,0 0 0 0,0 7 0 0,0 40 0 46,0 18 0-44,0-28 0-2,0-3-1765 0</inkml:trace>
    </iact:actionData>
  </iact:action>
  <iact:action type="add" startTime="17104">
    <iact:property name="dataType"/>
    <iact:actionData xml:id="d1">
      <inkml:trace xmlns:inkml="http://www.w3.org/2003/InkML" xml:id="stk1" contextRef="#ctx0" brushRef="#br0">22009 13312 272 0,'0'0'266'3,"0"0"-94"-3,0 0 14 3,0 0-30 1,0 0 14 63,0 0 44-67,0 0-8 0,4 0-10 0,-4 0-30 1,9 0-123-1,-9 0-43 0,0 0 0 0,0 0 0 64,0 0 0-63,0 0 0-1,-21 0 0 0,-15 0 0 0,-15 16 0 0,8 13 0 0,-1 8 0 0,8 5 0 0,9-1 0 45,6 2 0-45,5-4 0 0,9-7 0 0,7-10 0 0,0-12 0 0,7-7 0 4,40-3 0 44,9-3 0-48,1-36 0 0,-8-19 0 0,0-15 0 0,-9-21 0 0,-10-12 0 5,-8-9 0 40,-6 8 0-44,-8 17 0-1,-3 28 0 0,-5 29 0 1,0 27 0-1,0 6 0 49,0 28 0-48,0 36 0-1,0 18 0 0,-5 14 0 1,-8 7 0-1,8 1 0 0,-1-8 0 64,6-9 0-63,0-16 0-1,0-16 0 0,0-11 0 0,0-14 0 1,8-13 0-1,13-6 0 0,2-11 0 60,0 0-31-59,-13 0-529-1,-4-11-828 0</inkml:trace>
    </iact:actionData>
  </iact:action>
  <iact:action type="add" startTime="17694">
    <iact:property name="dataType"/>
    <iact:actionData xml:id="d2">
      <inkml:trace xmlns:inkml="http://www.w3.org/2003/InkML" xml:id="stk2" contextRef="#ctx0" brushRef="#br0">22394 13258 106 0,'0'0'1230'8,"0"0"-942"46,0 0-72-53,0 0-138-1,0 0-8 0,0 0-11 0,97 167-59 0,-60-115 0 0,-10 2 0 53,8-6 0-53,-8-9 0 0,4-2 0 0,5-7 0 0,-13-8 0 0,-2-7 0 0,-14-7 0 64,6-8 0-64,-13 0-333 0,0 0-903 1</inkml:trace>
    </iact:actionData>
  </iact:action>
  <iact:action type="add" startTime="17956">
    <iact:property name="dataType"/>
    <iact:actionData xml:id="d3">
      <inkml:trace xmlns:inkml="http://www.w3.org/2003/InkML" xml:id="stk3" contextRef="#ctx0" brushRef="#br0">22704 13408 1156 0,'0'0'424'1,"0"0"-168"-1,0 0-72 0,-227 180-157 5,165-128-27 54,12-12 0-54,11-13 0-5,7-6 0 0,21-15 0 0,11-6 0 0,0 0-3 1,0-4-653-1</inkml:trace>
    </iact:actionData>
  </iact:action>
  <iact:action type="add" startTime="18626">
    <iact:property name="dataType"/>
    <iact:actionData xml:id="d4">
      <inkml:trace xmlns:inkml="http://www.w3.org/2003/InkML" xml:id="stk4" contextRef="#ctx0" brushRef="#br0">23555 11461 652 0,'0'0'506'2,"0"0"-222"-2,0 0-158 0,0 0-104 0,0 0 64 0,0 0 16 1,-43 25-34 2,5-4-26 44,-2 8-26-46,-3 3-12 0,10 0 0-1,9 2-2 0,0 1 4 0,8-8 4 1,15-5 0 45,1-7-10-46,0-15-2 0,17 0-38 0,24 0 20 0,-1-23 20 1,3-8 10 46,-6-14-2-47,-9-8-6 0,1-22-2 0,-9-13 0 0,-7-11-2 1,0-8-4 3,0 6-8 42,-8 20 14-45,-5 25 2-1,0 30 0 0,0 24 2 1,0 2 24-1,0 0 14 4,0 20-32 59,0 22-6-63,0 12 10 0,0 12-4 0,0 11 0 0,0 7 12 1,0 2 1-1,0 2-23 0,0-5 0 63,0 0 0-63,4-11 0 0,-1-12-23 0,5-21-61 1,3-17-86-1,3-12-64 0,-7-10-288 0,6 0-370 0</inkml:trace>
    </iact:actionData>
  </iact:action>
  <iact:action type="add" startTime="19246">
    <iact:property name="dataType"/>
    <iact:actionData xml:id="d5">
      <inkml:trace xmlns:inkml="http://www.w3.org/2003/InkML" xml:id="stk5" contextRef="#ctx0" brushRef="#br0">23889 11392 230 0,'0'0'982'2,"0"0"-694"-2,0 0-102 0,0 0-82 0,0 0-60 0,0 178-28 65,0-145 2-65,4-4 12 0,16-9-10 0,19-13-18 0,-1-7 0 0,6 0 10 0,-8-25 2 1,-9-22-4-1,7-19-4 44,-15-13-2-44,-2 1 0 0,-7 5 2 0,-6 14 0 0,8 20 14 1,-12 22 8 5,0 14-13 3,0 3-15 36,0 0 0-44,0 3 0-1,0 22 0 0,-3 6 0 0,-6 6 0 0,9 3 0 4,0 9 0 41,0 8 0-45,0 4 0 0,0 1 0 0,0-12 0 0,0-9-133 2,0-16-99 43,-1-25-156-44,1 0-354-1</inkml:trace>
    </iact:actionData>
  </iact:action>
  <iact:action type="add" startTime="20665">
    <iact:property name="dataType"/>
    <iact:actionData xml:id="d6">
      <inkml:trace xmlns:inkml="http://www.w3.org/2003/InkML" xml:id="stk6" contextRef="#ctx0" brushRef="#br0">21433 10460 858 0,'0'0'338'2,"0"0"-242"-1,0 0-26-1,0 0-38 1,0 0-24 54,0 0 0-54,0 0 14-1,-175 151 42 0,150-103 56 0,14-1 4 0,-2-4-30 0,13-9-52 4,0-9-16 44,0-8-26-48,37-14-28 0,15-3 18 0,-1 0 10 0,3-37 22 0,-11-13-16 46,-7-24 2-45,-11-24-6-1,-9-23 0 0,-12-14-2 0,-4 6 0 0,0 27-4 3,0 38-10 43,0 33-2-45,0 25 8-1,0 6 8 0,0 30 0 0,0 39 36 0,0 25-24 47,0 15 2-47,0 9-6 0,0-10-4 0,0-9-2 0,0-18 0 0,0-19-2 1,12-13 0 65,-5-21-36-66,0-18-112 0,4-10-294 0,-8-5-532 0</inkml:trace>
    </iact:actionData>
  </iact:action>
  <iact:action type="add" startTime="21115">
    <iact:property name="dataType"/>
    <iact:actionData xml:id="d7">
      <inkml:trace xmlns:inkml="http://www.w3.org/2003/InkML" xml:id="stk7" contextRef="#ctx0" brushRef="#br0">21787 10455 106 0,'0'0'1148'60,"0"0"-896"-58,0 0-76-2,0 0-68 0,0 0-84 0,0 0-18 0,78 150-2 0,-56-133-4 0,5-14-12 2,7-3-10 54,-10-3 22-55,10-36 16-1,-13-14-16 0,-6-7-46 0,-5 4-52 0,3 3 6 0,-10 20 52 3,-3 15 40 60,0 15 6-63,0 3 60 1,0 9 56-1,0 36-32 0,0 12-78 0,0 12-6 0,0 5-6 0,0-4-2 64,0-6-8-64,15-10 6 0,-2-18-18 0,13-13-78 0,-22-23-174 0,3 0-570 0</inkml:trace>
    </iact:actionData>
  </iact:action>
  <iact:action type="add" startTime="21491">
    <iact:property name="dataType"/>
    <iact:actionData xml:id="d8">
      <inkml:trace xmlns:inkml="http://www.w3.org/2003/InkML" xml:id="stk8" contextRef="#ctx0" brushRef="#br0">22267 10858 838 0,'0'0'620'1,"0"0"-236"1,-195 46-179-1,84-33-205 55,-20 1 0-56,5 1 0 0,2 7 0 0,8 3 0 0,14-1 0 0,6-3 0 0,28 5 0 3,60-21-153 50,8 3-977-52</inkml:trace>
    </iact:actionData>
  </iact:action>
  <iact:action type="add" startTime="21803">
    <iact:property name="dataType"/>
    <iact:actionData xml:id="d9">
      <inkml:trace xmlns:inkml="http://www.w3.org/2003/InkML" xml:id="stk9" contextRef="#ctx0" brushRef="#br0">21449 11442 70 0,'0'0'976'1,"0"0"-728"4,0 0 20 50,0 0-118-55,0 0-52 0,-167 69-32 0,134-38-28 0,13 2 8 1,13-5 16-1,7-2-37 4,0-6-25 50,0-7 0-54,2-6 0 0,26-7 0 0,10 0 0 1,-2-13-35-1,-3-31 29 0,-5-15-4 47,-9-18-14-47,-2-16-8 1,-10-8-42-1,2 0-8 1,-2 20 44-1,-7 30 14 1,0 27 14 48,0 24 10-49,0 0 20 1,0 17 72-1,0 24-66 0,0 7-16 0,0 2-8 3,0 4 2 66,0 0 0-69,0 5 6 0,3 0 20 1,12-9 0-1,3-8 10 0,3-8 12 0,-10-14-37 0,5-5-15 0,0-10 0 60,-9-5-51-60,-7 0-141 0,9 0-462 0</inkml:trace>
    </iact:actionData>
  </iact:action>
  <iact:action type="add" startTime="22331">
    <iact:property name="dataType"/>
    <iact:actionData xml:id="d10">
      <inkml:trace xmlns:inkml="http://www.w3.org/2003/InkML" xml:id="stk10" contextRef="#ctx0" brushRef="#br0">21707 11232 968 0,'0'0'376'3,"0"0"-112"-3,0 0-120 1,0 0-32 52,0 0-2-52,0 0-37-1,136 176-73 0,-111-142 0 0,-2-5 0 0,8-9 0 0,-17-4 0 4,2-4 0 60,0-4 0-64,-9-8 0 0,2 0-209 0,-9 0-535 0</inkml:trace>
    </iact:actionData>
  </iact:action>
  <iact:action type="add" startTime="22539">
    <iact:property name="dataType"/>
    <iact:actionData xml:id="d11">
      <inkml:trace xmlns:inkml="http://www.w3.org/2003/InkML" xml:id="stk11" contextRef="#ctx0" brushRef="#br0">21988 11311 1002 0,'0'0'436'4,"0"0"-162"47,0 0-100-51,0 0-100 0,-136 178-28 0,98-134-16 1,8-4-19-1,-6-1-11 4,13-9 0-1,1-3 0 54,6-8 0-56,3-6-29-1,13-4-91 0,0-9-230 0,0 0-530 0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50:20.78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390">
    <iact:property name="dataType"/>
    <iact:actionData xml:id="d0">
      <inkml:trace xmlns:inkml="http://www.w3.org/2003/InkML" xml:id="stk0" contextRef="#ctx0" brushRef="#br0">19902 16217 1346 0,'0'0'258'5,"0"0"-72"2,0 0-6 1,0 0-103 0,0 0-77-1,179 44 0 0,-131-25 0 2,8-2 0-2,17-1 0-1,-2 1 0 2,10 3 0 2,14-1 0-4,0 6 0 0,8 1 0 2,1 8 0 0,6 5 0 0,-3 10 0-1,-5 1 0 2,-2-3 0-1,4-5 0 0,-4-11 0-2,3-6 0 2,7 1 0-1,-2-7 0 1,9 10 0-1,-10 3 0 0,1-5 0 2,-14 7 0-2,-4-3 0 0,-11-4 0 0,-2 2 0 2,6-10 0-2,1 2 0 0,10-8 0 1,-5 6 0-1,6 5 0 2,-8 4 0-4,-6 6 0 4,-4-2 0-1,3 5 0 0,-15-4 0-3,3-4 0 3,-3-1 0 0,2 0 0 1,6-2 0-3,-2-4 0 2,3 0 0 0,8-5 0 0,-1 1 0-2,9-1 0 1,-9 2 0 1,5 3 0 0,-8 1 0-1,-2 5 0 1,-4-2 0 0,1-2 0 0,-7 6 0-3,-5-5 0 4,0-6 0-2,-9-3 0 2,9 1 0-4,-1-2 0 4,-13-1 0-2,14-4 0 2,-1 5 0-3,1-1 0 1,11 4 0 2,-7-3 0-2,11 10 0 0,0 0 0 0,-5 4 0 2,2-4 0-1,-8-5 0-1,-8 3 0 0,-5-7 0 0,-7-1 0 2,-15-5 0-4,2 2 0 4,-4-7 0-2,1 9 0 2,-5-4 0-3,-3-3 0 0,-1 6 0 2,-4-9 0 0,-12 0 0-1,3-4 0 0,-1 0 0 2,-6 0 0-2,0 0 0-1,0 2 0 2,0-2 0 0,0 0 0 0,0 0 0-2,0 0 0 2,0 0 0 0,0 0 0 0,0 0 0-2,-14 0 0 2,-25-29 0 0,-15-9 0 0,-10-11 0-2,-4-4 0 2,-12-3 0 0,4 0 0 0,9 2 0-1,10 12 0 0,14 9 0 2,12 16 0-2,15 3 0-1,6 14 0 2,9 0 0 0,1 0 0 0,-9 0 0-2,9 0 0 2,0 0 0 0,0 0 0 0,0 0 0-2,0 0 0 2,0 0 0 0,0 0 0 0,0 0 0-2,0 0 0 2,36 22 0 0,21 12 0 0,1 8 0-1,11 3 0 0,1 0 0 2,-9-1 0-2,-5-7 0-1,-12 0 0 2,-3 0 0 0,-11-1 0 0,3-4 0-2,-15-11 0 2,-8-9 0 0,-4-7 0 0,-6-2 0-2,0-3 0 2,0 0 0 0,0 9 0 0,-13 6 0-2,-24 9 0 2,-13 9 0 0,-7-2 0 0,-1 3 0-1,-1-6 0 0,5 1 0 2,8-7 0-2,1 1 0-1,1-10 0 2,-1-6 0 0,44-7 0 0,1 0-1189-2</inkml:trace>
    </iact:actionData>
  </iact:action>
  <iact:action type="add" startTime="11956">
    <iact:property name="dataType"/>
    <iact:actionData xml:id="d1">
      <inkml:trace xmlns:inkml="http://www.w3.org/2003/InkML" xml:id="stk1" contextRef="#ctx0" brushRef="#br0">22390 17929 23 0,'0'0'95'6,"0"0"209"2,0 0-26 0,0 0-44-1,0 0 42 0,0 0 38 1,0 0-28 0,74-8-74-1,-71 8-187 0,-3 0-25 1,0 0 0 6,0 0 0-13,0 0 0 10,-3 0 0-7,-31 0 0 4,-6 8 0 0,-1 14 0-2,-5 13 0 3,-5 0 0-2,12 2 0-1,11 0 0 3,8-9 0 0,4-2 0-3,16-4 0 0,0 3 0 2,13-2 0 0,31-5 0 0,2-5 0-2,8-13 0 2,-11 0 0 0,-5-43 0 0,-10-13 0-2,-10-17 0 2,-2-17 0 0,-11-11 0 0,-5-10 0-1,0 12 0 0,0 11 0 2,0 26 0-2,0 29 0-1,0 19 0 2,0 14 0 0,0 0 0 0,0 0 0-2,0 0 0 2,0 0 0 0,0 19 0 0,0 13 0-2,0 13 0 2,0 13 0 0,0 15 0 0,0 13 0-2,0 8 0 2,13 2 0 0,-3-4 0 0,3-8 0-1,3-13 0 0,-12-20 0 2,9-18 0-1,-1-28 0-3,-3-5-11 3,-5-7-747 0</inkml:trace>
    </iact:actionData>
  </iact:action>
  <iact:action type="add" startTime="12601">
    <iact:property name="dataType"/>
    <iact:actionData xml:id="d2">
      <inkml:trace xmlns:inkml="http://www.w3.org/2003/InkML" xml:id="stk2" contextRef="#ctx0" brushRef="#br0">22728 17784 808 0,'0'0'292'7,"0"0"-12"-1,0 0 20 2,0 0-32 0,0 0-169 0,0 0-99-1,43 66 0 0,-26-21 0 1,7 7 0 0,9 1 0-1,-3 5 0 0,11 3 0 2,-5 3 0-2,5-10 0-1,-9-7 0 2,-5-17 0 0,-9-13 0 0,2-12 0-2,-1-5 0 2,-8 0 0 0,2-33 0 0,-13 7-437-2,0 1-817 2</inkml:trace>
    </iact:actionData>
  </iact:action>
  <iact:action type="add" startTime="12864">
    <iact:property name="dataType"/>
    <iact:actionData xml:id="d3">
      <inkml:trace xmlns:inkml="http://www.w3.org/2003/InkML" xml:id="stk3" contextRef="#ctx0" brushRef="#br0">23126 17921 288 0,'0'0'1062'6,"0"0"-780"2,0 0 8-2,0 0-165 2,-214 129-125 0,154-77 0 0,12 3 0-1,2-7 0 0,19-6 0 2,0-8 0-1,11-6 0-3,12-3 0 3,4-25-219 0,0 0-953 0</inkml:trace>
    </iact:actionData>
  </iact:action>
  <iact:action type="add" startTime="14335">
    <iact:property name="dataType"/>
    <iact:actionData xml:id="d4">
      <inkml:trace xmlns:inkml="http://www.w3.org/2003/InkML" xml:id="stk4" contextRef="#ctx0" brushRef="#br0">28445 17696 786 0,'0'0'384'8,"0"0"-42"-1,0 0-62 1,0 0-108-2,69-144-89 4,-51 104-83-4,2 3 0 2,3-12 0-2,6-4 0 2,3-12 0 0,4-17 0 0,8-10 0-2,8-6 0 3,-12 7 0-1,1 16 0-1,0 16 0-1,-14 11 0 2,5 3 0 0,-2 0 0 0,1-9 0-1,8-3 0 2,-1-12 0-1,5-7 0 0,-2-9 0-2,-1 4 0 2,-1 9 0 0,-2 10 0 3,-13 13 0-10,0 10 0 7,0-3 0 0,8 0 0 0,6-5 0-1,4-4 0 0,-2-9 0 2,1 4 0-2,-8 3 0-1,-5 5 0 2,-2 6 0 0,3 6 0 0,-7 5 0-2,-12 3 0 2,10 2 0 0,0-4 0 0,7-4 0-2,2-13 0 2,1-8 0 0,-2-9 0 0,11-4 0-2,-10 2 0 2,7-2 0 0,-1 3 0-2,-8 6 0 2,1 5 0 0,-5 7 0 1,-3 3 0-2,6-5 0-1,5-4 0 2,-1-8 0 0,9-11 0 0,-1 0 0-2,6 4 0 2,-8 8 0 0,1-1 0 0,5-1 0-2,-7-2 0 2,-4 2 0 0,2 8 0 0,-3-2 0-2,7-2 0 2,-5 1 0 0,-5-2 0 0,-2 6 0-2,-5 8 0 2,0 5 0 1,-11 18 0-2,-2 13 0-1,-7 9 0 2,0 0 0 0,0 0 0 0,0 0 0-2,0 0 0 2,0 0 0 0,0 0 0 0,-7 0 0-2,-25 7 0 2,-8 12 0 0,-5 3 0 0,-8 3 0-2,3 7 0 2,-1-4 0 0,8-4 0 0,3-1 0-2,11-3 0 2,0-1 0 1,11-2 0-2,9-9 0-1,9-4 0 2,0-4 0 0,0 0 0-2,0 0 0 2,14 0 0 0,28 0 0 0,3-17 0-1,12-3 0 0,-9-4 0 1,-5 0 0 0,-7 4 0 0,-2-1 0-2,-14 7 0 2,0-1 0 0,-10 7 0-2,1 1 0 2,-8 7 0 1,-3 0 0-2,0 0 0 1,0 0 0-2,0 0 0 2,4 21 0 0,5 27 0-2,1 19 0 2,-6 7 0 0,5-2 0 0,-6-9 0 0,-2-13 0-2,-1-8 0 2,0-8 0 0,0-4 0-2,0-30 0 2,0 7-537 0</inkml:trace>
    </iact:actionData>
  </iact:action>
  <iact:action type="add" startTime="15701">
    <iact:property name="dataType"/>
    <iact:actionData xml:id="d5">
      <inkml:trace xmlns:inkml="http://www.w3.org/2003/InkML" xml:id="stk5" contextRef="#ctx0" brushRef="#br0">30335 16074 508 0,'0'0'726'7,"0"0"-398"-1,0 0-80 2,0 0-108 0,0 0-60-2,0 0-63 4,0 0-17-4,-36 0 0 2,-8 7 0-2,1 6 0 2,2 6 0 0,0 3 0 0,2 8 0 0,19-3 0-2,-3 1 0 2,10-4 0 0,11-5 0 0,2-1 0-2,0-1 0 2,9 2 0 0,20-6 0 0,-2-11 0-2,8-2 0 2,3-4 0 0,3-44 0 0,-2-28 0-2,1-23 0 2,1-13 0 1,-11-6 0-4,-1 3 0 3,-6 14 0 1,-8 19 0-2,-12 23 0 1,-3 20 0-2,0 14 0 2,0 15 0 0,0 8 0 0,0 2 0-2,0 0 0 2,0 2 0 0,0 35 0 0,0 22 0-2,-16 11 0 2,12 10 0 0,-8-2 0 0,8 1 0-2,-1-1 0 2,-3-1 0 0,-3-2 0-2,11-7 0 2,-1-13 0 0,-8-11 0 1,9-12 0-4,0-17 0 3,0-9 0 0,0-6-353 0,0 0-221-2,0 0-478 2</inkml:trace>
    </iact:actionData>
  </iact:action>
  <iact:action type="add" startTime="16324">
    <iact:property name="dataType"/>
    <iact:actionData xml:id="d6">
      <inkml:trace xmlns:inkml="http://www.w3.org/2003/InkML" xml:id="stk6" contextRef="#ctx0" brushRef="#br0">30583 16105 744 0,'0'0'572'6,"0"0"-322"0,0 0-76 2,0 0-112 0,0 0 22 0,0 0 32-2,0 0-71 2,10 0-45 0,-10 0 0 0,3 0 0-2,-2 0 0 2,14 0 0 0,-14 0 0 0,15 0 0-2,-2 8 0 2,0 5 0 0,1-4 0 0,-10 8 0-2,-1 6 0 2,-4 6 0 0,0 4 0 0,0 1 0-2,0 0 0 2,0-7 0 0,-9-1 0 0,-9-3 0 0,3 3 0 0,-4-2 0 0,3 5 0 0,5 4 0-3,-10 1 0 5,13 0 0-4,1-3 0 4,7-9 0-6,0 0 0 4,0-5 0 0,15-3 0 1,13-3 0-4,8-8 0 2,0-3 0 1,2 0 0 0,4-14 0-2,-1-30 0 2,2-17 0 0,-1-8 0 0,-3-7 0-2,-11 6 0 2,-2 16 0 0,-20 15 0 0,-5 16 0-2,-1 12 0 2,0 8 0 0,0 3 0 0,0 0 0-2,0 0 0 2,0 0 0 0,0 0 0 0,0 0 0-1,0 3 0 0,0 28 0 1,-1 11 0 0,-15 12 0 0,-3 10 0-2,-1 5 0 2,2 0 0 0,0 5 0-2,2 1 0 2,-3 7 0 0,1 6 0 1,-2 1 0-4,0-2 0 4,-3 6 0-2,-2-12 0 1,0-11 0-2,1-14 0 2,0-19 0 0,6-14 0 0,0-13 0-1,2-10 0 0,-8 0 0 2,-15-13 0-2,-5-48 0-1,24 16 0 2,-9-12-335 0</inkml:trace>
    </iact:actionData>
  </iact:action>
  <iact:action type="add" startTime="18031">
    <iact:property name="dataType"/>
    <iact:actionData xml:id="d7">
      <inkml:trace xmlns:inkml="http://www.w3.org/2003/InkML" xml:id="stk7" contextRef="#ctx0" brushRef="#br0">31242 12981 1352 0,'0'0'342'7,"0"0"-180"0,0 0-54 0,0 0-64 1,0 0-5 0,0 0-39-2,0 0 0 4,0 13 0-4,0-13 0 4,0 0 0-3,0-27 0-2,-10-10 0 3,-6-17 0 0,12-10 0-1,-9-13 0 0,10-9 0 1,3-5 0 0,0 4 0-1,0 6 0 2,0 3 0-2,0 7 0 2,0 7 0-2,0 5 0-1,0 0 0 2,0-1 0 0,0-9 0-2,0-8 0 3,0-6 0-1,0-3 0-1,0 9 0 0,0 6 0 0,3 9 0 1,1 8 0 0,-4 7 0-2,9 8 0 2,-9 1 0 0,0 3 0 0,0-1 0-2,0-1 0 3,0-3 0-1,0-2 0 0,0 3 0-3,0 2 0 4,0 7 0-2,0 10 0 2,0 6 0-5,0 5 0 4,0 6 0 0,0 3 0 0,0 0 0 1,0 0 0-4,0 0 0 3,0 0 0 0,0 0 0-1,0 0 0 0,0 0 0 1,0 0 0 0,0 0 0-2,-10 14 0 3,-9 18 0-2,-4 4 0 1,-2 3 0-2,5 6 0 2,-1-5 0 0,2-7 0 0,6-8 0-2,9-8 0 2,1-10 0 0,3-7 0 0,0 0 0-2,0 0 0 2,0 0 0 0,0 0 0 0,0 0 0-2,0-24 0 2,19-9 0 0,1-4 0 0,1-2 0-2,-1-1 0 3,-10 7 0-2,3 5 0 1,-6 11 0-2,2 6 0 2,-8 5 0 0,2 6 0 1,-3 0 0-4,5 0 0 3,-2 0 0 0,7 0 0 0,-3 0 0-2,13 6 0 2,9 24 0 0,-1 15 0 0,7 6 0-2,-11 3 0 2,-1-9 0 0,1-6 0 0,-7-11 0-2,-4-6 0 3,3-7 0-2,-12-11 0 1,-1-4 0-2,0 0 0 2,-3 0 0 0,0 0 0 0,0 0 0-2,0 0 0 2,2 0 0 0,-2 0-1321 0</inkml:trace>
    </iact:actionData>
  </iact:action>
  <iact:action type="add" startTime="19381">
    <iact:property name="dataType"/>
    <iact:actionData xml:id="d8">
      <inkml:trace xmlns:inkml="http://www.w3.org/2003/InkML" xml:id="stk8" contextRef="#ctx0" brushRef="#br0">32015 11828 484 0,'0'0'656'7,"0"0"-338"-1,0 0-60 2,0 0-80 0,0 0-74 1,0 0-55-4,0 0-49 4,11 0 0-2,-38 0 0 1,-11 0 0-2,-2 0 0 2,-3 21 0 2,6-1 0-4,3 7 0 0,8 1 0 2,9 3 0 0,7-1 0 0,4-1 0-2,6-1 0 2,0-2 0 0,0-1 0 0,0-9 0-2,10-2 0 2,13-9 0 0,11-5 0 0,-11 0 0-2,13-10 0 2,-8-32 0 0,5-22 0 0,-5-18 0 0,3-14 0-2,-10-11 0 2,-10 4 0 0,-2 3 0 0,-2 13 0-1,-4 14 0 1,-3 18 0 0,0 7 0-2,0 14 0 3,0 8 0-1,2 6 0 0,-2 10 0-4,0-5 0 4,8 7 0 0,-8 6 0 0,0 2 0-2,0 0 0 2,0 0 0 0,0 4 0 0,0 31 0-2,0 10 0 2,0 7 0 0,0 14 0 0,3 4 0-2,2 11 0 2,8 18 0 0,-10 10 0 0,4 1 0-2,-4-7 0 3,4-11 0-2,-4-21 0 1,-3-9 0-2,4-13 0 2,8-12 0 0,-8-16 0 0,16-14 0-2,-4-7 0 2,5 0 0 0,9-23 0 0,1-23 0-2,-26 16-183 2,-5 1-793 0</inkml:trace>
    </iact:actionData>
  </iact:action>
  <iact:action type="add" startTime="20117">
    <iact:property name="dataType"/>
    <iact:actionData xml:id="d9">
      <inkml:trace xmlns:inkml="http://www.w3.org/2003/InkML" xml:id="stk9" contextRef="#ctx0" brushRef="#br0">32692 11274 86 0,'0'0'958'6,"0"0"-712"1,0 0 32 1,0 0-142-1,0 0-80 0,0 0 2 1,0 0 26 0,37-22 22-2,-37 19-67 2,0 3-39 0,0 0 0 0,0-3 0-2,0-1 0 2,0-6 0 0,-4-1 0 0,-13 0 0-2,-2 2 0 2,-2 1 0 0,4 5 0 0,3 1 0-2,-2-1 0 2,-5 3 0 0,10 0 0 0,2 0 0-2,-7 0 0 2,9 0 0 0,-2 0 0 0,2 16 0-2,5 18 0 2,2 10 0 0,0 8 0 0,0 5 0-2,0 0 0 2,0 5 0 2,0 1 0-3,0-1 0-1,0-1 0 2,9 1 0 0,0 5 0 0,-2-5 0-2,-4 0 0 3,7-9 0-1,-7-5 0 0,-3-12 0-2,2-1 0 2,5-10 0-1,-4-6 0 0,2-6 0-1,-5-6 0 2,0-1 0 0,0-4 0 0,0 2 0-2,0-4 0 2,0 0 0 0,0 0-1083 0</inkml:trace>
    </iact:actionData>
  </iact:action>
  <iact:action type="add" startTime="20633">
    <iact:property name="dataType"/>
    <iact:actionData xml:id="d10">
      <inkml:trace xmlns:inkml="http://www.w3.org/2003/InkML" xml:id="stk10" contextRef="#ctx0" brushRef="#br0">32721 11750 1022 0,'0'0'724'8,"0"0"-516"-1,0 0-115 1,0 0-93-2,0 0 0 3,0 0 0-2,-83-17 0-1,34 17 0 2,-3-2 0 0,-5 2 0 1,1 0 0-4,12 0 0 4,3 0 0-2,18 0 0 1,7 0 0-2,15 0 0 2,1 0 0 0,0 0 0 0,0 0 0-2,0 0 0 2,0 0 0 0,0 0 0 0,0 0 0-2,0 0-873 2</inkml:trace>
    </iact:actionData>
  </iact:action>
  <iact:action type="add" startTime="25509">
    <iact:property name="dataType"/>
    <iact:actionData xml:id="d11">
      <inkml:trace xmlns:inkml="http://www.w3.org/2003/InkML" xml:id="stk11" contextRef="#ctx0" brushRef="#br0">19947 15217 806 0,'0'0'552'7,"0"0"-302"1,9 0 20 0,-5 0-101-1,10 0-169 0,-1 0 0 1,4 0 0 0,8 6 0-2,6 0 0 2,-6 2 0 0,14 4 0 0,-3-2 0-2,12 5 0 2,9-2 0 0,2-1 0 0,2 0 0-2,13-7 0 2,-7 0 0 2,10 4 0-2,-9-4 0-3,7 3 0 3,-4 1 0 1,-1 2 0-1,11-1 0-2,3 3 0 2,6-2 0 0,-3 1 0 0,7-1 0-3,-7-1 0 4,6 4 0-1,-12 3 0 0,-4 6 0 1,-8 3 0-4,-8-8 0 3,0 3 0-1,-1-2 0-1,3-2 0 4,11 3 0-3,-11-1 0 0,-3-1 0 0,1-4 0 0,-4-1 0 1,-11 2 0 1,11 4 0-3,-1 3 0 2,2 4 0 1,6-1 0-3,-3 6 0 2,-2-8 0-1,2 3 0 1,-4-9 0-1,-11-4 0 0,8 2 0 0,-8-5 0 2,11 4 0-2,1 3 0 0,5 0 0 1,1 4 0 0,0 3 0 1,1 4 0-2,-1 1 0-1,-6-2 0 2,-7-10 0 0,1 4 0-1,4-8 0-1,5 0 0 4,-1 5 0-4,1-1 0 4,-8 5 0-5,4 4 0 4,-1-4 0-1,-1-3 0-3,-11-2 0 3,2-5 0 0,7-4 0-1,-11 1 0 0,14 1 0 1,8 5 0 0,0 5 0 0,15 2 0-3,5 0 0 4,9 4 0-1,4-7 0 0,-5 1 0 0,0-3 0-3,-8-5 0 5,-4-2 0-3,-2 5 0 0,-1-3 0-1,-7 3 0 4,1 0 0-3,4 2 0-2,-9 0 0 4,-3-4 0-2,0 4 0 1,-5 0 0-1,8-3 0 1,7 7 0 1,-8 1 0-2,12 9 0-1,5 2 0 2,0 4 0 0,2 3 0 0,-5-4 0-1,1-3 0 0,-9-4 0 3,-7-4 0-4,-5-2 0 1,1-2 0 0,-15-1 0 0,8 5 0 2,-9-5 0-3,-1 2 0 2,10 2 0 0,-10 1 0 0,2 2 0-2,4-1 0 3,-15-7 0-2,-13-7 0 2,-5 0 0-4,-3-11 0 1,-13 3 0 2,3-1 0 0,-1-1 0-2,1 1 0 2,8 2 0 1,-9 1 0-2,-2-2 0-1,0-2 0 2,0-2 0 0,0 0 0 0,0 0 0-2,0 0 0 2,0 0 0 0,-31 0 0 0,-28 0 0-2,-22-6 0 2,-9-17 0 0,-15 2 0 0,-9-2 0-2,-18-5 0 2,-16 0 0 0,-10-6 0 0,-9-11 0-1,-4 0 0 0,5-6 0 2,5-8 0 0,13 10 0-5,7 0 0 4,4 10 0 0,-7 8 0 0,-10 2 0-2,9 2 0 2,-11-6 0 0,12-1 0 0,-9-5 0-2,-4-1 0 2,5-2 0 0,-5 2 0 0,12-1 0-2,9-2 0 2,3 4 0 0,21-5 0 0,6 14 0-1,15 2 0 0,7 0 0 2,4 3 0-2,3 3 0-1,14-4 0 2,-4 0 0 0,3-4 0 0,3-4 0-2,-1 4 0 2,-2-2 0 0,3 4 0 0,1 6 0-2,0-4 0 2,2 3 0 0,2-1 0 0,6-3 0-2,-3 7 0 2,-1-1 0 0,0 7 0 0,-12 0 0-1,-5 6 0 0,-13-1 0 2,-9 3 0-2,-1-8 0-1,4-2 0 2,-4-8 0 1,11 2 0-2,15 3 0-1,3-1 0 2,4 3 0 0,6 3 0 0,-18 3 0 1,-7 0 0-4,-1 6 0 4,-3-1 0-2,-4 0 0-1,15 1 0 2,12-5 0 0,9 3 0 0,22-8 0-2,12 10 0 2,5-7 0 1,7-3 0-2,-2-6 0-1,6 5 0 2,-1-1 0 0,3 10 0 0,0 6 0-2,0 1 0 2,0 0 0 0,0 0 0 0,16 0 0-2,25 10 0 2,16 15 0 0,6 7 0 0,5-5 0-2,9 5 0 2,3-2 0 0,13 1 0 0,-2 0 0-2,26 0 0 2,20 3 0 1,27-1 0-2,17-2 0-1,0 3 0 2,-7 0 0 0,-31 0 0 0,-19-1 0-2,-11 11 0 2,-28-6 0 0,8-2 0 0,-6-8 0-2,13 1 0 2,1-10 0 1,20 2 0-1,-4-5 0-3,-1-2 0 3,-9 0 0 0,-1 0 0 0,-10-3 0-1,-2 3 0 0,-7 4 0 2,6-1 0-2,-6 5 0-1,-2 5 0 2,8-1 0 0,-9 2 0 0,0-6 0-2,-4-2 0 2,0 0 0 0,-4-3 0 0,6 1 0-2,10 6 0 2,-3 1 0 0,9 0 0 0,0 9 0-2,-14-3 0 2,-3 0 0 0,-4-6 0 0,2 7 0-1,-2-8 0 0,3 1 0 2,-9 1 0-2,0-3 0-1,-4 5 0 2,5-2 0 0,-7-2 0 0,2 2 0-2,10-1 0 2,-3 1 0 0,-5-5 0 0,-8 3 0-2,-4-7 0 2,-5 2 0 1,-12-6 0-1,-2 2 0-3,6-4 0 3,-1 6 0 2,17-3 0-1,0 9 0-4,14-4 0 4,-10 6 0 0,6 1 0-3,-12-4 0 3,-3 1 0-3,-15 2 0 1,-2-8 0 1,-10-4 0-1,1-3 0 0,-15-8 0 1,-1 0 0 0,6 1 0-4,-10 0 0 4,2 4 0 1,7-7 0-2,-11 5 0-1,6-3 0 2,3 1 0 0,-9 0 0 0,-2-3 0-2,-5 4 0 2,0-4 0 0,0 0 0 0,0 0 0-1,0 0 0 0,0 0 0 1,0 0 0 0,0 0 0-2,0 0 0 2,-9 0 0 0,-43 0 0 0,-19-10 0-2,-42-14 0 2,-16-3 0 0,-28-6 0 0,-4-6 0-2,-9-11 0 2,2-12 0 0,-9-8 0 0,14-12 0-1,-3 1 0 0,-6 2 0 2,-19 5 0-2,-27 16 0-1,137 49 0 2,-7 9 0 0</inkml:trace>
    </iact:actionData>
  </iact:action>
  <iact:action type="add" startTime="29021">
    <iact:property name="dataType"/>
    <iact:actionData xml:id="d12">
      <inkml:trace xmlns:inkml="http://www.w3.org/2003/InkML" xml:id="stk12" contextRef="#ctx0" brushRef="#br0">20495 15678 592 0,'0'0'314'8,"0"0"-46"-3,-166-22 24 3,102 16-76 0,0 0-64 1,-10 1-34-4,3-1-23 4,-9 3-95-2,-8 1 0 1,-3 2 0-2,-11 0 0 2,-11 0 0 1,-3 0 0-2,5 0 0-1,-7 0 0 2,-15 9 0 0,10 4 0 2,1 4 0-4,9-3 0 1,10-5 0 2,12-1 0-1,-4-8 0-2,16 0 0 1,-8 0 0 1,-3 0 0 0,6 0 0-2,-3 0 0 2,0 5 0 1,0 4 0-1,6-3 0-2,1 5 0 2,12-9 0-1,11 2 0 1,14-4 0-2,11 0 0 2,17 0 0 1,10 0 0-3,5 0 0 0,0-12-603 2</inkml:trace>
    </iact:actionData>
  </iact:action>
  <iact:action type="add" startTime="31219">
    <iact:property name="dataType"/>
    <iact:actionData xml:id="d13">
      <inkml:trace xmlns:inkml="http://www.w3.org/2003/InkML" xml:id="stk13" contextRef="#ctx0" brushRef="#br1">16253 15118 856 0,'0'0'488'5,"0"0"-216"3,0 0-118 1,0 0-22-2,0 0-28-1,0 0-63 2,-44 66-41 1,11-35 0 0,10 3 0-4,-2 4 0 2,5 3 0 1,4-4 0-2,13 7 0 2,3-11 0 0,0-1 0 0,0-10 0 0,23-12 0-2,18-6 0 2,-2-4 0 0,1 0 0-2,-1-29 0 2,-14-18 0 0,-9-12 0 0,-15-12 0-2,-1-16 0 2,0-16 0 2,-1-19 0-2,-25-7 0-1,-12 6 0 0,2 22 0 0,-3 30 0 2,11 32 0-1,-2 25 0-3,11 14 0 3,-1 0 0-1,12 0 0 1,-5 0 0-2,9 0 0 2,4 0 0 0,0 0-187 0,0 0-267-2,0 0-636 2</inkml:trace>
    </iact:actionData>
  </iact:action>
  <iact:action type="add" startTime="31780">
    <iact:property name="dataType"/>
    <iact:actionData xml:id="d14">
      <inkml:trace xmlns:inkml="http://www.w3.org/2003/InkML" xml:id="stk14" contextRef="#ctx0" brushRef="#br1">16940 14442 1116 0,'0'0'508'8,"0"0"-346"-2,0 0-92 4,0 0-6-4,0 0-28 3,0 0-22-4,-82-71-4 3,58 71-8 0,-2 0 8 0,5 28 16-1,5 15 3 0,-1 2-29 2,13 2 0-4,-2-2 0 3,-3-2 0 0,8-1 0 0,1 8 0 0,0 9 0-2,0 8 0 2,0 7 0 2,10-2 0-3,-3-4 0-1,16-6 0 3,-7-6 0-2,0-5 0 0,2-3 0 0,-8-1 0 2,4 4 0-1,-6-3 0-1,3-8 0 0,-4-13 0 0,-7-13 0 1,0-11 0-1,0-3 0-1,2-3 0 2,-2-19-145 0,0-7-655 0</inkml:trace>
    </iact:actionData>
  </iact:action>
  <iact:action type="add" startTime="32180">
    <iact:property name="dataType"/>
    <iact:actionData xml:id="d15">
      <inkml:trace xmlns:inkml="http://www.w3.org/2003/InkML" xml:id="stk15" contextRef="#ctx0" brushRef="#br1">17105 14916 1212 0,'0'0'624'4,"0"0"-413"4,0 0-211 0,0 0 0-2,-200 43 0 3,106-17 0-2,1 2 0 1,9-6 0 0,16 0 0-2,8-2 0 2,23-10 0 0,10-3 0-2,14-5 0 2,0 5 0 0,9 6 0 0,4-7-91-2,0 5-1846 2</inkml:trace>
    </iact:actionData>
  </iact:action>
  <iact:action type="add" startTime="32598">
    <iact:property name="dataType"/>
    <iact:actionData xml:id="d16">
      <inkml:trace xmlns:inkml="http://www.w3.org/2003/InkML" xml:id="stk16" contextRef="#ctx0" brushRef="#br1">16940 15985 1042 0,'0'0'404'6,"0"0"-104"2,0 0-104 2,0 0-91-6,0 0-105 5,0 0 0-2,0 0 0 1,-9 0 0-2,-64-5 0 3,-11-5 0-2,-20 3 0 1,-16 3 0-1,-18 4 0 1,-1 0 0-1,14 0 0 1,8 26 0-2,21 1 0 4,28 5 0-2,11-5 0 0,17-10 0-2,21-5 0 2,15-12 0-1,4 0 0 1,0 0 0-3,0 0 0 4,3-12 0-2,14 5 0 1,-4 7-93 0</inkml:trace>
    </iact:actionData>
  </iact:action>
  <iact:action type="add" startTime="33041">
    <iact:property name="dataType"/>
    <iact:actionData xml:id="d17">
      <inkml:trace xmlns:inkml="http://www.w3.org/2003/InkML" xml:id="stk17" contextRef="#ctx0" brushRef="#br1">16469 16583 474 0,'0'0'566'5,"0"0"-204"4,0 0-86-1,0 0-114 0,-198 45-80-1,139-17-44 0,2 9-4 0,14 3 12 1,15 1-39 1,5 8-7-4,7-2 0 4,15-5 0-2,1-5 0 0,0-4 0 0,11-8 0 1,36-5 0 0,4-9 0-2,1-11 0 2,-4 0 0 0,-8-2 0 0,-4-43 0 0,1-14 0-1,-20-22 0 2,-7-18 0-1,-10-9 0-3,0-1 0 4,-4 5 0-1,-19 18 0 0,-11 21 0-1,11 22 0 0,-10 18 0 1,10 8 0 0,-5 9 0-2,8 8 0 0,17 0-225 2,3 0-1133 0</inkml:trace>
    </iact:actionData>
  </iact:action>
  <iact:action type="add" startTime="33573">
    <iact:property name="dataType"/>
    <iact:actionData xml:id="d18">
      <inkml:trace xmlns:inkml="http://www.w3.org/2003/InkML" xml:id="stk18" contextRef="#ctx0" brushRef="#br1">16667 16431 1206 0,'0'0'462'7,"0"0"-206"-1,0 0-133 2,51 143-123 2,-34-86 0-4,12 7 0 0,-1 7 0 2,11-1 0 1,2-1 0-2,-1-4 0-1,-1-12 0 2,2-4 0 0,-5-13 0 0,-11-19 0-2,-14-8 0 2,-2-9 0 0,-6 0 0 0,8-42 0-2,-11 8-159 2,0-6-969 0</inkml:trace>
    </iact:actionData>
  </iact:action>
  <iact:action type="add" startTime="33853">
    <iact:property name="dataType"/>
    <iact:actionData xml:id="d19">
      <inkml:trace xmlns:inkml="http://www.w3.org/2003/InkML" xml:id="stk19" contextRef="#ctx0" brushRef="#br1">17025 16448 934 0,'0'0'464'3,"0"0"-174"5,0 0-44 0,-151 148-133 0,92-66-113-1,-2 14 0 1,2 3 0-1,1-3 0 1,7-7 0-2,2-15 0 3,8-12 0-2,14-21 0 1,27-41 0-2,0 0-539 2</inkml:trace>
    </iact:actionData>
  </iact:action>
  <iact:action type="add" startTime="39235">
    <iact:property name="dataType"/>
    <iact:actionData xml:id="d20">
      <inkml:trace xmlns:inkml="http://www.w3.org/2003/InkML" xml:id="stk20" contextRef="#ctx0" brushRef="#br0">22788 16493 662 0,'0'0'640'7,"0"0"-344"1,0 0-104-1,208 64-60 0,-139-47-62 1,-1 9-15-2,12 0-55 3,13-4 0-2,-5 5 0 2,10-1 0-2,-1 2 0-1,6 2 0 2,1 0 0 0,12 4 0 0,-12-6 0-2,1 2 0 2,-4 4 0 1,-1 0 0-2,0 3 0-1,0 4 0 2,2 4 0 0,-10-2 0 0,4-4 0-2,-12-7 0 2,-3-5 0 0,6 3 0 0,0-6 0-2,-13 0 0 2,3-1 0 1,-5-1 0-2,-11-2 0-1,0-6 0 2,-12 0 0 0,5-2 0 0,-13-2 0-2,7 14 0 2,4-4 0 0,-9 1 0 0,-2 2 0-2,-8-6 0 2,-5-1 0 0,1-1 0 0,-6-5 0-2,-12-1 0 2,5-1 0 0,0-1 0 0,-1 0 0-2,-9 3 0 2,7-8 0 0,-6 1 0 0,-7-1 0-2,0-2 0 2,0 0 0 0,3 0 0 0,-3 0 0-2,0 0 0 2,0 0 0 0,0 0 0 0,0 0 0-2,0 0 0 3,0 0 0-2,0 0 0 1,0 0 0-2,0 0 0 2,1 0 0 0,12-14 0-2,8-28 0 2,0-8 0 1,1-3 0-1,-2 5 0-1,7-1 0-1,1 5 0 2,-7-1 0 0,2 3 0 0,-6 6 0-2,-9 10 0 2,2 14 0 0,-10 7 0 0,0 5 0-2,3 0 0 2,-3 0 0 0,0 0 0-2,0 0 0 2,0 0 0 0,0 0 0 0,0 0 0 0,0 0 0-2,0 0 0 2,0 0 0 1,0 0 0-2,-24 15 0-1,-6 13 0 2,-6 2 0 1,5 1 0-4,-9 11 0 3,4-3 0 0,-2 6 0 0,-1-3 0 0,8-5 0-2,2-5 0 2,9-12 0 0,0-8 0-2,15-7 0 2,-8 5 0 0,6-5 0 0,4-1 0-1,-10 1 0 0,9 1 0 1,-2-4 0 0,-4 4 0-2,3-4 0 2,-6 2 0 0,5-1 0 0,-11-3 0 0,-14 0 0-2,3 0 0 2,-17 0 0 0,-3-9 0-1,-8-10 0 0,-5-7 0 1,-6 3 0 0,1 1 0-2,-5-7 0 2,2 4 0 0,-7 3 0 0,-2-6 0-2,3-1 0 2,-10-3 0 0,-13 4 0 1,-10-1 0-4,3 4 0 3,-6 2 0 0,11 1 0 0,5-4 0 0,7-1 0-2,-4-13 0 2,10 3 0 0,1-4 0 0,9 1 0-2,8 3 0 3,8 9 0-1,3 4 0-3,23 0 0 3,-4 3 0 0,2 0 0 0,7 1 0-2,-10 4 0 2,14-1 0 0,-13 3 0 1,11 3 0-4,-7-3 0 3,8 5 0 0,4 1 0 0,-4 3 0-2,7-2 0 2,-6 4 0 0,4-2 0 0,1 3 0-1,3-5 0 0,7 4 0 2,7 3 0-2,1-1 0-1,0 1 0 2,-3 0 0 0,-6-4 0 0,6 4 0 0,2 0 0-2,-6 0 0 3,-2-5 0-1,2 2 0-3,4-1 0 3,1 3 0 0,-6-3 0 0,8 4 0 0,0 0 0-2,0 0 0 2,-5 0 0 0,5 12 0 0,0-2 0-2,0 0-1229 3</inkml:trace>
    </iact:actionData>
  </iact:action>
  <iact:action type="add" startTime="41695">
    <iact:property name="dataType"/>
    <iact:actionData xml:id="d21">
      <inkml:trace xmlns:inkml="http://www.w3.org/2003/InkML" xml:id="stk21" contextRef="#ctx0" brushRef="#br0">27524 17226 252 0,'0'0'374'7,"0"0"-76"-1,0 0 10 2,0 0-34 0,64-165-74 1,-41 109-34-3,6-6-58 1,-4-8-41 1,-2-4-67 1,13-1 0-3,2-5 0 1,-8 2 0 2,4-3 0-2,5-6 0-1,-9-6 0 2,4-3 0 0,6-8 0 0,-1 6 0 0,2-1 0-2,-1 4 0 2,-3 13 0 0,-1 12 0-2,-9 11 0 2,1 9 0 0,1 8 0 0,-9-1 0-2,5-2 0 2,-2-4 0 0,6-8 0 0,-4 0 0-1,-5-2 0 0,6 0 0 2,3 5 0-2,-9 4 0-1,4-1 0 2,-3 1 0 0,14-9 0 0,-10 0 0-2,11-1 0 2,-4 6 0 1,1-3 0-2,6 0 0-1,-11 8 0 2,4-5 0 0,-10 7 0 0,-2 0 0-2,3 2 0 2,-3 1 0 0,6-7 0 0,3-13 0-1,-7-1 0 0,-2-2 0 2,7 2 0-2,-10 12 0-1,3 3 0 2,-1 4 0 0,-2 9 0 0,7-5 0-2,9-11 0 2,-5-12 0 0,8-10 0 1,0-19 0-4,-8 2 0 3,8-3 0 0,-12 16 0 0,0 17 0-2,9 16 0 2,3 10 0 0,5 0 0 0,1-1 0-1,6-12 0 0,2-20 0 2,1-16 0-2,-2-6 0-1,-8-5 0 2,-12 15 0 0,1 10 0 0,-6 14 0-2,0 15 0 2,-1 3 0 0,4 1 0 0,-4-6 0-2,-3-4 0 2,0-8 0 0,1-8 0 0,-5-5 0-2,-5 7 0 2,5 5 0 0,0 15 0 0,7 8 0 0,-5-3 0-2,8 1 0 3,4-7 0-2,-4-7 0-1,-1-3 0 2,-5-4 0 0,3 4 0 0,6 11 0 0,-8 8 0-2,-1 12 0 2,-3 5 0 1,-2 4 0-2,1-4 0-1,0 0 0 2,1-10 0 0,-7-11 0-2,3-8 0 2,0 4 0 0,-10 6 0 1,2 19 0-3,-5 12 0 1,0 5 0 4,0 0 0-6,0 8 0 3,-21 36 0-2,-15 21 0 2,-4 16 0 0,-1 13 0-2,0 7 0 2,-5 15 0 0,-6 15 0 0,-6 15 0-1,-2 17 0 0,-5 12 0 1,-2 5 0 0,-5-4 0-2,4-13 0 2,-9-14 0 0,0-20 0 0,11-1 0-1,-7-2 0 0,8 5 0 2,5 2 0-2,4 2 0-1,8-4 0 2,-1 0 0 0,-2-3 0 0,8-7 0-2,-14-8 0 2,3-10 0 1,7-10 0-2,-7-6 0-1,7 1 0 2,-5 1 0 0,10 9 0 0,-1-4 0-2,-9 1 0 2,7-5 0 0,1-4 0 0,-8 2 0-1,11-9 0 0,10 5 0 2,-9-5 0-2,4-8 0-1,0-17 0 3,3 1 0-2,2-12 0 1,-2-2 0-2,5 7 0 2,-4 2 0 0,8 2 0 0,1-5 0 0,2-8 0-2,1 10 0 2,-3 1 0 0,2 8 0-2,-8 2 0 2,5-4 0 0,1 1 0 0,-11 8 0-1,7 4 0 0,-5-8 0 2,10-4 0-2,6-17 0-1,3-6 0 2,-1 3 0 0,-2 10 0 0,6-12 0-2,-4 5 0 2,7-12 0 0,-3-15 0 0,4 8 0-2,-4-8 0 2,7 2 0 0,-4-7 0 0,7 4 0-2,-4-7 0 2,-5 2 0 0,9-5 0 0,0-2 0-1,0 0 0 0,0 0 0 2,0 0 0-2,0 0 0 1,0 0 0-2,0 0 0 2,0 0 0 0,0 0 0-2,0 0 0 2,0-14 0 0,0-15 0 0,0-18 0-2,12-17 0 2,15-29 0 0,14-29 0 0,15-26 0-2,17-26 0 2,-5-6 0 0,9 8 0 0,2 20 0-1,-11 26 0 0,2 17 0 2,-9 15 0-2,3 5 0-1,-8-2 0 2,7 0 0 0,-3-23 0 0,4-12 0-2,1-5 0 2,4-2 0 0,-9 12 0 0,-9 13 0-2,1 11 0 2,-11 7 0 0,0 6 0 0,-1 5 0-2,-4 1 0 2,8-3 0 0,4-5 0 0,1-3 0-1,2 3 0 0,-5 14 0 2,-11 8 0-2,-3 10 0-1,-5 9 0 2,-6 6 0 0,-1 2 0 0,-1 4 0-2,8-10 0 2,-1-10 0 1,8-15 0-2,1-11 0-1,1-5 0 2,0 2 0 0,-8 13 0 0,-8 15 0-2,-4 18 0 2,-3 5 0 0,7 4 0 0,-8-3 0-1,7-6 0 0,11-14 0 2,0-23 0-2,11-23 0-1,8-16 0 2,-2-4 0 0,-4 13 0 0,4 18 0-2,-16 21 0 3,-7 12 0-2,5 8 0 1,-5-3 0-2,2-12 0 2,5-15 0 0,-4-13 0 0,5-3 0-2,-11 12 0 2,-3 21 0 0,-9 26 0 0,4 18 0-1,-7 7 0 0,-2 2 0 2,6 4 0-2,6 0 0-1,-13 0 0 2,5 18-255 0</inkml:trace>
    </iact:actionData>
  </iact:action>
  <iact:action type="add" startTime="44493">
    <iact:property name="dataType"/>
    <iact:actionData xml:id="d22">
      <inkml:trace xmlns:inkml="http://www.w3.org/2003/InkML" xml:id="stk22" contextRef="#ctx0" brushRef="#br0">29890 12394 572 0,'0'0'374'6,"0"0"-244"1,0 0 72 1,0 0-88 1,0 0 10-3,3 184-10 1,-3-113 32 1,0 7 4 0,0 7-54-2,1 7-71 3,6 5-25-2,-1 14 0 1,-3 10 0-2,0 9 0 2,4 2 0 0,6-6 0 0,-6-17 0 0,4-21 0-2,-4-24 0 3,-4-24 0-2,3-23 0-1,-6-12 0 2,0-5 0 0,0 0 0 0,0 0 0-2,0 0 0 2,0-3 0 0,0-16-43 0,0-3-229-2,0 4-170 2,0 4-110 0</inkml:trace>
    </iact:actionData>
  </iact:action>
  <iact:action type="add" startTime="44874">
    <iact:property name="dataType"/>
    <iact:actionData xml:id="d23">
      <inkml:trace xmlns:inkml="http://www.w3.org/2003/InkML" xml:id="stk23" contextRef="#ctx0" brushRef="#br0">29930 13685 782 0,'0'0'340'8,"0"0"0"-2,0 0-78 2,0 0-110 1,0 0-70-2,0 0 4-1,-61 66-83 2,22-22-3 1,-10 14 0-2,-3 13 0-1,-8 16 0 2,-9 16 0 0,-2-1 0 0,0 0 0-2,1-6 0 2,-1-6 0 0,12-6 0 1,8-3 0-4,2 3 0 3,5 6 0 0,1 0 0 0,2 0 0-2,3-10 0 2,-1-11 0 0,12-12 0 0,-9-7 0-2,2-1 0 2,4-2 0 1,-1-5 0-2,4 0 0-1,-2-5 0 2,3-5 0 0,1 2 0 0,2 1 0-2,-10-2 0 2,5 1 0 0,-5 0 0 0,5 3 0-2,-4 0 0 2,8 1 0 0,-8-4 0 0,7-3 0-2,2-5 0 2,4-4 0 0,2-3 0 0,4-6 0-1,1 2 0 0,0-3 0 1,5-1 0 0,-3 0 0-2,4-3 0 2,2 1 0 0,0-3 0 0,-5 3 0-2,4-4 0 2,3-2 0 0,2 2 0 0,0-5 0-2,0 0 0 2,0 0 0 0,0 0 0 0,0 0 0-2,0 0 0 2,0 0 0 0,0 0 0 0,0 0 0-2,0 0 0 2,7-30 0 1,26-19 0-2,11-18 0-1,12-14 0 2,4-10 0 0,-2-3 0 0,5 0 0-2,-2 1 0 2,3 3 0 0,8-2 0 0,-8-4 0-2,13-10 0 2,-9-12 0 0,8 0 0 0,-18 2 0-2,1 12 0 2,-5 11 0 0,-4 12 0 0,-2 3 0-1,7 2 0 0,2-3 0 2,1-8 0-2,1-3 0-1,5-6 0 2,-6-1 0 0,1-6 0 0,-2 9 0-2,-9 6 0 2,-9 15 0 0,-3 17 0 0,-14 19 0-2,-12 14 0 2,2 6 0 0,-11 9 0 0,-1 2 0-2,0 6 0 2,0 0 0 0,0 0-225 0</inkml:trace>
    </iact:actionData>
  </iact:action>
  <iact:action type="add" startTime="46847">
    <iact:property name="dataType"/>
    <iact:actionData xml:id="d24">
      <inkml:trace xmlns:inkml="http://www.w3.org/2003/InkML" xml:id="stk24" contextRef="#ctx0" brushRef="#br0">29255 13880 634 0,'0'0'346'7,"0"0"-70"1,0 0 18-2,0 0-98 2,0 0-48 1,0 0-24-2,0 0-95-1,159-40-29 2,-93 40 0 0,23 0 0 0,1 0 0-2,25 30 0 2,4 4 0 0,8 9 0-2,14 2 0 2,12 11 0 2,8 14 0-4,0 7 0 2,-3 10 0-2,-7 0 0 2,-5 3 0 0,-18-3 0-1,-3 2 0 0,-9-1 0 1,-22-9 0 1,-12-7 0-2,-21-10 0-1,-10-12 0 2,-15-10 0 0,-2-6 0-2,-7-11 0 2,-11-3 0 0,0-9 0 0,-12-3 0 0,1-2 0-2,-2-1 0 2,-3-2 0 0,0-1 0 0,0 1 0 1,0-3 0-3,0 0 0 1,-8 0 0 1,4 0 0-2,-12 0-659 2</inkml:trace>
    </iact:actionData>
  </iact:action>
  <iact:action type="add" startTime="49633">
    <iact:property name="dataType"/>
    <iact:actionData xml:id="d25">
      <inkml:trace xmlns:inkml="http://www.w3.org/2003/InkML" xml:id="stk25" contextRef="#ctx0" brushRef="#br2">32597 14593 946 0,'0'0'422'8,"0"0"-278"-3,0 0-46 3,0 0-38 0,0 0 2 0,0 0-30-2,0 0-6 2,-146 96-18 0,103-36-4 0,2 6 18-2,13 3-4 2,-1-8 6 0,18-4 14 0,-1-16 28-2,12-13-24 2,0-12-7 0,12-7-35 0,26-9 0 0,5 0 0-2,1-2 0 2,-4-32 0 0,-7-23 0-2,-9-15 0 2,-8-32 0 0,-12-23 0 2,3-8 0-4,-4-11 0 1,3 0 0 1,-6 11 0 1,4 13 0-4,-4 33 0 4,0 32 0-2,0 30 0 1,0 19 0-2,0 8 0 1,0 0 0 1,0 0 0 0,0 0-137-1,0 11-701 0</inkml:trace>
    </iact:actionData>
  </iact:action>
  <iact:action type="add" startTime="51051">
    <iact:property name="dataType"/>
    <iact:actionData xml:id="d26">
      <inkml:trace xmlns:inkml="http://www.w3.org/2003/InkML" xml:id="stk26" contextRef="#ctx0" brushRef="#br2">33160 13897 922 0,'0'0'196'6,"0"0"48"1,0 0-120 2,0 0-78-1,0 0-8-3,0 0 8 3,-161-99 2 0,135 99 28 0,3 22-10-1,11 4-6 0,-4 1 14 1,12 2-44 0,-9-7-2-2,7 5-16 2,-4-6-2 0,3 8-2 0,4 2 2-2,3 7-1 2,0 6-9 0,0 1 0 0,0 4 0-2,0 5 0 4,0 5 0-3,0 6 0 1,0 4 0-2,0 2 0 3,3 2 0-2,14-3 0 1,-10-3 0-1,5-7 0 1,-11-16 0 0,-1-12 0-1,0-15 0-1,0-9 0 1,0-8 0 1,0 0 0 0,0 0 0-2,8-30-17 2,-6 6-261 0,1-1-348 0</inkml:trace>
    </iact:actionData>
  </iact:action>
  <iact:action type="add" startTime="51557">
    <iact:property name="dataType"/>
    <iact:actionData xml:id="d27">
      <inkml:trace xmlns:inkml="http://www.w3.org/2003/InkML" xml:id="stk27" contextRef="#ctx0" brushRef="#br2">33127 14329 1452 0,'0'0'306'3,"0"0"-138"3,0 0-47 2,-205-3-121 0,141 6 0 0,4 6 0-2,10 1 0 2,23 3 0 0,-2-3 0 0,17 2 0-2,12-7 0 2,0-2-237 1</inkml:trace>
    </iact:actionData>
  </iact:action>
  <iact:action type="add" startTime="51935">
    <iact:property name="dataType"/>
    <iact:actionData xml:id="d28">
      <inkml:trace xmlns:inkml="http://www.w3.org/2003/InkML" xml:id="stk28" contextRef="#ctx0" brushRef="#br2">33167 15409 486 0,'0'0'968'7,"0"0"-772"1,0 0-28-2,0 0-32 2,0 0-88 0,0 0-3 1,-235-29-45-4,128 24 0 4,3 5 0-2,7 0 0 1,10 0 0-1,1 28 0 0,15 3 0 1,7-1 0 0,6-3 0-2,2-3 0 2,53-21-55 0,0 2-1177 0</inkml:trace>
    </iact:actionData>
  </iact:action>
  <iact:action type="add" startTime="52347">
    <iact:property name="dataType"/>
    <iact:actionData xml:id="d29">
      <inkml:trace xmlns:inkml="http://www.w3.org/2003/InkML" xml:id="stk29" contextRef="#ctx0" brushRef="#br2">32496 16156 616 0,'0'0'446'8,"0"0"-272"-1,0 0 30 1,0 0-98-2,0 0-40 2,0 0 6 0,25-30-22 0,-25 30-10-2,-5-4-2 2,-14 4 6 0,-1 0 22 0,-9 0 8-2,5 0-23 2,-4 20-51 0,-8 8 0 0,4 2 0-2,3 1 0 2,6 4 0 0,2-3 0 0,5 6 0-2,14-2 0 2,2-1 0 0,0-5 0 1,0-4 0-3,18-9 0 2,13-9 0 0,7-8 0 0,-2 0 0-2,4-20 0 3,-1-31 0-2,-11-16 0 5,-11-17 0-11,-1-20 0 7,-11-12 0 0,-5 1 0 0,0 8 0-1,0 18 0 0,-9 23 0 2,-23 19 0-2,5 17 0-1,-10 6 0 2,21 24 0 0,8 0-587 0</inkml:trace>
    </iact:actionData>
  </iact:action>
  <iact:action type="add" startTime="53765">
    <iact:property name="dataType"/>
    <iact:actionData xml:id="d30">
      <inkml:trace xmlns:inkml="http://www.w3.org/2003/InkML" xml:id="stk30" contextRef="#ctx0" brushRef="#br2">32779 15856 920 0,'0'0'364'7,"0"0"-118"1,0 0-108-2,0 0-92 2,0 0-18 0,0 0-6 0,0 0 2-2,82-3-2 2,-77 19 14 1,8 1 4-2,-13 5-22-1,0 10-18 2,0 0-4 0,0 8 4 0,0-3 10-2,-9 2 4 2,0-5-6 0,-4 0 10 0,3-3 6-2,10 9 10 2,0-10-6 0,0-2-17 1,0-8-11-3,0-6 0 2,12-5 0-1,20-9-5 1,5 0 1-2,5 0 4 2,-1 0 0 1,-11-30 4-2,-2-5 1-1,-9-19-5 2,-8-10 0 0,-2-4 0 0,-6 1 0-2,-3 11 0 3,0 13 0-2,0 20 0 1,0 13 0-2,0 10 0 2,0 0 0 0,0 0 0 0,0 0 0-2,0 0 0 2,0 20 0 0,0 19 0 0,0 17 0-1,0 5 0 0,0 11 0 2,0 2 0-2,0 11 0-1,0 9 0 2,0 3 0 0,-15 6 0 0,-2 6 0-2,-8-8 0 2,-1-2 0 0,-3 1 0 0,2-18 0-2,-7-13 0 2,-3-12 0 0,3-23 0 0,-3-18 0-2,-5-16 0 2,4 0 0 1,29-25-241-1,-2-10-449-1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50:20.782"/>
    </inkml:context>
    <inkml:brush xml:id="br0">
      <inkml:brushProperty name="width" value="0.05292" units="cm"/>
      <inkml:brushProperty name="height" value="0.05292" units="cm"/>
    </inkml:brush>
  </inkml:definitions>
  <iact:action type="add" startTime="9048">
    <iact:property name="dataType"/>
    <iact:actionData xml:id="d0">
      <inkml:trace xmlns:inkml="http://www.w3.org/2003/InkML" xml:id="stk0" contextRef="#ctx0" brushRef="#br0">22209 12950 384 0,'0'0'816'7,"0"0"-556"-1,0 0-76 3,0 0 2-2,-184 86-102 1,111-57-50-2,9-1-24 3,6-4-10-2,12-7 0 2,7-4-42-4,37-13-178 4,2 0-402-2</inkml:trace>
    </iact:actionData>
  </iact:action>
  <iact:action type="add" startTime="9498">
    <iact:property name="dataType"/>
    <iact:actionData xml:id="d1">
      <inkml:trace xmlns:inkml="http://www.w3.org/2003/InkML" xml:id="stk1" contextRef="#ctx0" brushRef="#br0">22070 13185 940 0,'0'0'162'8,"0"0"-110"-2,-158 81-52 2,137-72-312-1</inkml:trace>
    </iact:actionData>
  </iact:action>
  <iact:action type="add" startTime="10413">
    <iact:property name="dataType"/>
    <iact:actionData xml:id="d2">
      <inkml:trace xmlns:inkml="http://www.w3.org/2003/InkML" xml:id="stk2" contextRef="#ctx0" brushRef="#br0">24673 11744 694 0,'0'0'324'7,"0"0"-112"1,0 0 28-2,-183 149-120 2,104-112-86-1,2-2-32 2,1-1-2-4,8-1-28 3,2 3-40 1,12-3-106-1,41-28-114-1,10-2-290-1</inkml:trace>
    </iact:actionData>
  </iact:action>
  <iact:action type="add" startTime="10862">
    <iact:property name="dataType"/>
    <iact:actionData xml:id="d3">
      <inkml:trace xmlns:inkml="http://www.w3.org/2003/InkML" xml:id="stk3" contextRef="#ctx0" brushRef="#br0">24632 12014 626 0,'0'0'308'8,"0"0"-182"0,0 0 34-1,-198 106-32-1,118-68-92 2,8-1-32 1,3 4-4-1,-3-1-68-2,55-30-208 2,3-1-294 1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50:20.78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634">
    <iact:property name="dataType"/>
    <iact:actionData xml:id="d0">
      <inkml:trace xmlns:inkml="http://www.w3.org/2003/InkML" xml:id="stk0" contextRef="#ctx0" brushRef="#br0">1728 4089 1070 0,'0'0'418'8,"180"0"-224"-2,-79 0 24 1,33-12-71 2,27-6-147-1,23-4 0-3,20 0 0 3,17 2 0 0,19 1 0 1,18 8 0-3,6 2 0 5,14-2 0-3,-17 7 0-1,-7-3 0-2,-37-3 0 3,-56 3 0 0,-40-1 0 0,-50-1 0 0,-38 3 0-2,-33 6 0 2,-31 0-1903-2</inkml:trace>
    </iact:actionData>
  </iact:action>
  <iact:action type="add" startTime="30392">
    <iact:property name="dataType"/>
    <iact:actionData xml:id="d1">
      <inkml:trace xmlns:inkml="http://www.w3.org/2003/InkML" xml:id="stk1" contextRef="#ctx0" brushRef="#br1">2831 16077 1316 0,'0'0'482'6,"0"0"-282"2,0 0-151 0,0 0-49 0,0 0 0-1,0 0 0-1,-30 26 0 2,-2 1 0 0,-6 10 0-1,12 2 0 0,9-1 0 1,1-8 0 0,9-13 0-2,7-10 0 2,0-7 0 0,0 0 0 1,0 0 0-4,16-17 0 3,11-13 0 1,-7-4 0-2,-7 1 0-1,-13-1 0 2,0 2 0 0,0 8 0 0,-10 1 0-1,-9 16 0 0,5 7 0 1,-6 0 0 0,2 0 0-2,5 10 0 2,3 21 0 1,4 6 0-2,6 3 0-1,0-5 0 2,10-1 0 0,17-14 0 1,10-15 0-4,2-5 0 3,2-10 0 0,-8-29 0 0,-10-4 0-2,-15 4 0 2,-8 5 0 0,0 6 0 0,-23 6 0-1,-18 10 0 0,-3 12 0 1,4 0 0 0,4 12 0-2,8 25 0 2,11 10 0 0,8 3 0 0,9-1 0 0,0-8 0 0,0-9 0 0,20-13 0 1,21-13 0-4,-1-6 0 4,13 0 0-2,-10-12 0 1,-7-13 0-2,-15 0 0 3,-8 6 0-1,-9 7 0-1,-4 7 0 0,0 5 0-1,0 0 0 1,-33 0 0 2,-3 19 0-3,4 11 0 2,11 2 0-1,8-7 0 1,3-12 0-2,10-7 0 3,0-6 0-2,0 0 0 2,4-2 0-4,27-37 0 3,10-9 0 1,-8-3 0-1,-10 4 0-2,-20 7 0 2,-3 9 0 0,0 6 0-1,0 10 0 0,-12 8 0 1,-20 7 0-1,-7 0 0 2,-1 19 0-3,-4 28 0 4,7 10 0 2,13 0 0-10,11-3 0 4,13-14 0 2,0-11 0 1,10-17 0-2,34-12 0-1,8-4 0 1,15-39 0 2,-2-4 0-1,-8 2 0-1,-21 11 0 2,-16 10 0-3,-20-6 0 1,0 0 0 0,-29-4 0 1,-23 0 0 0,-16 9 0 0,4 12 0-3,7 13 0 4,13 0 0-2,13 0 0 1,14 16 0-1,8 1 0 1,6 0 0 0,3-9 0 0,0-1 0-2,36-5 0 2,21-2 0-1,7 0 0 1,-37 0 0-2,7 0-55 3</inkml:trace>
    </iact:actionData>
  </iact:action>
  <iact:action type="add" startTime="31786">
    <iact:property name="dataType"/>
    <iact:actionData xml:id="d2">
      <inkml:trace xmlns:inkml="http://www.w3.org/2003/InkML" xml:id="stk2" contextRef="#ctx0" brushRef="#br1">4971 16044 1616 0,'0'0'224'7,"0"0"-17"2,0 0-207-4,-165 73 0 3,108-23 0 0,8 3 0 1,21 1 0-4,4 0 0 3,12-10 0 1,12-2 0-1,0-8 0-3,23-9 0 4,35-5 0-2,10-12 0 1,5-8 0-2,-14 0 0 3,-5 0 0-2,-27-3 0 1,-8-22 0-1,-19-17 0 0,0-14 0 1,-4-6 0 1,-40 0 0-4,-11 17 0 3,-6 21 0 2,-2 17 0-3,2 7 0-2,-3 12 0 4,12 38 0-1,11 11 0 0,17 4 0-3,21-4 0 3,3-9 0 0,0-10 0 1,30-13 0-3,24-15 0 1,14-13 0 2,9-1 0-1,-2 0 0-1,-7-27 0 0,-16-7 0 1,-23-4 0 0,-14-5 0-2,-15 4 0 2,0 8 0 0,-19 9 0-1,-24 11 0 0,-8 11 0 1,-4 0 0-1,7 5 0 2,7 25 0-4,11-1 0 3,12-1 0 1,10-6 0-2,8-5 0-1,0 0 0 3,32-6 0-1,24-5 0 0,5-6 0-2,4 0 0 2,-10-17 0 0,-14-17 0 0,-21-5 0-2,-15-3 0 1,-5 2 0 2,0 10 0-2,-28 7 0-1,-12 15 0 3,-10 8 0 1,-9 0 0-4,14 0 0 0,-2 27 0 1,14 2 0 2,16 4 0-2,9-4 0-1,8-7 0 2,0 0 0 0,18-7 0 0,22-4 0-1,7-11 0 0,-4 0 0 2,-2 0 0-1,-12 0 0-2,-17-4 0 1,-4-12 0 2,-8 6 0-2,0-5 0-1,-6-2 0 3,-34 5 0-2,-2 7 0 2,1-1 0-3,12 6 0 1,13 0 0 1,10 0 0 0,-1 0 0-2,7 0 0 3,0 0 0-1,0 0 0-1,15-5 0 0,24-12 0 0,6-3 0 2,-6 3 0-1,-19 4 0-3,-4 4 0 3,-11 9 0 0,-5 0 0 0,0 0 0-1,-9 0 0 1,-14 0 0 0,-11 0-723 0</inkml:trace>
    </iact:actionData>
  </iact:action>
  <iact:action type="add" startTime="33076">
    <iact:property name="dataType"/>
    <iact:actionData xml:id="d3">
      <inkml:trace xmlns:inkml="http://www.w3.org/2003/InkML" xml:id="stk3" contextRef="#ctx0" brushRef="#br1">3026 16019 832 0,'0'0'538'8,"0"0"-230"-1,0 0-56-1,0 0-135 3,0 0-117-2,0 0 0 1,0 0 0-1,59-17 0 0,-10 14 0 2,19 3 0 0,24 0 0-5,14 0 0 4,18 0 0 0,8 13 0 0,4 2 0-2,-2 4 0 2,-14 1 0 3,-16 0 0-5,-17-1 0 0,-14-6 0 2,-18 3 0 0,-4-8 0 0,-12 0 0-2,-6-2 0 2,-15-3 0 0,-5-3 0-1,-13 0 0 0,5 0 0 1,-5 0 0 0,0 0 0-1,0 3 0-1,0-3 0 3,0 3 0-2,0-3 0 1,0 0 0-2,0 0 0 2,0 2 0 0,0-2 0 0,-29 3 0-2,-16-3 0 2,-21 0 0 1,-23 0 0-1,-9 0 0-2,-25 0 0 2,-9 0 0 0,-13 0 0 0,0 0 0-2,14 0 0 2,14 0 0 0,13 0 0 0,14 0 0-3,7 0 0 4,15 0 0-1,10 0 0 0,10 0 0-3,8 0 0 3,16 0 0 1,7 0 0-4,7 0 0 4,8 0 0-2,2 0 0 2,0 0 0-2,0 0 0-1,0 0 0 2,12 0 0 1,37 0 0-2,32 0 0 1,27 0 0-1,16 0 0 1,17 0 0-2,13 5 0 2,-8 7 0 0,0 0 0 0,-1-2 0 0,-8-3 0-2,-3 0 0 4,-16 1 0-3,-1 1 0 1,-17 0 0-1,-20-7 0 1,-24 4 0-1,-19-2 0 1,-23-4 0-2,-4 0 0 2,-10 0 0-1,0 0 0 0,0 2 0 0,0 1 0 0,-10-1 0 2,-56 1 0-3,-34-3 0 2,-28 0 0 0,-26 0 0 0,-9 0 0 0,-11-3 0-3,3-14 0 4,10 1 0-1,20 4 0 0,24 1 0-3,24 3 0 4,22 3 0-2,20 1 0 1,16-4 0-1,19 8 0 0,11 0 0 1,5 0 0 0,0 0 0-1,0-3 0 1,0 3 0 0,0 0 0 0,17 0 0-3,37 0 0 4,37 16 0-1,38 11 0 0,27-5 0-2,26-10 0 2,13-12 0 0,-5 0 0 0,-13 0 0-3,-29-4 0 4,-25-4 0-2,-33-4 0-1,-29 6 0 3,-28 4 0-1,-18 0 0 0,-15 2 0-1,0 0 0 0,0 0 0 0,-15 0 0 2,-67 0 0-1,-43-11 0-2,-49-1 0 2,-30 0 0-1,-14 2 0 2,7 1 0-4,15 3 0 4,28 6 0-1,30 0 0 0,25-2 0-2,26 2 0 2,29-3 0 0,19 0 0 0,23 0 0-2,16-1 0 1,0 2 0 1,0 0 0 0,16-4 0-1,43 3 0 1,25 3 0 0,29 0 0 0,8 0 0-2,6 17 0 2,-2 0 0 0,-8-3 0 0,-12-9 0-3,-12 2 0 4,-27-7 0-2,-25 0 0 2,-24 0 0-3,-17 0 0 2,0 0 0 0,-4 0 0-1,-53 1 0 0,-27-1 0 1,-29 0 0 0,2 4 0 0,0 4 0-2,24 7 0 2,11 7 0 0,16 9 0-2,56-14 0 2,-3 5 0 0</inkml:trace>
    </iact:actionData>
  </iact:action>
  <iact:action type="remove" startTime="42392">
    <iact:property name="style" value="instant"/>
    <iact:actionData xml:id="d4" ref="#d1"/>
  </iact:action>
  <iact:action type="add" startTime="42399">
    <iact:property name="dataType" value="strokeEraser"/>
    <iact:actionData xml:id="d5">
      <inkml:trace xmlns:inkml="http://www.w3.org/2003/InkML" xml:id="stk4" contextRef="#ctx0" brushRef="#br2">9700 20670 1616 0,'0'0'346'13,"0"0"-261"-10,0 0-85 5,0 0 0-3,0 0 0 3,0 0 0 1,0 0 0-4,-3 0 0 3,3 0 0 1,0 0-511-1</inkml:trace>
    </iact:actionData>
  </iact:action>
  <iact:action type="remove" startTime="42740">
    <iact:property name="style" value="instant"/>
    <iact:actionData xml:id="d6" ref="#d3"/>
  </iact:action>
  <iact:action type="add" startTime="42745">
    <iact:property name="dataType" value="strokeEraser"/>
    <iact:actionData xml:id="d7">
      <inkml:trace xmlns:inkml="http://www.w3.org/2003/InkML" xml:id="stk5" contextRef="#ctx0" brushRef="#br2">10250 20544 1558 0,'0'0'410'11,"0"0"-331"-9,0 0-79 5,0 0 0 1,0 0 0 0,0 0 0-3,13 18-235 3,-13-12-1067 1</inkml:trace>
    </iact:actionData>
  </iact:action>
  <iact:action type="remove" startTime="43060">
    <iact:property name="style" value="instant"/>
    <iact:actionData xml:id="d8" ref="#d2"/>
  </iact:action>
  <iact:action type="add" startTime="43064">
    <iact:property name="dataType" value="strokeEraser"/>
    <iact:actionData xml:id="d9">
      <inkml:trace xmlns:inkml="http://www.w3.org/2003/InkML" xml:id="stk6" contextRef="#ctx0" brushRef="#br2">11340 20714 1436 0,'0'0'416'10,"0"0"-221"-7,0 0-195 5,0 0 0 0,0 0 0 0,0 0 0 0,27 17-15-2,-20-5-651 2</inkml:trace>
    </iact:actionData>
  </iact:action>
  <iact:action type="add" startTime="43234">
    <iact:property name="dataType" value="strokeEraser"/>
    <iact:actionData xml:id="d10">
      <inkml:trace xmlns:inkml="http://www.w3.org/2003/InkML" xml:id="stk7" contextRef="#ctx0" brushRef="#br2">11340 20714 1006 0,'207'64'138'6,"-207"-64"-138"2,0 0 0-3,0 0-54 5,0 0-128-3,0 0-644 1</inkml:trace>
    </iact:actionData>
  </iact:action>
  <iact:action type="add" startTime="45148">
    <iact:property name="dataType"/>
    <iact:actionData xml:id="d11">
      <inkml:trace xmlns:inkml="http://www.w3.org/2003/InkML" xml:id="stk8" contextRef="#ctx0" brushRef="#br1">2905 16016 394 0,'0'0'860'7,"0"0"-560"0,0 0-120 1,0 0-20 0,0 0-80-1,-161 129-40 0,125-82-7 0,9 5-33 3,9-5 0-3,2-2 0-2,13-6 0 3,3-5 0 0,0-10 0 0,8-13 0-2,38-7 0 2,3-4 0 0,2 0 0 1,-8-34 0-4,-6-13 0 3,-14-7 0 0,-14 2 0 0,-9-3 0-2,0 11 0 3,0 8 0 0,-28 13 0-1,-10 14 0-1,-2 9 0 0,-4 0 0 1,-8 24 0 0,-4 23 0-2,11 8 0 2,1 1 0 0,12-7 0 0,12-7 0-2,17-15 0 2,3-10 0 0,0-8 0-1,49-9 0-2,15 0 0 3,7-9 0 1,-1-21 0-2,-19 4 0 0,-11-7 0 1,-11-1 0-1,-19 0 0 2,-10 3 0-3,0 3 0 2,0 6 0 0,-27 11 0 0,-5 5 0-3,3 6 0 3,-3 0 0 0,4 19 0 0,4 18 0-2,9 2 0 3,11-2 0-1,4 0 0 0,0-4 0-3,11-10 0 3,26 3 0 0,6-13 0 1,4-7 0-4,-14-6 0 4,-3 0 0-2,-6-17 0 2,-17-23 0-3,-7-1 0 1,0 1 0 2,-3 9 0-2,-35 11 0 0,-1 12 0 1,-10 8 0-1,-3 0 0 2,8 20 0-3,8 11 0 2,13 2 0-1,15-1 0 2,8-5 0-3,0-7 0 1,0-12 0 1,22-8 0 0,20 0 0-2,5-19 0 3,2-24 0-2,-9 3 0 1,-19 8 0 1,-11 10 0-4,-10 7 0 3,0 6 0 0,0 9 0-2,-19 0 0 2,-21 0 0 0,8 7 0 1,0 23 0-4,4 6 0 4,12 1 0-1,9-5 0 0,7-8 0-1,0-12 0-1,0-12 0 2,7 0 0 0,35-6 0-2,3-31 0 2,4-5 0 0,-12 3 0 1,-14 9 0-3,-14 3 0 2,-9 16 0 0,0 4 0-1,-9 7 0-1,-32 0 0 3,-11 0 0-2,6 17 0 1,4 21 0-1,7 1 0 1,13-2 0-1,11-12 0 2,6-11 0-3,5-14 0 2,0 0 0-1,5 0 0 2,44-31 0-3,2-14 0 1,1-4 0 2,-17 9 0-1,-21 18 0-1,-2 10 0 0,-12 12 0 1,0 0 0-1,0 0 0 0,0 0 0 0,-16 0 0 1,-20 0 0 0,15 0 0-2,1 22-1591 3</inkml:trace>
    </iact:actionData>
  </iact:action>
  <iact:action type="add" startTime="47352">
    <iact:property name="dataType"/>
    <iact:actionData xml:id="d12">
      <inkml:trace xmlns:inkml="http://www.w3.org/2003/InkML" xml:id="stk9" contextRef="#ctx0" brushRef="#br1">1757 18750 1022 0,'0'0'356'8,"0"0"-82"-1,0 0-34 2,0 0-98-4,0 0-129 4,0 0-13-1,0 0 0 0,3 6 0-2,-3-6 0 1,0 0 0 1,2 0 0 0,3 0 0-2,6-9 0 2,2-19 0 0,0-9 0 0,0-1 0-2,-2-3 0 2,5 1 0 0,0 3 0 0,-7-1 0-2,10-1 0 2,-9 5 0 2,-3 2 0-3,5 5 0-2,-4 0 0 3,1-1 0 1,-2-1 0-1,1 2 0-3,0-5 0 4,1 2 0-1,-6-2 0 2,3 7 0-6,1 0 0 4,-1-1 0 0,-5 3 0-1,12-2 0-1,-6-6 0 3,2 1 0-1,1-4 0 0,0-3 0-2,-4 0 0 1,-1 4 0 2,5 1 0-2,-3 14 0-1,-4-1 0 3,3-1 0-2,-2 3 0 1,2-6 0-2,-2 4 0 2,5-1 0 1,2-7 0-1,-2 3 0-2,3-1 0 2,1 0 0 0,-6 0 0 0,6 1 0-3,-7 5 0 4,0 8 0-1,-2-3 0 0,3-4 0-2,6 3 0 2,3-9 0-1,-1-1 0 1,11 0 0-2,-6-4 0 2,-5-3 0 0,1 0 0 1,-3 4 0-4,-3 0 0 4,3 11 0-1,-6 8 0 0,3 7 0-2,-7 2 0 1,0-11 0 1,1-8 0 0,9-13 0-2,-5-10 0 2,8 7 0 1,-6 2 0-1,-3 12 0-2,-4 4 0 2,1 0 0 0,5-6 0 0,-6-1 0-2,1 7 0 1,-1 4 0 1,-1 6 0 1,-2 0 0-4,4 4 0 4,-4 3 0-2,0 0 0 2,0 0 0-3,0 0 0 1,0 0 0 2,0 0 0-2,0 0 0-1,4 23 0 3,-4 0 0-2,0 10-709 2</inkml:trace>
    </iact:actionData>
  </iact:action>
  <iact:action type="add" startTime="48936">
    <iact:property name="dataType"/>
    <iact:actionData xml:id="d13">
      <inkml:trace xmlns:inkml="http://www.w3.org/2003/InkML" xml:id="stk10" contextRef="#ctx0" brushRef="#br1">2417 17089 854 0,'0'0'228'7,"0"0"-62"-1,0 0-10 4,0 0-68-4,0 0-10 1,0 0 60 1,0 0 8-1,7-17 16 1,-4-5-131-1,1-10-31 0,2 5 0 1,0-7 0 0,1 3 0-2,3 0 0 2,-4 0 0 0,7 3 0 0,-4-2 0-2,4-2 0 2,-3-1 0 0,3-3 0 0,3-8 0-1,-4 2 0 0,1-3 0 4,-6 9 0-5,4-1 0 0,-3 1 0 2,2 2 0 0,-3 6 0-1,-4 0 0-1,6 3 0 3,-8 3 0-2,6-1 0 2,-4 6 0-4,7 3 0 4,-7 6 0-2,2 5 0 1,-5 1 0-2,0 2 0 2,0 0 0 1,0 0 0-2,0 0 0 0,0 0 0 0,0 0 0 2,0 15 0-2,-18 14 0 0,-9 4 0 1,-5 4 0-1,-3 2 0 2,-1 1 0-3,1-3 0 2,0-3 0-1,8-4 0 2,2-2 0-3,-4-2 0 1,18-12 0 1,-1-6 0 0,8 4 0-2,1-7 0 3,3 3 0-2,-5 3 0 1,1-3 0-1,4 5 0 0,0-6 0 2,0-1 0-2,0-2 0-1,0-4 0 2,0 0 0 1,0 0 0-2,0 0 0-1,0 0 0 2,0 0 0 1,0 0 0-2,0 0 0-1,0 0 0 2,12-7 0 0,15-13 0 0,2 2 0-1,2-11 0 1,-1 4 0 0,0-9 0 0,4-3 0-2,-7 3 0 2,-1-2 0 0,-5 2 0-1,-8 6 0 0,3 4 0 0,-12 3 0 1,5 10 0 0,-8 2 0-2,-1 3 0 2,0 6 0 0,0 0 0 0,0 0 0-1,0 0 0 1,0 23 0-1,0 16 0 1,0 10 0-1,7 1 0 1,-4 1 0 0,3-1 0 0,1 0 0-2,-2-1 0 1,-2-9 0 2,10-7 0-1,-6-13 0-3,-1-9 0 3,-6-6 0 1,0-5 0-2,3 0 0 0,-3 0 0 1,0 0 0-1,0 0 0 2,0 0 0-4,0 0-1763 3</inkml:trace>
    </iact:actionData>
  </iact:action>
  <iact:action type="add" startTime="50878">
    <iact:property name="dataType"/>
    <iact:actionData xml:id="d14">
      <inkml:trace xmlns:inkml="http://www.w3.org/2003/InkML" xml:id="stk11" contextRef="#ctx0" brushRef="#br1">2325 18382 694 0,'0'0'308'5,"0"0"-98"3,0 0 58 0,0 0-60 1,0 0-54-2,0 0-12-1,0 0-79 2,0 1-63 0,0-1 0 0,0 0 0-1,0 0 0 0,0-1 0 1,0-25 0 0,0-12 0-2,0-5 0 2,0-8 0 0,0-5 0 0,0 0 0-2,2-4 0 2,1 13 0 2,6 5 0-4,-8 11 0 0,2 6 0 2,1-1 0 0,-1 7 0 0,3-3 0-2,-2 2 0 2,2 6 0 0,-4 1 0 1,0 6 0-4,-2 5 0 3,9 2 0 0,-6-4 0 1,1 0 0-3,14 3 0 2,1-5 0 0,5 0 0 0,-1 6 0-2,8 0 0 2,-8 0 0 0,3 0 0-1,-4 0 0 0,-3 23 0 0,1-1 0 1,0 3 0-2,-4-1 0 3,-3-7 0-2,-8-4 0 1,-2 2 0-2,1 4 0 2,-4 7 0 1,0 0 0-1,0 1 0 0,0 3 0-2,0-2 0 2,-20 6 0 0,-4 0 0-2,-3 3 0 1,-2-7 0 1,1-8 0 1,7-4 0-1,2-14 0-2,6 6 0 1,10-10 0 2,-2 0 0-1,5 0 0-3,0 0 0 3,0 0 0 0,0 0 0 1,0 0 0-4,0 0 0 3,0 0 0 0,0 0 0 0,0 0 0-2,0 0 0 3,0 0 0-1,0 0 0 0,0 0 0-3,0 0 0 3,0 0 0 0,0 0 0-1,0 0 0 0,0 0 0 1,0 0 0 0,0 0 0 0,0 0-695-1</inkml:trace>
    </iact:actionData>
  </iact:action>
  <iact:action type="add" startTime="52139">
    <iact:property name="dataType"/>
    <iact:actionData xml:id="d15">
      <inkml:trace xmlns:inkml="http://www.w3.org/2003/InkML" xml:id="stk12" contextRef="#ctx0" brushRef="#br1">2511 18237 432 0,'0'0'320'6,"0"0"-70"1,0 0 28 0,0 0-38 1,0 0-70-1,0 0-32 0,0 0-4 1,0-4-49 1,0 4-85-2,0 0 0-1,0 0 0 2,0 0 0 0,20 17 0 0,9 14 0-2,2 6 0 2,6 1 0 0,-5-1 0-2,-7-6 0 2,-5-6 0 0,-5-9 0 0,-7-6 0-2,-5-10 0 2,-3 0 0 0,6 0 0 0,-6 0 0 0,0-18 0-2,0 8-53 2,0-10-837 0</inkml:trace>
    </iact:actionData>
  </iact:action>
  <iact:action type="add" startTime="53142">
    <iact:property name="dataType"/>
    <iact:actionData xml:id="d16">
      <inkml:trace xmlns:inkml="http://www.w3.org/2003/InkML" xml:id="stk13" contextRef="#ctx0" brushRef="#br1">3010 18497 404 0,'0'0'384'7,"0"0"-226"1,0 0-30-1,0 0-58 0,0 0 10 2,0 0 20-2,0 0 38-1,0-20 34 3,-9 0-52-1,-10-5-20-1,-1 6-16-1,0-7-20 2,-4-2-24 0,-2 3-35 0,12-3-5-2,-4-6 0 2,2-5 0 0,3-4 0 0,8-4 0-2,0-4 0 2,5-4 0 2,0-5 0-3,0-2 0 1,0-3 0-2,12 3 0 2,4 6 0 0,-3 6 0-2,-3 13 0 2,3 9 0 0,-6 9 0 0,3 4 0-2,-2 9 0 2,0-2 0 0,0 8 0-1,-6 0-183 2,0 0-505-4</inkml:trace>
    </iact:actionData>
  </iact:action>
  <iact:action type="add" startTime="53862">
    <iact:property name="dataType"/>
    <iact:actionData xml:id="d17">
      <inkml:trace xmlns:inkml="http://www.w3.org/2003/InkML" xml:id="stk14" contextRef="#ctx0" brushRef="#br1">3153 17749 752 0,'0'0'278'7,"0"0"16"1,0 0 6 0,0 0-130-2,0 0-36 3,0 0-38-1,0-13-73-3,0 13-23 4,0 0 0-1,0 27 0-1,0 24 0 0,0 9 0 0,10 9 0 1,-2 1 0 0,0-1 0-1,-3-5 0 0,-3-10 0 1,6-17 0 0,-2 1 0-2,4-10 0 3,6-5 0 0,-2-3 0-1,5-3 0-2,-3-10 0 2,3-1 0-1,-2-6 0 1,-1 0 0-2,-3 0 0 1,-1 0 0 1,2 0 0 1,-5-6 0-4,10-8 0 4,-19 1-333-1,0-1-845 0</inkml:trace>
    </iact:actionData>
  </iact:action>
  <iact:action type="add" startTime="54230">
    <iact:property name="dataType"/>
    <iact:actionData xml:id="d18">
      <inkml:trace xmlns:inkml="http://www.w3.org/2003/InkML" xml:id="stk15" contextRef="#ctx0" brushRef="#br1">3391 18005 830 0,'0'0'372'7,"0"0"-72"-1,0 0 10 2,0 0-118 0,-181-9-149 0,130 26-43-1,5-3 0 0,18-3 0 3,2 3 0-4,13-5 0 1,0-3 0 0,13-6 0 1,0 0 0 0,0 0-49-2,0 0-591 2</inkml:trace>
    </iact:actionData>
  </iact:action>
  <iact:action type="add" startTime="54673">
    <iact:property name="dataType"/>
    <iact:actionData xml:id="d19">
      <inkml:trace xmlns:inkml="http://www.w3.org/2003/InkML" xml:id="stk16" contextRef="#ctx0" brushRef="#br1">3545 18318 1192 0,'0'0'390'6,"0"0"-78"2,0 0-159-2,0 0-153 2,0 0 0 1,0 0 0-1,2 184 0-3,0-141 0 4,-2-10 0-2,3-10 0 1,-3-9 0-2,3-11 0 2,-3-3 0 0,5 0 0 0,-5-15-639-2,0-10-373 2</inkml:trace>
    </iact:actionData>
  </iact:action>
  <iact:action type="add" startTime="54930">
    <iact:property name="dataType"/>
    <iact:actionData xml:id="d20">
      <inkml:trace xmlns:inkml="http://www.w3.org/2003/InkML" xml:id="stk17" contextRef="#ctx0" brushRef="#br1">3481 18075 1384 0,'0'0'378'6,"0"0"-200"0,0 0-122 2,0 0-56 0,0 0-32-3,0 0-18 3,-6-62-98 0,6 62-254 0,0 0-572-1</inkml:trace>
    </iact:actionData>
  </iact:action>
  <iact:action type="add" startTime="55355">
    <iact:property name="dataType"/>
    <iact:actionData xml:id="d21">
      <inkml:trace xmlns:inkml="http://www.w3.org/2003/InkML" xml:id="stk18" contextRef="#ctx0" brushRef="#br1">3762 18499 564 0,'0'0'296'6,"0"0"-114"3,0 0 24-2,0 0 8-1,0 0-30 2,0 0-12 0,0 0-40 0,59-153-35-1,-51 93-97 1,-8-5 0 0,0-5 0 0,0-6 0-2,-8 1 0 2,-24 4 0 0,-8 12 0-1,-1 9 0-1,-2 14 0 2,2 1 0 0,5 13 0 0,3 2 0-2,7 9 0 2,21 11-401 0,5 0-799 1</inkml:trace>
    </iact:actionData>
  </iact:action>
  <iact:action type="add" startTime="56552">
    <iact:property name="dataType"/>
    <iact:actionData xml:id="d22">
      <inkml:trace xmlns:inkml="http://www.w3.org/2003/InkML" xml:id="stk19" contextRef="#ctx0" brushRef="#br1">4833 16130 882 0,'0'0'290'7,"0"0"6"-1,0 0-114 2,0 0-108 1,0 0-46-1,0 0 18-2,0-2 32 1,-4 2 6 1,-15 7 3 0,-1 20-87-2,4-2 0 2,1 8 0 0,9 1 0 0,2-7 0-2,4-3 0 2,0-4 0 0,0-9 0 0,20-2 0-2,11-7 0 2,2-2 0 0,0 0 0 0,-5 0 0-2,-12-11 0 3,-9-12 0-2,-7-2 0 2,0 0 0-4,0 2 0 3,0 10 0 0,-17 3 0 0,-11 10 0-2,-6 0 0 2,6 0 0 0,-5 6 0 0,12 15 0-1,1 1 0 0,20-3 0 1,0 4 0 0,0-3 0-2,0-3 0 2,13-4 0 0,23-9 0 0,5-4 0-2,-9 0 0 3,7 0 0-2,-19-12 0 2,-7-13 0-4,-10-7 0 3,-3-4 0 0,0-4 0 0,-16 7 0-2,-14 11 0 2,-4 10 0 0,-2 12 0 0,-4 0 0-1,8 2 0 0,3 28 0 1,6 5 0 0,7-1 0-2,16 0 0 4,0-9 0-2,0-3 0 0,16-9 0-2,24-8 0 1,12-5 0 0,1 0 0 2,-6-3 0-3,-15-22 0 2,-9-4 0-1,-7-1 0 2,-16-2 0-4,0 0 0 6,0 0 0-3,-18 7 0-1,-20 11 0 0,-9 4 0 0,-6 10 0 2,2 0 0-2,2 16 0-1,8 25 0 2,15 7 0 1,9 5 0-1,14-4 0-3,3-7 0 3,0-11 0 0,20-12 0 0,24-10 0-3,15-9 0 3,5 0 0 0,-8-17 0-1,-15-17 0 0,-21 1 0 1,-7-4 0-1,-13-5 0 1,0-12 0-1,-24-3 0 1,-24 10 0-1,-4 19 0 1,-5 17 0-1,-4 11 0 2,-1 15 0-2,8 38 0 0,14 5 0-1,12 7 0 3,19-5 0-1,9-14 0 0,0-2 0-2,16-14 0 1,32-7 0 1,25-12 0 0,1-11 0-1,5 0 0 0,-18 0 0 1,-17-11 0 0,-17-12 0-1,-15 10 0 0,-8-11 0 1,-4-1 0 0,0 0 0-1,0 0 0 0,-27-2 0 2,-5 9 0-1,-9 6 0-2,1 12 0 2,21 0 0-1,1 0 0 2</inkml:trace>
    </iact:actionData>
  </iact:action>
  <iact:action type="add" startTime="58914">
    <iact:property name="dataType"/>
    <iact:actionData xml:id="d23">
      <inkml:trace xmlns:inkml="http://www.w3.org/2003/InkML" xml:id="stk20" contextRef="#ctx0" brushRef="#br1">3950 17246 356 0,'0'0'252'9,"0"0"-100"-3,0 0-64 0,0 0-48 3,0 0-22-2,0 0-4 1,0 0 20-2,64-117 20 3,-52 103-2-1,-8-1-6 0,3-2-2-2,6-3 6 1,0 1 34 1,-2-7 4 0,6 5 12-2,-5-2-12 2,8 3-28 0,-6 1-8 0,4-1 8-1,1-3-8 0,-2 1-16 1,-1 3-10 0,0-2-12-2,-9 4 4 2,11 1 2 0,-11-1 14 1,13 0 2-4,-4 0 4 3,-3 0-8 1,2-2-25 1,-7 2-7-5,2-3 0 3,5 3 0 0,-3 0 0 0,-1 4 0-3,-2-4 0 2,2 4 0 2,1 0 0-2,0 2 0 0,4 0 0 0,-1-3 0 2,0-1 0-2,-2-2 0-1,4 0 0 2,-4 4 0 0,-2 1 0 0,2 2 0-1,-9-5 0 1,9 0 0-1,-3 2 0 2,-1-4 0-3,-2 0 0 1,-5 3 0 1,-2 4 0 0,0 0 0-2,0 5 0 2,8 5 0 1,-8-2 0-2,0 2 0 0,0 0 0 0,0 0 0 1,3 0 0 0,-3 0 0-2,0 0 0 2,0 0 0 0,0 0 0-2,-29 2 0 3,-6 14 0-1,-11 0 0 0,0-1 0 0,-8 11 0-2,0-2 0 1,1 8 0 2,-4 0 0-1,14-2 0-2,2-6 0 2,5 1 0-1,8-9 0 2,-1-5 0-3,6-6 0 2,12 2 0-1,-2-5 0 1,5 1 0-1,0-3 0 0,6 0 0 1,2 0 0 0,0 0 0-2,0 0 0 3,0 0 0-2,0 0 0 2,0 0 0-4,0 0 0 3,10 0 0 0,21-14 0-1,9-11 0 0,4 3 0 1,9 1 0 1,1 2 0-1,-3 2 0-2,4-3 0 2,0 7 0-1,4-7 0 1,2-3 0-1,-10 6 0 1,6 0 0-1,-17 0 0 2,-8 6 0-4,-12 3 0 4,-15 4 0-2,-2 4 0 2,-3 0 0-3,0 0 0 1,0 0 0 1,0 0 0 0,0 0 0-2,0 0 0 2,0 0 0 0,0 0 0-1,0 12 0 1,0 22 0 0,0 11 0 0,0 6 0 0,0 10 0-2,-3 1 0 1,-10 3 0 2,5-6 0-1,-5-12 0-2,6-16 0 1,3-10 0 2,-5-16 0-2,9-5 0 1,0 0 0-2,0 0 0 2,0 0 0 1,0 0 0-4,0 0 0 3,9-20 0 1,-5 3 0-4,3 9-463 3</inkml:trace>
    </iact:actionData>
  </iact:action>
  <iact:action type="add" startTime="60969">
    <iact:property name="dataType"/>
    <iact:actionData xml:id="d24">
      <inkml:trace xmlns:inkml="http://www.w3.org/2003/InkML" xml:id="stk21" contextRef="#ctx0" brushRef="#br1">4549 17867 148 0,'0'0'248'7,"0"0"-186"0,0 0-20 1,0 0-10-2,0 0-6 3,0 0 108-2,0 0 60 2,0 52 42-3,0-52 24 2,0 0-46-1,0 0-72 1,0 0-2-2,0 0-2 2,0 0-107 0,0 0-31 0,0 0 0-2,3-4 0 2,-3-24 0 0,0-14 0 0,4-10 0-2,-4-2 0 2,3-3 0 0,3-2 0 2,1 2 0-4,-2 10 0 2,3 5 0 0,0 15 0 0,3 7 0-2,1 4 0 3,5 8 0-3,-1 6 0 2,10 2 0-3,-4 0 0 4,-2 0 0-1,-1 2 0 0,-2 15 0-3,-11 5 0 4,4 1 0-1,-10 3 0-1,0 4 0 0,0-2 0 1,0 1 0-1,-20-4 0 1,3-5 0-1,-7-3 0 1,9-9 0-1,7-2 0 2,0-6 0-4,3 5 0 4,2 1 0-1,-7 3 0-1,7 1 0 0,-5 8 0 0,-4 1 0 2,12-4 0-2,0 7 0-1,0 1 0 3,0 3 0-2,20 6 0 2,12-4 0-4,-3-3 0 4,7-5 0-1,-12-3 0 0,-4-10 0 0,-11 1 0-2,-2-6 0 1,-4-2 0 2,-3 0 0-4,0 0 0 3,1 0 0 1,-1 0 0-2,0 0-295-1,0 0-1255 2</inkml:trace>
    </iact:actionData>
  </iact:action>
  <iact:action type="add" startTime="61743">
    <iact:property name="dataType"/>
    <iact:actionData xml:id="d25">
      <inkml:trace xmlns:inkml="http://www.w3.org/2003/InkML" xml:id="stk22" contextRef="#ctx0" brushRef="#br1">5091 18025 524 0,'0'0'562'4,"0"0"-250"5,0 0-60-1,0 0-104 0,0 0-52-3,0 0-16 6,6 0-10-6,-6 0-67 3,0 0-3-2,0-17 0 2,-19-8 0 0,-4-3 0 0,-2-1 0 0,5 1 0-2,0 0 0 2,4-5 0 0,0-3 0-2,-2-7 0 3,16-8 0-2,-6 1 0 1,7 5 0 0,1-1 0 0,0 11 0 0,0 3 0 0,0 4 0-2,0 2 0 1,9 4 0 1,6-3 0 0,3 0 0-3,8 0 0 4,-6 2 0-1,14 6 0 0,-7 9 0-2,-24 8-101 1,3 0-677 1</inkml:trace>
    </iact:actionData>
  </iact:action>
  <iact:action type="add" startTime="62252">
    <iact:property name="dataType"/>
    <iact:actionData xml:id="d26">
      <inkml:trace xmlns:inkml="http://www.w3.org/2003/InkML" xml:id="stk23" contextRef="#ctx0" brushRef="#br1">5288 17463 698 0,'0'0'474'5,"0"0"-142"3,0 0-104 0,0 0-100 0,0 0-30-2,0 0-9 2,3-3-89 2,-3 20 0-4,0 11 0 0,0 6 0 2,0 3 0 0,0 1 0 0,0 5 0 0,0 7 0-1,0-8 0 0,0-3 0 2,0-7 0-4,0-7 0 3,0 0 0 0,0-6 0 0,0-6 0-2,7 4 0 2,11-10 0 0,1-4 0 0,1 0 0-2,0-3 0 2,1 0 0 0,-5 0 0 0,1 0 0-2,-7 0 0 2,7 0 0 0,-5 0 0 0,0 0 0-2,1-6 0 3,-6-5 0-1,2-6 0 0,-9 8 0-3,0 1-877 3</inkml:trace>
    </iact:actionData>
  </iact:action>
  <iact:action type="add" startTime="62649">
    <iact:property name="dataType"/>
    <iact:actionData xml:id="d27">
      <inkml:trace xmlns:inkml="http://www.w3.org/2003/InkML" xml:id="stk24" contextRef="#ctx0" brushRef="#br1">5500 17657 898 0,'0'0'474'8,"0"0"-218"1,0 0-112-3,0 0-4-1,0 0-5 3,0 0-135 1,-168-2 0-1,127 9 0 1,1 1 0-3,8 4 0 2,11-4 0 0,10 1 0-4,5-6 0 4,3-3 0 0,3 0 0 0,0 0 0-2,0 0 0 2,0 0 0 0,0 0-11 1,9-12-713-4</inkml:trace>
    </iact:actionData>
  </iact:action>
  <iact:action type="add" startTime="63144">
    <iact:property name="dataType"/>
    <iact:actionData xml:id="d28">
      <inkml:trace xmlns:inkml="http://www.w3.org/2003/InkML" xml:id="stk25" contextRef="#ctx0" brushRef="#br1">5597 17892 456 0,'0'0'468'7,"0"0"-138"0,0 0-4 1,0 0-74 0,0 0-42 0,0 0-205-3,9 0-5 3,-9 0 0 0,0 0 0 1,0 17 0-4,0 6 0 3,0 1 0 0,0 3 0 1,0-5 0-2,0-2 0 0,0-7 0 0,0-1 0 2,0-5 0-4,0-7 0 3,0 0 0 0,0 0 0 0,0 0 0-2,0 0 0 2,0-7-681 0</inkml:trace>
    </iact:actionData>
  </iact:action>
  <iact:action type="add" startTime="63485">
    <iact:property name="dataType"/>
    <iact:actionData xml:id="d29">
      <inkml:trace xmlns:inkml="http://www.w3.org/2003/InkML" xml:id="stk26" contextRef="#ctx0" brushRef="#br1">5600 17606 628 0,'0'0'700'4,"0"0"-324"4,0 0-164 0,0 0-84-2,0 0-125 1,0 0-3 0,0-13 0 2,0 13 0-1,0 0 0-3,0 0 0 4,0 0 0-2,0 0-25 2,0 0-841-4</inkml:trace>
    </iact:actionData>
  </iact:action>
  <iact:action type="add" startTime="63879">
    <iact:property name="dataType"/>
    <iact:actionData xml:id="d30">
      <inkml:trace xmlns:inkml="http://www.w3.org/2003/InkML" xml:id="stk27" contextRef="#ctx0" brushRef="#br1">5787 17887 498 0,'0'0'480'6,"0"0"-104"2,0 0-68 0,0 0-118-1,0 0-12 0,0 0-161 2,0 0-17-2,0 0 0-1,0 0 0 2,10 0 0 2,7 0 0-4,7 0 0 0,-1 0 0 2,13-2 0 0,-5-8 0 0,-1 5 0-2,-7 0 0 3,-3 2 0-2,-9-1 0 2,-8 4 0-4,-3 0 0 3,0 0 0 0,0 0 0 0,0 0 0-2,0 0 0 2,0 0-61 0,-5 0-469 0,-6 0-534-1</inkml:trace>
    </iact:actionData>
  </iact:action>
  <iact:action type="add" startTime="64295">
    <iact:property name="dataType"/>
    <iact:actionData xml:id="d31">
      <inkml:trace xmlns:inkml="http://www.w3.org/2003/InkML" xml:id="stk28" contextRef="#ctx0" brushRef="#br1">5787 17887 786 0</inkml:trace>
    </iact:actionData>
  </iact:action>
  <iact:action type="add" startTime="64317">
    <iact:property name="dataType"/>
    <iact:actionData xml:id="d32">
      <inkml:trace xmlns:inkml="http://www.w3.org/2003/InkML" xml:id="stk29" contextRef="#ctx0" brushRef="#br1">5787 17887 786 0,'128'-160'334'2,"-128"160"-10"-2,0 0-90 1,0 0-98 2,0 0-46 1,0 0-16 4,-5 0-22 1,5 0-35-2,0 12-17 0,0 12 0 1,0 6 0-1,0 10 0 1,0 1 0-1,0 0 0 0,0 0 0 2,0-3 0-1,0-19 0-2,0-2 0 1,0-10 0 2,0-7 0-2,0 0 0-1,3 0 0 2,-1-26 0 0,0 1-31 2,-2 10-399-6,0 7-288 4</inkml:trace>
    </iact:actionData>
  </iact:action>
  <iact:action type="add" startTime="64766">
    <iact:property name="dataType"/>
    <iact:actionData xml:id="d33">
      <inkml:trace xmlns:inkml="http://www.w3.org/2003/InkML" xml:id="stk30" contextRef="#ctx0" brushRef="#br1">6183 17715 524 0,'0'0'376'8,"0"0"-210"-3,0 0-24 2,0 0-36 0,0 0 32 1,0 0 34-2,13-3-22 2,-13 3 28 0,7 0-83 1,-1 17-95-2,1 17 0 1,-4 9 0 1,0 1 0-2,-3 1 0 0,0-8 0 0,0-3 0 2,0-12 0-2,0-10 0-2,0-7 0 3,0-5 0-1,0 0 0 2,1-22-105-4,-1 5-147 4,9 0-442-1</inkml:trace>
    </iact:actionData>
  </iact:action>
  <iact:action type="add" startTime="65192">
    <iact:property name="dataType"/>
    <iact:actionData xml:id="d34">
      <inkml:trace xmlns:inkml="http://www.w3.org/2003/InkML" xml:id="stk31" contextRef="#ctx0" brushRef="#br1">6464 18224 122 0,'0'0'724'5,"0"0"-464"5,0 0 40-3,49-154-84 1,-42 97-60-2,6-5-34 1,-10-8-24 1,2-1-49 0,-5 0-49-2,0 2 0 2,-9-3 0 0,-30-2 0 1,-10 4 0-2,-2 12 0-1,2 11 0 2,4 25 0 0,8 7 0-2,-2 5 0 2,12 8 0 0,25 2-85 0,-1 0-395-2</inkml:trace>
    </iact:actionData>
  </iact:action>
  <iact:action type="add" startTime="66837">
    <iact:property name="dataType"/>
    <iact:actionData xml:id="d35">
      <inkml:trace xmlns:inkml="http://www.w3.org/2003/InkML" xml:id="stk32" contextRef="#ctx0" brushRef="#br1">2805 16173 620 0,'0'0'478'4,"0"0"-118"4,0 0-78 0,0 0-72 2,0 0-113-5,0 0-97 3,0 0 0 0,-33 0 0-1,33 0 0 0,16 0 0 1,35 0 0 0,28-6 0-3,29 6 0 3,19 0 0 0,24 0 0 0,8 0 0 2,-1 0 0-4,-7 0 0 3,-7 0 0-2,-30 0 0 1,-18 8 0-2,-25 1 0 2,-31-6 0 0,1-3 0-2,-12 0 0 2,-12 0 0 0,-4 0 0-1,-5 0 0 1,-8 0 0-3,0 0 0 3,0 0 0 0,0 0 0 0,0 5 0-2,-26 2 0 2,-27-2 0 1,-19-3 0-1,-25 1 0-3,-6-3 0 3,-19 0 0 0,-18 0 0 0,-11 0 0-1,-6 0 0 1,4-3 0-1,12-16 0 1,16 2 0-1,30-1 0 1,26 5 0 0,26 8 0-3,17 1 0 3,23 2 0 0,3 2 0 0,0 0 0-2,0-6 0 2,44-3 0 1,35 1 0-1,42 1 0 0,29 0 0-2,27 7 0 1,14 0 0 2,-6 0 0-2,-4 0 0-1,-25 9 0 3,-18 4 0-2,-18 0 0 2,-12-9 0-3,-8 0 0 2,-28-4 0 0,-15 0 0 0,-28 0 0-2,-9 0 0 1,-20 0 0 1,0 0 0 1,0 0 0-4,-38 0 0 3,-56 0 0 0,-55 0 0-1,-53 0 0 1,1 0 0-1,-7-4 0 2,19-4 0-1,33 3 0-2,20 5 0 1,32 0 0 2,18 0 0-4,25 0 0 4,21 0 0-1,25 0 0 0,10 0 0-1,5 0 0-1,0 0 0 2,0 0 0 0,30 0 0 0,45 0 0-2,41 0 0 2,25 0 0 0,24 0 0-1,-1 0 0 0,-12 0 0 1,-14 0 0 1,-19 0 0-4,-18 5 0 3,-20-1 0 0,-11-2 0 1,-27 0 0-1,-16-2 0-2,-14 0 0 2,-13 4 0 0,0-4 0 0,0 0 0-3,-70 0 0 4,-37-4 0-1,-50-21 0 0,-31 6 0-2,-17-1 0 1,0 11 0 1,16 9 0 1,31 0 0-4,31 0 0 3,31 7 0 0,38 3 0-2,23-1 0 3,28-4 0-2,7-5 0 1,0 0 0-1,0 0 0 1,67 6 0 0,53 5 0 0,67 6 0-2,38 3 0 1,18-6 0 1,-15-3 0 0,-30-5 0 0,-37-6 0-2,-45 0 0 2,-29 0 0 0,-33 0 0 1,-27 0 0-3,-14 0 0 1,-13 0 0 1,0 0 0 0,-20 0 0-2,-68 0 0 3,-57 0 0-2,-51 0 0 2,-30 0 0-3,1 0 0 1,16 0 0 2,33 0 0-2,48 0 0 0,40 2 0 0,45 2 0 1,28-4 0-1,12 0 0 0,3 0 0 1,52 0 0 0,59-6 0 1,66-15 0-4,33 8 0 3,5 4 0 1,-21 9 0-2,-49 0 0 0,-32 0 0 0,-49 0 0 1,-31 5 0 0,-20-1 0-1,-13-4 0 1,0 0 0 0,-30 3 0 0,-70-3 0-3,-61 0 0 3,-39 0 0 0,-17 3 0 0,15 0 0-2,28 1 0 3,48 3 0-1,42 1 0-2,35-5 0 1,34 0 0 1,15-3 0 1,0 0 0-2,54 0 0-1,56 0 0 2,57 0 0 0,30 0 0 1,0 0 0-3,-27 0 0 1,-31 9 0 2,-55-4 0-3,-31-5 0 1,-32 5 0 1,-18-2 0 0,-3-3 0 0,0 0 0-2,-19 0 0 2,-39 0 0 0,-26-3 0-1,-26-16 0 1,-5-2 0-1,12 4 0 2,10 10 0 18,41 1 0-26,20 2 0-1,16 4 0 4,16 0 0 0,0-1 0 4,0-3 0 0,60 4 0 0,30 0 0-3,21 0 0 4,-2 0 0-1,-21 0 0-1,-25 0 0 0,-30 0 0 0,-13 0 0 2,-15 0 0-2,-5 0 0 2,0 0 0-4,0 0 0 3,0 0 0 1,0 0 0-2,0 0 0-1,0 0 0 2,0 0-45 0</inkml:trace>
    </iact:actionData>
  </iact:action>
  <iact:action type="add" startTime="69900">
    <iact:property name="dataType"/>
    <iact:actionData xml:id="d36">
      <inkml:trace xmlns:inkml="http://www.w3.org/2003/InkML" xml:id="stk33" contextRef="#ctx0" brushRef="#br1">4187 15701 438 0,'-9'0'628'8,"9"0"-298"0,0 0-44-2,0 0-72 2,-4 0-63 0,4 0-151-1,0 0 0-1,0 0 0 2,0 5 0 0,0 7 0 0,10 15 0-2,20 7 0 2,11 6 0 0,18 5 0 0,5-1 0-2,8 3 0 2,-3 0 0 0,0-8 0 0,-9 1 0 0,-11-4 0-1,-14-11 0 1,-18-8 0-1,-7-9 0-1,-10-5 0 2,0-3 0 1,0 3 0-2,0-1 0-1,0 10 0 2,-30 10 0 1,-30 9 0-1,-18 10 0-3,-5 3 0 4,7-2 0-1,-4-2 0 0,12-3 0-3,7 1 0 4,6-7 0-1,1 0 0 0,14-5 0-2,9-9 0 1,2-4 0 1,12-2 0 0,2-3 0 1,5-1 0-4,4-5 0 3,6-2 0 0,0 0 0-2,0 0 0 2,0 0 0 0,0 0 0 1,0-9 0-4,16-10 0 3,16-7 0 0,10 1 0 1,16-6 0-3,19-2 0 2,-2-4 0 0,-4 3 0-1,-13 6 0 0,-3 4 0 1,-20 9 0 0,-9 4 0 0,-5 5 0-3,-8 4 0 4,-6 2 0-1,0 0 0-1,-7 0 0-1,0-3 0 2,0 3 0 0,0 0 0 0,0 0 0 0,0 0 0-2,0-12 0 3,0-8 0-2,-35-19 0 0,-17-15 0 1,-1-7 0 0,-1-10 0 0,8-1 0-2,5 4 0 2,0 4 0 0,1 10 0-1,-2 6 0 0,1 4 0 1,1 10 0 0,3 6 0-1,7 9 0-1,8 6 0 2,9 9 0 0,3 4 0 0,1-4 0-2,2 4 0 2,3-3 0 1,-1 0 0-2,1 2 0-1,4 1 0 3,-3 0 0-2,3 0 0 1,0 0 0-2,0 0 0 2,0 0 0 0,0 0 0 0,0 0 0-2,7 7 0 2,18 10 0 1,7 0 0-1,1 2 0-2,6 3 0 2,2 5 0-1,-5 3 0 2,-1 4 0-3,1 3 0 1,0-3 0 2,-11-1 0-1,-6-8 0-3,-3-5 0 4,-7-1 0-2,7-4 0 1,-3 2 0-1,-6 0 0 0,9 3 0 2,-3 2 0-2,-2 8 0 2,5 4 0-3,-3-4 0 2,-2 8 0-1,-10-11 0-1,11-7 0 2,-8-9 0 1,-1-7 0-1,-3-4 0-3,0 0 0 3,0 0 0 0,0 9 0 1,0 13 0-3,-31 3 0 2,-15 6 0-1,-13-6 0 1,-7-9 0-2,-9-4 0 2,-6-6 0 0,-2-1 0 0,-2 3 0-1,2 1 0 0,12 5 0 1,12 0 0 1,12 3 0-4,12-2 0 4,9-5 0-2,10-3 0 1,12-7 0 0,4 2 0-1,0-2 0 0,0 0 0 1,0 0 0-2,0 0 0 3,0 0 0-2,0 0 0 1,0 0 0-2,0 0 0 2,0 0 0 0,0 0 0 0,0 0 0-2,0 0 0 2,0 0 0 1,28 0 0-2,18-19 0-1,13-11 0 2,12-3 0 0,11-9 0 0,0 3 0-2,-1 0 0 2,-15 8 0 0,-14 5 0 1,-10 7 0-4,-5-1 0 4,-3 1 0-1,-7-1 0-1,10 1 0 0,-14-2 0 0,-3 14 0 1,-4-3 0 0,-3 5 0-2,-9 3 0 3,4 2 0-1,-5 0 0 0,-3 0 0-3,5-4 0 4,-5 4 0-2,0 0 0 2,0 0 0-2,0 0 0-1,0 0 0 2,0 0 0 0,0-6 0-2,-5-11 0 3,-36-10 0-1,-5-15 0-1,-18-3 0 0,3-4 0 0,-3 11 0 1,5 2 0 1,8 10 0-4,8 7 0 3,15 7 0 1,12 3 0-2,7 9 0-1,9-3 0 2,0 3 0 0,0 0 0 0,0 0 0 0,0 0 0-2,0 0 0 2,0 0 0 1,0 0 0-4,0 0 0 4,0 0 0-2,19 0 0 1,22 0 0 1,12 20 0-3,0 3 0 1,-1-1 0 1,0 2 0 1,-9 5 0-4,-9 6 0 4,-4-1 0-1,-7 1 0-3,5 2 0 4,-9-3 0-2,-8-7 0 1,1-7 0-2,-8-8 0 2,-4-9 0 0,0 5 0 1,0 7 0-4,-16 4 0 4,-27 9 0-2,-18 8 0 1,-19-1 0-1,-8 12 0 0,-9-2 0 1,1 0 0 1,11 3 0-3,15-12 0 2,24-8 0 0,12-11 0 0,20-14 0-3,8-3 0 4,6 0 0-1,0 0 0-1,0 0 0-1,0 0 0 2,0 0 0 0,0 0 0 1,13-3 0-4,0-9 0 4,-1 2 0-1,-4-5 0-1,0 2 0-1,-8 7 0 2,0 3-675 1</inkml:trace>
    </iact:actionData>
  </iact:action>
  <iact:action type="remove" startTime="74669">
    <iact:property name="style" value="instant"/>
    <iact:actionData xml:id="d37" ref="#d35"/>
  </iact:action>
  <iact:action type="add" startTime="74691">
    <iact:property name="dataType" value="strokeEraser"/>
    <iact:actionData xml:id="d38">
      <inkml:trace xmlns:inkml="http://www.w3.org/2003/InkML" xml:id="stk34" contextRef="#ctx0" brushRef="#br2">10528 20495 1764 0,'0'0'283'26,"0"0"-283"-26,0 0 0 2,0 0 0 1,0 0 0 4,0 0 0 2,0 0 0-2,-32-3-295-1,26 3-605 2</inkml:trace>
    </iact:actionData>
  </iact:action>
  <iact:action type="remove" startTime="75171">
    <iact:property name="style" value="instant"/>
    <iact:actionData xml:id="d39" ref="#d36"/>
  </iact:action>
  <iact:action type="add" startTime="75191">
    <iact:property name="dataType" value="strokeEraser"/>
    <iact:actionData xml:id="d40">
      <inkml:trace xmlns:inkml="http://www.w3.org/2003/InkML" xml:id="stk35" contextRef="#ctx0" brushRef="#br2">10963 20014 1216 0,'0'0'536'23,"0"0"-266"-23,0 0-245 2,0 0-25 3,0 0 0 1,0 0 0 2,19 4 0 0,-19-4 0 1,0 1-525-2</inkml:trace>
    </iact:actionData>
  </iact:action>
  <iact:action type="add" startTime="77662">
    <iact:property name="dataType"/>
    <iact:actionData xml:id="d41">
      <inkml:trace xmlns:inkml="http://www.w3.org/2003/InkML" xml:id="stk36" contextRef="#ctx0" brushRef="#br3">2972 15996 724 0,'0'0'484'8,"0"0"-178"-1,0 0-130 2,0 0-50-2,0 0-52 0,0 0-6 0,0-7 12 2,0 7-71-4,0 0-9 4,0 0 0-2,0-2 0 2,0 2 0-3,0 0 0 1,30 0 0 1,14 0 0 0,12 0 0 0,8 0 0-2,0-7 0 2,13-3 0 2,0-1 0-4,7 6 0 2,3 1 0 0,0 4 0 0,-8 0 0-2,-3 0 0 2,-7 0 0 0,-5 0 0 0,3-5 0-2,-11 0 0 2,1 2 0 0,-17 3 0 0,-12 0 0-2,1 0 0 2,-12 0 0 0,2 0 0 0,1 5 0-4,-5 1 0 4,1 0 0 0,-3-1 0 0,-6-1 0-1,3-2 0 1,-7 3 0-1,-3-5 0 2,0 0 0-4,0 0 0 3,0 0 0 0,0 0 0 1,0 2 0-3,0-2 0 1,0 4 0 1,0 0 0 1,0 3 0-3,-8 8 0 1,-17 2 0 1,-16 1 0 1,-2 2 0-4,-12-3 0 3,-6-3 0 0,-7 1 0 1,-12-5 0-3,-4 3 0 2,-6-5 0 0,-1-3 0 0,-5-5 0-3,2 0 0 3,-3 0 0 0,7 0 0 1,9 0 0-4,8 0 0 3,12 0 0 1,14 0 0-2,15 0 0 0,7 0 0 1,12 0 0-1,7 0 0 1,2 0 0-2,4 0 0 2,0 0 0 0,0 0 0 0,0 0 0-2,0 0 0 3,0 0 0-1,0 0 0 0,32 0 0-2,24 0 0 2,21 0 0-1,19-9 0 2,21 1 0-3,15-3 0 1,9 3 0 1,8 3 0 1,-8-2 0-3,-7 7 0 1,-16-3 0 1,-18 3 0 1,-18 0 0-1,-8 0 0-1,-17 0 0 1,-9 0 0 0,-15 0 0-2,-7 0 0 2,-13 0 0 0,-8 0 0-1,-5 0 0-1,0 0 0 1,0 0 0 1,0 0 0 0,-2 0 0-2,-30 0 0 3,-11 0 0-1,-21 0 0-1,-20 0 0 0,-29 0 0 1,-15 0 0-1,-12 0 0 2,-1-11 0-4,8 0 0 3,12-1 0 0,17 4 0 0,10 8 0-1,11 0 0 1,15 0 0 0,9 0 0 0,9 11 0 0,23-2 0-2,6-4 0 2,17-2 0-1,4-3 0-1,0 0 0 2,7 0 0 0,50 0 0 1,27 0 0-1,26-6 0-2,22-5 0 1,12 3 0 2,12 3 0-4,-12-2 0 3,-10 7 0 0,-21 0 0 1,-21 0 0-4,-10 0 0 4,-3 0 0-1,-17 0 0 0,-11 0 0-3,-21 0 0 3,-12 0 0 1,-10 0 0-2,-8 0 0 1,0 0 0-1,0 0 0 1,0 0 0-1,0 0 0 0,0 0 0 0,0 0 0 1,0 0 0 0,0 0 0-2,0 0 0 2,0 0 0 0,0 0 0 0,0 0 0-2,0 0 0 2,0 0 0 0,0 0 0 1,0 0 0-4,0 0 0 4,0 0 0-1,0 0 0-1,0 0 0 0,-26 0 0 0,-4 0 0 1,-21-1 0 1,-8-16 0-3,4-6 0 1,-14-10 0 2,11-5 0-1,-5-3 0-3,2-2 0 3,-2 4 0 0,10 11 0 1,12 5 0-1,11 12 0-2,9 9 0 1,13-1 0 2,3 3 0-4,5 0 0 3,0 0 0 0,0 0 0 0,0 0 0-2,0 0 0 2,0 0 0 0,0 0 0 0,0 0 0-1,0 0 0 0,0 0 0 1,0 0 0 0,0 0 0-2,5 0 0 2,11 0 0 0,-3 0 0 1,-9 0 0-4,3 0 0 4,-7 0 0-2,0 0 0 2,0 0 0-4,0 0 0 3,0 0 0 0,0 0 0 1,0 0 0-4,0 0 0 3,0 0 0 0,0 0 0 0,0-10 0 1,-11 3 0-4,-2-1 0 4,5 1 0-1,0 5 0-3,8-1 0 3,0 3 0 0,0 0 0 0,0 0 0 0,0 0 0-2,0 0 0 2,32 3 0 1,5 19 0-2,-6 6 0-1,9 3 0 2,-3 6 0 0,3 0 0-2,1-5 0 3,1-2 0-2,-2-3 0 1,7-7 0-1,1-9 0 0,-9-2 0 1,-6-7 0 1,-18 0 0-4,-2-2 0 3,-10 4 0 1,-3-1 0-2,0-3 0-1,0 3 0 3,0 0 0-2,0-1 0 2,0 6 0-4,0 7 0 4,-27 7 0-2,-13 12 0 1,-9 5 0-2,-4 1 0 2,-6-3 0 1,-11-1 0-2,2-3 0 0,-4-8 0 0,12-1 0 1,8-9 0 0,0 3 0-1,16-6 0 0,14-5 0 1,3-1 0 1,12-2 0-4,4-2 0 4,3-2 0-2,0 0 0 2,0 0 0-4,0 0 0 3,0 0 0 0,0 0 0 0,0 0 0-2,0 0 0 2,0 0 0 0,29-9 0 1,17-18 0-3,18-10 0 1,7 0 0 2,10-7 0-1,-4-4 0-1,-4-3 0 0,-10-6 0 0,-18 10 0 2,-3 3 0-3,-8 12 0 1,-14 12 0 2,-16 12 0-1,5 8 0-2,-9 0 0 1,0 0 0 1,0 0 0 0,0 0 0 0,0 0 0-2,0 0 0 2,0 0 0 0,0 0 0-1,0 0 0 0,-26 0 0 1,-7 0 0 1,-18 0 0-3,-9-22 0 2,-8-3 0-1,-7-7 0 2,-3 4 0-4,8 6 0 4,9-1 0-2,9 6 0 2,11 4 0-4,14-2 0 3,7-2 0 37,7 2 0-44,5 5 0 0,8 2 0-1,0 4 0 0,0 2 0 0,0 2 0 6,0 0 0 1,0 0 0 1,0 0 0 0,12 0 0-2,27 0 0 2,5 2 0 1,6 19 0-1,0 4 0-2,6 8 0 2,-1 4 0 0,2 0 0 0,-4-3 0-2,1-4 0 1,-2-5 0 2,-1 4 0-2,-8-4 0 0,-5-3 0 0,-18 1 0 1,4-4 0 1,-19-2 0-3,0-6 0 1,-2-2 0 1,-3-4 0 1,0 7 0-3,0 5 0 1,-25 11 0 1,-17 9 0 10,-13 2 0-17,-7 1 0 3,-8 4 0 4,2-2 0 0,-9-3 0-2,6-5 0 1,1-6 0 1,11-8 0 0,14-8 0-2,6-4 0 2,22-6 0 0,1-2 0 1,16 0 0-3,0 0 0 1,0 0 0 1,0 0 0 1,0 0 0-4,0 0 0 3,5-5 0 0,7-9 0 1,20-7 0-3,0 2 0 2,4-6 0-1,13-2 0 2,-2-5 0-3,6-5 0 2,-2-5 0 0,3 0 0 10,-4-2 0-17,0 1 0 4,-3 2 0 1,-6 1 0 2,-2 1 0-1,-3 4 0 0,-8 8 0 1,-11 10 0 5,-4 5 0-11,-5 9 0 5,-8 3 0 0,3 0 0 1,-3 0 0-2,0 0 0 2,0 0 0 0,0 0 0 1,0 0 0-4,-3 0 0 3,-25 0 0 0,-12 0 0 0,-13-7 0-2,1-6 0 3,-13-2 0-1,0-5 0 0,-11-1 0-2,5-4 0 2,2 0 0 0,2-2 0-1,12 1 0-1,12 7 0 3,15 7 0-2,13 8 0 1,14 4 0-1,1 0 0 1,0 0 0-1,0 0 0 2,0 0 0-4,0 0 0 3,16 7 0 0,12 15 0 0,12 6 0-1,4 3 0 1,14 0 0 0,11 0 0-1,1-2 0 0,1-4 0 1,-2-3 0 0,-11 0 0 0,-6-1 0-2,-11-2 0 2,-13 1 0 0,-10-1 0 0,-13 1 0-2,8-4 0 1,-10-5 0 1,-3 2 0 1,0-3 0-4,-3 4 0 4,-38 9 0-1,-18 8 0 0,-15 2 0-2,-13 4 0 2,-6 0 0-1,21 2 0 1,2-8 0-1,19-4 0 1,19-11 0 0,18-9 0-1,8-4 0 0,6-3 0 0,0 0 0 1,0 0 0 1,19-8 0-4,9-18 0 4,12-7 0-1,-4-4 0 0,-5 1 0-3,-25 24 0 3,-5 6-2012 1</inkml:trace>
    </iact:actionData>
  </iact:action>
  <iact:action type="add" startTime="92516">
    <iact:property name="dataType"/>
    <iact:actionData xml:id="d42">
      <inkml:trace xmlns:inkml="http://www.w3.org/2003/InkML" xml:id="stk37" contextRef="#ctx0" brushRef="#br0">26660 12537 636 0,'0'0'522'8,"0"0"-186"-3,0 0-112 4,0 0-30-1,0 0-92-1,0 0-69-1,0 0-33 3,0 0 0-2,-33 11 0 2,5 6 0-4,-11-4 0 3,-1 7 0 0,-1-6 0 0,-8 0 0-2,-2 3 0 2,-1-4 0 0,3 2 0 0,-4 4 0-1,14-4 0 0,2 0 0 4,9-5 0-6,5-1 0 2,5-4 0 0,2-2 0 1,6 0 0 1,-3-3 0-4,9 2 0 3,-8-2 0 0,12 0 0 0,0 0 0-2,0 0 0 2,0 0 0 0,0 0 0-2,0-2 0 2,0-23 0 0,12 5 0 1,-3-10 0-2,7-6 0 0,-1-5 0 0,3-7 0 2,-5 3 0-3,1 6 0 2,2 12 0-1,-8 10 0 1,-5 10 0-2,-3 7 0 2,0 0 0 0,0 0 0 0,0 0 0 1,0 7 0-4,0 10 0 3,-11 4 0 0,-6 2 0 0,1 8 0-2,6 3 0 3,-5-1 0-1,4 1 0-1,6-6 0 0,5-3 0 0,0 1 0 2,0-7 0-4,0-2 0 3,0-6 0 0,0 0 0 0,16 2 0 0,6-3 0-2,1 4 0 2,11-2 0 1,-11-7 0-2,16 1 0 0,-11-6 0 0,2 2-37 1,-27-2-429 0,-3 0-998-2</inkml:trace>
    </iact:actionData>
  </iact:action>
  <iact:action type="add" startTime="94077">
    <iact:property name="dataType"/>
    <iact:actionData xml:id="d43">
      <inkml:trace xmlns:inkml="http://www.w3.org/2003/InkML" xml:id="stk38" contextRef="#ctx0" brushRef="#br0">25277 14314 104 0,'0'0'676'4,"0"0"-386"5,0 0 10-2,0 0-96 1,0 0-94-1,0 0-30 0,0 0 22 1,0 0-30 0,0 0-14-2,-3 0-7 3,-13 0-51-1,-8-7 0 0,-5-13 0-3,1 0 0 3,-11-4 0 0,-1 1 0 0,-1 2 0-1,2 3 0 0,-2 5 0 1,4 0 0 0,-3 0 0-2,10-5 0 4,-3-2 0-2,-5-4 0 0,-1 4 0-1,3-4 0 0,1 4 0 1,-1 9 0 0,-2 2 0 0,2 5 0-1,12-2 0 0,0-1 0 1,8-2 0-3,-4 0 0 2,15-1 0 1,-9 0 0 0,1 4 0 0,5 6 0-1,-5 0 0 1,6 0 0-1,6 0 0 0,1 0 0 0,0 0 0 1,0 0 0 0,0 0 0-2,0 0 0 2,0-13 0 0,0-7 0 1,0 0 0-3,0-2 0 2,4 5 0-1,29 0 0 2,-2 7 0-3,9-3 0 2,1 2 0 0,-5 3 0 0,-2 0 0-2,-16 4 0 1,-6 4 0 1,-3 0 0 0,-5 0 0-2,-4 0 0 2,0 0 0 0,0 12 0 0,0-1 0 0,0 0 0-2,-20-1 0 3,-1-3 0-2,-10-1 0-1,3 0 0 3,-13-1 0-1,1 3 0 0,1 9 0 0,-3 3 0-3,0 3 0 4,1 3 0-1,11-5 0-3,4-6 0 3,10-4 0 1,11-9 0-2,5 1 0 0,0 3 0 0,0 3 0 1,0 6 0 0,0 5 0-2,0 4 0 2,0-2 0 0,21-2 0 1,-1-8 0-4,0-8 0 4,6-1 0-1,-5-3 0 0,-1 3 0-3,-7 6 0 3,-9 2-51 0,-4-9-323 1,0 3-850-4</inkml:trace>
    </iact:actionData>
  </iact:action>
  <iact:action type="add" startTime="96158">
    <iact:property name="dataType"/>
    <iact:actionData xml:id="d44">
      <inkml:trace xmlns:inkml="http://www.w3.org/2003/InkML" xml:id="stk39" contextRef="#ctx0" brushRef="#br0">22707 14433 180 0,'0'0'320'8,"0"0"-184"-3,0 0-8 3,0 0 0 0,0 0 4 1,0 0-18-4,28 78 30 4,-15-41-4-1,7-3-12 0,-13 0-42-3,6 0 2 3,-2-4 6 0,2-1-44 0,-10-4-38-2,-3-1 12 2,0-3-20 0,0 5 18 0,0 1-20-2,0 4 0 2,0 0 2 0,-16 0 6 1,1-3-10-4,-11-5 4 3,0-4 0 2,-2-1-2-1,-5-5 0-4,-6-2 0 3,6 4 0 0,-8-1 2 0,0-3-4-2,1-1 0 2,-7-1 0 0,4-6 0 1,-11-3 0-4,-2 0 0 3,5 0 2 0,-7 0 4 0,2 0-4-2,-1 0-4 3,8-5 2-2,-9-5-2 1,11 3 2-2,-6 1-2 2,1-3 0 0,1 1-2 0,-3 3 8-2,9-1-6 2,-11 6 2 0,5 0 0 0,-1 0 0-2,-5 0 0 2,7 0-2 1,0 0 2-2,1 4 0-1,-3 6 0 2,8 4 0 0,4-2 0 0,6-1-6-2,11-6 6 2,7-1 0-1,9-2-12 1,3-2-18-2,-5 0-2 1,2 0-2 2,7 0 14-2,-3-14 12 2,3-3 6-4,0-3-4 4,0 1-16-2,0-3-18 0,10-5 6 0,19-4 30 1,-4-3 4 1,-2-7 12-4,13 1-4 4,-3 2 2-1,-5 7 14 0,-5 9 16-3,-7 4 6 4,-9 8 12-1,2 6-10 0,-9 4-4-2,0 0-16 1,0 0-28 1,0 0-8 0,0 0 8-2,0 14 16 3,0 17-11-2,-23 3-5 2,-6 2 0-3,6 4 0 1,-1 4 0 1,0-1 0 1,-1-4 0-3,14-7 0 2,-3-8 0 0,12-11 0-1,2-1 0 0,0-8 0 1,0-3 0-1,0-1 0 2,20 0 0-3,19 7 0 1,-3-2 0 1,2 10 0 1,-5 2 0-3,1 3 0 2,-7-1 0 0,2-2 0 0,-11-8 0-2,5-5 0 3,-4-1 0-3,-2-3 0 2,-7 0 0-2,-10 0-159 2,0 0-879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6T05:50:40.634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3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1" timeString="2018-03-26T05:50:40.634"/>
    </inkml:context>
    <inkml:brush xml:id="br1">
      <inkml:brushProperty name="width" value="0.055" units="cm"/>
      <inkml:brushProperty name="height" value="0.055" units="cm"/>
    </inkml:brush>
  </inkml:definitions>
  <iact:action type="add" startTime="15793">
    <iact:property name="dataType"/>
    <iact:actionData xml:id="d0">
      <inkml:trace xmlns:inkml="http://www.w3.org/2003/InkML" xml:id="stk0" contextRef="#ctx0" brushRef="#br0">30148 13480 416 0,'0'0'798'26,"0"0"-578"-26,0 0 14 0,0 0-64 0,0 0-100 0,0 0-30 0,0 0 0 5,10-7 0 3,-10 7-21 1,-25 0-19-2,-7 0 0 0,-2 17 0 0,-11 2 0 2,0 0 0-2,-10 1 0-1,0-1 0 2,-3 2 0 0,-11-1 0 0,9 1 0 0,-7 3 0 0,6-2 0 0,-6-3 0 0,9-6 0-2,2 4 0 2,4 0 0 0,8-4 0 0,6-3 0-3,8-2 0 4,1-1 0-2,9-2 0 1,-1 3 0-2,11 1 0 3,-10-1 0-3,11 1 0 2,1-4 0-2,-5 5 0 2,7-5 0 0,1-3 0 0,3 1 0-2,2-3 0 2,0 0 0 0,0 0 0 0,0 0 0-1,0 0 0 0,0 0 0 1,0 0 0 0,0 0 0-2,0 0 0 2,0 0 0 0,0 0 0 0,0 0 0-2,0 0 0 2,0 0 0 0,2-5 0 1,22-21 0-4,0-2 0 3,8-2 0 0,-1-2 0 0,3-1 0-2,3-3 0 2,-10 4 0 0,2 3 0 0,-14 11 0-1,-2 5 0 0,-6 6 0 2,-1 5 0-2,-6 2 0-1,0 0 0 3,0 0 0-2,-13 0 0 1,-12 9 0-2,-8 18 0 2,5 1 0 0,-11 2 0 0,9 1 0-2,-1 6 0 2,-5 0 0 0,4-4 0 0,4-1 0-2,8-10 0 2,4-7 0 0,9-5 0 0,-6-5 0-1,11-5 0 0,2 0 0 1,0 0 0 0,0 0 0-2,0 0 0 2,0 2 0 0,0 5 0 0,25 1 0-2,7 4 0 2,9-1 0 0,15 0 0 0,-4-3 0-2,8 4 0 2,-4 0 0 0,-11-5 0 0,-9 7 0-2,-2-3 0 2,-15 4 0 0,-19-12 0 0,0-1-573-1</inkml:trace>
    </iact:actionData>
  </iact:action>
  <iact:action type="add" startTime="17351">
    <iact:property name="dataType"/>
    <iact:actionData xml:id="d1">
      <inkml:trace xmlns:inkml="http://www.w3.org/2003/InkML" xml:id="stk1" contextRef="#ctx0" brushRef="#br0">27499 15918 890 0,'0'0'274'7,"0"0"8"-1,0 0-66 2,0 0-118 0,0 0 26 1,0 0-16-4,-55 0-53 3,25 0-55 1,2 0 0-2,-8-10 0-1,6 0 0 2,-11-4 0 0,-5-6 0 0,-1 0 0-2,0 0 0 2,-6 0 0 0,6 1 0 0,-7-1 0-2,7 0 0 2,-6 0 0 0,9 1 0 3,4-1 0-6,-1 1 0 2,2 2 0 1,1 4 0 0,-2 4 0-1,1 1 0 0,-2 1 0 2,5 4 0-2,-3 2 0-1,10 1 0 2,-8 0 0 0,17 0 0 0,4 0 0-1,9 0 0-1,-2 0 0 3,9 0 0-2,-4 0 0-1,1 0 0 2,2 0 0 0,1 0 0 0,0 0 0-2,0 0 0 2,0 0 0 0,0 0 0 0,0 0 0-1,0 0 0 0,-3 0 0 2,3 0 0-2,0 0 0-1,-12 0 0 2,8 0 0 0,-4 0 0 1,-7 0 0-4,13 0 0 3,-9 0 0 0,9 0 0 0,2 0 0-2,0 0 0 2,0 0 0 0,0 0 0 0,0 0 0-2,0-4 0 2,0 4 0 0,0 0 0 0,0-3 0-2,0 0 0 2,0-3 0 1,0-7 0-2,4 1 0-1,22-4 0 2,1-1 0 0,-6-3 0 0,7 3 0-2,4-2 0 2,1 7 0 0,-2 2 0 1,5-3 0-4,-3 6 0 3,-5-1 0 0,8-1 0 0,-16 3 0-2,3 4 0 2,-5-1 0 0,-8 3 0 0,0-6 0-2,-7 3 0 2,0 0 0 1,-3-2 0-2,0 5 0-1,0 0 0 2,0 0 0 0,0 0 0 0,0 0 0-2,-6 0 0 2,-32 5 0 0,-8 15 0 0,-8 0 0-2,-9 2 0 2,2-2 0 0,-12-1 0 0,7 1 0-2,2 0 0 2,-3 2 0 0,19-5 0 1,12-1 0-3,11-4 0 1,9-1 0 2,14-3 0-2,2-2 0-1,0 3 0 2,0-1 0 0,0 1 0 0,0 4 0-2,18 2 0 2,7 7 0 0,5 3 0 0,-3 9 0-2,6 3 0 2,-6 2 0 0,7-2 0 0,-11-4 0-2,0-4 0 2,-3-10 0 0,1-8 0 0,-2-5 0-2,-5-6 0 2,-7 0 0 1,-7 0 0-2,0 0-1219-1</inkml:trace>
    </iact:actionData>
  </iact:action>
  <iact:action type="add" startTime="19969">
    <iact:property name="dataType"/>
    <iact:actionData xml:id="d2">
      <inkml:trace xmlns:inkml="http://www.w3.org/2003/InkML" xml:id="stk2" contextRef="#ctx0" brushRef="#br0">24927 16145 642 0,'0'0'266'6,"0"0"-96"1,0 0 8 3,0 0-60-5,0 0-26 3,0 0 12-1,0 0 18 1,58 82-14 0,-47-65-4-2,4 0 0 2,-8 3-65 0,-4 9-39 0,-3 6 0-2,0 1 0 2,0 0 0 0,0 1 0 0,0-3 0-2,0-7 0 2,-7 2 0 0,-7-3 0-2,7-7 0 2,-9 1 0 0,-4-1 0 0,3 1 0 0,-7-1 0 0,1 2 0 0,-14-2 0-1,-3-2 0 2,0 0 0-4,-7-3 0 4,-6-3 0-1,-7-8 0 0,2 5 0-3,-5-5 0 3,-1-1 0 1,-6-2 0-2,6 0 0-1,8 0 0 2,-4 0 0 1,13-13 0-2,-14 3 0-1,1 3 0 2,-1-4 0 1,-8 5 0-2,1 0 0-1,-8 6 0 2,10-4 0 0,-5 4 0 0,4 0 0-2,10 0 0 3,10 0 0-2,-6 0 0 2,22-1 0-4,-10-3 0 3,5 4 0 0,2 0 0 0,8 0 0-2,6 0 0 1,-5-8 0 2,-7 3 0-2,5-4 0-1,-9-1 0 2,-5 6 0 0,1 1 0 0,-4 3 0-2,8 0 0 2,2 0 0 0,16 0 0 0,13 0 0-2,1 0 0 2,4 0 0 0,-3 0 0 1,-10 0 0-3,-4 0 0 1,-7 0 0 1,1 7 0 0,3 3 0-2,4-3 0 2,15-2 0 1,-2-5 0-4,3 0 0 3,0 0 0 0,-3 2 0 0,-10 4 0 0,-11 0 0-2,7 5 0 3,-3-4 0-2,13 0 0 0,-5-1 0 0,12-6 0 1,0 0 0 0,0 0 0 0,0 0 0-2,0 0 0 2,16-9 0 0,0 0 0 0,-5-4 0-2,5-1 0 2,5-1 0 1,-5 1 0-2,4-3 0-1,3 1 0 2,-3-4 0 0,18 1 0 0,-10-1 0-2,8 1 0 2,0-2 0 0,-8-1 0-1,1 5 0 0,-9 5 0 1,-13 7 0 0,5 3 0 0,-8-1 0-2,-4 0 0 2,0 3 0 0,0 0 0-2,0 0 0 2,0 0 0 0,0 0 0 0,0 0 0 0,-17 0 0-2,-15 13 0 2,-3 7 0 0,-1 9 0 0,-2-6 0-2,-4 1 0 2,1-4 0 1,1 2 0-2,-1 2 0-1,-8-3 0 2,8-1 0 0,-1-1 0 0,11 2 0-2,-3-5 0 2,14 1 0 0,1-5 0 0,2-4 0-2,12-3 0 2,5-2 0 0,0-3 0-2,0 0 0 2,0 4 0 0,0-4 0 0,0 1 0 0,0 3 0-2,0-2 0 2,0 9 0 0,0 3 0 0,22 4 0-2,6 1 0 2,8 1 0 0,4-3 0-2,13 0 0 2,-13-1 0 0,-9 1 0 0,1-5 0 0,-15 0 0-2,-1-7 0 2,-7 1 0 0,-9-6 0-2,0 0 0 2,0 2 0 0,0-2 0 0,0 0 0 0,0 0 0-2,0 0 0 2,0 0 0 0,0 0 0 0,0 0 0-2,0 0 0 2,0 0-773 0</inkml:trace>
    </iact:actionData>
  </iact:action>
  <iact:action type="add" startTime="25561">
    <iact:property name="dataType"/>
    <iact:actionData xml:id="d3">
      <inkml:trace xmlns:inkml="http://www.w3.org/2003/InkML" xml:id="stk3" contextRef="#ctx1" brushRef="#br0">2295 1843 0,'591'104'245,"1008"730"-244</inkml:trace>
    </iact:actionData>
  </iact:action>
  <iact:action type="add" startTime="28866">
    <iact:property name="dataType" value="strokeEraser"/>
    <iact:actionData xml:id="d4">
      <inkml:trace xmlns:inkml="http://www.w3.org/2003/InkML" xml:id="stk4" contextRef="#ctx1" brushRef="#br1">10153 6674 0</inkml:trace>
    </iact:actionData>
  </iact:action>
  <iact:action type="remove" startTime="29308">
    <iact:property name="style" value="instant"/>
    <iact:actionData xml:id="d5" ref="#d3"/>
  </iact:action>
  <iact:action type="add" startTime="29313">
    <iact:property name="dataType" value="strokeEraser"/>
    <iact:actionData xml:id="d6">
      <inkml:trace xmlns:inkml="http://www.w3.org/2003/InkML" xml:id="stk5" contextRef="#ctx1" brushRef="#br1">10153 6501 0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50:20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440">
    <iact:property name="dataType"/>
    <iact:actionData xml:id="d0">
      <inkml:trace xmlns:inkml="http://www.w3.org/2003/InkML" xml:id="stk0" contextRef="#ctx0" brushRef="#br0">18253 9400 852 0,'0'0'526'7,"0"0"-238"1,0 0-136 0,0 0-38-2,0 0-48 2,0 0-17 0,0 0-49 0,0 8 0-2,30-8 0 2,21 0 0 0,11-8 0 0,17-3 0-2,8-6 0 2,23 4 0 0,-3 4 0 0,-3 2 0-2,-4 7 0 3,-2 0 0-2,-1 0 0 1,-7 0 0-2,4 0 0 2,-14-1 0 1,-14-6 0-1,-12 5 0 0,-24-2 0-2,-17 4 0 1,-3 0 0 1,-10 0 0-2,0 0 0 2,0 0 0 0,-29 13 0 2,-14 5 0-6,-15 2 0 5,-6-3 0-2,-18-3 0 2,-13-6 0-4,4-4 0 3,-18-4 0 0,1 0 0 0,-10 0 0-2,-1 0 0 2,14-6 0 0,5 0 0 0,15 3 0-2,13 3 0 2,26 0 0 0,12 0 0 0,17 0 0-2,14 0 0 2,3 0 0 0,13 0 0 0,35 0 0-1,36 0 0 0,28 0 0 1,12 0 0 0,17 0 0-2,-8 0 0 2,-5 3 0 0,-15-3 0 0,-12 0 0-2,-21 0 0 2,-29 0 0 0,-14 0 0 0,-21 0 0-2,-16 0 0 2,0-14 0 0,-16-3 0 0,-31 4 0-2,10 6 0 2,-3 7-149 0</inkml:trace>
    </iact:actionData>
  </iact:action>
  <iact:action type="add" startTime="8128">
    <iact:property name="dataType"/>
    <iact:actionData xml:id="d1">
      <inkml:trace xmlns:inkml="http://www.w3.org/2003/InkML" xml:id="stk1" contextRef="#ctx0" brushRef="#br0">22170 9619 212 0,'0'0'372'8,"0"0"-224"-1,0 0-32-1,0 0 4 2,0 0-4 0,0 0 34 1,0 0 38-4,0 0-26 3,0 0-18 0,0 0-34 0,0 0-30-2,15 0-8 2,9 0-44 0,3 0-10 0,4 0-7-2,15 0-11 2,11-3 0 0,3-14 0 0,0 4 0-2,-2 4 0 3,6 3 0 0,-1 6 0-2,7 0 0-1,0 0 0 2,8 0 0 0,-1 9 0 0,7-2 0-2,11-7 0 2,-6 0 0 1,20 0 0-1,-9 0 0-3,0-16 0 4,-12 2 0 1,6 6 0-6,-8 2 0 3,-2 6 0 1,-3 0 0 0,-4 0 0 0,-13 0 0 0,-5 0 0-2,-5 0 0 3,-6 6 0-4,5 2 0 3,-9-3 0 0,-4 2 0 0,-4-5 0 1,1-2 0-3,-7 0 0 1,3 0 0 1,-9 0 0 0,-1 0 0-2,-9-2 0 3,2-5 0-3,-6-1 0 2,3 0 0-2,-10 2 0 2,-1 3 0 0,-2 1 0 0,0 2 0-1,0 0 0 0,0 0 0 1,0 0 0 0,0 0 0-2,0 0 0 2,-5 0 0 0,-19 0 0 0,-5 0 0-2,-2 0 0 2,-5 0 0 0,3 0 0 1,-11 0 0-4,1-5 0 3,-18 5 0 0,2 0 0 0,-14 0 0-2,5 0 0 2,-13 0 0 0,-9 5 0 0,-4 3 0-1,-9 1 0 0,-7-1 0 2,8-1 0-2,2-5 0-1,4 0 0 2,11-2 0 0,2 0 0-2,2 0 0 2,4 0 0 0,-2 0 0 0,5 0 0 1,4 0 0-4,5 0 0 3,5 0 0 0,7-2 0 0,14-5 0-2,1 2 0 3,-1 2 0-2,3 3 0-1,1 0 0 2,-3 0 0 0,2 0 0 1,11 0 0-4,6 3 0 3,3 7 0 0,9-10 0 0,1 2 0 0,6-2 0-2,0 0 0 2,0 0 0 0,0 0-57-2,0 2-255 2,0 1-542 0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8T03:43:37.566"/>
    </inkml:context>
    <inkml:brush xml:id="br0">
      <inkml:brushProperty name="width" value="0.05292" units="cm"/>
      <inkml:brushProperty name="height" value="0.05292" units="cm"/>
    </inkml:brush>
  </inkml:definitions>
  <iact:action type="add" startTime="3798">
    <iact:property name="dataType"/>
    <iact:actionData xml:id="d0">
      <inkml:trace xmlns:inkml="http://www.w3.org/2003/InkML" xml:id="stk0" contextRef="#ctx0" brushRef="#br0">10918 3280 616 0,'0'0'284'4,"0"0"-102"-3,0 0 58-1,0 0-38 0,0 0-54 0,0 0-18 0,0 0-38 2,6-12-38 181,-6 12-10-182,0 14 11-1,-13 8-55 0,-4 7 0 0,-7 4 0 0,4 4 0 0,-12 3 0 0,8 4 0 0,-13 6 0 0,10 10 0 0,-6-2 0 1,2 4 0-1,-2-1 0 0,2-1 0 0,2-6 0 0,5-5 0 0,3-9 0 0,-5-3 0 0,0-3 0 0,16-9 0 0,-7-5 0 0,1-6 0 0,14-2 0 0,-4-1 0 2,-2-5 0 3,8-2 0 178,-2 3 0-183,2-7 0 1,0 0 0-1,0 0 0 0,0 0 0 0,0 0 0 0,0 0 0 0,0 0 0 0,0-15 0 0,0-10 0 0,0-2 0 0,0-5 0 0,0 2 0 0,0-2 0 1,0 7 0-1,0 1 0 0,0 6 0 0,0 4 0 0,0-3 0 0,0-3 0 0,0 3 0 0,0 4 0 1,0 1 0-1,0 7 0 1,0-2 0 173,0 5 0-173,0-1 0-1,0-2 0 0,0-4 0 0,0 3 0 0,0 1 0 0,0 5 0 0,0 0 0 0,0 0 0 0,0 0 0 0,0 0 0 0,0 0 0 0,0 0 0 0,0 9 0 1,0 10 0-1,0 0 0 0,0-1 0 0,0-1 0 0,0 2 0 0,-3 1 0 0,-4-1 0 0,7 1 0 0,-9 0 0 178,5-3 0-177,4-4 0-1,0 1 0 0,0-2 0 0,-3-1 0 0,3-3 0 0,0 1 0 0,0 2 0 0,0 3 0 0,0-5 0 0,0 2 0 0,0-9 0 1,0 2 0-1,0-1 0 0,3 2 0 0,13-2 0 0,-7 2 0 0,7-5 0 0,4 0 0 0,-4 0 0 0,3 0 0 0,-2 0 0 0,6 0 0 0,-2 0 0 4,-1-5 0 179,-3-1 0-183,7 4 0 1,-9-7 0-1,3 3 0 0,-4-1 0 0,2-3 0 0,-11 5 0 0,2 3 0 0,-7 2 0 0,0 0 0 0,0 0 0 0,0 0 0 0,0 0 0 0,0 0 0 0,0 0 0 0,0 0 0 0,0 0 0 1,0 0 0-1,0 0-417 0</inkml:trace>
    </iact:actionData>
  </iact:action>
  <iact:action type="add" startTime="7917">
    <iact:property name="dataType"/>
    <iact:actionData xml:id="d1">
      <inkml:trace xmlns:inkml="http://www.w3.org/2003/InkML" xml:id="stk1" contextRef="#ctx0" brushRef="#br0">10955 7596 514 0,'15'0'258'2,"-10"0"-82"-2,-5 0 36 0,3 0-18 0,-3 0-40 0,0 0-30 0,0 0-14 0,0 0-2 0,0 0-20 1,0 0-12-1,0 0-43 2,0 0-33 175,0 0 0-177,0 0 0 0,0 0 0 0,0 0 0 1,-19 0 0-1,-3 0 0 0,-4 0 0 0,-7 0 0 0,5 0 0 0,-8 0 0 0,8 0 0 0,-8 0 0 0,0 11 0 0,-5 1 0 0,-2-1 0 1,2-1 0-1,1 2 0 0,3 0 0 0,1-5 0 0,9 2 0 0,-5 3 0 0,7-3 0 0,8-5 0 0,-6 0 0 4,4-2 0 175,4 1 0-178,9-3 0-1,-2 0 0 0,-4 0 0 0,11 0 0 0,-2 0 0 0,3 0 0 0,0 0 0 1,0 0 0-1,0 0 0 0,0 0 0 0,0 2 0 0,-3-2 0 0,3 0 0 0,0 0 0 0,0 0 0 0,0 0 0 0,0 0 0 0,-9 0 0 0,9 0 0 1,0 0 0-1,0 0 0 0,-1 0 0 1,1 0 0 177,0 0 0-177,0 0 0-1,0 0 0 0,0 0 0 0,0 0 0 0,-3 0 0 0,0 0 0 0,-1 3 0 0,-5 3 0 0,0 2 0 0,-4 0 0 0,7-1 0 1,2-5 0-1,-5-2 0 0,9 0 0 0,0 0 0 0,0 0 0 0,0 0 0 0,-4 3 0 0,-2 3 0 0,-7 1 0 0,-1 3 0 0,3-3 0 0,-5 3 0 186,15-8 0-186,-2-2 0 0,3 0 0 0,0 0 0 0,0 0 0 0,0 0 0 0,0 0 0 1,0 0 0-1,0 0 0 0,0 0 0 0,0 0 0 0,0 0 0 0,0 0 0 0,0 0 0 0,0 0 0 1,0 0 0-1,0 0 0 0,0-13 0 0,0-13 0 0,3 1 0 0,1-5 0 0,9 4 0 0,-5 0 0 0,2 0 0 0,-3 5 0 6,6 2 0 170,-3-5 0-176,-1 7 0 0,-2 4 0 0,-2 1 0 0,6 3 0 1,-9 7 0-1,0 0 0 0,-2-1 0 0,5 3 0 0,-5 0 0 0,0 0 0 0,6-4 0 0,-3 2 0 0,-3-2 0 0,4 2 0 0,-4-2 0 0,0 4 0 0,0 0 0 0,0 0 0 0,0 0 0 1,0 23 0-1,0 3 0 0,-4-1 0 2,-12 3 0 181,-2 0 0-183,-2 4 0 0,1-4 0 0,2 2 0 0,-7 1 0 0,7 6 0 0,-2-7 0 0,8 1 0 1,-2-10 0-1,0-12 0 0,13-2 0 0,0-7 0 0,0 0 0 0,0 0 0 0,0 0 0 0,0 0 0 0,0 0 0 0,0 0 0 0,0 0 0 0,0 6 0 0,26-6 0 1,-6 2 0-1,3 1 0 0,2 0 0 2,-5 0 0 181,9 0 0-182,-6 2 0-1,-2 1 0 0,-1 3 0 0,-1 2 0 0,-8-4 0 1,7 5 0-1,-4-8 0 0,-5-4 0 0,0 0 0 0,-2 0 0 0,-4 0 0 0,-2 0 0 0,8 0 0 0,-9 0 0 0,0 0 0 0,0 5 0 0,0-3-471 0</inkml:trace>
    </iact:actionData>
  </iact:action>
  <iact:action type="add" startTime="15831">
    <iact:property name="dataType"/>
    <iact:actionData xml:id="d2">
      <inkml:trace xmlns:inkml="http://www.w3.org/2003/InkML" xml:id="stk2" contextRef="#ctx0" brushRef="#br0">6480 15894 882 0,'33'12'284'2,"8"-7"-94"-2,9 7 86 0,30-7-120 2,36 2-12 185,26-5-29-187,54-2-115 0,42 0 0 1,44 0 0-1,66 0 0 0,51 5 0 0,37 8 0 0,13 8 0 0,-27-8 0 0,-26 2 0 0,-38-3 0 0,-51-1 0 0,-41-1 0 0,-56-3 0 0,-67-5 0 1,-59-2 0-1,-88 0 0 0,-55 0-805 0</inkml:trace>
    </iact:actionData>
  </iact:action>
  <iact:action type="add" startTime="20088">
    <iact:property name="dataType"/>
    <iact:actionData xml:id="d3">
      <inkml:trace xmlns:inkml="http://www.w3.org/2003/InkML" xml:id="stk3" contextRef="#ctx0" brushRef="#br0">17788 5550 502 0,'0'0'242'1,"0"0"-110"-1,0 0-80 0,0 0-24 0,0 0-8 0,0 0 12 0,0 0 46 0,3 93 44 0,-3-73 44 0,0-3-10 0,0 4-32 1,0 3-50-1,0-11-14 0,0 1-12 0,0-11-10 0,0-3-4 0,0 0-8 0,0 0-6 0,0 2 4 0,0 5 28 0,0-5-35 0,0 1-17 0,0-3 0 1,0 0 0-1,11 0 0 183,5 0 0-183,1 0 0 0,-1 0 0 0,2 0 0 0,-4 0 0 1,5 0 0-1,7 0 0 0,-5 0 0 0,5 0 0 0,-2 0 0 0,7 0 0 0,-2 0 0 0,5 0 0 0,-7 0 0 0,10 0 0 1,2 0 0-1,2 0 0 0,0 0 0 0,-5 0 0 0,0 0 0 0,-8 0 0 0,8 0 0 0,0 0 0 0,-6 0 0 1,4 0 0 186,2 0 0-187,-8 3 0 0,12 0 0 1,-4 3 0-1,5-1 0 0,0-2 0 0,-1 0 0 0,2-1 0 0,3-2 0 0,4 0 0 0,-5 0 0 0,-1 0 0 0,-5 0 0 0,1 0 0 0,-1 0 0 0,4 0 0 1,-1 0 0-1,-1 4 0 0,1 7 0 0,2-4 0 0,-2 8 0 0,-5-7 0 0,0 3 0 0,-4-5 0 1,4 1 0 177,1-6 0-177,2-1 0-1,-2 7 0 0,-6-5 0 0,2 5 0 0,-5-7 0 0,1 4 0 0,-3-4 0 0,1 0 0 0,4 0 0 0,-5 0 0 1,1 0 0-1,-3 0 0 0,-1 0 0 0,2 0 0 0,4 0 0 0,-2 0 0 0,9 0 0 0,-5 0 0 0,2 4 0 1,3 1 0-1,-4-3 0 0,4 4 0 0,1-3 0 185,3-3 0-184,-4 0 0-1,-5 0 0 0,2 0 0 0,4 0 0 0,-7 0 0 0,3-3 0 0,-5 0 0 0,5 0 0 1,-10 1 0-1,-2 2 0 0,-3-3 0 0,0 3 0 0,-5-2 0 0,-3 2 0 0,-6-4 0 0,8 4 0 1,-11-4 0-1,-1 4 0 0,0 0 0 0,0 0 0 0,0 0 0 0,0 0 0 0,0 0 0 0,0 0 0 3,0-4 0 179,0 4 0-181,0-3 0-1,0-6 0 0,3-7 0 0,-3-16 0 0,5-7 0 0,1-8 0 0,1 0 0 0,-4 1 0 0,10 8 0 0,-9 16 0 0,3 3 0 0,5 8 0 0,-12 11 0 0,7 0-719 0</inkml:trace>
    </iact:actionData>
  </iact:action>
  <iact:action type="add" startTime="21959">
    <iact:property name="dataType"/>
    <iact:actionData xml:id="d4">
      <inkml:trace xmlns:inkml="http://www.w3.org/2003/InkML" xml:id="stk4" contextRef="#ctx0" brushRef="#br0">30207 5856 726 0,'0'0'246'2,"0"0"-20"0,0 0 30 182,0 0-72-184,0 0-48 0,0 0-6 0,0-6-22 0,0 6-73 0,0 0-35 1,0 13 0-1,0 4 0 0,0 4 0 0,0 5 0 0,0-1 0 0,0 5 0 0,0 1 0 0,0-1 0 0,0 2 0 0,0-9 0 0,0-6 0 0,0-12 0 0,0-5 0 0,0 0 0 0,0 0 0 0,0 0 0 1,0 0 0-1,5 0 0 2,2 0 0 179,13 0 0-180,0 0 0 0,4 0 0-1,5 0 0 0,-6 0 0 0,1 0 0 0,5 0 0 0,-3 0 0 0,2 0 0 0,5 0 0 1,5 0 0-1,-8 0 0 0,10 0 0 0,-3 0 0 0,-3-2 0 0,-4 2 0 0,3 0 0 1,-5 0 0-1,1 0 0 0,1 0 0 0,4 0 0 0,-2 0 0 0,0 0 0 0,-1 0 0 2,-2 0 0 177,8 0 0-178,-3 0 0-1,-6 0 0 0,5 0 0 0,-1 0 0 0,2 0 0 0,8 0 0 0,-5 0 0 0,-1-3 0 0,4 0 0 0,0-1 0 1,-2 3 0-1,-5-3 0 0,1 4 0 0,-1 0 0 0,-6 0 0 0,-6 0 0 0,11 0 0 0,-9 0 0 0,-1 0 0 0,4 0 0 0,-3 0 0 0,-1 0 0 0,7 0 0 4,-11 0 0 179,7 0 0-183,3 0 0 0,4 0 0 0,1 0 0 0,-1 0 0 0,4 0 0 0,3 0 0 1,6 0 0-1,4 0 0 0,-1 0 0 0,4 0 0 0,-5 0 0 0,-2 0 0 0,4 0 0 0,-6-3 0 0,-2 3 0 0,-5 0 0 0,-1 0 0 0,-6 0 0 1,-12 0 0-1,-6-2 0 0,2 2 0 0,-10 0 0 0,1-3 0 186,7 3 0-185,-2 0 0-1,0-3 0 0,2 3 0 0,3 0 0 0,4 0 0 0,3 0 0 0,-5 0 0 0,-5 0 0 0,7 0 0 0,0 0 0 0,7 0 0 0,4 0 0 1,-1 0 0-1,4 0 0 0,-8 0 0 0,-1 0 0 0,-2 0 0 0,-5 0 0 0,1 0 0 0,-10 6 0 0,6-4 0 0,-5 5 0 1,-6-6 0-1,1-1 0 2,3 0 0 178,-6 4 0-179,0-4 0-1,0 0 0 0,0 0 0 0,0 0 0 0,0 0 0 0,0 0 0 0,0 0 0 0,0 0 0 0,0 0 0 0,4 0 0 1,4 0 0-1,5-37 0 0,3-12 0 0,7-8 0 0,-6-2 0 0,4 12 0 0,-3 3 0 0,-9 14 0 0,3 5 0 0,-8 3 0 0,-4 18 0 0,0 4-349 0</inkml:trace>
    </iact:actionData>
  </iact:action>
  <iact:action type="add" startTime="24254">
    <iact:property name="dataType"/>
    <iact:actionData xml:id="d5">
      <inkml:trace xmlns:inkml="http://www.w3.org/2003/InkML" xml:id="stk5" contextRef="#ctx0" brushRef="#br0">17799 6081 808 0,'0'0'300'2,"0"0"-38"-2,0 0-8 0,0 0-98 0,0 0-18 1,0 0-18 0,0 0-111-1,20-11-9 0,4-20 0 0,9-14 0 0,9-17 0 0,12-12 0 0,4-9 0 1,11-12 0-1,8-10 0 1,17-16 0 175,9-20 0-174,4-10 0-2,11-9 0 0,4 0 0 0,-2-1 0 0,-4 10 0 0,-15 1 0 0,-2 13 0 0,-14 0 0 0,8-4 0 0,-6-8 0 0,-10 0 0 0,0 9 0 1,-16 11 0-1,-5 18 0 0,-5 14 0 0,-10 7 0 0,-2 11 0 0,1 17 0 0,-3 13 0 0,-13 16 0 0,-1 9 0 0,4 3 0 2,-14 4 0 1,1 6 0 190,-11 5 0-192,1 4 0-1,2 2 0 0,-6 0 0 0,0 0 0 0,0 0 0 0,0 0 0 0,0 0 0 1,0 0 0-1,0 0 0 0,0 0 0 0,0 0 0 0,0 2 0 0,-17 19 0 0,-20 1 0 0,4 0 0 1,-7 0 0-1,-4 3 0 0,-10 2 0 0,1 0 0 0,-7 4 0 0,-1 0 0 0,-8 8 0 0,17-2 0 1,-3-3 0 0,18-6 0 188,16-14 0-189,8-6 0 0,10-8 0 1,3 0 0-1,0 0 0 0,0 0 0 0,10 0 0 0,23-15 0 0,21-17 0 0,2-7 0 0,4-13 0 0,5-6 0 0,10-5 0 0,-9-4 0 0,-3 5 0 0,6 6 0 1,-22 9 0-1,4 8 0 0,-18 12 0 0,-2 11 0 0,-21 11 0 0,3 1 0 0,-13 4 0 0,0 0 0 0,3 0 0 2,1 4 0 180,5 26 0-182,-2 18 0 0,-7 14 0 0,3 13 0 0,-1 12 0 0,9 7 0 0,-9-9 0 0,5-20 0 1,2-18 0-1,-2-22 0 0,-3-16 0 0,8-9 0 0,4 0 0 0,-5 0 0 0,5 0 0 0,-3 0 0 0,-13 0 0 0,0-4-453 0</inkml:trace>
    </iact:actionData>
  </iact:action>
  <iact:action type="add" startTime="25801">
    <iact:property name="dataType"/>
    <iact:actionData xml:id="d6">
      <inkml:trace xmlns:inkml="http://www.w3.org/2003/InkML" xml:id="stk6" contextRef="#ctx0" brushRef="#br0">20490 1759 700 0,'0'0'304'1,"0"0"-64"-1,0 0 16 0,0 0-94 0,0 0-40 0,0 0-18 1,0 0-18-1,-8 22-13 0,8-22-73 0,0 0 0 0,0 0 0 0,21-17 0 2,6-19 0 3,9-14 0 177,8-10 0-182,-4-5 0 1,-3 7 0-1,-5 5 0 0,-11 18 0 0,-15 18 0 0,-2 12 0 0,5 5 0 0,-9 0 0 0,0 0 0 0,0 14 0 0,0 25 0 1,0 18 0-1,0 8 0 0,0 2 0 0,0 3 0 0,0 0 0 0,0 1 0 0,0 4 0 0,0 1 0 0,0 3 0 0,0-3 0 0,0-12 0 0,0-11 0 3,0-12 0 184,0-13 0-186,0-9 0-1,0-11 0 0,0-1 0 0,0-7 0 0,0 5 0 0,0 1 0 0,-11-2 0 0,-14 1 0 0,-8-5 0 0,-7 0 0 0,9 0 0 0,-6 0 0 1,5 0 0-1,18-1 0 0,1-5 0 0,9 4 0 0,4 2 0 0,0 0 0 0,0 0 0 0,0 0 0 0,0-4 0 0,0 4 0 0,0 0 0 0,0 0 0 180,0 0 0-180,0 0 0 0,0 0 0 1,17 0 0-1,26 0 0 0,8 0 0 0,10 0 0 0,11 0 0 0,5 0 0 0,-6 0 0 0,3 0 0 0,6 0 0 0,-19 0 0 0,-6 0 0 1,-23 0 0-1,-3-2 0 0,-19-1 0 0,-4 1 0 0,-6 2 0 0,0 0 0 0,0 0 0 0,0 0 0 0,0 0 0 0,0 0 0 4,0 0 0 176,-32 0 0-179,12 0 0-1,-4 5-431 0</inkml:trace>
    </iact:actionData>
  </iact:action>
  <iact:action type="add" startTime="27525">
    <iact:property name="dataType"/>
    <iact:actionData xml:id="d7">
      <inkml:trace xmlns:inkml="http://www.w3.org/2003/InkML" xml:id="stk7" contextRef="#ctx0" brushRef="#br0">30235 6474 514 0,'0'0'380'2,"0"0"-162"-2,0 0 104 0,0 0-76 0,0 0-80 0,0 0-56 0,0 0-32 0,7-4-65 1,25-26-13-1,-3-9 0 0,16-11 0 0,-5-7 0 1,4-7 0 183,4-7 0-183,4-15 0-1,9-8 0 0,-2-5 0 0,6-17 0 0,12-9 0 0,10-23 0 0,18-23 0 0,3-12 0 0,1-9 0 0,3 19 0 0,-24 18 0 0,-8 24 0 0,-15 20 0 1,0 15 0-1,-4 4 0 0,1-6 0 0,4-13 0 0,-4-14 0 0,-4-11 0 0,-3 4 0 1,-10 12 0-1,-2 16 0 0,-2 25 0 0,0 20 0 184,-9 17 0-183,-8 14 0-1,2 5 0 0,3 0 0 0,-7 1 0 0,6 0 0 0,3-3 0 0,-6-1 0 0,-6 0 0 0,-3 7 0 0,-12 8 0 1,1 9 0-1,-3-1 0 0,-2 3 0 0,0 0 0 0,0 0 0 0,0 0 0 0,0 0 0 0,0 0 0 0,0 0 0 0,0 0 0 0,0 0 0 0,0 0 0 0,0 0 0 2,0 0 0 177,0 0 0-178,0 0 0-1,0 0 0 0,-11 8 0 0,-5 0 0 1,-7 3 0-1,2 6 0 0,-18 6 0 0,-1 7 0 0,-14 5 0 0,-7 4 0 0,2-8 0 0,-5-6 0 0,19-2 0 0,-3-9 0 0,18-6 0 0,-4 4 0 0,14-5 0 1,0 3 0-1,10-6 0 0,-8 3 0 0,15-7 0 0,-2 0 0 0,5 0 0 184,0 0 0-182,0 0 0-2,0 0 0 0,0 0 0 0,18 0 0 0,16-11 0 0,3-13 0 0,7-1 0 0,11-3 0 0,3-3 0 0,6 1 0 0,-5 1 0 1,-1 1 0-1,-4 3 0 0,-8 5 0 0,-15 7 0 0,-2 0 0 0,-18 9 0 0,1-2 0 0,-8 6 0 0,1 0 0 0,-3 0 0 0,-2 0 0 0,0 0 0 0,0 19 0 175,6 26 0-174,-6 8 0-1,8 3 0 0,-4-10 0 0,5-13 0 0,-7-5 0 0,0-8 0 0,1-3 0 0,1-6 0 0,-4-8 0 0,0-3 0 1,0 0 0-1,0 3 0 0,0 3 0 0,0-6 0 0,0 5-191 0</inkml:trace>
    </iact:actionData>
  </iact:action>
  <iact:action type="add" startTime="28888">
    <iact:property name="dataType"/>
    <iact:actionData xml:id="d8">
      <inkml:trace xmlns:inkml="http://www.w3.org/2003/InkML" xml:id="stk8" contextRef="#ctx0" brushRef="#br0">32564 2225 914 0,'0'0'342'1,"0"0"-130"-1,0 0-50 0,0 0-94 0,0 0-18 0,0 0 28 1,0 0 4-1,33 4-10 2,-21-11-34 180,4-10-14-182,0-4-19 0,4-11-5 0,-1-7 0 0,-2-3 0 0,4-3 0 0,-10 8 0 1,1 9 0-1,-3 7 0 0,2 11 0 0,-6 2 0 0,-5 6 0 0,3 2 0 0,-3 0 0 0,0 0 0 0,0 0 0 0,0 0 0 0,0 2 0 0,0 33 0 0,0 9 0 1,0 13 0-1,0 4 0 0,0 5 0 0,0 2 0 3,0-1 0 186,0-4 0-189,0-7 0 0,0-2 0 0,0-5 0 0,0 0 0 0,0 1 0 0,0 4 0 0,0-3 0 0,-8-6 0 0,5-13 0 0,-10-2 0 0,6-8 0 1,-9 0 0-1,-1-5 0 0,1-4 0 0,4-6 0 0,-8-2 0 0,1-2 0 0,2-1 0 0,-4-2-13 0,10 0-9 0,2 0-2 0,6 0-2 0,-6 0 4 0,9 0 10 179,0 0 12-179,0 0 0 0,0 0 6 0,0 0 14 0,0 0 34 0,12 0-15 0,8 0-39 0,18-7 0 0,4-3 0 0,-1 3 0 0,-1 1 0 1,-3 2 0-1,3 4 0 0,1 0 0 0,-14 0 0 0,5 0 0 0,-9 0 0 0,-5 0 0 0,-11 0 0 0,-3 0 0 0,5 0 0 0,-9 0 0 0,0 0 0 0,0 0 0 4,0 0 0 183,0 0 0-187,0 0 0 0,0 0 0 0,0 0 0 0,0 0 0 0,0 0 0 0,0 0 0 0,0 0 0 0,0 0 0 1,0 4 0-1,0 2 0 0,0-4 0 0,0 0 0 0,0-2 0 0,0 0-741 0</inkml:trace>
    </iact:actionData>
  </iact:action>
  <iact:action type="add" startTime="31128">
    <iact:property name="dataType"/>
    <iact:actionData xml:id="d9">
      <inkml:trace xmlns:inkml="http://www.w3.org/2003/InkML" xml:id="stk9" contextRef="#ctx0" brushRef="#br0">24208 5871 130 0,'0'0'176'1,"0"0"-40"-1,0 0-20 0,0 0-68 0,0 0 28 0,0 0 18 0,0 0-48 1,0 0-18-1,0 0 18 0,0 0 50 0,0 0 44 0,0 0 72 0,0 0 20 1,0 0-64-1,0 0-32 0,0 0-50 0,0 0-24 0,0 0-43 0,0 9-19 1,0 15 0-1,0 10 0 0,0 5 0 1,0 1 0 186,0-4 0-186,0-11 0-1,0-5 0 0,0-3 0 0,0-1 0 0,0-2 0 0,0-5 0 1,0-4 0-1,0-5 0 0,0 0 0 0,0 0 0 0,0 0 0 0,0 3 0 0,0-3 0 0,10 3 0 0,6 1 0 0,0-4 0 0,5 0 0 0,1 0 0 0,3 0 0 1,5 0 0-1,-4 0 0 0,5 0 0 0,-1 0 0 0,-2 0 0 2,4 0 0 180,4 0 0-182,-4 0 0 0,17 0 0 1,-8 0 0-1,2 0 0 0,-2 0 0 0,-5 0 0 0,7 0 0 0,-3 0 0 0,0 0 0 0,1 0 0 0,-1 0 0 0,-3 0 0 0,-6 0 0 1,4 0 0-1,-1 0 0 0,-10 0 0 0,2 0 0 0,5 0 0 0,-5 0 0 0,7 0 0 0,5 0 0 0,-5 0 0 1,8 0 0 187,-1 0 0-187,-1 0 0-1,-5 0 0 0,2 0 0 0,-8-4 0 0,2 4 0 0,0-3 0 0,7 0 0 0,-10 1 0 0,9-1 0 0,1 1 0 0,3 2 0 0,-3 0 0 0,-6 0 0 0,1 0 0 0,2 0 0 0,-7 0 0 0,-1 0 0 0,5 0 0 0,-5 0 0 1,4 0 0-1,-2 0 0 0,5 0 0 0,-2 0 0 0,5 0 0 2,7 0 0 179,2 10 0-181,-6-3 0 0,11 0 0 0,-5-7 0 0,1 0 0 0,6 4 0 1,-11-4 0-1,-1 2 0 0,-3 4 0 0,-6-5 0 0,1 6 0 0,-11-7 0 0,3 0 0 0,5 0 0 0,-6 0 0 0,-2 0 0 0,2 0 0 0,-7 0 0 1,-4 0 0-1,1 0 0 0,0 0 0 0,-6 0 0 0,6 0 0 0,-10 3 0 2,6 0 0 173,5-3 0-175,-10 4 0 1,9-4 0-1,-5 0 0 0,5 0 0 0,6 0 0 0,-11 4 0 0,5-1 0 0,-5 0 0 0,5-3 0 0,-11 5 0 0,3-5 0 0,-5 0 0 0,0 0 0 1,0 0 0-1,0 0 0 0,0 0 0 0,0 0 0 0,11 0 0 0,-6 0 0 0,8-22 0 0,-6-15 0 0,6-1 0 4,-10-3 0 193,4 11 0-196,-4-2 0-1,3 10 0 0,-2 2 0 0,-4 3 0 0,0 4 0 0,3 4 0 0,-3 9 0 0,0 0-161 1</inkml:trace>
    </iact:actionData>
  </iact:action>
  <iact:action type="add" startTime="32689">
    <iact:property name="dataType"/>
    <iact:actionData xml:id="d10">
      <inkml:trace xmlns:inkml="http://www.w3.org/2003/InkML" xml:id="stk10" contextRef="#ctx0" brushRef="#br0">24023 6471 544 0,'0'0'382'3,"0"0"-90"187,0 0 20-190,0 0-150 0,0 0-54 0,0 0 2 0,0 0-6 0,111-50-71 0,-88 17-33 0,15-10 0 0,8-10 0 0,8-14 0 0,12-16 0 0,7-16 0 0,8-15 0 0,3-16 0 0,9-5 0 1,-5 4 0-1,-8 4 0 0,0 7 0 0,-6 10 0 0,-3 3 0 0,5 3 0 0,6-5 0 0,9-4 0 0,-3-11 0 0,17-5 0 2,5-11 0 178,-7 5 0-179,-3 9 0-1,-12 10 0 0,-11 23 0 0,-13 12 0 0,-8 8 0 0,-2 0 0 1,-3-2 0-1,1-7 0 0,4-3 0 0,2 1 0 0,-8-3 0 0,-8 5 0 0,-3 9 0 0,-7 14 0 0,-11 15 0 0,-2 13 0 0,-10 7 0 1,3 11 0-1,-8 4 0 0,-1 9 0 0,-3 0 0 0,0 0 0 1,0 0 0 5,0 0 0 169,0 0 0-175,0 0 0 0,0 0 0 0,0 0 0 0,0 0 0 0,0 0 0 0,-23 17 0 1,-5 3 0-1,-8-1 0 0,-8-2 0 0,-9 4 0 0,-1-2 0 0,-5-2 0 0,-8-4 0 0,6 2 0 0,-6-10 0 0,1 0 0 0,18-1 0 0,9-1 0 0,19 2 0 0,2-1 0 0,14-3 0 1,4 2 0 1,-3-3 0 180,3 3 0-182,0-3 0 0,0 0 0 0,0 0 0 0,3 0 0 0,34 4 0 0,7-2 0 0,12-2 0 0,2 0 0 0,9 0 0 0,1-13 0 0,8-16 0 0,-2-5 0 0,-8 7 0 1,-5 1 0-1,-7 4 0 0,-4 1 0 0,-9 1 0 0,-6 4 0 0,-2 2 0 0,-13 2 0 0,-12 7 0 0,2 5 0 0,-10 0 0 186,0 0 0-185,0 0 0-1,0 0 0 0,0 0 0 0,0 0 0 0,0 26 0 0,0 36 0 0,3 22 0 0,-3 8 0 0,10-8 0 1,3-8 0-1,-9-10 0 0,9-14 0 0,3-9 0 0,-6-14 0 0,1-16 0 0,-7-7 0 0,3-6 0 0,-4 0 0 0,6 0 0 0,-2 0 0 0,-5-9 0 1,-2-22 0-1,0 11-383 0,0 1-1033 2</inkml:trace>
    </iact:actionData>
  </iact:action>
  <iact:action type="add" startTime="34048">
    <iact:property name="dataType"/>
    <iact:actionData xml:id="d11">
      <inkml:trace xmlns:inkml="http://www.w3.org/2003/InkML" xml:id="stk11" contextRef="#ctx0" brushRef="#br0">27373 2113 236 0,'0'0'650'2,"0"0"-466"-2,0 0-66 0,0 0-8 1,0 0-66-1,0 0 18 0,0 0 46 0,-103 17-2 0,47 25-22 6,1 11 4 182,-2 9-18-187,-4 11-14-1,18 8 16 0,7 7-24 0,12-1-37 0,14-6-11 0,10-11 0 1,5-5 0-1,44-14 0 0,31-10 0 0,4-11 0 0,13-23 0 0,3-7 0 0,-12-7 0 0,1-47 0 1,-21-23 0-1,-12-15 0 0,-19-15 0 0,-23-5 0 0,-4 1 0 0,-10 13 0 0,0 20 0 0,-13 17 0 0,-14 16 0 0,-10 11 0 184,0 7 0-184,-2 7 0 0,1 4 0 0,-3 11 0 0,-1 5 0 0,35 0-265 0,3 5-307 0</inkml:trace>
    </iact:actionData>
  </iact:action>
  <iact:action type="add" startTime="41636">
    <iact:property name="dataType"/>
    <iact:actionData xml:id="d12">
      <inkml:trace xmlns:inkml="http://www.w3.org/2003/InkML" xml:id="stk12" contextRef="#ctx0" brushRef="#br0">14599 12666 924 0,'84'-15'454'1,"0"-2"-194"-1,36-5-72 0,44-12-50 0,74-7-55 0,83-10-83 0,81-3 0 0,56 7 0 0,28 2 0 0,5 8 0 0,-7 12 0 1,-35 10 0-1,-30 11 0 0,-50 4 0 0,-62-3 0 0,-77-12 0 0,-59-21 0 0,-171 13 0 1,-43-8-645-1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8T03:43:37.566"/>
    </inkml:context>
    <inkml:brush xml:id="br0">
      <inkml:brushProperty name="width" value="0.05292" units="cm"/>
      <inkml:brushProperty name="height" value="0.05292" units="cm"/>
    </inkml:brush>
  </inkml:definitions>
  <iact:action type="add" startTime="2968">
    <iact:property name="dataType"/>
    <iact:actionData xml:id="d0">
      <inkml:trace xmlns:inkml="http://www.w3.org/2003/InkML" xml:id="stk0" contextRef="#ctx0" brushRef="#br0">30738 6531 1032 0,'3'-9'324'1,"-3"9"-102"0,0 0-50-1,0 0-48 0,0 0-48 0,0 0-24 0,0 0-12 0,0 0-35 0,0 0-5 0,-12 23 0 0,-21 25 0 0,-6 9 0 0,-5 15 0 1,1 2 0-1,-4 5 0 0,-1-2 0 179,5 1 0-177,2 1 0-1,2 0 0-1,-1 0 0 0,2-1 0 0,3-3 0 0,8 0 0 0,-10-11 0 0,13-13 0 0,6-9 0 0,-3-10 0 0,0-11 0 0,11-7 0 1,6-5 0-1,4-6 0 0,-3-3 0 0,3 2 0 0,0 1 0 0,-3 0 0 0,3-1 0 0,-4-2 0 0,4 0 0 0,-6 0 0 0,3-2 0 1,3-35 0 178,-4-13 0-179,4-15 0 0,0-8 0 0,0 6 0 0,0 8 0 1,0 20 0-1,0 12 0 0,-3 17 0 0,3 4 0 0,0 4 0 0,0 2 0 0,0 0 0 0,0 0 0 0,0 0 0 0,0 0 0 0,0 0 0 0,0 0 0 0,0 0 0 0,0 11 0 0,0 8 0 0,0 1 0 0,0 2 0 0,0 5 0 2,0 14 0 182,0 6 0-184,0 4 0 0,0 0 0 1,0 3 0-1,0-9 0 0,0-1 0 0,0-10 0 0,0-6 0 0,0-9 0 0,0-7 0 0,0-7 0 0,0-5 0 0,7 0 0 0,13 0 0 0,16 0 0 0,8-11 0 1,10-12 0-1,-4-4 0 0,18-7 0 0,-7 0 0 1,0 4 0-1,-17 7 0 0,-11 6 0 0,-19 12 0 1,-2-2 0 178,-12 7 0-179,0 0 0 0,2 0 0 0,-2 0 0 0,0 0 0 0,0 0 0 0,0 0 0 0,0 0 0 0,0 0 0 0,0 0 0 0,0 0 0 0,0 0 0 0,0 0 0 0,0 0 0 0,0 0 0 0,0 0 0 0,0 0 0 0,0 0 0 0,-5 0 0 0,-11 0 0 1,3 0-413-1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13:11.141"/>
    </inkml:context>
    <inkml:brush xml:id="br0">
      <inkml:brushProperty name="width" value="0.05292" units="cm"/>
      <inkml:brushProperty name="height" value="0.05292" units="cm"/>
    </inkml:brush>
  </inkml:definitions>
  <iact:action type="add" startTime="32309">
    <iact:property name="dataType"/>
    <iact:actionData xml:id="d0">
      <inkml:trace xmlns:inkml="http://www.w3.org/2003/InkML" xml:id="stk0" contextRef="#ctx0" brushRef="#br0">21661 15918 924 0,'7'7'582'1,"-1"-4"-346"-1,7-3-64 1,7 0-48 4,21 0-115 32,20 0-9-36,21-25 0-1,40-3 0 1,33 0 0 0,42 3 0 61,28 5 0-62,13 9 0 0,-14 11 0 0,-29 0 0 1,-64 5 0-1,-38 18 0 0,-46-1 0 0,-27-7 0 55,-20-15 0-55,-20 5-623 0</inkml:trace>
    </iact:actionData>
  </iact:action>
  <iact:action type="add" startTime="33521">
    <iact:property name="dataType"/>
    <iact:actionData xml:id="d1">
      <inkml:trace xmlns:inkml="http://www.w3.org/2003/InkML" xml:id="stk1" contextRef="#ctx0" brushRef="#br0">23752 15989 1126 0,'0'0'406'1,"0"0"-210"-1,161-7 4 0,-74-21-81 0,34-1-119 38,35 10 0-38,38 7 0 0,15 12 0 0,7 0 0 1,-17 0 0 2,-33 12 0 32,-28 0 0-35,-45-2 0 0,-93-7-115 0,0 3-631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17:47.70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5" units="cm"/>
      <inkml:brushProperty name="height" value="0.055" units="cm"/>
    </inkml:brush>
  </inkml:definitions>
  <iact:action type="add" startTime="7326">
    <iact:property name="dataType"/>
    <iact:actionData xml:id="d0">
      <inkml:trace xmlns:inkml="http://www.w3.org/2003/InkML" xml:id="stk0" contextRef="#ctx0" brushRef="#br0">18663 2751 156 0,'12'8'1422'1,"-12"-8"-1166"38,0 0-54-38,0 0-191-1,0 0-11 0,0 0 0 0,0 0 0 45,0 0 0-45,0 0 0 0,0 0 0 0,0 0 0 0,0 0 0 0,0 0 0 41,0 0 0-41,0-11 0 1,-16-17 0-1,-5 0 0 0,1 5 0 1,4 6 0 36,9 10 0-37,-6 3 0 0,9 4 0 0,-2 0 0 0,-7 0 0 34,-5 0 0-34,8 4 0 0,-7 16 0 0,1 5 0 41,12 2 0-40,-8 2 0-1,8 4 0 0,4 1 0 0,-3 2 0 0,3 0 0 61,0 3 0-60,0-2 0 0,0 1 0-1,0 1 0 0,0 3 0 0,0 2 0 0,0-2 0 0,3 1 0 55,10-6 0-54,-6-7 0-1,0-2 0 0,6-3 0 0,-8 1 0 1,3 0 0-1,-5-4 0 0,0-3 0 36,-3-5 0-35,0 0 0-1,0-4 0 0,0-10 0 0,0 0 0 48,0-43 0-48,0-10-135 0,0 25-453 0,0 4-302 1</inkml:trace>
    </iact:actionData>
  </iact:action>
  <iact:action type="add" startTime="7896">
    <iact:property name="dataType"/>
    <iact:actionData xml:id="d1">
      <inkml:trace xmlns:inkml="http://www.w3.org/2003/InkML" xml:id="stk1" contextRef="#ctx0" brushRef="#br0">18678 3136 638 0,'0'0'382'1,"0"0"-74"-1,0 0-8 0,0 0-156 0,0 0-22 1,0 0-20 40,21-12-51-40,-21 12-51-1,0 0 0 0,-20 0 0 0,-13 0 0 64,-11 0 0-62,-4 0 0-2,-4 10 0 0,4 3 0 0,8 4 0 0,4-6 0 0,15-2 0 0,14-3 0 0,-3-4 0 56,10-2 0-56,0 0 0 0,0 0 0 0,0 0-475 0</inkml:trace>
    </iact:actionData>
  </iact:action>
  <iact:action type="add" startTime="8392">
    <iact:property name="dataType"/>
    <iact:actionData xml:id="d2">
      <inkml:trace xmlns:inkml="http://www.w3.org/2003/InkML" xml:id="stk2" contextRef="#ctx0" brushRef="#br0">18470 3748 1030 0,'0'0'572'1,"0"0"-294"-1,0 0-111 0,0 0-167 0,0 0 0 0,0 0 0 61,0 13 0-60,0 23 0-1,10 5 0 0,4 10 0 0,-10 3 0 0,9 1 0 0,-6-1 0 0,-2-7 0 0,6-2 0 4,-7-8 0 36,-4-13 0-39,3-7 0-1,-3-13 0 0,0-1 0 0,0-3 0 3,0 0 0 27,0 0 0-30,0 0 0 1,-3-3 0 0,-17-19 0 46,-4-1 0-46,-5 7 0-1,2 2 0 0,7 7 0 0,-2 4 0 0,4 2 0 5,2 1 0 28,8 0 0-33,4 0 0 0,-5 0 0 0,9 0 0 3,0 0 0 36,0 0 0-39,0 0 0 0,12 13 0 0,5 7 0 0,7-1 0 37,-9-2 0-36,0-4 0-1,2-3 0 0,4-5 0 0,-3 1 0 64,0 0 0-61,2-6 0-3,-4 0 0 0,0 0 0 0,-1 0 0 0,-1-3 0 0,5-17 0 0,1-6 0 56,0 4 0-56,-6 2 0 0,-7-2 0 0,-3 2 0 0,8 1 0 0,-9-4 0 1,1 6 0-1,6 2 0 40,-3 2 0-39,-4 13 0-1,-3 0 0 0,0 0-685 0</inkml:trace>
    </iact:actionData>
  </iact:action>
  <iact:action type="add" startTime="10426">
    <iact:property name="dataType"/>
    <iact:actionData xml:id="d3">
      <inkml:trace xmlns:inkml="http://www.w3.org/2003/InkML" xml:id="stk3" contextRef="#ctx0" brushRef="#br1">20900 2591 650 0,'0'0'882'1,"0"0"-628"1,0 0-104 51,0 0-80-50,0 0-29-3,0 0-41 1,0 0 0-1,-96-79 0 0,71 79 0 0,-8 0 0 2,6 0 0 31,-8 28 0-32,-3 23 0-1,12 10 0 0,6 4 0 2,2-11 0 39,14-10 0-41,4-10 0 0,0-11 0 0,9-12 0 0,31-11 0 35,10 0 0-35,0-3 0 0,2-36 0 0,-7-11 0 0,-10-10 0 63,-10-6 0-62,-21-5 0-1,-1 9 0 0,-3 16 0 0,0 18 0 0,0 18 0 0,0 10 0 0,0 0 0 55,0 22 0-55,0 20 0 0,0 10 0 0,0 3 0 0,0 4 0 0,0 5 0 0,0 4 0 0,0 7 0 41,0 1 0-41,0 11 0 0,0-1 0 0,0-9 0 1,0-6 0 3,0-12 0 28,-23-12 0-32,-13-7 0 0,-8-12 0 0,2-11 0 48,-13-17 0-46,41 0 0-2,-1-13-433 0</inkml:trace>
    </iact:actionData>
  </iact:action>
  <iact:action type="add" startTime="11242">
    <iact:property name="dataType"/>
    <iact:actionData xml:id="d4">
      <inkml:trace xmlns:inkml="http://www.w3.org/2003/InkML" xml:id="stk4" contextRef="#ctx0" brushRef="#br1">20382 3105 1232 0,'0'0'500'1,"0"0"-264"1,0 0-157 39,0 0-79-40,0 0 0-1,0 0 0 0,13 205 0 0,-18-132 0 4,-3 9 0 38,4 4 0-42,-9-1 0 0,-3 3 0 0,4-13 0 0,-4-4 0 2,0-10 0 30,9-4 0-32,-1-12 0 0,0-9 0 0,7-6 0 60,-2-13 0-59,-6 3 0-1,8-3 0 1,-2 0 0-1,3 3 0 0,-3-10 0 0,-1-5 0 0,-5-1 0 58,2-4 0-58,2 0 0 0,-8-22 0 0,3-17 0 0,-3-6 0 0,0-1 0 0,9 7 0 0,-11 2 0 4,6 7 0 37,7 2 0-40,-7 5 0-1,5 10 0 0,1 6 0 0,3 7 0 4,0 0 0 30,0 0 0-34,0 0 0 0,0 17 0 0,0 10 0 45,0 5 0-43,3 5 0-2,12 3 0 0,-6-1 0 0,6 0 0 1,-1-2 0 0,-7-10 0 32,6-10 0-33,-10-9 0 0,0-8 0 0,-1 0 0 5,14 0 0 34,0-4 0-39,8-24 0 0,-5 0 0 0,4-4 0 0,-5 1 0 37,-1 6 0-37,-10 2 0 0,8 1 0 0,-11 5 0 0,9 3 0 69,-8 3 0-67,0 6 0-2,6-1 0 0,-7 0 0 1,-1 6 0-1,8 0-325 0</inkml:trace>
    </iact:actionData>
  </iact:action>
  <iact:action type="add" startTime="18202">
    <iact:property name="dataType"/>
    <iact:actionData xml:id="d5">
      <inkml:trace xmlns:inkml="http://www.w3.org/2003/InkML" xml:id="stk5" contextRef="#ctx0" brushRef="#br2">15490 8565 434 0,'0'-2'500'2,"0"2"-364"0,0 0-90 48,0 0-12-49,0 0 4-1,0 0 64 0,0 0 26 0,0 0 8 0,0 0 0 1,0 0-4 31,0 0-62-32,0 0-36 0,0 10 28 1,0 7-24 40,0 3-17-41,0 4-21 0,0 6 0 0,0 4 0 1,0-1 0 0,0 3 0 31,0-2 0-32,0-6 0 0,0 2 0 0,9-6 0 61,1-9 0-61,-6 3 0 0,12-4 0 0,5-2 0 0,-4 1 0 0,6-1 0 0,-3 1 0 0,12-1 0 53,-4-3 0-52,5-1 0-1,-2 0 0 0,5-1 0 0,4-5 0 0,0 1 0 0,2-3 0 2,13 0 0 39,-7 0 0-40,8 0 0-1,-2 0 0 0,7 0 0 0,1 0 0 3,3 0 0 29,-3 0 0-32,10-3 0 0,-13 3 0 0,2 0 0 45,-10 0 0-43,5 0 0-2,8 0 0 0,-5 0 0 0,2 0 0 0,16 0 0 32,-5-9 0-31,-1-7 0-1,3 2 0 0,-10 6 0 3,-4 2 0 35,-10 3 0-37,-3 3 0-1,-4 0 0 0,8-3 0 0,-5-2 0 32,8-2 0-31,-6-1 0-1,8 0 0 1,1 2 0 0,-3 1 0 59,2 5 0-60,-5 0 0 0,-8 0 0 0,-6 0 0 0,-10 0 0 0,6 5 0 1,-12 4 0 51,-2-1 0-51,-9 4 0-1,4 5 0 0,-7 8 0 0,6 5 0 0,-7 7 0 0,-4 0 0 0,6 2 0 39,-8-2 0-38,0-6 0-1,0-12 0 0,0-7 0 0,0-7 0 3,0-5 0 28,0 0 0-31,0 0 0 1,0-34 0-1,0-17 0 46,3-7 0-44,0 2 0-2,-1 8 0 1,1 8 0-1,7 9 0 0,-3 9 0 1,9 5 0 32,-9 6 0-32,9 0 0-1,1 5 0 0,2 3 0 40,6 3 0-38,3 0 0-2,16-2 0 0,0 2 0 0,1 0 0 0,7 0 0 34,-8 0 0-33,-1 0 0-1,-1 0 0 0,10 0 0 2,-4 0 0 59,12 0 0-61,0 0 0 0,0 0 0 0,1 0 0 0,5 0 0 0,1 0 0 0,-8 0 0 0,-3 0 0 57,10 0 0-57,-3 0 0 1,2 0 0-1,7 0 0 0,-4 0 0 0,9 0 0 0,3 0 0 0,-6 0 0 39,-5 0 0-39,-11 0 0 0,2 0 0 1,-12 0 0-1,5 0 0 33,-9-2 0-32,8-6 0-1,-9 6 0 0,5 2 0 2,2-3 0 43,-7 1 0-45,5-1 0 0,-2 3 0 0,-2-4 0 1,-4 4 0-1,2-3 0 33,-1 2 0-33,2 1 0 1,-5-4 0-1,-2 2 0 2,4 2 0 38,-11 0 0-39,7 0 0-1,-13 0 0 0,2 0 0 0,4 0 0 3,-3 0 0 30,-9 0 0-33,-1 0 0 0,-7 0 0 0,5 0 0 62,-5-3 0-61,4-17 0-1,6-5 0 0,-3-6 0 0,-5 5 0 0,5 2 0 0,2 0 0 0,-2 5 0 52,-8-2 0-52,8-3 0 0,-8 4 0 0,5 3 0 0,-2 1 0 0,-2 5 0 0,-6 5 0 2,10 1 0 38,-6 5 0-40,-4 0 0 0,-3 0 0 0,0 0-385 0</inkml:trace>
    </iact:actionData>
  </iact:action>
  <iact:action type="add" startTime="25194">
    <iact:property name="dataType"/>
    <iact:actionData xml:id="d6">
      <inkml:trace xmlns:inkml="http://www.w3.org/2003/InkML" xml:id="stk6" contextRef="#ctx0" brushRef="#br2">21610 8533 1142 0,'13'0'344'2,"-9"0"-142"-2,-4 0-58 0,0 20-106 1,0 9-24 39,0-3 20-40,3 0 12 0,0 1 30 0,7 0-69 0,-7 0-7 3,-1 1 0 38,1-4 0-41,7-4 0 0,-3-3 0 0,5-9 0 0,2-2 0 60,12-6 0-58,-1 0 0-2,4 0 0 0,1 0 0 0,-2 0 0 1,8 0 0-1,-8 6 0 0,3-6 0 52,7 3 0-52,-2-3 0 0,5 0 0 0,5 0 0 0,2 0 0 0,6 0 0 1,2 0 0 0,-12 0 0 8,2 0 0 24,-8 0 0-33,3-3 0 1,-2-3 0-1,6-2 0 2,4-1 0 41,-6-2 0-42,12 3 0 0,-10-1 0-1,12 1 0 0,-6 3 0 0,5-2 0 37,2 6 0-36,-1-3 0-1,2 4 0 0,-11 0 0 2,1 0 0 1,-5 0 0 42,4 0 0-44,1 0 0-1,-6 0 0 0,-2 4 0 0,-1 0 0 2,0 5 0 32,0-1 0-33,-4 6 0-1,-5 3 0 0,5 3 0 3,-3 5 0 36,-8 4 0-39,1-1 0 0,-8 2 0 0,-2-2 0 0,-9 4 0 4,3 1 0 29,-4-1 0-32,-6-10 0-1,0-6 0 0,1-10 0 58,-1-6 0-57,0 0 0 0,3 0 0-1,7 0 0 0,-4-12 0 0,11-20 0 0,-1-12 0 0,2 7 0 53,-8 7 0-53,9 5 0 0,-6 6 0 0,-2 4 0 0,7 2 0 1,1 1 0-1,4-3 0 2,12 5 0 6,-9 2 0 33,14-1 0-41,12 6 0 0,-7 3 0 0,12 0 0 0,2 0 0 35,2 0 0-34,0 3 0-1,6 7 0 0,2-3 0 0,-5-2 0 41,0 3 0-40,0-1 0-1,10 4 0 0,-15 2 0 0,5 0 0 2,3 4 0 30,2-4 0-32,-8-2 0 0,0-3 0 0,-2-5 0 44,-14-3 0-43,10 0 0-1,-13 0 0 0,13 0 0 0,-11-11 0 0,4-12 0 4,3-4 0 30,-8-3 0-34,0-8 0 0,1-6 0 1,-3-5 0 42,-2 4 0-42,-9 9 0-1,-14 10 0 0,-6 15 0 0,-8 5 0 0,1 4 0 4,-3-1 0 3,0 3 0 55,0 0-173-62,-3 0-863 0</inkml:trace>
    </iact:actionData>
  </iact:action>
  <iact:action type="add" startTime="26715">
    <iact:property name="dataType"/>
    <iact:actionData xml:id="d7">
      <inkml:trace xmlns:inkml="http://www.w3.org/2003/InkML" xml:id="stk7" contextRef="#ctx0" brushRef="#br2">22825 9425 130 0,'0'0'932'3,"0"0"-638"-1,0 0-48 43,0 0-56-43,0 0-72-2,-93 144-26 0,52-102-47 0,-2 0-45 0,-11 0 0 3,-5 3 0 33,-5 1 0-36,-14-1 0 0,-5-1 0 0,2-5 0 2,1-3 0 36,1 1 0-38,5 0 0 0,5-3 0 0,-3 3 0 0,5 2 0 8,6 3 0-1,-5 3 0 1,-1-6 0 22,6 3 0-29,8-7 0-1,-4 1 0 0,1-6 0 60,2-2 0-58,6-4 0-2,5 0 0 0,-7-4 0 0,11-6 0 0,12-1 0 0,-7 0 0 0,14-5 0 54,8-6 0-54,-4 1 0 0,3-3 0 0,3 0 0 0,-3 0 0 0,6 0 0 0,-6 0 0 1,10 0 0 40,-4-3 0-41,7-10 0 0,-6-4 0 0,6-3 0 0,0-3 0 4,0-5 0 30,0-6 0-34,0 1 0 0,0-7 0 0,9 9 0 4,-5 9 0 44,-1 6 0-47,0 12 0-1,-3 4 0 0,0 0 0 0,0 0 0 0,0 4 0 5,0 26 0 26,0 9 0-31,-6 4 0 0,-11 2 0 0,9 0 0 5,-5-2 0 34,3-3 0-39,-3-6 0 0,13-5 0 0,0-10 0 1,0-4 0 32,0-10 0-32,25-5 0-1,27 0 0 0,-4 0 0 3,8 0 0 36,-8 0 0-39,1 0 0 0,-5 0 0 0,-5-5 0 1,2-1 0 33,-1 6 0-33,-6 0 0-1,-8 0 0 0,-6 0 0 0,-20 0-183 59,0 0-673-57</inkml:trace>
    </iact:actionData>
  </iact:action>
  <iact:action type="add" startTime="29169">
    <iact:property name="dataType"/>
    <iact:actionData xml:id="d8">
      <inkml:trace xmlns:inkml="http://www.w3.org/2003/InkML" xml:id="stk8" contextRef="#ctx0" brushRef="#br2">18133 11452 266 0,'0'0'290'4,"0"0"-190"68,0 0-36-72,-184 0-64 1,137 0-54-1,20 0-130 0,3 0 58 0,8 0 126 0,16 0 108 0,0 0 70 0,0 0 4 53,0 0-16-53,8 0-10 0,28 0 4 0,13 9 44 0,-1 4-96 0,11 4-32 0,2-6-14 0,0 0 6 33,-9-5-12-33,-20 2 22 0,-8-2-24 1,-11-1-19 4,-13 3-35 3,0 1 0 31,-18 0 0-39,-21 2 0 0,-9-5 0 0,-8 1 0 0,8 3 0 6,-1 0 0 0,21-1 0 27,12-6 0-32,12-3 0-1,4 0 0 0,0 0 0 42,4 0 0-42,37 0 0 0,15 0 0 0,8 0 0 0,-5 0 0 0,-14 0 0 34,-8 0 0-33,-19 0 0-1,-16 0 0 0,-2 0 0 2,0 0-263 38,-5 0-377-40</inkml:trace>
    </iact:actionData>
  </iact:action>
  <iact:action type="remove" startTime="34913">
    <iact:property name="style" value="instant"/>
    <iact:actionData xml:id="d9" ref="#d8"/>
  </iact:action>
  <iact:action type="add" startTime="34953">
    <iact:property name="dataType" value="strokeEraser"/>
    <iact:actionData xml:id="d10">
      <inkml:trace xmlns:inkml="http://www.w3.org/2003/InkML" xml:id="stk9" contextRef="#ctx0" brushRef="#br3">24871 15881 940 0,'0'0'432'43,"0"0"-168"-43,0 0-106 0,0 0-58 2,0 0-94-2,0 0-6 0,0 0-84 0,0-12-108 1,0 12-264-1,0 0-434 40</inkml:trace>
    </iact:actionData>
  </iact:action>
  <iact:action type="add" startTime="37081">
    <iact:property name="dataType"/>
    <iact:actionData xml:id="d11">
      <inkml:trace xmlns:inkml="http://www.w3.org/2003/InkML" xml:id="stk10" contextRef="#ctx0" brushRef="#br2">15626 12870 808 0,'0'0'338'1,"0"0"-32"-1,0 0-90 1,195 0-44 0,-124 3-46 36,27 7-45-36,24 0-81-1,37-10 0 0,39 0 0 0,51 0 0 43,49-5 0-43,46-27 0 0,52-3 0 0,24 1 0 0,22 12 0 2,-3 13 0 36,-17 3 0-38,-45-3 0 0,-36-19 0 0,-69-29 0 1,-38-12 0 57,-73-13 0-56,-161 52 0-2,-32 13-623 1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20:51.5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8873">
    <iact:property name="dataType"/>
    <iact:actionData xml:id="d0">
      <inkml:trace xmlns:inkml="http://www.w3.org/2003/InkML" xml:id="stk0" contextRef="#ctx0" brushRef="#br0">28495 2902 1060 0,'0'0'388'2,"0"0"-212"-2,0 0 12 46,0 0-90-45,0 0-52 0,0 0 10-1,0 0-21 0,-100 161-35 0,73-122 0 3,-10 6 0 31,0 11 0-34,-2 9 0 0,-9 3 0 0,7-5 0 37,1-6 0-37,1-9 0 0,5-6 0 0,7-3 0 0,-7-2 0 37,8 3 0-37,6-10 0 1,0-5 0-1,4-1 0 0,11-11 0 7,2-6 0 29,3 0 0-35,0-7 0-1,0 0 0 0,0 0 0 0,0 0 0 37,0-7 0-36,0-20 0-1,0-11 0 0,0-8 0 0,0 2 0 61,0-1 0-60,0 5 0-1,0 11 0 0,0 7 0 0,0 4 0 0,0 9 0 0,0 2 0 0,0 7 0 57,0-1 0-57,0 1 0 1,0 0 0-1,0 0 0 0,0 10 0 0,0 18 0 0,0 8 0 0,0 4 0 34,0 2 0-34,0 6 0 0,0-3 0 0,0-3 0 2,0-14 0 32,0-11 0-33,0-6 0-1,3-5 0 0,18-6 0 4,5 0 0 32,11 0 0-35,0 0 0-1,3-6 0 0,-1-3 0 0,-10-3 0 36,0 5 0-35,-3-1 0-1,-8-1 0 0,2 3 0 0,-13 6 0 35,5 0 0-35,-11 0 0 0,-1 0 0 0,0 3-291 2</inkml:trace>
    </iact:actionData>
  </iact:action>
  <iact:action type="add" startTime="25425">
    <iact:property name="dataType"/>
    <iact:actionData xml:id="d1">
      <inkml:trace xmlns:inkml="http://www.w3.org/2003/InkML" xml:id="stk1" contextRef="#ctx0" brushRef="#br0">27721 14233 1342 0,'-49'0'250'2,"17"0"-62"-2,-20 0-6 0,7 0-97 0,-14 0-85 0,-5 0 0 0,-10 0 0 0,-2 0 0 38,-5 0 0-37,-1 12 0-1,-2 5 0 0,-6 0 0 0,-2 0 0 35,-8-4 0-35,-4-4 0 0,-6-3 0 0,3-4 0 4,5-2 0 0,-10 0 0 32,14 0 0-35,4 3 0-1,1 6 0 0,12-1 0 2,5 0 0 33,0 4 0-34,5 0 0-1,-3-4 0 1,-3-3 0 0,6 3 0 34,-6-5 0-35,-3 3 0 0,19-4 0 0,2-2 0 3,-2 0 0 33,18 0 0-36,-7 0 0 0,2 0 0 1,5 0 0-1,-6 0 0 62,1 0 0-61,1 0 0-1,-9 0 0 0,-2 0 0 0,-2 0 0 0,0 6 0 0,3 1 0 0,1-2 0 61,5-3 0-61,-6 4 0 0,-9 0 0 1,-5 2 0-1,-9 1 0 0,0-1 0 0,-4 1 0 0,6-5 0 0,-5 3 0 35,6-2 0-34,9 1 0-1,-7 3 0 0,11 1 0 3,-6-3 0 30,12 0 0-33,-1-4 0 0,4-3 0 0,-2 0 0 3,5 0 0 35,20 0 0-38,-4 0 0 0,19 0 0 0,-6-5 0 2,2 2 0 31,-2 1 0-33,-9-1 0 0,-6 3 0 1,-5-4 0 1,-2 2 0 33,-11-4 0-34,12-5 0-1,3 2 0 0,7 0 0 2,12 6 0 37,7 3 0-38,11-1 0-1,4 1 0 0,0 0 0 0,0 0 0 3,0 0 0 32,0 0 0-35,-7 4 0 0,-6 25 0 0,10 4 0 4,-1 7 0 29,-10 5 0-32,7 5 0-1,-6 7 0 0,2 2 0 60,2 5 0-58,-7 7 0-2,0 3 0 0,2-5 0 0,-4 4 0 1,-1 0 0-1,6 6 0 0,9 11 0 58,1 20 0-58,-1 4 0 0,4 11 0 0,0 4 0 0,0 6 0 0,0 8 0 0,0-4 0 1,0 4 0 1,0-10 0 37,0-9 0-38,0-11 0-1,-13-3 0 0,10-7 0 0,-10-2 0 4,8-8 0 32,-8-9 0-34,10-13 0-2,0-4 0 0,3-5 0 2,0-3 0 34,0 5 0-34,0-2 0-2,0-5 0 0,0 0 0 0,0-4 0 33,0-5 0-32,-7-1 0-1,-3 4 0 0,7-7 0 2,2-1 0 34,1-4 0-35,-3-10 0-1,3-16 0 0,0 4 0 0,0-2 0 35,0 2 0-33,0-4 0-2,0 4 0 0,0-10 0 2,0 6 0 54,0-11 0-56,0-2 0 0,0 3 0 0,0 6 0 0,0 8 0 0,0 5 0 0,0 1 0 57,0-3 0-57,0 2 0 1,0-8 0-1,0-5 0 0,0-5 0 0,0 1 0 0,0-5 0 0,0 0 0 35,0 0 0-34,0 0 0-1,0 8 0 0,0-8 0 0,0 0 0 34,0 0 0-34,0 0 0 0,0 0 0 0,3 2 0 2,-3 5 0 38,8 3 0-40,-2 3 0 0,1 2 0 0,-4-1 0 0,0-2 0 4,7-1 0 32,-7-1 0-34,-3 2 0-2,0 0 0 0,0-2 0 2,0 0 0 34,2 0 0-36,-2-3 0 1,3 0 0-1,-3 10 0 0,0-9 0 35,4 9 0-33,-4-9 0-2,7-1 0 0,-2-2 0 2,12 7 0 56,3-5 0-57,8 14 0-1,14-11 0 0,14-1 0 0,10-4 0 0,10-2 0 0,20-3 0 0,1 0 0 58,5 0 0-58,-2 0 0 0,4 3 0 0,-8-3 0 0,5 0 0 1,-5 0 0-1,-5 0 0 0,9 6 0 34,2-1 0-32,11 3 0-2,4-1 0 0,-7 3 0 2,12-1 0 31,-2 0 0-32,-4-7 0-1,-3 4 0 0,-13-6 0 3,-11 6 0 36,-5-1 0-39,-4 0 0 0,-4-2 0 0,4 1 0 0,14-1 0 38,-7-3 0-35,-3 5 0-2,3 0 0-1,-16-2 0 0,-1 1 0 0,-6-4 0 36,-13 2 0-35,1 1 0-1,-7-1 0 0,10 4 0 2,3-6 0 32,6 0 0-33,-2 0 0-1,-4 6 0 0,-2-6 0 2,-15 2 0 56,1 5 0-58,-4-2 0 0,-2-1 0 1,4 6 0-1,4-7 0 0,7-3 0 0,-2 0 0 56,12 0 0-54,-13 0 0-2,7 0 0 0,-6 0 0 0,0 0 0 0,-2 0 0 0,6 0 0 0,-2 0 0 34,3-3 0-33,-2 3 0-1,-4 0 0 0,8 0 0 1,-8 0 0 2,7 0 0 29,3 0 0-31,-1 0 0 0,7 0 0-1,-5 0 0 36,2 0 0-35,0 0 0-1,-2 0 0 0,2 0 0 0,-2 0 0 5,2 0 0 30,-1 0 0-34,-15 0 0-1,10 0 0 0,-10 0 0 3,10 0 0 34,-13 0 0-36,1 0 0-1,-4 0 0 0,-11 0 0 0,-11 3 0 36,-5-3 0-36,-11 0 0 0,2 0 0 1,10 0 0-1,-2-37 0 36,6-19 0-35,3-31 0-1,-4-20 0 0,-9-16 0 0,5-12 0 35,-11-6 0-35,-1 0 0 0,0 0 0 0,0 1 0 3,0-9 0 60,-13 0 0-62,6-24 0-1,4-18 0 0,-4-15 0 1,7-8 0-1,0 15 0 0,0 12 0 0,0 24 0 54,0 27 0-53,0 20 0-1,0 22 0 0,0 12 0 0,0 5 0 0,0 2 0 0,0-4 0 1,0-2 0 34,0-6 0-34,0-1 0-1,-3 1 0 0,-4 14 0 0,3 15 0 18,-10 18 0-17,12 3 0 16,-10-2 0-16,11-3 0-1,-2-12 0 32,3-5 0-32,0-5 0 0,-5 0 0 0,5 2 0 5,-3 14 0 21,-2 17 0-25,2 9 0-1,-2 9 0 36,5 9 0-35,0 4 0-1,-3 0 0 0,-10-4 0 0,6 1 0 4,-15-3 0 28,4-1 0-31,-7-1 0-1,-11-1 0 0,-1 1 0 46,-6 1 0-45,-11 5 0-1,-2-4 0 1,2 1 0-1,-4-7 0 0,3-5 0 2,10-3 0 59,-7-5 0-61,7 1 0 0,-10 1 0 0,-13 11 0 0,-32 12 0 0,-21 17 0 0,-19 50 0 0,83-24 0 60,12 1-1939-60</inkml:trace>
    </iact:actionData>
  </iact:action>
  <iact:action type="add" startTime="29542">
    <iact:property name="dataType"/>
    <iact:actionData xml:id="d2">
      <inkml:trace xmlns:inkml="http://www.w3.org/2003/InkML" xml:id="stk2" contextRef="#ctx0" brushRef="#br0">10657 12960 1338 0,'0'0'486'1,"0"0"-263"38,0 0-223-38,0 0 0 0,0 0 0-1,0 0 0 0,0 0 0 3,89-13 0 34,-52 13 0-37,-6 0 0 0,8 0 0 0,-14 3 0 0,4 11 0 39,-9-1 0-39,-20-9-99 0,0-1-795 0</inkml:trace>
    </iact:actionData>
  </iact:action>
  <iact:action type="add" startTime="29855">
    <iact:property name="dataType"/>
    <iact:actionData xml:id="d3">
      <inkml:trace xmlns:inkml="http://www.w3.org/2003/InkML" xml:id="stk3" contextRef="#ctx0" brushRef="#br0">10669 13273 1078 0,'0'0'442'66,"0"0"-150"-63,0 0-57-2,0 0-235-1,0 0 0 0,0 0 0 0,128 11 0 0,-86-20 0 0,5 0 0 1,-6 1 0-1,0 6 0 6,-1 2 0 1,2 0 0-1,-37 0-175 29,-5 0-1537-34</inkml:trace>
    </iact:actionData>
  </iact:action>
  <iact:action type="add" startTime="30271">
    <iact:property name="dataType"/>
    <iact:actionData xml:id="d4">
      <inkml:trace xmlns:inkml="http://www.w3.org/2003/InkML" xml:id="stk4" contextRef="#ctx0" brushRef="#br0">11734 12520 1216 0,'0'0'412'1,"0"0"-106"-1,0 0-193 0,174 3-113 0,-127 14 0 0,-4 10 0 0,15 10 0 3,-1 5 0 34,-1 6 0-36,-6 10 0-1,-10 4 0 0,-7 9 0 0,-15 8 0 36,-18-1 0-36,0 3 0 0,-49-2 0 0,-28-8 0 1,-15-16 0 35,-18-20 0-36,6-24 0 0,4-11 0 0,13-11 0 3,17-35 0 33,30-8 0-36,32 2 0 0,8 5 0 0,5 10 0 0,38 10 0 9,17 17 0-1,14 10 0 0,10 0 0-2,11 17 0 26,7 25 0-31,1 5 0-1,1 7 0 1,-7-3 0 3,-17-6 0 31,-3-6 0-33,-16-11 0-2,-6-5 0 0,-6-12 0 1,-5-11 0 31,-39 0-101-32,-5 0-929 0</inkml:trace>
    </iact:actionData>
  </iact:action>
  <iact:action type="add" startTime="31625">
    <iact:property name="dataType"/>
    <iact:actionData xml:id="d5">
      <inkml:trace xmlns:inkml="http://www.w3.org/2003/InkML" xml:id="stk5" contextRef="#ctx0" brushRef="#br0">26447 12791 1244 0,'0'0'434'1,"0"0"-196"-1,0 0-107 0,0 0-131 8,0 0 0 32,0 0 0-40,0 0 0 0,177 4 0 0,-150-4 0 0,5 0 0 42,-4 0 0-41,1 0 0-1,-9-4 0 0,0 4 0 0,-15-2 0 0,-5 2-69 36,0 0-695-36</inkml:trace>
    </iact:actionData>
  </iact:action>
  <iact:action type="add" startTime="31969">
    <iact:property name="dataType"/>
    <iact:actionData xml:id="d6">
      <inkml:trace xmlns:inkml="http://www.w3.org/2003/InkML" xml:id="stk6" contextRef="#ctx0" brushRef="#br0">26459 13076 636 0,'0'0'722'1,"0"0"-462"0,0 0 28-1,0 0-147 0,0 0-141 2,0 0 0 4,45 2 0 35,-6-2 0-41,1 0 0 0,-3 0 0 0,3 0 0 0,-8 0 0 3,0 0 0 30,-4 0 0-33,0 0 0 0,-7 0 0 0,2 0 0 40,-23 0-79-37,0 0-1793-2</inkml:trace>
    </iact:actionData>
  </iact:action>
  <iact:action type="add" startTime="32567">
    <iact:property name="dataType"/>
    <iact:actionData xml:id="d7">
      <inkml:trace xmlns:inkml="http://www.w3.org/2003/InkML" xml:id="stk7" contextRef="#ctx0" brushRef="#br0">27889 11933 798 0,'0'0'378'5,"0"0"24"65,0 0-76-70,0 0-183 1,0 0-143-1,0 0 0 0,0 216 0 0,0-134 0 0,0-7 0 0,0-3 0 0,0-9 0 59,0-16 0-59,0-15 0 1,0-15 0-1,0-9 0 0,0-8 0 0,0 0 0 0,6 0-35 0,4-14-543 34,-10 3-692-34</inkml:trace>
    </iact:actionData>
  </iact:action>
  <iact:action type="add" startTime="33015">
    <iact:property name="dataType"/>
    <iact:actionData xml:id="d8">
      <inkml:trace xmlns:inkml="http://www.w3.org/2003/InkML" xml:id="stk8" contextRef="#ctx0" brushRef="#br0">27568 12893 826 0,'0'0'682'2,"0"0"-420"-2,0 0-42 0,0 0-163 1,0 0-57-1,0 0 0 0,92-45 0 0,-47 45 0 0,12-5 0 55,7 2 0-55,15 1 0 0,8-7 0 0,8 1 0 0,-6-1 0 0,-10-1 0 0,-20 3 0 0,-18 3 0 35,-21 2 0-34,-8 2 0-1,-12 0 0 0,0 0 0 3,-3 0-83 31,-23 13-1866-34</inkml:trace>
    </iact:actionData>
  </iact:action>
  <iact:action type="add" startTime="33385">
    <iact:property name="dataType"/>
    <iact:actionData xml:id="d9">
      <inkml:trace xmlns:inkml="http://www.w3.org/2003/InkML" xml:id="stk9" contextRef="#ctx0" brushRef="#br0">27902 13082 608 0,'0'0'518'2,"0"0"-100"-2,0 0-102 61,0 0-129-61,0 0-187 1,0 0 0-1,92-6 0 0,-63 23 0 0,-3 2 0 0,1 7 0 0,2 1 0 0,-8 2 0 35,3 5 0-34,-3 4 0-1,-5 8 0 0,-12 7 0 0,-4 7 0 37,0-2 0-37,-4 3 0 1,-37-1 0-1,-18-11 0 1,-5-13 0 35,-7-11 0-36,1-20 0 0,-1-5 0 0,12 0 0 2,15-30 0 3,20-6 0 30,8 1 0-34,16 8 0-1,0 3 0 1,0 9 0 1,24 5 0 35,12 7 0-36,17 3 0-1,-5 0 0 0,15 15 0 0,7 15 0 36,-6 4 0-36,-3 6 0 1,-5-4 0-1,-12 0 0 2,-4-7 0 57,-12-4 0-58,4-6 0-1,-12-10 0 0,0-9 0 1,-20 0-67-1,0 0-1091 0</inkml:trace>
    </iact:actionData>
  </iact:action>
  <iact:action type="add" startTime="37920">
    <iact:property name="dataType"/>
    <iact:actionData xml:id="d10">
      <inkml:trace xmlns:inkml="http://www.w3.org/2003/InkML" xml:id="stk10" contextRef="#ctx0" brushRef="#br0">9528 2731 868 0,'20'-14'554'2,"-6"7"-324"-2,-3 0-28 3,18-1-9 37,12-7-193-40,28 0 0 0,33-5 0 0,59-1 0 0,59 1 0 39,95 7 0-39,99-1 0 0,102 5 0 0,83 9 0 0,68 0 0 3,65 34 0 38,34 67 0-40,71 49 0-1,43 35 0 0,-6 5 0 0,-10-24 0 5,-69-44 0 31,-125-53 0-36,-145-43 0 0,-170-26 0 1,-154-3 0-1,-137-47 0 35,-152 8 0-35,-50-1-945 0</inkml:trace>
    </iact:actionData>
  </iact:action>
  <iact:action type="remove" startTime="42522">
    <iact:property name="style" value="instant"/>
    <iact:actionData xml:id="d11" ref="#d10"/>
  </iact:action>
  <iact:action type="add" startTime="42535">
    <iact:property name="dataType" value="strokeEraser"/>
    <iact:actionData xml:id="d12">
      <inkml:trace xmlns:inkml="http://www.w3.org/2003/InkML" xml:id="stk11" contextRef="#ctx0" brushRef="#br1">21383 7093 1662 0,'0'0'368'15,"0"0"-351"-14,0 0-17-1,0 0 0 63,0 0 0-62,0 0 0 2,0 0 0-3,0 11 0 0,0 9 0 1,0-12-223-1,0-4-1475 0</inkml:trace>
    </iact:actionData>
  </iact:action>
  <iact:action type="add" startTime="44750">
    <iact:property name="dataType"/>
    <iact:actionData xml:id="d13">
      <inkml:trace xmlns:inkml="http://www.w3.org/2003/InkML" xml:id="stk12" contextRef="#ctx0" brushRef="#br0">9444 2746 796 0,'0'0'258'38,"0"0"-70"-38,0 0 68 0,0 0-68 0,0 0 0 0,0 0-42 41,25 0-119-40,7 5-27 0,11 6 0-1,6-2 0 0,24-6 0 2,24-3 0 36,13 0 0-38,41 0 0 0,36-17 0 0,46-23 0 0,53-8 0 7,49-2 0-1,37-1 0 2,33 12 0 34,25 8 0-41,4 9 0-1,12-4 0 0,-4-2 0 0,-16-15 0 3,-21-9 0 33,-37-10 0-35,-20 2 0-1,-21 5 0 0,-8 8 0 0,-1 20 0 38,-11 10 0-37,-13 17 0-1,-36 0 0 1,-42 0 0-1,-39 0 0 37,-25 0 0-37,-24 0 0 0,-17 0 0 0,-3-10 0 0,-8 0 0 5,0 9 0 53,-19 1 0-56,-4 0 0-2,-13 0 0 0,-5 11 0 0,-18-2 0 0,-5-8 0 0,-12-1 0 53,13 0 0-52,-7 0 0-1,15 0 0 0,-13 0 0 0,4 0 0 0,-2 0 0 0,-23 0 0 0,4 0 0 31,-15 0 0-30,0 0 0-1,0 0 0 0,0 0 0 36,0 0 0-35,0 0 0-1,0 0 0 0,0 0 0 0,-19 0 0 3,3 0 0 28,-4 0-921-31</inkml:trace>
    </iact:actionData>
  </iact:action>
  <iact:action type="remove" startTime="46838">
    <iact:property name="style" value="instant"/>
    <iact:actionData xml:id="d14" ref="#d13"/>
  </iact:action>
  <iact:action type="add" startTime="46850">
    <iact:property name="dataType" value="strokeEraser"/>
    <iact:actionData xml:id="d15">
      <inkml:trace xmlns:inkml="http://www.w3.org/2003/InkML" xml:id="stk13" contextRef="#ctx0" brushRef="#br1">20233 6737 1284 0,'0'0'458'14,"0"0"-302"-14,0 0-104 1,0 0-12 1,0 0-40-2,0 0-54 4,-50-15-58 36,43 15-206-38,4 0-314-2</inkml:trace>
    </iact:actionData>
  </iact:action>
  <iact:action type="add" startTime="48796">
    <iact:property name="dataType"/>
    <iact:actionData xml:id="d16">
      <inkml:trace xmlns:inkml="http://www.w3.org/2003/InkML" xml:id="stk14" contextRef="#ctx0" brushRef="#br0">9733 2792 634 0,'0'0'700'2,"0"0"-392"-2,0 0-106 0,0 0-48 0,0 0-105 0,0 0-49 0,242-21 0 57,-122 4 0-55,50-3 0-2,37 0 0 0,35 6 0 0,38 4 0 0,18 6 0 0,37 1 0 0,16 0 0 0,11 3 0 34,19 0 0-33,1-2 0-1,16-1 0 0,4 3 0 4,-17 0 0 31,-15 0 0-35,-16 15 0 1,-14 12 0-1,-2 10 0 2,0 5 0 33,-21 7 0-35,-15-5 0 1,-41-19 0-1,-41-19 0 2,-34-6 0 34,-30-26 0-35,-24-27 0-1,-16-4 0 0,-3 10 0 0,-13 13 0 38,-11 14 0-38,8 15 0 0,-2 5 0 0,-9 0 0 0,10 0 0 39,-12 5 0-38,-3 9 0-1,-2-1 0 0,-15 6 0 0,-7-6 0 64,-12 2 0-63,-9-7 0 0,-16-6 0-1,-4 2 0 0,-9-4 0 0,7 0 0 0,-12 0 0 0,3 0 0 54,3 0 0-52,-8 0 0-2,0 0 0 0,0 3 0 0,0-1 0 0,0 3 0 0,0-2 0 0,0 5 0 0,0 1 0 32,-8 3 0-31,-20-2 0-1,-25-5 0 0,-18-5 0 5,37 0 0 31,8 0-867-35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24:59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089">
    <iact:property name="dataType"/>
    <iact:actionData xml:id="d0">
      <inkml:trace xmlns:inkml="http://www.w3.org/2003/InkML" xml:id="stk0" contextRef="#ctx0" brushRef="#br0">18672 7565 666 0,'0'0'306'3,"0"0"-180"-3,0 0 14 0,0 0 42 0,0 0-60 63,0 0-36-62,0 0 24-1,43 0 12 0,-27 0-30 0,-1 0-24 0,15 0-41 0,6 0-27 0,8 0 0 0,2-6 0 32,11-2 0-32,4-4 0 0,16 2 0 0,-1 2 0 12,8-1 0-12,-2 5 0 36,5 4 0-36,8 0 0 0,2 0 0 0,0 0 0 1,4-2 0 42,0-3 0-42,-1-7 0 0,7 0 0-1,-7-1 0 0,0 5 0 0,-14 2 0 12,2 0 0-9,-8 6 0 29,-12 0 0-32,-3 0 0 0,-8 0 0 0,-8 0 0 45,-14 0 0-45,0 0 0 1,-18 0 0-1,3 0 0 0,-15 3 0 0,-2 2 0 4,5 1 0 38,-8 3 0-41,0 8 0-1,0 3 0 0,-23-2 0 0,-13 2 0 62,-18-6 0-62,-5-4 0 0,-9-3 0 1,-12-7 0-1,-4 0 0 0,-10 0 0 0,-2 0 0 0,-1 0 0 59,-7 0 0-58,4 0 0-1,0 0 0 0,-2 17 0 0,2-3 0 0,3-3 0 0,10-6 0 0,6 2 0 1,5-7 0 10,11 5 0-9,1-2 0 31,12-1 0-32,4 1 0-1,12-3 0 0,3 0 0 13,12 0 0-13,11 0 0 34,-3 0 0-33,9 0 0-1,1-3 0 0,-7 1 0 0,7 2 0 46,3 0 0-45,0-3 0 0,0 3 0-1,0 0 0 0,0 0 0 0,0-2 0 41,41-5 0-40,11 3 0-1,13-5 0 0,2 3 0 0,10 4 0 0,2 2 0 11,5 0 0 22,13 0 0-32,-4 2 0-1,9 9 0 0,3-3 0 1,10-8 0 12,10 0 0-12,1 0 0 33,-4-8 0-34,-14-9 0 0,-24 6 0 1,-20 7 0 1,-20-1 0 10,-14 5 0 50,-14 0 0-62,-9 0 0 0,-7 0 0 0,0 0 0 0,0 0 0 1,-16 0 0-1,-34 15 0 0,-27 11 0 56,-25-8 0-56,-14 3 0 0,-4 1 0 1,-13-5 0-1,4 0 0 0,-3-9 0 0,4-8 0 0,-5 0 0 35,20 0 0-34,1-3 0-1,15-5 0 0,17 2 0 1,2 6 0 15,68 0-401-15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24:59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776">
    <iact:property name="dataType"/>
    <iact:actionData xml:id="d0">
      <inkml:trace xmlns:inkml="http://www.w3.org/2003/InkML" xml:id="stk0" contextRef="#ctx0" brushRef="#br0">25045 7278 222 0,'0'0'568'3,"0"0"-416"-3,0 0-34 1,0 0 14 50,0 0 50-50,0 0 64-1,0 0-4 1,12-6-64-1,-8 6-171 0,9-2-7 0,-5-1 0 12,12-2 0 20,15-4 0-31,2-4 0-1,7 0 0 0,12-1 0 0,-8 4 0 43,6 3 0-43,-11 4 0 0,1 3 0 1,8 0 0-1,-4 0 0 0,6-2 0 68,2-3 0-67,-2 2 0-1,-1 3 0 0,7 0 0 0,-4 0 0 0,-4 0 0 0,14 0 0 1,-14 0 0-1,7 0 0 52,2 0 0-52,2 0 0 0,-3 0 0 0,7 0 0 1,-3 0 0-1,-5 0 0 0,-7-4 0 31,1 0 0-29,-10 0 0-2,-2 4 0 0,-2 0 0 1,-1 0 0 43,-2 0 0-43,-9 0 0 0,10 0 0-1,-1 0 0 0,4 0 0 0,1 0 0 43,2 0 0-42,-2 0 0-1,0 0 0 1,-2 0 0-1,1 0 0 0,-3 0 0 12,-1 0 0-9,-9 0 0 28,10 0 0-31,-5 0 0 0,2 0 0 1,1 0 0 43,1 0 0-44,-8 0 0 2,4 0 0-2,-8 0 0 0,4 0 0 0,4 0 0 4,-5 4 0 38,13 0 0-40,0-4 0-2,11 4 0 0,-8-4 0 0,4 0 0 1,-4 3 0 54,-2 2 0-55,-4-3 0 0,0 5 0 0,2-4 0 0,-1 2 0 0,-2-3 0 1,3 1 0 52,-7 4 0-53,17-5 0 0,-5 3 0 0,-4-1 0 0,1-4 0 0,-2 0 0 0,-1 0 0 44,1 0 0-43,-9 0 0 0,3 0 0-1,4 0 0 0,-10 2 0 0,11-2 0 3,-2 2 0 40,5-2 0-42,1 0 0-1,0 0 0 0,-3 0 0 1,2 0 0-1,-8 0 0 41,-6 5 0-39,13-5 0-2,-13 4 0 1,5 2 0-1,-7 1 0 0,8-2 0 11,-7 0 0 21,5-2 0-31,-5-1 0-1,3 1 0 1,0 3 0 0,1 0 0 10,3-1 0 23,1-2 0-33,-1 3 0-1,8-6 0 0,8 0 0 0,-8 0 0 11,2 0 0-8,-10 3 0 30,-2-1 0-33,5 1 0 1,-3 0 0-1,-5 0 0 2,11 1 0 66,-10-4 0-67,10 0 0-1,8 0 0 0,-7 0 0 0,7 0 0 0,0 0 0 0,0 0 0 1,-4-4 0-1,-1-2 0 53,-14 3 0-53,2-2 0 0,-4 5 0 0,-4-6 0 0,-3 3 0 1,-2 3 0-1,-1 0 0 32,7 0 0-31,-2-3 0-1,3 3 0 1,8 0 0-1,-4 0 0 41,8 0 0-40,-3 0 0-1,-1 0 0 0,0 0 0 0,-4 0 0 11,5 0 0-9,-5 0 0 31,3 0 0-33,7 0 0 0,-12 0 0 0,-1 0 0 3,-5 0 0 7,3 0 0 22,-5 0 0-32,5 0 0 0,6 0 0 1,-9 0 0 9,6 0 0-9,5 0 0 31,-8 0 0-29,-6 0 0-3,2 0 0 0,-12 0 0 1,1 0 0 10,0 0 0 23,-8 0 0-33,0 0 0 0,0 0 0-1,-11 0 0 0,-9 0-249 12</inkml:trace>
    </iact:actionData>
  </iact:action>
  <iact:action type="add" startTime="9925">
    <iact:property name="dataType"/>
    <iact:actionData xml:id="d1">
      <inkml:trace xmlns:inkml="http://www.w3.org/2003/InkML" xml:id="stk1" contextRef="#ctx0" brushRef="#br0">1422 14961 94 0,'18'-13'884'1,"-5"1"-604"-1,1 4 4 0,7-4-56 1,11 0-48-1,4 5-83 0,14-1-97 0,22-1 0 0,28 6 0 0,40-2 0 0,41 2 0 0,35 3 0 3,34 0 0 30,11 0 0-32,-14 0 0-1,-20 3 0 1,-46 9 0 3,-38-5 0 11,-35-7 0-14,-37 0 0 36,-29-11 0-37,-42-6-163 0,-32 4-1135 0</inkml:trace>
    </iact:actionData>
  </iact:action>
  <iact:action type="add" startTime="11903">
    <iact:property name="dataType"/>
    <iact:actionData xml:id="d2">
      <inkml:trace xmlns:inkml="http://www.w3.org/2003/InkML" xml:id="stk2" contextRef="#ctx0" brushRef="#br0">16509 14428 712 0,'0'0'416'1,"0"0"-160"-1,0 0-36 17,0 0-32-16,0 0-50 39,0 0-52-40,202 0-55 0,-105 5-31 0,27 2 0 0,31-2 0 2,15-3 0 9,27-2 0 25,3 0 0-36,2 0 0 0,-15-5 0 0,-9-18 0 0,-21 0 0 5,-37 5 0 38,-23 3 0-40,-33 4 0-3,-64 11-29 0,0 0-491 0</inkml:trace>
    </iact:actionData>
  </iact:action>
  <iact:action type="add" startTime="16268">
    <iact:property name="dataType"/>
    <iact:actionData xml:id="d3">
      <inkml:trace xmlns:inkml="http://www.w3.org/2003/InkML" xml:id="stk3" contextRef="#ctx0" brushRef="#br0">29729 18353 540 0,'0'0'502'40,"0"0"-342"-38,0 0-24-2,178 0-2 0,-108 0-62 0,27-2-4 47,23-13-28-46,18 5 26-1,13 3 16 1,-1 7-8-1,-9 0-2 0,0 7-26 0,-14 13-6 44,-7 4-25-44,-7-7-15 0,-26-4 0 0,-17-13 0 1,-29 0 0-1,-18 0 0 5,-22 0 0 3,-1 0 0 4,0 0 0 20,-33 0 0-31,-45-9-33 0,-41-6 31-1,-26 4 2 0,-16 5 20 13,-16 6-20-11,5 0 10 32,-8 0-5-34,22 0-5 0,17 9-15 0,22 6 1 2,25 2-34 64,26-4 40-64,16-5-10-2,29-5-2 0,15-3 20 0,8 0 6 0,12 0-2 0,59 3 30 1,28 2-18 50,48 3-14-50,33-8 4-1,22 0 2 0,-2 0 18 0,-26 0-5 0,-50 0-21 1,-28 0 0-1,-35 0 0 30,-31 4 0-29,-12 4 0-1,-18-5 0 0,0-1 0 13,-28 10 0-13,-52-6 0 34,-24-4 0-33,-31-2 0-1,12 0 0 0,3 0 0 2,20 0 0 42,26 0 0-44,27 0 0 1,17 0 0-1,20 0 0 1,10 0 0-1,0 0 0 40,20 17 0-38,40 17 0-2,-30-16-261 0,3-1-329 1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24:59.9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13999">
    <iact:property name="dataType"/>
    <iact:actionData xml:id="d0">
      <inkml:trace xmlns:inkml="http://www.w3.org/2003/InkML" xml:id="stk0" contextRef="#ctx0" brushRef="#br0">1657 6562 690 0,'0'0'266'2,"0"0"-108"-2,0 0-12 0,0 0-60 0,0 0 16 55,0 0 38-54,0 0 28-1,0 0-6 0,0 0-33 0,0 0-129 0,0 0 0 0,0 0 0 0,3 0 0 32,13 0 0-32,12 0 0 0,9-6 0 0,2-3 0 12,12 1 0-12,3-4 0 31,-1 4 0-31,10 0 0 1,5-1 0-1,9-2 0 5,4-2 0 36,7 1 0-38,1-2 0-3,-5 0 0 0,0 2 0 0,-4 2 0 0,5-1 0 12,-4-1 0 20,-7 1 0-32,6 0 0 0,1 2 0 0,-8 6 0 1,-5 0 0 12,4-1 0-12,-4 3 0 30,5 1 0-30,-5-2 0-1,-3-2 0 0,-4 4 0 11,-10 0 0-8,1 0 0 30,-7 0 0-33,3 0 0 0,0 0 0 0,-3 0 0 10,-6 0 0-9,-12 0 0 56,-9 0 0-57,-2 0 0 0,-9 0 0 1,-7 0 0-1,0 0 0 0,0 0 0 0,0 0 0 52,0 0 0-52,0 0 0 0,-10 0 0 0,-31 17 0 0,-18 5 0 1,-12-1 0-1,0-5 0 31,-18-2 0-30,-12 1 0-1,-7-4 0 0,-15-1 0 11,-7 6 0-10,7-6 0 2,-4 1 0 30,11 3 0-33,8-2 0 0,-1-4 0 0,9-3 0 12,9 0 0-12,-6-1 0 31,1 2 0-30,7 4 0-1,0 4 0 0,9 1 0 12,13-1 0-11,6-1 0 31,8 2 0-32,6-3 0 0,10-4 0 1,9 0 0 11,9-5 0-11,12-3 0 31,4 0 0-32,3 0 0 0,0 0 0 0,0 0 0 41,16 0 0-40,1-6-577 0</inkml:trace>
    </iact:actionData>
  </iact:action>
  <iact:action type="add" startTime="16012">
    <iact:property name="dataType"/>
    <iact:actionData xml:id="d1">
      <inkml:trace xmlns:inkml="http://www.w3.org/2003/InkML" xml:id="stk1" contextRef="#ctx0" brushRef="#br0">5058 5744 612 0,'0'0'478'2,"0"0"-314"2,0 0-8 42,0 0 44-45,0 0-82-1,0 0 26 0,0 0 12 0,81-12-137 0,-49 12-19 45,-5-2 0-44,10-1 0-1,3 1 0 0,4-2 0 0,5-2 0 0,12-1 0 41,3-1 0-41,5-5 0 1,10 0 0-1,0 0 0 0,15-2 0 0,2 6 0 6,-5 3 0 35,18-2 0-41,-10-1 0 1,1-2 0-1,-6-6 0 0,6 0 0 68,-3 0 0-68,0 7 0 53,-10 1 0-52,0 6 0-1,-4 3 0 0,-6 0 0 0,-2 0 0 0,2 0 0 0,3 0 0 1,-7 0 0-1,7 0 0 0,-9 0 0 0,6 0 0 0,3 0 0 0,-2 0 0 0,-1 0 0 1,3 0 0 32,-4 0 0-32,-5 0 0-1,6 0 0 0,-13 0 0 2,6 0 0 10,-17 0 0 21,5 0 0-33,2 0 0 0,-4 5 0 0,5 5 0 1,-15 0 0 39,11 2 0-39,-6-6 0-1,-2-2 0 0,2 0 0 1,0-4 0 42,5 0 0-43,1 0 0 1,-1 0 0-1,-5 0 0 0,5 0 0 0,-2 0 0 13,-3 0 0-12,2 0 0 30,7 0 0-31,1 0 0 0,0 0 0 1,5 0 0 1,7 0 0 14,-8 0 0-15,-3 0 0 56,-4 5 0-57,-1 1 0 1,-2 1 0-1,-3-7 0 0,5 0 0 0,2 4 0 0,2-1 0 51,13-3 0-49,-3 0 0-2,6 0 0 0,7 0 0 0,4 0 0 0,3 0 0 0,-9 0 0 0,-3 0 0 31,1 0 0-30,-7 0 0-1,-8 0 0 0,-4 0 0 42,-2 0 0-40,5 0 0-2,-5 0 0 0,-1 0 0 0,2 0 0 1,-7 0 0 40,-5 3 0-40,-4-3 0 0,-5 3 0-1,1-1 0 0,0-2 0 0,-3 0 0 10,4 0 0 23,-1 0 0-32,0 0 0-1,-4 4 0 0,-12 1 0 11,-8-2 0-10,-11 0 0 33,-5-3 0-33,0 0 0-1,0 0 0 0,-2 2 0 0,-44 1 0 11,-24-3 0 101,-14 3 0-111,-23-3 0-1,-23 0 0 0,-14 0 0 0,-17 0 0 0,-7 0 0 0,-9 0 0 0,-4 0 0 1,1 0 0-1,6 0 0 0,3 0 0 0,-7 2 0 0,-2 7 0 0,3-1 0 0,-1 4 0 2,10-4 0 29,-5-1 0-30,13-3 0-1,16-4 0 0,18 0 0 12,10 0 0-10,9 0 0 29,10 0 0-30,7 6 0-1,7 1 0 0,2-2 0 11,4-2 0-9,-4-3 0 30,10 0 0-32,-5 0 0 0,0 0 0 1,15 0 0 10,-7 0 0-10,-3 0 0 32,2 0 0-33,-3 0 0 0,11 0 0 0,-4 0 0 2,3-8 0 12,5-1 0 20,3 1 0-34,4 1 0 0,6 1 0 0,-2 4 0 0,5 2 0 112,-10 0 0-112,-1 0 0 1,-9 0 0-1,-2 0 0 0,-10 0 0 0,5 0 0 0,-9 0 0 0,0 0 0 0,-10 0 0 0,-7 15 0 0,-6 10 0 0,-7 2 0 2,3-7 0-2,-5-3 0 0,7-3 0 4,5-6 0 3,10 0 0 7,0-1 0-12,10-5 0 32,14 1 0-33,13-3 0-1,26 0 0 0,8 0 0 3,16 0 0 41,0 0 0-44,0-3 0 0,0-16 0 0,0 8 0 0,9 2-53 0</inkml:trace>
    </iact:actionData>
  </iact:action>
  <iact:action type="add" startTime="18856">
    <iact:property name="dataType"/>
    <iact:actionData xml:id="d2">
      <inkml:trace xmlns:inkml="http://www.w3.org/2003/InkML" xml:id="stk2" contextRef="#ctx0" brushRef="#br0">12565 5680 750 0,'0'0'286'4,"0"0"-96"39,0 0 46-41,0 0-20-2,0 0-30 0,0 0-30 0,0 0-129 2,0 7-27 42,16-7 0-44,9 0 0 1,9 0 0-1,17 0 0 0,-3 0 0 0,16-2 0 40,-5-7 0-40,11 1 0 0,1 8 0 0,1 0 0 0,-1 0 0 12,10 0 0-12,9 0 0 61,-3 0 0-7,15 2 0-54,1-2 0 0,-6 0 0 0,0 0 0 0,-25 0 0 0,-21 4 0 0,-13-2 0 1,-15 2 0 0,-10-1 0-1,-10-3 0 0,-3 0 0 0,0 2 0 0,0-2 0 0,0 2 0 0,0 4 0 35,-23 1 0-34,-31 1 0-1,-7-3 0 0,-21 0 0 42,-5 2 0-41,-8-5 0 0,0 1 0-1,-2-1 0 0,8 1 0 0,2 0 0 42,6 3 0-41,6-5 0 0,4 6 0-1,8-2 0 0,14 0 0 0,-3-1 0 43,13-1 0-42,11 0 0 0,-1-3 0-1,20 0 0 0,-4 0 0 0,13 0 0 11,0 0 0-11,0 0 0 32,0 0 0-31,0 0 0-1,15-6 0 0,17-15 0 59,16 3 0-59,11 4 0 0,9 6 0 0,22-1 0 1,7 6 0-1,6 3 0 0,-12 0 0 0,-1 0 0 55,-22 0 0-55,1 12 0 0,-14-2 0 0,1-4 0 0,-7-6 0 1,-4 0 0-1,-8 0 0 2,-14 0 0 39,-16 0 0-39,2 0 0-2,-9 0 0 0,0 0 0 0,0 0 0 2,-32 4 0 43,-33-2 0-45,-31 1 0 1,-6-3 0-1,-13 0 0 0,-9 0 0 0,7 5 0 12,8-2 0-10,12 4 0 30,6 3 0-31,23-3 0-1,7 0 0 0,17-1 0 12,12-6 0-12,24 0 0 34,5 0 0-34,3 0 0 0,0 0 0 0,0 0 0 3,0 0 0 63,3 0 0-11,5 0 0-55,7 0 0 0,-6 0 0 0,6 0 0 0,-4 0-199 0,-6 0-1455 0</inkml:trace>
    </iact:actionData>
  </iact:action>
  <iact:action type="add" startTime="26955">
    <iact:property name="dataType"/>
    <iact:actionData xml:id="d3">
      <inkml:trace xmlns:inkml="http://www.w3.org/2003/InkML" xml:id="stk3" contextRef="#ctx0" brushRef="#br0">2368 9584 1078 0,'0'0'366'4,"0"0"-250"60,0 0 32-64,0 0-48 1,0 0-18-1,98-180-2 0,-76 143-3 0,1-1-77 0,3 7 0 0,5 1 0 54,5-4 0-54,4 0 0 0,7 0 0 0,6 1 0 0,8-1 0 0,6 6 0 0,7 3 0 0,6 5 0 32,4 6 0-32,0 3 0 0,16-3 0 0,0 4 0 6,10-3 0 4,2 2 0 22,4 3 0-32,5 2 0 0,-5 0 0 1,-11 6 0 1,5 0 0 12,-10 0 0-13,-6 0 0 31,6 0 0-31,-3 0 0-1,-7 0 0 0,1 0 0 13,-2 0 0-13,-4 0 0 32,2 0 0-31,6 0 0-1,-5 0 0 0,10 3 0 2,-6 3 0 9,-3-6 0 23,6 0 0-33,-6 0 0-1,4 0 0 0,-6 0 0 1,2-6 0 10,-2-10 0-9,-3-1 0 30,-2-1 0-32,3-4 0 0,-4 3 0 0,2-1 0 59,-6-3 0-59,-2 4 0 1,1-7 0-1,-5-2 0 0,0-2 0 0,-2-4 0 0,2 4 0 0,6-5 0 54,0-5 0-54,5-1 0 0,-13-6 0 0,5-7 0 0,-15 0 0 0,-11 0 0 0,0 10 0 11,-19 13 0-10,7 8 0 33,-13 12 0-34,0 5 0 0,-2 4 0 0,-1 2 0 14,-4-2 0-14,-6 2 0 36,-7 0 0-36,-2 0 0 0,-1 0 0 0,0 0 0 0,0 0 0 44,-4 0 0-42,-34 0 0-2,-14 0 0 0,-7 0 0 0,-5 13 0 0,-10 11 0 12,7 10 0-12,-10-4 0 34,9 0 0-34,7-3 0 1,2-9 0-1,7-4 0 12,14-9 0-12,15-1 0 70,3-3 0-70,15-1 0 0,5 0 0 0,0 0 0 0,0 0 0 0,0-18 0 0,0-19 0 0,28-3 0 1,25-8 0 55,8-7 0-56,6-4 0 0,7 0 0 0,-2 12 0 0,-8 12 0 0,-13 13 0 0,-5 17 0 0,-12 5 0 33,-13 0 0-32,-2 0 0-1,-3 0 0 0,-14 8 0 2,1 2 0 43,-3 14 0-43,0 9 0-2,0 11 0 0,0 8 0 0,-11-3 0 0,-2 3 0 41,-3-7 0-39,9-1 0-2,6-7 0 0,-2-11 0 1,3-8 0-1,0-11 0 10,0-4 0 23,0-3 0-32,0 0 0-1,0 0 0 0,0 0 0 1,0 0 0 9,-5 0-443 22,0 0-1161-31</inkml:trace>
    </iact:actionData>
  </iact:action>
  <iact:action type="add" startTime="29649">
    <iact:property name="dataType"/>
    <iact:actionData xml:id="d4">
      <inkml:trace xmlns:inkml="http://www.w3.org/2003/InkML" xml:id="stk4" contextRef="#ctx0" brushRef="#br0">6945 8295 1114 0,'0'0'282'2,"0"0"-94"-2,0 0-40 0,0 0-72 1,0 0-20-1,0 0 0 38,0 0 12-37,120-17-9-1,-82 10-59 0,1-3 0 0,2-4 0 14,-2-6 0-14,2-2 0 32,-4-3 0-32,-9 0 0 0,4 6 0 0,-12 2 0 13,0 2 0-13,-7 2 0 33,-3 1 0-33,1 4 0 0,-8 0 0 0,1 4 0 42,-1 4 0-41,0 0 0-1,-3 0 0 0,0 0 0 0,0 0 0 0,0 0 0 42,13 0 0-42,-9 0 0 1,9 0 0-1,-3 12 0 0,-4 8 0 0,1 0 0 11,-2 5 0 20,6-1 0-30,-6 6 0-1,2-6 0 0,2 1 0 10,1 3 0-9,-3-4 0 60,-4 8 0-61,1 0 0 0,-1 2 0 0,1 1 0 0,2-1 0 0,-6 0 0 1,0-3 0-1,0-2 0 55,0-1 0-55,0-4 0 0,0-1 0 0,0-6 0 0,0-3 0 1,0-2 0-1,0-10 0 0,0 4 0 7,0-6 0 25,0 0 0-32,3 0 0 1,1 0 0-1,-4 0 0 11,0 0 0-9,0 0 0 29,0 0 0-31,0 0 0 0,3 0 0 0,-3 0 0 43,0 0 0-43,0-29 0 0,0-3 0 1,0 0 0-1,0 0 0 0,0 5 0 11,0 4 0-8,0 4 0 29,0 2 0-32,0 8 0 0,0 5 0 0,0 4-17 46,0 0-927-46</inkml:trace>
    </iact:actionData>
  </iact:action>
  <iact:action type="add" startTime="44931">
    <iact:property name="dataType"/>
    <iact:actionData xml:id="d5">
      <inkml:trace xmlns:inkml="http://www.w3.org/2003/InkML" xml:id="stk5" contextRef="#ctx0" brushRef="#br1">20784 17495 790 0,'0'0'326'1,"0"0"-76"-1,0 0-20 0,0 0-80 1,0 0-60 49,0 0-20-49,0 24 2 0,0-10-3-1,3-3-69 2,1 6 0-2,9-1 0 0,-6-4 0 13,6-1 0-12,6-5 0 31,-3-6 0-32,2 0 0 0,5 0 0 1,1 0 0-1,4 0 0 39,5 0 0-39,4 0 0 1,-1 0 0-1,4 0 0 0,4-8 0 11,7-7 0-8,8 1 0 116,-1 1 0-119,-1 1 0 0,-1 1 0 0,-8 9 0 0,8-2 0 0,1 4 0 0,-1-3 0 0,-2 3 0 1,13-2 0-1,-3-1 0 1,-5-4 0-1,2 7 0 0,3 0 0 0,-1 0 0 0,14 0 0 0,-16 0 0 32,3 12 0-30,-8 0 0-2,-16-4 0 0,-3 4 0 1,-9-7 0 10,-9 0 0 25,-2-2 0-36,-4 5 0 0,-7 1 0 0,-6 0 0 0,0 4 0 11,0 5 0-10,0 4 0 33,0 0 0-34,0-5 0 0,0-2 0 0,0-10 0 12,0-5 0-11,0 0 0 33,4 0 0-33,1 0 0-1,3 0 0 0,15-2 0 11,-5-21 0-10,18-2 0 34,-8 2 0-35,-5 3 0 0,0 6 0 0,6 12 0 0,-4 2 0 58,8 0 0-57,9 0 0 0,0 2 0-1,4 19 0 0,11-8 0 0,17-2 0 0,-3-1 0 57,17-10 0-57,-2 0 0 0,10-4 0 0,-9-33 0 1,-3-11 0-1,-6-11 0 0,-14-5 0 0,-9 5 0 1,-18 7 0 11,-18 8 0 22,-17 14 0-33,-2 5 0-1,0 25-29 0,-21 0-1045 0</inkml:trace>
    </iact:actionData>
  </iact:action>
  <iact:action type="add" startTime="46134">
    <iact:property name="dataType"/>
    <iact:actionData xml:id="d6">
      <inkml:trace xmlns:inkml="http://www.w3.org/2003/InkML" xml:id="stk6" contextRef="#ctx0" brushRef="#br1">22387 18326 1234 0,'0'0'268'1,"0"0"-184"-1,0 0-44 3,0 0 18 50,0 0-22-52,0 0-4 0,-162 5 14-1,122 10 20 0,4 9 30 0,0 6-9 0,11 8-87 13,5 5 0-13,4-5 0 33,13-1 0-32,3-9 0-1,0-5 0 0,13-10 0 1,21-6 0 9,16-7 0 47,-6 0 0-56,2-24 0-1,4-33 0 0,-10-24 0 0,1-25 0 0,-2-23 0 0,-15-12 0 61,-5 3 0-60,-4 24 0-1,-12 29 0 0,-3 35 0 0,0 30-9 0,0 17-7 0,0 3-22 0,0 15 38 0,0 30 6 7,-9 17 6 26,2 2 14-33,5 0-7 0,2 1-19 0,0-7 0 3,0-4 0 8,0-3 0-6,0-1 0 32,22 1 0-37,-3 0 0 0,-2 3 0 0,-1-4 0 1,-6 1 0 42,1-4 0-42,-7-8 0 0,3-11 0-1,2-11 0 0,-2-17 0 0,9 0-75 43,-13 0-393-42,-3-15-796-1</inkml:trace>
    </iact:actionData>
  </iact:action>
  <iact:action type="add" startTime="46854">
    <iact:property name="dataType"/>
    <iact:actionData xml:id="d7">
      <inkml:trace xmlns:inkml="http://www.w3.org/2003/InkML" xml:id="stk7" contextRef="#ctx0" brushRef="#br1">22816 18166 864 0,'0'0'442'1,"0"0"-166"0,0 0-66-1,0 0-86 0,0 0-22 1,0 0-73 49,16 79-29-49,9-49 0-1,7 4 0 0,8 8 0 0,-1 0 0 0,5 3 0 2,-7-6 0 37,-13-5 0-39,0-6 0 1,-3-4 0-1,-10-17 0 0,-7 1 0 11,-1-8 0-10,8 0 0 28,-11-22 0-29,2-20-215 1,-2 16-363-1,0 3-424 10</inkml:trace>
    </iact:actionData>
  </iact:action>
  <iact:action type="add" startTime="47128">
    <iact:property name="dataType"/>
    <iact:actionData xml:id="d8">
      <inkml:trace xmlns:inkml="http://www.w3.org/2003/InkML" xml:id="stk8" contextRef="#ctx0" brushRef="#br1">23149 18057 552 0,'0'0'200'65,"0"0"120"-64,0 0 12-1,0 0 8 0,0 0-68 0,0 0-241 0,-116 162-31 0,76-95 0 1,2-7 0-1,8 2 0 0,-6-6 0 7,2-6 0 2,8-1 0-2,-4 3 0-1,6-10 0 25,13-5-51-31,11-37-453 1,0 0-610-1</inkml:trace>
    </iact:actionData>
  </iact:action>
  <iact:action type="add" startTime="48216">
    <iact:property name="dataType"/>
    <iact:actionData xml:id="d9">
      <inkml:trace xmlns:inkml="http://www.w3.org/2003/InkML" xml:id="stk9" contextRef="#ctx0" brushRef="#br1">19659 11907 1274 0,'0'0'276'1,"0"0"-168"-1,0 0-8 2,0 0-28-2,0 0-38 1,0 0-14 14,-125 140-2-13,85-111-10 57,1 1-4-58,2 4-2-1,1 6 0 0,11-1 0 0,5 5 4 0,4 1-6 0,6 0 4 54,0 4 4-53,10-5-6-1,0 3 14 0,0-3 18 0,0 3 14 0,10 3-39 0,5 2-9 0,12 3 0 5,-2-1 0 27,-5-1 0-31,0 6 0-1,1 9 0 0,-1 8 0 43,-13 5 0-43,6 0 0 0,-13-4 0 0,0-13 0 1,0-10 0-1,0-12 0 40,-13-2 0-39,-14-13 0 0,-7-7 0-1,-3-5 0 0,3-8 0 9,-2-7 0-8,6 0 0 31,6 0 0-31,14 0 0-1,-3 0 0 0,6 0 0 12,5 0 0-11,2 0 0 35,0 0 0-35,0 0 0-1,0 0 0 0,9 2 0 0,14 11 0 55,11-3 0-55,-7 5 0 0,7 4 0 0,-8 3 0 0,-6 10 0 0,0 1 0 0,-4 13 0 55,-11 12 0-55,8 18 0 0,-6 20 0 0,6 10 0 0,-10 5 0 0,0-2 0 0,-3-2 0 0,0 3 0 10,0 9 0 22,0 11 0-32,-6 11 0 0,-14-3 0 0,5-1 0 3,-1 2 0 9,10-8 0-9,6-5 0 29,0-21 0-31,0-23 0-1,0-22 0 0,0-17 0 12,0-12 0-11,19-2 0 32,2 1 0-33,15 4 0 1,1 3 0-1,3-2 0 2,0-3 0 11,-9-13 0 21,2-7 0-33,-13-11 0-1,1-1 0 0,-6 0 0 0,-10-13 0 4,-5-6-59 38,0-1-1601-41</inkml:trace>
    </iact:actionData>
  </iact:action>
  <iact:action type="add" startTime="49404">
    <iact:property name="dataType"/>
    <iact:actionData xml:id="d10">
      <inkml:trace xmlns:inkml="http://www.w3.org/2003/InkML" xml:id="stk10" contextRef="#ctx0" brushRef="#br1">18189 13522 746 0,'0'0'294'1,"0"0"-198"-1,0 0 104 0,0 0 30 0,0 0-50 1,0 0 12-1,0 0-83 1,-93-25-109 15,56 42 0-13,-5 23 0-1,4 7 0 30,2 10 0-32,8 2 0 0,5-5 0 0,7-9 0 11,16-13 0 19,0-7 0-29,0-7 0-1,13-9 0 0,29-9 0 0,3 0 0 41,12-3 0-41,-7-41 0 0,0-11 0 1,-10-21 0-1,-12-17 0 5,-5-16 0 6,-7-9 0 22,-6-2 0-32,-10 7 0-1,0 20 0 0,0 26 0 0,0 30 0 66,0 19 0-65,0 18 0-1,0 0 0 0,0 0 0 0,0 21 0 0,0 13 0 0,0-1 0 0,-9 3 0 57,9 7 0-56,0 5 0-1,0 9 0 0,0 12 0 0,0 18 0 0,0 23 0 1,0 6 0-1,15 0 0 2,-6-7 0 30,-1-18 0-32,-3-14 0 0,-5-16 0 0,0-13 0 14,2-12 0-13,9-16 0 31,-9-20-161-32,1-2-467 0</inkml:trace>
    </iact:actionData>
  </iact:action>
  <iact:action type="add" startTime="50052">
    <iact:property name="dataType"/>
    <iact:actionData xml:id="d11">
      <inkml:trace xmlns:inkml="http://www.w3.org/2003/InkML" xml:id="stk11" contextRef="#ctx0" brushRef="#br1">18534 13520 35 0,'0'0'1135'1,"0"0"-827"-1,0 0-68 0,0 0-78 1,0 0-86 0,3 170 15-1,-3-132-91 33,0-4 0-32,0-1 0-1,22-8 0 0,13-2 0 1,7-13 0 9,1-3 0 21,12-7 0-30,-13 0 0-1,0-25 0 0,-1-18 0 0,-8-8 0 10,-8-7 0 22,-2-4 0-32,-7 2 0 0,-13 16 0 0,-3 13 0 13,0 20 0-12,0 11 0 32,0 0 0-33,0 11 0 0,0 31 0 0,0 18 0 3,0 7 0 9,0 6 0-9,0 2 0 28,0-5 0-30,0-8 0-1,0-14 0 0,0-15 0 58,0-13 0-58,0-20 0 0,0 0-593 0</inkml:trace>
    </iact:actionData>
  </iact:action>
  <iact:action type="add" startTime="52597">
    <iact:property name="dataType"/>
    <iact:actionData xml:id="d12">
      <inkml:trace xmlns:inkml="http://www.w3.org/2003/InkML" xml:id="stk12" contextRef="#ctx0" brushRef="#br1">21852 16257 604 0,'0'0'222'2,"109"-186"-58"-2,-48 69-54 0,10-27-8 4,21-19 4 10,13-20 18-9,12-22 10 33,-1-19-36-37,7-13-14-1,2-13-8 0,16-11 0 0,-1-3-20 11,1-3-20-11,0 3-18 36,-4 17-8-35,-21 11-8-1,-24 28-2 0,-11 39-4 1,-9 40-54 9,-11 38-126 29,-55 91-148-38,-6 3-288-1</inkml:trace>
    </iact:actionData>
  </iact:action>
  <iact:action type="add" startTime="53802">
    <iact:property name="dataType"/>
    <iact:actionData xml:id="d13">
      <inkml:trace xmlns:inkml="http://www.w3.org/2003/InkML" xml:id="stk13" contextRef="#ctx0" brushRef="#br1">25460 13557 396 0,'0'0'688'2,"0"0"-288"36,0 0-124-36,0 0-84-2,0 0-97 0,0 0-95 0,0 0 0 50,0 0 0-50,-33 14 0 0,-2 11 0 1,-1 8 0-1,-5 10 0 0,0 9 0 0,2 8 0 11,6 4 0 49,8-2 0-60,12-8 0 1,7-9 0-1,6-14 0 0,0-14 0 1,37-17 0-1,13 0 0 0,20-14 0 53,-9-40 0-52,3-16 0-1,-12-20 0 0,-9-25 0 0,-2-15 0 0,-14-13 0 0,-6-1 0 0,-5 16 0 35,-16 22 0-34,0 32 0 0,0 39 0-1,0 31 0 0,0 4 0 42,0 51 0-41,0 26 0 0,0 22 0-1,-3 6 0 0,-7 2 0 1,2-6 0 10,6-7 0 21,0-3 0-32,2-4 0 0,0-6 0 1,0-5 0 0,0-12 0 11,-9-12 0-9,9-17 0 29,0-35-301-32,0 0-489 0</inkml:trace>
    </iact:actionData>
  </iact:action>
  <iact:action type="add" startTime="54402">
    <iact:property name="dataType"/>
    <iact:actionData xml:id="d14">
      <inkml:trace xmlns:inkml="http://www.w3.org/2003/InkML" xml:id="stk14" contextRef="#ctx0" brushRef="#br1">25924 13584 886 0,'0'0'338'1,"0"0"-92"-1,0 0-72 0,0 0-24 0,0 157-26 0,0-103-26 36,0 3-67-34,0-5-31-1,4-9 0-1,30-11 0 0,5-19 0 11,8-13 0 20,3 0 0-31,-7-26 0 0,2-23 0 0,-10-15 0 41,3-5 0-40,-18-8 0 0,3 3 0-1,-7 8 0 0,-14 19 0 1,-2 22 0 41,0 20 0-41,0 5 0-1,0 17 0 1,-11 43 0-1,-3 22 0 0,-2 8 0 4,7-6 0 39,5-16 0-41,4-24 0-2,0-15 0 0,0-12 0 0,0-6-67 0,0-11-375 45,0 0-998-45</inkml:trace>
    </iact:actionData>
  </iact:action>
  <iact:action type="add" startTime="54792">
    <iact:property name="dataType"/>
    <iact:actionData xml:id="d15">
      <inkml:trace xmlns:inkml="http://www.w3.org/2003/InkML" xml:id="stk15" contextRef="#ctx0" brushRef="#br1">26701 14216 858 0,'0'0'686'63,"0"0"-470"-62,0 0 24-1,-281 108-193 0,123-80-47 0,-22 3 0 1,-4 9 0-1,3-3 0 0,9 1 0 0,32-2 0 35,34-5 0-34,25-6 0-1,27-5 0 0,54-20-43 0,0 0-577 14</inkml:trace>
    </iact:actionData>
  </iact:action>
  <iact:action type="add" startTime="55186">
    <iact:property name="dataType"/>
    <iact:actionData xml:id="d16">
      <inkml:trace xmlns:inkml="http://www.w3.org/2003/InkML" xml:id="stk16" contextRef="#ctx0" brushRef="#br1">25821 15066 520 0,'0'0'588'1,"0"0"-352"-1,0 0-24 0,0 0-74 61,0 0-48-61,-178 56 26 0,127-29 14 0,4 10-113 0,19-6-17 0,3 1 0 0,9-4 0 0,16-6 0 3,0 0 0 28,16-8 0-30,32-6 0-1,4-8 0 0,-1 0 0 40,2-27 0-40,-9-35 0 0,-7-17 0 2,-6-29 0-2,-2-17 0 0,-12-10 0 43,-11 5 0-41,-2 30 0-2,-4 27 0 0,0 36 0 0,0 20 0 0,0 17 0 45,0 9 0-44,0 43 0-1,-7 30 0 0,4 14 0 0,-7 8 0 0,6 6 0 11,-2-10 0 20,-4-9 0-30,7-13 0-1,3-13 0 0,0-8 0 2,0-13 0 7,0-9 0 26,19-16 0-35,-2-14-13 1,-10-5-241-1,6 0-296 0</inkml:trace>
    </iact:actionData>
  </iact:action>
  <iact:action type="add" startTime="55703">
    <iact:property name="dataType"/>
    <iact:actionData xml:id="d17">
      <inkml:trace xmlns:inkml="http://www.w3.org/2003/InkML" xml:id="stk17" contextRef="#ctx0" brushRef="#br1">26118 14843 954 0,'0'0'220'2,"0"0"0"37,0 0-50-39,0 0-62 0,0 0 16 0,0 0 48 0,77-68-93 2,-54 68-79 11,-3 38 0 24,8 12 0-36,5 15 0-1,-12 5 0 0,5 3 0 0,4-3 0 2,-4-5 0 39,8-12 0-40,-10-16 0-1,15-15 0 0,-2-16 0 0,-6-6 0 42,6 0-49-41,-30-23-465 0,2-1-646-1</inkml:trace>
    </iact:actionData>
  </iact:action>
  <iact:action type="add" startTime="56021">
    <iact:property name="dataType"/>
    <iact:actionData xml:id="d18">
      <inkml:trace xmlns:inkml="http://www.w3.org/2003/InkML" xml:id="stk18" contextRef="#ctx0" brushRef="#br1">26551 14796 804 0,'0'0'444'1,"0"0"-160"0,-172 165-60-1,113-96-102 0,-2-5-80 57,-3 0-24-56,4 1-14-1,7-7-4 1,12-4-94-1,38-46-384 0,3-3-873 0</inkml:trace>
    </iact:actionData>
  </iact:action>
  <iact:action type="add" startTime="61682">
    <iact:property name="dataType"/>
    <iact:actionData xml:id="d19">
      <inkml:trace xmlns:inkml="http://www.w3.org/2003/InkML" xml:id="stk19" contextRef="#ctx0" brushRef="#br1">9172 7834 436 0,'0'0'732'73,"0"0"-484"-73,0 0-38 0,213 124-40 0,-145-87-74 0,9 8-48 0,18 11-8 0,7 8 6 0,21 15-25 0,7 14-21 0,5 14 0 33,1 7 0-32,-12 7 0-1,-3 4 0 0,-7-1 0 12,-12-1 0-12,-4 10 0 34,-17-2 0-34,-6 10 0 0,-7-6 0 0,-7 9 0 3,3 1 0 10,5 12 0-10,0 12 0 31,7 8 0-33,4 9 0-1,0 4 0 0,-3 7 0 1,-6 2 0 42,-12-1 0-41,-8-2 0-2,-21-9 0 0,-12-9 0 0,-7-6 0 1,-11-14 0 42,0-7 0-42,-19-4 0-1,-15-16 0 0,-10-8 0 0,1 7 0 1,-9 2 0 10,11 11 0-8,2 3 0 32,11 4 0-34,-5-6 0-1,2-1 0 0,-6-3 0 62,-2-7 0-3,-6-7 0-58,-3-12 0-1,7-7 0 0,1-5 0 0,9-4 0 0,1-6 0 0,-9 2 0 0,2-5 0 0,-7-2 0 0,0-5 0 0,-1 6 0 0,-7 4 0 0,4 3 0 0,-7 1 0 0,1 5 0 0,9-6 0 43,2-2 0-42,4-11 0-1,5-11 0 0,10-16 0 0,1 4 0 0,4-8 0 14,4-4 0 19,-4-10 0-32,11 0 0-1,-7-4 0 1,1 4 0-1,-1 2 0 3,-12 1 0 40,6-3 0-40,0-2 0-3,2 0 0 0,-1 0 0 0,2 3 0 1,8-1 0 14,-6-7 0-15,12-6 0 35,1-7 0-35,-7-7 0 0,7 1 0 0,-7 0 0 1,-1 1 0 13,7-4 0-12,-7-3 0 116,11-5 0-118,0 0 0 0,0-5 0 0,0-34 0 0,0-21 0 0,0-16 0 0,0-1 0 0,0-4 0 0,0 12 0 0,0 5 0 0,0 4 0 0,-2 16 0 0,-4 7 0 0,-7 15 0 0,9 13 0 2,1 9 0 29,3 0 0-30,-3 0 0-1,3 9 0 0,-1 13 0 44,-11 3 0-44,11 7 0 1,-5 4 0-1,-4 9 0 0,10 2 0 0,0 7 0 45,0-4 0-44,0 0 0-1,0 4 0 0,10 2 0 0,0-2 0 1,10-7 0 43,-4-4 0-44,0-9 0 1,-1-14 0-1,-1-7 0 0,5-9 0 0,14 1 0 13,-5 0 0-12,4-2 0 32,-5-3 0-32,4 0 0-1,-1 0 0 0,9 0 0 0,3-8 0 68,11-18 0-68,-7 2 0 0,-5 0 0 0,-11 8 0 0,-4 5 0 0,-9 2 0 1,-1 5 0-1,-4-1 0 0,16 5 0 67,-7 0 0-67,0 0 0 0,5 0 0 0,-9 0 0 0,3 0 0 0,-4-2 0 0,-16 0 0 0,0-6 0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5T23:24:59.9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2487">
    <iact:property name="dataType"/>
    <iact:actionData xml:id="d0">
      <inkml:trace xmlns:inkml="http://www.w3.org/2003/InkML" xml:id="stk0" contextRef="#ctx0" brushRef="#br0">1495 6601 846 0,'0'0'888'2,"201"-12"-624"-2,-79-5-215 21,29 1-49-20,30-1 0-1,16-8 0 20,6-6 0-20,-12-6 0 18,-40 4 0-16,-17 8 0-2,-37 10 0 4,-26 15 0 4,-71 0 0 14,0 0-5-21</inkml:trace>
    </iact:actionData>
  </iact:action>
  <iact:action type="add" startTime="3418">
    <iact:property name="dataType"/>
    <iact:actionData xml:id="d1">
      <inkml:trace xmlns:inkml="http://www.w3.org/2003/InkML" xml:id="stk1" contextRef="#ctx0" brushRef="#br0">20958 6230 1402 0,'0'0'472'2,"191"0"-299"-2,-59 8-173 19,36 0 0-19,57 1 0 19,30-1 0-19,19 0 0 0,0 2 0 21,-19-8 0-21,-19-2 0 0,-34 0 0 7,-41-28 0 15,-44-14 0-21,-117 22 0-1,0 9-283 18</inkml:trace>
    </iact:actionData>
  </iact:action>
  <iact:action type="add" startTime="5273">
    <iact:property name="dataType"/>
    <iact:actionData xml:id="d2">
      <inkml:trace xmlns:inkml="http://www.w3.org/2003/InkML" xml:id="stk2" contextRef="#ctx0" brushRef="#br1">5107 5802 356 0,'0'0'1238'20,"0"0"-914"-17,0 0-195-3,0 0-129 4,0 0 0 14,0 0 0-18,184 12 0 20,-136-12 0-20,13 0 0 0,11 0 0 20,-3 0 0-20,6 0 0 19,2 0 0-19,0 0 0 0,-6 0 0 16,1 0 0-15,-4 0 0 15,5 0 0-16,5 0 0 19,9 0 0-19,13 0 0 0,1 0 0 5,2 0 0 15,7 0 0-20,-2 0 0 17,-4 0 0-17,16 0 0 2,-4 0 0 15,-3 0 0-17,-11 0 0 19,-11 2 0-18,-2 5 0 0,-11-4 0 17,-4-1 0-17,-2-2 0 14,2 0 0-14,-3 0 0 2,6 0 0 15,-9 0 0-18,2 0 0 17,-6 0 0-17,-1-5 0 1,0-9 0 15,3-3 0-15,-5 6 0 15,3 2 0-16,0 1 0 18,0 8 0-17,-4-2 0-1,-3 2 0 17,2 0 0-17,-2 0 0 17,-6 0 0-16,-2 0 0 1,-8 0 0 18,-14 0 0-20,-4 0 0 17,-7 2 0-16,-14 0 0 0,-2 4 0 17,0 3 0-18,-28 8 0 16,-5-9 0-16,8 5-433 18</inkml:trace>
    </iact:actionData>
  </iact:action>
  <iact:action type="add" startTime="6663">
    <iact:property name="dataType"/>
    <iact:actionData xml:id="d3">
      <inkml:trace xmlns:inkml="http://www.w3.org/2003/InkML" xml:id="stk3" contextRef="#ctx0" brushRef="#br1">23354 5355 1540 0,'0'0'412'2,"0"0"-317"17,0 0-95-18,0 0 0 19,0 0 0-20,214-27 0 0,-95 27 0 19,31 0 0-19,29 0 0 1,23 3 0 19,-5 3 0-20,-20 2 0 18,-45-3 0-18,-40 0 0 1,-38-5 0 16,-47 0 0-17,-11 0 0 16,-45 0-1227-16</inkml:trace>
    </iact:actionData>
  </iact:action>
  <iact:action type="add" startTime="8508">
    <iact:property name="dataType"/>
    <iact:actionData xml:id="d4">
      <inkml:trace xmlns:inkml="http://www.w3.org/2003/InkML" xml:id="stk4" contextRef="#ctx0" brushRef="#br2">9475 5752 1524 0,'0'0'494'5,"0"0"-465"13,0 0-29-17,197 5 0 18,-139-5 0-18,5-5 0-1,11-9 0 21,2-3 0-21,8 4 0 0,17-2 0 20,5 7 0-18,22 3 0 15,6 5 0-17,7 0 0 0,13 0 0 18,-8-4 0-17,8 4 0 0,-14-2 0 16,-2 2 0-16,-13 0 0 19,-6 0 0-19,-5 0 0-1,-2 0 0 19,11 0 0-19,-3 0 0 16,6 0 0-16,-10 0 0 2,0 0 0 15,-6 0 0-17,-7 9 0 18,2 8 0-18,-1-4 0 4,6 1 0 14,-7-3 0-17,-6-4 0 16,-10 0 0-17,-6-4 0 0,-12-3 0 17,6 0 0-16,-14 0 0 19,3 0 0-20,-8 0 0 0,4-3 0 18,-10 3 0-18,-2 0 0 17,9 0 0-17,-14 0 0 3,-4 0 0 15,-18 0 0-18,-14 0 0 16,-1 0 0-16,-6 0 0 17,0 0 0-16,-19 0 0-1,-52 0 0 16,-29-27 0-16,43 10 0 18,17 5-809-17</inkml:trace>
    </iact:actionData>
  </iact:action>
  <iact:action type="add" startTime="9769">
    <iact:property name="dataType"/>
    <iact:actionData xml:id="d5">
      <inkml:trace xmlns:inkml="http://www.w3.org/2003/InkML" xml:id="stk5" contextRef="#ctx0" brushRef="#br2">25345 5251 684 0,'0'0'468'2,"0"0"-16"16,0 0-70-17,0 0-321 1,0 0-61 16,0 0 0-18,0 22 0 23,16-18 0-23,22 5 0 0,8-7 0 20,15-2 0-20,13 0 0 0,6 0 0 18,16 0 0-18,2 0 0 18,5 0 0-18,2 0 0 1,-13 0 0 18,-16 0 0-19,-11 0 0 17,-22 0 0-16,-19 0 0-1,-10 0 0 20,-11 0 0-20,-3 0 0 2,0 0 0 15,0 0 0-16,0 0 0 16,0 0 0-17,-17 0 0 16,-23 0 0-16,-12 0 0 18,20-2 0-18,12 2-1453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8FEA5-4B92-436E-BD88-742590E48076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1727-DE20-40DD-AEA3-D7D2E243F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1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A1727-DE20-40DD-AEA3-D7D2E243F01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47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B9CA-A40E-41EB-88A0-C2603914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BE10-65C5-4615-9B82-89380A22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5D96-B25D-41B9-9E47-524FB9A0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CE8E-1021-4957-B2EF-4C06222A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613D-129E-4DF0-AE58-05C46A00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464-D9A0-47A1-8D73-35C137D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2E70-69F8-4D9B-BA28-ACA37323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EA81-1DAB-4E0C-B209-74808AE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930D-C9FA-4E83-BFC3-E0AE3BD6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0266-E505-4450-8FCF-E09DD636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35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F76F-02FA-4898-82FF-2A59734D0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FEBE-3D18-404E-A69D-724AC764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E1C1-C4F0-4434-B804-AE67A67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C7BC-584F-4516-9C38-C168C1C6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F099-71A6-4816-B116-2ADE5C8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3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43C-9680-4732-9A27-09C4B8CC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9113-6EB2-4678-9F8F-1D1813CD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49C6-8EA1-441F-9341-D8B19477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91E9-98F2-4D83-BDC3-6294D6C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39C1-7D8E-45CA-8A19-4AA3ED9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5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EDC1-89CE-42FB-87D1-86E336D3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DFA4-6047-427E-98C9-56A74DD7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F402-980D-43A5-AB9C-D86277E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70C1-67CD-4575-ADE6-E6AF2936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4C48-34B3-458B-A8A6-A702257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0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C6F-52A7-4215-B84A-40921726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B7FC-8982-49C3-BB8E-B1614F25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24FE6-33D6-40BF-988B-03757935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5496-474E-4F3D-8A3F-514C6F5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D2B4-B4B4-492D-A41E-5B95BC43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C8776-CA3D-4339-9826-9516F3F7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1C98-C815-4885-906E-79C6DE9C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3E2E-E751-4816-A2A7-E4D8ED5E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4303-906A-4713-9F92-81D261A6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8B3F-CFA9-4669-BD26-65234FE04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FB5F-F6BA-4DB5-9B16-8A2EA1C6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DD3A-EB67-4B73-A274-C89B896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77720-44D4-4CF0-9FE9-75D2CE79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264E9-4C31-4977-9735-BDCE868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0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248E-C819-44BA-ACE2-B090B8D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AF2B1-2601-410F-8D93-3FE35DB6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7D8E-E269-4FC3-B862-12214CF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FC16-F309-4508-95FB-A60A020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04FE5-A8A6-48A8-A518-B10ACE7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9648-67E9-4DFC-A446-EB4C2BAC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E443-C3A0-478D-8E1D-1625C799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D743-4466-436E-B466-6D9B5FB6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8495-132E-476B-9443-6F3E50F4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F292B-441D-4164-B210-5BB54287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7368-B464-41F6-B915-E1331E6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39E7-B6D6-40A8-9E44-0A4AB2CA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A19E-A2A4-4C2D-BD74-0A1BA63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84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A777-04D4-44B4-82BE-5EEEF5A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10F43-2D24-4644-B96D-561A80DF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A07B-E619-4BF8-BC48-A8AD6FF1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A415-1AF8-403C-9385-62AF1A1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48F6-2578-45E2-AD4A-3749B0C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0DAE-FFF4-4574-8C9E-268175F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4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E2E03-1480-4D62-9AA6-E9040984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4F5C-11BE-4634-8ACA-68CE9688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8523-CD68-4F82-B570-204EC1FC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68D9-16A9-46A6-B4D4-CD4F9129A8B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9AB4-DD70-42DF-A6A9-068BBA10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CDAB-927C-4B24-999D-35D9467A0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3" Type="http://schemas.microsoft.com/office/2011/relationships/inkAction" Target="../ink/inkAction6.xml"/><Relationship Id="rId3" Type="http://schemas.openxmlformats.org/officeDocument/2006/relationships/image" Target="../media/image290.png"/><Relationship Id="rId7" Type="http://schemas.openxmlformats.org/officeDocument/2006/relationships/image" Target="../media/image32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10.png"/><Relationship Id="rId11" Type="http://schemas.openxmlformats.org/officeDocument/2006/relationships/image" Target="../media/image37.png"/><Relationship Id="rId5" Type="http://schemas.openxmlformats.org/officeDocument/2006/relationships/image" Target="../media/image5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microsoft.com/office/2011/relationships/inkAction" Target="../ink/inkAction7.xml"/><Relationship Id="rId3" Type="http://schemas.openxmlformats.org/officeDocument/2006/relationships/image" Target="../media/image29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10.png"/><Relationship Id="rId11" Type="http://schemas.openxmlformats.org/officeDocument/2006/relationships/image" Target="../media/image36.png"/><Relationship Id="rId5" Type="http://schemas.openxmlformats.org/officeDocument/2006/relationships/image" Target="../media/image5.png"/><Relationship Id="rId10" Type="http://schemas.openxmlformats.org/officeDocument/2006/relationships/image" Target="../media/image35.png"/><Relationship Id="rId4" Type="http://schemas.openxmlformats.org/officeDocument/2006/relationships/image" Target="../media/image300.png"/><Relationship Id="rId9" Type="http://schemas.openxmlformats.org/officeDocument/2006/relationships/image" Target="../media/image340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1.png"/><Relationship Id="rId11" Type="http://schemas.microsoft.com/office/2011/relationships/inkAction" Target="../ink/inkAction8.xml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emf"/><Relationship Id="rId12" Type="http://schemas.openxmlformats.org/officeDocument/2006/relationships/image" Target="../media/image4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44.emf"/><Relationship Id="rId5" Type="http://schemas.openxmlformats.org/officeDocument/2006/relationships/image" Target="../media/image47.png"/><Relationship Id="rId10" Type="http://schemas.openxmlformats.org/officeDocument/2006/relationships/customXml" Target="../ink/ink3.xml"/><Relationship Id="rId4" Type="http://schemas.openxmlformats.org/officeDocument/2006/relationships/image" Target="../media/image40.png"/><Relationship Id="rId9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80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70.png"/><Relationship Id="rId11" Type="http://schemas.openxmlformats.org/officeDocument/2006/relationships/image" Target="../media/image51.png"/><Relationship Id="rId5" Type="http://schemas.openxmlformats.org/officeDocument/2006/relationships/image" Target="../media/image40.png"/><Relationship Id="rId10" Type="http://schemas.microsoft.com/office/2011/relationships/inkAction" Target="../ink/inkAction9.xml"/><Relationship Id="rId4" Type="http://schemas.openxmlformats.org/officeDocument/2006/relationships/image" Target="../media/image39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0.png"/><Relationship Id="rId15" Type="http://schemas.openxmlformats.org/officeDocument/2006/relationships/image" Target="../media/image61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microsoft.com/office/2011/relationships/inkAction" Target="../ink/inkAction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microsoft.com/office/2011/relationships/inkAction" Target="../ink/inkAction1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5.png"/><Relationship Id="rId7" Type="http://schemas.microsoft.com/office/2011/relationships/inkAction" Target="../ink/inkAction12.xml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6.png"/><Relationship Id="rId4" Type="http://schemas.openxmlformats.org/officeDocument/2006/relationships/image" Target="../media/image6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5.png"/><Relationship Id="rId7" Type="http://schemas.openxmlformats.org/officeDocument/2006/relationships/image" Target="../media/image65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20.png"/><Relationship Id="rId9" Type="http://schemas.microsoft.com/office/2011/relationships/inkAction" Target="../ink/inkAction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2.png"/><Relationship Id="rId3" Type="http://schemas.openxmlformats.org/officeDocument/2006/relationships/image" Target="../media/image670.png"/><Relationship Id="rId7" Type="http://schemas.openxmlformats.org/officeDocument/2006/relationships/image" Target="../media/image690.png"/><Relationship Id="rId12" Type="http://schemas.microsoft.com/office/2011/relationships/inkAction" Target="../ink/inkAction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66.png"/><Relationship Id="rId11" Type="http://schemas.openxmlformats.org/officeDocument/2006/relationships/image" Target="../media/image72.emf"/><Relationship Id="rId5" Type="http://schemas.openxmlformats.org/officeDocument/2006/relationships/image" Target="../media/image680.png"/><Relationship Id="rId10" Type="http://schemas.openxmlformats.org/officeDocument/2006/relationships/customXml" Target="../ink/ink4.xml"/><Relationship Id="rId4" Type="http://schemas.openxmlformats.org/officeDocument/2006/relationships/image" Target="../media/image55.png"/><Relationship Id="rId9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70.png"/><Relationship Id="rId7" Type="http://schemas.openxmlformats.org/officeDocument/2006/relationships/image" Target="../media/image690.png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66.png"/><Relationship Id="rId11" Type="http://schemas.microsoft.com/office/2011/relationships/inkAction" Target="../ink/inkAction15.xml"/><Relationship Id="rId5" Type="http://schemas.openxmlformats.org/officeDocument/2006/relationships/image" Target="../media/image680.png"/><Relationship Id="rId10" Type="http://schemas.openxmlformats.org/officeDocument/2006/relationships/image" Target="../media/image72.emf"/><Relationship Id="rId4" Type="http://schemas.openxmlformats.org/officeDocument/2006/relationships/image" Target="../media/image55.png"/><Relationship Id="rId9" Type="http://schemas.openxmlformats.org/officeDocument/2006/relationships/customXml" Target="../ink/ink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76.png"/><Relationship Id="rId5" Type="http://schemas.microsoft.com/office/2011/relationships/inkAction" Target="../ink/inkAction16.xml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0.png"/><Relationship Id="rId7" Type="http://schemas.microsoft.com/office/2011/relationships/inkAction" Target="../ink/inkAction17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77.png"/><Relationship Id="rId7" Type="http://schemas.openxmlformats.org/officeDocument/2006/relationships/image" Target="../media/image85.png"/><Relationship Id="rId12" Type="http://schemas.microsoft.com/office/2011/relationships/inkAction" Target="../ink/inkAction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840.png"/><Relationship Id="rId11" Type="http://schemas.openxmlformats.org/officeDocument/2006/relationships/image" Target="../media/image78.png"/><Relationship Id="rId5" Type="http://schemas.openxmlformats.org/officeDocument/2006/relationships/image" Target="../media/image830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93.png"/><Relationship Id="rId11" Type="http://schemas.openxmlformats.org/officeDocument/2006/relationships/image" Target="../media/image96.png"/><Relationship Id="rId5" Type="http://schemas.openxmlformats.org/officeDocument/2006/relationships/image" Target="../media/image92.png"/><Relationship Id="rId10" Type="http://schemas.microsoft.com/office/2011/relationships/inkAction" Target="../ink/inkAction19.xml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960.png"/><Relationship Id="rId7" Type="http://schemas.openxmlformats.org/officeDocument/2006/relationships/image" Target="../media/image4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42.emf"/><Relationship Id="rId4" Type="http://schemas.openxmlformats.org/officeDocument/2006/relationships/customXml" Target="../ink/ink6.xml"/><Relationship Id="rId9" Type="http://schemas.openxmlformats.org/officeDocument/2006/relationships/image" Target="../media/image4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5.png"/><Relationship Id="rId3" Type="http://schemas.openxmlformats.org/officeDocument/2006/relationships/image" Target="../media/image43.png"/><Relationship Id="rId7" Type="http://schemas.openxmlformats.org/officeDocument/2006/relationships/image" Target="../media/image101.png"/><Relationship Id="rId12" Type="http://schemas.microsoft.com/office/2011/relationships/inkAction" Target="../ink/inkAction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100.png"/><Relationship Id="rId11" Type="http://schemas.openxmlformats.org/officeDocument/2006/relationships/image" Target="../media/image104.png"/><Relationship Id="rId5" Type="http://schemas.openxmlformats.org/officeDocument/2006/relationships/image" Target="../media/image99.png"/><Relationship Id="rId10" Type="http://schemas.openxmlformats.org/officeDocument/2006/relationships/image" Target="../media/image103.png"/><Relationship Id="rId4" Type="http://schemas.openxmlformats.org/officeDocument/2006/relationships/image" Target="../media/image98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30.png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07.png"/><Relationship Id="rId5" Type="http://schemas.openxmlformats.org/officeDocument/2006/relationships/image" Target="../media/image1050.png"/><Relationship Id="rId10" Type="http://schemas.openxmlformats.org/officeDocument/2006/relationships/image" Target="../media/image110.png"/><Relationship Id="rId4" Type="http://schemas.openxmlformats.org/officeDocument/2006/relationships/image" Target="../media/image106.png"/><Relationship Id="rId9" Type="http://schemas.microsoft.com/office/2011/relationships/inkAction" Target="../ink/inkAction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113.png"/><Relationship Id="rId5" Type="http://schemas.microsoft.com/office/2011/relationships/inkAction" Target="../ink/inkAction22.xml"/><Relationship Id="rId4" Type="http://schemas.openxmlformats.org/officeDocument/2006/relationships/image" Target="../media/image1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10" Type="http://schemas.openxmlformats.org/officeDocument/2006/relationships/image" Target="../media/image115.png"/><Relationship Id="rId4" Type="http://schemas.openxmlformats.org/officeDocument/2006/relationships/image" Target="../media/image108.emf"/><Relationship Id="rId9" Type="http://schemas.microsoft.com/office/2011/relationships/inkAction" Target="../ink/inkAction2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10" Type="http://schemas.openxmlformats.org/officeDocument/2006/relationships/image" Target="../media/image119.png"/><Relationship Id="rId4" Type="http://schemas.openxmlformats.org/officeDocument/2006/relationships/image" Target="../media/image108.emf"/><Relationship Id="rId9" Type="http://schemas.microsoft.com/office/2011/relationships/inkAction" Target="../ink/inkAction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7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microsoft.com/office/2011/relationships/inkAction" Target="../ink/inkAction25.xml"/><Relationship Id="rId5" Type="http://schemas.openxmlformats.org/officeDocument/2006/relationships/image" Target="../media/image120.png"/><Relationship Id="rId4" Type="http://schemas.openxmlformats.org/officeDocument/2006/relationships/image" Target="../media/image10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microsoft.com/office/2011/relationships/inkAction" Target="../ink/inkAction26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microsoft.com/office/2011/relationships/inkAction" Target="../ink/inkAction27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131.png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11/relationships/inkAction" Target="../ink/inkAction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microsoft.com/office/2011/relationships/inkAction" Target="../ink/inkAction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5" Type="http://schemas.microsoft.com/office/2011/relationships/inkAction" Target="../ink/inkAction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11/relationships/inkAction" Target="../ink/inkAction5.xml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1865867" y="1404768"/>
            <a:ext cx="84602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Quick Review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>
                <a:solidFill>
                  <a:srgbClr val="C00000"/>
                </a:solidFill>
              </a:rPr>
              <a:t>of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</a:rPr>
              <a:t>Multivariable Calculus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4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2"/>
    </mc:Choice>
    <mc:Fallback xmlns="">
      <p:transition spd="slow" advTm="79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943603" y="1404768"/>
            <a:ext cx="63048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Integrals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</a:rPr>
              <a:t>(Single-Variable)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01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0"/>
    </mc:Choice>
    <mc:Fallback xmlns="">
      <p:transition spd="slow" advTm="63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Integrals (single-variable)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/>
              <p:nvPr/>
            </p:nvSpPr>
            <p:spPr>
              <a:xfrm>
                <a:off x="341902" y="4734098"/>
                <a:ext cx="4289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02" y="4734098"/>
                <a:ext cx="42890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/>
              <p:nvPr/>
            </p:nvSpPr>
            <p:spPr>
              <a:xfrm>
                <a:off x="6266593" y="1173190"/>
                <a:ext cx="5794870" cy="233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𝑐𝑢𝑟𝑣𝑒</m:t>
                      </m:r>
                    </m:oMath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CA" sz="3200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593" y="1173190"/>
                <a:ext cx="5794870" cy="2333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FB46F-B0F5-4461-B05E-DBDE0B1CD1B5}"/>
                  </a:ext>
                </a:extLst>
              </p:cNvPr>
              <p:cNvSpPr txBox="1"/>
              <p:nvPr/>
            </p:nvSpPr>
            <p:spPr>
              <a:xfrm>
                <a:off x="4952812" y="2732878"/>
                <a:ext cx="597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FB46F-B0F5-4461-B05E-DBDE0B1C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12" y="2732878"/>
                <a:ext cx="59785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02BBD0-6DB6-4FFF-88D6-A11B09D33E0B}"/>
                  </a:ext>
                </a:extLst>
              </p:cNvPr>
              <p:cNvSpPr txBox="1"/>
              <p:nvPr/>
            </p:nvSpPr>
            <p:spPr>
              <a:xfrm>
                <a:off x="506426" y="1019054"/>
                <a:ext cx="8618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02BBD0-6DB6-4FFF-88D6-A11B09D33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26" y="1019054"/>
                <a:ext cx="861839" cy="461665"/>
              </a:xfrm>
              <a:prstGeom prst="rect">
                <a:avLst/>
              </a:prstGeom>
              <a:blipFill>
                <a:blip r:embed="rId6"/>
                <a:stretch>
                  <a:fillRect l="-1418" r="-2128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198A618-B931-48C5-BEE8-4F87BBF9C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02" y="1567729"/>
            <a:ext cx="4564572" cy="2929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D0A6C3-C17C-4510-B042-099094B9683D}"/>
                  </a:ext>
                </a:extLst>
              </p:cNvPr>
              <p:cNvSpPr txBox="1"/>
              <p:nvPr/>
            </p:nvSpPr>
            <p:spPr>
              <a:xfrm>
                <a:off x="945516" y="3293678"/>
                <a:ext cx="12786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D0A6C3-C17C-4510-B042-099094B9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16" y="3293678"/>
                <a:ext cx="127868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C6C061-2F45-41B1-8BED-0824296113B4}"/>
                  </a:ext>
                </a:extLst>
              </p:cNvPr>
              <p:cNvSpPr txBox="1"/>
              <p:nvPr/>
            </p:nvSpPr>
            <p:spPr>
              <a:xfrm>
                <a:off x="3011619" y="3293678"/>
                <a:ext cx="12786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C6C061-2F45-41B1-8BED-08242961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19" y="3293678"/>
                <a:ext cx="127868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1A7B847-7FD0-4B03-B086-D53A95ECE132}"/>
              </a:ext>
            </a:extLst>
          </p:cNvPr>
          <p:cNvGrpSpPr/>
          <p:nvPr/>
        </p:nvGrpSpPr>
        <p:grpSpPr>
          <a:xfrm>
            <a:off x="1885371" y="1124880"/>
            <a:ext cx="1837683" cy="1933813"/>
            <a:chOff x="1885371" y="1124880"/>
            <a:chExt cx="1837683" cy="1933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583EDC-0677-487F-8CF0-A09E9BA64903}"/>
                </a:ext>
              </a:extLst>
            </p:cNvPr>
            <p:cNvGrpSpPr/>
            <p:nvPr/>
          </p:nvGrpSpPr>
          <p:grpSpPr>
            <a:xfrm>
              <a:off x="1885371" y="1778000"/>
              <a:ext cx="1837683" cy="1280693"/>
              <a:chOff x="1885371" y="1778000"/>
              <a:chExt cx="1837683" cy="128069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8CBA74-B0F4-4047-95D9-B84CA251D978}"/>
                  </a:ext>
                </a:extLst>
              </p:cNvPr>
              <p:cNvSpPr/>
              <p:nvPr/>
            </p:nvSpPr>
            <p:spPr>
              <a:xfrm>
                <a:off x="1885371" y="1898651"/>
                <a:ext cx="184729" cy="1158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958256B-9186-462F-8B4F-FF0AA9EBA505}"/>
                  </a:ext>
                </a:extLst>
              </p:cNvPr>
              <p:cNvSpPr/>
              <p:nvPr/>
            </p:nvSpPr>
            <p:spPr>
              <a:xfrm>
                <a:off x="2071988" y="1822450"/>
                <a:ext cx="184729" cy="12343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587BE08-C5F8-4D2F-8E39-EFF2522CAEC9}"/>
                  </a:ext>
                </a:extLst>
              </p:cNvPr>
              <p:cNvSpPr/>
              <p:nvPr/>
            </p:nvSpPr>
            <p:spPr>
              <a:xfrm>
                <a:off x="2254442" y="1778000"/>
                <a:ext cx="184729" cy="127881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4EC36A7-A5AA-4D01-9F7A-D0E7EDB33147}"/>
                  </a:ext>
                </a:extLst>
              </p:cNvPr>
              <p:cNvSpPr/>
              <p:nvPr/>
            </p:nvSpPr>
            <p:spPr>
              <a:xfrm>
                <a:off x="2430526" y="1778000"/>
                <a:ext cx="184729" cy="127881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E772608-4F08-4210-84C3-E09718EA80A8}"/>
                  </a:ext>
                </a:extLst>
              </p:cNvPr>
              <p:cNvSpPr/>
              <p:nvPr/>
            </p:nvSpPr>
            <p:spPr>
              <a:xfrm>
                <a:off x="2614901" y="1822450"/>
                <a:ext cx="184729" cy="12343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40C964E-AB9D-4485-B445-FDB52FF91421}"/>
                  </a:ext>
                </a:extLst>
              </p:cNvPr>
              <p:cNvSpPr/>
              <p:nvPr/>
            </p:nvSpPr>
            <p:spPr>
              <a:xfrm>
                <a:off x="2797426" y="1898650"/>
                <a:ext cx="184729" cy="115815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5571986-D1E7-41E3-A675-7C6C7498C4A4}"/>
                  </a:ext>
                </a:extLst>
              </p:cNvPr>
              <p:cNvSpPr/>
              <p:nvPr/>
            </p:nvSpPr>
            <p:spPr>
              <a:xfrm>
                <a:off x="2982076" y="1987550"/>
                <a:ext cx="184729" cy="106925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12F4A9C-095B-4365-BA32-487A42540704}"/>
                  </a:ext>
                </a:extLst>
              </p:cNvPr>
              <p:cNvSpPr/>
              <p:nvPr/>
            </p:nvSpPr>
            <p:spPr>
              <a:xfrm>
                <a:off x="3171425" y="2114550"/>
                <a:ext cx="184729" cy="94414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6ED1AD-BD11-4C35-85D5-6DBDCF95F3D6}"/>
                  </a:ext>
                </a:extLst>
              </p:cNvPr>
              <p:cNvSpPr/>
              <p:nvPr/>
            </p:nvSpPr>
            <p:spPr>
              <a:xfrm>
                <a:off x="3356314" y="2266950"/>
                <a:ext cx="184729" cy="79043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F94AFC8-86EE-4878-93FD-63BE7D58A784}"/>
                  </a:ext>
                </a:extLst>
              </p:cNvPr>
              <p:cNvSpPr/>
              <p:nvPr/>
            </p:nvSpPr>
            <p:spPr>
              <a:xfrm>
                <a:off x="3538325" y="2472608"/>
                <a:ext cx="184729" cy="58477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FD65FF-E132-4271-BA56-AE218BA1D213}"/>
                </a:ext>
              </a:extLst>
            </p:cNvPr>
            <p:cNvGrpSpPr/>
            <p:nvPr/>
          </p:nvGrpSpPr>
          <p:grpSpPr>
            <a:xfrm>
              <a:off x="2913201" y="1124880"/>
              <a:ext cx="753348" cy="837951"/>
              <a:chOff x="2913201" y="1124880"/>
              <a:chExt cx="753348" cy="8379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6C0309A-9C83-4A9D-97FA-FC7AC4DB8013}"/>
                      </a:ext>
                    </a:extLst>
                  </p:cNvPr>
                  <p:cNvSpPr txBox="1"/>
                  <p:nvPr/>
                </p:nvSpPr>
                <p:spPr>
                  <a:xfrm>
                    <a:off x="2913201" y="1124880"/>
                    <a:ext cx="75334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6C0309A-9C83-4A9D-97FA-FC7AC4DB80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3201" y="1124880"/>
                    <a:ext cx="753348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26F7D5CE-689C-49E0-982D-B3C75FCAF194}"/>
                  </a:ext>
                </a:extLst>
              </p:cNvPr>
              <p:cNvSpPr/>
              <p:nvPr/>
            </p:nvSpPr>
            <p:spPr>
              <a:xfrm rot="16200000">
                <a:off x="3189409" y="1812426"/>
                <a:ext cx="187865" cy="112945"/>
              </a:xfrm>
              <a:prstGeom prst="righ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907435-8555-440D-A2D2-6D638CCF7B7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721920" y="2679840"/>
              <a:ext cx="816840" cy="10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907435-8555-440D-A2D2-6D638CCF7B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12560" y="2670480"/>
                <a:ext cx="835560" cy="119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9840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72"/>
    </mc:Choice>
    <mc:Fallback xmlns="">
      <p:transition spd="slow" advTm="21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Integrals (single-variable)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/>
              <p:nvPr/>
            </p:nvSpPr>
            <p:spPr>
              <a:xfrm>
                <a:off x="341902" y="4734098"/>
                <a:ext cx="4289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02" y="4734098"/>
                <a:ext cx="42890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/>
              <p:nvPr/>
            </p:nvSpPr>
            <p:spPr>
              <a:xfrm>
                <a:off x="5847493" y="1173190"/>
                <a:ext cx="5794870" cy="2255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𝑐𝑢𝑟𝑣𝑒</m:t>
                      </m:r>
                    </m:oMath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200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93" y="1173190"/>
                <a:ext cx="5794870" cy="2255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FB46F-B0F5-4461-B05E-DBDE0B1CD1B5}"/>
                  </a:ext>
                </a:extLst>
              </p:cNvPr>
              <p:cNvSpPr txBox="1"/>
              <p:nvPr/>
            </p:nvSpPr>
            <p:spPr>
              <a:xfrm>
                <a:off x="4952812" y="2732878"/>
                <a:ext cx="597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FB46F-B0F5-4461-B05E-DBDE0B1C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12" y="2732878"/>
                <a:ext cx="59785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02BBD0-6DB6-4FFF-88D6-A11B09D33E0B}"/>
                  </a:ext>
                </a:extLst>
              </p:cNvPr>
              <p:cNvSpPr txBox="1"/>
              <p:nvPr/>
            </p:nvSpPr>
            <p:spPr>
              <a:xfrm>
                <a:off x="506426" y="1019054"/>
                <a:ext cx="8618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02BBD0-6DB6-4FFF-88D6-A11B09D33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26" y="1019054"/>
                <a:ext cx="861839" cy="461665"/>
              </a:xfrm>
              <a:prstGeom prst="rect">
                <a:avLst/>
              </a:prstGeom>
              <a:blipFill>
                <a:blip r:embed="rId6"/>
                <a:stretch>
                  <a:fillRect l="-1418" r="-2128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198A618-B931-48C5-BEE8-4F87BBF9C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02" y="1567729"/>
            <a:ext cx="4564572" cy="2929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8C975E-1C73-4E35-A76D-04FA0B81B504}"/>
                  </a:ext>
                </a:extLst>
              </p:cNvPr>
              <p:cNvSpPr txBox="1"/>
              <p:nvPr/>
            </p:nvSpPr>
            <p:spPr>
              <a:xfrm>
                <a:off x="6397130" y="3056810"/>
                <a:ext cx="579487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sz="3200" dirty="0"/>
                  <a:t> is the anti-derivative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8C975E-1C73-4E35-A76D-04FA0B81B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130" y="3056810"/>
                <a:ext cx="5794870" cy="1569660"/>
              </a:xfrm>
              <a:prstGeom prst="rect">
                <a:avLst/>
              </a:prstGeom>
              <a:blipFill>
                <a:blip r:embed="rId8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60463E-7727-4528-9342-57B65F765BEB}"/>
                  </a:ext>
                </a:extLst>
              </p:cNvPr>
              <p:cNvSpPr txBox="1"/>
              <p:nvPr/>
            </p:nvSpPr>
            <p:spPr>
              <a:xfrm>
                <a:off x="5794871" y="4320769"/>
                <a:ext cx="5551841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CA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60463E-7727-4528-9342-57B65F76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71" y="4320769"/>
                <a:ext cx="5551841" cy="10175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39C236-1A50-45D8-B3B5-919002656BA4}"/>
                  </a:ext>
                </a:extLst>
              </p:cNvPr>
              <p:cNvSpPr txBox="1"/>
              <p:nvPr/>
            </p:nvSpPr>
            <p:spPr>
              <a:xfrm>
                <a:off x="5639609" y="4989045"/>
                <a:ext cx="5794870" cy="1965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br>
                  <a:rPr lang="en-US" sz="32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39C236-1A50-45D8-B3B5-919002656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609" y="4989045"/>
                <a:ext cx="5794870" cy="19659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08CBA74-B0F4-4047-95D9-B84CA251D978}"/>
              </a:ext>
            </a:extLst>
          </p:cNvPr>
          <p:cNvSpPr/>
          <p:nvPr/>
        </p:nvSpPr>
        <p:spPr>
          <a:xfrm>
            <a:off x="1885371" y="1898651"/>
            <a:ext cx="184729" cy="1158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D0A6C3-C17C-4510-B042-099094B9683D}"/>
                  </a:ext>
                </a:extLst>
              </p:cNvPr>
              <p:cNvSpPr txBox="1"/>
              <p:nvPr/>
            </p:nvSpPr>
            <p:spPr>
              <a:xfrm>
                <a:off x="945516" y="3293678"/>
                <a:ext cx="12786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D0A6C3-C17C-4510-B042-099094B9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16" y="3293678"/>
                <a:ext cx="127868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C6C061-2F45-41B1-8BED-0824296113B4}"/>
                  </a:ext>
                </a:extLst>
              </p:cNvPr>
              <p:cNvSpPr txBox="1"/>
              <p:nvPr/>
            </p:nvSpPr>
            <p:spPr>
              <a:xfrm>
                <a:off x="3011619" y="3293678"/>
                <a:ext cx="12786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C6C061-2F45-41B1-8BED-08242961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19" y="3293678"/>
                <a:ext cx="127868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958256B-9186-462F-8B4F-FF0AA9EBA505}"/>
              </a:ext>
            </a:extLst>
          </p:cNvPr>
          <p:cNvSpPr/>
          <p:nvPr/>
        </p:nvSpPr>
        <p:spPr>
          <a:xfrm>
            <a:off x="2071988" y="1822450"/>
            <a:ext cx="184729" cy="1234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87BE08-C5F8-4D2F-8E39-EFF2522CAEC9}"/>
              </a:ext>
            </a:extLst>
          </p:cNvPr>
          <p:cNvSpPr/>
          <p:nvPr/>
        </p:nvSpPr>
        <p:spPr>
          <a:xfrm>
            <a:off x="2254442" y="1778000"/>
            <a:ext cx="184729" cy="1278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EC36A7-A5AA-4D01-9F7A-D0E7EDB33147}"/>
              </a:ext>
            </a:extLst>
          </p:cNvPr>
          <p:cNvSpPr/>
          <p:nvPr/>
        </p:nvSpPr>
        <p:spPr>
          <a:xfrm>
            <a:off x="2430526" y="1778000"/>
            <a:ext cx="184729" cy="1278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772608-4F08-4210-84C3-E09718EA80A8}"/>
              </a:ext>
            </a:extLst>
          </p:cNvPr>
          <p:cNvSpPr/>
          <p:nvPr/>
        </p:nvSpPr>
        <p:spPr>
          <a:xfrm>
            <a:off x="2614901" y="1822450"/>
            <a:ext cx="184729" cy="1234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0C964E-AB9D-4485-B445-FDB52FF91421}"/>
              </a:ext>
            </a:extLst>
          </p:cNvPr>
          <p:cNvSpPr/>
          <p:nvPr/>
        </p:nvSpPr>
        <p:spPr>
          <a:xfrm>
            <a:off x="2797426" y="1898650"/>
            <a:ext cx="184729" cy="11581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571986-D1E7-41E3-A675-7C6C7498C4A4}"/>
              </a:ext>
            </a:extLst>
          </p:cNvPr>
          <p:cNvSpPr/>
          <p:nvPr/>
        </p:nvSpPr>
        <p:spPr>
          <a:xfrm>
            <a:off x="2982076" y="1987550"/>
            <a:ext cx="184729" cy="10692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2F4A9C-095B-4365-BA32-487A42540704}"/>
              </a:ext>
            </a:extLst>
          </p:cNvPr>
          <p:cNvSpPr/>
          <p:nvPr/>
        </p:nvSpPr>
        <p:spPr>
          <a:xfrm>
            <a:off x="3171425" y="2114550"/>
            <a:ext cx="184729" cy="944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6ED1AD-BD11-4C35-85D5-6DBDCF95F3D6}"/>
              </a:ext>
            </a:extLst>
          </p:cNvPr>
          <p:cNvSpPr/>
          <p:nvPr/>
        </p:nvSpPr>
        <p:spPr>
          <a:xfrm>
            <a:off x="3356314" y="2266950"/>
            <a:ext cx="184729" cy="790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94AFC8-86EE-4878-93FD-63BE7D58A784}"/>
              </a:ext>
            </a:extLst>
          </p:cNvPr>
          <p:cNvSpPr/>
          <p:nvPr/>
        </p:nvSpPr>
        <p:spPr>
          <a:xfrm>
            <a:off x="3538325" y="2472608"/>
            <a:ext cx="184729" cy="5847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0F4E72-D525-47D8-AE8E-95E7129C11DD}"/>
              </a:ext>
            </a:extLst>
          </p:cNvPr>
          <p:cNvGrpSpPr/>
          <p:nvPr/>
        </p:nvGrpSpPr>
        <p:grpSpPr>
          <a:xfrm>
            <a:off x="2913201" y="1124880"/>
            <a:ext cx="753348" cy="837951"/>
            <a:chOff x="2913201" y="1124880"/>
            <a:chExt cx="753348" cy="837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BFEE5EF-99DA-45A0-88D9-B6CD6D560D01}"/>
                    </a:ext>
                  </a:extLst>
                </p:cNvPr>
                <p:cNvSpPr txBox="1"/>
                <p:nvPr/>
              </p:nvSpPr>
              <p:spPr>
                <a:xfrm>
                  <a:off x="2913201" y="1124880"/>
                  <a:ext cx="7533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BFEE5EF-99DA-45A0-88D9-B6CD6D560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201" y="1124880"/>
                  <a:ext cx="75334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7D6BB7CB-3D22-4267-A3DB-E603116AAFD9}"/>
                </a:ext>
              </a:extLst>
            </p:cNvPr>
            <p:cNvSpPr/>
            <p:nvPr/>
          </p:nvSpPr>
          <p:spPr>
            <a:xfrm rot="16200000">
              <a:off x="3189409" y="1812426"/>
              <a:ext cx="187865" cy="112945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ED6F71-B144-4BB0-8FBF-FDA9D83624A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11920" y="2581560"/>
              <a:ext cx="10827360" cy="410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ED6F71-B144-4BB0-8FBF-FDA9D83624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2560" y="2572200"/>
                <a:ext cx="10846080" cy="4120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56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51"/>
    </mc:Choice>
    <mc:Fallback xmlns="">
      <p:transition spd="slow" advTm="18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Integrals (single-variable)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/>
              <p:nvPr/>
            </p:nvSpPr>
            <p:spPr>
              <a:xfrm>
                <a:off x="449488" y="1109146"/>
                <a:ext cx="3728812" cy="149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dirty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8" y="1109146"/>
                <a:ext cx="3728812" cy="1496435"/>
              </a:xfrm>
              <a:prstGeom prst="rect">
                <a:avLst/>
              </a:prstGeom>
              <a:blipFill>
                <a:blip r:embed="rId3"/>
                <a:stretch>
                  <a:fillRect r="-21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/>
              <p:nvPr/>
            </p:nvSpPr>
            <p:spPr>
              <a:xfrm>
                <a:off x="1135288" y="2377452"/>
                <a:ext cx="235721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88" y="2377452"/>
                <a:ext cx="2357212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FF6CA-F46C-465C-805A-1518DDB7F4E6}"/>
                  </a:ext>
                </a:extLst>
              </p:cNvPr>
              <p:cNvSpPr txBox="1"/>
              <p:nvPr/>
            </p:nvSpPr>
            <p:spPr>
              <a:xfrm>
                <a:off x="0" y="3404326"/>
                <a:ext cx="3886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rgbClr val="53247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FF6CA-F46C-465C-805A-1518DDB7F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4326"/>
                <a:ext cx="3886200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4400A5-AA5A-4038-ACDB-568EA105DB7A}"/>
                  </a:ext>
                </a:extLst>
              </p:cNvPr>
              <p:cNvSpPr txBox="1"/>
              <p:nvPr/>
            </p:nvSpPr>
            <p:spPr>
              <a:xfrm>
                <a:off x="1617371" y="4939717"/>
                <a:ext cx="4138246" cy="1519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fName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200" b="0" dirty="0"/>
                  <a:t>       </a:t>
                </a:r>
                <a14:m>
                  <m:oMath xmlns:m="http://schemas.openxmlformats.org/officeDocument/2006/math">
                    <m:r>
                      <a:rPr lang="ar-AE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ar-AE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ar-AE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fName>
                      <m:e>
                        <m:r>
                          <a:rPr lang="ar-AE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4400A5-AA5A-4038-ACDB-568EA105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71" y="4939717"/>
                <a:ext cx="4138246" cy="1519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335E1F5-140D-497F-899D-C5F7135A3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585" y="1080068"/>
            <a:ext cx="3886200" cy="244772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D7EAB36-C5ED-46A8-9535-FD6F00516A8D}"/>
              </a:ext>
            </a:extLst>
          </p:cNvPr>
          <p:cNvSpPr/>
          <p:nvPr/>
        </p:nvSpPr>
        <p:spPr>
          <a:xfrm>
            <a:off x="7775734" y="1404012"/>
            <a:ext cx="280702" cy="362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92D6A9-E84F-4F1F-8FEA-300ECB25E9C0}"/>
              </a:ext>
            </a:extLst>
          </p:cNvPr>
          <p:cNvGrpSpPr/>
          <p:nvPr/>
        </p:nvGrpSpPr>
        <p:grpSpPr>
          <a:xfrm>
            <a:off x="7172425" y="3971805"/>
            <a:ext cx="1768021" cy="2447726"/>
            <a:chOff x="9667828" y="4181852"/>
            <a:chExt cx="1768021" cy="24477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65765D-6228-4056-876D-819A01EF4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32346" y="4249390"/>
              <a:ext cx="1354915" cy="2380188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F7B9B4-C480-460C-8582-51FC8B5A6C48}"/>
                </a:ext>
              </a:extLst>
            </p:cNvPr>
            <p:cNvSpPr/>
            <p:nvPr/>
          </p:nvSpPr>
          <p:spPr>
            <a:xfrm>
              <a:off x="9667828" y="4181852"/>
              <a:ext cx="1768021" cy="24477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85943B-C316-448B-8A92-0CADA08C225A}"/>
              </a:ext>
            </a:extLst>
          </p:cNvPr>
          <p:cNvCxnSpPr>
            <a:cxnSpLocks/>
          </p:cNvCxnSpPr>
          <p:nvPr/>
        </p:nvCxnSpPr>
        <p:spPr>
          <a:xfrm>
            <a:off x="8056435" y="1766869"/>
            <a:ext cx="884013" cy="2204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7F740A-455A-4B45-A1C8-D1A26B89A1F5}"/>
              </a:ext>
            </a:extLst>
          </p:cNvPr>
          <p:cNvCxnSpPr>
            <a:cxnSpLocks/>
          </p:cNvCxnSpPr>
          <p:nvPr/>
        </p:nvCxnSpPr>
        <p:spPr>
          <a:xfrm flipH="1">
            <a:off x="7172425" y="1766869"/>
            <a:ext cx="603309" cy="22049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654C2-EB54-4D97-97AD-376B7BFC0129}"/>
                  </a:ext>
                </a:extLst>
              </p:cNvPr>
              <p:cNvSpPr txBox="1"/>
              <p:nvPr/>
            </p:nvSpPr>
            <p:spPr>
              <a:xfrm>
                <a:off x="7336943" y="565675"/>
                <a:ext cx="357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32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654C2-EB54-4D97-97AD-376B7BFC0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43" y="565675"/>
                <a:ext cx="3570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93D71B-20EF-47D5-8D89-825FB85F0499}"/>
                  </a:ext>
                </a:extLst>
              </p:cNvPr>
              <p:cNvSpPr txBox="1"/>
              <p:nvPr/>
            </p:nvSpPr>
            <p:spPr>
              <a:xfrm>
                <a:off x="10848398" y="2011543"/>
                <a:ext cx="41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93D71B-20EF-47D5-8D89-825FB85F0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398" y="2011543"/>
                <a:ext cx="4166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A5AC573-ED8D-4D9A-9A1A-4240558C257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92920" y="1990800"/>
              <a:ext cx="9019800" cy="4739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A5AC573-ED8D-4D9A-9A1A-4240558C25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3560" y="1981440"/>
                <a:ext cx="9038520" cy="4758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977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23"/>
    </mc:Choice>
    <mc:Fallback xmlns="">
      <p:transition spd="slow" advTm="654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0" grpId="0" build="p"/>
      <p:bldP spid="47" grpId="0" animBg="1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Integrals (single-variable)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/>
              <p:nvPr/>
            </p:nvSpPr>
            <p:spPr>
              <a:xfrm>
                <a:off x="449488" y="1109146"/>
                <a:ext cx="3728812" cy="149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dirty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8" y="1109146"/>
                <a:ext cx="3728812" cy="1496435"/>
              </a:xfrm>
              <a:prstGeom prst="rect">
                <a:avLst/>
              </a:prstGeom>
              <a:blipFill>
                <a:blip r:embed="rId2"/>
                <a:stretch>
                  <a:fillRect r="-21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/>
              <p:nvPr/>
            </p:nvSpPr>
            <p:spPr>
              <a:xfrm>
                <a:off x="1135288" y="2377452"/>
                <a:ext cx="235721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88" y="2377452"/>
                <a:ext cx="2357212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FF6CA-F46C-465C-805A-1518DDB7F4E6}"/>
                  </a:ext>
                </a:extLst>
              </p:cNvPr>
              <p:cNvSpPr txBox="1"/>
              <p:nvPr/>
            </p:nvSpPr>
            <p:spPr>
              <a:xfrm>
                <a:off x="0" y="3404326"/>
                <a:ext cx="3886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rgbClr val="53247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FF6CA-F46C-465C-805A-1518DDB7F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4326"/>
                <a:ext cx="388620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4400A5-AA5A-4038-ACDB-568EA105DB7A}"/>
                  </a:ext>
                </a:extLst>
              </p:cNvPr>
              <p:cNvSpPr txBox="1"/>
              <p:nvPr/>
            </p:nvSpPr>
            <p:spPr>
              <a:xfrm>
                <a:off x="1617371" y="4939717"/>
                <a:ext cx="4138246" cy="2073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fName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200" b="0" dirty="0"/>
                  <a:t>       </a:t>
                </a:r>
                <a14:m>
                  <m:oMath xmlns:m="http://schemas.openxmlformats.org/officeDocument/2006/math">
                    <m:r>
                      <a:rPr lang="ar-AE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ar-AE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ar-AE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fName>
                      <m:e>
                        <m:r>
                          <a:rPr lang="ar-AE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ar-AE" sz="32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ar-AE" sz="3200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ar-AE" dirty="0"/>
              </a:p>
              <a:p>
                <a:endParaRPr lang="ar-AE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4400A5-AA5A-4038-ACDB-568EA105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71" y="4939717"/>
                <a:ext cx="4138246" cy="2073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AC98C2C-295E-4C88-8470-57886865EACA}"/>
                  </a:ext>
                </a:extLst>
              </p14:cNvPr>
              <p14:cNvContentPartPr/>
              <p14:nvPr/>
            </p14:nvContentPartPr>
            <p14:xfrm>
              <a:off x="6096000" y="4939717"/>
              <a:ext cx="1431720" cy="1054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AC98C2C-295E-4C88-8470-57886865EA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9880" y="4933597"/>
                <a:ext cx="1443960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29704A6-28BF-42D1-A3B0-749A607E72BA}"/>
                  </a:ext>
                </a:extLst>
              </p14:cNvPr>
              <p14:cNvContentPartPr/>
              <p14:nvPr/>
            </p14:nvContentPartPr>
            <p14:xfrm>
              <a:off x="6348000" y="6286117"/>
              <a:ext cx="654120" cy="196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29704A6-28BF-42D1-A3B0-749A607E72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1880" y="6279997"/>
                <a:ext cx="666360" cy="2091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1D7EAB36-C5ED-46A8-9535-FD6F00516A8D}"/>
              </a:ext>
            </a:extLst>
          </p:cNvPr>
          <p:cNvSpPr/>
          <p:nvPr/>
        </p:nvSpPr>
        <p:spPr>
          <a:xfrm>
            <a:off x="6721418" y="5318031"/>
            <a:ext cx="280702" cy="362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F7B9B4-C480-460C-8582-51FC8B5A6C48}"/>
              </a:ext>
            </a:extLst>
          </p:cNvPr>
          <p:cNvSpPr/>
          <p:nvPr/>
        </p:nvSpPr>
        <p:spPr>
          <a:xfrm>
            <a:off x="8487604" y="4911277"/>
            <a:ext cx="933471" cy="120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32D2378-8D2E-4A13-9012-9B437926D38A}"/>
                  </a:ext>
                </a:extLst>
              </p14:cNvPr>
              <p14:cNvContentPartPr/>
              <p14:nvPr/>
            </p14:nvContentPartPr>
            <p14:xfrm>
              <a:off x="8641200" y="4911277"/>
              <a:ext cx="562160" cy="1238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32D2378-8D2E-4A13-9012-9B437926D3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35082" y="4905157"/>
                <a:ext cx="574397" cy="1251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85943B-C316-448B-8A92-0CADA08C225A}"/>
              </a:ext>
            </a:extLst>
          </p:cNvPr>
          <p:cNvCxnSpPr/>
          <p:nvPr/>
        </p:nvCxnSpPr>
        <p:spPr>
          <a:xfrm flipV="1">
            <a:off x="6721418" y="4911277"/>
            <a:ext cx="1768021" cy="406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7F740A-455A-4B45-A1C8-D1A26B89A1F5}"/>
              </a:ext>
            </a:extLst>
          </p:cNvPr>
          <p:cNvCxnSpPr>
            <a:cxnSpLocks/>
          </p:cNvCxnSpPr>
          <p:nvPr/>
        </p:nvCxnSpPr>
        <p:spPr>
          <a:xfrm>
            <a:off x="6721418" y="5684227"/>
            <a:ext cx="1766186" cy="435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335E1F5-140D-497F-899D-C5F7135A38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3585" y="1080068"/>
            <a:ext cx="3886200" cy="2447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5765D-6228-4056-876D-819A01EF49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85337" y="4676785"/>
            <a:ext cx="31051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Integrals (single-variable)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/>
              <p:nvPr/>
            </p:nvSpPr>
            <p:spPr>
              <a:xfrm>
                <a:off x="449488" y="1109146"/>
                <a:ext cx="3728812" cy="149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dirty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8" y="1109146"/>
                <a:ext cx="3728812" cy="1496435"/>
              </a:xfrm>
              <a:prstGeom prst="rect">
                <a:avLst/>
              </a:prstGeom>
              <a:blipFill>
                <a:blip r:embed="rId3"/>
                <a:stretch>
                  <a:fillRect r="-21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/>
              <p:nvPr/>
            </p:nvSpPr>
            <p:spPr>
              <a:xfrm>
                <a:off x="1135288" y="2377452"/>
                <a:ext cx="235721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88" y="2377452"/>
                <a:ext cx="2357212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FF6CA-F46C-465C-805A-1518DDB7F4E6}"/>
                  </a:ext>
                </a:extLst>
              </p:cNvPr>
              <p:cNvSpPr txBox="1"/>
              <p:nvPr/>
            </p:nvSpPr>
            <p:spPr>
              <a:xfrm>
                <a:off x="0" y="3404326"/>
                <a:ext cx="3886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rgbClr val="53247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FF6CA-F46C-465C-805A-1518DDB7F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4326"/>
                <a:ext cx="3886200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947757-D148-4159-9483-50466E5220AB}"/>
                  </a:ext>
                </a:extLst>
              </p:cNvPr>
              <p:cNvSpPr txBox="1"/>
              <p:nvPr/>
            </p:nvSpPr>
            <p:spPr>
              <a:xfrm>
                <a:off x="7327900" y="1019054"/>
                <a:ext cx="3728812" cy="147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rgbClr val="53247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947757-D148-4159-9483-50466E522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900" y="1019054"/>
                <a:ext cx="3728812" cy="14755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06F07-C77E-4A46-8B0E-0F4A5A29DB32}"/>
                  </a:ext>
                </a:extLst>
              </p:cNvPr>
              <p:cNvSpPr txBox="1"/>
              <p:nvPr/>
            </p:nvSpPr>
            <p:spPr>
              <a:xfrm>
                <a:off x="6835096" y="2647965"/>
                <a:ext cx="3728812" cy="1512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rgbClr val="53247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06F07-C77E-4A46-8B0E-0F4A5A29D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096" y="2647965"/>
                <a:ext cx="3728812" cy="15127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F1AC61-F562-4415-A488-031FFB6270C5}"/>
                  </a:ext>
                </a:extLst>
              </p:cNvPr>
              <p:cNvSpPr txBox="1"/>
              <p:nvPr/>
            </p:nvSpPr>
            <p:spPr>
              <a:xfrm>
                <a:off x="7464560" y="4637210"/>
                <a:ext cx="2413546" cy="1218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</a:rPr>
                  <a:t>Change of Variables</a:t>
                </a:r>
                <a:r>
                  <a:rPr lang="en-US" sz="2000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800" b="1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8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fName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F1AC61-F562-4415-A488-031FFB62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560" y="4637210"/>
                <a:ext cx="2413546" cy="1218154"/>
              </a:xfrm>
              <a:prstGeom prst="rect">
                <a:avLst/>
              </a:prstGeom>
              <a:blipFill>
                <a:blip r:embed="rId8"/>
                <a:stretch>
                  <a:fillRect l="-2785" t="-3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6FFA3F7-8C13-4A18-B0BA-D235219D6173}"/>
              </a:ext>
            </a:extLst>
          </p:cNvPr>
          <p:cNvSpPr/>
          <p:nvPr/>
        </p:nvSpPr>
        <p:spPr>
          <a:xfrm>
            <a:off x="7464560" y="4637211"/>
            <a:ext cx="2413546" cy="129484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06C2F-6F45-431D-949D-36FE7E8588E4}"/>
                  </a:ext>
                </a:extLst>
              </p:cNvPr>
              <p:cNvSpPr txBox="1"/>
              <p:nvPr/>
            </p:nvSpPr>
            <p:spPr>
              <a:xfrm>
                <a:off x="1617371" y="4939717"/>
                <a:ext cx="4138246" cy="2073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fName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200" b="0" dirty="0"/>
                  <a:t>       </a:t>
                </a:r>
                <a14:m>
                  <m:oMath xmlns:m="http://schemas.openxmlformats.org/officeDocument/2006/math">
                    <m:r>
                      <a:rPr lang="ar-AE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ar-AE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ar-AE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fName>
                      <m:e>
                        <m:r>
                          <a:rPr lang="ar-AE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ar-AE" dirty="0"/>
              </a:p>
              <a:p>
                <a:endParaRPr lang="ar-AE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06C2F-6F45-431D-949D-36FE7E85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71" y="4939717"/>
                <a:ext cx="4138246" cy="20737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B0EB96-F441-4275-A7A7-FBD642A5C65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38200" y="1890360"/>
              <a:ext cx="8958600" cy="48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B0EB96-F441-4275-A7A7-FBD642A5C6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840" y="1881000"/>
                <a:ext cx="8977320" cy="505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90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53"/>
    </mc:Choice>
    <mc:Fallback xmlns="">
      <p:transition spd="slow" advTm="21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43" grpId="0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626786" y="1404768"/>
            <a:ext cx="69384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Partial Derivatives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</a:rPr>
              <a:t>(Multi-Variable)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8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8"/>
    </mc:Choice>
    <mc:Fallback xmlns="">
      <p:transition spd="slow" advTm="263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Derivatives (multi-variable)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/>
              <p:nvPr/>
            </p:nvSpPr>
            <p:spPr>
              <a:xfrm>
                <a:off x="36348" y="4400489"/>
                <a:ext cx="57109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CA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" y="4400489"/>
                <a:ext cx="57109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 descr="data:image/png;base64,iVBORw0KGgoAAAANSUhEUgAAAWgAAAEkCAIAAACNHTyVAAAACXBIWXMAAA7EAAAOxAGVKw4bAAAgAElEQVR4nOy9d5Qcx33v+/3NQrLPcXj3nHvOO3rXvpb1bIuygi2xaxcgMkDkSAQiEjlngCAAEoFIBIiccwYIggCInDNA5N2plixZ0ZZFBed3bcmygu/VTv3eHxW7ZxYEEXcX8+NyUN1T3RPrM99fqGpiZhStJtuIESPCzc2bNz+tZ1K0Z8fqPO0nULSHshEjRmzevFnfuj3u3iJEivaYrAiOGmwhL5yFe4oQKdpjsiI4aqRpInwkC4oQKdpjsiI4ap4VFBqZTIaZ7xGxKgiRIkGK9mBWBEcNs4LUAMDMez9dSkT3E+0uBkSK9pBWBEdNsqqooe0TdUoO/Gm9+2SHtqIvU7QHs4/xJSvaU7R7BzWI6PDnGtg2un7n1kN+rEWIFO3eVgRHDbB7Cw0ARHTiS42DbXT6xvVH9ckWIVK0fCuCo7rb/VDj7FeaAQD5fQDafvXKI/9wixApmrYiOKq1fSQ1ABDRxbIWBhpk/gcRmFuUX3x8n28xNfMsWxEc1dfuhxoAiOhag9Zuy+sOAoCmN8497o+4KEOeQSuCozrafdZ3ASCiW03aAVZrEDhoa2t4+RSAJ/NBFyHyjFgRHNXO7lNoaCOi8hadDCMIAJjItb0x6p0//oQ/6yJEarEVwVG97ONSI27XxW0ASCsO/9kyEUUnDj+tj7sIkVpmxQKwamQfixra6nzSfoIZAnNhuQEAGPzh97/etcfHKg97hFYseK9lVgRHtbD7D2qkrM4nSuASKqHcMOYZQUQlnyz5Zq/eT4sdzooF77XAiuB4+vYAQgMAEX2v7ysAwjQKo0rFAaDkk3UAfKd/v6fODm3Fgveaa9XiC/Qs24NRAwARfX/QAN0K9qY6ZQBmoNfXvrH/K3/B9kgwf3bbTjypVMvHtSJEqr8VFcfTtIehxg9HDAm2gaTWcDxge1fJJ+so+C5/N3qYjphWQ3YUlUj1t+r4vXkW7IGDGtqI6Pnnnz/RoBRIwsKqjxAcXW9kjzQq42AnBbGPP161qaZ8B4oQqT5WVBxPwR5YaGgjon9+dTQI7a7ePd3shSQ4zP9MBGZYWJR8siQEBwKf5idTx1ZP3ZFvxdRM9bEiOJ60PSQ1tJX8Vh0A51o3bHvh1tlWDRMSggCQC2doImQ+WScfDI4d/zRzQk1hh7NiaubpWg37utR0eyTUIKJ/e/NVN+5bnfrgQsemSXDY9ArQ5sTVs52bpeRGui9AwP/95nJU13DpfVoRIk/MiuB4QvaQQQ1nRPTvb02FrxQFgBePXL7UrYXtoRlhwNHy0MXz3VumsGKNwx0EtHr/0le/+lWl1EM+yepgRYg8Viu6Kk/CHonQcJax1aKOHVd7tW62//zV3m30flM/Cm6+79zlPm3z5Eb6p8Llc5n535dPr3FuS0ErpmYeq9WGr0g1t0dIDSL6j5WzKEi+utltRGi8+zSA6wM6MOlpKtRk18lrAzsoECczKQXP3HTHiWuDO+jN3x87r7Z+MYoQeSRWVByP1x6t1oCWGxTMmQ/YcXNYZwIabD1+c/hLif5wfe9hDCDziTq69fPN84gINTzkUdCKqZlHYkXF8bjsUQU1nBHRL7cusBuWGEGkgwgEEPDC+sN3xnZ/Yd2h22O7qyqysNbMnQ3XHb45tpt2apjNXgJ+d/D0Z+EbUpQhH9eKiuOx2CMXGtrok3WCJQKrZEf5pJ51Vx5AUm74kwCOFxzc4hO2MzsVw796Z3HtCHnc24oBkY9rRXA8ensc1CCi/9q3PFFW7tjhvZZU3TkyDjTGfEmYbplYiL7TgoMSVMGv9y+vrW5LQStC5H6sCI5HbI9JawDIfLIkITLCKEceOwDIWQOjeTvl7EEA2EmMEBZsGi+8tfvWjAHOPQnliPZ9/veRVQQ8C9IjZUWIVGVFcDxKe3zUgPNTKBAcBdnhNMYn68RvDYtmbgUg3xrquODY4RQHAAr8lPAfX85O+M3Jdc8gO5wVo6qhPbvfg0drjzwUGhoR5c5tMu2CjABxsLx5NG1TvGQkgrUDo6mb5OKRsLzwU+AY9aZvvrNwhI6JwmAl8ZUgMNnoSd0ZW+M4xjPjtnykPbMypKg4HoE9VqEBIIqizCfq6AFNAIPCJTgKBDuIfKQTABCvGBu9uk6uGJtQHAAxmFl3Ju25MKfCImQdFv2g6vJWPJNuS0F7Zn2ZIjge1h43NYiIr+8Sk9bKVeNs6sQEIhKLBFp+iHGr5doJ6bMw4rUTo3Gr5NqJxD4gqsc+faJOwkPhwENJPAIDwCfqgKE+2FFkR8qeKYgUP/uHssdNDWhw3N0LQIxZKddPcpNfw9xK2BKjlsuNk6s6mxi1HEB2w2T9qZeOWlax4TXrv9hvAidStjCKg0vHrpTrJsF1AjL1+6PotnyU1UqIFBXHA9pjDWo4IyKW+/U4llumRMOWxNumJoIbQVcA0ZBF8fbX73FCuW0aGNHQRXKb7faJOgRmDhBUKMyBhAfEWnxw+b5qu4xY9bFaqUSKH/mD2BMQGtqIiL9+KKz3jAYujHdNRxDRCLuLgQvkrhn3c2YxcAGAip3TEVZ3aGOYJQftNgFi8NtyxxsAyARRE4FWEj1RlB4f02p0aqYIjo9tT4wamUxGfetIokycACDqOy9+d3ZqJ4Coz9x435z7Pj1HfebKd2fDRjqCe8LQhrmvtP9bcvdMeGrYRujRfLl78ev0AFYTZUjRVfl49sSoAf0DXkd/QAl9ER+YJ3rNBpA9MC+RXSGy/T/63Lq/6DsXgDww31d/ORFhu3kylJTYTfaKIzghf/PoM1Vj+qisJvoyRcVxv/ZkghrOiIh/cDbc4afB2j2i23R5ZKHeEF11u6oZsOlP2fYHgKjLG/LI29CxjCQK9KboMVMemJ9wTxw18vwc8crcOI6L36uHt+oMkaLiuC97kkLD2ydSn044mw0AyRNLoo5T4pNLg/4mzepuqjJm5jpmJkt8cmnUcUp8Yom9D75KjHVXRkkdfVgqupESHaLXLLl/vo6Yoig9Hs6qsxIpguOj7clTg4j4n64Ukg9pdsTnVoq2r8qzKwDcr5/CiNpOis+u9KdixGdXRm0nxWdWpKkBjjq+Fh9fBgTz7TlJDVe+rq1OCRj8g3Mo1ok9OqtuBe9FcHyEPR2tAaBOHS6Ydk2xg0heXCNajpeX1hToe48xmzc5Jb6wJmo1HkB8brXezzbtqllgOhekRniukjpuL//4YlF6PHKrDiu8F38QqrQnHNRwRkT8s9tuK3Vvgia2klQ0Gw0ge21DAdDkfbyi2Wh5ZQMQIgB6qgszEyBajJUX1+l7Retx8twafR5mUEiNPGSIjq/KkysMNRLFIEx/0Lz4TXus9oQhUlQche2pCQ1tCacjQQNK7SGIxiPkjS0giIbDAcgbW9JnSwoEZkamJAEUApFPwcqrG0WzUQDk5Y3myTDAVn1wXnQjJILOvCCgBjMY/E8fFKXHY7UnHBApKo4C9hSpQUT8X1/N313lHoKoP0Te3u7mwtpNa5y4FY2GyOvbTYDTSQadeiW4y92bZEqTYQDk1S2J8g1LDTaTV8x21HJUfHGDP5jBmjVsJs+ZurJPNUIRH0/QHhNEioojbU9ZawBR/aFxxa683ZS3RWCIugNk+e5QPsjy3aLuAHl3NwBwOLfeHVtS4MRkr6lgHic4Rgc4UtGN1HwWZiIy0Q2LJNuBzepAevtfb8PN0yvi4/HbY1IiRXB4e1pBDWdExJXfAiDq9pcVe/S+VB8OV/LRrYyd22oZISveFWV9Zfne4NRWBzCD6vid8OuLAnb+q93DzPGdPdEL/QHEtyyJUHVw1HhAzqUBURgKMbdRq1H8v+6imHN54vYIUzPFT87YUxca0AMp9109cEVZH1mxz92h/+XQRQEi0TOOD/jjE3VYEGW9mDmuOOCGbVSvZ3znQEI7eGoEBCEAHNXtE+snwAxA1HtF3tkbhDMMh4xT03CAvL7LV3mYBtv+4S1Ey+Hy4mYjW/57KYrS46nag8mQouIAqhE1vm83ILMHRWkPmT2Y6IJkYJQo8Qm6u1if4RCASHSLs4c8ckI/xfEiHx/GSgAgAwCy4j1R1ltWvJeId1DIoBL2MdEgeUuhU8NR88Hxle2Azbv8NLYvpIiPp2MP5ssUFUe1oAYAIlLqw9SkV1HaTcojqY7mLtFFyqMfcVItB0q7yIqjoqyLLD+aCItW5aSARVl3WXEocRbSp3qZmePs+zaWwWCIF3rJW+/pTZuytR6KfyALjqYD4mu7k9lcc0v/11eK38bqY/eGyLOuOKoJNbQR6qTW55HyeBR1iuMTVUxCMatjVHk+vZCHPClERyCQG+5kCV6kTlWSvAsAS3kE4CjqGsvDiUPMmfXFJ9m7Kl7FMADR5JX4+l4guMs/KPPPv1GUHtXH7h0QeXbB8dRDoaEREfM/6qbewwwiMFMcnxGiPQApTwdyo52UZ8KeH2nMHJV2jLN24lxSYqT6AvAx1IRkAIA4Pi7ESwBkxdEgQBsIDXOUPcRVgDBzpoTY73HPTRef5f7zmyh6LtXP9DAZMWKE+6F9RsFRvYQGEfO/2FFEOrOpBw8ZyXAegBCtdcOaqey+H2oAiOML5iTZ8CSc345Em1ieC+Id3r3RzxBgKU8C0EJGVhxP+h1B7MPgyWOCNGLspkGGft26Azj3i2+XNelXxEd1tszTfgJPwaoVNayV2L8MUQZwfyVAHX2XlJeFaA3UEaK1lJftXff6Y64D1ImiVlJe1nukvCxKW4NK7F+dVJtRQkRmD0qSz8TtKbFP6TQAUdYZVIJM8KcPDzczJVH9l+O7R9x+phJGhlHCKGHKMJWEfwAqf/ndyl9+h4joPtFYtMdpKYX+zCmO6kYNImL+WfCT7tKklN+Q8poQTQGYAMRHn9w1TX9mSHlViGYApLwaPKK5v7T0RSkvMzMRmJkoJTcSJkQbKc8BLERbALLijO+c0Bq2kSnRFaVWSJg6drb/ETED9Rr1vHtjvxYg/+eX30PReXnapkdNGC59hsBRrYIaSStJgkNr+IzNvtq0h1njQo+fOqaYy+yp0mERolEc33R9NA6kvA4gihrF8fWgrxuW+qE/ghr2mBICS3kBYCFay4pzxk/Rd9rgSFTaLpanWRlMsM3Umnl1JhnjDgFTieEJMcD/+1d/i+IaH0/JCv7WPivgqG5CQxsRMf8KQDKOwHaQUAgOp9jj+I4Q9QFIecee595jqQRBEZlDTBzfEqIhAClvmqyHaCTljeDJ2HKuPDAxUCpezMrLYF1bzgCkvCREC2aOsxcdMuzcOCgugUMGbCWAn29rmFK/YZfbt45oOnAihsr/9evvo6g+qoc9E+ContSwVpLSGskf+UxYniVEAynvAKRvhagn5V3brYBFUVkcV9itAqkTjR4hXpDSTeTP5IMjnxowQzcT5msZnJVXAAjRPCsvm47MdtZKJvBQYCGisZRMsqAEzoUJPThmAL/+9Q+4qD6elFU1dmo/OKotNYgoiqJ7goMD0eEGqB7YGQBSlgtRV8ryZLlFymlxICB7G3YjfZ4oKiMiKe/mUyM8l91gETWW8XWk7rbzbLPyWqloCqAiewWE0qhZRfay0RdOZWg3xGDFvN6G9dvfvH0qWGgMATL0Ch8mRvKLX3/YpGH3Ij4eq91j7NRmcFTjoIaxbLY8isoAxHFFsmLcOQh6qGcAEqKulBXWa3AVYhVClEmZDc7qaj1EHMtwaLsoSaonQHEshSiNorpxXGEfnYlUVcVh0LogL/zhtsvldYDLRBO9qVBihr3GQRDUsHQw6sNEN0K5wQlk6AveNm3Y9drNw8bpKeLjiVutBUe1FRraiIg5ByCOswCEKJPS+RR6rLK9RKzJs+gfa4sSP56lzEaRICIpZepRqgia5u9y0RMpRKmUFYCmhvGAwhEZtBP+kYdC8BLuyJv1ogZEpHFgRYcDgYl9uhO7np4vsMIEbI6FcW2UdpSY/+NXP4TFB4oEeUSWGkGpzdoJjppCDWdWOHjdEagDHbYsi+M48DUSgz+OYwBCCMcOIYSU2WCYU9WZFx09KdWyRcqsEKXMrIMjzjcJ2igT9bJxub/DToPltB+kvSTckrdeiOoT0c3sDRjEgAPRobs1qdv8g/LL7CIj2jdhxSA4doAZ3KJBx0s3T6ikZ/fTX/3IRGOLAuSh7SNHUC0ERzWnhjZmpNwGPWKd05FaWdQOA58+yYeAlNKxI3/YVOGkFDD9HIQozQYekA83mM2M5YWbPK/X3khwraGofysuZ+BWfJeBBlE9IrqeveVCG+wO1aelEo0gtuKCkYGXM8ZPAcBkQ612jwEX87/98sdFfDyM3c8IqlXgqP5BDRi5oQreZdmR9jiEEFpThOGKdKoDIMsOAHEs7T53XJWwiCIh4ziR2AAqpCwVosJhyKSHUVeIuzKrjMRAMO7ZT9FnDyoVoORGXMHgRlFdAB/IO9ZVAcDNyhpezd5gDpFhCKIf3vspsH4KErwIXR4G/3+//DG46L88Lqs94KgRQiNpBUaylDKKIo2JwuYKufLvAQBkpSwVIhQvBR8onLhGRMrv93ZXyjIhdCPESi6xRI8btYGfEoRvlT/QEORanAXQJCq9JstDIaOQ8crCI8OGik1WiNs0aHX21nll1AcCXgS6Bwxw2yad//UXP9F6pShA7tPucxzVEnDUFGoQkdIXRrMln+FPom7HcRxFkQt2eu/DnuLeD1EqRNYfGGZbErDwAYsoKo9jlejm7baUAOoJAeCmlA2FuCGzOdjAJWk/QZ827ac0F3WvyPJcsCe0K3G2mShj5ss6mMKcBodDhg+OkvFTbE//fEOHRd9yQpj883/+xPkvKBKkCrv/cVQbwFFTqOHNDf6w5NPmS2CDnVp63OMrHnouecuDIZvNClGatY4PV3GLhChInta2b0jJQEMhmFm5kWrSq3l+SvAscsn6sFSJ64VsFoQWopSZLxj3xyRNmJPIsNViHeo3O3X7srKaIlnebspNAQZTxybtTn5wSiVeLv/jz3+i20UBkm8faxzV+NmxNYgaWm7cuw8HfzKOndvyEYdZErmohN6p4xSlQiig4F+9KLodx4pZMXPyrhyQSzb0S2giShUoB1KAMrfIgZT/gwJaiLLzssKejRRIEeX8+UkxKUIOOCuzRNS6tKx1aV2mjEKhP8owMgoZAHozvMs0OLgFmZ55f4wMU+Yffv6Tf/j5T8jaQ3yqz6jVYMVRI0KhzvKpwQUVfN5RURTJQiGPe6AkCFvijpQAyqLoThJAodxwFSOwcdCUJHGNS1ICaC7ERZm17gG5TpysTVWAzy4Hrwl+mXQC0L5UnM4al6ptaSmAUxUVbFyP0E/hTnUbnrhzQ+XFMvTz1u6JTuF2adLq6LVziu3jmaelTwiyUuXvf/73nZt1PnblaNGFufcPcP69NRUcNUhoaIuiCLA+hc2J3JsdPloRRURUkZdtSVmZEOVSOr+Dg+F6K47rCwHgRhAuaRRF1+M4Z/ub2yQ1UuzQfsp5KVsKAeCczNroJnHgprQTpadlNhlwNdkWF81k+BdvPRo+kc2C0aGsFMDxioqkn8IAFGXCWAbDVpCYh2A38rU8IR9VNe8K2WfhM7vI/OhnPyFTLBtUyj4zEHmA0VQjwVHjqKEvICIsCMJMalXsEFpoMDNRNo4ZKI2i8ntkW0x8MYGMcNhf13GKKPogkB5palQRBGGgjRBnpXRVa2ekBNBGiNNGeviumiABNQohw973Upk4ViGVHcp699EKCXDnslIAR8orXPUXESWysLaQw8kNq0NMWNQzwt0avtm1UXUFKpuaFBD/8Kc/tkXwxUjqvazmgaOGUgO2yCKbJxxUqobcHgWYJTEAMFAex/WEuBNmWAJ7IYpuB/KhKgpcjeOmQgBg5stxrKrumWIHrNxwxsBJKdsLAeCETd8wobMoPS6zyhd1JZHBwUkIAHKFRyUdLpcAutYVAA7dreher+z9O+XKgZGt66HZG7gqPZs0PXDtCgePieCycgyQnTXTrUnrQ1fPKKVDy0xwzhFA6gf/9kOg9hPkwQZUTQJHzQpqFDTHjpQL4KQ2ADCXlpbqPsqmS3SH21K+IASAWwE+3Kk+khr69qKUAFoKcZ/UYKBDFJ20VAofkYFjUgLoJASAo5aJuYTKYAQXmTUNfb8CqgSH6XfwrgTQrW4ELRiMq+HZYavCyALFeB/Oh4LlinFVyMyZMcKEM9aFoaAylZkzFiUURdHBc4eAWujIPPDPcI0BR40TGtryr3LoijtDfCBkhyWFC1siGMMaGfWj6FZQ69lYiOtWPngdnzwwvG0dRefiuJUQZ4PKroIsc/5AvtwIG4elBNBFiENSAlBOVpgJJ7ZnsB9Ar3pi/x2p8gag3ZEQYfvvxj1eEPrJ7L+ddbrDhzmYAO7TtOG+azeCaSwuzAENAgMW5l7NWh64elExm/2mp6mhZ2bS6sNMqCMAf/uvP3AVs7UAIg8zpmoGOGooNaoyV9mVTfodulEmRIWU6p6D+UYcNxTiAzfsmXPwCZH7wYcCTknZVggAJwspIC0WmKhraemRZAwVVbQPZmV3IaC1T0EPxdGRzWSVXKhA0ub3E5FivHvLKJreDQSAd29WwMU+PTv0IHekgA9zsPNHzDNRTGyn0EGDw2SldRcyzguznRqjkcFg/pt//r573FRCt4Zy5GNZDQBHzaXGvS+qrKvLXao1HPAqWZRVEARXpWwcRVelbF5aelkP7PujRkchTsZxjpmJjksJoKMQx6T0iVg2ixS7DIuXG+EcmSBaEb7IfRWyh4gAvFcRe3Zw0E0xQP3qiz23sjk9YP1pwhFI4Xlzyt/3zk0JRt+GAsA71ytcNbrxPkx1kvY+gNCXMSekfs2b7r18Jae1RjjVhQHOeFkB6tuqw74LJ5WRIYpMnZl1aojB/N1//B4BvTv03nfyXbCqERy5/2FV89YcrdFBjXtQI6wuF2HJFlBPiNtS5sxPso+MOmUR1lxcjuPmQsAO7KqokY8PTRlYLXA4K18SAsAhLT2Cx+0pxH6bTNF3Oe1gAgVgV1PxSlnp3gqZY+ytiAH0LosAvHM3dg9kXz65H/zUe2Y7uHcKAAY1FjuvSxvC9Hftui4B9GssAOz6IAvmgU3Ldl0rVwGr7NO1GVkXUmXOMdnX44Fi3zAFU9/uSKRJnmEw2Wn+AIN1dU7mlQ493z21n1kBme/8/bfNbB5W1VOPPPyPcfUFR80VGs4K/iCb4WfbeiLZHSkZqC/ETeukKCsfEA7+PJQAOCtlKyHOSJnuH1DG7e8SRUfiWKVneuBAVgLoFkUHgmStpwy8r+GpoXtYbaJ75YKA6O67MYB+9aJdd5LsYAxuKLbfkMmwKDuJkZh0AjCzMgPZ7AkH4o4PJBgDGkd6fComKy5c+QaZdT8SogMKGQsX+LyMeVyTyu3fsvWe82cVMzgD9jSx3o0CMgxFhqAEyuh3hy1oAP7WD7+hEVPQr3GvMX/nY7JHMrKqKThqOjWIKJdcqycfIq5xy+ZKkNQOyv44oiBE9C1zDjglZTshTqbYEVAjAQK2BQx+vxlX+2TcM4oAvBvHAF4R4p2sGd6+VAJBwwYVwRhUN9pZHleaB/PuzPY78aD6AsC2WxJBuZaLiVqgkN9gn4UZ3izaejXOBaT0w04nrEFgbL8WD20mtl2Vg5pGALZflfZlOVhY8DANblF/x6Wbin2HoJrVvCpHKeVKT5ExDwc2q6YammT0J86mOI0ZCuyWenUVLRmAB7w85Jt/91WtRPx7mufd5Ft10CmhVUdw1A5quBF7D2S4xgdSNo4iPb09zY481eAaJloBgPmYlB2iiIiO5CVK3Nl6CbFfxpV59zqXA8AeaZCxKysBVAbU8F919/zZOwEAKpMJW7btzTckgKENBDNvvhGPaBRtvh7ngodPSgw/ism8mVVQg80EfqNWgBzzliuSgKHNS3WvLZcq7DnZMyLIwjq/iLzoYAQ1bcqFPFhfL0onitzzzRB4YMeuu04etjUmitm5NqBw1XhScMKEPVYYmb/+3h3ouCwzmAf2m7RrzzKb31HgwjrFvxn3PWdv+PDhW7Zs2bJlyz363M95qhc4anRQw9nzzz/v9ELB5IhvWG+imRBX4xjMTYW4pCs4kroDeSB4SYijOhoC4y8cjmMGugpxMMkO39bJl3zZkn5W2F4hB5YKADk9vTSkhutNTixgZEOx6Wacs8+Vw5PCsGb9NQlgZGNBRLnkhFwu/DwwpkW0/lKcs7/ZedTw26NbiI2XpFLm4I2Xsvre4S0MQTZd0IswY0TLepsv3PXzhkLRkXzaw9u23Hb2krJxXYJ/7WTSNbrOxqZyzDurH9nwwno0ADC4++Ad7+9UQeIGAWJAMDrF8CXjsAJSX//6BR83sTQZMnLutvUzwYqVfjIMpVj3UaaP3j9q+oYN84dvPxYP7vjlwR3W60OYFZRixWxvG7/y+n1Km2oEjpouNLQRUSWznlT20ewIShK1uLggZQshzuWxA4VER1jx5e56T8qXowjAvqDQg4H+QuxJyg1zr+3kqMEwec3Nt+XQeoKZN9+OE6IDvqbKHMKcs3IjsT98a4y44LVX4tFNIyJac0kmeua/R5ZcuBc1Uj2DrA+w/oIhyIiWwvVUdpqbdWSc6PAcgREmwcMGd9mgSQbgoR07bTtxTLG7OwNW/oRAoC/cE8/4D9awg8wewuC+E3e8s1rHWUGh42PjJmREjV7ZBcgwKePfmeg1+ZeIzKg31m5cMNqsO0cZQGkYmcvikAJlQLpG/36tuoCj1lDjN8wKuBPHL0TRzY9ih263EuJCHDstcEbKNra8IpUucSB4WYiDVm7kA2VvHDPQV4jdVnoMiKKd0j+E9zjMdFLzpbajl0Y1EBtuypzC+hsSwMgGYt31IEJBCY0wrmm05mrstYnpkac77FuUy2HVxRjA+BaCmVddjBOd7SGvthUrz5nTfgQ1GCiAmARB1p2XOogytiFzdxAAACAASURBVE3ZqFZ1iWjd2bs+3Mr6QM+R0e2bbTx9RTlMmjhICjHGlA3rknkbM+TlhtYyrjZEz4txoVPTII1qO4XPxllNysZ+ifRoB9iQAtCVsKa/ZY3zlTJu5UbO0PZD2cFdSqGU1jJM9lavVYBMwcsBVusLMtUaavyfYJrZjThuJAQzX43jfHYg2Q4RwMDxbJaJOkTRsaAelJNnqEzywrdtMHWHlP2jiIi2ZaWOFBjR7fKPDHdJNXcLGBc3l/OSZPU1ObaxALDqigQ4CB3azirULD7Rq59T4lUzuxG+7KwEMKmVYObl5+K0w5Ks3QBMQVb+93tye7HitNSSJwwFUPCvfsYT2pWtPpPV7TFtSrWXsfbMHdj60fCzyTEFgQ+XK0aqDSdMmKy7ohxvbK/M8O69txx6V7FVGUaVhJRjJ1WYTNiVrQwxFPCuDQ0bOXvrpnnM7Elh2cFkqWHlz/ZDdwd3qwdWyGSgHIMyyCgoQiZDUA1fnnL/IdinDI7aEdRwloprXpWSzeoV3vVAUnq0F+JUUjswTNr1cBx3sQGL8K+vEHurlhtM/kpHW7MxGENLxaa7UoPAaY1AdKRvJzYtXXlVViqvRwAsvyzBmNhcAFh2UcJ2fq2lWHYhNpTxNHH/UPhVnNYuWnwmrgyzTcCi0xKM19oKAItOSX2SaR2ixadipcKOlPgnaTnFVhcYFyRZSWZuTGYXBPDq01mAQTyuXT3dbfWpW/qo8R0arzl5XXEi8FEAHMDoTu02Hj/j69bNi81oeWIUR8JPcZELDRk3I0afNzO09/Bt+zYysxYaBgEhZcgRBBySgr2O8NSAGj11dRRFg19uYLWMAmUYCpmMznJ76fFx7GmCo3YIDW1E9F/JWe2ufVHKlmHYIijQ7FhaeiKfGsHf/mTAwtGhMkWNYNiH8sFVNo2sJ9bZbKjVGoWpYX5sc/pwkyJ19y4+LwF+raVYfE7ql6Ajnem4BicODy2XpIazBSckgNc7CAALjksiSlIjeKuTm290FouOy7wAh5EZYf8pncTyk9L6PrqslIix4uRdLZPGt6/nyva0iPCPlYyJUPD2uzhIQbLoeo9R3XpsPHTAyA2EYzt4rsH6IACD9AKJSRCQViWZEcOnbdq8kFlpbeJjFra0JHgU/8boa034nuQ3G3Uf97Eyvk8NHLWMGr9mTmVSQ3ack7J1FJ3RPosr4iJKpTkK/r2bDFgMFGKHYw2bP6AwEZgxtkG09mYMYGwDAWDVBzI8JHHLYGBqS7H4vHQKIqCAf7kLz2SntTGxxgWnZWUwjyURak1+D2d1juYfi3M5RjAGUzbvqAQwo7MAML2zmH/U1dQyTLiP89BhYRSojLTcsNs55d0W2Mviuc4rTphL507u3GBip0Z658rjH8DVbthnrD/C8S+1WnvsvDKvNg0L/xJ1UlXLDVZGhQBAhqDCjsN7Ddny3jbjnnCGEQgNBxrjxWjHKMNQPiDq3wVzyJjJi6MoGtSrSTAHhziTMZEOUiY4giogXbU9HXDUJmpoSwVBOW/zdBzrpSuO25BnVyGOxLHXDrbG3A69xN9OKQcIAWCblDnLiwQ7knLDQQQ2WrHiqmRgQuNo+dW4sMNiHzuMbuin4vFhXi7NOyEBvNlJTG8XzTsRp7u51+CMAaAyx350p4Z/EiKzD0kCZnURAOYc8iX5SRcEs7uLeYdkLvnLHZ7bNWZ0EwsPy1zOn4Kg6x84CIIQgKld6i89etssxgye1NkQRE8UWHH0isMBEfm0S+oydgFKxnbruv7Q4SDOCkcQF0Z1T93ESWBzH2FMFBlAEWPEkCmbti1lVjAzbRJywwgQKBCiKBrUp7mpEAnOad0Td+zHyKdoewrgqGXUIKJfBE5KQW9Ft49LyUBnIQ5L2U2I96WstINcf3eCtvtjHQ1kYGuFHFYmhgqxqVyayiCmgvhwUHi1abT8qokp6O/tkkvxa80FgLfPyxAZ+t6Z7cX8UzLsX0hxmPPP6yLePKLxERHRrMOyKmowY0FPMfNgnPZT8r6ubodmwayDEsCc7kK3q4hu6AdLFEjlE8SdU+sWP8gpiIzoWnJmxYB1VZYcuaGHsp4U+2qXpk7SrzhyydWDkH3hTkg53YFEAthHN5PPlUf27L/pwK6ENEAY0dCxmQxDERETuYBoIfdEAZmd75yL43hQ3xYJBumzaVhYfDTqNObjVqY+UXDUslAoACL6T8WK0/Va6Tb59iEpu9m55zrkwfbKy+k/hqMGAyPriQ13JTNG1hVrb2dN3XP4B08B95PoY6KWLwvOSma80VoAmH9KuqNmdxJzjsvKSiCPFwXwYRQEwJjxfgxgXtdoxkE/HRZhMiVZ6BG8fQXe0kW9xRvvSdeZgOnvSQDzexjnaMZ7RoAs6C1mmJ5U0E9x+JjbU8w5kA0zu0Rhmxx6Zrxc9+1D5bmcW2TQXHWCwLqGd8nha1ojTOnWfHK3loCPiK44fK6g7oCLmJh3xrseoc9GRL7Kg+xQZ/c0MyAFBijDzBz2ybt1xWNrV77BzEhETMk8F12sz4Uv7vWR9uTAUcuEBgAiev7553NVwCKxkxMdtBm5wcQKit3CdUAhiIyuL9bdNqGH1TfluPoCwMrrSemR9Flebxm9fSHWY9v1ceN5zgkJYGb7aM5xP9pzuWTgA9aFSSKDgcW9xLT3ZK7S75z2Xrywp2DmafviVP8lr0RT9+bJDSTBwUEkIpf8PQYATHtX6s0FvQUzv7EvBqBScsMMRE5GNvQ5tWvizxm24ZIxXpg4R8bUhibbALDk0GXr4DGBJ3dvnXp9yw+emNyj88qDxxXbKXcMcpEOV41urwpq+EKwAY5EOQZxhonHDBy3fqctDwv6pPrv2n02juOB/dpo+vgISBDaABSIGrUfUZXcuMeYfULgqH3U0HY5jl8U4nzWTmktQBDWJcRuZ59SsTcrGegbRUS0865kZsXEfjnNAn+woQdNh+XXJDMmNoqWXolNBVcQ9QBjRhvx1tm4stJpkIAawe2sI/Hcl8wv+fT3s4YySPLCF2h46QEgV4nU123yHgnw4j4RgMl77LrKFkmBcXJQu5PS8gHR5D1xZS55dyKwwVP2SABv94mI6O2+Yuo7Bii2r1MJxt5+RUzfK01JSAiO4My6Pbd32Zz3ynPKeC4+dJpQH0zA9B7N3j54NaejBNZDWXzwPNnPXDcm9+gAYFKPzm6myYr9h5nNA+sLcDFAzBN691uz7x1Xfgr/NK0/or9H7O7SyoKCnj4sumvnqTiO16x5M48vxO5wj48HsScBjlpJDSL6N+YccFbK1kKcyhaYYJKiBgN9S8WerNQiZWdFzIxB9cTWW1Ixs6rCYQEmNIpWXo8rlaWDbSy+FE9pHr19IU7kVmw7oIYd/6kwJ4OB1w9IBhb3FJWVBKR4weFEVfuzxCv6i0m740QyBa5NE3fGAFYMEAAmbJerBkcTdqRqN3xAMdyjB5dTMalVLKwm8FB4dWeWiJb0EwBe253CB4e8qdpJCdoAM+eUuTan/ojJN2B8DMsAUw9CqbHrTqXfMV564BR8RoZf7dXFvJ68q3+O79Nv1bvvWBBxoIEI5qIamXEDR63dtY59WUfSPfGYcC9PO0z2efnydu146VKxB7HHC47aF9TQRkT/y2ZSFXAyKzuUCgBHKrI6M2JhQSkNAl0kylAWAZtvyWENxAbtdLj5lfbLqxWEq5VwyHB/b52V01sLAHNPSqdH5naK3jwW5yoLUyO8BcCMZX3F5L1ySW8B4NU9PuoBV75l+jNg/HAjN5KSIxS8Y7ZIAKuHCB1nSYuTlDFAvG64GLclzlXm+SkU/B9YLkdEmLhdgrC0f6RLMCbvihEwg0zPArxwJ9X3vN2/dMberCseIY8V0iqDTJPf7N14/nvXc4qDGS8UgiN4IPKihEHAkn1HYYvQNU0IPLlvrxXv7gN4Yt++6TeGWb8uR5lxA8fmdwj3RFGk16YcN3aO21lwWSkiuvc1Ru9hjxEctVJoAMhkMv/K7EIb+vZIVjLQtVQcrJCKErBw7YGlYntW5jQ1AgSsuy5HNYqIaPUVGUZD9N/UF8Wiy9nKyjQ4nA8y+7hkYHZHMeuoqdEgospK181HQIAqb3OVmLBTAljRXwAYt10WQAwIjA0jxJjNcaWdLee/dIW+fgyM2iDXDYuIaOQGWVU3AHqsJfK1SDkp3tFYNyIauzkOa8wnbIt1e8Ug43lN3C4JWDlETNru/ZSqnBQjInLkprJpaWGEhlMcZDSHrYUnCxcG0vplRp92C989rRSHO8PXEYoBHd1YvncvLE3gZ8eY2DoxTxgwYvWuDf6rgPD3RIF5z9aD/Yd2i+N49fr54TxasAq7uam0jVv2q+rzuLc9LnDUVmoQ0b8EWsPckgl/HqiQPcrEvgqpkMikMDC4VGzNyhzDhELtJ6jbq6/FzJjQXCy7KE2ogsDAtBbR2xfjXKXtrMxYDUWH/nZNPyTndxH692fafhnIDfLdkHfLWDtEjN0mjV8DjNkiGVg7RIzaJBGICCc9YJMpdid7YZJvzJWVGLY2BrBxVASYtr3XvavYOl4MXxtrPyWlLvLFhlYxfqAGRU9jN0t9wlVDzOVj3ISX1MD27Mj3aIjsrLOU4uAF/RvN3HNd5WV2icjFD9xtqqjUkMIGb7V+Y9MT5tGCC8+Zo3StMTCh/7BVuze7ehDtb4Qd39l6oN+wHtqRCa8Bbp9X2qlq3LLfA68P9FjAUYup8U95WiNxS9hbIXuXRkS0K5Aexklx1DDCgZlJubaiJRflay3FonN+cgqAykpzrwWBmWOWn0yZul8u6SUAVOYCprhrwFvEAAmOIPA7zB7G8PVy40jBwPB1Muy5bbwYslrmLGUAhEEQ+69RDTtfFYNXxi5mMXhlDGDruIiIBq0ocDlL0zMY3gU3t00Qw1bLnAugWmqkbkdvlBtGibGb5ZphRoOM2yzJC4qEw7JiqJjshIkNpJAbnV5xAIBS5Iesc1UoEQGZ06/13D3ncio5srUwYRs7AYj5jf49Fu05kEy7mM6WL/ayc0S2ip/B2vWw0sQ+CAMTR76+auPb5l44EOWD4wGRoe0Rg6O2BjWcKftXGBwAg3dnYwUMLBNbK6T+WEeUig3lMqdScoPCtlYfC8/Jaa0jIpp/Ojurfenc03EuB1akF2oBk4cFyLEgjIlO2iOX9xUAxu+UeX5NQmsA2DxaDF9vazeSNBm8SgLYOlYw8+BVsSNFMrrBbH9Ug58uP8wrXb7W7h2wNAaw81XBzLoNYPeUaMCydL42VV4QbqYmwhIFmyFBgFwljVwvNQLWDDfrko7dlEVadJCnhvnPCQqyuKHFg+u/vvNWgAPbk1hnYOzIhqkiSw9W/Zh+oOvu4bwYywPLCzvEpwwcsmznVmU+JH8dGDLg4H1b3us7rDezsvUg5tBQegTno6Yv9rm33Lj3z/+jBEdtFRraiOgnSblRBTj0PCTaUi6HlYmN5XJkabS+Is45xySIU6ggUaLszvlnYmbMbBfNPmk8DtNNUQiIQIBAa5BVA8T4nbKyEmO3S2asGSRGb8n6RGzyQDC2jouGrpEu+YJk1EOTov8yCcaOiVH/ZfE7U0S/JdKxgN2PdxA6dW/Xvumiz0Jd6JHYr63PQglgz1QBoO/bElZumNMFFVlur/5399RowFITQHWjLeWt6Mb2SWLoKml6EgCMXBfrPMO6kX5RnzEbs+tHlY7dmLXeB2ll4YCix6UtEjPJFPvEWI9RG/uwPRkwwiSpNew5yQ7fWQO6vbXrkJ6Gawe6Ocp7NBZGyvYiZnvFGO0k8v4t7/Ye1pehJo+aunzDYtYd7BfDgIbJrhyQ/jgewB4ZOGo9NXStVz4pnJPCnE6mrC+Xo+qKdeVxThlfIxHdSFHDbiqFeZ3ErGPxvE4CwOvvy/xkSiAlwvpRDlOwIzbKDcMFgGHrZAoZbOVDZWV6FZ+EzwJzVN9F8TtTBJyCyOug36Skw+Lkhh8/Kes5T4Kw9/WIiN59Q/R6S6dU/Y90qoxcD8tcZb7EYO8kuOpxZscXPVLJwmX4GmlYQ1g/SgBYO6oUzGM32idA9meabGUl8crhL7y69Y5JpgS08kEQww9+e3DLGTsvhkUZ4cwzgqvWZNhiDE50MO+qpQlNGzRo8Y4dzEqrDM8ZBoEPbHmn17B+bMs6guIOLuCnEIOpefOXH3L140cDjlpPjR8xK6CbEAfs7Pg0PmwoQcETRDGYeVw9wcwrbsYqCGwrE9dAEObwBAGQy+H1g1Ix3u4eTXkv5pAseR4KMzYOF6M2+xSs7jBkTZaZto4Vg1bJlO7Y85rot9T0BwrcBlEM8z70mCffmy4AvDw3ueRf0EcD5fA80e3NoK40/y1N/IOXZ0sQ3psREVGPOTLETEidA2+KXvNtdCOUGK64wwJlz7RowGLt+zDZEAWRJQh8g5lHrLFKZFTkUptj1mftmc31VwCoRFrXnZaJdXCULUOglONYIqrisQbMHdR1zo4jigPPxfZPeSvQ0VOrMrR8sGKPYGozaOrIV5duXMb6kwaFBHHno/S1bB7QHhYctT6oQUQ/tGmU/VL2FOJdKdNyw/kdSXCMfyFaeSvWd73aMFp8NWbl/I40MpwGebu7mHYgW2kzKZP3xkt7R5P2xAmRkgxebBoZDd8Qpyq+nB7pv1zunCgAvLLERDq1PPEx0TD2AfNV9T9IjENzRbfZMpdDtzclA+/PFgC6zpJhH3uDYwvES9PvRQ37zprOXWeaUtFus2IAB+cYP6LbLOnGmbPQSXH0IaR3muIRmJyq0xf5DQC5nMmzDl8dO8SsHxO4M+vugsgsEeLOp69R7VwPs+InLR3WbNq2ywEOAinB1p2xz91WeXBycAdjnTFzSP8F23cp84k6P0V/WvT+1p0vDxsQALxKuUFu9v2jQMdDgaN2Cw0ARPRhkHxVzHul7CvErmBFL6XHs0qAg4EJDaIVN+NcDsysFC26HE9rFi24oHUHm3hnntuyuIeY8p50VRj63gm74lUDBDOP2eakRyKlogV8PlAcEfoskmDeO1UA6LUg+9500fOt2MxMcZ5LSBA4FpivaZhJ6TxdgnFkvgDQ6fXg8reWI4VX6zG6O707nM8GQuc3dD6VD88XAF6aLvVgPrpAdJ2RWB+wYHCUCAdmi55zfU9/bwAXvblnmhi0NPYSxkY6QRi2KksmO8rrxpTpL8Oa0S8AGLv+dnAeIr1SPRORyUvngqvXBn4XrMMEYl4wtPPM7cfYhEKJA1jo99kDxfkmZstrjcNbt3cbNsjeofdSntwwzpTN21CLpl0e0k/Bw4DjWaDGD0JqAEykgJ1SDhQCwBYp2VHDxS8AxZjUKFp2Pc7l9L06J4K3zsUzWwsAb56QeW6Lregx+dc0UEZtkczYMEwM36BzJeQ8l50TxYAVmjWM1Gy3RECUesyXzNg/Q7w8N87lUh1clhdAoCCYTi4WHafJ3G/gv2sMBtpPkQBOLBIA2r1mirvOLBftJheWGxRM8NObZ5aLdq/JysqkdjAN6jhVAji2UADoNE0itWCPHmsFQ6S2VDSUFQmCGDqQm7NrscK6m3VqjJMyfFXF1kl1R6y+o0fs+rH1w9c1bt0Hpu6DsHp080mbrijF5GvD7C1Dk8W5TlpuuIHOLrrhBYgTJrBXubVd/CW1TJ83Ro1ftHFVIixqLx/lEiveVXpoe0BwPAvU+DtHDWa9bJebPr81KxUwXIgNFdL7KcqUgb3aOFp6Lc7lmJVxRozKYHrzhGSFeZ3E9MNZpSgIizIrWtFPTNitMymsghyKY8TQdXLLaAFAxyxYYfdk0W+pOYSZwvFv5YP5vQrXJX5/dkREnWf4hct1JI7duv/6e8zMIGbOpwagD6C2E7MKdGaZANB6gs+P+HfSqBly3/XQ8iu+UvXg7SZLAk4sFgCOLxIdpkiX0kgJDX3M0QVR1xmxCuVG2kMxBRf73xR93ooDYcLuECIOQbPjtbpDl9/NmcWLMXzlLZtAYRCvHds4LAxfNepFABPXX/LSxnoLbJ6OGf9sV3V24gJ2jo2DyOyhfedu26vMB2OoodeePLZ1S5dhQznxyXgKkX/DXfQWTNSycaf7kRsfOcA/NjhqfVADlhquZCNFDRfaWF8uR5eJNbelUh4crzWNFl/VWoMSQAkw8fr7cmE3AeC1fdKlWlcNEON2SF0kqrRwCCMatj1wpdQqo99SE2LIVeoLbBDYp2wBpybMlAgd2ji+QHR6w0Q6jr0VEVH7KQ4fFIY59LHnV4s2E+LKYPo8bATU/Y4CaDFWAji/WiAPHKjiN+7SetFijHTgMKHFACKUPLTNREmEU0tN6KHdZJlfOap9h3vLDZs6BQCVC471rkq4aX7RfdG6jXCQzdqOXHWdiAm8YULTMWuu6vaqMS8WfNWvbTwN0JIR7aduPqmUOQNbJRCGJXyQ2udqwfaSl8e3buo8bDjbz2PGqDELNq4NVAsZwaE9KDZhW1/L9tD28cBR64UGACL6vq3X8KRgH/UMQxurbsnx9QWAZdek3gM9/12FyPANz5d9Uiks7R1N3BOzwppBYsw2aQ4M60RT0VC72Xex1PnRngtkZQ5hfxf+tIM/WInDgka320+OGTi9VLSZaHMu8N3AuLhetBgtc5W+ygvJoCnyms1GyEvrhW4UeHOtVtHmI53wSiMfHBfXRa3GxToL22q8yaSeXmYyIG0nSTf4zywX7SdLztlrsVYdED2yQHSfJX3dundP0vh4542yAYsqjNxIRkl04FXHRPSzV8qccMyaS6aCwnhArG+XjWqnX+aSER3zJ8i6PVoUENGsLft0FpadHGGc3Lqh07CRHFCcmRk0Y9S4Kr7Uxh54Slu+FRVHwlL1GspSI604lPljNsh4ral4+5J8o4VYcCG2qgGsrMeR5IjzXybsilcPEGO2GYVv3RZK8iKsNw+9GO7xVnxghug2RyYQo5IIsMsLmgDEpGzuN4kOLcfKc6sEM7cc469s4nIruUpozaIdE3i5kbYPtovGQ2SuEo2HSAJf2RQBaDLULEeafJP5g+2ljYdIFUyE9bDIa+vQL3wkAiC0GmdmtZ1daTSIdpRUjpXVFPnJ1zALG6Z1EyojT6foUtEUVsJzutSNTbvYPTqo4fowTVx3ZtXYdpPWn3I0gWGK4Qt8nZZaMLzn/OF9YLHi3sAoimaPHKbb7q4ZI8cs2LTOfQPIz4JTYCYoMLdu1PY+B8JH2oPEODZv3qzxgdpFECL6W8WK0EeIPVKqILeqgtIMpS/Qqcjig5WihRfl6y9Gb52L3fhXFgEBMjjhvygT9Vw3JNICO8jUho1E/oWtFwMgV4kus+ThOQJA5zdk8iivHfTmuVVR6/GxjrwSs65j0tqk+QjJjEsbBICmw8zSoVe3Rk2HxDl73afEpRJQgB3MrH7j38tGA2IAH2yLADQc4Ce26bUlmFkFM1MQhDbcTr3j+g7RZIh0RV+h96GH6Iujjc9yfrVg5rOrSp0qyUeAbpxcKjpP08kUN+EVRKRDG6Hbsn9OWe95FSrHKWGSpgZhx5QmQ5Zdy1nvwxSAuD7s98AKE7J1GmRr1cOAyKJRvaZvPkBQfqYsFDGf2ba2/dAx7YcqVxk6Z/SIeRs3EljZa8ZYR5JhqcigNo3aPCq5gQcAh6aG40WtIQgR/Q2znoe2Jyv72yXFFVhXgqow88rkRYcipTC9ZTTvbDyrrQAw85jPtiRVBgXIYB0c3TRSDN8QK4WtY8TAVZJtGLWAqxK0D88VXWfFqhKs0Ol1yYzjb4v2r0n7exNMpdeHwP5uJwIfLjIKMBoPlsR8dUtERI0GGBFEYBVEVUMx4t868O19pfX7xvnJlPp9YwC39ghm1m2A7uwT9V+JE34KEuGMlBselo2ngp0IG8CLo2MinF9tvJiW42QBuaFFhHFSqKDKCNwWMnGQIORB+X8ANA6Q586EewgbJrQbu/q08nzRz8GqErbPQb/ZrOOpPslydtuatkPGKmYbQOW5o0fMXr/JzIyxRahuwkuSII/SHlBx5LdrNEE0NWwoFIqxo0IqwlAhNmUD6aFYKVI5KJUo35jRKpp7JlY5zDoulcL8ztEbh2JWZkFApdgjw7stpBhbRokha6XWGgNWyF0TxStLpQ6j3gMcR+ZHL02Pc5WJUEjbSfLU0ghAmwkxmzVirKxgXN4UNR8e534DhOGPwGGxgKCG/WIGbuwWDfTYDtfyqZIdhELJFJcpLOshAdzZZ3yKsp4yV+lDGME5Eq4KgLv7xAt9g1JRO5PMDjgPkevbRZOhxvdpPjLWo/TiWjOznogcRM6vEW0mSBcWzXdS3CA/srC0+8wKU5ThxYgOdriQBxPhnRlN+r99TYVB2TCzaxKxpm4rKTeIQmFiobl0TI8pG+yUWXvFhIs7VrcePD6c2OLgYPqweRC9qQkCi5IHGBf3sI8HjpTcSN2lGzWLIPqnKUUNZV2STRVyZKlYV24Cn0qFQsM0ZraO5pyODU2UTprEi14Wr+2TFhPEedENVtg6RgxeI1XOk6XvYrlXhzzfkn7hlQQ1+NhC0WmaLhVP86XVuBiM82sEgOYjpKvpuLZNNBti5suF/kuiDb1gLoFxd7+o21Pe2hsRUdnLwaocATLC72F8VERdZO43SFpIAgCIukoA8nBUvj8iItHNl5YnIJI8LpdDBi7Y6URCQnQYEVEZKgWA0HS4dJshREzaJU9i5EFE93Sp2YAFmUBNEJhZ6Z4ITxuyg4h4y+S2I5efCeUG6ZSKJYvZbwJb1tMIBIOb2EIBvc1OM1OFgtSXR0b7Rq0eoZ+CB1Mc946P1iCCZDKZ74dpV/PHCmQIorC2XI4pi4hoxU3p6OD+3mwr5pxKUEM3Jr8rl/URAMbvMvUagQCx7NBF32zJosBskHFgpug2O8kOG+CAntge7lSBS8JoNlxC4fKmqOkQvxZpZSW50EY+PmDZ4UIYuUqUdosBlB+MiCh6pSS2dwAAIABJREFUSRZABoOBvzopvtzxPgrMARC+djx6vnOsB4E8LAA8/5KpE03lYgHER4ToJlWln4Ue6g4EnsudvVH9frEyMQsbmUyCQEPk6mYB4OI6o31ajpGFeAEinFpe1nFKuZmc4hFgG+x77p/TuM+860q5yo5E7CPUHbByg0NSsGEDEzIAGCsnvPzquvfdCh2aHZd3rXpx4AS9U790Bi8cO3Tm+q1+CVIugIwHsPtJnj6sq3I/3aonQXTaVReS54h87FNHNGzmVSmsuh0rhVcbisVXpVJwmJjdTrx5IpvLsVYinBQj43dJVlgzUIzeKl0oxMmNnRPFgBWxzb+aaIiLiXSdJQ/PNQXdIR1OL4/aTtQBy6BCTHlqOCg0Hhh/sMMMj/p9parUUQ+zlnrKVUGgKeJj4vnOUtnJb893ihmIjwkAX+6QZfZwgT1WVcJWNN/7DQeCFOxftpcgfPWYEQJf6RQDnho+EgELAjh2+E3XU5k4CIGQsb/dCSjY/k2HSbfnwroIVnUCaD0u648yU9ocCMKiUqaM3aOjwioBCw7amYzBxM7X2wxZfDZZu5H0ZWDXEQZScuODPSub9Z+oEut2mO+wJb79TFxQw39I1KnRi49WbsCB46c//enChQuXLl2qNz/88MOtW7f+7Gc/+9SnPtWrV6/PfvazD/MYKYJUB3wQURRFGg2aGhYWrLMYzlsx4iKHxVfk1KbRwoux3pzdXsw6bsITSWokODJys1w/NCKioeukC3PsniReWSrDcg+nOBw+NDKOvx0RUbtJWaXo7Kqo9Xg3/5WgY6g+h5JcEEyhfh95e58AcPtdUbeHhJMbdiIvCrLDRSuCu77URgL4q1MCwBdbS/el/OYF8cXWWR0K+cj3/JsXoi+2jn1+BADhS20kZZiZ/uqkAPAX7aTe/43T4ssdsypcdyPBDt+ID4vSl2MXQCWCIh/yDPFxa7doOEhq30fLg2bD46Ann19b6p5tm/Hl1qOxnkUmIR904/DCxi/Puq5yCawAnhqmsiOQG6HQYAQeCkCMdZO6jV91KCU3YP0R57cwY8n4oa+v2WblhkeGjy2h0ArFj8jqAPja1752+PDhn//8527v2bNnW7VqVa9evatXr166dCkFjgcuA9NHPV0Bon9etNboFUUAdsexxQQrmNynViI6FJqz7FhwIZ7RyvyMzzrmPBd2sY+U6NC3w9bHrLBtrBi4UiqFPZNF3yXmWA8ONjPfUgKk/auxUjizUrQaK01aJJhcG+oOPZfBeyJ25ktZd8mM8oMi6iK9MFGF5cY3zokvtZaqssBdDHz+RQngr89FRPTnzU19V+435DokrFAgP0zBkqurJgLwhZYShG+cMW/vF1vLyt9YxOSzI9ivPb4UI/I3nTApRBbWYYvmI7O6fWlD2bk1dWFGIYG53aQ7ejKb7cyOESm5QTYa4qhBRO/MbDVgwTlTp5UMZ1iNYV8g+SvgaErcend5o1cmGR5YariD7D9VIuOlxs0fBz3qALhx48aYMWPmzJnj9v7oRz8aPHjwb//2bzdo0OD69eupY+4RIr0fe4oujJ63ZqQEsFfGijBAiG1ZaZwUexczcjkfCtUhTKVozik5u32kV5qz+4kDdviARVJ69F8hd00SAPosMnXlKZXhSsXCJK4e/y1HywvrBABV6Sijb5M512CWCjOyh4ToYmKiz3eS8VHrbiSPgqXDty6KL7SQCbmBBF90z881jQF8+3JERM81TkY3OPWvbRH+9oZ4ronN1zqPw3wo7uPB55pLInznsvjmeQHg8y2lZ0TgmLjNb5wWX+4U20hEMlqhcwt2s3x/VK9P7MKiCWR4EcEgXNtS1nxkuWWEiRufWfmC+wq5cUhEnad+oEJhEkJKJTfZF264mSSUbGx+rduoZYdcIIOBO/uWNegzOaSG/jyWTRw8ZfV2v8xg4JgkVcZHK8EHszoAxo8fn9r7i1/84rd+67cA/O7v/u5//Md/5B/2SIb6EyaIniOfDoUytmflYBFtycZsqZGIgNoQhsqRUjynQ+msY7FSWNAlmnYwduywgAhhEQQ+zFBnItr3uugx386OTSiOAg6LViIXN4rmw2NWuLIlajwwWNSnUHRD/8VHxfOdZS5nFQrjL9tlWZF2N77QMpze5r94fu58QArbSuwnoj9tIL93XTDznzWIkQ+LPFM5OyU81BF5m39zXTzXROqf329diHSXz7eIE+woEN3IExqgjJmLavrriInvk+EAIuy8D4TRDUuEVmNvB3QwMY5TyxsdX9IkVSfefcYVT5AMCNg/u1WfuedNdMMywiuypDQL5Ub5/qUv9H6N3cdjEaHhxR4ZZlZbGhnMXZs0fUzOSuHgaElJiX98SkDrIeVGQXvcBNEvwVGDg+kn+m9LNh5eGhHR2ruSEyoDvnBDYU6H0hlHZU5B5TD1QLykpwAwcU+YbSkQJXUxUSLqMV+y4oOzRNdZ8l7ICOrHLm8WzYbGqhJKodGA+MZuAeCFXlKxh0IKH/Hx6CsdY1fuZTsQK3z+RQnGty6KzzWVpnaDwYzvXY+ea+TrRBE4KeYmVBM2Jvr/1pUMfP+2APCZsuTklOBX8IdZ8Zkym6/1Ytpv+khnhuFjovhsE7Oyzrcvmestfb6FNNNBCN+5JL7QKutzq3mhUKc4vnZMRN102gU6RZKxqQ1YP0UP6Vu7yxoNKrczUxIiwnQz8oTPrWncftJ1J0xsuJQPL0xMbzO/FrNbp2aj9H/rZEJ0wKZdgjnw/t32yAABKycOnLx6V0gEYiyeNCp8xFSV+iO3wuD4/d///V/96le/8zu/86tf/er3fu/38js8pjDn4yAIEf2YWdmrwyu7PihTgh0bKmLFGFdPrLwpA8XByjosczqIGUcTWZVJ70ilsLJfNHZHzMH+dJiDoRT2vyFenie1fukyU+pVcDpOTePDIQOKFdOVLVHTwTYgqsAKL/SSYL6zX5R20zPTGHY2rcMEEankGoL659AWhuG5xvK71wSAP2sgmfH92+LP6psSbJ83Yf3usV50F/As+KEUfxx5J+XTkQTwYYUA8OnnZeoH7sdfFZ9+XqrU0j5V4OPDitLP1JWcY+V+sAhE+LNGZnW/b18yGuRzzWMAuUrK50WBeIeeCAtbxJXR1RNBgTkbTMAsCGZlBRhWm2SMKjGgAaAUMmSu924jIOg85ZLPuRAfWtCyx6zzni96igrxnpkdCn5dt0ztrhtRFMVxHMe9C4Jg+YSB4SYzT125CebqcErPdnm5aaMHkBv3KQsKg+Mzn/lMRUVFw4YNy8vLP/3pT+d3eNxRiUdCEP3OuuyJzTyQg0VCejCUwsqbclJDseSaqcvS7olSlE8N1xi7PV4/RIzYlA1mr6QDpfuni5fnSaXAOSNJOk6TyPGJxVG7V+N8laEH+dVtUeOBJmWb7EOiq8weFgC+0lECrJzPovDX58UXW5rlxR0pEhNkGQz86QuSGX9z04xDe5VGSggNk+pzOwDGj/9K/M8vm/W1Qq/kf/6lZOBHXzXRzT/8SyNAdHEUUMjdTuJDyw3t+oVBUONrEAj404ZGg3zvqgDwncvRc03jAqQINr95VnypfVblbGI1o3+TvYhg66dU7K9bt89dlTOkAFtXRRdFECjDGQIRX97QuOXoD1TO7EyXk7LRJhmCXnDQUMNDCn3nnrQcMffumtFl8MLDuv219xdFPaaKHgFrLHHWvNpv4srdZg0FGEyAWenLveCjsuKPyAqDo1GjRjt27Dh48OB/+2//bdiwYU/kmRS2ByOIRsY/WqHRVQgA70mpyF3MlVV4EXn2A37pNTmlqQDw1nktPWh2+2jmsbggNXRjxCa5eaQAMHi1zAfH/hni5blBGsVmYVWO2k6M9eTOFqN9uRdsoAQwnRNYsdLjKx0lK3ztpPiLNpodBMZfX4i+0MKt7pVc0Sd5q/8+Uxp/mBVE+LBC/PHzWbuCN5wXo839bul/VRXlXgz8jy+aZO3ff90S5EuxlxsFv9R25z98o/QPvyx9igQBBfLaAP6kvgThe9ci94P8XFOZDw4APnoKIw3Y+B0GGRymSCwpEMDFEYSJM1ZuBFhJhz+IQRk+uqRl19cvmOhGSBb4hK6eirJnxkuDFhxlZjD+6siir3SfxioIiNp/M7AkAoNhp7FwuMSx7t+z2YPIjfs3D45wQH72s59dtGjRPQ578hUZ908QIvoX5X0TBg5KqZh7CbHXznlVMJeGNrPmg3Gucnj7oswpzGhl5krNOhbnqqaGbgxZK5XCjgmi//IEOw5YanjPxYMDrNBytFQKlzaIZsNkmF65uUc06BurygLICBtfaiW/cU4A+Hxzs66PqkzQIQULMEB+kssP4+iPvhLrof5hHIHoj/5CV3klLzdt7R++Ff3B52O2IGCY8earv2zv/+dzEoR//Hb0938t/uALWd/BqwzO3xkWbiQwQchkWLGJdP4oK/64zMw3+ZP6XnF896pfpvy5ZjpBE32+pTSJjwwYdpxnbGaUQBkG4WtH6kXd77IWESYOwpwBE0qYOWPjEIQrWxs1G3Y9l2MizmRcZzC52fEg4ox+RcpAxJ0T3rtBxokpIp92cVSCD3/o/Wtf6zd26R5WyqZlbUDEv42+GOyx5hwecOnAsCLjCZdj3KOcTH9p/lWxkRLKKTkwaK+UrwixS7PDXu3V8yLIgOi2PtvMY37Y30N06Ea/ZXLPZAGg10KpFA7OFN3mSJVDVeBw4qLpEHl1qwDQsL9khZvvRPV7x/6odJ4lQZM/by6h8O0rAsBzjc1RPs+aRxB9h8YTALaXcfvDL8Zg/PjrERH9jz+X+WFR/Q6nohUcfG8RaBPK8D9/t/RTz8UA/uFbpkDzU8/J9IH26H/+rvjUn9tQSCGhwTkTzvjJ18QfPS8LpmD/pEHsZqNpXyaY3sqkgnyKERrswqIATB1XxrCDLQVyHgcaE+REhLLFHRyoEu3pnF7ZquNkLTfYOi8+U6NHvC4VfW/OS6/MPcKKQfzNY29/6aVpbIJVCdEBHb1iK4iCj8VcK9vkWNCnecNQbjwOgjz4ehybN29+ujWgqXKyLVu2/LtSOfjicR06ZN0gMGN3hRyg1xnOunlrCbnhaihmtRX/P3nfHSZFlX593ts9w5CGpEhSEcNPxEjXkJMoUTIoYkYRzK5Z2BXDmuMaVgUxYMCA5JxzmOkqzIooGMg5D2Gm7vv9cUPd7hkQAVd3v/vM03O7qrq6uqruqfOeN9wHx/lhiEe7eMx838ep8ueBO72e9JWowcw9HnIGfzGmCjgK+kDTq3wpMf9d5TTR+S/FQAZYhsSpvEOpN6c1CZbN8wCcXN8vlmsYNNEmzMqvEjXqBBymoEP12j4zrfnOA1DlVF2CWK1c/6N33Mk+pwNHkcYAYf0POZVP9jkEER93qq7HsXZpgogqn6LDQ23b8INX+TSfQ7PQGEmuuun2i/OkpJTSAOHkxsnlC3JOaZr8flYOHF9D7VZ5kXFh4sG/mtDgnE6LpGRBWgGBwgKGa3oQYdF7zRtfPVtZNOwaIAZZhFCh48rw0WTEVv+U1loRrEwP1RTFWDr2iTM63W+gwRpWmgG+MeDKfk8M1YiQghtsUZ6KuyB/hM/hj5qt/j/WBg8eDKBu3bp9+/a9/4YbADzy2usMUg9XXVaeIVXdXcKbub4Ers/xXs3zzapo+kXJ6N8qAeCh8YpocP/hfijxdE/vzvd9F2JSPC+SUiI4zIweIx72Og/wDwocuu/qGsy8+GPP6+anQYbBEXIhgyUAXjY/55SGgSxErXo+M5bnejUTUZwoGQXEhY/V33rVa2vUSHGmgMCocorPjHU/eAAq1/LB2PCTV/kkn2WEI7/ZFMSwI/5XrhUAWP+DVmQrnxzlp3Boavg6fha2pMQQkHXfeVXrpNANV4xIXUIAZMgnN86zyEICS6fXtx6KM1ovVmQBhm6EbmAoA4KhMYvBYMEAWGqbxbyCBQu1UGiwmPZqm7a3TlZbSgECSFpkUSYlQCyJP3m0c6+Bo5W6AUMSLcVIU4W0H42somG0blJnmgFccUHjA6kbRxFB/ounR1DXfier2nokgVaeNzHpP3CDPikDXh3ERv5kU61Xocnri/0b6nkvL/IjVqJQ48LEo5ODMIQMlc2iHSV3vu8/d3ni9ncCBQGcwjLIcgeFC5884HUbqHwoGPO41+Eev1jgiJZI/fFFH3n1euhaPv5ID8C5F/lgDkOndnExeocaIdqukJJOPM//OfAAHH+Woh46MYJlqtPEcA1GigsWxuKoXNMHsGGFljn19vpNikiRdp9uXulVOl5rEPpiOf+OrakJyEaz52Nq+qxAswh2RCPHPExlNKGBUiKLR5Bf/Zya9UzxLitzMp/abDERIEDE305tYI/5qwmNzmy/QO2EmaPEeY7MkOSHzetfNjuSRQ1xIAlJIAEhWae4KmetxggTmyEi/VUo0BHW+uAfJz1+Wvv7jWnDghgiOrNv/uPKPo85dIM4Whed3ENVQ4siCH5niNZhZsH8iahh1a/8YjLi0c7zAIzJ80PGYzfpk3LnvweFgGSEJnAjBCThloYeMz8/L5ASdzdPENGjk30poYBDvyqACBFKvHh1AsCNg4IDGiwSn/zD6/agL0ONCzLEBDV1wK1+xEckh5JSgQOLP/ZyukekRnW+mOSd2dpPAQvXQmGWklbkeTUTkW3i8otVX3vQ1kfENcBYsyxR9ZQgnWukqaH2AQhsWqlzWI+poSp9ugwlvW1Z41Wslm6MpL9VT0gAwOaVOeomPKamJiBp2EFCBUZi44/esaf4VteE8XfYtHcoSwEAYdVn9U5I5BpbxkR5RY4P9XEmwvczG9VutYAI305tbC0adaed23kuCW2tBJ82z7lkto3RALHNWBGWpAgmwqzBrS+8cXKqq4X1Zk60mCAe8WTniweMJuIVUx47pW1/bZUIFtp9G3lh337gyuseHUrgqJggsUhx1koCX92q4WE7U36XZPlfY6qoMsJLliwpMLnw1pnq/o33fQl08ryRef79rw4KGRL83M0aQW58eZAmHWBmenGBLyXuaOox81MzFdHgqO4OOw4XBku+5c1Ahnitn9fnlaRb1EeHeA3wAHR/0PGhhMyS2t7uS4kpL3sX3GDNlsiosRgBpBgvqnNmK/+rKQkiOr25nwIc+sBoRTJRMxEYHDEqhtTsQ0HGqm8TAKqdFqht1v6YqFIrUDaOjRyFggNJyucCwKLJ5jVexapa1Ny0KgFQpapOlFdxdymHxcAEAHJqV6lFW9fkVKyeVEs2/6IJSKUTdMosqSoikkCacLBkremQ3psQyrmjAYIliLDmq/rVz8nVsRtqS2H9KSZYSwDMy+Y2Pu38BYqYnNFqHkdUAiTw+ZhmcPSR5CctVL/epTPJahkEFsyKXxh1IzJnBANqOSQxCRYAJEPwiKc6d79/NDP/NPWxWq37a7QSgKMxq/bOwCt7P/KuUk/NcEg799Zg+X3NZQBuLeHfbIfPOOyXHcbHf1dTFCNkBlDP8xb5vjS2Cdt4ULPE/nX1vOHJZMgImSzX+Pct+rB7vzhIgkPQHU08a/E+OsWPiIZ9NQQkYh8Sg29KENHVz0cJsh/2z7n4EROsYbiGNB21ZMbrHoDmvX1H4NA4lfep53VJWpUErCNWLblYOsc7rXEKdkiJnwPvxPMMm5DFaBlqicULdfcfd1IQgQVMYKhV3FzewQCwZZ1X4bgolZ6BbRs8AOWPLTL1NLB9k1fu2KRz7dKuZUp/27qc8lWSRSnG1tU6vb3i8b6VFbf8klPpxKQejdAkQq1Kc6+s/65+lTqLqTiugVTSsXxBo1ObLYAbf2Fcv/oj+pW/GNvivK6z1WYgDoa3PMgd26LPZPUpZY8o+iAEG6lFO3HHPtel672jCPzLjMdOat2fzJYu0VCddx+64pqHh9qFwt0GTOBXB9yAw539IM1aUZ0VK1YMGzZs3bp1VapUufLKK4tGgR5+wv4fba1YkyRUZh8AgIGGnjffliBXdoeDGqEBEQZ6eB4zD0v6FjtCU5vnzdv0yer13CDFGkKJv7f2HhqflCEZvGDdd+FDajSRIYbeqRPkP+zvXfJPX4Ym0lSNeQc4NAcJISXmvu01vsK3tEKGSI7wEp3tzEwpjCN6y/hhgcfMJ9fTSW4/BYkTzwvgco1i3Sipr+t/TlQ+IbC4kCJ52BuBI8V06wav/LG+3cDVNbZv1gShXEVNQIh42yavXCUDKKkwoRwW7vLtG+uVq5ynlpDGjwhBCNi6RiMIM1c8IWnwRQuTkWiaBhxL6x9XOzeKDY8cGUZ0EBopflrU+OTG81PsHcEuXljq8dX4Fud2nkUE2DhRY6foIFFjqsx/p406YHULW6vnQPe5Ci0/0No00+lAm934+KsCfG2bBkdrOA8cOLBHjx61a9detGjRrFmzHnzwwbTtfwM4Nm/ePGDAAPvW3fVRB4608xJydFcro9baI008j5lnBwE7FCMs0lF/vRKJ95KBRg1FPRg3N/IAPDfHH3ZnPwDdnxykhvfAi7wHRvtFNY6i8KEQ4f17PWbu+WhgSYQLFhEBSaUeC973ANS/2JfSQY00yOB0+FB4sTxPx0SccPYBfa6KRxQlIBt+SRx7fLBxZYKIKlU1xUQd1FBgYbmGRoFoA/dWiRx/O7Z5AMqW93dsTZSr6KfeUJwGH7bt3FIvu1JetNDyDpdHmE9tW1PPEsMKNRZr7cM4NVzqsWl5w2NPXQRHK3UIhZMRK/Cr3+TEevNETNtQJIxd4+CFYgdfT2pxdodZ7h6MLpuqbggseq9Nk6snR7ktFlxMXxCTgCCe8GKXjneOWjPn0eNb/t2QC+myDBNaxh88csVVD75LLhkxigbARFKAibhP28NHDRx4OBcUFNx7770vvPBC2vLf0Di+//77Bg0a9O7d+3d92SG2NKSQch8oluPVB5D09RzoOruEtJWsTsxc32fm5p43w/fZWY7Ujvr4+0FwRSLxtq8fszfUTxDRiwuSMqRQouczg0KJT+/TBGTgGP+Rzh6Aez/2rcahuYAzBbQ1GQD0fCz4RJUI5cgjm84Xoj9mSQ16+iyx+JMEgESXQBbZTKaChcs7atYNWOKXzxNgZoMLRRCE9KuMlm9c5R1bPeAQx1QLmLF5rQegQmWTXw/tXrH97Vu97AomaoOjRwyR9gGTiVEsm51kYMfWhEquc9DBuY9NLIYCoF3b65cpn8syWgVTcQ8wMoGBku3r65erslhtQ4StqxoAYOYKxy9Shfm090ENKWblEFWx4dLIqBbCGDroCwBLDlnDitIW1K4oZiQ0AQnWUd7MJCCYIaC8sySU/GLUDXW7MkMCgiWsj5YBLYiwAJgnvNTlor+NWjPn0WrNB8hQWlAQBgphqMqwf15x+cD3omcoMyMyZAT0iTrCdpCB/OOPP55zzjlFl/8GcCxbtqx27doHWnvo/htS092kIqLkjYAAYoAABBACnPQXM0SO5+X5PiGKAkgTQZlolu+f73nTDMS4LYIPIgaGBoGaXx7Aa7mBqsFjuTozuj42SFGJ8Q/3SyQSAJ66JHH3B1p0jJQFR2KwMzDKEN0fSn76YIKIVL0/E0vGkY82ikyN8u6JqG5nf8kY75yLfBcdlNPYfjadejB+/cI7/qzgly8TAKrXDgjMYWqYhpIPJcG4YDeuShxb3Y80VKDCsT4YWzd4AMpV9MEgkwireQer6Jf0JLdiMVpd4tKlk7t2auOidJlkEQehItzRx9QIh1lIAhxlldtX5W83Ng5xuSoLtRSysqF69pSvsUChw9ZfG1c6aaHZCavAbAUoKoLLBFzx6i+bVT93rgy1ZqGuqfatKggTLAgAlk5vWbvVDCtMSiXTKkYD/SoBITj3g7YNr5jMUoV1MAhSMIHJ+l8FJLNQQriaCEUyYCJEhTnTpM/zR49d3usf77EOI2WlwxKxqh4CCxmMvu2OmpHitt27d8+cOfPaa68tuuq3gWPTpk3Dhg2rXr36VVddVbVq1bQNin5lsZYY538BEWMRJxH36vcE4PvjzexoDI5xZIgwEMvzc+t5Xp7vKzgpcgOyQoTpyeSFngdgUjIpFTA5aoj9iEKNN/L86+t5ZnQxTMKoO+Ta/X2Qsk3wdL/ZL/QD0PCmQSm+DAYz3r3bu+xJX0o2Gid1fSCQIcY+4V10V5RyIg/AI3KHewDqdvZZ4pz2/ufjEwDObGVwygknTbNTWOLXL70adXwwH3+GLyWtWeoBqHKyj1TgMOGhxIxNq71KVQMZIvq95gQpyNi+xQOQXU5bGcy0c6dXtqxJTmMHLizpcK4HA/n5OaVLJVlyqZJ5auHuXTkASpXKg/tJAEB+fv1SpRfLwjSMiBiNXkLMwK4tjbKPWcSSo+eO+VS5qgsUzm1bFblRI+hxnt72IyGbyC41aNUtY4LB9XGa0SiFHpgm3wRCba/T81lCxYlq7ADAElIwSZZKHJXmSARLQDBDYsrrXdrcPHLDgscqN+ovJYQlWeosE8ARm1OXTBIr/xKZkWAhIzpjR7vt2LFj+PDhl156acmSJYuuPSRxlJnXrl07dOjQ/v3724UH8frqgkgrpyMjA/E44nHE4hyLQ8QRi5OIg+JeTjffn6BoH1gZjsL8xRgCLOp59Yko1/eVchFBi5E/1Z9kbu15E4MgLKJ0XOZ5AN7O85W0EQI3NvAA/GuurjOs2EeotIxCV9HgMCQZYv4r2oqp23uQlHjzNg/AFU/7oaNchFbdCDHhWY+Z29wayDRxNARLDiXlqqhQJx5Mdb6Z7tVuUaQ8h4s7jJVfejXqRMQBrFWMdcs9AJVPjKJFXRzZvDZR8bjALnGBw707d+xIEFGZMv6uXV7ZMknH26JiotQtXcztkb83p2SJvCKLGcCeffXVm5JZuRY78vfUL1VKmx4wD207tpUooDbdta1R2QoLHU+K1UE49S2IsH1t03LV521b1SS6AxmVas3DN9n7AAAgAElEQVS1Hllo1ZM3LG1epc4cI5oyCYgYFLslo5uqzvL5F57afLqjmLKIAXB1ECYBIRB82ian52TlPTEuFcC+VY5YAgme/noXz/OOqT/ABHdEYR3m21kQf/rk5Zf0fy+SPNK8LcTCaCI3XlT/SJwpxQ7hb775ZtKkSX379s3Ozi7244cUx0FEVatWXbt2bdryA5kqVgTmlTPUDqJCRwoeBfzkSM+7CIDvT2ZYdqYIHINiIM4LFgOivufl+r4Fi2KPb3IQqNCv0b6W9HsmEgDe9wOlierZrxivLPAl47Ym3nMzrbioVqcYL2zmam5w46B/91FmTj8AiUTijF6DZBgNPL0TM+Db/s2XIaa8lACg6v3ZYc+Scj/2crpFDhTXk3J6C//bWQkApzUOXJZhqcfKr7waZ2g6o7/aaBwKMjb84gE4pnqKaLplvVexcuCKHSmihgUOoGyZAMDOnQki2rkrp1SWTlQxLxY12LU39uyvVzIzT6sV6SYjsjI0QOTvqWcXlsxaZHPGU3gETAQ3LIiQnnoAFlkcECETk87YvqFZdpW5kLJ89blWEwVhy09RIAaAY0+bo75NhqzUUAhAslTPbSVVGBKhZQ+jWbAECXDIJCAkINg+x5aMaJfoMZmZAZZScw0VtaHjRAVDggXPeL2L53kVcwZYGscGj3XHjASllsAQCi1OE8NQZTv10uG1g0dtvP/++1u2bLnnnnvsxmkb/AbjGDhw4LXXXnvCCSesWbNmxIgRt99+u7v2NwUOIpKrZlA8jniG4h3RH8WBGCju5XTy/SlGcVKmnuJk9sKK+on6RLTQ922mfLGFeSTQ0WgZH/m+JiDKkyJZMoUmWCtk3NHcA/CEit3QHlnNMsIU6oEwxGv9EkTU+1++lPj6A326T+7yugxJKnoiSRamulFCzBzsNevtW8ax8MNEvYsDdmM9TMcSEJb4QVXi83yLKQo1qp/hw4qy7MJH1CHwhlU5AFeqEoCxZYNX4Zh05wsYOsorRRbVd+Gu/ETpkgGBd+/NAVAywyfSCkOkczhtb2G9ErE8u9w6IFO2JA0Q+wob2bVZJRbANUygeYQmEeD83U1LlZ3nbMOWYpAw6GWcJjs3tihbeTbZVQSQiQ0T9hiw5acWabdolTozI5Zh3SUCRPxLbqtajaYhjW5EnteIbnwxpt153SZSUe6gfS4sBEhwjDBzSBfP8yp4hm7Y2NOIpzARj3rm8u73vSdSKQYhLaJUCuKbOx4O3VDtSJwbv8E4rrnmmvfee2/jxo21atW6+uqrf+/eLdLz+rmAuZEUcdS2HfzkWM9r4/tTGDFtuJGGXdLsWOYGuYCon0gsDAJXvLBo3C5Ha3Kjfb+L5w33/RDRwwmui0ENPIlnZ/pS8r0Xeo9NMgJB2lgyOoieFzqM7BRlgPwwUiNIjTaD4AwWK4U0v9ZXsyI1usxf9JHX4BJfhhrtNFUxugkQLTy5vs8SK5Leief5RtdI1KgTpKFGUfhQ/tdKVXwwNq9LAKhwTGpQqX2FSY9KBY7dexOlSqigUpTM8Jk5f3+CiLJiSYMsKffoPlkvk/IUrihocAiK03HmFCsRX6CW7N3XWC3JypxvqQSZB++ePc1KlprLocklg0MxGMy2zyDs2nJ+mWNm6ZBSqdVNAFJJDKFhKwIAKp48y/HOYt036aFcNepOA/Cr3+rE+lMlM0nNRCgGlkwC7NANYnwxpt05nSdqli0ZQl9P9TPVHHXKyz3rra6e55WrO8AIbIZq6EmiOeUxriUPo1dBubz0JVTk+89CDRyixnGQ77b936QevG6uJh3xOGIZiMchNOkAYl69TgB8fzpDGK5hSYeN3aUGiZwFQWCjRS8weDExmVQxYIpidPMSRDQsT5OOEDoiwzALEyfOCCX6t/EAPDjWDwsNdwgRhghDfvGaHAD9XjMRpZJliHfvzun1hO9KGL9O6gfguBaDovCNMJI2VOBG/Uv8NH7hvmWVyeZUCZQSv3ymo1qLcg19N0rYZNk09rFlQ6JCpWDbFq9c+VTGgWLUDbU8f1+iVGYUG2YsToCxj3MAZCLpAsd+1Mvg3CIwEYFF6nLs58aZYr5da5gF9hU2VYuySswxRIL37W9RosRsGBeGlT80xUAkf+7een6ZijrIgt1tnI4iHSSw9ZeWFU+aSUZSS43s0HEca75oZR94bjul2WRLMWCjSwW+ntD+7E4TRARGLFTUmaYPesn8oV0TiUTZcweo5YIA4QgcQuewCOLRz17W7d73i6MYLEi6Ssdtnf9rgePQv1tTj40LLXwoJwsoQhAvp73vz2DEkIoXyhWlPFGNvCgWaLoKIWWWRDaBTYIlkwT3rJfzfq7BDuZQkjZALHyE2myRjIEdvAdG+aGCjEI8e7kH4JYheklayPkH93kAdEFAs8HamRpGK9SLEGTO2wkADXsFiz5MAPC6Bq5h4saMudaKlTZWfqmzy6qfHqRxDauMptMQiS0bExUq6Yljd2zzmDk7OzBYQ2mQocjOngIvK+7GepmnoYMG+0nDdIbMBXg/1c/kXLOJcbwUwQvVKRRN42wm6CETeWBsEDXmC8IW9spmZswyAMEpqAFYV6ga5/k7LihVfkYaXhT7dvuqC8qfMEProIZxqG9XkqdNt13zResadadoY4QQiwHEKxa0S7ul3bBOe4er5fV6jnWUTpDg+UO7ep5X5pz+yioxUe1s48Q0dhCPff6Krne/S8QjnzkYxz+MAHM7YI88evM/Bxz6+4h44wLNOGIGNSjOIkYUh4h7Oe0B+P5so3qInEQj9/IsCJIS1MzLmWkCzyPIYCfqHCSBXvUSAN7ODXTIuTS8I0QoWaZCycNd9CgFcOd7geUdYSHZMHMpIwT55AEPQJcBvl2u/jYv0gji+36TK4MIF0L4ozxmPveiA8OH/QvxyxeJ48/Utsbq7xIAqp6SDh8WLKzts2WjV76S71oxYOzYmSCi0iWdaNFU0rE39EqI1CBRa3VYC8WsKBD1iSheuMhFB9Nz8IIQoYacC0e/AKzA6uAC9POiINTmQ2bGDAUfJMx+tbyu2cGeXReWzJ7uRo6m4QVZmYOwY/WF5Y6fnp4jG4kRJthUYM2XbWqcN1mRi8jJYuiGjRNdOu2iOu0muD4XCxPBp53tPa8MKxtaXiydKbZ1u+cdQTpINMpSMf07ujWQUh7Kftx2tKr2HR1T5Xcdh6YeW3I5lkEiBoqziHtNeqWdTXtgyWChCpFhkKkwTJKpRU4OM09TEzhCE4eQUxEEkMxXN8wZsigZMlmwcOAjYh8PddbR3HcP82UhNPtQWqmT8yad1zDEqH96He/zZaqFMv21BADPKLXxkw0HkYDkJeO8s9sGaXhh3yrg+OXzxPFnRU4ZBQTW7VosahDz5g1e+UoBcXqwuers3qOPp2RGCoLsCRNZomgEuhO94RIP5sKMhrGChYXxhgrQ4wULU+wUCw0AwEQojDePFc6ObgBhr21Ug0t/kLhAtsyMzVRvC8JojpLMzOkO6dDZaHt2XViq7PSitknRtzvWXliuxnTXKWsnSYEThw7i9d+0rXq2Qo0UEVQvUZkpMRDhu2nt67SbkKKAapSJOIUyRvYvfaxknf7mbcQvVOab7U948YqOd7xXvPPViUkXxHd0+9OMFOgrcATAcSQHQUQqRhMAMwdzh1n2ARGHiHv12wBIJueDyNQWjjpsEOQCL2eK8rYwhyDFNUJmyWRBJASubeQBeG2Br10nUlsuCjL+cZEH4B8jdYbbU5d6zPy3d4LQcay4CSwWBdRU9WMe9wC0u0PDx7R/e+dfb2SRQsgQBT9ohJXVBrHkMKSvdIXhZFhIrrXCzCzxy2c5Nc70NSg4LlsFFiluV4drbN3klavop83SpKmHOs1SS3X5+3MAZMV8ZuyTXgkklbZglVoDERHrUC9EKMxoGNu/EDqLi5khSzQBIPbNK1YWDTOaxwrmFM8yIvlaw00hXZBBM+yWNhsFQEFhK3u3ZJWcRgJ7drcqWXpaClg4DhTXvbJrQ+vsqlMBrWtY7BCmBLGhDNiwtG2VOpMtUli6IaIlWrNYNqvD6a3Ga5YR7U0Dh4i25MJlj5eo7aKGzXBJdaYITHzpio5/c9JSUhHE6B1SEN/R7TBDRY9WitmfVo/DEja52YeIc1ioMw6EvuWTiydDxHNymuQl50FNuQGAtevePuCm+XmtPA/ABN8nRWes247s1jxkgR8CfRslXp0fRA8uoH+bBBE9PE6Pc7Xbuz/wZYjnr/JuGeKn3Nj6O03sGUPd/B3v9WWI8c8m2t4eTPu31/IG34ZpKsEuVkszDrGqH4AYUOdCX0p8MyMBotMaRfrlT74H4ISzAzvOIzHCcIdjj/dZYtNqr1IV/5BQQ+udOlJWMpWMJ1nS3tADkImkugONz5Ud7DB90zWei0gdYYD2zAUgSzbVJ2rv7Ogilzhf7J3NMIUkbGQvqzPHRg0FgFBcEOfpKjYTym9i7CUhkBGfqi4DEfbtbQ2AiPbmty5Raoq2gNSP1S65yL2iXXUqckQCAgTtGZEyghhXEyb7gxEduwVSiqw8Hf+jIzh0tJJZQrC+adZBqspFAla+EhvqzMyESS9d0eG2d6F9U0xQn9Gd6CYA/nTUwFEBjsM+GvXjhRDMHG79DKzSgaTqqNOXmzutXk5TAIv9hWqcwt7UaifAFD9Pgtp53jiNHdCv7NBVAjEGLQz6NUq4ismTU4JQIixuxqDb3/Zf7O0B6PeaH9nMRBqW3FveHMyUlzz9JrL4U3YaVtUIkrW5HwDP83aWHPT9vASAWvWCn/zEieeZEjshmXBNsDUaHPioVNXXiWrH+ho10kK8UlUMPQoMdqibuwT8ffAAZErfXhE4EOHSDQAyq7HYM99EPoFIDQEGQPlzNAEp2Vw9EmjvTLM3e4b0iDLnz6IJwKCYjhgx6xlqE4Ky5cmc98zMyfv3t80sMRmEffk6jV1d1lLlpkRgARCwc2ObspWnGDiIxBgd62UtMsbG79tVrj2RmaWEsEElzKxm8FQB5sQM/Di742nnj9WDXD1DyPGWki5UyQz54+MZp/XXb0jPzEIGSISCBjKnV83HYMsCsvo6JufS3tXj8I2Uo9iOAnAc4WyySuAhonDLElbnVzi3v+DFuVNBsQZeIwAL/UUAAJLOE0mdxQl+3kWex8yjg4DUVTTzDSvU0JqaUVKI6JlpfhhGAc1Igw7CrW/6YYhX+3oArnsxGal7BkHsU2DCs4n2d/gqfmz6qx6AZr1T51JNbXvKD1JyRtnd/ZQU4ufpWl4AdBlRZ0okR3CwDAAVj/NZYutGj+0ta82NotiBlOX72MsinxmZ7BOwP5YDIF6Qq77AgQ57E7Ms2YTy54Gisy6dyDAi/ZbyZ+nDLN2SmVGyJfJnGAw0vyQCX/2PM1tTwRREOf3qClgxJIrOIGB/QdvMzElqZWbWJDfca8+OtpFoAgAoc8xk1s/5VPmFIkyj1N8soHPe9NEo0DGnbvmcDqe2GKeZAQGmni0biqHRAeDlj4tTNGqQykZRwRoKWYgl67rqU169st0tQ9XVI7Y6kYEPh/b83nYUPSluOySN46effnrjjTe2bdtWpUqVSy+99LTTTit6WEfhUIgAFG77gikOEWeKKbHDqB4xpnijnBYL/EXSqKSRM4X0NEsS1NnLATBcCx86suPqeloXfHWeL404eucF3lNTjAtWRmqoTCs7GkKGGHyL1/uFyDtrFdNRj3rMfNHdgXTkDw551pCcJlfZsFEdk5r+Z3wryxd5SvEJguD4s1OKjMJ21BMsJCV8KFaydYNXvpLPjO1bPGbOLpcaJ3aA133sZXIyMkfUsJRcEK+nroLYt8iFHAazQo3odnEAKRr/Ds6VbondMzRYlNIaJ+2Zrjc2GicU4mS2FgVTLT+LtFJENTVgBItC2S4jPkl//KD+VxD2bGufdpuVrTrJ2Uxlx4IEtq5oX+nUCY5/JOqIVK/KigUdT2k+1oodVg01GyjtE+LXx4MgyLlkuJUwTLCGq3GAiKcPurLNTUNTk1Z01ryrdAjiey45/LSUo1s955AYx6RJk1q3bt2gQYNZs2ZNnz7dBQ4cPeywlkvB1s9YMglmycrEZMM+FiRnNfYaApibzFVGQ2SbmL/RflKaaR+tkvJ2rm8DwFQj4Nlp/t2tPACPjvetrk5Sr9WvxIpc9HnJH6IiR5/yARBhxMMegM79fRlyWGSaoma9/blvewAaXOqnGSxu+2GBB6BWPX+zBEskEv1UUsy6PYPMrrSIqIoMwtoJkrZu8MqbiPLs8j5L7NzhAShTumiybDpqECBheQqzBDPH9y9WJ01mNQRAexbo1aWa0O55XAQsWEdvOnihzlvZC3jnDBgGjt3TNSiUNgJn/hSrGTEQFblyKCQ0ghjjxknJ1QqCYUTCGnXGPFGve7ZfVKrCRK2YGll059r0cIzyNSduXdG+Yq0J2nqKHvjOEZr+Tws7n9xkrP0+xTvIcC6DwvpIEz2Ga8aiDt/wDi2TqPOTQiXYkAs2q9L+Dqf9rmKih9gOiXHcd999Dz/8cFZW1o4dO5544oknnnjCXXvU8UwN9YLtX7EJ8WDSHRP0EW/qNZvj50bUgyEJ7Tw99Y7dCTMPs+W/ZErwaCihfCtS4v523iPjTOEvqdlEmifFrh16l4akSx4O0thHWFhM7a+FH3gAvG7pLlsZYuls79TGKZMn2NCvKiX0lV69Y5DrUrFkZPOaRMXKuowgsyYmAHNIO3cliKhUVgp8qD1ormHueCtqGJ5utRDNMvQl2T3XGdGOYmpvZYMmDIjsC+XOaeZiGihxhwcxlW6rV+dPQsm2tHdyGgexyE1kpBACEUJcFBcT1NsiRMNNZqE9O9qXKj9Ru1qUIZPKR6x7Zdsv7Z3YrbTDJgDV645RJIIEfsntfFLj0Y6zNoryEE7RsPiqJ7jm/W5IaIwYlmsIjhFDQAieMfiq1jcOdRwu6XRj5HM3qIM5vJKi+GOqfB4S49i1a1eJEiUAlClTZvv27UU3OLqH5Y78/Tu/VZNqsmCSzAATN63XEkCzRD2LDuqRNclMK20rj0qgp+e9n+dbdU3dIanEFo9P8Adc5AEYONLXvEMFjVDEONSmQ+/ymPmKJ4MP+ntQ9ESLpkZMiX6GFjUbXOrLEHnDvbqdFVXRD7Cls73/a+Yr1c1Uu2Kbl7B2zyCWWPNdwvM0gvy6aZC6bYh485qciscFVn+Ixq8kAGVKByyRv1dHrNuQ0H3sZaJY1GCDFfq4FTRollG6GUo3A4BdsyPIiEZY6hGkrrWGSfRB9ZjdNUlbH6XbAYSS7QBg70T1NDY/M9q7eqSH1CGG8cZhodcquhGRAtJPflKfh+FsUReMFIcLEZWvOT7VMEkxVVYt6ewyxp8WdDnQTat273leEAQILi66WZHtQURTX7v6IFv2uPtVIXBfz8PURP+g2sCHBByxWMz2DzHo7cibhY9EIuFCCYB5iyczxZniTLEWOU1nBknJpGBCfVIVHFOg8JHvX+p5zDw0V4VdO+Nc35FEwKPjfCkxsLMHYMAnPhOkUNihBdE3bvUAXPO8dtz2esz/8O8egK7/8LWBo7Z3QIeMaxCA181Xcyyd3U7PeFD7fF+GEWow6fJS5vcDQNX/C1Zvx7ofPWa2CBIEQcUqZgYjd3NO6ZQqoZ21ews8ACWEb7Z0hjqzuR0dH6N5ywCXakq75mrjoGwLbQ7smBntJ1XmoOwL5fZpeokWJuyYcoYxGAxRpj3vnqgwgASQ1V59P+2foPauT6DyK4gOgsexU8JG3Q7SGDLuedi7q0PJ7PHaklKWgXNqHUihHb92KHfCOANqaVaD7tSoO5oIq4IuJ9QfJYqwDBEDKBI7hABWP3lu14+FmrTNsAxbbVSISOaYOeTqVje8Y4mJphuIRA0dz3q4Rsof1w4JOLKzs/Pz80uXLp2fn1+2bNmiG/xxs09bkWLfrqWsrBWKsyy0oaSz8ua2SOQAmBr4muSSEzfEADAsz5fA5TkJAEMWBmoqTgUtRCTMw4eAh0b5ocQ/u3sA7vnAZwGWeLmfx8z9/q0NE8s+ev7TD0N8+pDHzJ3uDyLU4Ag+Ij5CSHTxZYglYxMwcRxEmj+zI9IQOYMDAPFxtXyWCAKt7yYSCaWDrPj19YOoJ/Zey4r5ewoT+6TH2m4xlENvFZEN11rRqLF7rrVNeOcsBROU3RIAb5/ufhURo2wruWNahBTWLaMMEDWmKfpdMN+tpFnsGQ8ABGR10CwSQMG4FDAlF3mMrkGONEHYt7tTVtlxMFuQ8eJGdAP2synAS+R24AgnOsPVuk7UZ1QpMAZsrVACZ6x+KgiCc08AIhcJRwqFdq+CiWcNufrCvu+YVWxOjtFrzQ4Bvq/nnx+4kdYOCThOOumkvLy8Jk2a5ObmFp1hAX/w7Cou3diz+wcmZmImaV9n5s1hil+Q8IhoYtJ30qyMVcsg4P3cIGRc09B7Y37ShOOpIc0aPghEEMA/hidDSU/01AP11iHJMKSwMJWqGDjoNtCXIUY/5nW4x1d6lpCw8xULRsiqUC38UR7A53YIZIgvJyUA1D4/oOgwIhCJoIS1s89KcUTk+0Glqj4zap2gOcgPywdBP4T1rQ02fWBPYSIr5quxto9zSFBGuFifIBc+zDBWPASlm9OuOURsfa5aTwV4x3QwRLkL1fHI7VMZENmt5Y6pADu3uLWgOBptKmwBEGUukrvGq9GiHaisvSS8d5wwySmc2dHeBlJ0FDxW78+M+9Txr7/GWiLMavajFHzVcWICO1Z3yj5+rPk4m91GHfuRVUHXE+qNipaYrBZGVMcUQObap4IgOKfLRxYLSJ86dT11jfLoQPU29lV/r11CxPdf+rtR4z8w7dEhAUfTpk3feuutTz75pHz58tdff/0fdCgHbxY+8nd9D5KgePQq4oCcnpzHFGud4wEYl5fUTzKGmVRc48jbC/3ejTwAr87x1RNBPTGYiAiC8GB3jRf3f+Q/eakHQJXSZqElRvMoAAD1ESZ07u+PfjwBoN0dQVHekfuxx8w5PbTLlhhntQ1kiG+newBOa+qzwzWK0hAirF/hVa6ZlGYS2S1rPADL2YcEmE89Wd8o338/yDljBGBvgVcyw2epmUYm8iB5v6ivTmasYGEqfEAL/qWbY/dsANL1oURGDQCW26epMSiyWwky9T7Nl+ufwynYYdZxrGwH3jU++tIIAnSIZ6QYFIzleEcRjlWnPaSO9mDjsbHRjzUwuz+/U4nSY1nP4aqbASVb6gVE2LG6c9nqY1KtABPqm8pEVn/WrUZihPlRUbx8Gr5krXsqCIKzO32k1oKY7EcUm9AdJsLMIVdf2Pdts42JQzfIYrJUDswnD9ps4MZhffqQ2pHmquD3VOU4Kk1Rj127lilvi1I63FdJsbZew3FJ301XSct/k0CfJh6Al2b4KoLj7rZaSnx4VBTooeSMZ6/0mPmWwUEYorAw8rk4GStRf/wzHjO3vjVQHpbZb3gAGl7uS5O3UjSOY+lsD8DJDc3ckanZbiyx9vvEcbVsKWPAeFK2rE0AKG+r9Uicdqq+Ft99O4gl9uzzsjKS4EgNjWRRZjAK442YES+Yr3m4woeSzSl/tmIJ2iFOZpVjg5h/HCvXJtw2BWBRro1SqeX2yXqoAClPaQBALLtDuHN8lKhix56RrtUY08pFZmcUjLEeELs9EULuYi1Ze3AlSo2JRG/jUoncKEJLXyKm6QZFZUTdiIyUDLc1n3ev4Y2gVCGDBCiWEsdRcsPTQRCc3fnDmAnTsLEbTsIbC4E5b1/Tss9baodCpJf/EjpwA0IcDt1Q7Q+fL+3IgQN/WHTaQb5u8ODBAHbu+kEaf63BkRhTnBFrm9MYwOi8FPhQGbQ2Kuz6pgnrl3l2so49d1CDQ0kWI/51rXfT635hoUITnWtvIEMlzkVe20kv6ETbFn2SYSGleGpTXbYWJpbNSwA4qV5KbcE133jMXPU0X4ZUNCRMgcW2jR4zZ1dwQr8kTq/dD8B337zOEnq+1VTUcJeEmdrtSnvmaNSIbBYgrQ8LHHpFrFybcNtkVy+IlY/CrsLtEywuQKPGOP11FC1XcKDnSVFjWz33MzujcLQGEScYDCbuxvYL9mtnh+uwKFl+NCPyvIJ0GZ5d67qUrTbaZNZH5TlstQ7rW1n7RffqdT9V6bBRiJeT+abqCZba+HQQBOd0+hA6LzaK73LVUKV3znm7d8vr3xRmS7vKTBap54Ls3+sviho46klu/xnUGDRokPoiNey37/oRJMFxkGShTZhJyXkSsQ71cph5RK6vVKorG2szRD2pBs8NQsmhxK0X5CiLg3WWNwuCNV4Ud7ztTf+l6zwAfV/xmYljSmTUcTqCteGtb32g9a3BtFe82UNyml3rE+vl1n6BET6E4JCJCKc2DqTE8kUJACecF4Cw5huvam1TndjaR6Z8HqC5d7ljfJbYscUDUCbbV1Q7CIJSWcnadXQIwNdfvApl+YcMPVkNg1hFoIr9OkwjzGpGMEqja79EVgwMldD9WLm24fbJhk3ouzzcPsFcLhbZ7dWVCneMswvt1SSbyaZ+GkfEhAFkdkHB6HTmgoibaGPBoElGyVHCSYolgfytnYv6AZm5bLXRUXiIWUwEZsRi0Xet+bxb9bojHIDTE6+4KMmM0pueCYLgrI4fMnRxc21rQFvLBFirZM7b117Q500lrGp7JCWDHraPv3A7aoxDdf5o4CgWStWdYZP03Zb26z5aFESkQ5cO1Pn1t7XymPnpiUEYptgpoWQ155sNRX+lbwJAnxeDKE6s0FQ5DjHmCY+Z29/p2xjzma97ABpfpa0Vm2uv+u4M1YodhCH9nEwQUfUz9WwJKDK7Cjia7ckNANu5TSNjqVJJrURIQHKds29Sy79a8ophHOmhHGFGM7FvDsCcdb5WlPJnKqoB8xrFegAAi+y24fZJ9mS7HccLq5fEsjsqvBytACwAACAASURBVA53jgUcY8Rs47IJAFSiCwpGqbd2VWSDGG2SiEigYF/XjKxRRE7ivLOla7Ps3tC1bLVRO1anxWKQUmRsDGvVs0as+7pHtXM/teHksZipGObwESFQesszvu+f1fEjt/yfk2tvqIdgQTznnd4t+7wlBM94o0/Re9XFuL9UuFfRdpRNlT+0HfxbiGjLjh8im0XEJcUkYkwxiViIWLcGDT9elJQsHNSAqnseqgKCEne09Zj5iXFBGKIwwo6o6ldoFI3X1IT1z/oKPoYNSCj3Yef7fQsEbvGO2W8kADS8PLCo4W7gwsfyRR4Rjj/PX/mZB6Bq7ajceZHyHOnwsXOrB6B02eTunTkASpXMUygBqcKmuM45t6jT9aX/omO5IMxoJvbPVm+JWImpnNVSm3K7dGiGa62I7LZyxyQrflpA0ZpoOk3gWHYnBRmxsp1gd7dnjLErQAAJ/Vkq0RX7R0UjH8aRURyCFBZ0y8gaaVSMFOAoCh+713crU3UkmdKhpjBP5AQVMQZh/dc97K1lVVAyb90RnkgkfDMphxuRePCbufUNbygjJYrgIAhjsNzfq+HvGpgH0hm3bt36+OOPP/PMM4e+q0Ns/zXAcShfoa7Wph0/KviQ0Nhh4aN74yYAhi1QwgdLSaqeoJTQtX8kJOPu9h6Af47yo8w3CyKmarESNd64TUuqvR41yXIhh4XkYofOcCuEDDHvnQSA+j2DiH1Y7JC8dFYOgFoNIpVUSqz6IgGgau0AzErpgBt77jCO7Zu8shWSLEGqwLfE7t05AEpm5TIzMUtpBQ4+u66e6eKLvBcKY81iBbOVN0HKYtQNlDI5JrtU0jpTmbZyp+IaURAIotd0xhEr2yncOTa12igDEKW72Oc87R/NDBLgjC5UMBpRcESq6kEHRA03LcUt5GO3z9/QrUzVkVqJdDRRmFJdRungtV9eXO3cT9Kq+BTtlN78bBAEZ3YYFomghJiO+3LFUQjBc965rmWfITFT9cvSEI0ahp70/52ocaBh8tlnn40YMWLjxo1/xNj87zBVDqMq8obtyyVihnTEVV/BR89mTQG8OzdpkSLllbU+el9HD8BDnxr4cFJmQ8mv9M0B0OdFPwzx9p0egF6P6nAPN88loh6FEUAsfD8HQKK7z8bG+WqSx8ynnx9Ym8XNdmGJ1V8nAFT5v6CYvBUJlti23ss+xlfMwjFeGMz5+Xo6tazMhexgh5JIz/HuUGs/z31WKaYaNRw/CunaPUyldfEL3j0Z0NtYtyvZGViQsjxWtpPcNTbdz5JmpAAo0UUjiHpfOBKOWsHM6fSBUFjQPaPESEREg9MUUxc+8jd2L1NlBKJCXiluFKt9EmH91xdXO/cTiy869jyWYqGQ4NKbnwuC4KwOH8DooDHBxpZxgENwjDBn6HXnX/eGcaNA0w1TDN3VR++7tNHhjcq0YfLSSy9dfPHFDz300J8PHJs3bx4wYIB96x7QH0c6Dm/P6uZbu20FK/igGCMmKW46sV7NmgB4Z3YyNFM0KQJi654rQ2ZAZw/AA5/4YYjHe3l2/7cM8iMaUogwxLv3egAueSgqlZ4GH2mO2NwPPQDndfE/G+2d1a6YFDiwJi962gTGmm9UFSJUPtm36LDp1wQRlT9OLWHHX8vQbxlgltiztyGAEvH5asF+2RRAnOcofDg35y710z5b/DSc1BXmlMw3lGyD/MkoZbLUdk+yXIN0KJe9p5gIKNWRd491AhK4GMigaBVldkPBSBAQ7+ZeUIERRUlE4f7uGVkjijVSYCdkIoCwe0O3MlVHRhM4pmCHZhBq1fqvL6l6zicaMpQVY/yyGkQEKwG11Kbn91W5U3teIxeJwYWo8ijPG9rn/OveMFCiscNBjchOOWzUwAFGyp+Zq2Lb999/36BBg969ex/14zhQO8LyYgo+1mxdAYpLkoIlKCYpJjj+4Zy5EuLy5jkA3pqVhASpeXeEmUHYCOgA/nmJx8x//yhwqQdgAshiAHDV034Y4v37E0TU/YH0Kj4mKYbtKKl/qZ/7kffZaA/QLr20PxkSxaIJCSFRrY5mHOuXeQCOqelv/DVR6XidI0swMxjqcc66Go324HBW1kJwNBNSZmyuAQUQ8+fJZxXEnNfgXrXBZ4ue1Idr/B2U1RZ7piDGvGeyrnxXup06z3L3eFY7QmSJoFRHzh9LMSOtwigUKfChPSkEcEZXFI6CCpqSI9QGauRL7q6ui6sgRKhh9+awkjTUIFMSLlI3TO0Mdcto76xFFqip2xzzRIkgxABKbXo+CIKzOpiSGakhG4p6WAQB4KJGzAncECYn5Y9AjT+u/T7gWLZsWe3atQ+09qgf+pHv0IWPVVtWSIoLioHiTBKIAbEPZs2VEFeenwNgyIwkBG68wIvKQxA9NTYZSqiAjocu9gDc976ZRiDlMarbFU8EYYiPzMwJ6g4OgRCkRrTacv7QBIAGl2nbJBjhATirvdXYInzRk5naNwQmVD7VZ8bGHz3lU9DLBaA2DhmCyZgaJJkFQ3XAWSXm793XpETG3H0FzdReM8RsACKmqnLg87yn1G86r+H9AJYsfgJq/vTMtrR/st6VMIrG3olEYMmidAf9fXvGa1OlVCfeM9aMRsc8STFVHN9KRjcqHGVDMx1ZFCDExKfRQkLh/h4ACvZ2dy93iexPydnGARGKavYYkdVABgPGGCGs+6pn9fM+NmlsDKQmywoWMQiBkhufD4LgzA7vmdCMKMRLkxdia5LMfqvPhX3fMGsRc0M81GbERHzfpY3/W1ADhwEcmzZtGjZsWPXq1a+66qqqVau6a4+whmBaO4q7sihQrMvWtutaegAGz0hGNovUyZfETAIPD0+GEg9fkgBwz7sB0q6yQoU4QFrv+ORBD0Cn+3WVIEk8+d8alZpfp/21qiW6+xwiGJUAcFbbQIIQi+58CUVAIo1w7fcegGNP8Vli43IdbFahelL9WoqZyXVJY0r0lrFnd5OskvPAXELMVUxg3/7m6jAyxExo2sBgfJ73JIPrNuiv1i5ZPFkFoVjbhYybAQK8V+MFSnaIfAqkT4wTAG6S4mGxAwAQ70bhSDVTgVZA1SqKzBkLB4X7emSU/LSoirFvew/LR1zfKhxoUPCh5gtkRKW9SGDdlz2r1/3IlP9Spkpkp1jsKLnxhSAIzlKo4YR4xUjFkrkLoVBDuD5aM8Pb6BdutCfq8Jyv/3m8sO1gGse6deuWLVtm35YpU6Zu3boAmHnt2rVDhw7t37+/XXt0f8Mfd0bUpfpl0wpJMalD1OMSMQkRckxCXHthUwCvTc1TYodb+EcHkkqEEo9dlgPgzrf8wgNWG+QwpFDi04c9i1xtbvfDov6U1EDSz8ZodKt9QZAidoSQEiuXeACq1vHTHSsSm3/xmLliDd/UGWRbcJAlg3nXtkYASpWZz8ykQjxSwkmxr6CFOs44TbfRpaFoDUCEk8+r93d1YEty/2mdr5EN4sZEZXSk/eMARonOsMBdMCZV4Ij8rJK6CoxSnzXGgorRsP0INQr2dM8sNUK/LS5qwxVHd6/vUabap0S8c3VKdQzWAaqcIsc6rWbDDy3vIHJk0RiX3PCvgmp/I0s0CEJwcnjvYvfjjq+0tT3uetlKG3df0uSwBVEc1CnxBw2lgwHHzz//vGTJEvu2fPnyLVvqKbaY+fbbb3/ppZfc48NR8qr8B3BUXcKfNi6XFGNSXtu4pJhkDR99WjcD8O/JuSGTAxzKpRIteeKKHAC3D9ETsrheWwUcw/6eEqt60V1aOuVCLgyJQw4LSQV9OTiifb1fTUwQ0f+d7ytw+WF+gohO9EwdUxkVDXP8srz5Z/2NFaolNShIZuadmxqWqbiQwDJkZiZVapj1nwYRaKApKLwAQJymFXKrGKakiKPAeTn/UF+xJPeRtLgvABzvSAVj2V2ueEessz3zJE1kFyCpq8BI9TbiIwS38JftFOztkVnqU4sXrocFqR0hsGttjzLVhkduV3KIQ2ox0bVfXFoj8ZHjo+WfFvQqjrmQ5+kJ2dJag15vWqJhLJS+F/Yd7LpXhBNObkM2hOC7Lm76X2SkqPb7vCoDBw689tprTzjhhDVr1owYMeL222931x45dvxxdT2KbWpmhhUbfpTGX6s7LELEJIu+bZsz8yuT80ypwYhx6JloJUKJp67KYebb3wgsdgy+TY/eyx83mBJChhj5mM6OaX1rNGNTmueFJctQ8wtI/mqyqoeI05rp0DIbLRa5XSRUlIdywSo1dPOvnlY2CQCyKy8ykWARarDz1gZxWA5SUNjKhD4hTpPJ1DG3EHNezkD1Mz9LPqyAQ4qOQo5VX+pm1gIpkR1MXd0LERMKOLTcYALJ04Fjf373EmVH/CZkEBgCu9deXKb6cMd7olyeljgA2gmK1Z/1PD7no1hMKaYpBQGFO8GS4Kz1LwZBcG6XocrciIlo4mirhsYEk8CMIde3uWGwDSSNpFMNGbDqxp1HgBr4bwGOFStWfPDBBxs3bqxVq9bVV19doUIFd+0R/oY/7RQYArls/U+WgCjeITkmIfq1awHgxQmLQikUZOgQUnc2SUnPXBORixteSZkFzqEh+nXcMx6AVjdHlouO9ZARLrDE52M9AHVa+19P0ULGKU18O+ebDKEghg2OyJBMSpt2zW75NUc9MMtXW2zohnXQMhuk0MZLaIwX8L69rTIzp1qeUVCoIzgyYpNd9qF+8bl1H1S9z5c8pJbYV+cGS9FHiRDKbrHYSABhGHlemTkjayRSI9CJsH93jxJlPz0IZJi3TMCutReXrTGcyABETHGQdMFCyRArk5ee2ODDKJDcAk1ETJgESqx7MQiC87q+Q467JEpUEyCDGtMHX9/mxsHG24qoI1LUUCH4zh7N/htRA78XOA7ejoQv/ImnwDaFIMs2rDBmSyw02KFw5OaLmgN4buyiMKRQUv/u9d2P3/OOLyWeu9Zj5lteD1LLHbMMKQxtSot6iwnPeQAuuMlnO7W1DjZF3scqyiOZFg/27XRPw4dZwszRPJKhieCQ2LQih5kr1cxTRGPrqobqOLOrzNf6hXQFDtOXvGfXBcycVWp6BBAaBxjAvn1t7E/OyJhoulxY2CEeH3/OORpBvvj8QXNzpQSDARoOwsKu8YyR6rMRQAAg7N/TLUXXJGLmrHLpXMN2dNUf4zHZtfricicMhwke147PtHAvs2RlsteJDYcJ7Qdxt7HAoflCfPXLOPEWw0dsIEYU0BUzEDPltb7tbx6UHtkl0unG37r/t6IGjjpw2ELsv+sn/RVQwzabMpemz7sd1Z4auSiUVBgq6kFKCpUSoaQX+ngAbvy3b7hGlAUX8Q6jp058XlOV8/v6YYg5QxJEVP+ypAwBY/ukxJJKLJ2Roz5Sq6HvLrdMZP3SnGNOybMCpx7BITPztlU6jiO7yjyFHS587NpyfunyM9k4TqJV0MBh4koB8P597e05ych0C/Pw2Wc9rL7liy8fMCcs8l8X7OuSmaVlDvOq8cWEYERvlbuk6JUqfdynkQvGBIzvWHlxuZrD07whKdNB27hywb/mXVaz0TCXXFjgiGnQ0ZpFbNXLqHlLVFnDoIkRL2AXTnmtX/ubX4v0Dsc8Ieft7d2aH6Eb5X8NOP4zn/qjmwWIb9eukBQPWUho+0X1b+vUEsDTo+aHodA2S0gKQaQxYf51vR7e1//Ld7HDpsxFHYmJz2vnS8t+gVPmI7JfWCJ0K/2oKh6zc2DggyVLiZVLcgBUPTOPJaRkU4+DiY2uYQpobl2py3BkHzdHocbOjeeXqTQTpL0wJl3FoA8AZdGwARHGvj3tAWSWnLAvX08ykJk1zoagATi7ziMAvvzmAUD5knnv7i4lSo9Wby2aaL+tE7ihgsT2busBoGRFY6RAKREAsGtddxfHrYqpFlY67WMyiScgq1ZEUPLL4stqNf0AsOTCwgobH4oe7bGVr9BJN0c5aSaOy6UbioBMfvWGi255TQge99JN7lGl3V2HnfmK/2Am+sHbn2yq/DVRw23qqn+9+gcW8ZAj+0Wpp7d3uRDA0yPmhlIUatJhsYOsC+blG3OY+fp/WeFDp+rLEMMf0XSjw92+wpEpL+p5W5r3CWTIMkRYCA4j1JAOdiii8f0sz96dJ9bLU2Bh8/Sl85rCQYwOum1VM/t7yx43K8pScToGRMxbAMx7d7YvUWaCdc2q1727OrhDpUTpMQDOPP0R9db3/azsManRHFGohb4bDUDkb+5e6tgROszU0TKUSWLdJep1y/IelU41PhTijUt7orhxm7ZEe2VTQSftbSJRvCclrbm2Vbc7XxFufJfDNW7pcv4RDrq/wqg5msCB34kdf4Xff4hN3UBfrVzKFNcExGCHer2z24UAHv9krmO2UCiF6quQkJdvyFG7uvZZ/827tHul58NJWSwHCTH1FQ9A8z6R/8XGfYQyhXp8O9UDcFqL5LLZWgo9qUEelHoq2aUexoObAhxbf2lW/vjZ6u321eern5xdZYabrmIcMbD2y+4tbUtV0BO4ErGZIs9EcAEaR7ZHSfRuDN63Kx4gYndLq5vqEIwN3UofN9IRPnXEN9m8Ej2nEQBs/uGSY07/xNTFAczEAqpvJjHQBsWK+Zed0nwYReX8YCv9OcInhGD/096e52WceqObY0LWn2J4R4x4/Ms3dPnbq5Rim6QoGgQpiG/qcsGRj7i/wsA5+sDxv4cattkn1ee/LJWIORpqTLKQEHd2166HRz8yCGJA5Nk+jZD6KLv2uWRYyKEJ/Sq+IzH1ZW3vNO1dBEEkPhvjATizXZI1QEB1fpjbQH1LzXoL7UKno3Fk04/NAFQ8aQ7rFBM1/hmMrb8qBCGAy1WbrkBE5azsXNcGQOljJ0Vcw6gg+kyleVKA3Zs7lq40FoT8zZ3VEosg3/36D72lGvMMkK6aoVwhcFHDlBe3iSdE2Lj0ksp1PlZrSUeF2ZzXtCAuLJ97+WkXvA84qKHLjkbzrcUESHBy+HWJRKLE6Tc64eSppoqJyxj30k1d73hFFIMaTHpONimIb+jc6n8DNfBnAcdf5McfdrMIsuTn73XJD2PC/K2HTtlw/QIA7n97vmEfkQ4y6PYGAK55OldPIlkcfEhFWEKa8ZpGkEZXJRcM1aHriR5JDjkVGrQjVqHDstkN1QHXrD+fWceJMGP1502ZucoZc9mk0hoTBq78qRZu+1XPhJBdY+qOVa2zq01xvLFRPUEHPRwZFdi9oWPpymNT3CuGXOxe39UiiDIHylYfuXN1t7LHj1RRlYDOGVFcw5oqRFDx6eu+uqTaOZ/ApqsR66S1FAahecqyGZef3vr9SApNmedZb6yqaeR+1CeRSJSqc4Mjf2rg0LM3GkIx+l8397jrZVtNw8KHohi207dzm/8Z1MAhAkdaHaGDT16P3zJV/jo//sibQpAlK77RCghiSjqVLBSO3NezLTM//MFMyz6ksl9S4EOTkauezHXct5CSDIiYykCSpr9az357o6tylYZq6gbpGPPQqBssIVl3ls1u7Nr2xyfmqksvQ/1qEcTMRo1UTRSbV7SCoxGUO2GKRQ2DIenhG0S8Y1XHstXG2uW6owRRE+WljuuUYx9Vq4sKCsxcubZNTmFruaz9QmWXaHLhbhB5SUzn+2lXnNH2vcjb6pgzqcmsWPhBn2ZXv7H769ezz+1ng8qjal0m8WT0C7cAuOSelyKWQZLAQx+/O+34j0QNddtfZ+z8NnAUrSP06quvnnHGGWry+p9++ummm26yG//mD/vr/PKj2OyA9Jd/zRQPlf9FO2KEROy+Sy8CwMwPvjfDCqhWQ7Wvg/7WCMDVTy5yvLYkJaTEmKd0FEa72xapcFUOMWOQXtjoqkUaQUJIyTIEJKSraEhIxvczmqYd+UkNZ8tQMxTzqimJflV+WcbGZa2OOXVqxEfAm3+MAjqIqGKtifZeUriz7ecOAMrXHGcJCICisyKYk8dblncDUOnUETWzH1eLft3d39KNdU4tv6LOFAAnNf4QaRaKjSsn/nbylWd2eJdMYEWEHQ6IKAlj3rvXt7h28M4vBlWo25eKwQsI4lEv3FLsncDMfR54mkgKRFzj2k4X/Y+hBg4FOIrWETrI5PUHZxx/qV/+RzR7Qyd/+EpS3PW/KFfu/b06ENGD705xCEgxODLkrqZIjR/p8Y8FUkJKSz3gdmYN0qEZja+cH0Zh6Zp6SMlfjW8G4Iw2c6xVojo/zNZSKDOf1GimKQKUwkFWf3EhQFXqTIny2RyWoQ0yxoal7dKito45TZU1j1BDgYVORVGfNY7Y9d92O67OCLXQnE2uUeJJ1V0b3hfpGgJE/GvupTUbfeTkyPPyuZcVvSJ8gGAc97Yv6i5VZUSLzX/rcdfLRDz82dt63fcvRTGMkCFdOUOQFODenUypgSNr/+FUjENpv51Wf9ttt6UtOfjk9QdKrv+fRw2kOuRUJ/f7z2OIS4qFiEnEnhk2QiImeW//KzsBeHDoZBc1nruhld1V3+dnS0lv3KUdpSWypA0bk44jVqFJ61vmKa10xiAdmtHoyrlSIhYi76NmAM7tOkfns6iCYAxVf7R2q5mWXHw/s6U97JMaTROMnxe1AnBizlTWqXBRMFgEItDiRtWzJ6ol677qwMzMvGmZnb0R1c4eYyGHDNcw9Xt49Rfdq59npkpDZL+sp/uUJloVTwHYnHkvCV4xvycR1Wr2oZpGQFcYJT691QccBWVoavDluKvO7TLU1ODRqgTU3M56CUz+e19mbnPj4M3JwZUb9OnQsI91o5JTEFSQ/PCp264c8IKgUGhmIckgiIAkSPV6VaeuR0tAtHGVf52WDhwHSqV320Emr///GTXcVhRBYPwI6iGmlj9yTTu7dsCbE+9/Y5KDIwWhpBv/NUNhypv3NFMfvOyfs1S4ujRSqHTQpPUtsxWCTH+9qX3ANr5qDksOtYYKKZnVBLds6gwys0SdtjOstbJ0+oVOlS3HCZuKHVFuvlE9VwUda9Qdl6J6EAi8MujklkdSK4/PGbEy2R3AifU+VSlnph6Z6zRhImyje4m40s6nAVT0vF0V79bExM6TSBE0WJnjs1FX5/R4B0LqVY6o4dT4gxA8bVDfdjcPEsREEkBmXFqUSYvCeO/xO6/9x7OCCl1mYcGCIF98+FFmXrJkyVF0O/wFh086cOzdu3fTpk32bWFhYdHP/Obk9W77C7Ks/2Rz7x6VjAtg4XefhUjJhZEsQt478LpuAAYMGReFkBky0u/5qVKSZAy5u4UaeJc9MsOxVrSMOuYZbXq0vXWWZB3lMXNQC3sMja6awZazqCAxAxyq89W41gDOumiaTYf7blqkZfxfy4mSgaLsg3nFgo4AajYcyyZyzIkK5ZMaqVBRa6cwEZbP66Z+y695KRHlp7T4RLEGNgKqGvn+LL9O+4+IuMz6Z9WWBdXusGtd4EgOvwZAw15vkZCqtJ/xnkAQQyBGOkeWiCf9+4ZOt78mKCTCynlvndTiGqJQuEW6iIXgt/95Z5+Bz1w/8ElBhYMe7m+vr/oJdzw4QEASwqOlg9r2F0QNHLo71j36N998s1atWk2aNJk7d+6yZctuvPHGtC3hTHv7F/zNf3qzj9z5X+aajP64yccVErEHrulBRAOGjA4lSTcalUlK0koH01v36SFtn+Td+k8znhTDR9h0pLJltDXU9JqpUoI5YivJj1r9v/bONriK6ozjz1mkwIAZprZj+qEm2A4dbGcYwGlBgtLxBQREhGDCSxCDRCmS2ioksW0SIkOrFCMqIiB4LSUCATOgEmGQOOFDJhlSOmMZbMrEMvoh7SgvKaFayZ5+OLvnbvbe3Nx7s3t39+z/N0zY+3buuXf3/O//POc55zDGJsw/JhSEcdJjBmj/dnQWWdRw3Iz3iNO543MYY2PvPiIFRVSKrBPboqENTkT/aFrAOf/RPfaghvAOnxwvIDOnsz8mzt9DjNg/XxI3h/xwjdEHYbylrjivaFdM+JOYmRUi1wp+9+VV857aaoybMN7ZFLGFNqwWiXP+i+qN0lxoTGdcZyT/9i6at4QxppuZcE7hz0aUjnB0dHTs3r37ypUrYvP6W2+9Ne4z/fmBfYW1I3Pq41ZzOkzUjFSuWCQeLd/+jgyd1q4xltVijK184X2ds11lxmSzJTUfSCGQusD7OT6xbaa1Mncsa5SPcj3aPYlOkTW2oTbuYZz+evgB2yf68azDZC53bh1/NdI3OBHxs435t91/UNxJXKacR/smQgKMfgrRmYbFkxbsjToLMgSidd8jZLbt2283MvdteyNJbGFOedMYTGWcafTJ8T0/mblEBDuZGbzYsb58VdUGI+rJdUa9Qik06tVIZ7yX8d6HH1ruhmSQjxuRwwlg5JtJOIEjNhoiECeoZtfeqseWinvKXq/vM47Lox5E19kbZXPEb2bRc0d1bgmFWPwF1+ndF2eL0mY8+b6u0/Gts2Q1pq94z1gbzOy/mAckrUfb/rlEdPvDhy1Z6UZ92w/Os4UzJsw/yIg48TPvLCSiCfMPyA8nD2ScQiiIGLVt27+YMfazwj1mzqjcjZWYmfop9zT5cOeKGU+88eXp10WJN08pYZatWLVomIMf/OMaIlpcvsW4h7jG+Mcf1I2/v8CS68lfX/8sEZVWV2nUK4yGxntfqH5Bnqlny1cuWPiESy5DHPi2EbkoHGT52L4VTn9iFZGP2k/J/ehkX6aqZLl4tOy1fRbtMPsynHSdcU47y+bJApesP6Jzqqt6QBS+oOKImWZqmhFzUQ7i1PjKg7ICd5cc5mLFH05cp+Y35xHR1GUNwoP0SSE1/jNzSSl6f8vehbGjnpMXv23oBckwpxHyPPXWUiK6a/kesUO3FBSSuzqbYyKM8WPbVnLOZ6/ZwcwREMbo81NviHfJnf6onDDy9vOlRNTe3v7KOx/J+AVjevt79T+ds4AxXSNdI/5ydZWspPAmZb8tZVys+3qdeq/nLyoV36obLkPiRRYjmQAAClxJREFU51bjvHCQJcwhV+jw7ef3P7b29mFbE2dDde0GMTtG51rl44+J55Rv3aNzU0Q40znb8lSBfGHJ8wd3li8k08IsXd+gc+KcmYle8f6ZaqJzOroluhHBvasOETdGZ4REREeRKJp2LvZnaNpdOL14n01H5HAsI2ratTTuIJTxbM4ZYzNX7TLHaI0MLqEgR7Y8TkQP/WqbEQGVtsIMl2qMnzv2J1HUjh07xMHPR9/cdPlf0W+mpOT06dO/fq6ScX1z5YZ168sY72V6r6EUvdc3/mEHY8yaz+pGq7Hh81bjinAI/G+3goitaU2cOLG/xlb+6pvRLgxnnJPOGedM6IU43l5eKMp8pGa/9ClGhhgnzunAxgIiWlC236YpRHTkxQLrm87+5T7LIAs1vrqIiGasruszdUV8BItqEOPmWjz86KuPEtHs0l3MjJj2+UvcUAcixnj9plVEVFi21SITRn+k9CF7guy93/0eYyx33hxx87P3GxljGmNMY9oQ7eZ77pGakoAMiIWV8AqHJOQjsq4SqxpEdKz5qLHtAxvC6YbqUmNN6fIt203tYJz6KIhQlm3l0XAjY2zZ+r12vTAvF8NXWHLBxN+DzxeR8YRojGPe029F75HWg0VvNmxeQUTzn9lpPspZ9NFonEI4iL2/X8M5f+R3LwuZePJBu0zM+v4tmqaZyamMGInEGaaJf9p38u4iIjGAMmnSpJ6//4XdMOTc5euyLSSz+oar+Fw1KDPCIYAByRiiudoSqxNvRvXM5q3cUBPGKSounLPXylfIp3HOV2x4U3gKMlPPOdFb1SuIaFnlLooOwkg1sfRNiP95Q0niBRmJqOg3r8ighjAUq+fm9VfzB8f+kDT2+cgsUU7O/3pMnSBijGmsk4bJyt/27aE0dOi5f/9XfiE+vBr9rxqU6k5ug8EaKCUkerhJ3B+DuN5EMoouVz39rFVrKjbXciJObO2mWk6Mc+IiUMmvvlRWGtvaiWjEsK8tkmF6B7Jqh/GqkvUv9emwEBHxlbOni6P2+XfYSl4w4TYhByQVQVgJjRFjmqaNZUTEOnrowrdG9veFxPoIn+RxB7EVZM5x2IAB8RXSpNCgO/NvH/tg0YyZAz8vhoenTTKyvkyNOP+fXvno2JuGdXz5dYKXywyO5PFPi407Fplg/QrPcUA4Ojs76+rqurq6srOzi4qKcnJyUno5FCSIiIQrOdPU2ulob2+3rRH/g1tuEnkcnZ9dsk1LtU2otR7ruu52rME/wiGw1SfB+hWe40BXJRKJ5Ofnjxs3rqWlJRKJVFVVDfwaC3G7MPIeX51XIEnj5x2kyoULF4qLi4cPHz516tTm5mavq9MHB4SjpsZYwHrKlCkNDQ1plyOjHrZ7AAgDsT+Tidev8BbNwbLOnz8/fvz4QRay3YR8E7sCwG3imusE61d4TsqOo78FO3p6ek6ePFlcXOxUzWzaAfcBwkZK61dkmJSFI+6CHd3d3fX19YWFhSNGjHCydoiAgBDQ35U8ZsyYtra2vLy81tbWVMcc3MaBUZWzZ882NjaWlJRkZWU5UqcEIAICHMTb354B3XTi9Su8xQHhqKiouHjxoryZmTOBNHYwePxgWv1QhzTwLAHMERABAYPB80breQXSJnMp526ACAgILoG+RIMtHBLkgIBUCXS79RxFhENgNSAIggA/E3TZUko4JAm6MJKgnzkQXBS49tQUDkl/WWQKnDkQOFRywYoLh8BmQEiVkweChUpr0Dg5V8X/WGfBYCIMyDxqqAaFxHHYSCYCAgBIQBiFQ4IICMgkKl1XoRYOASIgIAOopBqkdozj0qVLa9euTf75iIAAkCTKOo4zZ84cOnSou7s71RfCgACnUHgDdmWF49SpU6tXr66urk67hP5iqOpdBMAlxP6nXtfCFZQVjtLSUqeKwlpkIG1U3TtZEeHob0FDB8EgLkgDJVWDlBGOuAsaugQMCACKCEdubm5ubm4m3xEREDAgCl8MigiHh8CAgLgorBqkvHBk7MwhAhIs1G7VGUBx4cg8MCBhRv5sKC9MEA5XSJBFpvwlFWZUTfeKBcLhLshDBUqi8lwVX4GJMCEhDHaD4DgyDBZDVZvwnDsIhzcghgoCDYTDS2INSHh+stQjVOcOwuELrAYkVNdfcLG5xbCdNQiHj0AWWYCIHS9LwKVLlzZu3Lhp0yaXK5U5IBx+JEEEJGy/bP5nwA5m2mtK+RkIh39BDkggGFDKB7+mlA+BcASAlFwx8BsOrinlHyAcHvDpp5/u3Lnz8uXL2dnZhYWFY8eOTfKFGMT1G7F2IwNrSvkBCIcHNDY23nfffZMnT25qajpx4kTywiFADNUnxO2kZHJNKQ+BcHjAhQsXiouLhw8fPnXq1Obm5rTLiWtAED31lsyvKeUJEA4PuHr16rBhw4ho1KhRV65cGWRpMCCZROEdD1ICwuEBQ4YMkceMMaeKRQQkSQbT5uWOB6mWoNjpgHB4QFZW1rVr10aOHHnt2rUbb7zR2cJhQNxG4d1SkgfC4QFjxoxpa2vLy8trbW3Nyclx6V2wpbZL4AskCIcnTJs2bffu3QcOHBg9evTKlStdfS9kkQE3YJxzr+sAMgq6MIOxDLAbAjiO0IEYatpANSQQjpCSIIaK5gEGBMIRdmwGhOBB+oLEjbggxgH6EIYISKoSEIbvJFWwyjnog1iN/XGT/p4WqkQGSEYs6KqAOCCLzAo6KbFAOEAiMI8uVB82eSAcYGCwkhCwAeEAKRC2LgzsRn9AOEA6hCGLDKqRAAgHSB9kkYUWCAdwAJWyyNS2UU6BPA7gGNtNKMhhVFF/qEZi4DhAv6S9/5ifIyDoQzkChAPEZ/D7jyUegvFtA/ZtxXwFhAPEx8H9x/xsQGxANZIEwgHi4/j+Y8giUwkIB8g0vs0ig91IHggH8AxfdWGgGikB4QAe420Wmd9cT1CAcAC/4EkWWQjn+zoCVgADPsUlLxCrEVCNNIDjAD7FVxEQYAPCAXyN20MwsBvpAeEAwQBrkfkKCAcIEs5mkUF30gazY0EgsU7DTUZEYp8D1RgMcBwgwCS5pbbQCKS6OwiGY4FSDDgTN5lhms7Ozrq6uq6uruzs7KKiopycHNfqG1QgHEBBrOpg65IkMzpTWVmZn58/bty4lpaWpqamqqoqV2sbRNBVAQrSXww1yT5LTU2NOJgyZUpDQ4MbNQw6cBxAfWxKkXxM9Ny5c62trcuXL3e+TgEHwgFCRNyRlK6uro6ODnlz1KhREydOJKKenp5IJFJcXDxixIiM1jIIoKsCQkRcr/HVV1998cUX8ub169eJqLu7u76+vrCwEKoRFzgOAOycPXu2sbGxpKQkKyvL67r4FAgHAHYqKiouXrwobyJPLBYIB1AEJF9kEqScA0WIRCJz586tra298847I5GI19VRHDgOoBrffPPNunXramtrva6IysBxANU4f/78+PHjva6F4kA4gFL09PScPHmyoKDA64ooDvI4gDog+SJjQDiAIiD5IpMgOAoUAckXmQTCAQBIGQRHAQApA+EAAKTM/wHyp+UvittQjQAAAABJRU5ErkJggg==">
            <a:extLst>
              <a:ext uri="{FF2B5EF4-FFF2-40B4-BE49-F238E27FC236}">
                <a16:creationId xmlns:a16="http://schemas.microsoft.com/office/drawing/2014/main" id="{CB558BF4-C820-4167-945D-8824CB94D3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3D968A-1570-4278-8345-2F3FA5C29CF8}"/>
              </a:ext>
            </a:extLst>
          </p:cNvPr>
          <p:cNvGrpSpPr/>
          <p:nvPr/>
        </p:nvGrpSpPr>
        <p:grpSpPr>
          <a:xfrm>
            <a:off x="563904" y="1044454"/>
            <a:ext cx="4545013" cy="3186685"/>
            <a:chOff x="0" y="1604563"/>
            <a:chExt cx="4545013" cy="31866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F9B5DD-3C86-42A0-8DC5-1E89DC935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801" y="1604563"/>
              <a:ext cx="3986212" cy="3186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C02BBD0-6DB6-4FFF-88D6-A11B09D33E0B}"/>
                    </a:ext>
                  </a:extLst>
                </p:cNvPr>
                <p:cNvSpPr txBox="1"/>
                <p:nvPr/>
              </p:nvSpPr>
              <p:spPr>
                <a:xfrm>
                  <a:off x="0" y="2236558"/>
                  <a:ext cx="11524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C02BBD0-6DB6-4FFF-88D6-A11B09D33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236558"/>
                  <a:ext cx="115243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587" r="-1058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BCB4476-0947-413A-937B-A83C999F5394}"/>
                    </a:ext>
                  </a:extLst>
                </p:cNvPr>
                <p:cNvSpPr txBox="1"/>
                <p:nvPr/>
              </p:nvSpPr>
              <p:spPr>
                <a:xfrm>
                  <a:off x="1718814" y="421516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BCB4476-0947-413A-937B-A83C999F5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814" y="4215167"/>
                  <a:ext cx="42639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FEDBF2-7FFA-43E4-AE1D-4E235DF040B9}"/>
                    </a:ext>
                  </a:extLst>
                </p:cNvPr>
                <p:cNvSpPr txBox="1"/>
                <p:nvPr/>
              </p:nvSpPr>
              <p:spPr>
                <a:xfrm>
                  <a:off x="3914610" y="3621481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FEDBF2-7FFA-43E4-AE1D-4E235DF04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610" y="3621481"/>
                  <a:ext cx="43037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45BA747-7896-4BEE-80F2-F2C0175E809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69" t="3517" r="4884" b="7015"/>
          <a:stretch/>
        </p:blipFill>
        <p:spPr>
          <a:xfrm>
            <a:off x="-3013232" y="888280"/>
            <a:ext cx="2872740" cy="2880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30312-3E6A-4E29-B306-FA08A9CEE3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95030">
            <a:off x="7022595" y="1357345"/>
            <a:ext cx="4324350" cy="2560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464BA2-30C4-4A2C-988B-B151CD400DBA}"/>
                  </a:ext>
                </a:extLst>
              </p:cNvPr>
              <p:cNvSpPr txBox="1"/>
              <p:nvPr/>
            </p:nvSpPr>
            <p:spPr>
              <a:xfrm>
                <a:off x="7888787" y="3350567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464BA2-30C4-4A2C-988B-B151CD400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787" y="3350567"/>
                <a:ext cx="42639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0A88E9-41EB-4260-87B1-4DE95AD4533C}"/>
                  </a:ext>
                </a:extLst>
              </p:cNvPr>
              <p:cNvSpPr txBox="1"/>
              <p:nvPr/>
            </p:nvSpPr>
            <p:spPr>
              <a:xfrm>
                <a:off x="10355609" y="2888902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0A88E9-41EB-4260-87B1-4DE95AD45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609" y="2888902"/>
                <a:ext cx="430374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E663D1-259D-4641-83C1-924BE4D3AF72}"/>
                  </a:ext>
                </a:extLst>
              </p:cNvPr>
              <p:cNvSpPr txBox="1"/>
              <p:nvPr/>
            </p:nvSpPr>
            <p:spPr>
              <a:xfrm>
                <a:off x="7754737" y="4102450"/>
                <a:ext cx="2460354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CA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E663D1-259D-4641-83C1-924BE4D3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737" y="4102450"/>
                <a:ext cx="2460354" cy="10287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C17F95-B4B7-469E-8751-4B49CB7BAF70}"/>
                  </a:ext>
                </a:extLst>
              </p:cNvPr>
              <p:cNvSpPr txBox="1"/>
              <p:nvPr/>
            </p:nvSpPr>
            <p:spPr>
              <a:xfrm>
                <a:off x="7698740" y="5131193"/>
                <a:ext cx="2766527" cy="1112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C17F95-B4B7-469E-8751-4B49CB7BA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740" y="5131193"/>
                <a:ext cx="2766527" cy="11128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25691E-CF63-43EE-B163-F86E7D2DD526}"/>
              </a:ext>
            </a:extLst>
          </p:cNvPr>
          <p:cNvCxnSpPr>
            <a:cxnSpLocks/>
          </p:cNvCxnSpPr>
          <p:nvPr/>
        </p:nvCxnSpPr>
        <p:spPr>
          <a:xfrm>
            <a:off x="8125139" y="3439364"/>
            <a:ext cx="537849" cy="185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02D631-F18E-49AB-90B0-074F9DFA5A7F}"/>
              </a:ext>
            </a:extLst>
          </p:cNvPr>
          <p:cNvCxnSpPr>
            <a:cxnSpLocks/>
          </p:cNvCxnSpPr>
          <p:nvPr/>
        </p:nvCxnSpPr>
        <p:spPr>
          <a:xfrm flipV="1">
            <a:off x="10355609" y="2702093"/>
            <a:ext cx="405763" cy="4176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F107B8-40A2-425B-883B-F4F42627501C}"/>
              </a:ext>
            </a:extLst>
          </p:cNvPr>
          <p:cNvCxnSpPr>
            <a:cxnSpLocks/>
          </p:cNvCxnSpPr>
          <p:nvPr/>
        </p:nvCxnSpPr>
        <p:spPr>
          <a:xfrm>
            <a:off x="2441326" y="3700865"/>
            <a:ext cx="537849" cy="185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608F91-B76E-481B-8EB0-7F749FDE9EFA}"/>
              </a:ext>
            </a:extLst>
          </p:cNvPr>
          <p:cNvCxnSpPr>
            <a:cxnSpLocks/>
          </p:cNvCxnSpPr>
          <p:nvPr/>
        </p:nvCxnSpPr>
        <p:spPr>
          <a:xfrm flipV="1">
            <a:off x="4463130" y="2814941"/>
            <a:ext cx="321584" cy="4616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95ADC4-57D5-487F-9BE9-0292EC323E32}"/>
              </a:ext>
            </a:extLst>
          </p:cNvPr>
          <p:cNvCxnSpPr>
            <a:cxnSpLocks/>
          </p:cNvCxnSpPr>
          <p:nvPr/>
        </p:nvCxnSpPr>
        <p:spPr>
          <a:xfrm flipH="1" flipV="1">
            <a:off x="1098095" y="2247901"/>
            <a:ext cx="50889" cy="454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51822F-5D81-42FE-B6CE-61FC3138741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34160" y="1051200"/>
              <a:ext cx="6448680" cy="371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51822F-5D81-42FE-B6CE-61FC313874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4800" y="1041840"/>
                <a:ext cx="6467400" cy="3736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923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27"/>
    </mc:Choice>
    <mc:Fallback xmlns="">
      <p:transition spd="slow" advTm="47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Derivatives (multi-variable)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0B2AAA-5060-4E4F-9E99-6F4B422DE1A4}"/>
              </a:ext>
            </a:extLst>
          </p:cNvPr>
          <p:cNvGrpSpPr/>
          <p:nvPr/>
        </p:nvGrpSpPr>
        <p:grpSpPr>
          <a:xfrm>
            <a:off x="5676900" y="2002939"/>
            <a:ext cx="4091825" cy="2852122"/>
            <a:chOff x="7337223" y="5226871"/>
            <a:chExt cx="4091825" cy="2852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A90DE8E-6D2B-4B85-93BD-3E4866BCC956}"/>
                    </a:ext>
                  </a:extLst>
                </p:cNvPr>
                <p:cNvSpPr txBox="1"/>
                <p:nvPr/>
              </p:nvSpPr>
              <p:spPr>
                <a:xfrm>
                  <a:off x="7337223" y="5226871"/>
                  <a:ext cx="2653290" cy="2433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8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8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8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8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8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A90DE8E-6D2B-4B85-93BD-3E4866BCC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7223" y="5226871"/>
                  <a:ext cx="2653290" cy="24332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0096CA6-7230-4A58-8549-A105DD88FCA2}"/>
                    </a:ext>
                  </a:extLst>
                </p:cNvPr>
                <p:cNvSpPr txBox="1"/>
                <p:nvPr/>
              </p:nvSpPr>
              <p:spPr>
                <a:xfrm>
                  <a:off x="9990513" y="5227250"/>
                  <a:ext cx="1438535" cy="28517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6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6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6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66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sz="6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6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0096CA6-7230-4A58-8549-A105DD88F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0513" y="5227250"/>
                  <a:ext cx="1438535" cy="28517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1BF4CC-5700-4CB0-AED6-4E3418A864DC}"/>
              </a:ext>
            </a:extLst>
          </p:cNvPr>
          <p:cNvGrpSpPr/>
          <p:nvPr/>
        </p:nvGrpSpPr>
        <p:grpSpPr>
          <a:xfrm>
            <a:off x="1664284" y="2379385"/>
            <a:ext cx="2221699" cy="1015663"/>
            <a:chOff x="7337223" y="5226871"/>
            <a:chExt cx="2221699" cy="10156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B42184-A497-4712-BC5C-1804A324FFAC}"/>
                </a:ext>
              </a:extLst>
            </p:cNvPr>
            <p:cNvSpPr txBox="1"/>
            <p:nvPr/>
          </p:nvSpPr>
          <p:spPr>
            <a:xfrm>
              <a:off x="7337223" y="5226871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sz="6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276B73-83ED-4252-A2AA-E66E74E3A77D}"/>
                </a:ext>
              </a:extLst>
            </p:cNvPr>
            <p:cNvSpPr txBox="1"/>
            <p:nvPr/>
          </p:nvSpPr>
          <p:spPr>
            <a:xfrm>
              <a:off x="9374191" y="5226871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sz="4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70CCA7-3B0A-474F-BBCD-12F6AB58AD3E}"/>
                  </a:ext>
                </a:extLst>
              </p:cNvPr>
              <p:cNvSpPr txBox="1"/>
              <p:nvPr/>
            </p:nvSpPr>
            <p:spPr>
              <a:xfrm>
                <a:off x="675039" y="2250058"/>
                <a:ext cx="2620141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6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6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6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70CCA7-3B0A-474F-BBCD-12F6AB58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39" y="2250058"/>
                <a:ext cx="2620141" cy="1938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C370BF1-1382-4D96-9FF3-8A0A49FCCF73}"/>
              </a:ext>
            </a:extLst>
          </p:cNvPr>
          <p:cNvSpPr/>
          <p:nvPr/>
        </p:nvSpPr>
        <p:spPr>
          <a:xfrm>
            <a:off x="5676899" y="1915540"/>
            <a:ext cx="4091825" cy="311366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2DFC78-5D03-4AB9-95C4-C9D74F9170F3}"/>
              </a:ext>
            </a:extLst>
          </p:cNvPr>
          <p:cNvSpPr txBox="1"/>
          <p:nvPr/>
        </p:nvSpPr>
        <p:spPr>
          <a:xfrm>
            <a:off x="2172127" y="5054495"/>
            <a:ext cx="7009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Need the </a:t>
            </a:r>
            <a:r>
              <a:rPr lang="en-US" sz="4800" u="sng" dirty="0">
                <a:solidFill>
                  <a:srgbClr val="FF0000"/>
                </a:solidFill>
              </a:rPr>
              <a:t>Jacobian Matrix</a:t>
            </a:r>
          </a:p>
          <a:p>
            <a:pPr algn="ctr"/>
            <a:r>
              <a:rPr lang="en-US" sz="4800" dirty="0">
                <a:solidFill>
                  <a:srgbClr val="FF0000"/>
                </a:solidFill>
              </a:rPr>
              <a:t>(next 2 videos)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594A8E-5666-4BA8-86E1-0A5151D53EE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9360" y="1432080"/>
              <a:ext cx="10303920" cy="298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594A8E-5666-4BA8-86E1-0A5151D53E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8720" y="1422720"/>
                <a:ext cx="10322640" cy="3008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800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9"/>
    </mc:Choice>
    <mc:Fallback xmlns="">
      <p:transition spd="slow" advTm="228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3054211" y="1404768"/>
            <a:ext cx="60835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Chain Rule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</a:rPr>
              <a:t>(Multi-Variable)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7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2"/>
    </mc:Choice>
    <mc:Fallback xmlns="">
      <p:transition spd="slow" advTm="27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0F4A-4623-4122-A5CE-33A42AD5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438"/>
            <a:ext cx="7661223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Khan Academy </a:t>
            </a:r>
            <a:r>
              <a:rPr lang="en-US" sz="3200" dirty="0"/>
              <a:t>Videos</a:t>
            </a:r>
          </a:p>
          <a:p>
            <a:r>
              <a:rPr lang="en-US" sz="3200" b="1" dirty="0"/>
              <a:t>Paul’s Online Math </a:t>
            </a:r>
            <a:r>
              <a:rPr lang="en-US" sz="3200" dirty="0"/>
              <a:t>Notes</a:t>
            </a:r>
          </a:p>
          <a:p>
            <a:r>
              <a:rPr lang="en-US" sz="3200" dirty="0"/>
              <a:t>Massive Open Online Courses (“MOOCs”)</a:t>
            </a:r>
          </a:p>
          <a:p>
            <a:pPr lvl="1"/>
            <a:r>
              <a:rPr lang="en-US" sz="2800" dirty="0"/>
              <a:t>Coursera</a:t>
            </a:r>
          </a:p>
          <a:p>
            <a:pPr lvl="1"/>
            <a:r>
              <a:rPr lang="en-US" sz="2800" dirty="0" err="1"/>
              <a:t>Edx</a:t>
            </a:r>
            <a:endParaRPr lang="en-US" sz="2800" dirty="0"/>
          </a:p>
          <a:p>
            <a:pPr lvl="1"/>
            <a:r>
              <a:rPr lang="en-US" sz="2800" dirty="0"/>
              <a:t>MIT Open Courseware</a:t>
            </a:r>
          </a:p>
          <a:p>
            <a:r>
              <a:rPr lang="en-US" sz="3200" dirty="0"/>
              <a:t>Wolfram </a:t>
            </a:r>
            <a:r>
              <a:rPr lang="en-US" sz="3200" dirty="0" err="1"/>
              <a:t>MathWorld</a:t>
            </a:r>
            <a:endParaRPr lang="en-US" sz="3200" dirty="0"/>
          </a:p>
          <a:p>
            <a:r>
              <a:rPr lang="en-US" sz="3200" dirty="0"/>
              <a:t>Wikipedia (not always great…)</a:t>
            </a:r>
            <a:endParaRPr lang="en-C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838200" y="365125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Multi-Variable Calculus Review Help</a:t>
            </a:r>
          </a:p>
        </p:txBody>
      </p:sp>
    </p:spTree>
    <p:extLst>
      <p:ext uri="{BB962C8B-B14F-4D97-AF65-F5344CB8AC3E}">
        <p14:creationId xmlns:p14="http://schemas.microsoft.com/office/powerpoint/2010/main" val="17734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7"/>
    </mc:Choice>
    <mc:Fallback xmlns="">
      <p:transition spd="slow" advTm="627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Chain Rule (multi-variable)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/>
              <p:nvPr/>
            </p:nvSpPr>
            <p:spPr>
              <a:xfrm>
                <a:off x="651262" y="1960646"/>
                <a:ext cx="40229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CA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62" y="1960646"/>
                <a:ext cx="402296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245BA747-7896-4BEE-80F2-F2C0175E8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9" t="3517" r="4884" b="7015"/>
          <a:stretch/>
        </p:blipFill>
        <p:spPr>
          <a:xfrm>
            <a:off x="-3013232" y="888280"/>
            <a:ext cx="2872740" cy="28803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375965-6583-4F73-8CEF-02BB67FDF720}"/>
              </a:ext>
            </a:extLst>
          </p:cNvPr>
          <p:cNvGrpSpPr/>
          <p:nvPr/>
        </p:nvGrpSpPr>
        <p:grpSpPr>
          <a:xfrm>
            <a:off x="220888" y="2666562"/>
            <a:ext cx="3902880" cy="3699418"/>
            <a:chOff x="342415" y="1206062"/>
            <a:chExt cx="3902880" cy="3699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CE68BB-F65D-4C7E-AD62-71EC2792A598}"/>
                    </a:ext>
                  </a:extLst>
                </p:cNvPr>
                <p:cNvSpPr txBox="1"/>
                <p:nvPr/>
              </p:nvSpPr>
              <p:spPr>
                <a:xfrm>
                  <a:off x="1365122" y="44438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CE68BB-F65D-4C7E-AD62-71EC2792A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122" y="4443815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DA5543-CEF8-4164-BC80-A69CE1FE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9645" y="1206062"/>
              <a:ext cx="3295650" cy="31908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2E45A8-3A06-48CC-A3E8-09C6B385E97E}"/>
                    </a:ext>
                  </a:extLst>
                </p:cNvPr>
                <p:cNvSpPr txBox="1"/>
                <p:nvPr/>
              </p:nvSpPr>
              <p:spPr>
                <a:xfrm>
                  <a:off x="342415" y="3483046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2E45A8-3A06-48CC-A3E8-09C6B385E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15" y="3483046"/>
                  <a:ext cx="43037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0A54B4-8D51-4C72-BDA0-97A64335E019}"/>
                </a:ext>
              </a:extLst>
            </p:cNvPr>
            <p:cNvCxnSpPr>
              <a:cxnSpLocks/>
            </p:cNvCxnSpPr>
            <p:nvPr/>
          </p:nvCxnSpPr>
          <p:spPr>
            <a:xfrm>
              <a:off x="1022965" y="4433457"/>
              <a:ext cx="12828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785A7D5-3634-4AAC-BAFB-CAD33FB55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786" y="3047167"/>
              <a:ext cx="6024" cy="12334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430D9E7-367B-4947-84AF-8E05DEE3C7B6}"/>
              </a:ext>
            </a:extLst>
          </p:cNvPr>
          <p:cNvSpPr txBox="1"/>
          <p:nvPr/>
        </p:nvSpPr>
        <p:spPr>
          <a:xfrm>
            <a:off x="491378" y="1226540"/>
            <a:ext cx="4993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A. </a:t>
            </a:r>
            <a:r>
              <a:rPr lang="en-US" sz="2000" u="sng" dirty="0"/>
              <a:t>Temperature</a:t>
            </a:r>
            <a:r>
              <a:rPr lang="en-US" sz="2000" dirty="0"/>
              <a:t> as a function of (2D) </a:t>
            </a:r>
            <a:r>
              <a:rPr lang="en-US" sz="2000" u="sng" dirty="0">
                <a:solidFill>
                  <a:srgbClr val="7030A0"/>
                </a:solidFill>
              </a:rPr>
              <a:t>position</a:t>
            </a:r>
            <a:endParaRPr lang="en-CA" sz="2000" u="sn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174A8C-062E-4E97-96F3-3EF3F1E7C47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64280" y="2501640"/>
              <a:ext cx="3542400" cy="329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174A8C-062E-4E97-96F3-3EF3F1E7C4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920" y="2492280"/>
                <a:ext cx="3561120" cy="33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04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Chain Rule (multi-variable)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/>
              <p:nvPr/>
            </p:nvSpPr>
            <p:spPr>
              <a:xfrm>
                <a:off x="651262" y="1960646"/>
                <a:ext cx="40229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CA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62" y="1960646"/>
                <a:ext cx="402296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245BA747-7896-4BEE-80F2-F2C0175E8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9" t="3517" r="4884" b="7015"/>
          <a:stretch/>
        </p:blipFill>
        <p:spPr>
          <a:xfrm>
            <a:off x="-3013232" y="888280"/>
            <a:ext cx="2872740" cy="28803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375965-6583-4F73-8CEF-02BB67FDF720}"/>
              </a:ext>
            </a:extLst>
          </p:cNvPr>
          <p:cNvGrpSpPr/>
          <p:nvPr/>
        </p:nvGrpSpPr>
        <p:grpSpPr>
          <a:xfrm>
            <a:off x="220888" y="2666562"/>
            <a:ext cx="3902880" cy="3699418"/>
            <a:chOff x="342415" y="1206062"/>
            <a:chExt cx="3902880" cy="3699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CE68BB-F65D-4C7E-AD62-71EC2792A598}"/>
                    </a:ext>
                  </a:extLst>
                </p:cNvPr>
                <p:cNvSpPr txBox="1"/>
                <p:nvPr/>
              </p:nvSpPr>
              <p:spPr>
                <a:xfrm>
                  <a:off x="1365122" y="44438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CE68BB-F65D-4C7E-AD62-71EC2792A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122" y="4443815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DA5543-CEF8-4164-BC80-A69CE1FE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9645" y="1206062"/>
              <a:ext cx="3295650" cy="31908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2E45A8-3A06-48CC-A3E8-09C6B385E97E}"/>
                    </a:ext>
                  </a:extLst>
                </p:cNvPr>
                <p:cNvSpPr txBox="1"/>
                <p:nvPr/>
              </p:nvSpPr>
              <p:spPr>
                <a:xfrm>
                  <a:off x="342415" y="3483046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2E45A8-3A06-48CC-A3E8-09C6B385E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15" y="3483046"/>
                  <a:ext cx="43037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0A54B4-8D51-4C72-BDA0-97A64335E019}"/>
                </a:ext>
              </a:extLst>
            </p:cNvPr>
            <p:cNvCxnSpPr>
              <a:cxnSpLocks/>
            </p:cNvCxnSpPr>
            <p:nvPr/>
          </p:nvCxnSpPr>
          <p:spPr>
            <a:xfrm>
              <a:off x="1022965" y="4433457"/>
              <a:ext cx="12828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785A7D5-3634-4AAC-BAFB-CAD33FB55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786" y="3047167"/>
              <a:ext cx="6024" cy="12334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430D9E7-367B-4947-84AF-8E05DEE3C7B6}"/>
              </a:ext>
            </a:extLst>
          </p:cNvPr>
          <p:cNvSpPr txBox="1"/>
          <p:nvPr/>
        </p:nvSpPr>
        <p:spPr>
          <a:xfrm>
            <a:off x="491378" y="1226540"/>
            <a:ext cx="4993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A. </a:t>
            </a:r>
            <a:r>
              <a:rPr lang="en-US" sz="2000" u="sng" dirty="0"/>
              <a:t>Temperature</a:t>
            </a:r>
            <a:r>
              <a:rPr lang="en-US" sz="2000" dirty="0"/>
              <a:t> as a function of (2D) </a:t>
            </a:r>
            <a:r>
              <a:rPr lang="en-US" sz="2000" u="sng" dirty="0">
                <a:solidFill>
                  <a:srgbClr val="7030A0"/>
                </a:solidFill>
              </a:rPr>
              <a:t>position</a:t>
            </a:r>
            <a:endParaRPr lang="en-CA" sz="2000" u="sng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7AEDB1-E882-4B09-998C-CCF1175D911D}"/>
              </a:ext>
            </a:extLst>
          </p:cNvPr>
          <p:cNvSpPr txBox="1"/>
          <p:nvPr/>
        </p:nvSpPr>
        <p:spPr>
          <a:xfrm>
            <a:off x="6504932" y="1226540"/>
            <a:ext cx="3977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B. </a:t>
            </a:r>
            <a:r>
              <a:rPr lang="en-US" sz="2000" u="sng" dirty="0">
                <a:solidFill>
                  <a:srgbClr val="7030A0"/>
                </a:solidFill>
              </a:rPr>
              <a:t>Position</a:t>
            </a:r>
            <a:r>
              <a:rPr lang="en-US" sz="2000" dirty="0"/>
              <a:t> (2D) as a function of </a:t>
            </a:r>
            <a:r>
              <a:rPr lang="en-US" sz="2000" u="sng" dirty="0">
                <a:solidFill>
                  <a:srgbClr val="FF9900"/>
                </a:solidFill>
              </a:rPr>
              <a:t>time</a:t>
            </a:r>
            <a:endParaRPr lang="en-CA" sz="2000" u="sng" dirty="0">
              <a:solidFill>
                <a:srgbClr val="FF9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5BBCE-CFE8-4210-8AC7-0E1477CB0F97}"/>
                  </a:ext>
                </a:extLst>
              </p:cNvPr>
              <p:cNvSpPr txBox="1"/>
              <p:nvPr/>
            </p:nvSpPr>
            <p:spPr>
              <a:xfrm>
                <a:off x="5941133" y="1793648"/>
                <a:ext cx="60579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5BBCE-CFE8-4210-8AC7-0E1477CB0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133" y="1793648"/>
                <a:ext cx="605794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BEC3306-045A-4CAB-A3E6-A84F228A49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1647" r="27100"/>
          <a:stretch/>
        </p:blipFill>
        <p:spPr>
          <a:xfrm>
            <a:off x="6751969" y="2545421"/>
            <a:ext cx="3295650" cy="33999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4ABD75-1EA0-4402-882A-81F79AD915C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282440" y="3728160"/>
              <a:ext cx="4151880" cy="155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4ABD75-1EA0-4402-882A-81F79AD915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73080" y="3718800"/>
                <a:ext cx="4170600" cy="15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7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36"/>
    </mc:Choice>
    <mc:Fallback xmlns="">
      <p:transition spd="slow" advTm="466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Chain Rule (multi-variable)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/>
              <p:nvPr/>
            </p:nvSpPr>
            <p:spPr>
              <a:xfrm>
                <a:off x="-67371" y="1722277"/>
                <a:ext cx="5481885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32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CA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CA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½</m:t>
                    </m:r>
                  </m:oMath>
                </a14:m>
                <a:br>
                  <a:rPr lang="en-US" sz="320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  <m:r>
                            <m:rPr>
                              <m:nor/>
                            </m:rPr>
                            <a:rPr lang="en-CA" sz="3200"/>
                            <m:t> </m:t>
                          </m:r>
                        </m:e>
                      </m:d>
                    </m:oMath>
                  </m:oMathPara>
                </a14:m>
                <a:endParaRPr lang="en-CA" sz="32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371" y="1722277"/>
                <a:ext cx="5481885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245BA747-7896-4BEE-80F2-F2C0175E80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69" t="3517" r="4884" b="7015"/>
          <a:stretch/>
        </p:blipFill>
        <p:spPr>
          <a:xfrm>
            <a:off x="-3013232" y="888280"/>
            <a:ext cx="2872740" cy="28803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375965-6583-4F73-8CEF-02BB67FDF720}"/>
              </a:ext>
            </a:extLst>
          </p:cNvPr>
          <p:cNvGrpSpPr/>
          <p:nvPr/>
        </p:nvGrpSpPr>
        <p:grpSpPr>
          <a:xfrm>
            <a:off x="318485" y="2970525"/>
            <a:ext cx="4005611" cy="3699418"/>
            <a:chOff x="239684" y="1206062"/>
            <a:chExt cx="4005611" cy="3699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CE68BB-F65D-4C7E-AD62-71EC2792A598}"/>
                    </a:ext>
                  </a:extLst>
                </p:cNvPr>
                <p:cNvSpPr txBox="1"/>
                <p:nvPr/>
              </p:nvSpPr>
              <p:spPr>
                <a:xfrm>
                  <a:off x="1365122" y="44438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CE68BB-F65D-4C7E-AD62-71EC2792A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122" y="4443815"/>
                  <a:ext cx="42639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DA5543-CEF8-4164-BC80-A69CE1FE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9645" y="1206062"/>
              <a:ext cx="3295650" cy="31908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2E45A8-3A06-48CC-A3E8-09C6B385E97E}"/>
                    </a:ext>
                  </a:extLst>
                </p:cNvPr>
                <p:cNvSpPr txBox="1"/>
                <p:nvPr/>
              </p:nvSpPr>
              <p:spPr>
                <a:xfrm>
                  <a:off x="239684" y="344376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2E45A8-3A06-48CC-A3E8-09C6B385E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84" y="3443768"/>
                  <a:ext cx="43037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0A54B4-8D51-4C72-BDA0-97A64335E019}"/>
                </a:ext>
              </a:extLst>
            </p:cNvPr>
            <p:cNvCxnSpPr>
              <a:cxnSpLocks/>
            </p:cNvCxnSpPr>
            <p:nvPr/>
          </p:nvCxnSpPr>
          <p:spPr>
            <a:xfrm>
              <a:off x="1022965" y="4433457"/>
              <a:ext cx="12828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785A7D5-3634-4AAC-BAFB-CAD33FB55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936" y="3111222"/>
              <a:ext cx="19334" cy="1180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430D9E7-367B-4947-84AF-8E05DEE3C7B6}"/>
              </a:ext>
            </a:extLst>
          </p:cNvPr>
          <p:cNvSpPr txBox="1"/>
          <p:nvPr/>
        </p:nvSpPr>
        <p:spPr>
          <a:xfrm>
            <a:off x="491378" y="1226540"/>
            <a:ext cx="3997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C. </a:t>
            </a:r>
            <a:r>
              <a:rPr lang="en-US" sz="2000" u="sng" dirty="0"/>
              <a:t>Temperature</a:t>
            </a:r>
            <a:r>
              <a:rPr lang="en-US" sz="2000" dirty="0"/>
              <a:t> as a function of </a:t>
            </a:r>
            <a:r>
              <a:rPr lang="en-US" sz="2000" u="sng" dirty="0">
                <a:solidFill>
                  <a:srgbClr val="FF9900"/>
                </a:solidFill>
              </a:rPr>
              <a:t>time</a:t>
            </a:r>
            <a:endParaRPr lang="en-CA" sz="2000" u="sn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5BBCE-CFE8-4210-8AC7-0E1477CB0F97}"/>
                  </a:ext>
                </a:extLst>
              </p:cNvPr>
              <p:cNvSpPr txBox="1"/>
              <p:nvPr/>
            </p:nvSpPr>
            <p:spPr>
              <a:xfrm>
                <a:off x="6096000" y="1917442"/>
                <a:ext cx="6122189" cy="584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CA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¼</m:t>
                              </m:r>
                            </m:e>
                          </m:d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</m:oMath>
                  </m:oMathPara>
                </a14:m>
                <a:br>
                  <a:rPr lang="en-US" sz="3200" dirty="0">
                    <a:ea typeface="Cambria Math" panose="02040503050406030204" pitchFamily="18" charset="0"/>
                  </a:rPr>
                </a:br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5BBCE-CFE8-4210-8AC7-0E1477CB0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17442"/>
                <a:ext cx="6122189" cy="5848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8A5275-21E0-4711-A5B3-FCCBC497C35B}"/>
                  </a:ext>
                </a:extLst>
              </p:cNvPr>
              <p:cNvSpPr txBox="1"/>
              <p:nvPr/>
            </p:nvSpPr>
            <p:spPr>
              <a:xfrm>
                <a:off x="6195743" y="2683395"/>
                <a:ext cx="6073586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sz="3200" dirty="0">
                    <a:ea typeface="Cambria Math" panose="02040503050406030204" pitchFamily="18" charset="0"/>
                  </a:rPr>
                </a:br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8A5275-21E0-4711-A5B3-FCCBC497C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743" y="2683395"/>
                <a:ext cx="6073586" cy="10273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8D3CECB-6A2F-4222-B1F5-836FC2C0A10A}"/>
                  </a:ext>
                </a:extLst>
              </p14:cNvPr>
              <p14:cNvContentPartPr/>
              <p14:nvPr/>
            </p14:nvContentPartPr>
            <p14:xfrm rot="379496">
              <a:off x="268893" y="3364147"/>
              <a:ext cx="3967020" cy="2505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8D3CECB-6A2F-4222-B1F5-836FC2C0A1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379496">
                <a:off x="262773" y="3358028"/>
                <a:ext cx="3979261" cy="2518198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F79D82C4-8A5D-48D1-BD9F-B2DDCD740B7E}"/>
              </a:ext>
            </a:extLst>
          </p:cNvPr>
          <p:cNvSpPr/>
          <p:nvPr/>
        </p:nvSpPr>
        <p:spPr>
          <a:xfrm>
            <a:off x="193359" y="3639874"/>
            <a:ext cx="764845" cy="1235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9919E-46A0-46D7-8F9D-EF6A8F3D37D7}"/>
              </a:ext>
            </a:extLst>
          </p:cNvPr>
          <p:cNvSpPr/>
          <p:nvPr/>
        </p:nvSpPr>
        <p:spPr>
          <a:xfrm>
            <a:off x="4225612" y="3366806"/>
            <a:ext cx="276284" cy="6908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F93EF9-0D8D-4487-9ADE-5F5FC265FE63}"/>
              </a:ext>
            </a:extLst>
          </p:cNvPr>
          <p:cNvSpPr/>
          <p:nvPr/>
        </p:nvSpPr>
        <p:spPr>
          <a:xfrm rot="19515561">
            <a:off x="888971" y="4752970"/>
            <a:ext cx="145480" cy="3989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4CD8A7-C4D3-4BAA-A1ED-04E21ACE6066}"/>
              </a:ext>
            </a:extLst>
          </p:cNvPr>
          <p:cNvSpPr/>
          <p:nvPr/>
        </p:nvSpPr>
        <p:spPr>
          <a:xfrm rot="19336648">
            <a:off x="1011495" y="5056625"/>
            <a:ext cx="145480" cy="3032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334A35-B7EC-4F73-8E30-62209F472807}"/>
              </a:ext>
            </a:extLst>
          </p:cNvPr>
          <p:cNvSpPr/>
          <p:nvPr/>
        </p:nvSpPr>
        <p:spPr>
          <a:xfrm>
            <a:off x="1127728" y="5199116"/>
            <a:ext cx="145480" cy="196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14D3D0-CE05-45FF-BE77-DF8950FBCD22}"/>
              </a:ext>
            </a:extLst>
          </p:cNvPr>
          <p:cNvSpPr/>
          <p:nvPr/>
        </p:nvSpPr>
        <p:spPr>
          <a:xfrm rot="19130938">
            <a:off x="1017414" y="5109770"/>
            <a:ext cx="145480" cy="196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72BAC3-30EC-4E03-A998-51C737DF5035}"/>
              </a:ext>
            </a:extLst>
          </p:cNvPr>
          <p:cNvSpPr/>
          <p:nvPr/>
        </p:nvSpPr>
        <p:spPr>
          <a:xfrm>
            <a:off x="328298" y="4368509"/>
            <a:ext cx="764845" cy="4422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1D365-B5FB-495C-B8CC-EF9ED1F1AE2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5040" y="1227960"/>
              <a:ext cx="3907440" cy="432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1D365-B5FB-495C-B8CC-EF9ED1F1AE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680" y="1218600"/>
                <a:ext cx="3926160" cy="4340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630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91"/>
    </mc:Choice>
    <mc:Fallback xmlns="">
      <p:transition spd="slow" advTm="28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Chain Rule (multi-variable)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/>
              <p:nvPr/>
            </p:nvSpPr>
            <p:spPr>
              <a:xfrm>
                <a:off x="-67371" y="1722277"/>
                <a:ext cx="5481885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32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CA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CA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½</m:t>
                    </m:r>
                  </m:oMath>
                </a14:m>
                <a:br>
                  <a:rPr lang="en-US" sz="320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  <m:r>
                            <m:rPr>
                              <m:nor/>
                            </m:rPr>
                            <a:rPr lang="en-CA" sz="3200"/>
                            <m:t> </m:t>
                          </m:r>
                        </m:e>
                      </m:d>
                    </m:oMath>
                  </m:oMathPara>
                </a14:m>
                <a:endParaRPr lang="en-CA" sz="32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371" y="1722277"/>
                <a:ext cx="5481885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245BA747-7896-4BEE-80F2-F2C0175E80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69" t="3517" r="4884" b="7015"/>
          <a:stretch/>
        </p:blipFill>
        <p:spPr>
          <a:xfrm>
            <a:off x="-3013232" y="888280"/>
            <a:ext cx="2872740" cy="28803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375965-6583-4F73-8CEF-02BB67FDF720}"/>
              </a:ext>
            </a:extLst>
          </p:cNvPr>
          <p:cNvGrpSpPr/>
          <p:nvPr/>
        </p:nvGrpSpPr>
        <p:grpSpPr>
          <a:xfrm>
            <a:off x="318485" y="2970525"/>
            <a:ext cx="4005611" cy="3699418"/>
            <a:chOff x="239684" y="1206062"/>
            <a:chExt cx="4005611" cy="3699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CE68BB-F65D-4C7E-AD62-71EC2792A598}"/>
                    </a:ext>
                  </a:extLst>
                </p:cNvPr>
                <p:cNvSpPr txBox="1"/>
                <p:nvPr/>
              </p:nvSpPr>
              <p:spPr>
                <a:xfrm>
                  <a:off x="1365122" y="44438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CE68BB-F65D-4C7E-AD62-71EC2792A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122" y="4443815"/>
                  <a:ext cx="42639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DA5543-CEF8-4164-BC80-A69CE1FE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9645" y="1206062"/>
              <a:ext cx="3295650" cy="31908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2E45A8-3A06-48CC-A3E8-09C6B385E97E}"/>
                    </a:ext>
                  </a:extLst>
                </p:cNvPr>
                <p:cNvSpPr txBox="1"/>
                <p:nvPr/>
              </p:nvSpPr>
              <p:spPr>
                <a:xfrm>
                  <a:off x="239684" y="344376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2E45A8-3A06-48CC-A3E8-09C6B385E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84" y="3443768"/>
                  <a:ext cx="43037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0A54B4-8D51-4C72-BDA0-97A64335E019}"/>
                </a:ext>
              </a:extLst>
            </p:cNvPr>
            <p:cNvCxnSpPr>
              <a:cxnSpLocks/>
            </p:cNvCxnSpPr>
            <p:nvPr/>
          </p:nvCxnSpPr>
          <p:spPr>
            <a:xfrm>
              <a:off x="1022965" y="4433457"/>
              <a:ext cx="12828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785A7D5-3634-4AAC-BAFB-CAD33FB55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936" y="3111222"/>
              <a:ext cx="19334" cy="1180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430D9E7-367B-4947-84AF-8E05DEE3C7B6}"/>
              </a:ext>
            </a:extLst>
          </p:cNvPr>
          <p:cNvSpPr txBox="1"/>
          <p:nvPr/>
        </p:nvSpPr>
        <p:spPr>
          <a:xfrm>
            <a:off x="491378" y="1226540"/>
            <a:ext cx="3997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C. </a:t>
            </a:r>
            <a:r>
              <a:rPr lang="en-US" sz="2000" u="sng" dirty="0"/>
              <a:t>Temperature</a:t>
            </a:r>
            <a:r>
              <a:rPr lang="en-US" sz="2000" dirty="0"/>
              <a:t> as a function of </a:t>
            </a:r>
            <a:r>
              <a:rPr lang="en-US" sz="2000" u="sng" dirty="0">
                <a:solidFill>
                  <a:srgbClr val="FF9900"/>
                </a:solidFill>
              </a:rPr>
              <a:t>time</a:t>
            </a:r>
            <a:endParaRPr lang="en-CA" sz="2000" u="sn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8A5275-21E0-4711-A5B3-FCCBC497C35B}"/>
                  </a:ext>
                </a:extLst>
              </p:cNvPr>
              <p:cNvSpPr txBox="1"/>
              <p:nvPr/>
            </p:nvSpPr>
            <p:spPr>
              <a:xfrm>
                <a:off x="5571470" y="1704654"/>
                <a:ext cx="6551986" cy="4559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sz="3200" dirty="0">
                    <a:solidFill>
                      <a:srgbClr val="FFC000"/>
                    </a:solidFill>
                  </a:rPr>
                </a:br>
                <a:r>
                  <a:rPr lang="en-US" sz="3200" dirty="0">
                    <a:solidFill>
                      <a:srgbClr val="FFC000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br>
                  <a:rPr lang="en-US" sz="3200" b="0" i="1" dirty="0">
                    <a:latin typeface="Cambria Math" panose="02040503050406030204" pitchFamily="18" charset="0"/>
                  </a:rPr>
                </a:br>
                <a:r>
                  <a:rPr lang="en-US" sz="3200" b="0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CA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CA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¼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3200" dirty="0"/>
              </a:p>
              <a:p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</m:e>
                      </m:d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sz="3200" dirty="0">
                    <a:ea typeface="Cambria Math" panose="02040503050406030204" pitchFamily="18" charset="0"/>
                  </a:rPr>
                </a:br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8A5275-21E0-4711-A5B3-FCCBC497C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70" y="1704654"/>
                <a:ext cx="6551986" cy="45599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8D3CECB-6A2F-4222-B1F5-836FC2C0A10A}"/>
                  </a:ext>
                </a:extLst>
              </p14:cNvPr>
              <p14:cNvContentPartPr/>
              <p14:nvPr/>
            </p14:nvContentPartPr>
            <p14:xfrm rot="379496">
              <a:off x="268893" y="3364147"/>
              <a:ext cx="3967020" cy="2505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8D3CECB-6A2F-4222-B1F5-836FC2C0A1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379496">
                <a:off x="262773" y="3358028"/>
                <a:ext cx="3979261" cy="2518198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F79D82C4-8A5D-48D1-BD9F-B2DDCD740B7E}"/>
              </a:ext>
            </a:extLst>
          </p:cNvPr>
          <p:cNvSpPr/>
          <p:nvPr/>
        </p:nvSpPr>
        <p:spPr>
          <a:xfrm>
            <a:off x="193359" y="3639874"/>
            <a:ext cx="764845" cy="1235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9919E-46A0-46D7-8F9D-EF6A8F3D37D7}"/>
              </a:ext>
            </a:extLst>
          </p:cNvPr>
          <p:cNvSpPr/>
          <p:nvPr/>
        </p:nvSpPr>
        <p:spPr>
          <a:xfrm>
            <a:off x="4225612" y="3366806"/>
            <a:ext cx="276284" cy="6908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F93EF9-0D8D-4487-9ADE-5F5FC265FE63}"/>
              </a:ext>
            </a:extLst>
          </p:cNvPr>
          <p:cNvSpPr/>
          <p:nvPr/>
        </p:nvSpPr>
        <p:spPr>
          <a:xfrm rot="19515561">
            <a:off x="888971" y="4752970"/>
            <a:ext cx="145480" cy="3989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4CD8A7-C4D3-4BAA-A1ED-04E21ACE6066}"/>
              </a:ext>
            </a:extLst>
          </p:cNvPr>
          <p:cNvSpPr/>
          <p:nvPr/>
        </p:nvSpPr>
        <p:spPr>
          <a:xfrm rot="19336648">
            <a:off x="1011495" y="5056625"/>
            <a:ext cx="145480" cy="3032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334A35-B7EC-4F73-8E30-62209F472807}"/>
              </a:ext>
            </a:extLst>
          </p:cNvPr>
          <p:cNvSpPr/>
          <p:nvPr/>
        </p:nvSpPr>
        <p:spPr>
          <a:xfrm>
            <a:off x="1127728" y="5199116"/>
            <a:ext cx="145480" cy="196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14D3D0-CE05-45FF-BE77-DF8950FBCD22}"/>
              </a:ext>
            </a:extLst>
          </p:cNvPr>
          <p:cNvSpPr/>
          <p:nvPr/>
        </p:nvSpPr>
        <p:spPr>
          <a:xfrm rot="19130938">
            <a:off x="1017414" y="5109770"/>
            <a:ext cx="145480" cy="196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72BAC3-30EC-4E03-A998-51C737DF5035}"/>
              </a:ext>
            </a:extLst>
          </p:cNvPr>
          <p:cNvSpPr/>
          <p:nvPr/>
        </p:nvSpPr>
        <p:spPr>
          <a:xfrm>
            <a:off x="328298" y="4368509"/>
            <a:ext cx="764845" cy="4422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2DEA77-53E3-4C13-A02D-F0B0F318A0A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91320" y="2691720"/>
              <a:ext cx="7311960" cy="113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2DEA77-53E3-4C13-A02D-F0B0F318A0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81960" y="2682360"/>
                <a:ext cx="7330680" cy="1154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260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68"/>
    </mc:Choice>
    <mc:Fallback xmlns="">
      <p:transition spd="slow" advTm="4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Chain Rule (multi-variable)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8A5275-21E0-4711-A5B3-FCCBC497C35B}"/>
                  </a:ext>
                </a:extLst>
              </p:cNvPr>
              <p:cNvSpPr txBox="1"/>
              <p:nvPr/>
            </p:nvSpPr>
            <p:spPr>
              <a:xfrm>
                <a:off x="3508112" y="1776577"/>
                <a:ext cx="4741876" cy="1368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sz="4000" dirty="0">
                    <a:solidFill>
                      <a:srgbClr val="FFC000"/>
                    </a:solidFill>
                  </a:rPr>
                </a:br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8A5275-21E0-4711-A5B3-FCCBC497C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12" y="1776577"/>
                <a:ext cx="4741876" cy="1368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F79D82C4-8A5D-48D1-BD9F-B2DDCD740B7E}"/>
              </a:ext>
            </a:extLst>
          </p:cNvPr>
          <p:cNvSpPr/>
          <p:nvPr/>
        </p:nvSpPr>
        <p:spPr>
          <a:xfrm>
            <a:off x="193359" y="3639874"/>
            <a:ext cx="764845" cy="1235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9919E-46A0-46D7-8F9D-EF6A8F3D37D7}"/>
              </a:ext>
            </a:extLst>
          </p:cNvPr>
          <p:cNvSpPr/>
          <p:nvPr/>
        </p:nvSpPr>
        <p:spPr>
          <a:xfrm>
            <a:off x="3730936" y="3390190"/>
            <a:ext cx="276284" cy="6908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F93EF9-0D8D-4487-9ADE-5F5FC265FE63}"/>
              </a:ext>
            </a:extLst>
          </p:cNvPr>
          <p:cNvSpPr/>
          <p:nvPr/>
        </p:nvSpPr>
        <p:spPr>
          <a:xfrm rot="19515561">
            <a:off x="888971" y="4752970"/>
            <a:ext cx="145480" cy="3989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4CD8A7-C4D3-4BAA-A1ED-04E21ACE6066}"/>
              </a:ext>
            </a:extLst>
          </p:cNvPr>
          <p:cNvSpPr/>
          <p:nvPr/>
        </p:nvSpPr>
        <p:spPr>
          <a:xfrm rot="19336648">
            <a:off x="1011495" y="5056625"/>
            <a:ext cx="145480" cy="3032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334A35-B7EC-4F73-8E30-62209F472807}"/>
              </a:ext>
            </a:extLst>
          </p:cNvPr>
          <p:cNvSpPr/>
          <p:nvPr/>
        </p:nvSpPr>
        <p:spPr>
          <a:xfrm>
            <a:off x="1127728" y="5199116"/>
            <a:ext cx="145480" cy="196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14D3D0-CE05-45FF-BE77-DF8950FBCD22}"/>
              </a:ext>
            </a:extLst>
          </p:cNvPr>
          <p:cNvSpPr/>
          <p:nvPr/>
        </p:nvSpPr>
        <p:spPr>
          <a:xfrm rot="19130938">
            <a:off x="1017414" y="5109770"/>
            <a:ext cx="145480" cy="196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72BAC3-30EC-4E03-A998-51C737DF5035}"/>
              </a:ext>
            </a:extLst>
          </p:cNvPr>
          <p:cNvSpPr/>
          <p:nvPr/>
        </p:nvSpPr>
        <p:spPr>
          <a:xfrm>
            <a:off x="328298" y="4368509"/>
            <a:ext cx="764845" cy="4422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2FF665-474D-4D44-9181-81431D688994}"/>
                  </a:ext>
                </a:extLst>
              </p:cNvPr>
              <p:cNvSpPr txBox="1"/>
              <p:nvPr/>
            </p:nvSpPr>
            <p:spPr>
              <a:xfrm>
                <a:off x="2843312" y="3572377"/>
                <a:ext cx="6253187" cy="1659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40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4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sz="4000" dirty="0">
                    <a:solidFill>
                      <a:srgbClr val="FFC000"/>
                    </a:solidFill>
                  </a:rPr>
                </a:br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2FF665-474D-4D44-9181-81431D68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12" y="3572377"/>
                <a:ext cx="6253187" cy="1659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E9DE8ED-2128-4703-AC75-B888CA642BB4}"/>
              </a:ext>
            </a:extLst>
          </p:cNvPr>
          <p:cNvSpPr/>
          <p:nvPr/>
        </p:nvSpPr>
        <p:spPr>
          <a:xfrm>
            <a:off x="2524162" y="1510145"/>
            <a:ext cx="6709777" cy="388589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3BA689-5053-4A2B-9998-3FA38CE1FBB5}"/>
              </a:ext>
            </a:extLst>
          </p:cNvPr>
          <p:cNvSpPr txBox="1"/>
          <p:nvPr/>
        </p:nvSpPr>
        <p:spPr>
          <a:xfrm>
            <a:off x="8849152" y="4875685"/>
            <a:ext cx="3271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Einstein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summation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notation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71C3F6-2817-4E56-9BFD-580612CFF6CB}"/>
              </a:ext>
            </a:extLst>
          </p:cNvPr>
          <p:cNvCxnSpPr>
            <a:cxnSpLocks/>
          </p:cNvCxnSpPr>
          <p:nvPr/>
        </p:nvCxnSpPr>
        <p:spPr>
          <a:xfrm flipH="1" flipV="1">
            <a:off x="8610600" y="5080000"/>
            <a:ext cx="942489" cy="4509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ACD7E4-13E9-46D9-A82C-6741EC25164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33040" y="3490200"/>
              <a:ext cx="5365080" cy="286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ACD7E4-13E9-46D9-A82C-6741EC2516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3680" y="3480840"/>
                <a:ext cx="5383800" cy="2881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632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43"/>
    </mc:Choice>
    <mc:Fallback xmlns="">
      <p:transition spd="slow" advTm="420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1808742" y="2228671"/>
            <a:ext cx="857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Gradient of a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8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12DE-C320-4A73-88B8-815D1309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019054"/>
            <a:ext cx="10515600" cy="4351338"/>
          </a:xfrm>
        </p:spPr>
        <p:txBody>
          <a:bodyPr/>
          <a:lstStyle/>
          <a:p>
            <a:r>
              <a:rPr lang="en-US" dirty="0"/>
              <a:t>Gradient takes a function (i.e. scalar field) and produces a vector field</a:t>
            </a:r>
          </a:p>
          <a:p>
            <a:pPr lvl="1"/>
            <a:r>
              <a:rPr lang="en-US" dirty="0"/>
              <a:t>Vector </a:t>
            </a:r>
            <a:r>
              <a:rPr lang="en-US" u="sng" dirty="0">
                <a:solidFill>
                  <a:srgbClr val="FF0000"/>
                </a:solidFill>
              </a:rPr>
              <a:t>points</a:t>
            </a:r>
            <a:r>
              <a:rPr lang="en-US" dirty="0"/>
              <a:t> in </a:t>
            </a:r>
            <a:r>
              <a:rPr lang="en-US" u="sng" dirty="0"/>
              <a:t>direction of greatest increase</a:t>
            </a:r>
          </a:p>
          <a:p>
            <a:pPr lvl="1"/>
            <a:r>
              <a:rPr lang="en-US" dirty="0"/>
              <a:t>Vector </a:t>
            </a:r>
            <a:r>
              <a:rPr lang="en-US" u="sng" dirty="0">
                <a:solidFill>
                  <a:srgbClr val="FF0000"/>
                </a:solidFill>
              </a:rPr>
              <a:t>magnitude</a:t>
            </a:r>
            <a:r>
              <a:rPr lang="en-US" dirty="0"/>
              <a:t> is </a:t>
            </a:r>
            <a:r>
              <a:rPr lang="en-US" u="sng" dirty="0"/>
              <a:t>proportional to steepness (rate of increase)</a:t>
            </a:r>
            <a:endParaRPr lang="en-CA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Gradient of a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FA421-FFF9-4210-85A1-49080D1B2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4" t="4101" r="3669" b="6740"/>
          <a:stretch/>
        </p:blipFill>
        <p:spPr>
          <a:xfrm>
            <a:off x="817310" y="3224365"/>
            <a:ext cx="3545983" cy="351649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EEB385A-C022-48CF-A493-0FC8E02BACD3}"/>
              </a:ext>
            </a:extLst>
          </p:cNvPr>
          <p:cNvSpPr/>
          <p:nvPr/>
        </p:nvSpPr>
        <p:spPr>
          <a:xfrm>
            <a:off x="4927600" y="4356100"/>
            <a:ext cx="2176733" cy="5461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E0B9E1-5084-4A76-8D44-18F0D559AB6E}"/>
                  </a:ext>
                </a:extLst>
              </p:cNvPr>
              <p:cNvSpPr txBox="1"/>
              <p:nvPr/>
            </p:nvSpPr>
            <p:spPr>
              <a:xfrm>
                <a:off x="2422383" y="2385632"/>
                <a:ext cx="5972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E0B9E1-5084-4A76-8D44-18F0D559A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83" y="2385632"/>
                <a:ext cx="59721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FBA6C-63B9-4109-9471-DE611AF44115}"/>
                  </a:ext>
                </a:extLst>
              </p:cNvPr>
              <p:cNvSpPr txBox="1"/>
              <p:nvPr/>
            </p:nvSpPr>
            <p:spPr>
              <a:xfrm>
                <a:off x="9155466" y="2428734"/>
                <a:ext cx="9033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FBA6C-63B9-4109-9471-DE611AF4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66" y="2428734"/>
                <a:ext cx="90338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89EA6-0797-4154-B727-0E0AE073D12A}"/>
                  </a:ext>
                </a:extLst>
              </p:cNvPr>
              <p:cNvSpPr txBox="1"/>
              <p:nvPr/>
            </p:nvSpPr>
            <p:spPr>
              <a:xfrm>
                <a:off x="5624556" y="3429000"/>
                <a:ext cx="9428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7200" b="0" i="0" dirty="0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89EA6-0797-4154-B727-0E0AE073D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556" y="3429000"/>
                <a:ext cx="94288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933F6FF-91BD-4185-B924-AACFBA7D8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6927" y="3049523"/>
            <a:ext cx="3545983" cy="37053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552705-E2EE-4E25-8CE1-BD5597D9EDA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12640" y="1465920"/>
              <a:ext cx="9678240" cy="182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552705-E2EE-4E25-8CE1-BD5597D9ED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280" y="1456560"/>
                <a:ext cx="9696960" cy="18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1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4"/>
    </mc:Choice>
    <mc:Fallback xmlns="">
      <p:transition spd="slow" advTm="184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Gradient of a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30F5CF-7058-41CC-A35B-CE83BB89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9054"/>
            <a:ext cx="5658397" cy="5703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B7D557-ECC3-4C93-AC2B-FDD704D6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3" y="1622281"/>
            <a:ext cx="5505449" cy="44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8"/>
    </mc:Choice>
    <mc:Fallback xmlns="">
      <p:transition spd="slow" advTm="1172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Gradient of a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FA421-FFF9-4210-85A1-49080D1B2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4" t="4101" r="3669" b="6740"/>
          <a:stretch/>
        </p:blipFill>
        <p:spPr>
          <a:xfrm>
            <a:off x="1531097" y="1149900"/>
            <a:ext cx="2472120" cy="2451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7B43B-8712-4CB4-8E89-401BE648C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628" y="1184917"/>
            <a:ext cx="2472151" cy="254278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EEB385A-C022-48CF-A493-0FC8E02BACD3}"/>
              </a:ext>
            </a:extLst>
          </p:cNvPr>
          <p:cNvSpPr/>
          <p:nvPr/>
        </p:nvSpPr>
        <p:spPr>
          <a:xfrm>
            <a:off x="4741557" y="2197506"/>
            <a:ext cx="2176733" cy="5461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FBA6C-63B9-4109-9471-DE611AF44115}"/>
                  </a:ext>
                </a:extLst>
              </p:cNvPr>
              <p:cNvSpPr txBox="1"/>
              <p:nvPr/>
            </p:nvSpPr>
            <p:spPr>
              <a:xfrm>
                <a:off x="6334882" y="3771325"/>
                <a:ext cx="5242589" cy="2846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sz="4000" b="0" i="0" dirty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CA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½</m:t>
                        </m:r>
                      </m:e>
                    </m:d>
                  </m:oMath>
                </a14:m>
                <a:endParaRPr lang="en-US" sz="4000" b="0" i="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800" dirty="0"/>
                  <a:t>     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CA" sz="2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d>
                          </m:e>
                          <m:e>
                            <m:f>
                              <m:f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CA" sz="2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FBA6C-63B9-4109-9471-DE611AF4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82" y="3771325"/>
                <a:ext cx="5242589" cy="2846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89EA6-0797-4154-B727-0E0AE073D12A}"/>
                  </a:ext>
                </a:extLst>
              </p:cNvPr>
              <p:cNvSpPr txBox="1"/>
              <p:nvPr/>
            </p:nvSpPr>
            <p:spPr>
              <a:xfrm>
                <a:off x="5358479" y="1255980"/>
                <a:ext cx="9428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7200" b="0" i="0" dirty="0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89EA6-0797-4154-B727-0E0AE073D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79" y="1255980"/>
                <a:ext cx="942887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D81393-8EC6-4D14-9C1E-49CE50FCEC35}"/>
                  </a:ext>
                </a:extLst>
              </p:cNvPr>
              <p:cNvSpPr txBox="1"/>
              <p:nvPr/>
            </p:nvSpPr>
            <p:spPr>
              <a:xfrm>
                <a:off x="883625" y="3771325"/>
                <a:ext cx="40229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D81393-8EC6-4D14-9C1E-49CE50FC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25" y="3771325"/>
                <a:ext cx="402296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C5E991-1B9D-4580-9A69-4DADC94B6158}"/>
                  </a:ext>
                </a:extLst>
              </p:cNvPr>
              <p:cNvSpPr txBox="1"/>
              <p:nvPr/>
            </p:nvSpPr>
            <p:spPr>
              <a:xfrm>
                <a:off x="1778994" y="4414993"/>
                <a:ext cx="1505477" cy="1866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C5E991-1B9D-4580-9A69-4DADC94B6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994" y="4414993"/>
                <a:ext cx="1505477" cy="1866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F277CC-8106-402F-B3C3-0C8C40010522}"/>
                  </a:ext>
                </a:extLst>
              </p:cNvPr>
              <p:cNvSpPr txBox="1"/>
              <p:nvPr/>
            </p:nvSpPr>
            <p:spPr>
              <a:xfrm>
                <a:off x="4003217" y="902037"/>
                <a:ext cx="5972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F277CC-8106-402F-B3C3-0C8C4001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17" y="902037"/>
                <a:ext cx="597215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401F27-68E5-4525-8F39-F59DD1FF531D}"/>
                  </a:ext>
                </a:extLst>
              </p:cNvPr>
              <p:cNvSpPr txBox="1"/>
              <p:nvPr/>
            </p:nvSpPr>
            <p:spPr>
              <a:xfrm>
                <a:off x="6963000" y="900394"/>
                <a:ext cx="9033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401F27-68E5-4525-8F39-F59DD1FF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000" y="900394"/>
                <a:ext cx="903388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959CB919-7597-47A6-BFE7-829C1B844B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6337" y="1202838"/>
            <a:ext cx="2399117" cy="25069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554865-DAB1-48F3-A117-DA84837C3149}"/>
              </a:ext>
            </a:extLst>
          </p:cNvPr>
          <p:cNvSpPr txBox="1"/>
          <p:nvPr/>
        </p:nvSpPr>
        <p:spPr>
          <a:xfrm>
            <a:off x="1227587" y="6175286"/>
            <a:ext cx="349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Cartesian </a:t>
            </a:r>
            <a:r>
              <a:rPr lang="en-US" sz="3600" u="sng" dirty="0">
                <a:solidFill>
                  <a:srgbClr val="00B050"/>
                </a:solidFill>
              </a:rPr>
              <a:t>Only</a:t>
            </a:r>
            <a:r>
              <a:rPr lang="en-US" sz="3600" dirty="0">
                <a:solidFill>
                  <a:srgbClr val="00B050"/>
                </a:solidFill>
              </a:rPr>
              <a:t>!!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85C056-364D-4004-8087-F529812003A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427760" y="5170680"/>
              <a:ext cx="1105200" cy="125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85C056-364D-4004-8087-F52981200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18400" y="5161320"/>
                <a:ext cx="1123920" cy="1270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712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69"/>
    </mc:Choice>
    <mc:Fallback xmlns="">
      <p:transition spd="slow" advTm="28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1961738" y="2228671"/>
            <a:ext cx="8268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Directional Derivative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7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"/>
    </mc:Choice>
    <mc:Fallback xmlns="">
      <p:transition spd="slow" advTm="17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0F4A-4623-4122-A5CE-33A42AD5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7984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Single-Variable Calculus</a:t>
            </a:r>
          </a:p>
          <a:p>
            <a:r>
              <a:rPr lang="en-US" dirty="0"/>
              <a:t>Derivatives</a:t>
            </a:r>
          </a:p>
          <a:p>
            <a:pPr lvl="1"/>
            <a:r>
              <a:rPr lang="en-US" dirty="0"/>
              <a:t>Chain Rule</a:t>
            </a:r>
          </a:p>
          <a:p>
            <a:r>
              <a:rPr lang="en-US" dirty="0"/>
              <a:t>Integrals</a:t>
            </a:r>
          </a:p>
          <a:p>
            <a:pPr lvl="1"/>
            <a:r>
              <a:rPr lang="en-US" dirty="0"/>
              <a:t>Differentials (change of variable)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838200" y="365125"/>
            <a:ext cx="10018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C00000"/>
                </a:solidFill>
              </a:rPr>
              <a:t>Topics to Review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C2E23B-6B45-4BAD-A017-2B83761ABB5E}"/>
              </a:ext>
            </a:extLst>
          </p:cNvPr>
          <p:cNvSpPr txBox="1">
            <a:spLocks/>
          </p:cNvSpPr>
          <p:nvPr/>
        </p:nvSpPr>
        <p:spPr>
          <a:xfrm>
            <a:off x="5991068" y="1825625"/>
            <a:ext cx="5716249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Multi-Variable Calculus</a:t>
            </a:r>
          </a:p>
          <a:p>
            <a:r>
              <a:rPr lang="en-US" dirty="0"/>
              <a:t>Partial derivatives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Chain Rule</a:t>
            </a:r>
          </a:p>
          <a:p>
            <a:r>
              <a:rPr lang="en-US" dirty="0"/>
              <a:t>Gradient of a function</a:t>
            </a:r>
          </a:p>
          <a:p>
            <a:r>
              <a:rPr lang="en-US" dirty="0"/>
              <a:t>Directional Derivatives</a:t>
            </a:r>
          </a:p>
          <a:p>
            <a:r>
              <a:rPr lang="en-US" dirty="0"/>
              <a:t>Integrals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Differentials </a:t>
            </a:r>
          </a:p>
          <a:p>
            <a:r>
              <a:rPr lang="en-US" dirty="0"/>
              <a:t>Arc length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Velocity Vector Tangent to Curve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E4EC47-B0E5-4B13-91B0-9238A570361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96600" y="3101040"/>
              <a:ext cx="9106200" cy="295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E4EC47-B0E5-4B13-91B0-9238A57036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7240" y="3091680"/>
                <a:ext cx="9124920" cy="2976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270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52"/>
    </mc:Choice>
    <mc:Fallback xmlns="">
      <p:transition spd="slow" advTm="29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012DE-C320-4A73-88B8-815D13096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300" y="1019054"/>
                <a:ext cx="11006390" cy="4351338"/>
              </a:xfrm>
            </p:spPr>
            <p:txBody>
              <a:bodyPr/>
              <a:lstStyle/>
              <a:p>
                <a:r>
                  <a:rPr lang="en-US" u="sng" dirty="0"/>
                  <a:t>Partial derivatives</a:t>
                </a:r>
                <a:r>
                  <a:rPr lang="en-US" dirty="0"/>
                  <a:t> give us the rate of change in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directions </a:t>
                </a:r>
              </a:p>
              <a:p>
                <a:r>
                  <a:rPr lang="en-US" dirty="0"/>
                  <a:t>The </a:t>
                </a:r>
                <a:r>
                  <a:rPr lang="en-US" u="sng" dirty="0">
                    <a:solidFill>
                      <a:srgbClr val="FF0000"/>
                    </a:solidFill>
                  </a:rPr>
                  <a:t>directional derivative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gives us the rate of change in any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012DE-C320-4A73-88B8-815D13096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300" y="1019054"/>
                <a:ext cx="11006390" cy="4351338"/>
              </a:xfrm>
              <a:blipFill>
                <a:blip r:embed="rId3"/>
                <a:stretch>
                  <a:fillRect l="-99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Directional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CD2DBF-CE49-49B9-B4D1-CAF43CC071B5}"/>
                  </a:ext>
                </a:extLst>
              </p:cNvPr>
              <p:cNvSpPr txBox="1"/>
              <p:nvPr/>
            </p:nvSpPr>
            <p:spPr>
              <a:xfrm>
                <a:off x="722971" y="1966430"/>
                <a:ext cx="3842590" cy="997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CD2DBF-CE49-49B9-B4D1-CAF43CC07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71" y="1966430"/>
                <a:ext cx="3842590" cy="997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DBA8C33-5B59-478F-B0B2-C143C0D481C5}"/>
              </a:ext>
            </a:extLst>
          </p:cNvPr>
          <p:cNvGrpSpPr/>
          <p:nvPr/>
        </p:nvGrpSpPr>
        <p:grpSpPr>
          <a:xfrm>
            <a:off x="125756" y="2975058"/>
            <a:ext cx="4298691" cy="3613346"/>
            <a:chOff x="125756" y="2975058"/>
            <a:chExt cx="4298691" cy="36133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434124B-6F5B-42CE-852D-E36E8793E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971" y="2975058"/>
              <a:ext cx="3701476" cy="3613346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F1CC90-7B69-47E0-8F72-A24E24D50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402" y="3194723"/>
              <a:ext cx="798098" cy="1587008"/>
            </a:xfrm>
            <a:prstGeom prst="straightConnector1">
              <a:avLst/>
            </a:prstGeom>
            <a:ln w="57150">
              <a:solidFill>
                <a:srgbClr val="0086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829D0E1-FE21-4C02-A681-50429F74FF9F}"/>
                    </a:ext>
                  </a:extLst>
                </p:cNvPr>
                <p:cNvSpPr txBox="1"/>
                <p:nvPr/>
              </p:nvSpPr>
              <p:spPr>
                <a:xfrm>
                  <a:off x="2219563" y="3878012"/>
                  <a:ext cx="594009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863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863D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863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829D0E1-FE21-4C02-A681-50429F74F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9563" y="3878012"/>
                  <a:ext cx="594009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81BD1D9-D50D-4A2E-9130-538281BF1A61}"/>
                    </a:ext>
                  </a:extLst>
                </p:cNvPr>
                <p:cNvSpPr txBox="1"/>
                <p:nvPr/>
              </p:nvSpPr>
              <p:spPr>
                <a:xfrm>
                  <a:off x="125756" y="3131822"/>
                  <a:ext cx="59721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81BD1D9-D50D-4A2E-9130-538281BF1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56" y="3131822"/>
                  <a:ext cx="597215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0044AB-CBEC-4350-9C62-0A006B07DC5A}"/>
                  </a:ext>
                </a:extLst>
              </p:cNvPr>
              <p:cNvSpPr txBox="1"/>
              <p:nvPr/>
            </p:nvSpPr>
            <p:spPr>
              <a:xfrm>
                <a:off x="4791950" y="2140910"/>
                <a:ext cx="7290842" cy="990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0044AB-CBEC-4350-9C62-0A006B07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950" y="2140910"/>
                <a:ext cx="7290842" cy="9909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C42E4B-9212-4B62-BE8C-34DE83C71E22}"/>
                  </a:ext>
                </a:extLst>
              </p:cNvPr>
              <p:cNvSpPr txBox="1"/>
              <p:nvPr/>
            </p:nvSpPr>
            <p:spPr>
              <a:xfrm>
                <a:off x="5230181" y="3467027"/>
                <a:ext cx="4284186" cy="3347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4000" b="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CA" sz="400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½</m:t>
                              </m:r>
                            </m:e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4000" dirty="0"/>
                  <a:t>           </a:t>
                </a:r>
              </a:p>
              <a:p>
                <a:r>
                  <a:rPr lang="en-US" sz="4000" dirty="0"/>
                  <a:t>          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sz="4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½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4000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C42E4B-9212-4B62-BE8C-34DE83C7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181" y="3467027"/>
                <a:ext cx="4284186" cy="33476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BBD93A-1E3D-467D-B6D8-C7131594E5B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91640" y="1905840"/>
              <a:ext cx="8386200" cy="317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BBD93A-1E3D-467D-B6D8-C7131594E5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2280" y="1896480"/>
                <a:ext cx="8404920" cy="3196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653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16"/>
    </mc:Choice>
    <mc:Fallback xmlns="">
      <p:transition spd="slow" advTm="59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8" grpId="0"/>
      <p:bldP spid="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012DE-C320-4A73-88B8-815D13096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300" y="1019054"/>
                <a:ext cx="11006390" cy="58389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 dirty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 dirty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99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Assume that in a small region,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“flat” like a line…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e>
                    </m:d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012DE-C320-4A73-88B8-815D13096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300" y="1019054"/>
                <a:ext cx="11006390" cy="5838946"/>
              </a:xfrm>
              <a:blipFill>
                <a:blip r:embed="rId3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Directional Derivative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8DD41F0-22C7-41B6-B3D6-7938F974AC75}"/>
                  </a:ext>
                </a:extLst>
              </p14:cNvPr>
              <p14:cNvContentPartPr/>
              <p14:nvPr/>
            </p14:nvContentPartPr>
            <p14:xfrm>
              <a:off x="7531611" y="4919400"/>
              <a:ext cx="1431720" cy="1054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DD41F0-22C7-41B6-B3D6-7938F974AC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5491" y="4913280"/>
                <a:ext cx="1443960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E58ECA7-09BE-4DAB-A054-6069A3AC5664}"/>
                  </a:ext>
                </a:extLst>
              </p14:cNvPr>
              <p14:cNvContentPartPr/>
              <p14:nvPr/>
            </p14:nvContentPartPr>
            <p14:xfrm>
              <a:off x="7783611" y="6265800"/>
              <a:ext cx="654120" cy="19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E58ECA7-09BE-4DAB-A054-6069A3AC56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7491" y="6259680"/>
                <a:ext cx="666360" cy="209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7320FB86-D73E-4103-9FB8-1017506DB0FE}"/>
              </a:ext>
            </a:extLst>
          </p:cNvPr>
          <p:cNvSpPr/>
          <p:nvPr/>
        </p:nvSpPr>
        <p:spPr>
          <a:xfrm>
            <a:off x="8157029" y="5297714"/>
            <a:ext cx="280702" cy="362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6D27DA-8132-4949-BD79-48D7535F03BC}"/>
              </a:ext>
            </a:extLst>
          </p:cNvPr>
          <p:cNvSpPr/>
          <p:nvPr/>
        </p:nvSpPr>
        <p:spPr>
          <a:xfrm>
            <a:off x="9923215" y="4890960"/>
            <a:ext cx="933471" cy="120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205CF8B-B79B-45A6-9970-4D7FBC1520F4}"/>
                  </a:ext>
                </a:extLst>
              </p14:cNvPr>
              <p14:cNvContentPartPr/>
              <p14:nvPr/>
            </p14:nvContentPartPr>
            <p14:xfrm>
              <a:off x="10076811" y="4890960"/>
              <a:ext cx="562160" cy="1238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205CF8B-B79B-45A6-9970-4D7FBC1520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70693" y="4884840"/>
                <a:ext cx="574397" cy="1251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BFAFE0-F829-4FCD-9DE8-6508DD904D27}"/>
              </a:ext>
            </a:extLst>
          </p:cNvPr>
          <p:cNvCxnSpPr/>
          <p:nvPr/>
        </p:nvCxnSpPr>
        <p:spPr>
          <a:xfrm flipV="1">
            <a:off x="8157029" y="4890960"/>
            <a:ext cx="1768021" cy="406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D7FB16-4568-4FA0-8CEE-61609E4C4351}"/>
              </a:ext>
            </a:extLst>
          </p:cNvPr>
          <p:cNvCxnSpPr>
            <a:cxnSpLocks/>
          </p:cNvCxnSpPr>
          <p:nvPr/>
        </p:nvCxnSpPr>
        <p:spPr>
          <a:xfrm>
            <a:off x="8157029" y="5663910"/>
            <a:ext cx="1766186" cy="435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14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012DE-C320-4A73-88B8-815D13096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150" y="119168"/>
                <a:ext cx="11823700" cy="673883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99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rgbClr val="FF990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Assume that in a small region,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“flat” like a line…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 dirty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012DE-C320-4A73-88B8-815D13096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150" y="119168"/>
                <a:ext cx="11823700" cy="6738832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5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3054222" y="1314271"/>
            <a:ext cx="60835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Differentials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</a:rPr>
              <a:t>(Multi-Variable)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4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2"/>
    </mc:Choice>
    <mc:Fallback xmlns="">
      <p:transition spd="slow" advTm="284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AC4A4E9-B28B-4D7C-BF5E-A79589F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84" y="3038307"/>
            <a:ext cx="1354915" cy="23801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4D08D2D-5768-4292-9B2B-1B162DF389B8}"/>
              </a:ext>
            </a:extLst>
          </p:cNvPr>
          <p:cNvSpPr/>
          <p:nvPr/>
        </p:nvSpPr>
        <p:spPr>
          <a:xfrm>
            <a:off x="7270067" y="3131516"/>
            <a:ext cx="1458860" cy="2019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Differentials (multi-variable)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/>
              <p:nvPr/>
            </p:nvSpPr>
            <p:spPr>
              <a:xfrm>
                <a:off x="3612411" y="1651407"/>
                <a:ext cx="235721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11" y="1651407"/>
                <a:ext cx="2357212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4400A5-AA5A-4038-ACDB-568EA105DB7A}"/>
                  </a:ext>
                </a:extLst>
              </p:cNvPr>
              <p:cNvSpPr txBox="1"/>
              <p:nvPr/>
            </p:nvSpPr>
            <p:spPr>
              <a:xfrm>
                <a:off x="6479482" y="1183907"/>
                <a:ext cx="4671118" cy="2073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fName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ar-AE" sz="3200" b="0" i="1" dirty="0">
                  <a:solidFill>
                    <a:srgbClr val="FF99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200" b="0" dirty="0"/>
                  <a:t>      </a:t>
                </a:r>
                <a14:m>
                  <m:oMath xmlns:m="http://schemas.openxmlformats.org/officeDocument/2006/math">
                    <m:r>
                      <a:rPr lang="ar-AE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ar-AE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ar-AE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fName>
                      <m:e>
                        <m:r>
                          <a:rPr lang="ar-AE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ar-AE" dirty="0"/>
              </a:p>
              <a:p>
                <a:endParaRPr lang="ar-AE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4400A5-AA5A-4038-ACDB-568EA105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82" y="1183907"/>
                <a:ext cx="4671118" cy="2073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F1AC61-F562-4415-A488-031FFB6270C5}"/>
                  </a:ext>
                </a:extLst>
              </p:cNvPr>
              <p:cNvSpPr txBox="1"/>
              <p:nvPr/>
            </p:nvSpPr>
            <p:spPr>
              <a:xfrm>
                <a:off x="689006" y="1295027"/>
                <a:ext cx="2413546" cy="1218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</a:rPr>
                  <a:t>Change of Variables</a:t>
                </a:r>
                <a:r>
                  <a:rPr lang="en-US" sz="2000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800" b="1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8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fName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F1AC61-F562-4415-A488-031FFB62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06" y="1295027"/>
                <a:ext cx="2413546" cy="1218154"/>
              </a:xfrm>
              <a:prstGeom prst="rect">
                <a:avLst/>
              </a:prstGeom>
              <a:blipFill>
                <a:blip r:embed="rId6"/>
                <a:stretch>
                  <a:fillRect l="-2525" t="-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6FFA3F7-8C13-4A18-B0BA-D235219D6173}"/>
              </a:ext>
            </a:extLst>
          </p:cNvPr>
          <p:cNvSpPr/>
          <p:nvPr/>
        </p:nvSpPr>
        <p:spPr>
          <a:xfrm>
            <a:off x="689006" y="1295028"/>
            <a:ext cx="2413546" cy="129484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01F47-44BC-4F6E-A68A-FE1996A8CB59}"/>
                  </a:ext>
                </a:extLst>
              </p:cNvPr>
              <p:cNvSpPr txBox="1"/>
              <p:nvPr/>
            </p:nvSpPr>
            <p:spPr>
              <a:xfrm>
                <a:off x="1867926" y="5361565"/>
                <a:ext cx="3728812" cy="149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dirty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01F47-44BC-4F6E-A68A-FE1996A8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26" y="5361565"/>
                <a:ext cx="3728812" cy="1496435"/>
              </a:xfrm>
              <a:prstGeom prst="rect">
                <a:avLst/>
              </a:prstGeom>
              <a:blipFill>
                <a:blip r:embed="rId7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16F70F-C216-4271-BD38-2D5155F8F273}"/>
                  </a:ext>
                </a:extLst>
              </p:cNvPr>
              <p:cNvSpPr txBox="1"/>
              <p:nvPr/>
            </p:nvSpPr>
            <p:spPr>
              <a:xfrm>
                <a:off x="7876908" y="5382468"/>
                <a:ext cx="3728812" cy="1475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sub>
                        <m:sup>
                          <m:r>
                            <a:rPr lang="en-US" sz="32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rgbClr val="53247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16F70F-C216-4271-BD38-2D5155F8F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08" y="5382468"/>
                <a:ext cx="3728812" cy="14755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A06D86D6-46A8-4F7F-A9CA-B6E4071BC7F9}"/>
              </a:ext>
            </a:extLst>
          </p:cNvPr>
          <p:cNvSpPr/>
          <p:nvPr/>
        </p:nvSpPr>
        <p:spPr>
          <a:xfrm>
            <a:off x="6773349" y="5810484"/>
            <a:ext cx="944381" cy="3997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0CEE43-2AFD-441B-9A5A-9A026F1E4F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686" y="2990528"/>
            <a:ext cx="3886200" cy="244772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D7A449-8281-4EE0-AB24-9694CB474282}"/>
              </a:ext>
            </a:extLst>
          </p:cNvPr>
          <p:cNvSpPr/>
          <p:nvPr/>
        </p:nvSpPr>
        <p:spPr>
          <a:xfrm>
            <a:off x="1715835" y="3314472"/>
            <a:ext cx="280702" cy="362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3C59EE-9E67-49A5-8D29-5E2CC92341A3}"/>
                  </a:ext>
                </a:extLst>
              </p:cNvPr>
              <p:cNvSpPr txBox="1"/>
              <p:nvPr/>
            </p:nvSpPr>
            <p:spPr>
              <a:xfrm>
                <a:off x="1277044" y="2476135"/>
                <a:ext cx="357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32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3C59EE-9E67-49A5-8D29-5E2CC923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44" y="2476135"/>
                <a:ext cx="3570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768D26-94B2-4D0A-ADBA-A364122CDD2C}"/>
                  </a:ext>
                </a:extLst>
              </p:cNvPr>
              <p:cNvSpPr txBox="1"/>
              <p:nvPr/>
            </p:nvSpPr>
            <p:spPr>
              <a:xfrm>
                <a:off x="4788499" y="3922003"/>
                <a:ext cx="41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768D26-94B2-4D0A-ADBA-A364122CD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499" y="3922003"/>
                <a:ext cx="41662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9628A2-8278-4B21-B0E2-F2172FB228A9}"/>
              </a:ext>
            </a:extLst>
          </p:cNvPr>
          <p:cNvCxnSpPr>
            <a:cxnSpLocks/>
          </p:cNvCxnSpPr>
          <p:nvPr/>
        </p:nvCxnSpPr>
        <p:spPr>
          <a:xfrm flipV="1">
            <a:off x="2007430" y="3145534"/>
            <a:ext cx="5286556" cy="1815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5ADE1C-5E51-4EA5-A2DD-C5FAEFE4B55E}"/>
              </a:ext>
            </a:extLst>
          </p:cNvPr>
          <p:cNvCxnSpPr>
            <a:cxnSpLocks/>
          </p:cNvCxnSpPr>
          <p:nvPr/>
        </p:nvCxnSpPr>
        <p:spPr>
          <a:xfrm>
            <a:off x="2007430" y="3677329"/>
            <a:ext cx="5262637" cy="1473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35207A-A5EE-4A42-9F23-5D3A766F78B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628400" y="3593160"/>
              <a:ext cx="1081440" cy="1351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35207A-A5EE-4A42-9F23-5D3A766F78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19040" y="3583800"/>
                <a:ext cx="1100160" cy="1370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946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28"/>
    </mc:Choice>
    <mc:Fallback xmlns="">
      <p:transition spd="slow" advTm="264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/>
      <p:bldP spid="9" grpId="0"/>
      <p:bldP spid="10" grpId="0"/>
      <p:bldP spid="2" grpId="0" animBg="1"/>
      <p:bldP spid="15" grpId="0" animBg="1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Differentials (multi-variable)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/>
              <p:nvPr/>
            </p:nvSpPr>
            <p:spPr>
              <a:xfrm>
                <a:off x="392824" y="2725502"/>
                <a:ext cx="41791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FA35E1-69E2-45F2-92B5-AC7430C3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24" y="2725502"/>
                <a:ext cx="4179176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AC74A8C-43DB-4B80-8731-89565779E684}"/>
              </a:ext>
            </a:extLst>
          </p:cNvPr>
          <p:cNvGrpSpPr/>
          <p:nvPr/>
        </p:nvGrpSpPr>
        <p:grpSpPr>
          <a:xfrm>
            <a:off x="472066" y="1247951"/>
            <a:ext cx="3834766" cy="1294844"/>
            <a:chOff x="689005" y="1295026"/>
            <a:chExt cx="3834766" cy="1294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1F1AC61-F562-4415-A488-031FFB6270C5}"/>
                    </a:ext>
                  </a:extLst>
                </p:cNvPr>
                <p:cNvSpPr txBox="1"/>
                <p:nvPr/>
              </p:nvSpPr>
              <p:spPr>
                <a:xfrm>
                  <a:off x="689005" y="1295026"/>
                  <a:ext cx="3834766" cy="12931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u="sng" dirty="0">
                      <a:solidFill>
                        <a:srgbClr val="FF0000"/>
                      </a:solidFill>
                    </a:rPr>
                    <a:t>Differentials</a:t>
                  </a:r>
                  <a:r>
                    <a:rPr lang="en-US" sz="2000" b="1" dirty="0"/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800" b="1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800" b="1" i="1" dirty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num>
                              <m:den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fName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800" b="1" i="1" dirty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num>
                              <m:den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den>
                            </m:f>
                          </m:fName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func>
                      </m:oMath>
                    </m:oMathPara>
                  </a14:m>
                  <a:endParaRPr lang="en-CA" sz="16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1F1AC61-F562-4415-A488-031FFB627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005" y="1295026"/>
                  <a:ext cx="3834766" cy="1293175"/>
                </a:xfrm>
                <a:prstGeom prst="rect">
                  <a:avLst/>
                </a:prstGeom>
                <a:blipFill>
                  <a:blip r:embed="rId4"/>
                  <a:stretch>
                    <a:fillRect l="-1587" t="-283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6FFA3F7-8C13-4A18-B0BA-D235219D6173}"/>
                </a:ext>
              </a:extLst>
            </p:cNvPr>
            <p:cNvSpPr/>
            <p:nvPr/>
          </p:nvSpPr>
          <p:spPr>
            <a:xfrm>
              <a:off x="689006" y="1295028"/>
              <a:ext cx="3324906" cy="129484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408153-0A11-402C-965E-99EC6425D973}"/>
                  </a:ext>
                </a:extLst>
              </p:cNvPr>
              <p:cNvSpPr txBox="1"/>
              <p:nvPr/>
            </p:nvSpPr>
            <p:spPr>
              <a:xfrm>
                <a:off x="5078652" y="1465001"/>
                <a:ext cx="7144557" cy="196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fName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fName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endParaRPr lang="en-CA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408153-0A11-402C-965E-99EC6425D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52" y="1465001"/>
                <a:ext cx="7144557" cy="1963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BB1D48C-6810-4BC8-9C38-AA35145CF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82" y="3256180"/>
            <a:ext cx="4678501" cy="3649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CBA5A-CBC9-4C27-BF40-225AF9BEB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9861" y="2366227"/>
            <a:ext cx="4678501" cy="359992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4F873DD-4C0A-402C-9FDB-12377126C9FC}"/>
              </a:ext>
            </a:extLst>
          </p:cNvPr>
          <p:cNvGrpSpPr/>
          <p:nvPr/>
        </p:nvGrpSpPr>
        <p:grpSpPr>
          <a:xfrm>
            <a:off x="3235907" y="3075937"/>
            <a:ext cx="8289522" cy="3782063"/>
            <a:chOff x="3235907" y="3075937"/>
            <a:chExt cx="8289522" cy="37820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9FB527-9B08-4EA7-8FD6-478970FD5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11660" y="3075937"/>
              <a:ext cx="5013769" cy="378206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AC4A89-B928-44EB-A6AD-2C61E3DA86EB}"/>
                </a:ext>
              </a:extLst>
            </p:cNvPr>
            <p:cNvSpPr/>
            <p:nvPr/>
          </p:nvSpPr>
          <p:spPr>
            <a:xfrm>
              <a:off x="6939113" y="3373289"/>
              <a:ext cx="4251247" cy="329665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47CA76-CCB3-4DE6-816E-53C6E4CB47C4}"/>
                </a:ext>
              </a:extLst>
            </p:cNvPr>
            <p:cNvSpPr/>
            <p:nvPr/>
          </p:nvSpPr>
          <p:spPr>
            <a:xfrm>
              <a:off x="3235907" y="4804255"/>
              <a:ext cx="280702" cy="36285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2D3445-8854-46A7-8259-283589EC7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6609" y="3429001"/>
              <a:ext cx="3422503" cy="137525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49FFDC-A791-4B2F-BAC8-B1F0CD05C4AA}"/>
                </a:ext>
              </a:extLst>
            </p:cNvPr>
            <p:cNvCxnSpPr>
              <a:cxnSpLocks/>
            </p:cNvCxnSpPr>
            <p:nvPr/>
          </p:nvCxnSpPr>
          <p:spPr>
            <a:xfrm>
              <a:off x="3516609" y="5167112"/>
              <a:ext cx="3422503" cy="150283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39A85A-E1DC-4C22-B9DE-37CD38F4000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68920" y="3943440"/>
              <a:ext cx="6271560" cy="2661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39A85A-E1DC-4C22-B9DE-37CD38F400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9560" y="3934080"/>
                <a:ext cx="6290280" cy="2680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574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58"/>
    </mc:Choice>
    <mc:Fallback xmlns="">
      <p:transition spd="slow" advTm="61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Differentials (multi-variable)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8A5275-21E0-4711-A5B3-FCCBC497C35B}"/>
                  </a:ext>
                </a:extLst>
              </p:cNvPr>
              <p:cNvSpPr txBox="1"/>
              <p:nvPr/>
            </p:nvSpPr>
            <p:spPr>
              <a:xfrm>
                <a:off x="3508112" y="1776577"/>
                <a:ext cx="4685706" cy="259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000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fName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000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fName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br>
                  <a:rPr lang="en-US" sz="4000" dirty="0">
                    <a:solidFill>
                      <a:srgbClr val="FFC000"/>
                    </a:solidFill>
                  </a:rPr>
                </a:br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8A5275-21E0-4711-A5B3-FCCBC497C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12" y="1776577"/>
                <a:ext cx="4685706" cy="2599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F79D82C4-8A5D-48D1-BD9F-B2DDCD740B7E}"/>
              </a:ext>
            </a:extLst>
          </p:cNvPr>
          <p:cNvSpPr/>
          <p:nvPr/>
        </p:nvSpPr>
        <p:spPr>
          <a:xfrm>
            <a:off x="193359" y="3639874"/>
            <a:ext cx="764845" cy="12358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9919E-46A0-46D7-8F9D-EF6A8F3D37D7}"/>
              </a:ext>
            </a:extLst>
          </p:cNvPr>
          <p:cNvSpPr/>
          <p:nvPr/>
        </p:nvSpPr>
        <p:spPr>
          <a:xfrm>
            <a:off x="3730936" y="3390190"/>
            <a:ext cx="276284" cy="6908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F93EF9-0D8D-4487-9ADE-5F5FC265FE63}"/>
              </a:ext>
            </a:extLst>
          </p:cNvPr>
          <p:cNvSpPr/>
          <p:nvPr/>
        </p:nvSpPr>
        <p:spPr>
          <a:xfrm rot="19515561">
            <a:off x="888971" y="4752970"/>
            <a:ext cx="145480" cy="3989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4CD8A7-C4D3-4BAA-A1ED-04E21ACE6066}"/>
              </a:ext>
            </a:extLst>
          </p:cNvPr>
          <p:cNvSpPr/>
          <p:nvPr/>
        </p:nvSpPr>
        <p:spPr>
          <a:xfrm rot="19336648">
            <a:off x="1011495" y="5056625"/>
            <a:ext cx="145480" cy="3032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334A35-B7EC-4F73-8E30-62209F472807}"/>
              </a:ext>
            </a:extLst>
          </p:cNvPr>
          <p:cNvSpPr/>
          <p:nvPr/>
        </p:nvSpPr>
        <p:spPr>
          <a:xfrm>
            <a:off x="1127728" y="5199116"/>
            <a:ext cx="145480" cy="196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14D3D0-CE05-45FF-BE77-DF8950FBCD22}"/>
              </a:ext>
            </a:extLst>
          </p:cNvPr>
          <p:cNvSpPr/>
          <p:nvPr/>
        </p:nvSpPr>
        <p:spPr>
          <a:xfrm rot="19130938">
            <a:off x="1017414" y="5109770"/>
            <a:ext cx="145480" cy="196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72BAC3-30EC-4E03-A998-51C737DF5035}"/>
              </a:ext>
            </a:extLst>
          </p:cNvPr>
          <p:cNvSpPr/>
          <p:nvPr/>
        </p:nvSpPr>
        <p:spPr>
          <a:xfrm>
            <a:off x="328298" y="4368509"/>
            <a:ext cx="764845" cy="4422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2FF665-474D-4D44-9181-81431D688994}"/>
                  </a:ext>
                </a:extLst>
              </p:cNvPr>
              <p:cNvSpPr txBox="1"/>
              <p:nvPr/>
            </p:nvSpPr>
            <p:spPr>
              <a:xfrm>
                <a:off x="2865975" y="3582680"/>
                <a:ext cx="6215869" cy="15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40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00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4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fName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000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4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fName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br>
                  <a:rPr lang="en-US" sz="4000" dirty="0">
                    <a:solidFill>
                      <a:srgbClr val="FFC000"/>
                    </a:solidFill>
                  </a:rPr>
                </a:br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2FF665-474D-4D44-9181-81431D68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75" y="3582680"/>
                <a:ext cx="6215869" cy="158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E9DE8ED-2128-4703-AC75-B888CA642BB4}"/>
              </a:ext>
            </a:extLst>
          </p:cNvPr>
          <p:cNvSpPr/>
          <p:nvPr/>
        </p:nvSpPr>
        <p:spPr>
          <a:xfrm>
            <a:off x="2524162" y="1510145"/>
            <a:ext cx="6709777" cy="388589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3BA689-5053-4A2B-9998-3FA38CE1FBB5}"/>
              </a:ext>
            </a:extLst>
          </p:cNvPr>
          <p:cNvSpPr txBox="1"/>
          <p:nvPr/>
        </p:nvSpPr>
        <p:spPr>
          <a:xfrm>
            <a:off x="8849152" y="4875685"/>
            <a:ext cx="3271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Einstein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summation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notation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71C3F6-2817-4E56-9BFD-580612CFF6CB}"/>
              </a:ext>
            </a:extLst>
          </p:cNvPr>
          <p:cNvCxnSpPr>
            <a:cxnSpLocks/>
          </p:cNvCxnSpPr>
          <p:nvPr/>
        </p:nvCxnSpPr>
        <p:spPr>
          <a:xfrm flipH="1" flipV="1">
            <a:off x="8610600" y="5080000"/>
            <a:ext cx="942489" cy="4509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FF4284-7D52-4723-8D4E-694A8DE7000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827480" y="4227840"/>
              <a:ext cx="1055160" cy="55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FF4284-7D52-4723-8D4E-694A8DE700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18120" y="4218480"/>
                <a:ext cx="1073880" cy="570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56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6"/>
    </mc:Choice>
    <mc:Fallback xmlns="">
      <p:transition spd="slow" advTm="12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722345" y="2018808"/>
            <a:ext cx="67473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Calculating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</a:rPr>
              <a:t>Length of a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0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5"/>
    </mc:Choice>
    <mc:Fallback xmlns="">
      <p:transition spd="slow" advTm="243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12DE-C320-4A73-88B8-815D1309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019055"/>
            <a:ext cx="11006390" cy="1220658"/>
          </a:xfrm>
        </p:spPr>
        <p:txBody>
          <a:bodyPr/>
          <a:lstStyle/>
          <a:p>
            <a:r>
              <a:rPr lang="en-US" u="sng" dirty="0"/>
              <a:t>Integrals</a:t>
            </a:r>
            <a:r>
              <a:rPr lang="en-US" dirty="0"/>
              <a:t> help us calculate the length of curves (arc length)</a:t>
            </a:r>
          </a:p>
          <a:p>
            <a:r>
              <a:rPr lang="en-US" dirty="0"/>
              <a:t>Done by breaking a line into small segments and summing them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Arc Length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DCE860-C5D6-458E-A0DD-114FE4ADF8C0}"/>
                  </a:ext>
                </a:extLst>
              </p14:cNvPr>
              <p14:cNvContentPartPr/>
              <p14:nvPr/>
            </p14:nvContentPartPr>
            <p14:xfrm>
              <a:off x="410043" y="5626043"/>
              <a:ext cx="3852720" cy="65060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DCE860-C5D6-458E-A0DD-114FE4ADF8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043" y="5617012"/>
                <a:ext cx="3870360" cy="668309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15CA9E-841F-4EA2-AA27-604D87C67F8E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417883" y="5839935"/>
            <a:ext cx="554161" cy="3827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421428-B647-47D9-9366-983F9024672B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1037085" y="5812994"/>
            <a:ext cx="711598" cy="435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4BF356-1D3E-4614-A843-12E5C5E983B4}"/>
              </a:ext>
            </a:extLst>
          </p:cNvPr>
          <p:cNvCxnSpPr>
            <a:cxnSpLocks/>
          </p:cNvCxnSpPr>
          <p:nvPr/>
        </p:nvCxnSpPr>
        <p:spPr>
          <a:xfrm>
            <a:off x="1740843" y="5871461"/>
            <a:ext cx="629760" cy="178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3213A-5BEC-4B42-8FC6-500090346F8D}"/>
              </a:ext>
            </a:extLst>
          </p:cNvPr>
          <p:cNvCxnSpPr>
            <a:cxnSpLocks/>
          </p:cNvCxnSpPr>
          <p:nvPr/>
        </p:nvCxnSpPr>
        <p:spPr>
          <a:xfrm>
            <a:off x="2336403" y="6054511"/>
            <a:ext cx="629760" cy="178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032508-548B-4028-A4E6-1767272395EF}"/>
              </a:ext>
            </a:extLst>
          </p:cNvPr>
          <p:cNvCxnSpPr>
            <a:cxnSpLocks/>
          </p:cNvCxnSpPr>
          <p:nvPr/>
        </p:nvCxnSpPr>
        <p:spPr>
          <a:xfrm flipV="1">
            <a:off x="2966163" y="6209601"/>
            <a:ext cx="672060" cy="275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7A64CC-9F54-4368-8928-D2916F8D14E8}"/>
              </a:ext>
            </a:extLst>
          </p:cNvPr>
          <p:cNvCxnSpPr>
            <a:cxnSpLocks/>
          </p:cNvCxnSpPr>
          <p:nvPr/>
        </p:nvCxnSpPr>
        <p:spPr>
          <a:xfrm flipV="1">
            <a:off x="3566943" y="5935211"/>
            <a:ext cx="505620" cy="295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96C944-6D8A-42B8-84D1-1ADE69C6C3C5}"/>
              </a:ext>
            </a:extLst>
          </p:cNvPr>
          <p:cNvCxnSpPr>
            <a:cxnSpLocks/>
          </p:cNvCxnSpPr>
          <p:nvPr/>
        </p:nvCxnSpPr>
        <p:spPr>
          <a:xfrm flipV="1">
            <a:off x="4054923" y="5563674"/>
            <a:ext cx="238480" cy="382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486D8D9-0BA8-4DF2-9363-DFC01314656B}"/>
              </a:ext>
            </a:extLst>
          </p:cNvPr>
          <p:cNvSpPr/>
          <p:nvPr/>
        </p:nvSpPr>
        <p:spPr>
          <a:xfrm>
            <a:off x="960885" y="577489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FFBF02-936A-472C-A0E6-00E6E3D726C4}"/>
              </a:ext>
            </a:extLst>
          </p:cNvPr>
          <p:cNvSpPr/>
          <p:nvPr/>
        </p:nvSpPr>
        <p:spPr>
          <a:xfrm>
            <a:off x="1686005" y="582843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EC0E31-1B04-462B-BC03-FA8262827F88}"/>
              </a:ext>
            </a:extLst>
          </p:cNvPr>
          <p:cNvSpPr/>
          <p:nvPr/>
        </p:nvSpPr>
        <p:spPr>
          <a:xfrm>
            <a:off x="368300" y="620045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9766BD-3672-4CF6-8E17-26480B459EA4}"/>
              </a:ext>
            </a:extLst>
          </p:cNvPr>
          <p:cNvSpPr/>
          <p:nvPr/>
        </p:nvSpPr>
        <p:spPr>
          <a:xfrm>
            <a:off x="2309723" y="601049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C9C9BE-986B-454B-8844-F8604EB9B084}"/>
              </a:ext>
            </a:extLst>
          </p:cNvPr>
          <p:cNvSpPr/>
          <p:nvPr/>
        </p:nvSpPr>
        <p:spPr>
          <a:xfrm>
            <a:off x="2946963" y="619681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585DE5-237D-4D01-90D4-7D1BD405AD16}"/>
              </a:ext>
            </a:extLst>
          </p:cNvPr>
          <p:cNvSpPr/>
          <p:nvPr/>
        </p:nvSpPr>
        <p:spPr>
          <a:xfrm>
            <a:off x="3573126" y="617150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7551F4-7B75-4144-A87E-906486F38AF1}"/>
              </a:ext>
            </a:extLst>
          </p:cNvPr>
          <p:cNvSpPr/>
          <p:nvPr/>
        </p:nvSpPr>
        <p:spPr>
          <a:xfrm>
            <a:off x="4011683" y="5914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E52B0CD-E4DD-4C8D-AE1B-F0F918D6C3AA}"/>
              </a:ext>
            </a:extLst>
          </p:cNvPr>
          <p:cNvSpPr/>
          <p:nvPr/>
        </p:nvSpPr>
        <p:spPr>
          <a:xfrm>
            <a:off x="4224663" y="554984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80DF7C-94CD-435E-A83E-DEED97ED25EA}"/>
                  </a:ext>
                </a:extLst>
              </p14:cNvPr>
              <p14:cNvContentPartPr/>
              <p14:nvPr/>
            </p14:nvContentPartPr>
            <p14:xfrm>
              <a:off x="410043" y="2194243"/>
              <a:ext cx="3852720" cy="650608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80DF7C-94CD-435E-A83E-DEED97ED25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043" y="2185212"/>
                <a:ext cx="3870360" cy="668309"/>
              </a:xfrm>
              <a:prstGeom prst="rect">
                <a:avLst/>
              </a:prstGeom>
            </p:spPr>
          </p:pic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2F96C2-B918-403F-BB35-1F195A7CB8BB}"/>
              </a:ext>
            </a:extLst>
          </p:cNvPr>
          <p:cNvCxnSpPr>
            <a:cxnSpLocks/>
          </p:cNvCxnSpPr>
          <p:nvPr/>
        </p:nvCxnSpPr>
        <p:spPr>
          <a:xfrm flipV="1">
            <a:off x="417883" y="2590800"/>
            <a:ext cx="1972829" cy="200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6028E26-0755-4AEC-8F08-868C50B9B77D}"/>
              </a:ext>
            </a:extLst>
          </p:cNvPr>
          <p:cNvSpPr/>
          <p:nvPr/>
        </p:nvSpPr>
        <p:spPr>
          <a:xfrm>
            <a:off x="368300" y="276865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83CB080-D5E4-4044-AFBF-9EF657479DD6}"/>
              </a:ext>
            </a:extLst>
          </p:cNvPr>
          <p:cNvSpPr/>
          <p:nvPr/>
        </p:nvSpPr>
        <p:spPr>
          <a:xfrm>
            <a:off x="2319908" y="2552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18EC36-B966-4A3E-BC08-95C5D0A19B7D}"/>
              </a:ext>
            </a:extLst>
          </p:cNvPr>
          <p:cNvSpPr/>
          <p:nvPr/>
        </p:nvSpPr>
        <p:spPr>
          <a:xfrm>
            <a:off x="4224663" y="211804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163BE4-A991-4A44-BC40-F8EBA669E1D4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2356255" y="2183084"/>
            <a:ext cx="1879567" cy="4077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FA58822-23C0-4C99-B0E3-E98818FDF9D1}"/>
                  </a:ext>
                </a:extLst>
              </p14:cNvPr>
              <p14:cNvContentPartPr/>
              <p14:nvPr/>
            </p14:nvContentPartPr>
            <p14:xfrm>
              <a:off x="459626" y="3268789"/>
              <a:ext cx="3852720" cy="650608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FA58822-23C0-4C99-B0E3-E98818FDF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626" y="3259758"/>
                <a:ext cx="3870360" cy="668309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8002F5D-E2EE-4DA1-9A68-6E9176BEF1BA}"/>
              </a:ext>
            </a:extLst>
          </p:cNvPr>
          <p:cNvCxnSpPr>
            <a:cxnSpLocks/>
            <a:stCxn id="76" idx="2"/>
            <a:endCxn id="75" idx="6"/>
          </p:cNvCxnSpPr>
          <p:nvPr/>
        </p:nvCxnSpPr>
        <p:spPr>
          <a:xfrm flipV="1">
            <a:off x="417883" y="3509277"/>
            <a:ext cx="1393905" cy="372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EE08C2-7EF5-46C8-87DC-058E52502BB0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1790426" y="3514207"/>
            <a:ext cx="1271161" cy="390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80EB76B-DF44-4A14-AB49-ED0437B3D4AC}"/>
              </a:ext>
            </a:extLst>
          </p:cNvPr>
          <p:cNvCxnSpPr>
            <a:cxnSpLocks/>
            <a:endCxn id="81" idx="7"/>
          </p:cNvCxnSpPr>
          <p:nvPr/>
        </p:nvCxnSpPr>
        <p:spPr>
          <a:xfrm flipV="1">
            <a:off x="3015746" y="3203748"/>
            <a:ext cx="1323541" cy="676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0F106EB-72CC-470C-B26A-1B743EEE79A2}"/>
              </a:ext>
            </a:extLst>
          </p:cNvPr>
          <p:cNvSpPr/>
          <p:nvPr/>
        </p:nvSpPr>
        <p:spPr>
          <a:xfrm>
            <a:off x="1735588" y="3471177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99A8325-A4E5-43CD-A7AE-A6F883319246}"/>
              </a:ext>
            </a:extLst>
          </p:cNvPr>
          <p:cNvSpPr/>
          <p:nvPr/>
        </p:nvSpPr>
        <p:spPr>
          <a:xfrm>
            <a:off x="417883" y="3843197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AF70763-9A7F-411C-A069-7B92B1B0B121}"/>
              </a:ext>
            </a:extLst>
          </p:cNvPr>
          <p:cNvSpPr/>
          <p:nvPr/>
        </p:nvSpPr>
        <p:spPr>
          <a:xfrm>
            <a:off x="2996546" y="3839557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EC4AEB-6178-4F5A-99C2-1EA5081C6102}"/>
              </a:ext>
            </a:extLst>
          </p:cNvPr>
          <p:cNvSpPr/>
          <p:nvPr/>
        </p:nvSpPr>
        <p:spPr>
          <a:xfrm>
            <a:off x="4274246" y="319258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FB79948-9DDB-4EE7-8E02-6A217A1E30DD}"/>
                  </a:ext>
                </a:extLst>
              </p14:cNvPr>
              <p14:cNvContentPartPr/>
              <p14:nvPr/>
            </p14:nvContentPartPr>
            <p14:xfrm>
              <a:off x="429789" y="4447416"/>
              <a:ext cx="3852720" cy="650608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FB79948-9DDB-4EE7-8E02-6A217A1E30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789" y="4438385"/>
                <a:ext cx="3870360" cy="668309"/>
              </a:xfrm>
              <a:prstGeom prst="rect">
                <a:avLst/>
              </a:prstGeom>
            </p:spPr>
          </p:pic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51A12EA-6B2C-4D04-8E4E-6CCBB86572B5}"/>
              </a:ext>
            </a:extLst>
          </p:cNvPr>
          <p:cNvCxnSpPr>
            <a:cxnSpLocks/>
            <a:endCxn id="104" idx="3"/>
          </p:cNvCxnSpPr>
          <p:nvPr/>
        </p:nvCxnSpPr>
        <p:spPr>
          <a:xfrm flipV="1">
            <a:off x="437629" y="4635460"/>
            <a:ext cx="802283" cy="408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C441F78E-B7FE-4C0A-8813-8D163DA586CD}"/>
              </a:ext>
            </a:extLst>
          </p:cNvPr>
          <p:cNvSpPr/>
          <p:nvPr/>
        </p:nvSpPr>
        <p:spPr>
          <a:xfrm>
            <a:off x="388046" y="502182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5D23E51-9324-4DB5-A368-177DF4654A1A}"/>
              </a:ext>
            </a:extLst>
          </p:cNvPr>
          <p:cNvSpPr/>
          <p:nvPr/>
        </p:nvSpPr>
        <p:spPr>
          <a:xfrm>
            <a:off x="2339654" y="480587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A303391-E23D-4682-9065-D4E5ADC7EF1C}"/>
              </a:ext>
            </a:extLst>
          </p:cNvPr>
          <p:cNvSpPr/>
          <p:nvPr/>
        </p:nvSpPr>
        <p:spPr>
          <a:xfrm>
            <a:off x="4244409" y="437121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C1C85B-C714-45F8-9102-5EB02C16693D}"/>
              </a:ext>
            </a:extLst>
          </p:cNvPr>
          <p:cNvCxnSpPr>
            <a:cxnSpLocks/>
            <a:endCxn id="103" idx="6"/>
          </p:cNvCxnSpPr>
          <p:nvPr/>
        </p:nvCxnSpPr>
        <p:spPr>
          <a:xfrm>
            <a:off x="2376001" y="4843973"/>
            <a:ext cx="1257815" cy="215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0A494836-C842-497B-8F0E-B8674AC1B4FE}"/>
              </a:ext>
            </a:extLst>
          </p:cNvPr>
          <p:cNvSpPr/>
          <p:nvPr/>
        </p:nvSpPr>
        <p:spPr>
          <a:xfrm>
            <a:off x="3557616" y="502182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5BC4D40-4A8D-45D6-9609-9E11039D9420}"/>
              </a:ext>
            </a:extLst>
          </p:cNvPr>
          <p:cNvSpPr/>
          <p:nvPr/>
        </p:nvSpPr>
        <p:spPr>
          <a:xfrm>
            <a:off x="1228753" y="457041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B667847-8B5F-45B5-B130-BE98CAF19194}"/>
              </a:ext>
            </a:extLst>
          </p:cNvPr>
          <p:cNvCxnSpPr>
            <a:cxnSpLocks/>
            <a:stCxn id="104" idx="2"/>
            <a:endCxn id="100" idx="6"/>
          </p:cNvCxnSpPr>
          <p:nvPr/>
        </p:nvCxnSpPr>
        <p:spPr>
          <a:xfrm>
            <a:off x="1228753" y="4608519"/>
            <a:ext cx="1187101" cy="2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B24DB4-4B5A-40AA-8DD5-76897486DF76}"/>
              </a:ext>
            </a:extLst>
          </p:cNvPr>
          <p:cNvCxnSpPr>
            <a:cxnSpLocks/>
            <a:stCxn id="103" idx="3"/>
            <a:endCxn id="101" idx="7"/>
          </p:cNvCxnSpPr>
          <p:nvPr/>
        </p:nvCxnSpPr>
        <p:spPr>
          <a:xfrm flipV="1">
            <a:off x="3568775" y="4382375"/>
            <a:ext cx="740675" cy="704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BAD4606-0E2C-429E-97E2-4CE95855F16C}"/>
                  </a:ext>
                </a:extLst>
              </p:cNvPr>
              <p:cNvSpPr txBox="1"/>
              <p:nvPr/>
            </p:nvSpPr>
            <p:spPr>
              <a:xfrm>
                <a:off x="5051308" y="1892779"/>
                <a:ext cx="6219331" cy="5501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𝑙𝑒𝑛𝑔𝑡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BAD4606-0E2C-429E-97E2-4CE95855F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08" y="1892779"/>
                <a:ext cx="6219331" cy="55010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3350E4-8BC4-4AAE-B103-251FBCBD2DD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2080" y="1401840"/>
              <a:ext cx="8975880" cy="535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3350E4-8BC4-4AAE-B103-251FBCBD2D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2720" y="1392480"/>
                <a:ext cx="8994600" cy="5369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7022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794"/>
    </mc:Choice>
    <mc:Fallback xmlns="">
      <p:transition spd="slow" advTm="997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75" grpId="0" animBg="1"/>
      <p:bldP spid="76" grpId="0" animBg="1"/>
      <p:bldP spid="78" grpId="0" animBg="1"/>
      <p:bldP spid="81" grpId="0" animBg="1"/>
      <p:bldP spid="99" grpId="0" animBg="1"/>
      <p:bldP spid="100" grpId="0" animBg="1"/>
      <p:bldP spid="101" grpId="0" animBg="1"/>
      <p:bldP spid="103" grpId="0" animBg="1"/>
      <p:bldP spid="104" grpId="0" animBg="1"/>
      <p:bldP spid="1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12DE-C320-4A73-88B8-815D1309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019055"/>
            <a:ext cx="11006390" cy="1220658"/>
          </a:xfrm>
        </p:spPr>
        <p:txBody>
          <a:bodyPr/>
          <a:lstStyle/>
          <a:p>
            <a:r>
              <a:rPr lang="en-US" u="sng" dirty="0"/>
              <a:t>Integrals</a:t>
            </a:r>
            <a:r>
              <a:rPr lang="en-US" dirty="0"/>
              <a:t> help us calculate the length of curves (arc length)</a:t>
            </a:r>
          </a:p>
          <a:p>
            <a:r>
              <a:rPr lang="en-US" dirty="0"/>
              <a:t>Done by breaking a line into small segments and summing them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Arc Length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DCE860-C5D6-458E-A0DD-114FE4ADF8C0}"/>
                  </a:ext>
                </a:extLst>
              </p14:cNvPr>
              <p14:cNvContentPartPr/>
              <p14:nvPr/>
            </p14:nvContentPartPr>
            <p14:xfrm>
              <a:off x="410043" y="5626043"/>
              <a:ext cx="3852720" cy="65060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DCE860-C5D6-458E-A0DD-114FE4ADF8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043" y="5617012"/>
                <a:ext cx="3870360" cy="668309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15CA9E-841F-4EA2-AA27-604D87C67F8E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417883" y="5839935"/>
            <a:ext cx="554161" cy="3827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421428-B647-47D9-9366-983F9024672B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1037085" y="5812994"/>
            <a:ext cx="711598" cy="435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4BF356-1D3E-4614-A843-12E5C5E983B4}"/>
              </a:ext>
            </a:extLst>
          </p:cNvPr>
          <p:cNvCxnSpPr>
            <a:cxnSpLocks/>
          </p:cNvCxnSpPr>
          <p:nvPr/>
        </p:nvCxnSpPr>
        <p:spPr>
          <a:xfrm>
            <a:off x="1740843" y="5871461"/>
            <a:ext cx="629760" cy="178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3213A-5BEC-4B42-8FC6-500090346F8D}"/>
              </a:ext>
            </a:extLst>
          </p:cNvPr>
          <p:cNvCxnSpPr>
            <a:cxnSpLocks/>
          </p:cNvCxnSpPr>
          <p:nvPr/>
        </p:nvCxnSpPr>
        <p:spPr>
          <a:xfrm>
            <a:off x="2336403" y="6054511"/>
            <a:ext cx="629760" cy="178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032508-548B-4028-A4E6-1767272395EF}"/>
              </a:ext>
            </a:extLst>
          </p:cNvPr>
          <p:cNvCxnSpPr>
            <a:cxnSpLocks/>
          </p:cNvCxnSpPr>
          <p:nvPr/>
        </p:nvCxnSpPr>
        <p:spPr>
          <a:xfrm flipV="1">
            <a:off x="2966163" y="6209601"/>
            <a:ext cx="672060" cy="275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7A64CC-9F54-4368-8928-D2916F8D14E8}"/>
              </a:ext>
            </a:extLst>
          </p:cNvPr>
          <p:cNvCxnSpPr>
            <a:cxnSpLocks/>
          </p:cNvCxnSpPr>
          <p:nvPr/>
        </p:nvCxnSpPr>
        <p:spPr>
          <a:xfrm flipV="1">
            <a:off x="3566943" y="5935211"/>
            <a:ext cx="505620" cy="295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96C944-6D8A-42B8-84D1-1ADE69C6C3C5}"/>
              </a:ext>
            </a:extLst>
          </p:cNvPr>
          <p:cNvCxnSpPr>
            <a:cxnSpLocks/>
          </p:cNvCxnSpPr>
          <p:nvPr/>
        </p:nvCxnSpPr>
        <p:spPr>
          <a:xfrm flipV="1">
            <a:off x="4054923" y="5563674"/>
            <a:ext cx="238480" cy="382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486D8D9-0BA8-4DF2-9363-DFC01314656B}"/>
              </a:ext>
            </a:extLst>
          </p:cNvPr>
          <p:cNvSpPr/>
          <p:nvPr/>
        </p:nvSpPr>
        <p:spPr>
          <a:xfrm>
            <a:off x="960885" y="577489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FFBF02-936A-472C-A0E6-00E6E3D726C4}"/>
              </a:ext>
            </a:extLst>
          </p:cNvPr>
          <p:cNvSpPr/>
          <p:nvPr/>
        </p:nvSpPr>
        <p:spPr>
          <a:xfrm>
            <a:off x="1686005" y="582843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EC0E31-1B04-462B-BC03-FA8262827F88}"/>
              </a:ext>
            </a:extLst>
          </p:cNvPr>
          <p:cNvSpPr/>
          <p:nvPr/>
        </p:nvSpPr>
        <p:spPr>
          <a:xfrm>
            <a:off x="368300" y="620045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9766BD-3672-4CF6-8E17-26480B459EA4}"/>
              </a:ext>
            </a:extLst>
          </p:cNvPr>
          <p:cNvSpPr/>
          <p:nvPr/>
        </p:nvSpPr>
        <p:spPr>
          <a:xfrm>
            <a:off x="2309723" y="601049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C9C9BE-986B-454B-8844-F8604EB9B084}"/>
              </a:ext>
            </a:extLst>
          </p:cNvPr>
          <p:cNvSpPr/>
          <p:nvPr/>
        </p:nvSpPr>
        <p:spPr>
          <a:xfrm>
            <a:off x="2946963" y="619681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585DE5-237D-4D01-90D4-7D1BD405AD16}"/>
              </a:ext>
            </a:extLst>
          </p:cNvPr>
          <p:cNvSpPr/>
          <p:nvPr/>
        </p:nvSpPr>
        <p:spPr>
          <a:xfrm>
            <a:off x="3573126" y="617150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7551F4-7B75-4144-A87E-906486F38AF1}"/>
              </a:ext>
            </a:extLst>
          </p:cNvPr>
          <p:cNvSpPr/>
          <p:nvPr/>
        </p:nvSpPr>
        <p:spPr>
          <a:xfrm>
            <a:off x="4011683" y="5914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E52B0CD-E4DD-4C8D-AE1B-F0F918D6C3AA}"/>
              </a:ext>
            </a:extLst>
          </p:cNvPr>
          <p:cNvSpPr/>
          <p:nvPr/>
        </p:nvSpPr>
        <p:spPr>
          <a:xfrm>
            <a:off x="4224663" y="554984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80DF7C-94CD-435E-A83E-DEED97ED25EA}"/>
                  </a:ext>
                </a:extLst>
              </p14:cNvPr>
              <p14:cNvContentPartPr/>
              <p14:nvPr/>
            </p14:nvContentPartPr>
            <p14:xfrm>
              <a:off x="410043" y="2194243"/>
              <a:ext cx="3852720" cy="650608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80DF7C-94CD-435E-A83E-DEED97ED25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043" y="2185212"/>
                <a:ext cx="3870360" cy="668309"/>
              </a:xfrm>
              <a:prstGeom prst="rect">
                <a:avLst/>
              </a:prstGeom>
            </p:spPr>
          </p:pic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2F96C2-B918-403F-BB35-1F195A7CB8BB}"/>
              </a:ext>
            </a:extLst>
          </p:cNvPr>
          <p:cNvCxnSpPr>
            <a:cxnSpLocks/>
          </p:cNvCxnSpPr>
          <p:nvPr/>
        </p:nvCxnSpPr>
        <p:spPr>
          <a:xfrm flipV="1">
            <a:off x="417883" y="2590800"/>
            <a:ext cx="1972829" cy="200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6028E26-0755-4AEC-8F08-868C50B9B77D}"/>
              </a:ext>
            </a:extLst>
          </p:cNvPr>
          <p:cNvSpPr/>
          <p:nvPr/>
        </p:nvSpPr>
        <p:spPr>
          <a:xfrm>
            <a:off x="368300" y="276865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83CB080-D5E4-4044-AFBF-9EF657479DD6}"/>
              </a:ext>
            </a:extLst>
          </p:cNvPr>
          <p:cNvSpPr/>
          <p:nvPr/>
        </p:nvSpPr>
        <p:spPr>
          <a:xfrm>
            <a:off x="2319908" y="2552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418EC36-B966-4A3E-BC08-95C5D0A19B7D}"/>
              </a:ext>
            </a:extLst>
          </p:cNvPr>
          <p:cNvSpPr/>
          <p:nvPr/>
        </p:nvSpPr>
        <p:spPr>
          <a:xfrm>
            <a:off x="4224663" y="211804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163BE4-A991-4A44-BC40-F8EBA669E1D4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2356255" y="2183084"/>
            <a:ext cx="1879567" cy="4077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FA58822-23C0-4C99-B0E3-E98818FDF9D1}"/>
                  </a:ext>
                </a:extLst>
              </p14:cNvPr>
              <p14:cNvContentPartPr/>
              <p14:nvPr/>
            </p14:nvContentPartPr>
            <p14:xfrm>
              <a:off x="459626" y="3268789"/>
              <a:ext cx="3852720" cy="650608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FA58822-23C0-4C99-B0E3-E98818FDF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626" y="3259758"/>
                <a:ext cx="3870360" cy="668309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8002F5D-E2EE-4DA1-9A68-6E9176BEF1BA}"/>
              </a:ext>
            </a:extLst>
          </p:cNvPr>
          <p:cNvCxnSpPr>
            <a:cxnSpLocks/>
            <a:stCxn id="76" idx="2"/>
            <a:endCxn id="75" idx="6"/>
          </p:cNvCxnSpPr>
          <p:nvPr/>
        </p:nvCxnSpPr>
        <p:spPr>
          <a:xfrm flipV="1">
            <a:off x="417883" y="3509277"/>
            <a:ext cx="1393905" cy="372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EE08C2-7EF5-46C8-87DC-058E52502BB0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1790426" y="3514207"/>
            <a:ext cx="1271161" cy="390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80EB76B-DF44-4A14-AB49-ED0437B3D4AC}"/>
              </a:ext>
            </a:extLst>
          </p:cNvPr>
          <p:cNvCxnSpPr>
            <a:cxnSpLocks/>
            <a:endCxn id="81" idx="7"/>
          </p:cNvCxnSpPr>
          <p:nvPr/>
        </p:nvCxnSpPr>
        <p:spPr>
          <a:xfrm flipV="1">
            <a:off x="3015746" y="3203748"/>
            <a:ext cx="1323541" cy="676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0F106EB-72CC-470C-B26A-1B743EEE79A2}"/>
              </a:ext>
            </a:extLst>
          </p:cNvPr>
          <p:cNvSpPr/>
          <p:nvPr/>
        </p:nvSpPr>
        <p:spPr>
          <a:xfrm>
            <a:off x="1735588" y="3471177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99A8325-A4E5-43CD-A7AE-A6F883319246}"/>
              </a:ext>
            </a:extLst>
          </p:cNvPr>
          <p:cNvSpPr/>
          <p:nvPr/>
        </p:nvSpPr>
        <p:spPr>
          <a:xfrm>
            <a:off x="417883" y="3843197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AF70763-9A7F-411C-A069-7B92B1B0B121}"/>
              </a:ext>
            </a:extLst>
          </p:cNvPr>
          <p:cNvSpPr/>
          <p:nvPr/>
        </p:nvSpPr>
        <p:spPr>
          <a:xfrm>
            <a:off x="2996546" y="3839557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EC4AEB-6178-4F5A-99C2-1EA5081C6102}"/>
              </a:ext>
            </a:extLst>
          </p:cNvPr>
          <p:cNvSpPr/>
          <p:nvPr/>
        </p:nvSpPr>
        <p:spPr>
          <a:xfrm>
            <a:off x="4274246" y="319258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FB79948-9DDB-4EE7-8E02-6A217A1E30DD}"/>
                  </a:ext>
                </a:extLst>
              </p14:cNvPr>
              <p14:cNvContentPartPr/>
              <p14:nvPr/>
            </p14:nvContentPartPr>
            <p14:xfrm>
              <a:off x="429789" y="4447416"/>
              <a:ext cx="3852720" cy="650608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FB79948-9DDB-4EE7-8E02-6A217A1E30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789" y="4438385"/>
                <a:ext cx="3870360" cy="668309"/>
              </a:xfrm>
              <a:prstGeom prst="rect">
                <a:avLst/>
              </a:prstGeom>
            </p:spPr>
          </p:pic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51A12EA-6B2C-4D04-8E4E-6CCBB86572B5}"/>
              </a:ext>
            </a:extLst>
          </p:cNvPr>
          <p:cNvCxnSpPr>
            <a:cxnSpLocks/>
            <a:endCxn id="104" idx="3"/>
          </p:cNvCxnSpPr>
          <p:nvPr/>
        </p:nvCxnSpPr>
        <p:spPr>
          <a:xfrm flipV="1">
            <a:off x="437629" y="4635460"/>
            <a:ext cx="802283" cy="408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C441F78E-B7FE-4C0A-8813-8D163DA586CD}"/>
              </a:ext>
            </a:extLst>
          </p:cNvPr>
          <p:cNvSpPr/>
          <p:nvPr/>
        </p:nvSpPr>
        <p:spPr>
          <a:xfrm>
            <a:off x="388046" y="502182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5D23E51-9324-4DB5-A368-177DF4654A1A}"/>
              </a:ext>
            </a:extLst>
          </p:cNvPr>
          <p:cNvSpPr/>
          <p:nvPr/>
        </p:nvSpPr>
        <p:spPr>
          <a:xfrm>
            <a:off x="2339654" y="480587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A303391-E23D-4682-9065-D4E5ADC7EF1C}"/>
              </a:ext>
            </a:extLst>
          </p:cNvPr>
          <p:cNvSpPr/>
          <p:nvPr/>
        </p:nvSpPr>
        <p:spPr>
          <a:xfrm>
            <a:off x="4244409" y="437121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C1C85B-C714-45F8-9102-5EB02C16693D}"/>
              </a:ext>
            </a:extLst>
          </p:cNvPr>
          <p:cNvCxnSpPr>
            <a:cxnSpLocks/>
            <a:endCxn id="103" idx="6"/>
          </p:cNvCxnSpPr>
          <p:nvPr/>
        </p:nvCxnSpPr>
        <p:spPr>
          <a:xfrm>
            <a:off x="2376001" y="4843973"/>
            <a:ext cx="1257815" cy="215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0A494836-C842-497B-8F0E-B8674AC1B4FE}"/>
              </a:ext>
            </a:extLst>
          </p:cNvPr>
          <p:cNvSpPr/>
          <p:nvPr/>
        </p:nvSpPr>
        <p:spPr>
          <a:xfrm>
            <a:off x="3557616" y="502182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5BC4D40-4A8D-45D6-9609-9E11039D9420}"/>
              </a:ext>
            </a:extLst>
          </p:cNvPr>
          <p:cNvSpPr/>
          <p:nvPr/>
        </p:nvSpPr>
        <p:spPr>
          <a:xfrm>
            <a:off x="1228753" y="457041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B667847-8B5F-45B5-B130-BE98CAF19194}"/>
              </a:ext>
            </a:extLst>
          </p:cNvPr>
          <p:cNvCxnSpPr>
            <a:cxnSpLocks/>
            <a:stCxn id="104" idx="2"/>
            <a:endCxn id="100" idx="6"/>
          </p:cNvCxnSpPr>
          <p:nvPr/>
        </p:nvCxnSpPr>
        <p:spPr>
          <a:xfrm>
            <a:off x="1228753" y="4608519"/>
            <a:ext cx="1187101" cy="235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B24DB4-4B5A-40AA-8DD5-76897486DF76}"/>
              </a:ext>
            </a:extLst>
          </p:cNvPr>
          <p:cNvCxnSpPr>
            <a:cxnSpLocks/>
            <a:stCxn id="103" idx="3"/>
            <a:endCxn id="101" idx="7"/>
          </p:cNvCxnSpPr>
          <p:nvPr/>
        </p:nvCxnSpPr>
        <p:spPr>
          <a:xfrm flipV="1">
            <a:off x="3568775" y="4382375"/>
            <a:ext cx="740675" cy="704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BAD4606-0E2C-429E-97E2-4CE95855F16C}"/>
                  </a:ext>
                </a:extLst>
              </p:cNvPr>
              <p:cNvSpPr txBox="1"/>
              <p:nvPr/>
            </p:nvSpPr>
            <p:spPr>
              <a:xfrm>
                <a:off x="5051308" y="1892779"/>
                <a:ext cx="6219331" cy="5501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BAD4606-0E2C-429E-97E2-4CE95855F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08" y="1892779"/>
                <a:ext cx="6219331" cy="55010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2BFA43-F94A-4B99-9A1B-4050D46D5CB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081640" y="4850280"/>
              <a:ext cx="2775600" cy="126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2BFA43-F94A-4B99-9A1B-4050D46D5C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2280" y="4840920"/>
                <a:ext cx="2794320" cy="1288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593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93"/>
    </mc:Choice>
    <mc:Fallback xmlns="">
      <p:transition spd="slow" advTm="3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943603" y="1404768"/>
            <a:ext cx="63048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Derivatives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</a:rPr>
              <a:t>(Single-Variable)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27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6"/>
    </mc:Choice>
    <mc:Fallback xmlns="">
      <p:transition spd="slow" advTm="479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12DE-C320-4A73-88B8-815D1309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019054"/>
            <a:ext cx="11006390" cy="4351338"/>
          </a:xfrm>
        </p:spPr>
        <p:txBody>
          <a:bodyPr/>
          <a:lstStyle/>
          <a:p>
            <a:r>
              <a:rPr lang="en-US" u="sng" dirty="0"/>
              <a:t>Lines Integrals</a:t>
            </a:r>
            <a:r>
              <a:rPr lang="en-US" dirty="0"/>
              <a:t> help us calculate the length of curves</a:t>
            </a:r>
          </a:p>
          <a:p>
            <a:r>
              <a:rPr lang="en-US" dirty="0"/>
              <a:t>Done by breaking a line into small segments and summing them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Arc Length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DCE860-C5D6-458E-A0DD-114FE4ADF8C0}"/>
                  </a:ext>
                </a:extLst>
              </p14:cNvPr>
              <p14:cNvContentPartPr/>
              <p14:nvPr/>
            </p14:nvContentPartPr>
            <p14:xfrm>
              <a:off x="398940" y="3257092"/>
              <a:ext cx="3852720" cy="65060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DCE860-C5D6-458E-A0DD-114FE4ADF8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940" y="3248061"/>
                <a:ext cx="3870360" cy="668309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15CA9E-841F-4EA2-AA27-604D87C67F8E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406780" y="3470984"/>
            <a:ext cx="554161" cy="3827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421428-B647-47D9-9366-983F9024672B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1025982" y="3444043"/>
            <a:ext cx="711598" cy="435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4BF356-1D3E-4614-A843-12E5C5E983B4}"/>
              </a:ext>
            </a:extLst>
          </p:cNvPr>
          <p:cNvCxnSpPr>
            <a:cxnSpLocks/>
          </p:cNvCxnSpPr>
          <p:nvPr/>
        </p:nvCxnSpPr>
        <p:spPr>
          <a:xfrm>
            <a:off x="1729740" y="3502510"/>
            <a:ext cx="629760" cy="178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3213A-5BEC-4B42-8FC6-500090346F8D}"/>
              </a:ext>
            </a:extLst>
          </p:cNvPr>
          <p:cNvCxnSpPr>
            <a:cxnSpLocks/>
          </p:cNvCxnSpPr>
          <p:nvPr/>
        </p:nvCxnSpPr>
        <p:spPr>
          <a:xfrm>
            <a:off x="2325300" y="3685560"/>
            <a:ext cx="629760" cy="178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032508-548B-4028-A4E6-1767272395EF}"/>
              </a:ext>
            </a:extLst>
          </p:cNvPr>
          <p:cNvCxnSpPr>
            <a:cxnSpLocks/>
          </p:cNvCxnSpPr>
          <p:nvPr/>
        </p:nvCxnSpPr>
        <p:spPr>
          <a:xfrm flipV="1">
            <a:off x="2955060" y="3840650"/>
            <a:ext cx="672060" cy="275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7A64CC-9F54-4368-8928-D2916F8D14E8}"/>
              </a:ext>
            </a:extLst>
          </p:cNvPr>
          <p:cNvCxnSpPr>
            <a:cxnSpLocks/>
          </p:cNvCxnSpPr>
          <p:nvPr/>
        </p:nvCxnSpPr>
        <p:spPr>
          <a:xfrm flipV="1">
            <a:off x="3555840" y="3566260"/>
            <a:ext cx="505620" cy="295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96C944-6D8A-42B8-84D1-1ADE69C6C3C5}"/>
              </a:ext>
            </a:extLst>
          </p:cNvPr>
          <p:cNvCxnSpPr>
            <a:cxnSpLocks/>
          </p:cNvCxnSpPr>
          <p:nvPr/>
        </p:nvCxnSpPr>
        <p:spPr>
          <a:xfrm flipV="1">
            <a:off x="4043820" y="3194723"/>
            <a:ext cx="238480" cy="382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486D8D9-0BA8-4DF2-9363-DFC01314656B}"/>
              </a:ext>
            </a:extLst>
          </p:cNvPr>
          <p:cNvSpPr/>
          <p:nvPr/>
        </p:nvSpPr>
        <p:spPr>
          <a:xfrm>
            <a:off x="949782" y="340594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FFBF02-936A-472C-A0E6-00E6E3D726C4}"/>
              </a:ext>
            </a:extLst>
          </p:cNvPr>
          <p:cNvSpPr/>
          <p:nvPr/>
        </p:nvSpPr>
        <p:spPr>
          <a:xfrm>
            <a:off x="1674902" y="34594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EC0E31-1B04-462B-BC03-FA8262827F88}"/>
              </a:ext>
            </a:extLst>
          </p:cNvPr>
          <p:cNvSpPr/>
          <p:nvPr/>
        </p:nvSpPr>
        <p:spPr>
          <a:xfrm>
            <a:off x="357197" y="3831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9766BD-3672-4CF6-8E17-26480B459EA4}"/>
              </a:ext>
            </a:extLst>
          </p:cNvPr>
          <p:cNvSpPr/>
          <p:nvPr/>
        </p:nvSpPr>
        <p:spPr>
          <a:xfrm>
            <a:off x="2298620" y="36415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C9C9BE-986B-454B-8844-F8604EB9B084}"/>
              </a:ext>
            </a:extLst>
          </p:cNvPr>
          <p:cNvSpPr/>
          <p:nvPr/>
        </p:nvSpPr>
        <p:spPr>
          <a:xfrm>
            <a:off x="2935860" y="38278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585DE5-237D-4D01-90D4-7D1BD405AD16}"/>
              </a:ext>
            </a:extLst>
          </p:cNvPr>
          <p:cNvSpPr/>
          <p:nvPr/>
        </p:nvSpPr>
        <p:spPr>
          <a:xfrm>
            <a:off x="3562023" y="38025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7551F4-7B75-4144-A87E-906486F38AF1}"/>
              </a:ext>
            </a:extLst>
          </p:cNvPr>
          <p:cNvSpPr/>
          <p:nvPr/>
        </p:nvSpPr>
        <p:spPr>
          <a:xfrm>
            <a:off x="4000580" y="354550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E52B0CD-E4DD-4C8D-AE1B-F0F918D6C3AA}"/>
              </a:ext>
            </a:extLst>
          </p:cNvPr>
          <p:cNvSpPr/>
          <p:nvPr/>
        </p:nvSpPr>
        <p:spPr>
          <a:xfrm>
            <a:off x="4213560" y="318089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2A01E2-D0EA-477D-AD00-5F3B9DA3C0E4}"/>
                  </a:ext>
                </a:extLst>
              </p:cNvPr>
              <p:cNvSpPr txBox="1"/>
              <p:nvPr/>
            </p:nvSpPr>
            <p:spPr>
              <a:xfrm>
                <a:off x="1751102" y="2019190"/>
                <a:ext cx="11479322" cy="377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𝑙𝑒𝑛𝑔𝑡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5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5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5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5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A" sz="25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CA" sz="25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5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5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5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5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A" sz="25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CA" sz="25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5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5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5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5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CA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CA" sz="25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sz="2500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500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A" sz="25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25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A" sz="25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>
                                <m:f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CA" sz="25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5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5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5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A" sz="25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25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5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5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sz="2500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500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5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>
                                    <m:fPr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5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CA" sz="25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2A01E2-D0EA-477D-AD00-5F3B9DA3C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02" y="2019190"/>
                <a:ext cx="11479322" cy="3779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6AC444-3659-41C5-B49B-8206BA205D9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44378" y="3354720"/>
              <a:ext cx="2312640" cy="10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6AC444-3659-41C5-B49B-8206BA205D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5018" y="3345360"/>
                <a:ext cx="2331360" cy="123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3307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62"/>
    </mc:Choice>
    <mc:Fallback xmlns="">
      <p:transition spd="slow" advTm="316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Arc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2A01E2-D0EA-477D-AD00-5F3B9DA3C0E4}"/>
                  </a:ext>
                </a:extLst>
              </p:cNvPr>
              <p:cNvSpPr txBox="1"/>
              <p:nvPr/>
            </p:nvSpPr>
            <p:spPr>
              <a:xfrm>
                <a:off x="4406029" y="1206623"/>
                <a:ext cx="11479322" cy="3607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CA" sz="2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CA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CA" sz="24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sz="3200" dirty="0"/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2A01E2-D0EA-477D-AD00-5F3B9DA3C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029" y="1206623"/>
                <a:ext cx="11479322" cy="3607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36563D-E62E-4A9A-BB75-AD586FC4F430}"/>
                  </a:ext>
                </a:extLst>
              </p:cNvPr>
              <p:cNvSpPr txBox="1"/>
              <p:nvPr/>
            </p:nvSpPr>
            <p:spPr>
              <a:xfrm>
                <a:off x="220888" y="1390088"/>
                <a:ext cx="4185300" cy="4288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500" b="0" dirty="0"/>
              </a:p>
              <a:p>
                <a:pPr algn="ctr"/>
                <a:endParaRPr lang="en-US" sz="2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5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5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2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5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5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5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5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5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5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5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5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eqArr>
                            </m:e>
                          </m:d>
                        </m:e>
                      </m:rad>
                    </m:oMath>
                  </m:oMathPara>
                </a14:m>
                <a:endParaRPr lang="en-CA" sz="2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36563D-E62E-4A9A-BB75-AD586FC4F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8" y="1390088"/>
                <a:ext cx="4185300" cy="4288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F6E06D-4585-466C-96D9-20AD7E0041E7}"/>
                  </a:ext>
                </a:extLst>
              </p:cNvPr>
              <p:cNvSpPr txBox="1"/>
              <p:nvPr/>
            </p:nvSpPr>
            <p:spPr>
              <a:xfrm>
                <a:off x="5132860" y="5463972"/>
                <a:ext cx="7059140" cy="1205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𝑙𝑒𝑛𝑔𝑡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0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F6E06D-4585-466C-96D9-20AD7E00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860" y="5463972"/>
                <a:ext cx="7059140" cy="12059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309BCD-F829-4633-8FB3-72225EA0DD7E}"/>
              </a:ext>
            </a:extLst>
          </p:cNvPr>
          <p:cNvCxnSpPr/>
          <p:nvPr/>
        </p:nvCxnSpPr>
        <p:spPr>
          <a:xfrm>
            <a:off x="4241907" y="1099114"/>
            <a:ext cx="0" cy="4659772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356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62"/>
    </mc:Choice>
    <mc:Fallback xmlns="">
      <p:transition spd="slow" advTm="316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43" grpId="1" build="p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Arc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2A01E2-D0EA-477D-AD00-5F3B9DA3C0E4}"/>
                  </a:ext>
                </a:extLst>
              </p:cNvPr>
              <p:cNvSpPr txBox="1"/>
              <p:nvPr/>
            </p:nvSpPr>
            <p:spPr>
              <a:xfrm>
                <a:off x="4406029" y="1206623"/>
                <a:ext cx="7785971" cy="3607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CA" sz="20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CA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CA" sz="24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sz="3200" dirty="0"/>
              </a:p>
              <a:p>
                <a:endParaRPr lang="en-CA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2A01E2-D0EA-477D-AD00-5F3B9DA3C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029" y="1206623"/>
                <a:ext cx="7785971" cy="3607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36563D-E62E-4A9A-BB75-AD586FC4F430}"/>
                  </a:ext>
                </a:extLst>
              </p:cNvPr>
              <p:cNvSpPr txBox="1"/>
              <p:nvPr/>
            </p:nvSpPr>
            <p:spPr>
              <a:xfrm>
                <a:off x="220888" y="1390088"/>
                <a:ext cx="4185300" cy="4288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500" b="0" dirty="0"/>
              </a:p>
              <a:p>
                <a:pPr algn="ctr"/>
                <a:endParaRPr lang="en-US" sz="2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5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5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2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5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5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5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5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5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5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5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5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eqArr>
                            </m:e>
                          </m:d>
                        </m:e>
                      </m:rad>
                    </m:oMath>
                  </m:oMathPara>
                </a14:m>
                <a:endParaRPr lang="en-CA" sz="25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36563D-E62E-4A9A-BB75-AD586FC4F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8" y="1390088"/>
                <a:ext cx="4185300" cy="4288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F6E06D-4585-466C-96D9-20AD7E0041E7}"/>
                  </a:ext>
                </a:extLst>
              </p:cNvPr>
              <p:cNvSpPr txBox="1"/>
              <p:nvPr/>
            </p:nvSpPr>
            <p:spPr>
              <a:xfrm>
                <a:off x="5132860" y="5463972"/>
                <a:ext cx="7059140" cy="1205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𝑙𝑒𝑛𝑔𝑡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0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F6E06D-4585-466C-96D9-20AD7E00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860" y="5463972"/>
                <a:ext cx="7059140" cy="12059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309BCD-F829-4633-8FB3-72225EA0DD7E}"/>
              </a:ext>
            </a:extLst>
          </p:cNvPr>
          <p:cNvCxnSpPr/>
          <p:nvPr/>
        </p:nvCxnSpPr>
        <p:spPr>
          <a:xfrm>
            <a:off x="4241907" y="1099114"/>
            <a:ext cx="0" cy="4659772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BF2EA5-1468-465F-9E28-82A0C9D1750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32800" y="498600"/>
              <a:ext cx="9577440" cy="527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BF2EA5-1468-465F-9E28-82A0C9D175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3440" y="489240"/>
                <a:ext cx="9596160" cy="5297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092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91"/>
    </mc:Choice>
    <mc:Fallback xmlns="">
      <p:transition spd="slow" advTm="48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25" grpId="0" build="p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Arc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2A01E2-D0EA-477D-AD00-5F3B9DA3C0E4}"/>
                  </a:ext>
                </a:extLst>
              </p:cNvPr>
              <p:cNvSpPr txBox="1"/>
              <p:nvPr/>
            </p:nvSpPr>
            <p:spPr>
              <a:xfrm>
                <a:off x="764883" y="4440406"/>
                <a:ext cx="11479322" cy="177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36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3600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3600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ra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CA" sz="3600" dirty="0"/>
              </a:p>
              <a:p>
                <a:endParaRPr lang="en-CA" sz="3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2A01E2-D0EA-477D-AD00-5F3B9DA3C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83" y="4440406"/>
                <a:ext cx="11479322" cy="1773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B0F6-A7EB-45DC-B38D-727B00FECCD3}"/>
                  </a:ext>
                </a:extLst>
              </p:cNvPr>
              <p:cNvSpPr txBox="1"/>
              <p:nvPr/>
            </p:nvSpPr>
            <p:spPr>
              <a:xfrm>
                <a:off x="2566430" y="1255119"/>
                <a:ext cx="7059140" cy="1428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6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B0F6-A7EB-45DC-B38D-727B00FE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430" y="1255119"/>
                <a:ext cx="7059140" cy="14286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562B0-D551-40D2-A53F-2298312553A6}"/>
                  </a:ext>
                </a:extLst>
              </p:cNvPr>
              <p:cNvSpPr txBox="1"/>
              <p:nvPr/>
            </p:nvSpPr>
            <p:spPr>
              <a:xfrm>
                <a:off x="779171" y="2822449"/>
                <a:ext cx="10662234" cy="179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CA" sz="2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+2</m:t>
                          </m:r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CA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800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CA" sz="2800" dirty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562B0-D551-40D2-A53F-22983125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71" y="2822449"/>
                <a:ext cx="10662234" cy="179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7122088-FC1D-4AC9-9D00-708F5C32BCE2}"/>
              </a:ext>
            </a:extLst>
          </p:cNvPr>
          <p:cNvSpPr/>
          <p:nvPr/>
        </p:nvSpPr>
        <p:spPr>
          <a:xfrm>
            <a:off x="667754" y="1023695"/>
            <a:ext cx="10856492" cy="523475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5A973B-2D6A-4B50-BC97-4878EF5538B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818360" y="2347920"/>
              <a:ext cx="248760" cy="47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5A973B-2D6A-4B50-BC97-4878EF553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09000" y="2338560"/>
                <a:ext cx="267480" cy="491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8B3B60F-CAF2-4097-8728-530D5FEAE043}"/>
              </a:ext>
            </a:extLst>
          </p:cNvPr>
          <p:cNvSpPr txBox="1"/>
          <p:nvPr/>
        </p:nvSpPr>
        <p:spPr>
          <a:xfrm>
            <a:off x="9969623" y="5543777"/>
            <a:ext cx="1946233" cy="138499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Einstein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summation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notation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EF0E8E-1D0F-4328-B0C7-894487189D96}"/>
              </a:ext>
            </a:extLst>
          </p:cNvPr>
          <p:cNvCxnSpPr>
            <a:cxnSpLocks/>
          </p:cNvCxnSpPr>
          <p:nvPr/>
        </p:nvCxnSpPr>
        <p:spPr>
          <a:xfrm flipH="1" flipV="1">
            <a:off x="9423461" y="5669528"/>
            <a:ext cx="546162" cy="3778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860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3"/>
    </mc:Choice>
    <mc:Fallback xmlns="">
      <p:transition spd="slow" advTm="59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F7AAF-3420-47C5-B3EC-75468675225E}"/>
              </a:ext>
            </a:extLst>
          </p:cNvPr>
          <p:cNvSpPr txBox="1"/>
          <p:nvPr/>
        </p:nvSpPr>
        <p:spPr>
          <a:xfrm>
            <a:off x="0" y="0"/>
            <a:ext cx="5781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Main Take-aways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2A01E2-D0EA-477D-AD00-5F3B9DA3C0E4}"/>
                  </a:ext>
                </a:extLst>
              </p:cNvPr>
              <p:cNvSpPr txBox="1"/>
              <p:nvPr/>
            </p:nvSpPr>
            <p:spPr>
              <a:xfrm>
                <a:off x="1304145" y="5190683"/>
                <a:ext cx="10887855" cy="1219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36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3600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36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3600" i="1" dirty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36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ra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6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2A01E2-D0EA-477D-AD00-5F3B9DA3C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45" y="5190683"/>
                <a:ext cx="10887855" cy="1219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73D5F5C-F954-47A9-83DF-E6287FCAA16F}"/>
              </a:ext>
            </a:extLst>
          </p:cNvPr>
          <p:cNvSpPr txBox="1"/>
          <p:nvPr/>
        </p:nvSpPr>
        <p:spPr>
          <a:xfrm>
            <a:off x="584303" y="1442426"/>
            <a:ext cx="526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Multi-Variable Chain Rule: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92EC4-FC98-4CBD-BDBF-DBBBFE9C44F0}"/>
              </a:ext>
            </a:extLst>
          </p:cNvPr>
          <p:cNvSpPr txBox="1"/>
          <p:nvPr/>
        </p:nvSpPr>
        <p:spPr>
          <a:xfrm>
            <a:off x="642918" y="2931258"/>
            <a:ext cx="526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Total Differential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CC3FA-A233-428B-BBB4-6B19C7B9F16A}"/>
              </a:ext>
            </a:extLst>
          </p:cNvPr>
          <p:cNvSpPr txBox="1"/>
          <p:nvPr/>
        </p:nvSpPr>
        <p:spPr>
          <a:xfrm>
            <a:off x="701533" y="4466980"/>
            <a:ext cx="909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Velocity vector tangent to a Curve (magnitude):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3D9B40-6071-48FE-A31C-19E1F79642AB}"/>
                  </a:ext>
                </a:extLst>
              </p:cNvPr>
              <p:cNvSpPr txBox="1"/>
              <p:nvPr/>
            </p:nvSpPr>
            <p:spPr>
              <a:xfrm>
                <a:off x="5812008" y="2668280"/>
                <a:ext cx="5616538" cy="1436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36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36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36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fNam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fName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br>
                  <a:rPr lang="en-US" sz="3600" dirty="0">
                    <a:solidFill>
                      <a:srgbClr val="FFC000"/>
                    </a:solidFill>
                  </a:rPr>
                </a:br>
                <a:endParaRPr lang="en-US" sz="3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3D9B40-6071-48FE-A31C-19E1F7964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008" y="2668280"/>
                <a:ext cx="5616538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41B2B-74BE-49E7-B0DA-B0C1E77F7612}"/>
                  </a:ext>
                </a:extLst>
              </p:cNvPr>
              <p:cNvSpPr txBox="1"/>
              <p:nvPr/>
            </p:nvSpPr>
            <p:spPr>
              <a:xfrm>
                <a:off x="5845028" y="922961"/>
                <a:ext cx="5616538" cy="150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36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36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6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sz="3600" dirty="0">
                    <a:solidFill>
                      <a:srgbClr val="FFC000"/>
                    </a:solidFill>
                  </a:rPr>
                </a:br>
                <a:endParaRPr lang="en-US" sz="3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41B2B-74BE-49E7-B0DA-B0C1E77F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28" y="922961"/>
                <a:ext cx="5616538" cy="1502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573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3"/>
    </mc:Choice>
    <mc:Fallback xmlns="">
      <p:transition spd="slow" advTm="59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Derivatives (single-variable)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BD1C52-6021-4EF3-8A00-0D9879F6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7" y="1373358"/>
            <a:ext cx="4904814" cy="3074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/>
              <p:nvPr/>
            </p:nvSpPr>
            <p:spPr>
              <a:xfrm>
                <a:off x="220888" y="4839057"/>
                <a:ext cx="56266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CA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− 6</m:t>
                      </m:r>
                      <m:sSup>
                        <m:sSup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+ 4</m:t>
                      </m:r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+ 12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8" y="4839057"/>
                <a:ext cx="56266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124523-FC63-4119-A33F-042BB1D55A9A}"/>
              </a:ext>
            </a:extLst>
          </p:cNvPr>
          <p:cNvCxnSpPr>
            <a:cxnSpLocks/>
          </p:cNvCxnSpPr>
          <p:nvPr/>
        </p:nvCxnSpPr>
        <p:spPr>
          <a:xfrm>
            <a:off x="1295400" y="2443199"/>
            <a:ext cx="3360587" cy="598109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/>
              <p:nvPr/>
            </p:nvSpPr>
            <p:spPr>
              <a:xfrm>
                <a:off x="6393029" y="1361690"/>
                <a:ext cx="4557914" cy="1028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029" y="1361690"/>
                <a:ext cx="4557914" cy="1028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2035945D-2032-4400-87CD-EFA31151154A}"/>
              </a:ext>
            </a:extLst>
          </p:cNvPr>
          <p:cNvSpPr/>
          <p:nvPr/>
        </p:nvSpPr>
        <p:spPr>
          <a:xfrm>
            <a:off x="2117773" y="2560763"/>
            <a:ext cx="100467" cy="100467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69BAA1-E2AC-40D4-83B1-12C56226C082}"/>
              </a:ext>
            </a:extLst>
          </p:cNvPr>
          <p:cNvSpPr/>
          <p:nvPr/>
        </p:nvSpPr>
        <p:spPr>
          <a:xfrm>
            <a:off x="4175479" y="2910581"/>
            <a:ext cx="100467" cy="100467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EC830E-B843-4138-A6C9-F434F6DB5ABC}"/>
                  </a:ext>
                </a:extLst>
              </p:cNvPr>
              <p:cNvSpPr txBox="1"/>
              <p:nvPr/>
            </p:nvSpPr>
            <p:spPr>
              <a:xfrm>
                <a:off x="5847493" y="2747858"/>
                <a:ext cx="6002605" cy="1048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320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EC830E-B843-4138-A6C9-F434F6DB5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93" y="2747858"/>
                <a:ext cx="6002605" cy="104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FB46F-B0F5-4461-B05E-DBDE0B1CD1B5}"/>
                  </a:ext>
                </a:extLst>
              </p:cNvPr>
              <p:cNvSpPr txBox="1"/>
              <p:nvPr/>
            </p:nvSpPr>
            <p:spPr>
              <a:xfrm>
                <a:off x="4952812" y="2732878"/>
                <a:ext cx="597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FB46F-B0F5-4461-B05E-DBDE0B1C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12" y="2732878"/>
                <a:ext cx="59785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02BBD0-6DB6-4FFF-88D6-A11B09D33E0B}"/>
                  </a:ext>
                </a:extLst>
              </p:cNvPr>
              <p:cNvSpPr txBox="1"/>
              <p:nvPr/>
            </p:nvSpPr>
            <p:spPr>
              <a:xfrm>
                <a:off x="1255934" y="997976"/>
                <a:ext cx="8618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02BBD0-6DB6-4FFF-88D6-A11B09D33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934" y="997976"/>
                <a:ext cx="861839" cy="461665"/>
              </a:xfrm>
              <a:prstGeom prst="rect">
                <a:avLst/>
              </a:prstGeom>
              <a:blipFill>
                <a:blip r:embed="rId8"/>
                <a:stretch>
                  <a:fillRect l="-1418" r="-2128" b="-18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D1CD72-0933-4528-935A-0EB2939D3A60}"/>
                  </a:ext>
                </a:extLst>
              </p:cNvPr>
              <p:cNvSpPr txBox="1"/>
              <p:nvPr/>
            </p:nvSpPr>
            <p:spPr>
              <a:xfrm>
                <a:off x="1970351" y="3544501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D1CD72-0933-4528-935A-0EB2939D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51" y="3544501"/>
                <a:ext cx="49577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395B84-97CA-46EF-92C9-2E29AD8D7C27}"/>
                  </a:ext>
                </a:extLst>
              </p:cNvPr>
              <p:cNvSpPr txBox="1"/>
              <p:nvPr/>
            </p:nvSpPr>
            <p:spPr>
              <a:xfrm>
                <a:off x="3751126" y="3545702"/>
                <a:ext cx="94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395B84-97CA-46EF-92C9-2E29AD8D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26" y="3545702"/>
                <a:ext cx="949171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683C35ED-663B-4AEE-AA42-F26EC2BF8766}"/>
              </a:ext>
            </a:extLst>
          </p:cNvPr>
          <p:cNvSpPr/>
          <p:nvPr/>
        </p:nvSpPr>
        <p:spPr>
          <a:xfrm rot="5400000">
            <a:off x="2872706" y="2463752"/>
            <a:ext cx="597856" cy="2007690"/>
          </a:xfrm>
          <a:prstGeom prst="rightBrac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BC922B-1BCD-4628-8E29-D7CD7B8C6795}"/>
                  </a:ext>
                </a:extLst>
              </p:cNvPr>
              <p:cNvSpPr txBox="1"/>
              <p:nvPr/>
            </p:nvSpPr>
            <p:spPr>
              <a:xfrm>
                <a:off x="1789628" y="1996137"/>
                <a:ext cx="8572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BC922B-1BCD-4628-8E29-D7CD7B8C6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28" y="1996137"/>
                <a:ext cx="857222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D0B569-96EE-49BC-931D-5B2AE33FFA50}"/>
                  </a:ext>
                </a:extLst>
              </p:cNvPr>
              <p:cNvSpPr txBox="1"/>
              <p:nvPr/>
            </p:nvSpPr>
            <p:spPr>
              <a:xfrm>
                <a:off x="3283208" y="2243144"/>
                <a:ext cx="13106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D0B569-96EE-49BC-931D-5B2AE33FF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08" y="2243144"/>
                <a:ext cx="1310615" cy="400110"/>
              </a:xfrm>
              <a:prstGeom prst="rect">
                <a:avLst/>
              </a:prstGeom>
              <a:blipFill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3732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32"/>
    </mc:Choice>
    <mc:Fallback xmlns="">
      <p:transition spd="slow" advTm="41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Derivatives (single-variable)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BD1C52-6021-4EF3-8A00-0D9879F6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7" y="1373358"/>
            <a:ext cx="4904814" cy="3074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/>
              <p:nvPr/>
            </p:nvSpPr>
            <p:spPr>
              <a:xfrm>
                <a:off x="220888" y="4839057"/>
                <a:ext cx="56266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CA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− 6</m:t>
                      </m:r>
                      <m:sSup>
                        <m:sSup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+ 4</m:t>
                      </m:r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+ 12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8" y="4839057"/>
                <a:ext cx="56266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124523-FC63-4119-A33F-042BB1D55A9A}"/>
              </a:ext>
            </a:extLst>
          </p:cNvPr>
          <p:cNvCxnSpPr>
            <a:cxnSpLocks/>
          </p:cNvCxnSpPr>
          <p:nvPr/>
        </p:nvCxnSpPr>
        <p:spPr>
          <a:xfrm>
            <a:off x="914460" y="2084524"/>
            <a:ext cx="3162300" cy="1323327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/>
              <p:nvPr/>
            </p:nvSpPr>
            <p:spPr>
              <a:xfrm>
                <a:off x="6393029" y="1361690"/>
                <a:ext cx="4557914" cy="1028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029" y="1361690"/>
                <a:ext cx="4557914" cy="1028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2035945D-2032-4400-87CD-EFA31151154A}"/>
              </a:ext>
            </a:extLst>
          </p:cNvPr>
          <p:cNvSpPr/>
          <p:nvPr/>
        </p:nvSpPr>
        <p:spPr>
          <a:xfrm>
            <a:off x="2117773" y="2560763"/>
            <a:ext cx="100467" cy="100467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EC830E-B843-4138-A6C9-F434F6DB5ABC}"/>
                  </a:ext>
                </a:extLst>
              </p:cNvPr>
              <p:cNvSpPr txBox="1"/>
              <p:nvPr/>
            </p:nvSpPr>
            <p:spPr>
              <a:xfrm>
                <a:off x="5847493" y="2747858"/>
                <a:ext cx="6002605" cy="1048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dirty="0" smtClean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3200" i="1" dirty="0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EC830E-B843-4138-A6C9-F434F6DB5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93" y="2747858"/>
                <a:ext cx="6002605" cy="104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FB46F-B0F5-4461-B05E-DBDE0B1CD1B5}"/>
                  </a:ext>
                </a:extLst>
              </p:cNvPr>
              <p:cNvSpPr txBox="1"/>
              <p:nvPr/>
            </p:nvSpPr>
            <p:spPr>
              <a:xfrm>
                <a:off x="4952812" y="2732878"/>
                <a:ext cx="5978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FB46F-B0F5-4461-B05E-DBDE0B1C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12" y="2732878"/>
                <a:ext cx="59785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02BBD0-6DB6-4FFF-88D6-A11B09D33E0B}"/>
                  </a:ext>
                </a:extLst>
              </p:cNvPr>
              <p:cNvSpPr txBox="1"/>
              <p:nvPr/>
            </p:nvSpPr>
            <p:spPr>
              <a:xfrm>
                <a:off x="1255934" y="997976"/>
                <a:ext cx="8618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02BBD0-6DB6-4FFF-88D6-A11B09D33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934" y="997976"/>
                <a:ext cx="861839" cy="461665"/>
              </a:xfrm>
              <a:prstGeom prst="rect">
                <a:avLst/>
              </a:prstGeom>
              <a:blipFill>
                <a:blip r:embed="rId8"/>
                <a:stretch>
                  <a:fillRect l="-1418" r="-2128" b="-18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D1CD72-0933-4528-935A-0EB2939D3A60}"/>
                  </a:ext>
                </a:extLst>
              </p:cNvPr>
              <p:cNvSpPr txBox="1"/>
              <p:nvPr/>
            </p:nvSpPr>
            <p:spPr>
              <a:xfrm>
                <a:off x="1970351" y="3544501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D1CD72-0933-4528-935A-0EB2939D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51" y="3544501"/>
                <a:ext cx="49577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BC922B-1BCD-4628-8E29-D7CD7B8C6795}"/>
                  </a:ext>
                </a:extLst>
              </p:cNvPr>
              <p:cNvSpPr txBox="1"/>
              <p:nvPr/>
            </p:nvSpPr>
            <p:spPr>
              <a:xfrm>
                <a:off x="1789628" y="1996137"/>
                <a:ext cx="8572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BC922B-1BCD-4628-8E29-D7CD7B8C6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28" y="1996137"/>
                <a:ext cx="857222" cy="400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116A9C-6B2E-46EC-ABB3-7DE805836B90}"/>
                  </a:ext>
                </a:extLst>
              </p:cNvPr>
              <p:cNvSpPr txBox="1"/>
              <p:nvPr/>
            </p:nvSpPr>
            <p:spPr>
              <a:xfrm>
                <a:off x="6393029" y="4839056"/>
                <a:ext cx="44421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CA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CA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+ 4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116A9C-6B2E-46EC-ABB3-7DE805836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029" y="4839056"/>
                <a:ext cx="444211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586524-F016-413E-8E99-C49749CC4F4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0560" y="2507760"/>
              <a:ext cx="11390040" cy="314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586524-F016-413E-8E99-C49749CC4F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200" y="2498400"/>
                <a:ext cx="11408760" cy="3167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7219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428">
        <p159:morph option="byObject"/>
      </p:transition>
    </mc:Choice>
    <mc:Fallback xmlns="">
      <p:transition spd="slow" advTm="74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Derivatives (single-variable)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/>
              <p:nvPr/>
            </p:nvSpPr>
            <p:spPr>
              <a:xfrm>
                <a:off x="373518" y="1048801"/>
                <a:ext cx="2558970" cy="1218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Power Rule: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EB718E-F780-45F9-AD2D-5C186ACD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18" y="1048801"/>
                <a:ext cx="2558970" cy="1218154"/>
              </a:xfrm>
              <a:prstGeom prst="rect">
                <a:avLst/>
              </a:prstGeom>
              <a:blipFill>
                <a:blip r:embed="rId3"/>
                <a:stretch>
                  <a:fillRect l="-2381" t="-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/>
              <p:nvPr/>
            </p:nvSpPr>
            <p:spPr>
              <a:xfrm>
                <a:off x="5230181" y="2685218"/>
                <a:ext cx="5788957" cy="12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Product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94DDB-E3D1-418F-B27C-B0F3BE00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181" y="2685218"/>
                <a:ext cx="5788957" cy="1219245"/>
              </a:xfrm>
              <a:prstGeom prst="rect">
                <a:avLst/>
              </a:prstGeom>
              <a:blipFill>
                <a:blip r:embed="rId4"/>
                <a:stretch>
                  <a:fillRect l="-1158" t="-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3FEBEF-098A-460D-B2D0-6A54EB71D133}"/>
                  </a:ext>
                </a:extLst>
              </p:cNvPr>
              <p:cNvSpPr txBox="1"/>
              <p:nvPr/>
            </p:nvSpPr>
            <p:spPr>
              <a:xfrm>
                <a:off x="373518" y="3960612"/>
                <a:ext cx="3487558" cy="2036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Trig Rules: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3FEBEF-098A-460D-B2D0-6A54EB71D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18" y="3960612"/>
                <a:ext cx="3487558" cy="2036198"/>
              </a:xfrm>
              <a:prstGeom prst="rect">
                <a:avLst/>
              </a:prstGeom>
              <a:blipFill>
                <a:blip r:embed="rId5"/>
                <a:stretch>
                  <a:fillRect l="-1748" t="-17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781150-72A7-46F9-9FEC-8467B1798BE4}"/>
                  </a:ext>
                </a:extLst>
              </p:cNvPr>
              <p:cNvSpPr txBox="1"/>
              <p:nvPr/>
            </p:nvSpPr>
            <p:spPr>
              <a:xfrm>
                <a:off x="5230181" y="4331322"/>
                <a:ext cx="3865032" cy="1294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</a:rPr>
                  <a:t>Chain Rule</a:t>
                </a:r>
                <a:r>
                  <a:rPr lang="en-US" sz="2000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28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  <m:f>
                        <m:f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CA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781150-72A7-46F9-9FEC-8467B1798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181" y="4331322"/>
                <a:ext cx="3865032" cy="1294842"/>
              </a:xfrm>
              <a:prstGeom prst="rect">
                <a:avLst/>
              </a:prstGeom>
              <a:blipFill>
                <a:blip r:embed="rId6"/>
                <a:stretch>
                  <a:fillRect l="-1735" t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64C6F3-9288-4F1D-B07B-2130412351FA}"/>
                  </a:ext>
                </a:extLst>
              </p:cNvPr>
              <p:cNvSpPr txBox="1"/>
              <p:nvPr/>
            </p:nvSpPr>
            <p:spPr>
              <a:xfrm>
                <a:off x="5230181" y="1048801"/>
                <a:ext cx="4663713" cy="12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Sum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64C6F3-9288-4F1D-B07B-213041235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181" y="1048801"/>
                <a:ext cx="4663713" cy="1219245"/>
              </a:xfrm>
              <a:prstGeom prst="rect">
                <a:avLst/>
              </a:prstGeom>
              <a:blipFill>
                <a:blip r:embed="rId7"/>
                <a:stretch>
                  <a:fillRect l="-1438" t="-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73EB06-997F-40D1-B8FF-D6C2524A1760}"/>
                  </a:ext>
                </a:extLst>
              </p:cNvPr>
              <p:cNvSpPr txBox="1"/>
              <p:nvPr/>
            </p:nvSpPr>
            <p:spPr>
              <a:xfrm>
                <a:off x="373518" y="2504706"/>
                <a:ext cx="2001702" cy="1218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Exponential Rule: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73EB06-997F-40D1-B8FF-D6C2524A1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18" y="2504706"/>
                <a:ext cx="2001702" cy="1218154"/>
              </a:xfrm>
              <a:prstGeom prst="rect">
                <a:avLst/>
              </a:prstGeom>
              <a:blipFill>
                <a:blip r:embed="rId8"/>
                <a:stretch>
                  <a:fillRect l="-3040" t="-3000" r="-24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00F6EEB-C12E-44C4-ADE8-DEB4EB38DF67}"/>
              </a:ext>
            </a:extLst>
          </p:cNvPr>
          <p:cNvSpPr/>
          <p:nvPr/>
        </p:nvSpPr>
        <p:spPr>
          <a:xfrm>
            <a:off x="5230181" y="4331323"/>
            <a:ext cx="3865032" cy="129484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CAB05A-10A8-412E-B1FD-8702AAB33A8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797960" y="5684760"/>
              <a:ext cx="1379520" cy="7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CAB05A-10A8-412E-B1FD-8702AAB33A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88600" y="5675400"/>
                <a:ext cx="1398240" cy="90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505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44"/>
    </mc:Choice>
    <mc:Fallback xmlns="">
      <p:transition spd="slow" advTm="36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9" grpId="0"/>
      <p:bldP spid="20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Derivatives (single-variable)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781150-72A7-46F9-9FEC-8467B1798BE4}"/>
                  </a:ext>
                </a:extLst>
              </p:cNvPr>
              <p:cNvSpPr txBox="1"/>
              <p:nvPr/>
            </p:nvSpPr>
            <p:spPr>
              <a:xfrm>
                <a:off x="220888" y="1150113"/>
                <a:ext cx="3739485" cy="1294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Chain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781150-72A7-46F9-9FEC-8467B1798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8" y="1150113"/>
                <a:ext cx="3739485" cy="1294778"/>
              </a:xfrm>
              <a:prstGeom prst="rect">
                <a:avLst/>
              </a:prstGeom>
              <a:blipFill>
                <a:blip r:embed="rId3"/>
                <a:stretch>
                  <a:fillRect l="-1629" t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123A23-5741-4869-9DB7-7569C52B2498}"/>
                  </a:ext>
                </a:extLst>
              </p:cNvPr>
              <p:cNvSpPr txBox="1"/>
              <p:nvPr/>
            </p:nvSpPr>
            <p:spPr>
              <a:xfrm>
                <a:off x="5149997" y="1150113"/>
                <a:ext cx="5089477" cy="380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3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123A23-5741-4869-9DB7-7569C52B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997" y="1150113"/>
                <a:ext cx="5089477" cy="3803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0D5088-8A3B-4002-8A03-600D056047B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576400" y="881280"/>
              <a:ext cx="3707640" cy="376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0D5088-8A3B-4002-8A03-600D056047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7040" y="871920"/>
                <a:ext cx="3726360" cy="3779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927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25"/>
    </mc:Choice>
    <mc:Fallback xmlns="">
      <p:transition spd="slow" advTm="39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5D39-C860-43B6-966E-CE45EB784CCF}"/>
              </a:ext>
            </a:extLst>
          </p:cNvPr>
          <p:cNvSpPr txBox="1"/>
          <p:nvPr/>
        </p:nvSpPr>
        <p:spPr>
          <a:xfrm>
            <a:off x="220888" y="188057"/>
            <a:ext cx="1001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Derivatives (single-variable)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BD4759-DF89-4EFE-952D-BC293CE2053E}"/>
              </a:ext>
            </a:extLst>
          </p:cNvPr>
          <p:cNvGrpSpPr/>
          <p:nvPr/>
        </p:nvGrpSpPr>
        <p:grpSpPr>
          <a:xfrm>
            <a:off x="1200219" y="891207"/>
            <a:ext cx="3623250" cy="3475764"/>
            <a:chOff x="467205" y="1008515"/>
            <a:chExt cx="3623250" cy="3475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CFB46F-B0F5-4461-B05E-DBDE0B1CD1B5}"/>
                    </a:ext>
                  </a:extLst>
                </p:cNvPr>
                <p:cNvSpPr txBox="1"/>
                <p:nvPr/>
              </p:nvSpPr>
              <p:spPr>
                <a:xfrm>
                  <a:off x="3492599" y="2679572"/>
                  <a:ext cx="5978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2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CFB46F-B0F5-4461-B05E-DBDE0B1CD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599" y="2679572"/>
                  <a:ext cx="597856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C02BBD0-6DB6-4FFF-88D6-A11B09D33E0B}"/>
                    </a:ext>
                  </a:extLst>
                </p:cNvPr>
                <p:cNvSpPr txBox="1"/>
                <p:nvPr/>
              </p:nvSpPr>
              <p:spPr>
                <a:xfrm>
                  <a:off x="1612210" y="1008515"/>
                  <a:ext cx="8618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C02BBD0-6DB6-4FFF-88D6-A11B09D33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210" y="1008515"/>
                  <a:ext cx="86183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128" r="-1418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1B59F1C-AA36-44C0-A578-104FDA189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205" y="1459641"/>
              <a:ext cx="3151850" cy="302463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8D039A-5B97-44BC-A11B-C33C20059D20}"/>
              </a:ext>
            </a:extLst>
          </p:cNvPr>
          <p:cNvGrpSpPr/>
          <p:nvPr/>
        </p:nvGrpSpPr>
        <p:grpSpPr>
          <a:xfrm>
            <a:off x="6911018" y="821700"/>
            <a:ext cx="3900959" cy="3565587"/>
            <a:chOff x="6675737" y="946960"/>
            <a:chExt cx="3900959" cy="35655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6E32FB-E035-4954-A250-69B38B1E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5737" y="1459641"/>
              <a:ext cx="3189484" cy="30529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CCE66B-DBE6-4D0C-AB9F-4F94BD092A62}"/>
                    </a:ext>
                  </a:extLst>
                </p:cNvPr>
                <p:cNvSpPr txBox="1"/>
                <p:nvPr/>
              </p:nvSpPr>
              <p:spPr>
                <a:xfrm>
                  <a:off x="7971551" y="946960"/>
                  <a:ext cx="5978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2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CCE66B-DBE6-4D0C-AB9F-4F94BD092A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1551" y="946960"/>
                  <a:ext cx="59785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91BC08B-66DF-4C45-A340-D6F9264A4C1A}"/>
                    </a:ext>
                  </a:extLst>
                </p:cNvPr>
                <p:cNvSpPr txBox="1"/>
                <p:nvPr/>
              </p:nvSpPr>
              <p:spPr>
                <a:xfrm>
                  <a:off x="9714857" y="2741127"/>
                  <a:ext cx="8618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91BC08B-66DF-4C45-A340-D6F9264A4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4857" y="2741127"/>
                  <a:ext cx="86183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408" r="-1408" b="-171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DD80B1-1C9B-44B0-8DF5-6BD12A854F3D}"/>
              </a:ext>
            </a:extLst>
          </p:cNvPr>
          <p:cNvCxnSpPr>
            <a:cxnSpLocks/>
          </p:cNvCxnSpPr>
          <p:nvPr/>
        </p:nvCxnSpPr>
        <p:spPr>
          <a:xfrm flipV="1">
            <a:off x="1926256" y="1521839"/>
            <a:ext cx="1523413" cy="2875987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DB49B-7B15-4AF0-BABB-C03ECD40CBFD}"/>
              </a:ext>
            </a:extLst>
          </p:cNvPr>
          <p:cNvCxnSpPr>
            <a:cxnSpLocks/>
          </p:cNvCxnSpPr>
          <p:nvPr/>
        </p:nvCxnSpPr>
        <p:spPr>
          <a:xfrm flipV="1">
            <a:off x="1278353" y="1511300"/>
            <a:ext cx="2947260" cy="27051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D86BC2-8A15-4304-8402-889D9C09D115}"/>
              </a:ext>
            </a:extLst>
          </p:cNvPr>
          <p:cNvCxnSpPr>
            <a:cxnSpLocks/>
          </p:cNvCxnSpPr>
          <p:nvPr/>
        </p:nvCxnSpPr>
        <p:spPr>
          <a:xfrm rot="5400000" flipV="1">
            <a:off x="8744517" y="2766786"/>
            <a:ext cx="160859" cy="1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754AD1-F51F-4C33-9285-25814A9DCB5B}"/>
              </a:ext>
            </a:extLst>
          </p:cNvPr>
          <p:cNvCxnSpPr>
            <a:cxnSpLocks/>
          </p:cNvCxnSpPr>
          <p:nvPr/>
        </p:nvCxnSpPr>
        <p:spPr>
          <a:xfrm rot="5400000" flipV="1">
            <a:off x="8620248" y="2511711"/>
            <a:ext cx="0" cy="323279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BD5C80-E20E-4A79-8052-40C062E75E60}"/>
              </a:ext>
            </a:extLst>
          </p:cNvPr>
          <p:cNvCxnSpPr>
            <a:cxnSpLocks/>
          </p:cNvCxnSpPr>
          <p:nvPr/>
        </p:nvCxnSpPr>
        <p:spPr>
          <a:xfrm flipV="1">
            <a:off x="7053794" y="1406475"/>
            <a:ext cx="2947260" cy="27051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332CDA-097F-412F-A7B2-8F8FA214C55A}"/>
              </a:ext>
            </a:extLst>
          </p:cNvPr>
          <p:cNvCxnSpPr>
            <a:cxnSpLocks/>
          </p:cNvCxnSpPr>
          <p:nvPr/>
        </p:nvCxnSpPr>
        <p:spPr>
          <a:xfrm flipV="1">
            <a:off x="2754097" y="2534704"/>
            <a:ext cx="160859" cy="1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3DABD2-280E-4409-9702-5002138D6712}"/>
              </a:ext>
            </a:extLst>
          </p:cNvPr>
          <p:cNvCxnSpPr>
            <a:cxnSpLocks/>
          </p:cNvCxnSpPr>
          <p:nvPr/>
        </p:nvCxnSpPr>
        <p:spPr>
          <a:xfrm flipV="1">
            <a:off x="2934766" y="2577763"/>
            <a:ext cx="0" cy="323279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7854E5-4AEA-4747-AC30-D20ADAC066AE}"/>
              </a:ext>
            </a:extLst>
          </p:cNvPr>
          <p:cNvCxnSpPr>
            <a:cxnSpLocks/>
          </p:cNvCxnSpPr>
          <p:nvPr/>
        </p:nvCxnSpPr>
        <p:spPr>
          <a:xfrm rot="2330002" flipV="1">
            <a:off x="7675385" y="1433751"/>
            <a:ext cx="1523413" cy="2875987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EE8EFFF-A048-49F7-8462-62B2FAB41165}"/>
              </a:ext>
            </a:extLst>
          </p:cNvPr>
          <p:cNvSpPr/>
          <p:nvPr/>
        </p:nvSpPr>
        <p:spPr>
          <a:xfrm>
            <a:off x="2864723" y="2477296"/>
            <a:ext cx="100467" cy="100467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7B130A-4F0A-488E-BC53-985F43A102C3}"/>
              </a:ext>
            </a:extLst>
          </p:cNvPr>
          <p:cNvSpPr/>
          <p:nvPr/>
        </p:nvSpPr>
        <p:spPr>
          <a:xfrm>
            <a:off x="8765189" y="2646358"/>
            <a:ext cx="100467" cy="100467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8108C4-08C7-42B1-9EB6-D988CF3F005D}"/>
                  </a:ext>
                </a:extLst>
              </p:cNvPr>
              <p:cNvSpPr txBox="1"/>
              <p:nvPr/>
            </p:nvSpPr>
            <p:spPr>
              <a:xfrm>
                <a:off x="1554959" y="4121809"/>
                <a:ext cx="2266005" cy="1028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8108C4-08C7-42B1-9EB6-D988CF3F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959" y="4121809"/>
                <a:ext cx="2266005" cy="1028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EB6696B-7CD4-414A-B178-39EC444CC1EC}"/>
                  </a:ext>
                </a:extLst>
              </p:cNvPr>
              <p:cNvSpPr txBox="1"/>
              <p:nvPr/>
            </p:nvSpPr>
            <p:spPr>
              <a:xfrm>
                <a:off x="7153624" y="4125423"/>
                <a:ext cx="2266005" cy="1113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EB6696B-7CD4-414A-B178-39EC444CC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24" y="4125423"/>
                <a:ext cx="2266005" cy="11136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AEACB46-01F6-4B25-A674-32D08FBAF4AD}"/>
              </a:ext>
            </a:extLst>
          </p:cNvPr>
          <p:cNvGrpSpPr/>
          <p:nvPr/>
        </p:nvGrpSpPr>
        <p:grpSpPr>
          <a:xfrm>
            <a:off x="8051189" y="5182662"/>
            <a:ext cx="2134442" cy="1602875"/>
            <a:chOff x="7337223" y="5150671"/>
            <a:chExt cx="2134442" cy="1602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0C0DC7A-946E-4A06-A29C-64A6C8DBC5D9}"/>
                    </a:ext>
                  </a:extLst>
                </p:cNvPr>
                <p:cNvSpPr txBox="1"/>
                <p:nvPr/>
              </p:nvSpPr>
              <p:spPr>
                <a:xfrm>
                  <a:off x="7337223" y="5226871"/>
                  <a:ext cx="1419363" cy="13690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0C0DC7A-946E-4A06-A29C-64A6C8DBC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7223" y="5226871"/>
                  <a:ext cx="1419363" cy="136902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5A8E6B-B100-4166-B6E3-0E9088D50268}"/>
                    </a:ext>
                  </a:extLst>
                </p:cNvPr>
                <p:cNvSpPr txBox="1"/>
                <p:nvPr/>
              </p:nvSpPr>
              <p:spPr>
                <a:xfrm>
                  <a:off x="8602132" y="5150671"/>
                  <a:ext cx="869533" cy="1602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5A8E6B-B100-4166-B6E3-0E9088D50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132" y="5150671"/>
                  <a:ext cx="869533" cy="16028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52459B-C054-4AE9-A36F-516DE58ED92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03880" y="963000"/>
              <a:ext cx="6754680" cy="5825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52459B-C054-4AE9-A36F-516DE58ED9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94520" y="953640"/>
                <a:ext cx="6773400" cy="5844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871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08"/>
    </mc:Choice>
    <mc:Fallback xmlns="">
      <p:transition spd="slow" advTm="52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5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4.7|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9.2|6.2|8.2|17.2|6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9.6|5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|4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2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1.8|27.5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2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7.3|11.1|2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5.3|7.3|4.2|10.7|7.1|4.8|5.6|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1.4|1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.2|4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.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0.4|0.4|8.4|60.4|2.3|2.5|2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4|2.6|2.7|2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6|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6|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.1|4.9|2|1.2|3.3|17.5|2.7|2|4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7|3.1|3.8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6|1.8|1.5|5.7|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1.2|7|8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38617</TotalTime>
  <Words>1387</Words>
  <Application>Microsoft Office PowerPoint</Application>
  <PresentationFormat>Widescreen</PresentationFormat>
  <Paragraphs>323</Paragraphs>
  <Slides>44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444</cp:revision>
  <dcterms:created xsi:type="dcterms:W3CDTF">2017-12-16T03:56:44Z</dcterms:created>
  <dcterms:modified xsi:type="dcterms:W3CDTF">2020-07-04T17:02:48Z</dcterms:modified>
</cp:coreProperties>
</file>