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ppt/tags/tag1.xml" ContentType="application/vnd.openxmlformats-officedocument.presentationml.tags+xml"/>
  <Override PartName="/ppt/ink/inkAction2.xml" ContentType="application/vnd.ms-office.inkAction+xml"/>
  <Override PartName="/ppt/tags/tag2.xml" ContentType="application/vnd.openxmlformats-officedocument.presentationml.tags+xml"/>
  <Override PartName="/ppt/ink/inkAction3.xml" ContentType="application/vnd.ms-office.inkAction+xml"/>
  <Override PartName="/ppt/tags/tag3.xml" ContentType="application/vnd.openxmlformats-officedocument.presentationml.tags+xml"/>
  <Override PartName="/ppt/ink/inkAction4.xml" ContentType="application/vnd.ms-office.inkAction+xml"/>
  <Override PartName="/ppt/tags/tag4.xml" ContentType="application/vnd.openxmlformats-officedocument.presentationml.tags+xml"/>
  <Override PartName="/ppt/ink/inkAction5.xml" ContentType="application/vnd.ms-office.inkAction+xml"/>
  <Override PartName="/ppt/tags/tag5.xml" ContentType="application/vnd.openxmlformats-officedocument.presentationml.tags+xml"/>
  <Override PartName="/ppt/ink/inkAction6.xml" ContentType="application/vnd.ms-office.inkAction+xml"/>
  <Override PartName="/ppt/tags/tag6.xml" ContentType="application/vnd.openxmlformats-officedocument.presentationml.tags+xml"/>
  <Override PartName="/ppt/ink/inkAction7.xml" ContentType="application/vnd.ms-office.inkAction+xml"/>
  <Override PartName="/ppt/tags/tag7.xml" ContentType="application/vnd.openxmlformats-officedocument.presentationml.tags+xml"/>
  <Override PartName="/ppt/ink/inkAction8.xml" ContentType="application/vnd.ms-office.inkAction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Action9.xml" ContentType="application/vnd.ms-office.inkAction+xml"/>
  <Override PartName="/ppt/tags/tag10.xml" ContentType="application/vnd.openxmlformats-officedocument.presentationml.tags+xml"/>
  <Override PartName="/ppt/ink/inkAction10.xml" ContentType="application/vnd.ms-office.inkAction+xml"/>
  <Override PartName="/ppt/tags/tag11.xml" ContentType="application/vnd.openxmlformats-officedocument.presentationml.tags+xml"/>
  <Override PartName="/ppt/ink/inkAction11.xml" ContentType="application/vnd.ms-office.inkAction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ink/inkAction12.xml" ContentType="application/vnd.ms-office.inkAction+xml"/>
  <Override PartName="/ppt/tags/tag14.xml" ContentType="application/vnd.openxmlformats-officedocument.presentationml.tags+xml"/>
  <Override PartName="/ppt/ink/inkAction13.xml" ContentType="application/vnd.ms-office.inkAction+xml"/>
  <Override PartName="/ppt/tags/tag15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Action14.xml" ContentType="application/vnd.ms-office.inkAction+xml"/>
  <Override PartName="/ppt/tags/tag16.xml" ContentType="application/vnd.openxmlformats-officedocument.presentationml.tags+xml"/>
  <Override PartName="/ppt/ink/inkAction15.xml" ContentType="application/vnd.ms-office.inkAction+xml"/>
  <Override PartName="/ppt/tags/tag17.xml" ContentType="application/vnd.openxmlformats-officedocument.presentationml.tags+xml"/>
  <Override PartName="/ppt/ink/inkAction16.xml" ContentType="application/vnd.ms-office.inkAction+xml"/>
  <Override PartName="/ppt/tags/tag18.xml" ContentType="application/vnd.openxmlformats-officedocument.presentationml.tags+xml"/>
  <Override PartName="/ppt/ink/inkAction17.xml" ContentType="application/vnd.ms-office.inkAction+xml"/>
  <Override PartName="/ppt/ink/inkAction18.xml" ContentType="application/vnd.ms-office.inkAction+xml"/>
  <Override PartName="/ppt/ink/inkAction19.xml" ContentType="application/vnd.ms-office.inkAction+xml"/>
  <Override PartName="/ppt/tags/tag19.xml" ContentType="application/vnd.openxmlformats-officedocument.presentationml.tags+xml"/>
  <Override PartName="/ppt/ink/inkAction20.xml" ContentType="application/vnd.ms-office.inkAction+xml"/>
  <Override PartName="/ppt/tags/tag20.xml" ContentType="application/vnd.openxmlformats-officedocument.presentationml.tags+xml"/>
  <Override PartName="/ppt/ink/inkAction21.xml" ContentType="application/vnd.ms-office.inkAction+xml"/>
  <Override PartName="/ppt/tags/tag21.xml" ContentType="application/vnd.openxmlformats-officedocument.presentationml.tags+xml"/>
  <Override PartName="/ppt/ink/inkAction22.xml" ContentType="application/vnd.ms-office.inkAction+xml"/>
  <Override PartName="/ppt/tags/tag22.xml" ContentType="application/vnd.openxmlformats-officedocument.presentationml.tags+xml"/>
  <Override PartName="/ppt/ink/inkAction23.xml" ContentType="application/vnd.ms-office.inkAction+xml"/>
  <Override PartName="/ppt/tags/tag23.xml" ContentType="application/vnd.openxmlformats-officedocument.presentationml.tags+xml"/>
  <Override PartName="/ppt/ink/inkAction24.xml" ContentType="application/vnd.ms-office.inkAction+xml"/>
  <Override PartName="/ppt/ink/inkAction25.xml" ContentType="application/vnd.ms-office.inkAction+xml"/>
  <Override PartName="/ppt/tags/tag24.xml" ContentType="application/vnd.openxmlformats-officedocument.presentationml.tags+xml"/>
  <Override PartName="/ppt/ink/inkAction26.xml" ContentType="application/vnd.ms-office.inkAction+xml"/>
  <Override PartName="/ppt/ink/inkAction27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511" r:id="rId3"/>
    <p:sldId id="489" r:id="rId4"/>
    <p:sldId id="483" r:id="rId5"/>
    <p:sldId id="484" r:id="rId6"/>
    <p:sldId id="338" r:id="rId7"/>
    <p:sldId id="513" r:id="rId8"/>
    <p:sldId id="514" r:id="rId9"/>
    <p:sldId id="339" r:id="rId10"/>
    <p:sldId id="490" r:id="rId11"/>
    <p:sldId id="491" r:id="rId12"/>
    <p:sldId id="524" r:id="rId13"/>
    <p:sldId id="304" r:id="rId14"/>
    <p:sldId id="303" r:id="rId15"/>
    <p:sldId id="525" r:id="rId16"/>
    <p:sldId id="301" r:id="rId17"/>
    <p:sldId id="492" r:id="rId18"/>
    <p:sldId id="493" r:id="rId19"/>
    <p:sldId id="520" r:id="rId20"/>
    <p:sldId id="501" r:id="rId21"/>
    <p:sldId id="502" r:id="rId22"/>
    <p:sldId id="521" r:id="rId23"/>
    <p:sldId id="518" r:id="rId24"/>
    <p:sldId id="510" r:id="rId25"/>
    <p:sldId id="506" r:id="rId26"/>
    <p:sldId id="508" r:id="rId27"/>
    <p:sldId id="509" r:id="rId28"/>
    <p:sldId id="494" r:id="rId29"/>
    <p:sldId id="522" r:id="rId30"/>
    <p:sldId id="523" r:id="rId31"/>
    <p:sldId id="519" r:id="rId32"/>
    <p:sldId id="516" r:id="rId33"/>
    <p:sldId id="51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D17DDF"/>
    <a:srgbClr val="2F1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36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0T06:58:5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41 162 4098,'0'0'7523,"0"0"-3713,0 0-384,0 0 575,-40-40-1279,40 40-321,0 0-352,0 0-609,0 0-415,0 0-753,0 0-272,0 0 0,0 0 0,0 0 0,0 0 0,0 0 0,0 0 0,0 0 0,0-40 0,0 40 0,0-41 0,0 41 0,0 0 0,0 0 0,0-40 0,0 40 0,40 0 0,-40 0 0,0 0 0,40 0 0,-40 0 0,41 40 0,-41 1 0,40-1 0,0 0 0,1 41 0,-41-41 0,40 0 0,0 1 0,-40-1 0,41 0 0,-1 1 0,-40-41 0,40 40 0,1-40 0,-41 0 0,40 0 0,-40 0 0,40 0 0,-40 0 0,40 0 0,1 0 0,-41 0 0,0 0-5747,0 0-6994</inkml:trace>
  <inkml:trace contextRef="#ctx0" brushRef="#br0" timeOffset="1">525 1 15175,'0'0'4226,"0"0"-1953,0 0 928,-40 0 417,40 0-1217,0 0-528,-41 0-1873,41 40 0,-40 1 0,40-1 0,-40 0 0,-1 41 0,1-1 0,0 1 0,-41 0 0,41-41 0,-1 0 0,1 41 0,0-81 0,40 0 0,0 40 0,0-40 0,0 0 0,0-40 0,0 40 0,0-40 0,0-1 0,0 1 0,40 40 0,-40-40 0,40 40 0,1 0-4882,-41 0-10645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0T06:58:58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23211,'0'0'6691,"0"0"-3826,0 0-2865,0 0 0,0 0 0,0 0 0,0 0 0,0 0 0,0 0 0,0 0 0,0 0-7796,0 0-9107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0T06:58:5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18440,'0'0'7172,"0"0"-4771,0 0 32,0 0-960,0 0-1473,0 0-32,0 0-897,0 0-1248,0 0-3810,0 0-6338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0T06:58:5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82 243 12486,'0'0'4674,"0"0"-1697,0 0-640,0 0-1088,0 0-737,0 0-96,0 161 65,40-81 127,0-39 480,-40 39-319,40 1-193,1-41-256,-41 41-224,40-41-96,-40 1 32,40-1-64,-40 0 32,0-40 0,0 0-32,41 0 0,-41 0-96,0 0 0,0 0-64,0 0 192,0 0 128,0-40-96,0 0-32,-41-1 64,41 1-32,-40-41-32,40 41 32,-40 0 96,-1-41 128,1 0 0,0 41-128,0-40 192,40-1-31,-41 41 31,41-41 160,0 41 320,-40-1 129,40 41-433,0-40-496,0 40 0,0-40 0,0 40 0,40 0 0,-40 0 0,41 0 0,-1 0 0,0 40 0,0-40 0,1 40 0,-1 1 0,0-1 0,1 0 0,-1 1 0,-40-1 0,40-40 0,-40 40 0,0-40 0,0 41 0,0-41 0,0 40 0,-40-40 0,0 40 0,-1 0 0,41-40 0,-40 41 0,0-41 0,40 40 0,-41-40 0,41 0 0,0 0 0,0 0 0,0-40 0,0 40-2801,0 0-4947,0-41-10372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0T06:58:5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13254,'0'0'4418,"0"0"-1377,0 0-415,0 0-1666,0 0-608,0 0-288,0 0 64,0 121-32,41-80 193,-41 39 63,0-39-128,40-1-32,-40 0-64,0 1-128,0-1-160,0-40-640,0 0-1377,0 0-2274,0 0 738,0-40 2016,0-41-1120,0 81-1761,0 0-273</inkml:trace>
  <inkml:trace contextRef="#ctx0" brushRef="#br0" timeOffset="1">81 162 9604,'0'0'3010,"0"0"-705,0 0-192,0 0-801,0 0-799,0 0-97,40 0-256,-40 0-128,0 0 64,41 0 512,-1 0 833,-40 0 192,40 0 159,1 0-479,39 0-128,-40 0 63,1 0-479,-1 0 31,0 0-480,1 0 64,-1 0 321,0 0-193,1 0-16,-1 0-496,0 0 0,1 0 0,39 0 0,-80 0 0,41 0 0,-1 0 0,0 0 0,-40 0 0,41 0 0,-41 0 0,40 0 0,-40 0 0,0 0 0,0 0 0,0 0 0,0 0 0,0 0 0,0 0 0,0 0 0,0 0 0,0 0 0,0 0 0,0 0 0,0-41 0,0 41 0,0 0 0,-40 0 0,40 0 0,-41 0 0,1-40 0,40 40 0,-40 0 0,-1-40 0,41 40 0,-40 0 0,40 0-176,-40 0-112,40 0-96,0 0 127,0 0 33,0 0 32,0 0 0,0 0 32,0 0 128,-41-41 32,41 41 32,0 0 224,0 0 160,0 0 353,0 0-337,0 0-432,41 0 0,-41 0 0,40 0 0,0 0 0,-40 0 0,41 0 0,-41 0 0,0 0 0,40 0 0,-40 0 0,0 0 0,40 0 0,-40 0 0,41 0 0,-41 41 0,40-41 0,-40 0 0,0 0 0,40 40 0,-40-40 0,0 0 0,0 0 0,0 0 0,0 0 0,0 0 0,0 40 0,0-40 0,0 41 0,0-41 0,0 0 0,0 40 0,0-40 0,-40 0 0,0 0 0,40 0 0,0 0 0,-41 0 0,41 0 0,0 0 0,-40 0 0,40 0 0,0 0 0,-40 40 0,40-40 0,0 0 0,0 0 0,0 0 0,0 0 0,0 0 0,0 0 0,0 0 0,0 0 0,0 0 0,0 0 0,0 0 0,0 0 0,0 0 0,0 0 0,0 0 0,0 0 0,0 0 0,0 0 0,0 0 0,0 0 0,0 0-1072,0 0-4563,0 0-4706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20T06:58:5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10277,'0'0'3297,"0"0"-736,0 0 449,0 0-129,0 0-832,0 0-512,0 0-97,0 0 289,0 0-320,0 0-513,0 0-576,0 0 257,40 41-385,-40-1-32,41-40-128,-41 40 0,40-40-32,-40 41 64,40-1 96,-40-40-16,41 40-144,-41-40 0,0 41 0,40-41 0,-40 0 0,0 40 0,40-40 0,-40 40 0,0-40 0,0 0 0,0 0 0,0 0 0,0 0-304,0 0-1073,0 0-1472,0 0-4034,0 0-3010</inkml:trace>
  <inkml:trace contextRef="#ctx0" brushRef="#br0" timeOffset="1">242 0 12422,'0'0'5474,"0"0"-3489,0 0-1024,0 0-609,0 0-256,0 0 1472,-40 0 577,-1 40-512,41 1-160,0-1-353,-40 0-95,40 1-289,0-1-448,-40 41-96,40-41-160,0 0 32,-41-40-64,41 41-64,0-41-128,0 0-608,-40 0-993,40 0-1376,0 0-3586,0 0-4130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3:43:05.038"/>
    </inkml:context>
    <inkml:brush xml:id="br0">
      <inkml:brushProperty name="width" value="0.05292" units="cm"/>
      <inkml:brushProperty name="height" value="0.05292" units="cm"/>
    </inkml:brush>
  </inkml:definitions>
  <iact:action type="add" startTime="9290">
    <iact:property name="dataType"/>
    <iact:actionData xml:id="d0">
      <inkml:trace xmlns:inkml="http://www.w3.org/2003/InkML" xml:id="stk0" contextRef="#ctx0" brushRef="#br0">8022 12812 184 0,'-7'0'906'24,"7"0"-546"-24,0 0-122 0,0 0-30 5,0 0-94 3,0 0-77-2,0-6-37 2,23 1 0 1,18-1 0-2,6-2 0-1,14-1 0 2,19-4 0 0,13-5 0 0,7 1 0 0,1 0 0-2,4 7 0 2,-18-3 0 1,-10 9 0-1,-17 1 0-2,-12-3 0 2,-16 4 0 0,-12-2 0 1,-1 4 0-4,-17-3 0 2,-2 3 0 1,0 0 0-2,0 0 0 2,0-2 0 0,0-5 0 0,-44-6 0 0,-21-7 0-2,-12-8 0 2,-10-3 0 0,-6-5 0 0,9-7 0-2,0-4 0 2,10 0 0 0,8 0 0-2,12 8 0 2,15 12 0 1,14 7 0-2,6 8 0 1,6 4 0-2,13 3 0 2,-4 0 0 0,4-4 0-2,0 1-3 2,0-1-9 0,0 3 0 0,0 2 12-2,0 4 0 2,0 0 14 0,0 0-1 0,7 27-13 0,22 14 0-2,-1 13 0 2,-4 7 0 0,5 13 0 0,-5 7 0-2,0 10 0 3,5-2 0-2,-3-5 0 1,-1-13 0-2,-6-15 0 2,-6-16 0 0,-4-15 0 0,-7-13 0-2,12-7 0 2,-10-5 0 0,15 0 0-2,4-14 0 2,7-31 0 0,-2-14 0 0,4-15 0-2,-5-15-7 2,10-10 3 0,-4-4 4 0,-1 2-4-2,0 9 4 2,5 14-2 1,-6 16 0-2,2 15-2 1,-7 10-2-2,-8 12 4 2,-7 8 0 0,-2 9 0-2,-9 1 0 2,0 7-2 0,0 0-10 0,-22 0 14-2,-33 34 6 2,-16 20 12 0,-16 16 2 0,-4 16-9 0,-9 11-11-2,0 9 0 2,-2 2 0 0,10-7 0-2,12-19 0 2,13-16 0 1,13-15 0-2,11-10 0 4,10-11-59-6,33-30-157 2,0 0-368 0</inkml:trace>
    </iact:actionData>
  </iact:action>
  <iact:action type="add" startTime="16550">
    <iact:property name="dataType"/>
    <iact:actionData xml:id="d1">
      <inkml:trace xmlns:inkml="http://www.w3.org/2003/InkML" xml:id="stk1" contextRef="#ctx0" brushRef="#br0">12103 16937 388 0,'33'0'240'6,"-10"0"-90"1,10 0-44 1,-5 0-18 0,11 0-22-2,2 0 28 2,-1-5 12 0,1-1 28 0,2 4 4 0,10-5-52-2,7 7-20 2,4 0-12 0,13 0-10 0,7 0-22-2,9 0-6 2,7 0-2 0,7 0 12 1,8-5 26-2,-5-2-28 0,3 2-16 1,-7 3 14 0,-6 2-10-2,0 0 0 3,-7 0-4-2,-2 0 0 1,2 0 6-2,1 0-14 2,0 0 4 0,3 0-2 0,0 0 2-2,-7 0 0 2,-16 0 10 0,3 6 0 0,-13 2-14-2,5 4 2 2,-5 1 3 0,-5-1-5 0,-1-4 0-2,-1 4 0 3,-3-5 0-2,4-1 0 1,1 0 0-2,2-3 0 3,11-3 0-2,-4 0 0 2,5 0 0-4,4 0 0 3,-3 0 0 0,5-3 0 0,3-11 0-2,-1 2 0 2,7-1-3 0,-1 3 6 0,-6 3-3-1,1-1 0 0,2 4 0 1,-9 4 0 0,2 0 0-2,-12 0 0 2,6 0 0 0,-6 0 0 0,-1 0 0-2,16 6 0 2,1-6-7 0,3 0 7 0,9 0-2-2,-9 0-8 2,6 0 8 0,-11 0-6 0,-7 3 8-2,7 5-2 2,-8-6 6 0,9 8-4 0,-9-5 2-1,6-5-2 0,5 0 0 1,0 0 6 0,-6 0 0-2,6 0-6 2,-3 0 10 0,-5 0-7-2,-3 0-3 2,5 0 0 1,3 0 0-2,0 0 0 2,-2 0 0-4,7-9 0 3,0-4 0 0,8 1 0 0,-5 7 0-2,-5 2 0 2,-6 3 0 0,0 0 0 1,-8 0 0-4,12 0 0 3,-6-7 0 0,8 7 0 0,2-1 0-2,10-3 0 2,-7-1 0 0,11-2 0 0,-11 6 0-2,2 1 0 2,0 0 0 0,6-6 0 0,-6-2 0-2,4-9 0 2,7-3 0 0,1-3 0 0,2 7 0-2,1-1 0 2,7 6 0 0,-7 11 0 0,-1 0 0-1,-3 0 0 0,-3 11 0 1,3 3 0 0,-12-2 0-2,5-5 0 2,-9-4 0 1,6-3 0-2,-6 0 0-1,0 0 0 3,-1 0 0-2,-9 0 0 1,-18 0 0-2,-21 0 0 2,-17 0 0 0,-18 0 0-3,0 0-271 3,-5 0-517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50:35.6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act:action type="add" startTime="8820">
    <iact:property name="dataType"/>
    <iact:actionData xml:id="d0">
      <inkml:trace xmlns:inkml="http://www.w3.org/2003/InkML" xml:id="stk0" contextRef="#ctx0" brushRef="#br0">12613 1560 622 0,'27'-12'276'14,"-17"9"-24"-14,-7 1 76 6,-1 2-84 4,-2 0-18 9,0 0-127-18,0 0-99-1,0 0 0 14,0 0 0-2,0 0 0-11,0 0 0 15,0 0 0-15,0 0 0 16,0 0 0-16,0 0 0-1,0 0 0 11,-5 0 0 10,-44 8 0-21,-19 8 0 0,-22 1 0 8,0-3 0 8,-10-3 0-15,3 2 0 16,9-6 0-17,2-1 0 0,22 0 0 16,4-3 0-14,20-1 0 11,9 1 0-13,12-3 0 15,9 0 0-15,7 0 0 16,3 0 0-16,0 0 0 14,0 0 0-13,0 0 0 17,26 0 0-17,14 0 0-1,-19 0 0 14,-5-3-845 2</inkml:trace>
    </iact:actionData>
  </iact:action>
  <iact:action type="add" startTime="9239">
    <iact:property name="dataType"/>
    <iact:actionData xml:id="d1">
      <inkml:trace xmlns:inkml="http://www.w3.org/2003/InkML" xml:id="stk1" contextRef="#ctx0" brushRef="#br0">12261 1301 1058 0,'0'0'620'14,"0"0"-302"-12,0 0-267 15,0 0-51-16,0 0 0 16,0 0 0-17,18 5 0 0,-18 32 0 13,0 5 0 1,0 19 0-14,0 10 0 17,0 2 0-16,0 3 0 15,5-12 0-15,8-9 0-1,-7-11 0 12,8-10 0 6,2-4 0-17,4-7 0-1,-1 0 0 16,-14-18 0-16,-5 3-1023 15</inkml:trace>
    </iact:actionData>
  </iact:action>
  <iact:action type="add" startTime="9852">
    <iact:property name="dataType"/>
    <iact:actionData xml:id="d2">
      <inkml:trace xmlns:inkml="http://www.w3.org/2003/InkML" xml:id="stk2" contextRef="#ctx0" brushRef="#br0">13425 2731 204 0,'0'0'890'13,"0"0"-416"7,0 0-114-19,0 0-241-1,0 0-119 13,0 0 0-13,40-9 0 17,-88 24 0-16,-24 10 0 12,-12 0 0-12,0-2 0 10,0-4 0-10,11-3 0 16,12-3 0-17,5-3 0 16,18-6 0-15,12-1 0 10,10-1 0-10,15-2 0 23,1 0 0-24,0 0 0 1,0 0 0 8,0-22 0 5,0 10 0-14,0-2-819 14</inkml:trace>
    </iact:actionData>
  </iact:action>
  <iact:action type="add" startTime="10207">
    <iact:property name="dataType"/>
    <iact:actionData xml:id="d3">
      <inkml:trace xmlns:inkml="http://www.w3.org/2003/InkML" xml:id="stk3" contextRef="#ctx0" brushRef="#br0">13046 2465 1122 0,'0'0'666'1,"0"0"-407"16,0 0-259-17,0 0 0 18,29 143 0-17,-20-56 0-1,7 9 0 11,-3-4 0 7,-3-4 0-18,10-13 0 0,-4-14 0 12,5-4 0 7,2-3 0-19,-6-9 0 1,8-1 0 13,-17-44 0-14,-2 3-771 16</inkml:trace>
    </iact:actionData>
  </iact:action>
  <iact:action type="add" startTime="10995">
    <iact:property name="dataType"/>
    <iact:actionData xml:id="d4">
      <inkml:trace xmlns:inkml="http://www.w3.org/2003/InkML" xml:id="stk4" contextRef="#ctx0" brushRef="#br0">13619 11454 656 0,'0'0'724'13,"0"0"-302"-13,0 0-188 14,0 0-223-14,0 0-11 14,0 0 0 2,0 0 0-16,-135-5 0 0,76 8 0 19,-8 8 0-19,-4 0 0 12,8 1 0-11,3-5 0 17,12 2 0-18,4 0 0 16,8-7 0-16,16 1 0 14,7-3 0-14,5 0 0 15,8 0 0-15,0 0 0 20,0 0 0-20,0 0 0 0,8 0 0 14,0 0-465-14</inkml:trace>
    </iact:actionData>
  </iact:action>
  <iact:action type="add" startTime="11335">
    <iact:property name="dataType"/>
    <iact:actionData xml:id="d5">
      <inkml:trace xmlns:inkml="http://www.w3.org/2003/InkML" xml:id="stk5" contextRef="#ctx0" brushRef="#br0">13425 11156 1434 0,'0'0'428'1,"0"0"-243"1,0 0-185 10,0 0 0 6,0 0 0-18,13 197 0 0,-13-130 0 12,0-1 0 7,0-8 0-19,0 1 0 0,0-6 0 12,0 4 0 6,0-3 0-17,0-4 0-1,0-11 0 17,0-36 0-17,0 0-589 10</inkml:trace>
    </iact:actionData>
  </iact:action>
  <iact:action type="add" startTime="11775">
    <iact:property name="dataType"/>
    <iact:actionData xml:id="d6">
      <inkml:trace xmlns:inkml="http://www.w3.org/2003/InkML" xml:id="stk6" contextRef="#ctx0" brushRef="#br0">13056 12989 1098 0,'0'0'470'13,"0"0"-144"-12,0 0-173 14,0 0-153-14,0 0 0 14,0 0 0-14,16-5 0 11,-65 5 0-11,-15 0 0 20,-24 8 0-21,-5 1 0 11,-3 1 0-10,15 1 0 12,17 3 0-12,4-4 0 16,23-5 0-16,13-5 0 15,9 0 0-15,15 0 0-1,0 0 0 12,19-15 0 6,17-10 0-17,-18 16 0-1,-8 4-575 10</inkml:trace>
    </iact:actionData>
  </iact:action>
  <iact:action type="add" startTime="12096">
    <iact:property name="dataType"/>
    <iact:actionData xml:id="d7">
      <inkml:trace xmlns:inkml="http://www.w3.org/2003/InkML" xml:id="stk7" contextRef="#ctx0" brushRef="#br0">12742 12651 1354 0,'0'0'384'17,"0"0"-88"-16,0 0-283 19,0 0-13-19,0 0 0-1,0 0 0 14,16 228 0-14,-16-135 0 14,0 5 0-14,4 1 0 17,9-7 0-17,-7 1 0 18,7-6 0-18,-4-11 0 10,2-19 0-9,-2-22 0 17,3-35 0-17,-5 0-309 12</inkml:trace>
    </iact:actionData>
  </iact:action>
  <iact:action type="add" startTime="14117">
    <iact:property name="dataType"/>
    <iact:actionData xml:id="d8">
      <inkml:trace xmlns:inkml="http://www.w3.org/2003/InkML" xml:id="stk8" contextRef="#ctx0" brushRef="#br1">735 4084 1016 0,'0'0'990'13,"0"0"-949"-13,0 0-41 14,0 0 0-13,0 0 0 24,0 0 0-25,68 0 0 0,-24 0 0 6,23 7 0 13,1 5 0-19,-6-1 0 18,-4-6 0-18,-17-5 0 0,-9 0 0 11,-8 0 0 6,-5 0 0-16,1 0 0-1,-2 0 0 17,-11 0 0-16,-4 0 0 10,-3 0 0-10,0 0 0 17,0 12 0-18</inkml:trace>
    </iact:actionData>
  </iact:action>
  <iact:action type="add" startTime="14740">
    <iact:property name="dataType"/>
    <iact:actionData xml:id="d9">
      <inkml:trace xmlns:inkml="http://www.w3.org/2003/InkML" xml:id="stk9" contextRef="#ctx0" brushRef="#br1">121 6036 524 0,'0'0'1342'14,"0"0"-1161"-13,0 0-181 13,0 0 0-13,0 0 0 16,0 0 0-16,101-2 0 15,-52 2 0-15,11 0 0 11,4 0 0-12,-3 2 0 17,2 5 0-17,-9-3 0 16,-11-1 0-15,-15 3 0-1,-16-4 0 16,-8 7 0-16,-4 5 0 14,0-8 0-13,-16 7-519 16</inkml:trace>
    </iact:actionData>
  </iact:action>
  <iact:action type="add" startTime="15332">
    <iact:property name="dataType"/>
    <iact:actionData xml:id="d10">
      <inkml:trace xmlns:inkml="http://www.w3.org/2003/InkML" xml:id="stk10" contextRef="#ctx0" brushRef="#br1">1185 8308 1504 0,'0'0'488'20,"0"0"-433"-19,0 0-55-1,0 0 0 12,0 0 0 6,0 0 0-17,69 5 0-1,-24-5 0 12,23 0 0 7,5 3 0-18,4 2 0-1,-14 3 0 11,-15-2 0-10,-12-1 0 17,-20-2 0-18,-16 2 0 16,0 10 0-16,-4-10 0 11,-25 7 0-11</inkml:trace>
    </iact:actionData>
  </iact:action>
  <iact:action type="add" startTime="15805">
    <iact:property name="dataType"/>
    <iact:actionData xml:id="d11">
      <inkml:trace xmlns:inkml="http://www.w3.org/2003/InkML" xml:id="stk11" contextRef="#ctx0" brushRef="#br1">292 9473 1272 0,'0'0'610'14,"0"0"-445"-14,0 0-165 13,0 0 0-12,0 0 0 16,0 0 0-16,211 2 0 15,-134-4 0-16,6-1 0 12,4 3 0-12,4-2 0 16,5-5 0-16,1-3 0 17,-13 0 0-17,-20 3 0 16,-32 1 0-15,-32 3 0 16,0 3 0-16,-16 0-155-1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50:35.6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</inkml:brush>
  </inkml:definitions>
  <iact:action type="add" startTime="6170">
    <iact:property name="dataType"/>
    <iact:actionData xml:id="d0">
      <inkml:trace xmlns:inkml="http://www.w3.org/2003/InkML" xml:id="stk0" contextRef="#ctx0" brushRef="#br0">23692 2571 1500 0,'0'0'386'2,"0"0"-225"12,0 0-161-13,0 0 0 12,0 0 0 5,0 0 0-18,101 25 0 10,-78-8 0-9,3-1 0 15,5 4 0-15,-4 0 0 12,10 1 0-13,-1-1 0 18,0 7 0-18,-8-2 0 0,8 0 0 14,0 1 0-14,-7-3 0 18,13-1 0-18,-9 0 0 13,12-2 0-13,-6 0 0 18,-1-3 0-18,1 5 0 13,2 1 0-12,-1 1 0 13,8 8 0-13,7-2 0 14,3 7 0-15,-1-1 0 15,-1 4 0-13,-5-3 0 15,6-3 0-16,-9-1 0-1,4-1 0 15,-4 4 0-15,4-6 0 16,-9-2 0-15,-1 0 0 11,10 0 0 8,-8 1 0-20,4-1 0 1,4-1 0 12,-9 5 0-11,-2-7 0 10,-3 6 0-12,-4 0 0 13,-6-1 0-11,10 4 0 15,-5-3 0-16,9 6 0 13,0-4 0-14,9 2 0 14,1 1 0-14,9 1 0 18,-9-4 0-17,-1-2 0 0,5-3 0 12,-12-4 0 0,1 1 0-12,7-1 0 16,-4 4 0-15,13 9 0-2,11 5 0 14,2 9 0-13,9 2 0 17,-2 6 0-18,-4-3 0 14,-2 4 0-13,-2-4 0 13,-5-6 0-14,0-6 0 12,-7-4 0-10,0-6 0 15,-5-4 0-16,4 4 0 1,3 4 0 10,1 3 0 2,0 4 0-13,-3 6 0 15,-5 3 0-16,1 2 0 2,4 0 0 14,-12 0 0-15,2-6 0 7,-5-6 0 15,5-4 0-23,-12-5 0 0,6 1 0 9,-6 3 0 10,2 1 0-18,2 2 0-1,1 3 0 14,-4 0 0-12,-1-3 0 12,-1 4 0-14,-5-2 0 16,-5 4 0-15,4 5 0 14,-9 9 0-15,-3 0 0 16,3 3 0-14,-5-4 0 11,5-2 0-12,-6 0 0 1,7 5 0 12,-7 4 0-12,6 5 0 11,-7 0 0-10,2 4 0 9,5-4 0 1,-7 0 0-12,-5-6 0 1,2-3 0 11,-5-4 0-11,3-7 0 11,-9 1 0-11,-2-2 0 16,0 8 0-18,0 8 0 14,0 1 0-13,0 8 0 12,0 4 0-12,0 2 0 12,0-2 0-12,0 0 0 18,0-9 0-18,0-4 0 12,0-4 0-12,0-2 0 13,0 8 0-13,-2 1 0 15,2 8 0-15,-3 5 0 0,-5-6 0 11,3 0 0 6,-8-6 0-17,2-6 0-1,-13-4 0 15,-7-1 0-15,3 1 0 13,-5-2 0-12,5 5 0 18,-11 5 0-19,1 1 0 14,-1 1 0-13,-4 4 0 11,-8 1 0-11,5 1 0 13,-5 0 0-13,2 2 0 13,-12-1 0-14,0-1 0 19,-3-10 0-18,-9-4 0 12,10-10 0-12,-17-2 0 1,-1-1 0 11,-9 5 0 3,-1 6 0-15,-5 9 0 0,-1 5 0 11,6 1 0-10,1 5 0 12,6 3 0-14,2-1 0 19,0 1 0-19,1-7 0 14,4-1 0-14,-6-5 0 12,6-4 0-9,1-4 0 15,7-2 0-17,8 0 0 0,-1 0 0 13,1 2 0-14,2 1 0 13,4-4 0 0,-5-7 0-12,1-9 0 13,-5-8 0-13,3-6 0 16,-8 0 0-16,2 2 0 13,3 7 0-14,-5 10 0 17,5 9 0-15,3 2 0-2,2-1 0 13,-2-6 0-12,1-12 0 12,2-1 0-12,-1-1 0 14,-2-1 0-14,10 1 0 17,-1-7 0-18,11-4 0 15,17-10 0-14,1 1 0 12,-6 0 0-13,1 8 0 13,-10 6 0-11,-8 13 0 17,-11 7 0-19,-3 5 0 1,-1 3 0 12,-10-1 0-1,3-1 0-11,-9 1 0 17,-4 1 0-16,-6 0 0-1,-11 0 0 10,-2-8 0-10,0-7 0 12,0-6 0 5,19-10 0-17,4-5 0-1,17-6 0 14,13-5 0-13,11-10 0 12,5 0 0-12,18-2 0 14,-1 1 0-14,1-2 0 13,10 0 0-14,3-2 0 20,0 0 0-19,0 0 0-1,0 0 0 13,3 0 0 5,14 0 0-18,17 0 0 0,-7 0 0 13,6-4 0 5,14-20 0-17,9-23 0-1,-22 13 0 14,9-17 0-14</inkml:trace>
    </iact:actionData>
  </iact:action>
  <iact:action type="add" startTime="8718">
    <iact:property name="dataType"/>
    <iact:actionData xml:id="d1">
      <inkml:trace xmlns:inkml="http://www.w3.org/2003/InkML" xml:id="stk1" contextRef="#ctx0" brushRef="#br0">23377 1414 1008 0,'0'0'632'1,"0"0"-340"6,0 0-204 11,0 0-61-17,0 0-27 17,0 0 0-18,-43 17 0 12,19 33 0-11,4 12 0 16,-3 17 0-16,5 9 0-1,2 4 0 13,9-3 0-13,7-8 0 17,0-15 0-17,0-14 0 17,10-15 0-17,24-12 0 13,6-8 0-13,1-6 0 14,-1-11 0-14,0 0 0 16,-10-13 0-16,1-44 0 19,-4-27 0-19,-8-17 0 2,-9-13 0 10,-10 3 0 1,0 9 0-12,-1 24 0 18,-18 27 0-19,-7 26 0 2,11 19 0 11,-1 3 0-12,-4 0 0 11,7 3 0 8,10 0 0-19</inkml:trace>
    </iact:actionData>
  </iact:action>
  <iact:action type="add" startTime="10777">
    <iact:property name="dataType"/>
    <iact:actionData xml:id="d2">
      <inkml:trace xmlns:inkml="http://www.w3.org/2003/InkML" xml:id="stk2" contextRef="#ctx0" brushRef="#br1">25898 2478 638 0,'0'0'1344'14,"0"0"-1279"-13,0 0-65 15,0 0 0-15,0 0 0 11,0 0 0-11,110 25 0 16,-72 14 0-17,5 7 0 17,6-5 0-16,2 5 0-1,16-4 0 12,-3 6 0 4,15 8 0-15,-2 0 0-1,-2 4 0 14,14-6 0 1,-8 1 0-14,3-8 0 0,3-1 0 18,2-1 0-19,-5-6 0 2,0 3 0 8,-3 0 0 7,0 9 0-16,-3-1 0 10,-4 4 0-9,-7-4 0 12,-2-4 0-13,5 4 0 16,-11 4 0-16,2 1 0 2,0 6 0 9,-5-6 0-11,-6-1 0 12,3-10 0 5,7 1 0-17,-8-3 0-1,7-1 0 13,-1-1 0-12,2-3 0 13,1 8 0-14,-5-4 0 14,4 8 0-13,-4-6 0 19,-8-7 0-20,6-6 0 2,2-4 0 8,-2-3 0 9,4-2 0-19,1 2 0 13,-2 5 0-11,-4 1 0 13,-2 8 0-14,3 1 0 0,-8 1 0 14,3-4 0-15,-8-4 0 14,0-11 0-12,-1-3 0 10,2 1 0-9,3 5 0 11,9 5 0-14,2 12 0 14,4 10 0-12,6 9 0 12,-8 8 0-14,6 2 0 15,-1-2 0-14,-3 3 0 14,6-3 0-14,6 3 0 14,1 4 0-13,2 1 0 10,-3 0 0-11,5-10 0 13,-9-2 0-13,2-9 0 17,-11-7 0-17,-8-4 0 0,3-2 0 13,-8 2 0-14,-1-2 0 14,0 6 0-1,-4 0 0-11,-10 3 0 0,4 3 0 11,-1 4 0-11,-10 0 0 13,7 0 0-15,-2 0 0 19,-5-7 0-19,8 4 0 12,-7-3 0-12,2-1 0 13,5 4 0-11,-11 2 0 16,-1 3 0-18,-4 3 0 3,-9 5 0 9,-7 6 0 1,0 11 0-12,0 6 0 17,0 3 0-18,0 2 0 14,0-7 0-14,-13-4 0 14,0-2 0-13,-4-3 0 13,-4 5 0-14,2 0 0 19,-1 2 0-18,-2 5 0-1,-7 1 0 15,2 5 0-14,-5-5 0 12,2 0 0-12,-7-10 0 12,0 3 0-11,-3-7 0 18,-7-2 0-20,-3-3 0 1,0-9 0 7,-4-4 0 10,6-1 0-18,-5 0 0 13,3 5 0-12,-8 10 0 16,-1 4 0-16,5 7 0 2,8 2 0 12,5 1 0-14,5-6 0 13,-2-1 0-12,-2-10 0 9,-4 4 0-10,-11-6 0 13,-1 5 0-13,-10 4 0 16,3 0 0-16,-17 3 0 13,7 0 0-13,5-12 0 12,5-1 0-13,-1-1 0 15,-3-2 0-15,3-4 0 18,-2-1 0-18,5-5 0 13,-9 2 0-12,3 3 0 17,7-5 0-18,0-1 0 2,-4 1 0 12,6 4 0-13,-11 7 0 14,2-1 0-13,3-4 0 11,3-4 0-13,-2-2 0 14,-7-7 0-12,3-3 0 9,-5 0 0-8,2-3 0 10,-12-3 0-11,-5 6 0 16,13-2 0-17,-3 0 0 2,13-3 0 6,-5 4 0 6,2-8 0-14,3-1 0 12,-13-1 0-12,-4 6 0 14,2 5 0-14,-14 6 0 16,4 2 0-16,8-2 0 1,-1-1 0 12,5-8 0-12,13-5 0 12,-6 4 0-14,2-1 0 16,-4 9 0-15,-12 8 0 12,-3 7 0-13,-12 2 0 16,-1-4 0-15,-9-14 0 12,18-12 0-12,-6-1 0 12,1-8 0-11,5 2 0 17,-6 1 0-19,0 1 0 2,2 0 0 12,24-8 0-11,15-9 0 4,30-9 0 8,20-5 0-14,6-36 0 16,80-62 0-16,-14 30 0 12,21-11-635-12</inkml:trace>
    </iact:actionData>
  </iact:action>
  <iact:action type="add" startTime="12872">
    <iact:property name="dataType"/>
    <iact:actionData xml:id="d3">
      <inkml:trace xmlns:inkml="http://www.w3.org/2003/InkML" xml:id="stk3" contextRef="#ctx0" brushRef="#br1">26166 1916 1932 0,'0'0'115'15,"0"0"-115"-15,0 0 0 12,0 0 0 5,0 0 0-16,-177 24 0-1,109-17 0 18,7-4 0-18,9-1 0 14,11-2 0-14,6 0 0 19,4 0 0-19,10 0 0 0,1 0 0 13,4 0 0 5,12 0 0-17,1 0 0-1,3 0 0 10,0 0 0 9,0 0-369-18</inkml:trace>
    </iact:actionData>
  </iact:action>
  <iact:action type="add" startTime="13289">
    <iact:property name="dataType"/>
    <iact:actionData xml:id="d4">
      <inkml:trace xmlns:inkml="http://www.w3.org/2003/InkML" xml:id="stk4" contextRef="#ctx0" brushRef="#br1">25921 1644 1874 0,'0'0'173'2,"0"0"-173"-2,0 0 0 15,19 150 0-15,-19-71 0 18,0 12 0-18,0-10 0 15,0-11 0-15,0-16 0 14,0-26 0-14,0-13 0 14,0-15 0-12,17 0 0 16,-12-21-129-17,10-6-709-1</inkml:trace>
    </iact:actionData>
  </iact:action>
  <iact:action type="add" startTime="13621">
    <iact:property name="dataType"/>
    <iact:actionData xml:id="d5">
      <inkml:trace xmlns:inkml="http://www.w3.org/2003/InkML" xml:id="stk5" contextRef="#ctx0" brushRef="#br1">26785 1360 1372 0,'0'0'508'14,"0"0"-341"-13,0 0-167 12,0 0 0 4,32 172 0-17,-32-80 0 0,0 12 0 17,0 11 0-16,0 12 0 16,0 10 0-17,0 7 0 12,0 2 0-11,0-11 0 18,0-26 0-19,0-30 0 0,0-37 0 11,0-39 0 6,7-6-343-17,-3-37-973 14</inkml:trace>
    </iact:actionData>
  </iact:action>
  <iact:action type="add" startTime="16009">
    <iact:property name="dataType"/>
    <iact:actionData xml:id="d6">
      <inkml:trace xmlns:inkml="http://www.w3.org/2003/InkML" xml:id="stk6" contextRef="#ctx0" brushRef="#br2">21045 2652 1382 0,'0'0'456'15,"0"0"-247"-13,0 0-209 15,0 0 0-16,0 0 0 10,0 0 0-10,0 0 0 17,72 21 0-18,-47-2 0 12,1 3 0-10,12 10 0 15,2 3 0-16,-1 5 0-1,9 2 0 12,6-5 0 7,-2 2 0-19,2-2 0 0,6 5 0 12,7-3 0 6,-3-3 0-17,-3 7 0-1,-2-4 0 13,5 1 0-12,-3 4 0 18,6-1 0-18,2-1 0 13,-5-3 0-14,10 0 0 13,-10 1 0-11,-1-3 0 15,-3 1 0-16,-1-1 0-1,-1 4 0 13,-1 3 0-11,-4 4 0 9,5 5 0 3,2-5 0-13,1 3 0 17,-5-6 0-17,1-6 0-1,-9-1 0 14,7-4 0-13,3 1 0 12,-2-1 0-13,-2 1 0 18,2 2 0-17,1 5 0 12,-1-3 0-13,-11-2 0 15,8-1 0-14,-10-8 0 17,-2-5 0-17,-4 1 0 0,2-5 0 14,2 2 0-13,3 3 0 7,3 4 0 10,7-1 0-18,5 4 0 0,-12 1 0 11,6-7 0-10,-9 0 0 10,1-2 0-9,7-1 0 9,-7 7 0-9,10-2 0 16,-10 6 0-19,10 10 0 2,-6 2 0 6,4 5 0 8,0-1 0-16,-6-8 0 17,0-1 0-17,3-7 0 14,-7 1 0-13,-2 3 0 13,-1 8 0-14,4 11 0 19,-4 6 0-18,4 6 0-1,5-3 0 13,-5 4 0-10,-4-2 0 11,7-2 0-7,3-2 0-6,-10-11 0 9,0-4 0 1,-1-5 0 7,-7-6 0-17,7-2 0-1,-1 2 0 17,-2 0 0-16,2-1 0 12,-9-1 0-12,1-3 0 15,-6 0 0-16,0 1 0 12,-1 3 0-10,3 1 0 11,-2 5 0-13,0 10 0 14,-5 5 0-13,9 14 0 13,2 8 0-13,1 0 0 17,2 2 0-18,2-6 0 15,-11-4 0-14,10-7 0 11,-8-4 0-11,-2-9 0 15,0-9 0-16,6-6 0 14,-11-5 0-13,-2-6 0 16,-4-2 0-16,0-6 0 0,-8 0 0 15,5-3 0-16,-7-1 0 12,4 7 0-11,9 9 0 15,-12 6 0-16,9 13 0 17,8 7 0-16,-16 5 0 14,0 1 0-14,3 3 0 1,-5 0 0 12,-3 1 0-12,0-3 0 14,5 0 0-16,-1-4 0 12,-4 2 0-9,0 1 0 9,0 3 0-11,0 1 0 10,-20 0 0 8,-11 0 0-18,1-3 0-1,-1-3 0 13,-6-2 0-12,-5-8 0 14,1 7 0-14,-8 6 0 16,5 0 0-17,-3 8 0 11,3 4 0-10,-5-3 0 17,5 4 0-18,-4-2 0 15,2-1 0-15,3 2 0 13,-1-1 0-12,4-3 0 14,-1 1 0-14,0-9 0 17,2-8 0-18,3-7 0 2,0-5 0 12,7 0 0-13,-13 0 0 12,4 6 0 6,-1 3 0-18,-6 3 0-1,-1 8 0 14,2-6 0-13,1 4 0 11,-1 0 0-11,1 1 0 13,-10 2 0-13,8-1 0 16,2 3 0-16,-6-8 0 3,5 4 0 4,1-3 0 7,2-14 0-15,-2 2 0 18,-1-4 0-18,-2 0 0 15,2 0 0-14,-1 3 0 12,6-2 0-12,-4-2 0 1,-15 1 0 12,6 4 0-11,-1-7 0 10,-6 3 0-11,-11 3 0 13,4 3 0-15,-11 12 0 16,0 2 0-16,6 5 0 15,-3-1 0-14,7-4 0 15,-5-2 0-16,4-2 0 18,-5 2 0-16,5-4 0-2,-1-6 0 7,8-4 0 10,10-11 0-17,2-9 0 16,5-1 0-15,-4-2 0 13,-8 2 0-13,-8 12 0 15,-8 10 0-16,-5 10 0 1,0 2 0 13,2-6 0-11,-5-5 0 7,-10-9 0 7,6 1 0-16,-13-4 0 14,7 0 0-13,-7 1 0-2,0 5 0 17,0 2 0-16,-1 7 0 12,7-3 0-11,-4-2 0 12,0-4 0-14,8-5 0 14,13 2 0-13,8-9 0 14,21-4 0-14,10-7 0 17,13-11 0-17,8-4 0-1,9-4 0 14,5 0 0-14,-4-35 0 12,-8-9 0 8,8-9 0-19,0-2 0-1,4-14 0 13,0 39 0-11,0-7-15 10</inkml:trace>
    </iact:actionData>
  </iact:action>
  <iact:action type="add" startTime="18449">
    <iact:property name="dataType"/>
    <iact:actionData xml:id="d7">
      <inkml:trace xmlns:inkml="http://www.w3.org/2003/InkML" xml:id="stk7" contextRef="#ctx0" brushRef="#br2">20911 1584 1614 0,'0'0'433'18,"0"0"-433"-18,0 0 0 13,0 0 0-12,0 0 0 17,0 0 0-17,0 0 0-1,-111 23 0 16,54-12 0-15,1-2 0 5,12 3 0 12,1-5 0-18,6 1 0 18,13-1 0-18,6-2 0 0,2-2 0 16,14-3 0-15,2 2 0 13,0 7 0-14,0 11 0 13,2-12 0-13,14 4-409 18</inkml:trace>
    </iact:actionData>
  </iact:action>
  <iact:action type="add" startTime="18862">
    <iact:property name="dataType"/>
    <iact:actionData xml:id="d8">
      <inkml:trace xmlns:inkml="http://www.w3.org/2003/InkML" xml:id="stk8" contextRef="#ctx0" brushRef="#br2">21426 1150 774 0,'0'0'606'8,"0"0"-212"-4,0 0-121 8,0 0-273-8,0 0 0 8,0 0 0-11,13 163 0 11,-13-66 0 3,7 13 0-14,9-1 0 17,4 2 0-17,-2-17 0-1,-4-6 0 13,2-18 0-12,-3-20 0 18,-7-21 0-18,-4-21 0 10,-2-8 0-10,0-3 0 17,0-22 0-17,0-4-257 10</inkml:trace>
    </iact:actionData>
  </iact:action>
  <iact:action type="add" startTime="22541">
    <iact:property name="dataType"/>
    <iact:actionData xml:id="d9">
      <inkml:trace xmlns:inkml="http://www.w3.org/2003/InkML" xml:id="stk9" contextRef="#ctx0" brushRef="#br1">7012 1371 1702 0,'0'0'336'14,"0"0"-327"-13,0 0-9 16,0 0 0-17,0 0 0 17,0 0 0-16,0 0 0 11,153 34 0-11,-55-29 0 15,15 0 0-15,16-1 0-1,32 1 0 14,23-2 0 3,21 1 0-16,11-4 0-1,13 0 0 15,-20 1 0-15,-9 5 0 14,-21 2 0-13,-23 10 0 12,-25 1 0-12,-5 4 0 17,-26-6 0-17,-29-6 0 13,-16-8 0-13,-29-3 0 17,-10 0 0-18,-15 0 0 1,-1 0 0 12,0 3 0-1,0 0 0-11,0-3 0 13,0 0 0-13,-1 0 0 19,-35 0 0-20,-8 0 0 0,-12 0 0 13,-8-28 0-13,-4-9 0 13,-2-3 0 4,-1-8 0-16,-1 3 0-1,3 6 0 14,1 5 0-13,16 13 0 13,4 9 0-12,19 7 0 11,-3 2 0-12,21 3 0 17,-1-4 0-18,11 4 0 12,1 0 0-11,0 0 0 16,0 0 0-15,0 0 0 15,0 0 0-16,33 7 0-1,18 21 0 13,7 6 0-12,8-2 0 14,7 5 0-14,1-3 0 10,-6 2 0-8,-4-2 0 9,-5 3 0 7,-9-3 0-19,-11-1 0 2,-12-5 0 10,-14-7 0-12,-13-8 0 14,0 4 0-13,-16-3 0 16,-37 3 0-16,-10-3 0 12,-5-3 0-12,-1-3 0 16,9 1 0-17,20-1 0 2,2 1 0 11,23-4 0 1,4-5 0-13,11 0 0 17,0 0 0-17,11 0 0-1,17 0-319 13</inkml:trace>
    </iact:actionData>
  </iact:action>
  <iact:action type="add" startTime="23415">
    <iact:property name="dataType"/>
    <iact:actionData xml:id="d10">
      <inkml:trace xmlns:inkml="http://www.w3.org/2003/InkML" xml:id="stk10" contextRef="#ctx0" brushRef="#br1">10656 1337 1248 0,'0'0'484'2,"0"0"-254"15,0 0-145-17,0 0-85 13,0 0 0-13,0 0 0 17,0 0 0-16,-44 8 0 15,-12 12 0-16,-4-3 0 17,-11-2 0-17,-5-5 0 10,2-2 0-9,7-2 0 20,10-6 0-21,17 0 0 0,17 3 0 11,10-3 0 7,13 0 0-18,0 0 0 1,0 0-387 15</inkml:trace>
    </iact:actionData>
  </iact:action>
  <iact:action type="add" startTime="23715">
    <iact:property name="dataType"/>
    <iact:actionData xml:id="d11">
      <inkml:trace xmlns:inkml="http://www.w3.org/2003/InkML" xml:id="stk11" contextRef="#ctx0" brushRef="#br1">10344 1101 312 0,'0'0'1138'2,"0"0"-812"12,0 0-96 1,0 0-189-14,48 168-41-1,-38-89 0 19,-4 4 0-19,1-11 0 10,-7-8 0 7,2-24 0-15,6-18 0-2,-5-16 0 12,0-6 0-12,-3 0-67 18,0-20-967-18</inkml:trace>
    </iact:actionData>
  </iact:action>
  <iact:action type="add" startTime="28373">
    <iact:property name="dataType"/>
    <iact:actionData xml:id="d12">
      <inkml:trace xmlns:inkml="http://www.w3.org/2003/InkML" xml:id="stk12" contextRef="#ctx0" brushRef="#br3">27792 5219 17 0,'0'0'1281'2,"0"0"-953"11,0 0-86 0,0 0-88-12,0 0-129 11,0 0-25-11,0 0 0 17,50-17 0-18,-20 2 0 0,11 4 0 14,11-6 0 6,4-4 0-19,5 1 0-1,6-12 0 14,1 2 0-14,2 1 0 14,-11 4 0-14,-14 5 0 18,-6 8 0-18,-14 7 0 14,-9 2 0-13,-12 3 0 1,5-2 0 10,-9 2 0 4,0 0 0-16,0 0 0 12,0 0 0-11,0 0 0 16,0 0 0-17,-13-5 0 17,-15-2 0-16,-11-1 0-1,-7 3 0 13,2 1 0-11,4 4 0 11,-1 0 0 1,2-3 0-13,11 3 0 0,-4 0 0 14,12 0 0-13,11 0 0 12,-2 0 0-14,11 0 0 18,0 0 0-18,0 0 0 14,0 0 0-13,11 0 0 17,10 0 0-18,15 0 0 0,-4 12 0 15,8 5 0-14,10-6 0 14,-7 0 0-15,-2 2 0 13,-2-6 0-10,-1 5 0 10,-12 1 0-12,-9 7 0 11,-7-1 0 6,-4 2 0-16,-6 1 0-2,0 3 0 12,0 3 0-10,-17-2 0 11,-7-2 0-13,-5-1 0 18,9-6 0-17,1-2 0 14,11-6 0-15,-4-9 0 14,12 0-307-14,0 0-1077 13</inkml:trace>
    </iact:actionData>
  </iact:action>
  <iact:action type="add" startTime="29667">
    <iact:property name="dataType"/>
    <iact:actionData xml:id="d13">
      <inkml:trace xmlns:inkml="http://www.w3.org/2003/InkML" xml:id="stk13" contextRef="#ctx0" brushRef="#br3">27227 10299 228 0,'0'0'836'2,"0"0"-434"10,0 0-134-11,0 0-40 16,0 0-143-17,0 0-85 14,0 0 0-14,84 51 0 18,-32-38 0-17,15 5 0-1,7-1 0 16,13 5 0-15,7 3 0 13,3 0 0-14,-7 4 0 11,0 2 0 11,-26-5 0-21,-14-4 0-1,-9 0 0 2,-12-11 0 7,-12-2 0 11,-9-4 0-20,-6-2 0 11,-2 0 0-10,0-3 0 12,0 0 0-12,0 0 0 16,0 0 0-17,0 0 0 13,0-11 0-13,-7-28 0 19,-10-18 0-19,-2-2 0 0,-1-3 0 14,-1 9 0 2,-2 8 0-15,0 15 0-1,-7 4 0 15,4 5 0-14,4 8 0 13,3 2 0-14,9 5 0 15,3 1 0-14,4 5 0 15,3 0 0-15,0 0 0 10,0 5 0-8,0 25 0 15,0 4 0-17,3 3 0 10,20 3 0-10,7-1 0 11,-2 3 0-11,8 6 0 18,-9 1 0-19,5 0 0 4,-11-1 0 7,-4-3 0-9,-10-9 0 11,5-7 0 2,-11-7 0-15,-1-5 0 2,0 1 0 11,0-1 0 2,0-4 0-15,-17 4 0 17,-19-7 0-15,-8 2 0-2,-1-6 0 12,-3-6 0-10,8 0 0 15,12 0 0-17,5 0 0 15,6-11 0-14,17-21 0 12,0 20-87-13,0 2-1085 20</inkml:trace>
    </iact:actionData>
  </iact:action>
  <iact:action type="add" startTime="31046">
    <iact:property name="dataType"/>
    <iact:actionData xml:id="d14">
      <inkml:trace xmlns:inkml="http://www.w3.org/2003/InkML" xml:id="stk14" contextRef="#ctx0" brushRef="#br3">25134 5500 792 0,'0'0'480'1,"0"0"-114"11,0 0-86-11,0 0-151 12,0 0-129-12,0 0 0 17,0 0 0-18,27 0 0 11,-2-7 0-10,10-1 0 16,5-3 0-17,4-6 0 13,10-4 0-12,6-5 0 16,20-12 0-17,1-3 0 13,12-4 0-13,-9 0 0 15,-7 8 0-14,-15 9 0 17,-21 9 0-17,-11 4 0 1,1 4 0 11,-11 5 0 0,-13 4 0-12,6-1 0 15,-13 3 0-16,0 0 0 3,0 0 0 11,0 0 0-14,0 0 0 18,0 0 0-17,0 0 0 10,-30 5 0-11,-1 12 0 18,-18-2 0-18,6-10 0 13,-2-2 0-12,3-3 0 16,1 0 0-17,11 0 0 14,6 0 0-13,17 0 0 12,-6 0 0-12,10 0 0 16,3 0 0-17,0 0 0 15,0 0 0-14,0 0 0-1,0 0 0 13,0 0 0 6,0 0 0-19,8 0 0 0,25 3 0 14,6 14 0-14,5 2 0 13,6 3 0-11,-6 1 0 12,-2 1 0-12,-7 0 0 17,-15-1 0-19,-1-5 0 2,-9 2 0 12,3-6 0-12,-12 6 0 5,-1 0 0 13,0 11 0-19,0 2 0 10,-33 8 0-10,-5-6 0 13,-4-5 0-13,2-6 0 18,12-12 0-18,-2-4 0-1,17-5 0 14,3 2-227-13,10-5-153 11,0 0-952-10</inkml:trace>
    </iact:actionData>
  </iact:action>
  <iact:action type="add" startTime="32105">
    <iact:property name="dataType"/>
    <iact:actionData xml:id="d15">
      <inkml:trace xmlns:inkml="http://www.w3.org/2003/InkML" xml:id="stk15" contextRef="#ctx0" brushRef="#br3">25914 5145 962 0,'0'0'384'2,"0"0"-262"-2,0 0 34 12,0 0-78-12,0 0 14 17,0 0 2-17,0 0 28 17,-118-67-85-17,62 58-37 1,2 3 0 11,5 0 0 6,-5 1 0-18,14 2 0 0,3 1 0 14,23 2 0 2,1 0 0-15,13 0 0-1,0 0 0 14,0 0 0-14,24 0 0 17,18 0 0-17,9 0 0 16,-7 14 0-15,-4 9 0 10,-3 1 0-10,3-4 0 17,-12-3 0-17,8 0 0 11,-13-3 0-12,6 0 0 15,-4-5 0-14,-2-1 0 16,-4-3 0-17,-11 2 0 3,6-7 0 8,-14 2 0 7,0 1 0-17,0-1 0-1,0 8 0 14,0 1 0-14,0 2 0 14,0 8 0-12,0-5 0 11,0 4 0-11,-8 0 0 12,2-12 0-13,2 1-339 18</inkml:trace>
    </iact:actionData>
  </iact:action>
  <iact:action type="add" startTime="33040">
    <iact:property name="dataType"/>
    <iact:actionData xml:id="d16">
      <inkml:trace xmlns:inkml="http://www.w3.org/2003/InkML" xml:id="stk16" contextRef="#ctx0" brushRef="#br3">24596 10631 314 0,'0'0'334'2,"0"0"-150"12,0 0-90-13,0 0-64 18,0 0-18-18,0 0-6 0,0 0 76 10,-93-79 120 6,92 79 62-17,1 0 4 0,0 0-74 12,0 0-131 6,0 0-63-17,0 0 0-1,0 0 0 17,33 0 0-17,15 21 0 12,11 6 0-11,15 10 0 16,6-2 0-17,4 5 0 14,13-3 0-14,-13-3 0 16,6-6 0-15,-16-4 0 12,0-3 0-13,-14-4 0 16,-17 0 0-15,-5-3 0 16,-2-4 0-16,-10 2 0-1,-4-3 0 13,-6-7 0 6,-16 0 0-18,3-2 0-1,-3 0 0 11,0 0 0-8,0 0 0 9,0 0 0 6,0-10 0-17,0-27 0-1,0-8 0 16,0-8 0-16,0-4 0 14,-3-5 0-13,3 1 0 12,-13 11 0-13,3 7 0 15,-4 18 0-14,10 14 0 17,-3 5 0-18,-2 6 0 2,2 0 0 11,5 0 0 0,-9 20 0-12,7 5 0 17,4 0 0-18,0 7 0 1,0 5 0 12,0-1 0-11,0 3 0 10,4 4 0-10,12-5 0 18,4 6 0-20,-13 0 0 7,4 0 0 10,-9 1 0-15,3-8 0-1,-5-7 0 12,0-10 0-12,0-3 0 16,0-5 0-17,-28 2 0 13,-17-6 0-12,-11 1 0 13,-5-4 0-14,1-5 0 18,4 0 0-17,12 0 0 12,11 0 0-13,17-9 0 15,16-18 0-14,0 12 0 16,0 1-1069-17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50:35.6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</inkml:brush>
  </inkml:definitions>
  <iact:action type="add" startTime="4308">
    <iact:property name="dataType"/>
    <iact:actionData xml:id="d0">
      <inkml:trace xmlns:inkml="http://www.w3.org/2003/InkML" xml:id="stk0" contextRef="#ctx0" brushRef="#br0">3534 10963 626 0,'0'0'362'3,"0"0"-288"-3,0 0-16 11,0 0 48-9,0 0 64 9,0 0 94 3,0 0 32-14,51 5-205 13,-51-5-91-13,3 0 0 22,-3 0 0-22,0 0 0 0,0 0 0 13,0 0 0-12,0 0 0 12,-25 0 0 11,-46 0 0-23,-17 0 0 0,-22 0 0-1,7 6 0 13,6 1 0-12,8 8 0 14,17-3 0-15,11-2 0 14,15-1 0-13,12-6 0 15,20-1 0-16,8-2 0 14,6 0 0-14,0 0 0 13,0 0 0-10,0 0 0 8,0 0 0 2,0 0 0-13,0 0 0 14,9 0 0-14,15 0 0 24,15 0 0-24,9 0 0 0,2 0 0 13,-6 0 0-12,-4 0 0 12,-16 0 0-12,-8 0 0 13,-11 0 0-14,3 0 0 13,-2 0 0-12,3-2 0 21,-9-10 0-21,0-1-979-1</inkml:trace>
    </iact:actionData>
  </iact:action>
  <iact:action type="add" startTime="4885">
    <iact:property name="dataType"/>
    <iact:actionData xml:id="d1">
      <inkml:trace xmlns:inkml="http://www.w3.org/2003/InkML" xml:id="stk1" contextRef="#ctx0" brushRef="#br0">3143 10679 1742 0,'0'0'305'1,"0"0"-305"14,0 0 0-15,0 0 0 12,0 0 0 1,23 194 0-12,-23-119 0 21,0 4 0-22,0-6 0 0,0-10 0 14,0-16 0-14,0-19 0 15,0-14 0-15,0-11 0 12,0-3 0-11,0 0 0 13,0-20 0-14,7-30 0 14,6-11 0 1,-5 9 0-14,-2 18 0-1,-6 21 0 14,0 13 0 9,0 0 0-21,0 0 0-1,0 0 0-1,0 0 0 12,2-7 0-12,6 6 0 13,2-8-555 1</inkml:trace>
    </iact:actionData>
  </iact:action>
  <iact:action type="remove" startTime="6806">
    <iact:property name="style" value="instant"/>
    <iact:actionData xml:id="d2" ref="#d1"/>
  </iact:action>
  <iact:action type="add" startTime="6810">
    <iact:property name="dataType" value="strokeEraser"/>
    <iact:actionData xml:id="d3">
      <inkml:trace xmlns:inkml="http://www.w3.org/2003/InkML" xml:id="stk2" contextRef="#ctx0" brushRef="#br1">10041 14995 1624 0,'0'0'348'7,"0"0"-273"-6,0 0-75 10,0 0 0 18,0 0 0-29,0 0 0 0,0 0 0 1,-23 9 0 13,23 19 0-13,0-11 0 10,0 2-5-9</inkml:trace>
    </iact:actionData>
  </iact:action>
  <iact:action type="remove" startTime="7239">
    <iact:property name="style" value="instant"/>
    <iact:actionData xml:id="d4" ref="#d0"/>
  </iact:action>
  <iact:action type="add" startTime="7243">
    <iact:property name="dataType" value="strokeEraser"/>
    <iact:actionData xml:id="d5">
      <inkml:trace xmlns:inkml="http://www.w3.org/2003/InkML" xml:id="stk3" contextRef="#ctx0" brushRef="#br1">10081 15315 1720 0,'0'0'130'6,"0"0"-98"5,0 0-12-10,0 0-20 12,0 0-262 11,0 0-832-23</inkml:trace>
    </iact:actionData>
  </iact:action>
  <iact:action type="add" startTime="9259">
    <iact:property name="dataType"/>
    <iact:actionData xml:id="d6">
      <inkml:trace xmlns:inkml="http://www.w3.org/2003/InkML" xml:id="stk4" contextRef="#ctx0" brushRef="#br2">3013 10951 1950 0,'0'0'97'14,"0"0"-97"-13,0 0 0 12,0 0 0-13,227-69 0 13,-133 54 0 11,12-2 0-24,3 2 0 1,-2 8 0-1,2 4 0 11,-12-4 0 2,-17 7 0-13,-25 0 0 21,-25 0 0-20,-20 0 0-1,-10 0 0 13,0 0 0-13,-63 0 0 13,-42-1 0 0,-48-8 0-13,-16 1 0 23,6-1 0-22,19 3 0-1,22 6 0 4,32 0 0 20,31 0 0-23,29 0 0-1,17 0 0 12,13 0 0-10,0 0 0 8,23 0 0 14,33-4 0-22,21 4 0-2,-6 0 0 0,3 0 0 13,-10 2 0-11,-15 6 0 11,-39-8 0-2,-8 0-1771-10</inkml:trace>
    </iact:actionData>
  </iact:action>
  <iact:action type="add" startTime="9710">
    <iact:property name="dataType"/>
    <iact:actionData xml:id="d7">
      <inkml:trace xmlns:inkml="http://www.w3.org/2003/InkML" xml:id="stk5" contextRef="#ctx0" brushRef="#br2">3472 10226 1498 0,'0'0'430'5,"0"0"-311"8,0 0-119-12,0 0 0 9,0 0 0 13,3 197 0-22,-3-96 0-1,0 10 0 12,0 3 0-11,0 6 0 10,13-1 0 3,-9-7 0-14,12-22 0 22,-8-25 0-22,-3-31 0 0,-2-23 0 11,2-11 0-10,-5 0 0 12,0-18 0 8,2-39 0-20,-2-35 0-1,0-16 0 13,0-8 0-13,-2 12 0 13,-20 18 0-13,6 29 0 18,0 26 0-18,9 20 0 3,7 11 0 11,-5 0 0-1,-6 8 0-12,11 31 0 11,-5 13 0-12,5 5 0 13,0 0 0-12,0 0 0 22,0-12 0-23,0-34 0 0,13-9 0 11</inkml:trace>
    </iact:actionData>
  </iact:action>
  <iact:action type="add" startTime="10784">
    <iact:property name="dataType"/>
    <iact:actionData xml:id="d8">
      <inkml:trace xmlns:inkml="http://www.w3.org/2003/InkML" xml:id="stk6" contextRef="#ctx0" brushRef="#br2">5449 9099 1592 0,'0'0'452'3,"0"0"-449"11,0 0-3-2,0 0 0-10,0 0 0 20,0 0 0-22,-210-6 0 0,139 12 0 13,-6-6 0-13,-1 3 0 13,3-3 0-12,11 0 0 21,7 6 0-22,17 0 0 0,9-2 0 13,17 0 0-13,11-4 0 13,3 0 0 10,0 0 0-23,4 0 0 1,48 0 0 12,21 0 0-13,22 0 0 14,-2 0 0-13,0 0 0 12,-7-8 0-13,-15-1 0 15,-16 3 0-15,-26 0 0 15,-13 6 0-13,-16 0 0 12,0 0 0-12,0 0 0 9,-31 0 0-10,-36 6 0 13,-12 3 0-14,-5-3 0 13,4-6 0 10,15 0 0-22,13 0 0 0,20 0 0-1,16 0 0 12,11-6 0-10,5-3 0 11,0 1-617-12</inkml:trace>
    </iact:actionData>
  </iact:action>
  <iact:action type="add" startTime="11300">
    <iact:property name="dataType"/>
    <iact:actionData xml:id="d9">
      <inkml:trace xmlns:inkml="http://www.w3.org/2003/InkML" xml:id="stk7" contextRef="#ctx0" brushRef="#br2">5158 8720 654 0,'0'0'1240'6,"0"0"-1087"9,0 0-153-14,0 0 0 13,38 208 0-13,-38-122 0 12,-2 14 0-13,-5 7 0 12,1-10 0 9,3-7 0-20,3-17 0-1,0-24 0 12,0-25 0-12,0-18 0 22,0-6 0-21,0-20 0-1,0-45 0 12,3-24 0 0,10-18 0-12,-9 12 0 24,-4 16 0-24,0 26 0 0,0 22 0 3,0 17 0 21,0 4 0-24,0 5 0 0,0 5 0 11,0 0-1883-8</inkml:trace>
    </iact:actionData>
  </iact:action>
  <iact:action type="add" startTime="12232">
    <iact:property name="dataType"/>
    <iact:actionData xml:id="d10">
      <inkml:trace xmlns:inkml="http://www.w3.org/2003/InkML" xml:id="stk8" contextRef="#ctx0" brushRef="#br2">9106 5708 1628 0,'0'0'378'1,"0"0"-337"1,0 0-41 22,0 0 0-24,0 0 0 0,0 0 0 11,-223 2 0 2,106 1 0-13,-4-3 0 22,14 0 0-22,16 0 0 1,15 0 0 10,33 0 0-11,18 0 0 14,18 0 0 9,7 0 0-23,10-8 0 1,51-4 0-1,33 4 0 12,9 8 0 2,12 0 0-14,-12 0 0 14,-15 0 0-14,-11 2 0 4,-25 2 0 9,-20-2 0 1,-16-2 0-13,-13 0 0 22,-3 3 0-22,0-3 0-1,0 4 0 2,0-3 0 12,-26 3 0-14,-8 4 0 12,7-3 0 2,-11-2 0-14,-1 1 0 12,23-4 0-10,5 0-207 11</inkml:trace>
    </iact:actionData>
  </iact:action>
  <iact:action type="add" startTime="12634">
    <iact:property name="dataType"/>
    <iact:actionData xml:id="d11">
      <inkml:trace xmlns:inkml="http://www.w3.org/2003/InkML" xml:id="stk9" contextRef="#ctx0" brushRef="#br2">8648 5375 686 0,'0'0'1358'14,"0"0"-1355"-13,0 0-3 11,0 0 0 11,0 0 0-22,24 172 0-1,-24-88 0 0,0 3 0 12,0 1 0 1,-3-14 0-13,-5-16 0 11,5-22 0 11,-2-16 0-20,5-15 0-2,0-5 0 0,0-5 0 11,0-57 0 2,19-27 0-13,7-22 0 24,-12 2 0-24,2 16 0 0,-15 26 0 12,8 31 0-12,-9 21 0 14,0 15 0-14,0 28 0 13,0 43 0-9,-10 21 0 9,-6 6 0-13,9-5 0 13,3-16 0 10,4-16 0-21,0-19 0-2,0-42 0 0,4 0-243 15</inkml:trace>
    </iact:actionData>
  </iact:action>
  <iact:action type="add" startTime="13228">
    <iact:property name="dataType"/>
    <iact:actionData xml:id="d12">
      <inkml:trace xmlns:inkml="http://www.w3.org/2003/InkML" xml:id="stk10" contextRef="#ctx0" brushRef="#br2">10870 4185 554 0,'0'0'1268'2,"0"0"-1043"12,0 0-225-13,0 0 0 12,0 0 0-12,-224 75 0 10,134-66 0-11,7-1 0 14,6-3 0 10,14 0 0-23,21-1 0-1,13-4 0 0,14 0 0 11,12 0 0 3,3 0 0-14,0 0 0 13,21 0 0-13,42 0 0 23,17 0 0-23,4 0 0 1,0 0 0 11,-7 3 0-12,-18 0 0 13,-17-1 0-12,-23-2 0 14,-6 0 0-14,-13 0 0 13,0 0 0-13,0 0 0 11,-36 0 0 13,-25 0 0-25,-3 0 0 1,-5 0 0-1,9 0 0 13,10 0 0-13,6 4 0 13,7-4 0-1,34 0 0-11,3 0-929 12</inkml:trace>
    </iact:actionData>
  </iact:action>
  <iact:action type="add" startTime="13665">
    <iact:property name="dataType"/>
    <iact:actionData xml:id="d13">
      <inkml:trace xmlns:inkml="http://www.w3.org/2003/InkML" xml:id="stk11" contextRef="#ctx0" brushRef="#br2">10492 3978 1314 0,'0'0'370'1,"0"0"-132"0,0 0-113-1,0 0-125 13,0 0 0 0,0 0 0-13,25-5 0 24,-14 33 0-24,-6 34 0 0,11 19 0 15,-9 12 0-15,-7 3 0 13,0-14 0-13,0-18 0 12,0-22 0-11,0-20 0 11,0-15 0-9,0-7 0 10,0 0 0-12,0 0 0 11,1-12 0 12,14-27 0-23,-14-20 0 0,11-9 0-1,-12-1 0 12,0-2 0 1,0 7 0-13,0 7 0 13,0 45 0-12,0 7 0 13</inkml:trace>
    </iact:actionData>
  </iact:action>
  <iact:action type="add" startTime="15104">
    <iact:property name="dataType"/>
    <iact:actionData xml:id="d14">
      <inkml:trace xmlns:inkml="http://www.w3.org/2003/InkML" xml:id="stk12" contextRef="#ctx0" brushRef="#br2">21564 10487 1372 0,'0'0'424'1,"0"0"-254"1,0 0-89 10,0 0-81 1,0 0 0-13,0 0 0 12,0 0 0-11,181-22 0 20,-117 17 0-20,-1 0 0-1,13 1 0 13,3 1 0-12,-5 0 0 12,-5-2 0 9,-3 0 0-21,-8-1 0-1,-3 2 0 13,-14 2 0-13,-8 2 0 14,-7 0 0-14,-4 0 0 12,-3 0 0-9,-15-3 0 10,1 3 0-13,-5 0 0 18,0-2 0-18,0-5 0 12,0-3 0-11,-9-7 0 13,-30-10 0-14,-5 2 0 14,2 0 0 8,-13-3 0-20,15 6 0-2,3 0 0 0,7 2 0 12,-3-1 0-10,12 3 0 10,1 3 0 1,13 1 0-11,-2 6 0 12,9 3 0-14,0 1 0 23,0 3 0-22,0-3 0 0,0 1 0 12,9 3 0-13,15 0 0 13,0 0 0-13,15 12 0 14,-6 13 0-13,8 9 0 10,2 4 0-10,-2 3 0 22,-2-8 0-23,-10 1 0 2,7 0 0 12,-17-4 0-13,-10-2 0 14,-9 3 0-14,0-2 0 10,0-1 0-8,-25 2 0 8,-16-6 0 4,-2-6 0-14,2-6 0 11,5-1 0-11,13-5 0 12,0-4 0-12,18-2 0 23,5 0 0-24,0 0 0 0,8-4-581 13</inkml:trace>
    </iact:actionData>
  </iact:action>
  <iact:action type="add" startTime="16064">
    <iact:property name="dataType"/>
    <iact:actionData xml:id="d15">
      <inkml:trace xmlns:inkml="http://www.w3.org/2003/InkML" xml:id="stk13" contextRef="#ctx0" brushRef="#br2">24495 10499 794 0,'0'0'446'1,"0"0"-96"21,0 0-100-22,0 0-46 1,0 0-201 12,0 0-3-13,0 0 0 12,136 0 0-12,-84 0 0 22,7 0 0-21,15 0 0-1,-5-6 0 12,7-5 0-11,0-1 0 11,1 2 0 10,-14 5 0-22,-5 1 0 0,-16 4 0 13,-14 0 0-12,-8 0 0 14,-7 0 0-15,-6 0 0 13,4 0 0-13,-11 0 0 12,0 0 0 12,0 0 0-24,0 0 0 0,0 0 0 12,-21-3 0-12,-28-5 0 12,-12-7 0-12,0 0 0 23,-5-6 0-23,-7 5 0 0,5 0 0 11,-4 6 0-9,8 2 0 11,7-1 0-1,12 1 0-11,15 2 0 21,-1 3 0-21,13 3 0-1,2 0 0 12,7 0 0-11,-4 0 0 13,7 3 0-14,6 5 0 13,0 0 0-12,0 7 0 21,0 5 0-21,0 6 0 12,0 1 0-13,0 1 0 2,0 0 0 12,0 0 0-12,0 0 0 12,0-4 0-13,0-7 0 11,0-12 0 0,0-2 0-12,0-3 0 14,0 0 0-14,6 0 0 24,16 0 0-24,-2 0 0 0,-4 0 0 11,-5 0 0-9,-6 0 0 12,-1 0 0-14,12 2 0 14,-9-2 0-1,14 3 0-12,11-1 0 22,-8-2 0-23,-1 3 0 0,-5-3 0 12,-7 3 0-11,-6 1 0 13,-2-4 0-14,-3 0 0 13,0 0 0-12,0 2 0 21,0-2 0-21,0 3 0-1,0-3 0 13,0 0 0-12,-3 0 0 12,-10 0 0-2,2 0-1373-11</inkml:trace>
    </iact:actionData>
  </iact:action>
  <iact:action type="add" startTime="16857">
    <iact:property name="dataType"/>
    <iact:actionData xml:id="d16">
      <inkml:trace xmlns:inkml="http://www.w3.org/2003/InkML" xml:id="stk14" contextRef="#ctx0" brushRef="#br2">24737 10178 850 0,'0'0'516'1,"0"0"-98"10,0 0-155-10,0 0-263 12,0 0 0 0,0 0 0-13,79-19 0 13,-71 16 0-13,-3 3 0 22,-2 0 0-22,-3 0 0 0,0 0 0 14,0 0 0-13,0 5 0 12,-29 27 0-13,-10 6 0 21,-9 6 0-21,-10-3 0 1,-4 6 0 11,-2 4 0 1,3 0 0-13,5-3 0 13,15-9 0-12,5-8 0 12,13-11 0-11,10-9 0 22,6-7 0-23,7-4 0-1,0 0 0 10,2 0 0 4,36 10 0-14,9 4 0 14,6 6 0-14,11 7 0 13,11 3 0-12,-7-5 0 22,6-3 0-23,-14-5 0 1,-20-6 0 11,-3-4 0-11,-20-3 0 13,-10-1 0-14,-4 0 0 13,-3-3 0-12,0 0 0 22,0 0 0-23,0 0 0 0,-3 0-575 13</inkml:trace>
    </iact:actionData>
  </iact:action>
  <iact:action type="add" startTime="18305">
    <iact:property name="dataType"/>
    <iact:actionData xml:id="d17">
      <inkml:trace xmlns:inkml="http://www.w3.org/2003/InkML" xml:id="stk15" contextRef="#ctx0" brushRef="#br2">28491 3206 822 0,'0'0'638'2,"0"0"-340"9,0 0-106-9,0 0-102 11,45 155-83 0,-34-96-7-13,-3 3 0 23,5 14 0-23,-6-1 0 0,3 9 0 13,0 1 0-13,3-7 0 12,-10-2 0 10,-1-14 0-22,1-13 0 1,-3-19 0 11,0-16 0-12,0-9 0 14,0-2 0-14,0-3 0 23,0 0 0-23,0 0 0 0,-24-3 0 13,-13-36 0-13,-10-5 0 13,2-8 0-1,-4 2 0-12,9 8 0 25,12 12 0-24,6 6 0-1,9 11 0 11,9 4 0-10,4 9 0 10,0 0 0 1,0 0 0-11,0 5 0 24,7 30 0-25,25 4 0 0,-3 10 0 1,20-2 0 9,-5 0 0 3,4-10 0-12,1-10 0 13,-10-12 0-14,2-10 0 13,-10-5 0 9,1 0 0-21,5-5 0 0,-5-23 0-1,-4-8 0 13,-7 1 0-2,-8 8 0-10,-3 1 0 22,-7 12 0-23,-3 11 0 0,0 3 0 14,0 0-1203-14</inkml:trace>
    </iact:actionData>
  </iact:action>
  <iact:action type="add" startTime="19157">
    <iact:property name="dataType"/>
    <iact:actionData xml:id="d18">
      <inkml:trace xmlns:inkml="http://www.w3.org/2003/InkML" xml:id="stk16" contextRef="#ctx0" brushRef="#br2">29190 6963 880 0,'0'0'308'22,"0"0"-58"-21,0 0-66-1,0 0-122 13,0 0-24-12,0 0-12 21,-19-4 30-22,14-40 74 0,-3-11-20 13,-2-9-107-13,-3-1-3 12,-5-6 0 0,-1 4 0-12,-2-1 0 24,-6 9 0-24,7-1 0 0,-4 6 0 13,-5 9 0-12,2 1 0 10,10 8 0 2,1 11 0-13,7 7 0 26,7 10 0-26,2 6 0 0,-9-1 0 0,9 3 0 11,0 0 0 3,0 0 0-14,0 0 0 13,-3 0 0-12,3 0 0 23,-4 0 0-23,-12 11 0-1,-2 23 0 13,-2 8 0-13,8-2 0 15,-4-6 0-14,13-14 0 13,-5-8 0-14,8-7 0 15,0-5 0-14,0 0 0 13,0 0 0-14,0 0 0 13,29-10 0-13,1-21 0 11,6-3 0 16,2-5 0-27,-2 3 0 1,-5 1 0-1,2 8 0 13,-10 7 0-10,-2 8 0 11,-5 7 0-14,-8 5 0 26,0 0 0-26,-7 0 0 0,9 0 0 12,6 15 0-12,6 12 0 24,10-1 0-23,-12 2 0-1,8-3 0 10,-2-6 0-8,-12-4 0 12,-1-7 0-13,-6-4 0 12,-7-4 0 0,0 0 0-13,3 0 0 3,-3 0 0 10,0 0-603 10</inkml:trace>
    </iact:actionData>
  </iact:action>
  <iact:action type="add" startTime="20456">
    <iact:property name="dataType"/>
    <iact:actionData xml:id="d19">
      <inkml:trace xmlns:inkml="http://www.w3.org/2003/InkML" xml:id="stk17" contextRef="#ctx0" brushRef="#br2">28839 6455 1006 0,'0'0'362'1,"0"0"-78"1,0 0-142 21,0 0-74-22,0 0-38-1,0 0-4 12,0 0 18 1,78-148-18-12,-46 94 0 10,-4 0-20-11,-8 7 8 23,3 3-10-22,-8 14-4-1,-1 8 2 11,-10 9-2 0,1 9 4-10,1 4-1 13,-4 0-3-14,3 0 0 22,11 0 0-21,3 22 0-1,2 7 0 12,7-1 0 0,7 3 0-11,2 0 0 13,4-5 0-14,-11 1 0 23,2-5 0-22,-10-2 0-1,-3-5 0 14,-3-5 0-13,-15-3 0 2,2-7 0 11,-3 0 0-14,0 0 0 13,0-4-373 0,-20-9-489-13</inkml:trace>
    </iact:actionData>
  </iact:action>
  <iact:action type="add" startTime="21793">
    <iact:property name="dataType"/>
    <iact:actionData xml:id="d20">
      <inkml:trace xmlns:inkml="http://www.w3.org/2003/InkML" xml:id="stk18" contextRef="#ctx0" brushRef="#br2">3560 4297 1490 0,'0'0'492'2,"0"0"-427"-2,0 0-65 0,0 0 0 13,0 0 0-11,0 0 0 10,44 7 0 1,-73-7 0-13,-30 0 0 13,-17 0 0-13,-12 0 0 24,2 3 0-24,4 11 0 0,16 3 0 11,17 6 0 3,13-6 0-14,16-10 0 12,17 0 0-11,3-7 0 22,0 0 0-23,36 0 0 0,36 0 0 12,36-12 0-12,29-10 0 16,11 2 0-15,6 3 0 13,-16 6 0-14,-38 8 0 12,-31 0 0-10,-31 3 0 10,-34 0 0 14,-4 0 0-26,-48 0 0 2,-52 0 0-2,-33 0 0 13,-8 0 0-13,17 20 0 11,16 4 0 2,30-5 0-12,26-8 0 12,32-4 0-12,20-7 0 24,0 0 0-24,24-10 0 0,24-4-425-1</inkml:trace>
    </iact:actionData>
  </iact:action>
  <iact:action type="add" startTime="22496">
    <iact:property name="dataType"/>
    <iact:actionData xml:id="d21">
      <inkml:trace xmlns:inkml="http://www.w3.org/2003/InkML" xml:id="stk19" contextRef="#ctx0" brushRef="#br2">4685 5863 1144 0,'0'0'596'4,"0"0"-332"22,0 0-221-25,0 0-43 0,215-5 0 11,-125 5 0-12,17-2 0 11,7-6 0 5,7-4 0-16,-14 2 0 1,-5-2 0 11,-23 9 0 11,-22 1 0-23,-31-1 0 0,-13 3 0 11,-13-4 0-10,-55-4 0 13,-65-3 0-14,-41-3 0 24,-28 2 0-24,5 12 0 0,10 0 0 13,31 0 0-13,38 15 0 14,36 5 0-14,38-13 0 13,31-7 0-11,21 0 0 12,68 0 0-13,48-5 0 20,16-12 0-20,-3-5 0 1,-27 5 0 12,-13 9 0-14,-42 3 0 13,-26 5 0-11,-42 0 0 13,0 0-995-15</inkml:trace>
    </iact:actionData>
  </iact:action>
  <iact:action type="add" startTime="23362">
    <iact:property name="dataType"/>
    <iact:actionData xml:id="d22">
      <inkml:trace xmlns:inkml="http://www.w3.org/2003/InkML" xml:id="stk20" contextRef="#ctx0" brushRef="#br2">8140 9706 1008 0,'0'0'536'1,"0"0"-170"22,0 0-229-22,0 0-137-1,0 0 0 12,0 0 0-12,-54-6 0 13,64 6 0-13,41 0 0 12,29 0 0 12,34 0 0-24,14-2 0 1,24-1 0-1,-7 0 0 14,-25 1 0-14,-27 2 0 13,-48 0 0-1,-26 0 0-11,-19 0 0 22,-34 0 0-22,-56-9 0-1,-40-4 0 2,-11-11 0 15,1 4 0-16,19 10 0 27,34 10 0-28,31 0 0 2,20 0 0-2,34 0 0 6,2 0 0 8,0 0 0-14,44 0 0 24,34 10 0-24,22 6 0 0,20-3 0 12,11-1 0-10,-82-9 0 10,-7 7-907-10</inkml:trace>
    </iact:actionData>
  </iact:action>
  <iact:action type="add" startTime="23953">
    <iact:property name="dataType"/>
    <iact:actionData xml:id="d23">
      <inkml:trace xmlns:inkml="http://www.w3.org/2003/InkML" xml:id="stk21" contextRef="#ctx0" brushRef="#br2">9404 11353 912 0,'0'0'370'26,"0"0"-106"-26,0 0-64 0,0 0-30 2,0 0-39 11,0 0-131-1,58 5 0-12,-8-5 0 12,10 0 0 11,14 0 0-22,13 0 0 0,14 0 0-1,-1-2 0 11,10-15 0 1,-4 1 0-12,-7-1 0 24,-20 7 0-23,-22 5 0-1,-27 0 0 12,-17 5 0-12,-13-4 0 14,-16 4 0-13,-60 0 0 13,-26 0 0-12,-21 0 0 11,3-3 0-12,2 3 0 12,31 0 0-12,26 0 0 12,29 0 0-11,21 0 0 13,11 0 0-15,0 0 0 15,20 0 0-14,47 0 0 21,17 0 0-22,16 0 0 0,12 0 0 13,-5 0 0-12,-7-7 0 13,-23-8 0-12,-24 4 0 12,-38-5 0-14,-15 1 0 11,-15 10 0 2,-25 5-935-11</inkml:trace>
    </iact:actionData>
  </iact:action>
  <iact:action type="add" startTime="25433">
    <iact:property name="dataType"/>
    <iact:actionData xml:id="d24">
      <inkml:trace xmlns:inkml="http://www.w3.org/2003/InkML" xml:id="stk22" contextRef="#ctx0" brushRef="#br2">23592 4114 514 0,'0'0'602'2,"0"0"-256"-2,0 0-132 14,0 0-42-14,0 0-74 12,0 0-46 1,0-136-24-12,0 86-7 23,0-8-21-24,0-13 0 0,0-11 0 13,0-7 0-13,0-10 0 13,0 0 0-12,0 7 0 14,4 10 0-15,2 18 0 12,-6 13 0-12,0 10 0 14,0 6 0-14,0 5 0 17,0 1 0-17,0 9 0 16,0 7 0-15,0 7 0 13,-3 6 0-14,-9 0-23 14,-14 4 9-14,0 29 14 13,-2 11 30-11,-1-2-23 20,9-2-7-21,13-16 0-1,4-12 0 12,3-7 0-10,0-5 0 10,0 0 0 5,3 0 0-16,33-17 0 0,-4-3 0 14,0-4 0-15,-5 4 0 11,2 2 0-8,-17 3 0 9,1 4 0-8,-10 5 0 9,1 6 0-13,-4 0 0 15,3 0 0-15,7 6 0 24,6 28 0-24,3 10 0 1,-4 3 0 12,2 8 0-13,-1 1 0 12,-9 0 0 1,-7-39-401-12,0 0-967 13</inkml:trace>
    </iact:actionData>
  </iact:action>
  <iact:action type="add" startTime="26403">
    <iact:property name="dataType"/>
    <iact:actionData xml:id="d25">
      <inkml:trace xmlns:inkml="http://www.w3.org/2003/InkML" xml:id="stk23" contextRef="#ctx0" brushRef="#br2">22346 5145 1332 0,'0'0'386'2,"0"0"-138"1,0 0-167 19,0 0-81-21,0 0 0-1,0 0 0 14,-156 23 0-13,79-23 0 12,0 0 0-13,2 0 0 22,1 0 0-21,-4 0 0 11,12 0 0-12,-3 0 0 14,5 0 0-14,7 0 0 11,11 0 0-11,6 0 0 23,12-20 0-22,12-3 0-1,15-5 0 11,1 4 0 1,0-2 0-12,0 6 0 24,17 4 0-23,6 4 0-1,2 5 0 10,-2-3 0 3,10-2 0-12,-2-1 0 11,2 1 0-11,6 2 0 22,2 3 0-23,-17 7 0 1,-5 0 0 14,-4 0 0-15,-12 0 0 13,-3 0 0-13,0 0 0 14,0 12 0-13,-16 8 0 12,-9 2 0-12,-14 3 0 21,-2 7 0-22,-15 7 0 1,5 3 0 11,-2 3 0-11,12-6 0 11,13-7 0 1,12-17 0-11,14-6 0 9,2-5 0-10,7 1 0 14,32 3 0-14,22 3 0 14,3 4 0-14,8-1 0 22,-8 0 0-22,-3 0 0-1,-5 3 0 12,-15 3 0-11,-38-18 0 12,-3 6-851-13</inkml:trace>
    </iact:actionData>
  </iact:action>
  <iact:action type="add" startTime="27286">
    <iact:property name="dataType"/>
    <iact:actionData xml:id="d26">
      <inkml:trace xmlns:inkml="http://www.w3.org/2003/InkML" xml:id="stk24" contextRef="#ctx0" brushRef="#br2">23709 6416 1014 0,'0'0'326'2,"0"0"-108"10,0 0-104-12,0 182-6 23,-7-115-14-22,-3 4 18-1,-6-4-51 11,0-8-61 2,4-6 0-13,-4-9 0 14,-1-12 0-14,9-11 0 23,0-13 0-22,1-8 0-1,2 0 0 11,-21-4 0-10,-3-26-69 11,-11-12 17 10,-5-3 12-22,-11-1-34 1,12 10-86 12,-6 8-44-13,14 11 8 14,13 9 132-14,16 8 42 13,2 0 22-12,5 0 136 14,0 23 56-14,5 3 0 14,18 4-64-14,13 2 6 22,0 0-40-23,-1-4-89 0,11-4-5 15,-5 0 0-15,1-7 0 14,-13-5 0-13,3-4 0 15,-9-3 0-15,-8 0 0 12,-8-2 0-12,-4-3 0 10,-3 0 0-10,0 0 0 12,3 0 0-12,7-20 0 12,-3-22 0-13,6-19 0 24,10-15 0-23,9-14-51-1,0-4-55 11,17 3-56-9,-2 15 48 13,6 23 56-13,-41 53-40 13,1 0-274-15</inkml:trace>
    </iact:actionData>
  </iact:action>
  <iact:action type="remove" startTime="30104">
    <iact:property name="style" value="instant"/>
    <iact:actionData xml:id="d27" ref="#d26"/>
  </iact:action>
  <iact:action type="add" startTime="30119">
    <iact:property name="dataType" value="strokeEraser"/>
    <iact:actionData xml:id="d28">
      <inkml:trace xmlns:inkml="http://www.w3.org/2003/InkML" xml:id="stk25" contextRef="#ctx0" brushRef="#br1">30310 11289 1338 0,'0'0'400'19,"0"0"-216"-17,0 0-59-2,0 0-125 10,0 0 0 5,0 0-109-14,36 12-263 10,-36-12-216-10</inkml:trace>
    </iact:actionData>
  </iact:action>
  <iact:action type="remove" startTime="30614">
    <iact:property name="style" value="instant"/>
    <iact:actionData xml:id="d29" ref="#d25"/>
  </iact:action>
  <iact:action type="add" startTime="30627">
    <iact:property name="dataType" value="strokeEraser"/>
    <iact:actionData xml:id="d30">
      <inkml:trace xmlns:inkml="http://www.w3.org/2003/InkML" xml:id="stk26" contextRef="#ctx0" brushRef="#br1">28599 9574 1406 0,'0'0'358'14,"0"0"-238"-13,0 0-42 0,0 0-78 12,0 0-58-13,0 0-306 26</inkml:trace>
    </iact:actionData>
  </iact:action>
  <iact:action type="add" startTime="32840">
    <iact:property name="dataType"/>
    <iact:actionData xml:id="d31">
      <inkml:trace xmlns:inkml="http://www.w3.org/2003/InkML" xml:id="stk27" contextRef="#ctx0" brushRef="#br2">23631 6438 660 0,'0'0'420'13,"0"0"-130"-12,0 0-90 10,0 0-90 3,0 0-28-14,0 160 16 22,0-108-16-21,0 12-6-1,0 3-47 13,0 5-29-13,0 6 0 13,-3-6 0-12,-6-2 0 11,5-9 0 2,1-12 0-13,-2-19 0 21,0-18 0-21,2-10 0-1,0-2 0 13,-4 0 0-13,-8 0 0 12,-11-24 0-11,-7-8 0 22,5 2 0-23,-8-7 0 0,0 3 0 13,8 1 0-13,-1 4 0 13,9 1 0-1,13 11 0-12,-4 3 0 16,11 6-27-16,0 6 27 14,0 2 0-13,0 0 27 25,14 0-27-26,3 2 0 0,9 28 0 0,4 11 0 11,-3 9 0 2,6 6 0-12,-6-5 0 12,7-4 0-13,-14-13 0 13,3-14 0 12,-16-9 0-24,7-11 0-1,6 0 0 0,-4 0 0 14,4-6 0-13,5-21 0 13,-2-11 0-14,0 3 0 12,-7 1 0-10,1 5 0 11,-9 7 0-10,3 2 0 11,-9 1 0-13,11-2 0 13,-13 21-95-13,7 0-1469 10</inkml:trace>
    </iact:actionData>
  </iact:action>
  <iact:action type="add" startTime="35088">
    <iact:property name="dataType"/>
    <iact:actionData xml:id="d32">
      <inkml:trace xmlns:inkml="http://www.w3.org/2003/InkML" xml:id="stk28" contextRef="#ctx0" brushRef="#br2">29767 10347 784 0,'0'0'496'1,"0"0"-212"0,0 0-86 16,0 0-66-16,0 0-70 11,0 0-24-12,0 0 2 14,94 0-27-14,-62-15-13 13,-3 2 0-1,16-1 0-8,-2-3 0 9,8 1 0-13,2-5 0 14,8 1 0-14,-1 0 0 23,4 3 0-22,-11 7 0-1,-5 0 0 14,1-3 0-14,-15 5 0 15,6-1 0-15,-4 4 0 12,2 0 0-11,-2 0 0 22,-5 1 0-22,-11 1 0-1,0 3 0 12,-11 0 0-9,-9 0 0 10,0 0 0-13,0 0 0 14,0 0 0-13,0 0 0 12,0 0 0-3,0 0 0-9,0 0 0 24,0 0 0-25,-3-5 0 0,-35-9 0 12,2-7 0-12,-7-1 0 13,-7 0 0-13,19-1 0 14,-9 1 0-2,20 5 0-10,0 0 0 0,11 7 0 11,5 3-15-10,4 1 3 11,0 6 12-14,0 0 10 23,0 0 7-22,0 0-17-1,0 0 0 12,17 6 0 1,4 18 0-13,5-3 0 12,4-1 0-12,9 3 0 15,-3-1 0-14,-8-1 0 23,-1 3 0-24,0-4 0 0,-17 0 0 13,3-4 0-12,-13-2 0 11,0-5 0-11,0 2 0 11,0 3 0 13,0 3 0-24,-13 8 0 0,-26 7 0-1,-6 0 0 11,-10 2 0-8,2-2 0 11,1-4 0-12,7 2 0 12,6-6 0-14,10-3 0 13,9-10 0-11,20-11-49 10,0 0-653-9</inkml:trace>
    </iact:actionData>
  </iact:action>
  <iact:action type="add" startTime="36300">
    <iact:property name="dataType"/>
    <iact:actionData xml:id="d33">
      <inkml:trace xmlns:inkml="http://www.w3.org/2003/InkML" xml:id="stk29" contextRef="#ctx0" brushRef="#br2">27705 10361 1118 0,'0'0'458'14,"0"0"-248"-13,0 0-28 14,0 0-103-14,0 0-79 22,0 0 0-23,0 0 0 0,-124 8 0 11,74-21 0-11,3-4 0 13,-10-3 0-12,0 0 0 22,-2 0 0-23,-2-2 0 11,0 0 0-10,-3 2 0 13,5-1 0-14,11 5 0 13,3-1 0-13,13 3 0 24,16 1 0-24,12-9 0 0,1 5 0 14,3-10 0-14,0 7 0 13,0 2 0-11,0 6 0 11,0 5 0-13,0 0 0 14,0 1 0 8,0 1 0-21,3-9 0-1,17-6 0 1,20-3 0 11,2-1 0-9,4-2 0 10,3 9 0-1,-8 9 0-11,-11 8 0 2,-5 0 0 9,4 0 0 2,-13 0 0-13,-5 0 0 15,2 0 0-16,-7 11 0 13,-6 1 0-12,0 4 0 12,0 3 0-13,-3 4 0 24,-33 6 0-24,-12-2 0 0,-11 1 0 12,-5-2 0-11,-5-3 0 13,16-3 0-14,4-3 0 14,10 5 0-12,11-6 0 11,12-5 0-12,15-3 0 12,-2-3 0-11,3-5 0 20,0 0 0-21,0 0 0-1,0 4 0 12,20 11 0 2,6 3 0-13,8 9 0 10,6 3 0-11,0-5 0 13,-13-2 0-11,-2-2 0 21,-9-4 0-23,0-4 0 0,-8 6 0 12,-2 1 0-11,-6-16 0 12,0-4-793 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50:35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110">
    <iact:property name="dataType"/>
    <iact:actionData xml:id="d0">
      <inkml:trace xmlns:inkml="http://www.w3.org/2003/InkML" xml:id="stk0" contextRef="#ctx0" brushRef="#br0">1399 8821 1204 0,'0'0'446'5,"0"0"-216"8,0 0-63 0,0 0-167-12,0 0 0 22,0 0 0-22,192-14 0-1,-148 6 0 13,9-1 0-13,8 3 0 14,8 4 0-14,14-1 0 12,5 1 0-11,12-2 0 12,18-7 0 11,2 1 0-24,0-2 0 1,1 7 0-1,2 5 0 14,12 0 0-14,8 0 0 16,11 0 0-15,7 0 0 11,7 0 0-10,14 0 0 12,0 0 0-14,-8 0 0 13,-14 0 0 0,-6 0 0-12,-3 0 0 15,-11 0 0-16,1 0 0 13,-5 0 0-12,-10 0 0 24,3 0 0-25,3 0 0 1,0 0 0-1,-3-4 0 13,7-22 0-11,-5 2 0 10,-1 1 0-10,4 9 0 11,-4 9 0-10,5 5 0 13,-12 0 0-16,-2 0 0 14,-8 0 0-13,-5 0 0 15,-5 0 0-16,12 0 0 13,-8 0 0-12,9 0 0 10,-15 0 0-9,4 0 0 11,-5 0 0-9,0 0 0 10,-6 0 0-14,2 0 0 13,-5 5 0-11,9-2 0 12,-6-1 0-14,-1-2 0 13,1 0 0 2,6 6 0-14,-1 3 0 0,-1 5 0 24,1 4 0-24,0 1 0-1,-1 6 0 13,2 0 0-13,-3-3 0 13,-5-5 0-11,-13-3 0 12,1-11 0-14,-3-3 0 13,4 0 0 0,3 0 0-13,15-11 0 13,-2-2 0-12,1 0 0 26,1 6 0-27,-2 0 0 1,-9-1 0-1,10 2 0 15,-3-2 0-14,-3-5 0 13,15-4 0-14,-7-2 0 14,3 6 0-13,-2 1 0 12,-9 10 0-10,3 2 0 9,-11 0 0-11,-14 0 0 12,-25 16 0-10,-19-5 0 10,-26-7 0-12,0-4 0 13,-31 0 0-2,-6-17 0-11</inkml:trace>
    </iact:actionData>
  </iact:action>
  <iact:action type="add" startTime="4662">
    <iact:property name="dataType"/>
    <iact:actionData xml:id="d1">
      <inkml:trace xmlns:inkml="http://www.w3.org/2003/InkML" xml:id="stk1" contextRef="#ctx0" brushRef="#br0">20405 8970 1876 0,'0'0'171'1,"0"0"-171"14,0 0 0-14,0 0 0 12,202-17 0-13,-132 17 0 11,16 0 0 14,15 0 0-24,16 0 0 0,-10-3 0-1,6 3 0 13,-8 0 0-13,-5 5 0 14,14 19 0-14,12-2 0 12,15-2 0 3,20-4 0-15,13-7 0 15,-6-7 0-15,0-2 0 2,-11 0 0 12,-4 4 0-12,-9 2 0 12,-2 1 0-12,-3 6 0 13,-1 0 0-15,-11 4 0 13,7 2 0-11,6-4 0 13,-2-8 0-15,2-7 0 13,-9 0 0-10,2 0 0 12,-12-7 0-15,-1-10 0 23,-11 6 0-23,-14 5 0 0,2 0 0 16,-1 0 0-15,-3-2 0 14,20-6 0-15,-6-6 0 14,6-3 0-14,-6 4 0 14,-5 3 0-14,-6 10 0 15,-2 3 0-14,-10 0 0 12,0-1 0-13,-4-3 0 13,4-4 0-12,6-1 0 15,0-2 0-16,7 3 0 14,0 1 0-14,3 3 0 14,-6-3 0-13,-4 6 0 12,8-1 0-11,5-1 0 16,-6 1 0-18,1 5 0 13,-7 0 0-13,-6 0 0 24,-5 0 0-23,1 0 0-1,6 0 0 14,15 0 0-13,14 0 0 14,1 0 0-15,-5 0 0 13,4 5 0-12,-3 3 0 13,-9 4 0-14,1-7 0 15,-5-5 0-14,0 0 0 11,-3 0 0-12,0 0 0 12,0 0 0 14,-3-10 0-25,6 3 0-1,0 1 0 0,-3 6 0 15,3-2 0-14,2-3 0 10,-5-5 0-8,-1 1 0 10,-15-6 0-13,-10 0 0 14,4 2 0-12,-1 4 0 12,7 3 0-14,3 6 0 13,15 0 0-10,-1 0 0 10,2 3 0-13,5 3 0 14,-2-6 0 2,-3 0 0-15,-2-6 0-1,-2-16 0 14,-12 7 0-12,-7 1 0 20,-13 6 0-21,-1-1 0-1,11 1 0 14,-3 2 0-13,18 2 0 13,11 4 0-14,1 0 0 13,7 0 0-1,-8 0 0-12,-19 0 0 14,-20 0 0-13,-9 0 0 14,-25 0 0-15,-6 2 0 14,-8 0 0-13,-13-2 0 21,0 0 0-22,0 0 0 1,-13 0 0 11,-51 0 0-11,-42 0 0 13,47 0 0-13,5 0-585 11</inkml:trace>
    </iact:actionData>
  </iact:action>
  <iact:action type="add" startTime="18033">
    <iact:property name="dataType"/>
    <iact:actionData xml:id="d2">
      <inkml:trace xmlns:inkml="http://www.w3.org/2003/InkML" xml:id="stk2" contextRef="#ctx0" brushRef="#br0">7638 14371 816 0,'-10'-5'420'3,"10"5"-28"10,0 0-18-13,0 0-329 13,0 3-45-12,0 6 0 25,0-1 0-26,6-3 0 0,26 6 0 12,20 1 0-12,32 2 0 12,29-6 0-11,14 1 0 11,18-9 0 12,-4 0 0-24,-9 0 0 0,-23 0 0 12,-91 0-89-12,-18 0-663 15</inkml:trace>
    </iact:actionData>
  </iact:action>
  <iact:action type="add" startTime="19016">
    <iact:property name="dataType"/>
    <iact:actionData xml:id="d3">
      <inkml:trace xmlns:inkml="http://www.w3.org/2003/InkML" xml:id="stk3" contextRef="#ctx0" brushRef="#br0">20124 14428 926 0,'0'0'658'24,"0"0"-356"-23,158-20-141-1,-75 20-161 13,14 0 0-13,4 0 0 13,-1 0 0-13,0 0 0 12,-15 0 0 13,-9 0 0-25,-12 0 0 1,-7 0-15-1,-53 0-383 11,-4 0-778 3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50:35.6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</inkml:brush>
  </inkml:definitions>
  <iact:action type="add" startTime="19732">
    <iact:property name="dataType"/>
    <iact:actionData xml:id="d0">
      <inkml:trace xmlns:inkml="http://www.w3.org/2003/InkML" xml:id="stk0" contextRef="#ctx0" brushRef="#br0">23093 5011 1042 0,'20'0'622'2,"-7"0"-342"14,-13 0-177-15,0 0-103 13,0 0 0-13,0 0 0 13,0 0 0-14,0 0 0 14,0 0 0-14,0 0 0 13,0 0 0-13,0 0 0 13,-17 0 0-12,-19 11 0 12,2-3 0 12,-9 1 0-25,-1-1 0 1,4-6 0-1,1-2 0 11,14 0 0 1,2 0 0-11,7 0 0 13,-2 0 0-14,15 0 0 25,-1 0 0-25,4 0-61 0,0 0-861 14</inkml:trace>
    </iact:actionData>
  </iact:action>
  <iact:action type="add" startTime="20171">
    <iact:property name="dataType"/>
    <iact:actionData xml:id="d1">
      <inkml:trace xmlns:inkml="http://www.w3.org/2003/InkML" xml:id="stk1" contextRef="#ctx0" brushRef="#br0">22939 4923 1178 0,'0'0'382'1,"0"0"-240"0,0 0-24 12,0 0-52-13,0 0-8 3,0 0-6 12,0 0-1-15,18 90-51 34,-10-42 0-34,-3-1 0 2,-5-10 0-2,3-12 0 1,4-5 0 25,-7-6 0-25,6-6 0-1,-6-1 0 12,0-7-55-11,0 0-649 14</inkml:trace>
    </iact:actionData>
  </iact:action>
  <iact:action type="add" startTime="20575">
    <iact:property name="dataType"/>
    <iact:actionData xml:id="d2">
      <inkml:trace xmlns:inkml="http://www.w3.org/2003/InkML" xml:id="stk2" contextRef="#ctx0" brushRef="#br0">23210 5876 1156 0,'0'0'520'3,"0"0"-258"-3,0 0-153 1,0 0-109 12,0 0 0-10,0 0 0 11,-156 59 0-13,98-45 0 10,7-2 0 1,2-1 0-11,18-1 0 12,-2-3 0-13,16-5 0 24,17-2-259-23,0 0-571-1</inkml:trace>
    </iact:actionData>
  </iact:action>
  <iact:action type="add" startTime="20860">
    <iact:property name="dataType"/>
    <iact:actionData xml:id="d3">
      <inkml:trace xmlns:inkml="http://www.w3.org/2003/InkML" xml:id="stk3" contextRef="#ctx0" brushRef="#br0">22997 5777 642 0,'0'0'690'2,"0"0"-380"-2,0 0-78 13,9 147-96-13,-9-99-99 3,0 1-37 9,0 8 0 1,0 2 0-12,0-7 0 16,0 0 0-17,0-16 0 1,6-13-83 13,-2-23-251 0,6 0-426-13</inkml:trace>
    </iact:actionData>
  </iact:action>
  <iact:action type="add" startTime="21312">
    <iact:property name="dataType"/>
    <iact:actionData xml:id="d4">
      <inkml:trace xmlns:inkml="http://www.w3.org/2003/InkML" xml:id="stk4" contextRef="#ctx0" brushRef="#br0">23170 7304 542 0,'0'0'304'2,"0"0"26"-2,0 0 12 12,0 0-74 1,0 0-36-12,0 0-203 13,7 0-29-14,-32 0 0 12,-21 0 0-11,-11 0 0 20,1 0 0-20,12 0 0-1,7 0 0 12,5 0 0 1,17-7 0-12,5-12 0 13,10 5-317-14,0 3-915 24</inkml:trace>
    </iact:actionData>
  </iact:action>
  <iact:action type="add" startTime="21555">
    <iact:property name="dataType"/>
    <iact:actionData xml:id="d5">
      <inkml:trace xmlns:inkml="http://www.w3.org/2003/InkML" xml:id="stk5" contextRef="#ctx0" brushRef="#br0">23009 7129 616 0,'0'0'928'7,"0"0"-686"4,0 0-90-6,0 0-66 6,0 0-63-9,24 163-23 11,-24-116 0 1,0 2 0-13,3-7 0 1,0 0 0 11,3-10 0-11,-6-28-191 11,4 0-381-12</inkml:trace>
    </iact:actionData>
  </iact:action>
  <iact:action type="add" startTime="23294">
    <iact:property name="dataType"/>
    <iact:actionData xml:id="d6">
      <inkml:trace xmlns:inkml="http://www.w3.org/2003/InkML" xml:id="stk6" contextRef="#ctx0" brushRef="#br1">16553 5300 848 0,'0'0'772'18,"0"0"-466"-18,0 0-185 12,0 0-121-12,0 0 0 13,0 0 0-13,0 0 0 13,94-9 0-12,-54 9 0 14,7 0 0-14,11 3 0 21,-12 6 0-21,3-7 0-1,-21 4 0 11,-8-6 0 4,3 2 0-15,-7-2 0 13,-11 7 0-13,-5-5 0 26,0 4-883-26</inkml:trace>
    </iact:actionData>
  </iact:action>
  <iact:action type="add" startTime="23853">
    <iact:property name="dataType"/>
    <iact:actionData xml:id="d7">
      <inkml:trace xmlns:inkml="http://www.w3.org/2003/InkML" xml:id="stk7" contextRef="#ctx0" brushRef="#br1">16787 6145 1322 0,'0'0'546'2,"0"0"-367"13,0 0-179-14,0 0 0 13,0 0 0-13,0 0 0 11,187 4 0-12,-146-4 0 25,-3 0 0-25,-11 0 0 0,-8 0 0 12,-9 0 0 3,-10 10 0-14,0-4-13-1,-10 5-1599 13</inkml:trace>
    </iact:actionData>
  </iact:action>
  <iact:action type="add" startTime="24372">
    <iact:property name="dataType"/>
    <iact:actionData xml:id="d8">
      <inkml:trace xmlns:inkml="http://www.w3.org/2003/InkML" xml:id="stk8" contextRef="#ctx0" brushRef="#br1">16627 8363 1120 0,'0'0'518'2,"0"0"-178"11,0 0-271-13,0 0-69 13,0 0 0-13,0 0 0 13,124 10 0 11,-83-6 0-24,14-4 0 0,-7 0 0 11,4 0 0-9,-12 0 0 11,-11 0 0-13,-20 0 0 13,-9-11 0-12</inkml:trace>
    </iact:actionData>
  </iact:action>
  <iact:action type="add" startTime="31775">
    <iact:property name="dataType"/>
    <iact:actionData xml:id="d9">
      <inkml:trace xmlns:inkml="http://www.w3.org/2003/InkML" xml:id="stk9" contextRef="#ctx0" brushRef="#br2">27923 4108 584 0,'0'0'618'3,"0"0"-414"11,0 0-54-14,0 0-40 13,0 0-6-13,0 0 34 24,0 0 1-24,23-5-139 0,-7 1 0 14,9 4 0-14,-4-2 0 12,17 2 0 1,3 0 0-13,-2 0 0 14,8 0 0-14,7 0 0 26,3 0 0-26,2 0 0 1,2 0 0 12,3 0 0-13,4 0 0 14,4 0 0-13,8 0 0 12,4 0 0-11,9 0 0 12,-9 0 0-14,0 0 0 15,0 0 0-13,-3 0 0 14,-4 0 0-16,0 0 0 2,-10 2 0 12,-6 2 0-14,-9-1 0 16,-12-1 0-15,-3 1 0 13,-20 0 0-14,-7-1 0 13,-6-2 0-11,5 0 0 10,-9 0 0 1,0 0 0-13,0 0 0 14,0 0 0-13,0 0 0 13,0 0 0-13,0 0 0 22,0 0 0-22,0 0 0-1,0 0 0 12,0 0 0-12,-16 0 0 13,-17 0 0-13,-8-5 0 15,-2-17 0-14,-1-4 0 12,4 5 0-12,3 1 0 23,10 5 0-23,-9 1 0-1,11 2 0 14,5 4 0-12,1 3 0 12,1 2 0-14,16 3 0 14,-9 0 0-13,9-3 0 12,-1 3 0-12,1 0 0 13,-1 0 0-14,-5 0 0 12,8 0 0 2,0 0 0-14,0 0 0 14,0 0 0-13,0 0 0 26,0 0 0-27,0 0 0 0,0 0 0 0,13 0 0 14,23 3 0-14,3 13 0 12,9-2 0 3,5 1 0-14,-6-1 0 13,-9-1 0-14,-2 0 0 13,-13-6 0-12,-6-1 0 14,-6 0 0-15,-3-6 0 14,-8 3 0-12,5-3 0 22,-3 0 0-24,-2 2 0 1,0-2 0 12,0 3 0-13,0 6 0 14,0 2 0-14,-7 6 0 14,-13 5 0-14,-16 3 0 15,2-1 0-14,-9-4 0 12,-1-3 0-13,-8 4 0 14,12-7 0-12,9 0 0 14,11-6 0-16,7-5 0 4,8-3 0 11,5 0 0-14,0 0 0 14,0 0 0-15,0 0 0 12,0 0 0 2,0 0 0-14,0 0 0 14,8-5 0-13,-5 5 0 13,-3 0-23-14</inkml:trace>
    </iact:actionData>
  </iact:action>
  <iact:action type="add" startTime="36557">
    <iact:property name="dataType"/>
    <iact:actionData xml:id="d10">
      <inkml:trace xmlns:inkml="http://www.w3.org/2003/InkML" xml:id="stk10" contextRef="#ctx0" brushRef="#br0">19362 10854 1866 0,'0'0'181'2,"0"0"-181"11,0 0 0-11,0 0 0 9,0 0 0 12,0 0 0-22,0 0 0 0,-221-4 0-1,163 12 0 11,2-2 0 1,10-1 0-11,9-5 0 13,17 0 0-14,13 0 0 23,7-24 0-22,7-8 0-1,13 19-181 11,8 7-715 3</inkml:trace>
    </iact:actionData>
  </iact:action>
  <iact:action type="add" startTime="36837">
    <iact:property name="dataType"/>
    <iact:actionData xml:id="d11">
      <inkml:trace xmlns:inkml="http://www.w3.org/2003/InkML" xml:id="stk11" contextRef="#ctx0" brushRef="#br0">19197 10785 122 0,'0'0'1550'6,"0"0"-1175"8,0 0-375-12,0 0 0 13,0 0 0-14,24 191 0 9,-24-142 0-9,0-7 0 12,0-17 0 0,0-11 0-11,0-6 0 12,0-8 0-14,6 0-65 24,7 0-721-24</inkml:trace>
    </iact:actionData>
  </iact:action>
  <iact:action type="add" startTime="37208">
    <iact:property name="dataType"/>
    <iact:actionData xml:id="d12">
      <inkml:trace xmlns:inkml="http://www.w3.org/2003/InkML" xml:id="stk12" contextRef="#ctx0" brushRef="#br0">20490 10944 1038 0,'0'0'866'3,"0"0"-723"11,0 0-143-13,0 0 0 23,0 0 0-24,0 0 0 0,-182 7 0 13,132-7 0-13,6 0 0 14,8 0 0-14,7 0 0 11,7 0 0 13,12 0 0-24,-6 6 0 1,16-2-21 12,0-2-1025-13</inkml:trace>
    </iact:actionData>
  </iact:action>
  <iact:action type="add" startTime="37460">
    <iact:property name="dataType"/>
    <iact:actionData xml:id="d13">
      <inkml:trace xmlns:inkml="http://www.w3.org/2003/InkML" xml:id="stk13" contextRef="#ctx0" brushRef="#br0">20310 10771 854 0,'0'0'832'4,"0"0"-550"11,0 0-203-13,14 177-79 12,-14-117 0-13,-3-1 0 13,3 0 0-14,0-46-173 12,0-4-375-9</inkml:trace>
    </iact:actionData>
  </iact:action>
  <iact:action type="add" startTime="38859">
    <iact:property name="dataType"/>
    <iact:actionData xml:id="d14">
      <inkml:trace xmlns:inkml="http://www.w3.org/2003/InkML" xml:id="stk14" contextRef="#ctx0" brushRef="#br1">19160 17156 68 0,'0'0'1734'2,"0"0"-1489"-2,0 0-245 14,0 0 0-14,0 0 0 11,0 0 0 2,0 0 0-13,21 0 0 16,-1 0 0-16,19 0 0 15,-1 6 0-15,5-4 0 13,17-2 0-13,-2 0 0 24,1 0 0-23,-8 0 0-1,2 0 0 13,-9-2 0-13,-4-4 0 14,-3 6 0-13,-27 0 0 14,-7 0-269-15</inkml:trace>
    </iact:actionData>
  </iact:action>
  <iact:action type="add" startTime="39310">
    <iact:property name="dataType"/>
    <iact:actionData xml:id="d15">
      <inkml:trace xmlns:inkml="http://www.w3.org/2003/InkML" xml:id="stk15" contextRef="#ctx0" brushRef="#br1">20787 17213 1358 0,'0'0'652'2,"0"0"-615"10,0 0-37-10,0 0 0 10,0 0 0-11,0 0 0 10,0 0 0 13,137 0 0-24,-61 0 0 0,5 0 0 12,6 0 0-12,10 0 0 13,-10 0 0-13,-13 11 0 16,-18-5 0-15,-28-6 0 13,-18 0 0-14,-10 0 0 14,-14 3-907-14</inkml:trace>
    </iact:actionData>
  </iact:action>
  <iact:action type="add" startTime="46200">
    <iact:property name="dataType"/>
    <iact:actionData xml:id="d16">
      <inkml:trace xmlns:inkml="http://www.w3.org/2003/InkML" xml:id="stk16" contextRef="#ctx0" brushRef="#br2">25145 14447 888 0,'0'0'332'1,"0"0"-48"13,0 0-132-14,0 0-48 16,0 0-10-16,0 0 26 14,0 0-47-14,0 20-73 14,0-20 0-14,0 0 0 14,0 0 0-14,0 0 0 24,0-8 0-23,0-23 0-1,0-9 0 14,0-4 0-14,0-4 0 13,6-3 0-3,-3-3 0-8,1-2 0 24,-4-6 0-26,0-2 0 0,0-10 0 1,0-1 0 24,3-9 0-24,0-7 0-1,-1-2 0 11,6 4 0-10,-8 11 0 14,3 4 0-14,-3 10 0 11,2 5 0-10,5 3 0 11,-7 5 0-11,9 6 0 13,-9 8 0-15,3 4 0 15,-3 11 0-14,0 7 0 12,0 6 0-12,0 9 0 22,0 0 0-23,0 0 0 0,0 0 0 13,0 0 0-12,0 12 0 12,-5 10 0-12,-11 3 0 12,3 7 0-11,3 7 0 12,-7 3 0-13,1 5 0 10,0 5 0 4,6-1 0-15,-8-5 0 26,11-6 0-26,-6-10 0 0,9-12 0 0,-4-6 0 14,8-11 0-12,0-1 0 9,0 0 0 2,0 0 0-12,0 0 0 12,0-13 0-13,0-7 0 24,0-8 0-24,0-3 0 0,0-3 0 12,9-6 0-11,-2 3 0 12,6-1 0-11,-5 5 0 10,8 5 0-11,-3 1 0 13,-3 5 0 8,6 3 0-21,-12-1 0-1,13 3 0 2,-11 4 0 15,4 6 0-17,-7 6 0 14,-3 1 0-13,2 0 0 12,1 0 0-12,8 8 0 12,-6 19 0-12,12 10 0 11,-10 5 0 0,9 8 0-11,4 4 0 13,-1 5 0-14,-1-3 0 15,2-8 0-14,-13-14 0 25,5-14 0-26,-8-15 0 0,-4-1 0 2,0-4 0 31,0 0 0-33,0 0 0 1,0-9 0-1,0-2-463 24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50:35.69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5" units="cm"/>
      <inkml:brushProperty name="height" value="0.055" units="cm"/>
    </inkml:brush>
  </inkml:definitions>
  <iact:action type="add" startTime="10086">
    <iact:property name="dataType"/>
    <iact:actionData xml:id="d0">
      <inkml:trace xmlns:inkml="http://www.w3.org/2003/InkML" xml:id="stk0" contextRef="#ctx0" brushRef="#br0">20008 7284 104 0,'0'0'98'2,"-4"0"16"-2,1 0 8 14,-1 0-18-13,-6 0 18 15,7 5 8-16,0 3 38 12,-2 7-36 3,-3 5-34-15,0 2-10 14,4 0-14-13,-9 4-42 12,10-1 4-13,-7 0 26 16,7 0-24-16,3 2-8 15,0-2 18-15,0 2 10 3,0 2-8 11,0-4 16-2,0-3-6-10,0-2-26 22,18-12-20-24,0-4 4 1,7-4-4-1,8 0 0 12,-11 0 0 1,3-4-10-13,4-7 0 13,-18 6 0-13,5 1 8 23,-3 1 2-23,-8 1 0 0,-2-1-8 13,1-6-6-12,5-7-4 11,-7-8 2 1,3-11 2-13,-2-1 0 23,-3-2-2-23,0 8 0 0,0 2 0 15,0 6 0-15,0 4 2 13,0 1-2-12,0 3-6 12,-8 3-12-12,-7 5-10 22,7 4-10-22,-5 2 12-1,-10 0-16 14,7 0 44-13,-1 0 14 11,-4 0-8-12,1 0-6 13,1 0 2-1,8 2-2-12,-10 8 2 25,5 1 2-25,1 3-2 0,7 6-2 11,-5 4 4-9,6 8 2 10,6 1 10-12,-8-1 8 14,9 2 12-13,0-7-18 12,0 1 6 1,0 2 8-13,0-4 0 22,13-6-21-23,10-9-11 1,-3-11 0-1,17 0 0 14,-8 0 0-12,10-26 0 14,-6-5 0-16,-5 1 0 14,-2 0 0-14,-13 5 0 15,-3 1 0-14,-4 7 0 16,-6 5 0-17,0 1 0 15,0 1 0-14,0-4-13 13,-16 11-241-14,6-3-346 14</inkml:trace>
    </iact:actionData>
  </iact:action>
  <iact:action type="add" startTime="25648">
    <iact:property name="dataType"/>
    <iact:actionData xml:id="d1">
      <inkml:trace xmlns:inkml="http://www.w3.org/2003/InkML" xml:id="stk1" contextRef="#ctx0" brushRef="#br0">28472 6026 940 0,'0'0'220'2,"-1"0"-100"13,1 0-36-15,0-7-20 13,0-23-10-12,0-15-20 12,0-6-4-13,0-11 14 14,0 0-6-13,0-6-14 23,0-2 6-24,4-3-6 0,8-2-4 13,-12 2-12-13,1 5-2 14,2 7-6-2,-3 6 2-9,0 16-2-3,0 11 0 12,0 11 0 12,0 12-2-24,0 5-8 1,0 0-4 12,0 0 14-12,-4 33 22 11,-28 13-10-12,7 4-12 12,-1 9 2 0,-3 0 2-11,1 0-2 21,8-11-4-21,0-11 0 0,7-15 0-1,10-10-16 13,3-12 16 1,0 0-44-14,0-32 46 13,0-15 4-13,16-7-4 23,4 0 10-23,0 4-10 0,1 6 2 15,-2 1 0-15,-3 4-2 14,-8 8 0-14,8 5 0 13,-13 7-2-2,1 4 2-10,7 8 2 3,-11 0 2 8,7 2-2 4,-1 2 24-13,4 1 16-3,-7 2-22 14,10 0 60-13,-6 17-8 10,10 20-56 15,2 17 38-25,1 10-44 0,5 0 7-1,-2-2-17 14,-2-15 0-13,-8-16 0 12,3-15 0-12,-12-16 0 12,3 0-49-11,-7 0-197 12,0-5-350-13</inkml:trace>
    </iact:actionData>
  </iact:action>
  <iact:action type="add" startTime="26692">
    <iact:property name="dataType"/>
    <iact:actionData xml:id="d2">
      <inkml:trace xmlns:inkml="http://www.w3.org/2003/InkML" xml:id="stk2" contextRef="#ctx0" brushRef="#br0">27162 7267 112 0,'0'0'172'17,"0"0"38"-17,0 0-84 3,0 0-6 11,0 0-22-14,0 0 88 12,0 0 28 11,0 76 44-23,0-76-92 0,0 0-24 15,0 0-16-15,0 0-38 14,0 0-59-14,0 0-29 14,-23 6 0-14,-14 3 0 13,-6-4 0-13,-11 0 0 15,-5-5 0-15,-5 0 0 16,-13 0 0-15,-1 0 0 11,-2 0 0-11,3 0 0 13,9 0 0-13,-4 0 0 13,8 0 0-13,16 0 0 17,0 0 0-17,16 0 0 12,0 0 0-12,15 0 0 13,7 0 0-14,8-14 0 24,2-2-43-23,0-3 21-1,0-5 20 1,21 1 2 14,6 1 0-2,7 3 2-12,-7 4-2 2,7 4 4 11,-7 9 2-14,5-1 8 14,-9 3 4-14,-3-4 5 15,1 4-23-13,-5 0 0 10,-12 0 0-11,0 0 0 11,-4 0 0 2,0 0 0-14,0 0 0 15,0 0 0-15,-4 17 0 23,-16 5 0-23,-16 5 0 0,-5 8 0 13,-5 7 0-13,-8 7 0 15,9-7 0-14,-10-5 0 14,19-13 0-15,8-7 0 15,11-8 0-14,14-9 0 12,3 0 0-12,0 0 0 11,16 0 0-10,24 0 0 22,8 0 0-24,1 0 0 0,-5 0 0 13,-5 0 0-12,-10 9 0 12,-6 3 0-11,-4 1 0 13,-6-1 0-15,-13-9 0 14,0 1-713-13</inkml:trace>
    </iact:actionData>
  </iact:action>
  <iact:action type="add" startTime="27778">
    <iact:property name="dataType"/>
    <iact:actionData xml:id="d3">
      <inkml:trace xmlns:inkml="http://www.w3.org/2003/InkML" xml:id="stk3" contextRef="#ctx0" brushRef="#br0">28575 8933 868 0,'0'0'292'1,"0"0"-62"0,0 0-40 14,0 0-68-15,0 0 10 13,9 183-24-12,-9-140-10 9,0 2-91 3,-12-3-7-11,8 0 0 12,-9 5 0-14,3 2 0 13,-6 1 0-13,3-3 0 22,5-5 0-21,-5-16 0-1,9-13 0 13,1-8 0-13,2-5 0 14,1 0 0-13,-15 0 0 12,6-18 0-12,-11-13 0 13,-9-8 0 10,3-4 0-24,1 1 0 1,5 8-49-1,1 9 15 13,2 8 10-1,14 9 22-11,2 8 4 10,1-3-2-10,0 3 2 24,0 0 0-24,0 0 0-1,0 0 2 13,0 0 6-13,0 0 77 13,0 0-87-12,4 18 0 10,20 7 0 3,13 2 0-14,-10 4 0 25,8 1 0-25,-2 1 0 0,-5 4 0 0,5 2 0 12,-10-2 0 2,-2-7 0-14,-4-6 0 14,-4-11 0-14,0-7 0 16,3-6 0-16,-4 0 0 14,4 0 0-14,-3 0 0 21,3 0 0-20,-12-4 0-1,13-9 0 13,-9-5 0-12,8-3 0 12,7-11 0-12,7-9 0 11,5-8 0 1,13-1 0-13,-34 33-87 28,4 7-839-28</inkml:trace>
    </iact:actionData>
  </iact:action>
  <iact:action type="add" startTime="28663">
    <iact:property name="dataType"/>
    <iact:actionData xml:id="d4">
      <inkml:trace xmlns:inkml="http://www.w3.org/2003/InkML" xml:id="stk4" contextRef="#ctx0" brushRef="#br0">30030 7402 726 0,'0'0'392'16,"0"0"-124"-16,0 0 10 13,0 0-100-13,0 0-66 23,0 0-19-23,41 0-93 0,-11 8 0 13,11 2 0-1,8-3 0-10,11-4 0 11,5-3 0-13,15 0 0 12,-4 0 0-12,-5 0 0 26,2 0 0-25,-12 0 0-1,-9 0 0 13,-17 0 0-12,-6 0 0 14,-12 0 0-13,-14 0 0-1,4 0 0 12,-7 0 0-11,2 0 0 10,-2 0 0 1,0 0 0-13,0 0 0 13,0-6 0-12,0-18 0 12,-12-10 0-12,-18-6 0 13,4-5 0-13,-5-3 0 12,5 6 0-11,6 10 0 22,4 14 0-24,9 6 0 0,7 9 0 15,0 3 0-14,0 0 0 13,0 0 0-14,0 0 0 13,0 0 0-12,0 0 0 12,0 0 0-12,3 13 0 12,12 0 0 13,9 6 0-26,0 3 0 1,1 5 0-1,7 1 0 15,1 2 0-15,-10 4 0 29,2 3 0-29,-6-1 0 2,-3-1 0-2,-12-8 0 15,1-5 0-15,-5-2 0 28,0-1 0-28,0 7 0 1,-9-1 0 1,-26 3 0 11,-3 4 0-13,-1-4 0 14,-1 0 0-13,3-1 0 13,5-1 0-14,12-1 0 14,9-22 0-13,11-3-523 14</inkml:trace>
    </iact:actionData>
  </iact:action>
  <iact:action type="add" startTime="36239">
    <iact:property name="dataType"/>
    <iact:actionData xml:id="d5">
      <inkml:trace xmlns:inkml="http://www.w3.org/2003/InkML" xml:id="stk5" contextRef="#ctx0" brushRef="#br0">20719 13039 300 0,'4'3'564'15,"-4"-3"-394"-15,0 0-62 4,0 0 32 9,0 0 12-1,0 0-34-12,0 0-24 23,0 0-28-22,0 0 8-1,0 0 30 13,-23 0-42-13,-6-9-14 12,1-8-14 0,-10-2-21-11,-1-1-13 24,3-3 0-24,1 10 0-1,-5 0 0 0,-5 0 0 11,1 5 0 3,-1 5 0-14,-8 3 0 14,6 0 0-14,-9 0 0 17,5 0 0-17,-3 0 0 12,-2 0 0-10,8 0 0 16,-6 6 0-18,11-1 0 3,-14 10 0 11,14 5 0-13,-14 2 0 14,-2 7 0-15,8-1 0 15,-5 6 0-15,-1-2 0 17,2 11 0-16,9 1 0 15,-8 5 0-16,11 2 0 13,-11-5 0-11,8 8 0 8,2 2 0-9,-10 3 0 12,11 1 0-11,2-1 0 23,-2 0 0-25,4-6 0 0,1 3 0 13,2 3 0-12,5 6 0 10,-2 2 0-9,0 3 0 13,5 3 0-15,9-5 0 15,-1-4 0-15,16-2 0 14,4-5 0-14,0-1 0 13,0-5 0-10,7-1 0 10,29-3 0-13,8 2 0 16,6 3 0-14,-3 2 0 14,6 3 0-16,-6 1 0 13,9 7 0-12,-6-5 0 24,6-2 0-25,4-10 0 0,0-17 0 29,13-12 0-29,-2-7 0 1,6-12 0 0,-3 0 0 14,-3 0 0-14,6 0 0 0,1 0 0 27,-13 0 0-28,8-3 0 1,-15-6 0 0,-12 1 0 11,6 3 0 0,-20-1 0-11,4 4 0 13,-5-7 0-13,-2-2 0 12,-5-12 0-11,8-2 0 11,-7-1 0-13,-8 7 0 13,-4 5 0 11,-7 6 0-23,-6 1 0 0,4 7 0-1,-4-2 0 13,0 2 0-11,3-4 0 12,-1-3 0-14,6-3 0 12,-5 0 0-2,0 1 0-8,-3 4 0 14,0 2 0-16,0 3 0 4,0 0 0 9,-19 0 0 10,-8 0 0-21,-9-7 0-2,-5-11 0 0,0-11 0 14,-5-1 0-12,6-1 0 13,-7 3 0-15,8 9 0 27,11 4 0-27,8 4 0 0,0 5 0 14,4 0 0-13,14 4 0 12,-3 2 0-12,5 0 0 12,0 0 0-13,0 0 0 13,0 0 0-13,0 0 0 24,0 0 0-24,5 0 0 0,17 0 0 13,10 0 0-13,-4 0 0 13,9 5 0-2,-2 2 0-9,-3 3 0 22,4 8 0-24,0-1 0 1,-8 7 0-1,2 1 0 14,-8 3 0 0,-7 3 0-13,-5 3 0 2,-7 3 0 11,-3-6 0-13,0-1 0 13,0 1 0-14,0 6 0 11,-3 5 0 3,-20 7 0-13,2 1 0 12,-2 1 0-12,6-4 0 13,-4-8 0-13,10-9 0 14,4-9 0-14,5-12 0 21,2-4 0-22,0-5 0 1,0 0 0 12,0 0 0-12,0 0 0 13,0 0 0-14,0 0 0 13,0 0 0-12,0-12 0 22,0-1-819-23</inkml:trace>
    </iact:actionData>
  </iact:action>
  <iact:action type="add" startTime="44680">
    <iact:property name="dataType"/>
    <iact:actionData xml:id="d6">
      <inkml:trace xmlns:inkml="http://www.w3.org/2003/InkML" xml:id="stk6" contextRef="#ctx0" brushRef="#br0">20065 14151 668 0,'13'-2'268'1,"-10"-3"-164"0,0-1-20-1,-3 1 26 13,13-4 22-12,-9 3-4 12,3-5-30-12,6 1-42 13,-10-3-38-2,2 2-18-11,6-5-4 22,-11 7-122-23,0 1-414 1</inkml:trace>
    </iact:actionData>
  </iact:action>
  <iact:action type="add" startTime="44874">
    <iact:property name="dataType"/>
    <iact:actionData xml:id="d7">
      <inkml:trace xmlns:inkml="http://www.w3.org/2003/InkML" xml:id="stk7" contextRef="#ctx0" brushRef="#br0">20301 13764 332 0,'0'0'738'1,"0"0"-536"1,0 0-76 15,0 0-76-15,0 0-50 1,0 0-2 11,81-128-90-13,-68 105-84 13,2 2 18-14,1 0-66 31,0 2-50-30,-9 11-10-1,-1 6 95 0</inkml:trace>
    </iact:actionData>
  </iact:action>
  <iact:action type="add" startTime="44996">
    <iact:property name="dataType"/>
    <iact:actionData xml:id="d8">
      <inkml:trace xmlns:inkml="http://www.w3.org/2003/InkML" xml:id="stk8" contextRef="#ctx0" brushRef="#br0">20519 13458 23 0,'0'0'249'2,"0"0"47"3,0 0-42 15,0 0-12-19,0 0 40 23,0 0-78-22,81-107-94-2,-76 98-44 0,0 1-24 15,8 1-36-15,-9-3-6 26,5 0 0-26,1-4-54 1,3-6-86 12,-1 0-106-13,-6 12-192 14</inkml:trace>
    </iact:actionData>
  </iact:action>
  <iact:action type="add" startTime="45200">
    <iact:property name="dataType"/>
    <iact:actionData xml:id="d9">
      <inkml:trace xmlns:inkml="http://www.w3.org/2003/InkML" xml:id="stk9" contextRef="#ctx0" brushRef="#br0">20771 13112 686 0,'0'0'284'14,"0"0"-180"-12,0 0-32 1,0 0-54 13,0 0-18-14,0 0 0 15,46-96-12-17,-39 82-34 24,-7 4-30-23,8 2-92-1,3-4 24 0,-6 0-2 27,-1 6-86-26</inkml:trace>
    </iact:actionData>
  </iact:action>
  <iact:action type="add" startTime="45365">
    <iact:property name="dataType"/>
    <iact:actionData xml:id="d10">
      <inkml:trace xmlns:inkml="http://www.w3.org/2003/InkML" xml:id="stk10" contextRef="#ctx0" brushRef="#br0">20943 12795 608 0,'0'0'340'14,"0"0"-138"-13,0 0-30 13,0 0-94-14,0 0-70 24,0 0-8-23,61-107-48-1,-43 85-140 11,-18 10-122-11,2 1-446 13</inkml:trace>
    </iact:actionData>
  </iact:action>
  <iact:action type="add" startTime="45907">
    <iact:property name="dataType"/>
    <iact:actionData xml:id="d11">
      <inkml:trace xmlns:inkml="http://www.w3.org/2003/InkML" xml:id="stk11" contextRef="#ctx0" brushRef="#br0">21206 12272 670 0,'0'0'220'1,"0"0"-100"22,0 0-66-22,0 0-30 0,0 0 4-1,0 0 30 12,0 0 88 2,0 0 20-14,0 0-36 15,0 0-16-15,0 0-24 13,0 9-60-13,-16 7-20 23,7 1-6-23,-4-3-4 1,7 3 2 13,-4-2 0-14,7-1 8 14,3-1-8-14,0-5 0 12,0 1 0 12,0-9 6-23,16 0-2-1,9 0-6 0,9 0 16 13,-9-2-6-12,-2-26 8 11,-5-4-10-1,-5-2-8-10,-13 4 0 11,0-4 0 10,0 9 0-21,0 5 0 0,-18 5 4-1,-1 13-2 12,2 2 8 1,1 0 4-12,5 0 20 12,-5 17-1-13,8 15-33 23,-5-2 0-22,13-2 0-1,0-3 0 14,0-1 0-14,0-15 0 13,0 1 0-13,13-7 0 13,2-3 0 10,1 0 0-23,4 0 0 0,-7 0 0 11,-10-18 0-10,-2 1 0 14,-1 4 0-14,0 4 0 10,0 3 0-10,0 4 0 24,-1 2 0-25,-15 0 0 0,6 0 0 13,-3 19 0-13,11 1 0 12,2-12-251-10,0-8-1235 9</inkml:trace>
    </iact:actionData>
  </iact:action>
  <iact:action type="add" startTime="49088">
    <iact:property name="dataType"/>
    <iact:actionData xml:id="d12">
      <inkml:trace xmlns:inkml="http://www.w3.org/2003/InkML" xml:id="stk12" contextRef="#ctx0" brushRef="#br0">21507 11662 1132 0,'0'0'574'2,"0"0"-270"-2,0 0-267 16,0 0-37-16,0 0 0 16,0 0 0-16,0 0 0 13,39-20 0-13,-18 15 0 13,2-3 0-13,14 3 0 14,4-4 0-14,5 2 0 12,8 6 0-11,5-6 0 21,1 2 0-21,-2-3 0 12,3 2 0-13,-12-5 0 15,5 2 0-15,-14 1 0 14,-17 1 0-13,-2 7 0 1,-11 0 0 12,-10 0 0-11,0 0 0 12,-10 0 0-15,-21 0 0 13,2 0-69-11,9 7-1013 13</inkml:trace>
    </iact:actionData>
  </iact:action>
  <iact:action type="add" startTime="49542">
    <iact:property name="dataType"/>
    <iact:actionData xml:id="d13">
      <inkml:trace xmlns:inkml="http://www.w3.org/2003/InkML" xml:id="stk13" contextRef="#ctx0" brushRef="#br0">21771 11632 94 0,'0'0'990'1,"0"0"-700"0,0 0-76 11,0 0-68 0,0 0-58-11,0 0-6 10,3 114 4 12,-3-85-29-21,0 1-57-2,10-3 0 0,-7-8 0 12,1-8 0 0,1-9 0-12,3-2 0 14,-3 0 0-14,13 0 0 25,0-25 0-25,-11 8-403 0,2 0-431 13</inkml:trace>
    </iact:actionData>
  </iact:action>
  <iact:action type="add" startTime="49830">
    <iact:property name="dataType"/>
    <iact:actionData xml:id="d14">
      <inkml:trace xmlns:inkml="http://www.w3.org/2003/InkML" xml:id="stk14" contextRef="#ctx0" brushRef="#br0">22032 11592 696 0,'0'0'340'3,"0"0"-72"9,0 0-48-11,0 0-70 4,0 0-20 8,10 178-36-12,-7-143-40 14,1-6-34-3,9-7-14-11,-5-9-6 2,7-9-30 11,1-4-166-12,-4 0-114 13,0 0-140-15,-11-9-481 15</inkml:trace>
    </iact:actionData>
  </iact:action>
  <iact:action type="add" startTime="50133">
    <iact:property name="dataType"/>
    <iact:actionData xml:id="d15">
      <inkml:trace xmlns:inkml="http://www.w3.org/2003/InkML" xml:id="stk15" contextRef="#ctx0" brushRef="#br0">22229 12070 886 0,'0'0'618'3,"0"0"-386"12,0 0-60-14,0 0-64 10,-164 53-77 3,87-39-31-14,-2 0 0 13,0 6 0-12,0-1 0 22,8-2 0-22,-2 0 0-1,15-2 0 12,16-10 0-12,9-5 0 14,26 0 0-13,7 0-503 13,0 0-683-13</inkml:trace>
    </iact:actionData>
  </iact:action>
  <iact:action type="add" startTime="50488">
    <iact:property name="dataType"/>
    <iact:actionData xml:id="d16">
      <inkml:trace xmlns:inkml="http://www.w3.org/2003/InkML" xml:id="stk16" contextRef="#ctx0" brushRef="#br0">22022 12263 734 0,'0'0'494'3,"0"0"-150"10,0 0-128-12,0 0-84 16,0 0-50-17,0 0-37 13,10 124-45-13,-10-70 0 22,0 1 0-22,0 7 0 0,0 1 0 13,0-7 0-3,0-3 0-8,-3-16 0 11,1-13 0-13,2-9 0 25,0-12 0-24,0-3 0-1,0 0 0 12,0-7 0-12,0-20 0 11,0-4 0-9,-21 3 0 15,-14 6 0-17,-7 7 0 14,0 11 0-14,3 4 0 13,3 0 0 11,11 0 0-22,2 0 0-1,7 0 0-1,0 0 0 12,11 0 0-11,5 0 0 13,0 0 0-14,0-9 0 14,0-19 0-12,18-6 0 12,5-5 0-14,-4-3 0 14,3 10 0-12,-4 1 0 12,-2-3 0-14,-11 2 0 13,-1-15 0-10,-4 34 0 8,0 2-457-7</inkml:trace>
    </iact:actionData>
  </iact:action>
  <iact:action type="add" startTime="51354">
    <iact:property name="dataType"/>
    <iact:actionData xml:id="d17">
      <inkml:trace xmlns:inkml="http://www.w3.org/2003/InkML" xml:id="stk17" contextRef="#ctx0" brushRef="#br0">22630 12070 1328 0,'0'0'420'1,"0"0"-180"-1,0 0-181 0,0 0-59 15,0 0 0-15,0 0 0 12,66 6 0-11,-34-3 0 12,-5-3 0-12,6 0 0 12,-5 0 0 1,8 0 0-14,-15 0 0 23,-5 0 0-22,-6 0 0-1,-10 0 0 13,0-9 0-12,0 7 0 13,0-5-839-14</inkml:trace>
    </iact:actionData>
  </iact:action>
  <iact:action type="add" startTime="51622">
    <iact:property name="dataType"/>
    <iact:actionData xml:id="d18">
      <inkml:trace xmlns:inkml="http://www.w3.org/2003/InkML" xml:id="stk18" contextRef="#ctx0" brushRef="#br0">22768 11884 628 0,'0'0'626'2,"0"0"-292"13,0 0-208-15,0 0-58 6,0 0-8 9,-13 184 0-14,10-134 0 12,-1-6 6-12,4-7-47 21,0-9-19-19,0-14 0-3,0-6 0 13,0-8 0-13,0 0 0 13,0 0 0-12,0-17-185 12,0 0-393 1</inkml:trace>
    </iact:actionData>
  </iact:action>
  <iact:action type="add" startTime="51990">
    <iact:property name="dataType"/>
    <iact:actionData xml:id="d19">
      <inkml:trace xmlns:inkml="http://www.w3.org/2003/InkML" xml:id="stk19" contextRef="#ctx0" brushRef="#br0">23218 11696 928 0,'0'0'428'16,"0"0"-116"-15,0 0-82 17,0 0-86-18,0 0-139 0,0 0-5 13,173 79 0 2,-154-42 0-15,-9 7 0 13,1 3 0-13,-8 5 0 24,-3 1 0-24,0-2 0 0,0-4 0 14,-24-4 0-14,-9-8 0 14,-9-4 0-14,0-14 0 11,-4-10 0 3,-8-7 0-14,10 0 0 15,5-20 0-14,9-11 0 1,18-3-3 17,12 6-77-19,0 6 44 4,0 11 18 12,25 7 18-15,11 4 0 12,5 0 14-12,7 0 18 13,1 12 14-13,-6 13-6 14,-4 7-35-14,-11 0-5 12,2 2 0-12,-9-6 0 14,-11-4 0-14,7-14 0 12,2-10 0-12,-3 0-9 13,-16 0-253-13,0-14-416 13</inkml:trace>
    </iact:actionData>
  </iact:action>
  <iact:action type="add" startTime="52553">
    <iact:property name="dataType"/>
    <iact:actionData xml:id="d20">
      <inkml:trace xmlns:inkml="http://www.w3.org/2003/InkML" xml:id="stk20" contextRef="#ctx0" brushRef="#br0">23671 12015 1086 0,'0'0'500'2,"0"0"-186"11,0 0-167-12,0 0-147 12,189-16 0-12,-137 16 0 22,-4 0 0-22,1 0 0-1,-17 0 0 13,0 0 0-13,-12 9 0 13,-16-5 0-12,-4-1 0 9,0-3 0 5,0 0-257-15,0 0-1383 15</inkml:trace>
    </iact:actionData>
  </iact:action>
  <iact:action type="add" startTime="52836">
    <iact:property name="dataType"/>
    <iact:actionData xml:id="d21">
      <inkml:trace xmlns:inkml="http://www.w3.org/2003/InkML" xml:id="stk21" contextRef="#ctx0" brushRef="#br0">23815 12027 782 0,'0'0'350'3,"0"0"-84"11,0 0-138-14,0 0-52 15,0 0-24-15,0 155 24 13,0-113 6-11,0-3-22 11,0-2-16-13,0-17-36 14,0-15-8-12,0-5-88 12,0 0-346-14,1-17-334 12</inkml:trace>
    </iact:actionData>
  </iact:action>
  <iact:action type="add" startTime="53067">
    <iact:property name="dataType"/>
    <iact:actionData xml:id="d22">
      <inkml:trace xmlns:inkml="http://www.w3.org/2003/InkML" xml:id="stk22" contextRef="#ctx0" brushRef="#br0">23996 12064 984 0,'0'0'326'3,"0"0"-130"9,0 0-46 11,0 0-68-21,0 0-38-2,20 143-28 0,-20-104-16 13,0-7-14-2,0 2-126-9,0-29-280 10,0 3-640-11</inkml:trace>
    </iact:actionData>
  </iact:action>
  <iact:action type="add" startTime="54969">
    <iact:property name="dataType"/>
    <iact:actionData xml:id="d23">
      <inkml:trace xmlns:inkml="http://www.w3.org/2003/InkML" xml:id="stk23" contextRef="#ctx0" brushRef="#br1">23009 12475 458 0,'0'0'810'3,"0"0"-456"14,0 0-124-17,0 0-74 14,0 0-117-14,0 0-39 24,0 0 0-24,48 0 0 0,-9 1 0 17,12 11 0-17,11 3 0 12,9-4 0-11,20-2 0 13,15-7 0-14,9-2 0 15,8 0 0-15,-9 0 0 13,-9 2 0-13,-16 8 0 15,-16 1 0-14,-15-1 0 11,-19 2 0-11,-24-7 0 25,-10 1 0-26,-5-6 0 0,0 6 0 14,0-1 0-13,-43 5 0 12,-18 0 0-12,-25-7 0 10,-3-3 0-10,-13 0 0 14,-14 0 0-13,2-3 0 10,2-11 0-11,-1 5 0 16,13 7 0-16,16 2 0 14,20 0 0-15,21 0 0 15,14 0 0-14,24 0 0 15,5-20 0-16,18 10-127 15,21-7-961-14</inkml:trace>
    </iact:actionData>
  </iact:action>
  <iact:action type="add" startTime="57455">
    <iact:property name="dataType"/>
    <iact:actionData xml:id="d24">
      <inkml:trace xmlns:inkml="http://www.w3.org/2003/InkML" xml:id="stk24" contextRef="#ctx0" brushRef="#br1">20848 12239 786 0,'0'0'312'3,"0"0"-32"13,0 0-32-16,0 0-78 15,0 0-34-15,0 0-21 13,29-15-115-13,-29 15 0 24,0 0 0-24,0-5 0 0,0-4 0 13,-32-2 0-12,4-6 0 12,-12 0 0 1,-1-5 0-14,-5 2 0 13,2-2 0-13,5-3 0 25,-2-2 0-25,-2 3 0 0,2-6 0 14,-2-5 0-14,-6 1 0 3,1 1 0 10,-12 4 0-10,2 10 0 13,-6 6 0-16,1 6 0 28,-10 1 0-28,9 2 0 1,4-6 0-1,-4 0 0 12,4-5 0-9,-1 6 0 11,-5-1 0-14,-4 4 0 14,-4 6 0-1,3 0 0-12,-1 0 0 1,8 0 0 12,0 0 0-12,-2 15 0 13,-1 2 0-15,3 4 0 17,-13 3 0-17,9-3 0 13,-9 10 0-13,-2 1 0 13,2 2 0-11,-4-2 0 10,8 1 0-7,5 1 0 9,-7 4 0-14,9 1 0 13,4 0 0-12,1 1 0 13,3-1 0-13,-1 0 0 13,5 1 0-13,8-1 0 13,2 3 0-13,4 6 0 24,-1 5 0-24,1 7 0-1,0-1 0 11,4 0 0-9,0-1 0 12,8-2 0-14,-2 3 0 13,4 0 0-11,6 3 0 12,-4-3 0-14,7 5 0 13,-3 5 0 1,1 3 0-11,4 2 0-3,-4 5 0 15,-2-3 0-14,-1 2 0 14,0 0 0-15,3-2 0 12,-1 1 0-9,9-8 0 22,-5 2 0-25,3-1 0 1,10-2 0 11,1 2 0-10,-1 6 0 11,-7 3 0-13,7 2 0 15,3-2 0-14,0 3 0 14,0-3 0-15,0-2 0 12,0-4 0-11,10 4 0 13,1-4 0-14,9 2 0 12,-3 13 0 4,-1-1 0-16,4 6 0 3,-1-4 0 12,-1-10 0-15,5-12 0 16,-3-5 0-16,5-6 0 13,-2 4 0-12,10-1 0 13,6 5 0-13,5 7 0 24,-1 1 0-25,11-4 0 0,-8-4 0 14,8-10 0-13,-6-6 0 12,8-7 0-13,5-4 0 15,-8 0 0-14,-1-1 0 14,4-1 0-15,1-1 0 12,7-2 0-10,-1 0 0 11,20-2 0-12,4 2 0 13,4-7 0-12,6 0 0 12,-4-1 0-14,-6-3 0 13,7-2 0 14,-10-7 0-26,-4 0 0 0,-12-4 0-1,8-3 0 26,0 3 0-26,6 1 0 1,0 2 0-1,2 3 0 14,3 0 0-14,-3 3 0 15,0-4 0-14,-1-3 0 18,-5-5 0-19,-2-5 0 1,-8 0 0 19,7 0 0-20,3 0 0 2,2 0 0 12,12-22 0-12,8-3 0 12,10-7 0-13,-6-2 0 12,3 4 0-9,-7 3 0 20,-3-3 0-24,-7 0 0 1,-3-4 0 26,-3-8 0-27,9-11 0 2,-9-7 0-2,10-7 0 13,-9 0 0-12,-9 8 0 11,-5 2 0-10,2 10 0 11,-9-1 0-11,-5 0 0 13,-2-3 0-15,-10-7 0 16,7-10 0-15,-6 1 0 12,1-10 0-13,-7 8 0 13,-4 5 0-11,-11 7 0 12,-6 5 0-14,2 3 0 14,-7-5 0-12,0-6 0 13,-7-6 0-14,6-8 0 13,3-7 0-12,-2-1 0 8,-6 9 0-7,3 11 0 11,-10 15 0-12,-2 2 0 22,2-1 0-23,-3-1 0-1,0-8 0 12,5-9 0-11,-5-5 0 16,0-10 0-17,0 6 0 13,0 3 0-12,0 11 0 11,0 16 0-12,0 11 0 13,0 3 0-12,0 7 0 14,0-7 0-14,-5-4 0 14,1-6 0-14,-2-9 0 13,-7-6 0-14,-3 3 0 15,7 11 0-14,-7 10 0 13,1 8 0-13,6 7 0 14,-7 1 0-14,10 4 0 14,-14-7 0-14,5 0 0 14,-4-4 0-14,-4-1 0 10,3 0 0-9,-2 2 0 4,0 0 0 8,2 3 0-13,0 4 0 15,-6 2 0-16,-2 3 0 13,-8-4 0-12,8-2 0 12,-5 1 0-11,10-4 0 14,3-1 0-16,4 4 0 14,-5 1 0-12,11-2 0 14,-10-2 0-16,0 0 0 5,-1 0 0 10,-8-3 0-15,5 1 0 15,3-1 0-15,-2 0 0 15,0 2 0-15,-6 1 0 16,4-3 0-15,-1-4 0 15,-7-1 0-15,5 0 0 3,-5-2 0 21,6-2 0-24,-2 1 0 0,5-4 0-1,-9-1 0 14,10-1 0 1,-2 4 0-13,6 8 0-2,-2 5 0 14,2 7 0-13,-1 6 0 13,6-1 0-13,7-2 0 12,-9-1 0-1,8 2 0-10,-7 1 0 1,6-1 0 11,-2-3 0-1,-7-5 0-11,11-5 0-1,-9-6 0 11,0-7 0 4,-1 2 0-14,7 1 0-1,-8 12 0 12,14 4 0-11,-8 9 0 11,12 3 0-12,0 1 0 11,0 0 0 14,0-4 0-26,0 4 0 0,0 0 0 0,0 0 0 12,0 0 0 0,0 0 0-11,0 0 0 13,0 0 0-14,12 0 0 25,0 0 0-25,8 0 0 0,13 4 0 13,1 6 0-13,8 4 0 13,-2 0 0-12,1 3 0 14,-1 3 0-15,1-1 0 16,2 5 0-15,-2 1 0 12,-6-9 0-11,-11 1 0 1,-3-9 0 12,-8-8 0-13,-6 3 0 27,-7-3 0-28,0 0 0 0,0 0 0-1,0 0 0 10,0 3 0 3,0-3 0-12,0 0 0 12,0 0 0-12,0 0 0 12,-20 0 0-12,-8 0 0 22,-8-6 0-22,-8-10 0-1,-9-1 0 14,-1 3 0-13,1-1 0 13,-1 4 0-14,-3 2 0 15,14 4 0-13,15 0 0 11,-1 5 0-13,22 0 0 15,-6 0 0-14,10 0 0 11,3 0 0-11,0 0 0 11,0 0 0 2,-4 14 0-13,1 19 0 25,-3 4 0-25,6 8 0-1,0 3 0 0,0-4 0 13,-4 7 0-12,4-8 0 12,0-1 0-12,0-2 0 13,0-10 0-13,0-3 0 11,0-3 0-10,0-4 0 10,0-10 0 2,0-3 0-12,0-6 0 11,0-1 0-12,0 0 0 13,0 0 0-14,0 0 0 24,0 0 0-24,0 0 0 1,10 0 0 13,-3-13 0-14,-7-18 0 14,3-7 0-14,-3-9 0 12,0-8 0-11,0-7 0 12,0-6 0-12,0 1 0 13,0 10 0-14,0 13 0 25,0 12 0-25,0 20 0 0,0 7 0 12,0 3 0-10,0 2 0 10,0-3 0-9,9 3 0 12,-1 0 0-15,11 0 0 15,6 0 0-15,11 0 0 13,5 0 0-12,11 17 0 13,-4 0 0-13,-5 3 0 12,-2 0 0-11,-5-2 0 12,0-4 0-12,-11-5 0 12,-6-1 0-13,-3-2 0 22,-8-3 0-22,-8 1 0-1,0-2 0 13,0-2 0-11,0 2 0 12,0-2 0-14,0 0 0 14,0 0 0-14,-17 0 0 12,-9 0 0 0,-2 0 0-11,-9 0 0 14,-13-8 0-14,3-1 0 14,-16 7 0-13,2-4 0 11,2 1 0-11,17-1 0-1,7-2 0 12,15 4 0-10,16 4 0 12,-8 0 0-15,11 0 0 16,-2 4 0-15,3 21 0 14,-5 12 0-15,2 10 0 13,-2 9 0-12,5 4 0 13,0-1 0-13,0-3 0 23,0-9 0-23,0-7 0-1,0-10 0 14,0-7 0-13,0-6 0 14,0-8 0-15,0-7 0 14,0-2 0-13,0 0 0 13,0 0 0-14,0 0 0 15,13-24 0-15,5-8 0 13,-16-5 0-12,-2 24 0 12,0-2-885-12</inkml:trace>
    </iact:actionData>
  </iact:action>
  <iact:action type="remove" startTime="64288">
    <iact:property name="style" value="instant"/>
    <iact:actionData xml:id="d25" ref="#d24"/>
  </iact:action>
  <iact:action type="add" startTime="64306">
    <iact:property name="dataType" value="strokeEraser"/>
    <iact:actionData xml:id="d26">
      <inkml:trace xmlns:inkml="http://www.w3.org/2003/InkML" xml:id="stk25" contextRef="#ctx0" brushRef="#br2">26718 21156 660 0,'0'0'750'20,"0"0"-494"-19,0 0-140-1,0 0-6 13,0 0-42-13,0 0-42 20,0-69-18-18,0 59-8-2,0-2-26 12,0 4-176-10,-3 8-438 8</inkml:trace>
    </iact:actionData>
  </iact:action>
  <iact:action type="add" startTime="66755">
    <iact:property name="dataType"/>
    <iact:actionData xml:id="d27">
      <inkml:trace xmlns:inkml="http://www.w3.org/2003/InkML" xml:id="stk26" contextRef="#ctx0" brushRef="#br0">20088 14199 850 0,'0'0'558'3,"0"0"-250"12,0 0-112-14,0 0-96 13,0 0-65-13,0 0-35 12,-59-92 0-13,17 92 0 13,2 0 0 12,13 14 0-25,9 20 0 1,0 0 0-1,15 0 0 12,3-7 0 1,0-7 0-12,0-6 0 12,36-8 0-13,7-6 0 12,1 0 0-11,-1 0 0 24,-6 0 0-25,-17-8 0 1,0-14 0 12,-20-10 0-13,0-7 0 11,0-4 0 3,0 1 0-14,-23 11 0 14,-10 10 0-14,2 14 0 23,-5 7 0-23,-2 0 0 0,12 45 0 12,-4 9 0-12,20 5 0 16,1-12 0-16,9-7 0 14,0-16 0-13,16-7 0 13,23-10 0-13,6-7 0 12,7 0 0-12,-14 0 0 22,-15-29 0-23,0-3 0 1,-20-9 0 12,-3 3 0-13,0 6 0 15,0 10 0-15,-19 13 0 13,-8 9 0-12,-11 0 0 11,3 0 0-7,8 33 0 10,2 14 0-14,9 3 0 11,3-3 0-11,13-7 0 12,0-14 0-12,0-11 0 14,31-12 0-14,19-3 0 13,16-3 0-13,-3-29 0 12,-16-11 0-11,-7-5 0 13,-22-2 0-15,-15-6 0 15,-3 2 0-15,0 11 0 14,-37 11 0-13,-11 17 0 24,-8 15 0-25,-1 0 0 0,7 23 0 13,-2 31 0-12,11 8 0 15,21 2 0-16,4-3 0 3,11-14 0 15,5-12 0-18,0-18 0 16,44-12 0-15,9-5 0 30,11 0 0-31,-4-5 0 0,-7-32 0 0,-21-8 0 2,-4-3 0 15,-27-2 0-17,-1 8 0 16,0 8 0-15,-38 14 0 13,-18 17 0-14,-3 3 0 14,-2 6 0-12,4 43 0 13,14 12 0-15,6 9 0 14,17 1 0-12,13-9 0 11,7-21 0-12,0-18 0 3,36-18 0 12,12-5 0-15,22-15 0 14,-4-26 0-15,-6-7 0 14,-18-5 0-14,-15-3 0 17,-12-3 0-16,-15 0 0 13,0 2 0-12,-24 13 0 14,-19 20 0-15,-14 20 0 0,-2 4 0 13,-5 13 0-11,3 32 0 12,8 3 0-15,19 5 0 14,21 1 0-14,13-9 0 16,0-6 0-15,26-7 0 13,32-10 0-14,12-14 0 15,17-8 0-13,-7 0 0 10,-12-5 0-10,-12-20 0 1,-22-12 0 12,-24 0 0-13,-10-7 0 26,-7-1 0-27,-46 8 0 0,-10 11 0-1,-5 20 0 12,-6 6 0-9,-2 9 0 12,12 42 0-15,20 7 0 15,4 9 0-15,26-2 0 16,14-16 0-14,0-13 0 11,22-16 0-12,37-20 0 13,5 0 0-13,16-12 0 13,-9-27 0-14,-15-8 0 16,-25-4 0-15,-16-2 0 17,-15-1 0-17,0 9 0-1,-23 13 0 30,-30 16 0-30,-7 14 0 1,-1 2 0 0,5 9 0 15,9 35 0-16,10 10 0 4,18-4 0 13,17-5 0-17,2-11 0 19,14-10 0-17,30-11 0-2,20-13 0 14,12 0 0-10,-11-7 0 9,-6-26 0-12,-15-4 0 16,-14-5 0-17,-27 0 0 5,-3 5 0 23,0 12 0-28,-46 16 0 1,-12 9 0-1,-2 0 0 30,-1 0 0-30,9 34 0 2,15 3 0-2,10 2 0 28,23 1 0-27,4-6 0 0,0-6 0-1,32-12 0 6,27-16 0 9,15 0 0-15,-7 0 0 5,3-14 0 12,-27-13 0-17,-7-8 0 15,-24-1 0-13,-12-7 0 13,0 2 0-15,-48 3 0 16,-13 19 0-15,-11 16 0 12,5 3 0-12,9 22 0 6,12 30 0 10,9-2 0-16,20-2 0 0,17-18 0 20,0-7 0-21,17-15 0 2,40-8 0 12,10 0 0-13,-4-8 0 31,-2-19 0-32,-14-5 0 0,-21 2 0 1,-22-7 0 15,-4-5 0-14,0 3 0 3,-25 4 0 11,-18 16 0-14,-6 13 0-1,5 6 0 17,4 6 0-16,3 30 0 13,17 4 0-13,13-3 0-2,7-13 0 19,0-6 0-17,0-18 0 14,40 0 0-14,8-18 0-2,4-30 0 6,-11-5 0 12,-13 9 0-16,-15 9 0 10,-13 11 0-11,0 9 0 18,-38 7 0-17,12 8 0-2,-9 0-1781 5</inkml:trace>
    </iact:actionData>
  </iact:action>
  <iact:action type="add" startTime="69680">
    <iact:property name="dataType"/>
    <iact:actionData xml:id="d28">
      <inkml:trace xmlns:inkml="http://www.w3.org/2003/InkML" xml:id="stk27" contextRef="#ctx0" brushRef="#br0">18296 16206 582 0,'0'0'264'1,"0"0"-120"0,0 0-28 10,0 0 14 3,0 0 6-14,0 0-4 13,0 0-32-13,0 6-22 23,0-6 30-23,2-8-36 0,24-23-2 12,4-7-18 4,10-6-18-16,3-6-5 1,11-6-29 14,5-4 0-15,6-1 0 13,11-7 0 8,-5 1 0-20,3-3 0 0,-8-4 0 1,4 4 0 13,-9-1 0-14,0 5 0 12,1-1 0-11,-6-4 0 11,-3 3 0-13,-4 10 0 13,-1 1 0 3,-5 3 0-14,7-7 0-2,-3-4 0 13,-6 6 0-10,-6 14 0 11,-18 12 0-14,-10 16 0 11,6 8 0 3,-13 4 0-13,0 2 0 14,0 1 0-15,0-2 0 14,0 1 0-13,0 0 0 21,0 3 0-22,0-3 0 1,0 3 0 13,0 0 0-13,0 0 0 12,-10 0 0-13,-16 18 0 14,-7-4 0-14,5-1 0 23,-11-7 0-23,2-6 0 0,9 0 0 15,-4 0 0-14,15 0 0 12,-2 0-25-13,12 0 5 13,-6 0 20-11,8 7 0 10,2 0 2-11,-1-1 0 21,1-2-2-21,3-4-2-1,0 0-6 14,3 0-66-12,36-13 66 11,6-9 8-12,9 5 2 10,-4 7 4 2,7 3 18-12,-11 4 26 13,-8 3-10-14,-6 0-29 14,-12 0-11-13,-13 10 0 13,-2 9 0-14,-5 7 0 13,0 0 0 10,0 12 0-23,0 1 0 1,-12 0 0-1,-7 3 0 14,5 1 0-12,-2-4-91 12,13-31-293-13,3-1-484 16</inkml:trace>
    </iact:actionData>
  </iact:action>
  <iact:action type="remove" startTime="72107">
    <iact:property name="style" value="instant"/>
    <iact:actionData xml:id="d29" ref="#d28"/>
  </iact:action>
  <iact:action type="add" startTime="72119">
    <iact:property name="dataType" value="strokeEraser"/>
    <iact:actionData xml:id="d30">
      <inkml:trace xmlns:inkml="http://www.w3.org/2003/InkML" xml:id="stk28" contextRef="#ctx0" brushRef="#br2">25739 19954 1252 0,'0'0'584'15,"0"0"-373"-14,0 0-211-1,0 0 0 14,0 0 0-13,0 0 0 14,-11 0 0-14,-2 0 0 10,10-7-111-9,-7 2-717 10</inkml:trace>
    </iact:actionData>
  </iact:action>
  <iact:action type="add" startTime="81518">
    <iact:property name="dataType" value="strokeEraser"/>
    <iact:actionData xml:id="d31">
      <inkml:trace xmlns:inkml="http://www.w3.org/2003/InkML" xml:id="stk29" contextRef="#ctx0" brushRef="#br2">30447 16577 1650 0,'21'0'298'2,"-21"0"-199"19,0 0-99-19,0 0 0-1,0 0-29-1,-10 0-305 12,-1 4-560 2</inkml:trace>
    </iact:actionData>
  </iact:action>
  <iact:action type="remove" startTime="81736">
    <iact:property name="style" value="instant"/>
    <iact:actionData xml:id="d32" ref="#d23"/>
  </iact:action>
  <iact:action type="add" startTime="81751">
    <iact:property name="dataType" value="strokeEraser"/>
    <iact:actionData xml:id="d33">
      <inkml:trace xmlns:inkml="http://www.w3.org/2003/InkML" xml:id="stk30" contextRef="#ctx0" brushRef="#br2">30253 16947 1204 0,'0'0'390'17,"0"0"-228"-15,0 0-98-2,0 0-56 1,0 0-8 13,0 0-126-12,-3-49-334 14,3 36-650-14</inkml:trace>
    </iact:actionData>
  </iact:action>
  <iact:action type="remove" startTime="82087">
    <iact:property name="style" value="instant"/>
    <iact:actionData xml:id="d34" ref="#d19"/>
  </iact:action>
  <iact:action type="add" startTime="82100">
    <iact:property name="dataType" value="strokeEraser"/>
    <iact:actionData xml:id="d35">
      <inkml:trace xmlns:inkml="http://www.w3.org/2003/InkML" xml:id="stk31" contextRef="#ctx0" brushRef="#br2">30110 16485 1222 0,'0'0'258'17,"0"0"-228"-17,0 0-30 15,0 0-120-15,0 0-306 15</inkml:trace>
    </iact:actionData>
  </iact:action>
  <iact:action type="remove" startTime="82373">
    <iact:property name="style" value="instant"/>
    <iact:actionData xml:id="d36" ref="#d21"/>
  </iact:action>
  <iact:action type="add" startTime="82384">
    <iact:property name="dataType" value="strokeEraser"/>
    <iact:actionData xml:id="d37">
      <inkml:trace xmlns:inkml="http://www.w3.org/2003/InkML" xml:id="stk32" contextRef="#ctx0" brushRef="#br2">30568 16555 72 0,'0'0'1062'12,"0"0"-778"-11,0 0-104 0,0 0-96 14,0 0-78-14,0 0-6 16,7 14-122-17,-14-11-248 2,-11-3-550 24</inkml:trace>
    </iact:actionData>
  </iact:action>
  <iact:action type="remove" startTime="82880">
    <iact:property name="style" value="instant"/>
    <iact:actionData xml:id="d38" ref="#d16"/>
  </iact:action>
  <iact:action type="add" startTime="82890">
    <iact:property name="dataType" value="strokeEraser"/>
    <iact:actionData xml:id="d39">
      <inkml:trace xmlns:inkml="http://www.w3.org/2003/InkML" xml:id="stk33" contextRef="#ctx0" brushRef="#br2">28788 16709 1244 0,'0'0'444'13,"0"0"-334"-11,0 0-30-1,0 0-80 17,0 0-14-17,0 0-366 10,36 23-850-10</inkml:trace>
    </iact:actionData>
  </iact:action>
  <iact:action type="remove" startTime="83246">
    <iact:property name="style" value="instant"/>
    <iact:actionData xml:id="d40" ref="#d15"/>
  </iact:action>
  <iact:action type="add" startTime="83255">
    <iact:property name="dataType" value="strokeEraser"/>
    <iact:actionData xml:id="d41">
      <inkml:trace xmlns:inkml="http://www.w3.org/2003/InkML" xml:id="stk34" contextRef="#ctx0" brushRef="#br2">28586 16510 456 0,'0'0'1048'11,"0"0"-816"-10,0 0-82 0,0 0-82 5,0 0-68 6,0 0-62-10,38-16-200 9,-38 16-396 4</inkml:trace>
    </iact:actionData>
  </iact:action>
  <iact:action type="remove" startTime="83450">
    <iact:property name="style" value="instant"/>
    <iact:actionData xml:id="d42" ref="#d13"/>
  </iact:action>
  <iact:action type="add" startTime="83464">
    <iact:property name="dataType" value="strokeEraser"/>
    <iact:actionData xml:id="d43">
      <inkml:trace xmlns:inkml="http://www.w3.org/2003/InkML" xml:id="stk35" contextRef="#ctx0" brushRef="#br2">28624 16221 1004 0,'0'0'64'16,"0"0"-64"-14,0 0-66-1,0 0-448 13</inkml:trace>
    </iact:actionData>
  </iact:action>
  <iact:action type="remove" startTime="83600">
    <iact:property name="style" value="instant"/>
    <iact:actionData xml:id="d44" ref="#d12"/>
  </iact:action>
  <iact:action type="add" startTime="83610">
    <iact:property name="dataType" value="strokeEraser"/>
    <iact:actionData xml:id="d45">
      <inkml:trace xmlns:inkml="http://www.w3.org/2003/InkML" xml:id="stk36" contextRef="#ctx0" brushRef="#br2">28702 16038 1544 0,'0'0'142'12,"0"0"-102"-12,0 0-40 3,0 0-86-2,0 0-548 16</inkml:trace>
    </iact:actionData>
  </iact:action>
  <iact:action type="add" startTime="84051">
    <iact:property name="dataType" value="strokeEraser"/>
    <iact:actionData xml:id="d46">
      <inkml:trace xmlns:inkml="http://www.w3.org/2003/InkML" xml:id="stk37" contextRef="#ctx0" brushRef="#br2">29005 16145 342 0,'0'0'998'2,"0"0"-816"12,0 0-94-13,0 0-88 22,0 0-130-22,0 0-326-1</inkml:trace>
    </iact:actionData>
  </iact:action>
  <iact:action type="remove" startTime="84320">
    <iact:property name="style" value="instant"/>
    <iact:actionData xml:id="d47" ref="#d14"/>
  </iact:action>
  <iact:action type="add" startTime="84306">
    <iact:property name="dataType" value="strokeEraser"/>
    <iact:actionData xml:id="d48">
      <inkml:trace xmlns:inkml="http://www.w3.org/2003/InkML" xml:id="stk38" contextRef="#ctx0" brushRef="#br2">29005 16145 1746 0,'-88'36'301'25,"88"-36"-301"-23,0 0 0-2,0 0 0 3,0 0 0 11,0 0 0-12,40-8-323 13,-40 8-533-14</inkml:trace>
    </iact:actionData>
  </iact:action>
  <iact:action type="remove" startTime="84740">
    <iact:property name="style" value="instant"/>
    <iact:actionData xml:id="d49" ref="#d17"/>
    <iact:actionData xml:id="d50" ref="#d18"/>
  </iact:action>
  <iact:action type="add" startTime="84750">
    <iact:property name="dataType" value="strokeEraser"/>
    <iact:actionData xml:id="d51">
      <inkml:trace xmlns:inkml="http://www.w3.org/2003/InkML" xml:id="stk39" contextRef="#ctx0" brushRef="#br2">29655 16454 1248 0,'0'0'410'13,"0"0"-212"-12,0 0-66 15,0 0-90-16,0 0-42 2,0 0-48 11,28 9-198-11,-28-9-430 19</inkml:trace>
    </iact:actionData>
  </iact:action>
  <iact:action type="remove" startTime="85309">
    <iact:property name="style" value="instant"/>
    <iact:actionData xml:id="d52" ref="#d20"/>
  </iact:action>
  <iact:action type="add" startTime="85246">
    <iact:property name="dataType" value="strokeEraser"/>
    <iact:actionData xml:id="d53">
      <inkml:trace xmlns:inkml="http://www.w3.org/2003/InkML" xml:id="stk40" contextRef="#ctx0" brushRef="#br2">31049 16428 316 0,'0'0'1138'1,"0"0"-874"11,0 0-130-11,0 0-74 11,0 0-60-10,0 0-62 8,-59 10-292-8,41-7-658 30</inkml:trace>
    </iact:actionData>
  </iact:action>
  <iact:action type="remove" startTime="85781">
    <iact:property name="style" value="instant"/>
    <iact:actionData xml:id="d54" ref="#d22"/>
  </iact:action>
  <iact:action type="add" startTime="85788">
    <iact:property name="dataType" value="strokeEraser"/>
    <iact:actionData xml:id="d55">
      <inkml:trace xmlns:inkml="http://www.w3.org/2003/InkML" xml:id="stk41" contextRef="#ctx0" brushRef="#br2">30824 16463 638 0,'0'0'200'9,"0"0"-200"-8,0 0-26 0,0 0-422 15</inkml:trace>
    </iact:actionData>
  </iact:action>
  <iact:action type="add" startTime="85929">
    <iact:property name="dataType" value="strokeEraser"/>
    <iact:actionData xml:id="d56">
      <inkml:trace xmlns:inkml="http://www.w3.org/2003/InkML" xml:id="stk42" contextRef="#ctx0" brushRef="#br2">30824 16463 876 0,'45'40'224'18,"-45"-40"-182"-16,0 0-42-2,0 0-56 14,0 0-302-13</inkml:trace>
    </iact:actionData>
  </iact:action>
  <iact:action type="remove" startTime="86417">
    <iact:property name="style" value="instant"/>
    <iact:actionData xml:id="d57" ref="#d10"/>
  </iact:action>
  <iact:action type="add" startTime="86429">
    <iact:property name="dataType" value="strokeEraser"/>
    <iact:actionData xml:id="d58">
      <inkml:trace xmlns:inkml="http://www.w3.org/2003/InkML" xml:id="stk43" contextRef="#ctx0" brushRef="#br2">27744 17086 1478 0,'0'0'270'15,"0"0"-158"-14,0 0-112 12,0 0-10-12,0 0-252 19,0 0-460-19</inkml:trace>
    </iact:actionData>
  </iact:action>
  <iact:action type="remove" startTime="86639">
    <iact:property name="style" value="instant"/>
    <iact:actionData xml:id="d59" ref="#d11"/>
  </iact:action>
  <iact:action type="add" startTime="86653">
    <iact:property name="dataType" value="strokeEraser"/>
    <iact:actionData xml:id="d60">
      <inkml:trace xmlns:inkml="http://www.w3.org/2003/InkML" xml:id="stk44" contextRef="#ctx0" brushRef="#br2">28161 16760 762 0,'0'0'444'16,"0"0"-184"-15,0 0-86 4,0 0-92 9,0 0-82-13,0 0-16 10,19 14-246-7,-19-2-352 18</inkml:trace>
    </iact:actionData>
  </iact:action>
  <iact:action type="add" startTime="86994">
    <iact:property name="dataType" value="strokeEraser"/>
    <iact:actionData xml:id="d61">
      <inkml:trace xmlns:inkml="http://www.w3.org/2003/InkML" xml:id="stk45" contextRef="#ctx0" brushRef="#br2">27740 17527 830 0,'0'0'210'14,"0"0"-156"-13,0 0-54 10,0 0-38-9,0 0-236 11</inkml:trace>
    </iact:actionData>
  </iact:action>
  <iact:action type="remove" startTime="87153">
    <iact:property name="style" value="instant"/>
    <iact:actionData xml:id="d62" ref="#d8"/>
  </iact:action>
  <iact:action type="add" startTime="87152">
    <iact:property name="dataType" value="strokeEraser"/>
    <iact:actionData xml:id="d63">
      <inkml:trace xmlns:inkml="http://www.w3.org/2003/InkML" xml:id="stk46" contextRef="#ctx0" brushRef="#br2">27740 17527 1128 0,'-179'91'152'11,"179"-91"-152"-10,0 0 0 0,0 0-100 16,0 0-214-16</inkml:trace>
    </iact:actionData>
  </iact:action>
  <iact:action type="remove" startTime="87309">
    <iact:property name="style" value="instant"/>
    <iact:actionData xml:id="d64" ref="#d7"/>
  </iact:action>
  <iact:action type="add" startTime="87316">
    <iact:property name="dataType" value="strokeEraser"/>
    <iact:actionData xml:id="d65">
      <inkml:trace xmlns:inkml="http://www.w3.org/2003/InkML" xml:id="stk47" contextRef="#ctx0" brushRef="#br2">27198 18112 1310 0,'0'0'304'10,"0"0"-280"-9,0 0-24 13,0 0-118-13,0 0-374 1</inkml:trace>
    </iact:actionData>
  </iact:action>
  <iact:action type="remove" startTime="87478">
    <iact:property name="style" value="instant"/>
    <iact:actionData xml:id="d66" ref="#d27"/>
  </iact:action>
  <iact:action type="add" startTime="87484">
    <iact:property name="dataType" value="strokeEraser"/>
    <iact:actionData xml:id="d67">
      <inkml:trace xmlns:inkml="http://www.w3.org/2003/InkML" xml:id="stk48" contextRef="#ctx0" brushRef="#br2">26658 18787 382 0,'0'0'0'7,"0"0"-280"-5</inkml:trace>
    </iact:actionData>
  </iact:action>
  <iact:action type="add" startTime="87635">
    <iact:property name="dataType" value="strokeEraser"/>
    <iact:actionData xml:id="d68">
      <inkml:trace xmlns:inkml="http://www.w3.org/2003/InkML" xml:id="stk49" contextRef="#ctx0" brushRef="#br2">26658 18787 818 0,'-79'92'38'2,"79"-92"-38"-2,0 0-434 0</inkml:trace>
    </iact:actionData>
  </iact:action>
  <iact:action type="remove" startTime="87825">
    <iact:property name="style" value="instant"/>
    <iact:actionData xml:id="d69" ref="#d5"/>
  </iact:action>
  <iact:action type="add" startTime="87831">
    <iact:property name="dataType" value="strokeEraser"/>
    <iact:actionData xml:id="d70">
      <inkml:trace xmlns:inkml="http://www.w3.org/2003/InkML" xml:id="stk50" contextRef="#ctx0" brushRef="#br2">26397 19489 290 0,'0'0'1158'8,"0"0"-992"-5,0 0-84-1,0 0-70 13,0 0-12-14,0 0-130 14,-39 66-334-14,39-66-446 11</inkml:trace>
    </iact:actionData>
  </iact:action>
  <iact:action type="add" startTime="88014">
    <iact:property name="dataType" value="strokeEraser"/>
    <iact:actionData xml:id="d71">
      <inkml:trace xmlns:inkml="http://www.w3.org/2003/InkML" xml:id="stk51" contextRef="#ctx0" brushRef="#br2">26397 19489 542 0,'0'66'656'1,"0"-66"-458"0,0 0-194 16,0 0-4-16,0 0-298 25</inkml:trace>
    </iact:actionData>
  </iact:action>
  <iact:action type="add" startTime="88258">
    <iact:property name="dataType" value="strokeEraser"/>
    <iact:actionData xml:id="d72">
      <inkml:trace xmlns:inkml="http://www.w3.org/2003/InkML" xml:id="stk52" contextRef="#ctx0" brushRef="#br2">26732 18565 386 0,'0'0'666'16,"0"0"-390"-15,0 0 6 11,0 0-46-11,0 0-108 11,0 0-98 11,3-21-30-22,-3 20-92-1,7 1-300 12</inkml:trace>
    </iact:actionData>
  </iact:action>
  <iact:action type="remove" startTime="88451">
    <iact:property name="style" value="instant"/>
    <iact:actionData xml:id="d73" ref="#d6"/>
  </iact:action>
  <iact:action type="add" startTime="88450">
    <iact:property name="dataType" value="strokeEraser"/>
    <iact:actionData xml:id="d74">
      <inkml:trace xmlns:inkml="http://www.w3.org/2003/InkML" xml:id="stk53" contextRef="#ctx0" brushRef="#br2">26732 18565 1542 0,'184'-130'242'10,"-184"130"-102"-8,0 0-54-1,0 0-64 3,0 0-22 14,0 0-16-17,26-28-58 4,-26 23-152 6,0 1-374-8</inkml:trace>
    </iact:actionData>
  </iact:action>
  <iact:action type="remove" startTime="88943">
    <iact:property name="style" value="instant"/>
    <iact:actionData xml:id="d75" ref="#d9"/>
  </iact:action>
  <iact:action type="add" startTime="88950">
    <iact:property name="dataType" value="strokeEraser"/>
    <iact:actionData xml:id="d76">
      <inkml:trace xmlns:inkml="http://www.w3.org/2003/InkML" xml:id="stk54" contextRef="#ctx0" brushRef="#br2">27656 17445 1192 0,'0'0'422'10,"0"0"-202"-8,0 0-70 14,0 0-87-14,0 0-63 23,0 0 0-24,-16 85-5-1,16-85-209 0,0 0-388 11,0 0-615 1</inkml:trace>
    </iact:actionData>
  </iact:action>
  <iact:action type="add" startTime="93505">
    <iact:property name="dataType"/>
    <iact:actionData xml:id="d77">
      <inkml:trace xmlns:inkml="http://www.w3.org/2003/InkML" xml:id="stk55" contextRef="#ctx0" brushRef="#br0">30793 13771 27 0,'0'0'545'5,"0"0"-319"9,0 0-94-3,0 0-26-9,0 0-66 12,0 0-22-14,0 0 8 13,0 0 0-13,0 0-6 24,0 0 0-23,0 0 2-1,0-4 24 12,0-7 2-12,0-6 4 14,-12-3-4-14,5-5-14 13,-3 1-18 10,0-6-6-21,-3 3-6-2,1-7-4 0,-4-6 0 15,0-2 0-15,0-2 6 15,5-5-6-15,-5 4 0 16,1 6-2-16,-1 3-2 15,6 8-22-14,-6 8 4 12,12 3-18-13,-6 7 2 15,4-5 14-14,1 6-4 11,5 1 0-10,-2 5 16 10,-4 1 12-10,6 2 4 11,0 0 2 0,-5 0 6-13,3 0-4 24,-3 0 18-24,-4 13 18 0,2 13 18 15,3 8-40-15,-5-1-10 2,2 4-6 12,4-4 4 1,-7-5 2-14,7-8-2 0,3-12 0 12,0-8-8 2,0 0-2-14,0 0 6 0,0 0 24 13,12-22 6 1,-1-12-34-15,2-2-2 1,3-1 0 12,-11 1 0-1,8 2 4-10,-6 1 0 12,4 10-4-14,-6 8 6 14,-1 8 8-13,-1 7 38 22,1 0 80-22,4 0 8-1,-7 0-40 11,9 0-73-9,3 11-27 11,3 11 0-12,-7 6 0 12,7 0 0-11,3-3 0 15,-2-3 0-17,3-10 0 2,-8-5 0 14,0-7-99-15,1 0-85 15,-13 0-252-16,0 0-480 15</inkml:trace>
    </iact:actionData>
  </iact:action>
  <iact:action type="add" startTime="94663">
    <iact:property name="dataType"/>
    <iact:actionData xml:id="d78">
      <inkml:trace xmlns:inkml="http://www.w3.org/2003/InkML" xml:id="stk56" contextRef="#ctx0" brushRef="#br0">29575 12015 154 0,'0'0'822'3,"0"0"-580"11,0 0-104-13,0 0 4 12,0 0-58-2,0 0-58-11,-146-24-16 26,92 15-6-26,-2-2 0 0,-5 0-4 1,-7 2 4 11,-5 4 2 2,-7 2-6-13,8 1 2 12,-16-1-2-13,8-2 0 15,9 2-4-15,1-3-18 16,18 2-8-14,3 0-16 11,10-3 28-13,11 1 6 3,11 1-8 11,9-7-8-12,3-5-20 14,2-3-10-15,3-10 36 15,0 3 6-15,0-2-40 12,0 10 8-13,0 8-32 14,13 5 16-13,6 2 64 12,2 4 12-13,-2 0 22 13,-1 0 12-11,-7 0 40 22,5 0 10-24,-3 0-6 0,-3 0 30 16,3 0-26-15,-13 0-38 12,0 0 8-13,0 0 22 13,0 10-48-12,0 12-38 16,-20 3 4-17,0 7-4 16,-5-5 4-16,-4-7-4 13,10 0 8-12,11-6-8 13,-8-6 2-14,13-2-2 14,-2-4 4-12,5 2 2 12,0 3 8-14,0 6 18 14,8 4-14-13,19 1-8 13,11 2 2-13,1-3 33 13,-3 0-45-13,-2 0 0 15,-14 3-23-16,-20 2-111 15,0-14-312-14,0 1-648 14</inkml:trace>
    </iact:actionData>
  </iact:action>
  <iact:action type="add" startTime="99402">
    <iact:property name="dataType" value="strokeEraser"/>
    <iact:actionData xml:id="d79">
      <inkml:trace xmlns:inkml="http://www.w3.org/2003/InkML" xml:id="stk57" contextRef="#ctx0" brushRef="#br2">33499 17320 1664 0,'0'0'304'2,"0"0"-228"11,0 0-73-12,0 0-3 11,0 0-97 1,0 0-303-12,-41-15-702 22</inkml:trace>
    </iact:actionData>
  </iact:action>
  <iact:action type="add" startTime="99870">
    <iact:property name="dataType" value="strokeEraser"/>
    <iact:actionData xml:id="d80">
      <inkml:trace xmlns:inkml="http://www.w3.org/2003/InkML" xml:id="stk58" contextRef="#ctx0" brushRef="#br2">33423 17101 1042 0,'0'0'284'14,"0"0"-244"-12,0 0-40 11,0 0-360-12</inkml:trace>
    </iact:actionData>
  </iact:action>
  <iact:action type="add" startTime="100276">
    <iact:property name="dataType" value="strokeEraser"/>
    <iact:actionData xml:id="d81">
      <inkml:trace xmlns:inkml="http://www.w3.org/2003/InkML" xml:id="stk59" contextRef="#ctx0" brushRef="#br2">33399 17120 928 0,'0'0'378'13,"0"0"-214"-12,0 0-46 12,0 0-50-12,0 0-68 21,0 0-36-21,0-19-174-1,0 19-334 11</inkml:trace>
    </iact:actionData>
  </iact:action>
  <iact:action type="add" startTime="100727">
    <iact:property name="dataType" value="strokeEraser"/>
    <iact:actionData xml:id="d82">
      <inkml:trace xmlns:inkml="http://www.w3.org/2003/InkML" xml:id="stk60" contextRef="#ctx0" brushRef="#br2">33302 17065 710 0,'0'0'292'2,"0"0"-286"10,0 0-6-11,0 0-288 9</inkml:trace>
    </iact:actionData>
  </iact:action>
  <iact:action type="add" startTime="101029">
    <iact:property name="dataType" value="strokeEraser"/>
    <iact:actionData xml:id="d83">
      <inkml:trace xmlns:inkml="http://www.w3.org/2003/InkML" xml:id="stk61" contextRef="#ctx0" brushRef="#br2">33302 17065 1314 0,'133'-45'346'2,"-133"45"-92"-2,0 0-121 1,0 0-133 25,0 0 0-26,0 0 0 1,27-16 0 1,-27 16-73 12,-4 0-467-13,-2 0-828 12</inkml:trace>
    </iact:actionData>
  </iact:action>
  <iact:action type="add" startTime="101306">
    <iact:property name="dataType" value="strokeEraser"/>
    <iact:actionData xml:id="d84">
      <inkml:trace xmlns:inkml="http://www.w3.org/2003/InkML" xml:id="stk62" contextRef="#ctx0" brushRef="#br2">33399 17356 978 0,'0'0'442'3,"0"0"-160"9,0 0-74 1,0 0-140-11,0 0-68 10,0 0 0-10,0 35-112 20,0-35-474-21</inkml:trace>
    </iact:actionData>
  </iact:action>
  <iact:action type="add" startTime="101490">
    <iact:property name="dataType" value="strokeEraser"/>
    <iact:actionData xml:id="d85">
      <inkml:trace xmlns:inkml="http://www.w3.org/2003/InkML" xml:id="stk63" contextRef="#ctx0" brushRef="#br2">33399 17356 1216 0,'-148'-87'396'2,"148"87"-260"10,0 0-70-11,0 0-66 13,0 0-132-12,0 0-436 11</inkml:trace>
    </iact:actionData>
  </iact:action>
  <iact:action type="add" startTime="101635">
    <iact:property name="dataType" value="strokeEraser"/>
    <iact:actionData xml:id="d86">
      <inkml:trace xmlns:inkml="http://www.w3.org/2003/InkML" xml:id="stk64" contextRef="#ctx0" brushRef="#br2">33171 17066 854 0,'0'0'1080'2,"0"0"-967"-1,0 0-113-1,0 0 0 12,0 0 0 1,0 0 0-12,31 0 0 11,-31 0 0-11,0 0-75 22,0 0-1611-22</inkml:trace>
    </iact:actionData>
  </iact:action>
  <iact:action type="add" startTime="101810">
    <iact:property name="dataType" value="strokeEraser"/>
    <iact:actionData xml:id="d87">
      <inkml:trace xmlns:inkml="http://www.w3.org/2003/InkML" xml:id="stk65" contextRef="#ctx0" brushRef="#br2">33171 17066 1622 0,'107'-8'378'2,"-107"8"-331"-2,0 0-47 10,0 0 0-8,0 0 0 14,0 0 0-14,108 20 0 9,-108-26-61-9,-3 6-955 9</inkml:trace>
    </iact:actionData>
  </iact:action>
  <iact:action type="add" startTime="101947">
    <iact:property name="dataType" value="strokeEraser"/>
    <iact:actionData xml:id="d88">
      <inkml:trace xmlns:inkml="http://www.w3.org/2003/InkML" xml:id="stk66" contextRef="#ctx0" brushRef="#br2">33375 17174 1586 0,'0'0'461'15,"0"0"-461"-13,0 0 0 9,0 0 0-10,0 0 0 20,0 0 0-20,92 24 0-1,-92-24 0 11,0 0-289 1,0 0-1129-10</inkml:trace>
    </iact:actionData>
  </iact:action>
  <iact:action type="add" startTime="102124">
    <iact:property name="dataType" value="strokeEraser"/>
    <iact:actionData xml:id="d89">
      <inkml:trace xmlns:inkml="http://www.w3.org/2003/InkML" xml:id="stk67" contextRef="#ctx0" brushRef="#br2">33435 17462 1630 0,'0'0'256'1,"0"0"-95"0,0 0-161 24,0 0 0-24,0 0 0-1,0 0 0 13,38 60 0-12,-38-55-265 11,0 9-601-11</inkml:trace>
    </iact:actionData>
  </iact:action>
  <iact:action type="add" startTime="104161">
    <iact:property name="dataType"/>
    <iact:actionData xml:id="d90">
      <inkml:trace xmlns:inkml="http://www.w3.org/2003/InkML" xml:id="stk68" contextRef="#ctx0" brushRef="#br0">26543 12902 508 0,'0'0'324'2,"0"0"-62"11,0 0-30 10,0 0-46-23,0 0-44 1,0 0-2 13,0 0-36-14,8 5-64 12,8-10-12-11,3-14-16 15,6-11 0-16,7-1-2 14,1-7-4-14,2-7-6 12,14-6 4-11,-1-8-4 17,9-3 0-18,2-2 2 14,-14 5 0-12,4 10-2 1,-21 14 0 9,-1 3 0-9,-2 7-16 13,-5 3-44-16,-8 2-120 15,4 3-138-13,-16 17-174 9,0 0-368-9</inkml:trace>
    </iact:actionData>
  </iact:action>
  <iact:action type="add" startTime="105320">
    <iact:property name="dataType"/>
    <iact:actionData xml:id="d91">
      <inkml:trace xmlns:inkml="http://www.w3.org/2003/InkML" xml:id="stk69" contextRef="#ctx0" brushRef="#br0">26676 12520 504 0,'0'0'338'3,"0"0"-190"-1,0 0-22 11,0 0-56 0,0 0-56-13,0 0-8 15,-49 52 14-15,39-15 92 13,-6 5 80-13,-2 7-38 24,-5 7-42-24,6 2-6 0,-6 1-36 13,2-2-46-13,-2-12-14 13,7-11-4-1,3-14-6-10,12-10 2 11,1-10 2-13,0 0 4 27,0 0 13-27,14 0-21 0,14 0 0 1,11-20 0 11,1-7 0 1,4-5 0-12,-4 4 0 14,8 3 0-15,-10 8 0 10,-15 10 0-8,0 7 0 13,-8 0 0-14,-15 0-17 14,0 0-787-15</inkml:trace>
    </iact:actionData>
  </iact:action>
  <iact:action type="add" startTime="106152">
    <iact:property name="dataType"/>
    <iact:actionData xml:id="d92">
      <inkml:trace xmlns:inkml="http://www.w3.org/2003/InkML" xml:id="stk70" contextRef="#ctx0" brushRef="#br0">26278 14354 350 0,'0'0'542'15,"0"0"-294"-15,0 0-10 14,0 0-58-14,0 0-104 13,0 0-10 0,1 177-12-13,-1-118 8 25,0 10-2-25,0 8-38 0,0 5 2 13,0 4-4-11,0 0 0-2,0-5 6 14,0-11-4 1,0-11-22-15,-13-13 2 12,9-15-2-10,-2-12-2 11,-4-4 0-13,7-13-4 14,-5-2-12-14,-6 0-36 13,-2-6 2 11,-7-30-10-24,3-6-54 1,-4-9-42-1,7 1-32 12,-6 9 32 1,7 8 38-13,0 14 2 13,12 7 36-13,4 12 52 14,0 0 30-13,0 0 36 21,0 0 116-22,0 26-82 0,0 8 14 14,0-3 10-14,4-4 26 15,12-1-32-15,10-7 14 12,4-8 6 13,11-2 24-24,1-9-94-1,0 0-8 0,2 0-2 14,-5-22-18-13,-6-1-4 13,-8 0-6-14,-9 1 0 14,-14 2-22-13,-2 18-134 10,0-1-422 3</inkml:trace>
    </iact:actionData>
  </iact:action>
  <iact:action type="add" startTime="107133">
    <iact:property name="dataType"/>
    <iact:actionData xml:id="d93">
      <inkml:trace xmlns:inkml="http://www.w3.org/2003/InkML" xml:id="stk71" contextRef="#ctx0" brushRef="#br0">27105 16681 610 0,'0'0'194'2,"0"0"-94"13,0 0 4-15,0 0-10 14,199 61-6-13,-156-40 66 13,9 2-60-14,-7 4 20 14,-1-2-16-14,8 5 52 13,-8 0-62 11,-1-4-26-22,1-1-40-2,-2-4-2 0,-3-3-12 14,-9-5-8-13,-7-4 2 11,-7-9 0 2,-11 4 0-13,-2-4-2 10,1 0-6-11,-1 0-14 14,-3-17-28-14,0-21 36 25,0-4-18-25,0-7-28 0,-23-3-20 12,2 5-26-11,-3 11 26 12,0 4-42-1,1 12 4-11,3 6 38 12,4 7 50-12,3 7 8 14,12 0 18-15,1 0 2 15,0 0 8-15,0 0 20 23,0-4-8-23,0 4-4 0,0 0 36 13,0 0 102-13,0 0-18 13,14 22-120-12,14 7 38 12,3-1 26-11,6 6 32 23,-13-6-4-24,-5-1-53 0,-1 7-55 11,-11 0 0-11,-7 6 0 15,0-2 0-14,0-1 0 10,-20-11 0-11,-4-19 0 2,-9-7 0 21,5 0-33-24,11-2-249 1,3-18-318 12</inkml:trace>
    </iact:actionData>
  </iact:action>
  <iact:action type="add" startTime="108038">
    <iact:property name="dataType"/>
    <iact:actionData xml:id="d94">
      <inkml:trace xmlns:inkml="http://www.w3.org/2003/InkML" xml:id="stk72" contextRef="#ctx0" brushRef="#br0">29475 16456 186 0,'0'0'930'4,"0"0"-744"7,0 0-32 2,0 0-112-13,0 0-34 25,0 0-4-25,113-47 2 0,-68 19-4 12,7-1-2-12,2-1 4 13,16-11 12-13,-2-3 40 15,6-6-20-14,-8-2-4 14,-5 8-24-15,-4 2-4 13,-14 17 4-1,-4 11-2-10,-14 3 4 22,4 8-4-23,-12 0-2 0,-4-1 0-1,-2 4-4 16,-7-2 2-16,-4 2-2 14,0 0-2-13,0 0-10 13,0 0-28-14,-4-2 4 13,-33-3 24-13,4-8 10 12,-2-4-12-7,-1 2 0 8,-2-2-6-12,-1 2-6 14,16 6-6-15,3 3-4 19,11 6 24-19,2-2-10 2,7 0 20 13,0-1 2-14,0-3 2 11,0 4 28 2,13 2-8-14,6 0-6 13,5 0 4-13,2 0 38 14,8 8-34-13,-10 9 0 13,13 3 18-13,-17-1 26 14,3 7 6-15,-4-2-18 13,-18-1-38-12,2-1-14 26,2-8-4-26,-5 1-6-1,0-8-36 0,0 2-16 12,-8-3-50 4,4-6-196-16,-12 0-198 15</inkml:trace>
    </iact:actionData>
  </iact:action>
  <iact:action type="add" startTime="109220">
    <iact:property name="dataType"/>
    <iact:actionData xml:id="d95">
      <inkml:trace xmlns:inkml="http://www.w3.org/2003/InkML" xml:id="stk73" contextRef="#ctx0" brushRef="#br0">30248 16032 906 0,'0'0'208'3,"0"0"-70"19,0 0-10-22,0 0-38 0,-34 150-64 14,32-137-18-14,-9-8-8 13,11-1-12-12,0-4-144 10,0 0-280 3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59:04.1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528">
    <iact:property name="dataType"/>
    <iact:actionData xml:id="d0">
      <inkml:trace xmlns:inkml="http://www.w3.org/2003/InkML" xml:id="stk0" contextRef="#ctx0" brushRef="#br0">6432 5273 76 0,'0'0'0'29,"0"0"-45"-27,0 0 19-2</inkml:trace>
    </iact:actionData>
  </iact:action>
  <iact:action type="add" startTime="15599">
    <iact:property name="dataType"/>
    <iact:actionData xml:id="d1">
      <inkml:trace xmlns:inkml="http://www.w3.org/2003/InkML" xml:id="stk1" contextRef="#ctx0" brushRef="#br0">6432 5273 84 0,'20'0'22'2,"-20"0"-22"-2,0 0 70 1,0 0 92 25,0 0-40-25,0 0-74-1,5 97-48 2,-5-97-90 24,0 0-150-25</inkml:trace>
    </iact:actionData>
  </iact:action>
  <iact:action type="remove" startTime="18695">
    <iact:property name="style" value="instant"/>
    <iact:actionData xml:id="d2" ref="#d1"/>
  </iact:action>
  <iact:action type="remove" startTime="18734">
    <iact:property name="style" value="instant"/>
    <iact:actionData xml:id="d3" ref="#d0"/>
  </iact:action>
  <iact:action type="add" startTime="18699">
    <iact:property name="dataType" value="strokeEraser"/>
    <iact:actionData xml:id="d4">
      <inkml:trace xmlns:inkml="http://www.w3.org/2003/InkML" xml:id="stk2" contextRef="#ctx0" brushRef="#br1">13299 9665 608 0,'0'0'298'5,"0"0"-2"-4,0 0-6 30,0 0-148-31,0 0-68 2,0 0-60-2,0-15-14 2,0 15-30 4,0 0-96 29,0-2-90-35,0 2-190 1</inkml:trace>
    </iact:actionData>
  </iact:action>
  <iact:action type="add" startTime="27133">
    <iact:property name="dataType"/>
    <iact:actionData xml:id="d5">
      <inkml:trace xmlns:inkml="http://www.w3.org/2003/InkML" xml:id="stk3" contextRef="#ctx0" brushRef="#br0">6731 4923 900 0,'2'-2'212'2,"-2"2"-82"-2,0 0 36 23,0 0-60-23,0 0-28 0,-15 17 18 24,-3 10-8-24,-8 7-8 0,1 6-8 25,-4 7-24-25,-7 2-4 0,9-2-17 0,-11 7-27 25,-1-7 0-25,3-2 0 0,5-6 0 24,1-5 0-24,9-8 0 0,3-7 0 23,6-5 0-23,2-8 0 0,10-6 0 24,0 0 0-24,0 0 0 0,0 0 0 26,0-20 0-26,1-7 0 0,20-3 0 0,-1-4 0 23,12-8 0-23,7-7 0 1,1-6 0 23,4-4 0-24,-2 6 0 0,1 0 0 24,2 8 0-22,-10 6 0-2,-1 5 0 1,-8 9 0 26,-12 10 0-27,1 7 0 0,-14 8 0 3,2 0 0 21,-3 0 0-24,0 0 0 0,0 20 0 24,-4 25 0-24,-28 14 0 0,-7 6 0 3,1 3 0 21,-1-11 0-23,7 0 0-1,0-15 0 27,15-11 0-27,-4-8-109 0,17-13-163 1,4-10-176 24,0 0-118-24</inkml:trace>
    </iact:actionData>
  </iact:action>
  <iact:action type="add" startTime="28137">
    <iact:property name="dataType"/>
    <iact:actionData xml:id="d6">
      <inkml:trace xmlns:inkml="http://www.w3.org/2003/InkML" xml:id="stk4" contextRef="#ctx0" brushRef="#br0">7147 5547 148 0,'0'0'184'2,"0"0"-112"21,0 0 16-23,0 0-16 0,0 0-22 25,0 0 10-25,0 0 8 0,0-47 20 24,0 43 20-24,0 4-6 1,0 0 14 0,0 0 64 23,0 0-26-24,0 0-18 0,0 15-32 23,-9 9 6-23,-10 8-30 0,-6 4-22 24,-4 7-8-23,-1 4-31-1,-19 9-19 25,5 9 0-25,-4-3 0 1,-1-6 0-1,19-16 0 24,5-18 0-24,9-10 0 0,7-12 0 4,9 0 0 20,0 0-19-24,0-29-11 0,29-19 30 25,8-8 0-25,3-1 2 0,2 7-2 24,-10 5 0-23,6 7 2-1,-6 3 2 4,-5 5-4 21,-4 4 6-25,-5 3-6 0,-5 6 2 25,-3 7-2-24,-4 1 0 0,-6 6 2-1,0 3 0 25,0 0 6-24,0 0 8-1,0 0-11 24,-6 12-5-24,-17 10 0 0,11 0 0 1,-5 4 0 21,1 1 0-22,0 8 0 1,0 1 0 26,4-1 0-26,1-3 0-1,2-3-79 24,0-7-193-22,9-22-292-2</inkml:trace>
    </iact:actionData>
  </iact:action>
  <iact:action type="add" startTime="29058">
    <iact:property name="dataType"/>
    <iact:actionData xml:id="d7">
      <inkml:trace xmlns:inkml="http://www.w3.org/2003/InkML" xml:id="stk5" contextRef="#ctx0" brushRef="#br0">7734 5432 632 0,'0'0'208'1,"0"0"-114"0,0 0-24 25,0 0-18-26,0 0-48 0,0 0 4 24,0 14 2-24,0-6 40 0,0 1 26 24,0 4 50-24,0 2-12 1,0-5-50-1,0 0-44 24,0-10-4-24,0 0 6 0,0 0-2 25,11 0-18-25,10-10 0 0,-8-8 0 23,-6-5 2-22,6-1-2-1,-10 2-2 23,1 0 0-21,-4 5-2-2,0 0 2 0,0 4 0 23,-4 6 2-23,-12 7 12 0,4 0 30 23,-1 0 34-23,0 16 0 1,10 2-22 23,3 2-4-24,0-6-14 0,0-1-6 24,0-9-8-23,0 2-8-1,0-3-10 0,3-3-6 24,7 0-2-24,-7 0 0 1,2 0-12 22,-3 0-14-23,-2 0-44 0,0 0-64 25,0-3-268-25,0-7-596 0</inkml:trace>
    </iact:actionData>
  </iact:action>
  <iact:action type="add" startTime="29681">
    <iact:property name="dataType"/>
    <iact:actionData xml:id="d8">
      <inkml:trace xmlns:inkml="http://www.w3.org/2003/InkML" xml:id="stk6" contextRef="#ctx0" brushRef="#br0">7806 5027 656 0,'0'0'142'0,"0"0"-42"2,0 0-26 21,0 0-12-23,0 0 30 0,0 0 24 25,3-59 52-25,-3 56-68 0,0-5-30 24,0-1-16-24,0-4-26 0,0-5-8 23,0 2-2-22,0-1-6-1,0 6-6 0,0-1-4 24,0-2 0-24,0 3 6 0,0 0 2 25,0 2 4-25,13 0 10 0,0 5 10 23,2 0 16-22,9-1-2-1,1-1-2 25,1 0-16-24,-6 1-4-1,3 0-12 0,-1-4 2 24,3 1-11-24,-14-6-5 1,10-3 0 22,-8-3 0-23,-6-5 0 1,-7-5 0 23,0-5 0-24,0-4 0 0,0-5 0 2,0 3 0 22,-12 1 0-23,-5 13 0-1,-2 8 0 28,-4 7 0-28,3 5 0 0,-11 7 0 0,11 0 0 25,-16 0 0-24,10 0 0-1,-9 30 0 23,4 0 0-21,2 2 0-2,2-2 0 1,4-6 0 23,5 0 0-24,5-10 0 0,0 0 0 27,5-2 0-26,8-7 0-1,0 0 0 0,0-1 0 27,0-4 0-27,0 0 0 0,0 0 0 24,0 0 0-24,0 0 0 0,0 0 0 2,0 0 0 22,0 0 0-24,0-9 0 0,2 1 0 27,11-6 0-27,3-3 0 0,2-3 0 2,8-5 0 25,1-4 0-26,4 4 0-1,5 3 0 23,-5 5 0-22,0 3 0-1,-6 5 0 1,-5 9 0 22,6 0 0-22,-8 0 0-1,-5 0 0 27,3 12 0-26,-6 16 0-1,-9 5 0 0,-1 7 0 24,0-1 0-24,0 4 0 0,0 2 0 25,0-1 0-24,-17 2 0-1,-2-4 0 23,5-9 0-22,-7-5 0-1,5-11 0 1,2-8 0 24,4-4 0-24,1-2 0-1,5-3 0 26,4 0 0-25,0 0 0-1,0 2 0 0,0 5 0 24,-3 1 0-24,-7-3 0 0,7 7 0 25,-1 1 0-24,-10 4 0-1,12 3 0 0,-1 3 0 25,-2-5 0-25,5 1 0 0,0 0 0 24,0-2 0-23,0-7 0-1,0 0 0 25,0-10 0-24,5 0 0-1,0 0 0 0,6-6-29 24,-8-8-701-22</inkml:trace>
    </iact:actionData>
  </iact:action>
  <iact:action type="add" startTime="32504">
    <iact:property name="dataType"/>
    <iact:actionData xml:id="d9">
      <inkml:trace xmlns:inkml="http://www.w3.org/2003/InkML" xml:id="stk7" contextRef="#ctx0" brushRef="#br0">8208 4200 874 0,'0'0'246'3,"0"0"-54"21,0 0 38-24,0 0-6 0,0 0-40 2,-263 175-87 22,133-46-97-24,-19 33 0 1,-12 25 0 21,3 16 0-22,-6-3 0 0,16-16 0 27,12-25 0-27,21-28 0 0,24-33 0 2,18-31 0 24,14-27 0-25,30-26 0-1,16-14 0 26,13 0-253-25,0-11-279-1,25-20 154 1</inkml:trace>
    </iact:actionData>
  </iact:action>
  <iact:action type="add" startTime="32953">
    <iact:property name="dataType"/>
    <iact:actionData xml:id="d10">
      <inkml:trace xmlns:inkml="http://www.w3.org/2003/InkML" xml:id="stk8" contextRef="#ctx0" brushRef="#br0">6690 4198 1274 0,'0'0'444'1,"0"0"-202"-1,0 0-155 0,225 239-87 27,-115-74 0-26,30 45 0-1,31 35 0 1,14 31 0 24,9 20 0-25,-3-7 0 0,-1-1 0 27,-22-28 0-27,-24-24 0 0,-34-31 0 2,-39-53 0 26,-32-62 0-27,-39-63 0-1,-16-45 0 28,-27-45-399-27</inkml:trace>
    </iact:actionData>
  </iact:action>
  <iact:action type="remove" startTime="34744">
    <iact:property name="style" value="instant"/>
    <iact:actionData xml:id="d11" ref="#d9"/>
  </iact:action>
  <iact:action type="add" startTime="34749">
    <iact:property name="dataType" value="strokeEraser"/>
    <iact:actionData xml:id="d12">
      <inkml:trace xmlns:inkml="http://www.w3.org/2003/InkML" xml:id="stk9" contextRef="#ctx0" brushRef="#br1">13660 9909 1514 0,'0'0'316'8,"0"0"-178"-6,0 0-64 23,0 0-74-24,0 0-38-1,0 0-168 24,37 5-144-21,-37-10-624-3</inkml:trace>
    </iact:actionData>
  </iact:action>
  <iact:action type="remove" startTime="34931">
    <iact:property name="style" value="instant"/>
    <iact:actionData xml:id="d13" ref="#d6"/>
  </iact:action>
  <iact:action type="add" startTime="34931">
    <iact:property name="dataType" value="strokeEraser"/>
    <iact:actionData xml:id="d14">
      <inkml:trace xmlns:inkml="http://www.w3.org/2003/InkML" xml:id="stk10" contextRef="#ctx0" brushRef="#br1">13660 9909 1188 0,'97'106'358'7,"-97"-106"-164"-7,0 0-30 2,0 0-80-2,0 0-84 24,0 0-28-23,29 17-122-1,-29-17-326 27,0-2-386-27</inkml:trace>
    </iact:actionData>
  </iact:action>
  <iact:action type="add" startTime="35330">
    <iact:property name="dataType" value="strokeEraser"/>
    <iact:actionData xml:id="d15">
      <inkml:trace xmlns:inkml="http://www.w3.org/2003/InkML" xml:id="stk11" contextRef="#ctx0" brushRef="#br1">13198 9293 1542 0,'0'0'266'26,"0"0"-162"-25,0 0 12-1,0 0-97 22,0 0-19-20,0 0-11-2,-7-5-153 0,7 5-384 25</inkml:trace>
    </iact:actionData>
  </iact:action>
  <iact:action type="remove" startTime="35763">
    <iact:property name="style" value="instant"/>
    <iact:actionData xml:id="d16" ref="#d5"/>
  </iact:action>
  <iact:action type="add" startTime="35769">
    <iact:property name="dataType" value="strokeEraser"/>
    <iact:actionData xml:id="d17">
      <inkml:trace xmlns:inkml="http://www.w3.org/2003/InkML" xml:id="stk12" contextRef="#ctx0" brushRef="#br1">13408 9490 914 0,'0'0'798'8,"0"0"-538"-8,0 0-185 1,0 0-75 24,0 0 0-24,0 0 0 0,-3 14 0 24,3-14-271-23,0 0-511-1</inkml:trace>
    </iact:actionData>
  </iact:action>
  <iact:action type="remove" startTime="36112">
    <iact:property name="style" value="instant"/>
    <iact:actionData xml:id="d18" ref="#d10"/>
  </iact:action>
  <iact:action type="add" startTime="36117">
    <iact:property name="dataType" value="strokeEraser"/>
    <iact:actionData xml:id="d19">
      <inkml:trace xmlns:inkml="http://www.w3.org/2003/InkML" xml:id="stk13" contextRef="#ctx0" brushRef="#br1">14121 9187 1256 0,'0'0'390'10,"0"0"-280"15,0 0-40-25,0 0-70 1,0 0-44-1,0 0-274 27,29-6-852-26</inkml:trace>
    </iact:actionData>
  </iact:action>
  <iact:action type="remove" startTime="36456">
    <iact:property name="style" value="instant"/>
    <iact:actionData xml:id="d20" ref="#d8"/>
  </iact:action>
  <iact:action type="add" startTime="36459">
    <iact:property name="dataType" value="strokeEraser"/>
    <iact:actionData xml:id="d21">
      <inkml:trace xmlns:inkml="http://www.w3.org/2003/InkML" xml:id="stk14" contextRef="#ctx0" brushRef="#br1">14784 9157 1224 0,'0'0'342'4,"0"0"-248"-2,0 0-30 23,0 0-64-24,0 0-42-1,0 0-252 24,-6-5-522-24</inkml:trace>
    </iact:actionData>
  </iact:action>
  <iact:action type="add" startTime="36734">
    <iact:property name="dataType" value="strokeEraser"/>
    <iact:actionData xml:id="d22">
      <inkml:trace xmlns:inkml="http://www.w3.org/2003/InkML" xml:id="stk15" contextRef="#ctx0" brushRef="#br1">14721 9825 1054 0,'0'0'534'2,"0"0"-320"20,0 0-36-21,0 0-111 0,0 0-67 0,0 0-125 21,0 5-225-22,0-5-558 25</inkml:trace>
    </iact:actionData>
  </iact:action>
  <iact:action type="add" startTime="37078">
    <iact:property name="dataType" value="strokeEraser"/>
    <iact:actionData xml:id="d23">
      <inkml:trace xmlns:inkml="http://www.w3.org/2003/InkML" xml:id="stk16" contextRef="#ctx0" brushRef="#br1">14721 9825 1294 0</inkml:trace>
    </iact:actionData>
  </iact:action>
  <iact:action type="remove" startTime="37106">
    <iact:property name="style" value="instant"/>
    <iact:actionData xml:id="d24" ref="#d7"/>
  </iact:action>
  <iact:action type="add" startTime="37105">
    <iact:property name="dataType" value="strokeEraser"/>
    <iact:actionData xml:id="d25">
      <inkml:trace xmlns:inkml="http://www.w3.org/2003/InkML" xml:id="stk17" contextRef="#ctx0" brushRef="#br1">14721 9825 1294 0,'-65'-180'350'3,"65"180"-162"-3,0 0-64 0,0 0-124 1,0 0-28-1,0 0-148 29,28-14-318-28</inkml:trace>
    </iact:actionData>
  </iact:action>
  <iact:action type="add" startTime="42643">
    <iact:property name="dataType"/>
    <iact:actionData xml:id="d26">
      <inkml:trace xmlns:inkml="http://www.w3.org/2003/InkML" xml:id="stk18" contextRef="#ctx0" brushRef="#br0">9834 2774 1068 0,'0'0'244'1,"0"0"-130"0,0 0-2 1,0 0-50 25,0 0-32-27,0 0-10 0,0 0-10 27,-78-60 16-26,63 60-2-1,-1 0-16 0,3 0 12 26,13 3 42-26,0-3-2 0,0 3 6 1,0-3 26 27,2 2-63-28,27-2-29 0,-3 0 0 27,-9 0 0-27,3 0 0 0,-12 0 0 0,3-2 0 26,-11-18 0-26,0-2 0 0,0 0 0 26,-13 1 0-25,-17 10 0-1,-2 8 0 0,-6 3 0 26,15 0 0-26,3 0 0 1,4 0 0 25,13 20 0-25,3-3 0-1,0 3 0 1,0-3 0 25,19-3 0-26,8-6 0 0,10-8 0 1,0 0 0 22,-5 0 0-22,-7 0 0-1,-12 0 0 26,-10-12 0-26,-3-1 0 0,0-1 0 1,0 5 0 26,-16 6 0-27,-15 3 0 0,1 0 0 25,-3 3 0-25,2 25 0 0,14 6 0 0,5-6 0 24,12-11 0-24,0-9 0 0,9-8 0 25,21 0 0-25,14-8 0 0,6-22 0 23,-13 4 0-23,-13 3 0 1,-8 9 0 24,-8 9 0-25,-8 2 0 0,0-3 0 0,0 3 0 25,-5-3 0-24,-15 2 0-1,-12 4 0 25,10 0 0-24,1 0 0-1,13 0-75 0,7 0-913 28</inkml:trace>
    </iact:actionData>
  </iact:action>
  <iact:action type="add" startTime="43489">
    <iact:property name="dataType"/>
    <iact:actionData xml:id="d27">
      <inkml:trace xmlns:inkml="http://www.w3.org/2003/InkML" xml:id="stk19" contextRef="#ctx0" brushRef="#br0">10473 2675 1446 0,'0'0'324'24,"0"0"-170"-23,0 0-31-1,-258 25-123 24,108-16 0-24,-19 2 0 1,6 0 0-1,12 0 0 25,10-5 0-25,24-3 0 1,17 3 0 23,20 2 0-24,15 1 0 0,56-7 0 25,9 1-793-24</inkml:trace>
    </iact:actionData>
  </iact:action>
  <iact:action type="add" startTime="44033">
    <iact:property name="dataType"/>
    <iact:actionData xml:id="d28">
      <inkml:trace xmlns:inkml="http://www.w3.org/2003/InkML" xml:id="stk20" contextRef="#ctx0" brushRef="#br0">10192 2377 1236 0,'0'0'392'2,"0"0"-76"-2,0 0-213 1,-238-6-103 25,111-8 0-26,-28 4 0 1,4 10 0 24,2 0 0-25,17 10 0 0,19 25 0 0,17 1 0 24,15-11 0-24,78-20-39 0,3-5-1169 25</inkml:trace>
    </iact:actionData>
  </iact:action>
  <iact:action type="add" startTime="44474">
    <iact:property name="dataType"/>
    <iact:actionData xml:id="d29">
      <inkml:trace xmlns:inkml="http://www.w3.org/2003/InkML" xml:id="stk21" contextRef="#ctx0" brushRef="#br0">10191 1997 1282 0,'0'0'396'2,"0"0"-248"-2,0 0 73 2,-169 12-221 22,43 13 0-23,-4-1 0-1,-8 1 0 23,2 2 0-23,19 7 0 0,17 2 0 24,13 0 0-24,71-23 0 0,7-6-193 24</inkml:trace>
    </iact:actionData>
  </iact:action>
  <iact:action type="remove" startTime="46829">
    <iact:property name="style" value="instant"/>
    <iact:actionData xml:id="d30" ref="#d26"/>
  </iact:action>
  <iact:action type="add" startTime="46835">
    <iact:property name="dataType" value="strokeEraser"/>
    <iact:actionData xml:id="d31">
      <inkml:trace xmlns:inkml="http://www.w3.org/2003/InkML" xml:id="stk22" contextRef="#ctx0" brushRef="#br1">16649 6936 1614 0,'0'0'202'7,"0"0"-176"-5,0 0-26 0,0 0-152 31,0 0-512-33</inkml:trace>
    </iact:actionData>
  </iact:action>
  <iact:action type="remove" startTime="47045">
    <iact:property name="style" value="instant"/>
    <iact:actionData xml:id="d32" ref="#d27"/>
  </iact:action>
  <iact:action type="add" startTime="46997">
    <iact:property name="dataType" value="strokeEraser"/>
    <iact:actionData xml:id="d33">
      <inkml:trace xmlns:inkml="http://www.w3.org/2003/InkML" xml:id="stk23" contextRef="#ctx0" brushRef="#br1">16649 6936 1120 0,'13'22'544'2,"-13"-22"-402"-2,0 0-88 1,0 0-36 20,0 0-18-20,0 0-170 0,37 8-340 27,-37-8-610-27</inkml:trace>
    </iact:actionData>
  </iact:action>
  <iact:action type="add" startTime="47175">
    <iact:property name="dataType" value="strokeEraser"/>
    <iact:actionData xml:id="d34">
      <inkml:trace xmlns:inkml="http://www.w3.org/2003/InkML" xml:id="stk24" contextRef="#ctx0" brushRef="#br1">16571 7166 68 0,'0'0'1170'1,"0"0"-942"20,0 0-146-19,0 0-4-2,0 0-78 2,0 0-216 20,35 11-308-21</inkml:trace>
    </iact:actionData>
  </iact:action>
  <iact:action type="remove" startTime="47415">
    <iact:property name="style" value="instant"/>
    <iact:actionData xml:id="d35" ref="#d28"/>
  </iact:action>
  <iact:action type="add" startTime="47418">
    <iact:property name="dataType" value="strokeEraser"/>
    <iact:actionData xml:id="d36">
      <inkml:trace xmlns:inkml="http://www.w3.org/2003/InkML" xml:id="stk25" contextRef="#ctx0" brushRef="#br1">16601 6675 1018 0,'0'0'392'5,"0"0"-200"-5,0 0-64 2,0 0-82 22,0 0-46-23,0 0-76-1,0 0-390 3</inkml:trace>
    </iact:actionData>
  </iact:action>
  <iact:action type="add" startTime="47591">
    <iact:property name="dataType" value="strokeEraser"/>
    <iact:actionData xml:id="d37">
      <inkml:trace xmlns:inkml="http://www.w3.org/2003/InkML" xml:id="stk26" contextRef="#ctx0" brushRef="#br1">16601 6675 1096 0,'-15'-127'512'2,"15"127"-332"-2,0 0-64 0,0 0-6 22,0 0-108-21,0 0-2-1,23-14-290 24</inkml:trace>
    </iact:actionData>
  </iact:action>
  <iact:action type="remove" startTime="47736">
    <iact:property name="style" value="instant"/>
    <iact:actionData xml:id="d38" ref="#d29"/>
  </iact:action>
  <iact:action type="add" startTime="47738">
    <iact:property name="dataType" value="strokeEraser"/>
    <iact:actionData xml:id="d39">
      <inkml:trace xmlns:inkml="http://www.w3.org/2003/InkML" xml:id="stk27" contextRef="#ctx0" brushRef="#br1">16558 6435 1164 0,'0'0'716'4,"0"0"-596"-3,0 0-116 24,0 0-4-24,0 0-240 0,0 0-416 24</inkml:trace>
    </iact:actionData>
  </iact:action>
  <iact:action type="add" startTime="49758">
    <iact:property name="dataType"/>
    <iact:actionData xml:id="d40">
      <inkml:trace xmlns:inkml="http://www.w3.org/2003/InkML" xml:id="stk28" contextRef="#ctx0" brushRef="#br0">9834 2714 568 0,'0'0'680'26,"0"0"-380"-25,0 0-152-1,0 0-14 2,0 0-58 21,0 0-32-23,29-34-12 0,-29 27-6 25,-13-1 0-24,-12 1-26-1,2 5-2 24,-6 2-22-24,9 0 18 0,-3 0 6 26,5 22 45-26,8 0-45 0,1-5 0 0,9-3 0 23,0-5 0-22,0-3 0-1,9-6 0 24,22 0 0-24,5 0 0 0,-3 0 0 23,-5-6 0-23,-8-5 0 0,-7 4 0 25,-9 7 0-25,-4-2 0 0,0-1 0 1,0-4 0 23,-13 0 0-24,-7-1 0 0,-2 3 0 24,3 1 0-24,8 4 0 0,-5 0 0 24,6 0 0-24,7 0 0 0,0 0 0 25,3 6 0-23,0-3 0-2,0-1 0 0,6 1 0 23,20 0 0-23,-6-1 0 0,-8-2 0 26,8 0 0-26,-14 0 0 0,-3-8 0 22,-3-6 0-21,0 6 0 0,0 2 0-1,-16 6 0 23,-18 0 0-23,-6 0 0 0,-1 0 0 23,11 0 0-22,1 14 0-1,19-2 0 25,0-2 0-25,10-5 0 0,0 5 0 23,0-4 0-22,17-1 0-1,18-5 0 25,5 0 0-24,1 0 0-1,-14 0 0 0,-8 0 0 25,-6 0 0-25,-11-9 0 0,-2 4 0 25,0 2 0-25,0 3 0 0,-15-4 0 0,-4 4 0 26,-5 0 0-26,5 0 0 0,-1 0 0 24,2 0 0-24,8 4 0 0,-3 13 0 26,9 3 0-26,4-4 0 1,0-7 0-1,0-6 0 23,8-3 0-23,32 0 0 0,-3-5 0 25,-1-18 0-25,-8 3 0 0,-12 6 0 24,-13 6 0-22,-3 2 0-2,0 3 0 0,0-2 0 24,0 0 0-23,-23 5 0-1,5 0 0 24,2 0 0-24,11 0 0 0,-3 0 0 3,7 0 0 23,1 0 0-25,0 0 0-1,0 0 0 27,0 0-13-27,0 0-777 0</inkml:trace>
    </iact:actionData>
  </iact:action>
  <iact:action type="add" startTime="50876">
    <iact:property name="dataType"/>
    <iact:actionData xml:id="d41">
      <inkml:trace xmlns:inkml="http://www.w3.org/2003/InkML" xml:id="stk29" contextRef="#ctx0" brushRef="#br0">10405 2714 150 0,'0'0'912'26,"0"0"-600"-25,0 0-70-1,0 0 32 22,0 0-117-20,0 0-157-2,-171 15 0 0,81-15 0 26,-20 0 0-26,-13 0 0 0,-18 8 0 28,4 6 0-28,5 0 0 0,11 2 0 1,21-5 0 21,12-2 0-22,23-6 0 0,17-3 0 26,9 0 0-26,18-17 0 0,21 4 0 3,0 1-355 20</inkml:trace>
    </iact:actionData>
  </iact:action>
  <iact:action type="add" startTime="51584">
    <iact:property name="dataType"/>
    <iact:actionData xml:id="d42">
      <inkml:trace xmlns:inkml="http://www.w3.org/2003/InkML" xml:id="stk30" contextRef="#ctx0" brushRef="#br0">10175 2293 958 0,'0'0'386'2,"0"0"-224"-1,0 0 10 22,0 0-64-22,0 0-62 0,0 0 144 22,-100 9-165-23,29-1-25 0,-19-1 0 25,1 8 0-25,-14 2 0 0,-7 3 0 26,-1 5 0-26,-2 0 0 0,5 1 0 0,8-6 0 24,10-7 0-24,19-5 0 0,11-5 0 7,23-3 0 15,21 0 0-22,16 0-263 1,0-13-771 24</inkml:trace>
    </iact:actionData>
  </iact:action>
  <iact:action type="add" startTime="52405">
    <iact:property name="dataType"/>
    <iact:actionData xml:id="d43">
      <inkml:trace xmlns:inkml="http://www.w3.org/2003/InkML" xml:id="stk31" contextRef="#ctx0" brushRef="#br0">10228 3096 650 0,'0'0'458'2,"0"0"-14"22,0 0-104-24,0 0-185 0,0 0-155 23,-235 34 0-23,128-30 0 0,-16-4 0 26,-10 2 0-26,4 3 0 0,3 7 0 0,15 6 0 23,-2 6 0-23,12 1 0 1,1-9 0 21,19-4 0-21,14-7 0-1,64-5 0 26,3 0-171-26</inkml:trace>
    </iact:actionData>
  </iact:action>
  <iact:action type="add" startTime="54801">
    <iact:property name="dataType"/>
    <iact:actionData xml:id="d44">
      <inkml:trace xmlns:inkml="http://www.w3.org/2003/InkML" xml:id="stk32" contextRef="#ctx0" brushRef="#br0">11292 10639 186 0,'0'0'780'2,"0"0"-560"-2,0 0-74 1,0 0-52 22,0 0-58-23,0 0-18 0,25-70-16 24,-42 70-2-24,-4 0 0 0,7 5 92 24,-15 26 42-24,11 3-58 1,-5-1-28 23,7-3-10-23,13-8-16-1,2-14-6 0,1-8 2 24,0 0-18-23,20-3 36-1,25-27-18 25,-9-10-8-25,3 9 6 0,-18 1 0 2,-11 6 4 25,-10 6-15-27,0 1-5 0,0 8-3 25,-10 5-3-24,-18 4-4-1,-4 0 10 0,8 0 0 24,3 13 19-24,3 5-19 0,0 6 0 26,15-5 0-26,2-1 0 0,1-5 0 1,0-2 0 22,4-8 0-23,32-3 0 0,-2 0 0 26,-2 0 0-26,-12-6 0 0,-6-11 0 23,-12 0 0-23,-2-2 0 0,0-1 0 25,0 10 0-25,-20 3 0 1,-14 7 0-1,11 0 0 25,0 8 0-25,8 21 0 0,10-1 0 23,5 0 0-22,0-3 0-1,0-5 0 25,15-5 0-25,13-11 0 0,5-4 0 1,-5 0 0 22,-5 0 0-23,-10 0 0 1,-13-19 0 23,0-1 0-24,0 7-41 0,-17 1-897 27</inkml:trace>
    </iact:actionData>
  </iact:action>
  <iact:action type="add" startTime="55831">
    <iact:property name="dataType"/>
    <iact:actionData xml:id="d45">
      <inkml:trace xmlns:inkml="http://www.w3.org/2003/InkML" xml:id="stk33" contextRef="#ctx0" brushRef="#br0">11124 9858 798 0,'0'0'326'28,"0"0"-74"-27,0 0-46-1,-25 174-82 0,-2-84-18 24,-11 19-28-24,-2 10-14 0,-2 10-10 24,1-5-24-24,5-8-21 0,-2-10-9 24,12-19 0-24,6-18 0 0,2-20 0 24,11-21 0-24,-2-19-9 0,9-9-155 1,0 0-306 24,0 0 50-25,0-18-376 0</inkml:trace>
    </iact:actionData>
  </iact:action>
  <iact:action type="add" startTime="56460">
    <iact:property name="dataType"/>
    <iact:actionData xml:id="d46">
      <inkml:trace xmlns:inkml="http://www.w3.org/2003/InkML" xml:id="stk34" contextRef="#ctx0" brushRef="#br0">11513 10065 19 0,'0'0'809'27,"0"0"-621"-27,0 0-78 1,0 0 24 22,0 0-18-21,-40 182-4-2,13-92 8 1,-2 15-20 22,0 9 0-23,-3-5-28 1,5-14-34 23,-5-5-26-24,4-11-10 0,-5-12-2 24,15-11-12-24,-5-16-90 0,19-16-152 25,4-24-232-24,0 0-460-1</inkml:trace>
    </iact:actionData>
  </iact:action>
  <iact:action type="add" startTime="57158">
    <iact:property name="dataType"/>
    <iact:actionData xml:id="d47">
      <inkml:trace xmlns:inkml="http://www.w3.org/2003/InkML" xml:id="stk35" contextRef="#ctx0" brushRef="#br0">11916 9998 288 0,'0'0'312'1,"0"0"-106"-1,0 0-42 26,0 0-18-25,-5 155 28 0,-15-68-12-1,-13 23-20 24,9 10-26-24,0 8-18 1,-8-7-10 24,7-2-34-25,-10-3-32 0,8-6-12 24,-6-10-10-24,12-3 0 0,1-14-8 1,3-19-54 23,14-18-128-24,0-20-94 1,3-26-128 28,0-9-486-28</inkml:trace>
    </iact:actionData>
  </iact:action>
  <iact:action type="add" startTime="59309">
    <iact:property name="dataType"/>
    <iact:actionData xml:id="d48">
      <inkml:trace xmlns:inkml="http://www.w3.org/2003/InkML" xml:id="stk36" contextRef="#ctx0" brushRef="#br0">3243 9215 824 0,'0'0'568'1,"0"0"-332"-1,0 0-74 27,0 0-40-27,0 0-102 0,0 0 60 2,0 0-54 23,4 78-17-25,-4-64-9 1,0-9 0 24,0-5 0-25,0 0 0 0,0 0 0 25,12 0 0-25,4-19 0 0,3-6 0 1,-3-2 0 22,-6 1 0-23,-7-2 0 0,-3 0 0 23,0 2 0-23,0 3 0 0,0 9 0 24,-12 6 0-24,-5 8 0 0,-2 0 0 26,7 0 0-25,-1 20 0-1,-3 5 0 0,12 1 0 26,4-5 0-26,0-5 0 0,0-8 0 26,0-3 0-26,0-3 0 0,17-2 0 1,4 0 0 23,5 0 0-24,-9-2 0 0,-5-11 0 26,-11-3 0-25,-1 6 0-1,0-1 0 0,0 1 0 25,0 3 0-25,0 5 0 0,-13 2 0 25,2 0 0-25,2 0 0 0,-7 0 0 23,12 9 0-22,-1 8 0-1,5 6 0 24,0 3 0-22,0 0 0-2,0 1 0 0,25-5 0 24,-5-7 0-24,3-10 0 0,-7-5 0 24,-3 0 0-24,-8 0 0 0,-5-12 0 24,0-7 0-23,0-6 0-1,0-5 0 0,-2 12 0 25,-14 4 0-25,6 9 0 0,1 5 0 24,1 0 0-24,-4 0 0 0,5 19 0 24,-3 6 0-24,10-2 0 1,0-17-59 24,0-6-893-24</inkml:trace>
    </iact:actionData>
  </iact:action>
  <iact:action type="add" startTime="60179">
    <iact:property name="dataType"/>
    <iact:actionData xml:id="d49">
      <inkml:trace xmlns:inkml="http://www.w3.org/2003/InkML" xml:id="stk37" contextRef="#ctx0" brushRef="#br0">3416 8647 650 0,'0'0'396'2,"0"0"-248"22,0 0-2-24,0 0-80 0,0 0-48 27,0 0 118-26,8 17 32-1,-8 37-42 1,-20 18-18 24,-3 23-36-25,-6 21-59 0,4 13-13 25,2 6 0-25,3 0 0 0,2-8 0 1,2-21 0 22,0-22 0-22,8-22 0-1,2-25 0 25,6-18 0-25,0-19-205 0,0-2-367 3</inkml:trace>
    </iact:actionData>
  </iact:action>
  <iact:action type="add" startTime="60971">
    <iact:property name="dataType"/>
    <iact:actionData xml:id="d50">
      <inkml:trace xmlns:inkml="http://www.w3.org/2003/InkML" xml:id="stk38" contextRef="#ctx0" brushRef="#br0">2892 8614 1154 0,'0'0'278'4,"0"0"-164"21,0 0 78-24,0 0-110-1,-4 202-38 29,-12-102-6-29,-3 15 10 0,10 13-28 0,-4-6-16 29,3 3-4-29,2-13-36 0,-1-14-118 0,6-81-312 25,3-14-200-25</inkml:trace>
    </iact:actionData>
  </iact:action>
  <iact:action type="add" startTime="62282">
    <iact:property name="dataType"/>
    <iact:actionData xml:id="d51">
      <inkml:trace xmlns:inkml="http://www.w3.org/2003/InkML" xml:id="stk39" contextRef="#ctx0" brushRef="#br0">2450 8568 444 0,'0'0'302'5,"0"0"-180"19,0 0-2-23,0 0-8-1,0 0 86 23,0 0-2-23,0 0-30 1,-39 168-40 23,35-70-22-24,-4 13-4 0,5 5-43 25,-2 7-57-25,5 0 0 0,0 4 0 1,0-1 0 24,0-8 0-25,0-10-149 1,0-90-147 2,0-6-222 23</inkml:trace>
    </iact:actionData>
  </iact:action>
  <iact:action type="add" startTime="65920">
    <iact:property name="dataType"/>
    <iact:actionData xml:id="d52">
      <inkml:trace xmlns:inkml="http://www.w3.org/2003/InkML" xml:id="stk40" contextRef="#ctx0" brushRef="#br0">6303 4178 956 0,'0'0'180'1,"0"0"-34"-1,0 0 40 26,0 0-34-26,-188-22-64 0,103 62-26 0,-3 10-18 24,7 11-20-24,1 17-6 0,15 19-8 26,10 16 8-26,14 16 4 0,21 8-12 26,17 1 0-25,3-9-4-1,9-19-6 0,46-17 0 28,33-23-16-28,24-25-16 0,24-28 0 0,5-17 32 25,-1-44 14-25,-9-53-6 0,-24-35-6 5,-23-26 0 20,-40-13-2-25,-44 3-4 0,-11 18-8 26,-81 32-28-24,-36 34-8-2,-23 40-94 1,80 44-222 23,8 17-462-24</inkml:trace>
    </iact:actionData>
  </iact:action>
  <iact:action type="add" startTime="74821">
    <iact:property name="dataType"/>
    <iact:actionData xml:id="d53">
      <inkml:trace xmlns:inkml="http://www.w3.org/2003/InkML" xml:id="stk41" contextRef="#ctx0" brushRef="#br0">19101 5331 684 0,'0'0'380'2,"0"0"-52"23,0 0-40-24,0 0-114-1,0 0-20 2,0 0-115 22,0 0-39-24,-41 88 0 0,-15-11 0 26,-5 19 0-26,-7 13 0 0,-8 1 0 24,8-9 0-24,0-17 0 0,26-27 0 25,15-20 0-24,11-20 0-1,10-16 0 0,6-1 0 24,0-8 0-24,39-45 0 0,22-20 0 27,6-11 0-26,-2 0 0-1,3 5 0 0,-20 13 0 27,-8 4 0-27,-3 13 0 1,-19 10 0-1,-9 4 0 27,-6 13 0-26,-3 11 0-1,6 4 0 2,-6 7 0 24,0 0 0-26,-6 13 0 0,-22 39 0 24,-12 28 0-23,-2 2 0 0,1 4 0-1,5-9 0 25,-2-19 0-25,15-13 0 0,7-17 0 26,12-11 0-25,4-5 0-1,0-12-233 2,0 0-929 24</inkml:trace>
    </iact:actionData>
  </iact:action>
  <iact:action type="add" startTime="75617">
    <iact:property name="dataType"/>
    <iact:actionData xml:id="d54">
      <inkml:trace xmlns:inkml="http://www.w3.org/2003/InkML" xml:id="stk42" contextRef="#ctx0" brushRef="#br0">19884 6202 808 0,'0'0'304'2,"0"0"-54"-2,0 0-8 26,0 0-76-26,0 0 32 1,0 0-119 22,-44 106-79-22,-9-32 0-1,-1 5 0 0,-3-4 0 25,1-5 0-25,2-11 0 0,14-14 0 24,16-13 0-24,1-15 0 0,22-10 0 24,1-7 0-23,0 0 0-1,20-22 0 0,28-25 0 25,11-17 0-25,2-7 0 1,0-4 0 23,-9 6 0-23,-14 13 0-1,-12 18 0 3,-10 17 0 21,-12 10 0-24,-4 11 0 0,0 0 0 27,0 6 0-27,-27 35 0 0,-12 19 0 0,-12 11 0 25,5 6 0-24,-11 9 0 0,14-12 0 24,-2-12 0-25,11-18 0 0,15-17 0 1,2-16 0 23,17-9 0-23,0-2 0 0,0 0 0 24,36-27 0-25,8-16 0 0,-23 21-51 0,-5 8-667 28</inkml:trace>
    </iact:actionData>
  </iact:action>
  <iact:action type="add" startTime="76359">
    <iact:property name="dataType"/>
    <iact:actionData xml:id="d55">
      <inkml:trace xmlns:inkml="http://www.w3.org/2003/InkML" xml:id="stk43" contextRef="#ctx0" brushRef="#br0">20684 7006 1072 0,'0'0'418'2,"0"0"-136"25,0 0-100-26,0 0-89-1,0 0-93 1,-161 170 0 22,104-106 0-23,10 0 0 0,-6 3 0 24,11-5 0-24,8-6 0 0,9-11 0 24,5-14 0-23,15-18 0-1,2-8 0 23,3-5 0-22,0 0 0-1,25-35 0 1,14-16 0 23,9-7 0-24,6-10 0 1,-15-2 0 24,-2 2 0-25,-11 14 0 0,-10 16 0 2,-11 18 0 23,-1 14 0-24,-4 6 0-1,0 3 0 24,-7 37 0-23,-26 15 0-1,-2 13 0 1,-12 10 0 22,4 4 0-21,-1-2 0-2,5-11 0 24,12-10 0-24,-2-16 0 1,17-16 0 1,3-15 0 23,9-10 0-25,0-2 0 1,3-11 0 24,31-34 0-25,14-22 0 0,1-9 0 24,-6 2 0-24,-15 10 0 0,-12 13 0 1,-16 45-215 24,0 6-533-24</inkml:trace>
    </iact:actionData>
  </iact:action>
  <iact:action type="add" startTime="77088">
    <iact:property name="dataType"/>
    <iact:actionData xml:id="d56">
      <inkml:trace xmlns:inkml="http://www.w3.org/2003/InkML" xml:id="stk44" contextRef="#ctx0" brushRef="#br0">21206 7847 968 0,'0'0'368'1,"0"0"-88"-1,0 0-92 0,0 0-76 26,0 0-30-26,0 0-33 0,-77 128-49 25,41-80 0-25,-8 5 0 0,-12 12 0 1,-5 3 0 23,6 5 0-24,2-7 0 0,-3-7 0 24,15-8 0-24,5-14 0 0,22-14 0 24,3-15 0-23,11-8 0-1,0 0 0 0,37-28 0 24,21-29 0-24,13-16 0 0,17-13 0 26,-4-4 0-26,-3 2 0 0,-21 21 0 25,-23 27 0-25,-26 25 0 0,-11 15 0 0,0 1 0 25,-31 43 0-24,-25 18 0-1,2 4 0 25,3 1 0-25,2-2 0 0,1-6 0 3,8-5 0 21,0-9 0-24,7-9 0 1,19-14 0 24,0-7 0-25,14-15 0 0,0 0 0 1,14-3-129 24,13-20-575-25</inkml:trace>
    </iact:actionData>
  </iact:action>
  <iact:action type="add" startTime="77811">
    <iact:property name="dataType"/>
    <iact:actionData xml:id="d57">
      <inkml:trace xmlns:inkml="http://www.w3.org/2003/InkML" xml:id="stk45" contextRef="#ctx0" brushRef="#br0">21909 8784 784 0,'0'0'270'3,"0"0"-102"21,0 0 56-24,0 0-76 0,0 0-28 25,0 0 12-24,-108 158 20-1,62-103-103 25,-5 9-49-25,-5 0 0 0,-2-2 0 1,7-8 0 22,2-7 0-23,12-13 0 0,17-18 0 25,13-7 0-25,7-9 0 0,0 0 0 26,20-20 0-25,34-30 0-1,8-18 0 1,3-11 0 23,-5-5 0-24,1-2 0 1,-5 0 0 1,-12 13 0 22,-11 17 0-24,-23 22 0 0,0 19 0 23,-10 15 0-21,0 0 0-2,0 0 0 25,-13 15 0-25,-14 27 0 0,-14 12 0 25,-5 11 0-25,2 5 0 0,1-3 0 0,2-7 0 25,15-13 0-24,9-20 0-1,1-11 0 24,16-15 0-24,0-1 0 0,0 0 0 1,23-24 0 22,18-21 0-22,2-9 0-1,6 1 0 27,-11-6 0-27,-32 40-387 0,-2-2-833 25</inkml:trace>
    </iact:actionData>
  </iact:action>
  <iact:action type="add" startTime="80082">
    <iact:property name="dataType"/>
    <iact:actionData xml:id="d58">
      <inkml:trace xmlns:inkml="http://www.w3.org/2003/InkML" xml:id="stk46" contextRef="#ctx0" brushRef="#br0">32866 10187 1246 0,'-174'31'304'2,"10"6"-150"0,-25-17-92 25,-32-7-46-26,-36-13-16-1,1 0-24 27,174-3-362-27,19-20-838 0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59:04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358">
    <iact:property name="dataType"/>
    <iact:actionData xml:id="d0">
      <inkml:trace xmlns:inkml="http://www.w3.org/2003/InkML" xml:id="stk0" contextRef="#ctx0" brushRef="#br0">23258 4805 460 0,'9'0'336'2,"-6"0"-28"-1,4 0 4 23,6 2-92-24,-6 24-38 0,11 2-8 24,1 17-119-23,-2 17-55-1,6 17 0 24,-3 11 0-24,4-1 0 1,6-4 0 21,-4-14 0-21,-8-21 0-1,2-14 0 1,-17-19 0 22,0-14 0-23,-3-3 0 1,0 0 0 23,0-37 0-24,-6-30 0 0,-19-23 0 25,-14-19 0-25,-3-9 0 0,-10 8 0 3,4 14 0 21,-4 20 0-24,8 21 0 1,4 18 0 23,19 14 0-22,5 15 0-2,12 8 0 0,4 0 0 27,0 12 0-26,0 35 0-1,36 17 0 25,8 15 0-25,1 8 0 0,8 1 0 1,-9-13 0 24,-4-13 0-24,-11-22 0-1,-14-20 0 24,-12-15 0-24,-3-5 0 1,0-3 0 1,-10-45 0 23,-28-24 0-25,-14-24 0 1,7-9 0 22,-10 0 0-22,10 19 0-1,1 22 0 3,8 24 0 21,19 20 0-24,14 18 0 0,3 2 0 25,0 29 0-23,20 35 0-2,32 28 0 0,3 16 0 24,18 6 0-24,-5-1 0 0,2-9 0 24,-14-25 0-23,-25-28 0-1,-14-23 0 25,-14-26 0-24,-3-2 0-1,-7-22 0 0,-46-37 0 26,3-15 0-24,-7 2 0-2,-4 4 0 0,21 20 0 27,6 20 0-27,16 14 0 0,13 14 0 25,5 20 0-25,0 47 0 0,34 29 0 2,12 8 0 24,-1-3 0-25,7-28 0-1,-24-32 0 25,-11-18 0-25,-14-19 0 0,-3-4 0 0,0-28 0 26,0-36 0-25,-28-17 0-1,-8-5 0 24,-4 7 0-24,0 12 0 0,26 50 0 3,4 5-603 24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59:04.10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act:action type="add" startTime="10006">
    <iact:property name="dataType"/>
    <iact:actionData xml:id="d0">
      <inkml:trace xmlns:inkml="http://www.w3.org/2003/InkML" xml:id="stk0" contextRef="#ctx0" brushRef="#br0">27504 11269 392 0,'-5'3'102'1,"-8"-3"-48"-1,11 0-2 25,-1 0-14-24,-5 0 168-1,8 0 74 25,0 0 64-25,0 0-54 0,0 0-84 0,0 0-123 24,0 0-83-24,0 0 0 0,0 0 0 24,0 0 0-24,8 0 0 0,-3-6 0 24,10-8 0-24,-2 0 0 0,4 3 0 23,-1-1 0-23,5 2 0 0,-4-2 0 26,2-1 0-26,4-3 0 0,-1 2 0 0,1-5 0 23,10-1 0-23,4-2 0 1,2-3 0 24,-7 3 0-25,8-2 0 0,-1 2 0 29,-2 0 0-29,0 2 0 0,2-3 0 0,2-2 0 25,0-2 0-23,2-5 0-2,11-7 0 1,-8-1 0 22,11 1 0-23,-14-1 0 0,2 6 0 25,4 4 0-24,-10-1 0-1,2 3 0 24,-2 1 0-24,-7-3 0 0,9 0 0 0,8-1 0 24,-6-3 0-24,2-6 0 0,10-2 0 24,-7 2 0-24,4-3 0 0,-14 5 0 25,-7 8 0-25,-1-1 0 1,0 3 0 2,-1 1 0 22,-4 0 0-25,11 0 0 0,-5-7 0 25,5-2 0-24,18-10 0-1,-4-1 0 0,4 0 0 26,-5 3 0-26,-5 11 0 0,-18 13 0 24,-17 9 0-24,-4 5 0 0,-5 4 0 2,0-1 0 24,0 0 0-26,0 0 0 0,0 3 0 25,0-3 0-24,0 0 0-1,0 3 0 0,0 0 0 24,0 0 0-24,0 0 0 0,-17 0 0 24,-40 21 0-24,-19 24 0 0,-22 17 0 24,-9 15 0-24,-9 9 0 0,-8 3 0 27,-14 0 0-27,-1-1 0 0,10-1 0 0,-5-2 0 27,7-1 0-26,-2-3 0-1,4-5 0 23,9-5 0-22,15-14 0-1,14-8 0 0,13-10 0 25,23-5 0-25,12-8 0 1,8-6 0 22,16-6 0-23,4-3 0 0,10-2 0 26,1-4 0-26,0-5 0 1,0 0 0-1,0 0 0 26,0 0 0-26,0 0 0 1,0 0 0 1,0 0 0 21,0 0 0-23,0 0 0 0,1 0 0 25,15 0 0-25,8 0 0 0,0 0 0 27,11-12 0-27,-8 0 0 0,7-1 0 0,4-1 0 25,-9-3 0-25,8-3 0 1,4-2 0 23,2 0 0-24,11-6 0 1,5-6 0 1,2-1 0 24,16-5 0-26,-3-7 0 0,11 3 0 24,0-7 0-22,2-7 0-2,10-4 0 0,0-2 0 24,4-2 0-24,-1 1 0 0,-13 9 0 25,-10 9 0-24,-13 10 0-1,-11 7 0 24,-5 1 0-23,0 4 0 0,-17 2 0-1,3 2 0 25,1 1 0-25,-6-4 0 0,7 2 0 3,-2 0 0 23,-8 4 0-26,-2-1 0 0,0 5 0 25,2 0 0-24,-3 0 0-1,-11 5 0 25,3-2 0-24,1 3 0-1,0-1 0 0,-7 5 0 23,7-3 0-22,-9 2 0 0,3 0 0 23,6-4 0-24,-3-1 0 0,0-1 0 1,-4 5 0 24,0 3 0-24,-9-1 0-1,0 4 0 24,0 0 0-24,0 0 0 0,0 0 0 25,0 0 0-24,0 0 0-1,0 0 0 0,0 0 0 24,0 0 0-24,0 0 0 0,0 0 0 24,0 0 0-24,0 0 0 0,0 0 0 24,0 0 0-23,0 0 0-1,0 0 0 25,-20-6 0-24,-9-1 0-1,-6 2 0 0,-10 3 0 25,-7 2 0-23,-18 0 0-2,-1 0 0 0,-6 0 0 26,5 0 0-25,4 11 0-1,8 2 0 24,9-6 0-23,21-5 0-1,4 2 0 25,13-2 0-25,11-2 0 0,2 0 0 0,0 0 0 24,0 0 0-23,0 0 0-1,0 0 0 22,22 0 0-21,14 0 0-1,12 0 0 25,25-13 0-25,4-4 0 0,5 0 0 0,-1 0 0 25,-20 5 0-24,-1 4 0-1,-20 2 0 24,-1 6 0-24,-11-4 0 0,-3 4 0 26,-7 0 0-25,0 0 0-1,-5 0 0 0,-3 0 0 26,0 0 0-26,-10 0 0 0,0 0 0 26,0 0 0-26,0 0 0 0,0 0 0 0,0 17 0 23,-16 15 0-23,-8 17 0 0,-16 13 0 25,0 7 0-25,-9 8 0 0,1-8 0 3,4-3 0 23,1-14 0-26,5-7 0 0,19-13 0 26,5-19 0-25,11-4 0 0,3-9 0-1,0 0 0 23,0 0 0-22,0 0 0-1,0 0 0 25,0 0 0-25,0 0 0 1,0 0 0 24,0 0 0-25,0 0 0 0,0 0 0 0,0 0 0 25,0 0 0-25,0 0 0 0,0 0 0 26,0 0 0-26,0 0 0 0,0 0 0 24,0 0 0-23,0-3 0-1,0-7 0 0,0 1 0 24,0 2 0-24,0 7 0 0,0-5 0 24,0-11 0-24,0-13 0 0,3-10 0 25,11-11 0-24,5-7 0-1,4-4 0 0,-5-1 0 27,5 5 0-27,-3 6 0 0,-3 14 0 24,-11 13 0-23,-6 15 0-1,0 5 0 0,0 4 0 24,-3 0 0-23,-20-5 0-1,3 5 0 23,0 0 0-23,2 0 0 0,-1 0 0 24,-1 0 0-23,-3 0 0-1,-13 0 0 25,-2 15 0-24,-6 7 0-1,1-2 0 0,-11-3 0 25,7-3 0-24,-1-3 0-1,3-7 0 3,11-4 0 21,8 0 0-24,12 0 0 1,11 0 0 26,3 0 0-27,0 0 0 0,0 0 0 1,0 0 0 24,17 0 0-25,4-10 0 0,-1 3 0 25,3 0 0-25,-3 2 0 1,9 2 0 0,-1 3 0 22,8 0 0-22,0 0 0-1,-4 0 0 24,5 0 0-24,-1 0 0 0,0 0 0 25,5 0 0-24,-1 0 0-1,17 0 0 0,-7 0 0 28,3-2 0-28,-8-1 0 0,-11-1 0 25,-22 4 0-24,1 0 0-1,-13 0 0 0,0 0 0 28,0 0 0-27,0 0 0-1,-23 35 0 0,-18 18 0 24,1 12 0-24,-7-4 0 1,5-2 0 23,2-14 0-23,12-11 0-1,5-9 0 4,3-2 0 20,4-6 0-24,11-3 0 0,-3-1 0 24,8-13 0-23,0 7-611-1</inkml:trace>
    </iact:actionData>
  </iact:action>
  <iact:action type="add" startTime="12985">
    <iact:property name="dataType"/>
    <iact:actionData xml:id="d1">
      <inkml:trace xmlns:inkml="http://www.w3.org/2003/InkML" xml:id="stk1" contextRef="#ctx0" brushRef="#br0">29600 10611 290 0,'0'0'832'2,"0"0"-578"1,0 0-18 21,0 0-8-24,0 0-44 0,0 0-161 25,0 0-23-25,16 61 0 0,-16-17 0 23,-3 0 0-23,-10 1 0 0,1-3 0 24,-4 1 0-24,0-2 0 0,12-4 0 25,-9-4 0-23,10-7 0-2,-1-6 0 0,4-12 0 23,0-5 0-23,0 1 0 1,0-4 0 23,0 0 0-24,0 0 0 0,17 0 0 23,9 0 0-23,15-17 0 0,12-15 0 2,-2-11 0 22,10-4 0-24,-2-9 0 1,-2-6 0 25,-3 6 0-25,-11 11 0-1,-7 11 0 0,-24 12 0 26,-3 11 0-25,-6 2 0-1,-3 6 0 25,0 0 0-25,0 3 0 0,0 0 0 0,0 23 0 25,-16 25 0-24,-5 5 0-1,1 2 0 4,4-6 0 19,9-7 0-23,4-11 0 1,3-3 0 23,0-9 0-23,0-1 0-1,0-6 0 24,0-4 0-24,0-6 0 1,0 1 0 24,0 1 0-25,0-3 0 0,3 2 0 0,16-3 0 24,8 0 0-24,7 0 0 0,13-21 0 25,10-16 0-25,-1-9 0 0,4 2 0 24,-4-1 0-24,-14 5 0 0,-2 6 0 3,-16 16 0 25,-8 1 0-27,-9 4 0-1,-2 11 0 0,-5 0 0 24,0-1 0-24,0-1 0 0,0 4 0 24,0-2 0-23,0 2 0-1,0 0 0 25,0 0-779-25</inkml:trace>
    </iact:actionData>
  </iact:action>
  <iact:action type="add" startTime="13869">
    <iact:property name="dataType"/>
    <iact:actionData xml:id="d2">
      <inkml:trace xmlns:inkml="http://www.w3.org/2003/InkML" xml:id="stk2" contextRef="#ctx0" brushRef="#br0">29936 10159 700 0,'0'0'346'25,"0"0"-46"-24,0 0-54-1,0 0-82 29,0 0 26-29,0 0-89 0,0 8-101 0,0-1 0 23,2-3 0-23,14 2 0 0,4 1 0 23,7-4 0-22,7 7 0-1,21-4 0 22,3 2 0-22,8 0 0 0,11 4 0 27,4-1 0-27,-4-3 0 0,-13 3 0 0,-18-4 0 26,-5 3 0-26,-12-3 0 0,-19-7 0 3,-6 1 0 21,5-1 0-24,-9 0 0 0,0 0 0 24,0 0 0-24,0 0 0 0,0 0 0 25,0 0 0-25,0 0 0 0,0 0 0 24,0-18 0-23,-19-19 0-1,-1-8 0 0,0 2 0 25,-1 5 0-25,1 8 0 0,0 8 0 24,1 5 0-23,6 6 0 0,12 5 0-1,-2 1 0 23,0 5 0-22,3 0 0-1,0 0 0 23,0 0 0-22,0 0 0-1,0 0 0 23,0 0 0-23,0 0 0 0,0 0 0 24,0 0 0-24,0 0 0 0,0 0 0 26,0 0 0-26,0 14 0 0,0 19 0 0,19 11 0 24,-8 11 0-23,5 1 0-1,-3 0 0 26,-8-3 0-26,8-11 0 0,-11-6 0 0,6-15 0 27,-5-4 0-26,2-10 0 0,-5-7 0 23,0 5 0-23,0-5 0 0,0 0 0-1,0 0 0 23,0 0 0-23,-16 0 0 0,-27 0 0 25,-27-5 0-25,-1-21 0 0,-16-5 0 25,3-4 0-25,2 9 0 0,-2-6 0 1,7 6 0 25,0 7 0-26,10 2 0 1,6 5 0 24,8 2 0-25,17 7 0 0,12-4 0 0,20 7 0 25,1-1 0-25,3-3 0 0,0 2 0 25,0 2 0-25,0 0 0 0,0 0 0 25,7 0 0-25,14 0 0 0,-1 0 0 1,-8 0 0 23,-11 0-917-23</inkml:trace>
    </iact:actionData>
  </iact:action>
  <iact:action type="add" startTime="16382">
    <iact:property name="dataType"/>
    <iact:actionData xml:id="d3">
      <inkml:trace xmlns:inkml="http://www.w3.org/2003/InkML" xml:id="stk3" contextRef="#ctx0" brushRef="#br0">29869 10159 624 0,'0'0'348'1,"0"0"-48"-1,0 0 24 0,0 0-102 24,0 0-84-24,0 0-47 0,0 0-91 24,0 0 0-23,0 2 0-1,5 1 0 22,15 2 0-22,16 7 0 0,5 0 0 23,5-1 0-23,18 3 0 0,10-1 0 24,6 3 0-24,1-3 0 0,-6 2 0 3,-11 2 0 21,-16-7 0-24,-8 1 0 0,-11 0 0 26,-5 2 0-25,-7-3 0-1,-1 0 0 0,-9 0 0 26,9-4 0-25,-11 2 0-1,8-5 0 23,-11 2 0-22,6-1 0-1,-8-3 0 2,0 3 0 21,0-4 0-23,0 0 0 0,0 0 0 23,0 0 0-23,0 0 0 0,0 0 0 24,0 0 0-24,0 0 0 0,0 0 0 22,0 0 0-22,0 0 0 0,0 0 0 24,0 0 0-24,0 0 0 0,0 0 0 23,0 0 0-23,0 0 0 0,0-5 0 25,-8-31 0-25,-3-8 0 1,2-7 0-1,-2-5 0 23,3 3 0-23,-2-1 0 0,0 10 0 23,1 7 0-22,1 10 0-1,5 12 0 25,-10 10 0-25,10 1 0 0,-2 4 0 3,5-1 0 20,0 1 0-23,0 0 0 0,0 0 0 23,0 0 0-23,0-4 0 1,0 4 0 25,0 0 0-26,0 0 0 0,11 0 0 1,10 9 0 21,4 13 0-22,-11 6 0 3,7 11 0 22,-5 6 0-25,0-3 0 0,-8 4 0 24,1-8 0-22,-5-3 0-2,-1-2 0 1,-3-8 0 24,0-2 0-25,0-9 0 0,0-8 0 24,0 0 0-24,0-6 0 0,0 1 0 3,-7-1 0 19,-26 4 0-22,-14-4 0 0,-14 0 0 26,-11 0 0-25,-14-17 0-1,-9-3 0 2,6 1 0 21,-6-1 0-23,14-3 0 3,17 1 0 21,-4 5 0-23,23-2 0-1,6 8 0 25,14-1 0-25,8 5 0 0,1 0 0 1,5 4 0 24,9 0 0-24,-9 3 0-1,11 0 0 23,0 0 0-23,0-2 0 0,0 2 0 25,0 0 0-25,0 0 0 0,0 0 0 0,0 0 0 23,0 0 0-23,0 0 0 0,0 0 0 25,18 0 0-25,5 0 0 0,-10 0 0 24,-3 0-727-24</inkml:trace>
    </iact:actionData>
  </iact:action>
  <iact:action type="add" startTime="20367">
    <iact:property name="dataType"/>
    <iact:actionData xml:id="d4">
      <inkml:trace xmlns:inkml="http://www.w3.org/2003/InkML" xml:id="stk4" contextRef="#ctx0" brushRef="#br1">25024 8092 1412 0,'0'0'438'1,"0"0"-241"1,0 0-197 20,0 0 0-22,0 0 0 25,-180 159 0-25,132-109 0 0,-6 4 0 0,-8-2 0 25,1 3 0-24,5-2 0-1,8-5 0 25,7-7 0-25,9-11 0 0,12-9 0 0,16-12 0 23,4-7 0-23,0-2 0 1,0 0 0 26,37 0 0-27,-13-13 0 1,0-1-95-1</inkml:trace>
    </iact:actionData>
  </iact:action>
  <iact:action type="add" startTime="21073">
    <iact:property name="dataType"/>
    <iact:actionData xml:id="d5">
      <inkml:trace xmlns:inkml="http://www.w3.org/2003/InkML" xml:id="stk5" contextRef="#ctx0" brushRef="#br1">25756 8883 1036 0,'0'0'698'1,"0"0"-385"23,0 0-313-24,0 0 0 0,0 0 0 0,0 0 0 22,-197 131 0-21,117-71 0-1,7 2 0 24,5-2 0-24,9-8 0 0,15-7 0 24,7-13 0-24,16-14 0 0,8-6 0 23,10-7 0-23,3-2 0 0,0-3 0 24,13 0 0-24,11 0-647 0</inkml:trace>
    </iact:actionData>
  </iact:action>
  <iact:action type="add" startTime="21729">
    <iact:property name="dataType"/>
    <iact:actionData xml:id="d6">
      <inkml:trace xmlns:inkml="http://www.w3.org/2003/InkML" xml:id="stk6" contextRef="#ctx0" brushRef="#br1">26402 9574 784 0,'0'0'368'25,"0"0"-50"-24,0 0-8-1,0 0-142 22,0 0-69-21,0 0-99-1,-16 13 0 23,-32 21 0-22,-11 13 0-1,-11 6 0 22,-14 8 0-22,0 5 0 1,5-2 0 25,-3-5 0-26,10-4 0 0,11-4 0 1,15-6 0 21,18-14 0-22,12-15 0 1,6-9 0 24,10-7 0-25,0 0 0 0,41-32 0 0,-12 10-11 23,10 3-835-23</inkml:trace>
    </iact:actionData>
  </iact:action>
  <iact:action type="add" startTime="22720">
    <iact:property name="dataType"/>
    <iact:actionData xml:id="d7">
      <inkml:trace xmlns:inkml="http://www.w3.org/2003/InkML" xml:id="stk7" contextRef="#ctx0" brushRef="#br1">27118 10502 570 0,'0'0'170'24,"0"0"38"-24,0 0 42 0,0 0 56 23,0 0-110-23,0 0-64 0,-11-3-6 24,-31 36-37-24,-13 8-89 0,-6 6 0 23,-6 8 0-23,-7 7 0 0,7-1 0 23,-4-1 0-22,5-6 0-1,9-9 0 0,12-11 0 24,19-15 0-24,10-12 0 0,16-7 0 25,0 0-83-25,19-21-191 0,13-1-452 30</inkml:trace>
    </iact:actionData>
  </iact:action>
  <iact:action type="add" startTime="23378">
    <iact:property name="dataType"/>
    <iact:actionData xml:id="d8">
      <inkml:trace xmlns:inkml="http://www.w3.org/2003/InkML" xml:id="stk8" contextRef="#ctx0" brushRef="#br1">27701 11027 310 0,'0'0'326'1,"0"0"-128"-1,0 0 72 24,0 0 36-24,0 0-56 0,0 0-16 24,4-6-81-24,-21 40-153 1,-27 11 0 22,-15 9 0-23,-2 4 0 0,-8 2 0 24,0-6 0-23,6 1 0-1,6-7 0 0,14-3 0 24,2-6 0-24,18-6 0 0,3-6 0 24,11-12 0-23,9-15 0-1,0 0 0 26,3 0-853-26</inkml:trace>
    </iact:actionData>
  </iact:action>
  <iact:action type="add" startTime="24166">
    <iact:property name="dataType"/>
    <iact:actionData xml:id="d9">
      <inkml:trace xmlns:inkml="http://www.w3.org/2003/InkML" xml:id="stk9" contextRef="#ctx0" brushRef="#br1">25680 10811 990 0,'0'0'232'1,"0"0"40"-1,0 0-56 0,0 0-72 27,0 0 2-27,0 0-99 1,16-6-47 0,-16 6 0 24,-10 0 0-25,-13 0 0 0,0 0 0 23,-18 0 0-23,1 0 0 1,-13-5 0 23,6-12 0-24,-6-3 0 0,8-2 0 1,6 0 0 23,9 5 0-24,4 8 0 0,14 0 0 25,1 9 0-25,6 0 0 0,2 0 0 23,3 0 0-23,0 0 0 0,0 0 0 24,0 5 0-24,-1 22 0 0,-8-2 0 25,5 5 0-25,-2 7 0 0,-7 2 0 1,4 4 0 24,-7-2 0-24,3-4 0-1,7-5 0 2,2-7 0 22,4-3 0-24,0-5 0 0,0-4 0 24,0 2 0-23,10-1 0-1,12-4 0 24,7 5 0-24,-6 0 0 1,3-1 0 1,5 2 0 25,-8 3 0-26,4 11 0-1,4 0 0 26,-1 4 0-25,4 0 0-1,-11 1 0 0,-3-1 0 27,-7 3 0-26,-10-3 0-1,-3-4 0 0,0-4 0 25,0-7 0-25,-23-4 0 1,-8-7 0 23,-9-5 0-23,-9-3 0-1,-12 0 0 1,-12 0 0 23,9-11 0-24,1-9 0 0,5 0 0 25,14-2 0-24,5-4 0-1,22-4 0 3,17-10 0 23,0 23 0-26,0 3-89 0</inkml:trace>
    </iact:actionData>
  </iact:action>
  <iact:action type="add" startTime="26707">
    <iact:property name="dataType"/>
    <iact:actionData xml:id="d10">
      <inkml:trace xmlns:inkml="http://www.w3.org/2003/InkML" xml:id="stk10" contextRef="#ctx0" brushRef="#br1">28294 10073 742 0,'0'0'478'2,"0"0"-58"-2,0 0-108 24,0 0-217-24,0 0-95 0,0 0 0 26,0 0 0-25,33 96 0-1,-17-3 0 1,4 19 0 22,1 5 0-23,-1-14 0 1,0-22 0 22,-1-24 0-23,-10-23 0 0,2-17 0 24,-6-12 0-24,-5-5 0 1,0 0 0 23,0-14 0-24,0-9 0 0,0-1-99 0</inkml:trace>
    </iact:actionData>
  </iact:action>
  <iact:action type="add" startTime="27467">
    <iact:property name="dataType"/>
    <iact:actionData xml:id="d11">
      <inkml:trace xmlns:inkml="http://www.w3.org/2003/InkML" xml:id="stk11" contextRef="#ctx0" brushRef="#br1">29529 9352 238 0,'0'0'1160'6,"0"0"-732"18,0 0-207-24,0 0-221 0,0 0 0 26,140 175 0-25,-99-105 0-1,-2 9 0 25,-14-8 0-25,-6-19 0 1,-3-20 0-1,-16-19 0 23,0-9 0-23,0-4 0 0,0 0 0 26,-19 0 0-26</inkml:trace>
    </iact:actionData>
  </iact:action>
  <iact:action type="add" startTime="28112">
    <iact:property name="dataType"/>
    <iact:actionData xml:id="d12">
      <inkml:trace xmlns:inkml="http://www.w3.org/2003/InkML" xml:id="stk12" contextRef="#ctx0" brushRef="#br1">28387 11581 164 0,'0'0'424'1,"0"0"-186"-1,0 0 34 27,0 0 136-26,0 0-44-1,0 0-187 0,37-23-177 24,-31 23 0-24,9 0 0 0,-2 0 0 24,13 0 0-24,-2 0 0 0,11 3 0 24,-3 13 0-24,9 5 0 0,-1 1 0 27,9 3 0-27,-15 4 0 0,-1 2 0 0,-8-1 0 26,2 6 0-26,-22 5 0 0,-1 6 0 23,-4 7 0-22,0 1 0-1,-25 4 0 1,-27 1 0 25,-16-10 0-26,-12-12 0 1,-20-11 0 1,-1-19 0 25,5-8 0-27,12 0 0 0,19-16 0 25,13-20 0-25,24-16 0 0,12-2 0 0,16-1 0 23,0 4 0-22,16 14 0 0,12 12 0 22,11 17 0-22,3 8 0-1,13 0 0 25,2 0 0-24,-2 31 0-1,1 12 0 1,2 12 0 25,-1 8 0-26,-1 6 0 0,-9 4 0 23,-3 0 0-22,-7-5 0-1,-1-12 0 2,-13-14 0 24,0-15 0-25,-5-10 0-1,-5-5 0 25,-3-9 0-25,3-3 0 0,4 0 0 1,7 0 0 22,-1-22 0-23,-6-18 0 0,-17 20-63 25,0 3-1527-25</inkml:trace>
    </iact:actionData>
  </iact:action>
  <iact:action type="add" startTime="37635">
    <iact:property name="dataType"/>
    <iact:actionData xml:id="d13">
      <inkml:trace xmlns:inkml="http://www.w3.org/2003/InkML" xml:id="stk13" contextRef="#ctx0" brushRef="#br2">24054 7319 874 0,'0'0'442'25,"0"0"-192"-25,0 0-64 1,0 0-36 22,0 0-40-23,0 0-75 0,19-13-35 24,-15 13 0-24,9 0 0 0,-6 0 0 25,9 0 0-25,8 0 0 0,-4 9 0 0,13 2 0 24,-5 1 0-24,8 1 0 1,3 2 0 23,2 4 0-24,-1-1 0 0,1 3 0 23,5-1 0-22,8 0 0 0,-9 0 0 0,11-3 0 25,4 3 0-25,1 1 0-1,1 2 0 25,-4 8 0-25,1 0 0 0,2 2 0 1,-1 4 0 23,-4-1 0-23,5-3 0-1,3 1 0 24,0 0 0-24,10-4 0 0,-3 5 0 3,4-1 0 20,3-1 0-23,-11 4 0 0,3 0 0 26,-7 2 0-26,-2 1 0 0,3-4 0 25,-5 1 0-24,2-2 0-1,-1-3 0 1,-7 0 0 23,4-5 0-23,-3 1 0-1,2-1 0 24,2 0 0-23,9-3 0-1,-9 6 0 1,1-6 0 24,2 4 0-24,-9 1 0-1,5-1 0 24,-9-1 0-23,4 0 0-1,-4 0 0 1,-3-1 0 22,7-5 0-22,-6 6 0-1,8-5 0 27,5 5 0-26,2 3 0-1,0-6 0 1,3 6 0 22,2 2 0-22,4 0 0-1,-9-2 0 24,0-2 0-23,-2 3 0-1,2-6 0 24,6-2 0-23,5-1 0-1,-4-5 0 0,6-3 0 24,9 3 0-23,-6 3 0-1,2 2 0 27,3 10 0-27,-14-4 0 1,4 4 0-1,-8 0 0 24,-3-4 0-24,0-1 0 1,-6-3 0 23,1 0 0-24,-8-1 0 1,4 3 0 23,-10-5 0-22,2 3 0-2,-5-4 0 0,-11-3 0 25,-8-7 0-25,3-2 0 0,-8-5 0 5,-1-3 0 19,-13 0 0-24,-1 0 0 0,0 0 0 25,0 0 0-24,0 0 0-1,0 0 0 23,-1 0 0-22,-41 0 0-1,-19 0 0 0,-36-13 0 27,-7-19 0-27,-28-10 0 0,-10-10 0 26,-12-14 0-26,-13-7 0 0,4-3 0 1,-3 1 0 26,10 2 0-27,15-1 0 0,8 5 0 23,5 4 0-22,-12-1 0 0,-1 4 0-1,0 6 0 24,8 0 0-23,11 5 0-1,6 1 0 24,12 5 0-24,1 3 0 0,9 0 0 3,5 2 0 24,-6-1 0-27,8 1 0 0,3 1 0 25,-6-1 0-24,6 6 0-1,3 7 0 0,8 1 0 26,6 1 0-25,9 1 0-1,3 0 0 3,10-4 0 22,5 3 0-25,5-3 0 0,3 0 0 25,-4-2 0-24,0-5 0-1,7-4 0 1,-13-1 0 25,-5-1 0-26,7 1 0 0,-4 3 0 24,4 7 0-24,-1 1 0 1,-1 4 0 1,9 3 0 22,1 2 0-24,3-2 0 0,8 2 0 25,3 0 0-24,-3 3 0-1,14 0 0 2,-10 3 0 21,12 1 0-22,-9-2 0-1,12 5 0 28,2-3 0-28,0 0 0 0,0 3 0 0,0 7 0 26,0-1 0-26,0 1 0 0,0 0 0 23,0 3 0-22,-3-3 0-1,3 1 0 23,0 2 0-22,0 0 0-1,0 0 0 27,0 0 0-27,0 0 0 0,0 0 0 0,19 0 0 28,38 18 0-28,27 18 0 0,25 9 0 0,40 12 0 23,15 14 0-23,-2 8 0 0,-2 12 0 26,-17 1 0-26,-5-3 0 0,-5-6 0 24,-1-8 0-23,12-2 0-1,2-1 0 0,2-1 0 25,-8-6 0-24,1-3 0-1,-13-6 0 3,-14-3 0 21,-7 1 0-23,-14-1 0-1,-9-3 0 25,-7-8 0-24,-2-2 0-1,-7-6 0 4,6-2 0 20,6-5 0-23,-9-2 0-1,2 0 0 24,-8-1 0-23,-6 3 0-1,1 1 0 1,-2-1 0 25,1 2 0-26,5 3 0 1,5-4 0 22,-5-1 0-22,4 4 0-1,5-3 0 1,-9 1 0 25,-8-7 0-26,2-4 0 0,-4 6 0 4,-1-7 0 21,7 3 0-24,-4 5 0-1,2 0 0 22,-7 0 0-21,-2-1 0-1,-5-2 0 3,4-3 0 22,4 1 0-24,2-4 0-1,-7 2 0 26,3-1 0-25,-4 2 0-1,5 3 0 2,-8 1 0 23,-5-3 0-24,-5-1 0-1,4 1 0 27,-10-3 0-26,6 0 0-1,-7-2 0 0,-1-2 0 5,4 1 0 20,-19-6 0-25,3-2 0 0,0 0 0 28,-8-4 0-28,2 2 0 0,-4-2 0 0,7-2 0 23,-10 0 0-23,0 0 0 0,0 0 0 22,0 2 0-21,0-2 0-1,0 0 0 23,0 0 0-23,0 0 0 0,0 0 0 24,-30 0 0-24,-17-13 0 0,-17-14 0 24,-5-8 0-24,-2-4 0 1,1-5 0 0,2-8 0 22,7 5 0-23,2-4 0 0,5 8 0 7,11 4 0 19,4 9 0-26,14 6 0 0,5 5 0 4,4 8 0 19,8 1 0-23,-5 10 0 0,9-4 0 27,4 4 0-26,-3 0 0-1,-6 0 0 23,8 0 0-22,1 0 0-1,0 0 0 0,-3 0 0 25,3 0 0-25,-3 0 0 1,3 0 0 22,-7 0 0-23,-3-6 0 0,7 6 0 23,1-3 0-23,2 3 0 0,0-4 0 3,0 4 0 24,-2-9 0-27,-12-6 0 0,1-6 0 25,-1-9 0-25,-2-1 0 0,3 1 0 0,3 0 0 25,1 3 0-25,0 5 0 0,6 10 0 24,-10 5 0-24,11 4 0 0,2 3 0 4,0 0 0 23,0 0 0-27,0 0 0 0,0 0 0 26,0 0 0-26,0 0 0 0,0 0 0 0,0 0 0 26,0 0 0-25,0 0 0-1,2 20 0 26,30 16 0-26,0 9 0 0,18 3 0 1,-7 0 0 22,15 9 0-23,1-5 0 0,5 2 0 28,0-4 0-28,-3-6 0 0,-9-4 0 0,-4-6 0 27,-12-6 0-25,2-4 0-2,4-7 0 1,-15-2 0 21,-6-3 0-22,-1-4 0 0,-7-3 0 27,-10-5 0-26,-3 0 0-1,0 0 0 24,0 0 0-23,0 0 0-1,0 0 0 0,0 0 0 25,-10 0 0-25,-42 9 0 0,-14-6 0 25,-22-3 0-25,-1 0 0 1,3 0 0 0,-7 0 0 24,12-5 0-24,-15-7 0-1,12 1 0 27,3 2 0-26,8 1 0-1,25-3 0 0,8 5 0 24,19 1 0-24,19 3 0 0,2-3 0 4,0 5 0 20,0 0 0-24,0 0 0 0,0 0 0 24,0 0 0-24,23 0 0 0,33 0 0 24,8 5 0-24,16 2 0 0,-2-1 0 24,2-6 0-24,1 4 0 1,2-4 0-1,-9 2 0 24,-8 3 0-24,-8 1 0 0,-11-4 0 25,-10 2 0-25,-8-4 0 1,-14 0 0 24,-4 0 0-25,-9 0 0 0,-2 0 0 0,0 0 0 24,-2-16 0-24,-37-17 0 1,-4-16 0 26,-14 0 0-27,-1-7 0 0,-1-1 0 24,-5 4 0-23,7 4 0-1,13 8 0 0,-9 5 0 27,10 5 0-26,7 3 0-1,8 8 0 1,8 4 0 23,7 8 0-24,8 8 0 0,5 0 0 26,0 0 0-24,0 0 0-2,-3 0 0 0,3 0 0 26,0 0 0-26,0 0 0 0,0 0 0 24,0 8 0-23,8 16 0 0,28 8 0-1,-8 7 0 26,5 3 0-26,3 3 0 0,-16-6 0 22,8-7 0-22,-2-7 0 1,0-12 0 26,-6-10 0-27,-9-3 0 0,-11 0 0 1,0-11-461 23</inkml:trace>
    </iact:actionData>
  </iact:action>
  <iact:action type="add" startTime="43743">
    <iact:property name="dataType"/>
    <iact:actionData xml:id="d14">
      <inkml:trace xmlns:inkml="http://www.w3.org/2003/InkML" xml:id="stk14" contextRef="#ctx0" brushRef="#br1">25064 7203 530 0,'0'0'210'6,"0"0"-166"19,0 0 150-25,0 0-6 0,0 0 24 24,0 0 20-24,0 0-30 0,0-15-18 23,0 15-133-23,0 0-51 0,-7 28 0 1,-25 20 0 22,0 16 0-22,-20 4 0-1,9 3 0 22,-2-4 0-22,-9-8 0 0,15-12 0 25,11-16 0-25,12-17 0 0,16-11 0 26,0-3 0-26,0 0 0 0,21-30 0 1,18-26 0 25,22-12 0-26,-5-6 0 0,-8 4 0 26,7 8 0-25,-26 12 0-1,0 16 0 0,-22 15 0 27,-4 16 0-27,-3 3 0 0,0 0 0 2,0 0 0 23,0 3 0-25,-11 25 0 0,-17-3 0 24,8 1 0-24,8-8 0 0,-4-6 0 24,12-3 0-24,-5-7 0 0,9-2 0 24,0 0 0-23,0 0-545 0</inkml:trace>
    </iact:actionData>
  </iact:action>
  <iact:action type="add" startTime="44589">
    <iact:property name="dataType"/>
    <iact:actionData xml:id="d15">
      <inkml:trace xmlns:inkml="http://www.w3.org/2003/InkML" xml:id="stk15" contextRef="#ctx0" brushRef="#br1">25896 7753 710 0,'0'0'366'1,"0"0"-32"-1,0 0-56 24,0 0-86-24,0 0-44 0,0 0-129 23,0 0-19-23,-79 42 0 0,22 5 0 26,0 7 0-26,-2 11 0 0,-2 1 0 0,2 9 0 23,9-11 0-23,3-4 0 0,19-21 0 23,8-17 0-23,17-18 0 0,3-4 0 23,0 0 0-23,23-30 0 1,21-20 0 23,12-12 0-24,1-3 0 0,2-2 0 23,-7-4 0-23,2 7 0 0,-11 9 0 26,-9 11 0-25,-11 20 0-1,-7 6 0 0,-13 10 0 24,-3 8 0-23,0 0 0-1,0 0 0 2,0 0-1035 20</inkml:trace>
    </iact:actionData>
  </iact:action>
  <iact:action type="add" startTime="45350">
    <iact:property name="dataType"/>
    <iact:actionData xml:id="d16">
      <inkml:trace xmlns:inkml="http://www.w3.org/2003/InkML" xml:id="stk16" contextRef="#ctx0" brushRef="#br1">26643 8113 702 0,'0'0'422'1,"0"0"-72"0,0 0-102 22,0 0-92-22,0 0-62-1,0 0-19 24,4 6-75-23,-43 45 0-1,-18 13 0 24,-6 10 0-24,2-5 0 0,-3-7 0 23,19-9 0-22,5-12 0-1,11-21 0 1,18-8 0 22,11-9 0-23,0-3 0 0,0-3 0 24,32-29 0-24,18-17 0 1,6-16 0 21,8-14 0-22,-5-14 0 0,1-1 0 25,-18 6 0-24,-3 30 0-1,-22 24 0 3,-14 26 0 20,-3 8 0-22,0 1 0-1,-16 34 0 26,-8 6 0-25,-8 1 0-1,7 3 0 0,5-1 0 23,7-23-145-23,3-6-1119 0</inkml:trace>
    </iact:actionData>
  </iact:action>
  <iact:action type="add" startTime="46067">
    <iact:property name="dataType"/>
    <iact:actionData xml:id="d17">
      <inkml:trace xmlns:inkml="http://www.w3.org/2003/InkML" xml:id="stk17" contextRef="#ctx0" brushRef="#br1">27411 8427 666 0,'0'0'580'1,"0"0"-406"-1,0 0-58 0,0 0-66 23,0 0-34-23,0 0 84 0,0 0 94 24,-38 37-43-24,11 5-151 0,-8 9 0 23,-13 9 0-22,-5 4 0-1,5-5 0 23,-9-9 0-22,17-11 0-1,16-17 0 0,8-12 0 23,16-10 0-23,0 0 0 0,0 0 0 25,27-15 0-25,13-21 0 0,14-12 0 23,2-3 0-23,-8 1 0 1,1 6 0 22,-18 9 0-23,-14 16 0 0,-4 9 0 23,-13 10 0-22,0 0 0 0,0 0 0-1,0 0 0 23,-10 0 0-23,0 19 0 0,0-11-267 24,7-3-993-24</inkml:trace>
    </iact:actionData>
  </iact:action>
  <iact:action type="add" startTime="46936">
    <iact:property name="dataType"/>
    <iact:actionData xml:id="d18">
      <inkml:trace xmlns:inkml="http://www.w3.org/2003/InkML" xml:id="stk18" contextRef="#ctx0" brushRef="#br1">28189 8773 1088 0,'0'0'490'1,"0"0"-192"28,0 0-166-28,0 0-93-1,0 0-39 0,-120 157 0 22,64-97 0-22,-4-2 0 0,12 2 0 23,5-13 0-23,5-6 0 1,19-20 0 22,9-14 0-23,10-7 0 0,0 0 0 25,10 0 0-25,31-28 0 0,8-15 0 1,18-8 0 22,-8-5 0-23,-11 6 0 1,-10 16 0 21,-19 14 0-22,-15 17 0 0,-4 3 0 28,0 0 0-27,-4 16 0 0,-12 2 0-1,-2 6-411 28</inkml:trace>
    </iact:actionData>
  </iact:action>
  <iact:action type="add" startTime="47498">
    <iact:property name="dataType"/>
    <iact:actionData xml:id="d19">
      <inkml:trace xmlns:inkml="http://www.w3.org/2003/InkML" xml:id="stk19" contextRef="#ctx0" brushRef="#br1">28910 9078 424 0,'0'0'326'27,"0"0"-62"-26,0 0 112-1,0 0-24 23,0 0-144-23,0 0-111 0,40-26-97 1,-54 57 0 22,-25 16 0-23,-9 10 0 0,-11 2 0 24,-5 0 0-24,6-1 0 0,-2-7 0 22,17-4 0-21,2-10 0-1,15-13 0 25,16-19 0-25,10-5 0 0,0 0 0 23,3 0 0-21,38-29 0-2,12-13 0 0,11-10 0 22,-8-2 0-21,-9 9 0-1,-9 11 0 22,-23 17 0-22,-12 14 0 1,-3 3 0 22,0 0 0-23,-18 28 0 0,-23 20 0 23,-3 9 0-23,24-33-393 1,7-1-875 22</inkml:trace>
    </iact:actionData>
  </iact:action>
  <iact:action type="add" startTime="48163">
    <iact:property name="dataType"/>
    <iact:actionData xml:id="d20">
      <inkml:trace xmlns:inkml="http://www.w3.org/2003/InkML" xml:id="stk20" contextRef="#ctx0" brushRef="#br1">29861 9369 17 0,'0'0'1023'1,"0"0"-927"-1,0 0 70 1,0 0 50 24,0 0-90-25,0 0-4 0,0 0 30 24,-122 54-23-24,63-19-129 0,-8 12 0 26,3 0 0-25,-10 4 0-1,15-1 0 0,11-8 0 24,7-5 0-24,12-19 0 0,19-6 0 24,9-12 0-24,1 0 0 0,0 0 0 24,20-15 0-23,31-23 0-1,10-3 0 0,8-3 0 22,-8 4 0-22,-15 5 0 23,-5 4 0-22,-18 11 0 0,-10 7 0-1,-8 9 0 24,-5 4 0-23,0 0 0-1,0 7 0 22,-28 27 0-22,-10 1 0 0,-4 2 0 24,18-10 0-24,18-24-201 1,6-3-1645 0</inkml:trace>
    </iact:actionData>
  </iact:action>
  <iact:action type="add" startTime="49611">
    <iact:property name="dataType"/>
    <iact:actionData xml:id="d21">
      <inkml:trace xmlns:inkml="http://www.w3.org/2003/InkML" xml:id="stk21" contextRef="#ctx0" brushRef="#br1">27627 7427 1164 0,'0'0'514'1,"0"0"-288"-1,0 0-83 1,0 0-143 23,0 0 0-23,0 0 0-1,0 0 0 24,17-7 0-24,-6 7 0 0,2 0 0 23,11 0 0-22,12 10 0-1,17 7 0 24,-8 3 0-23,14-3 0-1,-2 0 0 0,-10-6 0 27,-3-1 0-27,-11-1 0 0,3-1 0 26,-24-1 0-25,0-2 0-1,-12-3 0 0,0 4 0 23,0-2 0-22,0-1 0-1,0 7 0 25,0 7 0-24,0 10 0-1,-24 17 0 0,-12 11 0 27,-9 16 0-27,-11 8 0 0,-4 4 0 24,4-3 0-22,8-14 0-2,2-11 0 0,15-18 0 26,8-10 0-25,7-10 0-1,2-4 0 25,8-4 0-25,-4 0 0 0,7-3 0 0,0-6 0 25,-2 0 0-25,5 0 0 0,0 0 0 24,0 0 0-24,0 0 0 0,0-6 0 25,27-29 0-25,7-12 0 0,13-12 0 0,6-11 0 25,7-11 0-24,1 4 0-1,-5 1 0 24,-12 15 0-23,-8 11 0-1,-16 10 0 4,0 11 0 21,-17 12 0-24,2 7 0-1,-5 1 0 24,0 7 0-23,0-4 0-1,0-3 0 1,0 0 0 26,0-6 0-27,0-6 0 0,0 0 0 2,0-9 0 23,0 8 0-25,0 3 0 1,-3 4 0 22,1 4 0-22,-9 7 0-1,4-3 0 2,-11-3 0 21,-1 7 0-23,-5-3 0 0,-10 0 0 26,-12 1 0-26,-11 5 0 1,-6 0 0 1,2 0 0 23,1 0 0-24,4 5 0-1,11 3 0 23,9-8 0-23,12 0 0 1,20 0 0 23,4 0 0-23,0 0 0-1,0 0 0 1,0 0 0 21,0 0 0-22,0 0 0 0,0 0 0 23,0 0 0-23,0 0 0 0,0 0 0 24,0 0 0-24,0 0 0 0,0 0 0 24,0 0 0-24,0 0 0 0,0 0 0 25,0 0 0-25,0 0 0 0,7 4 0 24,-2-1 0-23,3 1-1641-1</inkml:trace>
    </iact:actionData>
  </iact:action>
  <iact:action type="add" startTime="52451">
    <iact:property name="dataType"/>
    <iact:actionData xml:id="d22">
      <inkml:trace xmlns:inkml="http://www.w3.org/2003/InkML" xml:id="stk22" contextRef="#ctx0" brushRef="#br1">27431 13762 1540 0,'0'0'430'1,"0"0"-353"-1,0 0-77 25,0 0 0-25,0 0 0 0,0 0 0 24,0 0 0-23,-7 0 0-1,-33 0 0 0,-1 0 0 27,0 0 0-27,-11 0 0 0,7 0 0 23,3 0 0-23,0 0 0 1,3 0 0-1,9-6 0 26,8 4 0-26,13 2 0 0,-4 0 0 24,7 0 0-24,2 0 0 0,-9 0 0 25,9 2 0-25,-12 21 0 0,-3 7 0 22,6 4 0-21,1 3 0-1,-4 2 0 23,9 0 0-21,-9-5 0-2,15-3 0 0,1-6 0 26,0-3 0-26,0-5 0 0,0 0 0 2,0-5 0 23,20-1 0-24,12 4 0-1,17-6 0 24,-1 6 0-24,4 2 0 0,-1-1 0 26,-5 5 0-26,-11-1 0 1,-3 2 0-1,-12 6 0 23,-3 0 0-23,-1 0 0 0,-13 5 0 25,-3 2 0-24,0-4 0-1,0 1 0 24,-32-5 0-23,-8-5 0-1,-8-11 0 0,-9-11 0 26,11 0 0-26,0 0 0 0,15-8 0 3,10-14 0 21,9-8 0-24,12-2 0 1,13-11 0 22,13 27-17-22,7 1-1063-1</inkml:trace>
    </iact:actionData>
  </iact:action>
  <iact:action type="add" startTime="53171">
    <iact:property name="dataType"/>
    <iact:actionData xml:id="d23">
      <inkml:trace xmlns:inkml="http://www.w3.org/2003/InkML" xml:id="stk23" contextRef="#ctx0" brushRef="#br1">27929 14206 1078 0,'0'0'600'26,"0"0"-278"-25,0 0-275-1,0 0-47 22,0 0 0-22,0 0 0 1,17-15 0-1,-1 15 0 26,4 0 0-26,11 0 0 0,21 7 0 26,-7 10 0-26,11-4 0 0,-5 2 0 1,-5-5 0 24,-15 2 0-25,-11-7 0 0,-10 2 0 24,-10-7 0-24,0 2 0 0,0-2 0 24,0 3 0-24,0-3 0 0,-13 0 0 25,5 0-373-25</inkml:trace>
    </iact:actionData>
  </iact:action>
  <iact:action type="add" startTime="53570">
    <iact:property name="dataType"/>
    <iact:actionData xml:id="d24">
      <inkml:trace xmlns:inkml="http://www.w3.org/2003/InkML" xml:id="stk24" contextRef="#ctx0" brushRef="#br1">28149 14023 1162 0,'0'0'412'5,"0"0"-168"20,0 0-40-25,0 0-179 0,0 0-25 27,0 0 0-26,-57 104 0 0,38-48 0-1,8 1 0 23,-8-7 0-22,2-2 0-1,4-15 0 25,5-11 0-25,8-13 0 0,0-9 0 2,0 0 0 23,0 0 0-25,8-3 0 0,5-13-139 25,7-4-837-25</inkml:trace>
    </iact:actionData>
  </iact:action>
  <iact:action type="add" startTime="53978">
    <iact:property name="dataType"/>
    <iact:actionData xml:id="d25">
      <inkml:trace xmlns:inkml="http://www.w3.org/2003/InkML" xml:id="stk25" contextRef="#ctx0" brushRef="#br1">28950 14166 1300 0,'0'0'398'3,"0"0"-104"20,0 0-239-23,0 0-55 1,0 0 0 21,0 0 0-21,0 0 0-1,170 165 0 23,-160-117 0-22,-10 1 0-1,0 7 0 23,0 6 0-23,-32 0 0 0,-16-3 0 23,-12-9 0-23,-4-14 0 1,-9-16 0 21,12-14 0-21,8-6 0-1,9-8 0 1,17-29 0 25,11-3 0-25,16 7 0-1,0 7 0 23,0 13 0-22,16 9 0 0,24 4 0-1,8 0 0 24,13 24 0-24,7 21 0 0,-4 4 0 25,-6 8 0-25,-12 0 0 0,7-3 0 4,-26-7 0 21,-5-13 0-25,-6-21 0 0,-16-13 0 25,0 0-1015-25</inkml:trace>
    </iact:actionData>
  </iact:action>
  <iact:action type="add" startTime="54632">
    <iact:property name="dataType"/>
    <iact:actionData xml:id="d26">
      <inkml:trace xmlns:inkml="http://www.w3.org/2003/InkML" xml:id="stk26" contextRef="#ctx0" brushRef="#br1">29716 14562 1008 0,'0'0'452'1,"0"0"-82"30,0 0-153-31,0 0-217 0,0 0 0 1,0 0 0 22,0 0 0-23,23-14 0 0,7 14 0 25,1 0 0-25,9 0 0 1,1 0 0-1,-2 10 0 24,-8-8 0-24,-11 3 0 0,-13-2 0 25,-7-3 0-25,0 9 0 0,0 2 0 23,-7-6-285-23,-13 5-1279 0</inkml:trace>
    </iact:actionData>
  </iact:action>
  <iact:action type="add" startTime="54955">
    <iact:property name="dataType"/>
    <iact:actionData xml:id="d27">
      <inkml:trace xmlns:inkml="http://www.w3.org/2003/InkML" xml:id="stk27" contextRef="#ctx0" brushRef="#br1">29716 14562 900 0</inkml:trace>
    </iact:actionData>
  </iact:action>
  <iact:action type="add" startTime="54981">
    <iact:property name="dataType"/>
    <iact:actionData xml:id="d28">
      <inkml:trace xmlns:inkml="http://www.w3.org/2003/InkML" xml:id="stk28" contextRef="#ctx0" brushRef="#br1">29716 14562 900 0,'-147'189'366'1,"147"-189"-64"-1,0 0-78 0,0 0-24 1,0 0-145 0,0 0-55 26,47 0 0-27,-11 0 0 1,2 5 0 22,1 5 0-23,1-5 0 0,8-3 0 25,-4 0 0-25,2-2 0 0,-15 0 0 0,2 0 0 23,-11 0 0-23,-5 0 0 0,-17 0-195 24,4-7-1409-24</inkml:trace>
    </iact:actionData>
  </iact:action>
  <iact:action type="add" startTime="55385">
    <iact:property name="dataType"/>
    <iact:actionData xml:id="d29">
      <inkml:trace xmlns:inkml="http://www.w3.org/2003/InkML" xml:id="stk29" contextRef="#ctx0" brushRef="#br1">30449 14318 1038 0,'0'0'326'1,"0"0"-108"25,0 0 6-26,0 0-20 0,0 0-167 0,0 0-37 31,131-6 0-31,-98 6 0 0,6 6 0 1,6 7 0 26,12 0 0-26,9 1 0-1,0-3 0 0,2 3 0 24,-12-4 0-24,-11-1 0 0,-14-1 0 25,-13-2 0-24,-7 1 0-1,-11-5 0 26,0-2 0-25,0 3 0-1,0 9 0 0,0 12 0 23,-24 13 0-22,-12 13 0-1,-15 9 0 24,1 3 0-24,-7 2 0 0,11 5 0 25,-8-7 0-25,14-1 0 1,3-4 0-1,10-12 0 26,-2-9 0-26,8-11 0 0,11 0 0 25,-3-8 0-25,6 3 0 0,-2-6 0 0,5-9 0 26,1-2 0-25,3-3 0-1,0 0 0 25,0 0 0-25,0 0-735 0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5:08:22.5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act:action type="add" startTime="5618">
    <iact:property name="dataType"/>
    <iact:actionData xml:id="d0">
      <inkml:trace xmlns:inkml="http://www.w3.org/2003/InkML" xml:id="stk0" contextRef="#ctx0" brushRef="#br0">24896 7966 666 0,'0'0'272'7,"0"0"-90"1,0 0 48 0,0 0-28-2,0 0-50 2,0 0-18 0,0 0 0 0,2 0-59-1,-2 0-75 0,0 0 0 2,-2 29 0-2,-30 16 0-1,-11 13 0 2,-5 10 0 0,-9 0 0-2,-1-7 0 2,3-10 0 0,15-12 0 0,12-14 0 1,8-11 0-2,8-11 0 1,12-3 0-1,0 0-73 1,9-20-517-2</inkml:trace>
    </iact:actionData>
  </iact:action>
  <iact:action type="add" startTime="6234">
    <iact:property name="dataType"/>
    <iact:actionData xml:id="d1">
      <inkml:trace xmlns:inkml="http://www.w3.org/2003/InkML" xml:id="stk1" contextRef="#ctx0" brushRef="#br0">25599 8953 880 0,'0'0'508'7,"0"0"-146"-1,0 0-72 2,0 0-283 0,0 0-7 0,0 0 0-1,-80 99 0 0,37-58 0 1,-1 6 0-2,-5-8 0 2,9-7 0 0,3-6 0 0,8-9 0 0,10-6 0-2,12 1 0 2,7-12-195 0,0 0-1045-2</inkml:trace>
    </iact:actionData>
  </iact:action>
  <iact:action type="add" startTime="6775">
    <iact:property name="dataType"/>
    <iact:actionData xml:id="d2">
      <inkml:trace xmlns:inkml="http://www.w3.org/2003/InkML" xml:id="stk2" contextRef="#ctx0" brushRef="#br0">26418 9624 1172 0,'0'0'636'6,"0"0"-397"0,0 0-239 2,-139 170 0 0,69-111 0-2,7-2 0 2,2-8 0 0,14-7 0 0,7-8 0-2,17-9 0 2,10-8 0 0,13-17-147 0,0 0-545 0</inkml:trace>
    </iact:actionData>
  </iact:action>
  <iact:action type="add" startTime="7254">
    <iact:property name="dataType"/>
    <iact:actionData xml:id="d3">
      <inkml:trace xmlns:inkml="http://www.w3.org/2003/InkML" xml:id="stk3" contextRef="#ctx0" brushRef="#br0">26998 10530 1368 0,'0'0'342'5,"0"0"-96"3,0 0-155 0,-149 145-91 0,92-93 0-2,6-8 0 2,11-7 0 0,15-10 0 0,6-6 0-2,6-10 0 3,13-9-185-2,0-2-315 2,3 0-762-4</inkml:trace>
    </iact:actionData>
  </iact:action>
  <iact:action type="add" startTime="7756">
    <iact:property name="dataType"/>
    <iact:actionData xml:id="d4">
      <inkml:trace xmlns:inkml="http://www.w3.org/2003/InkML" xml:id="stk4" contextRef="#ctx0" brushRef="#br0">27631 11227 852 0,'0'0'394'7,"0"0"-116"-1,0 0-28 3,0 0-66-2,0 0-95 1,0 0-89 0,-161 154 0-2,118-117 0 2,2-3 0 0,5-4 0-2,9-5 0 2,27-19-271 0,-3-6-743 0</inkml:trace>
    </iact:actionData>
  </iact:action>
  <iact:action type="add" startTime="8424">
    <iact:property name="dataType"/>
    <iact:actionData xml:id="d5">
      <inkml:trace xmlns:inkml="http://www.w3.org/2003/InkML" xml:id="stk5" contextRef="#ctx0" brushRef="#br0">25656 10699 382 0,'0'0'1252'6,"0"0"-876"1,0 0-339 2,0 0-37-2,0 0 0-1,0 0 0 2,0 0 0 0,0 0 0 0,-24 0 0-2,-9 0 0 2,-7 0 0 0,-16 0 0 0,9 0 0-2,-10 0 0 3,9 0 0-2,-1 0 0 2,8 0 0-4,14 0 0 3,4 0 0 0,10 0 0 0,8 0 0-2,-2 0 0 2,7 0 0 0,0 0 0 0,0 0 0 0,0 0 0-2,0 0 0 2,-4 0 0 0,-1 0 0-1,-6 20 0 1,3 21 0-1,-5-1 0 3,5 5 0-6,-7-8 0 5,11 4 0-2,-3 4 0 4,-2 0 0-6,5 0 0 3,4-5 0 0,0-14 0 0,0-7 0-3,0-8 0 4,0-2 0-3,23-1 0 2,10-3 0-2,8 0 0 3,-1 2 0-2,7-2 0 2,-7 7 0-3,4-5 0 2,-4 8 0 0,-1 2 0 0,-5 5 0-2,-7 3 0 2,2 3 0 0,-8 4 0 0,-17-2 0-2,-1 4 0 2,-3 5 0 0,0-2 0 0,-4 2 0-3,-36-1 0 4,-5-8 0-1,-23-3 0 0,7-10 0-2,-5-7 0 2,9-10 0-1,12 0 0 2,5 0 0-3,1 0 0 1,18-10 0 1,1-3 0 1,1 1 0-3,15-5 0 2,-9 5 0 0,13 1 0 0,0 2 0-3,0 5 0 3,0 4-69 1</inkml:trace>
    </iact:actionData>
  </iact:action>
  <iact:action type="add" startTime="11566">
    <iact:property name="dataType"/>
    <iact:actionData xml:id="d6">
      <inkml:trace xmlns:inkml="http://www.w3.org/2003/InkML" xml:id="stk6" contextRef="#ctx0" brushRef="#br1">24438 7132 892 0,'0'0'232'7,"0"0"-52"0,0 0-10 0,0 0-18 1,0 0-4 0,0 0-30-1,0 0-30 0,38 81-21 1,-31-67-67 1,2-1 0-4,-2 9 0 3,6-3 0 0,-6 1 0 0,6 1 0-2,0 0 0 2,2 2 0 0,1-6 0 1,4 2 0-4,-4-1 0 3,3 1 0 0,3 9 0 0,1 2 0-2,1 11 0 2,13 4 0 2,-10-1 0-2,8 4 0-1,3-1 0 0,-5 1 0 1,-3-1 0 0,10 0 0-2,-3-7 0 2,0 1 0 0,2-4 0 0,-7-5 0-2,8 0 0 2,1-2 0 0,4-2 0 0,-11 4 0-2,7 2 0 3,-8 5 0-2,7 13 0 1,-7 3 0-1,-6 1 0 0,5-1 0 1,-4-1 0 1,8 0 0-3,-6 0 0 2,8 4 0 0,-4 6 0 0,5-2 0-2,1-1 0 1,-4-4 0 1,-1-6 0 0,2-3 0-2,-1-4 0 3,4 0 0-2,-12 3 0 2,5-6 0-4,3 4 0 4,-8 0 0-2,5 4 0 2,-5-2 0-3,8 7 0 1,0 1 0 1,-5 6 0 0,5-3 0-1,-3-2 0 1,-8-2 0 0,11-7 0-1,-13 3 0 0,14-4 0 1,-10-1 0 0,7-6 0-1,-4 1 0-1,6-1 0 2,-2 0 0 1,5 1 0-1,-10-3 0-3,3-2 0 4,-1 2 0-2,1-10 0 1,-7 5 0-2,7 0 0 2,-5 0 0 0,7 5 0 0,-2 0 0-1,0-7 0 0,1-1 0 2,-10-7 0-1,-6-2 0-2,-3 0 0 0,-1-1 0 2,3 3 0 0,-5 4 0-2,2 8 0 2,5 5 0 0,5 3 0 0,0 6 0-2,10-4 0 1,8 2 0 2,-5-6 0-1,-8-2 0-2,8-3 0 2,-9-2 0 0,5-1 0 0,-7-5 0-2,-2 1 0 2,6-6 0 0,-6 1 0 0,-5 1 0-2,5-2 0 2,-3 0 0 0,3 5 0 0,11-1 0-2,-10 2 0 1,4 2 0 2,4-3 0-1,-9 1 0-2,5-1 0 1,1 2 0 2,-12-4 0-1,3 0 0-2,-10 6 0 2,14 0 0 0,2 5 0 0,-2 1 0-2,4 5 0 2,4 6 0 0,-2 0 0 0,1 6 0-2,-4-6 0 1,7-7 0 2,-8 1 0-1,7-2 0-2,-6-1 0 2,5-2 0 0,-3-4 0 0,8 1 0-2,-1 3 0 2,4 7 0 0,7 9 0 0,5 10 0-2,-10 4 0 2,2-3 0 0,-4-7 0 0,-4-9 0-2,-1-12 0 1,-10-11 0 1,-8 2 0 1,6-3 0-3,-2 9 0 2,15 13 0 0,-9 5 0-1,7 5 0 0,-4 0 0 1,4-5 0 0,-11-1 0 0,3 0 0-2,-9-4 0 2,1-8 0 0,-2-1 0 0,0 0 0-2,-9 2 0 1,13 6 0 2,-3 1 0-1,7 1 0-2,-4 3 0 2,12 4 0 0,-9-1 0 0,6 1 0-2,7-6 0 2,-2-1 0 0,-5-5 0 0,-2-5 0-2,-4-9 0 2,-4-9 0 0,-7 1 0 0,5 7 0-2,12 0 0 1,-3 7 0 2,2 2 0-2,1-5 0 0,-8-6 0 1,-2-2 0 0,-7-9 0 0,4-1 0-2,0 5 0 2,-2-2 0 0,1 7 0 0,12 5 0 0,-2 0 0-2,-2 4 0 1,2-2 0-1,4 4 0 3,-2-2 0-2,7 3 0 2,2 7 0-1,-6 0 0-2,10 2 0 2,-6-7 0 0,-8-5 0 0,-2-12 0-2,-11-7 0 2,1 3 0 0,-1-1 0 0,7 8 0-2,14 11 0 2,2 10 0 0,-8 5 0 0,1-4 0-2,-19-8 0 1,3-15 0 2,-12-6 0-2,2-7 0-1,-3 2 0 3,0-5 0-2,0-1 0 2,0-2 0-4,0 0 0 4,0 1 0-2,0 1 0 2,0 3 0-3,7-1 0 1,4 3 0 2,-4 4 0-3,7 0 0 3,-5-1 0-3,7 0 0 3,-3-3 0-1,-9-3 0-3,4-2 0 3,-1-5 0 1,-7 0 0-4,0 0 0 4,0 0 0-1,0 0 0 0,0 0 0 0,0 0 0-2,0 2 0 1,1 4 0 1,2-1 0 1,10 5 0-3,-6-2 0 1,1 1 0 1,2-2 0 1,6 3 0-3,-9-3 0 2,-3-4 0 0,8 2 0 0,-9 0 0-3,-3-5 0 4,0 0 0-2,1 4 0 2,-1-4 0-4,0 0 0 4,0 0 0-1,0 0 0 0,0 0 0-3,0 0 0 3,0 0 0 0,0 0 0 0,0 0 0-2,0 0 0 3,0 0 0-2,0 0 0 2,3 0 0-3,-3 0 0 2,0 0 0 0,0 0 0 0,0 0 0-3,0 0 0 3,0 0 0 0,0 0 0 1,0 0 0-4,0 0 0 4,0 0 0-2,0 3 0 2,0-3 0-3,0 0 0 1,0 0 0 2,0 0 0-2,0 0 0 0,0 0 0 0,0 0 0 2,0 0 0-2,0 0 0 0,0 0 0 1,0 0 0 0,0 0 0-3,0 0 0 3,0 0 0 1,0 0 0-2,0 0 0 1,0 0 0-1,0 0 0 1,0 0 0-1,0 0 0 2,0 0 0-4,0 0 0 4,0 0 0-2,0 0 0 1,0 0 0-1,0 0 0 0,0 0 0 2,0 0 0-1,0 0 0-2,0 0 0 1,0 0 0 2,0 0 0-1,0 0 0-2,0 0 0 1,0 0 0 1,0 0 0 0,0 0 0-2,0 0 0 3,0 0 0-2,0 0 0 2,0 0 0-3,0 0 0 1,0 0 0 1,0 0 0-2,0 0 0 3,0 0 0-2,0 0 0 1,0 0 0 0,0 0 0-1,0 0 0 0,0 0 0 2,0 0 0-4,0 0 0 4,0 0 0-2,0 0 0 1,0 0 0 1,0 0 0-3,0 0 0 1,0 0 0 1,0 0 0 0,0 0 0-1,0 0 0 0,0 0 0 2,0 0 0-2,0 0 0-1,0 0 0 3,0 0 0-2,0 0 0 2,0 0 0-3,0 0 0 2,0 0 0 0,0 0 0-1,0 0 0-1,0 0 0 2,0 0 0 0,0 0 0-1,0 0 0 1,0 0 0-1,0 0 0 1,0 0 0 1,0 0 0-4,0 0 0 4,0 0 0-1,0 0 0 0,0 0 0-2,0 0 0 1,0 0 0 1,0 0 0-2,0 0 0 3,0 0 0-1,0 0 0 0,0 0 0-1,0 0 0-1,0 0 0 2,0 0 0 0,0 0 0-1,0 0 0 1,0 9 0 0,0 13 0 0,0 17 0 0,0-16-179-3,0 3-839 3</inkml:trace>
    </iact:actionData>
  </iact:action>
  <iact:action type="add" startTime="17117">
    <iact:property name="dataType"/>
    <iact:actionData xml:id="d7">
      <inkml:trace xmlns:inkml="http://www.w3.org/2003/InkML" xml:id="stk7" contextRef="#ctx0" brushRef="#br1">30081 14612 672 0,'13'4'208'5,"-9"3"-62"2,-1 5-18 1,8 5-88 0,-9 3-14-2,-2 5 4 3,3 6 28-2,-3-3 66 2,0 4-14-2,0-5-48-1,0-2-22 2,2-2-2 0,9-2-14-2,-6-1-12 2,11 1-4 0,4-1 4 0,-1 3 34-2,3-1 40 2,-2 3-26 0,6 3-12 0,-1-4 16-2,-5 3-59 2,7-3-5 0,-9-6 0 0,-4-1 0-1,4-3 0 2,-2 3 0-1,2-4 0 0,-3 7 0-2,5 0 0 1,-5 2 0 2,1 0 0-2,0-2 0-1,1 0 0 2,-1 0 0 0,-2 2 0 0,2-3 0-2,5 4 0 1,-4-3 0 1,2-3 0 1,-2-2 0-4,2-2 0 4,-10-2 0-1,2 1 0 0,10-1 0-2,-1 3 0 2,-4 0 0-1,7 3 0 2,-11-6 0-4,1 1 0 4,-6-4 0-1,2 5 0 0,-8-1 0-3,2 3 0 3,4-5 0 1,2 2 0-2,-9-4 0 0,7-4 0 0,-7-4 0 1,2 0 0 1,-2 0 0-4,0 0 0 3,8 0 0 0,-5 0 0 1,0 2 0-4,-1 1 0 4,1-1 0-2,1-2 0 2,-4 0 0-4,6 0 0 3,-6 0 0 1,0 0 0-2,0 0 0 0,0 0 0 0,0 0 0 2,0 0 0-2,0 0 0 2,0 0 0-4,0 0 0 3,0 0 0 0,0 0 0-2,0 0 0 3,0 0-255-1,0-11-365 0</inkml:trace>
    </iact:actionData>
  </iact:action>
  <iact:action type="add" startTime="18562">
    <iact:property name="dataType"/>
    <iact:actionData xml:id="d8">
      <inkml:trace xmlns:inkml="http://www.w3.org/2003/InkML" xml:id="stk8" contextRef="#ctx0" brushRef="#br1">24816 7264 242 0,'0'0'0'7,"0"0"-48"1</inkml:trace>
    </iact:actionData>
  </iact:action>
  <iact:action type="add" startTime="19162">
    <iact:property name="dataType"/>
    <iact:actionData xml:id="d9">
      <inkml:trace xmlns:inkml="http://www.w3.org/2003/InkML" xml:id="stk9" contextRef="#ctx0" brushRef="#br1">24374 7200 854 0,'0'0'162'7,"0"0"-56"1,0 0 34 0,0 0 78-1,0 0-12 0,0 0-2 1,0 0-47 0,0 0-157-2,5 0 0 2,15 3 0 0,0 19 0 0,12 6 0-2,-4 8 0 2,11 3 0 0,-2 4 0 1,0-4 0-4,3 1 0 3,1-5 0 0,2 6 0 0,5-2 0-2,1 3 0 4,-2 5 0-4,7 1 0 2,2 6 0-1,-5 2 0 1,5 1 0 0,4 3 0 0,-2 3 0-3,-2-7 0 4,-5 0 0-2,3 0 0 2,-11 1 0-3,3-1 0 2,1 0 0 0,-12 0 0 0,5 0 0-2,-4 1 0 2,1-2 0 0,3 2 0-1,-3-1 0 0,3 4 0 1,1-7 0 0,1 1 0 0,-2-6 0-2,1-4 0 2,0 1 0-1,-5 2 0 2,4 7 0-3,2 8 0 2,-4 1 0 0,-7 3 0 0,-1-1 0-2,-4-6 0 2,-1-4 0 0,1 0 0 0,-3-5 0-2,0-5 0 2,2 4 0 0,-5-4 0 0,9-5 0-2,-3 6 0 2,8-4 0-1,-7 3 0 2,12 2 0-3,2 5 0 2,-1-2 0 0,-3-2 0 0,3-4 0-2,-8-1 0 2,0-9 0-1,1-4 0 2,-7 2 0-4,8-4 0 3,-7 5 0 0,11 5 0 1,-10-2 0-3,3 2 0 2,-6 2 0-1,7-4 0 2,-7 1 0-3,-2-5 0 2,4-5 0 0,2 4 0 0,-6 3 0-2,14 2 0 1,-7 7 0 2,1 1 0-1,8 3 0-3,-15 2 0 4,10 1 0-1,-8-4 0 0,1-8 0-2,4-1 0 2,-5-8 0-1,4 2 0 2,-2-1 0-3,4 10 0 2,3 4 0 0,1 6 0-1,1 5 0 0,3-5 0 0,0 1 0 2,-4-6 0-1,5-6 0-2,0 3 0 2,1 1 0 0,-5-5 0 0,4 2 0-3,-11 2 0 4,4 1 0-2,2-6 0 2,-9 1 0-4,7-1 0 3,5 2 0 1,2 1 0-1,-1-1 0-2,-4 0 0 1,-5-2 0 2,2-4 0-1,-2-2 0-2,-2 3 0 2,-2-4 0 0,2 0 0-1,-4 2 0 0,-2 3 0 1,10 1 0 0,-10 4 0 0,5-2 0-2,5 2 0 2,-5-4 0 0,4 3 0 0,-3-4 0-2,7 1 0 2,-1 2 0 0,-11-6 0 0,8 3 0-2,-10-8 0 1,-3-1 0 1,-5 0 0 0,4 0 0-1,8 4 0 1,-12 2 0-1,7 5 0 2,8 5 0-3,-9 10 0 1,3 0 0 2,0 5 0-1,1-3 0-2,-3-7 0 1,-5-5 0 2,0-8 0-1,2-3 0-2,-8-4 0 2,6-4 0 0,0 0 0 0,-8-1 0-2,8 7 0 2,5 6 0-1,5 12 0 2,8 7 0-3,1 6 0 2,3-4 0 0,-8 1 0 0,4-5 0-2,5 2 0 1,1-3 0 2,-6-8 0-1,-7-11 0-2,1-6 0 1,5 2 0 2,-7 6 0-1,5 5 0-2,5 10 0 2,-6-8 0-1,7 1 0 2,-4-7 0-3,-7-5 0 1,-1-2 0 2,-1-5 0-1,5 2 0-2,-8-3 0 2,6-2 0 0,5 5 0 0,-7 2 0-2,7 5 0 2,-8 2 0 0,4 5 0 0,4 4 0-2,-9 4 0 2,1 4 0-1,-3 1 0 2,2 0 0-3,-6-5 0 2,7 0 0 0,5 0 0 0,-9 0 0-3,6-2 0 3,4-1 0 1,-2 0 0-1,5-3 0-2,-10-3 0 1,4-8 0 2,-6-4 0-1,-2-5 0-2,-1 3 0 2,2-5 0 4,-1 9 0-7,-2-4 0 1,3 3 0 3,-10-6 0-2,11 3 0 1,-4-2 0-2,2 3 0 1,1-3 0 1,-4 0 0 0,2-5 0-2,-2-4 0 1,-9-8 0 1,0 0 0 1,3 2 0-3,-3-6 0 2,2 3 0-1,-6-4 0 1,1 2 0-1,-1 4 0 0,7-1 0 2,-7 1 0-2,2 2 0 0,2 1 0 1,2 0 0 0,-9-7 0-1,4 4 0-1,-4-2 0 3,3-4 0-1,-3 2 0 0,3-2 0-2,3 5 0 1,-2 1 0 1,0 5 0 0,11-3 0-2,-14-3 0 3,-1 2 0-1,3-4 0-1,-3-1 0 0,5 5 0 0,-3-2 0 2,4-2 0-3,-1-3 0 1,-5 0 0 1,0 0 0 1,0 0 0-2,0 0 0-1,0 0 0 2,0 0 0 0,0 0 0 1,0 0 0-4,0 0 0 3,-34 0 0 1,-9 0 0-1,-14 0 0-2,-1-6 0 2,-4-8 0-1,-2 2 0 2,-1-5 0-3,5 2 0 2,-9-9 0 0,14 4 0 0,-2 3 0-2,8 1 0 2,19 5 0-1,1 3 0 2,17 5 0-3,2 3 0 2,10 0 0-1,0-3 0 2,0 3 0-4,0 0 0 3,0 0 0 0,0 0 0 0,14 0 0-1,28 0 0 1,15 6 0 0,1 8 0 0,10-6 0-2,4 0 0 1,-3 1 0 2,3-1 0-1,-5 0 0-2,-6 3 0 2,-9-5 0 0,-12 3 0-3,-12-4 0 3,-12 1 0 1,0 0 0-1,-15-6 0 0,2 3 0-2,2-3 0 1,-5 0 0 2,0 0 0-2,0 0 0-1,0 0 0 3,0 0 0-2,0 0 0 2,0-22 0-3,-9-35 0 1,-30-27 0 2,-2-20 0-1,5-7 0-3,0 5 0 4,12 14 0-1,3 22 0 0,5 22 0-2,6 21 0 1,1 17 0 2,2 7 0-4,7 3 0 4,-2 0 0-2,-7 0 0 2,9 0 0-4,0 0 0 3,0 0 0 0,0 0 0 1,0 26 0-1,0 13 0-2,0 14 0 4,9 12 0-4,9 2 0 2,5 8 0-2,4 8 0 2,7 4 0 0,5-3 0 0,-2 0 0-3,-6-11 0 3,2-3 0 0,-10-10 0 1,-5-19 0-3,-2-12 0 1,-13-17 0 2,-3-10 0-2,0-2 0 0,0 0 0 0,0 0 0 1,0 0 0 0,4 0 0-1,-4 0 0 0,0 0 0 2,0 0 0-2,-4-38 0-1,-12 18 0 3,-5-6-325-2</inkml:trace>
    </iact:actionData>
  </iact:action>
  <iact:action type="add" startTime="24040">
    <iact:property name="dataType"/>
    <iact:actionData xml:id="d10">
      <inkml:trace xmlns:inkml="http://www.w3.org/2003/InkML" xml:id="stk10" contextRef="#ctx0" brushRef="#br0">28455 11995 1268 0,'0'0'328'8,"0"0"-122"-1,-164 150-80 4,103-101-102-8,2-4-24 5,5 2-6 0,42-38-158 0,9-4-376-2</inkml:trace>
    </iact:actionData>
  </iact:action>
  <iact:action type="add" startTime="24627">
    <iact:property name="dataType"/>
    <iact:actionData xml:id="d11">
      <inkml:trace xmlns:inkml="http://www.w3.org/2003/InkML" xml:id="stk11" contextRef="#ctx0" brushRef="#br0">29071 13076 1356 0,'0'0'460'6,"0"0"-334"0,0 0-64 3,-174 129-24-2,87-64-33 1,6-3-5-2,8-3-85 2,62-46-421 0,-2-1-876 0</inkml:trace>
    </iact:actionData>
  </iact:action>
  <iact:action type="add" startTime="25136">
    <iact:property name="dataType"/>
    <iact:actionData xml:id="d12">
      <inkml:trace xmlns:inkml="http://www.w3.org/2003/InkML" xml:id="stk12" contextRef="#ctx0" brushRef="#br0">29780 13966 798 0,'0'0'506'8,"0"0"-248"-3,0 0-100 4,0 0-56-2,-124 189-64 2,77-145-38-4,-7-3-6 3,10-8-84 0,28-27-346 0,9-3-892-2</inkml:trace>
    </iact:actionData>
  </iact:action>
  <iact:action type="add" startTime="25600">
    <iact:property name="dataType"/>
    <iact:actionData xml:id="d13">
      <inkml:trace xmlns:inkml="http://www.w3.org/2003/InkML" xml:id="stk13" contextRef="#ctx0" brushRef="#br0">30372 14717 1274 0,'0'0'362'8,"0"0"-174"-1,0 0-126 2,0 0-4-4,-117 172 0 3,52-110-30 0,-11-7-22 0,10-4-6-2,-5-12-56 2,52-32-238 0,12-5-526 0</inkml:trace>
    </iact:actionData>
  </iact:action>
  <iact:action type="add" startTime="26195">
    <iact:property name="dataType"/>
    <iact:actionData xml:id="d14">
      <inkml:trace xmlns:inkml="http://www.w3.org/2003/InkML" xml:id="stk14" contextRef="#ctx0" brushRef="#br0">30864 15901 1096 0,'0'0'136'4,"-147"143"2"5,66-82-100-2,-3 7-38 2,61-54-74-4,-3 3-498 3</inkml:trace>
    </iact:actionData>
  </iact:action>
  <iact:action type="add" startTime="27910">
    <iact:property name="dataType"/>
    <iact:actionData xml:id="d15">
      <inkml:trace xmlns:inkml="http://www.w3.org/2003/InkML" xml:id="stk15" contextRef="#ctx0" brushRef="#br0">27565 13734 1134 0,'0'0'634'8,"0"0"-408"0,0 0-173-1,0 0-53 0,0 0 0 0,0 0 0 1,0 0 0 0,0 185 0-2,-21-72 0 2,1 10 0 0,0 1 0 0,2-10 0-2,2-20 0 2,6-27 0 0,-6-22 0 1,12-22 0-4,-5-15 0 3,8-8 0 0,1 0 0 0,0-31 0-2,10-20 0 2,-3 14 0 0,9 10-657 0</inkml:trace>
    </iact:actionData>
  </iact:action>
  <iact:action type="add" startTime="28257">
    <iact:property name="dataType"/>
    <iact:actionData xml:id="d16">
      <inkml:trace xmlns:inkml="http://www.w3.org/2003/InkML" xml:id="stk16" contextRef="#ctx0" brushRef="#br0">28227 14005 1002 0,'0'0'414'7,"0"0"-186"-2,0 0-72 3,0 0-84 0,0 0-46 0,0 0 6-2,-133 10 18 2,75 23 17 0,-5 12-67 1,3 11 0-4,0 11 0 3,12 9 0 0,8 10 0 0,3 0 0-2,20-2 0 2,17-5 0 0,0-12 0 0,31-10 0 0,32-15 0 0,14-22 0 1,6-18 0-3,-2-2 0 0,-13-40 0 2,2-29 0 0,-11-19 0 1,-15-6 0-3,-24-2 0 2,-10 3 0 0,-10 11 0 0,-13 7 0-3,-48 7 0 4,-20 12 0-1,33 47 0 0,7 9-601-2</inkml:trace>
    </iact:actionData>
  </iact:action>
  <iact:action type="add" startTime="29632">
    <iact:property name="dataType"/>
    <iact:actionData xml:id="d17">
      <inkml:trace xmlns:inkml="http://www.w3.org/2003/InkML" xml:id="stk17" contextRef="#ctx0" brushRef="#br0">22896 16235 1680 0,'0'0'236'8,"0"0"-105"-1,0 0-131 1,0 0 0-2,0 0 0 2,0 0 0 0,190 78 0 0,-158-49 0-2,-1 8 0 2,-10 1 0 0,-14 10 0 0,-7 5 0-2,0 12 0 2,-7 3 0 0,-45-7 0 0,-12-4 0-2,-4-19 0 2,-9-9 0 0,-3-18 0 2,9-11 0-5,17 0 0 4,8 0 0-2,20-24 0 2,22-8 0-4,4 0 0 3,0 2 0 0,23 2 0 0,22 8 0-2,4 10 0 3,-6 10 0-2,-2 0 0 1,3 17 0-1,-4 20 0 1,4 7 0 0,-4 6 0 0,2-8 0-2,-4-3 0 2,-5-2 0 0,-4-12 0 0,2 1 0-2,5-13 0 2,-33-13-209 0,1 0-601-1</inkml:trace>
    </iact:actionData>
  </iact:action>
  <iact:action type="add" startTime="30150">
    <iact:property name="dataType"/>
    <iact:actionData xml:id="d18">
      <inkml:trace xmlns:inkml="http://www.w3.org/2003/InkML" xml:id="stk18" contextRef="#ctx0" brushRef="#br0">23702 17199 746 0,'0'0'484'8,"0"0"-406"-1,0 0 60-1,0 0 70 2,0 0-84 0,0 0 32 0,-83-183-43-2,76 124-113 2,-6-6 0 0,13-3 0-2,0 3 0 2,0 1 0 1,0 8 0-2,16 11 0 2,-3 8 0-4,-6 7 0 3,10 8 0 0,4-1 0-2,2 4 0 2,-7 19 0 0,0 0-419 0</inkml:trace>
    </iact:actionData>
  </iact:action>
  <iact:action type="add" startTime="30527">
    <iact:property name="dataType"/>
    <iact:actionData xml:id="d19">
      <inkml:trace xmlns:inkml="http://www.w3.org/2003/InkML" xml:id="stk19" contextRef="#ctx0" brushRef="#br0">24719 16623 184 0,'0'0'1372'4,"0"0"-1032"5,0 0-189-2,0 0-151 2,0 0 0-4,0 0 0 3,-140 20 0 0,83-20 0 0,-2 0 0-2,7-7 0 2,-5-1 0 0,18 6 0-2,1 2 0 2,15 0 0 0,6 0 0 0,11 0 0-2,6 0 0 2,0 0 0 0,0 0 0 0,0 0 0 0,0 13 0-2,-9 21 0 3,8 5 0-2,-7 4 0 1,8-4 0-2,0-3 0 2,0-5 0 0,0-5 0 0,0 2 0 0,0-6 0-1,0-2 0 1,0-1 0-1,9-2 0-1,19 4 0 2,-4-4 0 0,12-4 0-2,2 6 0 3,6-2 0-1,-1 3 0 0,-2 2 0 0,-2 7 0-2,-19 1 0 2,0 7 0 0,-17-4 0 0,-3 1 0-3,0-5 0 4,0-3 0-1,-36-7 0 0,-10-2 0-2,-12 0 0 2,-6-9 0-1,0-3 0 2,5-5 0-4,5 0 0 4,15 0 0-1,19-5 0-3,20-7-249 3,0-1-669 1</inkml:trace>
    </iact:actionData>
  </iact:action>
  <iact:action type="add" startTime="31125">
    <iact:property name="dataType"/>
    <iact:actionData xml:id="d20">
      <inkml:trace xmlns:inkml="http://www.w3.org/2003/InkML" xml:id="stk20" contextRef="#ctx0" brushRef="#br0">24916 17569 294 0,'0'0'1214'8,"0"0"-926"-1,145-163-88 0,-111 69-149 1,-11-22-51-1,-20-5 0 0,-3 3 0 4,-3 8 0-6,-41 9 0 1,-12 15 0 2,-1 15 0 0,33 61 0 0,3 10-701-2</inkml:trace>
    </iact:actionData>
  </iact:action>
  <iact:action type="add" startTime="31582">
    <iact:property name="dataType"/>
    <iact:actionData xml:id="d21">
      <inkml:trace xmlns:inkml="http://www.w3.org/2003/InkML" xml:id="stk21" contextRef="#ctx0" brushRef="#br0">25519 17072 1206 0,'0'0'446'8,"0"0"-166"-1,0 0-165 2,0 0-115-4,0 0 0 3,0 0 0 0,100 0 0 0,-59 3 0-2,-2 2 0 2,-1 4 0 0,-15 0 0 0,-3-7 0-2,-15 10 0 2,-5-9 0 0,0-3 0 0,0 2-499-2</inkml:trace>
    </iact:actionData>
  </iact:action>
  <iact:action type="add" startTime="31853">
    <iact:property name="dataType"/>
    <iact:actionData xml:id="d22">
      <inkml:trace xmlns:inkml="http://www.w3.org/2003/InkML" xml:id="stk22" contextRef="#ctx0" brushRef="#br0">25451 17285 1328 0,'0'0'450'8,"0"0"-181"-1,0 0-269 0,0 0 0-1,0 0 0 3,192 3 0-1,-152 4 0 0,4-2 0-2,2-3 0 2,2 1 0 0,-12-3 0 0,-26 0-249-1,0 0-919-1</inkml:trace>
    </iact:actionData>
  </iact:action>
  <iact:action type="add" startTime="32160">
    <iact:property name="dataType"/>
    <iact:actionData xml:id="d23">
      <inkml:trace xmlns:inkml="http://www.w3.org/2003/InkML" xml:id="stk23" contextRef="#ctx0" brushRef="#br0">26436 16875 958 0,'0'0'408'7,"0"0"-176"-1,0 0-104 2,-6 163-8 1,-17-89-10-2,5 0-19-1,-1 7-91 2,5 0 0 0,-4-9 0 0,2-10 0-2,3-11 0 2,9-20 0 0,1-14 0 0,3-17-101-2,0 0-417 2,0 0-674 0</inkml:trace>
    </iact:actionData>
  </iact:action>
  <iact:action type="add" startTime="32482">
    <iact:property name="dataType"/>
    <iact:actionData xml:id="d24">
      <inkml:trace xmlns:inkml="http://www.w3.org/2003/InkML" xml:id="stk24" contextRef="#ctx0" brushRef="#br0">27105 16988 808 0,'0'0'448'8,"0"0"-284"-1,0 0-126 2,0 0 14-4,0 0 16 3,-200 11-4 0,128 13 20-2,4 11 50 2,4 7-12 0,6 14-57 0,6 14-65-2,12-1 0 2,13-2 0 2,10-3 0-4,17-5 0 0,0-2 0 2,44-10 0 0,22-10 0 0,16-8 0-2,2-22 0 4,-2-7 0-3,-6 0 0 1,4-24 0-2,-22-25 0 2,-12-7 0 0,-8-14 0 0,-22-4 0-2,-16-13 0 2,0-5 0 0,-36-1 0-1,-28 12 0 0,26 63-151 0,2 7-783 2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34:06.2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5" units="cm"/>
      <inkml:brushProperty name="height" value="0.055" units="cm"/>
    </inkml:brush>
  </inkml:definitions>
  <iact:action type="add" startTime="2502">
    <iact:property name="dataType"/>
    <iact:actionData xml:id="d0">
      <inkml:trace xmlns:inkml="http://www.w3.org/2003/InkML" xml:id="stk0" contextRef="#ctx0" brushRef="#br0">10786 9310 27 0,'-13'2'107'7,"9"-2"-1"-1,-8 0-20 2,9 0-32 0,-1 0-22 1,0-2 32-4,1-3 24 4,3-2 52-2,0 7 8 2,0 0 32-4,0 0 38 3,0 0 52 0,0 0-110 0,0 0-50-2,0 0 0 2,0 0-8 0,0-3-57 0,0 3-45-1,3 0 0 0,24 0 0 1,18 0 0 0,15 0 0-2,14 0 0 2,21 0 0 2,10 0 0-3,15 0 0 0,5 3 0 1,7 6 0-1,-3 0 0 2,10-7 0-4,3-2 0 4,10 0 0-1,-7 0 0-1,0 0 0 0,-13-15 0 1,-10 2 0-1,-15 8 0 1,-3 5 0-1,-7 0 0 1,-17 0 0 0,0 0 0-1,-22 5 0-1,-6 0 0 3,-22-5 0-2,-12 0 0 2,-5 3 0-2,-10-3 0-1,-3 7 0 2,0 4 0 0,-24 8 0-2,-36 6 0 2,-14-5 0 0,-25-6 0 0,-10-8 0 0,-21-6 0-2,-16 0 0 2,-28 0 0-1,-8-20 0 0,-6-1 0 1,-5 0 0-1,16 5 0 2,14 6 0-3,20 10 0 2,7 0 0 0,25 0 0 0,15 0 0-2,15 0 0 2,17 15 0 0,15 0 0 0,21-7 0-3,12-6 0 3,8 1 0 1,8-3 0-2,0 0 0 0,8 0 0 1,36 0 0-1,30 0 0 2,13 0 0-3,30 0 0 2,6 0 0-1,15 0 0 2,3 0 0-3,-2 5 0 2,-5 4 0 0,-6-1 0 0,4-1 0-2,-10-5 0 2,-15-2 0 0,-7 0 0 0,-20 0 0-2,-19 0 0 2,-21 0 0-1,-20 0 0 2,-17 0 0-3,-3 0 0 1,-3 0 0 2,-47 11 0-1,-31 6 0-1,-28 0 0 1,-16-3 0 0,-28-8 0 0,-8-6 0 0,10 0 0-2,0 0 0 2,25 0 0 0,12 0 0-2,22 0 0 2,15 0 0 0,22 0 0 0,28 2 0-2,14-2 0 1,13 0 0 0,0 3 0 1,40-1 0-1,40 8 0 1,23 1 0 0,14 6 0 0,7 5 0-2,-6 3 0 2,3-1 0-1,-1-5 0 2,-7-2 0-3,-26-1 0 1,-26-2 0 1,-20-3 0 1,-18-2 0-3,-10-7 0 2,-13 2 0 0,0-4 0 0,-7 0 0-2,-43 0 0 2,-15 0 0 0,-10 0 0 0,9 0 0-2,11 0 0 2,15 0 0 0,22 0 0 0,15 0 0-2,3 0 0 2,0 0 0-1,50 0 0 2,0 0 0-3,4 17 0 2,-44-7-49 0,3 4-735 0</inkml:trace>
    </iact:actionData>
  </iact:action>
  <iact:action type="add" startTime="4468">
    <iact:property name="dataType"/>
    <iact:actionData xml:id="d1">
      <inkml:trace xmlns:inkml="http://www.w3.org/2003/InkML" xml:id="stk1" contextRef="#ctx0" brushRef="#br0">11036 13613 1120 0,'0'0'402'8,"0"0"-220"-1,0 0-12-1,0 0-88 2,0 0-60 0,0 0 16 0,0 0-7-1,152-65-31 0,-122 24 0 2,8-11 0-2,11-12 0-1,-5-7 0 2,4-8 0 0,-8-2 0 0,-1-1 0-2,-1 1 0 2,-6-1 0 0,0 1 0 2,-10-3 0-4,-1 0 0 2,4-10 0 0,-11-7 0 0,13-2 0-2,-4-9 0 1,-6 5 0 1,-2 7 0 1,1 11 0-3,-6 13 0 1,0 7 0 2,-7 4 0-2,7-6 0-1,-4-1 0 3,-2-16 0-1,9-6 0-1,-9-5 0 0,5-9 0 1,-5-1 0-1,-4 5 0 1,0 13 0-1,0 15 0 1,0 19 0-1,0 5 0 1,0 7 0-1,-4 0 0 1,-2 0 0 0,6 3 0-1,0 3 0 0,0 5 0 0,0 6 0 2,0 17 0-2,0 6 0-1,0 5 0 2,0 0 0-1,0 0 0 2,0 0 0-4,0-4 0 4,0-4 0-2,0-12 0 2,0-5 0-4,0-9 0 3,0 3 0 1,-3 11 0-1,3 12 0-3,-4 8 0 4,1 0 0-1,3 0 0 0,0-6 0-2,0-7 0 2,0-4 0 0,0-6 0 0,0-2 0-2,0 5 0 2,0 6 0 0,0 8 0-1,0 6 0-1,0 0 0 2,0 0 0 0,0 0 0 1,0 0 0-4,0 0 0 3,0 0 0 0,0 0 0 0,0 0 0-2,-1 0 0 2,-15 17 0 1,0 20 0-1,-7 10 0-2,-2 10 0 2,5 8 0 0,-9 6 0 0,3-2 0-2,-2-5 0 2,1-4 0 0,5-9 0 0,2-14 0-2,12-13 0 2,4-13 0-1,4-11 0 1,0 0 0-2,0 0 0 2,0 0 0 0,0-17 0 1,12-18 0-3,8-17 0 2,2-4 0 0,-5-3 0 0,3 0 0-2,1 6 0 2,-1 2 0 0,-4 3 0 0,1 9 0-2,2 5 0 1,-7 1 0 2,4 4 0-2,1 7 0-1,-5 7 0 3,-2 7 0-1,-9 6 0 0,-1 2 0-2,3 0 0 2,6 0 0-1,-5 0 0 2,0 17 0-3,9 13 0 2,-5 11 0 0,11 9 0 0,1 14 0-2,10 15 0 2,1 11 0 0,9 0 0 0,10-6 0-3,-4-14 0 4,-5-19 0-1,-8-20 0 0,-10-14 0-2,-11-8 0 2,4-1 0-1,-13 1 0 2,-3 4 0-3,0 12 0 1,0 8 0 2,-3 7 0-1,-13-25 0-2,1-8-1395 1</inkml:trace>
    </iact:actionData>
  </iact:action>
  <iact:action type="add" startTime="18446">
    <iact:property name="dataType"/>
    <iact:actionData xml:id="d2">
      <inkml:trace xmlns:inkml="http://www.w3.org/2003/InkML" xml:id="stk2" contextRef="#ctx0" brushRef="#br1">14749 14925 700 0,'18'-14'348'6,"5"-3"-106"1,9 0-6 1,8 0-46 0,8 4-14-2,29-2-26 2,23 6-145 0,22 4-5 0,18 5 0-2,13 0 0 2,12 0 0 0,12 5 0 0,7 15 0-2,3 4 0 3,4 0 0-2,-2-1 0 3,6-1 0-4,4-5 0 1,1-9 0 2,4-8 0-1,-4 0 0-2,-14-2 0 2,-6-15 0 0,-22 6 0-1,-15 11 0 0,-5 0 0 1,1 0 0 0,-17 5 0-1,-2 12 0-1,-16-2 0 3,-11-5 0-2,-16 2 0 2,-18-7 0-4,-15-5 0 4,-15 0 0-2,-2 0 0 2,-18 0 0-4,-6 0 0 2,-3 0 0 2,0-3 0-2,-3-11 0-1,-34-5 0 3,-14-9 0-1,-22 0 0 0,-6-3 0-3,-30 9 0 4,-40 4 0-1,-36 8 0 0,-29-2 0-2,-27-5 0 1,-7-8 0 2,1-9 0-1,-14-3 0 0,7 4 0-2,9 11 0 2,10 10 0-1,15 12 0 0,23 0 0 1,16 0 0 0,30 0 0 0,13 0 0-2,22 0 0 2,16 0 0-1,9 0 0 2,1 0 0-1,-1 0 0-1,1 0 0 1,9 0 0-1,1 0 0 0,13 0 0 1,-2 0 0 0,16-7 0-1,1 2 0 0,12-1 0 1,19 4 0 0,5 2 0-1,13-2 0-2,3 2 0 4,0 0 0-2,0 0 0 1,0 0 0-2,0 0 0 3,24 0 0-1,15 0 0 0,12 0 0-3,-4 0 0 3,17 0 0 1,13 2 0-1,7 18 0-2,16-3 0 2,16 0 0-1,22-4 0 2,10-6 0-3,26 0 0 2,13 2 0 0,7-3 0 0,-12 5 0-2,-16 0 0 2,-17 1 0 0,-8 1 0 0,-4 2 0-2,4 2 0 2,2 0 0 0,5-12 0-1,9-5 0-1,5 0 0 3,0 0 0-1,-6 0 0 0,-16 0 0-3,-20 0 0 4,-17 0 0-1,-17 28 0 0,-3 6 0-2,-10 0 0 2,0-9 0 0,-9-2 0 0,-5-4 0-2,-14-8 0 2,-6 0 0 0,-11-1 0 0,-15-6 0-3,-13 3 0 3,0 1 0 1,0-3 0-2,0 1 0-1,0-6 0 2,-39 0 0 1,-35-2 0-2,-36-33 0 0,-35-7 0 1,-45 0 0-1,-35 3 0 2,-36-1 0-4,-53 6 0 4,-21 2 0-1,-16-3 0 0,6 8 0-2,48 3 0 2,58 11 0 0,52 5 0 0,39 8 0-2,39 0 0 2,31 0 0 0,34 0 0-1,18 0 0-1,25 0 0 3,1 0 0-1,43 0 0 0,43 0 0-2,37 2 0 2,28 6 0 0,-3 7 0-1,15 1 0 0,10 5 0 1,-8 0 0 0,9-7 0 0,10-2 0-2,13-12 0 2,11 0 0 0,16-19 0 0,-2-21 0-2,-12 8 0 2,-26 19 0 0,-23 13 0 0,-20 0 0-2,-5 20 0 2,-18 2 0 0,-11-5 0 0,-3-12 0-2,5-5 0 2,-18 0 0 0,-10 0 0 0,-8-5 0-2,-30-1 0 2,-6 6 0-1,-20 0 0 2,-10 0 0-3,-7 0 0 1,0 0 0 1,0 0 0 0,0-3 0-1,0 3 0 0,0-3 0 1,0 3 0 0,0 0 0-2,0 0 0 2,0-2 0 0,0-7 0 0,-23-11 0-1,-31-10 0 1,-9-15 0-1,-17-12 0 2,-4-11 0-3,-10-2 0 2,-6 6 0 0,0 2 0 0,0 14 0-2,11 10 0 2,5 6 0 0,12 10 0 0,11-1 0-2,20 9 0 1,21 4 0 2,7 3 0-2,13 4 0-1,0 3 0 2,0 0 0 0,26 0 0 1,14 0 0-3,8 3 0 2,7 21 0 0,3 6 0 0,9 15 0-3,7 6 0 4,9 6 0-1,-5 7 0 0,2 3 0-2,1 1 0 2,-10-2 0 0,6-1 0 0,-5-3 0-2,-11-9 0 2,3-5 0 0,-15-11 0-1,2-7 0-1,-11-10 0 3,-5-8 0-2,-10-4 0 2,-9-2 0-3,-15-5 0 2,-1 3 0 0,0-4 0 0,0 0 0-3,0 0 0 4,3 0 0-2,-3 0 0 2,4 0 0-3,-1 3 0 1,6 0 0 2,-5-3 0-2,-4 0 0 0,0 2 0 0,0-2 0 1,0-5 0 1,-16-46 0-4,-24-16 0 4,-24-15 0-2,-7-6 0 2,-16 7 0-3,-10-6 0 2,-10 6 0-1,-11 3 0 2,-1 7 0-4,14 14 0 4,22 16 0-2,25 16 0 2,23 10 0-4,15 10 0 3,18 5 0 0,2 0 0 0,0 0 0-2,0 0 0 2,0 22 0 1,5 23 0-1,47 9 0-3,9 10 0 4,19 0 0-2,4 7 0 2,10 3 0-3,-7 1 0 2,-2 1 0 0,-9-3 0 0,-13-7 0-2,-6-17 0 2,-16-10 0 0,-10-9 0 0,-6-10 0-2,-9 4 0 2,-4 1 0 0,4 0 0 0,-3 3 0-2,-9-4 0 1,-1-5 0 2,-3-2 0-2,0-4 0-1,0 2 0 3,0 2 0-2,0 8 0 1,-4 14 0-1,-49 9 0 1,-10 8 0 0,-21 8 0 0,-30-2 0-2,-6 0 0 2,-7-6 0 0,-7-13 0 0,12-10 0-2,22-10 0 2,21-12 0-1,35-5 0 2,24-6 0-3,17 0 0 1,3 0 0 1,22-17 0 1,43-25 0-4,38-15 0 4,32-2 0-2,17-5 0 2,-4 2 0-3,-21 5 0 2,-14 6 0 0,-28 5 0 0,-7-10 0-2,-19-5 0 2,-12 7 0 0,-17 11 0 0,-20 11 0-2,0 15 0 1,-10 10 0 2,0 7 0-2,-36 2 0 0,-35 60 0 1,-39 22 0 0,-19 19 0 0,-12-11 0-2,2-8 0 2,6-16 0-1,28-18 0 2,29-16 0-2,29-16 0 0,25-8 0 1,22-8 0 0,0-2 0-2,48 0 0 2,33-22 0-1,35-15 0 2,9-2 0-3,-7 6 0 1,-18 4 0 2,-37 13 0-1,-24 10 0-2,-37 3 0 1,-2 3 0 1,0 0 0 0,-36 0 0-2,4 0 0 3,-15 9-563-2</inkml:trace>
    </iact:actionData>
  </iact:action>
  <iact:action type="add" startTime="21513">
    <iact:property name="dataType"/>
    <iact:actionData xml:id="d3">
      <inkml:trace xmlns:inkml="http://www.w3.org/2003/InkML" xml:id="stk3" contextRef="#ctx0" brushRef="#br1">15690 13877 890 0,'18'-25'354'6,"-18"25"-36"2,0 0-2 0,-41 30-147-2,-17 22-169 3,-17 6 0-2,-4 7 0 2,-8-1 0-4,-8-2 0 3,3 0 0 0,-5 2 0 0,0-2 0-2,13 0 0 2,4-8 0 0,17-12 0 0,13-17 0-2,26-14 0 2,21-11 0 0,3 0 0 0,26-24 0-2,43-21 0 2,17-6 0 0,14-6 0 0,13-2 0-2,10-5 0 4,2-6 0-3,-8 2 0 1,-9 6 0-2,-11 8 0 2,-21 13 0 0,-12 10 0 0,-28 11 0-2,-15 11 0 2,-18 9 0-1,-3 0 0 2,-26 29 0-4,-45 24 0 4,-25 22 0-2,-8 13 0 2,-12 2 0-3,7-4 0 2,9-11 0-1,16-17 0 2,20-18 0-3,19-18 0 2,33-14 0-1,12-8 0 2,8-23 0-3,67-38 0 1,40-26 0 2,35-16 0-1,16-11 0-2,-10 11 0 1,-36 21 0 2,-46 38 0-2,-50 27 0-1,-22 17 0 3,-2 0 0-2,-39 30 0 1,-42 21 0-1,-19 4 0 1,-25 8 0 0,-11 4 0 0,-4 0 0-2,19 7 0 2,13-2 0-1,15-6 0 2,33-15 0-4,17-18 0 3,23-20 0 1,15-7 0-1,5-6 0-2,0 0 0 1,28 0 0 2,8 0 0-1,-19 0 0-3,-6 0 0 3,-11 0 0 0,0 0 0 0,0 3 0-1,0 6 0 0,0-4 0 2,0 1 0-2,0-6 0-1,0 6 0 3,0-4 0-1,0 7 0 0,0-1 0-3,0 6 0 3,0-1 0 0,0 6 0 1,8 3 0-3,20 1 0 1,12 1 0 2,21 10 0-2,15 9 0 0,8 12 0 1,3 16 0-1,7 13 0 2,-10 14 0-4,-7-1 0 4,-16-11 0-2,-22-22 0 2,-15-21 0-3,-10-15 0 2,-14-13 0 0,0-10 0 0,0-5 0-2,-28 0 0 2,-29-20 0 0,-16-29 0-1,-7-9 0-1,-4-15 0 3,0-13 0-1,-6-10 0 0,6-1 0-2,7 9 0 2,13 9 0-1,8 16 0 2,12 15 0-3,4 14 0 2,12 13 0 0,-1 7 0 2,9 2 0-6,15 4 0 4,0 6 0 0,-4-5 0 0,9 7 0-3,0 0 0 3,0 0 0 1,27 3 0-2,21 38 0-1,16 20 0 2,13 8 0 1,17 13 0-1,5 4 0-2,2 6 0 2,3-2 0-1,-4-9 0 2,-11-8 0-4,-4-12 0 4,-30-16 0-1,-15-16 0-1,-24-12 0 0,-15-9 0 1,-1-8 0-1,0 0 0 2,-38-12 0-4,-21-41 0 4,-25-20 0-2,-16-26 0 2,-21-10 0-4,0-7 0 4,0 13 0-1,17 22 0 0,29 27 0-3,25 21 0 4,21 16 0-2,27 9 0 1,2 8 0-2,31 0 0 3,42 50 0-1,47 34 0 0,27 37 0-2,5 14 0 2,3 5 0 0,-30-13 0 0,-25-29 0-2,-40-21 0 2,-19-33 0 0,-21-19 0-1,-11-17 0 0,-9-8 0 0,0 0 0 1,-9-13-515 1</inkml:trace>
    </iact:actionData>
  </iact:action>
  <iact:action type="add" startTime="39908">
    <iact:property name="dataType"/>
    <iact:actionData xml:id="d4">
      <inkml:trace xmlns:inkml="http://www.w3.org/2003/InkML" xml:id="stk4" contextRef="#ctx0" brushRef="#br1">11681 6315 730 0,'-51'-23'230'5,"-33"23"-28"3,-32 0 8 0,-26 0-64 0,-22 25-40 1,-23 20-54-4,-4 23 6 3,-6 21-8 0,4 25-24 0,15 31-2-2,22 29-4 4,17 26 0-2,25 19-14-1,31 25 0 0,30 15-6 0,48 3 4 2,5 4-2-2,54 6-2-1,60 7 20 2,57 9-6 1,54-14-14-1,36-42-6-2,23-62 2 2,10-72-20 0,-8-61 0 1,-9-37 22-4,-19-81 2 2,-28-72 0 1,-20-49 0 1,-41-42-4-3,-29-32-4 2,-35-10 4 0,-20-18 2 0,-34-8 2-2,-22 6 2 2,-29 8 0 0,-9 30 4 0,-71 41 4-3,-28 39 6 4,-42 28 0-1,-31 22-4 0,-23 20-4-2,-17 20-4 2,-3 30-2 0,2 33 2 0,-1 35 6-3,10 13 2 4,27 53 10-1,9 20-8 0,21 11-2-2,27 11-6 2,6 15 8 0,8 21-2 0,15 24 3-2,13 21-15 2,15 18 0 0,24 21 0 0,17 9 0-2,21-1 0 1,10 6 0 2,0-12 0-4,51-3 0 4,33-4 0-1,46-21 0 0,37-22 0 0,45-32 0-2,36-26 0 2,13-33 0 0,17-34 0 0,-6-36 0-2,-15-19 0 1,-16-76 0 2,-24-68 0-2,-21-63 0 1,-34-54 0-1,-34-30 0 2,-31-18 0-4,-35-3 0 4,-40 10 0-2,-22 11 0 1,-25 22 0-2,-56 33 0 1,-35 38 0 3,-32 53 0-3,-45 46 0 1,-36 48 0-2,-35 44 0 1,-21 7 0 2,11 65 0-2,26 44 0 0,38 26 0 1,53 35 0 0,53 30 0 0,39 34 0-2,36 21 0 2,29 16 0 0,37 10 0-2,63-14 0 1,38-35 0 2,23-57 0-1,16-83 0-2,-2-75 0 2,-114-47-23 0,-13-47-727 0</inkml:trace>
    </iact:actionData>
  </iact:action>
  <iact:action type="add" startTime="46984">
    <iact:property name="dataType" value="strokeEraser"/>
    <iact:actionData xml:id="d5">
      <inkml:trace xmlns:inkml="http://www.w3.org/2003/InkML" xml:id="stk5" contextRef="#ctx0" brushRef="#br2">17686 13868 1036 0,'0'0'326'5,"0"0"-68"3,0 0-20 0,-5 158-72 18,5-147-143-25,0-8-23-1,0-3 0 3,-11 0-69 6,6 0-217-4,5 0-440 3</inkml:trace>
    </iact:actionData>
  </iact:action>
  <iact:action type="remove" startTime="47567">
    <iact:property name="style" value="instant"/>
    <iact:actionData xml:id="d6" ref="#d4"/>
  </iact:action>
  <iact:action type="add" startTime="47585">
    <iact:property name="dataType" value="strokeEraser"/>
    <iact:actionData xml:id="d7">
      <inkml:trace xmlns:inkml="http://www.w3.org/2003/InkML" xml:id="stk6" contextRef="#ctx0" brushRef="#br2">17629 14229 1134 0,'0'0'208'19,"0"0"-184"-18,0 0-20 1,0 0 14 6,0 0-18-1,0 0-206 2,0 0-472-4</inkml:trace>
    </iact:actionData>
  </iact:action>
  <iact:action type="add" startTime="49256">
    <iact:property name="dataType"/>
    <iact:actionData xml:id="d8">
      <inkml:trace xmlns:inkml="http://www.w3.org/2003/InkML" xml:id="stk7" contextRef="#ctx0" brushRef="#br0">11972 6369 738 0,'0'0'250'7,"0"0"-108"1,0 0 74-1,0 0-8 0,-254-125-58 2,136 156-30-2,-23 28 14-1,-18 12-45 2,-2 7-89 0,6 3 0 0,5 12 0-2,5 19 0 2,12 26 0 0,13 28 0 1,28 25 0-4,23 22 0 5,25 26 0-2,24 10 0-2,20 0 0 1,0 8 0 1,23-10 0 1,48-5 0-2,39-15 0 0,31-28 0 1,28-33-19 0,20-50-95 0,15-47 30-2,9-40 4 2,-4-29 26-1,1-36 32 1,-8-61 20-2,-11-40 0 3,-4-41 0-1,-17-26 2 0,-20-16 2-2,-29-4 12 3,-30-7-4-2,-31 3 0 1,-30-5 10-2,-30-4 12 2,0 2 0-1,-57 4-14 0,-27 7-4 1,-30 7-2 0,-27 9 2 0,-41 22-2 0,-36 27 14 0,-20 32 8-2,1 40 0 2,15 22-24 0,19 28-2-2,25 24-8 2,34 13 2-1,21 3 0 1,24 48 2-2,17 16 6 3,18 19 46-1,8 15-53 0,5 18-3-2,9 19 0 2,13 19 0 0,3 14 0-2,-3 17 0 2,14 10 0 0,2 1 0 0,3 8 0-1,10 11 0 0,0-2 0 0,10 4 0 1,29 4 0-1,9-8 0 1,13-8 0 0,16-17 0 0,18-31 0 0,17-36 0-2,29-36 0 2,20-28 0 0,33-23 0 1,10-20 0-5,-4-17 0 4,-3-2 0 0,-15-63 0 0,-23-28 0-1,-31-30 0 2,-21-31 0 0,-40-16 0-2,-14-5 0-2,-22 7 0 3,-11 8 0 0,-7-6 0-1,-13-8 0-1,0-14 0 3,0-17 0-2,-13-17 0 0,-15-3 0 0,-8 1 0 2,-7 4 0-1,-15 20 0-2,-25 23 0 2,-17 23 0 0,-15 33 0 0,-5 33 0-2,0 29 0 3,0 32 0-2,-4 18 0 1,-21 9 0 0,-13 0 0-2,-17 20 0 2,3 13 0 0,2 19 0-2,25 23 0 2,19 30 0 0,32 26 0 0,21 30 0 0,28 8 0-2,9 1 0 3,17 1 0-2,15-1 0-1,4 0 0 2,0 22 0 0,16 19 0 0,40 16 0-1,28 26 0 0,21 7 0 1,31 4 0 1,9-3 0-2,19-23 0-1,5-32 0 2,1-49 0 0,10-52 0 0,17-61 0-2,20-44 0 2,15-70 0 0,-3-84 0 0,-36-58-21-1,-157 89-267 1,-31 14-418-1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5:08:22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390">
    <iact:property name="dataType"/>
    <iact:actionData xml:id="d0">
      <inkml:trace xmlns:inkml="http://www.w3.org/2003/InkML" xml:id="stk0" contextRef="#ctx0" brushRef="#br0">8464 11519 688 0,'0'0'432'7,"0"0"-210"-1,0 0-22 2,0 0-58 0,0 0-56 0,0 0-24-2,0 0 32 2,0 0 8 0,0 0-83 0,0 0-19-2,0 0 0 2,0 0 0 0,0 0 0 0,0 0 0-2,5 0 0 2,8-6 0 0,-6-10 0 0,9 1 0-2,-9 4 0 2,9 3 0 0,-3-1 0 0,-6 0 0 0,6 1 0-2,-3 0 0 2,4-1 0 0,-1 1 0-2,-6 1 0 2,6-3 0 0,-2 5 0 0,4-4 0-2,-1-2 0 2,0-1 0 0,3 2 0 0,3 1 0-2,-4 1 0 2,-12 0 0 2,8 4 0-3,-3-2 0-2,-9 6 0 3,8-2 0 1,0 0 0-2,-4-5 0-1,5 1 0 2,-2 4 0 0,-4-3 0 0,-3 2 0-2,4 3 0 2,2-4 0 0,-3 4 0 0,-3 0 0-2,4-3 0 2,-1 1 0 0,7-3 0 0,-2-5 0-2,6 3 0 2,-5-2 0 0,4 1 0 0,-6-3 0-2,2 5 0 2,-6 3 0 1,-3 0 0-2,1 3 0-1,-1 0 0 2,0 0 0 0,3 0 0 0,1 0 0-2,-1-3 0 2,3 1 0 0,1 0 0 0,-4 2 0-2,7-3 0 2,-2-1 0 0,-5 1 0 0,10 0 0-2,-6-2 0 2,2 5 0 0,-2-5 0 0,-3 1 0-2,5 3 0 2,-6 1 0 1,-2 0 0-2,-1 0 0-1,0 0 0 2,3 0 0 0,-3 0 0 0,4 0 0-2,-1 0 0 2,7 0 0 0,-2 8 0 0,3-3 0-2,1 3 0 2,4-1 0 0,1-3 0 0,-1 5 0-2,-6-3 0 2,5-1 0 0,-1 5 0 0,-5-8 0-2,10 3 0 2,-2-2 0 1,-4 0 0-2,-3 3 0-1,-8 2 0 2,12-3 0 0,-1 0 0 0,-4 2 0-2,-3-2 0 2,7-2 0 0,-9 3 0 0,9 0 0-2,-5-1 0 2,5 1 0 0,-8 3 0 0,13-4 0-2,-5 3 0 2,-3-3 0 0,3 2 0 0,-6 0 0-2,3-1 0 2,1 0 0 1,2-3 0-2,-6-1 0-1,6-2 0 2,-3 0 0 0,6 3 0 0,-1-3 0-2,1 5 0 2,-3 2 0 0,1-2 0 0,2 1 0-2,-6 0 0 2,5-5 0 0,1 6 0 0,-6-2 0-2,6 0 0 2,-6 2 0 0,1-2 0 0,5-2 0-2,-3-1 0 2,-2 1 0 0,9 1 0 0,-4-1 0-2,0-1 0 2,-5 1 0 0,5 1 0 0,5-2 0-2,-4-2 0 2,-1 0 0 0,4 0 0 0,0 0 0-2,1 0 0 2,-1 0 0 0,-1 0 0 0,-2 0 0-2,4 0 0 2,-1 0 0 0,3 0 0 0,-3 0 0-2,6 0 0 2,-8 0 0 1,-2 0 0-2,1 0 0-1,-10 0 0 2,7 0 0 0,-4 0 0 0,6-2 0-2,-3-2 0 2,-6-1 0 0,3 2 0 0,-3-4 0-2,-4 0 0 2,0 1 0 0,-1-3 0 0,-2 4 0-2,11-2 0 2,-7 6 0 0,-1 1 0 0,10 0-219-2</inkml:trace>
    </iact:actionData>
  </iact:action>
  <iact:action type="add" startTime="11294">
    <iact:property name="dataType"/>
    <iact:actionData xml:id="d1">
      <inkml:trace xmlns:inkml="http://www.w3.org/2003/InkML" xml:id="stk1" contextRef="#ctx0" brushRef="#br0">10826 10909 420 0,'0'0'276'8,"0"0"-134"-1,0 0 12 1,0 0-52-2,0 0-36 2,0 0 30 0,0 0 48 0,40-40 2-2,-38 38-16 2,-2 2-14 0,0 0-16 0,2-3-44-2,-2-3-32 2,5-2-14 0,-5 0 8 0,3-1-4-2,2 4 0 2,-5 5-8 0,0-3 7 0,0-4-13-2,0 0 0 2,0-6 0 0,0-9 0 0,0 0 0-2,0-3 0 2,0 6 0 0,0 2 0 0,0 6 0-2,0 4 0 2,0 2 0 0,0 5 0 0,0-5 0-2,0-6 0 2,0-1 0 0,0-2 0 0,0 0 0-2,0 0 0 2,-5 0 0 0,2 2 0 0,-4-5 0-1,-4 3 0 1,9-5 0 0,-3-3 0-1,2-1 0-1,-7-8 0 2,10 6 0 1,0 3 0-2,-3 2 0-1,3 8 0 2,-4 4 0 0,1 1 0 0,2-3 0-2,-7 5 0 2,8-4 0 0,-4 1 0 0,4-4 0-2,-3 4 0 2,2-1 0 0,-2 4 0 0,-6-4 0-2,9 2 0 2,-1 1 0 0,1 0 0 0,-3 1 0-2,0-3 0 2,-2 1 0 0,2-2 0 0,3 4 0-2,-5 2 0 2,0-2 0 2,5 2 0-4,-4-8 0 0,-11 5 0 2,11-5 0 0,-3 2 0 0,1-2 0-2,3 0 0 2,-1-1 0 0,-1 2 0 0,-3 1 0-2,5-4 0 2,3 6 0 0,-4-3 0 0,1-5 0-2,-7 0 0 2,10-2 0 0,-3-1 0 0,-2-5 0-2,5-3 0 2,0 4 0 0,0-1 0 0,0 1 0-2,0 3 0 2,0 2 0 0,0 0 0 0,0 4 0-2,0-2 0 2,0 0 0 0,0 0 0 0,0-6 0-2,0-1 0 2,0-6 0 0,0-4 0 0,0 4 0-2,8-2 0 2,-7-1 0 1,8 4 0-2,-4-11 0-1,-5-3 0 2,2 6 0 0,-2-4 0 0,0 8 0-2,0 3 0 2,0 3 0 0,0 3 0 0,0-8 0-2,0 0 0 2,0-11 0 0,0 4 0 0,0-3 0-2,0 11 0 2,0 13 0 0,0 16 0 0,-7 0 0-2,-3 3-95 2,7 19-669 0</inkml:trace>
    </iact:actionData>
  </iact:action>
  <iact:action type="add" startTime="13244">
    <iact:property name="dataType"/>
    <iact:actionData xml:id="d2">
      <inkml:trace xmlns:inkml="http://www.w3.org/2003/InkML" xml:id="stk2" contextRef="#ctx0" brushRef="#br0">9224 11868 620 0,'0'0'406'7,"0"0"-64"1,0 0-102 0,0 0-60-2,0 0-64 2,0 0-40 0,0 0-9 0,88 13-67-2,-72-8 0 2,0 2 0 0,0-2 0-2,4-2 0 2,4 3 0 0,3-6 0 0,2 0 0-2,-1 0 0 2,-4 0 0 0,-3 0 0 0,2 0 0 0,-6 0 0-2,3 0 0 2,2-4 0 0,-4-1 0-2,5 0 0 2,-6 1 0 0,3-1 0 0,1 0 0 1,6 2 0-3,-5-4 0 2,-3 6 0 0,-5-3 0-1,2 2 0-1,6-4 0 2,-6 3 0 0,-3 1 0 0,-3-4 0-2,8 0 0 2,-5-1 0 0,-3-3 0-2,10 5 0 2,-4-4 0 0,1 1 0 0,-1-5 0 0,5 1 0-2,-3-2 0 2,-6-1 0 0,5 4 0 0,-3 3 0-2,-4 4 0 2,-7-1 0 0,7 0 0 0,-4-1 0-2,8-2 0 2,-1-1 0 0,0 1 0 0,3 2 0-2,-3 4 0 2,-1-3 0 0,-2 1 0-2,-3 1 0 2,5-3 0 0,-1 2 0 0,5-3 0 0,0-1 0-2,2 0 0 2,-7-1 0 1,5 4 0-2,-3 2 0-1,-6 3 0 2,-4 0 0 0,10 0 0 0,-8 0 0-2,6 0 0 2,-3 0 0 0,5 0 0 0,-2 0 0-2,9 0 0 2,-1 0 0 0,-1 0 0 0,5 0 0-2,-3 0 0 2,6 0 0 0,-3 0 0 0,1 0 0-2,-1 0 0 2,-1 0 0 1,-2 0 0-1,-4 0 0-3,0 0 0 3,-5 3 0 0,5-3 0 0,5 0 0-2,-5 0 0 2,4 0 0 0,0 0 0-1,-1 0 0 0,-2 0 0 2,4 0 0-2,-2 2 0 1,-8 1 0-2,7 1 0 2,-3-4 0 0,-2 0 0 0,-2 0 0-2,-7 0 0 2,9 0 0 0,0 1 0 0,0 3 0-2,0-4 0 2,5 3 0 0,2-3 0 0,-1 0 0-2,5 0 0 2,-3 0 0 0,2 0 0-2,-6 0 0 2,-2 0 0 0,-4 0 0 0,5-3 0 0,-11-6 0-2,12-4 0 2,-14 6 0 0,3 2 0 0,-3 5 0-2,-3 0 0 2,0 0 0 0,0 0 0-2,0 0 0 2,0 0 0 0,0 0 0 0,0 0-611-2</inkml:trace>
    </iact:actionData>
  </iact:action>
  <iact:action type="add" startTime="14692">
    <iact:property name="dataType"/>
    <iact:actionData xml:id="d3">
      <inkml:trace xmlns:inkml="http://www.w3.org/2003/InkML" xml:id="stk3" contextRef="#ctx0" brushRef="#br0">11932 11058 492 0,'0'0'408'7,"0"0"-128"1,0 0-20-2,0 0-84 2,0 0-46 0,0 0-16-2,0 0-28 2,18 0-14 0,-16 0-43 0,-2 0-29 0,0 0 0-2,0-3 0 2,0-10 0 0,0-4 0 0,0-3 0-2,0-5 0 2,0 2 0 0,0 1 0-2,0 1 0 2,0 11 0 0,0 1 0 0,0 6 0 0,0 3 0-2,0 0 0 2,0-2 0 0,0-6 0-1,0 1 0 0,0-10 0 1,0 1 0 0,0-1 0 0,0-7 0-2,0 4 0 2,0-7 0 0,0 2 0-1,0 6 0 1,0-2 0 0,0 11 0-1,0 1 0 1,0 1 0-2,0 1 0 2,0-3 0 0,0 0 0-2,0-7 0 2,0 2 0 1,0-2 0-2,0 4 0-1,0 4 0 2,0 1 0 0,-13 1 0 0,-5 1 0-2,5-1 0 2,-4-5 0 0,1-8 0 0,-1-5 0-2,9 1 0 2,-3-6 0 0,9 11 0 0,-1 2 0-2,0 6 0 2,-1 6 0 0,-2 1 0 0,3-4 0-2,-1-3 0 2,0-2 0 1,-8-2 0-2,8 0 0 1,-9 1 0-2,10 6 0 2,-7 2 0 0,-3-1 0 0,-2-3 0-2,-4-1 0 2,8-2 0 0,-5-4 0-2,0 2 0 2,7 2 0 0,-2-2 0 0,-1 1 0 0,0-6 0-2,-1-2 0 2,5-1 0 0,-5-1 0-2,2 1 0 2,0 6 0 0,-9 6 0 0,-1 0 0-2,-6 2 0 2,-2-2 0 0,7-3 0 0,0 1 0 0,2-4 0-2,16-9 0 2,-4-2 0 0,3-9 0-2,5 1 0 2,0 0 0 0,0-1 0 0,0 3 0-2,0 0 0 2,0-5 0 0,0 0 0 0,13-4 0-1,-9 10 0 0,-1 8 0 2,6 13 0-2,-9 12 0-1,0 0-161 2,0 0-1541 0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5:13:02.46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5" units="cm"/>
      <inkml:brushProperty name="height" value="0.055" units="cm"/>
    </inkml:brush>
  </inkml:definitions>
  <iact:action type="add" startTime="1856">
    <iact:property name="dataType"/>
    <iact:actionData xml:id="d0">
      <inkml:trace xmlns:inkml="http://www.w3.org/2003/InkML" xml:id="stk0" contextRef="#ctx0" brushRef="#br0">4729 7345 1076 0,'0'0'322'2,"0"0"-70"-1,0 0 44 24,0 0-195-24,161-67-101-1,-113 53 0 0,11-2 0 23,13 1 0-23,10-2 0 0,2 6 0 22,0-3 0-22,6 6 0 1,-11 1 0 22,-15 2 0-23,-10 3 0 0,-24-1 0 24,-17 3 0-24,-8 0 0 1,-5 0 0 22,0 0 0-23,-54 0 0 0,-17 0 0 23,-29 13 0-23,-10 4 0 0,-2 3 0 26,3-1 0-26,8 3 0 1,1-4 0-1,9 4 0 25,14-7 0-24,13-5 0-1,18 2 0 1,22-12 0 26,17 0 0-27,7 0 0 0,7 0 0 23,57 0 0-23,23 0 0 0,23 0 0 3,12 0 0 21,11 0 0-24,-5 0 0 0,-12 0 0 26,-12 0 0-26,-22 0 0 0,-14 0 0 2,-21 0 0 21,-22 0 0-22,-9 0 0-1,-16 0 0 22,0 0 0-22,-27 0 0 1,-55 4 0 25,-34 7 0-26,-17-1 0 0,1 4 0 3,3 1 0 20,20 0 0-23,9 6 0 1,19 2 0 24,19-1 0-25,21-2 0 1,25-8 0 1,16-9 0 24,8-3 0-26,71 0 0 0,37 0 0 26,29 0 0-25,19-15 0-1,3-2 0 0,-24-3 0 24,-28 7 0-24,-24 1 0 0,-29 1 0 24,-24 2 0-24,-25 4 0 1,-13 5 0 23,-16 0 0-24,-68 0 0 0,-46 0 0 2,-18 0 0 25,-9 11 0-27,9 15 0 0,19 7 0 22,18 1 0-22,21-1 0 0,10-2 0 3,38-11 0 22,16-12 0-24,26-8 0-1,0 0 0 23,48-2 0-23,32-35 0 1,30-8 0 1,1-2 0 21,1 7 0-23,-12 9 0 1,-19 14 0 23,-24 6 0-24,-25 6 0 0,-19 5 0 24,-13 0 0-23,-5 0 0-1,-56 10 0 24,-27 19 0-23,-12 4 0-1,-1 1 0 0,1-2 0 23,18-2 0-22,16-8 0-1,25-5 0 25,24-9 0-25,17-8 0 0,0 0 0 3,27 0 0 19,27-5 0-22,-22-2 0 23,-11 7-447-21</inkml:trace>
    </iact:actionData>
  </iact:action>
  <iact:action type="add" startTime="13775">
    <iact:property name="dataType"/>
    <iact:actionData xml:id="d1">
      <inkml:trace xmlns:inkml="http://www.w3.org/2003/InkML" xml:id="stk1" contextRef="#ctx0" brushRef="#br1">8770 9136 1064 0,'0'0'732'1,"0"0"-481"21,0 0-251-21,0 0 0-1,216-9 0 2,-91-13 0 23,15 2 0-25,13 4 0 0,-11 8 0 23,-16 1 0-23,-28 7 0 0,-21 0 0 24,-31 0 0-24,-17 0 0 0,-20 0 0 26,-9 0 0-25,-49 0 0-1,-60 0 0 0,-36 0 0 24,-21 4 0-24,-6-1 0 0,13 7 0 27,18 2 0-26,33-2 0-1,15 5 0 0,47-1 0 27,21-6 0-26,25 4 0-1,23 1 0 27,66-2 0-26,40-2 0 0,23-5 0-1,4-4 0 28,-18 1 0-27,-22-1 0-1,-36 4 0 0,-28-4 0 23,-20 0 0-22,-24 0 0-1,-8 0 0 2,0 0 0 22,-52-4 0-24,-36-12 0 1,-19-1 0 22,2 10 0-23,12 7 0 0,19 0 0 25,27 0 0-25,19 0 0 0,17 0 0 3,11 0 0 20,20 0 0-22,60 0 0-1,22 3 0 25,13 13 0-24,-11 4 0-1,-20-2 0 3,-27-4 0 22,-34-8 0-25,-7-2 0 0,-16-4 0 23,0 0 0-23,-16 0 0 0,-7-12 0 3,-15-1-767 21</inkml:trace>
    </iact:actionData>
  </iact:action>
  <iact:action type="add" startTime="40959">
    <iact:property name="dataType"/>
    <iact:actionData xml:id="d2">
      <inkml:trace xmlns:inkml="http://www.w3.org/2003/InkML" xml:id="stk2" contextRef="#ctx0" brushRef="#br2">9489 15032 1494 0,'0'0'296'1,"0"0"-74"-1,0 0-187 24,0 0-35-23,0 0 0-1,0 0 0 0,13 0 0 23,13 0 0-23,8 5 0 0,6-2 0 24,11 0 0-24,8 1 0 0,-1-4 0 23,15 0 0-23,-5 0 0 0,1 0 0 24,1 0 0-24,1 0 0 0,-1 0 0 3,4 0 0 21,-6 0 0-24,11 7 0 0,-2-1 0 25,3-4 0-24,1 7 0-1,-1 3 0 2,1 4 0 23,-1 3 0-25,-1 1 0 0,3 3 0 23,2-4 0-22,0 1 0-1,4-3 0 22,-4 0 0-21,-4-1 0-1,-6 0 0 26,-3-3 0-26,6 2 0 0,-9-2 0 0,7 4 0 26,-4 2 0-25,0 1 0-1,9-5 0 3,0-7 0 23,1-8 0-26,-1 9 0 0,-6-9 0 24,-8 0 0-23,-6 0 0-1,1 0 0 1,-1 0 0 25,0 0 0-26,-2 0 0 0,6-3 0 24,-5-9 0-24,1 1 0 0,-10 2 0 2,-16-3 0 24,-4 7 0-25,-7 0 0-1,-7 2 0 25,2 1 0-25,5-1 0 1,4 1 0-1,10-5 0 27,3 2 0-26,-1 0 0-1,-5-5 0 0,-2 8 0 27,1-1 0-26,-4-2 0-1,1 5 0 24,-2-4 0-24,11 4 0 0,-1-3 0 26,2 0 0-25,12 1 0-1,9 0 0 0,6-1 0 24,14 3 0-23,-1-6 0-1,-3 4 0 3,5-2 0 24,-8-1 0-27,6-2 0 1,-8 6 0 1,18-6 0 20,-3 2 0-22,0-2 0 0,7 2 0 25,-1-1 0-24,-6 4 0-1,15-5 0 26,1-10 0-25,14 2 0-1,19-5 0 0,5 0 0 24,-3 4 0-24,-11-1 0 0,-7-1 0 24,-6 5 0-23,-13 1 0-1,-21 12 0 23,-14 0 0-22,-22 0 0-1,-6 0 0 2,-20 0 0 20,-5 0 0-22,-11 0 0 0,-2 0 0 29,0 0 0-28,-33 5 0-1,5-1 0 0,-13 8-441 29</inkml:trace>
    </iact:actionData>
  </iact:action>
  <iact:action type="remove" startTime="43000">
    <iact:property name="style" value="instant"/>
    <iact:actionData xml:id="d3" ref="#d2"/>
  </iact:action>
  <iact:action type="add" startTime="43004">
    <iact:property name="dataType" value="strokeEraser"/>
    <iact:actionData xml:id="d4">
      <inkml:trace xmlns:inkml="http://www.w3.org/2003/InkML" xml:id="stk3" contextRef="#ctx0" brushRef="#br3">16825 19424 1478 0,'0'0'438'8,"0"0"-307"16,0 0-131-23,0 0 0-1,0 0 0 23,0 0 0-23,24 8 0 0,-24-8-565 24</inkml:trace>
    </iact:actionData>
  </iact:action>
  <iact:action type="add" startTime="44642">
    <iact:property name="dataType"/>
    <iact:actionData xml:id="d5">
      <inkml:trace xmlns:inkml="http://www.w3.org/2003/InkML" xml:id="stk4" contextRef="#ctx0" brushRef="#br2">9573 15144 1160 0,'0'0'346'26,"0"0"-138"-26,0 0 2 0,0 0-87 28,0 0-123-28,0 0 0 0,0 0 0 1,141 0 0 25,-109 0 0-25,-5 0 0 0,12 0 0-1,2-3 0 25,-1-10 0-24,1 1 0-1,8-1 0 26,-5 1 0-26,-1 4 0 0,2-1 0 0,-6 2 0 26,12 2 0-26,0 0 0 0,1-3 0 3,5 6 0 22,-7-5 0-25,7 2 0 0,-12 0 0 5,4 5 0 22,-5 0 0-27,-8 0 0 0,3 0 0 3,-7 0 0 24,8 0 0-27,10 0 0 1,-4 0 0 23,-4 0 0-24,2 0 0 0,5 5 0 1,-6 7 0 23,1 3 0-23,-1 2 0-1,11-2 0 27,-6-1 0-27,7 0 0 1,-10-5 0-1,8-2 0 25,-9 3 0-25,8-5 0 0,-4 0 0 25,6-2 0-24,-4 3 0 0,7-1 0-1,-1-2 0 25,1 6 0-25,-9-7 0 0,11-2 0 25,2 0 0-23,-4 0 0-2,-5 0 0 0,-4 0 0 28,-5 0 0-28,-2 0 0 0,-1 0 0 26,-1 0 0-26,2 0 0 0,2 0 0 0,7 0 0 25,-2 0 0-24,5 0 0-1,-2-2 0 25,1-13 0-24,-11 7 0-1,-2-4 0 0,-12 7 0 24,4-1 0-24,-4-1 0 1,13 4 0 26,0-7 0-27,4 6 0 0,9 1 0 0,-6 0 0 27,9 3 0-26,2 0 0-1,6-3 0 3,-8 3 0 23,1 0 0-26,-9 0 0 1,8-2 0 24,-1-2 0-25,-10 4 0 0,12-3 0 0,-1 3 0 32,-2 0 0-31,13 0 0-1,-6 0 0 0,2 0 0 26,-2 0 0-26,-4 0 0 0,-4 0 0 1,7 0 0 25,7 0 0-25,-7 0 0-1,10 0 0 25,4 0 0-25,-6 0 0 1,9 0 0-1,-5 0 0 23,-11 9 0-22,3 0 0-1,-16 1 0 26,7 2 0-26,-14-4 0 1,2-4 0-1,0-3 0 26,4-1 0-25,1 0 0-1,8 0 0 2,-8 0 0 25,7 0 0-27,-10 0 0 0,9 0 0 27,1 0 0-27,-3 0 0 0,5 0 0 1,5 0 0 23,-4 0 0-23,3 0 0 0,-2 0 0 24,-2 0 0-25,-9 0 0 0,7 0 0 1,-2 0 0 26,-8 0 0-26,-3 0 0 0,-4 0 0-1,-15 0 0 26,0 0 0-25,-8 0 0-1,-8 0 0 25,2 0 0-25,-9 0 0 0,0 0 0 1,0 0 0 24,0 0 0-24,0 0 0-1,0 0 0 25,-16 9 0-24,-25-2 0-1,14-5 0 0,-4 0-217 26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5:13:02.465"/>
    </inkml:context>
    <inkml:brush xml:id="br0">
      <inkml:brushProperty name="width" value="0.05292" units="cm"/>
      <inkml:brushProperty name="height" value="0.05292" units="cm"/>
    </inkml:brush>
  </inkml:definitions>
  <iact:action type="add" startTime="35811">
    <iact:property name="dataType"/>
    <iact:actionData xml:id="d0">
      <inkml:trace xmlns:inkml="http://www.w3.org/2003/InkML" xml:id="stk0" contextRef="#ctx0" brushRef="#br0">7547 5440 806 0,'0'0'396'1,"0"0"-142"-1,0 0-78 26,0 0 6-26,0 0-58 0,-128 194-42 24,72-110-55-24,-11 21-27 0,-7 16 0 24,-9 10 0-24,-2 15 0 0,-6 4 0 1,-11 6 0 21,-2 7 0-22,-12 0 0 0,-9 4 0 24,0-8 0-24,-4-10 0 0,2-5 0 25,2-6 0-24,5 0 0-1,7-7 0 26,10 0 0-25,9-5 0-1,14-15 0 0,15-18 0 23,8-19 0-22,15-24 0-1,13-16 0 27,13-14 0-27,3-12 0 0,10-1 0 1,3-7 0 23,0 0 0-24,0 0 0 1,0 0 0 26,0 0 0-27,0 0 0 0,0 0 0 0,0 0 0 24,0 0 0-23,0 0 0-1,0 0 0 24,0 0 0-24,16-27 0 0,12-12 0 22,12-18 0-21,8-10 0-1,4-22 0 26,18-19 0-26,1-11 0 0,10-12 0 0,-1-4 0 24,13-7 0-23,-6-3 0-1,0 3 0 24,4 6 0-24,-7 8 0 0,-4 1 0 2,-1 3 0 22,-2-3 0-24,0 5 0 1,-9-6 0 26,9 5 0-27,-7-1 0 0,-4-2 0 0,-6 3 0 24,-2 5 0-24,-8 7 0 0,7 16 0 25,-14 10 0-25,-2 16 0 1,-5 9 0 22,-7 9 0-22,-4 13 0-1,-5 9 0 2,-13 14 0 23,6-1 0-24,-10 10 0-1,2 2 0 25,-5-2 0-25,0 6 0 0,0-5 0 1,0 5 0 22,0-4 0-22,0 4 0-1,0 0 0 24,0 0 0-24,0 0 0 1,0 0 0 21,0 0 0-22,0 0 0 1,0 0 0 22,0 0 0-23,0 0 0 0,0 0 0 24,3 0 0-24,2 0 0 0,3 0 0 1,-4 0 0 24,5 0 0-24,-6 0 0-1,0 0 0 25,-2 0 0-24,-1 0 0-1,3 0 0 0,-3 0 0 25,0 15 0-25,0 11 0 0,0 12 0 27,-10 9 0-27,-27 18 0 0,-5 20 0 3,-17 25 0 22,-21 34 0-25,-12 18 0 0,-10 14 0 26,-5 7 0-26,-3-9 0 1,2-3 0-1,7-3 0 29,1-6 0-28,3-11 0-1,1-7 0 0,12-7 0 23,4-6 0-22,3-17 0-1,17-10 0 24,6-16 0-23,13-19 0-1,11-13 0 23,14-16 0-22,6-5 0-1,8-14 0 0,2-6 0 25,0-4 0-24,0-6 0-1,0-5 0 23,0 0 0-23,0 0 0 0,0 0 0 25,0 0 0-25,0 0 0 0,0-5 0 27,22-35 0-25,9-21 0-2,18-16 0 0,2-7 0 25,8-14 0-25,2-9 0 0,0-9 0 0,8-7 0 26,-5-5 0-25,4-5 0-1,5 2 0 27,-5 3 0-26,3 12 0-1,-13 12 0 0,-7 18 0 27,-11 10 0-26,7 0 0-1,-4-2 0 0,3-9 0 26,11-18 0-25,7-19 0-1,8-14 0 23,-2-2 0-23,2 3 0 1,-5 7 0 1,-11 10 0 23,-11 15 0-24,5 16 0 0,-20 15 0 23,3 13 0-24,-6 7 0 1,-6 4 0-1,0 11 0 25,-7 9 0-24,-10 17 0-1,-4 9 0 24,0 4 0-24,0 0 0 1,0 0 0 0,0 0 0 23,0 0 0-23,0 10 0-1,0 10 0 27,-2-6 0-27,0-1 0 0,-1 2 0 0,0 2 0 25,-5 5 0-25,6 6 0 0,-5 6 0 25,-2 13 0-24,-11 14 0-1,10 11 0 25,-12 10 0-25,-13 13 0 0,-5 12 0 0,-21 17 0 26,-16 30 0-25,-10 12 0-1,-13 11 0 3,-4 8 0 21,-2-7 0-24,6-10 0 1,-2-10 0 23,11-27 0-24,3-24 0 0,17-23 0 3,7-16 0 22,17-12 0-24,13-8 0-1,5-4 0 23,5 2 0-22,3-1 0 0,2 2 0-1,-1 2 0 27,4-11 0-27,11-9 0 0,-5-14 0 25,7 2 0-25,0-13 0 0,-1 5 0 3,1-3 0 21,-7-1 0-24,7 1 0 0,0 0 0 27,2-2 0-27,-2 0 0 1,3-4 0-1,0 3 0 24,0-3 0-24,0 0 0 0,0 0 0 26,0 0 0-26,0 0 0 0,-9 5 0 25,8 7 0-24,-2 5 0-1,-7 4 0 1,4-1 0 23,-3 6 0-23,-3-1 0-1,5-3 0 2,-6 0 0 23,10-5 0-24,-5 0 0-1,-4 6 0 26,-3-1 0-25,5 7 0-1,-9 4 0 2,2 4 0 23,-6 5 0-25,-2-3 0 0,-4 4 0 26,6-9 0-26,0-10 0 0,5-1 0 0,3-1 0 25,-6 0 0-24,7 5 0-1,-12 1 0 25,8 3 0-24,4-1 0-1,-2-7 0 0,4-9 0 24,11-9 0-23,1-1 0-1,-3-4 0 25,3 0 0-25,0 0 0 0,-7 1 0 25,-2 3 0-24,-3 2 0-1,-1-4 0 1,0-2 0 24,10 0 0-24,3-13 0-1,0-47 0 23,0-25 0-23,13-21 0 1,3-5 0 0,-8 12 0 23,-4 11 0-24,-4 13 0 1,0 12 0 27,0 8 0-28,0 4 0 0,0 6 0 1,0 2 0 24,0 9 0-25,0 10 0 0,0 9 0 3,0 10 0 22,0 2 0-25,0 3 0 0,0 0 0 24,0 0 0-24,0 6 0 0,0 28 0 23,0 20 0-22,0 15 0-1,0 7 0 24,-4 6 0-24,-12 4 0 0,-2 6 0 1,5-4 0 23,0-4 0-24,6-12 0 0,0-20 0 28,7-18 0-27,0-8 0-1,0-13 0 0,26 0 0 25,6-5 0-25,17-6 0 0,-3-2 0 24,8 0 0-23,5 0 0-1,2-14 0 1,4-23 0 21,2-8 0-20,3-5 0-2,-6-1 0 25,-8 4 0-25,-12 7 0 0,-8 9 0 27,-16 11 0-27,-8 3 0 1,-1 9 0-1,-6 2 0 24,-5 4 0-24,0 2 0 0,0 0 0 24,0 0 0-23,-16 0 0-1,-16 16 0 23,-25 19 0-22,-9 6 0-1,-7 13 0 0,-4-1 0 24,-1 3 0-23,-2 4 0-1,9-9 0 25,2-4 0-25,18-10 0 1,-3-10 0 23,14-9 0-23,5-9 0-1,13-5 0 1,9-4 0 25,7 0 0-25,2 0 0-1,4-4 0 25,0-36 0-24,0-19 0-1,0-20 0 0,17-20 0 26,4-4 0-25,8-10 0-1,-3 7 0 1,-6 12 0 25,-8 13 0-26,1 21 0 0,-6 23 0 4,-7 17 0 24,0 8 0-28,0 9 0 0,0 1 0 3,0 2 0 23,0 0 0-26,0 0 0 0,0 0 0 26,0 0 0-26,0 10 0 0,0 21 0 0,0 12 0 24,0 11 0-23,0 8 0-1,0 9 0 25,0 8 0-25,-4 0 0 0,-1-3 0 3,2-6 0 24,3-6 0-26,0-12 0-1,0-22 0 24,0-10 0-23,0-8 0-1,12-7 0 0,21-1 0 26,9-4 0-26,3 0 0 0,12 0 0 3,-5-24 0 22,-9 1 0-25,-1 1 0 0,-5-6 0 25,-7 0 0-24,4 0 0 0,-8-3 0-1,3 3 0 26,-8 8 0-26,-21 18 0 0,0 2-219 25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5:13:02.46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6531">
    <iact:property name="dataType"/>
    <iact:actionData xml:id="d0">
      <inkml:trace xmlns:inkml="http://www.w3.org/2003/InkML" xml:id="stk0" contextRef="#ctx0" brushRef="#br0">3184 16878 696 0,'0'0'508'5,"0"0"-190"3,0 0-90 0,0 0-54 0,163 0-51-2,-94 0-123 2,31 0 0 0,49 0 0-1,48-5 0 0,71-25 0 1,67-16 0 0,53-2 0-1,34 4 0 0,0 0 0 1,-18 14 0 0,-41 8 0 0,-43 7 0-2,-49 4 0 2,-62-2 0 0,-45-5 0 0,-48-2 0 0,-44-11 0-1,-43-7 0 1,-30 26 0 0,-50-2-619-2</inkml:trace>
    </iact:actionData>
  </iact:action>
  <iact:action type="add" startTime="17132">
    <iact:property name="dataType"/>
    <iact:actionData xml:id="d1">
      <inkml:trace xmlns:inkml="http://www.w3.org/2003/InkML" xml:id="stk1" contextRef="#ctx0" brushRef="#br0">3450 16403 1082 0,'0'0'430'4,"0"0"-166"4,206 0-54 0,-73-17-149-2,34-6-61 2,51-8 0 0,43-4 0 0,17 1 0-2,16 8 0 4,-5 6 0-2,-10 7 0-1,0 4 0-1,-11-2 0 2,-10-3 0 0,-2-8 0 1,-11-8 0-2,-14-7 0-1,-20-17 0 2,-29-3 0 1,-42 7 0-4,-40 16 0 4,-39 23 0-2,-61 11-177 2,-25 0-1081-5</inkml:trace>
    </iact:actionData>
  </iact:action>
  <iact:action type="add" startTime="17827">
    <iact:property name="dataType"/>
    <iact:actionData xml:id="d2">
      <inkml:trace xmlns:inkml="http://www.w3.org/2003/InkML" xml:id="stk2" contextRef="#ctx0" brushRef="#br0">3211 16077 1264 0,'0'0'368'7,"0"0"-132"1,205-13-92 0,-97-10-109-2,30-6-35 2,33-1 0 0,29-4 0-2,42-3 0 2,19 7 0 0,16-4 0 2,17 0 0-6,-5-7 0 4,3-6 0 0,1 3 0 0,-6-4 0 1,-14 0 0-4,-14-2 0 4,-17-4 0-2,-24 3 0-1,-31 7 0 2,-32 5 0 0,-35 8 0 1,-33 9 0-4,-87 22 0 3,0 0-381 0</inkml:trace>
    </iact:actionData>
  </iact:action>
  <iact:action type="add" startTime="18525">
    <iact:property name="dataType"/>
    <iact:actionData xml:id="d3">
      <inkml:trace xmlns:inkml="http://www.w3.org/2003/InkML" xml:id="stk3" contextRef="#ctx0" brushRef="#br0">3028 15642 550 0,'0'0'388'7,"0"0"-204"-1,0 0 42 2,0 0-4 1,0 0-64-2,0 0 30-1,99-49-57 2,-26 36-131 0,21 5 0 0,46-12 0-2,55-11 0 2,50-6 0 0,68-8 0 0,35-2 0-2,17-4 0 4,10 1 0-4,-18 5 0 2,-8 2 0-2,-18 5 0 2,-30-5 0 0,-20 0 0 0,-49-4 0-1,-35 0 0 0,-52 0 0 2,-52 8 0-2,-49 14 0-1,-44 25 0 2,-51 0-815 0</inkml:trace>
    </iact:actionData>
  </iact:action>
  <iact:action type="add" startTime="19343">
    <iact:property name="dataType"/>
    <iact:actionData xml:id="d4">
      <inkml:trace xmlns:inkml="http://www.w3.org/2003/InkML" xml:id="stk4" contextRef="#ctx0" brushRef="#br0">2826 15225 942 0,'0'0'346'6,"0"0"-108"1,0 0-20 1,0 0-48 0,0 0-37-2,175-41-133 2,-82 29 0 0,40-5 0 0,51-14 0-2,57-19 0 2,57-21 0 0,47-13 0 0,25-8 0 0,5-4 0 0,-3 4 0 0,-23 4 0-1,2 4 0 0,-43 8 0 0,-15 9 0 1,-43 5 0 1,-35 3 0-4,-30 2 0 3,-30 10 0 0,-28 13 0 1,-15 26 0-4,-112 8 0 4,0 8-521-3</inkml:trace>
    </iact:actionData>
  </iact:action>
  <iact:action type="add" startTime="20677">
    <iact:property name="dataType"/>
    <iact:actionData xml:id="d5">
      <inkml:trace xmlns:inkml="http://www.w3.org/2003/InkML" xml:id="stk5" contextRef="#ctx0" brushRef="#br0">4411 17655 938 0,'0'0'362'8,"0"0"-146"-1,0 0-94-1,0 0-68 2,0 0-36 0,0 0-10-2,0 0 0 2,-184 84-2 0,154-62 18 0,1-3 18-2,-2-6 0 2,8 8 4 0,6-7-26 0,11-2-4-2,2-2 14 3,4-2 10-2,0-1 4 2,4 3-33-4,19 0-11 3,18 7 0 0,8 0 0 0,-5-4 0-2,-1 6 0 2,-7-1 0 0,-8-7 0 2,-5 3 0-4,-10-3 0 2,-10 4 0-2,-3 2 0 2,0-2 0-1,-26 3 0 0,-15-6 0 1,5-12 0 0,-5 0 0-2,5 0 0 3,29-4-307-2,-3-13-451 2</inkml:trace>
    </iact:actionData>
  </iact:action>
  <iact:action type="add" startTime="21210">
    <iact:property name="dataType"/>
    <iact:actionData xml:id="d6">
      <inkml:trace xmlns:inkml="http://www.w3.org/2003/InkML" xml:id="stk6" contextRef="#ctx0" brushRef="#br0">4777 17145 612 0,'0'0'760'6,"0"0"-440"2,40 167-124-2,-24-98-60 3,-3 1-113-2,10 10-23 1,2-3 0-2,-5 9 0 2,4-9 0 0,-4-3 0 0,-4-10 0-2,0-17 0 2,-9-15 0 0,-6-9 0 0,14-21 0-2,-11-2-11 2,-4-5-681 0,0-23-474 0</inkml:trace>
    </iact:actionData>
  </iact:action>
  <iact:action type="add" startTime="21480">
    <iact:property name="dataType"/>
    <iact:actionData xml:id="d7">
      <inkml:trace xmlns:inkml="http://www.w3.org/2003/InkML" xml:id="stk7" contextRef="#ctx0" brushRef="#br0">5078 17527 1304 0,'0'0'402'6,"0"0"-178"2,0 0-107-2,-201 17-117 2,121 15 0 0,0-8 0 0,15 2 0-2,8 3 0 2,34-16 0 0,7-4 0 1,16-9-445-4,0 0-621 3</inkml:trace>
    </iact:actionData>
  </iact:action>
  <iact:action type="add" startTime="21721">
    <iact:property name="dataType"/>
    <iact:actionData xml:id="d8">
      <inkml:trace xmlns:inkml="http://www.w3.org/2003/InkML" xml:id="stk8" contextRef="#ctx0" brushRef="#br0">5294 17803 1436 0,'0'0'402'6,"0"0"-193"2,0 0-209-2,0 0 0 1,162-15 0 1,-138-4 0 0,-4-1 0-1,-4 0 0 0,-12-4 0 1,5 1 0 0,-9 3 0-2,0 3-93 2,-13 12-47 0,-23 5-20 0,4 0 52-2,-9 22 76 2,-1 18 32 0,9 4 24 1,-1 3 44-4,16 5 48 3,13-5 26 0,1-7-6 0,4-6-89-2,0-12-47 2,9-5 0 0,30-9 0 0,17 0 0-1,5-8 0 0,-1 0 0 1,-7 0 0 0,-12 0 0-2,-14-8 0 2,-27 3-389 0,0-3-867 0</inkml:trace>
    </iact:actionData>
  </iact:action>
  <iact:action type="add" startTime="22132">
    <iact:property name="dataType"/>
    <iact:actionData xml:id="d9">
      <inkml:trace xmlns:inkml="http://www.w3.org/2003/InkML" xml:id="stk9" contextRef="#ctx0" brushRef="#br0">5800 17842 1332 0,'0'0'356'6,"0"0"-176"2,0 0-114 0,0 0-66-2,0 0-14 2,0 0-50 0,94-146-6 0,-118 132-12-2,-5 9 24 2,-11 5 28 0,13 0 26 0,-6 5 4-2,5 32 46 2,5 5 50 0,7 5 42 0,3 3-38-2,13 1-45 2,0-4-55 0,0 2 0 0,9-10 0-1,18-5 0 2,6-11 0-2,14-10 0 3,5-9 0-6,-3-4 0 5,1 0 0-2,-17 0 0 1,0-6 0-2,-33 0-253 3,0 2-519-3</inkml:trace>
    </iact:actionData>
  </iact:action>
  <iact:action type="add" startTime="22507">
    <iact:property name="dataType"/>
    <iact:actionData xml:id="d10">
      <inkml:trace xmlns:inkml="http://www.w3.org/2003/InkML" xml:id="stk10" contextRef="#ctx0" brushRef="#br0">6196 18272 790 0,'0'0'428'7,"0"0"-100"-1,20-222-146 2,-20 128-82 0,0 0-32 0,-17 8-6-2,1 17-26 2,11 24-2 0,5 13-15 0,0 16-19-2,0 2 0 2,0 12 0 0,0-1 0 0,31 3 0-2,2 0 0 2,8 0 0 0,8 5 0 0,-8 21 0-2,-11 5 0 2,-1-1 0 0,-17 5 0 0,-7-5 0-2,-5 2 0 2,0-6 0 0,-14 1 0 0,-28-2 0-2,4-2 0 4,-5-6 0-4,4 0 0 3,-2-7 0-4,28-10-27 3,-3 0-835 0</inkml:trace>
    </iact:actionData>
  </iact:action>
  <iact:action type="add" startTime="23661">
    <iact:property name="dataType"/>
    <iact:actionData xml:id="d11">
      <inkml:trace xmlns:inkml="http://www.w3.org/2003/InkML" xml:id="stk11" contextRef="#ctx0" brushRef="#br0">9174 16476 962 0,'0'0'206'7,"0"0"-6"1,0 0-20 0,0 0-58-2,0 0 12 2,211-22 20 0,-132 22-65 0,26-6-89-1,12 1 0 0,31-1 0 1,22-5 0 0,21-1 0-2,39-2 0 2,14-5 0 0,11 7 0 1,-3 1 0-3,-11 5 0 2,-12 4 0 0,-20-3 0 1,-28-2 0-4,-22 1 0 4,-37-1 0-2,-38 7 0-1,-32-3 0 2,-33 3 0 1,-19 0 0-2,-39-3-749 0</inkml:trace>
    </iact:actionData>
  </iact:action>
  <iact:action type="add" startTime="24389">
    <iact:property name="dataType"/>
    <iact:actionData xml:id="d12">
      <inkml:trace xmlns:inkml="http://www.w3.org/2003/InkML" xml:id="stk12" contextRef="#ctx0" brushRef="#br0">9267 15382 876 0,'0'0'420'7,"0"0"-124"1,0 0-138-2,0 0-86 2,0 0-38 0,0 0-14 0,0-24-8-2,0 9 6 2,5 5 6 0,13-5 52 0,20 8-35-1,9-3-41 0,22 3 0 1,20-3 0 0,34-3 0-2,27-1 0 2,27-6 0 1,32 0 0-1,27 6 0-1,22 4 0 0,11-3 0 2,-6 8 0-1,-8-3 0-3,-30-1 0 4,-28-1 0-2,-36-7 0-1,-41 0 0 2,-40-6 0 1,-46-8 0-1,-34 23-129-1,-50 3-941-1</inkml:trace>
    </iact:actionData>
  </iact:action>
  <iact:action type="add" startTime="25079">
    <iact:property name="dataType"/>
    <iact:actionData xml:id="d13">
      <inkml:trace xmlns:inkml="http://www.w3.org/2003/InkML" xml:id="stk13" contextRef="#ctx0" brushRef="#br0">9047 14043 848 0,'0'0'354'8,"0"0"-2"-1,0 0-106-1,184-17-54 2,-103 6-137 0,35-6-55 0,29 0 0-2,35-6 0 2,34-1 0 0,30-8 0 0,17-5 0-2,17 5 0 4,3 0 0-3,-15 12 0 0,-26 15 0-1,-27 5 0 2,-29 0 0 0,-36 0 0 1,-17 0 0-2,-41 0 0 0,-90 0-149 2,0 8-1191-3</inkml:trace>
    </iact:actionData>
  </iact:action>
  <iact:action type="add" startTime="26089">
    <iact:property name="dataType"/>
    <iact:actionData xml:id="d14">
      <inkml:trace xmlns:inkml="http://www.w3.org/2003/InkML" xml:id="stk14" contextRef="#ctx0" brushRef="#br0">9525 17645 1058 0,'0'0'168'7,"0"0"-146"-1,0 0-22 2,0 0-14 0,0 0-46 0,0 0 52-2,-177 51 8 2,153-35 32 0,8 1 70 0,0 0 102-2,14-2-38 2,2-1-80 0,0-3-22 1,0-4-30-4,0 14-16 3,18-4-8 0,15 2 16 0,-2 6 10-2,9 2 56 2,-11-3-81 0,-6-7-11 0,-5-4 0-2,-12 0 0 2,-6-2 0 0,0 5 0 0,0 1 0-2,-24 7 0 2,-19-4 0 1,-6-10 0 0,-2-7 0-4,31-3-187 4,4 0-415-2</inkml:trace>
    </iact:actionData>
  </iact:action>
  <iact:action type="add" startTime="26592">
    <iact:property name="dataType"/>
    <iact:actionData xml:id="d15">
      <inkml:trace xmlns:inkml="http://www.w3.org/2003/InkML" xml:id="stk15" contextRef="#ctx0" brushRef="#br0">9746 17149 432 0,'0'0'744'6,"0"0"-428"2,0 0-144-2,23 182-78 2,-22-107-28 0,11 7 2 0,-1 7 14-2,-2 2-9 2,1-1-73 0,3-11 0 0,-4-18 0-2,-3-20 0 2,-3-14 0 0,4-22 0 0,-3-5 0-2,12-5 0 2,5-32 0 0,-3-7 0 0,-3 4 0-2,-2 12 0 2,3 14 0 0,-3 4 0 0,-4 10 0-2,9 0 0 3,0 0 0-2,8 13 0 1,0 9 0-2,-1 7 0 2,-6 1 0 0,-2 9 0 1,-7 4 0-2,6-4 0-1,-12-9 0 2,9-1 0 0,-5-14 0-1,5-15-103 0,-10 0-309 1,-2 0-388 0</inkml:trace>
    </iact:actionData>
  </iact:action>
  <iact:action type="add" startTime="27049">
    <iact:property name="dataType"/>
    <iact:actionData xml:id="d16">
      <inkml:trace xmlns:inkml="http://www.w3.org/2003/InkML" xml:id="stk16" contextRef="#ctx0" brushRef="#br0">10710 17665 544 0,'0'0'510'7,"0"0"-334"-1,0 0-56 2,0 0-32 0,0 0 44 0,0 0-6-2,-80 3-16 2,44 23 8 0,-2 2-34 0,10 2-45-2,2 2-39 3,12-6 0-2,-1 4 0 1,14-12 0-2,1-1 0 2,0 3 0 0,4-13 0 0,35-2 0-2,-1-5 0 2,-2 0 0 0,0-12 0 0,-11-16 0-2,-6-2 0 2,-10-4 0 0,-2 0 0 1,-6 4-17-4,-1 3-19 3,0 11 12 0,0 7 20 0,0 9 4-2,0 0 2 2,0 0 52 0,0 35-29 0,0 6-25-1,0 4 0 0,0-3 0 1,0-3 0 0,0-9 0-2,0-17-39 2,11-2-77 0,6-11-44 0,3 0-144-2,-8-5-160 4,-4-12-475-3</inkml:trace>
    </iact:actionData>
  </iact:action>
  <iact:action type="add" startTime="27551">
    <iact:property name="dataType"/>
    <iact:actionData xml:id="d17">
      <inkml:trace xmlns:inkml="http://www.w3.org/2003/InkML" xml:id="stk17" contextRef="#ctx0" brushRef="#br0">10907 16976 940 0,'0'0'402'8,"0"0"-98"-1,0 0-188-1,0 0-58 2,0 0 6 0,11 188 16 0,-2-114-16-2,-2 10-45 2,-2 8-19 0,6 5 0 0,-6-2 0-2,-5-7 0 2,4-19 0 0,3-12 0 0,-5-19 0-2,-2-21 0 2,2-11-43 0,3-6-121 1,-2-14-192-4,-3-13 36 3,6-7-272 0</inkml:trace>
    </iact:actionData>
  </iact:action>
  <iact:action type="add" startTime="27851">
    <iact:property name="dataType"/>
    <iact:actionData xml:id="d18">
      <inkml:trace xmlns:inkml="http://www.w3.org/2003/InkML" xml:id="stk18" contextRef="#ctx0" brushRef="#br0">11065 16949 858 0,'0'0'284'7,"0"0"-24"1,26 149-60-2,-22-68-82 2,8 3-30 0,-4 2 14 0,5 6-34-2,-7-2-16 2,-4-7-35 0,1-1-17 0,-3-9 0-2,10-17 0 2,-3-14 0 0,-7-20-65 0,9-19-75-2,-9-3-106 2,3-7-386 0</inkml:trace>
    </iact:actionData>
  </iact:action>
  <iact:action type="add" startTime="28144">
    <iact:property name="dataType"/>
    <iact:actionData xml:id="d19">
      <inkml:trace xmlns:inkml="http://www.w3.org/2003/InkML" xml:id="stk19" contextRef="#ctx0" brushRef="#br0">11621 17485 488 0,'0'0'270'6,"0"0"-86"2,0 0 14 0,0 0-12-2,-161 39-10 2,118 1-6 0,15 4-30 0,8 5-12-2,10 1-40 2,10 1-69 0,0-8-19 0,14-13 0-2,26-16 0 2,6-14 0 0,5 0 0 0,-5-25 0-2,-13-15 0 2,-12-4 0 0,-14 7 0 1,-7 6 0-4,0 6-51 3,-3 5-157 0,-14 20-206 0,-2-2-576 0</inkml:trace>
    </iact:actionData>
  </iact:action>
  <iact:action type="add" startTime="28492">
    <iact:property name="dataType"/>
    <iact:actionData xml:id="d20">
      <inkml:trace xmlns:inkml="http://www.w3.org/2003/InkML" xml:id="stk20" contextRef="#ctx0" brushRef="#br0">11621 17485 1142 0</inkml:trace>
    </iact:actionData>
  </iact:action>
  <iact:action type="add" startTime="28518">
    <iact:property name="dataType"/>
    <iact:actionData xml:id="d21">
      <inkml:trace xmlns:inkml="http://www.w3.org/2003/InkML" xml:id="stk21" contextRef="#ctx0" brushRef="#br0">11621 17485 1142 0,'119'27'468'1,"-119"-27"-184"-1,0 0-146 0,58 170-123 2,-46-137-15 3,-8-9 0 1,0-17 0 2,-1-4 0 0,7-3 0 0,1 0 0-2,9-3 0 2,12-19 0 0,-8-3 0 0,0 8 0 0,-4 3 0-2,-3 11 0 2,-5 3 0 0,-5 0 0-2,13 29 0 2,1 21 0 0,-1 7 0 0,3-8 0-2,-2-4 0 2,-6-16 0 0,1-15 0 0,-7-14 0-2,10 0 0 2,14 0 0 0,4-36 0 0,3-8 0 0,-9-4 0 0,2 1 0 0,-10 6 0 1,-8 1 0-4,-8 3 0 3,-4 9 0-1,-3 25-291 1</inkml:trace>
    </iact:actionData>
  </iact:action>
  <iact:action type="add" startTime="31777">
    <iact:property name="dataType"/>
    <iact:actionData xml:id="d22">
      <inkml:trace xmlns:inkml="http://www.w3.org/2003/InkML" xml:id="stk22" contextRef="#ctx0" brushRef="#br1">5572 16847 592 0,'0'0'1034'7,"0"0"-736"1,0 0-178 0,0 0-117-2,0 0-3 2,0 0 0 0,8-152 0 0,-8 85 0-2,-3-9 0 2,-12-16 0 0,5-13 0 0,-1-15 0-2,-10-15 0 2,10-6 0 0,-7 4 0 0,2 6 0-2,-7 8 0 4,6 12 0-3,-6-5 0 0,2 12 0-1,-2 11 0 4,3 11 0-2,-1 22 0 0,10 9 0-3,2 14 0 4,-2 12 0-2,6 3 0-1,-6 7 0 1,11 3 0 1,0 7 0 1,-2 5 0-2,-5 0 0-1,4 0 0 2,2 0 0 0,-7 0 0 0,8 0 0-2,-4 0 0 2,4 0 0 0,0 28 0 0,0 23 0-2,0 13 0 2,4 10 0 0,12 5 0 0,0 2 0-2,0 11 0 3,-1 9 0 0,2 9 0-2,9 3 0 0,2 4 0 1,1-1 0 0,-2-5 0 0,1-2 0-2,-5-11 0 2,-3-11 0 0,1-17 0 0,-6-17 0-2,-1-22 0 1,-9-14 0 1,-3-11 0 0,-2-6 0-3,3 0 0 3,-3 0 0 0,0 0 0 0,0 0 0-2,0 0 0 2,0 0 0 0,0 0 0 0,0 0 0-1,8 0 0 0,-8-10 0 2,0-29 0-2,0-13 0-1,0-19 0 2,0-16 0 1,0-9 0-2,-13-5 0-1,-6-5 0 2,-1-3 0 0,0-7 0 0,-5-5 0-2,-7-2 0 2,8 2 0 0,-4 8 0 0,-1 9 0-2,3 15 0 2,1 12 0 0,7 12 0 0,0 10 0-2,-2 7 0 3,8 12 0-1,4 4 0-1,5 10 0-1,3 5 0 2,0 2 0 0,0 7 0 1,0 6 0-3,0 2 0 1,0 0 0 1,0 0 0 0,0 0 0-2,0 35 0 2,0 9 0 0,0-3 0-2,0 2 0 2,-9-9 0 0,-5-4 0 0,-4 2 0 0,-8 4 0-2,12-1 0 2,-5 12 0 1,6 0 0-4,4-2 0 3,2 0 0 0,-2-12 0 0,6-8 0-2,-6-5 0 2,9-5 0 0,0 0 0 0,0 5 0 0,0 1 0-1,0-5 0 0,12 1 0 1,-3-5 0 0,2 2 0-2,-3-6 0 2,-7-3 0 0,8 0 0 0,-9-5 0-2,3 0 0 2,-3 0 0 1,0 0 0-2,0 0 0-1,0 0 0 2,0-18 0 0,0-13 0 0,0-9 0-2,0-7 0 2,0-7 0 1,0-5 0-1,0-8 0-2,0-10 0 3,0 6 0-1,0 2 0 0,7 10 0-3,3 14 0 4,3 11 0-1,-3 16 0 0,-3 2 0-4,6 12 0 4,3 4 0 0,5 0 0 0,6 8 0-2,-4 34 0 2,14 18 0 1,-4 1 0-2,-5 3 0-1,5-5 0 2,-3-6 0 0,2-4 0-1,-4-13 0 0,1-4 0 1,-7-11 0 0,-12-4 0-2,3-9 0 2,-9-4 0 0,-1-4 0 0,-3 0 0 0,0 0 0-2,0 0 0 2,0-4 0 1,0-27 0-2,-3-10 0-1,-24-6 0 2,-11-7 0 0,-3-6 0 0,-2 1 0-2,4 9 0 2,5 9 0 0,-2 11 0 0,16 11 0-2,-1 2 0 2,11 1 0 0,0-4 0 0,0 3 0-2,9 5 0 2,-7 7 0 0,0 5 0-2,-4 0 0 2,8 22 0 0,-12 32 0 0,-5 11 0 0,4 14 0-2,-6 2 0 2,4 3 0 0,-1 0 0 0,-1 1 0-2,1-7 0 2,0-10 0 0,13-18 0 1,-4-21 0-4,11-16 0 3,0-13 0 0,0 0 0 0,0-5 0-2,6-30 0 2,17-6 0 0,-5-4 0 0,-7 3 0-2,10 0 0 2,-5-5 0 0,-3-2 0 0,-3-5 0-1,7-2 0 0,-11 3 0 1,-6 3 0 0,0 4 0-2,0 16 0 2,0 8 0 0,0 10 0 0,0 9 0-1,0 1 0 0,0 2 0 1,0 0 0 0</inkml:trace>
    </iact:actionData>
  </iact:action>
  <iact:action type="add" startTime="34447">
    <iact:property name="dataType"/>
    <iact:actionData xml:id="d23">
      <inkml:trace xmlns:inkml="http://www.w3.org/2003/InkML" xml:id="stk23" contextRef="#ctx0" brushRef="#br1">10673 16313 1186 0,'0'0'366'7,"0"0"-154"1,13-146-82 0,-13 65-58-2,0-20-16 2,0-15-31 0,0-13-25 0,0-9 0-2,0 0 0 2,0-2 0 0,-13 0 0-2,-4-4 0 2,-6-7 0 1,4-4 0 0,-1 3 0-3,-1 6 0 2,4 17 0-1,7 13 0 2,-3 15 0-4,5 7 0 3,-2 6 0 1,-3 18 0-1,0 18 0 0,0 22 0-3,9 13 0 4,1 12 0-2,0 5 0-2,3 0 0 3,-7 0 0 0,4 7 0 0,3 31 0-2,-7 12 0 2,2 10 0 0,-6-5 0 0,6-3 0-2,-6-8 0 2,9-4 0 1,-5-4 0-1,7 7 0-1,0 9 0 0,0 19 0 1,0 10 0 0,0 16 0-1,20 8 0 0,-4-6 0 2,-7-12 0-2,-3-20 0 2,-6-11 0-3,7-11 0 1,-1 1 0 1,-5 4 0-2,15 9 0 2,-3 11 0 0,0 9 0 0,2 5 0-1,-2 6 0 1,0-3 0-1,-3-3 0 2,-4-2 0-4,-2-3 0 3,6-8 0 0,0-5 0 0,1-7 0-1,-4-8 0 1,4-15 0 0,-3-12 0-1,-4-14 0-2,5 1 0 3,-2-4 0 0,-4 0 0 0,-2 3 0-2,8-5 0 2,-9 0 0 0,3 2 0 0,-3-7 0-2,0 2 0 2,0-2 0 0,0 0 0 0,0 0 0-1,1 0 0 0,-1 0 0 1,0-12 0 0,0-30 0-1,0-17 0 0,0-17 0 2,0-13 0-2,0-15 0-1,0-15 0 2,-14-10 0 0,-9-11 0 0,4-12 0 0,-1-9 0-2,-5-4 0 3,-1 2 0-2,8 8 0 1,-2 12 0-2,11 17 0 2,1 10 0 0,5 19 0-2,-9 9 0 2,12 18 0 0,-4 16 0 0,-9 12 0-1,10 15 0 0,-4 10 0 2,-3 10 0-1,7 7 0-3,3 0 0 3,-2 0 0 0,-4 0 0 0,-4 4 0-2,0 21 0 3,-3 5 0-2,-4 4 0 2,7-1 0-4,-6 2 0 3,0-2 0 0,-2 9 0 1,7 15 0-4,-5 10 0 3,0 9 0 0,0 3 0 0,4-6 0-1,-1-12 0 0,-3-7 0 2,5-8 0-2,-2-18 0-1,0-11 0 2,10-10 0 0,3-7 0 0,0 0 0-2,0 6 0 2,0 0 0 0,0-1 0 0,0-2 0-2,3-3 0 2,11 0 0 1,9-8 0-1,9-31 0-3,-4-18 0 3,1-8 0 0,0-8 0 0,0-6 0-1,-2-2 0 0,-1-1 0 2,-5 7 0-2,2 10 0 1,-6 15 0-1,-1 16 0 0,-6 17 0 1,0 14 0-2,-5 3 0 2,11 0 0 0,7 40 0 1,-3 19 0-4,16 13 0 4,2 14 0-2,1 0 0 1,6-4 0-2,-1-3 0 2,-8-9 0 0,3-12 0 0,-17-19 0-1,-6-13 0 0,-12-17 0 2,-4-9 0-2,0 0 0-1,0-4 0 2,0-31 0 0,-9-17 0 0,-27-7 0-2,-17-8 0 2,-7 0 0 0,-4-4 0 0,1 9 0-2,-4 13 0 2,13 12 0 0,11 9 0 0,12 11 0-2,8 2 0 2,16 4 0 1,-3 3 0-2,7-1 0 0,0 5 0 0,3 0 0 2,-4 4 0-2,4 0 0-1,0 0 0 2,0 6 0 0,0 16 0 0,0 4 0-1,0-1 0 0,0-16-287 1,0-4-1432 0</inkml:trace>
    </iact:actionData>
  </iact:action>
  <iact:action type="add" startTime="39441">
    <iact:property name="dataType"/>
    <iact:actionData xml:id="d24">
      <inkml:trace xmlns:inkml="http://www.w3.org/2003/InkML" xml:id="stk24" contextRef="#ctx0" brushRef="#br2">5167 13394 1014 0,'0'0'476'5,"0"0"-216"3,0 0-104 0,0 0-98 0,0 0-32-2,40 171 0 3,-28-93 5-2,7 1-31 2,-5-6 0-4,5-5 0 3,-2-12 0 0,-7-14 0 0,1-14 0-2,-4-14 0 2,-4-12 0 0,-3-2 0 0,0 0 0-2,0-2 0 2,0-29-133 0,0-7 95 0,0-5-78-2,0 4 8 2,0 7 44 0,-10 7 52 0,-1 11 12-2,7 9 10 2,-2 5 18 0,-4 0 0 1,-1 0 74-4,-17 0 0 3,0 13-24 0,-5 10-24 0,-6-2-18-2,10-2-8 2,-3-6-23 0,12-5-5 0,8-4 0-2,6-4 0 2,6 0 0 0,0 0 0 0,0 5 0-2,-5 10 0 2,-4 5 0 0,-4-2 0 0,-2 0 0 0,11-13 0 1,4-5 0-3,0 0 0 2,0-41 0-3,0-23 0 3,0-5 0 0,0 2 0 0,0 10 0-2,0 10 0 2,0 13 0 0,0 31-75 0,0 3-457-2</inkml:trace>
    </iact:actionData>
  </iact:action>
  <iact:action type="add" startTime="40851">
    <iact:property name="dataType"/>
    <iact:actionData xml:id="d25">
      <inkml:trace xmlns:inkml="http://www.w3.org/2003/InkML" xml:id="stk25" contextRef="#ctx0" brushRef="#br2">9914 12879 622 0,'0'0'870'7,"0"0"-524"1,0 0-137 0,0 0-209-2,0 0 0 2,0 0 0 0,169 49 0-2,-157-19 0 2,8 1 0 0,-11 6 0 0,-2 4 0 0,-7 9 0-2,0 10 0 4,0-4 0-4,-20-7 0 2,-21-11 0-2,-2-16 0 2,-9-13 0 0,1-9 0 0,0 0 0-2,8-28 0 4,9-11 0-2,21 0 0-1,12 10 0-1,1 7-5 2,0 10 5-1,11 7 5 2,18 2-5-2,2 3 0-1,12 0 0 2,14 5 0 0,1 25 0-2,1 0 0 2,5 1 0 0,-7 0 0 0,-14 0 0-2,-5-9 0 2,-18-2 0 0,-8-9 0 1,-11-2 0-3,-1-1 0 1,0-8-529 1,0 0-819 1</inkml:trace>
    </iact:actionData>
  </iact:action>
  <iact:action type="add" startTime="44661">
    <iact:property name="dataType"/>
    <iact:actionData xml:id="d26">
      <inkml:trace xmlns:inkml="http://www.w3.org/2003/InkML" xml:id="stk26" contextRef="#ctx0" brushRef="#br0">19743 16905 628 0,'0'0'682'7,"0"0"-354"1,0 0-76-2,0 0-95 2,0 0-157 0,217-44 0 0,-134 34 0-2,34-11 0 2,47 4 0 0,55 1 0 0,42 5 0-2,46 7 0 2,25 2 0 2,-11 2 0-2,-23 0 0-3,-30 0 0 3,-23 6 0 0,-16-6 0 0,-21 0 0-2,-43 0 0 2,-32 0 0 0,-52-6 0 0,-34-5 0-1,-30 8 0 0,-17 3 0 2,-37 0 0-3,-20 0-105 0,-7 0-1435 2</inkml:trace>
    </iact:actionData>
  </iact:action>
  <iact:action type="add" startTime="45313">
    <iact:property name="dataType"/>
    <iact:actionData xml:id="d27">
      <inkml:trace xmlns:inkml="http://www.w3.org/2003/InkML" xml:id="stk27" contextRef="#ctx0" brushRef="#br0">19756 16041 818 0,'0'0'628'7,"0"0"-242"1,0 0-171 0,0 0-215-2,164-20 0 2,-83 18 0 0,42-1 0 1,48-3 0-4,41-8 0 3,58-6 0 0,25-2 0 0,20 3 0 0,-8 4 0 0,-17 13 0 0,-45 2 0-1,-25 0 0 0,-41 0 0 0,-36 0 0 1,-25 0 0 1,-37-15 0-4,-25-19 0 3,-37-3 0 0,-19 24 0 1,-36 11-853-5</inkml:trace>
    </iact:actionData>
  </iact:action>
  <iact:action type="add" startTime="45900">
    <iact:property name="dataType"/>
    <iact:actionData xml:id="d28">
      <inkml:trace xmlns:inkml="http://www.w3.org/2003/InkML" xml:id="stk28" contextRef="#ctx0" brushRef="#br0">19502 15167 752 0,'0'0'572'6,"0"0"-198"0,0 0-104 2,184-23-191 0,-95 15-79 0,23 0 0-2,41-15 0 2,33-3 0 0,53-6 0 0,39-6 0-2,28 7 0 3,25 6 0-2,0 14 0 1,-15 11 0-2,-33 0 0 2,-38 0 0 0,-48 13 0 0,-45 0 0-1,-43-13 0 0,-29 0 0 1,-40 0 0 0,-21-26 0-2,-19-13 0 2,-32-1 0 0,-20 24 0 0,-7 9-889-2</inkml:trace>
    </iact:actionData>
  </iact:action>
  <iact:action type="add" startTime="46491">
    <iact:property name="dataType"/>
    <iact:actionData xml:id="d29">
      <inkml:trace xmlns:inkml="http://www.w3.org/2003/InkML" xml:id="stk29" contextRef="#ctx0" brushRef="#br0">19408 14346 810 0,'0'0'584'7,"0"0"-206"1,0 0-103-2,170-59-275 2,-89 37 0 0,35 0 0 0,29-5 0-2,59 2 0 2,54-2 0 0,50-4 0 1,44 5 0-3,12 3 0 3,1 16 0-2,-35 7 0 1,-54 0 0-2,-59 0 0 2,-59 10 0 0,-45-10 0 0,-46 0 0-1,-29 0 0 0,-28-25 0 1,-10-5 0-1,-28 14 0-1,-31 9-927 2</inkml:trace>
    </iact:actionData>
  </iact:action>
  <iact:action type="add" startTime="47122">
    <iact:property name="dataType"/>
    <iact:actionData xml:id="d30">
      <inkml:trace xmlns:inkml="http://www.w3.org/2003/InkML" xml:id="stk30" contextRef="#ctx0" brushRef="#br0">19282 13702 652 0,'0'0'506'6,"0"0"-134"2,0 0-114-2,220-93-30 2,-140 72-197 0,22 0-31 0,18 2 0-2,34 2 0 2,30-3 0 0,55 4 0 0,42 4 0-2,42 6 0 3,18 4 0-1,4 2 0 0,-23 0 0-1,-41 0 0 1,-45-5 0 0,-50-2 0-1,-46 2 0-1,-40 0 0 3,-43 5 0-2,-25 0 0 1,-32 0 0-2,-13 0 0 1,-29 0-501 1</inkml:trace>
    </iact:actionData>
  </iact:action>
  <iact:action type="add" startTime="48501">
    <iact:property name="dataType"/>
    <iact:actionData xml:id="d31">
      <inkml:trace xmlns:inkml="http://www.w3.org/2003/InkML" xml:id="stk31" contextRef="#ctx0" brushRef="#br0">25821 16759 86 0,'0'0'1300'7,"0"0"-970"1,0 0-68-2,159 0-193 2,-75 0-69 0,34 0 0 0,38 0 0-2,49 0 0 2,44-7 0 0,32-20 0 0,35 7 0 0,19 3 0-1,-6 7 0 2,2 10 0-2,-43 0 0-1,-47 0 0 2,-48 0 0 0,-69 0 0 0,-47 0 0-2,-49-35 0 2,-28-16 0 0,-44 25-265 0,-28 7-881-2</inkml:trace>
    </iact:actionData>
  </iact:action>
  <iact:action type="add" startTime="49033">
    <iact:property name="dataType"/>
    <iact:actionData xml:id="d32">
      <inkml:trace xmlns:inkml="http://www.w3.org/2003/InkML" xml:id="stk32" contextRef="#ctx0" brushRef="#br0">25740 15884 762 0,'0'0'610'7,"0"0"-290"1,0 0-40 0,0 0-205-2,235-18-75 2,-102 18 0 0,45-2 0 0,53-6 0-2,32 1 0 2,22-5 0 0,20 1 0 2,10 2 0-4,-8-4 0 2,-8 5 0-1,-19-1 0 1,-43 7 0-2,-55-4 0 3,-52 1 0-1,-52-1 0 0,-28-7 0-2,-43-4 0 1,-7 2 0 1,-38 10-499-3,-24 5-1049 3</inkml:trace>
    </iact:actionData>
  </iact:action>
  <iact:action type="add" startTime="49589">
    <iact:property name="dataType"/>
    <iact:actionData xml:id="d33">
      <inkml:trace xmlns:inkml="http://www.w3.org/2003/InkML" xml:id="stk33" contextRef="#ctx0" brushRef="#br0">25543 15307 1008 0,'0'0'620'7,"0"0"-322"-1,165-53-177 2,-59 41-121 1,42 12 0-2,44 0 0 0,43 0 0 0,56 0 0 1,11 0 0-2,18 0 0 3,2-30 0-1,-13-17 0 1,1-7 0-2,-26 9 0-1,-43 9 0 3,-43 12 0-1,-50 10 0-1,-45 8 0-1,-42 1 0 3,-20-6 0-1,-41 11 0-1,-44 0-733-2</inkml:trace>
    </iact:actionData>
  </iact:action>
  <iact:action type="add" startTime="50165">
    <iact:property name="dataType"/>
    <iact:actionData xml:id="d34">
      <inkml:trace xmlns:inkml="http://www.w3.org/2003/InkML" xml:id="stk34" contextRef="#ctx0" brushRef="#br0">25492 14509 440 0,'0'0'942'7,"0"0"-526"1,188-33-167 0,-80 33-249 0,44 0 0-2,30 0 0 2,52 0 0 0,34 0 0 0,32 0 0-2,3-31 0 4,13-6 0-2,-23 3 0 0,-12 6 0-2,-30 11 0 2,-35 9 0-1,-51-1 0 2,-45 4 0-4,-24-10 0 4,-41 0 0-1,-26-6 0-2,-29 15-69 1,-23 6-1041 0</inkml:trace>
    </iact:actionData>
  </iact:action>
  <iact:action type="add" startTime="50796">
    <iact:property name="dataType"/>
    <iact:actionData xml:id="d35">
      <inkml:trace xmlns:inkml="http://www.w3.org/2003/InkML" xml:id="stk35" contextRef="#ctx0" brushRef="#br0">25376 13520 758 0,'0'0'350'6,"0"0"-34"2,0 0-34 0,0 0-58 0,159-122-107-2,-92 103-117 2,32 8 0 1,41 6 0-4,56 1 0 3,45 2 0 0,41 2 0 0,36-3 0 0,-7 0 0-1,11-6 0 1,-25 1 0 0,-29-3 0-1,-30-2 0 0,-44 0 0 2,-37 6 0-1,-53-5 0-3,-27 7 0 3,-44-5 0 0,-22 0 0 0,-16 10 0-2,-41 0-887 1</inkml:trace>
    </iact:actionData>
  </iact:action>
  <iact:action type="add" startTime="53083">
    <iact:property name="dataType"/>
    <iact:actionData xml:id="d36">
      <inkml:trace xmlns:inkml="http://www.w3.org/2003/InkML" xml:id="stk36" contextRef="#ctx0" brushRef="#br1">21406 16757 1054 0,'0'0'652'7,"0"0"-458"2,0 0-64-4,0 0-113 4,0 0-17 0,0 0 0-3,0 0 0 1,0-50 0 0,0-1 0 2,1-11 0-2,2-14 0 1,-3-13 0-2,12-18 0 2,-12-9 0 0,0-9 0-2,0-8 0 3,0-5 0-1,0 1 0 0,0 2 0-2,-16 6 0 2,3 1 0 1,2 5 0-1,-4-5 0-3,13-11 0 4,-11-1 0-1,7-1 0-1,-10-2 0 0,-4 2 0 0,0 1 0 2,-5-1 0-2,-7 13 0 0,9 9 0 0,11 11 0 2,-1 17 0-2,10 12 0 0,3 17 0 0,0 13 0 1,0 16 0 0,0 14 0-2,3 8 0 2,2 7 0-1,-5 4 0 2,0 0 0-4,0 0 0 3,0 0 0 0,0 0 0 0,0 0 0-2,0 0 0 2,3 0 0 0,-3 0 0 0,5 0 0-1,-5 0 0 0,8 9 0 1,-5 16 0 0,12 18 0-1,-10 21 0 0,12 24 0 1,-5 21 0 0,-4 17 0-2,7 15 0 2,-11 11 0 3,14 5 0-5,-12 6 0-1,7 0 0 3,-9-5 0 0,-4-9 0 0,0-8 0-2,0-16 0 2,4-3 0 0,-1-2 0 0,10-6 0-1,0 8 0 0,-5 0 0 1,12-11 0 0,-9-7 0-2,-3-10 0 2,-1-23 0 0,3-11 0 1,-7-18 0-2,10-16 0 0,-9-13 0 1,-1-1 0 0,2-7 0-3,-3 0 0 3,-2 2 0 0,9-7 0 0,-9 0 0-2,0 0 0 3,2 0 0-2,1 0 0 1,-3-31 0-1,0-37 0 0,0-35 0 1,0-30 0 0,0-24 0-2,0-19 0 3,0-17 0-2,0-9 0 1,-3-8 0-2,-15-7 0 2,2 7 0 0,-4 13 0 1,8 19 0-4,1 28 0 3,-7 25 0 0,14 38 0 1,-2 31 0-4,-1 28 0 3,4 15 0 0,0 9 0 0,3 4 0-1,-4 0 0 0,-8 0 0 2,5 36 0-1,-6 31 0-2,12 33 0 3,1 23 0-1,0 27 0 0,0 21 0-2,13 18 0 2,11 4 0 0,-1 6 0 1,6-1 0-3,-5-11 0 2,-7-7 0 0,-7-2 0-1,8-13 0 0,-5-2 0 0,-3-9 0 2,7-11 0-2,-1-13 0 0,0-17 0 0,-4-21 0 2,4-13 0-1,-9-12 0-3,3-11 0 4,-4-11 0-3,-2-14 0 2,5-10 0-2,-8-13 0 3,2 3 0-3,-3 0 0 3,0 2 0-4,3 8 0 3,1-7 0 0,-4-2 0 1,6-4 0-3,-6-8 0 1,0 0 0 1,3 0 0 0,1-37 0-1,-4-22 0 0,0-20 0 2,0-17 0-2,0-8 0-1,-4-13 0 2,-15-18 0 0,-5-20 0 0,-10-16 0-2,-5-17 0 2,-1-4 0 0,-1 5 0 0,5 21 0-2,11 23 0 2,-1 21 0 0,0 15 0 0,16 6 0-2,-11-3 0 2,5-3 0 0,-1 0 0 0,1 0 0-1,7 6 0 0,-9 9 0 1,5 10 0 0,5 20 0-2,5 17 0 2,2 18 0 1,1 7 0-2,-9 8 0-1,6 7 0 2,3 0 0 0,0 5 0 0,0 0 0-2,0-3 0 2,0 3 0 0,0 0 0 0,0-5 0-2,0 1 0 2,0-1 0 0,-1 2 0 0,1-2 0-1,-3-4 0 0,0-8 0 1,-10 0 0 0,9-5 0-2,-8-4 0 3,8 4 0-2,1-3 0 1,3-2 0-2,0 10 0 2,0 2 0 0,0 3 0 1,0 4 0-4,0-7 0 3,0-2 0 0,0-2 0 0,0-1 0-2,0-3 0 2,0 4 0 0,0 8 0 0,0 6 0-1,0 1 0 0,0 4 0 2,0 0 0-2,0 0 0-1,0 0 0 2,0-8 0 0,0-9 0 0,0-5 0-2,0-3 0 2,0 4 0 0,0 8 0 0,0 10 0-1,0 3 0 0,0 0 0 1,0 0 0 0,0 6 0-2,-2 21 0 2,-5 10 0 0,-2 6 0 0,2 5 0-1,-6 1 0 0,6 8 0 1,-9 4 0 0,-7 7 0-2,-8 5 0 2,5 3 0 0,-11 1 0 1,6-10 0-4,1-11 0 3,2-11 0 0,-1-12 0 1,10-7 0-4,8-9 0 3,-1-9 0 0,11-3 0 0,-2-5 0-2,3 4 0 2,0 4 0 0,0 1 0 0,0 7 0-1,0-4 0 0,0-1 0 1,0-9 0 0,0-2 0-2,0 0 0 2,3-2 0 0,14-36 0 0,3-20 0-1,8-17 0 0,8-16 0 1,5-13 0 0,14-13 0-2,-7-1 0 2,8 5 0 0,-4 14 0 0,-10 20 0-2,-14 23 0 2,4 17 0 0,-12 14 0 0,-16 12 0-1,2 9 0 0,-6 4 0 1,9 0 0 0,0 34 0-2,10 28 0 2,14 16 0 0,7 13 0 0,4 1 0-2,1-5 0 2,4-1 0 0,-2-3 0 0,-7 1 0-2,4-11 0 2,-5-15 0 0,-15-18 0 0,-6-16 0-2,-7-14 0 2,-11-10 0 0,0 0 0 0,0 0 0-1,0 0 0 0,0-9 0 1,-13-35 0 0,-27-26 0-2,-7-29 0 2,-9-13 0 0,-11-8 0 0,-2 4 0-2,11 22 0 2,4 23 0 0,8 17 0 1,15 14 0-4,-5 9 0 3,11 3 0 0,-4 3 0 0,2 0 0-2,8 4 0 2,1 11 0 0,11 7 0 0,-1 3 0-1,8 0 0 0,-8 0 0 2,8 0 0-2,-1 0 0-1,1 0 0 2,-3 3 0 0,-6 14 0 0,9 10 0-2,0-13 0 2,0 4-165 0</inkml:trace>
    </iact:actionData>
  </iact:action>
  <iact:action type="add" startTime="56541">
    <iact:property name="dataType"/>
    <iact:actionData xml:id="d37">
      <inkml:trace xmlns:inkml="http://www.w3.org/2003/InkML" xml:id="stk37" contextRef="#ctx0" brushRef="#br1">27555 16757 760 0,'0'0'360'7,"0"0"-36"1,0 0-96-2,0 0-74 2,0 0-22 0,0 0-43 0,0 0-89-2,10 20 0 2,-7-68 0 0,-1-25 0 0,-2-22 0-2,0-23 0 2,0-12 0 0,0-8 0 0,0 4 0-2,0-1 0 2,0 5 0 2,0 13 0-2,0 16 0-2,-5 17 0 1,-5 15 0 1,2 16 0 1,5 12 0-4,3 7 0 3,0 6 0 0,-1 4 0-1,1 11 0-1,0 1 0 2,0 9 0 0,0 3 0 1,0 0 0-4,-3 0 0 4,3 0 0-2,0 0 0 1,-9 0 0-2,9 0 0 2,-1 0 0 0,1 0 0 0,-3 0 0-2,0 15 0 2,3 27 0 1,-4 15 0-2,4 18 0-1,0 9 0 2,0 14 0 0,0 12 0 0,0 12 0-2,4-2 0 2,2 4 0 0,-5-9 0-1,11-3 0 0,-12-2 0 2,0-3 0-1,0-1 0 1,0-12 0-4,1-23 0 3,-1-17 0 0,0-24 0 1,3-17 0-5,2-13 0 4,3 0 0 0,-3 0 0 0,-2-20 0-2,1-42 0 2,8-31 0 0,-11-33 0 1,-1-15 0-3,0-7 0 2,0-7 0 0,0 7 0 0,0 4 0-2,-1 11 0 3,-13 15 0-2,4 14 0 2,-6 20 0-3,3 15 0 1,6 12 0 2,-3 13 0-2,0 3 0 0,10 13 0 1,-5 5 0-1,-3 8 0 0,5 6 0-1,1-1 0 2,2 9 0 0,0 1 0-2,0 0 0 2,-2 0 0 0,2 0 0 0,-3 0 0 0,-5 0 0-2,3 0 0 3,0 4 0-2,-8 12 0 1,7-3 0-2,-7 2 0 2,6-2 0 0,3 1 0 0,-2-3 0-2,3 4 0 2,3-6 0 0,-4 4 0 0,1 0 0-2,3-7 0 2,0 3 0 0,0-1 0-2,-2 7 0 2,-9 2 0 0,4 8 0 0,-7 6 0 1,4 4 0-4,-4 14 0 4,-2-2 0-2,6 3 0 1,-6-1 0-2,1-10 0 2,9 1 0 2,-7-5 0-4,6-3 0 1,-6-9 0 1,9-12 0-1,4-8 0 1,0-3 0-2,0 0 0 2,0-5 0 0,4-27 0 0,16-13 0-2,1-7 0 2,8-8 0 0,-6 4 0 0,2 0 0-1,-2-1 0 1,0 1 0-1,-6-2 0 2,-4-8 0-3,3 4 0 1,-13 8 0 1,7 10 0 0,1 17 0-2,-9 12 0 2,0 9 0 1,9 6 0-2,-6 0 0-1,2 0 0 2,9 25 0 0,4 20 0 0,14 17 0-2,-7 3 0 2,9 5 0 0,1 1 0 0,-5 2 0-2,-1 0 0 3,7-4 0-2,-15-9 0 1,-4-18 0-2,-10-16 0 2,-6-18 0 0,-3-8 0 0,6 0 0 0,-6 0 0-1,4 0 0 0,-4 0 0 1,0-34 0-2,0-16 0 2,-4-15 0 0,-27-3 0 0,1 4 0-2,-15 5 0 2,4 9 0 0,6 9 0-1,2 10 0 0,1 9 0 2,7 3 0-2,2-1 0 1,3 3 0-2,1 4 0 2,-1-4 0 1,5 5 0-2,2 0 0-1,-3 4 0 2,3 8 0 0,9 0 0 0,-9 0 0-2,3 0 0 2,-3 12 0 0,1 15 0 0,-4 16 0-2,-1 8 0 2,-6 5 0 0,4 9 0 0,1-1 0-2,-5 0 0 3,7-10 0-2,2-11 0 1,4-16 0-2,7-13 0 2,-3-11 0 0,6-3 0-2,0 0 0 2,0 0 0 0,0 0 0 0,0 0 0 0,0 0 0-2,0 0 0 2,9-5 0 0,11-12 0 0,0 3 0-2,-13 8 0 2,2 1-1105 0</inkml:trace>
    </iact:actionData>
  </iact:action>
  <iact:action type="add" startTime="61015">
    <iact:property name="dataType"/>
    <iact:actionData xml:id="d38">
      <inkml:trace xmlns:inkml="http://www.w3.org/2003/InkML" xml:id="stk38" contextRef="#ctx0" brushRef="#br2">21503 12340 894 0,'0'0'750'5,"0"0"-520"3,0 0-156 0,0 0-40-2,0 0 14 2,0 0-31 0,0 0-17 0,-141 0 0-2,89 0 0 2,7 0 0 0,4 0 0 0,2-6 0-2,6 0 0 2,10 1 0 0,11 5 0 0,3-3 0-2,7 3 0 2,2 0 0 0,0 0 0 0,0 0 0-1,0 10 0 0,-5 28 0 1,5 3 0 0,0 8 0-2,0-4 0 2,0-8 0 0,0-2 0 0,0-12 0 0,0-12 0-1,0-1 0 3,5-5 0-4,11-3 0 2,7 1 0-3,13-3 0 3,5 3 0 1,2 3 0-3,14-1 0 2,1 3 0 0,-5 0 0 1,4 8 0-3,-4 3 0 1,-12 8 0 2,-11 8 0-1,-4-2 0-2,-15 0 0 1,-7-4 0 1,-4-7 0 1,0-5 0-5,-22 0 0 5,-24-5 0-2,-8-3 0 2,-5-9 0-4,-5 0 0 3,6 0 0 0,9-4 0 0,4-13 0-2,36 10 0 2,9-5-527 0</inkml:trace>
    </iact:actionData>
  </iact:action>
  <iact:action type="add" startTime="63759">
    <iact:property name="dataType"/>
    <iact:actionData xml:id="d39">
      <inkml:trace xmlns:inkml="http://www.w3.org/2003/InkML" xml:id="stk39" contextRef="#ctx0" brushRef="#br2">27604 12626 158 0,'0'0'1526'7,"0"0"-1218"-1,0 0-253 2,0 0-55 0,0 0 0 0,0 0 0-2,0 0 0 2,109-39 0 0,-67 27 0 0,8 4 0-2,10 3 0 2,1 5 0 0,0 0 0 2,-2 0 0-6,-11 3 0 4,-8 19 0 0,-8 12 0 0,-9 13 0-2,-7 10 0 2,-16 15 0 0,0 7 0 2,-11-5 0-5,-37-13 0 4,-11-16 0-2,-18-23 0 2,3-17 0-4,6-5 0 3,11-13 0 0,18-26 0 0,29-8 0-2,10 4 0 3,0 4 0-2,7 10 0 1,32 7 0-1,5 14 0 2,9 8 0-2,7 0 0 0,11 8 0-1,7 24 0 2,10 6 0 0,-3-1 0 1,-14-3 0-3,-2-7 0 2,-25-7 0 0,-7-8 0 0,-21-10 0-3,-13-2 0 2,-3 0-113 1,0 0-1381 0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5:13:02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719">
    <iact:property name="dataType"/>
    <iact:actionData xml:id="d0">
      <inkml:trace xmlns:inkml="http://www.w3.org/2003/InkML" xml:id="stk0" contextRef="#ctx0" brushRef="#br0">10244 12649 1104 0,'0'0'424'8,"0"0"-182"-1,0 0-70-1,0 0-76 2,0 0-87 0,0 0-9 0,-110-11 0-2,20 11 0 2,-27 0 0 0,-19 0 0 0,-22 13 0-2,-3 19 0 2,-23-4 0 0,-14 2 0 0,-2-4 0-2,-18-6 0 3,3-5 0-1,-11-3 0 0,10 3 0-2,-13 2 0 2,-3-4 0 1,-10 1 0-2,-12-2 0 0,-2-4 0 0,15 1 0 2,19-1 0-2,18 1 0-1,20 0 0 2,14 0 0 0,18 6 0 1,11 8 0-4,8 3 0 4,13-1 0-1,-1 0 0 0,5-9 0-3,-5-5 0 3,3-6 0 0,8-5 0 0,6 0 0-2,11 0 0 3,9 0 0-1,10 0 0-1,4 0 0-1,-1 0 0 2,0 0 0 0,-4-1 0 0,-2-3 0-2,3 4 0 3,7 0 0-2,10 0 0 1,0 0 0-2,6 0 0 3,2 0 0-2,8 0 0 1,-5 0 0-2,-8 0 0 2,11 5 0 0,-1-1 0 0,7-1 0-2,11-3 0 2,8 0 0 1,5 0 0-3,7 0 0 0,-1 0 0 2,1 0 0 0,6 0 0 0,0 0 0-2,-4 0 0 2,1 0 0 0,2 0 0 0,1 0 0-2,0 0 0 2,0 0 0 0,0 0 0 0,0 0 0-2,0 0 0 2,0 0 0 0,0 13 0 0,-3 14 0-2,3 12 0 2,0 8 0 1,0 12 0-2,0 8 0-1,0 10 0 2,0-1 0 0,7 3 0 0,3-4 0-2,0 0 0 2,-7 4 0 0,7 7 0 1,-5 8 0-3,2 5 0 3,5 5 0-2,-5 14 0 1,6 6 0-2,-6 6 0 2,3 6 0 0,-3 5 0 0,-4 0 0-2,-3-1 0 2,6-2 0 0,-6-10 0 0,3 0 0-2,1-10 0 2,1-11 0 0,3-16 0 1,-2-14 0-4,-1-15 0 4,-1-8 0-2,12 1 0 1,-3 6 0-2,-1 3 0 3,3 5 0-1,1 1 0 0,-11 1 0-3,8 0 0 3,-6-9 0 0,-4-10 0 0,-3-7 0-2,0-9 0 2,0 1 0 0,0-7 0 0,0 2 0-1,0-7 0 0,0-8 0 0,0-9 0 4,0-8 0-8,0 0 0 5,0 0 0 0,9 0 0 0,-2 0 0-2,3 0 0 2,0 0 0 0,8 0 0 0,2 0 0-2,6 0 0 2,12 0 0 0,11 0 0 0,15 6 0-2,15-6 0 3,26 0 0-1,18 0 0-1,28-6 0-1,15-2 0 2,13 3 0 0,-2 0 0 0,-6 1 0-2,10 1 0 2,0 3 0 0,12-2 0 0,8-1 0-2,-5 3 0 3,-3 0 0-1,1 0 0 1,-19 0 0-4,-5 0 0 3,-6 8 0 1,2 13 0-2,1-6 0-1,-3-6 0 3,-9-9 0-1,-7 0 0-1,-7-4 0 0,-5-28 0 0,1-2 0 2,3-2 0-1,-16 5 0-3,-6 5 0 4,-2 3 0-1,-9 10 0-1,-6 1 0 0,4-1 0 1,-5-1 0 1,3 1 0-2,4 4 0-1,-7 1 0 1,3 3 0 1,-2 5 0 0,7 0 0-2,13 0 0 2,8 0 0 1,-1 0 0-2,-3-2 0 0,-6 2 0 0,-2 0 0 1,-13 0 0 0,-17 0 0-2,-16 0 0 2,-19 0 0 0,-20 0 0 1,-3 0 0-4,-8 0 0 2,-14-2 0 1,12 2 0 0,-2 0 0-2,-10 0 0 2,9 0 0 0,-4-4 0 0,-8 4 0-2,4 0 0 2,-8 0 0 0,1 0 0 0,-1 0 0-2,9 0 0 2,-6-4 0 0,-3-1 0 1,0-22 0-4,0-23 0 3,0-38 0 0,0-36 0 0,-21-26 0-2,-12-20 0 2,2-4 0 0,-5-1 0 0,4 15 0-2,8 12 0 2,6 5 0 0,-1-2 0 0,-1-1 0-2,13-14 0 2,-6-13 0 0,3-10 0 0,-3-9 0-2,8 1 0 2,-11 4 0 0,6 8 0 0,0 16 0-2,6 12 0 2,-8 11 0 0,11 3 0 0,-9 2 0-2,1 2 0 3,2 9 0-2,-6 8 0-1,10 18 0 2,-12 15 0 0,9 10 0 0,-1 14 0 0,-6 10 0-2,13 22 0 2,0 12 0 1,0 9 0-2,0 6 0-1,0 0 0 2,0 0 0 0,0 0 0 0,-1 0 0-2,-14 0 0 2,-5 0 0 0,-8 0 0 0,-25 6 0-2,-15 19 0 2,-17 4 0 0,-15 5 0-2,-10 3 0 2,-6 1 0 0,5 5 0 0,-12-8 0 0,-11-3 0-2,-14-4 0 2,-10-6 0 0,-11 5 0 0,5-3 0-2,3 1 0 2,-4 3 0 0,-8-4 0 0,9-6 0-2,6-4 0 2,5-5 0 0,-5-3 0-2,-6-6 0 2,-6 2 0 1,12 1 0-2,-1 3 0-1,10 2 0 2,-5 1 0 0,3 2 0 1,2 1 0-2,14 1 0-1,-5-1 0 2,6 2 0 0,-6 3 0 0,2 0 0-2,2 5 0 2,4 1 0 0,3-1 0 0,1 2 0-2,-5 0 0 2,5-2 0 0,4 0 0 0,9 1 0-2,9-6 0 3,16 3 0-2,14-5 0 1,5-2 0-2,1-2 0 2,2-5 0 0,-9 0 0 0,-6-2 0-1,-11 0 0 1,7 4 0 0,3 4 0 1,4 1 0-3,15 4 0 1,0 0 0 1,14 3 0 2,2-3 0-6,8-7 0 9,1 4 0-8,9-4 0 0,-2 1 0 1,10-2 0 2,2-4 0 0,4 3 0-2,1-4 0 2,6 1 0 0,-3-2 0 0,1-1 0 0,-4 1 0-2,-1 2 0 2,-2 1 0 0,-1 0 0 0,2-1 0-2,3 1 0 2,4-2 0 0,3-2 0 0,8 0 0-1,0 1 0 0,0 0 0 1,0-3 0 0,0 3 0-2,0 1 0 2,0 9 0 0,0 11 0 0,0 16 0-2,0 11 0 2,0 4 0 0,0 11 0-2,16 3 0 2,0 5 0 0,1 2 0 0,-1 2 0 0,-4 2 0-2,3 2 0 2,6 4 0 0,-2 8 0 0,1 7 0-2,5 5 0 2,4 6 0 0,1 9 0 0,-1-1 0-2,-1 4 0 2,-5-3 0 0,-2-3 0 0,0-6 0-2,-2-4 0 2,1 0 0 0,-3 1 0 0,-1-8 0-2,-6-3 0 2,1-6 0 0,-6-4 0 0,-3-10 0-2,9-5 0 2,-9-9 0 0,8-10 0-2,-4-6 0 2,5-2 0 0,4 1 0 0,-6 12 0 0,6 8 0-1,-1 0 0 1,-7-5 0-1,1-8 0-1,-5-12 0 2,-1-8 0 0,-2-1 0 1,0-2 0-2,0 12 0-1,0 8 0 2,0 1 0 0,0 5 0 0,0-15 0-2,0-13 0 2,0-18 0 0,0-9 0 0,0 0 0-2,0-2 0 2,0 6 0 0,0-3 0 0,0-3 0-2,0 0 0 3,0 0 0-2,0 0 0 1,0 0 0-2,16 0 0 2,16 0 0 1,11 0 0-4,22 0 0 4,-1 0 0-2,4 0 0 1,-5 0 0-1,-5 0 0 0,5 0 0 1,3 0 0 0,9 4 0 0,22-4 0-2,23 0 0 2,21-9 0 0,23-20 0-1,13-2 0 0,4-2 0 1,0 2 0 0,-1 1 0-2,-2-5 0 2,-16 10 0 0,-11 0 0 0,-10 8 0 0,-14 1 0-2,4 3 0 2,-5 5 0 1,-1 3 0 0,5-1 0-2,5-2 0-1,5-1 0 3,7-2 0-4,-12-2 0 5,-6-3 0-4,-18 0 0 2,2 2 0 0,-4 0 0-1,7 1 0 2,1-4 0-2,-4-4 0 1,-2 4 0-2,-10 0 0 2,-1 0 0-1,2 4 0 2,0 4 0-4,-1-2 0 4,-3 0 0-2,2-6 0 1,-4-6 0-1,-11 3 0 1,-2 7 0 0,-11 1 0 0,-6 6 0-3,-14 6 0 4,-4 0 0-2,-8 0 0 1,-8 0 0-2,-1 0 0 3,6-1 0-3,13-3 0 2,0-2 0-2,7 4 0 2,-4-1 0 0,-5 1 0-2,4 2 0 2,-11 0 0 0,0 0 0 0,2 0 0-2,3 0 0 2,-2 0 0 0,10 0 0 0,-11 0 0-2,1-7 0 2,-1 7 0 0,1 0 0 0,-1 0 0 0,5 0 0-2,1 0 0 3,-5 0 0-2,-8 0 0-1,-11 0 0 2,-10 0 0 0,-7 0 0 0,-4 0 0-2,-4 0 0 2,6 0 0 0,-3 0 0 0,0 0 0 0,1 0 0-2,-1 0 0 2,-3 0 0 0,0 0 0-2,0 0 0 2,0-16 0 0,0-30 0 0,0-21 0 0,0-16 0-2,-7-16 0 2,-14-17 0 0,-5-4 0 0,-3-10 0-2,9-3 0 2,-8 0 0 0,-1-3 0 1,5-9 0-4,-4-10 0 3,-4-14 0 0,-5-13 0 0,-4-16 0-2,-5-9 0 2,-11-4 0 0,1 8 0 0,5 18 0-2,7 19 0 2,11 23 0 0,10 12 0-2,8 6 0 2,-1 14 0 0,9 5 0 0,-9 14 0-2,-11 13 0 3,-10 17 0-2,-19 21 0 1,33 41 0 0,-2 0-1817-2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5:18:02.26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133">
    <iact:property name="dataType"/>
    <iact:actionData xml:id="d0">
      <inkml:trace xmlns:inkml="http://www.w3.org/2003/InkML" xml:id="stk0" contextRef="#ctx0" brushRef="#br0">26563 15052 80 0,'4'0'622'5,"-4"0"-430"3,0 0-42 0,0 0 12 1,0 0 24-4,0 0-2 3,0 0-42 0,0 0-20 0,3 0 0-2,-3 0-37 2,13 0-85 0,3-3 0 0,9 3 0-2,18-6 0 2,18 3 0 0,28-2 0 0,15-4 0-1,24-4 0 1,25-8 0 0,15-6 0 0,14-10 0-2,-7 0 0 2,-10 6 0 0,-11 6 0 1,-16 12 0-4,-31 1 0 4,-11 4 0-2,-31 2 0 1,-29 3 0-2,-13 0 0 2,-20 1 0 0,-3 2 0-1,0 0 0-1,-6 0 0 2,-57 5 0 0,-48 37 0 0,-34 9 0-2,-36-1 0 2,-16-8 0 0,-10-11 0 0,-6-5 0-2,14-9 0 2,17-7 0 0,29 5 0 0,23-1 0-2,30 0 0 2,33 3 0 0,18-6 0 0,26-6 0-2,18 5 0 2,5-10 0 0,21 0 0 1,74 0 0-3,55 0 0 1,53-4 0 1,27-12 0 0,8 4 0-2,-18-1 0 2,-27 1 0 0,-21 0 0 0,-43 0 0-2,-17 7 0 2,-44 0 0 0,-24 2 0 0,-15 3 0-2,-28 0 0 2,-1 0 0 0,0 0 0 0,-25 0 0-2,-63 0 0 2,-38 0 0 0,-36 0 0 0,-12 0 0-2,5 0 0 2,13 0 0 0,28 3 0 0,18 6 0-2,26-1 0 2,39-3 0 0,13-5 0 0,29 0 0-2,3 0 0 2,77 4 0 0,51-3 0 0,54-1 0-2,26 0 0 2,-4-18 0 0,-20-13 0 0,-26 5 0-2,-51 9 0 2,-34 3 0 0,-37 6 0 0,-32 8 0-2,-4 0 0 2,0 0 0 0,-72 0 0 0,-37 0 0-2,-34 0 0 2,-15 3 0 0,14 0 0 0,11 7 0-2,29 6 0 2,24 3 0 0,20 3 0 0,20-11 0-2,22-3 0 3,18-8 0-2,13 0 0 1,28 0-1475-2</inkml:trace>
    </iact:actionData>
  </iact:action>
  <iact:action type="remove" startTime="12681">
    <iact:property name="style" value="instant"/>
    <iact:actionData xml:id="d1" ref="#d0"/>
  </iact:action>
  <iact:action type="add" startTime="12683">
    <iact:property name="dataType" value="strokeEraser"/>
    <iact:actionData xml:id="d2">
      <inkml:trace xmlns:inkml="http://www.w3.org/2003/InkML" xml:id="stk1" contextRef="#ctx0" brushRef="#br1">34081 19486 1274 0,'0'0'418'9,"0"0"-238"-5,0 0-48 4,0 0-132 0,0 0-4 0,0 0-150 0,25 0-238-2,-32 0-164 2</inkml:trace>
    </iact:actionData>
  </iact:action>
  <iact:action type="add" startTime="14859">
    <iact:property name="dataType"/>
    <iact:actionData xml:id="d3">
      <inkml:trace xmlns:inkml="http://www.w3.org/2003/InkML" xml:id="stk2" contextRef="#ctx0" brushRef="#br2">9290 11583 1098 0,'0'0'304'7,"0"0"-108"1,-197 34 4-2,87 5-40 2,-23 4-71 0,-28 2-89 0,-3 6 0-2,-13 3 0 2,-4 4 0 0,10 6 0 0,10 7 0-2,0 1 0 3,15 9 0-1,2 17 0 0,15 4 0-2,12 13 0 2,17 13 0 0,7 6 0 0,22 15 0-2,12 17 0 3,9 10 0-2,10 16 0 1,8 2 0-2,12 9 0 2,7 5 0 0,7 2 0 1,6 9 0-4,0 1 0 3,0-4 0 0,20-8 0 0,31-13 0-2,21-19 0 2,30-19 0 0,37-27 0 1,42-27 0-3,37-30 0 1,40-24 0 2,15-21 0-1,16-11 0-3,-15-12 0 3,-16-5 0 0,-16 0 0 0,-22-22 0-1,-18-37 0 0,-12-28 0 1,-24-37 0 0,-21-34 0-2,-16-33 0 2,-21-28 0 0,-30-19 0 0,-22-9 0-1,-19-7 0 0,-23 3 0 2,-5 7 0-2,-9 2 0-1,0 15 0 2,-36 14 0 0,-8 16 0 0,-5 14 0-1,-15 17 0 1,-7 11 0-1,-16 24 0 2,-20 13 0-4,-18 17 0 3,-24 11 0 0,-12 2 0 0,-10 4 0-2,-19 3 0 3,-11 7 0-2,-1 15 0 1,-8 27 0-1,11 32 0 0,4 9 0 1,16 63 0 0,15 23 0-2,8 13 0 3,8 17 0-2,7 7 0 1,17 0 0-2,8 4 0 3,17-10 0-2,8-5 0 2,16 2 0-4,2 3 0 4,15 10 0-1,12 12 0 0,12 9 0-3,17 9 0 3,14 7 0 0,3 0 0 0,0 2 0-2,31-1 0 2,35 12 0 0,27 7 0 0,30 6 0-2,29-4 0 2,30-12 0 0,15-23 0 0,17-22 0-2,27-20 0 3,10-37 0-1,20-35 0 0,6-42 0-3,-9-8 0 3,-10-71 0 0,-10-33 0 0,-24-36 0-1,-16-28 0 0,-37-33 0 2,-25-31 0-2,-20-22 0 1,-24-27 0-2,-18 1 0 3,-21 3 0-2,-31 6 0-1,-27 22 0 3,-5 23 0-2,-19 17 0 1,-38 24 0-2,-11 23 0 3,-25 17 0-2,-11 25 0 2,-25 13 0-4,-46-3 0 3,-43 8 0 0,-22 2 0 1,-27 18 0-4,-6 15 0 4,21 28 0-2,14 26 0 1,21 17 0-2,24 8 0 2,22 53 0 0,9 28 0 0,13 32 0-1,25 36 0 1,17 37 0-1,17 33 0 2,25 27 0-3,14 27 0 2,3 15 0-1,8 4 0 2,-1-3 0-3,5-13 0 1,13-17 0 2,23-8 0-2,0-20 0-1,64-8 0 2,67-10 0 0,55-22 0 0,78-10 0 0,66-28 0-2,69-45 0 3,43-56 0-1,19-60 0-3,-36-77 0 3,-60-93 0 0,-82-47 0 1,-83-30 0-3,-80-12 0 3,-87 7 0-2,-63 161 0 0,-53 22-691-1</inkml:trace>
    </iact:actionData>
  </iact:action>
  <iact:action type="add" startTime="17891">
    <iact:property name="dataType"/>
    <iact:actionData xml:id="d4">
      <inkml:trace xmlns:inkml="http://www.w3.org/2003/InkML" xml:id="stk3" contextRef="#ctx0" brushRef="#br0">27192 15246 1404 0,'268'-23'362'7,"-20"-7"-86"1,13-2-271 0,3-1-5 0,-13-8 0-2,-43 3 0 3,-31 2 0-1,-36-7 0 0,-41 11 0-1,-44 5 0 0,-32 10 0 2,-24 3 0-2,-57 3 0-2,-86 5 0 3,-95 6 0 0,-69 0 0 0,-33 0 0-2,0 14 0 2,19 23 0 0,27 8 0 0,54 11 0-2,47 0 0 2,46-9 0 0,56-4 0 1,39-15 0-3,47-7 0 2,26-12 0-1,95-3 0 1,69-2 0-2,73-4 0 2,39 0 0 2,8-19 0-3,-7 2 0-1,-51 4 0 2,-49 8 0 0,-58 5 0 0,-59 0 0-2,-51 0 0 2,-24 0 0-1,-6 0 0 1,-88 3 0-2,-41 19 0 2,-64 1 0 0,-35-4 0 0,-2 1 0-2,-2 5 0 2,19 1 0 0,43-1 0 0,38-3 0-2,64-9 0 2,48-13 0 0,52 0 0-2,100-10 0 2,66-32 0 0,79-17 0 0,25-10 0-2,6-8 0 2,-15 8 0 0,-64 17 0 0,-65 25 0 0,-64 10 0-2,-46 11 0 2,-38 6 0 0,-16 0 0 0,-98 25 0-2,-74 20 0 2,-73 0 0 0,-39-11 0-2,-13-6 0 2,14-1 0 0,24 8 0 0,37 4 0 0,45 0 0-2,70-7 0 2,46-15 0 0,61-7 0 0,48-7 0-2,101 3 0 2,67-6 0 0,54 0 0 1,-2-9 0-4,-18-25 0 3,-47 6 0 0,-61 9 0-2,-59 9 0 2,-45 10 0 0,-38 0 0 1,-16 0 0-2,-86 0 0 0,-57 0 0 0,-63 0 0 2,-23 4 0-2,-32-1 0-1,9 2 0 2,27 10 0 0,44 5 0 0,64-1 0-2,68-2 0 2,46-9 0 0,38-8 0-2,108 0 0 2,81 0 0 0,53-17 0 0,24-13 0 0,-4-7 0-2,-40 3 0 2,-41 9 0 0,-59 8 0-2,-60 9 0 3,-38 8 0-2,-38 0 0 2,-5 0 0-2,-69 0 0-1,-55 27 0 2,-73 10 0 0,-28 0 0 0,-32 0 0-2,-1 5 0 2,37 3 0 0,37-1 0 0,60-5 0-2,66-13 0 2,44-9 0 0,50-11 0 0,108-6 0-2,80 0 0 2,71-9 0 0,42-33 0 0,-8-8 0-2,-11 1 0 2,-54 17 0 0,-70 11 0 0,-71 13 0-2,-62 8 0 2,-45 0 0 0,-28 0 0-2,-92 5 0 2,-57 21 0 0,-61 2 0 0,-18-11 0 0,-1-6 0-2,37 6 0 2,46-6 0 0,46 4 0 0,64-5 0-2,28-7 0 2,20-3 0 0,66 0 0 0,75 0 0-2,58-5 0 2,40-18 0 1,-1 4 0-2,-33-1 0-1,-48 5 0 2,-60 3 0 0,-53 11 0 0,-44-3 0-2,-24 4 0 2,-93-5 0 0,-85-9 0 0,-58-11 0-2,-19-3 0 2,7-6 0 0,27 12 0 0,40 13 0-2,44 9 0 2,57 0 0 0,48 0 0-2,56 13 0 2,40-9 0 0,41 2-659 0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5:18:02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0635">
    <iact:property name="dataType"/>
    <iact:actionData xml:id="d0">
      <inkml:trace xmlns:inkml="http://www.w3.org/2003/InkML" xml:id="stk0" contextRef="#ctx0" brushRef="#br0">24793 3919 342 0,'3'0'638'7,"-3"0"-518"0,0 0-30 1,0 0 14-1,-12 0-72-1,-1 0-18 2,-14 0 30 0,12 0 44 0,-11 0 10-2,3 9 2 2,1 4-16 0,-1 0-38 0,0 1-24-2,0 8-12 2,-8 0-10 0,13 8 2 0,-4 0-2-2,6 1-6 2,9 2 2 0,2 4 4 0,-2-5 0-2,7 3 2 2,0-1 0 2,0-1 8-3,20-4 0 0,17-2 0 1,6-5 6 0,9-3 0 0,9-8-2-2,-13-11 18 2,8 0-22 0,0 0 6 0,-12-30 12-3,0-2-6 5,-6-11-16-3,-6 2-2 2,-9-6-2-4,-15 6 2 2,4 1-4 2,-12 2 2-1,0 2-2-2,0 2 0 2,-3 2 2 1,-27 7-2-2,-9 5-2 1,-6 9-6-2,-2 0-20 2,-6 1-58 0,29 10-170-1,11 0-530-1</inkml:trace>
    </iact:actionData>
  </iact:action>
  <iact:action type="add" startTime="31707">
    <iact:property name="dataType"/>
    <iact:actionData xml:id="d1">
      <inkml:trace xmlns:inkml="http://www.w3.org/2003/InkML" xml:id="stk1" contextRef="#ctx0" brushRef="#br0">25061 4007 924 0,'0'0'322'8,"0"0"-102"-3,0 0-58 3,0 0-68 0,0 0-2 0,0 0-8-2,0 0 12 2,150-9-43 1,-116 1-53-2,7-1 0-1,11-1 0 2,9-1 0 0,6-6 0 0,12 5 0-2,16-5 0 2,5 3 0 0,8 1 0 3,8-2 0-6,0-2 0 3,-7 4 0 0,1-4 0-1,-7 0 0 0,2-6 0 1,5-2 0 0,0-4 0 0,7-6 0-2,20-6 0 2,0-3 0 0,-9 4 0 0,-11 6 0-2,-12 18 0 2,-29 7 0 0,-16 6 0 0,-20 3 0-2,-19 0 0 1,-18 0 0 2,-3 0 0-2,-16 0 0-1,-25 0-875 2</inkml:trace>
    </iact:actionData>
  </iact:action>
  <iact:action type="add" startTime="32569">
    <iact:property name="dataType"/>
    <iact:actionData xml:id="d2">
      <inkml:trace xmlns:inkml="http://www.w3.org/2003/InkML" xml:id="stk2" contextRef="#ctx0" brushRef="#br0">24719 4412 362 0,'0'0'352'7,"0"0"-70"1,0 0-96-2,0 0-4 2,0 0-18 1,0 0-54-2,84-14-24-1,-58 14-4 2,1 0 24 0,0 0 8 0,14 0-93-2,8 2-21 2,2 15 0 0,10 3 0 0,12 3 0-2,7-1 0 2,16 7 0 0,2-2 0 2,10 7 0-4,-8 3 0 2,3 4 0 0,-6 2 0 0,3 2 0-2,6-1 0 2,10 3 0 0,0-7 0 0,-8 2 0-2,2-2 0 2,-18 1 0 0,-10 3 0 0,-3 0 0-2,-11 1 0 2,-4-2 0 0,-12-4 0 0,0-8 0-2,2-5 0 2,-11-4 0 0,0-3 0 0,-5-4 0-2,-2-2 0 1,-12-1 0 1,-4-7 0 1,-4 0 0-4,-12-2 0 2,3 1 0 2,-4-1 0-1,-3-3 0-2,10 0 0 2,-10 0 0 0,0-7 0-1,0-13-609 0</inkml:trace>
    </iact:actionData>
  </iact:action>
  <iact:action type="add" startTime="34875">
    <iact:property name="dataType"/>
    <iact:actionData xml:id="d3">
      <inkml:trace xmlns:inkml="http://www.w3.org/2003/InkML" xml:id="stk3" contextRef="#ctx0" brushRef="#br0">28434 2542 224 0,'0'0'340'7,"0"0"-196"0,0 0 32 0,0 0-22 1,-120 144-74 0,97-110-32-2,-2 3 10 2,2 4 46 1,-15 6-8-2,-1 13-34-1,-1 2-28 2,1 3-8 0,-2 3 10 1,5-2-10-4,-1 8-6 3,6 2 4 0,-6 2 12 0,1 5 20 0,3 1 4 0,5 0 28 0,1 5-26 0,-5-1-8-2,7 1-15 2,-7 5-39 0,5 0 0 0,6 16 0-2,1 2 0 2,7 12 0 0,6 9 0 0,4 4 0-2,3 7 0 2,0 4 0-1,0 4 0 2,3 2 0-3,17 13 0 2,5-1 0 0,7 4 0 0,-5-4 0-2,14-11 0 2,5 0 0 0,5-7 0 0,5 5 0-1,4-4 0 0,4-9 0 1,4-9 0 0,9-1 0-2,7-3 0 2,7-1 0 0,10-1 0 0,20 1 0-2,-4-3 0 2,15 1 0 0,0-8 0 0,-3-2 0-2,4-12 0 3,8-10 0-2,5-16 0 1,5-16 0-2,-7-5 0 2,-15-11 0 0,10 0 0 0,-2-2 0-1,7-7 0 0,13-4 0 1,8-1 0 0,4-12 0-3,13-11 0 6,-1-7 0-6,-10 0 0 3,-2 0 0-1,-11-12 0 0,-14 4 0 2,-3 3 0-1,-2-12 0-2,-13-15 0 2,10-20 0 0,-16-25 0 0,4-22 0-2,-10-13 0 2,-7-4 0 0,-5-3 0 0,-2-2 0-1,-5-9 0 0,-8-11 0 2,-2-12 0-2,-12-6 0-1,1-15 0 2,-11-6 0 0,-5 2 0 0,1-3 0-2,-8 9 0 2,0 9 0 0,-12 0 0 1,-7 3 0-4,-12 0 0 3,-1 2 0 0,-9 4 0-1,-10-4 0-1,0-7 0 2,0-13 0-1,0-7 0 2,0 0 0-3,-10 5 0 2,-11 8 0-1,-5 12 0 2,-1 12 0-3,-9 4 0 2,-2 3 0-1,-6-5 0 2,5 0 0-3,-1 6 0 2,-10 5 0 0,3 11 0 0,-10-6 0-2,-4-1 0 2,-6-5 0 0,-6-1 0 0,-4 6 0-2,-6-2 0 2,-1 7 0 0,0 5 0 0,6 12 0-2,-5 15 0 2,9 13 0-1,2 11 0 2,1 6 0-4,1 2 0 4,-1-4 0-1,-13 2 0 0,-9-5 0-2,-7 0 0 2,-1 0 0 0,1 0 0 0,-5 11 0-3,8 14 0 4,2 20 0-1,6 13 0 0,-4 11 0-2,12 0 0 2,1 0 0 0,14 0 0 0,-11 11 0-2,3-3 0 2,3 1 0-1,-9 2 0 2,-1 6 0-3,4 2 0 2,2 7 0 0,7 5 0 0,-12-2 0 1,16-5 0-3,-5 2 0 2,8-9 0 1,13-3 0-4,-9 6 0 3,4-2 0 0,4 5 0 0,-5 11 0-2,-3 0 0 2,5 5 0 0,-7 0 0 0,-5-1 0-1,7-11 0 0,-2-2 0 2,8-8 0-2,5-2 0-1,2-2 0 2,7 4 0 0,-2 2 0 0,-2 11 0-2,0 0 0 2,-2 4 0 1,-6 3 0-2,8-7 0-1,-2-2 0 3,2 0 0-2,2-3 0 1,-6 0 0-2,6 2 0 2,-2 0 0 0,-2 0 0 0,-7 5 0-1,5-4 0 0,2 6 0 1,-9-6 0 0,4 0 0-2,7 6 0 2,-2-3 0 0,2 5 0 0,1 7 0-2,-1 1 0 2,6 4 0 0,-2 3 0 0,0 0 0-2,7 2 0 3,-3 0 0-2,8-2 0 2,6-12 0-3,3-14 0 1,12-13 0 1,4-4 0-4,0 3 0 5,0 2 0-1,0 8 0-1,7-15 0 2,6-1-61-3</inkml:trace>
    </iact:actionData>
  </iact:action>
  <iact:action type="add" startTime="40567">
    <iact:property name="dataType"/>
    <iact:actionData xml:id="d4">
      <inkml:trace xmlns:inkml="http://www.w3.org/2003/InkML" xml:id="stk4" contextRef="#ctx0" brushRef="#br0">27227 3517 552 0,'20'0'242'7,"-5"0"-66"-1,-14-5 4 3,2 2-14-2,1 1-50 2,5 2-4-4,-5 0-28 3,-4 0-4 0,3 0 32 0,2 0-12-2,3 0-22 2,-3 0-29 0,5 0-49 0,3-3 0-2,3 0 0 2,-4 1 0 0,3-5 0 0,1 2 0-2,0-3 0 2,-4 2 0 0,1 3 0 0,3-2 0-2,-4 2 0 3,1 1 0-2,3-8 0 2,-1 5 0-4,-3-1 0 3,4-3 0 0,-3 1 0 0,-9 6 0-2,7-3 0 2,-1-2 0 0,-3-2 0 0,6 4 0 0,-3-3 0 0,3 3 0 0,3-4 0-2,-9-2 0 1,6 3 0 1,-2 2 0 0,-1-3 0 0,-3 4 0-1,6-1 0 0,-6-5 0 1,6 5 0 0,-5-2 0-2,7-1 0 3,1-2 0-2,2 1 0 0,-8 1 0-1,3-1 0 3,3 5 0-1,-6-1 0-1,3 0 0 0,-4 1 0 0,4-3 0 1,3-4 0 1,-6 2 0-3,10-5 0 1,-2 0 0 2,-2 2 0-1,4-1 0 0,-13 0 0-2,6 3 0 2,3-1 0 0,-9 5 0-3,-2-3 0 3,6 5 0 1,-8 0 0-2,-1 2 0 0,9-2 0 1,-6-4 0 0,2 1 0-1,6-4 0 0,-6 4 0 1,5-1 0-1,-11 1 0 1,2 6 0-2,-3-2 0 3,0 4 0-1,0 0 0 0,0 4-955 0</inkml:trace>
    </iact:actionData>
  </iact:action>
  <iact:action type="add" startTime="41865">
    <iact:property name="dataType"/>
    <iact:actionData xml:id="d5">
      <inkml:trace xmlns:inkml="http://www.w3.org/2003/InkML" xml:id="stk5" contextRef="#ctx0" brushRef="#br0">27025 5375 122 0,'0'0'110'6,"0"0"-102"1,0 0 6 1,0 0 10 0,0 0 38-2,0 0 118 2,14-5 58 0,-14 5-50 0,2 0-44-2,-2 0 18 2,0 0-38 0,5 0-40 1,-2 0-8-4,-3 0-10 3,3 0 16 0,7 0 28 0,-7 0-42-2,1 0-8 2,9 0-18 0,-6 0-32 0,6 0-8-1,-8 0 0 0,9 0 0 1,-12 0 2 0,8 0 34-2,0 0-13 2,-4 0-25 0,4 0 0 0,-6 0 0-1,-1 0 0 0,4 0 0 1,2 0 0 1,-5 0 0-4,9 0 0 3,-7 0 0 0,3 0 0 0,0 2 0-2,1 1 0 2,3 6 0 0,3-1 0 0,-5-1 0-1,5 4 0 0,-1-2 0 3,4 4 0-2,1 4 0-3,-3 0 0 4,-4 0 0-1,5 0 0 0,-2-6 0-3,1 2 0 4,-10-4 0-1,9 3 0-1,0 7 0-1,5 3 0 2,-1 10 0 0,0 1 0 0,-1 1 0-2,-7-6 0 2,1-9 0 0,3-7 0-1,-15-4 0 0,9 2 0 1,3-6 0-1,3 5 0 2,0 2 0-3,-7 1 0 2,7 1 0 0,-10 2 0-1,8 2 0 0,-7-2 0 1,6 7 0 0,3-7 0 0,-9-3 0-2,9-1 0 2,2 0 0 0,-8-2 0 0,3 2 0-2,3 1 0 2,-6-8 0 0,0 5 0-1,-7-6 0 0,-3-3 0 0,0 0 0 1,0 0 0 1,0 0 0-4,0 0 0 3,0 0 0 0,0 0-33 1,0 0-1707-3</inkml:trace>
    </iact:actionData>
  </iact:action>
  <iact:action type="add" startTime="43928">
    <iact:property name="dataType"/>
    <iact:actionData xml:id="d6">
      <inkml:trace xmlns:inkml="http://www.w3.org/2003/InkML" xml:id="stk6" contextRef="#ctx0" brushRef="#br0">29793 5511 1180 0,'0'0'454'6,"0"0"-158"0,0 0-179 2,0 0-117 0,0 0 0 0,0 0 0-1,-73 185 0 0,22-95 0 1,-7 8 0 0,-4 0 0-2,1-7 0 2,9-15 0 0,11-19 0 0,17-22 0-2,5-18 0 2,15-12 0 0,4-5 0 1,0 0 0-3,40-36 0 1,20-26 0 1,3-16 0 0,1-7 0-2,-6 3 0 4,-11 10 0-3,-17 23 0 1,-11 19 0-2,-15 16 0 1,-4 11 0 2,0 3 0-2,0 0 0-1,0 0 0 2,-4 0 0 0,-5 0-347 1</inkml:trace>
    </iact:actionData>
  </iact:action>
  <iact:action type="add" startTime="44579">
    <iact:property name="dataType"/>
    <iact:actionData xml:id="d7">
      <inkml:trace xmlns:inkml="http://www.w3.org/2003/InkML" xml:id="stk7" contextRef="#ctx0" brushRef="#br0">30339 6180 1386 0,'0'0'280'8,"0"0"-148"-1,0 0 16-1,0 0-92 2,0 0-11 0,-127 157-45 0,90-106 0-2,13 1 0 2,-8-1 0 0,7-6 0 1,5-2 0-4,0-16 0 3,14-9 0 0,-4-9 0 0,10-9 0-2,0 0 0 2,0-18 0 0,33-25 0 0,-3-12 0-1,7-10 0 0,3-8 0 1,1 1 0 2,-9 9 0-5,-9 18 0 3,-9 22 0-1,-14 21 0 1,0 2 0-1,0 0 0 1,0 25 0 0,-33 26 0 0,-10 14 0-2,2 4 0 1,-8 8 0 2,17-7 0-1,0-8 0-2,9-14 0 2,10-18 0 0,11-16 0-1,2-14 0 0,0 0-703 0</inkml:trace>
    </iact:actionData>
  </iact:action>
  <iact:action type="add" startTime="45292">
    <iact:property name="dataType"/>
    <iact:actionData xml:id="d8">
      <inkml:trace xmlns:inkml="http://www.w3.org/2003/InkML" xml:id="stk8" contextRef="#ctx0" brushRef="#br0">30841 6677 13 0,'0'0'1359'7,"0"0"-1009"0,0 0-94 1,0 0-187-1,0 0-69 0,0 0 0 2,-87 193 0-2,37-131 0-1,7 1 0 2,2-5 0 0,9-4 0 0,3-7 0-2,11-13 0 2,9-17 0 0,9-14 0 0,0-3 0-2,0-5 0 2,38-35 0 0,8-11 0 0,8-10 0-2,-11 7 0 2,-2 6 0 0,-15 14 0 2,-12 16 0-5,-7 9 0 2,-7 9 0 2,0 0 0-1,0 6 0-3,-17 32 0 4,-13 19 0-1,-11 7 0-2,8-5 0 2,5-8 0 0,5-11 0 0,7-16 0 0,3-11 0-3,13-9 0 3,0-4 0 0,0 0 0-1,4-13-79 1,15-8-655 0</inkml:trace>
    </iact:actionData>
  </iact:action>
  <iact:action type="add" startTime="45916">
    <iact:property name="dataType"/>
    <iact:actionData xml:id="d9">
      <inkml:trace xmlns:inkml="http://www.w3.org/2003/InkML" xml:id="stk9" contextRef="#ctx0" brushRef="#br0">31496 7371 552 0,'0'0'482'5,"0"0"-226"2,0 0 30 2,-123 143-154-2,86-106-22-1,-8 5-40 2,6 5 2 0,-10 1 8 0,11-3-73-2,8-2-7 3,10-12 0-2,7-9 0 1,5-9 0-2,5-8 0 2,3-5 0 0,0 0 0 0,0 0 0-2,0 0 0 2,11-35 0 0,22-11 0 0,-3-11 0-1,8-8 0 0,-2 4 0 2,-2 4 0 0,-11 8 0-4,-4 22 0 3,-18 10 0 0,-1 11 0-1,0 6 0 0,0 8 0 1,-10 41 0 0,-21 18 0 0,-9 5 0-2,-4 2 0 2,4-6 0 0,4-13 0 0,4-6 0-3,14-22 0 4,14-15 0-1,4-12 0-1,0 0 0 0,0-6 0 1,38-32 0 0,8-19 0 0,8-11 0-2,2-2 0 2,-15 8 0 0,-5 8 0-1,-32 43-313-1,-4 11-625 3</inkml:trace>
    </iact:actionData>
  </iact:action>
  <iact:action type="add" startTime="46666">
    <iact:property name="dataType"/>
    <iact:actionData xml:id="d10">
      <inkml:trace xmlns:inkml="http://www.w3.org/2003/InkML" xml:id="stk10" contextRef="#ctx0" brushRef="#br0">31889 8092 848 0,'0'0'284'5,"0"0"-10"2,0 0-32 2,0 0-156-2,0 0-8-1,0 0-10 2,-84 184 26 0,37-120-21 0,-6-2-73-2,2-2 0 3,4-13 0-2,7-10 0-1,17-18 0 2,15-7 0 0,6-12 0 0,2 0 0-2,0-5 0 2,33-41 0 0,13-18 0 0,2-13 0 0,9 1 0-1,-17 6 0 2,-1 14 0-2,-11 18 0-1,-5 6 0 2,-7 11 0 0,-6 10 0 0,-10 9 0 0,0 2 0-3,0 0 0 4,0 0 0-2,0 12 0 2,-20 25 0-3,-12-2 0 1,7 2 0 2,9-3 0-3,9-1 0 2,-6-5 0 0,6-2 0 0,-2-9 0-2,5-7 0 2,1-3 0 0,3-7 0 0,0 0-641 0</inkml:trace>
    </iact:actionData>
  </iact:action>
  <iact:action type="add" startTime="47627">
    <iact:property name="dataType"/>
    <iact:actionData xml:id="d11">
      <inkml:trace xmlns:inkml="http://www.w3.org/2003/InkML" xml:id="stk11" contextRef="#ctx0" brushRef="#br0">32970 6188 476 0,'0'0'1336'8,"0"0"-1101"-1,0 0-235-1,0 0 0 2,0 0 0 0,0 0 0 0,-32 33 0-2,0-29 0 3,-4-4 0-2,-9 0 0 1,-1 0 0 0,-4 0 0-2,3 0 0 2,3 0 0 0,3 0 0 0,5 0 0-2,12 0 0 2,-3 0 0 0,14 0 0-2,13 0 0 2,-1 0 0 0,1 0 0 0,0 0 0 0,0 0 0-2,0 8 0 2,0 12 0 0,-12 8 0-2,8 8 0 3,-9 3 0-2,6 10 0 2,4-8 0-4,-6 1 0 3,5-5 0 2,1-11 0-2,3-5 0-1,0-7 0-1,0-4 0 2,0-3 0-1,7-1 0-1,12-2 0 3,1-2 0-2,9 1 0 2,-6-3 0-2,6 2 0 1,0 2 0 0,-5-4 0 0,-4 4 0-2,5 1 0 1,-2 12 0 1,6-2 0 0,-6 5 0-2,0 5 0 2,2 7 0-1,-5 2 0 2,-7 3 0-3,-3-2 0 2,-10 5 0 0,0-4 0 0,0-8 0-2,0-2 0 2,0-4 0-1,-3-6 0 2,-17 1 0-4,-3 1 0 3,-13-5 0 1,-6 0 0-1,-2-9 0-3,1 0 0 4,2-4 0-2,2 0 0 2,8 0 0-3,5-15 0 2,10-8 0 0,5-4 0 0,5-4 0-2,3 0 0 1,3 4 0 2,0 18 0-1,0 9-363-3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5:18:02.2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2639">
    <iact:property name="dataType"/>
    <iact:actionData xml:id="d0">
      <inkml:trace xmlns:inkml="http://www.w3.org/2003/InkML" xml:id="stk0" contextRef="#ctx0" brushRef="#br0">26765 16473 710 0,'0'0'240'8,"0"0"-66"-1,0 0 100-1,0 0 6 2,0 0-26 0,0 0-139 0,0 0-115-1,-105-25 0 0,-59 50 0 2,-50 3 0-1,-30-4 0-3,-27-5 0 3,3-11 0 0,12-5 0 0,27-3 0-2,18 0 0 5,40 0 0-5,38 0 0 3,49 0 0-4,43 0 0 4,41 0 0-1,5 0 0-1,106 0 0-1,57 0 0 2,79 6 0 0,66-5 0 0,28-1 0-2,18 0 0 2,-28-20 0 0,-44-9 0-1,-63 4 0 0,-46 8 0 1,-57 9 0 0,-55 1 0 0,-28 5 0-2,-35 2 0 2,-3 0 0 0,-84 0 0 0,-80 0 0-2,-97 22 0 1,-66 17 0 2,-23 8 0-1,7 8 0-2,28 6 0 2,50 2 0 0,49 2 0 0,64-10 0-2,52-18 0 2,62-18 0 0,58-19 0 0,112 0 0-2,102-42 0 2,80-26 0 1,21-15 0-1,4-2 0-2,-43 16 0 2,-71 24 0 0,-70 13 0 0,-73 24 0-2,-48 8 0 2,-34 0 0 0,-50 0 0-1,-73 25 0-1,-58 12 0 2,-41 5 0 0,-1 0 0-1,4 2 0 0,26 5 0 1,48-4 0 0,48-3 0 0,51-15 0-2,43-14 0 2,10-3 0 0,105-10 0 0,33 0 0-2,52 0 0 2,0 0 0 0,-16-14 0 0,-17 3 0-2,-44-1 0 1,-40 11 0 2,-38-6 0-1,-35 7 0-2,-7 0 0 2,0 0 0 0,-63 0 0 0,-34 18 0-2,-24 9 0 2,-17-7 0 0,11-3 0 0,7 0 0-2,33-8 0 2,30-1 0 0,27-5 0-1,30-1 0 0,13 6 0 1,68 4 0 0,39 7 0 0,40 2 0-2,8-2 0 1,1-8 0 2,-21-11 0-1,-30 0 0-2,-37 0 0 2,-29 0 0 0,-37-9 0-1,-15 7 0 0,0-7 0 1,-60-1 0 0,-52-5 0 0,-57 12 0-2,-33 3 0 2,-12 9 0 0,-1 39 0 0,15 8 0-2,144-33 0 2,31-1-37 0</inkml:trace>
    </iact:actionData>
  </iact:action>
  <iact:action type="add" startTime="11620">
    <iact:property name="dataType"/>
    <iact:actionData xml:id="d1">
      <inkml:trace xmlns:inkml="http://www.w3.org/2003/InkML" xml:id="stk1" contextRef="#ctx0" brushRef="#br0">11734 16493 1370 0,'21'0'476'6,"-18"0"-275"2,-3 0-201-2,0 0 0 2,0 0 0 0,-18 0 0 0,-8 0 0-2,-10 0 0 2,-5 5 0 0,-7 10 0 0,-11 7 0-2,-2 9 0 2,-11 12 0 0,4 4 0 0,4 7 0-2,4 5 0 3,7 2 0-2,9 7 0 2,11 8 0-2,10 0 0 1,7 8 0 0,14-8 0 0,2-6 0-2,2-8 0 1,40-15 0 2,16-5 0-2,24-13 0 0,8-7 0 1,15-2 0 1,-5-10 0-2,0 0 0-2,-2-10 0 3,-8 0 0 0,0 0 0 0,-13 0 0-2,-16-28 0 3,-15-3 0-2,-13-2 0 2,-23-8 0-3,-10 25 0 2,0 5-767-1</inkml:trace>
    </iact:actionData>
  </iact:action>
  <iact:action type="add" startTime="12182">
    <iact:property name="dataType"/>
    <iact:actionData xml:id="d2">
      <inkml:trace xmlns:inkml="http://www.w3.org/2003/InkML" xml:id="stk2" contextRef="#ctx0" brushRef="#br0">12461 17142 870 0,'0'0'406'7,"0"0"-230"0,0 0-72 2,0 0-18-4,0 0 16 3,0 0-18 0,-21-3-18-2,-6 20-8 2,-9 8 4 0,-1 7-29 0,13 5-33-2,-8-5 0 2,9 5 0 0,18-7 0 0,5 5 0 0,0-13 0-2,0-5 0 2,28-9 0 0,24-8 0-2,6 0 0 2,-2 0 0 1,-12-18 0-2,-8-8 0 0,-10-2 0 2,-8-9 0-1,-11-3 0 0,-7-4 0-1,0 0 0 0,0-1 0 1,0 8 0 0,-7 8 0-1,-6 7 0 0,8 19 0 1,2 3-681-2</inkml:trace>
    </iact:actionData>
  </iact:action>
  <iact:action type="add" startTime="12631">
    <iact:property name="dataType"/>
    <iact:actionData xml:id="d3">
      <inkml:trace xmlns:inkml="http://www.w3.org/2003/InkML" xml:id="stk3" contextRef="#ctx0" brushRef="#br0">12806 16991 1486 0,'0'0'394'8,"0"0"-227"-1,0 0-167 0,0 0 0 0,0 0 0 1,92 186 0 0,-68-133 0 0,-3-1 0-2,0-7 0 2,8-6 0 0,-2-1 0 0,-4-11 0-2,-4 0 0 2,3-10 0 0,-13-12 0 1,1-5 0-4,3 0 0 3,4 0 0 0,6-37 0 0,1-13 0-2,0-11 0 3,8-3 0-2,-7 9 0 2,-5 6 0-2,-4 10 0 0,-12 14 0 1,8 8 0-2,-12 9 0 2,0 8 0 0,0 0 0 0,0 0-759-1</inkml:trace>
    </iact:actionData>
  </iact:action>
  <iact:action type="add" startTime="12978">
    <iact:property name="dataType"/>
    <iact:actionData xml:id="d4">
      <inkml:trace xmlns:inkml="http://www.w3.org/2003/InkML" xml:id="stk4" contextRef="#ctx0" brushRef="#br0">13725 17280 204 0,'0'0'1134'7,"0"0"-848"-2,0 0-96 3,171-20-84 0,-151-2-76 0,-10 5-20-2,3-10-10 2,-13-3-6 0,0 5-60-2,0 3-44 2,-32 5 10 0,5 15 18 0,-10 2 52-2,0 0 30 2,-4 19 12 1,11 20 36-2,1 12 30 2,6 5 22-4,5 0 4 3,15-5 8 2,-1-3-85-4,4-3-27 2,0-6 0-1,20-5 0 2,21-9 0-1,5-5 0-2,8-12 0 2,5-8 0 0,-1 0 0-2,-4 0 0 2,-1-30 0 0,-12-10 0 0,-18-4 0-2,-23 20-105 2,0 4-639 0</inkml:trace>
    </iact:actionData>
  </iact:action>
  <iact:action type="add" startTime="13510">
    <iact:property name="dataType"/>
    <iact:actionData xml:id="d5">
      <inkml:trace xmlns:inkml="http://www.w3.org/2003/InkML" xml:id="stk5" contextRef="#ctx0" brushRef="#br0">14284 16332 692 0,'0'0'410'6,"0"0"-38"2,0 0-142-2,0 0-114 3,0 0-72-2,44 156-12 2,-44-78 36-4,1 12 15 3,11 9-83 0,-5 4 0 0,10 13 0-1,-1-7 0 0,-9-2 0 2,9-12 0-2,-3-18 0-1,-2-21 0 2,-1-20 0 0,-6-22 0 0,3-14 0-2,9 0 0 2,3-31-157 0,-17 0-197 0,0-2-328-2</inkml:trace>
    </iact:actionData>
  </iact:action>
  <iact:action type="add" startTime="14431">
    <iact:property name="dataType"/>
    <iact:actionData xml:id="d6">
      <inkml:trace xmlns:inkml="http://www.w3.org/2003/InkML" xml:id="stk6" contextRef="#ctx0" brushRef="#br0">14225 17213 830 0,'0'0'370'8,"0"0"-214"-1,0 0-142-1,0 0 12 2,0 0-6 0,0 0 8 0,-38 25 60 0,32-5 70-2,-4 4 4 2,10 8-34 0,0-2-61-2,0 7-67 3,0-5 0-2,0-4 0 1,10-6 0 0,12-5 0-2,0-12 0 2,11-5 0 0,-4 0 0-1,-7 0 0 0,-3 0 0 1,-2 0 0 0,-17-5-273 1,0 2-333-4</inkml:trace>
    </iact:actionData>
  </iact:action>
  <iact:action type="add" startTime="14882">
    <iact:property name="dataType"/>
    <iact:actionData xml:id="d7">
      <inkml:trace xmlns:inkml="http://www.w3.org/2003/InkML" xml:id="stk7" contextRef="#ctx0" brushRef="#br0">14499 16749 628 0,'0'0'780'8,"0"0"-432"-1,0 0-206-2,0 0-50 3,0 0-35 1,0 0-57-2,-212 98 0 0,150-75 0 1,1-6 0 0,4-4 0 0,12-1 0-2,3-7 0 2,38-5-105-1,4 0-581 1</inkml:trace>
    </iact:actionData>
  </iact:action>
  <iact:action type="add" startTime="15271">
    <iact:property name="dataType"/>
    <iact:actionData xml:id="d8">
      <inkml:trace xmlns:inkml="http://www.w3.org/2003/InkML" xml:id="stk8" contextRef="#ctx0" brushRef="#br0">14887 17142 856 0,'0'0'282'8,"0"0"-4"-1,0 0-108-1,0 0-44 2,-188 20-28 0,151-1-34 0,1 1 18-2,16 3 9 2,13-1-91 0,7 0 0 0,0 5 0-2,7 5 0 2,33-10 0 0,13 2 0 0,-3-16 0-2,0-8 0 2,-10 0 0 0,-12-5 0 0,-4-23 0-2,-8-6 0 3,-4-6 0-2,-12 4 0 1,0-1 0-2,0 4 0 2,-9 4 0 0,-10 7 0 0,-1 3 0-2,16 16-455 2,-1 3-601 0</inkml:trace>
    </iact:actionData>
  </iact:action>
  <iact:action type="add" startTime="15627">
    <iact:property name="dataType"/>
    <iact:actionData xml:id="d9">
      <inkml:trace xmlns:inkml="http://www.w3.org/2003/InkML" xml:id="stk9" contextRef="#ctx0" brushRef="#br0">14887 17142 968 0</inkml:trace>
    </iact:actionData>
  </iact:action>
  <iact:action type="add" startTime="15645">
    <iact:property name="dataType"/>
    <iact:actionData xml:id="d10">
      <inkml:trace xmlns:inkml="http://www.w3.org/2003/InkML" xml:id="stk10" contextRef="#ctx0" brushRef="#br0">14887 17142 968 0,'220'160'528'2,"-220"-160"-228"-2,0 0-74 0,0 0-201 6,0 0-25 1,0 0 0 1,105-146 0 0,-88 139 0-2,2 3 0 2,6 4 0 1,11 0 0-2,4 0 0-1,13 0 0 3,0 0 0-2,-35 6-325 1,8-1-1137-2</inkml:trace>
    </iact:actionData>
  </iact:action>
  <iact:action type="add" startTime="17373">
    <iact:property name="dataType" value="strokeEraser"/>
    <iact:actionData xml:id="d11">
      <inkml:trace xmlns:inkml="http://www.w3.org/2003/InkML" xml:id="stk11" contextRef="#ctx0" brushRef="#br1">17670 21319 1250 0,'0'0'436'7,"0"0"-264"1,0 0-106-2,0 0-66 2,0 0-260 0,0 0-614 0</inkml:trace>
    </iact:actionData>
  </iact:action>
  <iact:action type="add" startTime="17599">
    <iact:property name="dataType" value="strokeEraser"/>
    <iact:actionData xml:id="d12">
      <inkml:trace xmlns:inkml="http://www.w3.org/2003/InkML" xml:id="stk12" contextRef="#ctx0" brushRef="#br1">18264 21389 1626 0,'0'0'308'5,"0"0"-195"3,0 0-113 0,0 0 0 0,0 0 0-3,0 0-217 4,7-8-473-2</inkml:trace>
    </iact:actionData>
  </iact:action>
  <iact:action type="remove" startTime="17779">
    <iact:property name="style" value="instant"/>
    <iact:actionData xml:id="d13" ref="#d1"/>
  </iact:action>
  <iact:action type="add" startTime="17789">
    <iact:property name="dataType" value="strokeEraser"/>
    <iact:actionData xml:id="d14">
      <inkml:trace xmlns:inkml="http://www.w3.org/2003/InkML" xml:id="stk13" contextRef="#ctx0" brushRef="#br1">18874 21664 944 0,'0'0'362'12,"0"0"-256"-11,0 0-106 6,0 0-90 1,0 0-266-2</inkml:trace>
    </iact:actionData>
  </iact:action>
  <iact:action type="remove" startTime="17929">
    <iact:property name="style" value="instant"/>
    <iact:actionData xml:id="d15" ref="#d2"/>
  </iact:action>
  <iact:action type="add" startTime="17940">
    <iact:property name="dataType" value="strokeEraser"/>
    <iact:actionData xml:id="d16">
      <inkml:trace xmlns:inkml="http://www.w3.org/2003/InkML" xml:id="stk14" contextRef="#ctx0" brushRef="#br1">19215 21689 960 0,'0'0'292'13,"0"0"-124"-12,0 0-66 9,0 0-102-5,0 0-12 1,0 0-208 2,13 4-336 0</inkml:trace>
    </iact:actionData>
  </iact:action>
  <iact:action type="add" startTime="18093">
    <iact:property name="dataType" value="strokeEraser"/>
    <iact:actionData xml:id="d17">
      <inkml:trace xmlns:inkml="http://www.w3.org/2003/InkML" xml:id="stk15" contextRef="#ctx0" brushRef="#br1">19215 21689 568 0,'181'-56'940'8,"-181"56"-808"-1,0 0-94-1,0 0-38 2,0 0-62 0,0 0-366 0,-7 0-628-2</inkml:trace>
    </iact:actionData>
  </iact:action>
  <iact:action type="remove" startTime="18274">
    <iact:property name="style" value="instant"/>
    <iact:actionData xml:id="d18" ref="#d3"/>
  </iact:action>
  <iact:action type="add" startTime="18284">
    <iact:property name="dataType" value="strokeEraser"/>
    <iact:actionData xml:id="d19">
      <inkml:trace xmlns:inkml="http://www.w3.org/2003/InkML" xml:id="stk16" contextRef="#ctx0" brushRef="#br1">19779 21482 978 0,'0'0'512'13,"0"0"-280"-10,0 0-88 11,0 0-74-13,0 0-50 4,0 0-20 4,16 0-20-3,-16 0-138 2,0 0-274 0,0 0-568 0</inkml:trace>
    </iact:actionData>
  </iact:action>
  <iact:action type="add" startTime="18498">
    <iact:property name="dataType" value="strokeEraser"/>
    <iact:actionData xml:id="d20">
      <inkml:trace xmlns:inkml="http://www.w3.org/2003/InkML" xml:id="stk17" contextRef="#ctx0" brushRef="#br1">20202 21555 416 0,'0'0'820'5,"0"0"-724"4,0 0-96-2,0 0-162 1,0 0-202-2</inkml:trace>
    </iact:actionData>
  </iact:action>
  <iact:action type="remove" startTime="18642">
    <iact:property name="style" value="instant"/>
    <iact:actionData xml:id="d21" ref="#d4"/>
  </iact:action>
  <iact:action type="add" startTime="18651">
    <iact:property name="dataType" value="strokeEraser"/>
    <iact:actionData xml:id="d22">
      <inkml:trace xmlns:inkml="http://www.w3.org/2003/InkML" xml:id="stk18" contextRef="#ctx0" brushRef="#br1">20580 21636 990 0,'0'0'460'12,"0"0"-132"-10,0 0-130 5,0 0-127 1,0 0-71 0,0 0-3-2,41 48-93 2,-41-48-208 0,0 0-422-1</inkml:trace>
    </iact:actionData>
  </iact:action>
  <iact:action type="add" startTime="18782">
    <iact:property name="dataType" value="strokeEraser"/>
    <iact:actionData xml:id="d23">
      <inkml:trace xmlns:inkml="http://www.w3.org/2003/InkML" xml:id="stk19" contextRef="#ctx0" brushRef="#br1">20580 21636 834 0,'161'28'418'8,"-161"-28"-84"-1,0 0-80-1,0 0-104 2,0 0-93 0,0 0-57 0,50 12 0-2,-50-12-47 2,0 0-105 0,1 0-328 0,5-4-616-2</inkml:trace>
    </iact:actionData>
  </iact:action>
  <iact:action type="remove" startTime="18964">
    <iact:property name="style" value="instant"/>
    <iact:actionData xml:id="d24" ref="#d5"/>
  </iact:action>
  <iact:action type="add" startTime="18972">
    <iact:property name="dataType" value="strokeEraser"/>
    <iact:actionData xml:id="d25">
      <inkml:trace xmlns:inkml="http://www.w3.org/2003/InkML" xml:id="stk20" contextRef="#ctx0" brushRef="#br1">21102 21346 870 0,'0'0'434'11,"0"0"-198"1,0 0-86-11,0 0-38 4,0 0-70 3,0 0-32-1,15 17 0 0,-15-12-10 1,0 5-12 0,0-5-114 0,0-3-232-2,0-2-350 1</inkml:trace>
    </iact:actionData>
  </iact:action>
  <iact:action type="add" startTime="19158">
    <iact:property name="dataType" value="strokeEraser"/>
    <iact:actionData xml:id="d26">
      <inkml:trace xmlns:inkml="http://www.w3.org/2003/InkML" xml:id="stk21" contextRef="#ctx0" brushRef="#br1">21243 21566 1018 0,'22'17'330'5,"-17"-17"-116"3,-2 8-54 1,-3-4-72 2,0 6-36-9,3 8-34 6,-3 4-18 0,0 0-110 0,0-13-208-2,0-1-474 2</inkml:trace>
    </iact:actionData>
  </iact:action>
  <iact:action type="remove" startTime="19324">
    <iact:property name="style" value="instant"/>
    <iact:actionData xml:id="d27" ref="#d6"/>
  </iact:action>
  <iact:action type="add" startTime="19330">
    <iact:property name="dataType" value="strokeEraser"/>
    <iact:actionData xml:id="d28">
      <inkml:trace xmlns:inkml="http://www.w3.org/2003/InkML" xml:id="stk22" contextRef="#ctx0" brushRef="#br1">21117 21827 738 0,'0'0'670'10,"0"0"-440"-4,0 0-16-1,0 0-112 3,0 0-102 0,0 0-16 0,0 0-14-3,0 0-130 4,0 0-240-1,0 0-426-1</inkml:trace>
    </iact:actionData>
  </iact:action>
  <iact:action type="add" startTime="19518">
    <iact:property name="dataType" value="strokeEraser"/>
    <iact:actionData xml:id="d29">
      <inkml:trace xmlns:inkml="http://www.w3.org/2003/InkML" xml:id="stk23" contextRef="#ctx0" brushRef="#br1">21115 21363 502 0,'0'0'422'5,"0"0"-194"3,0 0 40 0,0 0-44 0,0 0-102-2,0 0-100 2,28-27-22 0,-28 27-172 0,0 0-364-2,0-3-380 3</inkml:trace>
    </iact:actionData>
  </iact:action>
  <iact:action type="remove" startTime="19704">
    <iact:property name="style" value="instant"/>
    <iact:actionData xml:id="d30" ref="#d7"/>
  </iact:action>
  <iact:action type="add" startTime="19700">
    <iact:property name="dataType" value="strokeEraser"/>
    <iact:actionData xml:id="d31">
      <inkml:trace xmlns:inkml="http://www.w3.org/2003/InkML" xml:id="stk24" contextRef="#ctx0" brushRef="#br1">21115 21363 720 0,'18'-106'360'11,"-18"106"-196"-10,0 0-114 7,0 0-50 0,0 0-46-2,0 0-28 2,10-7-158 0,-10 17-616 0</inkml:trace>
    </iact:actionData>
  </iact:action>
  <iact:action type="remove" startTime="20116">
    <iact:property name="style" value="instant"/>
    <iact:actionData xml:id="d32" ref="#d8"/>
  </iact:action>
  <iact:action type="add" startTime="20064">
    <iact:property name="dataType" value="strokeEraser"/>
    <iact:actionData xml:id="d33">
      <inkml:trace xmlns:inkml="http://www.w3.org/2003/InkML" xml:id="stk25" contextRef="#ctx0" brushRef="#br1">21566 21612 1054 0,'0'0'408'8,"0"0"-146"-1,0 0-70 1,0 0-150-2,0 0-42 2,0 0-34 0,73 13-138 5,-73-13-338-11</inkml:trace>
    </iact:actionData>
  </iact:action>
  <iact:action type="add" startTime="20277">
    <iact:property name="dataType" value="strokeEraser"/>
    <iact:actionData xml:id="d34">
      <inkml:trace xmlns:inkml="http://www.w3.org/2003/InkML" xml:id="stk26" contextRef="#ctx0" brushRef="#br1">22060 21633 306 0,'0'0'1188'7,"0"0"-928"-1,0 0-70 1,0 0-87 1,0 0-103-1,0 0 0 1,21 0 0 1,-21 0-65-3,0 0-285 2,0 0-518-1</inkml:trace>
    </iact:actionData>
  </iact:action>
  <iact:action type="add" startTime="20440">
    <iact:property name="dataType" value="strokeEraser"/>
    <iact:actionData xml:id="d35">
      <inkml:trace xmlns:inkml="http://www.w3.org/2003/InkML" xml:id="stk27" contextRef="#ctx0" brushRef="#br1">22060 21633 972 0,'148'-25'376'8,"-148"25"-228"-3,0 0-86 3,0 0-62 0,0 0-18 0,0 0-130-2,6 17-128 2,-16-15-628 0</inkml:trace>
    </iact:actionData>
  </iact:action>
  <iact:action type="remove" startTime="20734">
    <iact:property name="style" value="instant"/>
    <iact:actionData xml:id="d36" ref="#d10"/>
  </iact:action>
  <iact:action type="add" startTime="20740">
    <iact:property name="dataType" value="strokeEraser"/>
    <iact:actionData xml:id="d37">
      <inkml:trace xmlns:inkml="http://www.w3.org/2003/InkML" xml:id="stk28" contextRef="#ctx0" brushRef="#br1">21968 21595 1300 0,'0'0'366'9,"0"0"-164"-4,0 0-100 0,0 0-102 5,0 0-10-3,0 0-114-1,7 0-282 2,-7 0-850 0</inkml:trace>
    </iact:actionData>
  </iact:action>
  <iact:action type="add" startTime="20935">
    <iact:property name="dataType" value="strokeEraser"/>
    <iact:actionData xml:id="d38">
      <inkml:trace xmlns:inkml="http://www.w3.org/2003/InkML" xml:id="stk29" contextRef="#ctx0" brushRef="#br1">21968 21595 1018 0,'16'-49'312'8,"-16"49"-230"0,0 0-82-1,0 0-238-1,0 0-250 2</inkml:trace>
    </iact:actionData>
  </iact:action>
  <iact:action type="add" startTime="21132">
    <iact:property name="dataType" value="strokeEraser"/>
    <iact:actionData xml:id="d39">
      <inkml:trace xmlns:inkml="http://www.w3.org/2003/InkML" xml:id="stk30" contextRef="#ctx0" brushRef="#br1">21621 21608 1054 0,'0'0'430'5,"0"0"-132"3,0 0-74 0,0 0-183-1,0 0-41 1,0 0 0-1,20 0-61 0,-20 0-355 2,0 0-650-2</inkml:trace>
    </iact:actionData>
  </iact:action>
  <iact:action type="add" startTime="21903">
    <iact:property name="dataType" value="strokeEraser"/>
    <iact:actionData xml:id="d40">
      <inkml:trace xmlns:inkml="http://www.w3.org/2003/InkML" xml:id="stk31" contextRef="#ctx0" brushRef="#br1">21682 21670 222 0,'0'0'202'8,"0"0"-38"-3,0 0-10 3,0 0-50 0,0 0-86 0,0 0-4 0,-17 7-14-2,17-7-66 2,0 0-76 0,0 0 14 0</inkml:trace>
    </iact:actionData>
  </iact:action>
  <iact:action type="add" startTime="22366">
    <iact:property name="dataType" value="strokeEraser"/>
    <iact:actionData xml:id="d41">
      <inkml:trace xmlns:inkml="http://www.w3.org/2003/InkML" xml:id="stk32" contextRef="#ctx0" brushRef="#br1">21655 21588 17 0,'0'0'1203'8,"0"0"-903"-1,0 0-92 1,0 0-14-2,0 0-90 2,0 0-83 0,10-17-21 0,-10 17 0-2,0 0 0 2,0 0 0 0,0 0 0 0,0 0 0 0,0 0-483-2,0 0-767 2</inkml:trace>
    </iact:actionData>
  </iact:action>
  <iact:action type="add" startTime="22702">
    <iact:property name="dataType" value="strokeEraser"/>
    <iact:actionData xml:id="d42">
      <inkml:trace xmlns:inkml="http://www.w3.org/2003/InkML" xml:id="stk33" contextRef="#ctx0" brushRef="#br1">21655 21588 542 0</inkml:trace>
    </iact:actionData>
  </iact:action>
  <iact:action type="remove" startTime="22713">
    <iact:property name="style" value="instant"/>
    <iact:actionData xml:id="d43" ref="#d9"/>
  </iact:action>
  <iact:action type="add" startTime="22712">
    <iact:property name="dataType" value="strokeEraser"/>
    <iact:actionData xml:id="d44">
      <inkml:trace xmlns:inkml="http://www.w3.org/2003/InkML" xml:id="stk34" contextRef="#ctx0" brushRef="#br1">21655 21588 542 0,'66'-143'412'5,"-66"143"-124"-4,0 0-80 2,0 0-18 1,0 0-76 4,0 0-54 0,13-5-48 0,-13 5-12 0,0 0-64-2,0 0-168 2,0 0-308 0</inkml:trace>
    </iact:actionData>
  </iact:action>
  <iact:action type="add" startTime="22873">
    <iact:property name="dataType" value="strokeEraser"/>
    <iact:actionData xml:id="d45">
      <inkml:trace xmlns:inkml="http://www.w3.org/2003/InkML" xml:id="stk35" contextRef="#ctx0" brushRef="#br1">21763 21544 1130 0,'0'0'162'3,"0"0"-128"5,0 0-34-1,0 0-156 2,0 0-460-1</inkml:trace>
    </iact:actionData>
  </iact:action>
  <iact:action type="add" startTime="24961">
    <iact:property name="dataType"/>
    <iact:actionData xml:id="d46">
      <inkml:trace xmlns:inkml="http://www.w3.org/2003/InkML" xml:id="stk36" contextRef="#ctx0" brushRef="#br0">13175 14884 1276 0,'0'0'440'8,"0"0"-214"-1,0 0-121-1,0 0-105 2,0 0 0 0,0 0 0 0,0 0 0-2,-155-103 0 2,97 103 0 0,-6 0 0 1,3 12 0-4,-1 18 0 3,1 7 0 0,5 11 0 0,11-1 0-2,-7 7 0 2,8 4 0 0,4-1 0 0,3 3 0 1,-2-2 0-2,19 1 0 2,-2 0 0-2,6 6 0-1,13-6 0 1,3-3 0 2,0-8 0-1,13-6 0-3,34-5 0 4,14-6 0-1,20-4 0 0,19-1 0-2,13-9 0 2,-6-9 0 0,-7-8 0-1,-16 0 0 0,-10 0 0 0,-7-14 0 1,-11-17 0 0,-12-6 0-1,-6 4 0 1,-38 19 0 0,0 9-385 0</inkml:trace>
    </iact:actionData>
  </iact:action>
  <iact:action type="add" startTime="25494">
    <iact:property name="dataType"/>
    <iact:actionData xml:id="d47">
      <inkml:trace xmlns:inkml="http://www.w3.org/2003/InkML" xml:id="stk37" contextRef="#ctx0" brushRef="#br0">13875 15375 1250 0,'0'0'258'6,"0"0"-190"2,0 0 4 0,0 0 50-2,0 0 2 2,0 0 24 0,-137 11-143 0,84 17-5-1,7 2 0 0,4 5 0 1,3 4 0 0,8 1 0-2,13 1 0 3,18-3 0-2,0-8 0 1,26-6 0-2,33-5 0 2,12-14 0 0,2-5 0 1,-12 0 0-3,-11-12 0 3,-12-22 0-1,-6-5 0 0,-15-11 0-3,-10-7 0 5,-7 1 0-3,0 9 0 1,0 9 0-2,-24 21 0 2,-5 12 0 0,19 5 0-1,-5 0-701-1</inkml:trace>
    </iact:actionData>
  </iact:action>
  <iact:action type="add" startTime="26027">
    <iact:property name="dataType"/>
    <iact:actionData xml:id="d48">
      <inkml:trace xmlns:inkml="http://www.w3.org/2003/InkML" xml:id="stk38" contextRef="#ctx0" brushRef="#br0">14220 15291 1356 0,'0'0'392'5,"0"0"-166"3,0 0-153 0,0 0-73 0,0 0 0-2,0 0 0 2,41 176 0 0,-31-132 0 0,7 0 0-2,10 0 0 2,-1-6 0 0,-2-6 0 0,-3-11 0-2,2-10 0 2,-4-11 0 0,-2 0 0 0,8-11 0-1,11-29 0 0,-13-11 0 1,0-3 0 0,-5 7 0-2,-2 3 0 2,-6 7 0 0,-7 6 0 2,0 8 0-4,1 3 0 2,-4 10 0 0,4 5 0-1,-4 5-255-1,0 0-753 2</inkml:trace>
    </iact:actionData>
  </iact:action>
  <iact:action type="add" startTime="26350">
    <iact:property name="dataType"/>
    <iact:actionData xml:id="d49">
      <inkml:trace xmlns:inkml="http://www.w3.org/2003/InkML" xml:id="stk39" contextRef="#ctx0" brushRef="#br0">14891 15454 1024 0,'0'0'494'6,"0"0"-218"0,0 0-102 2,0 0-95 0,0 0-79 1,180-34 0-4,-164 11 0 3,-3 1 0 0,-13 3 0 0,0-2-75-2,0 7-35 2,-13 4-62 1,-13 6 36-2,-7 4 24 0,-4 0 60 0,10 0 52 2,-6 28 20-2,8 10 92-1,-1 1 38 2,10 8 0 1,3 4-4-2,13-1-67-1,0 0-79 4,0-10 0-2,0-9 0 0,29-11 0-3,-2-11 0 4,13-9 0-1,0 0 0 0,-4 0 0-2,1-24 0 1,-10-6 0 4,-7-4-97-5,-15 21-369 0,-5-3-262 0</inkml:trace>
    </iact:actionData>
  </iact:action>
  <iact:action type="add" startTime="26777">
    <iact:property name="dataType"/>
    <iact:actionData xml:id="d50">
      <inkml:trace xmlns:inkml="http://www.w3.org/2003/InkML" xml:id="stk40" contextRef="#ctx0" brushRef="#br0">15593 15259 1066 0,'0'0'318'6,"0"0"-214"1,0 0 12 1,0 0-42 1,0 0-16-4,0 0 48 3,-159 175 2 0,151-133-11 0,8-3-97-2,0-9 0 2,0 0 0 0,15-6 0 0,17-3 0-2,8-11 0 2,12-10 0 0,-4 0 0 0,2 0 0-1,-10-21 0 0,-12-16-9 1,-28 14-315 0,0 6-282-2</inkml:trace>
    </iact:actionData>
  </iact:action>
  <iact:action type="add" startTime="27100">
    <iact:property name="dataType"/>
    <iact:actionData xml:id="d51">
      <inkml:trace xmlns:inkml="http://www.w3.org/2003/InkML" xml:id="stk41" contextRef="#ctx0" brushRef="#br0">15910 14608 1028 0,'0'0'472'7,"0"0"-226"-2,0 0-78 4,18 163-62-2,-15-67-79 1,-3 5-27-2,4 8 0 2,8-11 0 0,-11-5 0 0,2 2 0-2,14-8 0 2,-5-2 0 0,-2-10 0 0,5-21 0-1,-8-20 0 0,-4-26 0 2,7-8 0-2,-10-22-701-1,3-18-351 2</inkml:trace>
    </iact:actionData>
  </iact:action>
  <iact:action type="add" startTime="27347">
    <iact:property name="dataType"/>
    <iact:actionData xml:id="d52">
      <inkml:trace xmlns:inkml="http://www.w3.org/2003/InkML" xml:id="stk42" contextRef="#ctx0" brushRef="#br0">16192 15197 1098 0,'0'0'410'6,"0"0"-262"1,0 0 28 2,-167 43-44-2,90-26-49-1,9-6-83 3,9-2 0-2,8-9 0 2,20 0 0-4,14 0 0 3,3 0-149 0,14 0-227 0,0-3-206-2</inkml:trace>
    </iact:actionData>
  </iact:action>
  <iact:action type="add" startTime="27640">
    <iact:property name="dataType"/>
    <iact:actionData xml:id="d53">
      <inkml:trace xmlns:inkml="http://www.w3.org/2003/InkML" xml:id="stk43" contextRef="#ctx0" brushRef="#br0">16547 15356 970 0,'0'0'236'8,"0"0"-58"-2,0 0 12 1,0 0-102 1,-120 142-24-1,86-102 24 0,14-6 8 1,13-9 24 0,7-12-103 0,0-3-17-2,0-8 0 1,27-2 0 1,30 0 0 1,2 0 0-3,-2-17 0 2,-14-26 0 0,-18-9 0 0,-9-4 0-2,-16-1 0 2,0 12 0 0,0 14-39 0,-19 31-269-2,1 0-350 1</inkml:trace>
    </iact:actionData>
  </iact:action>
  <iact:action type="add" startTime="27947">
    <iact:property name="dataType"/>
    <iact:actionData xml:id="d54">
      <inkml:trace xmlns:inkml="http://www.w3.org/2003/InkML" xml:id="stk44" contextRef="#ctx0" brushRef="#br0">16838 15678 542 0,'0'0'702'6,"0"0"-390"1,0 0-112 2,0 0-30-2,0 0-49-1,0 0-121 2,34-172 0 0,-34 147 0 0,2 5 0-2,11 3 0 2,8 3 0 0,3 4 0 0,16-7 0-2,0 0 0 2,12 4 0 0,3-13 0 0,19 0 0-2,-39 12 0 2,-10 6-697 0</inkml:trace>
    </iact:actionData>
  </iact:action>
  <iact:action type="add" startTime="28787">
    <iact:property name="dataType"/>
    <iact:actionData xml:id="d55">
      <inkml:trace xmlns:inkml="http://www.w3.org/2003/InkML" xml:id="stk45" contextRef="#ctx0" brushRef="#br0">18201 14623 1650 0,'0'0'380'5,"0"0"-363"3,0 0-17 0,0 0 0 0,0 0 0-2,0 0 0 2,-129-69 0 0,85 61 0 0,5 3 0-2,6 5 0 2,8 0 0 1,2 0 0-2,4 13 0-1,6 4 0 2,6-2 0 0,-3-5 0 0,10-1 0-2,0 8 0 2,0 8 0 0,0 12 0-1,3 19 0 0,14 11 0 1,3 20 0 2,-1 9 0-1,-2-2 0-4,1 0 0 3,-12-6 0-1,7-11 0 1,-9-3 0-1,9-10 0 1,-6-10 0 0,-1-14 0-2,1-13 0 2,-4-7 0 0,-3-12 0-1,3-5 0 1,-1 1 0-2,1-4 0 2,-3 0-101 0,8 0-757-1</inkml:trace>
    </iact:actionData>
  </iact:action>
  <iact:action type="add" startTime="29235">
    <iact:property name="dataType"/>
    <iact:actionData xml:id="d56">
      <inkml:trace xmlns:inkml="http://www.w3.org/2003/InkML" xml:id="stk46" contextRef="#ctx0" brushRef="#br0">18130 15246 1304 0,'0'0'488'8,"0"0"-233"-1,0 0-255 1,-181 0 0 0,128 11 0-2,13-2 0 2,12-4 0 0,2-2 0 0,16-3 0-1,6 0 0 0,4 0 0 2,0 0-61-4,0 0-547 3</inkml:trace>
    </iact:actionData>
  </iact:action>
  <iact:action type="add" startTime="29621">
    <iact:property name="dataType"/>
    <iact:actionData xml:id="d57">
      <inkml:trace xmlns:inkml="http://www.w3.org/2003/InkML" xml:id="stk47" contextRef="#ctx0" brushRef="#br0">18362 15392 1456 0,'0'0'502'7,"0"0"-413"-2,0 0-89 2,0 0 0 1,0 0 0 1,0 0 0-4,3 151 0 4,-3-128 0-1,0-1 0-1,0-5 0 0,8-6 0 0,-3-5 0 2,-5-4 0-2,2-2 0 0,-2 0 0 1,0 0-697 0</inkml:trace>
    </iact:actionData>
  </iact:action>
  <iact:action type="add" startTime="29843">
    <iact:property name="dataType"/>
    <iact:actionData xml:id="d58">
      <inkml:trace xmlns:inkml="http://www.w3.org/2003/InkML" xml:id="stk48" contextRef="#ctx0" brushRef="#br0">18362 15122 570 0,'0'0'574'8,"0"0"-232"-1,0 0-100 1,0 0-42-2,0 0-104 2,0 0-73 0,0-28-23 0,0 28 0-2,0-7-29 2,0 7-341 1,0-3-662-2</inkml:trace>
    </iact:actionData>
  </iact:action>
  <iact:action type="add" startTime="30101">
    <iact:property name="dataType"/>
    <iact:actionData xml:id="d59">
      <inkml:trace xmlns:inkml="http://www.w3.org/2003/InkML" xml:id="stk49" contextRef="#ctx0" brushRef="#br0">18611 15429 786 0,'0'0'752'5,"0"0"-396"2,0 0-203 1,0 0-153 0,0 0 0-1,188 10 0 0,-151-24 0 1,-10-11 0 0,2 3 0 0,-17-4 0-2,-12-2 0 1,0 0 0 2,0 3 0-1,-25 11 0-2,-11 14-163 2,-3 0-1 0,10 2 72 0,-7 30 92-2,8 5 64 2,8 0 48 0,1 3 0-2,6-3-22 2,8-3-49 0,5-4-41 0,0 2 0 0,0-8 0-2,5 2 0 1,28-5 0 2,11-6 0-1,12-6 0-2,-2-9 0 2,-1 0 0 0,-12 0 0 0,-18-5 0-2,-23-10-347 2,0 1-347 0</inkml:trace>
    </iact:actionData>
  </iact:action>
  <iact:action type="add" startTime="30623">
    <iact:property name="dataType"/>
    <iact:actionData xml:id="d60">
      <inkml:trace xmlns:inkml="http://www.w3.org/2003/InkML" xml:id="stk50" contextRef="#ctx0" brushRef="#br0">19153 14616 846 0,'0'0'316'8,"0"0"-96"-1,0 0-102 1,0 0-22-2,15 211 0 2,-10-122 34 1,0 1-2-4,-2 3-31 3,10-12-97 0,-9-2 0 0,3-8 0 0,0-6 0-2,-2-3 0 2,-1-13 0 0,-1-10 0 0,10-16 0-2,-6-14 0 3,14-9-23-2,-1 0-267 1,-7-9-178-2,-6-14-304 2</inkml:trace>
    </iact:actionData>
  </iact:action>
  <iact:action type="add" startTime="30939">
    <iact:property name="dataType"/>
    <iact:actionData xml:id="d61">
      <inkml:trace xmlns:inkml="http://www.w3.org/2003/InkML" xml:id="stk51" contextRef="#ctx0" brushRef="#br0">19702 15330 76 0,'0'0'688'8,"0"0"-618"-3,0 0 106 3,0 0-16 1,0 0-14-2,0 0 6 0,-163-17-14 0,126 17-54 1,0 17 6-2,11 1 12 2,5 7-22 0,5 2-10 0,16 3-55-1,0 1-15 0,0-1 0 1,24-15 0 0,28-6 0 0,-4-9 0-2,12 0 0 2,-7-9 0 1,-13-27 0-3,-1-14 0 2,-14-12 0 0,-9-12 0 0,-12-13 0-1,-1-11 0 0,-3-15 0 0,0-1 0 2,0 4 0-1,0 15 0-2,0 24 0 2,-3 26 0 0,2 20 0-2,1 10 0 2,-3 8 0 0,3 4 0 0,0 3 0-2,0 0 0 2,0 0 0-1,0 0 0 2,0 16 0-3,0 8 0 2,0 0 0 0,0 14 0 0,0 18 0-2,0 19 0 1,0 23 0 2,0 8 0-1,0 3 0 0,0-8 0-2,0-15 0 2,0-2 0 0,0-2 0-2,-3 2 0 2,3-2 0 0,0-9-53 0,3-62-513-2,13-7 96 2</inkml:trace>
    </iact:actionData>
  </iact:action>
  <iact:action type="add" startTime="32303">
    <iact:property name="dataType"/>
    <iact:actionData xml:id="d62">
      <inkml:trace xmlns:inkml="http://www.w3.org/2003/InkML" xml:id="stk52" contextRef="#ctx0" brushRef="#br0">20578 14124 888 0,'0'0'422'7,"0"0"-154"1,0 0-138-2,-35 173-48 2,-10-77-12 0,-11 37-2 0,-8 32 12-1,-13 21-41 0,2 8-39 1,7-3 0 0,-6-9 0-1,14-6 0 2,-4-9 0-2,21-9 0 1,7-17 0-2,11-11 0 2,5-18 0 0,11-23 0 0,5-18 0-3,4-32 0 4,0-39-441-1,0-12-323 0</inkml:trace>
    </iact:actionData>
  </iact:action>
  <iact:action type="add" startTime="33683">
    <iact:property name="dataType"/>
    <iact:actionData xml:id="d63">
      <inkml:trace xmlns:inkml="http://www.w3.org/2003/InkML" xml:id="stk53" contextRef="#ctx0" brushRef="#br0">13277 17842 1528 0,'0'0'306'5,"0"0"-132"3,0 0-135 0,0 0-39 0,0 0 0-2,0 0 0 2,0 0 0 1,0-84 0-2,0 13 0-1,0-16 0 2,4-1 0 0,-4-10 0 0,0 3 0-2,0 6 0 2,0 15 0 0,0 16 0 0,0 15 0-2,0 19 0 2,0 3 0 0,3 4 0 0,0 10 0-2,3-3 0 2,-2 10 0 0,0 0 0 0,8 0 0-2,2 0 0 2,20 0 0 1,6 25 0-2,20 12 0-1,4 12 0 2,8 6 0 2,-1 6 0-3,3 10 0-1,3-1 0 2,-16 4 0 0,-15-4 0 0,-8 3 0-2,-6-8 0 1,-21-1 0 2,1-8 0-1,-12-1 0-2,0-11 0 2,-19 9 0 0,-35-4 0 0,-9-8 0 0,-14-2 0-1,-7-8 0 2,0-7 0-3,4-11 0 1,16-7 0 1,12-6 0 0,14 0 0 0,31 0 0-3,7-14 0 4,0-6-803-2</inkml:trace>
    </iact:actionData>
  </iact:action>
  <iact:action type="add" startTime="34374">
    <iact:property name="dataType"/>
    <iact:actionData xml:id="d64">
      <inkml:trace xmlns:inkml="http://www.w3.org/2003/InkML" xml:id="stk54" contextRef="#ctx0" brushRef="#br0">14345 17634 330 0,'0'0'52'4,"0"0"-52"4,0 0 244 0,0 0 198 0,0 0-4-2,0 0-48 3,72 115-239-2,-61-71-151 1,-1 0 0-2,-3-16 0 2,-7-8 0 0,0-16 0 0,0-4 0-2,0 0 0 2,0 0 0 1,0-14-1005-2</inkml:trace>
    </iact:actionData>
  </iact:action>
  <iact:action type="add" startTime="34591">
    <iact:property name="dataType"/>
    <iact:actionData xml:id="d65">
      <inkml:trace xmlns:inkml="http://www.w3.org/2003/InkML" xml:id="stk55" contextRef="#ctx0" brushRef="#br0">14345 17129 1310 0,'0'0'408'7,"0"0"-232"0,0 0-112 1,0 0-50-2,0 0-10 2,0 0-4 0,-4-54-38 0,4 54-214-3,0 0-472 3</inkml:trace>
    </iact:actionData>
  </iact:action>
  <iact:action type="add" startTime="34867">
    <iact:property name="dataType"/>
    <iact:actionData xml:id="d66">
      <inkml:trace xmlns:inkml="http://www.w3.org/2003/InkML" xml:id="stk56" contextRef="#ctx0" brushRef="#br0">14944 17112 858 0,'0'0'368'8,"0"0"-144"0,0 0-148-3,0 0-2 3,0 0-50 0,0 0-18 0,-57-57-6-2,41 57 0 3,5 0 4-1,-2 15 88-1,2 15 70-1,-2 19-52 2,-3-4-61 0,15-1-49 0,-12 9 0-2,10-8 0 3,3 0 0-1,0 4 0-1,0 1 0-1,0 3 0 5,17 3 0-5,-5 6 0 2,0-6 0-2,1 0 0 2,-8-5 0 0,8-7 0 0,-8-4 0-2,6-6 0 2,-6-10 0 0,-1-7 0-1,-1-10 0 0,10-7 0 1,-13 0-251-1,3-14-369 2</inkml:trace>
    </iact:actionData>
  </iact:action>
  <iact:action type="add" startTime="35325">
    <iact:property name="dataType"/>
    <iact:actionData xml:id="d67">
      <inkml:trace xmlns:inkml="http://www.w3.org/2003/InkML" xml:id="stk57" contextRef="#ctx0" brushRef="#br0">15328 17072 686 0,'0'0'292'8,"0"0"-168"-3,0 0-90 3,0 0-18 0,0 0 2 0,0 0-18-2,-103-102 150 2,87 108 70 0,-1 17-72 0,12-4-20-2,-11 7-32 2,6 2-50 0,1 0-34 0,2 9-6-2,6 7-4 2,1 5 2 0,0 3 2 0,0 8 16-2,0 4 15 4,4 5-37-2,12 0 0 0,-6 10 0-2,3-6 0 2,-8-6 0 0,8 1 0 0,-9-14 0-3,5-7 0 3,-7-10 0 1,3-18 0-2,-2-19 0-1,-3 0-179 2,0-5-689 0</inkml:trace>
    </iact:actionData>
  </iact:action>
  <iact:action type="add" startTime="35701">
    <iact:property name="dataType"/>
    <iact:actionData xml:id="d68">
      <inkml:trace xmlns:inkml="http://www.w3.org/2003/InkML" xml:id="stk58" contextRef="#ctx0" brushRef="#br0">15345 17406 1048 0,'0'0'556'5,"0"0"-238"3,-174 14-193 1,80 11-125-4,-16 1 0 3,7-9 0 1,6 6 0-2,11-3 0-1,14-7 0 2,21-1 0 0,19-7 0 0,15-5 0-2,17 0 0 2,0-25 0 0,16 1-165 0,8 0-649-2</inkml:trace>
    </iact:actionData>
  </iact:action>
  <iact:action type="add" startTime="36143">
    <iact:property name="dataType"/>
    <iact:actionData xml:id="d69">
      <inkml:trace xmlns:inkml="http://www.w3.org/2003/InkML" xml:id="stk59" contextRef="#ctx0" brushRef="#br0">15539 17746 250 0,'0'0'1094'5,"0"0"-844"3,0 0-98 0,0 0-92 0,0 0-50-2,0 0 16 2,183-27 34 0,-158 4-22 0,-9-5-16-2,-9-2-20 5,-7 0-2-6,0 3-28 3,-3 5-28-2,-33 7-56 2,-5 7-54 0,-2 8 28 0,-1 0 46-2,8 0 92 3,8 23 140-1,14 16 56-1,-2 8-22-1,16 7-72 2,0-4-39 0,0-6-63 0,0-6 0 0,4-11 0-1,33-10 0 2,3-3 0-2,1-8 0-1,11-6 0 3,-4 0 0 0,-9 0 0-2,1 0-179-2,-35 0-253 3,1-3-582 0</inkml:trace>
    </iact:actionData>
  </iact:action>
  <iact:action type="add" startTime="36539">
    <iact:property name="dataType"/>
    <iact:actionData xml:id="d70">
      <inkml:trace xmlns:inkml="http://www.w3.org/2003/InkML" xml:id="stk60" contextRef="#ctx0" brushRef="#br0">16108 17929 636 0,'0'0'654'7,"0"0"-322"1,0 0-150 0,0 0-54-2,0 0-32 2,4-143-77 0,-4 96-19 0,0-2 0-2,0-1 0 2,0 8 0 0,3 10 0 0,17 10 0-2,11 5 0 2,-5 2 0 0,10 10 0 0,-3 0 0-2,2 5 0 3,1 0 0-2,-2 0 0 1,-11 0 0-2,-3 20 0 2,-20-9-89 0,0-2-701 0</inkml:trace>
    </iact:actionData>
  </iact:action>
  <iact:action type="add" startTime="36827">
    <iact:property name="dataType"/>
    <iact:actionData xml:id="d71">
      <inkml:trace xmlns:inkml="http://www.w3.org/2003/InkML" xml:id="stk61" contextRef="#ctx0" brushRef="#br0">16553 17715 1140 0,'0'0'424'6,"0"0"-172"-1,0 0-142 3,0 0-68 0,0 0-28 1,0 0-10-3,165-33-2 1,-149 2 0 2,-3-3-2-2,-10 6-6-1,-3 3-14 2,0 11-94 0,-32 6-72 0,1 8-58-2,-5 0 44 3,3 0 158-2,10 17 42 1,11 17 118-2,-1 3 128 3,13 10-60-2,0 0-28 1,0-8-24-2,0 4-107 3,0-7-27-1,16-11 0-1,9-5 0 1,8-5 0 0,6-10 0 0,-4-5 0 0,1 0 0-2,2-5-19 2,-24-12-377 0,-12 2-390 0</inkml:trace>
    </iact:actionData>
  </iact:action>
  <iact:action type="add" startTime="37193">
    <iact:property name="dataType"/>
    <iact:actionData xml:id="d72">
      <inkml:trace xmlns:inkml="http://www.w3.org/2003/InkML" xml:id="stk62" contextRef="#ctx0" brushRef="#br0">17012 17956 962 0,'0'0'360'5,"0"0"-196"4,0 0-54-2,0 0 22 2,36-155-24-4,-28 112-36 4,5 4-22-2,-2-1 14 1,5 4-39-2,3 7-25 4,-6 8 0-4,-9 4 0 2,1 2 0-2,-5 6 0 3,3 1 0-1,2 8 0-1,6 0 0-1,6 8 0 2,9 33 0 0,3 9 0 0,-7 3 0-2,-6-10 0 2,-12-6 0 0,-4-7 0 0,0-16 0-1,0-9 0 2,0-5-381-3,0 0-323 2</inkml:trace>
    </iact:actionData>
  </iact:action>
  <iact:action type="add" startTime="37649">
    <iact:property name="dataType"/>
    <iact:actionData xml:id="d73">
      <inkml:trace xmlns:inkml="http://www.w3.org/2003/InkML" xml:id="stk63" contextRef="#ctx0" brushRef="#br0">17398 16763 1060 0,'0'0'348'7,"0"0"-116"1,23 161-100 0,-23-78-52-2,9 15-22 2,-5 4 8 0,12-1 5 0,-9-8-71-2,11-6 0 3,0 6 0-2,-10-9 0-1,9-3 0 2,-4-10 0 0,-7-14 0 0,7-24 0 0,-13-21 0-2,1-12 0 3,-1-12-131-2,0-21-591 1</inkml:trace>
    </iact:actionData>
  </iact:action>
  <iact:action type="add" startTime="37920">
    <iact:property name="dataType"/>
    <iact:actionData xml:id="d74">
      <inkml:trace xmlns:inkml="http://www.w3.org/2003/InkML" xml:id="stk64" contextRef="#ctx0" brushRef="#br0">17756 17443 1198 0,'0'0'244'6,"0"0"-36"2,0 0-22-2,0 0-74 2,-219 32-52 0,162-25-32 1,11-1-17-2,21 0-11-1,6-5 0 2,6-1 0 0,13 0-37 0,0 0-175-2,0 0-522 3</inkml:trace>
    </iact:actionData>
  </iact:action>
  <iact:action type="add" startTime="38297">
    <iact:property name="dataType"/>
    <iact:actionData xml:id="d75">
      <inkml:trace xmlns:inkml="http://www.w3.org/2003/InkML" xml:id="stk65" contextRef="#ctx0" brushRef="#br0">17992 17696 1090 0,'0'0'578'5,"0"0"-292"3,0 0-193-1,0 0-93 1,51 154 0 0,-51-130 0-2,0-13 0 2,0-11-81 0,0 0-217-3,0 0-448 3</inkml:trace>
    </iact:actionData>
  </iact:action>
  <iact:action type="add" startTime="38468">
    <iact:property name="dataType"/>
    <iact:actionData xml:id="d76">
      <inkml:trace xmlns:inkml="http://www.w3.org/2003/InkML" xml:id="stk66" contextRef="#ctx0" brushRef="#br0">18002 17207 1406 0,'0'0'416'8,"0"0"-298"-2,0 0-118 0,0 0-2 2,0 0-10 0,0 0-68-2,-43-82-80 2,43 82-80 0,0 0-38 0,0 0-280 0</inkml:trace>
    </iact:actionData>
  </iact:action>
  <iact:action type="add" startTime="38709">
    <iact:property name="dataType"/>
    <iact:actionData xml:id="d77">
      <inkml:trace xmlns:inkml="http://www.w3.org/2003/InkML" xml:id="stk67" contextRef="#ctx0" brushRef="#br0">18365 17488 946 0,'0'0'420'7,"0"0"-190"0,0 0-230-1,0 0 38 2,0 0-36-1,0 0 12 2,-82 93-8-4,55-66 42 4,1 10 100-1,8-3-18 0,2-6-65-2,9-8-65 2,1-8 0 0,6-5 0-3,0-7 0 4,0 0 0-2,0 0 0 2,26 0 0-3,5 0 0 2,7 0 0 0,-15-14 0-1,0-11 0 0,-7 0 0 0,-2-6 0 2,-11 3 0-1,2 11-35 0,-5 11 19-3,0 6-6 4,0 0 20-1,0 0 2 0,0 0 22-3,0 12-14 4,0 10 26-1,0 1-23-3,0 2-11 4,0-2 0-2,0-6 0 2,0-3 0-2,3 2-9-1,10 1-127 3,3 0-132-2,-12-15-146 1,7-2-412-2</inkml:trace>
    </iact:actionData>
  </iact:action>
  <iact:action type="add" startTime="39203">
    <iact:property name="dataType"/>
    <iact:actionData xml:id="d78">
      <inkml:trace xmlns:inkml="http://www.w3.org/2003/InkML" xml:id="stk68" contextRef="#ctx0" brushRef="#br0">18538 16847 908 0,'0'0'448'5,"0"0"-172"4,0 0-190-2,0 0-6 1,0 211-16-2,3-115-2 2,15 5 14 0,-5 0-29-2,6-7-47 2,-5-8 0 1,2-14 0-2,-3-6 0 1,-9-11 0-2,-4-9 0 2,0-11 0 0,0-12 0 0,0-23-499-2,0 0-405 3</inkml:trace>
    </iact:actionData>
  </iact:action>
  <iact:action type="add" startTime="40247">
    <iact:property name="dataType"/>
    <iact:actionData xml:id="d79">
      <inkml:trace xmlns:inkml="http://www.w3.org/2003/InkML" xml:id="stk69" contextRef="#ctx0" brushRef="#br0">19314 17729 1392 0,'0'0'506'7,"0"0"-398"-1,0 0-67 2,10-146-41 0,-10 68 0 0,0-21 0-2,-6-5 0 2,-7-12 0 0,6 0 0 0,-6 8 0-2,9 19 0 2,-9 27 0 0,7 20 0 0,1 22 0-2,3 12 0 2,2 8 0 1,0 0 0-2,0 0 0-1,0 0 0 2,0 0 0 0,0 0 0 0,23 5 0-2,0 6 0 2,15-2 0 0,5 2 0 0,17 1 0-2,13-2 0 4,-2-2 0-3,9 1 0 1,-6-1 0-2,-14-2 0 2,-17-2 0 0,-13-2 0 0,-15 0 0-1,-6 3 0 0,-9-5 0 1,0 0 0-1,-9 0-889 2</inkml:trace>
    </iact:actionData>
  </iact:action>
  <iact:action type="add" startTime="40779">
    <iact:property name="dataType"/>
    <iact:actionData xml:id="d80">
      <inkml:trace xmlns:inkml="http://www.w3.org/2003/InkML" xml:id="stk70" contextRef="#ctx0" brushRef="#br0">19311 17366 1176 0,'0'0'644'7,"0"0"-417"1,0 0-227-2,0 0 0 2,0 0 0 1,184-4 0-2,-120 4 0-1,-3 0 0 2,3 0 0 0,-2 0 0 0,-8-6 0-2,-11-6 0 2,-43 10 0 0,0 2-731 1</inkml:trace>
    </iact:actionData>
  </iact:action>
  <iact:action type="add" startTime="41067">
    <iact:property name="dataType"/>
    <iact:actionData xml:id="d81">
      <inkml:trace xmlns:inkml="http://www.w3.org/2003/InkML" xml:id="stk71" contextRef="#ctx0" brushRef="#br0">20140 17398 860 0,'0'0'296'5,"0"0"-46"1,0 0-74 3,0 0-90-2,-197 56-18 0,170-35 46 1,-1-2 10 0,21 9-51 0,7 2-73-2,0 7 0 1,3 4 0 1,40-3 0 1,11-10 0-3,-6-17 0 2,7-11 0-1,-2 0 0 2,-12-17 0-3,-11-28 0 2,2-5 0 0,-14-1 0 0,-8 2 0-2,-9 17 0 1,-1 10 0 1,0 11 0 1,0 4 0-2,0 4 0-1,-1 3-227 3,-5 0-443-2</inkml:trace>
    </iact:actionData>
  </iact:action>
  <iact:action type="add" startTime="41447">
    <iact:property name="dataType"/>
    <iact:actionData xml:id="d82">
      <inkml:trace xmlns:inkml="http://www.w3.org/2003/InkML" xml:id="stk72" contextRef="#ctx0" brushRef="#br0">20482 17600 1008 0,'0'0'410'8,"0"0"-84"-3,0 0-100 3,0-155-149 0,0 128-77 0,0 5 0-2,8 2 0 2,5 3 0 0,-9 0 0 2,12 2 0-6,4 5 0 4,0 5 0 2,12 5 0-4,0 0 0 1,7 0 0 0,6 0 0 2,5 0 0-2,-7 0 0-1,-2 0 0 3,-5 0 0-2,-33 0-219 2,-3 0-683-4</inkml:trace>
    </iact:actionData>
  </iact:action>
  <iact:action type="add" startTime="41793">
    <iact:property name="dataType"/>
    <iact:actionData xml:id="d83">
      <inkml:trace xmlns:inkml="http://www.w3.org/2003/InkML" xml:id="stk73" contextRef="#ctx0" brushRef="#br0">20965 17690 652 0,'0'0'478'6,"0"0"-360"2,0 0-74 0,0 0 18-3,0 0 20 3,0 0 14 1,35-113-10-1,-27 67-16-2,8-10-14 2,2-1-28 0,1 3-8 0,-8 7-18-3,5 15 2 4,-3 14-2-2,-8 11 4 2,6 7 8-4,-2 0 8 4,5 7 30-1,-5 21 16 0,4 17 8-2,-6-1-67 2,5-2-9 0,-11-5 0 0,2-15 0-2,-3-8 0 1,0-11 0 2,5-3 0-1,3 0 0-2,4 0 0 2,11-8 0 0,6-23 0 0,-1-2 0-3,4-1 0 4,-12 11 0-1,-3 6 0 0,-9 10 0-2,-8 7 0 1,2 0 0 1,9 0 0 0,-1 7 0-2,6 26 0 3,4 9 0-1,0 12 0-1,-2 0 0-1,-11-7 0 3,2-7 0-2,-7-4 0 2,-2-19 0-3,0-14 0 1,0-3-145 2,0 0-437-2</inkml:trace>
    </iact:actionData>
  </iact:action>
  <iact:action type="add" startTime="42559">
    <iact:property name="dataType"/>
    <iact:actionData xml:id="d84">
      <inkml:trace xmlns:inkml="http://www.w3.org/2003/InkML" xml:id="stk74" contextRef="#ctx0" brushRef="#br0">21887 17067 1084 0,'0'0'440'5,"0"0"-188"1,0 0-104 2,0 0-74 0,0 0-36 0,181 75-27-2,-136-75-11 2,10 0 0 1,-10-10 0-2,9-24 0-1,5-11 0 2,-8-15 0 0,2-18 0 0,1-18 0-2,-5-16 0 2,8-25 0 0,-1-24 0 2,2-25 0-5,9-16 0 3,-6-9 0 0,11-2 0-1,-8 2 0 0,-16 9 0 1,1 8 0 0,-21 9 0 0,-8 13 0-3,0 19 0 4,-14 17 0-1,4 8 0-1,-10 14 0-1,0 4 0 3,0 7 0-1,0 6 0 0,0 12 0-2,0 21 0 2,0 22 0 0,0 17 0 0,0 16 0-2,0 3 0 2,0 4 0-1,0 0 0 1,0-1 0-2,0 3 0 2,0-2 0 0,0-8 0 0,0-1 0-1,0 2 0 0,0 7 0 2,0 2 0-2,0 0 0-1,0 6 0 3,0 27 0-1,-20 16 0-1,0 15 0 0,1 9 0 1,-1 2 0 0,-1 5 0 0,-2-8 0-2,-7 8 0 2,7-3 0 0,2 2 0-1,1-8 0 0,4-9 0 1,9-17 0 0,-3-21 0-1,7-15 0 0,3-9 0 0,0 0 0 2,0 0 0-2,0-31 0-1,0-19 0 2,8-6 0 1,4-6 0-1,8-3 0-3,1 3 0 4,8 1 0-1,-3-5 0 0,1 2 0-3,4-12 0 4,-8 1 0-1,-3 4 0-1,0 9 0 0,-6 23 0 1,-12 17 0-1,1 19 0 1,-3 3 0-2,5 0 0 2,8 17 0 1,-3 21 0-1,7 11 0-3,4 7 0 4,-1 2 0-1,12 5 0 0,-8 4 0-2,16 10 0 2,-3 1 0 0,-1-2 0 0,-5-10 0-2,5-15 0 2,-18-19 0-1,-8-18 0 2,-5-13 0-4,0-1 0 4,-5 0 0-1,0 0 0 0,0 0 0-3,0 0-115 4,0-1-993-1</inkml:trace>
    </iact:actionData>
  </iact:action>
  <iact:action type="add" startTime="44803">
    <iact:property name="dataType"/>
    <iact:actionData xml:id="d85">
      <inkml:trace xmlns:inkml="http://www.w3.org/2003/InkML" xml:id="stk75" contextRef="#ctx0" brushRef="#br0">13353 9014 822 0,'0'0'596'7,"0"0"-292"2,0 0-142-4,0 0-20 4,-213 141-121-2,53-112-21 2,-29-7 0-4,-41-4 0 3,-28 6 0 1,-9-1 0-2,-11 4 0 1,17 2 0 0,29-4 0 0,26-3 0 0,42-5 0-2,52-4 0 2,112-13-221 0,0 0-709-2</inkml:trace>
    </iact:actionData>
  </iact:action>
  <iact:action type="add" startTime="45216">
    <iact:property name="dataType"/>
    <iact:actionData xml:id="d86">
      <inkml:trace xmlns:inkml="http://www.w3.org/2003/InkML" xml:id="stk76" contextRef="#ctx0" brushRef="#br0">13300 9271 888 0,'0'0'478'7,"0"0"-314"0,0 0 130 1,-300 17-106-2,122 11-153 2,-23 6-35 0,-30-4 0 0,-16-2 0-2,2-2 0 3,0-7 0 0,22 3 0-2,26 8 0-1,36-5 0 2,36 5 0 0,125-21 0 0,0-7-537-2</inkml:trace>
    </iact:actionData>
  </iact:action>
  <iact:action type="add" startTime="45567">
    <iact:property name="dataType"/>
    <iact:actionData xml:id="d87">
      <inkml:trace xmlns:inkml="http://www.w3.org/2003/InkML" xml:id="stk77" contextRef="#ctx0" brushRef="#br0">13287 9532 1356 0,'0'0'406'7,"-284"3"-121"2,75 19-285-2,-48 8 0 2,-21 16 0-4,1 7 0 3,22 10 0 2,28-1 0-3,44-10 0-1,38-5 0 2,138-43 0-1,7-4-933 2</inkml:trace>
    </iact:actionData>
  </iact:action>
  <iact:action type="add" startTime="46393">
    <iact:property name="dataType"/>
    <iact:actionData xml:id="d88">
      <inkml:trace xmlns:inkml="http://www.w3.org/2003/InkML" xml:id="stk78" contextRef="#ctx0" brushRef="#br0">14381 9187 1494 0,'0'0'372'6,"0"0"-202"1,0 0-159 2,0 0-11-2,0 0 0 1,0 0 0-2,-16-34 0 2,-4 34 0 0,4 0 0-2,12 0 0 2,-4 0 0 0,6 6 0 1,2-5 0-2,0 5 0-1,0 0 0 2,0 1 0 0,23-6 0 0,0-1 0-2,2 0 0 2,1-5 0 0,-9-21 0 0,-1 4 0-2,-12 0 0 2,-4 2 0 0,0 6 0 0,0 4 0-2,-27 3 0 2,-9 7 0 0,7 0 0 0,0 0 0-2,5 24 0 2,17 12 0 0,-2-1 0 0,9-4 0-2,0-2 0 2,0-10 0 0,32-6 0 0,6-13 0-2,8 0 0 2,-5 0 0 0,-2 0 0 0,-17-26 0-2,-3-5 0 2,-18-4 0 0,-1 2 0-2,0 8 0 2,0 8 0 0,-24 4 0 0,-10 13 0 0,7 0 0-2,-10 0 0 2,17 0 0 1,1 22 0-2,2 9 0-1,14-2 0 2,2 0 0 0,1-12 0 0,0-9 0-2,0-8 0 2,24 0 0 0,17 0 0 2,5-18 0-5,-13-14 0 3,4-5 0 0,-21 5 0 0,-12-3 0-2,-4 9 0 2,0 6 0 0,-19 10 0-1,-10 10 0 0,-10 0 0 0,9 0 0 2,2 22 0-2,12 12 0-1,3 1 0 3,13-8 0-1,0-5 0 0,0-7 0-3,15-10 0 4,16-5 0-1,1 0 0-1,3 0 0 0,-13-17 0 1,-2-11 0 0,-8-5 0-2,-9-10 0 2,-3 26 0 0,0 0-331-1</inkml:trace>
    </iact:actionData>
  </iact:action>
  <iact:action type="add" startTime="47241">
    <iact:property name="dataType"/>
    <iact:actionData xml:id="d89">
      <inkml:trace xmlns:inkml="http://www.w3.org/2003/InkML" xml:id="stk79" contextRef="#ctx0" brushRef="#br0">14445 8699 1004 0,'0'0'518'5,"0"0"-362"3,0 0-100 0,0 0 28 0,0 0 26 0,0 0-18-2,10-142-65 2,-10 96-27 0,0-1 0-1,0 0 0 0,0 2 0 1,0-4 0 0,0 8 0-1,0 3 0 0,6 8 0 1,-2 10 0-2,-1 16 0 2,-1-1 0 0,9 5 0 0,-4 0 0 0,14 0 0-2,11 0 0 2,-3 0 0 0,11 9 0 0,12-6 0-2,-5-3 0 2,6 0 0 2,-8 0 0-2,-3-25 0-3,-1-6 0 4,-3-6 0-1,-15 4 0-2,3-1 0 2,-13-2 0 0,2-7 0-1,-8-4 0 2,-7 0 0-3,0 0 0 1,0 3 0 2,0 4 0-2,-12 1 0 0,-24 3 0 0,-5-2 0 2,-15 8 0-1,-8 6 0-2,-17 11 0 1,-16 11 0 2,-2 2 0-3,15 0 0 2,10 27 0 0,15 15 0 0,8 7 0-2,10-2 0 2,11-2 0 0,7-6 0 0,7-12 0-3,14-12 0 3,-1-6 0 0,3-5 0 0,0-4 0 0,0 0 0-3,3 0 0 4,22-21 0-1,8-18 0 0,8-8 0-2,11-13 0 2,-4 4 0 0,11 11 0 0,-2 11 0-2,4 20 0 2,-2 14 0 0,-1 0 0-1,6 20 0 0,-7 14 0 0,2 5 0 2,-11 0 0-3,5 12 0 2,-11 5 0 0,-13 4 0 0,0-2 0 0,-8-4 0-3,-15-9 0 4,-6-8 0-1,0-2 0-1,-3 0 0 0,-34-4 0 1,-6-1 0 0,-14-1 0 0,-3-4 0-2,-7-3 0 2,-4 4 0 0,11-7 0 0,10 1 0-2,3-1 0 1,21-4 0 1,6-5 0 0,13-1 0-2,-4-3 0 3,11-1 0-2,0-1 0 0,0-3 0 0,0 9 0 2,0 1 0-2,0 9 0 2,0 7 0-3,0 10 0 2,0 3 0 0,14 1 0-2,-4-1 0 2,3-5 0 0,0-11 0 0,-10-10 0-3,-2-8 0 3,2-6 0 0,-3 0 0 1,4 0 0-4,-1-12 0 4,-3-1 0-2,0 4-43 2,0 6-1861-2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34:06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155">
    <iact:property name="dataType"/>
    <iact:actionData xml:id="d0">
      <inkml:trace xmlns:inkml="http://www.w3.org/2003/InkML" xml:id="stk0" contextRef="#ctx0" brushRef="#br0">9190 3105 906 0,'0'0'232'7,"0"0"-56"-1,-163 0-24 2,106 0-118 0,-2 0-30 0,1 19-2-2,-6 11 2 2,-3 14 2 0,-2 10 4 0,5 4 46-2,6 1 44 2,4 7-56 0,1 6-6 0,0 10-6-2,10 8 0 3,2 9-10-2,4 3-4 4,9 6 14-7,9 1 10 5,12-1 2-2,7 3 17 3,0-10-61-5,54-11 0 2,20-2 0 1,30-13 0 1,13-2 0-3,10-4 0 2,10-3 0 0,-3-9 0 0,6-18 0-2,11-28 0 2,4-11 0 0,4-30 0-1,2-49 0-1,-17-25 0 3,-14-24 0-1,-9-12 0 0,-30-9 0-3,-10-6 0 4,-24 10 0-1,-21 4 0 0,-33 15 0-3,-3 2 0 3,-41 9 0 1,-39 5 0-1,-20 7 0-2,-17 13 0 2,-21 10 0 0,-2 19 0 0,-4 16 0-2,4 17 0 2,12 22 0 0,5 6 0-1,10 0 0-1,8 17 0 3,4 13 0-2,1 2 0 3,10-3 0-5,7 1 0 3,11 7 0 0,0 10 0 0,5 29 0-2,12 35 0 2,0 25 0 0,14 22 0 0,11 5 0-2,1-5 0 2,24-16 0 1,5-13 0-3,13-16 0 0,58-23 0 3,50-14 0-1,42-14 0 0,45-23 0-2,24-25 0 2,29-14 0-1,-5-49 0 2,-31-50 0-4,-41-18 0 4,-155 56-45-1,-29 20-1091-1</inkml:trace>
    </iact:actionData>
  </iact:action>
  <iact:action type="add" startTime="12695">
    <iact:property name="dataType"/>
    <iact:actionData xml:id="d1">
      <inkml:trace xmlns:inkml="http://www.w3.org/2003/InkML" xml:id="stk1" contextRef="#ctx0" brushRef="#br0">16935 7491 724 0,'0'0'212'7,"0"0"-104"1,0 0 60 0,0 0 16-2,0 0-30 2,0 0-8 0,0 0-26 1,118 0-24-4,-95 0-8 3,16 0-41 0,2 0-47 0,2 0 0-2,14 0 0 2,4 0 0 0,18 0 0 0,2-7 0-2,17-10 0 2,-1 0 0 2,8 6 0-3,-6 5 0-1,1 3 0 3,0 3 0-2,-6 0 0 2,1 0 0-4,5 0 0 4,5-10 0-2,-10 3 0 2,-1-4 0-4,-14 9 0 3,-20 2 0 0,-3 0 0 0,-27 0 0-2,-12 0 0 2,-5 0 0 0,-10 3 0-3,-3-3 0 4,0 4 0-2,0-1 0 1,0 0 0 0,-16 4 0-2,-32 0 0 3,-32 5 0-2,-18-4 0-1,-15 1 0 2,-2-1 0 1,-5 0 0-2,-1-3 0 2,5 0 0-4,2-5 0 3,11 0 0 1,4 0 0-2,-1 0 0-1,13 0 0 2,-2 0 0 0,9 9 0 1,9 4 0-3,-2-5 0 2,12-3 0-1,18-1 0 1,18-4 0-2,9 0 0 2,14 0 0 0,2 0 0-1,0 0 0 0,0 0 0 1,2 0 0 0,35 0 0 1,8 0 0-4,14 0 0 3,22-13 0 0,22 2 0 0,20-1 0-1,8 4 0 0,-4 8 0 1,4 0 0-2,-17 0 0 3,4 0 0-2,-5 0 0 1,-9 0 0-2,-4 0 0 2,-7 0 0 1,-12 0 0-2,-11 0 0 1,-12 0 0-1,-6 0 0 0,-22 0 0 1,-8 0 0 1,-3 0 0-4,-9 0 0 4,-7 0 0-2,-3 5 0 1,0-3 0-1,0-2 0 0,0 0 0 2,0 0 0-2,0 0 0 0,0 0 0 0,0 0 0 1,-13 0 0 0,-51 0 0-2,-32 0 0 3,-24 0 0-2,-6 0 0 1,-13 0 0-2,1 0 0 2,15 0 0 0,14 0 0 1,16-2 0-4,14 2 0 4,18 0 0-1,14 0 0-3,10 0 0 3,14 0 0 0,-3 0 0 0,26 0 0-2,0 0-245 3</inkml:trace>
    </iact:actionData>
  </iact:action>
  <iact:action type="add" startTime="19919">
    <iact:property name="dataType"/>
    <iact:actionData xml:id="d2">
      <inkml:trace xmlns:inkml="http://www.w3.org/2003/InkML" xml:id="stk2" contextRef="#ctx0" brushRef="#br0">23768 12123 764 0,'0'0'296'7,"0"0"-184"1,0 0 62 0,187-3-36-2,-121-8-54 2,22-2-20 0,11-2 24 0,11 2 20-2,10 4-4 2,0 9-20 0,-2 0-53 0,-14 0-31-2,-20 9 0 2,-11 6 0 0,-25 0 0 0,-15-7 0-2,-14-8 0 2,-11 0 0 0,-8 0 0 0,0 0 0-2,-45 0 0 2,-21 0 0 0,-36 0 0 0,-18 0 0-2,-32 0 0 4,-13-5 0-3,4-7 0 1,-6 6 0-1,13 6 0 0,21 0 0 1,24 0 0 0,14 13 0-2,31 4-29 2,29-7 13 0,29-2 16 0,6-8 0-3,48 0-28 4,64 0 28-2,28 0 16 1,23 0-8-2,16 0 14 2,3 0 5 0,-19 0-27 0,-25 9 0-1,-35 2 0 0,-38-2 0 2,-26-4 0-2,-13 1 0-1,-18-2 0 2,-8-4 0 0,0 2 0 0,-24 1 0-2,-36-1 0 2,-30-2 0 0,-10 0 0 0,-2 0 0-2,4 0 0 3,17 0 0-2,17 2 0 1,16 9 0-2,45-7-201 2,3 2-645 1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34:06.21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3472">
    <iact:property name="dataType"/>
    <iact:actionData xml:id="d0">
      <inkml:trace xmlns:inkml="http://www.w3.org/2003/InkML" xml:id="stk0" contextRef="#ctx0" brushRef="#br0">21172 13526 286 0,'0'0'536'5,"0"0"-264"4,0 0 18-1,0 0-20-1,0 0-86 0,0 0-24 0,0 0-111 1,100-56-49 0,-66 52 0-2,-10 1 0 2,13 3 0 0,2-3 0 0,1 3 0-2,1 0 0 2,5-5 0 0,8 0 0 1,5 0 0-4,2-4 0 3,0-2 0 2,3 5 0-2,8 0 0-2,-8 2 0 2,-3 4 0 0,-2 0 0 0,2 0 0-2,-1 0 0 2,-2 0 0 0,8-11 0 0,8-2 0-2,-7-4 0 2,3 8 0-1,-15 4 0 2,-6 2 0-3,-6 3 0 2,-2 0 0 0,-2-3 0 0,-11 1 0-2,2-2 0 2,-2 2 0 0,4-4 0-1,-9 4 0-1,-3-2 0 2,0 3 0 0,-2 1 0 0,1 0 0-2,1 0 0 2,-4 0 0 0,-8-4 0 0,11 4 0-2,-3 0 0 2,-7-3 0 0,7 3 0 0,-16 0 0-2,3 0 0 2,-3 0 0 0,0 0 0 0,0 0 0-2,0 0 0 2,-23 0 0 0,2 0-167 0</inkml:trace>
    </iact:actionData>
  </iact:action>
  <iact:action type="add" startTime="14364">
    <iact:property name="dataType"/>
    <iact:actionData xml:id="d1">
      <inkml:trace xmlns:inkml="http://www.w3.org/2003/InkML" xml:id="stk1" contextRef="#ctx0" brushRef="#br0">22146 13927 612 0,'0'0'536'7,"0"0"-262"-1,0 0-84 5,0 0-100-6,0 0-66 3,0 0-12-1,0 0 8 1,-40-45 6-1,19 36 14 1,1 1 10-2,-3 6 12 2,-7 2 12 0,3 0-37 0,-10 0-37-2,3 7 0 2,7 23 0 0,-5 4 0 1,7-2 0-4,7 5 0 4,7-5 0-2,-2 0 0 1,13 3 0-1,0-2 0 2,0-2 0-1,16-6 0 0,7-8 0-2,11-14 0 1,-4-3 0 1,6-5 0 0,5-42 0-2,3-22 0 2,-1-12 0 0,-5-11 0 0,2-13 0-2,-5-2 0 2,-13 10 0 0,-3 20 0 0,-15 29 0-3,8 25 0 4,-12 21 0-1,0 2 0 0,0 0 0-2,0 0 0 2,0 0 0 0,0 0 0 0,0 19 0-2,0 4 0 2,-15 3 0 0,11 0 0 0,-6-4 0-2,4-5 0 2,1 5 0 0,3 3 0 0,-9 14 0-2,9 23 0 2,-3 19 0 0,-8 18 0 0,7 5 0-2,-11-3 0 2,14-10 0 0,-10-16 0 0,9-24 0-2,4-21 0 2,0-18 0 0,0-12 0 0,0 0 0-2,3-22-3 2,10-4-367 0,-12 0-588 0</inkml:trace>
    </iact:actionData>
  </iact:action>
  <iact:action type="add" startTime="15264">
    <iact:property name="dataType"/>
    <iact:actionData xml:id="d2">
      <inkml:trace xmlns:inkml="http://www.w3.org/2003/InkML" xml:id="stk2" contextRef="#ctx0" brushRef="#br0">22426 13852 39 0,'0'0'919'5,"0"0"-651"4,0 0-2-2,0 0-60 1,0 0-76-2,0 0-30 3,25-6-30-2,-9 6-24 2,1 0-43-4,-10 0-3 3,9 2 0 0,5 3 0 0,-14 5 0 0,16 0 0-2,3 8 0 2,-3 5 0 0,2 10 0-2,7 6 0 3,-8 3 0-2,4-3 0 1,-5 1 0 0,-4-3 0-2,-4-9 0 4,0-5 0-3,-4-10 0 1,2-5 0-2,-13-8 0 2,0 0-163 0,0 0-515 0</inkml:trace>
    </iact:actionData>
  </iact:action>
  <iact:action type="add" startTime="15698">
    <iact:property name="dataType"/>
    <iact:actionData xml:id="d3">
      <inkml:trace xmlns:inkml="http://www.w3.org/2003/InkML" xml:id="stk3" contextRef="#ctx0" brushRef="#br0">22787 13776 662 0,'0'0'310'8,"0"0"-148"0,0 0 54-1,0 0-40-1,-175 177-54 2,121-104-36 1,3 5-26-2,8-8-30 0,2-14-24 0,11-9-6 2,14-23-14-4,9-11-108 3,7-13-222 0,0 0-622 0</inkml:trace>
    </iact:actionData>
  </iact:action>
  <iact:action type="add" startTime="16786">
    <iact:property name="dataType"/>
    <iact:actionData xml:id="d4">
      <inkml:trace xmlns:inkml="http://www.w3.org/2003/InkML" xml:id="stk4" contextRef="#ctx0" brushRef="#br0">23097 13213 474 0,'0'0'338'7,"0"0"-222"1,0 0-76-1,0 0 58 1,0 0 22 0,0 0 18-1,0-64-6-1,0 30-14 3,0-11-38-2,0-6-6 0,0-10-12 0,0-7 4 2,0-8-20-2,9-5-22-1,-6-1-12 3,-2-2-8-2,-1 5-2 1,0 13-2 2,0 4 4-4,0 8 0 2,0 0 0-1,0-3 2 0,3-4-4 1,2-12-2 0,-5-8 2 0,0 2-2-2,0 3 0 2,0 8 0 0,0 10-4 0,0 4 0-2,0 1 2 1,0 5 2 2,0 3 0-1,0 3 2-2,0 3-4 2,0-1 0 1,0-7 0-2,0-2-2-1,0-1 4 2,2 3 0 0,-2 8-2 0,0 7 2-3,6 7-4 4,-6 5 4-1,0 3-6 0,3-5 4-3,-3 0 2 3,7-6 0 0,-4-8 0-1,7-9 2 0,-7-4-2 1,-3-1 0 0,0 4 6 0,0 11-6-2,-5 0 0 2,-13 10 0 0,7 3-2 0,3-1 4-1,7 0-2 1,1-4 0-1,0-1 0 1,0-4 2 0,0 4-2-2,0 3 0 2,0 5 0 0,0 7 2-3,0-2 0 4,0-4 0-1,0-4-2 0,0-8 2-2,1 3-2 2,-1 11-2 0,3 7 2 0,2 10 0-2,-5 0-8 2,0 0-134 0,0 22-454 0</inkml:trace>
    </iact:actionData>
  </iact:action>
  <iact:action type="add" startTime="17769">
    <iact:property name="dataType"/>
    <iact:actionData xml:id="d5">
      <inkml:trace xmlns:inkml="http://www.w3.org/2003/InkML" xml:id="stk5" contextRef="#ctx0" brushRef="#br0">23448 11506 800 0,'0'0'260'7,"0"0"-104"0,0 0 10 0,0 0-60 0,0 0-18 1,0 0 0 0,0 0 22-2,-54-41-22 2,27 50-28 0,-6 23-14 0,5 6-6-2,-4 6-8 3,9 10-25-2,10-3-7 2,8 0 0-4,3-12 0 3,2-10 0 0,0-19 0 0,2-10 0-2,35 0 0 2,8-10 0 0,-2-24 0 0,-4-11 0-2,-2-9 0 2,-16-17 0 0,1-18 0 0,-7-15 0-2,0-11 0 4,-7 0 0-2,-8 11 0 0,0 14 0-2,0 19 0 2,0 24 0 0,0 12 0 0,0 22 0-2,0 6 0 2,0 7-5-1,0 0-13 1,-3 0 18-2,3 0 8 2,0 4-8 0,0 16 0 0,0 0 2-2,0 0 0 2,0-2 0 0,0-4 2 0,0 3 1-2,0-2-5 2,0 5 0 0,0 5 0 0,0 14 0-2,0 23 0 2,0 26 0 0,-5 23 0 0,0 16 0-2,2-1 0 2,-4-8 0 0,7-19 0 0,-2-26 0 0,-1-21 0-2,3-20 0 2,0-17 0 0,0-5-17-2,0-10-209 2,0 0-168 0,3 0-156 0</inkml:trace>
    </iact:actionData>
  </iact:action>
  <iact:action type="add" startTime="18534">
    <iact:property name="dataType"/>
    <iact:actionData xml:id="d6">
      <inkml:trace xmlns:inkml="http://www.w3.org/2003/InkML" xml:id="stk6" contextRef="#ctx0" brushRef="#br0">23676 11474 776 0,'0'0'308'6,"0"0"-76"1,0 0 2 1,0 0-114 0,0 0-40-1,0 0-22 0,0 160 2 1,0-115-10 0,0-3 12-2,0 0-4 3,0-5-49-2,16-3-9 2,4-9 0-4,0-8 0 3,8-12 0 0,8-5 0 1,0 0 0-4,0-39 0 3,-5-8 0 0,-4-10 0 0,-12-5 0-2,-1-2 0 2,-1-2 0 2,-11 13 0-1,-2 17 0-4,0 14 0 3,0 12 0 0,0 10 0-1,0 0 0-2,0 0 0 4,0 0 0-2,0 10 0 2,0 26 0-3,-10 14 0 2,5 4 0 0,5 5 0 0,-3 0 0-2,1-2 0 2,2-10 0 0,0-5 0 0,0-13 0-2,0-13 0 2,0-4-21 0,0-12-229 0,0 0-266 0</inkml:trace>
    </iact:actionData>
  </iact:action>
  <iact:action type="add" startTime="20156">
    <iact:property name="dataType"/>
    <iact:actionData xml:id="d7">
      <inkml:trace xmlns:inkml="http://www.w3.org/2003/InkML" xml:id="stk7" contextRef="#ctx0" brushRef="#br0">21122 11001 118 0,'0'0'294'8,"0"0"-50"-1,0 0-68-1,0 0-84 2,0 0-44 0,0 0-20 0,0-31-2-2,0 29-12 2,0 2 60 1,0 0 90-2,0 0 0-1,0-5-64 2,0-4-42 0,0 3-20 0,4-5-16-2,3 5-4 2,5 4 20 0,-5-4 26 1,6-3-16-4,4-1-16 3,7-8-24 0,-4 5-4 0,0-2 0-2,-1 7-2 2,-3 8 0 0,-4 0 0 0,1 0 0-1,3 6-2 0,-8 20 0 2,4 4 0-2,-5 6 0-1,6 7-2 2,-8-2 6 0,2-1-2 0,6-1-2 0,-7-11 6 0,7-3-2-1,4-4 8 1,6-11 6-2,11 3-10 2,0-6-8 0,14 3 2 0,-3-3-2-2,-1 7 0 2,-1 1-4 0,6 1 2 0,-11-2 2-2,-10-5 0 2,-5-7-2 0,-3-2 2 0,-4 0-2-2,3 4 0 1,-2 1-8 2,4 7-6-1,-4-1 4-2,-4-6 0 2,0-1 8 0,3-4 4 0,-12 0 0-2,9 0 0 2,-8 0 0 0,-5 0 0-1,0 0-4 0,0-9 2 1,0 1-2 0,0-1 0 0,0 3 2-2,-5 1-2 2,-8-5 4 0,-3 0 0 0,5-14 0-2,-8-3-2 2,4-7 4 0,-3-3-2 0,-4 1 0-2,-4 8-2 2,-3 9 0 0,9 5 2 0,-5 9-2-2,6 5-4 2,2 0-4 0,9 0-16-1,-3 0 26 0,11 0 2 1,0 0 10 0,0 5 8 0,0 0 14-2,13 6-6 2,10 4 10 0,-4 7 6 0,6 4-10-2,6-1-16 2,-3-3-5 0,5 0-13 0,-5-2 0-2,5 0 0 2,-10 2 0 0,-2-3 0 0,-3 2 0-2,-13-4 0 2,5 2 0 0,-7-2 0-1,1-4 0 0,-4 5 0 1,0-11 0 0,0 0 0-1,-27-4 0 0,-11-3 0 1,-14 0 0 0,8 0 0 0,4 0 0-2,1 0 0 2,11 0 0 0,-2 0 0 0,11 0 0-2,19 0 0 2,0 0-227 0</inkml:trace>
    </iact:actionData>
  </iact:action>
  <iact:action type="add" startTime="21545">
    <iact:property name="dataType"/>
    <iact:actionData xml:id="d8">
      <inkml:trace xmlns:inkml="http://www.w3.org/2003/InkML" xml:id="stk8" contextRef="#ctx0" brushRef="#br0">21246 9096 130 0,'0'0'594'7,"0"0"-396"-1,0 0-22 1,0 0 106 2,0 0-136-2,0 0-112-1,0 0 42 2,6 26-10 0,-6-23-14 0,-6 2 28-2,-14 1-2 2,-8 5-22 0,-5 2-18 0,-10 7-20-2,-10 4-14 3,13-4-2-2,11-3-2 1,6-2-2-2,7 2 2 2,3 5 2 0,13 5 0 0,0 3-2-2,0 2 0 5,10-8-4-5,17-7-14 1,12-17-22-1,2 0 6 2,0-6 24 0,-5-29 6 0,-9-14-4-2,10-9 8 2,-14-22 0 0,0-12 4 0,-9-12-4-2,1 1 0 5,-11 9 0-4,-4 30 0 1,0 27 0-2,0 22 0 2,0 15 0-1,0 0 12 1,0 0 50-2,0 15-14 2,0 4-41 0,0 7-7 0,0 5 0-2,0 11 0 2,0 15 0 0,0 10 0 0,0 12 0-2,0-7 0 2,0-2 0 0,0-12 0 0,0-1 0-2,0 0 0 2,0 5 0 0,0-6 0-1,8-7 0 0,5-24 0 1,-9-18-7 0,12-7-151 0,-16 0-294-2,7-24-342 2</inkml:trace>
    </iact:actionData>
  </iact:action>
  <iact:action type="add" startTime="22234">
    <iact:property name="dataType"/>
    <iact:actionData xml:id="d9">
      <inkml:trace xmlns:inkml="http://www.w3.org/2003/InkML" xml:id="stk9" contextRef="#ctx0" brushRef="#br0">21487 9147 774 0,'0'0'196'8,"0"0"-28"-3,0 0 32 4,0 0-22-2,0 0-90 1,0 163-20-2,3-126 8 2,14-7 4 0,3-7-30 0,-1-12-18-2,9-5-14 2,5-6-14 0,6 0-4 0,2-11-12-2,-3-32-2 2,-15-10 4 0,3-9 6 1,-9-2 4-3,1 5-2 1,-15 12 2 3,-1 23 0-2,-2 18 2-2,0 6 0 1,0 13 70 1,0 34-42-1,0 5-24 0,-5 5-2 1,0-3 2 0,2-7-4-1,-2 2-2 0,5-10-4 1,0-5-46 0,0-8-90 0,0-11-98-2,0-15-176 2,0 0-124-1</inkml:trace>
    </iact:actionData>
  </iact:action>
  <iact:action type="add" startTime="22662">
    <iact:property name="dataType"/>
    <iact:actionData xml:id="d10">
      <inkml:trace xmlns:inkml="http://www.w3.org/2003/InkML" xml:id="stk10" contextRef="#ctx0" brushRef="#br0">22006 9619 1066 0,'0'0'290'5,"0"0"-106"3,0 0 92 0,-174 17-94 0,69 2-133-1,-18 4-49 1,1-3 0-1,-1-6 0 1,6-5 0-2,17-7 0 2,3 7 0 0,20-4 0 0,13 8 0-1,12 10 0 0,52-17-47 1,0 6-849 0</inkml:trace>
    </iact:actionData>
  </iact:action>
  <iact:action type="add" startTime="23014">
    <iact:property name="dataType"/>
    <iact:actionData xml:id="d11">
      <inkml:trace xmlns:inkml="http://www.w3.org/2003/InkML" xml:id="stk11" contextRef="#ctx0" brushRef="#br0">21464 10117 960 0,'0'0'342'8,"0"0"-190"-3,0 0-40 3,0 0-58 0,0 0-16 0,-179 22-12-2,133-5 2 2,5 8-4 1,8 9 10-2,8 8 4-1,9 3 6 2,9-3-10 0,7-5-12 0,0-15-16-2,5-19-6 2,22-3 0 0,14-12-38 0,-2-38 12-2,-2-9 8 3,-5-8 8-2,-4-14-4 1,-8-8 2 0,-1-2 6-1,-10-3-6 1,4 17 12 0,-10 16 0-2,-3 26 0 2,3 21 0 0,-3 10 0 0,0 4 2-3,0 13 22 4,0 34 34-1,0 20-54 0,0 12 0-2,0 5 16 2,0 2-16 0,0 0 0-2,0-9-4 2,0-13 0 0,0-15-20 0,10-17-24 0,9-15-44-2,5-9-70 2,-3-8-162 0,5 0 148 0,-16 0-58-2,-7-7-350 2</inkml:trace>
    </iact:actionData>
  </iact:action>
  <iact:action type="add" startTime="23524">
    <iact:property name="dataType"/>
    <iact:actionData xml:id="d12">
      <inkml:trace xmlns:inkml="http://www.w3.org/2003/InkML" xml:id="stk12" contextRef="#ctx0" brushRef="#br0">21604 9993 448 0,'0'0'460'8,"0"0"-300"-3,0 0 20 3,0 0 88 0,0 0-124-2,0 0-96 2,83 67-24 0,-56-22 12 0,10-3 42-1,3-5 4 0,4-3-22 2,5-1-26-2,-6 1-14 1,-15 0-15-2,1-9-5 2,-20-12-33 0,-6-13-107-2,-3 0-114 2,0-1-412 1</inkml:trace>
    </iact:actionData>
  </iact:action>
  <iact:action type="add" startTime="23797">
    <iact:property name="dataType"/>
    <iact:actionData xml:id="d13">
      <inkml:trace xmlns:inkml="http://www.w3.org/2003/InkML" xml:id="stk13" contextRef="#ctx0" brushRef="#br0">21929 10013 812 0,'0'0'362'5,"0"0"-98"1,0 0-80 2,-141 188-76 0,108-110-70 0,5-3-32-3,5-18 0 4,6-20-6-1,10-20-48 0,7-17-126-2,0 0-446 2</inkml:trace>
    </iact:actionData>
  </iact:action>
  <iact:action type="add" startTime="27652">
    <iact:property name="dataType"/>
    <iact:actionData xml:id="d14">
      <inkml:trace xmlns:inkml="http://www.w3.org/2003/InkML" xml:id="stk14" contextRef="#ctx0" brushRef="#br1">21771 8501 68 0,'0'0'692'7,"0"0"-498"1,0 0-48-2,0 0 24 2,0 0 38 0,0 0-88 1,0 0-22-4,-80-56 36 3,22 56-44 0,-13 0-20 0,-9 0-16-2,-4 19-51 2,8 15-3 0,0-3 0 1,2 5 0-4,19-4 0 4,-4 5 0-2,2 7 0 2,1 9 0-4,-1 13 0 5,14 5 0-3,1 8 0 1,2 3 0-2,0 11 0 2,17 16 0 0,-6 7 0 0,6 7 0-3,14 11 0 4,-7-1 0-1,13 8 0-1,3 2 0 0,0 0 0 1,7-2 0 0,45-23 0 0,15-17 0-2,27-25 0 2,11-17 0 0,19-8 0 0,16-15 0-2,10-8 0 2,-2-14 0 0,6-14 0 0,-3 0 0-2,2-22 0 2,-12-28 0 0,-22-21 0 0,-18-22 0-2,-21-24 0 2,-19-16 0 0,-21-16 0 0,-3-11 0-2,-26-17 0 2,-8-20 0 0,-3-18 0 0,-23-14 0-2,-45 7 0 2,-41 22 0 0,-39 36 0 0,-33 46 0-2,-21 57 0 2,-11 51 0 0,22 15 0 0,20 66 0-2,30 12 0 2,128-25-75 0,13-20-909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34:06.21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5" units="cm"/>
      <inkml:brushProperty name="height" value="0.055" units="cm"/>
    </inkml:brush>
  </inkml:definitions>
  <iact:action type="add" startTime="11378">
    <iact:property name="dataType"/>
    <iact:actionData xml:id="d0">
      <inkml:trace xmlns:inkml="http://www.w3.org/2003/InkML" xml:id="stk0" contextRef="#ctx0" brushRef="#br0">31255 10625 740 0,'0'0'648'6,"0"0"-378"2,0 0-84 0,0 0-46 0,0 0-82-2,0 0-53 2,5-5-5 2,-5 5 0-4,0 0 0 0,0 0 0 2,0 0 0 0,2 0 0-1,-2 0 0-1,11 0 0 3,-4 0 0-1,9 0 0 0,3 0 0-3,-11 0 0 3,11 0 0 0,-4 0 0 0,4 0 0-2,-9 0 0 2,0 0 0 1,-3 0 0-1,3 0 0-2,-3 8 0 1,-1 14 0 2,0 0 0-1,-2-1 0-3,-4 2 0 4,3-3 0-1,0-2 0 0,-1-1 0-2,1 6 0 2,-3 1 0 0,0 8 0 0,0 8 0-1,0 5 0 1,0 8 0 0,0-3 0 0,-5 4 0-2,-1-7 0 2,2-5 0 0,-5-11 0 0,6-5 0-1,3-7 0-1,0 10 0 2,0 2 0 0,0 5 0-2,0-1 0 2,0-5 0 0,3-8 0 0,10-5 0-2,-7-5 0 3,-1-5 0 1,3-3 0-4,-6-4 0-1,5 9 0 3,6-1 0 0,-7 6 0 0,7 2 0-2,4-1 0 2,-10-4 0 0,9-6 0 0,-11-2 0-2,8-3 0 2,0 0 0 0,4 0 0 0,-1 0 0-2,2 0 0 2,-16 0 0 0,3 0 0 1,6 0 0-4,-6-6 0 4,8-7 0-1,-13 4 0-1,0 0 0-1,0 6 0 2,0 3 0 0,0 0 0 0,0 0 0-2,0 0 0 2,-13 0 0 0,6 0 0 0,-14 0 0-2,4 0 0 2,1 0 0 0,0 6 0 0,6 11 0-2,-5 3 0 2,10 4 0 0,-9 3 0 0,7 0 0-2,1 2 0 2,-1-4 0 0,7 0 0 1,0 0 0-4,0 7 0 3,0-2 0 0,0 7 0 0,0 7 0-2,0 8 0 2,7 9 0 0,9 5 0 0,2-3 0-2,2 0 0 2,-4-8 0 0,-9-4 0 0,5-9 0-2,-11-6 0 2,-1 5 0 0,0-2 0 0,0 11 0-2,0 9 0 2,0 0 0 0,-1-6 0 0,-12-5 0-2,-3-17 0 2,-7-2 0 0,2-15 0 0,-6-9 0-2,4-5 0 2,-3 0 0 0,15-28 0 1,11 0-333-4,0-2-1281 3</inkml:trace>
    </iact:actionData>
  </iact:action>
  <iact:action type="add" startTime="12780">
    <iact:property name="dataType"/>
    <iact:actionData xml:id="d1">
      <inkml:trace xmlns:inkml="http://www.w3.org/2003/InkML" xml:id="stk1" contextRef="#ctx0" brushRef="#br0">32396 11381 958 0,'0'0'462'8,"0"0"-350"-2,0 0-36 1,0 0-40 1,0 0-28 3,0 0 56-8,0 0 6 6,-57-8-22-1,21 8 2 0,13 0-26-3,1 0-8 4,-10 5 18-2,5 12-4 2,-9 6 14-4,8 4-29 6,-4-1-15-5,12 0 0 1,2-4 0 0,8-5 0 0,-3 0 0 1,6-2 0 0,7-2 0-2,-6 1 0 3,3 6 0-2,3 2 0 2,0 0 0-3,0 1 0 3,0-4 0-1,3-4 0 1,10-4 0-5,8-7 0 4,12-4 0 0,-3 0 0 0,11-10 0-2,-2-21 0 2,-3-5 0 0,-2-6 0 0,-11-9 0-2,-6-8 0 2,4-14 0 0,-7-8 0 0,2-10 0-2,-3 2 0 2,-9 13 0 0,8 20 0 0,-9 16 0-2,-3 12 0 2,1 8 0 0,-1 1 0 0,3 7 0-2,-3 4 0 2,0 5 0 0,0 3 0 0,0 0 0-2,0 0 0 2,0 0 0 0,0 0 0 0,0 14 0-2,0 29 0 2,0 15 0 0,0 13 0 0,0 10 0-2,0 7 0 2,0-1 0 0,0 0 0 0,0-3 0-1,0-5 0 0,0-8 0 2,0-7 0-2,0-17 0-1,0-15 0 2,0-16 0 0,0-16 0 0,0 0 0-2,0 0-61 2,5-11-373 0,3-9-202 0</inkml:trace>
    </iact:actionData>
  </iact:action>
  <iact:action type="add" startTime="13650">
    <iact:property name="dataType"/>
    <iact:actionData xml:id="d2">
      <inkml:trace xmlns:inkml="http://www.w3.org/2003/InkML" xml:id="stk2" contextRef="#ctx0" brushRef="#br0">32999 10929 696 0,'0'0'370'8,"0"0"-212"-2,0 0-2 1,0 0-20 1,0 0-30 0,0 0-70-2,-33-17-26 3,12 14 0-2,-2 3-2 1,0 0 8-1,1 0 8 1,-7 0-2-1,6 0 4 2,0 17 2-3,7 5-12 2,-1 0-12-1,6 4 40 1,-2-1-16-1,6 1 10 1,7-4-12 0,-6 1 4-1,6 1 0 0,0 6-1 0,0 5-29 2,0 9 0 0,0 3 0-3,6 7 0 2,14 8 0 0,-9 4 0 0,-1 4 0-2,0 1 0 2,-1-12 0 0,-9-8 0 1,4-12 0-4,-4-13 0 3,3-9 0 0,-3-9 0-1,1-8 0-1,-1 0 0 2,3 0 0 0,6 0 0 0,-6 0 0-2,-3-12-307 2,0-1-443 2</inkml:trace>
    </iact:actionData>
  </iact:action>
  <iact:action type="add" startTime="14123">
    <iact:property name="dataType"/>
    <iact:actionData xml:id="d3">
      <inkml:trace xmlns:inkml="http://www.w3.org/2003/InkML" xml:id="stk3" contextRef="#ctx0" brushRef="#br0">33019 11331 778 0,'0'0'482'9,"0"0"-200"-3,0 0-64-1,0 0-110 3,0 0 38 1,0 0-113-1,-194 30-33-2,138-3 0 2,9-3 0 0,7-1 0 0,9-9 0-3,8-2 0 4,16-10 0-1,4-2 0 0,3 0 0-2,0 0 0 1,0 0-95 2,0-2-607-2</inkml:trace>
    </iact:actionData>
  </iact:action>
  <iact:action type="add" startTime="15726">
    <iact:property name="dataType"/>
    <iact:actionData xml:id="d4">
      <inkml:trace xmlns:inkml="http://www.w3.org/2003/InkML" xml:id="stk4" contextRef="#ctx0" brushRef="#br0">19787 15637 19 0,'0'0'293'8,"0"0"-47"-2,0 0-32 2,0 0-62 0,0 0-36 0,0 0 76-3,0 0 70 4,0-4-66-1,0 4-38-2,0 0-14 2,13 0-89 0,-9 0-55 0,12 0 0-2,7 0 0 2,-6 11 0 0,11 4 0 0,4 0 0 0,8 5 0-3,1 4 0 4,5 1 0-1,15 4 0 1,15 3 0-4,9 1 0 3,24 8 0 0,0 1 0 0,9-3 0-2,-3 1 0 2,-5-3 0 0,3-5 0 0,-11 0 0-2,-5 2 0 2,0-1 0 0,-3 4 0-2,12-1 0 2,-2 5 0 0,-1 6 0 0,12 0 0 0,-5-2 0-2,7-2 0 2,1-1 0 0,-7-5 0 0,-2-5 0-2,-5 5 0 2,-4-5 0 0,0-8 0 0,2 2 0-2,-2-1 0 2,4 3 0 0,-1 3 0 0,5-1 0-2,-6 10 0 2,0 5 0 0,2 6 0 0,-1 7 0-2,-3-1 0 2,-3-3 0 0,0-2 0-2,-15-6 0 2,-3-1 0 0,4-9 0 0,-9-2 0 0,-3-10 0-2,19 3 0 2,-6 1 0 0,16-2 0-2,-3 2 0 2,-9 2 0 0,8-6 0 0,-15 8 0-2,-4-7 0 2,-10 6 0 0,-3-1 0 0,5 8 0-2,-5-1 0 2,-3 2 0 0,11-3 0 0,-5-2 0 0,-6-3 0-2,5-1 0 2,-5 7 0 0,9 6 0-2,-3 5 0 2,7 1 0 0,-6 5 0 0,9-9 0-2,-14 0 0 2,7-11 0 0,-6-6 0 0,-14-5 0 0,3-7 0-2,-16-7 0 2,-14-1 0 0,2-4 0-2,-9-3 0 2,-3-1 0 0,-10 7 0 0,-3-7 0 0,0 0 0-2,0 0 0 2,0 0 0 0,0 0 0-2,0 0 0 2,0 0 0 0,0-32 0 0,-33-25 0 0,-11-9 0-2,-9-16 0 2,-10-4 0 0,-2 2 0 0,3 7 0-2,1 11 0 2,7 17 0 0,11 12 0 0,9 9 0-2,8 11 0 3,9 6 0-2,7 3 0-1,-3 5 0 2,10 1 0 0,1-2 0 0,2 1 0 0,0 3 0-2,0 0 0 2,0 0 0 0,0 0 0-2,0 0 0 2,0 0 0 0,2 0 0 0,34 31 0-2,3 6 0 2,9 10 0 0,11 4 0 0,-2 2 0 0,1 6 0-2,-7 0 0 2,-2-5 0 0,-6-9 0 0,-11-8 0-2,-3-6 0 2,-10-9 0 0,-15-11 0-2,1 1 0 2,-5-7 0 0,0-2 0 0,0 9 0 0,-5 1 0-2,-31 10 0 2,-25 3 0 0,-2-2 0-2,-17 4 0 2,-4-6 0 0,7 10 0 0,0-7 0-2,16-1 0 2,18-9 0 0,4-6 0 0,14-9 0-2,5 0 0 2,4 0 0 0,0-29 0 0,16 10 0-2,0 8-1431 2</inkml:trace>
    </iact:actionData>
  </iact:action>
  <iact:action type="add" startTime="17443">
    <iact:property name="dataType"/>
    <iact:actionData xml:id="d5">
      <inkml:trace xmlns:inkml="http://www.w3.org/2003/InkML" xml:id="stk5" contextRef="#ctx0" brushRef="#br0">21061 17561 988 0,'0'0'370'7,"0"0"-86"0,0 0-68 2,0 0-90-4,0 0-63 4,0 0-63-2,0 0 0 2,11 16 0-3,-18-16 0 2,-34 0 0 0,1 0 0 0,-20 0 0-2,-3 0 0 2,5 9 0 0,-2 13 0 0,7 8 0-2,13 0 0 1,13 4 0 1,9-4 0 1,16 1 0-4,2-8 0 4,0-6 0-2,17-10 0 1,26-7 0-1,13 0 0 1,-7-17 0 0,7-37 0 0,-9-15 0-2,6-24 0 1,-6-21 0 1,-1-17 0 1,-14-20 0 1,0 20 0-6,-15 20 0 4,-9 42 0 0,-8 35 0-2,0 22 0 2,0 12 0 0,0 0 0 0,0 0 0-2,0 0 0 2,0 0 0 0,0 20 0 0,0 9 0-2,0 3 0 2,0 2 0 0,0 13 0 0,0 17 0-2,0 20 0 2,0 17 0 0,0 12 0 0,-8-7 0 0,-2-4 0-2,3-15 0 2,-5-8 0 0,8-17 0-2,-9-13 0 2,10-15 0 0,3-16 0 0,0-16 0-2,0-2 0 2,0 0-339 0,16-22-687 0</inkml:trace>
    </iact:actionData>
  </iact:action>
  <iact:action type="add" startTime="18118">
    <iact:property name="dataType"/>
    <iact:actionData xml:id="d6">
      <inkml:trace xmlns:inkml="http://www.w3.org/2003/InkML" xml:id="stk6" contextRef="#ctx0" brushRef="#br0">21426 17468 722 0,'0'0'390'8,"0"0"-38"-2,0 0-78 2,0 0-80 0,0 0-79 0,0 0-115-2,81 158 0 2,-58-105 0-1,9-3 0 2,-4-3 0-3,5 2 0 2,-1 0 0-1,0-4 0 2,-8-8 0-3,5-5 0 2,-14-15 0 0,-2-11 0 0,0-4 0-2,-7-2 0 2,-2 0 0 0,-4-13-475-1,0-10-943 0</inkml:trace>
    </iact:actionData>
  </iact:action>
  <iact:action type="add" startTime="18420">
    <iact:property name="dataType"/>
    <iact:actionData xml:id="d7">
      <inkml:trace xmlns:inkml="http://www.w3.org/2003/InkML" xml:id="stk7" contextRef="#ctx0" brushRef="#br0">21855 17441 912 0,'0'0'456'7,"0"0"-254"-2,0 0-32 2,0 0-2 2,0 0-82-1,-209 167-33-2,150-110-53 1,-5 5 0 1,8-3 0 1,-1-5 0-3,12-9 0 2,2-6 0-1,31-34-117 2,8-2-807-3</inkml:trace>
    </iact:actionData>
  </iact:action>
  <iact:action type="add" startTime="21921">
    <iact:property name="dataType"/>
    <iact:actionData xml:id="d8">
      <inkml:trace xmlns:inkml="http://www.w3.org/2003/InkML" xml:id="stk8" contextRef="#ctx0" brushRef="#br1">19746 15363 858 0,'0'0'424'7,"0"0"-76"1,0 0-64-2,0 0-151 1,0 0-133 1,0 0 0 1,194 15 0-4,-97 12 0 4,31 7 0-2,33 6 0 2,39 2 0-4,22 9 0 3,18 1 0 1,11 8 0-2,-3-1 0-1,10-2 0 10,-15-10 0-11,2-8 0-1,6-7 0 2,-20-10 0 2,-1-3 0 0,-5 7 0 0,-5 1 0-2,-14 10 0 2,-6 12 0 0,-3 1 0 0,-13 6 0-2,0 3 0 2,6-5 0 2,-4-4 0-4,-11-6 0 0,-7-1 0 2,-3-4 0 0,-4 10 0 0,-7 1 0-2,-13 6 0 2,-8-3 0 0,-19 1 0 0,0-7 0-2,-7-6 0 2,3-3 0 0,-3 1 0 0,3 3 0-2,-18 14 0 2,3 15 0 0,-18 4 0 0,3 4 0-2,-19-10 0 2,-10-22 0 0,-11-19 0 0,-9-14 0-2,-15-11 0 2,-3-1 0 0,-3-2 0 0,-7 0 0-2,-3 0 0 2,0 0 0 0,0 0 0 0,-16 0 0-2,-51-13 0 2,-34-36 0 0,-53-7 0 0,-37-11 0-2,-27-3 0 2,-23-9 0 0,-22-7 0 0,-4-8 0-2,-3-9 0 2,-22-8 0 0,3-5 0 0,-30-2 0-2,-4 6 0 2,8 9 0 0,27 9 0 0,27 13 0-2,23 3 0 2,25 8 0 0,9 1 0 0,15 8 0-2,-5 0 0 2,7 2 0 0,-10 2 0-2,9 3 0 2,1 15 0 0,18 12 0 0,10 15 0 0,18 9 0-2,21 3 0 2,20 0 0 0,32-3 0 1,14-4 0-4,18-5 0 3,13-5 0 0,10-3 0 0,13 1 0-2,0 2 0 2,26 11 0 0,45 6 0 0,42 23 0-2,31 45 0 2,37 27 0 0,36 17 0 0,28 14 0-2,36-2 0 2,8-3 0 0,4-5 0 0,-5-7 0-2,-1-3 0 2,19 2 0 0,17-9 0 0,16-8 0-2,22-10 0 2,9-17 0 0,4-14 0 0,-31-11 0-2,-41-5 0 2,-44-1 0 0,-57 10 0-2,-44-4 0 2,-53-3 0 0,-40-16 0 0,-35-3 0 0,-22-14 0-2,-7-1 0 2,0-2 0 0,0 0 0 0,0 7 0-2,-63-7 0 2,-68 0 0 0,-73-24 0 0,-67-50 0-2,-60-42 0 2,-54-25 0 0,-60-14 0-2,-34-10 0 2,-8 2 0 0,33 14 0 0,50 17 0 0,52 16 0 3,43 24 0-6,25 19 0 4,14 18 0-4,23 14 0 5,6 13 0-4,23 3 0 2,21 0 0 0,25-7 0-1,15 5 0 0,37-2 0 1,23 6 0 1,33 9 0-5,23 4 0 4,24 10 0 0,14 0 0 0,3 0 0-3,0 0 0 3,44 0 0 0,56 0 0-2,65 5 0 2,52 37 0 0,49 23 0 0,35 23 0 0,15 17 0-2,3 17 0 2,-19 3 0 0,-1 1 0 0,-2-12 0-2,-4-16 0 2,27-14 0 0,15-7 0 0,-8-6 0-2,8 10 0 2,-13 14 0 0,-18 11 0 0,-6 7 0-2,-22-6 0 2,-13-19 0 0,-20-24 0-2,-21-22 0 2,-28-17 0 0,-46-10 0 0,-41-11 0-2,-37 2 0 2,-34-3 0 0,-24 1 0 0,-3-4 0 0,-9 5 0-2,0-5 0 2,0 0 0 0,0 0 0 0,-38 0 0-2,-51 0 0 2,-60-26 0 0,-67-22 0 0,-56-22 0-2,-59-11 0 2,-34-20 0 0,-57-17 0-2,-43-14 0 2,-32-18 0 0,-9 0 0 0,35-6 0-2,47 14 0 2,43 20 0 0,38 26 0 0,37 20 0-2,45 23 0 2,59 17 0 0,50 16 0 0,67 12 0 0,30 5 0-2,34 3 0 2,14 0 0 0,6 0 0-2,-7 0 0 2,8 0 0 0,0 0 0 0,0 0 0 0,32 6 0-2,68 24 0 2,74 22 0 0,74 23 0-2,61 15 0 2,26 2 0 0,-2-4 0 0,-27-4 0 0,-22 6 0-2,-6 0 0 2,-1 2 0 0,-12-6 0 0,-5-9 0-2,-11-12 0 2,-11-14 0 0,-18-15 0 0,-27-14 0-2,-51-13 0 2,-55-5 0 0,-33-4 0 0,-35 0 0-2,-19 0 0 2,-16 0 0 0,-82-28 0-2,-73-18 0 2,-98-19 0 0,-81-4 0 0,-67-17 0 0,-25-6 0-2,20-4 0 2,41 3 0 0,284 68 0-2,36 3 0 2</inkml:trace>
    </iact:actionData>
  </iact:action>
  <iact:action type="remove" startTime="25634">
    <iact:property name="style" value="instant"/>
    <iact:actionData xml:id="d9" ref="#d8"/>
  </iact:action>
  <iact:action type="add" startTime="25643">
    <iact:property name="dataType" value="strokeEraser"/>
    <iact:actionData xml:id="d10">
      <inkml:trace xmlns:inkml="http://www.w3.org/2003/InkML" xml:id="stk9" contextRef="#ctx0" brushRef="#br2">29952 20480 956 0,'0'0'426'12,"0"0"-334"-8,0 0-92 2,0 0-288 2,0 0-766 0</inkml:trace>
    </iact:actionData>
  </iact:action>
  <iact:action type="add" startTime="27898">
    <iact:property name="dataType"/>
    <iact:actionData xml:id="d11">
      <inkml:trace xmlns:inkml="http://www.w3.org/2003/InkML" xml:id="stk10" contextRef="#ctx0" brushRef="#br0">19916 15341 868 0,'0'0'206'6,"0"0"-6"2,0 0 8-1,0 0-74 2,0 0-16-3,0 0 54 2,192 17-31-1,-132 11-141 1,14 6 0-2,8-7 0 3,20 0 0-2,18-5 0 1,11 3 0-2,-1-1 0 3,8 8 0-1,-2 4 0 1,-8 10 0-4,-4 1 0 3,7 3 0 0,-1-2 0 0,16-3 0-2,1-6 0 2,-2-2 0 0,-5-7 0 0,-6 4 0-2,-23-2 0 2,2-4 0-1,-11 6 0 2,14-4 0-3,-7 2 0 2,7-2 0 0,4-1 0 0,-3 2 0-2,7 0 0 2,-10 0 0 0,-11 0 0 0,-2-1 0-2,-5-2 0 2,-7-3 0 0,3 1 0 0,-5 8 0-2,10-4 0 3,3 1 0-2,2-1 0 2,-2 2 0-4,0-7 0 3,-19 7 0 0,-1-5 0 0,0 0 0-2,1-3 0 2,-2-4 0 0,1-3 0 0,9 3 0-2,5 5 0 2,6 2 0 0,0 8 0 0,4-3 0-2,5 12 0 2,0-7 0 0,4-5 0 0,-6 0 0-2,0-2 0 2,0 7 0 0,-4-3 0 0,-11 1 0-2,-4 3 0 2,-20-4 0 0,-3-7 0 0,1-7 0-2,-7-11 0 2,-7-6 0 0,0-3 0 0,-21 0 0-2,-17 0 0 2,-6 0 0 0,-8 0 0 0,0 0 0-2,-16 0 0 2,-60 0 0 0,-28-22 0 0,-54-22 0-2,-39-8 0 2,-26-8 0 0,-40-12 0 1,-16-9 0-4,-3-7 0 3,8-4 0 0,9-2 0 0,7-1 0-2,1-7 0 2,2 7 0 0,-3 5 0 0,-3 4 0-2,19 4 0 2,16 3 0 0,35 6 0 0,27 8 0-2,15 14 0 2,23 10 0 0,2 10 0 0,7 5 0-2,-3 6 0 2,7 0 0 0,21 4 0 0,0-6 0-2,25 5 0 2,-3-3 0 0,18 0 0 0,-4 6 0-2,9 0 0 2,1 3 0 0,15-1 0 0,1 1 0-2,4 4 0 2,-10-5 0 0,-5 4 0 0,-10-4 0-2,-5 4 0 2,-5-6 0 0,-3-3 0 0,6 2 0-2,2 5 0 2,3 1 0 0,10 9 0 0,2 0 0-2,11-3 0 2,-6-2 0 0,-2-4 0 0,-3-7 0-2,-2-1 0 2,-5 0 0 0,16 2 0 2,0 7 0-4,21 3 0 1,-2-1 0 1,13 6 0-2,0 0 0 1,0-6 0 1,0 1 0 0,27 5 0 0,27 0 0-2,26 11 0 2,22 32 0 0,39 7 0 0,24 6 0-2,30 1 0 2,2-2 0 0,-13 1 0 0,-16 1 0-2,-3 2 0 2,-10 0 0 0,16 5 0 0,-4-4 0-2,27-5 0 2,11-7 0 0,12 3 0 0,6-7 0-2,-14 7 0 2,-12 3 0 0,-23 4 0 0,-13 3 0-2,-20-5 0 2,-5-1 0 0,-4-3 0 0,1-11 0 0,6-5 0-2,-14-7 0 2,5-2 0 0,-2 2 0-2,-3 8 0 2,8 1 0 0,-10 6 0 0,-5 0 0-2,-15 1 0 2,-6-5 0 0,-13-4 0 0,-10-8 0-2,-15-9 0 2,-14-4 0 0,-15-10 0 0,2 3 0-2,-7 1 0 2,8-1 0 0,9 6 0 0,3-2 0-2,9-7 0 2,-8 3 0 0,-1-3 0 0,-10-1 0-2,-13-4 0 2,-11 4 0 0,-11-4 0 0,0 0 0-2,0 0 0 2,-8 0 0 0,-15 0 0 0,-5-15-445-2</inkml:trace>
    </iact:actionData>
  </iact:action>
  <iact:action type="add" startTime="30213">
    <iact:property name="dataType"/>
    <iact:actionData xml:id="d12">
      <inkml:trace xmlns:inkml="http://www.w3.org/2003/InkML" xml:id="stk11" contextRef="#ctx0" brushRef="#br0">17286 14546 884 0,'0'0'282'5,"0"0"-98"3,0 0 16-1,189-99-38 1,-110 66-50-1,18 2-28 1,8 6-10 0,15 11-9-1,13 5-65 0,8 9 0 0,5 0 0 2,11 0 0-2,1 0 0-1,3 0 0 3,-9 0 0-1,0 0 0 1,-7 9 0-3,-4 21 0 2,-1 12 0 0,-6 9 0 0,-7-3 0-2,10-3 0 3,0-9 0-2,10-2 0 2,-2 0 0-3,8 8 0 1,-12 5 0 2,-5 13 0-2,-14 4 0 0,-15 10 0 2,-7 1 0-2,-3 2 0 0,-16-8 0-1,-1-4 0 3,-16-11 0-1,-3-4 0 0,-9-11 0-2,-8 1 0 2,-1-1 0-1,2 3 0 1,-6-3 0-2,-3-4 0 3,-5-11 0-2,-21-10 0 1,3-7 0-3,-13-7 0 3,0 0 0 0,0 0 0 0,0-10 0-2,-29-38 0 2,1 18-103 0,-12 4-1103 0</inkml:trace>
    </iact:actionData>
  </iact:action>
  <iact:action type="add" startTime="31330">
    <iact:property name="dataType"/>
    <iact:actionData xml:id="d13">
      <inkml:trace xmlns:inkml="http://www.w3.org/2003/InkML" xml:id="stk12" contextRef="#ctx0" brushRef="#br0">15455 13772 708 0,'0'0'460'8,"0"0"-184"-2,0 0-112 1,0 0-8 1,0 0-26 1,0 0-30-3,-56 23-47 2,9 0-53-1,4 5 0 2,-5 8 0-4,7 6 0 4,10 0 0-1,10-7 0 0,14-10 0-3,7-6 0 3,0-4 0 1,23-8 0-2,22-1 0 0,15-6 0 0,0 0 0 2,-3-3 0-2,-18-39 0 2,-3-16 0-2,-18-21 0 1,-8-23 0-2,-10-10 0 2,0-8 0 0,-3 1 0 0,-35 18 0 0,-1 25 0-2,9 28 0 2,-1 26 0 0,15 10 0 0,9 5 0-3,3 4 0 3,4-1 0 0,0-6-97 0,0 10-153-2,0 0-314 2</inkml:trace>
    </iact:actionData>
  </iact:action>
  <iact:action type="add" startTime="31879">
    <iact:property name="dataType"/>
    <iact:actionData xml:id="d14">
      <inkml:trace xmlns:inkml="http://www.w3.org/2003/InkML" xml:id="stk13" contextRef="#ctx0" brushRef="#br0">16202 13363 448 0,'0'0'544'5,"0"0"-374"3,0 0-48 0,0 0-34 0,0 0-70-3,0 0-18 4,-115-29 0-2,89 23 18 1,0 6-6-1,16 0 8 1,-7 0 58 0,12 26 28 0,-6 9-10-2,9 1-6 1,2 5-22 1,0 4-30 0,0-2-4-2,0 7-6 3,0 6-6-2,0 12 18 3,0 7-33-4,0 7-7 2,2-1 0 0,14-11 0 0,-9-9 0-2,6-14 0 2,-10-19 0 0,-2-11 0 0,2-11 0-3,7-6 0 3,0 0-111 0,-4-23-341 0,-3-3-172-2</inkml:trace>
    </iact:actionData>
  </iact:action>
  <iact:action type="add" startTime="32268">
    <iact:property name="dataType"/>
    <iact:actionData xml:id="d15">
      <inkml:trace xmlns:inkml="http://www.w3.org/2003/InkML" xml:id="stk14" contextRef="#ctx0" brushRef="#br0">16212 13812 1456 0,'0'0'354'6,"0"0"-184"2,-180 0-103-1,76 0-67 2,-14 0 0-4,16 0 0 4,3 0 0 1,16 0 0-4,22 0 0 0,21 0 0 1,40 0 0 1,0 0-549 0</inkml:trace>
    </iact:actionData>
  </iact:action>
  <iact:action type="add" startTime="32582">
    <iact:property name="dataType"/>
    <iact:actionData xml:id="d16">
      <inkml:trace xmlns:inkml="http://www.w3.org/2003/InkML" xml:id="stk15" contextRef="#ctx0" brushRef="#br0">16184 14558 820 0,'0'0'402'8,"0"0"-222"-1,0 0-10-1,0 0 76 2,0 0-86 0,-181-78-91 1,83 51-69-3,-17 4 0 1,-10 3 0 2,-15 6 0-2,-12 9 0 0,8 0 0 0,2 5 0 2,6 0 0-2,16 0 0 0,12 0 0 1,23 10 0 2,15 4 0-5,28-5 0 3,25-3 0 0,17-6-243 0,17 0-469-1</inkml:trace>
    </iact:actionData>
  </iact:action>
  <iact:action type="add" startTime="32960">
    <iact:property name="dataType"/>
    <iact:actionData xml:id="d17">
      <inkml:trace xmlns:inkml="http://www.w3.org/2003/InkML" xml:id="stk16" contextRef="#ctx0" brushRef="#br0">15393 15083 882 0,'0'0'476'4,"0"0"-276"3,0 0-134 1,0 0-60 0,0 0 22-1,0 0 88 1,-65 13 6 0,5 2-20-2,4 5-53 2,-8 14-49-1,16 7 0 2,-1 3 0-4,18 5 0 4,14-7 0-1,4-5 0-1,13-10 0 2,0-7 0-3,17-6 0 1,36-14 0 1,-1 0 0-2,4 0 0 3,-6-36 0-2,-10-19 0 1,-9-22 0 0,-11-29 0-1,-14-29 0 1,-6-18 0 0,0 1 0 0,0 26 0-2,-22 36 0 2,-3 41 0 0,-2 34 0 0,6 15 0-2,6 0 0 2,2 19-25 0,13 1-411-2,0-6-666 2</inkml:trace>
    </iact:actionData>
  </iact:action>
  <iact:action type="add" startTime="33452">
    <iact:property name="dataType"/>
    <iact:actionData xml:id="d18">
      <inkml:trace xmlns:inkml="http://www.w3.org/2003/InkML" xml:id="stk17" contextRef="#ctx0" brushRef="#br0">15663 14897 138 0,'0'0'1034'8,"0"0"-772"-1,0 0-84 0,0 0-10 0,0 0-54 1,0 0-26 1,50 0-44-4,-32 14-23 4,2 6-21-2,3 10 0-1,9 4 0 3,-4 14 0-1,9 8 0-1,0 3 0-1,2 2 0 3,-2-1 0-2,0-9 0 2,-3-8 0-4,3-7 0 4,2-11 0-2,1-9 0 4,1-12 0-6,-37-4-13 3,5 0-697-1</inkml:trace>
    </iact:actionData>
  </iact:action>
  <iact:action type="add" startTime="33731">
    <iact:property name="dataType"/>
    <iact:actionData xml:id="d19">
      <inkml:trace xmlns:inkml="http://www.w3.org/2003/InkML" xml:id="stk18" contextRef="#ctx0" brushRef="#br0">16074 15103 954 0,'0'0'436'5,"-169"97"-110"3,85-40-98-1,10 4-125 2,7 3-103-4,13-7 0 3,18-9 0 1,9-12 0-1,14-16 0-3,13-20-269 4,0 0-467-1</inkml:trace>
    </iact:actionData>
  </iact:action>
  <iact:action type="add" startTime="35088">
    <iact:property name="dataType"/>
    <iact:actionData xml:id="d20">
      <inkml:trace xmlns:inkml="http://www.w3.org/2003/InkML" xml:id="stk19" contextRef="#ctx0" brushRef="#br0">27520 18065 630 0,'0'0'198'8,"0"0"-6"0,0 0-50 0,0 0 58-2,124-190-34 2,-83 135 22-1,1-2-14 1,3 1-52-2,7 4-87 3,-4-8-35-1,6 1 0 0,-7-9 0-2,6-4 0 1,-3-2 0 2,0-2 0-1,-3 7 0-3,7-3 0 3,-10 7 0 0,9 1 0 2,-6 5 0-3,6 3 0-1,-9 6 0 2,-4 2 0 0,-3-3 0-2,2 6 0 2,-7-5 0 0,8-5 0 0,1 1 0-2,7-6 0 2,-3-2 0 0,-6 1 0 0,1 2 0-2,-1 2 0 2,-1 4 0 0,-7 2 0 0,-1 3 0-2,12 3 0 2,-13 3 0 0,10 0 0 0,-6-2 0-2,7-3 0 2,-11 10 0 0,0-1 0 0,-2 5 0-2,5 5 0 2,-4 0 0 0,5-1 0 0,-13 1 0-2,8-3 0 2,4-5 0 0,-5-7 0 0,9-4 0-2,-2 0 0 2,-10-2 0 0,5 4 0 0,-7 4 0-2,7 1 0 2,-9-4 0 0,7 0 0 0,3-11 0-2,-3-9 0 2,13-11 0 0,0-6 0 0,4-3 0-2,1 3 0 2,7-5 0 0,4 4 0 0,-5-12 0-2,10-1 0 2,-2-10 0 0,-1 4 0 0,2-2 0-2,-7 4 0 2,4 7 0 0,-15 12 0 0,-10 15 0-2,1 13 0 2,-5 10 0 0,1 5 0 0,-10 13 0-2,-11 11 0 2,1 9 0 0,-5 0 0 0,-4 4 0-2,0 0 0 2,0 0 0 0,0 0 0 0,-13 13 0-2,-14 35 0 2,-25 20 0 0,-6 19 0 0,-2 14 0-2,-11 17 0 2,-7 15 0 0,-5 13 0 0,-1 8 0-2,-6 7 0 2,-7 13 0 0,3-4 0 0,-12 3 0-2,2-20 0 2,7-14 0 0,10-15 0 0,10-7 0 0,9-4 0-2,-8 0 0 2,13-4 0 0,-7-5 0-2,6-5 0 2,0-16 0 0,6-1 0 0,12-14 0-2,-3 2 0 2,17-3 0 0,-4-6 0 0,12-1 0-2,-12-4 0 2,3 4 0 0,1-2 0 0,-4 2 0-2,-5-4 0 2,-2-9 0 0,-7-5 0 0,11 3 0-2,-1-8 0 2,12-8 0 0,-5-7 0 0,10-4 0-2,-2 9 0 2,2-5 0 0,-6 3 0 0,11-5 0-2,5-1 0 2,-1 1 0 0,8 0 0 0,-4 2 0-2,10-4 0 2,0-18-437 0,0 0-1077 0</inkml:trace>
    </iact:actionData>
  </iact:action>
  <iact:action type="add" startTime="36702">
    <iact:property name="dataType"/>
    <iact:actionData xml:id="d21">
      <inkml:trace xmlns:inkml="http://www.w3.org/2003/InkML" xml:id="stk20" contextRef="#ctx0" brushRef="#br0">30061 13806 756 0,'0'0'604'6,"0"0"-306"2,0 0-52-1,0 0-103 2,0 0-143-4,0 0 0 4,51 10 0-2,-25-10 0 2,19-10 0-3,4-17 0 2,7-11 0-1,8-6 0 2,-2-13 0-4,-1-4 0 3,0-7 0 1,-4 7 0-2,-17 7 0 0,-9 15 0 0,-11 14 0 2,-8 13 0-2,-8 12 0 0,-4 0 0 1,0 0 0-1,0 3 0 2,0 37 0-4,0 25 0 3,0 16 0 0,-4 11 0 1,1 1 0-4,3-8 0 4,0-11 0 0,0-13 0-1,0-17 0-2,0-16 0 2,0-9 0-1,0-4 0 1,0-15 0-2,0 0-1153 2</inkml:trace>
    </iact:actionData>
  </iact:action>
  <iact:action type="add" startTime="37400">
    <iact:property name="dataType"/>
    <iact:actionData xml:id="d22">
      <inkml:trace xmlns:inkml="http://www.w3.org/2003/InkML" xml:id="stk21" contextRef="#ctx0" brushRef="#br0">30696 16135 640 0,'0'0'398'6,"0"0"-190"1,0 0-58 1,0 0-94-2,0 0 56 2,0 0-54 1,0 0 0-2,-96-67 22-1,48 67 30 3,-5 18-14-1,-4 14-28 0,6 12-55-2,2 10-13 2,10-2 0-1,14 2 0 1,6-9 0-2,15-9 0 3,4-10 0-1,0-11 0 0,3-8 0-3,40-7 0 4,8 0 0-1,9-25 0-1,-8-32 0 0,4-21 0 0,-4-26 0 3,-4-19 0-3,-4-18 0-1,-4-3 0 2,-3 4 0 0,-4 22 0 0,-14 27 0-2,-15 39 0 2,3 26 0 0,-7 17 0 0,0 9 0-2,0 0 0 2,0 0 0 0,0 0 0 0,0 0 0-2,0 35 0 2,0 26 0 0,-23 23 0 0,3 15 0-2,-3 2 0 2,-2 0 0 0,5-14 0 0,-9-9 0-2,8-13 0 2,11-14 0 0,0-11 0 0,10-18-177-2,0-7-127 2,0-15-210 0,0 0-404 0</inkml:trace>
    </iact:actionData>
  </iact:action>
  <iact:action type="add" startTime="37992">
    <iact:property name="dataType"/>
    <iact:actionData xml:id="d23">
      <inkml:trace xmlns:inkml="http://www.w3.org/2003/InkML" xml:id="stk22" contextRef="#ctx0" brushRef="#br0">30817 16159 150 0,'0'0'930'6,"0"0"-786"1,0 0-62 1,0 0-16 0,0 0-22-1,0 0 58 0,53-20-6 1,-42 15-48 1,2-1-14-4,-5 6 30 3,-6 0 64 1,4 0-66-1,-6 0-48-3,0 0 2 4,0 0 16-2,0 0 3 2,0 0-35-3,0 0 0 2,0 14 0-1,-6 19 0 1,-12 12 0-2,-4 3 0 2,-1 1 0 1,12-4 0-2,-6-4 0 1,8-7 0 0,2 5 0 0,7-5 0 0,0-2 0-2,0-4 0 2,20-4 0 0,17-1 0-1,6-12 0-1,11-8 0 2,-11-3 0 0,8 0 0 0,-2-28 0-2,2-26 0 2,3-15 0 0,-11-8 0-1,-10 12 0 0,-6 12 0 1,-13 12 0 0,-4 17 0 0,0 4 0-2,-10 7 0 2,3 8 0 0,-3 2 0 0,0 3 0-2,0 0 0 2,0 0 0 0,0 0 0 0,0 0 0-2,0 20 0 2,-7 21 0 0,-23 16 0 0,1 18 0-2,-12 13 0 3,-5 4 0-2,-5 9 0 1,-1 1 0-2,-6 1 0 2,7 8 0 0,-8-13 0 0,2-9 0-2,9-10 0 2,-1-23 0 0,5-16 0 0,8-23 0-2,7-16 0 2,-10-1 0 0,30-17 0 0,2-20-733-2</inkml:trace>
    </iact:actionData>
  </iact:action>
  <iact:action type="add" startTime="41068">
    <iact:property name="dataType"/>
    <iact:actionData xml:id="d24">
      <inkml:trace xmlns:inkml="http://www.w3.org/2003/InkML" xml:id="stk23" contextRef="#ctx0" brushRef="#br0">29146 13582 202 0,'0'0'330'8,"0"0"-56"-2,0 0-78 1,0 0-36 1,-180-73 28 1,104 50-22-1,-19 0-36-3,-15 1 20 4,-20-6-34-2,-18-6-24 0,-13-5-49 1,-23-8-43-1,-10-7 0 1,-9-8 0-2,-31-8 0 2,-8-11 0 2,-23-13 0-3,-15-7 0-1,6-9 0 2,2 4 0 0,14 5 0 1,17 9 0-2,8 12 0-1,25 16 0 2,3 8 0 0,5 9 0-2,-11 3 0 2,4 6 0 0,6 1 0 0,-7-4 0 0,14-3 0-2,9-3 0 2,9-1 0 0,-1 9 0-2,12 7 0 2,1 10 0 0,3 10 0 0,5 8 0-2,15-6 0 2,-4 3 0 0,-4-3 0 0,7 1 0-2,3-1 0 2,10 10 0 0,-7 0 0 0,8 0 0-2,-5 29 0 2,-1 1 0 0,14-2 0 0,11-8 0 0,6-6 0-2,9-3 0 2,11-2 0 0,10-3 0-2,13-1 0 2,8 1 0 0,-3 4 0 0,-2 2 0 0,-1 5 0-2,-1-2 0 2,-2 2 0 0,10 1 0-2,-2-1 0 2,14-3 0 0,18-5 0 0,-2-3 0 0,19-1 0-2,-6-2 0 2,7 0 0 0,0 3 0-2,-4-5 0 2,-4 3 0 0,8 2 0 0,3-4 0-2,-2-2 0 2,2 0 0 0,0 0 0 0,0 5 0 0,26 5 0-2,30-1 0 2,-31-5 0 0,10 3-581-2</inkml:trace>
    </iact:actionData>
  </iact:action>
  <iact:action type="remove" startTime="43716">
    <iact:property name="style" value="instant"/>
    <iact:actionData xml:id="d25" ref="#d24"/>
  </iact:action>
  <iact:action type="add" startTime="43666">
    <iact:property name="dataType" value="strokeEraser"/>
    <iact:actionData xml:id="d26">
      <inkml:trace xmlns:inkml="http://www.w3.org/2003/InkML" xml:id="stk24" contextRef="#ctx0" brushRef="#br2">31049 16529 848 0,'0'0'640'7,"0"0"-446"1,0 0-102-2,0 0-18 2,0 0-74 0,0 0-56 0,17-86 6 8,-17 58-52-14,0 19-216 2,0 7-432 4</inkml:trace>
    </iact:actionData>
  </iact:action>
  <iact:action type="add" startTime="45742">
    <iact:property name="dataType"/>
    <iact:actionData xml:id="d27">
      <inkml:trace xmlns:inkml="http://www.w3.org/2003/InkML" xml:id="stk25" contextRef="#ctx0" brushRef="#br0">27320 17203 842 0,'0'0'254'8,"0"0"-72"-3,0 0-6 4,104-204-108-2,-68 129-36 1,3-19-2-2,6-12 14 2,12-15 14 0,7-9 28 1,2-1 24-4,14 1-36 4,-2-1 8-2,6 4-73 1,-7-1-9-2,6 3 0 2,-9 4 0 0,6 5 0 2,-17 10 0-5,1 5 0 3,-6 5 0 0,-3 2 0 0,-11 5 0-2,-2 5 0 2,-3 12 0 0,-6 6 0 0,-2 4 0-2,2 1 0 2,3-12 0 0,-4-7 0 0,4-1 0-2,3 8 0 2,-5 12 0 0,-11 21 0 0,-7 14 0-2,-7 5 0 2,7-8 0 0,0-10 0 0,-2-9 0-2,12-11 0 2,-6-5 0 0,4-2 0 0,-7 2 0-2,-4 9 0 2,-3 12 0 0,-3 15 0 0,2 5 0-2,-7 6 0 2,0-5 0 0,3-3 0 0,6-10 0-2,0-12 0 2,3-9 0 0,6-4 0 0,1 2 0-2,2 8 0 2,-3 5 0 0,9 9 0 0,-6 1 0-2,2-1 0 2,1-4 0 0,10-5 0 0,-2-7 0-2,6-25-41 2,4-21-7 0,-4-17 38 0,1-7 8-2,-5 16-4 2,-13 17 2 0,-2 12 0 0,-4 12-30-2,2 12-20 2,4 3 28 0,2 5-6 0,8-7-2-2,9-5 10 2,-1-20-6 0,-4-13-28 0,0-5 52-2,-10 1 4 2,-4 10-2 0,-2 11-26 0,-5 16-28-2,1 22-42 2,-10 15 44 0,6 14 56 0,-3 3 22-2,1 0 140 2,-9-2-58 0,6 0-80 0,0 1-18-2,-8 4-4 2,0 0 10 0,0 0 92 0,-18 44-76-2,-33 31 42 2,-13 37 6 0,-11 40-23 0,-11 34-53-2,-1 21 0 2,-10 18 0 0,-3 0 0 0,-4-6 0-2,4 1 0 2,0-7 0 0,0 1 0 0,-11 3 0-2,7-5 0 2,-12 0 0 0,-4-5 0 0,7-2 0-2,-3-3 0 2,6-4 0 0,15-16 0 0,3-16 0-2,10-17-23 2,6-14 11 0,9-2 12 0,-7-5-6-2,13-12 6 2,5-10-6 0,9-7-6 0,4-7 2-2,5-7 2 2,12-7 8 0,-5-3 8 0,8 0-4-2,0-9 8 2,0 8-12 0,-5-15 0 0,10-9-2-2,7-10-2 2,7-13-12 0,-5 0-36 0,8-5-18-2,1-3 40 2,-6-6 30 0,6 8 0 0,-10-10-6-2,7-3 2 2,-4-1 0 0,7-7 0 0,-2 0-16-2,2 0 8 2,0 0-8 0,0 0 16 0,0 0-12-2,0-15-14 2,18-30 16 0,9-17 14 0,12-16 4-2,2-18 0 2,13-16 16 0,-4-15-4 0,14-5-8-2,6-5-6 2,7-7-2 0,4-4 2 0,4-2 4-2,12-11 18 2,3-6 32 0,2-18 30 0,-5-6-50-2,-6-4-10 2,-1 11-14 0,-7 20-6 0,-2 17-4-2,-4 16 2 2,-11 7-2 0,7 8 2 0,-8 4-2-2,-1-3 2 2,8-8 2 0,-3-5-4 0,3 7 0-2,-8 18 0 2,-8 21-2 0,-12 18 2 0,4 7 2-2,1-2 2 2,-4-3-6 0,10-10 0 0,-10-10 0-2,11-25-4 2,5-22 4 0,-11-6 0 0,0 6 0-2,-9 19-2 2,-18 31 2 0,3 26-4 0,-11 19 4-2,1 12-4 2,-9 5 2 0,6 1-46 0,-13 16-134-2,0 0-454 2</inkml:trace>
    </iact:actionData>
  </iact:action>
  <iact:action type="add" startTime="48915">
    <iact:property name="dataType"/>
    <iact:actionData xml:id="d28">
      <inkml:trace xmlns:inkml="http://www.w3.org/2003/InkML" xml:id="stk26" contextRef="#ctx0" brushRef="#br0">18594 11089 578 0,'0'0'636'7,"0"0"-448"1,0 0-96-2,0 0 10 2,162-96-44-1,-116 77 20 2,12-4 32-4,15-2-6 4,9-6-3-2,7-10-101-1,28-8 0 3,19-2 0-1,15 3 0-1,17 12 0 1,-1 11 0-1,7 8 0 2,6 9 0-2,5 6 0-1,23-2 0 2,19-2 0 0,24-2 0 0,23-6 0 0,11 2 0-2,-8 2 0 2,-16 10 0 0,-23 0 0 1,-24 0 0-3,-2 27 0 2,-8 13 0 0,-1-1 0 0,-4-7 0-1,5-2 0 1,-4-8 0 0,0-2 0-3,-5 4 0 4,-7-4 0-1,5 9 0-1,-25 6 0-1,3-3 0 3,-4 8 0-2,-2-1 0 2,8 0 0-1,-8 1 0-3,-4-1 0 3,-6 0 0 1,-6 1 0-1,-8 2 0-3,-9 0 0 4,-8 10 0-2,-9 0 0 2,5 5 0-4,-13 5 0 3,6-8 0 0,-13-5 0-1,2-4 0 0,-6-6 0 1,-5 4 0 0,-10 1 0 0,-6 4 0-1,-6 1 0 0,0 1 0 3,-8-3 0-6,3 0 0 4,-2-7 0 0,12 1 0 1,-7-6 0-3,2 8 0 1,-3-4 0 2,-10 10 0-2,-10 0 0 0,-2 5 0 1,-3 3 0-1,-1-5 0 2,-4 0 0-1,5-8 0-2,2-2 0 1,-5-13 0 2,1 1 0-4,-3-8 0 4,1 1 0-2,-10-1 0 2,7 1 0-1,5 6 0-3,-7 5 0 4,5 1 0-2,2 5 0 1,-7-6 0-2,-10-6 0 2,-12-11 0 0,3-3 0-3,8-1 0 3,-5 4 0 0,8 6 0 0,4 5 0-2,4-3 0 2,-15-5 0 0,-4-5 0 0,-7-7 0 0,-6-6 0-2,0-2 0 2,0 0 0 0,-32-6 0 0,12-11-111-2,-4 3-851 2</inkml:trace>
    </iact:actionData>
  </iact:action>
  <iact:action type="add" startTime="50380">
    <iact:property name="dataType"/>
    <iact:actionData xml:id="d29">
      <inkml:trace xmlns:inkml="http://www.w3.org/2003/InkML" xml:id="stk27" contextRef="#ctx0" brushRef="#br0">17369 10944 798 0,'0'0'238'7,"0"0"-94"2,0 0 42-4,0 0-82 4,0 0-62-2,0 0 18 1,-157 13-8-1,121 10-16 1,5 2-2 0,1 6-8 0,7 5 2-3,0 1 0 3,10 8 6 1,10-4 4-2,3-1-6-1,0-6-8 3,20-9 2-1,22-8 12-1,12-11-24 0,-2-6-14 0,-3 0 4 1,-5-11-4 0,-8-26 6 0,-13-11-2 0,-3-13-4 0,-7-22 6 0,-5-6-4-2,-8-13 4 2,0 1 4 0,0 9 17 0,0 10-27-2,-16 14 0 2,-9 16 0-1,-8 3 0 2,7 10 0-2,-8-1 0 0,11 9-9 2,11 6-133-2,7 25-192-2,5 0-354 3</inkml:trace>
    </iact:actionData>
  </iact:action>
  <iact:action type="add" startTime="50972">
    <iact:property name="dataType"/>
    <iact:actionData xml:id="d30">
      <inkml:trace xmlns:inkml="http://www.w3.org/2003/InkML" xml:id="stk28" contextRef="#ctx0" brushRef="#br0">18096 10137 954 0,'0'0'248'8,"0"0"-120"-1,0 0-14 1,0 0-78-1,0 0-18 1,0 0-12-1,-136-8 18 2,119 18 96-4,5 25 8 4,-1 2-52-1,-3 3-38 0,10 1-22-2,2-1-16 2,-5-3 2-1,5 4 0 1,4 0 2-2,0 1-2 2,0 4 10 1,0 1 32-2,0 12 12 1,13 6-37 0,-3 8-19 0,6 8 0 0,-6 3 0-2,-5-7 0 2,-5-8 0 0,0-17 0 0,0-22 0-2,0-16 0 1,0-14 0 1,0 0 0-1,2-26-273 0,3-1 21 1,4-1-438 0</inkml:trace>
    </iact:actionData>
  </iact:action>
  <iact:action type="add" startTime="51370">
    <iact:property name="dataType"/>
    <iact:actionData xml:id="d31">
      <inkml:trace xmlns:inkml="http://www.w3.org/2003/InkML" xml:id="stk29" contextRef="#ctx0" brushRef="#br0">18096 10675 1072 0,'0'0'546'8,"0"0"-260"-1,0 0-143-1,0 0-143 2,0 0 0 1,0 0 0-1,-220 88 0-3,156-60 0 3,3-14 0 0,12-2 0 1,19-7 0-4,8-5 0 4,22 0-41-2,0 0-785 2</inkml:trace>
    </iact:actionData>
  </iact:action>
  <iact:action type="add" startTime="51762">
    <iact:property name="dataType"/>
    <iact:actionData xml:id="d32">
      <inkml:trace xmlns:inkml="http://www.w3.org/2003/InkML" xml:id="stk30" contextRef="#ctx0" brushRef="#br0">18169 11474 1002 0,'0'0'378'6,"0"0"-174"2,0 0-112-2,0 0-58 2,0 0 28-1,0 0 72 2,-73 6-50-4,10-6-27 3,-14 0-57 0,-17 0 0 0,-9 11 0-1,-6 5 0 0,-4 7 0 2,-10 0 0-1,5-1 0-3,-2-2 0 4,16 2 0 0,8 3 0-2,28 4 0-1,11-4 0 2,30-3 0 0,11-7 0 0,7-10 0-2,9-5 0 2,0 0 0 0,0 0-11 0,12 0-619-2</inkml:trace>
    </iact:actionData>
  </iact:action>
  <iact:action type="add" startTime="52168">
    <iact:property name="dataType"/>
    <iact:actionData xml:id="d33">
      <inkml:trace xmlns:inkml="http://www.w3.org/2003/InkML" xml:id="stk31" contextRef="#ctx0" brushRef="#br0">17486 12160 776 0,'0'0'404'3,"0"0"-138"5,0 0-104 0,0 0-96 0,0 0-54-1,0 0 4 0,-16 28 34 1,-17-6 24 1,-6 9 0-4,-2 4-20 4,-2 3-16-2,-1 8-14 2,4 3-4-4,3 0-9 3,17-4-11 0,13-8 0 0,7-10 0-1,0-13 0 0,23-14-35 1,25 0 11 0,8-6 22-2,-3-29 0 2,-9-12 4 0,-16-17-6 3,-6-14 4-8,-12-17 0 5,-10-18-2 2,0 2 0-2,0 12 2-2,-20 19-2 2,-14 22 2 0,7 18-2 1,-2 18-10-1,16 7-76-3,0 13-38 3,13 2-2-1,0 0-314-1</inkml:trace>
    </iact:actionData>
  </iact:action>
  <iact:action type="add" startTime="52676">
    <iact:property name="dataType"/>
    <iact:actionData xml:id="d34">
      <inkml:trace xmlns:inkml="http://www.w3.org/2003/InkML" xml:id="stk32" contextRef="#ctx0" brushRef="#br0">17738 11968 694 0,'0'0'206'6,"0"0"-150"2,0 0 32-1,0 0 18 2,0 0 90-1,0 0 44-2,24 54-114 1,-19-20-34 1,-5 8-46-1,0 5 4 0,0 3 8 1,0 1-28 0,0-4-12-2,-8-10-12 2,5-7-4 0,3-8-2 1,0-5 2-4,16-7-4 4,20-7-10-2,12-3-4 1,-8 0 10-1,-1-25 2 1,-2-22-8-1,-13-17 0 2,0-7 8-2,-9-3 2 0,-1 11 2 1,-14 14 0 0,0 21 0-2,0 19-2 2,0 7 2 0,0 2 8 0,0 0 22-2,0 0-20 2,0 11-2 0,0 17 6 0,-6 14 4-2,3 11-3 2,3 15-15 0,-5 9 0 0,3 11 0-2,-11 14 0 2,8 6 0 0,-11-6 0 0,-7-3 0-2,3-6 0 2,-8-12 0 0,-8-4 0 0,3-16 0-2,-7-16 0 2,12-16 0 0,-7-18 0 0,0-11-9-2,29 0-213 2,-1-21-288 0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34:06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701">
    <iact:property name="dataType"/>
    <iact:actionData xml:id="d0">
      <inkml:trace xmlns:inkml="http://www.w3.org/2003/InkML" xml:id="stk0" contextRef="#ctx0" brushRef="#br0">3742 7810 438 0,'4'0'324'8,"12"0"-174"-1,-3 0-40-1,0 0-78 2,-4 0-32 0,-1-3-12 0,0-1 0-2,-8-1 2 2,0 2 0 0,0 3-26 0,0 0-26-2,0 0 28 2,0 0 34 0,0 0 70 0,0 0 12-2,-16 0-22 3,4 0-32-2,-1 0-16 2,-3 3-8-4,5 11 0 3,-1 1 14 0,8 0 30 0,1 3-8-2,3-4 24 2,0-3-28 0,0-5-10 0,0-1-20-2,19-5 22 2,1 0 16 0,4 0-38 0,-3 0 0-1,-5-19-2 0,-12-1 6 1,-4-5-4 0,0-4 4-2,-1-1-4 3,-36 5-6-2,-2 5-30 2,-9 11 6-4,5 9-42 3,2 0 2 0,11 29 14 0,11 10 12-2,12 3 34 2,7-7 4 0,0-5 58 0,20-8 56-2,16-9-22 2,15-13-26 0,6 0-32 0,2-1 14-2,-2-31-46 2,-12 0 4 0,-12 2 12 0,-23 3-18-2,-10 7-6 4,0 6-28-3,-17 14 4 1,-27 0-14-3,-12 0 16 4,2 10 6-2,5 19-26 2,11 1 48-4,15 2 0 4,16-2 94-2,7-1 52 1,0-10 2-2,7-10-8 3,30-9-72-2,7 0-63 1,11-16-5-1,-10-25 0 1,-6 1-13-1,-14 3 3 0,-25 5-8 1,0 15-16 0,0 9-44-1,-23 8-28 2,-22 0 48-3,-2 8-6 1,-2 14-44 2,8 5-26-1,18-7 56-2,10-3 46 1,9-7-2 1,4-10-60-2,0 0-246 3</inkml:trace>
    </iact:actionData>
  </iact:action>
  <iact:action type="add" startTime="14277">
    <iact:property name="dataType"/>
    <iact:actionData xml:id="d1">
      <inkml:trace xmlns:inkml="http://www.w3.org/2003/InkML" xml:id="stk1" contextRef="#ctx0" brushRef="#br0">4071 6277 766 0,'0'0'296'8,"0"0"-180"-2,0 0 76 1,0 0-4-1,0 0-82 2,0 0 64 1,0 0 43-2,26 31-213 2,3 20 0-4,8 8 0 3,7 3 0 0,4 0 0 0,8 2 0-2,4-5 0 2,-2 1 0 0,-12-9 0 0,-10-14 0-2,-11-10 0 2,-12-16 0 0,-3-9 0 0,-10-2 0-2,0 0 0 2,0 0 0 0,0-27 0 0,-27-30 0-2,-27-22 0 3,0-13 0-2,-15-9 0-1,8-3 0 2,1 9 0 2,10 13 0-4,16 25 0 0,11 22 0 2,10 14 0 0,13 16 0 1,0 2 0-4,0 3 0 4,0 0 0-2,0 0 0 1,0 0 0 0,12 5 0-1,-1 15 0 0,15 9 0 1,-5-2 0 0,2 7 0-2,-19-23-295 3,-1-2-1422-2</inkml:trace>
    </iact:actionData>
  </iact:action>
  <iact:action type="add" startTime="15041">
    <iact:property name="dataType"/>
    <iact:actionData xml:id="d2">
      <inkml:trace xmlns:inkml="http://www.w3.org/2003/InkML" xml:id="stk2" contextRef="#ctx0" brushRef="#br0">4753 4867 834 0,'0'0'278'8,"0"0"-94"-1,0 0 46-1,0 0-78 2,0 0-64 0,80 177-16-2,-55-128-8 2,7 8-8 0,4 9 28 0,5 4-79-2,-1 6-5 2,4-6 0 0,-8-6 0 0,-4-10 0-2,-3-15 0 2,-19-19 0 0,3-9 0 0,-13-11 0-2,0 0 0 2,0 0 0 0,0 0 0 0,0-21 0-2,-20-26 0 2,-20-12 0 0,-13-11 0 0,2-8 0 1,-18-1 0-4,-3 0 0 5,6 6 0-4,2 16 0 1,28 19 0 0,13 11 0 1,18 20 0 0,2 4 0-2,3 3 0 2,0 0 0 0,0 0 0 0,0 0 0-1,19 34 0 1,25 23 0-1,12 15 0 1,5 7 0-2,0-6 0 2,-13-3 0 1,-8-5 0-2,-3-4 0-1,-14-2 0 3,-3-8 0-1,-11-11 0-1,-2-19 0 0,-7-11 0 0,0-10 0 1,0 0 0 0,0-23 0-1,-16-29 0 1,-16-14 0 0,-4-16 0 0,-16-4 0-2,7-6 0 1,-2 11 0 2,-2 14 0-2,25 22 0 0,8 21 0 1,16 15 0-1,0 9-63 1,0 0-1611 1</inkml:trace>
    </iact:actionData>
  </iact:action>
  <iact:action type="add" startTime="19031">
    <iact:property name="dataType"/>
    <iact:actionData xml:id="d3">
      <inkml:trace xmlns:inkml="http://www.w3.org/2003/InkML" xml:id="stk3" contextRef="#ctx0" brushRef="#br0">13685 8818 784 0,'0'-2'366'8,"-2"2"-100"-3,2 0-50 4,0 0-110-2,0 11-50 2,0 11-12-4,0 3 10 3,2-1 14 0,19 8 6 0,11 2-61-2,-5 9-13 2,11 8 0 0,-2 1 0 0,0 8 0-2,-5-6 0 2,6-7 0 0,-16-8 0 0,2-11 0-2,-4-7 0 2,-6-11 0 0,-9-7 0 0,1-1 0-2,-3-2 0 3,4 0 0-2,-6 0 0 2,0 0 0-4,0 0 0 3,0 0 0 0,0-7 0 0,0-25 0-2,-13-10 0 2,-14-14 0 0,-10-9 0 0,-3-5 0-2,-4-3 0 2,-5 6 0 0,8 13 0 0,5 12 0-2,1 9 0 4,4 4 0-3,6 7 0 0,6 0 0-1,5 2 0 3,-2-2 0-1,13 0 0 0,-2 0 0-3,5 9 0 4,0 7 0-2,0 6 0 1,0 0 0-1,5 17 0 0,24 22 0 2,1 6 0-2,3 3 0-1,-5-1 0 3,8 0 0-2,-8 2 0 1,5 5 0-2,6 6 0 2,-11 1 0 0,5 1 0 0,3-5 0-2,-5-3 0 3,-1-6 0-1,-4-5 0 0,-5-10 0-2,2-4 0 1,-9-11 0 2,2-9 0-1,-13-3 0-3,2-2 0 3,-3-4 0 0,4 0 0 1,-6 0 0-4,0 0 0 3,0-19 0 0,0-19 0 1,-20-4 0-3,-9-2 0 2,-1-3 0 0,-8 6 0-1,-6-2 0-1,-8-2 0 3,12 1 0-1,0-9 0 0,0-4 0-3,2-5 0 4,11 3 0-2,-5 9 0 1,11 10 0-1,17 18 0 0,-2 13 0 2,-1 6 0-2,7 3 0 0,0 0 0 0,0 0 0 1,0 0 0 0,0 12 0-2,17 8 0 2,12 2 0 0,-1 16 0 1,-8-19-23-4,-4 6-847 4</inkml:trace>
    </iact:actionData>
  </iact:action>
  <iact:action type="add" startTime="23267">
    <iact:property name="dataType"/>
    <iact:actionData xml:id="d4">
      <inkml:trace xmlns:inkml="http://www.w3.org/2003/InkML" xml:id="stk4" contextRef="#ctx0" brushRef="#br0">20185 7166 1044 0,'0'0'288'7,"0"0"-42"1,0 0-60 0,96 166-84 0,-76-82-44-2,8 8-10 2,8 2 27 0,-3-2-75-2,-1 1 0 3,3-9 0-2,-10-9 0 1,4-11 0 0,-12-23 0-2,-7-18 0 2,-10-13 0 0,0-5 0 0,0-5 0-2,0 0 0 2,0-13 0 0,-25-36 0-2,-14-32 0 2,-1-10 0 0,-17-16 0 2,-4-6 0-3,-5 4 0-1,-7 3 0 1,15 24 0 1,12 11 0 1,8 24 0-3,16 13 0 1,5 17 0 2,17 6 0-4,0 7 0 4,0 4 0-2,0 0 0 1,0 15 0 0,33 32 0-2,-2 21 0 3,15 11 0-2,-2 5 0-1,-1 7 0 2,14 1 0 0,-14-3 0 0,5-5 0 1,-12-10 0-4,-2-23 0 4,-14-18 0-2,-13-12 0 0,-4-13 0 1,-3-8 0-1,0 0 0 2,0 0 0-4,-12 0 0 3,-6-8-661 0</inkml:trace>
    </iact:actionData>
  </iact:action>
  <iact:action type="add" startTime="24161">
    <iact:property name="dataType"/>
    <iact:actionData xml:id="d5">
      <inkml:trace xmlns:inkml="http://www.w3.org/2003/InkML" xml:id="stk5" contextRef="#ctx0" brushRef="#br0">18711 7171 588 0,'0'0'232'5,"0"0"-40"3,0 0 38 0,0 0-12 0,0 0-52 0,0 0-40-2,41 93 6 2,-1-23-32 0,8 20-37-2,9 8-63 3,2 3 0-2,-11-5 0 2,4-12 0-4,-11-16 0 3,-17-23 0 0,-5-16 0 0,-18-13 0-2,-1-11 0 2,0-5 0 0,0 0 0 0,-4-31 0-2,-34-27 0 2,-1-24 0 0,-1-8 0 0,1-13 0-2,-9-10 0 4,-2 7 0-4,10 4 0 2,9 17 0-2,-2 15 0 3,13 17 0-2,7 8 0 2,6 14 0-4,7 12 0 3,0 10 0 1,0 9 0-2,0 0 0 2,0 7 0-3,13 30 0 2,14 20 0 0,12 12 0-2,6 12 0 1,9 8 0 1,10 9 0 0,-5 1 0-2,2-9 0 3,-6-17 0-2,-26-20 0 1,-9-22 0-1,-8-11 0 1,-12-15 0-1,0-5 0 2,0 0 0-4,0 0 0 3,0-12 0 1,-3-6-31-1,-17-11-539-3</inkml:trace>
    </iact:actionData>
  </iact:action>
  <iact:action type="add" startTime="24874">
    <iact:property name="dataType"/>
    <iact:actionData xml:id="d6">
      <inkml:trace xmlns:inkml="http://www.w3.org/2003/InkML" xml:id="stk6" contextRef="#ctx0" brushRef="#br0">17756 7040 700 0,'0'0'278'7,"0"0"-166"-2,0 0 6 3,0 0-48 0,0 0-54 0,0 0 84-2,59 72 56 2,-39-30 26 0,7 9 8 0,7 16-65-2,10 10-125 2,12 4 0 0,1 10 0 0,5-2 0-2,-4 3 0 3,-1-4 0-2,-9-14 0 3,-25-19 0-5,-7-28 0 3,-16-17 0-1,0-10 0 1,-5-40 0-2,-34-38 0 2,-4-21 0 1,-11-10 0-2,2-15 0-1,4-3 0 3,-8 1 0-2,12 12 0 1,3 26 0-1,18 28 0 0,7 35 0 1,12 25 0 0,4 0 0-2,0 54 0 3,23 30 0-2,18 17 0 2,5 6 0-4,8-3 0 3,-1-6 0 1,-9-8 0-2,-8-10 0-1,-11-16 0 2,-9-12 0 0,-6-5 0 1,3-15 0-4,-10-12 0 3,-3-15 0 0,1-5 0 0,-1 0-167 0,0-19-1147-2</inkml:trace>
    </iact:actionData>
  </iact:action>
  <iact:action type="add" startTime="25811">
    <iact:property name="dataType"/>
    <iact:actionData xml:id="d7">
      <inkml:trace xmlns:inkml="http://www.w3.org/2003/InkML" xml:id="stk7" contextRef="#ctx0" brushRef="#br0">19817 6056 858 0,'0'0'234'5,"0"0"-96"3,0 0 72 0,0 0-10 0,0 0-84-2,-178 56 12 2,121-23-28 0,1 6-37 0,-4 2-63-2,-1 2 0 3,-7-4 0-2,-12-1 0 2,-9 1 0-2,-3-2 0-1,-3 3 0 2,13-4 0 0,3 3 0-2,15-3 0 4,7 1 0-4,12-3 0 2,9-9 0-2,13-8 0 2,6-5 0 0,11-10 0 0,-1-2 0 0,4 0 0-2,3 0 0 2,0 0 0 0,0 0 0-2,0 0 0 3,0 0 0-2,0 0 0 2,0-5 0-4,17-15 0 3,2-4 0 0,1-8 0 0,-4-5 0-1,-12-2 0 1,4-3 0-1,-2-3 0 2,-6 6 0-4,0 2 0 4,0 10 0-2,0 14 0 1,0 8 0-2,0 5 0 2,0 0 0 0,0 0 0 0,0 0 0-2,-9 0 0 3,2 15 0-2,2 7 0 2,-5-3 0-2,7-3 0-1,3-4 0 2,-3-4 0 0,3-1 0-2,0-5 0 2,0 7 0 1,0 2 0-2,0 8 0-1,0 4 0 2,0 2 0 0,0 4 0 0,0-4 0 0,0-5 0-1,0-1 0 0,0-8 0 1,0 4 0-2,3 4 0 3,0 1 0-1,10-1 0 0,-9-3 0-1,4 0 0-1,5-9 0 3,3-3 0-2,4-4 0-1,3 0 0 2,15 0 0 1,1 0 0-2,2 0 0-1,2 0 0 2,-5 2 0 0,4 6 0 0,-15 1 0-2,-1-1 0 3,-14-5 0-2,-3-3 0 1,-9 0 0-2,0 0 0 3,0 4 0-2,0-4 0 2,0 2 0-4,0-2 0 3,0 0 0 0,0 0 0 1,0 0 0-4,0 0 0 3,0 9 0 0,0-7 0 0,-6 5-61-1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34:06.2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671">
    <iact:property name="dataType"/>
    <iact:actionData xml:id="d0">
      <inkml:trace xmlns:inkml="http://www.w3.org/2003/InkML" xml:id="stk0" contextRef="#ctx0" brushRef="#br0">26536 8977 972 0,'0'0'260'7,"0"0"-32"1,0 0-46-2,0 0-44 2,0 0-4 0,7 193-42 0,-7-132-51-2,0 3-41 2,0 4 0 0,0-8 0 0,0-10 0-2,0-13 0 2,0-17 0 0,0-15 0 0,0-5 0-2,4 0 0 2,9-25 0 0,-3-19 0 0,3-22 0-1,-5-16 0 0,2-12 0 3,-10-5 0-2,0 3 0-3,0 17 0 4,0 27 0-1,0 28 0 0,0 18 0 0,0 6 0-3,0 15 0 2,0 44 0 2,0 30 0-3,0 20 0 1,-2-1 0 2,-6-13 0-1,5-19 0-3,3-27 0 3,0-25 0 1,0-24-463-2,0-4-647 0</inkml:trace>
    </iact:actionData>
  </iact:action>
  <iact:action type="add" startTime="16347">
    <iact:property name="dataType"/>
    <iact:actionData xml:id="d1">
      <inkml:trace xmlns:inkml="http://www.w3.org/2003/InkML" xml:id="stk1" contextRef="#ctx0" brushRef="#br0">28134 8979 852 0,'0'0'30'5,"0"0"-30"3,0 0-2 0,0 0-120 0,0 0-180-2</inkml:trace>
    </iact:actionData>
  </iact:action>
  <iact:action type="add" startTime="16513">
    <iact:property name="dataType"/>
    <iact:actionData xml:id="d2">
      <inkml:trace xmlns:inkml="http://www.w3.org/2003/InkML" xml:id="stk2" contextRef="#ctx0" brushRef="#br0">28134 8979 1054 0,'-165'-6'196'7,"165"6"12"1,0 0-38-4,0 0-100 4,0 0 8 0,0 0-2 0,36 152 8-1,-28-105 22 1,5 2-101 0,4 1-5-1,-14-5 0 0,0-1 0 1,-3 0 0-1,0-7 0 2,0 1 0-3,0-12 0 1,0-13 0 2,0-9 0-2,1-4 0-1,11-9 0 2,-9-38 0 0,-2-25 0 1,-1-12 0-3,0-5 0 1,0 1 0 1,0 13 0 1,0 21 0-3,-13 20 0 1,9 26 0 2,1 8 0-2,0 30 0-1,3 39 0 3,0 25 0-1,0 2 0-1,0-5 0-1,0-22 0 2,0-14 0 0,0-19 0 1,0-20 0-3,0-11 0 1,0-5 0 1,0 0 0 0,0 0 0-2,0-18-77 3,0 1-207-2,0-1-434 2</inkml:trace>
    </iact:actionData>
  </iact:action>
  <iact:action type="add" startTime="17314">
    <iact:property name="dataType"/>
    <iact:actionData xml:id="d3">
      <inkml:trace xmlns:inkml="http://www.w3.org/2003/InkML" xml:id="stk3" contextRef="#ctx0" brushRef="#br0">29311 9017 21 0,'0'0'1075'6,"0"0"-795"3,0 0-100-2,0 0-32-1,0 0-56 2,24 149-46 0,-24-81-18 0,0 3-2-2,4-2 18 2,2-7-8 0,-3-8-6 0,1-17-14-2,-1-15-4 2,0-9-10 0,-2-8-2 0,8-5 0-2,-6 0-12 2,-3-21-4 1,1-37-8-2,2-13 22 0,9-11-2 0,-11 12 0 4,2 16 2-5,-3 22 2 1,0 13 0 0,0 19 2 0,0 0 2 1,0 12 38-2,0 37-15 2,7 11-27 1,3 9 0-1,-7-8 0-2,0-4 0 2,-1-3 0-1,1-2 0 1,-3 2 0-1,0-1-81 0,0-42-293 2,0-3-610-2</inkml:trace>
    </iact:actionData>
  </iact:action>
  <iact:action type="add" startTime="17943">
    <iact:property name="dataType"/>
    <iact:actionData xml:id="d4">
      <inkml:trace xmlns:inkml="http://www.w3.org/2003/InkML" xml:id="stk4" contextRef="#ctx0" brushRef="#br0">28556 10153 580 0,'0'0'492'7,"0"0"-262"1,0 0 20 0,0 0-66-2,0 0-56 2,0 0-18 0,52-31-37 0,-36 29-73-2,-8-6 0 2,9 1 0 0,2-1 0 0,-2-7 0-2,6-4 0 2,8 4 0 0,2 8 0 0,3 7 0-1,5 0 0 0,-13 11 0 2,3 19 0-2,-9 10 0-1,-6-1 0 2,-13 6 0 0,-3 0 0 0,0-3 0-2,0-3 0 3,-13-10 0 0,-13-9 0-1,-5-7 0-2,1-4 0 0,-11-1 0 3,10-1 0-2,3-5 0-1,5 1 0 2,10-3 0 1,8 0 0-2,5 0 0 0,0 0 0 0,0 6 0 2,0 7 0-4,0 10 0 4,21 5 0-2,6 3 0 1,9-3 0 0,-2 1 0-2,-8-5 0 2,-1-4 0 0,-8 3 0 1,-3-1 0-4,-14 1 0 3,0 0 0 0,0-2 0 0,-18 2 0-2,-23 8 0 2,-18 0 0 1,-5 5 0-2,-10-2 0 0,6 0 0 0,-8-6 0 2,0-8 0-1,12-9 0-3,51-11-225 4,13 0-1399-2</inkml:trace>
    </iact:actionData>
  </iact:action>
  <iact:action type="add" startTime="20187">
    <iact:property name="dataType"/>
    <iact:actionData xml:id="d5">
      <inkml:trace xmlns:inkml="http://www.w3.org/2003/InkML" xml:id="stk5" contextRef="#ctx0" brushRef="#br0">29780 7644 846 0,'0'0'432'8,"0"0"-154"-1,0 0-24-1,0 0-48 2,0 0-175 0,0 0-31 0,17 14 0-2,-33-8 0 2,-25-4 0 0,-9 1 0-2,-14-3 0 2,-6 0 0 0,7 0 0 0,-1 0 0-2,22 0 0 2,3 0 0 0,21 0 0 0,5 0 0 0,13 0 0-1,0 0 0 0,2 0 0 1,37 0 0-2,11 0 0 2,0 0 0 0,6 0 0 0,-2 0 0 0,-11 0 0-2,-15 0 0 2,-11 0 0 0,-4 0 0 0,-13 0 0-2,0 0 0 2,0 0 0 0,-17 0 0 0,-35 0 0-1,-3 0 0 0,-2 0 0 1,14 0 0 0,9 0 0-1,18 0 0 0,9 0 0 2,7 0 0-4,0 0 0 3,0 0 0 0,28 0 0 0,24 0 0-2,-1 0 0 2,-1 0 0 0,-10 0 0 0,-23 0 0-2,-14-3 0 2,-3-11 0 0,0-11 0 0,-9 8-69-2,-16-6-1633 2</inkml:trace>
    </iact:actionData>
  </iact:action>
  <iact:action type="add" startTime="21109">
    <iact:property name="dataType"/>
    <iact:actionData xml:id="d6">
      <inkml:trace xmlns:inkml="http://www.w3.org/2003/InkML" xml:id="stk6" contextRef="#ctx0" brushRef="#br0">29869 5567 610 0,'0'0'206'7,"0"0"-94"1,0 0-46 0,0 0 76-2,0 0 118 2,0 0 30 0,0 0-14-2,-13-49-191 2,-7 49-85 0,-16 0 0 0,-12 0 0-2,-14 0 0 2,-15 0 0 0,3 3 0 0,-6 9 0-2,19-3 0 3,11-1 0-2,9-3 0 2,22-2 0-4,5-3 0 3,14 0 0 0,0 0 0 0,0 0 0-2,24 0 0 2,30-13 0 0,13-11 0 0,7-1 0-1,1 9 0 0,-14 2 0 1,-13 5 0 0,-9 3 0-2,-15 4 0 2,-11 2 0 0,-13 0 0 0,0 0 0-2,0 0 0 3,0 0 0-2,-20 0 0 2,-23 0 0-4,-14 0 0 3,4 0 0 0,9 0 0 0,17 0 0-2,6 0 0 2,21 0 0 0,0 0 0 0,0 0 0-2,0 0 0 2,44 0 0 0,24 0 0 0,12 0 0-2,1-3 0 4,-12 0 0-2,-19 3 0 0,-23 0 0-2,-24 0 0 2,-3 0 0-2,-16 17-69 3</inkml:trace>
    </iact:actionData>
  </iact:action>
  <iact:action type="add" startTime="22219">
    <iact:property name="dataType"/>
    <iact:actionData xml:id="d7">
      <inkml:trace xmlns:inkml="http://www.w3.org/2003/InkML" xml:id="stk7" contextRef="#ctx0" brushRef="#br0">30693 7134 1000 0,'0'0'584'7,"0"0"-346"1,0 0-76 0,0 0-99-2,0 0-63 2,0 0 0 0,52-19 0-2,-27 19 0 3,-1 0 0-2,12 0 0 2,-5 0 0-4,10 9 0 3,-5 10 0 0,3 7 0 0,-6 5 0 0,-5 0 0-2,-4 0 0 2,0-1 0 0,-6-1 0-2,-3-5 0 2,-2-1 0 0,-6 5 0 0,-4 3 0-2,-3 6 0 4,0 5 0-2,0 3 0 0,-16 2 0-2,-16-1 0 1,-7-2 0 2,-12-1 0 0,-8-8 0-2,-8-3 0-1,2-13 0 2,6-9 0 0,-2-10 0-3,4 0 0 4,14 0 0-1,5-27 0 0,15 0 0-2,7 0 0 1,13-5 0 2,3 2 0-1,0 0 0-2,0 3 0 1,7 4 0 2,9 4 0-3,5 4 0 0,2 8 0 3,1 0 0-1,5 2 0 0,8 5 0-2,-7-3 0 1,6 3 0 1,2 0 0 0,-11 0 0-2,5 0 0 3,5 5 0-2,-5 7 0 2,8 6 0-3,-1 1 0 1,-1 6 0 1,-2 2 0 1,0 7 0-4,-10 0 0 4,-1 3 0-2,-7-6 0 1,-4-6 0-2,-5-6 0 2,-1-6 0 1,-3-5 0-1,-5 1 0-3,0-2 0 3,3-4 0 1,-3-3 0-2,0 0 0 0,0 0 0 0,0 0 0 1,0 0 0 0,0 0 0-1,0 0 0 0,0 0 0 1,0 0 0 0,0 0 0-2,0 0 0 2,0 0 0 0,0 0 0 0,0 0 0-2,0 0 0 2,0-5 0 0,-13-4 0 1,-8-4 0-3,11 6 0 1,0 1 0 1,0 4 0 1,10-1 0-4,0 1 0 3,0 2 0 0,0 0 0 0,-3-4 0-1,-3 1 0 0,2-2 0 1,1 0-325 0</inkml:trace>
    </iact:actionData>
  </iact:action>
  <iact:action type="add" startTime="25555">
    <iact:property name="dataType"/>
    <iact:actionData xml:id="d8">
      <inkml:trace xmlns:inkml="http://www.w3.org/2003/InkML" xml:id="stk8" contextRef="#ctx0" brushRef="#br0">25573 7904 1170 0,'0'0'430'7,"0"0"-170"-1,94 167-73 2,-60-109-187 0,2 3 0 0,-6-12 0-2,1-12 0 2,-8-5 0 0,-4-11 0 0,-2-7 0-2,-14-9 0 2,1 0 0 0,-4-5 0 0,0 0 0-2,0 0 0 2,-10-18 0 0,-23-26 0 0,-11-21 0-2,-12-12 0 2,2-1 0 0,4 2 0 2,0 16 0-5,15 24 0 3,18 16 0-1,1 15 0 1,16 5 0-2,0 0 0 2,0 34 0 1,18 28 0-2,25 19 0 0,14 4 0 0,2-4 0 2,2-11 0-2,-15-11 0-1,-8-15 0 2,-15-15 0 1,-10-9 0-2,-13-12 0-1,0-4 0 2,0-4 0 1,0 0 0-1,-9-6 0-3,-2-15-19 4,-5-3-949-2</inkml:trace>
    </iact:actionData>
  </iact:action>
  <iact:action type="add" startTime="26253">
    <iact:property name="dataType"/>
    <iact:actionData xml:id="d9">
      <inkml:trace xmlns:inkml="http://www.w3.org/2003/InkML" xml:id="stk9" contextRef="#ctx0" brushRef="#br0">26499 7289 1122 0,'0'0'338'5,"0"0"-62"3,0 0-64 0,0 0-136 0,0 0-53-2,84 150-23 2,-39-92 0 0,3 8 0 0,-3-2 0-2,-6 1 0 2,-1-7 0 0,-12-10 0 0,-9-14 0-2,-9-19 0 2,-8-15 0 0,0 0 0 0,0-13 0-2,-25-39 0 2,-21-25 0 0,-15-9 0 0,-5-7 0 0,3 0 0-2,11-1 0 2,-5 12 0 1,21 21 0-4,13 23 0 3,21 21 0 0,2 17 0 0,0 0 0-2,9 35 0 3,31 29 0-1,13 15 0-1,3-2 0-1,-4-4 0 2,0-13 0 0,-15-11 0 1,-10-8 0-3,-6-13 0 1,-8-6 0 1,-11-11 0 0,-2-7 0-2,0-4 0 2,0 0 0 0,0-20-521 1</inkml:trace>
    </iact:actionData>
  </iact:action>
  <iact:action type="add" startTime="26996">
    <iact:property name="dataType"/>
    <iact:actionData xml:id="d10">
      <inkml:trace xmlns:inkml="http://www.w3.org/2003/InkML" xml:id="stk10" contextRef="#ctx0" brushRef="#br0">27473 6613 652 0,'0'0'114'6,"0"0"-106"0,0 0 52 2,0 0 36 0,0 0 144-2,0 0 252 2,-3 44-270 0,41 14-152 0,6 8 23 0,-5-7-93-2,-3-5 0 2,2-7 0 0,2-5 0 0,-9-5 0-2,1-6 0 2,-8-9 0 0,-8-10 0 0,-3-10 0-2,-13-2 0 2,0 0 0 0,0-25 0-2,-29-34 0 2,-19-25 0 0,-11-12 0 0,-12-8 0 0,1 5 0 0,7 13 0-1,6 18 0 1,17 28 0 0,19 23 0-3,18 17 0 4,3 0 0-2,0 26 0-1,39 30 0 2,9 21 0 0,16 1 0 1,6 7 0-1,-9-7 0-2,-8-5 0 1,-6-9 0 1,-8-10 0 0,-15-14 0-2,-8-21 0 3,-11-10 0-1,-5-9 0 1,0 0 0-5,0-6 0 4,-2-16-29 1,-21-6-617-2</inkml:trace>
    </iact:actionData>
  </iact:action>
  <iact:action type="add" startTime="27819">
    <iact:property name="dataType"/>
    <iact:actionData xml:id="d11">
      <inkml:trace xmlns:inkml="http://www.w3.org/2003/InkML" xml:id="stk11" contextRef="#ctx0" brushRef="#br0">28387 5867 806 0,'0'0'322'8,"0"0"-70"-1,0 0 12 1,121 189-90-2,-84-130-64 2,-10 6-58 0,9-1-18 0,-12 0-6-2,0-10-23 2,-4-15-5 0,-8-17 0-2,-8-10 0 2,-4-12 0 0,0 0 0 0,0-14 0 0,-4-38 0-2,-35-17 0 2,-15-10 0 0,-5-7 0 0,-6-2 0-2,1 6 0 3,15 15-31-2,18 23-1 1,11 18 12-2,20 26 10 2,0 0 10 0,0 36 93 0,48 35-93-2,8 13 0 2,4 5 0 0,-2-9 0-2,-12-18 0 2,-8-14 0 0,-12-22 0 0,-13-13 0 0,-10-13 0-2,-3 0 0 2,0-20 0 0,0-7-207 1,-6-5-363-4</inkml:trace>
    </iact:actionData>
  </iact:action>
  <iact:action type="add" startTime="28495">
    <iact:property name="dataType"/>
    <iact:actionData xml:id="d12">
      <inkml:trace xmlns:inkml="http://www.w3.org/2003/InkML" xml:id="stk12" contextRef="#ctx0" brushRef="#br0">29110 5256 586 0,'0'0'322'8,"0"0"-158"-3,0 0 72 3,0 0 48 0,0 0-112 0,0 0-100-2,138 77-4 2,-98-31 26 0,2-2-45-2,-1-4-49 2,-4-2 0 1,-13-4 0-2,2 0 0-1,-9 0 0 2,1-8 0 0,-11-9 0 0,2-10 0-2,-9-7 0 2,0 0 0 0,-21-19 0 0,-19-29 0-2,-7-10 0 2,-2-13 0 0,1-4 0 0,-6-4-77 2,11 5-43-6,14 13 32 4,15 21 62 0,8 20 26-1,6 20 14 0,0 0 172 2,32 29-75-2,13 29-111 0,8 13 0 1,-2 1 0-1,-2 2 0 2,2-1 0-4,-2 0 0 3,-5-2 0 0,-1-9 0 0,-7-9 0-2,-8-20 0 2,-12-12 0 1,-15-13 0-2,-1-8 0-1,0 0 0 2,0 0 0 0,0-17 0 0,-16-20 0 0,-13-7 0-2,-13-3 0 3,25 25-97-2,-6 9-699 1</inkml:trace>
    </iact:actionData>
  </iact:action>
  <iact:action type="add" startTime="29469">
    <iact:property name="dataType"/>
    <iact:actionData xml:id="d13">
      <inkml:trace xmlns:inkml="http://www.w3.org/2003/InkML" xml:id="stk13" contextRef="#ctx0" brushRef="#br0">27033 5466 1332 0,'0'0'338'8,"0"0"-88"-1,0 0-123-1,0 0-127 2,0 0 0 0,0 0 0 0,0 0 0-2,-95-6 0 2,39 6 0 1,-2 0 0 0,-9 0 0-5,-5 0 0 4,7-3 0 0,5-5 0 0,2 2 0-2,16 6 0 2,4 0 0 0,18 0 0 0,4 0 0-2,9 0 0 2,4 0 0 1,3 0 0-2,0 0 0-1,0 0 0 2,0 0 0 0,0 0 0 0,0 0 0-2,0 0 0 2,0 6 0 0,0 16 0 0,3 8 0-2,7 11 0 2,8 3 0 0,2 9 0 0,-4 1 0-2,1-2 0 3,-7-3 0 0,-1-17 0-1,-2-15 0-2,-5-10 0 0,6-7 0 3,-2 0 0-2,12-2 0 0,5-18 0 0,4 3 0 1,7 4 0 0,6 7 0-1,15 3 0 1,-2 3 0-1,0 0 0 2,4 5 0-4,-18 24 0 3,1 2 0 1,-15 5 0-2,-6 1 0-1,-12-2 0 2,-7-1 0 0,0 0 0 1,-10-3 0-3,-31-2 0 1,-15-7 0 2,-5-5 0-1,-3-4 0-3,-8-10 0 3,8-3 0 0,3 0 0 1,5 0 0-4,12 0 0 4,11 0 0-1,7-3 0-1,11-14 0 0,15 10-29 0,0-3-1111 1</inkml:trace>
    </iact:actionData>
  </iact:action>
  <iact:action type="add" startTime="32051">
    <iact:property name="dataType"/>
    <iact:actionData xml:id="d14">
      <inkml:trace xmlns:inkml="http://www.w3.org/2003/InkML" xml:id="stk14" contextRef="#ctx0" brushRef="#br0">25885 12789 884 0,'0'0'436'7,"0"0"-134"-1,0 0-82 2,0 0-90 0,0 0-55 0,0 0-75-2,0 0 0 2,56-22 0 0,-22 22 0 0,-4 0 0-2,11 0 0 2,2 0 0 0,6 22 0 0,-1 15 0-2,-4 5 0 2,-4 3 0 0,-8 6 0 0,-12 7 0-2,-7 7 0 4,-13 5 0-2,0 4 0 0,-33-2 0-2,-31-3 0 1,-20-20 0 2,-8-17 0-1,-3-27 0-2,13-5 0 2,18-8 0 0,23-23 0-1,18-6 0 1,23-3 0-1,0 5 0 1,41 1 0 0,21 11 0-2,18 19 0 2,1 4 0 0,6 15 0-1,3 34 0 0,-9 4 0 2,2 5 0-2,-18-9 0 2,-6-10 0-4,-5-11 0 4,-14-17 0-2,-9-11 0 1,-2 0 0-2,-9-13 0 2,-20-11-133-1,0 5-777 0</inkml:trace>
    </iact:actionData>
  </iact:action>
  <iact:action type="add" startTime="32719">
    <iact:property name="dataType"/>
    <iact:actionData xml:id="d15">
      <inkml:trace xmlns:inkml="http://www.w3.org/2003/InkML" xml:id="stk15" contextRef="#ctx0" brushRef="#br0">27025 13191 1034 0,'0'0'732'5,"0"0"-451"3,0 0-281 0,0 0 0 0,0 0 0-2,0 0 0 2,77-3 0 0,-17 0 0 0,1 3 0-2,15-3 0 3,-7-2 0-2,6-3 0 1,-17-4 0-2,-15 4 0 2,-6 3 0 0,-27 1 0 0,3 2 0-2,-13 2 0 2,0 0 0 0,-3 0-719 0</inkml:trace>
    </iact:actionData>
  </iact:action>
  <iact:action type="add" startTime="33025">
    <iact:property name="dataType"/>
    <iact:actionData xml:id="d16">
      <inkml:trace xmlns:inkml="http://www.w3.org/2003/InkML" xml:id="stk16" contextRef="#ctx0" brushRef="#br0">27247 13026 106 0,'0'0'1438'7,"0"0"-1190"1,0 0 7 0,15 173-255-2,-15-114 0 2,0 3 0 0,0-6 0 0,0-16 0-2,1-18 0 3,-1-13 0-2,3-9 0 1,14 0 0-2,4-11 0 2,-11-12-515 0,-1-5-911 0</inkml:trace>
    </iact:actionData>
  </iact:action>
  <iact:action type="add" startTime="33345">
    <iact:property name="dataType"/>
    <iact:actionData xml:id="d17">
      <inkml:trace xmlns:inkml="http://www.w3.org/2003/InkML" xml:id="stk17" contextRef="#ctx0" brushRef="#br0">27724 12677 1052 0,'0'0'534'4,"0"0"-220"3,0 0-167-1,0 0-147 2,0 0 0 0,0 0 0-2,100-21 0 3,-59 21 0-2,4 0 0 2,10 0 0-3,1 10 0 1,-11 3 0 1,-1 4 0 0,-8 3 0-2,-16-6 0 2,-2 3 0 0,-15 1 0 0,-3 1 0-2,0 3 0 2,0 6 0 0,0 1 0 0,-34-2 0-2,7 2 0 2,-12-3 0 1,5-7 0-2,7 1 0-1,9-7 0 3,4-4 0-2,12-6 0 2,2-1 0-4,0-2 0 3,0 8 0 0,0 4 0 0,31 8 0-1,8 7 0 0,1-2 0 2,4 4 0-1,-6-1 0-3,-5 0 0 4,-4 6 0-2,-9 2 0 1,-12 1 0-2,-8-4 0 2,0-2 0 0,0-5 0 0,-27-3 0-2,-13-2 0 3,-5-3 0-2,-12-5 0 2,5-3 0-3,7-7 0 1,10-3 0 1,28 0 0 0,7 0-561-2</inkml:trace>
    </iact:actionData>
  </iact:action>
  <iact:action type="add" startTime="33971">
    <iact:property name="dataType"/>
    <iact:actionData xml:id="d18">
      <inkml:trace xmlns:inkml="http://www.w3.org/2003/InkML" xml:id="stk18" contextRef="#ctx0" brushRef="#br0">28974 12947 470 0,'0'0'918'7,"0"0"-582"-1,0 0-32 3,0 0-285-2,0 0-19 1,0 0 0-2,52-10 0 2,-14 10 0 0,5 0 0 0,-2 0 0-2,9 0 0 2,-2 0 0 0,-7 0 0 0,-14 0 0-2,-9 0 0 2,-2 0 0 0,-16 0 0 0,0 8-125-2,0-1-1243 2</inkml:trace>
    </iact:actionData>
  </iact:action>
  <iact:action type="add" startTime="34235">
    <iact:property name="dataType"/>
    <iact:actionData xml:id="d19">
      <inkml:trace xmlns:inkml="http://www.w3.org/2003/InkML" xml:id="stk19" contextRef="#ctx0" brushRef="#br0">28908 13185 1268 0,'0'0'478'6,"0"0"-177"1,0 0-301 0,0 0 0 0,0 0 0 1,0 0 0 0,202 0 0-2,-138 0 0 3,-3 0 0-2,-1 0 0 2,-7 0 0-4,-14 0 0 4,-12-6 0-1,-5-1 0-1,-22-1 0-1,0 1-545 2</inkml:trace>
    </iact:actionData>
  </iact:action>
  <iact:action type="add" startTime="34640">
    <iact:property name="dataType"/>
    <iact:actionData xml:id="d20">
      <inkml:trace xmlns:inkml="http://www.w3.org/2003/InkML" xml:id="stk20" contextRef="#ctx0" brushRef="#br0">30303 12654 1032 0,'0'0'376'5,"0"0"-124"2,0 0-118 2,0 0-106-1,0 0-22-3,0 0 8 3,-71-5-12 0,29 10 4 0,-15 4-2-2,2-4 16 2,10 4 0 0,5 0 2 0,5-5 40-2,7 9 2 3,8-5-59-2,3 2-5 1,4-1 0-2,2 0 0 2,11-7 0 0,-2 1 0-2,2 5 0 3,0 12 0-2,0 10 0 1,0 16 0 0,0 2 0-2,0 6 0 2,0-3 0 2,0-13 0-4,0-7 0 0,0-11 0 2,0-15 0 1,0-2 0-3,0-3 0 1,2 0 0 2,39 2 0-2,10-2 0 2,8 7 0-4,12-2 0 3,-11 6 0 0,1 0 0 0,-18 2 0-2,-15-3 0 3,-12-2 0-1,-3 4 0-1,-13 5 0-1,0 11 0 2,0 11 0 0,0 7 0 0,-24-2 0-2,-13-10 0 2,-2-6 0 1,-18-13 0-2,-8-10 0-1,-11-5 0 3,-5 0 0-2,49-5-59 2,11-7-881-4</inkml:trace>
    </iact:actionData>
  </iact:action>
  <iact:action type="remove" startTime="38446">
    <iact:property name="style" value="instant"/>
    <iact:actionData xml:id="d21" ref="#d14"/>
  </iact:action>
  <iact:action type="add" startTime="38462">
    <iact:property name="dataType" value="strokeEraser"/>
    <iact:actionData xml:id="d22">
      <inkml:trace xmlns:inkml="http://www.w3.org/2003/InkML" xml:id="stk21" contextRef="#ctx0" brushRef="#br1">32680 17211 1008 0,'0'0'124'18,"0"0"-94"-17,0 0 54 2,0 0 68 5,0 0 78-1,0 0 66 1,0 0-173-2,16 34-123 2,-16-32 0 0,0 0 0 0,0-2 0-2,0 6 0 2,0 3 0 0,0-4 0 0,0 3-1193-2</inkml:trace>
    </iact:actionData>
  </iact:action>
  <iact:action type="remove" startTime="38903">
    <iact:property name="style" value="instant"/>
    <iact:actionData xml:id="d23" ref="#d15"/>
  </iact:action>
  <iact:action type="add" startTime="38852">
    <iact:property name="dataType" value="strokeEraser"/>
    <iact:actionData xml:id="d24">
      <inkml:trace xmlns:inkml="http://www.w3.org/2003/InkML" xml:id="stk22" contextRef="#ctx0" brushRef="#br1">34537 17539 1416 0,'0'0'514'6,"0"0"-397"1,0 0-117 1,0 0 0 0,0 0 0-2,0 0 0 2,-51-3 0 10,41 3 0-16,10-3-75 2,0-8-583 3</inkml:trace>
    </iact:actionData>
  </iact:action>
  <iact:action type="remove" startTime="39338">
    <iact:property name="style" value="instant"/>
    <iact:actionData xml:id="d25" ref="#d17"/>
  </iact:action>
  <iact:action type="add" startTime="39352">
    <iact:property name="dataType" value="strokeEraser"/>
    <iact:actionData xml:id="d26">
      <inkml:trace xmlns:inkml="http://www.w3.org/2003/InkML" xml:id="stk23" contextRef="#ctx0" brushRef="#br1">34961 17247 1380 0,'0'0'324'16,"0"0"-162"-16,0 0-138 8,0 0-24 0,0 0-200-2,0 0-358 1</inkml:trace>
    </iact:actionData>
  </iact:action>
  <iact:action type="remove" startTime="39662">
    <iact:property name="style" value="instant"/>
    <iact:actionData xml:id="d27" ref="#d16"/>
  </iact:action>
  <iact:action type="add" startTime="39676">
    <iact:property name="dataType" value="strokeEraser"/>
    <iact:actionData xml:id="d28">
      <inkml:trace xmlns:inkml="http://www.w3.org/2003/InkML" xml:id="stk24" contextRef="#ctx0" brushRef="#br1">34099 17598 1472 0,'0'0'402'16,"0"0"-229"-15,0 0-173 3,0 0 0 4,0 0 0-2,0 0 0 2,20-49-13 0,-10 41-429 0,6 3-674-2</inkml:trace>
    </iact:actionData>
  </iact:action>
  <iact:action type="add" startTime="40058">
    <iact:property name="dataType" value="strokeEraser"/>
    <iact:actionData xml:id="d29">
      <inkml:trace xmlns:inkml="http://www.w3.org/2003/InkML" xml:id="stk25" contextRef="#ctx0" brushRef="#br1">36408 17361 1230 0,'0'0'482'8,"0"0"-250"-1,0 0-129 1,0 0-103-2,0 0 0 2,0 0 0 0,-4 0 0 0,4 0-231-2,-9-5-471 2</inkml:trace>
    </iact:actionData>
  </iact:action>
  <iact:action type="remove" startTime="40385">
    <iact:property name="style" value="instant"/>
    <iact:actionData xml:id="d30" ref="#d18"/>
  </iact:action>
  <iact:action type="add" startTime="40400">
    <iact:property name="dataType" value="strokeEraser"/>
    <iact:actionData xml:id="d31">
      <inkml:trace xmlns:inkml="http://www.w3.org/2003/InkML" xml:id="stk26" contextRef="#ctx0" brushRef="#br1">35882 17224 884 0,'0'0'774'17,"0"0"-456"-17,0 0-247 2,0 0-71 6,0 0 0-2,0 0 0 2,-3-13 0-1,-7 32 0 2,2 11-9-3,-3-18-377 1,9 2-418 2</inkml:trace>
    </iact:actionData>
  </iact:action>
  <iact:action type="remove" startTime="40607">
    <iact:property name="style" value="instant"/>
    <iact:actionData xml:id="d32" ref="#d19"/>
  </iact:action>
  <iact:action type="add" startTime="40618">
    <iact:property name="dataType" value="strokeEraser"/>
    <iact:actionData xml:id="d33">
      <inkml:trace xmlns:inkml="http://www.w3.org/2003/InkML" xml:id="stk27" contextRef="#ctx0" brushRef="#br1">35802 17544 1294 0,'0'0'330'14,"0"0"-84"-13,0 0-86 5,0 0-143 2,0 0-17 0,0 0 0 0,10 0-53-2,-10 0-127 2,0 0-406 0</inkml:trace>
    </iact:actionData>
  </iact:action>
  <iact:action type="remove" startTime="40996">
    <iact:property name="style" value="instant"/>
    <iact:actionData xml:id="d34" ref="#d20"/>
  </iact:action>
  <iact:action type="add" startTime="41008">
    <iact:property name="dataType" value="strokeEraser"/>
    <iact:actionData xml:id="d35">
      <inkml:trace xmlns:inkml="http://www.w3.org/2003/InkML" xml:id="stk28" contextRef="#ctx0" brushRef="#br1">36882 17361 1292 0,'0'0'406'14,"0"0"-248"-12,0 0-52 3,0 0-70 4,0 0-36-2,0 0-66 2,7 6-146-4,-7 3-270 3</inkml:trace>
    </iact:actionData>
  </iact:action>
  <iact:action type="add" startTime="43279">
    <iact:property name="dataType"/>
    <iact:actionData xml:id="d36">
      <inkml:trace xmlns:inkml="http://www.w3.org/2003/InkML" xml:id="stk29" contextRef="#ctx0" brushRef="#br0">26670 12791 1012 0,'0'0'636'6,"0"0"-416"1,0 0-104 1,0 0-53 0,0 0-63-2,0 0 0 2,57-13 0 0,-32-7 0 0,6 1 0-2,-3-4 0 2,18 1 0 0,-2 3 0 0,17 3 0-2,0 6 0 2,-2 4 0 1,5 6 0-2,-5 0 0-1,-1 0 0 2,-1 0 0 1,-7 13 0-2,-6 8 0-1,-8-2 0 2,-5 6 0 0,-21 6 0 0,0 1 0-1,-10 2 0 2,0-1 0-1,0 1 0 0,-33 0 0-2,-11-3 0 2,-7-6 0 0,-8 1 0 0,-5-8 0-2,0 2 0 2,1-3 0 0,9 0 0 0,8 0 0-2,15-7 0 2,8 0 0 0,19-8 0-2,4-2 0 0,0 0 0 2,0 0 0 0,16 0 0 1,21 5 0-4,10 8 0 3,-2 4 0 0,7 8 0-2,-12 5 0 2,1 4 0 1,-1 0 0-2,-16-1 0-1,-1-4 0 3,-10-2 0-2,-13 3 0 2,0 0 0-4,0 4 0 4,-29 5 0-1,-23-3 0-1,-24-3 0 2,-8-3 0-4,3-13 0 3,-7-9 0 0,17-8 0-1,10 0 0 0,4-3 0 1,17-19 0 0,19-12 0-2,21 3 0 2,0 16-399 0,18 4-1190 0</inkml:trace>
    </iact:actionData>
  </iact:action>
  <iact:action type="add" startTime="44163">
    <iact:property name="dataType"/>
    <iact:actionData xml:id="d37">
      <inkml:trace xmlns:inkml="http://www.w3.org/2003/InkML" xml:id="stk30" contextRef="#ctx0" brushRef="#br0">27965 13177 272 0,'0'0'384'8,"0"0"-46"-1,0 0 0-1,0 0-42 2,0 0-10 0,0 0-153 0,0 0-133-2,-13 2 0 2,13-2 0 0,0 0 0 0,0 0 0-2,10 0 0 2,15 3 0 0,11 3 0 0,14 2 0-2,11 1 0 2,12-1 0 1,7-5 0-2,-12 0 0 1,-9-3 0 0,-15 0 0 0,-14 0 0-2,-10 0 0 1,-20 0 0 2,0 0 0-3,0 0 0 2,0 0 0-2,-4 0 0 2,-29 0 0 0,14 0-329 0,-1 0-1389-2</inkml:trace>
    </iact:actionData>
  </iact:action>
  <iact:action type="add" startTime="44567">
    <iact:property name="dataType"/>
    <iact:actionData xml:id="d38">
      <inkml:trace xmlns:inkml="http://www.w3.org/2003/InkML" xml:id="stk31" contextRef="#ctx0" brushRef="#br0">28191 13112 1038 0,'0'0'560'7,"0"0"-294"1,0 0-92 1,0 0-165-2,0 0-9-1,0 0 0 2,-2 93 0 0,0-42 0 0,2-4 0-2,0-8 0 2,0-7 0 0,0-15 0-1,0-12 0 0,0-5 0 1,0 0 0 0,0 0 0 0,0 0 0-2,0-11-311 2,0 5-817 0</inkml:trace>
    </iact:actionData>
  </iact:action>
  <iact:action type="add" startTime="45633">
    <iact:property name="dataType"/>
    <iact:actionData xml:id="d39">
      <inkml:trace xmlns:inkml="http://www.w3.org/2003/InkML" xml:id="stk32" contextRef="#ctx0" brushRef="#br0">29007 12866 950 0,'0'0'686'8,"0"0"-312"-3,0 0-337 3,0 0-37 0,0 0 0 0,0 0 0-2,42-13 0 2,-17 13 0 0,8-5 0 0,-3 5 0 0,23 0 0-2,-8 0 0 2,11 0 0 0,1 11 0-2,6 13 0 2,-15 6 0 0,4 7 0 0,-11 5 0-2,-13 2 0 2,-10 7 0 0,-5 2 0 2,-13 3 0-4,0 9 0 2,-16 2 0 0,-27-1 0 0,-21 0 0-2,-13-6 0 2,-7-13 0 1,-6-13 0-2,17-17 0 2,3-17 0-4,13 0 0 3,17-10 0 0,12-24 0-2,24-3 0 2,4-3 0 0,0 3 0 0,0 10 0-2,25 7 0 2,15 15 0 0,8 5 0 0,20 0 0 0,13 5 0-2,3 23 0 2,6 6 0 0,-3 0 0-1,-16-1 0 1,-4-1 0 0,-24-7 0 0,-12-3 0-2,-2-7 0 1,-22-11 0 2,-3-1 0-4,-4-3 0 1,0 0 0 2,0 0-265 0,0-7-1115 0</inkml:trace>
    </iact:actionData>
  </iact:action>
  <iact:action type="add" startTime="46345">
    <iact:property name="dataType"/>
    <iact:actionData xml:id="d40">
      <inkml:trace xmlns:inkml="http://www.w3.org/2003/InkML" xml:id="stk33" contextRef="#ctx0" brushRef="#br0">30174 13199 1214 0,'0'0'442'7,"0"0"-166"1,0 0-161-2,0 0-115 2,0 0 0 0,0 0 0 1,0-3 0-4,17 3 0 3,9 0 0 0,8 0 0 0,6 0 0-2,8 0 0 2,-4 0 0 0,-4 0 0 0,-6 0 0-1,-8 0 0 0,-9-2 0 1,-14-1 0 0,-3 3 0-2,0 0-45 2,0 0-685 0,-3 0-382 0</inkml:trace>
    </iact:actionData>
  </iact:action>
  <iact:action type="add" startTime="46684">
    <iact:property name="dataType"/>
    <iact:actionData xml:id="d41">
      <inkml:trace xmlns:inkml="http://www.w3.org/2003/InkML" xml:id="stk34" contextRef="#ctx0" brushRef="#br0">30151 13394 1152 0,'0'0'284'8,"0"0"-158"-3,0 0-104 2,0 0-10 1,0 0-6 0,0 0 12-2,-3 15 162 2,3-15 36 0,0 0-185 0,3 0-31-1,8 0 0 1,10 0 0-1,3 0 0 1,1 0 0-2,2 0 0 2,5 0 0 0,7 0 0 0,-10 0 0-2,3 0 0 2,-9 0 0 0,-14 0 0 1,0 0 0-4,-9 0 0 3,0 0 0 0,0 0 0 0,0 0-23-2,0 0-1073 2</inkml:trace>
    </iact:actionData>
  </iact:action>
  <iact:action type="add" startTime="47177">
    <iact:property name="dataType"/>
    <iact:actionData xml:id="d42">
      <inkml:trace xmlns:inkml="http://www.w3.org/2003/InkML" xml:id="stk35" contextRef="#ctx0" brushRef="#br0">31874 12848 1136 0,'0'0'448'7,"0"0"-282"1,0 0-70 0,0 0-96-1,0 0 0 0,0 0 50 1,-59-2 10 0,21 2 24-2,-3 0-77 2,-11 10-7 0,4 2 0 0,-5-7 0-2,-10-2 0 2,-2 0 0 0,-14-3 0 0,6 4 0-2,9-4 0 2,8 2 0 0,15-2 0 1,18 0 0-3,19 0 0 2,1 3 0-1,3-3 0 1,0 0 0-1,0 0 0 0,0 2 0 2,0-2 0-2,0 3 0-1,0-3 0 2,0 9 0 0,0 8 0 0,0 5 0-2,0 9 0 2,0-1 0 0,3-1 0 1,1 10 0-4,-1-2 0 3,7 0 0 0,-7-4 0 0,-3-11 0-2,0-10 0 2,4-10 0 0,-1-2 0 0,10 0 0-1,6 0 0 0,9 6 0 2,12 3 0-2,14-1 0-1,5 2 0 2,-1 0 0 0,2 0 0 0,-13-1 0-2,0 6 0 2,-14-8 0 0,-8 6 0 1,-9-3 0-2,-3 2 0 0,-10 7 0 0,1 9 0 1,-4 9 0-2,0 10 0 2,0 4 0 0,-17 0 0 0,-9-7 0-1,-15 0 0 0,-13-14 0 2,-5-8 0-2,-5-10 0-1,3-5 0 2,5-3 0 0,5-4 0 0,2 0 0-2,8 0 0 2,1-34 0 0,3-24 0 1,30 23 0-4,4 1-403 3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41:15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47">
    <iact:property name="dataType"/>
    <iact:actionData xml:id="d0">
      <inkml:trace xmlns:inkml="http://www.w3.org/2003/InkML" xml:id="stk0" contextRef="#ctx0" brushRef="#br0">25824 8244 896 0,'0'0'428'5,"0"0"-102"3,0 0-112 0,0 0-94 0,0 0-57-2,0 0-63 3,33 57 0-2,-10-20 0 1,-2 8 0-2,6 2 0 2,-1 1 0 0,0 0 0 0,-8-2 0 0,2-14 0-2,-14-9 0 2,-5-11 0 0,-1-10 0-2,0 1 0 2,0-3 0 0,0-3 0 0,-4-41 0 0,-28-18 0-2,5-15 0 2,-11 2 0 0,10 1 0-2,-4 16 0 5,12 18 0-5,16 19 0 2,1 8 0 0,3 13 0-3,0 0 0 3,0 0 0 0,0 0 0-2,0 13 0 2,3 19 0 0,17 5 0 1,16 8 0-3,-7 4 0 2,13 0 0 0,-4 3 0 0,-5 0 0-3,-5-6 0 3,1-5 0 1,-16-10 0-1,0-14 0-2,-13-5 0 2,0-10 0 0,0 1 0 0,0 0 0-3,0-3 0 3,-3 0 0 1,-13 0 0-1,-1 0 0-2,1 0 0 1,11 0 0 1,3 0-747 1</inkml:trace>
    </iact:actionData>
  </iact:action>
  <iact:action type="add" startTime="3077">
    <iact:property name="dataType"/>
    <iact:actionData xml:id="d1">
      <inkml:trace xmlns:inkml="http://www.w3.org/2003/InkML" xml:id="stk1" contextRef="#ctx0" brushRef="#br0">26821 7660 606 0,'0'0'776'5,"0"0"-486"4,0 0-46-2,0 0-113 1,0 0-131-2,0 0 0 2,77 167 0 0,-57-120 0 0,-5-8 0-2,4-6 0 2,-6-4 0 0,4-12 0 0,-7-2 0-2,3-8 0 2,-8-7 0 0,3 0 0 0,-8 0 0-2,0-17 0 2,0-19 0 0,-13-14 0 0,-11-4 0-2,-11 4 0 3,-1 8 0-2,7 5 0 2,-8 10 0-2,17 11 0 0,4 8 0 1,9 8 0-1,7 0 0-1,0 0 0 2,0 0 0 0,0 15 0 0,16 9 0-1,11 6 0 1,11 2 0-1,4 2 0 2,-4 5 0-3,2-2 0 2,-3-3 0 0,-11-6 0 0,-9-8 0-3,-1-12 0 4,-12-4 0-2,-4-4 0 2,0 0 0-4,0 0 0 4,0 0 0-2,-4-7 0 2,-21-10 0-4,4 4 0 4,-1-3 0-2,0 3 0 1,16 10 0 1,6 3-393-4</inkml:trace>
    </iact:actionData>
  </iact:action>
  <iact:action type="add" startTime="4373">
    <iact:property name="dataType"/>
    <iact:actionData xml:id="d2">
      <inkml:trace xmlns:inkml="http://www.w3.org/2003/InkML" xml:id="stk2" contextRef="#ctx0" brushRef="#br0">27102 9122 1662 0,'0'0'354'7,"0"0"-323"1,0 0-31 0,0 0 0-2,0 0 0 2,0 0 0 0,0 0 0 0,16-12 0-2,-11 10 0 3,11 2 0-2,8-3 0 2,5-3 0-4,6 3 0 3,4 3 0 0,2 0 0 0,-1 0 0-2,-1 0 0 2,2 3 0 0,-5 14 0 0,2 7 0-2,-8 6 0 2,4 0 0 2,-14 7 0-3,-1 5 0-1,-9 6 0 1,-3 5 0 2,-7 8 0-1,0 11 0-2,0 1 0 2,-26-6 0-1,-4-8 0 2,-8-11 0-4,-5-14 0 3,-14-10 0 0,-7-9 0 0,3-10 0-1,-14-5 0 0,11 0 0 2,8 0 0-1,18-5 0-2,21-6 0 2,6 0 0-1,11-9 0 1,0-4 0-2,11 6 0 3,23 1 0-1,13 6 0 0,6 7 0-3,8 4 0 4,15 0 0-1,0 13 0 0,6 11 0-2,2 1 0 2,-7-1 0-1,-8 4 0 1,-8 2 0-2,-4 4 0 3,-4 3 0-2,-12-7 0 1,-12-8 0-1,-15-8 0 1,-11-11 0-1,-3 0 0 1,0-3 0-2,0 0 0 2,-3 0 0 0,-27 0 0 0,15 0 0-2,-11-11-787 3</inkml:trace>
    </iact:actionData>
  </iact:action>
  <iact:action type="add" startTime="6977">
    <iact:property name="dataType"/>
    <iact:actionData xml:id="d3">
      <inkml:trace xmlns:inkml="http://www.w3.org/2003/InkML" xml:id="stk3" contextRef="#ctx0" brushRef="#br0">25499 7685 1102 0,'0'0'414'6,"0"0"-172"1,0 0-58 1,0 0-124 1,0 0-24-4,0 0-27 3,133 155-9 0,-105-121 0 0,11 3 0-2,-11-2 0 2,2-3 0 0,-7-9 0 0,-7-14 0-1,-14-2 0 0,-2-7 0 1,0 0 0 0,0 0 0-2,0-31 0 2,-21-16 0 0,-16-13 0 0,-4 1 0-2,-1 0 0 2,2 9 0 2,15 16 0-3,6 15 0-1,6 10 0 1,12 7 0 1,1 2 0 0,0 0 0-2,0 0 0 2,0 0 0 0,8 28 0 1,24 8 0-3,9 3 0 2,-5 6 0-1,5 2 0 2,-1-1 0-4,-9-6 0 4,-5-12 0-1,-16-9 0-1,-7-12 0-1,-3-6 0 2,0-1 0 0,0 0 0 1,-3-10 0-4,-23-18 0 4,-8 2 0-2,7 1 0 1,-2 5 0-2,9 10 0 3,12 3 0-2,8 5 0 1,0 2 0-1,0 0 0 0,0 0 0 2,8 14 0-2,21 8 0 0,-2-5 0 0,2-9 0 2,-6-8 0-1,-21 0 0-3,1-14-919 4</inkml:trace>
    </iact:actionData>
  </iact:action>
  <iact:action type="add" startTime="7817">
    <iact:property name="dataType"/>
    <iact:actionData xml:id="d4">
      <inkml:trace xmlns:inkml="http://www.w3.org/2003/InkML" xml:id="stk4" contextRef="#ctx0" brushRef="#br0">26499 7154 114 0,'0'0'682'6,"0"0"-464"1,0 0 42 1,0 0 50 0,0 0-96-2,0 0-36 2,158 147-107 0,-111-99-71 0,1 3 0-2,-2-4 0 3,-16-3 0-2,4-4 0 2,-14-8 0-4,-10-12 0 3,-4-7 0 0,-3-5 0 0,-3-8 0-2,0 0 0 2,-9-14 0 0,-31-37 0 0,-7-6 0-1,-9-5 0 0,-8 1 0 1,7 8 0 0,12 17 0 0,6 10 0-1,22 13 0 0,14 9 0 1,3 4 0-2,0 0 0 2,0 13 0 0,27 22 0 1,10 11 0-3,15-1 0 1,-9-1 0 2,1 2 0-4,-6-7 0 3,-11-5 0 1,-11-10 0-2,0-7 0 1,-16-9 0-1,0-3 0 0,0-5 0 2,0 0 0-2,-32-18 0 0,-3-18 0 1,-11-9 0 0,27 19 0-3,7 3-393 4</inkml:trace>
    </iact:actionData>
  </iact:action>
  <iact:action type="add" startTime="8613">
    <iact:property name="dataType"/>
    <iact:actionData xml:id="d5">
      <inkml:trace xmlns:inkml="http://www.w3.org/2003/InkML" xml:id="stk5" contextRef="#ctx0" brushRef="#br0">27508 6586 758 0,'0'0'330'5,"0"0"-222"3,0 0 36-2,0 0-66 2,0 0 28 0,0 0 50 0,0 0 28-2,116 124-1 2,-69-78-183 0,6 4 0 0,-9-3 0-2,-4-6 0 2,-12-11 0 0,-11-13 0 0,-2-6 0-1,-14-11 0 0,2 0 0 1,-3 0 0 0,0 0 0-2,-7-38 0 2,-34-19 0 0,-18-11 0 0,-1-2 0-2,-1 11 0 2,8 14 0 2,9 14 0-3,17 15 0-2,11 10 0 3,11 6 0 1,5 0 0-2,5 17 0-1,43 28 0 2,14 13 0 0,9 12 0 1,-7 4 0-3,-2-6 0 2,-8-10 0 0,-14-7 0-2,-12-14 0 2,-12-18 0-1,-3-10 0 1,-13-9 0 0,0 0 0-2,-9 0 0 2,-18-11 0 0,-10-18 0 1,20 9 0-4,10 7-787 4</inkml:trace>
    </iact:actionData>
  </iact:action>
  <iact:action type="add" startTime="9481">
    <iact:property name="dataType"/>
    <iact:actionData xml:id="d6">
      <inkml:trace xmlns:inkml="http://www.w3.org/2003/InkML" xml:id="stk6" contextRef="#ctx0" brushRef="#br0">28363 6047 972 0,'0'0'290'8,"0"0"-24"-3,0 0-72 3,0 0-78 0,0 0-34 0,132 159 2 0,-84-90-41-2,-6 1-43 2,5 1 0 0,-3-9 0-2,-12-15 0 2,-11-20 0 0,-11-15 0 0,-4-12 0 0,-6 0 0-2,0 0 0 2,-21-37 0 0,-27-19 0 0,-1-16 0-1,-10-7 0 0,5 5 0 3,8 10 0-4,5 11 0 0,9 14 0 3,21 16 0-1,-2 12 0 0,13 11 0-3,0 0 0 3,0 0 0 1,33 27 0-4,8 25 0 4,2 2 0-2,1 1 0 1,-1-5 0 1,-5-7 0-3,-2-11 0 1,-16-11 0 2,-4-6 0-1,-6-7 0-2,-10-5 0 1,0-3 0 2,0 0 0-2,-10 0 0-1,-7 0-435 2,-2 0-1081 0</inkml:trace>
    </iact:actionData>
  </iact:action>
  <iact:action type="add" startTime="10697">
    <iact:property name="dataType"/>
    <iact:actionData xml:id="d7">
      <inkml:trace xmlns:inkml="http://www.w3.org/2003/InkML" xml:id="stk7" contextRef="#ctx0" brushRef="#br0">26038 5328 1498 0,'0'0'380'5,"0"0"-211"3,0 0-169 0,0 0 0 0,0 0 0-2,0 0 0 2,8 146 0 0,-8-65 0-2,0 10 0 2,0 8 0 0,0 10 0 0,2-2 0-2,9-10 0 2,-6-10 0 0,-3-16 0 0,1-19 0 0,-3-28 0-1,0-9 0 0,0-14 0 2,0-1 0-4,8 0 0 3,-5-14 0 0,6-25 0 0,0-10 0-2,-9 0-119 2,0 27-377 0,0 2-222 0</inkml:trace>
    </iact:actionData>
  </iact:action>
  <iact:action type="add" startTime="10952">
    <iact:property name="dataType"/>
    <iact:actionData xml:id="d8">
      <inkml:trace xmlns:inkml="http://www.w3.org/2003/InkML" xml:id="stk8" contextRef="#ctx0" brushRef="#br0">26098 5873 170 0,'0'0'712'6,"0"0"-364"0,0 0-74 3,0 0-76-2,0 0-30 2,0 0-10-4,0-28-139 3,0 28-19 0,0 0 0 0,0 0 0 0,-18 0 0-2,-24 0 0 2,-1 0 0 0,-12 0 0-2,-5 9 0 2,1 8 0 0,2-4 0 0,10 1 0-2,-3-2 0 2,20-7 0 0,-4-5 0 2,17 0 0-4,11 0 0 1,2 0 0 0,4 0 0 2,0-5 0-4,0-21 0 4,0-8 0-1,7-10 0 0,9-10 0-2,0-2 0 2,-4-11 0 0,4 0 0 0,-2-2 0-3,-4 12 0 3,3 10 0 0,-5 20 0 0,3 10 0-2,-9 9 0 3,-2 4 0-2,0 4 0 2,2 0 0-4,9 4 0 4,-8 13 0-2,1 8-1887 2</inkml:trace>
    </iact:actionData>
  </iact:action>
  <iact:action type="add" startTime="15669">
    <iact:property name="dataType"/>
    <iact:actionData xml:id="d9">
      <inkml:trace xmlns:inkml="http://www.w3.org/2003/InkML" xml:id="stk9" contextRef="#ctx0" brushRef="#br0">28050 11143 1302 0,'0'-6'358'7,"0"-3"-242"-1,0 5 36 2,3-6-33 0,10 5-119 0,-3-1 0-2,3 3 0 2,5 3 0 0,8 0 0 0,4 0 0-2,9 0 0 2,-7 0 0 0,9 0 0 0,-2 14 0-2,-6 5 0 2,-6 2 0 0,-6 1 0 0,-2 3 0-2,-6 9 0 2,-13 10 0 0,0 16 0 0,0 6 0-1,0-2 0 2,-11-6 0-1,-14-8 0 0,-16-2 0-2,-18-4 0 3,-15-8 0-2,-13-14 0 2,3-18 0-4,3-4 0 3,21-13 0 0,8-26 0 0,25-3 0-2,22 0 0 1,5 2 0 1,0 6 0-1,32 6 0-1,23 15 0 2,2 9 0 1,-1 4 0-1,-4 10 0-3,1 28 0 4,-13 8 0-2,-1-1 0 2,-10-6 0-4,0-9 0 4,-5-7 0-1,-8-9 0-1,-5-4 0-1,6-10 0 3,-14 0 0-2,9 0-793 1</inkml:trace>
    </iact:actionData>
  </iact:action>
  <iact:action type="add" startTime="16277">
    <iact:property name="dataType"/>
    <iact:actionData xml:id="d10">
      <inkml:trace xmlns:inkml="http://www.w3.org/2003/InkML" xml:id="stk10" contextRef="#ctx0" brushRef="#br0">28923 11893 76 0,'0'0'730'6,"0"0"-530"1,0 0-8 1,0 0 80 0,0 0-96-2,0 0-68 2,7 3-6 0,-7-3 0 0,-17-20-13-2,-22-7-89 2,-9-14 0 0,-9-10 0 0,12-5 0-2,-3-11 0 2,21-6 0 0,7-8 0 0,18-9 0-2,2-4 0 4,0 3 0-2,9 6 0 0,23 17 0-2,5 21 0 2,-3 18 0 0,4 14 0 1,2 11 0-4,-28 4-69 3,-2 0-1217-2</inkml:trace>
    </iact:actionData>
  </iact:action>
  <iact:action type="add" startTime="16802">
    <iact:property name="dataType"/>
    <iact:actionData xml:id="d11">
      <inkml:trace xmlns:inkml="http://www.w3.org/2003/InkML" xml:id="stk11" contextRef="#ctx0" brushRef="#br0">29166 11168 194 0,'0'0'1286'6,"0"0"-1064"2,0 0-84-2,0 0-48 2,0 0-24 0,0 0-15 0,122-35-51-2,-80 35 0 2,-1 0 0 0,7 0 0-2,4 4 0 2,-4 22 0 0,1 4 0 0,-19 7 0 0,1 2 0-2,-24 1 0 3,-7 4 0-2,0 4 0 1,-25 5 0-2,-34 0 0 4,-8-5 0-4,-20-15 0 2,8-13 0-2,10-16 0 3,10-4 0-1,18-5 0-3,21-25 0 3,10-1 0 0,10-2 0 1,0 6 0-4,28 4 0 4,14 14 0-1,0 9 0-1,1 0 0 2,9 28 0-4,-11 14 0 4,-8 4 0-2,2-8 0 1,-3-7 0-2,-7-8 0 3,-2-9 0-1,0-6 0 0,-13-8 0-2,-10 0-645 1</inkml:trace>
    </iact:actionData>
  </iact:action>
  <iact:action type="add" startTime="17313">
    <iact:property name="dataType"/>
    <iact:actionData xml:id="d12">
      <inkml:trace xmlns:inkml="http://www.w3.org/2003/InkML" xml:id="stk12" contextRef="#ctx0" brushRef="#br0">29971 11778 1260 0,'0'0'400'5,"0"0"-234"3,64-161-34-2,-61 68-43 2,-3-11-89 0,0-5 0 0,-28 6 0-2,-11 6 0 3,-12 18 0-2,5 17 0 1,2 21 0-2,27 41 0 2,1 0-247 0</inkml:trace>
    </iact:actionData>
  </iact:action>
  <iact:action type="add" startTime="17770">
    <iact:property name="dataType"/>
    <iact:actionData xml:id="d13">
      <inkml:trace xmlns:inkml="http://www.w3.org/2003/InkML" xml:id="stk13" contextRef="#ctx0" brushRef="#br0">30639 11294 804 0,'0'0'706'5,"0"0"-352"2,0 0-171 1,0 0-183 0,0 0 0-1,0 0 0 0,-10-17 0 2,22 17 0-2,24 0 0-1,7 0 0 2,11 0 0 0,5-3 0 0,1 3 0-2,-8 0 0 2,-6 0 0 0,-15 0 0 1,-15 0 0-2,-12 0 0-1,-4 0 0 2,0 0 0 0,-23 0-281 0,-2 0-1199-2</inkml:trace>
    </iact:actionData>
  </iact:action>
  <iact:action type="add" startTime="18122">
    <iact:property name="dataType"/>
    <iact:actionData xml:id="d14">
      <inkml:trace xmlns:inkml="http://www.w3.org/2003/InkML" xml:id="stk14" contextRef="#ctx0" brushRef="#br0">30516 11493 1002 0,'0'0'704'8,"0"0"-412"0,0 0-243-4,0 0-49 5,0 0 0-2,0 0 0 1,148-7 0-2,-99 7 0 3,2-4 0-2,-5-2 0-1,-15 4 0 2,-2-1 0 1,-21 3 0-2,0 0 0 1,-8 0 0-2,0-2 0 2,0-2-399 0</inkml:trace>
    </iact:actionData>
  </iact:action>
  <iact:action type="add" startTime="18640">
    <iact:property name="dataType"/>
    <iact:actionData xml:id="d15">
      <inkml:trace xmlns:inkml="http://www.w3.org/2003/InkML" xml:id="stk15" contextRef="#ctx0" brushRef="#br0">31825 10842 746 0,'0'0'318'7,"0"0"-82"-2,0 0 58 3,0 0-124 0,0 0-32-2,0 0 2 2,-18 57-135 0,18 1-5 0,0 15 0 0,0 11 0-2,0 12 0 3,-5 3 0-2,0 4 0-1,2-2 0 2,-7-7 0 0,6-22 0 0,1-18 0-2,3-26 0 2,0-18 0 0,0-6 0 0,0-4 0-2,0 0 0 2,0 0 0 0,0-20-229 0,0 0-639 0</inkml:trace>
    </iact:actionData>
  </iact:action>
  <iact:action type="add" startTime="18976">
    <iact:property name="dataType"/>
    <iact:actionData xml:id="d16">
      <inkml:trace xmlns:inkml="http://www.w3.org/2003/InkML" xml:id="stk16" contextRef="#ctx0" brushRef="#br0">31999 11418 818 0,'0'0'304'8,"0"0"46"-2,0 0-100 2,0 0-114-2,0 0-16 2,0 0-51 1,19-23-69-2,-19 23 0 1,0 0 0-2,-19 0 0 2,-22 0 0 0,-18 0 0-2,-5 0 0 2,-13 0 0 0,-7 0 0 0,-6 0 0-2,13 3 0 2,6 6 0 2,8 2 0-4,9-4 0 0,18-3 0 2,13-1 0 1,18-3 0-2,2 0 0 0,3 0 0 0,0 0 0 2,0 0 0-2,0-8 0 0,0-11 0 1,3-5 0-1,4-6 0 1,11-15 0-2,1-15 0 3,-2-10 0-2,6-6 0 1,-5-3 0-2,1 15 0 2,1 13 0 0,-13 24 0 0,3 15 0 0,-10 9 0-2,0 3 0 2,0 0 0 0,0 0 0-1,0 0-167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30T04:44:18.2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798">
    <iact:property name="dataType"/>
    <iact:actionData xml:id="d0">
      <inkml:trace xmlns:inkml="http://www.w3.org/2003/InkML" xml:id="stk0" contextRef="#ctx0" brushRef="#br0">16470 2866 1550 0,'-84'0'272'7,"-26"11"-47"1,-13 17-225-2,-22-9 0 1,-13-1 0 2,1-6 0-1,3-5 0-2,8 3 0 2,21-5 0 0,17 3 0 0,19-1 0-2,25 6 0 2,21-1 0 0,18-7 0 0,14-3 0-3,11-2 0 4,0 0 0-1,59 3 0 0,54-3 0-2,48 0 0 4,41 0 0-3,5 0 0 1,-6 0 0-2,-40 0 0 2,-27 0 0 1,-39 14 0-2,-28 1 0-1,-26-7 0 2,-27-3 0 0,-11-1 0-1,-3 4 0-1,-20 8 0 2,-57 5 0 0,-41 3 0 0,-22-7 0-1,-11-4 0 2,-3-3 0-2,14-1 0 1,19-4 0-1,21 6 0 0,24 1 0 1,32-2 0 1,24-2 0-4,20-2 0 2,0-6 0 1,56 0 0 0,49 0 0-2,38 0 0 2,18-6 0 0,-4-12 0 0,-30 3 0-2,-33 10 0 3,-47 5 0-1,-27 0 0 0,-11 0 0-2,-9 0 0 1,-36 0 0 1,-41 0 0 0,-30 22 0-2,-11 0 0 2,2-1 0 0,19-2 0 0,26-2 0-2,19 0 0 2,34-9 0 0,16 1 0 0,2-4 0-2,40 1 0 2,53-6 0 0,17 0 0 0,5 0 0-2,-20 0 0 2,-24 0 0 0,-58 0-13 0,-13 0-1049-2</inkml:trace>
    </iact:actionData>
  </iact:action>
  <iact:action type="add" startTime="11209">
    <iact:property name="dataType"/>
    <iact:actionData xml:id="d1">
      <inkml:trace xmlns:inkml="http://www.w3.org/2003/InkML" xml:id="stk1" contextRef="#ctx0" brushRef="#br0">12642 9665 884 0,'56'-10'460'8,"1"8"-188"0,20-7-22-3,14-4-69 4,29-10-181-2,21-5 0 2,2 0 0-3,-5 6 0 1,-6 10 0 1,-31 12 0 0,-16 0 0-1,-19 0 0 1,-25 5 0-1,-15 7 0 2,-23-1 0-3,-3 3 0 2,-57 10 0 0,-46-4 0-1,-42 0 0 1,-27-8 0-1,-14-8 0 1,-8-2 0 0,14-2 0-2,30 0 0 2,16 0 0 0,36 0 0 0,28 0 0-2,30 0 0 2,13 0 0 0,27 0 0 0,0 0 0-2,54 0 0 2,30 0 0 0,39 8 0 0,31 1 0-2,11 0 0 2,11 1 0 0,-11-7 0 0,-16 2 0-2,-37 1 0 2,-31 0 0 0,-26-1 0 0,-38-2 0-2,-12-3 0 2,-5 0 0 0,-28 0 0 0,-46 0 0-2,28-8 0 2,-3 2-243 0</inkml:trace>
    </iact:actionData>
  </iact:action>
  <iact:action type="add" startTime="12495">
    <iact:property name="dataType"/>
    <iact:actionData xml:id="d2">
      <inkml:trace xmlns:inkml="http://www.w3.org/2003/InkML" xml:id="stk2" contextRef="#ctx0" brushRef="#br0">27046 9659 762 0,'0'0'862'7,"0"0"-668"-1,0 0-4 3,0 0-151-2,201-4-39 2,-137-1 0-3,16 5 0 1,28 0 0 2,17 0 0-4,23 0 0 3,32 3 0 0,14 12 0 1,-6-5 0-2,-11 2 0 0,-32-4 0 0,-19-3 0 4,-31 1 0-4,-22-6 0-1,-16 0 0 2,-18 0 0 0,-27 0 0 0,-4 0 0-2,-8 0 0 2,0 0 0-1,-40 0 0 1,-50 0 0-2,-38 0 0 2,-41 0 0 0,-15 0 0 0,-8 0 0-2,5 0 0 2,16 0 0 0,18 0 0 0,28 0 0-1,28 6 0 0,30 4 0 1,28 2 0 0,19-2 0-2,18-10 0 2,2 0 0 0,5 0 0-2,69 0 0 2,36 0 0 0,68 0 0 0,40 0 0 0,22 0 0-2,-15 0 0 2,-28 0 0 0,-36 0 0 0,-34 9 0-2,-31 8 0 2,-39-4 0 0,-30-12 0 0,-17 3 0-2,-10-4 0 2,-20 0 0 0,-81 0 0 0,-72 0 0-2,-56 0 0 2,-25 8 0 0,14 6 0 0,35-3 0-2,44 3 0 2,44-4 0 0,42-5 0 0,37-3 0-2,32-2 0 2,6 0 0 0,76-14 0 0,41-14 0-2,11 2 0 2,-5 16 0 0,-26 6 0 0,-29 4 0-1,-59 0 0 0,-9 0-609 1</inkml:trace>
    </iact:actionData>
  </iact:action>
  <iact:action type="add" startTime="20961">
    <iact:property name="dataType"/>
    <iact:actionData xml:id="d3">
      <inkml:trace xmlns:inkml="http://www.w3.org/2003/InkML" xml:id="stk3" contextRef="#ctx0" brushRef="#br0">12253 17657 318 0,'0'0'404'8,"0"0"-220"-3,0 0-46 4,0 0 20-1,0 0 44 0,0 0 8-3,0 0-28 4,80 0-38-1,-41 0-37 0,2 0-107-3,-1 0 0 4,4 0 0-1,1 0 0-3,14-2 0 4,5-2 0-2,10-2 0 2,9 1 0-1,-7 3 0-1,6-2 0 1,-6 0 0 0,-12 4 0 0,0-4 0-2,-12 4 0 2,-11-5 0 0,-17 1 0-2,0 1 0 2,-16 1 0-1,-8 2 0 1,0 0 0 0,0 0 0-2,-49 0 0 2,-32 0 0 1,-35 0 0-3,-16 0 0 2,-9 0 0 0,8 2 0 1,17 7 0-2,16-6 0-1,29 9 0 2,13-5 0 0,22-1 0 2,26-2 0-6,10-4 0 4,0 0 0-1,26 0 0-1,39 0 0 2,44 0 0 0,41-4 0 0,29-21 0-2,5-1 0 2,-3 9 0 0,-27 10 0 0,-31 7 0 0,-26 0 0-2,-29 0 0 2,-19 0 0 0,-28 0 0-2,-19 0 0 2,-2 0 0 0,0 0 0 0,0 0 0 0,-20 0 0-2,-44 0 0 2,-28 0 0 0,-29 0 0 0,-16 0 0-2,0 0 0 2,5 0 0 0,12 0 0 0,16 0-29-2,86 0-339 2,4 0-368 0</inkml:trace>
    </iact:actionData>
  </iact:action>
  <iact:action type="remove" startTime="23175">
    <iact:property name="style" value="instant"/>
    <iact:actionData xml:id="d4" ref="#d3"/>
  </iact:action>
  <iact:action type="add" startTime="23184">
    <iact:property name="dataType" value="strokeEraser"/>
    <iact:actionData xml:id="d5">
      <inkml:trace xmlns:inkml="http://www.w3.org/2003/InkML" xml:id="stk4" contextRef="#ctx0" brushRef="#br1">19450 22024 1030 0,'0'0'484'14,"0"0"-278"-12,0 0-40 5,0 0-60-1,0 0-106 2,0 0-82-1,6 53-136 1,-6-53-174-1,0 0-706 2</inkml:trace>
    </iact:actionData>
  </iact:action>
  <iact:action type="add" startTime="25581">
    <iact:property name="dataType"/>
    <iact:actionData xml:id="d6">
      <inkml:trace xmlns:inkml="http://www.w3.org/2003/InkML" xml:id="stk5" contextRef="#ctx0" brushRef="#br0">12213 17600 1456 0,'0'0'302'6,"0"0"-94"1,248 0-127 2,-92 0-81-1,41 0 0-3,25 0 0 3,3 0 0 0,-21 0 0 0,-24 14 0-1,-26-2 0 2,-37 2 0 0,-37-3 0-2,-35-5 0 0,-38-6 0 0,-7 5 0 0,-29-2 0 1,-84 2 0-2,-58-1 0 2,-63-1 0 0,-3-3 0 0,9 0 0-2,24 0 0 4,37 0 0-3,42 0 0 1,46-3 0-2,38-6 0 2,37 1 0 0,4 2 0-1,45-5 0 1,65 1 0-2,25 6 0 2,21 4 0 0,-7 0 0-2,-20 19 0 2,-26 4 0 0,-26-4 0 0,-32-10 0-2,-16 0 0 2,-26-7 0 1,-3-2 0-2,-13 0 0-1,-46 0 0 2,-39 0 0 0,-13 0 0 0,54 0-243-2,4 0-823 2</inkml:trace>
    </iact:actionData>
  </iact:action>
  <iact:action type="add" startTime="29894">
    <iact:property name="dataType"/>
    <iact:actionData xml:id="d7">
      <inkml:trace xmlns:inkml="http://www.w3.org/2003/InkML" xml:id="stk6" contextRef="#ctx0" brushRef="#br0">26901 17595 726 0,'0'5'148'7,"0"-5"6"-1,0 0 54 1,0 0 12 1,0 0-10-1,0 0-60 0,0 0-32 1,0 0-38 0,0 0-47 1,9 0-33-4,5 0 0 3,-5 0 0 0,7 0 0 1,-3 0 0-3,-6 0 0 1,5 0 0 2,-11 0 0-1,-1 0 0-3,0 0 0 3,0 0 0 1,0 0 0-3,3 0 0 1,4 0 0 2,3-2 0-1,-2 2 0-1,5-5 0 0,5 1 0 0,6 1 0 1,9-2 0-2,2 1 0 3,14-4 0-2,12 5 0 3,16-4 0-2,14-2 0-2,22 1 0 2,15-7 0 0,12 0 0 0,10 10 0-1,-5 3 0 0,-22 2 0 1,10 0 0 0,-13 0 0-2,1 0 0 2,-10 0 0 0,-9 0 0 0,-20 0 0-2,-24 2 0 3,-18 2 0-2,-25-3 0 1,-10-1 0-2,-5 0 0 1,0 0 0 1,0 0 0 0,0 0 0-2,-7 10 0 2,-57-1 0 0,-36 4 0 0,-34 2 0-2,-15-5 0 2,-7 2 0 0,2-10 0 0,8 1 0-2,5 0 0 2,-4 6 0 0,9-1 0 0,14 0 0-2,6 1 0 2,22-6 0 0,8 1 0 0,18 0 0-2,12 0 0 2,25-4 0 0,21 0 0 0,10 0 0-2,0 0 0 2,7 0 0 0,54 0 0 0,39 0 0-2,49 0 0 2,17 2 0 0,21 9 0 0,10 3 0-2,-13 0 0 2,-14-3 0 0,-28-2 0 0,-22-6 0-2,-20 0 0 2,-29-3 0 0,-22 0 0 0,-29 0 0-2,-20 0 0 2,0 2 0 0,-28-2 0 0,-61 8 0-2,-31-8 0 2,-41 0 0 0,-12 0 0 0,12 0 0-2,14 0 0 2,16 0 0 0,31 7 0 0,32-2 0-2,26 0 0 2,27-5 0 0,15 0 0 0,0 7 0-2,18-2 0 2,36 7 0 0,9-5 0 0,0 5 0-2,-7-3 0 2,1-5 0 0,-25 1 0-2,1-5 0 2,-33 0 0 0,0 0-351 0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CDCC-8A5B-4955-A5AC-4DD094916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5060E-5E32-4820-AE67-C08F7665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3F56-F76D-4964-A721-1846EE30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F2807-9E6E-4E8E-B5F4-D4B2D65F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1F9A-B8DA-46A0-887E-2F53B57C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62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55A1-B44A-4B99-B543-42D68919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C9DA7-9CE2-4D48-9BD6-AA61B6438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28F9-A589-4E31-B1C6-521EC541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E1F98-A847-45EC-B17C-03EF196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F8D9-12DF-4561-B9D4-2D0EDDE5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70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E9D5B-3898-444D-8549-CD792345D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2568D-C59E-48EE-AE9F-B75B0DCB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CFFF-58ED-4087-AC68-8EA086CB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380BF-D3B7-46C9-BF5C-E791ECEB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0B40-CCBC-40DC-869A-37BBF60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98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C8B4-47CF-4EFB-B5AE-73F679F0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5A80-DD87-4BD4-B1FF-ED662DEF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855CF-1BEA-44E8-876E-83966668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0C6A8-2D25-4B07-BBDC-59A67E75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48F4-6DE7-4D20-A190-96F4A353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74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A26D-BA22-4DCF-9D02-C5D1578E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BBDC-14D2-4EAA-B89F-FB7F6A3D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C178D-6D20-4A58-933B-9F10796A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FF02-46BC-4348-B024-4529338B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6A966-CC92-4B32-B96B-8EDB88AA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18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CA6D-B038-4FA3-8615-64B628CF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C93F-6853-42E8-B3ED-D2DE1FCF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3A904-301E-4F7D-93D1-E14251E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64F11-E30C-4D08-B736-B03016A3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0F842-30DD-4990-A01F-5FB7BADD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D603A-33F9-4F68-A282-7C1A02B8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70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FED2-39F9-42A0-9984-B9DD94A4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86998-EA0C-48CE-8C86-23E097E0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007A2-3E5B-46E8-8746-27CB89B9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717D7-5938-4609-B8E2-8065C9232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D1C90-ECA3-4388-BF29-B172EABE2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1865F-EFA6-4868-B861-D9CB2B06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957AC-D6B3-4464-9CA5-8BFC9EF9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FC23B-2161-48F3-A9E0-CBA17861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56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A0C-BF6B-41F4-A708-BC0BFF25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A2CE-74D6-45F7-9360-1784A79B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AACC9-1610-4CE7-9FF0-748D8E6E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F2285-CFB9-42BE-9008-46EAB682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57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9BD7A-7F4D-459C-AF71-A897BEA4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50595-6040-4737-85C1-11A6E13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47D35-366E-458F-8B3B-7ACB08CD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74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6336-767C-4180-A524-05C54CA0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9D2B-CFB7-4ED4-8C79-D86A724B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501C3-3525-4F62-AC71-1BFF23F69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0AE79-F55B-4F86-BE6B-AD22A481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70AC9-7FF3-4090-B72B-9D648541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0A9CB-F978-4D56-8D96-5B69BBC3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66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A027-DA87-4232-9AB7-0024B2AE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BAFA5-7D8A-4497-BCC7-6A106752D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CFC45-3AD3-4FBE-B6F6-F86321C9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D505E-690A-4518-9DD0-AC85BD6A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2ECB4-9136-4F30-9838-ADA5C089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4DB46-53F7-4A20-A14F-F2EFB6DC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64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E1846-2CAC-45F7-A1E2-4E21EF9E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C278-9AA9-4C23-A5EE-464291A2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2EDA-33DF-4C03-B6C1-91038072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311F-2C6D-4707-8136-8D3519118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63FB-1C0B-4147-9EC1-F6C064A14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40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inkAction" Target="../ink/inkAction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7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1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0" Type="http://schemas.microsoft.com/office/2011/relationships/inkAction" Target="../ink/inkAction9.xml"/><Relationship Id="rId4" Type="http://schemas.openxmlformats.org/officeDocument/2006/relationships/image" Target="../media/image291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microsoft.com/office/2011/relationships/inkAction" Target="../ink/inkAction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11/relationships/inkAction" Target="../ink/inkAction11.xml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412.png"/><Relationship Id="rId5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7.png"/><Relationship Id="rId5" Type="http://schemas.openxmlformats.org/officeDocument/2006/relationships/image" Target="../media/image440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7.png"/><Relationship Id="rId11" Type="http://schemas.openxmlformats.org/officeDocument/2006/relationships/image" Target="../media/image49.png"/><Relationship Id="rId5" Type="http://schemas.openxmlformats.org/officeDocument/2006/relationships/image" Target="../media/image440.png"/><Relationship Id="rId10" Type="http://schemas.microsoft.com/office/2011/relationships/inkAction" Target="../ink/inkAction12.xml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microsoft.com/office/2011/relationships/inkAction" Target="../ink/inkAction13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customXml" Target="../ink/ink2.xml"/><Relationship Id="rId18" Type="http://schemas.openxmlformats.org/officeDocument/2006/relationships/image" Target="../media/image56.emf"/><Relationship Id="rId26" Type="http://schemas.openxmlformats.org/officeDocument/2006/relationships/image" Target="../media/image54.png"/><Relationship Id="rId3" Type="http://schemas.openxmlformats.org/officeDocument/2006/relationships/image" Target="../media/image470.png"/><Relationship Id="rId21" Type="http://schemas.openxmlformats.org/officeDocument/2006/relationships/customXml" Target="../ink/ink6.xml"/><Relationship Id="rId7" Type="http://schemas.openxmlformats.org/officeDocument/2006/relationships/image" Target="../media/image51.png"/><Relationship Id="rId12" Type="http://schemas.openxmlformats.org/officeDocument/2006/relationships/image" Target="../media/image53.emf"/><Relationship Id="rId17" Type="http://schemas.openxmlformats.org/officeDocument/2006/relationships/customXml" Target="../ink/ink4.xml"/><Relationship Id="rId25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emf"/><Relationship Id="rId20" Type="http://schemas.openxmlformats.org/officeDocument/2006/relationships/image" Target="../media/image57.emf"/><Relationship Id="rId1" Type="http://schemas.openxmlformats.org/officeDocument/2006/relationships/tags" Target="../tags/tag15.xml"/><Relationship Id="rId6" Type="http://schemas.openxmlformats.org/officeDocument/2006/relationships/image" Target="../media/image480.png"/><Relationship Id="rId11" Type="http://schemas.openxmlformats.org/officeDocument/2006/relationships/customXml" Target="../ink/ink1.xml"/><Relationship Id="rId24" Type="http://schemas.openxmlformats.org/officeDocument/2006/relationships/image" Target="../media/image60.png"/><Relationship Id="rId5" Type="http://schemas.openxmlformats.org/officeDocument/2006/relationships/image" Target="../media/image210.png"/><Relationship Id="rId15" Type="http://schemas.openxmlformats.org/officeDocument/2006/relationships/customXml" Target="../ink/ink3.xml"/><Relationship Id="rId28" Type="http://schemas.openxmlformats.org/officeDocument/2006/relationships/image" Target="../media/image55.png"/><Relationship Id="rId10" Type="http://schemas.openxmlformats.org/officeDocument/2006/relationships/image" Target="../media/image52.png"/><Relationship Id="rId19" Type="http://schemas.openxmlformats.org/officeDocument/2006/relationships/customXml" Target="../ink/ink5.xml"/><Relationship Id="rId4" Type="http://schemas.openxmlformats.org/officeDocument/2006/relationships/image" Target="../media/image200.png"/><Relationship Id="rId9" Type="http://schemas.openxmlformats.org/officeDocument/2006/relationships/image" Target="../media/image510.png"/><Relationship Id="rId14" Type="http://schemas.openxmlformats.org/officeDocument/2006/relationships/image" Target="../media/image54.emf"/><Relationship Id="rId22" Type="http://schemas.openxmlformats.org/officeDocument/2006/relationships/image" Target="../media/image58.emf"/><Relationship Id="rId27" Type="http://schemas.microsoft.com/office/2011/relationships/inkAction" Target="../ink/inkAction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6" Type="http://schemas.microsoft.com/office/2011/relationships/inkAction" Target="../ink/inkAction15.xml"/><Relationship Id="rId1" Type="http://schemas.openxmlformats.org/officeDocument/2006/relationships/tags" Target="../tags/tag16.xml"/><Relationship Id="rId6" Type="http://schemas.openxmlformats.org/officeDocument/2006/relationships/image" Target="../media/image360.png"/><Relationship Id="rId11" Type="http://schemas.openxmlformats.org/officeDocument/2006/relationships/image" Target="../media/image59.png"/><Relationship Id="rId5" Type="http://schemas.openxmlformats.org/officeDocument/2006/relationships/image" Target="../media/image350.png"/><Relationship Id="rId15" Type="http://schemas.openxmlformats.org/officeDocument/2006/relationships/image" Target="../media/image64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6.png"/><Relationship Id="rId7" Type="http://schemas.openxmlformats.org/officeDocument/2006/relationships/image" Target="../media/image62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microsoft.com/office/2011/relationships/inkAction" Target="../ink/inkAction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7.png"/><Relationship Id="rId3" Type="http://schemas.openxmlformats.org/officeDocument/2006/relationships/image" Target="../media/image48.png"/><Relationship Id="rId7" Type="http://schemas.openxmlformats.org/officeDocument/2006/relationships/image" Target="../media/image73.png"/><Relationship Id="rId12" Type="http://schemas.microsoft.com/office/2011/relationships/inkAction" Target="../ink/inkAction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72.png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50.png"/><Relationship Id="rId4" Type="http://schemas.openxmlformats.org/officeDocument/2006/relationships/image" Target="../media/image69.png"/><Relationship Id="rId9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4.png"/><Relationship Id="rId3" Type="http://schemas.openxmlformats.org/officeDocument/2006/relationships/image" Target="../media/image48.png"/><Relationship Id="rId7" Type="http://schemas.openxmlformats.org/officeDocument/2006/relationships/image" Target="../media/image79.png"/><Relationship Id="rId12" Type="http://schemas.microsoft.com/office/2011/relationships/inkAction" Target="../ink/inkAction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0.png"/><Relationship Id="rId10" Type="http://schemas.openxmlformats.org/officeDocument/2006/relationships/image" Target="../media/image82.png"/><Relationship Id="rId4" Type="http://schemas.openxmlformats.org/officeDocument/2006/relationships/image" Target="../media/image69.png"/><Relationship Id="rId9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70.png"/><Relationship Id="rId7" Type="http://schemas.microsoft.com/office/2011/relationships/inkAction" Target="../ink/inkAction18.xml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70.png"/><Relationship Id="rId7" Type="http://schemas.microsoft.com/office/2011/relationships/inkAction" Target="../ink/inkAction19.xml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92.png"/><Relationship Id="rId5" Type="http://schemas.microsoft.com/office/2011/relationships/inkAction" Target="../ink/inkAction20.xml"/><Relationship Id="rId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76.jpeg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940.png"/><Relationship Id="rId11" Type="http://schemas.openxmlformats.org/officeDocument/2006/relationships/image" Target="../media/image101.png"/><Relationship Id="rId5" Type="http://schemas.openxmlformats.org/officeDocument/2006/relationships/image" Target="../media/image94.png"/><Relationship Id="rId10" Type="http://schemas.microsoft.com/office/2011/relationships/inkAction" Target="../ink/inkAction21.xml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76.jpeg"/><Relationship Id="rId7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95.png"/><Relationship Id="rId11" Type="http://schemas.openxmlformats.org/officeDocument/2006/relationships/image" Target="../media/image104.png"/><Relationship Id="rId5" Type="http://schemas.openxmlformats.org/officeDocument/2006/relationships/image" Target="../media/image1010.png"/><Relationship Id="rId10" Type="http://schemas.microsoft.com/office/2011/relationships/inkAction" Target="../ink/inkAction22.xml"/><Relationship Id="rId4" Type="http://schemas.openxmlformats.org/officeDocument/2006/relationships/image" Target="../media/image930.png"/><Relationship Id="rId9" Type="http://schemas.openxmlformats.org/officeDocument/2006/relationships/image" Target="../media/image10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48.png"/><Relationship Id="rId7" Type="http://schemas.openxmlformats.org/officeDocument/2006/relationships/image" Target="../media/image109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microsoft.com/office/2011/relationships/inkAction" Target="../ink/inkAction23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13" Type="http://schemas.microsoft.com/office/2011/relationships/inkAction" Target="../ink/inkAction3.xml"/><Relationship Id="rId3" Type="http://schemas.openxmlformats.org/officeDocument/2006/relationships/image" Target="../media/image290.png"/><Relationship Id="rId7" Type="http://schemas.openxmlformats.org/officeDocument/2006/relationships/image" Target="../media/image3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10.png"/><Relationship Id="rId11" Type="http://schemas.openxmlformats.org/officeDocument/2006/relationships/image" Target="../media/image37.png"/><Relationship Id="rId5" Type="http://schemas.openxmlformats.org/officeDocument/2006/relationships/image" Target="../media/image5.png"/><Relationship Id="rId10" Type="http://schemas.openxmlformats.org/officeDocument/2006/relationships/image" Target="../media/image36.png"/><Relationship Id="rId4" Type="http://schemas.openxmlformats.org/officeDocument/2006/relationships/image" Target="../media/image128.png"/><Relationship Id="rId1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40.png"/><Relationship Id="rId7" Type="http://schemas.microsoft.com/office/2011/relationships/inkAction" Target="../ink/inkAction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11/relationships/inkAction" Target="../ink/inkAction25.xml"/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4.png"/><Relationship Id="rId3" Type="http://schemas.openxmlformats.org/officeDocument/2006/relationships/image" Target="../media/image44.png"/><Relationship Id="rId7" Type="http://schemas.openxmlformats.org/officeDocument/2006/relationships/image" Target="../media/image120.png"/><Relationship Id="rId12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6.png"/><Relationship Id="rId1" Type="http://schemas.openxmlformats.org/officeDocument/2006/relationships/tags" Target="../tags/tag24.xml"/><Relationship Id="rId6" Type="http://schemas.openxmlformats.org/officeDocument/2006/relationships/image" Target="../media/image1190.png"/><Relationship Id="rId11" Type="http://schemas.openxmlformats.org/officeDocument/2006/relationships/image" Target="../media/image125.png"/><Relationship Id="rId5" Type="http://schemas.openxmlformats.org/officeDocument/2006/relationships/image" Target="../media/image40.png"/><Relationship Id="rId15" Type="http://schemas.microsoft.com/office/2011/relationships/inkAction" Target="../ink/inkAction26.xml"/><Relationship Id="rId4" Type="http://schemas.openxmlformats.org/officeDocument/2006/relationships/image" Target="../media/image39.png"/><Relationship Id="rId9" Type="http://schemas.openxmlformats.org/officeDocument/2006/relationships/image" Target="../media/image122.png"/><Relationship Id="rId1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microsoft.com/office/2011/relationships/inkAction" Target="../ink/inkAction27.xml"/><Relationship Id="rId4" Type="http://schemas.openxmlformats.org/officeDocument/2006/relationships/image" Target="../media/image1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13" Type="http://schemas.microsoft.com/office/2011/relationships/inkAction" Target="../ink/inkAction4.xml"/><Relationship Id="rId7" Type="http://schemas.openxmlformats.org/officeDocument/2006/relationships/image" Target="../media/image311.png"/><Relationship Id="rId12" Type="http://schemas.openxmlformats.org/officeDocument/2006/relationships/image" Target="../media/image7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00.png"/><Relationship Id="rId11" Type="http://schemas.openxmlformats.org/officeDocument/2006/relationships/image" Target="../media/image610.png"/><Relationship Id="rId5" Type="http://schemas.openxmlformats.org/officeDocument/2006/relationships/image" Target="../media/image99.png"/><Relationship Id="rId10" Type="http://schemas.openxmlformats.org/officeDocument/2006/relationships/image" Target="../media/image7.png"/><Relationship Id="rId4" Type="http://schemas.openxmlformats.org/officeDocument/2006/relationships/image" Target="../media/image98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30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1050.png"/><Relationship Id="rId10" Type="http://schemas.openxmlformats.org/officeDocument/2006/relationships/image" Target="../media/image12.png"/><Relationship Id="rId4" Type="http://schemas.openxmlformats.org/officeDocument/2006/relationships/image" Target="../media/image106.png"/><Relationship Id="rId9" Type="http://schemas.microsoft.com/office/2011/relationships/inkAction" Target="../ink/inkAction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.png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microsoft.com/office/2011/relationships/inkAction" Target="../ink/inkAction6.xml"/><Relationship Id="rId10" Type="http://schemas.openxmlformats.org/officeDocument/2006/relationships/image" Target="../media/image18.png"/><Relationship Id="rId4" Type="http://schemas.openxmlformats.org/officeDocument/2006/relationships/image" Target="../media/image121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microsoft.com/office/2011/relationships/inkAction" Target="../ink/inkAction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microsoft.com/office/2011/relationships/inkAction" Target="../ink/inkAction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6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1699"/>
            <a:ext cx="9144000" cy="1223645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C00000"/>
                </a:solidFill>
                <a:latin typeface="+mn-lt"/>
              </a:rPr>
              <a:t>Differentials </a:t>
            </a:r>
            <a:br>
              <a:rPr lang="en-US" sz="7200" dirty="0">
                <a:solidFill>
                  <a:srgbClr val="C00000"/>
                </a:solidFill>
                <a:latin typeface="+mn-lt"/>
              </a:rPr>
            </a:br>
            <a:r>
              <a:rPr lang="en-US" sz="7200" dirty="0">
                <a:solidFill>
                  <a:srgbClr val="C00000"/>
                </a:solidFill>
                <a:latin typeface="+mn-lt"/>
              </a:rPr>
              <a:t>are </a:t>
            </a:r>
            <a:r>
              <a:rPr lang="en-US" sz="7200" dirty="0" err="1">
                <a:solidFill>
                  <a:srgbClr val="C00000"/>
                </a:solidFill>
                <a:latin typeface="+mn-lt"/>
              </a:rPr>
              <a:t>Covectors</a:t>
            </a:r>
            <a:endParaRPr lang="en-CA" sz="7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DC9C9-C53F-48C8-B9F4-36EBA96CE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016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(Link in Description)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DDDEF0-F084-4184-88ED-172A2575AFF7}"/>
              </a:ext>
            </a:extLst>
          </p:cNvPr>
          <p:cNvSpPr txBox="1">
            <a:spLocks/>
          </p:cNvSpPr>
          <p:nvPr/>
        </p:nvSpPr>
        <p:spPr>
          <a:xfrm>
            <a:off x="1524000" y="393646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(See “Tensors for Beginners: </a:t>
            </a:r>
          </a:p>
          <a:p>
            <a:r>
              <a:rPr lang="en-US" sz="3600" dirty="0">
                <a:solidFill>
                  <a:srgbClr val="FF0000"/>
                </a:solidFill>
              </a:rPr>
              <a:t>What are </a:t>
            </a:r>
            <a:r>
              <a:rPr lang="en-US" sz="3600" dirty="0" err="1">
                <a:solidFill>
                  <a:srgbClr val="FF0000"/>
                </a:solidFill>
              </a:rPr>
              <a:t>Covectors</a:t>
            </a:r>
            <a:r>
              <a:rPr lang="en-US" sz="3600" dirty="0">
                <a:solidFill>
                  <a:srgbClr val="FF0000"/>
                </a:solidFill>
              </a:rPr>
              <a:t>” Video)</a:t>
            </a:r>
            <a:endParaRPr lang="en-CA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0C2D96-04F7-4B32-B869-995DE42036D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62000" y="4337640"/>
              <a:ext cx="5113800" cy="177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0C2D96-04F7-4B32-B869-995DE42036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2640" y="4328280"/>
                <a:ext cx="5132520" cy="179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66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42"/>
    </mc:Choice>
    <mc:Fallback xmlns="">
      <p:transition spd="slow" advTm="245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64BDF2-FB3B-42C7-89D8-E256DE618929}"/>
              </a:ext>
            </a:extLst>
          </p:cNvPr>
          <p:cNvGrpSpPr/>
          <p:nvPr/>
        </p:nvGrpSpPr>
        <p:grpSpPr>
          <a:xfrm>
            <a:off x="6880775" y="-353434"/>
            <a:ext cx="5843394" cy="8006618"/>
            <a:chOff x="7695625" y="370466"/>
            <a:chExt cx="4218551" cy="607320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CAD9DDF-316A-4736-BAA3-A440A9267886}"/>
                </a:ext>
              </a:extLst>
            </p:cNvPr>
            <p:cNvGrpSpPr/>
            <p:nvPr/>
          </p:nvGrpSpPr>
          <p:grpSpPr>
            <a:xfrm>
              <a:off x="7695625" y="370466"/>
              <a:ext cx="4218551" cy="6073209"/>
              <a:chOff x="-280614" y="-837848"/>
              <a:chExt cx="4985985" cy="6571356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7DB24F6-ADA0-476A-99A2-663307511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243" y="40345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64FFE7C-909A-40EA-81EC-37AE15820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D2260CE-4148-4AD3-A14B-ED9999962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63" y="-22073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413477D-3A11-4386-A5A9-E242522D8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D9175A1-AE8A-428C-9C09-7E9668109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5" y="972092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9F8E826-09B1-40FA-AC07-7F631C3D4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A5FD75-7F08-4622-9E2C-F64DE54EF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694" y="-175033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F76AC19-A369-4610-8629-DCE71B5CCB59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6974281-B167-48D2-A362-4A8ECA6A38D2}"/>
                  </a:ext>
                </a:extLst>
              </p:cNvPr>
              <p:cNvSpPr/>
              <p:nvPr/>
            </p:nvSpPr>
            <p:spPr>
              <a:xfrm rot="20055892">
                <a:off x="1476343" y="2730442"/>
                <a:ext cx="3229028" cy="278892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03C0EAC-EA4A-4911-B43A-443AD5BD24CB}"/>
                  </a:ext>
                </a:extLst>
              </p:cNvPr>
              <p:cNvSpPr/>
              <p:nvPr/>
            </p:nvSpPr>
            <p:spPr>
              <a:xfrm rot="20069902">
                <a:off x="-280614" y="-837848"/>
                <a:ext cx="3229028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DB2F06B-FD89-47FE-8BCB-0DDDA4239D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F8DF32E-31B1-4C31-8D36-13F7EC73F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2D526FA-E766-40A1-88BF-DECC3BD8A6B3}"/>
                    </a:ext>
                  </a:extLst>
                </p:cNvPr>
                <p:cNvSpPr/>
                <p:nvPr/>
              </p:nvSpPr>
              <p:spPr>
                <a:xfrm>
                  <a:off x="9100270" y="1830298"/>
                  <a:ext cx="492122" cy="536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2D526FA-E766-40A1-88BF-DECC3BD8A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270" y="1830298"/>
                  <a:ext cx="492122" cy="53694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D41F2A0-3A82-4442-92B4-BFE9061A1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3149" y="2207752"/>
              <a:ext cx="351603" cy="101048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B0E2470-CACB-4590-BF55-4209098C85AB}"/>
                    </a:ext>
                  </a:extLst>
                </p:cNvPr>
                <p:cNvSpPr/>
                <p:nvPr/>
              </p:nvSpPr>
              <p:spPr>
                <a:xfrm>
                  <a:off x="10098317" y="2173564"/>
                  <a:ext cx="472502" cy="536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B0E2470-CACB-4590-BF55-4209098C8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8317" y="2173564"/>
                  <a:ext cx="472502" cy="5369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C8690E-7E2A-4611-BE55-EA99D22EB26F}"/>
              </a:ext>
            </a:extLst>
          </p:cNvPr>
          <p:cNvGrpSpPr/>
          <p:nvPr/>
        </p:nvGrpSpPr>
        <p:grpSpPr>
          <a:xfrm>
            <a:off x="121559" y="1943335"/>
            <a:ext cx="6638441" cy="2258898"/>
            <a:chOff x="270582" y="3075937"/>
            <a:chExt cx="11254847" cy="382974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F512ABA-7A43-4792-B8BA-82E055B32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582" y="3256180"/>
              <a:ext cx="4678501" cy="3649505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C9BC82-FC9E-4D7C-A3B9-D289184D7F65}"/>
                </a:ext>
              </a:extLst>
            </p:cNvPr>
            <p:cNvGrpSpPr/>
            <p:nvPr/>
          </p:nvGrpSpPr>
          <p:grpSpPr>
            <a:xfrm>
              <a:off x="3235907" y="3075937"/>
              <a:ext cx="8289522" cy="3782063"/>
              <a:chOff x="3235907" y="3075937"/>
              <a:chExt cx="8289522" cy="3782063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67799511-1B80-4B13-9AAE-4C8C92571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1660" y="3075937"/>
                <a:ext cx="5013769" cy="3782063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2B52DAC-7796-4949-ADED-00B701FA3F53}"/>
                  </a:ext>
                </a:extLst>
              </p:cNvPr>
              <p:cNvSpPr/>
              <p:nvPr/>
            </p:nvSpPr>
            <p:spPr>
              <a:xfrm>
                <a:off x="6939113" y="3373289"/>
                <a:ext cx="4251247" cy="3296654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F651E7-9A35-4D38-B0EA-1327C28F30F3}"/>
                  </a:ext>
                </a:extLst>
              </p:cNvPr>
              <p:cNvSpPr/>
              <p:nvPr/>
            </p:nvSpPr>
            <p:spPr>
              <a:xfrm>
                <a:off x="3235907" y="4804255"/>
                <a:ext cx="280702" cy="362857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60512FC-D55C-4393-BB8B-3E7505753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6609" y="3429001"/>
                <a:ext cx="3422503" cy="137525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D91724C-55DA-4BBB-A546-22E23E103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6609" y="5167112"/>
                <a:ext cx="3422503" cy="150283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A9A2BB-458A-466B-8AA4-5AF272F99769}"/>
                  </a:ext>
                </a:extLst>
              </p:cNvPr>
              <p:cNvSpPr txBox="1"/>
              <p:nvPr/>
            </p:nvSpPr>
            <p:spPr>
              <a:xfrm>
                <a:off x="1227955" y="4660326"/>
                <a:ext cx="5041753" cy="124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600" b="0" i="1" dirty="0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6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fName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600" b="0" i="1" dirty="0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fName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A9A2BB-458A-466B-8AA4-5AF272F99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955" y="4660326"/>
                <a:ext cx="5041753" cy="12404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F0526D6A-8894-4CED-8FC2-5D8E8629636B}"/>
              </a:ext>
            </a:extLst>
          </p:cNvPr>
          <p:cNvSpPr txBox="1"/>
          <p:nvPr/>
        </p:nvSpPr>
        <p:spPr>
          <a:xfrm>
            <a:off x="1278429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</a:rPr>
              <a:t>Differentials are </a:t>
            </a:r>
            <a:r>
              <a:rPr lang="en-US" sz="4800" dirty="0" err="1">
                <a:solidFill>
                  <a:srgbClr val="C00000"/>
                </a:solidFill>
              </a:rPr>
              <a:t>Covectors</a:t>
            </a:r>
            <a:r>
              <a:rPr lang="en-US" sz="4800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1E5C401-BE36-4A96-BFE1-1C0D26E95405}"/>
                  </a:ext>
                </a:extLst>
              </p:cNvPr>
              <p:cNvSpPr/>
              <p:nvPr/>
            </p:nvSpPr>
            <p:spPr>
              <a:xfrm>
                <a:off x="8669733" y="5516010"/>
                <a:ext cx="2506840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1E5C401-BE36-4A96-BFE1-1C0D26E95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733" y="5516010"/>
                <a:ext cx="250684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247F23-E155-413D-BBF6-3D0A0B56AC42}"/>
              </a:ext>
            </a:extLst>
          </p:cNvPr>
          <p:cNvCxnSpPr/>
          <p:nvPr/>
        </p:nvCxnSpPr>
        <p:spPr>
          <a:xfrm>
            <a:off x="7321369" y="1158985"/>
            <a:ext cx="0" cy="5277637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2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6"/>
    </mc:Choice>
    <mc:Fallback xmlns="">
      <p:transition spd="slow" advTm="70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526D6A-8894-4CED-8FC2-5D8E8629636B}"/>
                  </a:ext>
                </a:extLst>
              </p:cNvPr>
              <p:cNvSpPr txBox="1"/>
              <p:nvPr/>
            </p:nvSpPr>
            <p:spPr>
              <a:xfrm>
                <a:off x="276943" y="188057"/>
                <a:ext cx="100185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rgbClr val="C00000"/>
                    </a:solidFill>
                  </a:rPr>
                  <a:t>Re-interpret the </a:t>
                </a:r>
                <a14:m>
                  <m:oMath xmlns:m="http://schemas.openxmlformats.org/officeDocument/2006/math">
                    <m:r>
                      <a:rPr lang="en-US" sz="6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6000" dirty="0">
                    <a:solidFill>
                      <a:srgbClr val="C00000"/>
                    </a:solidFill>
                  </a:rPr>
                  <a:t> symbol…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526D6A-8894-4CED-8FC2-5D8E86296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43" y="188057"/>
                <a:ext cx="10018586" cy="1015663"/>
              </a:xfrm>
              <a:prstGeom prst="rect">
                <a:avLst/>
              </a:prstGeom>
              <a:blipFill>
                <a:blip r:embed="rId3"/>
                <a:stretch>
                  <a:fillRect l="-3650" t="-18675" b="-40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1A1858-BC22-494D-8548-05ECF7415EAA}"/>
                  </a:ext>
                </a:extLst>
              </p:cNvPr>
              <p:cNvSpPr txBox="1"/>
              <p:nvPr/>
            </p:nvSpPr>
            <p:spPr>
              <a:xfrm>
                <a:off x="6670911" y="3758959"/>
                <a:ext cx="840561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CA" sz="5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1A1858-BC22-494D-8548-05ECF741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11" y="3758959"/>
                <a:ext cx="84056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0FE6EE69-0765-4210-B650-0836E39A94E2}"/>
              </a:ext>
            </a:extLst>
          </p:cNvPr>
          <p:cNvSpPr/>
          <p:nvPr/>
        </p:nvSpPr>
        <p:spPr>
          <a:xfrm>
            <a:off x="5975448" y="4470289"/>
            <a:ext cx="1981248" cy="4853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9AEA29-4EEB-435B-B752-8C38B9568824}"/>
              </a:ext>
            </a:extLst>
          </p:cNvPr>
          <p:cNvSpPr txBox="1"/>
          <p:nvPr/>
        </p:nvSpPr>
        <p:spPr>
          <a:xfrm>
            <a:off x="2769637" y="4220624"/>
            <a:ext cx="3072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Scalar Field</a:t>
            </a:r>
            <a:endParaRPr lang="en-CA" sz="4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D336D1-A2D3-44F7-9791-AB97BC24CF3D}"/>
              </a:ext>
            </a:extLst>
          </p:cNvPr>
          <p:cNvSpPr txBox="1"/>
          <p:nvPr/>
        </p:nvSpPr>
        <p:spPr>
          <a:xfrm>
            <a:off x="8161686" y="4220623"/>
            <a:ext cx="3811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/>
              <a:t>Covector</a:t>
            </a:r>
            <a:r>
              <a:rPr lang="en-US" sz="4800" b="1" dirty="0"/>
              <a:t> Field</a:t>
            </a:r>
            <a:endParaRPr lang="en-CA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98717C-8CF4-4D3D-BAAB-BD4B88F47267}"/>
                  </a:ext>
                </a:extLst>
              </p:cNvPr>
              <p:cNvSpPr txBox="1"/>
              <p:nvPr/>
            </p:nvSpPr>
            <p:spPr>
              <a:xfrm>
                <a:off x="6670911" y="1168138"/>
                <a:ext cx="840561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CA" sz="5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98717C-8CF4-4D3D-BAAB-BD4B88F47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11" y="1168138"/>
                <a:ext cx="84056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row: Right 35">
            <a:extLst>
              <a:ext uri="{FF2B5EF4-FFF2-40B4-BE49-F238E27FC236}">
                <a16:creationId xmlns:a16="http://schemas.microsoft.com/office/drawing/2014/main" id="{EFC0A101-F671-4A69-BE44-653E9ECE96CE}"/>
              </a:ext>
            </a:extLst>
          </p:cNvPr>
          <p:cNvSpPr/>
          <p:nvPr/>
        </p:nvSpPr>
        <p:spPr>
          <a:xfrm>
            <a:off x="5975448" y="1879468"/>
            <a:ext cx="1981248" cy="4853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8B4F11-6570-4216-AEF2-178AA841772C}"/>
              </a:ext>
            </a:extLst>
          </p:cNvPr>
          <p:cNvSpPr txBox="1"/>
          <p:nvPr/>
        </p:nvSpPr>
        <p:spPr>
          <a:xfrm>
            <a:off x="3582198" y="1629803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Variable</a:t>
            </a:r>
            <a:endParaRPr lang="en-CA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20A362-7E18-4B18-B785-D15D35BBB45C}"/>
              </a:ext>
            </a:extLst>
          </p:cNvPr>
          <p:cNvSpPr txBox="1"/>
          <p:nvPr/>
        </p:nvSpPr>
        <p:spPr>
          <a:xfrm>
            <a:off x="8206935" y="1260471"/>
            <a:ext cx="3985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“Small change”</a:t>
            </a:r>
          </a:p>
          <a:p>
            <a:pPr algn="ctr"/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in Variable</a:t>
            </a:r>
            <a:endParaRPr lang="en-CA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5DD31D-EF8D-4FBD-A5FD-E913264EEBC6}"/>
              </a:ext>
            </a:extLst>
          </p:cNvPr>
          <p:cNvSpPr txBox="1"/>
          <p:nvPr/>
        </p:nvSpPr>
        <p:spPr>
          <a:xfrm>
            <a:off x="670038" y="1537469"/>
            <a:ext cx="2216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50000"/>
                  </a:schemeClr>
                </a:solidFill>
              </a:rPr>
              <a:t>Old: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9B7CA5-010C-4435-B357-C8DA024E38D9}"/>
              </a:ext>
            </a:extLst>
          </p:cNvPr>
          <p:cNvSpPr txBox="1"/>
          <p:nvPr/>
        </p:nvSpPr>
        <p:spPr>
          <a:xfrm>
            <a:off x="218758" y="4128289"/>
            <a:ext cx="2216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rgbClr val="FF0000"/>
                </a:solidFill>
              </a:rPr>
              <a:t>NEW</a:t>
            </a:r>
            <a:r>
              <a:rPr lang="en-US" sz="6000" b="1" dirty="0">
                <a:solidFill>
                  <a:srgbClr val="FF0000"/>
                </a:solidFill>
              </a:rPr>
              <a:t>: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112DC6-C760-4C18-89E1-DEC2D93F62C5}"/>
              </a:ext>
            </a:extLst>
          </p:cNvPr>
          <p:cNvCxnSpPr>
            <a:cxnSpLocks/>
          </p:cNvCxnSpPr>
          <p:nvPr/>
        </p:nvCxnSpPr>
        <p:spPr>
          <a:xfrm>
            <a:off x="452592" y="3676650"/>
            <a:ext cx="1104571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2CD487E-B1C1-4321-AD03-DECA0A2D92A9}"/>
                  </a:ext>
                </a:extLst>
              </p:cNvPr>
              <p:cNvSpPr txBox="1"/>
              <p:nvPr/>
            </p:nvSpPr>
            <p:spPr>
              <a:xfrm>
                <a:off x="9650301" y="2650671"/>
                <a:ext cx="10983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2CD487E-B1C1-4321-AD03-DECA0A2D9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301" y="2650671"/>
                <a:ext cx="1098331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53BBED-19B2-4F60-807B-CD5209CB7B6E}"/>
                  </a:ext>
                </a:extLst>
              </p:cNvPr>
              <p:cNvSpPr txBox="1"/>
              <p:nvPr/>
            </p:nvSpPr>
            <p:spPr>
              <a:xfrm>
                <a:off x="9650301" y="5303061"/>
                <a:ext cx="7882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6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53BBED-19B2-4F60-807B-CD5209CB7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301" y="5303061"/>
                <a:ext cx="788222" cy="1015663"/>
              </a:xfrm>
              <a:prstGeom prst="rect">
                <a:avLst/>
              </a:prstGeom>
              <a:blipFill>
                <a:blip r:embed="rId7"/>
                <a:stretch>
                  <a:fillRect r="-201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C46CF1E-DAE0-417A-A1D7-52762077FF6B}"/>
                  </a:ext>
                </a:extLst>
              </p:cNvPr>
              <p:cNvSpPr txBox="1"/>
              <p:nvPr/>
            </p:nvSpPr>
            <p:spPr>
              <a:xfrm>
                <a:off x="4448504" y="2647259"/>
                <a:ext cx="84056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C46CF1E-DAE0-417A-A1D7-52762077F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504" y="2647259"/>
                <a:ext cx="840561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3B1F53A-447B-4F14-95ED-D739679F0C70}"/>
                  </a:ext>
                </a:extLst>
              </p:cNvPr>
              <p:cNvSpPr txBox="1"/>
              <p:nvPr/>
            </p:nvSpPr>
            <p:spPr>
              <a:xfrm>
                <a:off x="4448504" y="5319310"/>
                <a:ext cx="7882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6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3B1F53A-447B-4F14-95ED-D739679F0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504" y="5319310"/>
                <a:ext cx="788222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90B091-5E71-416D-80EB-5F87DC75463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396680" y="1031760"/>
              <a:ext cx="6089400" cy="5374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90B091-5E71-416D-80EB-5F87DC7546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7320" y="1022400"/>
                <a:ext cx="6108120" cy="5392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2754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39"/>
    </mc:Choice>
    <mc:Fallback xmlns="">
      <p:transition spd="slow" advTm="362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/>
      <p:bldP spid="34" grpId="0"/>
      <p:bldP spid="35" grpId="0"/>
      <p:bldP spid="36" grpId="0" animBg="1"/>
      <p:bldP spid="37" grpId="0"/>
      <p:bldP spid="38" grpId="0"/>
      <p:bldP spid="40" grpId="0"/>
      <p:bldP spid="49" grpId="0"/>
      <p:bldP spid="50" grpId="0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8980C-13B2-43B3-AEF5-EC72DE8C4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9" t="4472" r="5171" b="6144"/>
          <a:stretch/>
        </p:blipFill>
        <p:spPr>
          <a:xfrm>
            <a:off x="548641" y="858520"/>
            <a:ext cx="3817620" cy="381762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CF55128-BEED-4EFF-8481-83E0C0FB89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4" t="4101" r="3669" b="6740"/>
          <a:stretch/>
        </p:blipFill>
        <p:spPr>
          <a:xfrm>
            <a:off x="537807" y="867330"/>
            <a:ext cx="3817619" cy="37858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BB90B8-2C37-46FC-86D8-39DF40767598}"/>
              </a:ext>
            </a:extLst>
          </p:cNvPr>
          <p:cNvSpPr txBox="1"/>
          <p:nvPr/>
        </p:nvSpPr>
        <p:spPr>
          <a:xfrm>
            <a:off x="537807" y="4736230"/>
            <a:ext cx="3708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Scalar Field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E1EFA0-AB9C-4041-B013-845051EB5D62}"/>
                  </a:ext>
                </a:extLst>
              </p:cNvPr>
              <p:cNvSpPr txBox="1"/>
              <p:nvPr/>
            </p:nvSpPr>
            <p:spPr>
              <a:xfrm>
                <a:off x="1990724" y="5625770"/>
                <a:ext cx="7435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5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E1EFA0-AB9C-4041-B013-845051EB5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724" y="5625770"/>
                <a:ext cx="74353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4966EE90-996B-4294-B250-2F2DC3BA1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103" y="791123"/>
            <a:ext cx="5505449" cy="44529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6EB16F-BE13-4376-8196-C66A30D7972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3560" y="468360"/>
              <a:ext cx="4859640" cy="443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6EB16F-BE13-4376-8196-C66A30D797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200" y="459000"/>
                <a:ext cx="4878360" cy="4449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6009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36"/>
    </mc:Choice>
    <mc:Fallback xmlns="">
      <p:transition spd="slow" advTm="222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8980C-13B2-43B3-AEF5-EC72DE8C4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9" t="4472" r="5171" b="6144"/>
          <a:stretch/>
        </p:blipFill>
        <p:spPr>
          <a:xfrm>
            <a:off x="548641" y="858520"/>
            <a:ext cx="3817620" cy="381762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CF55128-BEED-4EFF-8481-83E0C0FB89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4" t="4101" r="3669" b="6740"/>
          <a:stretch/>
        </p:blipFill>
        <p:spPr>
          <a:xfrm>
            <a:off x="537807" y="867330"/>
            <a:ext cx="3817619" cy="37858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BB90B8-2C37-46FC-86D8-39DF40767598}"/>
              </a:ext>
            </a:extLst>
          </p:cNvPr>
          <p:cNvSpPr txBox="1"/>
          <p:nvPr/>
        </p:nvSpPr>
        <p:spPr>
          <a:xfrm>
            <a:off x="537807" y="4736230"/>
            <a:ext cx="3708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Scalar Field</a:t>
            </a:r>
            <a:endParaRPr lang="en-CA" sz="60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43D80AB-6D5D-4049-ADC1-0FF102920BC4}"/>
              </a:ext>
            </a:extLst>
          </p:cNvPr>
          <p:cNvGrpSpPr/>
          <p:nvPr/>
        </p:nvGrpSpPr>
        <p:grpSpPr>
          <a:xfrm>
            <a:off x="4980256" y="858519"/>
            <a:ext cx="6846947" cy="4893374"/>
            <a:chOff x="4980256" y="858519"/>
            <a:chExt cx="6846947" cy="489337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A41E02-54BB-49B7-84C2-BD669FC1B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1212" y="858519"/>
              <a:ext cx="3842077" cy="381760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CFF4AC4-9585-4480-8F98-E7BD221DF630}"/>
                    </a:ext>
                  </a:extLst>
                </p:cNvPr>
                <p:cNvSpPr txBox="1"/>
                <p:nvPr/>
              </p:nvSpPr>
              <p:spPr>
                <a:xfrm>
                  <a:off x="5675719" y="1416407"/>
                  <a:ext cx="840561" cy="1107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CFF4AC4-9585-4480-8F98-E7BD221DF6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719" y="1416407"/>
                  <a:ext cx="840561" cy="1107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1237913-436B-4E6F-9988-5BC835061EBA}"/>
                </a:ext>
              </a:extLst>
            </p:cNvPr>
            <p:cNvSpPr/>
            <p:nvPr/>
          </p:nvSpPr>
          <p:spPr>
            <a:xfrm>
              <a:off x="4980256" y="2524403"/>
              <a:ext cx="2107524" cy="51633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414C0-D4C9-49C1-828E-4BF2B98C008A}"/>
                </a:ext>
              </a:extLst>
            </p:cNvPr>
            <p:cNvCxnSpPr>
              <a:cxnSpLocks/>
            </p:cNvCxnSpPr>
            <p:nvPr/>
          </p:nvCxnSpPr>
          <p:spPr>
            <a:xfrm>
              <a:off x="8509000" y="2732088"/>
              <a:ext cx="34345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5BB2A53-4F65-4E18-A4D3-4C47C6675535}"/>
                </a:ext>
              </a:extLst>
            </p:cNvPr>
            <p:cNvCxnSpPr>
              <a:cxnSpLocks/>
            </p:cNvCxnSpPr>
            <p:nvPr/>
          </p:nvCxnSpPr>
          <p:spPr>
            <a:xfrm>
              <a:off x="9390062" y="2732088"/>
              <a:ext cx="37679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F75162-4A21-4F65-A084-ECF1AF2A2F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75888" y="2732088"/>
              <a:ext cx="37886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FE8E9ED-7E4B-4A4F-AEBF-F92BF6FA5F6A}"/>
                </a:ext>
              </a:extLst>
            </p:cNvPr>
            <p:cNvCxnSpPr>
              <a:cxnSpLocks/>
            </p:cNvCxnSpPr>
            <p:nvPr/>
          </p:nvCxnSpPr>
          <p:spPr>
            <a:xfrm>
              <a:off x="11164594" y="2732088"/>
              <a:ext cx="3353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3FA9FB-0F8F-41E4-8F54-C943C3D980BC}"/>
                </a:ext>
              </a:extLst>
            </p:cNvPr>
            <p:cNvSpPr txBox="1"/>
            <p:nvPr/>
          </p:nvSpPr>
          <p:spPr>
            <a:xfrm>
              <a:off x="7188561" y="4736230"/>
              <a:ext cx="463864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/>
                <a:t>Covector</a:t>
              </a:r>
              <a:r>
                <a:rPr lang="en-US" sz="6000" dirty="0"/>
                <a:t> Field</a:t>
              </a:r>
              <a:endParaRPr lang="en-CA" sz="6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E1EFA0-AB9C-4041-B013-845051EB5D62}"/>
                  </a:ext>
                </a:extLst>
              </p:cNvPr>
              <p:cNvSpPr txBox="1"/>
              <p:nvPr/>
            </p:nvSpPr>
            <p:spPr>
              <a:xfrm>
                <a:off x="1990724" y="5625770"/>
                <a:ext cx="7435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5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E1EFA0-AB9C-4041-B013-845051EB5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724" y="5625770"/>
                <a:ext cx="743537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4CEE60-949B-4721-BFE1-6C1DCBAB81D3}"/>
                  </a:ext>
                </a:extLst>
              </p:cNvPr>
              <p:cNvSpPr txBox="1"/>
              <p:nvPr/>
            </p:nvSpPr>
            <p:spPr>
              <a:xfrm>
                <a:off x="9280825" y="5625770"/>
                <a:ext cx="11442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4CEE60-949B-4721-BFE1-6C1DCBAB8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825" y="5625770"/>
                <a:ext cx="1144288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0C33B6-E321-432B-9E4A-5D9D36F8945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24320" y="396360"/>
              <a:ext cx="8692920" cy="430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0C33B6-E321-432B-9E4A-5D9D36F894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4960" y="387000"/>
                <a:ext cx="8711640" cy="4326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043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13"/>
    </mc:Choice>
    <mc:Fallback xmlns="">
      <p:transition spd="slow" advTm="38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8980C-13B2-43B3-AEF5-EC72DE8C4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9" t="4472" r="5171" b="6144"/>
          <a:stretch/>
        </p:blipFill>
        <p:spPr>
          <a:xfrm>
            <a:off x="548641" y="858520"/>
            <a:ext cx="3817620" cy="381762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CF55128-BEED-4EFF-8481-83E0C0FB89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4" t="4101" r="3669" b="6740"/>
          <a:stretch/>
        </p:blipFill>
        <p:spPr>
          <a:xfrm>
            <a:off x="537807" y="867330"/>
            <a:ext cx="3817619" cy="3785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7DD69777-ED28-470A-82A4-D3FBDAA30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00849" y="-589340"/>
                <a:ext cx="393511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0" lang="en-US" alt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7DD69777-ED28-470A-82A4-D3FBDAA30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00849" y="-589340"/>
                <a:ext cx="39351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04AD0D0-24C9-4B38-9D4B-470EDDB87B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81" t="1604" r="3314" b="6197"/>
          <a:stretch/>
        </p:blipFill>
        <p:spPr>
          <a:xfrm>
            <a:off x="559475" y="868937"/>
            <a:ext cx="3817620" cy="381867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3C80184-9FAE-469E-B7E9-93CDE74DBEEF}"/>
              </a:ext>
            </a:extLst>
          </p:cNvPr>
          <p:cNvSpPr txBox="1"/>
          <p:nvPr/>
        </p:nvSpPr>
        <p:spPr>
          <a:xfrm>
            <a:off x="537807" y="4736230"/>
            <a:ext cx="3708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Scalar Field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2B9127-65BD-4886-9269-BCA03C5CF91A}"/>
                  </a:ext>
                </a:extLst>
              </p:cNvPr>
              <p:cNvSpPr txBox="1"/>
              <p:nvPr/>
            </p:nvSpPr>
            <p:spPr>
              <a:xfrm>
                <a:off x="1990724" y="5625770"/>
                <a:ext cx="7435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5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2B9127-65BD-4886-9269-BCA03C5CF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724" y="5625770"/>
                <a:ext cx="743537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8159617E-85FD-42F0-A2BC-3E275DEC00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105814"/>
            <a:ext cx="5201090" cy="40571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049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9"/>
    </mc:Choice>
    <mc:Fallback xmlns="">
      <p:transition spd="slow" advTm="5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8980C-13B2-43B3-AEF5-EC72DE8C4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9" t="4472" r="5171" b="6144"/>
          <a:stretch/>
        </p:blipFill>
        <p:spPr>
          <a:xfrm>
            <a:off x="548641" y="858520"/>
            <a:ext cx="3817620" cy="381762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CF55128-BEED-4EFF-8481-83E0C0FB89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4" t="4101" r="3669" b="6740"/>
          <a:stretch/>
        </p:blipFill>
        <p:spPr>
          <a:xfrm>
            <a:off x="537807" y="867330"/>
            <a:ext cx="3817619" cy="3785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7DD69777-ED28-470A-82A4-D3FBDAA30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00849" y="-589340"/>
                <a:ext cx="393511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0" lang="en-US" alt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7DD69777-ED28-470A-82A4-D3FBDAA30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00849" y="-589340"/>
                <a:ext cx="39351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04AD0D0-24C9-4B38-9D4B-470EDDB87B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81" t="1604" r="3314" b="6197"/>
          <a:stretch/>
        </p:blipFill>
        <p:spPr>
          <a:xfrm>
            <a:off x="559475" y="868937"/>
            <a:ext cx="3817620" cy="381867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3C80184-9FAE-469E-B7E9-93CDE74DBEEF}"/>
              </a:ext>
            </a:extLst>
          </p:cNvPr>
          <p:cNvSpPr txBox="1"/>
          <p:nvPr/>
        </p:nvSpPr>
        <p:spPr>
          <a:xfrm>
            <a:off x="537807" y="4736230"/>
            <a:ext cx="3708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Scalar Field</a:t>
            </a:r>
            <a:endParaRPr lang="en-CA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0C6525-D98D-4F6E-8656-67B71D57CA0A}"/>
              </a:ext>
            </a:extLst>
          </p:cNvPr>
          <p:cNvGrpSpPr/>
          <p:nvPr/>
        </p:nvGrpSpPr>
        <p:grpSpPr>
          <a:xfrm>
            <a:off x="4980256" y="867330"/>
            <a:ext cx="6846947" cy="4884563"/>
            <a:chOff x="4980256" y="867330"/>
            <a:chExt cx="6846947" cy="48845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CFF4AC4-9585-4480-8F98-E7BD221DF630}"/>
                    </a:ext>
                  </a:extLst>
                </p:cNvPr>
                <p:cNvSpPr txBox="1"/>
                <p:nvPr/>
              </p:nvSpPr>
              <p:spPr>
                <a:xfrm>
                  <a:off x="5675719" y="1416407"/>
                  <a:ext cx="840561" cy="1107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CFF4AC4-9585-4480-8F98-E7BD221DF6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719" y="1416407"/>
                  <a:ext cx="840561" cy="11079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1237913-436B-4E6F-9988-5BC835061EBA}"/>
                </a:ext>
              </a:extLst>
            </p:cNvPr>
            <p:cNvSpPr/>
            <p:nvPr/>
          </p:nvSpPr>
          <p:spPr>
            <a:xfrm>
              <a:off x="4980256" y="2524403"/>
              <a:ext cx="2107524" cy="51633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A5E029-FDA9-4DAB-B8B3-0135CBF59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498" t="827" r="1183" b="3758"/>
            <a:stretch/>
          </p:blipFill>
          <p:spPr>
            <a:xfrm>
              <a:off x="7512128" y="867330"/>
              <a:ext cx="3817619" cy="3840286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C16791B-3F62-4E74-A47F-3A6363A2DF8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403248" y="1870074"/>
              <a:ext cx="1443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1D78F3-8BDD-4430-99C9-0C277E9CA37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254023" y="3736976"/>
              <a:ext cx="1492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6A827E0-FC42-4575-A1BA-6585E3A48C05}"/>
                </a:ext>
              </a:extLst>
            </p:cNvPr>
            <p:cNvGrpSpPr/>
            <p:nvPr/>
          </p:nvGrpSpPr>
          <p:grpSpPr>
            <a:xfrm rot="19002583">
              <a:off x="7750175" y="1149147"/>
              <a:ext cx="1416454" cy="1416454"/>
              <a:chOff x="7750175" y="1149147"/>
              <a:chExt cx="1416454" cy="1416454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DE81C85-F5A0-40AB-8AC6-8FDD2FBB5B1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750175" y="1870075"/>
                <a:ext cx="1492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9A218D9-600A-4110-B59A-E11FBBA5EE3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9022248" y="1870074"/>
                <a:ext cx="14438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E57818F-6161-4E06-962E-01406652D71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412647" y="1223760"/>
                <a:ext cx="1492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D5607E-DF22-48C4-935A-86F337C4E8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415070" y="2493411"/>
                <a:ext cx="14438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0BB58AA-8988-4621-9544-16514E8674FE}"/>
                </a:ext>
              </a:extLst>
            </p:cNvPr>
            <p:cNvGrpSpPr/>
            <p:nvPr/>
          </p:nvGrpSpPr>
          <p:grpSpPr>
            <a:xfrm rot="18883077">
              <a:off x="9645650" y="3046203"/>
              <a:ext cx="1413608" cy="1416454"/>
              <a:chOff x="9645650" y="3046203"/>
              <a:chExt cx="1413608" cy="1416454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327B8D4-5469-40A7-8145-B8F98331C1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645650" y="3754433"/>
                <a:ext cx="1492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366581C-3622-4F04-9CB6-DCAB988D619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914877" y="3754431"/>
                <a:ext cx="14438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041041C-41E0-4FBA-B7FB-AC8452E1386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307011" y="3120816"/>
                <a:ext cx="1492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6CA6929-3B88-4188-B78A-23672C48181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309434" y="4390467"/>
                <a:ext cx="14438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465C2A0-F587-4DEF-9571-B17A7603D8AF}"/>
                </a:ext>
              </a:extLst>
            </p:cNvPr>
            <p:cNvGrpSpPr/>
            <p:nvPr/>
          </p:nvGrpSpPr>
          <p:grpSpPr>
            <a:xfrm rot="18826886">
              <a:off x="7899400" y="3194042"/>
              <a:ext cx="1120776" cy="1120775"/>
              <a:chOff x="7899400" y="3194042"/>
              <a:chExt cx="1120776" cy="1120775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BDA787-934E-4C6C-B32C-0513E8831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9400" y="3736976"/>
                <a:ext cx="1492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AF95211-29BC-4EE5-8A25-0C4DBD643CC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870951" y="3754438"/>
                <a:ext cx="1492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DFEC4AD-8AAD-40C4-9CCD-29F0355CB1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395185" y="4240205"/>
                <a:ext cx="1492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C6ABF34-5635-4FCF-A90E-95FC2471816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12647" y="3268655"/>
                <a:ext cx="1492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320B1A-9A02-4394-BCCA-AD0A394BACE6}"/>
                </a:ext>
              </a:extLst>
            </p:cNvPr>
            <p:cNvGrpSpPr/>
            <p:nvPr/>
          </p:nvGrpSpPr>
          <p:grpSpPr>
            <a:xfrm rot="2738014">
              <a:off x="9794875" y="1298373"/>
              <a:ext cx="1130301" cy="1120775"/>
              <a:chOff x="9794875" y="1298373"/>
              <a:chExt cx="1130301" cy="1120775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7B3F092-945C-467F-A3FD-CE6FFA037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4875" y="1870075"/>
                <a:ext cx="1492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793FDA8-700F-42A8-9FE5-288ABBF514C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775951" y="1870075"/>
                <a:ext cx="1492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2556CBB-8A0B-4023-B58C-2CCEBFF49C4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04868" y="2344536"/>
                <a:ext cx="1492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8A21536-42A9-405C-8CA0-0F2EEAF5E5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322330" y="1372986"/>
                <a:ext cx="1492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B4708F-BA0D-44F1-A447-20B9607FCA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04868" y="2725560"/>
              <a:ext cx="1492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AFCCBC1-A6B2-4D95-97CA-D09443837D0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7618" y="2872364"/>
              <a:ext cx="1443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38B820E-DEF5-4E1C-9883-D9529B9FE1A3}"/>
                </a:ext>
              </a:extLst>
            </p:cNvPr>
            <p:cNvSpPr txBox="1"/>
            <p:nvPr/>
          </p:nvSpPr>
          <p:spPr>
            <a:xfrm>
              <a:off x="7188561" y="4736230"/>
              <a:ext cx="463864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/>
                <a:t>Covector</a:t>
              </a:r>
              <a:r>
                <a:rPr lang="en-US" sz="6000" dirty="0"/>
                <a:t> Field</a:t>
              </a:r>
              <a:endParaRPr lang="en-CA" sz="6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2B9127-65BD-4886-9269-BCA03C5CF91A}"/>
                  </a:ext>
                </a:extLst>
              </p:cNvPr>
              <p:cNvSpPr txBox="1"/>
              <p:nvPr/>
            </p:nvSpPr>
            <p:spPr>
              <a:xfrm>
                <a:off x="1990724" y="5625770"/>
                <a:ext cx="7435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5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2B9127-65BD-4886-9269-BCA03C5CF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724" y="5625770"/>
                <a:ext cx="743537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9D81AF4-6EEA-4953-8E49-FC49E76EA102}"/>
                  </a:ext>
                </a:extLst>
              </p:cNvPr>
              <p:cNvSpPr txBox="1"/>
              <p:nvPr/>
            </p:nvSpPr>
            <p:spPr>
              <a:xfrm>
                <a:off x="9280825" y="5625770"/>
                <a:ext cx="11442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9D81AF4-6EEA-4953-8E49-FC49E76EA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825" y="5625770"/>
                <a:ext cx="1144288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32B0798-7D58-4595-A606-987C18AA903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53360" y="1068120"/>
              <a:ext cx="10003680" cy="3021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32B0798-7D58-4595-A606-987C18AA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4000" y="1058760"/>
                <a:ext cx="10022400" cy="3039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277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50"/>
    </mc:Choice>
    <mc:Fallback xmlns="">
      <p:transition spd="slow" advTm="38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FF4AC4-9585-4480-8F98-E7BD221DF630}"/>
                  </a:ext>
                </a:extLst>
              </p:cNvPr>
              <p:cNvSpPr txBox="1"/>
              <p:nvPr/>
            </p:nvSpPr>
            <p:spPr>
              <a:xfrm>
                <a:off x="5485219" y="1416407"/>
                <a:ext cx="840561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FF4AC4-9585-4480-8F98-E7BD221DF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219" y="1416407"/>
                <a:ext cx="840561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E1237913-436B-4E6F-9988-5BC835061EBA}"/>
              </a:ext>
            </a:extLst>
          </p:cNvPr>
          <p:cNvSpPr/>
          <p:nvPr/>
        </p:nvSpPr>
        <p:spPr>
          <a:xfrm>
            <a:off x="4789756" y="2524403"/>
            <a:ext cx="2107524" cy="5163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D3203-206C-4E9A-A55B-6D267630A930}"/>
              </a:ext>
            </a:extLst>
          </p:cNvPr>
          <p:cNvSpPr txBox="1"/>
          <p:nvPr/>
        </p:nvSpPr>
        <p:spPr>
          <a:xfrm>
            <a:off x="510190" y="2274738"/>
            <a:ext cx="3708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Scalar Field</a:t>
            </a:r>
            <a:endParaRPr lang="en-CA" sz="6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B1AFB5-FF82-4F72-9B10-D4BCBC83B68D}"/>
              </a:ext>
            </a:extLst>
          </p:cNvPr>
          <p:cNvSpPr txBox="1"/>
          <p:nvPr/>
        </p:nvSpPr>
        <p:spPr>
          <a:xfrm>
            <a:off x="7160944" y="2269745"/>
            <a:ext cx="4638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Covector</a:t>
            </a:r>
            <a:r>
              <a:rPr lang="en-US" sz="6000" dirty="0"/>
              <a:t> Field</a:t>
            </a:r>
            <a:endParaRPr lang="en-CA" sz="6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B55B6D-275F-4E34-AFE5-A7DB6F6A2D6B}"/>
              </a:ext>
            </a:extLst>
          </p:cNvPr>
          <p:cNvGrpSpPr/>
          <p:nvPr/>
        </p:nvGrpSpPr>
        <p:grpSpPr>
          <a:xfrm>
            <a:off x="2060527" y="3572592"/>
            <a:ext cx="7623224" cy="707886"/>
            <a:chOff x="2251027" y="3572592"/>
            <a:chExt cx="7623224" cy="7078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90A446-3778-4841-BFE2-3F95385EB27E}"/>
                </a:ext>
              </a:extLst>
            </p:cNvPr>
            <p:cNvSpPr txBox="1"/>
            <p:nvPr/>
          </p:nvSpPr>
          <p:spPr>
            <a:xfrm>
              <a:off x="2251027" y="3572592"/>
              <a:ext cx="23551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“function”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410029-3542-4F1D-A0A3-A7F9B642EBF8}"/>
                </a:ext>
              </a:extLst>
            </p:cNvPr>
            <p:cNvSpPr txBox="1"/>
            <p:nvPr/>
          </p:nvSpPr>
          <p:spPr>
            <a:xfrm>
              <a:off x="7351444" y="3572592"/>
              <a:ext cx="25228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“level sets”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53A159E1-A36E-4E49-994C-FF5D7A6A03C2}"/>
                </a:ext>
              </a:extLst>
            </p:cNvPr>
            <p:cNvSpPr/>
            <p:nvPr/>
          </p:nvSpPr>
          <p:spPr>
            <a:xfrm>
              <a:off x="5435768" y="3756847"/>
              <a:ext cx="1320463" cy="32350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EC42760-0AB8-482B-878F-54A244AF0499}"/>
              </a:ext>
            </a:extLst>
          </p:cNvPr>
          <p:cNvGrpSpPr/>
          <p:nvPr/>
        </p:nvGrpSpPr>
        <p:grpSpPr>
          <a:xfrm>
            <a:off x="2609674" y="4564488"/>
            <a:ext cx="6159851" cy="707886"/>
            <a:chOff x="2800174" y="4564488"/>
            <a:chExt cx="6159851" cy="7078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501986-FB14-4CD7-8EA7-B9B4E08ABB8C}"/>
                </a:ext>
              </a:extLst>
            </p:cNvPr>
            <p:cNvSpPr txBox="1"/>
            <p:nvPr/>
          </p:nvSpPr>
          <p:spPr>
            <a:xfrm>
              <a:off x="2800174" y="4564488"/>
              <a:ext cx="16085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0-form</a:t>
              </a:r>
              <a:endParaRPr lang="en-CA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36204E-56EF-49A9-89D6-0851C6B8155B}"/>
                </a:ext>
              </a:extLst>
            </p:cNvPr>
            <p:cNvSpPr txBox="1"/>
            <p:nvPr/>
          </p:nvSpPr>
          <p:spPr>
            <a:xfrm>
              <a:off x="7351444" y="4564488"/>
              <a:ext cx="16085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1-form</a:t>
              </a:r>
              <a:endParaRPr lang="en-CA" sz="4000" dirty="0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294FEB7-D84E-4D7F-ADAB-AF3F3523045A}"/>
                </a:ext>
              </a:extLst>
            </p:cNvPr>
            <p:cNvSpPr/>
            <p:nvPr/>
          </p:nvSpPr>
          <p:spPr>
            <a:xfrm>
              <a:off x="5435768" y="4750829"/>
              <a:ext cx="1320463" cy="32350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F28BF1-3A4D-4C16-9469-E03FC1F55C6E}"/>
              </a:ext>
            </a:extLst>
          </p:cNvPr>
          <p:cNvGrpSpPr/>
          <p:nvPr/>
        </p:nvGrpSpPr>
        <p:grpSpPr>
          <a:xfrm>
            <a:off x="3622275" y="5556384"/>
            <a:ext cx="4682957" cy="923330"/>
            <a:chOff x="3812775" y="5556384"/>
            <a:chExt cx="4682957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8FDE653-CF0D-413C-8D1F-02EC8C431EF4}"/>
                    </a:ext>
                  </a:extLst>
                </p:cNvPr>
                <p:cNvSpPr txBox="1"/>
                <p:nvPr/>
              </p:nvSpPr>
              <p:spPr>
                <a:xfrm>
                  <a:off x="3812775" y="5556384"/>
                  <a:ext cx="743537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sz="54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8FDE653-CF0D-413C-8D1F-02EC8C431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775" y="5556384"/>
                  <a:ext cx="743537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4529DFB-2AFA-4496-AC2F-53EAC7399E05}"/>
                    </a:ext>
                  </a:extLst>
                </p:cNvPr>
                <p:cNvSpPr txBox="1"/>
                <p:nvPr/>
              </p:nvSpPr>
              <p:spPr>
                <a:xfrm>
                  <a:off x="7351444" y="5556384"/>
                  <a:ext cx="114428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4529DFB-2AFA-4496-AC2F-53EAC7399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444" y="5556384"/>
                  <a:ext cx="1144288" cy="923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EE347300-C681-4B61-8EF0-882BEE85CA28}"/>
                </a:ext>
              </a:extLst>
            </p:cNvPr>
            <p:cNvSpPr/>
            <p:nvPr/>
          </p:nvSpPr>
          <p:spPr>
            <a:xfrm>
              <a:off x="5435768" y="5781094"/>
              <a:ext cx="1320463" cy="32350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C3892B-E899-45F6-BEA4-641900DD4C8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03640" y="3110040"/>
              <a:ext cx="11074320" cy="209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C3892B-E899-45F6-BEA4-641900DD4C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280" y="3100680"/>
                <a:ext cx="11093040" cy="2109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99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9"/>
    </mc:Choice>
    <mc:Fallback xmlns="">
      <p:transition spd="slow" advTm="267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F0BC0C-CAE1-444C-83EE-5EC7B4C44DF9}"/>
                  </a:ext>
                </a:extLst>
              </p:cNvPr>
              <p:cNvSpPr txBox="1"/>
              <p:nvPr/>
            </p:nvSpPr>
            <p:spPr>
              <a:xfrm>
                <a:off x="608316" y="204929"/>
                <a:ext cx="876644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6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6000" b="0" i="0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6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6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sz="6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F0BC0C-CAE1-444C-83EE-5EC7B4C4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16" y="204929"/>
                <a:ext cx="8766444" cy="1015663"/>
              </a:xfrm>
              <a:prstGeom prst="rect">
                <a:avLst/>
              </a:prstGeom>
              <a:blipFill>
                <a:blip r:embed="rId3"/>
                <a:stretch>
                  <a:fillRect t="-18675" b="-403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585852C-BFDC-42B5-94DC-B0AB9DD3E001}"/>
              </a:ext>
            </a:extLst>
          </p:cNvPr>
          <p:cNvGrpSpPr/>
          <p:nvPr/>
        </p:nvGrpSpPr>
        <p:grpSpPr>
          <a:xfrm>
            <a:off x="608316" y="1312009"/>
            <a:ext cx="4420862" cy="4600393"/>
            <a:chOff x="469624" y="-68150"/>
            <a:chExt cx="4420862" cy="46003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7205FDB-6675-47BD-A7B5-E7E236BEC707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203F077-F2BD-418B-BE74-F8D7A1D557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D9DAB37-5243-44C8-AB8D-730056458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B789F3-A260-4AAE-B54D-9423557B3263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AD21D28-34D6-4BDA-8BDD-1C4590CF4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E8642FC-0B27-4E9D-A1CD-C664DD5FC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AA63BD9-953D-40A8-AE4D-83768E920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D0C23D-05BD-4EBA-A975-3F07EC092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6D068B-271E-416B-99A1-47BA7203AB72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561663F-A61B-4CC0-B871-EF32F8208A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4136316-5CDD-43D0-8154-FC8AD582C1F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412E1B2-5FD5-4686-BB6B-6A2AC90727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4E56589-D7C1-4BF8-96E3-5C15B084DE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09742A4-85FE-41B1-8763-4DDD57B3877D}"/>
                    </a:ext>
                  </a:extLst>
                </p:cNvPr>
                <p:cNvSpPr txBox="1"/>
                <p:nvPr/>
              </p:nvSpPr>
              <p:spPr>
                <a:xfrm>
                  <a:off x="4382398" y="2194560"/>
                  <a:ext cx="50808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09742A4-85FE-41B1-8763-4DDD57B38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398" y="2194560"/>
                  <a:ext cx="50808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8C0BF12-A9CF-444C-96BB-07F42A1540F1}"/>
                    </a:ext>
                  </a:extLst>
                </p:cNvPr>
                <p:cNvSpPr txBox="1"/>
                <p:nvPr/>
              </p:nvSpPr>
              <p:spPr>
                <a:xfrm>
                  <a:off x="2204234" y="-68150"/>
                  <a:ext cx="513859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8C0BF12-A9CF-444C-96BB-07F42A154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234" y="-68150"/>
                  <a:ext cx="51385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D737974-36CB-4F3D-93A1-351986B31A9A}"/>
              </a:ext>
            </a:extLst>
          </p:cNvPr>
          <p:cNvGrpSpPr/>
          <p:nvPr/>
        </p:nvGrpSpPr>
        <p:grpSpPr>
          <a:xfrm>
            <a:off x="5544550" y="1573589"/>
            <a:ext cx="2639931" cy="1973081"/>
            <a:chOff x="5544550" y="1573589"/>
            <a:chExt cx="2639931" cy="1973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/>
                <p:nvPr/>
              </p:nvSpPr>
              <p:spPr>
                <a:xfrm>
                  <a:off x="5544550" y="2195673"/>
                  <a:ext cx="835910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550" y="2195673"/>
                  <a:ext cx="835910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utoShape 2" descr="data:image/png;base64,iVBORw0KGgoAAAANSUhEUgAAAWgAAAFoCAIAAAD1h/aCAAAACXBIWXMAAA7EAAAOxAGVKw4bAAANI0lEQVR4nO3cT2hUh9rA4XPGiAnG6KpklxEhXVxQEUojVunKpXTXbCISMF0EXJQGNyrUQhVKa12KRQIJFhTdZiN2kU3jXUgXgSJBr0hL+BSNQWPEkPkWk4xjchLn7bTzp3keLmXmzJnw3pDzY+K8mbRQKCQV++KLLyo/GfhXunTpUlKo2MDAQIUHneAEJ/xbTygezNU7XkATWl2UP/744/z584ODg19//fXvv/9eSX4anCH/Lob8uzTvkMWDGeH45ptvfv311zdv3vz2229fffXV+l8F2FCKHWhZ/Rrk1KlTSZIsLCy8evVq+/btNX8NBDS6jHAkSTI/P3/y5MnXr18fO3astvMATSA7HK2trRcvXpyYmLh582ZPT0/pePnbsZcuXSre+E/+v0kuTdM0zaVpLk3SNM0l6fKRtw+lSZJL03fOTNLlI0kuzRWflUvS5a/w9kjZ8Vz5kVya5tJc+s5puVySpqWnJ2kuyS19waXn5tKk7OuvOKE4eemLLJ289JTl47nSMOXHV52WpkkuLd4oLD2alo4XVp6Qlp9QKD85TQtpsvZ/k0Kalv673mlJUnYjLR0ppEmy+sY6jyaFpf8mxdMKhSQppIVC6dEkKaSF5N27haT0xCRJC0vHk+KNwmKy8sjbp7zzv9VHir9vL779IoXFwoobSWHx7cFCIVlc+azio4XFpUeX7y4u3X3nYOlu9hMLxbuLi8nb26sffftFSkdWnL/i5MU1jq91fmGxsLh8cLGQLN9YfnT5/9zyjbKnLH23lo6c/L/J1df+muEo2rt378jISPmRUiyADaV07RcLkvF27JkzZ6amphYWFiYnJ7u7u2s6HdAMMl5x9Pf3j4yMPH78eNeuXUePHq39TECDywhHPp8/ffp07UcBmoXNUSBMOIAw4QDChAMIEw4gTDiAsPU2R1crLo3ZH4UNqHzrPBYOyYANq3j5r7lyDrA+4QDChAMIEw4gTDiAMOEAwoQDCBMOIEw4gDAr50BFrJwDYVbOgaoIBxAmHECYcABhwgGECQcQJhxAmHAAYcIBhFk5Bypi5RwIs3IOVEU4gDDhAMKEAwgTDiBMOIAw4QDChAMIEw4gzMo5UBEr50CYlXOgKsIBhAkHECYcQJhwAGEZ76rcv3//6tWr09PTnZ2dfX19XV1dtR8LaGQZrziGh4ePHDly4cKFQ4cODQ8P13wkoNFlhOPs2bO7d+/evHnz/v37Z2Zmaj8T0ODW+zeOqampPXv21GwUoFmsuTn68uXL27dv9/f3lx8s3zm1RQobR/m1n6wVjtnZ2evXr/f29ra1tZUfFwvYmErXfrEgGeGYnJwcGxsbGBjo6Oio6WhAk8gIx+jo6NOnT4eGhop3vcoAVsgIx7lz52o/B9BEbI4CYcIBhAkHECYcQJhwAGHCAYT5lHOgIj7lHAjzKedAVYQDCBMOIEw4gDDhAMKEAwgTDiBMOIAw4QDCrJwDFbFyDoRZOQeqIhxAmHAAYcIBhAkHECYcQJhwAGHCAYQJBxBm5RyoiJVzIMzKOVAV4QDChAMIEw4gTDiAMOEAwoQDCBMOIEw4gDAr50BFrJwDYVbOgaoIBxAmHECYcABhwgGEZYfj2bNnQ0NDNR4FaBYZb8fevXv3xo0bs7OztZ8GaAoZrzjGx8cHBwdrPwrQLDJecZw4caL2cwBN5K+snBfZIoWNo/zaT6ycA5UoXftWzoG/SDiAsDXD4bcSYC1ecQBhwgGECQcQJhxAmHAAYcIBhPmUc6AiPuUcCPMp50BVhAMIEw4gTDiAMOEAwoQDCBMOIEw4gDDhAMKsnAMVsXIOhFk5B6oiHECYcABhwgGECQcQJhxAmHAAYcIBhAkHEGblHKiIlXMgzMo5UBXhAMKEAwgTDiBMOIAw4QDChAMIEw4gTDiAMCvnQEWsnANhVs6BqggHECYcQJhwAGHCAYRlvKvy4MGDy5cvz8zMdHZ29vb2dnd3134soJFlhGNsbOzw4cM9PT2//PLLrVu3hANYIeNXlYcPH/b09LS2th44cODRo0e1nwlocBnhePHixZYtW5IkaW9vf/78ec1HAhpdxq8qmzZtKt1O07T8ofKdU1uksHGUX/tJZjg6Ojrm5ua2bt06Nze3bdu28ofEAjam0rW/5sr5zp0779y58+bNm4mJia6urppOBzSDjFccBw8evHLlyrVr13bs2HH8+PHazwQ0uIxwdHd3nz9/vvajAM3C5igQJhxAmHAAYcIBhAkHECYcQJhPOQcq4lPOgTCfcg5URTiAMOEAwoQDCBMOIEw4gDDhAMKEAwgTDiDMyjlQESvnQJiVc6AqwgGECQcQJhxAmHAAYcIBhAkHECYcQJhwAGFWzoGKWDkHwqycA1URDiBMOIAw4QDChAMIEw4gTDiAMOEAwoQDCLNyDlTEyjkQZuUcqIpwAGHCAYQJBxAmHEBYdjiePXs2NDRU41GAZpHxduzdu3dv3LgxOztb+2mAppDximN8fHxwcLD2owDNIuMVx4kTJ2o/B9BEWqanp+/du1e6397evm/fvrXOLt85tUUKG0f5tZ8kScv8/PyTJ09K9xcWFtZ5sljAxlS69osFacnn8/l8vp4TAc3GHgcQtmY4/FYCrMUrDiBMOIAw4QDChAMIEw4gTDiAMJ9yDlTEp5wDYT7lHKiKcABhwgGECQcQJhxAmHAAYcIBhAkHECYcQJiVc6AiVs6BMCvnQFWEAwgTDiBMOIAw4QDChAMIEw4gTDiAMOEAwqycAxWxcg6EWTkHqiIcQJhwAGHCAYQJBxAmHECYcABhwgGECQcQZuUcqIiVcyDMyjlQFeEAwoQDCBMOIEw4gLCMd1Xu379/9erV6enpzs7Ovr6+rq6u2o8FNLKMVxzDw8NHjhy5cOHCoUOHhoeHaz4S0OgywnH27Nndu3dv3rx5//79MzMztZ8JaHDr/RvH1NTUnj17ajYK0Cxapqen7927V7rf3t6+b9++JElevnx5+/bt/v7+8rPLd05tkcLGUX7tJ0nSMj8//+TJk9L9hYWFJElmZ2evX7/e29vb1tZWfrZYwMZUuvaLBWnJ5/P5fL78jMnJybGxsYGBgY6OjtrPBzS+jLdjR0dHnz59OjQ0VLzrVQawQkY4zp07V/s5gCZicxQIEw4gTDiAMOEAwoQDCBMOIMynnAMV8SnnQJhPOQeqIhxAmHAAYcIBhAkHECYcQJhwAGHCAYQJBxBm5RyoiJVzIMzKOVAV4QDChAMIEw4gTDiAMOEAwoQDCBMOIEw4gDAr50BFrJwDYVbOgaoIBxAmHECYcABhwgGECQcQJhxAmHAAYcIBhFk5Bypi5RwIs3IOVEU4gDDhAMKEAwgTDiAs412VP//8c2Rk5NGjRx988MHnn3/+4Ycf1n4soJFlvOK4cuXKp59++uOPP3722Wc//fRT7WcCGlzGK45Tp04lSbKwsPDq1avt27fXfCSg0WUvgM3Pz588efL169fHjh2r7TxAE2iZnp6+d+9e6X57e/u+fftaW1svXrw4MTFx8+bNnp6e0qPlO6elLdLJ/31Us3GBuii/9pMkaZmfn3/y5Enp/sLCQun23r17R0ZGys+2cg4bU+naLxakJZ/P5/P58jPOnDlz9OjRfD4/OTnZ3d1d+xGBBpfxrkp/f//PP//85Zdfjo+P9/X1rf/8FS9gGpMh/y6G/Ls0+5AZ/ziaz+dPnz79T84DNLd/fHP0vWWtwQnvZcgKT3gvQ1Z4wns1+JBWzoGwtFAoVH52U/xiBvxzim+vxMIBkPhVBfgLhAMIi31Y8WpN8Tf49+/fv3r16vT0dGdnZ19fX1dXV70nyvbs2bNvv/32u+++q/cgKz148ODy5cszMzOdnZ29vb0NuxbYsN/Akqb4Uazkoq72FUdT/A3+8PDwkSNHLly4cOjQoeHh4XqPk+3u3bvff//97OxsvQfJMDY2dvjw4R9++OGjjz66detWvcfJ1sjfwJKm+FGs5KKuNhynTp36+OOPkyRp5L/BP3v27O7duzdv3rx///6ZmZl6j5NtfHx8cHCw3lNke/jwYU9PT2tr64EDBx49elTvcbI18jewpCl+FCu5qKv9VSVpqr/Bn5qa2rNnT72nyHbixIl6j7CmFy9ebNmyJUmS9vb258+f13ucbI38DVytkX8Ukwou6lg4Qn+DXy+ZQyZJ8vLly9u3b/f399dvtLfWGrIxbdq0qXQ7TdM6TvLv0FA/ipnee1HHwhH6G/x6yRxydnb2+vXrvb29bW1t9RvtrXW+kw2oo6Njbm5u69atc3Nz27Ztq/c4za3RfhTXsc5FHQtHU/wN/uohJycnx8bGBgYGOjo66jTUSquHbGQ7d+68c+fOJ598MjEx0ZhvBDSLBvxRXK2Si7raf+Po7+8fGRl5/Pjxrl27jh49WuVX+4eMjo4+ffp0aGioeNfHEUUdPHjwypUr165d27Fjx/Hjx+s9ThNrih/FSi5qK+dAmM1RIEw4gDDhAML+H8lI5qiJNNoMAAAAAElFTkSuQmCC">
              <a:extLst>
                <a:ext uri="{FF2B5EF4-FFF2-40B4-BE49-F238E27FC236}">
                  <a16:creationId xmlns:a16="http://schemas.microsoft.com/office/drawing/2014/main" id="{057D30B2-A272-4A63-860E-67423EF285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268960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6FF7564-382C-4F23-B0A5-0113AF0106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845" t="4711" r="4403" b="7250"/>
            <a:stretch/>
          </p:blipFill>
          <p:spPr>
            <a:xfrm>
              <a:off x="6202612" y="1573589"/>
              <a:ext cx="1981869" cy="197308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1B3C41-04C3-4B16-80CD-1B7448FCD798}"/>
              </a:ext>
            </a:extLst>
          </p:cNvPr>
          <p:cNvGrpSpPr/>
          <p:nvPr/>
        </p:nvGrpSpPr>
        <p:grpSpPr>
          <a:xfrm>
            <a:off x="5544550" y="4042964"/>
            <a:ext cx="2631143" cy="1981869"/>
            <a:chOff x="5544550" y="4042964"/>
            <a:chExt cx="2631143" cy="1981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/>
                <p:nvPr/>
              </p:nvSpPr>
              <p:spPr>
                <a:xfrm>
                  <a:off x="5544550" y="4575871"/>
                  <a:ext cx="83591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550" y="4575871"/>
                  <a:ext cx="835912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E1CDAB7-1C6B-4E30-B6BD-4E6FEEFA33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845" t="4711" r="4403" b="7250"/>
            <a:stretch/>
          </p:blipFill>
          <p:spPr>
            <a:xfrm rot="16200000">
              <a:off x="6198218" y="4047358"/>
              <a:ext cx="1981869" cy="1973081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E22B09-7F38-45F5-903C-FED26A8CE43F}"/>
              </a:ext>
            </a:extLst>
          </p:cNvPr>
          <p:cNvGrpSpPr/>
          <p:nvPr/>
        </p:nvGrpSpPr>
        <p:grpSpPr>
          <a:xfrm>
            <a:off x="-2216519" y="2852236"/>
            <a:ext cx="1350360" cy="2302266"/>
            <a:chOff x="5232137" y="2803259"/>
            <a:chExt cx="1350360" cy="23022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4F33683-5370-4A64-8319-5E741CE3F740}"/>
                    </a:ext>
                  </a:extLst>
                </p:cNvPr>
                <p:cNvSpPr txBox="1"/>
                <p:nvPr/>
              </p:nvSpPr>
              <p:spPr>
                <a:xfrm>
                  <a:off x="5696950" y="2803259"/>
                  <a:ext cx="83591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4F33683-5370-4A64-8319-5E741CE3F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950" y="2803259"/>
                  <a:ext cx="835910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DC3B83-6AFD-476F-9F3A-9340E31D62F5}"/>
                    </a:ext>
                  </a:extLst>
                </p:cNvPr>
                <p:cNvSpPr txBox="1"/>
                <p:nvPr/>
              </p:nvSpPr>
              <p:spPr>
                <a:xfrm>
                  <a:off x="5696950" y="4459194"/>
                  <a:ext cx="835912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DC3B83-6AFD-476F-9F3A-9340E31D6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950" y="4459194"/>
                  <a:ext cx="835912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F1A2CA-6AE7-461A-83E8-2CE65D972EFD}"/>
                    </a:ext>
                  </a:extLst>
                </p14:cNvPr>
                <p14:cNvContentPartPr/>
                <p14:nvPr/>
              </p14:nvContentPartPr>
              <p14:xfrm>
                <a:off x="5232137" y="3693549"/>
                <a:ext cx="232560" cy="246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F1A2CA-6AE7-461A-83E8-2CE65D972E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23137" y="3684549"/>
                  <a:ext cx="250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494BCF2-E60F-4169-98A3-F7355CDED0F9}"/>
                    </a:ext>
                  </a:extLst>
                </p14:cNvPr>
                <p14:cNvContentPartPr/>
                <p14:nvPr/>
              </p14:nvContentPartPr>
              <p14:xfrm>
                <a:off x="5551457" y="3693549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494BCF2-E60F-4169-98A3-F7355CDED0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42457" y="36845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221D577-3952-4359-B448-237EDD76CD1D}"/>
                    </a:ext>
                  </a:extLst>
                </p14:cNvPr>
                <p14:cNvContentPartPr/>
                <p14:nvPr/>
              </p14:nvContentPartPr>
              <p14:xfrm>
                <a:off x="5595017" y="3838989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221D577-3952-4359-B448-237EDD76CD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6017" y="38299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8F05934-3855-44CE-A2BB-FA202627B867}"/>
                    </a:ext>
                  </a:extLst>
                </p14:cNvPr>
                <p14:cNvContentPartPr/>
                <p14:nvPr/>
              </p14:nvContentPartPr>
              <p14:xfrm>
                <a:off x="5696537" y="3635589"/>
                <a:ext cx="159840" cy="348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8F05934-3855-44CE-A2BB-FA202627B8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87537" y="3626580"/>
                  <a:ext cx="177480" cy="366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55ECA9B-8E04-4D38-A1AB-0EA88571D572}"/>
                    </a:ext>
                  </a:extLst>
                </p14:cNvPr>
                <p14:cNvContentPartPr/>
                <p14:nvPr/>
              </p14:nvContentPartPr>
              <p14:xfrm>
                <a:off x="5943497" y="3621189"/>
                <a:ext cx="406440" cy="159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55ECA9B-8E04-4D38-A1AB-0EA88571D57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34505" y="3612209"/>
                  <a:ext cx="424064" cy="1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F87FD46-A304-4CB0-A687-AFDACAEECD0E}"/>
                    </a:ext>
                  </a:extLst>
                </p14:cNvPr>
                <p14:cNvContentPartPr/>
                <p14:nvPr/>
              </p14:nvContentPartPr>
              <p14:xfrm>
                <a:off x="6480617" y="3563229"/>
                <a:ext cx="101880" cy="159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F87FD46-A304-4CB0-A687-AFDACAEECD0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71617" y="3554249"/>
                  <a:ext cx="119520" cy="177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3" name="AutoShape 2" descr="data:image/png;base64,iVBORw0KGgoAAAANSUhEUgAAAWgAAAFoCAIAAAD1h/aCAAAACXBIWXMAAA7EAAAOxAGVKw4bAAANI0lEQVR4nO3cT2hUh9rA4XPGiAnG6KpklxEhXVxQEUojVunKpXTXbCISMF0EXJQGNyrUQhVKa12KRQIJFhTdZiN2kU3jXUgXgSJBr0hL+BSNQWPEkPkWk4xjchLn7bTzp3keLmXmzJnw3pDzY+K8mbRQKCQV++KLLyo/GfhXunTpUlKo2MDAQIUHneAEJ/xbTygezNU7XkATWl2UP/744/z584ODg19//fXvv/9eSX4anCH/Lob8uzTvkMWDGeH45ptvfv311zdv3vz2229fffXV+l8F2FCKHWhZ/Rrk1KlTSZIsLCy8evVq+/btNX8NBDS6jHAkSTI/P3/y5MnXr18fO3astvMATSA7HK2trRcvXpyYmLh582ZPT0/pePnbsZcuXSre+E/+v0kuTdM0zaVpLk3SNM0l6fKRtw+lSZJL03fOTNLlI0kuzRWflUvS5a/w9kjZ8Vz5kVya5tJc+s5puVySpqWnJ2kuyS19waXn5tKk7OuvOKE4eemLLJ289JTl47nSMOXHV52WpkkuLd4oLD2alo4XVp6Qlp9QKD85TQtpsvZ/k0Kalv673mlJUnYjLR0ppEmy+sY6jyaFpf8mxdMKhSQppIVC6dEkKaSF5N27haT0xCRJC0vHk+KNwmKy8sjbp7zzv9VHir9vL779IoXFwoobSWHx7cFCIVlc+azio4XFpUeX7y4u3X3nYOlu9hMLxbuLi8nb26sffftFSkdWnL/i5MU1jq91fmGxsLh8cLGQLN9YfnT5/9zyjbKnLH23lo6c/L/J1df+muEo2rt378jISPmRUiyADaV07RcLkvF27JkzZ6amphYWFiYnJ7u7u2s6HdAMMl5x9Pf3j4yMPH78eNeuXUePHq39TECDywhHPp8/ffp07UcBmoXNUSBMOIAw4QDChAMIEw4gTDiAsPU2R1crLo3ZH4UNqHzrPBYOyYANq3j5r7lyDrA+4QDChAMIEw4gTDiAMOEAwoQDCBMOIEw4gDAr50BFrJwDYVbOgaoIBxAmHECYcABhwgGECQcQJhxAmHAAYcIBhFk5Bypi5RwIs3IOVEU4gDDhAMKEAwgTDiBMOIAw4QDChAMIEw4gzMo5UBEr50CYlXOgKsIBhAkHECYcQJhwAGEZ76rcv3//6tWr09PTnZ2dfX19XV1dtR8LaGQZrziGh4ePHDly4cKFQ4cODQ8P13wkoNFlhOPs2bO7d+/evHnz/v37Z2Zmaj8T0ODW+zeOqampPXv21GwUoFmsuTn68uXL27dv9/f3lx8s3zm1RQobR/m1n6wVjtnZ2evXr/f29ra1tZUfFwvYmErXfrEgGeGYnJwcGxsbGBjo6Oio6WhAk8gIx+jo6NOnT4eGhop3vcoAVsgIx7lz52o/B9BEbI4CYcIBhAkHECYcQJhwAGHCAYT5lHOgIj7lHAjzKedAVYQDCBMOIEw4gDDhAMKEAwgTDiBMOIAw4QDCrJwDFbFyDoRZOQeqIhxAmHAAYcIBhAkHECYcQJhwAGHCAYQJBxBm5RyoiJVzIMzKOVAV4QDChAMIEw4gTDiAMOEAwoQDCBMOIEw4gDAr50BFrJwDYVbOgaoIBxAmHECYcABhwgGEZYfj2bNnQ0NDNR4FaBYZb8fevXv3xo0bs7OztZ8GaAoZrzjGx8cHBwdrPwrQLDJecZw4caL2cwBN5K+snBfZIoWNo/zaT6ycA5UoXftWzoG/SDiAsDXD4bcSYC1ecQBhwgGECQcQJhxAmHAAYcIBhPmUc6AiPuUcCPMp50BVhAMIEw4gTDiAMOEAwoQDCBMOIEw4gDDhAMKsnAMVsXIOhFk5B6oiHECYcABhwgGECQcQJhxAmHAAYcIBhAkHEGblHKiIlXMgzMo5UBXhAMKEAwgTDiBMOIAw4QDChAMIEw4gTDiAMCvnQEWsnANhVs6BqggHECYcQJhwAGHCAYRlvKvy4MGDy5cvz8zMdHZ29vb2dnd3134soJFlhGNsbOzw4cM9PT2//PLLrVu3hANYIeNXlYcPH/b09LS2th44cODRo0e1nwlocBnhePHixZYtW5IkaW9vf/78ec1HAhpdxq8qmzZtKt1O07T8ofKdU1uksHGUX/tJZjg6Ojrm5ua2bt06Nze3bdu28ofEAjam0rW/5sr5zp0779y58+bNm4mJia6urppOBzSDjFccBw8evHLlyrVr13bs2HH8+PHazwQ0uIxwdHd3nz9/vvajAM3C5igQJhxAmHAAYcIBhAkHECYcQJhPOQcq4lPOgTCfcg5URTiAMOEAwoQDCBMOIEw4gDDhAMKEAwgTDiDMyjlQESvnQJiVc6AqwgGECQcQJhxAmHAAYcIBhAkHECYcQJhwAGFWzoGKWDkHwqycA1URDiBMOIAw4QDChAMIEw4gTDiAMOEAwoQDCLNyDlTEyjkQZuUcqIpwAGHCAYQJBxAmHEBYdjiePXs2NDRU41GAZpHxduzdu3dv3LgxOztb+2mAppDximN8fHxwcLD2owDNIuMVx4kTJ2o/B9BEWqanp+/du1e6397evm/fvrXOLt85tUUKG0f5tZ8kScv8/PyTJ09K9xcWFtZ5sljAxlS69osFacnn8/l8vp4TAc3GHgcQtmY4/FYCrMUrDiBMOIAw4QDChAMIEw4gTDiAMJ9yDlTEp5wDYT7lHKiKcABhwgGECQcQJhxAmHAAYcIBhAkHECYcQJiVc6AiVs6BMCvnQFWEAwgTDiBMOIAw4QDChAMIEw4gTDiAMOEAwqycAxWxcg6EWTkHqiIcQJhwAGHCAYQJBxAmHECYcABhwgGECQcQZuUcqIiVcyDMyjlQFeEAwoQDCBMOIEw4gLCMd1Xu379/9erV6enpzs7Ovr6+rq6u2o8FNLKMVxzDw8NHjhy5cOHCoUOHhoeHaz4S0OgywnH27Nndu3dv3rx5//79MzMztZ8JaHDr/RvH1NTUnj17ajYK0Cxapqen7927V7rf3t6+b9++JElevnx5+/bt/v7+8rPLd05tkcLGUX7tJ0nSMj8//+TJk9L9hYWFJElmZ2evX7/e29vb1tZWfrZYwMZUuvaLBWnJ5/P5fL78jMnJybGxsYGBgY6OjtrPBzS+jLdjR0dHnz59OjQ0VLzrVQawQkY4zp07V/s5gCZicxQIEw4gTDiAMOEAwoQDCBMOIMynnAMV8SnnQJhPOQeqIhxAmHAAYcIBhAkHECYcQJhwAGHCAYQJBxBm5RyoiJVzIMzKOVAV4QDChAMIEw4gTDiAMOEAwoQDCBMOIEw4gDAr50BFrJwDYVbOgaoIBxAmHECYcABhwgGECQcQJhxAmHAAYcIBhFk5Bypi5RwIs3IOVEU4gDDhAMKEAwgTDiAs412VP//8c2Rk5NGjRx988MHnn3/+4Ycf1n4soJFlvOK4cuXKp59++uOPP3722Wc//fRT7WcCGlzGK45Tp04lSbKwsPDq1avt27fXfCSg0WUvgM3Pz588efL169fHjh2r7TxAE2iZnp6+d+9e6X57e/u+fftaW1svXrw4MTFx8+bNnp6e0qPlO6elLdLJ/31Us3GBuii/9pMkaZmfn3/y5Enp/sLCQun23r17R0ZGys+2cg4bU+naLxakJZ/P5/P58jPOnDlz9OjRfD4/OTnZ3d1d+xGBBpfxrkp/f//PP//85Zdfjo+P9/X1rf/8FS9gGpMh/y6G/Ls0+5AZ/ziaz+dPnz79T84DNLd/fHP0vWWtwQnvZcgKT3gvQ1Z4wns1+JBWzoGwtFAoVH52U/xiBvxzim+vxMIBkPhVBfgLhAMIi31Y8WpN8Tf49+/fv3r16vT0dGdnZ19fX1dXV70nyvbs2bNvv/32u+++q/cgKz148ODy5cszMzOdnZ29vb0NuxbYsN/Akqb4Uazkoq72FUdT/A3+8PDwkSNHLly4cOjQoeHh4XqPk+3u3bvff//97OxsvQfJMDY2dvjw4R9++OGjjz66detWvcfJ1sjfwJKm+FGs5KKuNhynTp36+OOPkyRp5L/BP3v27O7duzdv3rx///6ZmZl6j5NtfHx8cHCw3lNke/jwYU9PT2tr64EDBx49elTvcbI18jewpCl+FCu5qKv9VSVpqr/Bn5qa2rNnT72nyHbixIl6j7CmFy9ebNmyJUmS9vb258+f13ucbI38DVytkX8Ukwou6lg4Qn+DXy+ZQyZJ8vLly9u3b/f399dvtLfWGrIxbdq0qXQ7TdM6TvLv0FA/ipnee1HHwhH6G/x6yRxydnb2+vXrvb29bW1t9RvtrXW+kw2oo6Njbm5u69atc3Nz27Ztq/c4za3RfhTXsc5FHQtHU/wN/uohJycnx8bGBgYGOjo66jTUSquHbGQ7d+68c+fOJ598MjEx0ZhvBDSLBvxRXK2Si7raf+Po7+8fGRl5/Pjxrl27jh49WuVX+4eMjo4+ffp0aGioeNfHEUUdPHjwypUr165d27Fjx/Hjx+s9ThNrih/FSi5qK+dAmM1RIEw4gDDhAML+H8lI5qiJNNoMAAAAAElFTkSuQmCC">
              <a:extLst>
                <a:ext uri="{FF2B5EF4-FFF2-40B4-BE49-F238E27FC236}">
                  <a16:creationId xmlns:a16="http://schemas.microsoft.com/office/drawing/2014/main" id="{565ECA8E-0A9E-4CF1-B156-DEDB943984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96000" y="34290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2ADA1F8-B4F0-4971-9AE1-E2C8121CF108}"/>
                  </a:ext>
                </a:extLst>
              </p:cNvPr>
              <p:cNvSpPr txBox="1"/>
              <p:nvPr/>
            </p:nvSpPr>
            <p:spPr>
              <a:xfrm>
                <a:off x="11356089" y="4578780"/>
                <a:ext cx="835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2ADA1F8-B4F0-4971-9AE1-E2C8121CF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6089" y="4578780"/>
                <a:ext cx="835912" cy="70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28ABD81-9C77-4838-B8DC-99894C3B9952}"/>
              </a:ext>
            </a:extLst>
          </p:cNvPr>
          <p:cNvGrpSpPr/>
          <p:nvPr/>
        </p:nvGrpSpPr>
        <p:grpSpPr>
          <a:xfrm>
            <a:off x="9194925" y="1593693"/>
            <a:ext cx="2997074" cy="1996301"/>
            <a:chOff x="9194925" y="1593693"/>
            <a:chExt cx="2997074" cy="19963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963F69-1428-411E-AFCB-88FA6BD33138}"/>
                    </a:ext>
                  </a:extLst>
                </p:cNvPr>
                <p:cNvSpPr txBox="1"/>
                <p:nvPr/>
              </p:nvSpPr>
              <p:spPr>
                <a:xfrm>
                  <a:off x="11356089" y="2195674"/>
                  <a:ext cx="835910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963F69-1428-411E-AFCB-88FA6BD33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6089" y="2195674"/>
                  <a:ext cx="835910" cy="70788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ACA2B89-5F16-43F6-8A33-82A68DECBF44}"/>
                </a:ext>
              </a:extLst>
            </p:cNvPr>
            <p:cNvGrpSpPr/>
            <p:nvPr/>
          </p:nvGrpSpPr>
          <p:grpSpPr>
            <a:xfrm>
              <a:off x="9194925" y="1593693"/>
              <a:ext cx="2005317" cy="1996301"/>
              <a:chOff x="8146400" y="3800447"/>
              <a:chExt cx="2554785" cy="2543298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3D27E8A-E7C6-47BB-8F37-F48B3355173D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E639EF1C-085F-491D-90BC-AD5C3689F8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9899B39-E378-4B26-B137-4B153D203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829FC965-5E7A-46EF-AB32-98644ED81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B6A40E7-DC5D-405A-B0C2-F742E0284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21365493-235E-42AA-93AC-EAA191CF4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47BB8DD3-B5E3-4D04-BE2E-00573ED78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08088A0-116D-4BA8-9583-8AB7D6A4D0E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CC73241B-5FB3-48A9-B0ED-C84D73B1BA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6EDE8B7A-85D5-4D92-A4BD-2A6FB5A089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77948F89-1374-4F54-B475-7A3760D1F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B8E934D-A87F-41E3-912B-A7C0788819E7}"/>
              </a:ext>
            </a:extLst>
          </p:cNvPr>
          <p:cNvGrpSpPr/>
          <p:nvPr/>
        </p:nvGrpSpPr>
        <p:grpSpPr>
          <a:xfrm rot="16200000">
            <a:off x="9208659" y="4019910"/>
            <a:ext cx="2005317" cy="1996301"/>
            <a:chOff x="8146400" y="3800447"/>
            <a:chExt cx="2554785" cy="254329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1D1A417-1808-45C5-B61A-332D5CCF37FE}"/>
                </a:ext>
              </a:extLst>
            </p:cNvPr>
            <p:cNvGrpSpPr/>
            <p:nvPr/>
          </p:nvGrpSpPr>
          <p:grpSpPr>
            <a:xfrm>
              <a:off x="8146400" y="3800447"/>
              <a:ext cx="2554785" cy="2543298"/>
              <a:chOff x="8146400" y="3800447"/>
              <a:chExt cx="2554785" cy="2543298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B85C5CDC-4D22-477E-833F-0D805F9287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/>
              <a:srcRect l="2072" t="1152" r="1359" b="1744"/>
              <a:stretch/>
            </p:blipFill>
            <p:spPr>
              <a:xfrm>
                <a:off x="8146400" y="3800447"/>
                <a:ext cx="2554785" cy="2543298"/>
              </a:xfrm>
              <a:prstGeom prst="rect">
                <a:avLst/>
              </a:prstGeom>
            </p:spPr>
          </p:pic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63641E8-2A00-4CC8-AC2E-CBB543322C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9375" y="3831771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7F2CF51-4D6E-4FCA-8191-798F605430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218" y="3831771"/>
                <a:ext cx="0" cy="251197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6A2273E-6999-479F-9284-EDE4EE8A99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3835" y="3831771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11E86C8-234D-4783-A38F-BF23EE772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26728" y="3831771"/>
                <a:ext cx="0" cy="251197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ED87CF9-57A3-43F0-85AB-E0E05AAB9F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31694" y="3816109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5365F8-E3B2-4E9B-9170-1837EE2B00A5}"/>
                </a:ext>
              </a:extLst>
            </p:cNvPr>
            <p:cNvGrpSpPr/>
            <p:nvPr/>
          </p:nvGrpSpPr>
          <p:grpSpPr>
            <a:xfrm>
              <a:off x="8626661" y="5087758"/>
              <a:ext cx="1855344" cy="0"/>
              <a:chOff x="8626661" y="5087758"/>
              <a:chExt cx="1855344" cy="0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774A2EC3-D46F-4C14-AE33-F93A3B394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6661" y="5087758"/>
                <a:ext cx="22077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8BF661B-EE5F-4826-912A-38038F920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1290" y="5087758"/>
                <a:ext cx="24220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D550055D-F973-4CA9-8E9F-CCC5141CA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8466" y="5087758"/>
                <a:ext cx="24353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A86E93-F1C2-4DEF-BD6E-8EC0045CF7D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959080" y="1426320"/>
              <a:ext cx="4714920" cy="4777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A86E93-F1C2-4DEF-BD6E-8EC0045CF7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49720" y="1416960"/>
                <a:ext cx="4733640" cy="4796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528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84"/>
    </mc:Choice>
    <mc:Fallback xmlns="">
      <p:transition spd="slow" advTm="489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D938AC43-4D2B-4AF0-8EE2-A66311812C8B}"/>
              </a:ext>
            </a:extLst>
          </p:cNvPr>
          <p:cNvGrpSpPr/>
          <p:nvPr/>
        </p:nvGrpSpPr>
        <p:grpSpPr>
          <a:xfrm>
            <a:off x="260121" y="1830211"/>
            <a:ext cx="4559065" cy="4000665"/>
            <a:chOff x="6797040" y="451376"/>
            <a:chExt cx="4559065" cy="400066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FE2ADC7-C59A-4038-908B-F03C50D14FF4}"/>
                </a:ext>
              </a:extLst>
            </p:cNvPr>
            <p:cNvCxnSpPr>
              <a:cxnSpLocks/>
            </p:cNvCxnSpPr>
            <p:nvPr/>
          </p:nvCxnSpPr>
          <p:spPr>
            <a:xfrm>
              <a:off x="8854616" y="2509838"/>
              <a:ext cx="19626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96001D9-3724-48C2-A739-E51119F1896F}"/>
                </a:ext>
              </a:extLst>
            </p:cNvPr>
            <p:cNvGrpSpPr/>
            <p:nvPr/>
          </p:nvGrpSpPr>
          <p:grpSpPr>
            <a:xfrm>
              <a:off x="7022245" y="688838"/>
              <a:ext cx="3646026" cy="3647125"/>
              <a:chOff x="7022245" y="688838"/>
              <a:chExt cx="3646026" cy="364712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80EC006-99E1-405A-9316-227BF241A385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637935F-215E-4FE8-B7D5-983C95F3F082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7EACE7-5D27-40E6-88A7-0125FA00BEA8}"/>
                </a:ext>
              </a:extLst>
            </p:cNvPr>
            <p:cNvGrpSpPr/>
            <p:nvPr/>
          </p:nvGrpSpPr>
          <p:grpSpPr>
            <a:xfrm>
              <a:off x="6797040" y="634753"/>
              <a:ext cx="4063582" cy="3817288"/>
              <a:chOff x="6797040" y="634753"/>
              <a:chExt cx="4063582" cy="3817288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8154BD3-5731-4D9D-8381-33FC74614F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47C847F-BF72-4031-AAB2-F89C79A84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C006CB0-EB8C-4D7A-84FB-6F90D8F15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E9A9874-90C7-4A7C-AC70-6BAB896A89A6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CE005C-27F0-420D-95AF-C25FF4A2D51C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6B5521D-73BF-43A5-BC88-14F2E2A1AB38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ED2AC9F-92D2-491F-A074-0D5551072D38}"/>
                </a:ext>
              </a:extLst>
            </p:cNvPr>
            <p:cNvGrpSpPr/>
            <p:nvPr/>
          </p:nvGrpSpPr>
          <p:grpSpPr>
            <a:xfrm rot="21067904">
              <a:off x="7498354" y="451376"/>
              <a:ext cx="3611509" cy="3611509"/>
              <a:chOff x="7498354" y="451376"/>
              <a:chExt cx="3611509" cy="3611509"/>
            </a:xfrm>
          </p:grpSpPr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8E97A552-45D7-4EBD-BDCC-2FC47716CF79}"/>
                  </a:ext>
                </a:extLst>
              </p:cNvPr>
              <p:cNvSpPr/>
              <p:nvPr/>
            </p:nvSpPr>
            <p:spPr>
              <a:xfrm>
                <a:off x="7498354" y="45137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718EB2A-AF1E-49B3-A4C4-7F6DD12AFCF5}"/>
                  </a:ext>
                </a:extLst>
              </p:cNvPr>
              <p:cNvCxnSpPr>
                <a:cxnSpLocks/>
                <a:stCxn id="72" idx="0"/>
              </p:cNvCxnSpPr>
              <p:nvPr/>
            </p:nvCxnSpPr>
            <p:spPr>
              <a:xfrm flipH="1" flipV="1">
                <a:off x="10512831" y="908052"/>
                <a:ext cx="59692" cy="6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A63E550-D66E-4713-9B44-3BEE3931E189}"/>
                    </a:ext>
                  </a:extLst>
                </p:cNvPr>
                <p:cNvSpPr txBox="1"/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A63E550-D66E-4713-9B44-3BEE3931E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59CEC10-1390-4CE3-ACD2-1C82F2F23AB0}"/>
                    </a:ext>
                  </a:extLst>
                </p:cNvPr>
                <p:cNvSpPr txBox="1"/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59CEC10-1390-4CE3-ACD2-1C82F2F23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86ED2A-71F3-4748-A097-8D27DF1F6882}"/>
              </a:ext>
            </a:extLst>
          </p:cNvPr>
          <p:cNvGrpSpPr/>
          <p:nvPr/>
        </p:nvGrpSpPr>
        <p:grpSpPr>
          <a:xfrm>
            <a:off x="5544550" y="4050389"/>
            <a:ext cx="2732092" cy="2179650"/>
            <a:chOff x="5544550" y="4050389"/>
            <a:chExt cx="2732092" cy="21796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80CD76-A5E0-4486-B666-76471CE738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985" t="3780" r="5671" b="6939"/>
            <a:stretch/>
          </p:blipFill>
          <p:spPr>
            <a:xfrm rot="16200000">
              <a:off x="6076082" y="4029478"/>
              <a:ext cx="2179650" cy="22214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1A54630-6F05-433C-B620-217A86EDEFD9}"/>
                    </a:ext>
                  </a:extLst>
                </p:cNvPr>
                <p:cNvSpPr txBox="1"/>
                <p:nvPr/>
              </p:nvSpPr>
              <p:spPr>
                <a:xfrm>
                  <a:off x="5544550" y="4686616"/>
                  <a:ext cx="83591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1A54630-6F05-433C-B620-217A86EDE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550" y="4686616"/>
                  <a:ext cx="835912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3DB24EC-8805-4C1D-A61A-87D882E8DE13}"/>
              </a:ext>
            </a:extLst>
          </p:cNvPr>
          <p:cNvGrpSpPr/>
          <p:nvPr/>
        </p:nvGrpSpPr>
        <p:grpSpPr>
          <a:xfrm>
            <a:off x="5544550" y="1600200"/>
            <a:ext cx="2757646" cy="2193138"/>
            <a:chOff x="5544550" y="1600200"/>
            <a:chExt cx="2757646" cy="21931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B3D50E-8427-4595-9966-89E2AA0868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094" t="4239" r="5968" b="7308"/>
            <a:stretch/>
          </p:blipFill>
          <p:spPr>
            <a:xfrm>
              <a:off x="6096000" y="1600200"/>
              <a:ext cx="2206196" cy="219313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F150C14-7F52-47BC-B6E5-070CFEA0233B}"/>
                    </a:ext>
                  </a:extLst>
                </p:cNvPr>
                <p:cNvSpPr txBox="1"/>
                <p:nvPr/>
              </p:nvSpPr>
              <p:spPr>
                <a:xfrm>
                  <a:off x="5544550" y="2306418"/>
                  <a:ext cx="835910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F150C14-7F52-47BC-B6E5-070CFEA02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550" y="2306418"/>
                  <a:ext cx="835910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AutoShape 2" descr="data:image/png;base64,iVBORw0KGgoAAAANSUhEUgAAAWgAAAFoCAIAAAD1h/aCAAAACXBIWXMAAA7EAAAOxAGVKw4bAAANI0lEQVR4nO3cT2hUh9rA4XPGiAnG6KpklxEhXVxQEUojVunKpXTXbCISMF0EXJQGNyrUQhVKa12KRQIJFhTdZiN2kU3jXUgXgSJBr0hL+BSNQWPEkPkWk4xjchLn7bTzp3keLmXmzJnw3pDzY+K8mbRQKCQV++KLLyo/GfhXunTpUlKo2MDAQIUHneAEJ/xbTygezNU7XkATWl2UP/744/z584ODg19//fXvv/9eSX4anCH/Lob8uzTvkMWDGeH45ptvfv311zdv3vz2229fffXV+l8F2FCKHWhZ/Rrk1KlTSZIsLCy8evVq+/btNX8NBDS6jHAkSTI/P3/y5MnXr18fO3astvMATSA7HK2trRcvXpyYmLh582ZPT0/pePnbsZcuXSre+E/+v0kuTdM0zaVpLk3SNM0l6fKRtw+lSZJL03fOTNLlI0kuzRWflUvS5a/w9kjZ8Vz5kVya5tJc+s5puVySpqWnJ2kuyS19waXn5tKk7OuvOKE4eemLLJ289JTl47nSMOXHV52WpkkuLd4oLD2alo4XVp6Qlp9QKD85TQtpsvZ/k0Kalv673mlJUnYjLR0ppEmy+sY6jyaFpf8mxdMKhSQppIVC6dEkKaSF5N27haT0xCRJC0vHk+KNwmKy8sjbp7zzv9VHir9vL779IoXFwoobSWHx7cFCIVlc+azio4XFpUeX7y4u3X3nYOlu9hMLxbuLi8nb26sffftFSkdWnL/i5MU1jq91fmGxsLh8cLGQLN9YfnT5/9zyjbKnLH23lo6c/L/J1df+muEo2rt378jISPmRUiyADaV07RcLkvF27JkzZ6amphYWFiYnJ7u7u2s6HdAMMl5x9Pf3j4yMPH78eNeuXUePHq39TECDywhHPp8/ffp07UcBmoXNUSBMOIAw4QDChAMIEw4gTDiAsPU2R1crLo3ZH4UNqHzrPBYOyYANq3j5r7lyDrA+4QDChAMIEw4gTDiAMOEAwoQDCBMOIEw4gDAr50BFrJwDYVbOgaoIBxAmHECYcABhwgGECQcQJhxAmHAAYcIBhFk5Bypi5RwIs3IOVEU4gDDhAMKEAwgTDiBMOIAw4QDChAMIEw4gzMo5UBEr50CYlXOgKsIBhAkHECYcQJhwAGEZ76rcv3//6tWr09PTnZ2dfX19XV1dtR8LaGQZrziGh4ePHDly4cKFQ4cODQ8P13wkoNFlhOPs2bO7d+/evHnz/v37Z2Zmaj8T0ODW+zeOqampPXv21GwUoFmsuTn68uXL27dv9/f3lx8s3zm1RQobR/m1n6wVjtnZ2evXr/f29ra1tZUfFwvYmErXfrEgGeGYnJwcGxsbGBjo6Oio6WhAk8gIx+jo6NOnT4eGhop3vcoAVsgIx7lz52o/B9BEbI4CYcIBhAkHECYcQJhwAGHCAYT5lHOgIj7lHAjzKedAVYQDCBMOIEw4gDDhAMKEAwgTDiBMOIAw4QDCrJwDFbFyDoRZOQeqIhxAmHAAYcIBhAkHECYcQJhwAGHCAYQJBxBm5RyoiJVzIMzKOVAV4QDChAMIEw4gTDiAMOEAwoQDCBMOIEw4gDAr50BFrJwDYVbOgaoIBxAmHECYcABhwgGEZYfj2bNnQ0NDNR4FaBYZb8fevXv3xo0bs7OztZ8GaAoZrzjGx8cHBwdrPwrQLDJecZw4caL2cwBN5K+snBfZIoWNo/zaT6ycA5UoXftWzoG/SDiAsDXD4bcSYC1ecQBhwgGECQcQJhxAmHAAYcIBhPmUc6AiPuUcCPMp50BVhAMIEw4gTDiAMOEAwoQDCBMOIEw4gDDhAMKsnAMVsXIOhFk5B6oiHECYcABhwgGECQcQJhxAmHAAYcIBhAkHEGblHKiIlXMgzMo5UBXhAMKEAwgTDiBMOIAw4QDChAMIEw4gTDiAMCvnQEWsnANhVs6BqggHECYcQJhwAGHCAYRlvKvy4MGDy5cvz8zMdHZ29vb2dnd3134soJFlhGNsbOzw4cM9PT2//PLLrVu3hANYIeNXlYcPH/b09LS2th44cODRo0e1nwlocBnhePHixZYtW5IkaW9vf/78ec1HAhpdxq8qmzZtKt1O07T8ofKdU1uksHGUX/tJZjg6Ojrm5ua2bt06Nze3bdu28ofEAjam0rW/5sr5zp0779y58+bNm4mJia6urppOBzSDjFccBw8evHLlyrVr13bs2HH8+PHazwQ0uIxwdHd3nz9/vvajAM3C5igQJhxAmHAAYcIBhAkHECYcQJhPOQcq4lPOgTCfcg5URTiAMOEAwoQDCBMOIEw4gDDhAMKEAwgTDiDMyjlQESvnQJiVc6AqwgGECQcQJhxAmHAAYcIBhAkHECYcQJhwAGFWzoGKWDkHwqycA1URDiBMOIAw4QDChAMIEw4gTDiAMOEAwoQDCLNyDlTEyjkQZuUcqIpwAGHCAYQJBxAmHEBYdjiePXs2NDRU41GAZpHxduzdu3dv3LgxOztb+2mAppDximN8fHxwcLD2owDNIuMVx4kTJ2o/B9BEWqanp+/du1e6397evm/fvrXOLt85tUUKG0f5tZ8kScv8/PyTJ09K9xcWFtZ5sljAxlS69osFacnn8/l8vp4TAc3GHgcQtmY4/FYCrMUrDiBMOIAw4QDChAMIEw4gTDiAMJ9yDlTEp5wDYT7lHKiKcABhwgGECQcQJhxAmHAAYcIBhAkHECYcQJiVc6AiVs6BMCvnQFWEAwgTDiBMOIAw4QDChAMIEw4gTDiAMOEAwqycAxWxcg6EWTkHqiIcQJhwAGHCAYQJBxAmHECYcABhwgGECQcQZuUcqIiVcyDMyjlQFeEAwoQDCBMOIEw4gLCMd1Xu379/9erV6enpzs7Ovr6+rq6u2o8FNLKMVxzDw8NHjhy5cOHCoUOHhoeHaz4S0OgywnH27Nndu3dv3rx5//79MzMztZ8JaHDr/RvH1NTUnj17ajYK0Cxapqen7927V7rf3t6+b9++JElevnx5+/bt/v7+8rPLd05tkcLGUX7tJ0nSMj8//+TJk9L9hYWFJElmZ2evX7/e29vb1tZWfrZYwMZUuvaLBWnJ5/P5fL78jMnJybGxsYGBgY6OjtrPBzS+jLdjR0dHnz59OjQ0VLzrVQawQkY4zp07V/s5gCZicxQIEw4gTDiAMOEAwoQDCBMOIMynnAMV8SnnQJhPOQeqIhxAmHAAYcIBhAkHECYcQJhwAGHCAYQJBxBm5RyoiJVzIMzKOVAV4QDChAMIEw4gTDiAMOEAwoQDCBMOIEw4gDAr50BFrJwDYVbOgaoIBxAmHECYcABhwgGECQcQJhxAmHAAYcIBhFk5Bypi5RwIs3IOVEU4gDDhAMKEAwgTDiAs412VP//8c2Rk5NGjRx988MHnn3/+4Ycf1n4soJFlvOK4cuXKp59++uOPP3722Wc//fRT7WcCGlzGK45Tp04lSbKwsPDq1avt27fXfCSg0WUvgM3Pz588efL169fHjh2r7TxAE2iZnp6+d+9e6X57e/u+fftaW1svXrw4MTFx8+bNnp6e0qPlO6elLdLJ/31Us3GBuii/9pMkaZmfn3/y5Enp/sLCQun23r17R0ZGys+2cg4bU+naLxakJZ/P5/P58jPOnDlz9OjRfD4/OTnZ3d1d+xGBBpfxrkp/f//PP//85Zdfjo+P9/X1rf/8FS9gGpMh/y6G/Ls0+5AZ/ziaz+dPnz79T84DNLd/fHP0vWWtwQnvZcgKT3gvQ1Z4wns1+JBWzoGwtFAoVH52U/xiBvxzim+vxMIBkPhVBfgLhAMIi31Y8WpN8Tf49+/fv3r16vT0dGdnZ19fX1dXV70nyvbs2bNvv/32u+++q/cgKz148ODy5cszMzOdnZ29vb0NuxbYsN/Akqb4Uazkoq72FUdT/A3+8PDwkSNHLly4cOjQoeHh4XqPk+3u3bvff//97OxsvQfJMDY2dvjw4R9++OGjjz66detWvcfJ1sjfwJKm+FGs5KKuNhynTp36+OOPkyRp5L/BP3v27O7duzdv3rx///6ZmZl6j5NtfHx8cHCw3lNke/jwYU9PT2tr64EDBx49elTvcbI18jewpCl+FCu5qKv9VSVpqr/Bn5qa2rNnT72nyHbixIl6j7CmFy9ebNmyJUmS9vb258+f13ucbI38DVytkX8Ukwou6lg4Qn+DXy+ZQyZJ8vLly9u3b/f399dvtLfWGrIxbdq0qXQ7TdM6TvLv0FA/ipnee1HHwhH6G/x6yRxydnb2+vXrvb29bW1t9RvtrXW+kw2oo6Njbm5u69atc3Nz27Ztq/c4za3RfhTXsc5FHQtHU/wN/uohJycnx8bGBgYGOjo66jTUSquHbGQ7d+68c+fOJ598MjEx0ZhvBDSLBvxRXK2Si7raf+Po7+8fGRl5/Pjxrl27jh49WuVX+4eMjo4+ffp0aGioeNfHEUUdPHjwypUr165d27Fjx/Hjx+s9ThNrih/FSi5qK+dAmM1RIEw4gDDhAML+H8lI5qiJNNoMAAAAAElFTkSuQmCC">
              <a:extLst>
                <a:ext uri="{FF2B5EF4-FFF2-40B4-BE49-F238E27FC236}">
                  <a16:creationId xmlns:a16="http://schemas.microsoft.com/office/drawing/2014/main" id="{1E0EACB6-6587-4F0D-871C-BA9E7CC72F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280035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BC501B-FD15-4BE0-A2A8-2A32D5820B93}"/>
                  </a:ext>
                </a:extLst>
              </p:cNvPr>
              <p:cNvSpPr txBox="1"/>
              <p:nvPr/>
            </p:nvSpPr>
            <p:spPr>
              <a:xfrm>
                <a:off x="608316" y="204929"/>
                <a:ext cx="876644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60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6000" b="0" i="0" dirty="0">
                    <a:solidFill>
                      <a:schemeClr val="tx1"/>
                    </a:solidFill>
                    <a:latin typeface="+mj-lt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6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60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CA" sz="6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BC501B-FD15-4BE0-A2A8-2A32D5820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16" y="204929"/>
                <a:ext cx="8766444" cy="1015663"/>
              </a:xfrm>
              <a:prstGeom prst="rect">
                <a:avLst/>
              </a:prstGeom>
              <a:blipFill>
                <a:blip r:embed="rId11"/>
                <a:stretch>
                  <a:fillRect t="-18675" b="-403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1697943-7070-4361-91E2-7A64506858FB}"/>
              </a:ext>
            </a:extLst>
          </p:cNvPr>
          <p:cNvGrpSpPr/>
          <p:nvPr/>
        </p:nvGrpSpPr>
        <p:grpSpPr>
          <a:xfrm>
            <a:off x="9217283" y="1629992"/>
            <a:ext cx="2974716" cy="2125254"/>
            <a:chOff x="9217283" y="1629992"/>
            <a:chExt cx="2974716" cy="21252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D9B69DF-A58D-407F-8B28-7C63A643429E}"/>
                    </a:ext>
                  </a:extLst>
                </p:cNvPr>
                <p:cNvSpPr txBox="1"/>
                <p:nvPr/>
              </p:nvSpPr>
              <p:spPr>
                <a:xfrm>
                  <a:off x="11356089" y="2306419"/>
                  <a:ext cx="835910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D9B69DF-A58D-407F-8B28-7C63A6434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6089" y="2306419"/>
                  <a:ext cx="835910" cy="7078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77AAAE-74EC-482A-BD30-A067AF35D4EE}"/>
                </a:ext>
              </a:extLst>
            </p:cNvPr>
            <p:cNvGrpSpPr/>
            <p:nvPr/>
          </p:nvGrpSpPr>
          <p:grpSpPr>
            <a:xfrm>
              <a:off x="9217283" y="1629992"/>
              <a:ext cx="2113766" cy="2125254"/>
              <a:chOff x="9217283" y="1629992"/>
              <a:chExt cx="2113766" cy="2125254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935B33A-869D-4670-B0BE-2538A08A20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3770" t="1179" r="2444" b="4295"/>
              <a:stretch/>
            </p:blipFill>
            <p:spPr>
              <a:xfrm>
                <a:off x="9217283" y="1629992"/>
                <a:ext cx="2113766" cy="2125254"/>
              </a:xfrm>
              <a:prstGeom prst="rect">
                <a:avLst/>
              </a:prstGeom>
            </p:spPr>
          </p:pic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7256C86-00FA-4F22-B451-005B4D54A021}"/>
                  </a:ext>
                </a:extLst>
              </p:cNvPr>
              <p:cNvGrpSpPr/>
              <p:nvPr/>
            </p:nvGrpSpPr>
            <p:grpSpPr>
              <a:xfrm>
                <a:off x="9248776" y="1660525"/>
                <a:ext cx="2033066" cy="2058890"/>
                <a:chOff x="9248776" y="1660525"/>
                <a:chExt cx="2033066" cy="205889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8396C9D-D67E-4B3E-8BAC-1CF009D111E4}"/>
                    </a:ext>
                  </a:extLst>
                </p:cNvPr>
                <p:cNvSpPr/>
                <p:nvPr/>
              </p:nvSpPr>
              <p:spPr>
                <a:xfrm>
                  <a:off x="9447012" y="1660525"/>
                  <a:ext cx="1695103" cy="20588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5AFF40A-4FF7-4A7E-A314-4274D4C3E2FA}"/>
                    </a:ext>
                  </a:extLst>
                </p:cNvPr>
                <p:cNvSpPr/>
                <p:nvPr/>
              </p:nvSpPr>
              <p:spPr>
                <a:xfrm rot="16200000">
                  <a:off x="9417757" y="1684812"/>
                  <a:ext cx="1695103" cy="20330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8A77D836-34AB-4AB9-9EC7-0D688B170CDE}"/>
                  </a:ext>
                </a:extLst>
              </p:cNvPr>
              <p:cNvCxnSpPr>
                <a:cxnSpLocks/>
              </p:cNvCxnSpPr>
              <p:nvPr/>
            </p:nvCxnSpPr>
            <p:spPr>
              <a:xfrm rot="8083077" flipV="1">
                <a:off x="9624669" y="3156500"/>
                <a:ext cx="1598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0E4CBCC-7F4B-4107-B077-BCE945608885}"/>
                  </a:ext>
                </a:extLst>
              </p:cNvPr>
              <p:cNvCxnSpPr>
                <a:cxnSpLocks/>
              </p:cNvCxnSpPr>
              <p:nvPr/>
            </p:nvCxnSpPr>
            <p:spPr>
              <a:xfrm rot="8083077" flipH="1">
                <a:off x="10730295" y="2142577"/>
                <a:ext cx="1546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400A90BF-4343-45D7-ABC6-B220BCF7BDC7}"/>
                  </a:ext>
                </a:extLst>
              </p:cNvPr>
              <p:cNvCxnSpPr>
                <a:cxnSpLocks/>
              </p:cNvCxnSpPr>
              <p:nvPr/>
            </p:nvCxnSpPr>
            <p:spPr>
              <a:xfrm rot="13483077" flipV="1">
                <a:off x="9681471" y="2150759"/>
                <a:ext cx="1598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91D7028-00B3-47D2-86CA-CB62DA371E3A}"/>
                  </a:ext>
                </a:extLst>
              </p:cNvPr>
              <p:cNvCxnSpPr>
                <a:cxnSpLocks/>
              </p:cNvCxnSpPr>
              <p:nvPr/>
            </p:nvCxnSpPr>
            <p:spPr>
              <a:xfrm rot="13483077" flipH="1">
                <a:off x="10745321" y="3197313"/>
                <a:ext cx="1546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FBEC00E-EE75-4017-A7AF-0FEF8BB24555}"/>
                  </a:ext>
                </a:extLst>
              </p:cNvPr>
              <p:cNvSpPr/>
              <p:nvPr/>
            </p:nvSpPr>
            <p:spPr>
              <a:xfrm>
                <a:off x="9927302" y="2344522"/>
                <a:ext cx="688627" cy="68883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3C775C8-B02A-48E8-94B3-9ADF9D79B513}"/>
                  </a:ext>
                </a:extLst>
              </p:cNvPr>
              <p:cNvSpPr/>
              <p:nvPr/>
            </p:nvSpPr>
            <p:spPr>
              <a:xfrm>
                <a:off x="9608401" y="2013587"/>
                <a:ext cx="1343572" cy="1343975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D41E827-6225-4B60-98F0-1A4627EBD57E}"/>
                  </a:ext>
                </a:extLst>
              </p:cNvPr>
              <p:cNvSpPr/>
              <p:nvPr/>
            </p:nvSpPr>
            <p:spPr>
              <a:xfrm>
                <a:off x="9271846" y="1687453"/>
                <a:ext cx="2002708" cy="2003309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5A1731-E96B-4344-B52F-33E28599AD4C}"/>
              </a:ext>
            </a:extLst>
          </p:cNvPr>
          <p:cNvGrpSpPr/>
          <p:nvPr/>
        </p:nvGrpSpPr>
        <p:grpSpPr>
          <a:xfrm>
            <a:off x="9184943" y="4085725"/>
            <a:ext cx="3007058" cy="2126139"/>
            <a:chOff x="9184943" y="4085725"/>
            <a:chExt cx="3007058" cy="2126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F9CD7BF-4B89-4D3C-91BD-DB1D8971BF88}"/>
                    </a:ext>
                  </a:extLst>
                </p:cNvPr>
                <p:cNvSpPr txBox="1"/>
                <p:nvPr/>
              </p:nvSpPr>
              <p:spPr>
                <a:xfrm>
                  <a:off x="11356089" y="4689525"/>
                  <a:ext cx="83591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F9CD7BF-4B89-4D3C-91BD-DB1D8971BF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6089" y="4689525"/>
                  <a:ext cx="835912" cy="70788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99FDE1-A95E-4333-968A-025E2CF6A8FC}"/>
                </a:ext>
              </a:extLst>
            </p:cNvPr>
            <p:cNvGrpSpPr/>
            <p:nvPr/>
          </p:nvGrpSpPr>
          <p:grpSpPr>
            <a:xfrm>
              <a:off x="9184943" y="4085725"/>
              <a:ext cx="2129316" cy="2126139"/>
              <a:chOff x="9184943" y="4085725"/>
              <a:chExt cx="2129316" cy="212613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9BAD650-CEE9-4E9E-BF31-1ADE05908A0F}"/>
                  </a:ext>
                </a:extLst>
              </p:cNvPr>
              <p:cNvGrpSpPr/>
              <p:nvPr/>
            </p:nvGrpSpPr>
            <p:grpSpPr>
              <a:xfrm>
                <a:off x="9184943" y="4085725"/>
                <a:ext cx="2129316" cy="2126139"/>
                <a:chOff x="13810920" y="1247915"/>
                <a:chExt cx="2129316" cy="2126139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1A9B36D-A253-4AE9-883F-7971FC632894}"/>
                    </a:ext>
                  </a:extLst>
                </p:cNvPr>
                <p:cNvSpPr/>
                <p:nvPr/>
              </p:nvSpPr>
              <p:spPr>
                <a:xfrm rot="20999484" flipV="1">
                  <a:off x="14981790" y="2188672"/>
                  <a:ext cx="785643" cy="763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9EEFEC0-3B94-46C2-8ED5-1731A4C1060F}"/>
                    </a:ext>
                  </a:extLst>
                </p:cNvPr>
                <p:cNvGrpSpPr/>
                <p:nvPr/>
              </p:nvGrpSpPr>
              <p:grpSpPr>
                <a:xfrm>
                  <a:off x="13810920" y="1247915"/>
                  <a:ext cx="2129316" cy="2126139"/>
                  <a:chOff x="9349346" y="4399189"/>
                  <a:chExt cx="2129316" cy="2126139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58043EA8-41F3-450D-8D4A-61176F0BC5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rcRect l="4130" t="1890" r="3342" b="3205"/>
                  <a:stretch/>
                </p:blipFill>
                <p:spPr>
                  <a:xfrm rot="16200000">
                    <a:off x="9350934" y="4397601"/>
                    <a:ext cx="2126139" cy="2129316"/>
                  </a:xfrm>
                  <a:prstGeom prst="rect">
                    <a:avLst/>
                  </a:prstGeom>
                </p:spPr>
              </p:pic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830F0824-EF46-4CD1-A54D-321987601F23}"/>
                      </a:ext>
                    </a:extLst>
                  </p:cNvPr>
                  <p:cNvSpPr/>
                  <p:nvPr/>
                </p:nvSpPr>
                <p:spPr>
                  <a:xfrm rot="20999484" flipV="1">
                    <a:off x="10360136" y="5367659"/>
                    <a:ext cx="230327" cy="76375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E404DE9-00E5-455C-856B-8A3142A5A8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93846" y="4133041"/>
                <a:ext cx="424750" cy="927136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13440B1-D635-4999-8E12-B8D38AE7A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5185" y="4133041"/>
                <a:ext cx="614146" cy="952413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0D1476B-7674-4013-8F46-A8E423835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3518" y="5148795"/>
                <a:ext cx="998067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DB78DA2-EFA5-4672-94E3-0BC1A7153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8603" y="4997450"/>
                <a:ext cx="965951" cy="15134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79C32D1-454B-4CB7-8D34-70EDF7712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9323" y="5148795"/>
                <a:ext cx="955231" cy="143073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37380B6-7B8D-49BB-9C2F-87CDB349F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9600" y="5148795"/>
                <a:ext cx="461538" cy="100180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EA33980-9892-446C-A8AD-624C91938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08691" y="5147587"/>
                <a:ext cx="640909" cy="1009576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75D0C0E-C506-4528-BC8A-557DAC43C0B9}"/>
                  </a:ext>
                </a:extLst>
              </p:cNvPr>
              <p:cNvGrpSpPr/>
              <p:nvPr/>
            </p:nvGrpSpPr>
            <p:grpSpPr>
              <a:xfrm>
                <a:off x="9672964" y="4540700"/>
                <a:ext cx="1165836" cy="1184140"/>
                <a:chOff x="8287049" y="6073151"/>
                <a:chExt cx="1165836" cy="1184140"/>
              </a:xfrm>
            </p:grpSpPr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632FF00F-338E-471E-94A0-F7C5E627C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33984" y="7182228"/>
                  <a:ext cx="124278" cy="750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74BA5ED4-3794-43CB-BFF9-BA2F2E58A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95365" y="7148223"/>
                  <a:ext cx="131443" cy="8058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069D9D88-158E-4927-8451-60DF6CE62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87049" y="6681048"/>
                  <a:ext cx="0" cy="14307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A67E4594-BD24-4577-B352-315DC8C028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69415" y="6073151"/>
                  <a:ext cx="139446" cy="5158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0BE55EC3-A2C8-4625-A13B-4F5E4D0C79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09038" y="6143011"/>
                  <a:ext cx="101572" cy="7658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06D60DE9-4BB3-4DF5-96B6-5B2CA1E2D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30953" y="6644257"/>
                  <a:ext cx="21932" cy="12228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48BC17-A316-40A2-92B0-74A7226076E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166520" y="1830240"/>
              <a:ext cx="3958560" cy="4304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48BC17-A316-40A2-92B0-74A7226076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57160" y="1820880"/>
                <a:ext cx="3977280" cy="4323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8788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659"/>
    </mc:Choice>
    <mc:Fallback xmlns="">
      <p:transition spd="slow" advTm="1116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9B69DF-A58D-407F-8B28-7C63A643429E}"/>
                  </a:ext>
                </a:extLst>
              </p:cNvPr>
              <p:cNvSpPr txBox="1"/>
              <p:nvPr/>
            </p:nvSpPr>
            <p:spPr>
              <a:xfrm>
                <a:off x="7210050" y="4327805"/>
                <a:ext cx="83591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9B69DF-A58D-407F-8B28-7C63A6434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050" y="4327805"/>
                <a:ext cx="83591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F9CD7BF-4B89-4D3C-91BD-DB1D8971BF88}"/>
                  </a:ext>
                </a:extLst>
              </p:cNvPr>
              <p:cNvSpPr txBox="1"/>
              <p:nvPr/>
            </p:nvSpPr>
            <p:spPr>
              <a:xfrm>
                <a:off x="10105629" y="4327805"/>
                <a:ext cx="835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F9CD7BF-4B89-4D3C-91BD-DB1D8971B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629" y="4327805"/>
                <a:ext cx="83591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A8466ABE-C939-4083-9584-BD5C9E8AE065}"/>
              </a:ext>
            </a:extLst>
          </p:cNvPr>
          <p:cNvGrpSpPr/>
          <p:nvPr/>
        </p:nvGrpSpPr>
        <p:grpSpPr>
          <a:xfrm>
            <a:off x="982532" y="2038445"/>
            <a:ext cx="2005317" cy="1996301"/>
            <a:chOff x="8146400" y="3800447"/>
            <a:chExt cx="2554785" cy="254329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3C3E3F-AD30-4650-B2CA-24D7B399B4F0}"/>
                </a:ext>
              </a:extLst>
            </p:cNvPr>
            <p:cNvGrpSpPr/>
            <p:nvPr/>
          </p:nvGrpSpPr>
          <p:grpSpPr>
            <a:xfrm>
              <a:off x="8146400" y="3800447"/>
              <a:ext cx="2554785" cy="2543298"/>
              <a:chOff x="8146400" y="3800447"/>
              <a:chExt cx="2554785" cy="2543298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3E40847-B1C7-4C69-B773-D8831B158C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072" t="1152" r="1359" b="1744"/>
              <a:stretch/>
            </p:blipFill>
            <p:spPr>
              <a:xfrm>
                <a:off x="8146400" y="3800447"/>
                <a:ext cx="2554785" cy="2543298"/>
              </a:xfrm>
              <a:prstGeom prst="rect">
                <a:avLst/>
              </a:prstGeom>
            </p:spPr>
          </p:pic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7E4E468-7A2D-4C86-A163-27E3159BB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9375" y="3831771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6FE44BF-2DB4-47FD-B998-1632EEE5E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218" y="3831771"/>
                <a:ext cx="0" cy="251197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8CA7639-217E-456F-B476-7767887CA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3835" y="3831771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32B3F78-6773-49E5-872D-7BB7A31873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26728" y="3831771"/>
                <a:ext cx="0" cy="251197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C916BE5-57A6-462D-9DF1-7D4A5F0827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31694" y="3816109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1E74488-C1EC-4472-A97A-954B1495C434}"/>
                </a:ext>
              </a:extLst>
            </p:cNvPr>
            <p:cNvGrpSpPr/>
            <p:nvPr/>
          </p:nvGrpSpPr>
          <p:grpSpPr>
            <a:xfrm>
              <a:off x="8626661" y="5087758"/>
              <a:ext cx="1855344" cy="0"/>
              <a:chOff x="8626661" y="5087758"/>
              <a:chExt cx="1855344" cy="0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647B3FB-71E6-41B0-AD68-33EC089C8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6661" y="5087758"/>
                <a:ext cx="22077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890C964-D8F6-43FE-9E2F-2B81128CE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1290" y="5087758"/>
                <a:ext cx="24220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64EB2C6-5368-475D-887E-C197EA70E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8466" y="5087758"/>
                <a:ext cx="24353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28AEA8E-6F35-4126-AC22-FA05A0481A70}"/>
              </a:ext>
            </a:extLst>
          </p:cNvPr>
          <p:cNvGrpSpPr/>
          <p:nvPr/>
        </p:nvGrpSpPr>
        <p:grpSpPr>
          <a:xfrm rot="16200000">
            <a:off x="3613693" y="2074428"/>
            <a:ext cx="2005317" cy="1996301"/>
            <a:chOff x="8146400" y="3800447"/>
            <a:chExt cx="2554785" cy="254329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08A504D-C72B-47F8-8F1D-31E66739E2B3}"/>
                </a:ext>
              </a:extLst>
            </p:cNvPr>
            <p:cNvGrpSpPr/>
            <p:nvPr/>
          </p:nvGrpSpPr>
          <p:grpSpPr>
            <a:xfrm>
              <a:off x="8146400" y="3800447"/>
              <a:ext cx="2554785" cy="2543298"/>
              <a:chOff x="8146400" y="3800447"/>
              <a:chExt cx="2554785" cy="2543298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46BEFA37-635A-4E8A-AC53-475C3786CD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072" t="1152" r="1359" b="1744"/>
              <a:stretch/>
            </p:blipFill>
            <p:spPr>
              <a:xfrm>
                <a:off x="8146400" y="3800447"/>
                <a:ext cx="2554785" cy="2543298"/>
              </a:xfrm>
              <a:prstGeom prst="rect">
                <a:avLst/>
              </a:prstGeom>
            </p:spPr>
          </p:pic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8AFD40B-1C1D-461B-B573-2D83354B1A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9375" y="3831771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7D87A15-4496-4A5A-A76C-8F6C07BE8F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218" y="3831771"/>
                <a:ext cx="0" cy="251197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B8299F9-DACF-4407-9E90-67F1AAFB6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3835" y="3831771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E829F01-B1E2-4B02-8DE8-B2FB865C49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26728" y="3831771"/>
                <a:ext cx="0" cy="251197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C8AA251-78F0-4FCF-969A-98377D194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31694" y="3816109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801A30F-ECC0-4740-9A5E-C007AF12C3FC}"/>
                </a:ext>
              </a:extLst>
            </p:cNvPr>
            <p:cNvGrpSpPr/>
            <p:nvPr/>
          </p:nvGrpSpPr>
          <p:grpSpPr>
            <a:xfrm>
              <a:off x="8626661" y="5087758"/>
              <a:ext cx="1855344" cy="0"/>
              <a:chOff x="8626661" y="5087758"/>
              <a:chExt cx="1855344" cy="0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286B423F-48EE-412F-AA23-076DDFFB1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6661" y="5087758"/>
                <a:ext cx="22077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BE9DF372-10A9-4BCD-8F5A-83D5DF253E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1290" y="5087758"/>
                <a:ext cx="24220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A9D1BB61-3696-4082-BB99-AD698057B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8466" y="5087758"/>
                <a:ext cx="24353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1227D1D-0F29-455A-A5CB-5D50BC26DD4A}"/>
                  </a:ext>
                </a:extLst>
              </p:cNvPr>
              <p:cNvSpPr txBox="1"/>
              <p:nvPr/>
            </p:nvSpPr>
            <p:spPr>
              <a:xfrm>
                <a:off x="1580970" y="4327805"/>
                <a:ext cx="83591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1227D1D-0F29-455A-A5CB-5D50BC26D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70" y="4327805"/>
                <a:ext cx="83591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8928652-CB38-43BE-871E-9BE42A4D22C4}"/>
                  </a:ext>
                </a:extLst>
              </p:cNvPr>
              <p:cNvSpPr txBox="1"/>
              <p:nvPr/>
            </p:nvSpPr>
            <p:spPr>
              <a:xfrm>
                <a:off x="4198395" y="4335582"/>
                <a:ext cx="835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8928652-CB38-43BE-871E-9BE42A4D2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395" y="4335582"/>
                <a:ext cx="835912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D0C4BC4-D37C-4E13-B033-542E2A1B6E01}"/>
              </a:ext>
            </a:extLst>
          </p:cNvPr>
          <p:cNvGrpSpPr/>
          <p:nvPr/>
        </p:nvGrpSpPr>
        <p:grpSpPr>
          <a:xfrm>
            <a:off x="6500253" y="1986262"/>
            <a:ext cx="2113766" cy="2125254"/>
            <a:chOff x="9217283" y="1629992"/>
            <a:chExt cx="2113766" cy="2125254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9C464859-C5B6-4A6D-BFBD-F9FCD3B8E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770" t="1179" r="2444" b="4295"/>
            <a:stretch/>
          </p:blipFill>
          <p:spPr>
            <a:xfrm>
              <a:off x="9217283" y="1629992"/>
              <a:ext cx="2113766" cy="2125254"/>
            </a:xfrm>
            <a:prstGeom prst="rect">
              <a:avLst/>
            </a:prstGeom>
          </p:spPr>
        </p:pic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C0818ED-49F4-40F3-BB82-08ABF8F6B008}"/>
                </a:ext>
              </a:extLst>
            </p:cNvPr>
            <p:cNvGrpSpPr/>
            <p:nvPr/>
          </p:nvGrpSpPr>
          <p:grpSpPr>
            <a:xfrm>
              <a:off x="9248776" y="1660525"/>
              <a:ext cx="2033066" cy="2058890"/>
              <a:chOff x="9248776" y="1660525"/>
              <a:chExt cx="2033066" cy="205889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67EF560-63DB-4059-AB23-C44E80EE0626}"/>
                  </a:ext>
                </a:extLst>
              </p:cNvPr>
              <p:cNvSpPr/>
              <p:nvPr/>
            </p:nvSpPr>
            <p:spPr>
              <a:xfrm>
                <a:off x="9447012" y="1660525"/>
                <a:ext cx="1695103" cy="2058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0DDB3AE-49BF-45A2-ADB6-45782B8AE6F2}"/>
                  </a:ext>
                </a:extLst>
              </p:cNvPr>
              <p:cNvSpPr/>
              <p:nvPr/>
            </p:nvSpPr>
            <p:spPr>
              <a:xfrm rot="16200000">
                <a:off x="9417757" y="1684812"/>
                <a:ext cx="1695103" cy="2033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350AD81-9787-45CF-AD33-E2EB8B6BA952}"/>
                </a:ext>
              </a:extLst>
            </p:cNvPr>
            <p:cNvCxnSpPr>
              <a:cxnSpLocks/>
            </p:cNvCxnSpPr>
            <p:nvPr/>
          </p:nvCxnSpPr>
          <p:spPr>
            <a:xfrm rot="8083077" flipV="1">
              <a:off x="9624669" y="3156500"/>
              <a:ext cx="1598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1B584C6-26C9-427C-B3CF-2C62FA8827AF}"/>
                </a:ext>
              </a:extLst>
            </p:cNvPr>
            <p:cNvCxnSpPr>
              <a:cxnSpLocks/>
            </p:cNvCxnSpPr>
            <p:nvPr/>
          </p:nvCxnSpPr>
          <p:spPr>
            <a:xfrm rot="8083077" flipH="1">
              <a:off x="10730295" y="2142577"/>
              <a:ext cx="1546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195A228-3B87-411E-B471-94A65AFDB71E}"/>
                </a:ext>
              </a:extLst>
            </p:cNvPr>
            <p:cNvCxnSpPr>
              <a:cxnSpLocks/>
            </p:cNvCxnSpPr>
            <p:nvPr/>
          </p:nvCxnSpPr>
          <p:spPr>
            <a:xfrm rot="13483077" flipV="1">
              <a:off x="9681471" y="2150759"/>
              <a:ext cx="1598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8095BFE-B6E5-4357-9711-F3B4EA0A85FC}"/>
                </a:ext>
              </a:extLst>
            </p:cNvPr>
            <p:cNvCxnSpPr>
              <a:cxnSpLocks/>
            </p:cNvCxnSpPr>
            <p:nvPr/>
          </p:nvCxnSpPr>
          <p:spPr>
            <a:xfrm rot="13483077" flipH="1">
              <a:off x="10745321" y="3197313"/>
              <a:ext cx="1546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16646E4-5715-473F-AD5E-489C16B500F1}"/>
                </a:ext>
              </a:extLst>
            </p:cNvPr>
            <p:cNvSpPr/>
            <p:nvPr/>
          </p:nvSpPr>
          <p:spPr>
            <a:xfrm>
              <a:off x="9927302" y="2344522"/>
              <a:ext cx="688627" cy="68883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9769592-5152-4CC9-AB67-C7419133D9F6}"/>
                </a:ext>
              </a:extLst>
            </p:cNvPr>
            <p:cNvSpPr/>
            <p:nvPr/>
          </p:nvSpPr>
          <p:spPr>
            <a:xfrm>
              <a:off x="9608401" y="2013587"/>
              <a:ext cx="1343572" cy="1343975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0BAF6DD-13C2-43BF-9094-2468A8AD9A82}"/>
                </a:ext>
              </a:extLst>
            </p:cNvPr>
            <p:cNvSpPr/>
            <p:nvPr/>
          </p:nvSpPr>
          <p:spPr>
            <a:xfrm>
              <a:off x="9271846" y="1687453"/>
              <a:ext cx="2002708" cy="2003309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65707BE-6E27-4A4D-A8F1-019B3C18AE39}"/>
              </a:ext>
            </a:extLst>
          </p:cNvPr>
          <p:cNvGrpSpPr/>
          <p:nvPr/>
        </p:nvGrpSpPr>
        <p:grpSpPr>
          <a:xfrm>
            <a:off x="9584389" y="1973525"/>
            <a:ext cx="2129316" cy="2126139"/>
            <a:chOff x="9184943" y="4085725"/>
            <a:chExt cx="2129316" cy="212613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59BC9358-48FB-4EFB-AA3A-85B1DC4D2ACB}"/>
                </a:ext>
              </a:extLst>
            </p:cNvPr>
            <p:cNvGrpSpPr/>
            <p:nvPr/>
          </p:nvGrpSpPr>
          <p:grpSpPr>
            <a:xfrm>
              <a:off x="9184943" y="4085725"/>
              <a:ext cx="2129316" cy="2126139"/>
              <a:chOff x="13810920" y="1247915"/>
              <a:chExt cx="2129316" cy="2126139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1172160-B038-449B-87D3-7A0B99DA12B9}"/>
                  </a:ext>
                </a:extLst>
              </p:cNvPr>
              <p:cNvSpPr/>
              <p:nvPr/>
            </p:nvSpPr>
            <p:spPr>
              <a:xfrm rot="20999484" flipV="1">
                <a:off x="14981790" y="2188672"/>
                <a:ext cx="785643" cy="7637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4D146CB-E52B-42D4-A506-DB203A247EFC}"/>
                  </a:ext>
                </a:extLst>
              </p:cNvPr>
              <p:cNvGrpSpPr/>
              <p:nvPr/>
            </p:nvGrpSpPr>
            <p:grpSpPr>
              <a:xfrm>
                <a:off x="13810920" y="1247915"/>
                <a:ext cx="2129316" cy="2126139"/>
                <a:chOff x="9349346" y="4399189"/>
                <a:chExt cx="2129316" cy="2126139"/>
              </a:xfrm>
            </p:grpSpPr>
            <p:pic>
              <p:nvPicPr>
                <p:cNvPr id="161" name="Picture 160">
                  <a:extLst>
                    <a:ext uri="{FF2B5EF4-FFF2-40B4-BE49-F238E27FC236}">
                      <a16:creationId xmlns:a16="http://schemas.microsoft.com/office/drawing/2014/main" id="{E102A731-6C1B-4AD7-9995-21414E9E8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4130" t="1890" r="3342" b="3205"/>
                <a:stretch/>
              </p:blipFill>
              <p:spPr>
                <a:xfrm rot="16200000">
                  <a:off x="9350934" y="4397601"/>
                  <a:ext cx="2126139" cy="2129316"/>
                </a:xfrm>
                <a:prstGeom prst="rect">
                  <a:avLst/>
                </a:prstGeom>
              </p:spPr>
            </p:pic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8D55FCA6-2152-4B9F-BE63-F0402A327EE0}"/>
                    </a:ext>
                  </a:extLst>
                </p:cNvPr>
                <p:cNvSpPr/>
                <p:nvPr/>
              </p:nvSpPr>
              <p:spPr>
                <a:xfrm rot="20999484" flipV="1">
                  <a:off x="10360136" y="5367659"/>
                  <a:ext cx="230327" cy="763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43712A-7FCD-491D-AEF8-965B2E60E0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3846" y="4133041"/>
              <a:ext cx="424750" cy="92713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865F6D2-1BB0-4E7E-BC0C-1B4C0A93D9B7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85" y="4133041"/>
              <a:ext cx="614146" cy="9524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8307655-D971-482F-8B0F-A87AC99BD2D7}"/>
                </a:ext>
              </a:extLst>
            </p:cNvPr>
            <p:cNvCxnSpPr>
              <a:cxnSpLocks/>
            </p:cNvCxnSpPr>
            <p:nvPr/>
          </p:nvCxnSpPr>
          <p:spPr>
            <a:xfrm>
              <a:off x="9213518" y="5148795"/>
              <a:ext cx="998067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355A331-3DD0-4BC5-BB0F-D92C023D0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8603" y="4997450"/>
              <a:ext cx="965951" cy="15134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AB33F70-000C-4BA4-8358-B22D581C338B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323" y="5148795"/>
              <a:ext cx="955231" cy="1430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11D7732-AE1A-4DB7-8639-D51C4EC1A2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49600" y="5148795"/>
              <a:ext cx="461538" cy="10018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C8881E2-2A7D-48F0-A420-FBAF66AD5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8691" y="5147587"/>
              <a:ext cx="640909" cy="10095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5157E50-0D17-475D-ACFC-3F3BEE70B07B}"/>
                </a:ext>
              </a:extLst>
            </p:cNvPr>
            <p:cNvGrpSpPr/>
            <p:nvPr/>
          </p:nvGrpSpPr>
          <p:grpSpPr>
            <a:xfrm>
              <a:off x="9672964" y="4540700"/>
              <a:ext cx="1165836" cy="1184140"/>
              <a:chOff x="8287049" y="6073151"/>
              <a:chExt cx="1165836" cy="1184140"/>
            </a:xfrm>
          </p:grpSpPr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76D1EDAA-8E7A-430A-BC98-F5D72C900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3984" y="7182228"/>
                <a:ext cx="124278" cy="750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99C7EF3-D37C-4B5D-8C4D-24F554314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5365" y="7148223"/>
                <a:ext cx="131443" cy="805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5BF3EC47-01E7-4C94-90F9-0F85123F67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7049" y="6681048"/>
                <a:ext cx="0" cy="14307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5C65AD85-435C-4E05-B141-005466FFF7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69415" y="6073151"/>
                <a:ext cx="139446" cy="5158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7C6A7353-46EC-43EB-8935-06EC5D179F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9038" y="6143011"/>
                <a:ext cx="101572" cy="765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967BD578-786A-4EB7-BABE-195EAFCB10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0953" y="6644257"/>
                <a:ext cx="21932" cy="1222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58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0"/>
    </mc:Choice>
    <mc:Fallback xmlns="">
      <p:transition spd="slow" advTm="40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1483631" y="4916470"/>
            <a:ext cx="3204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Differential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/>
              <p:nvPr/>
            </p:nvSpPr>
            <p:spPr>
              <a:xfrm>
                <a:off x="795895" y="1526031"/>
                <a:ext cx="2600447" cy="260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7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72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72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7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7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7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95" y="1526031"/>
                <a:ext cx="2600447" cy="2605585"/>
              </a:xfrm>
              <a:prstGeom prst="rect">
                <a:avLst/>
              </a:prstGeom>
              <a:blipFill>
                <a:blip r:embed="rId3"/>
                <a:stretch>
                  <a:fillRect r="-563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8655EAC-BDE0-45A0-B118-4DB8E8E7F06E}"/>
              </a:ext>
            </a:extLst>
          </p:cNvPr>
          <p:cNvGrpSpPr/>
          <p:nvPr/>
        </p:nvGrpSpPr>
        <p:grpSpPr>
          <a:xfrm>
            <a:off x="5425155" y="-2417109"/>
            <a:ext cx="7287821" cy="10491863"/>
            <a:chOff x="6237679" y="392395"/>
            <a:chExt cx="4218551" cy="607320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9922492-75C9-4918-8FAD-694563C47888}"/>
                </a:ext>
              </a:extLst>
            </p:cNvPr>
            <p:cNvGrpSpPr/>
            <p:nvPr/>
          </p:nvGrpSpPr>
          <p:grpSpPr>
            <a:xfrm>
              <a:off x="6237679" y="392395"/>
              <a:ext cx="4218551" cy="6073209"/>
              <a:chOff x="-280614" y="-837848"/>
              <a:chExt cx="4985985" cy="657135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82A1988-BCDC-4FB7-BA69-0CF86FA22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243" y="403456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50089AE-F02D-4E44-8A12-2173832FE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7605836-7CEC-45E8-8D96-A12F5934E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63" y="-220736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98A21C3-AD01-44A1-99C9-ACA1883F7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735BD97-0622-4383-B17D-75AC83EA1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5" y="972092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729E4A3-3223-4876-95A8-D715BE981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44227D6-FB9F-4529-BCE1-D79749385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694" y="-175033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782A6A2-950A-4B06-845A-84DA02C58E8B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F7B772B-AEA8-4F7A-8215-6ABE3B0E98A2}"/>
                  </a:ext>
                </a:extLst>
              </p:cNvPr>
              <p:cNvSpPr/>
              <p:nvPr/>
            </p:nvSpPr>
            <p:spPr>
              <a:xfrm rot="20055892">
                <a:off x="1476343" y="2730442"/>
                <a:ext cx="3229028" cy="278892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BB6FBE9-5549-444B-8093-30EDC541B6B9}"/>
                  </a:ext>
                </a:extLst>
              </p:cNvPr>
              <p:cNvSpPr/>
              <p:nvPr/>
            </p:nvSpPr>
            <p:spPr>
              <a:xfrm rot="20069902">
                <a:off x="-280614" y="-837848"/>
                <a:ext cx="3229028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841EF70-4025-43CE-8208-65A5974333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F1802B1-2B10-495E-800D-4D54DFD7F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B9B10E6-ED01-4D74-8CDC-3EE04FD1D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5203" y="2229681"/>
              <a:ext cx="351603" cy="101048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69450E7-EC50-47AC-A5C4-64A03D06AC16}"/>
              </a:ext>
            </a:extLst>
          </p:cNvPr>
          <p:cNvSpPr txBox="1"/>
          <p:nvPr/>
        </p:nvSpPr>
        <p:spPr>
          <a:xfrm>
            <a:off x="8080523" y="4955305"/>
            <a:ext cx="2615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Covector</a:t>
            </a:r>
            <a:endParaRPr lang="en-US" sz="48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060EF1-AC5A-4742-9E6B-E3EB7F841CB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675960" y="2142720"/>
              <a:ext cx="3314880" cy="3487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060EF1-AC5A-4742-9E6B-E3EB7F841C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6600" y="2133360"/>
                <a:ext cx="3333600" cy="3506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837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95"/>
    </mc:Choice>
    <mc:Fallback xmlns="">
      <p:transition spd="slow" advTm="516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A5E029-FDA9-4DAB-B8B3-0135CBF59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8" t="827" r="1183" b="3758"/>
          <a:stretch/>
        </p:blipFill>
        <p:spPr>
          <a:xfrm>
            <a:off x="577928" y="543480"/>
            <a:ext cx="3817619" cy="384028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16791B-3F62-4E74-A47F-3A6363A2DF8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469048" y="1546224"/>
            <a:ext cx="14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1D78F3-8BDD-4430-99C9-0C277E9CA3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19823" y="3413126"/>
            <a:ext cx="14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6A827E0-FC42-4575-A1BA-6585E3A48C05}"/>
              </a:ext>
            </a:extLst>
          </p:cNvPr>
          <p:cNvGrpSpPr/>
          <p:nvPr/>
        </p:nvGrpSpPr>
        <p:grpSpPr>
          <a:xfrm rot="19002583">
            <a:off x="815975" y="825297"/>
            <a:ext cx="1416454" cy="1416454"/>
            <a:chOff x="7750175" y="1149147"/>
            <a:chExt cx="1416454" cy="1416454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E81C85-F5A0-40AB-8AC6-8FDD2FBB5B1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750175" y="187007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9A218D9-600A-4110-B59A-E11FBBA5EE3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022248" y="1870074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E57818F-6161-4E06-962E-01406652D71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412647" y="1223760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7D5607E-DF22-48C4-935A-86F337C4E81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15070" y="2493411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BB58AA-8988-4621-9544-16514E8674FE}"/>
              </a:ext>
            </a:extLst>
          </p:cNvPr>
          <p:cNvGrpSpPr/>
          <p:nvPr/>
        </p:nvGrpSpPr>
        <p:grpSpPr>
          <a:xfrm rot="18883077">
            <a:off x="2711450" y="2722353"/>
            <a:ext cx="1413608" cy="1416454"/>
            <a:chOff x="9645650" y="3046203"/>
            <a:chExt cx="1413608" cy="141645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327B8D4-5469-40A7-8145-B8F98331C1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645650" y="3754433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366581C-3622-4F04-9CB6-DCAB988D619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914877" y="3754431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41041C-41E0-4FBA-B7FB-AC8452E1386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307011" y="312081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CA6929-3B88-4188-B78A-23672C4818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309434" y="4390467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465C2A0-F587-4DEF-9571-B17A7603D8AF}"/>
              </a:ext>
            </a:extLst>
          </p:cNvPr>
          <p:cNvGrpSpPr/>
          <p:nvPr/>
        </p:nvGrpSpPr>
        <p:grpSpPr>
          <a:xfrm rot="18826886">
            <a:off x="965200" y="2870192"/>
            <a:ext cx="1120776" cy="1120775"/>
            <a:chOff x="7899400" y="3194042"/>
            <a:chExt cx="1120776" cy="112077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BDA787-934E-4C6C-B32C-0513E883100A}"/>
                </a:ext>
              </a:extLst>
            </p:cNvPr>
            <p:cNvCxnSpPr>
              <a:cxnSpLocks/>
            </p:cNvCxnSpPr>
            <p:nvPr/>
          </p:nvCxnSpPr>
          <p:spPr>
            <a:xfrm>
              <a:off x="7899400" y="373697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AF95211-29BC-4EE5-8A25-0C4DBD643CC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70951" y="3754438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FEC4AD-8AAD-40C4-9CCD-29F0355CB1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95185" y="424020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6ABF34-5635-4FCF-A90E-95FC247181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12647" y="326865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320B1A-9A02-4394-BCCA-AD0A394BACE6}"/>
              </a:ext>
            </a:extLst>
          </p:cNvPr>
          <p:cNvGrpSpPr/>
          <p:nvPr/>
        </p:nvGrpSpPr>
        <p:grpSpPr>
          <a:xfrm rot="2738014">
            <a:off x="2860675" y="974523"/>
            <a:ext cx="1130301" cy="1120775"/>
            <a:chOff x="9794875" y="1298373"/>
            <a:chExt cx="1130301" cy="112077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7B3F092-945C-467F-A3FD-CE6FFA0373D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75" y="187007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793FDA8-700F-42A8-9FE5-288ABBF514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75951" y="187007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556CBB-8A0B-4023-B58C-2CCEBFF49C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04868" y="234453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8A21536-42A9-405C-8CA0-0F2EEAF5E5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22330" y="137298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B4708F-BA0D-44F1-A447-20B9607FCA9D}"/>
              </a:ext>
            </a:extLst>
          </p:cNvPr>
          <p:cNvCxnSpPr>
            <a:cxnSpLocks/>
          </p:cNvCxnSpPr>
          <p:nvPr/>
        </p:nvCxnSpPr>
        <p:spPr>
          <a:xfrm rot="16200000">
            <a:off x="3370668" y="2401710"/>
            <a:ext cx="14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FCCBC1-A6B2-4D95-97CA-D09443837D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73418" y="2548514"/>
            <a:ext cx="14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53DB79E-8B76-4189-9226-2F5F1E270DF2}"/>
                  </a:ext>
                </a:extLst>
              </p:cNvPr>
              <p:cNvSpPr txBox="1"/>
              <p:nvPr/>
            </p:nvSpPr>
            <p:spPr>
              <a:xfrm>
                <a:off x="1969094" y="4558170"/>
                <a:ext cx="11442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53DB79E-8B76-4189-9226-2F5F1E270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094" y="4558170"/>
                <a:ext cx="114428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4C102B5-0767-40B2-86F7-EA1350BC3DF0}"/>
                  </a:ext>
                </a:extLst>
              </p:cNvPr>
              <p:cNvSpPr txBox="1"/>
              <p:nvPr/>
            </p:nvSpPr>
            <p:spPr>
              <a:xfrm>
                <a:off x="4926588" y="4922768"/>
                <a:ext cx="4278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5400" dirty="0"/>
                  <a:t> (at point </a:t>
                </a:r>
                <a14:m>
                  <m:oMath xmlns:m="http://schemas.openxmlformats.org/officeDocument/2006/math">
                    <m:r>
                      <a:rPr lang="en-CA" sz="5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sz="5400" dirty="0"/>
                  <a:t>)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4C102B5-0767-40B2-86F7-EA1350BC3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588" y="4922768"/>
                <a:ext cx="4278159" cy="923330"/>
              </a:xfrm>
              <a:prstGeom prst="rect">
                <a:avLst/>
              </a:prstGeom>
              <a:blipFill>
                <a:blip r:embed="rId5"/>
                <a:stretch>
                  <a:fillRect t="-17881" r="-7407" b="-403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39A56F9-FEC1-4A27-9381-F1D8ECFE143E}"/>
                  </a:ext>
                </a:extLst>
              </p:cNvPr>
              <p:cNvSpPr txBox="1"/>
              <p:nvPr/>
            </p:nvSpPr>
            <p:spPr>
              <a:xfrm>
                <a:off x="8789147" y="2845896"/>
                <a:ext cx="34016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39A56F9-FEC1-4A27-9381-F1D8ECFE1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147" y="2845896"/>
                <a:ext cx="3401637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9B01829-631E-4FA9-BC01-0C95B99761BE}"/>
              </a:ext>
            </a:extLst>
          </p:cNvPr>
          <p:cNvGrpSpPr/>
          <p:nvPr/>
        </p:nvGrpSpPr>
        <p:grpSpPr>
          <a:xfrm>
            <a:off x="1448206" y="1096276"/>
            <a:ext cx="1337171" cy="1637151"/>
            <a:chOff x="1448206" y="1096276"/>
            <a:chExt cx="1337171" cy="16371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94562CB-27E1-46F1-8913-55410CC5D817}"/>
                    </a:ext>
                  </a:extLst>
                </p:cNvPr>
                <p:cNvSpPr txBox="1"/>
                <p:nvPr/>
              </p:nvSpPr>
              <p:spPr>
                <a:xfrm>
                  <a:off x="1448206" y="1810097"/>
                  <a:ext cx="738727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5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94562CB-27E1-46F1-8913-55410CC5D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8206" y="1810097"/>
                  <a:ext cx="738727" cy="9233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E5EB22E-5DA8-4841-99B5-A8E0ED488C26}"/>
                </a:ext>
              </a:extLst>
            </p:cNvPr>
            <p:cNvGrpSpPr/>
            <p:nvPr/>
          </p:nvGrpSpPr>
          <p:grpSpPr>
            <a:xfrm>
              <a:off x="2158844" y="1654322"/>
              <a:ext cx="626533" cy="721110"/>
              <a:chOff x="1967790" y="1696349"/>
              <a:chExt cx="610676" cy="702860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3E89B2D-E8B3-4480-9F85-C795464EE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874" y="1722552"/>
                <a:ext cx="582592" cy="676657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885B9F5-59B6-4564-B1BA-DD90DCD45DF9}"/>
                  </a:ext>
                </a:extLst>
              </p:cNvPr>
              <p:cNvSpPr/>
              <p:nvPr/>
            </p:nvSpPr>
            <p:spPr>
              <a:xfrm>
                <a:off x="1967790" y="1696349"/>
                <a:ext cx="126093" cy="126093"/>
              </a:xfrm>
              <a:prstGeom prst="ellipse">
                <a:avLst/>
              </a:prstGeom>
              <a:solidFill>
                <a:srgbClr val="D17DDF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F5A8357-0380-47E1-A502-B2CA513B7F4B}"/>
                    </a:ext>
                  </a:extLst>
                </p:cNvPr>
                <p:cNvSpPr txBox="1"/>
                <p:nvPr/>
              </p:nvSpPr>
              <p:spPr>
                <a:xfrm>
                  <a:off x="1860377" y="1096276"/>
                  <a:ext cx="5525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F5A8357-0380-47E1-A502-B2CA513B7F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377" y="1096276"/>
                  <a:ext cx="552587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8130146-2BF8-4E25-AE89-FEC31D1BEB95}"/>
              </a:ext>
            </a:extLst>
          </p:cNvPr>
          <p:cNvGrpSpPr/>
          <p:nvPr/>
        </p:nvGrpSpPr>
        <p:grpSpPr>
          <a:xfrm>
            <a:off x="5467855" y="977172"/>
            <a:ext cx="2653022" cy="2589179"/>
            <a:chOff x="5467855" y="977172"/>
            <a:chExt cx="2653022" cy="25891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2A70CA-BED7-454C-B0B1-08BA9D14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67855" y="977172"/>
              <a:ext cx="2653022" cy="25891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2B2728D-F6F9-4CD9-A265-72F7F5CF806A}"/>
                    </a:ext>
                  </a:extLst>
                </p:cNvPr>
                <p:cNvSpPr txBox="1"/>
                <p:nvPr/>
              </p:nvSpPr>
              <p:spPr>
                <a:xfrm>
                  <a:off x="6240598" y="2307617"/>
                  <a:ext cx="738727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5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2B2728D-F6F9-4CD9-A265-72F7F5CF8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598" y="2307617"/>
                  <a:ext cx="738727" cy="9233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1C4092A-AB64-4343-B4DD-AD941BF277E8}"/>
                    </a:ext>
                  </a:extLst>
                </p:cNvPr>
                <p:cNvSpPr txBox="1"/>
                <p:nvPr/>
              </p:nvSpPr>
              <p:spPr>
                <a:xfrm>
                  <a:off x="6052526" y="1040721"/>
                  <a:ext cx="5525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1C4092A-AB64-4343-B4DD-AD941BF277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2526" y="1040721"/>
                  <a:ext cx="552587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012E3A-4481-463F-8AF3-50E45F1905A7}"/>
              </a:ext>
            </a:extLst>
          </p:cNvPr>
          <p:cNvGrpSpPr/>
          <p:nvPr/>
        </p:nvGrpSpPr>
        <p:grpSpPr>
          <a:xfrm>
            <a:off x="5287154" y="264547"/>
            <a:ext cx="3501993" cy="4553262"/>
            <a:chOff x="5287154" y="264547"/>
            <a:chExt cx="3501993" cy="45532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4A4E198-E1B8-4E83-9842-BD8D6FBCD145}"/>
                </a:ext>
              </a:extLst>
            </p:cNvPr>
            <p:cNvCxnSpPr/>
            <p:nvPr/>
          </p:nvCxnSpPr>
          <p:spPr>
            <a:xfrm flipH="1">
              <a:off x="6135847" y="547074"/>
              <a:ext cx="624114" cy="3858497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C63359B-163C-4B45-919A-7AF9C111B165}"/>
                </a:ext>
              </a:extLst>
            </p:cNvPr>
            <p:cNvCxnSpPr/>
            <p:nvPr/>
          </p:nvCxnSpPr>
          <p:spPr>
            <a:xfrm flipH="1">
              <a:off x="5865273" y="397848"/>
              <a:ext cx="624114" cy="3858497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EDCC7A8-62EE-4B82-AEC5-708090EB0D62}"/>
                </a:ext>
              </a:extLst>
            </p:cNvPr>
            <p:cNvCxnSpPr/>
            <p:nvPr/>
          </p:nvCxnSpPr>
          <p:spPr>
            <a:xfrm flipH="1">
              <a:off x="6441554" y="534374"/>
              <a:ext cx="624114" cy="3858497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F7572E0-DDE6-4C40-B6D8-36A95764F659}"/>
                </a:ext>
              </a:extLst>
            </p:cNvPr>
            <p:cNvCxnSpPr/>
            <p:nvPr/>
          </p:nvCxnSpPr>
          <p:spPr>
            <a:xfrm flipH="1">
              <a:off x="6712128" y="680375"/>
              <a:ext cx="624114" cy="3858497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0EA03F2-727D-44A4-995C-A35318A0F530}"/>
                </a:ext>
              </a:extLst>
            </p:cNvPr>
            <p:cNvCxnSpPr/>
            <p:nvPr/>
          </p:nvCxnSpPr>
          <p:spPr>
            <a:xfrm flipH="1">
              <a:off x="7017835" y="667675"/>
              <a:ext cx="624114" cy="3858497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36FFDB-9E59-448B-B6C4-1E333C9D0AB7}"/>
                </a:ext>
              </a:extLst>
            </p:cNvPr>
            <p:cNvCxnSpPr/>
            <p:nvPr/>
          </p:nvCxnSpPr>
          <p:spPr>
            <a:xfrm flipH="1">
              <a:off x="7283045" y="826011"/>
              <a:ext cx="624114" cy="3858497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DEB8791-C6BC-406C-92A7-17B7EE2A7DBF}"/>
                </a:ext>
              </a:extLst>
            </p:cNvPr>
            <p:cNvCxnSpPr/>
            <p:nvPr/>
          </p:nvCxnSpPr>
          <p:spPr>
            <a:xfrm flipH="1">
              <a:off x="7588752" y="813311"/>
              <a:ext cx="624114" cy="3858497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D16228-15DC-4DF9-B863-6952C5F9E4FA}"/>
                </a:ext>
              </a:extLst>
            </p:cNvPr>
            <p:cNvCxnSpPr/>
            <p:nvPr/>
          </p:nvCxnSpPr>
          <p:spPr>
            <a:xfrm flipH="1">
              <a:off x="7859326" y="959312"/>
              <a:ext cx="624114" cy="3858497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FC127E9-99DF-4F59-8C33-6D562AE73734}"/>
                </a:ext>
              </a:extLst>
            </p:cNvPr>
            <p:cNvCxnSpPr/>
            <p:nvPr/>
          </p:nvCxnSpPr>
          <p:spPr>
            <a:xfrm flipH="1">
              <a:off x="8165033" y="946612"/>
              <a:ext cx="624114" cy="3858497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5ABB351-1C95-4994-9860-6BE3474A7BD7}"/>
                </a:ext>
              </a:extLst>
            </p:cNvPr>
            <p:cNvCxnSpPr>
              <a:cxnSpLocks/>
            </p:cNvCxnSpPr>
            <p:nvPr/>
          </p:nvCxnSpPr>
          <p:spPr>
            <a:xfrm>
              <a:off x="6824142" y="3789520"/>
              <a:ext cx="447791" cy="8516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D71F466-242B-48CD-9B9F-CBF9577F868C}"/>
                </a:ext>
              </a:extLst>
            </p:cNvPr>
            <p:cNvCxnSpPr>
              <a:cxnSpLocks/>
            </p:cNvCxnSpPr>
            <p:nvPr/>
          </p:nvCxnSpPr>
          <p:spPr>
            <a:xfrm>
              <a:off x="7258681" y="1113560"/>
              <a:ext cx="447791" cy="8516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581E722-5D8C-42E2-B55B-E4DF666CBDBB}"/>
                </a:ext>
              </a:extLst>
            </p:cNvPr>
            <p:cNvCxnSpPr/>
            <p:nvPr/>
          </p:nvCxnSpPr>
          <p:spPr>
            <a:xfrm flipH="1">
              <a:off x="5287154" y="264547"/>
              <a:ext cx="624114" cy="3858497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0FF297E-9675-4975-8D41-B6BF895D1AB8}"/>
                </a:ext>
              </a:extLst>
            </p:cNvPr>
            <p:cNvCxnSpPr/>
            <p:nvPr/>
          </p:nvCxnSpPr>
          <p:spPr>
            <a:xfrm flipH="1">
              <a:off x="5557728" y="410548"/>
              <a:ext cx="624114" cy="3858497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1FF54C-7B10-4108-AE81-C853C68F302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60760" y="825480"/>
              <a:ext cx="10971360" cy="330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1FF54C-7B10-4108-AE81-C853C68F30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1400" y="816120"/>
                <a:ext cx="10990080" cy="3326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067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57"/>
    </mc:Choice>
    <mc:Fallback xmlns="">
      <p:transition spd="slow" advTm="808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A5E029-FDA9-4DAB-B8B3-0135CBF59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8" t="827" r="1183" b="3758"/>
          <a:stretch/>
        </p:blipFill>
        <p:spPr>
          <a:xfrm>
            <a:off x="577928" y="543480"/>
            <a:ext cx="3817619" cy="384028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16791B-3F62-4E74-A47F-3A6363A2DF8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469048" y="1546224"/>
            <a:ext cx="14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1D78F3-8BDD-4430-99C9-0C277E9CA3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19823" y="3413126"/>
            <a:ext cx="14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6A827E0-FC42-4575-A1BA-6585E3A48C05}"/>
              </a:ext>
            </a:extLst>
          </p:cNvPr>
          <p:cNvGrpSpPr/>
          <p:nvPr/>
        </p:nvGrpSpPr>
        <p:grpSpPr>
          <a:xfrm rot="19002583">
            <a:off x="815975" y="825297"/>
            <a:ext cx="1416454" cy="1416454"/>
            <a:chOff x="7750175" y="1149147"/>
            <a:chExt cx="1416454" cy="1416454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E81C85-F5A0-40AB-8AC6-8FDD2FBB5B1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750175" y="187007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9A218D9-600A-4110-B59A-E11FBBA5EE3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022248" y="1870074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E57818F-6161-4E06-962E-01406652D71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412647" y="1223760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7D5607E-DF22-48C4-935A-86F337C4E81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15070" y="2493411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BB58AA-8988-4621-9544-16514E8674FE}"/>
              </a:ext>
            </a:extLst>
          </p:cNvPr>
          <p:cNvGrpSpPr/>
          <p:nvPr/>
        </p:nvGrpSpPr>
        <p:grpSpPr>
          <a:xfrm rot="18883077">
            <a:off x="2711450" y="2722353"/>
            <a:ext cx="1413608" cy="1416454"/>
            <a:chOff x="9645650" y="3046203"/>
            <a:chExt cx="1413608" cy="141645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327B8D4-5469-40A7-8145-B8F98331C1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645650" y="3754433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366581C-3622-4F04-9CB6-DCAB988D619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914877" y="3754431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41041C-41E0-4FBA-B7FB-AC8452E1386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307011" y="312081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CA6929-3B88-4188-B78A-23672C4818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309434" y="4390467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465C2A0-F587-4DEF-9571-B17A7603D8AF}"/>
              </a:ext>
            </a:extLst>
          </p:cNvPr>
          <p:cNvGrpSpPr/>
          <p:nvPr/>
        </p:nvGrpSpPr>
        <p:grpSpPr>
          <a:xfrm rot="18826886">
            <a:off x="965200" y="2870192"/>
            <a:ext cx="1120776" cy="1120775"/>
            <a:chOff x="7899400" y="3194042"/>
            <a:chExt cx="1120776" cy="112077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BDA787-934E-4C6C-B32C-0513E883100A}"/>
                </a:ext>
              </a:extLst>
            </p:cNvPr>
            <p:cNvCxnSpPr>
              <a:cxnSpLocks/>
            </p:cNvCxnSpPr>
            <p:nvPr/>
          </p:nvCxnSpPr>
          <p:spPr>
            <a:xfrm>
              <a:off x="7899400" y="373697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AF95211-29BC-4EE5-8A25-0C4DBD643CC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70951" y="3754438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FEC4AD-8AAD-40C4-9CCD-29F0355CB1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95185" y="424020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6ABF34-5635-4FCF-A90E-95FC247181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12647" y="326865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320B1A-9A02-4394-BCCA-AD0A394BACE6}"/>
              </a:ext>
            </a:extLst>
          </p:cNvPr>
          <p:cNvGrpSpPr/>
          <p:nvPr/>
        </p:nvGrpSpPr>
        <p:grpSpPr>
          <a:xfrm rot="2738014">
            <a:off x="2860675" y="974523"/>
            <a:ext cx="1130301" cy="1120775"/>
            <a:chOff x="9794875" y="1298373"/>
            <a:chExt cx="1130301" cy="112077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7B3F092-945C-467F-A3FD-CE6FFA0373D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75" y="187007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793FDA8-700F-42A8-9FE5-288ABBF514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75951" y="187007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556CBB-8A0B-4023-B58C-2CCEBFF49C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04868" y="234453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8A21536-42A9-405C-8CA0-0F2EEAF5E5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22330" y="137298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B4708F-BA0D-44F1-A447-20B9607FCA9D}"/>
              </a:ext>
            </a:extLst>
          </p:cNvPr>
          <p:cNvCxnSpPr>
            <a:cxnSpLocks/>
          </p:cNvCxnSpPr>
          <p:nvPr/>
        </p:nvCxnSpPr>
        <p:spPr>
          <a:xfrm rot="16200000">
            <a:off x="3370668" y="2401710"/>
            <a:ext cx="14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FCCBC1-A6B2-4D95-97CA-D09443837D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73418" y="2548514"/>
            <a:ext cx="14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53DB79E-8B76-4189-9226-2F5F1E270DF2}"/>
                  </a:ext>
                </a:extLst>
              </p:cNvPr>
              <p:cNvSpPr txBox="1"/>
              <p:nvPr/>
            </p:nvSpPr>
            <p:spPr>
              <a:xfrm>
                <a:off x="1969094" y="4558170"/>
                <a:ext cx="11442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53DB79E-8B76-4189-9226-2F5F1E270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094" y="4558170"/>
                <a:ext cx="114428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4562CB-27E1-46F1-8913-55410CC5D817}"/>
                  </a:ext>
                </a:extLst>
              </p:cNvPr>
              <p:cNvSpPr txBox="1"/>
              <p:nvPr/>
            </p:nvSpPr>
            <p:spPr>
              <a:xfrm>
                <a:off x="828466" y="1964787"/>
                <a:ext cx="7568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4562CB-27E1-46F1-8913-55410CC5D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66" y="1964787"/>
                <a:ext cx="756874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4C102B5-0767-40B2-86F7-EA1350BC3DF0}"/>
                  </a:ext>
                </a:extLst>
              </p:cNvPr>
              <p:cNvSpPr txBox="1"/>
              <p:nvPr/>
            </p:nvSpPr>
            <p:spPr>
              <a:xfrm>
                <a:off x="4925677" y="4965429"/>
                <a:ext cx="43087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5400" dirty="0"/>
                  <a:t> (at point </a:t>
                </a:r>
                <a14:m>
                  <m:oMath xmlns:m="http://schemas.openxmlformats.org/officeDocument/2006/math">
                    <m:r>
                      <a:rPr lang="en-US" sz="54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CA" sz="5400" dirty="0"/>
                  <a:t>)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4C102B5-0767-40B2-86F7-EA1350BC3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7" y="4965429"/>
                <a:ext cx="4308744" cy="923330"/>
              </a:xfrm>
              <a:prstGeom prst="rect">
                <a:avLst/>
              </a:prstGeom>
              <a:blipFill>
                <a:blip r:embed="rId6"/>
                <a:stretch>
                  <a:fillRect t="-17881" r="-7072" b="-403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DE5EB22E-5DA8-4841-99B5-A8E0ED488C26}"/>
              </a:ext>
            </a:extLst>
          </p:cNvPr>
          <p:cNvGrpSpPr/>
          <p:nvPr/>
        </p:nvGrpSpPr>
        <p:grpSpPr>
          <a:xfrm>
            <a:off x="1262582" y="2656156"/>
            <a:ext cx="900524" cy="307875"/>
            <a:chOff x="1967790" y="1522359"/>
            <a:chExt cx="877732" cy="3000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3E89B2D-E8B3-4480-9F85-C795464EE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914" y="1522359"/>
              <a:ext cx="869608" cy="2491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885B9F5-59B6-4564-B1BA-DD90DCD45DF9}"/>
                </a:ext>
              </a:extLst>
            </p:cNvPr>
            <p:cNvSpPr/>
            <p:nvPr/>
          </p:nvSpPr>
          <p:spPr>
            <a:xfrm>
              <a:off x="1967790" y="1696349"/>
              <a:ext cx="126093" cy="126093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C944BAF-5398-46DB-8AE4-3304F6937902}"/>
                  </a:ext>
                </a:extLst>
              </p:cNvPr>
              <p:cNvSpPr txBox="1"/>
              <p:nvPr/>
            </p:nvSpPr>
            <p:spPr>
              <a:xfrm>
                <a:off x="1291228" y="2827578"/>
                <a:ext cx="5513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CA" sz="3600" dirty="0">
                  <a:solidFill>
                    <a:srgbClr val="CC66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C944BAF-5398-46DB-8AE4-3304F693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228" y="2827578"/>
                <a:ext cx="55130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4631ACA-2C2A-42F6-B2AF-0A892880A05E}"/>
              </a:ext>
            </a:extLst>
          </p:cNvPr>
          <p:cNvGrpSpPr/>
          <p:nvPr/>
        </p:nvGrpSpPr>
        <p:grpSpPr>
          <a:xfrm>
            <a:off x="5529950" y="1196310"/>
            <a:ext cx="3340479" cy="2277599"/>
            <a:chOff x="5529950" y="1196310"/>
            <a:chExt cx="3340479" cy="22775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40640FE-F748-4CEF-8FE8-EFEE04B73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29950" y="1196310"/>
              <a:ext cx="3340479" cy="22775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3F80826-D3F4-40DE-BF48-007B50EAA553}"/>
                    </a:ext>
                  </a:extLst>
                </p:cNvPr>
                <p:cNvSpPr txBox="1"/>
                <p:nvPr/>
              </p:nvSpPr>
              <p:spPr>
                <a:xfrm>
                  <a:off x="5720698" y="1312349"/>
                  <a:ext cx="75687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5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3F80826-D3F4-40DE-BF48-007B50EAA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698" y="1312349"/>
                  <a:ext cx="756874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17E142-7E83-4F2D-9AB4-6A24E3465ECF}"/>
                    </a:ext>
                  </a:extLst>
                </p:cNvPr>
                <p:cNvSpPr txBox="1"/>
                <p:nvPr/>
              </p:nvSpPr>
              <p:spPr>
                <a:xfrm>
                  <a:off x="6136137" y="2279339"/>
                  <a:ext cx="5525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600" i="1" dirty="0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CA" sz="3600" dirty="0">
                    <a:solidFill>
                      <a:srgbClr val="CC66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17E142-7E83-4F2D-9AB4-6A24E3465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137" y="2279339"/>
                  <a:ext cx="552587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F744690-7483-41D2-8B0F-05890666B249}"/>
              </a:ext>
            </a:extLst>
          </p:cNvPr>
          <p:cNvGrpSpPr/>
          <p:nvPr/>
        </p:nvGrpSpPr>
        <p:grpSpPr>
          <a:xfrm>
            <a:off x="4811915" y="477376"/>
            <a:ext cx="4553262" cy="3784763"/>
            <a:chOff x="4811915" y="477376"/>
            <a:chExt cx="4553262" cy="378476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CE73F40-4356-4065-8166-2402EACAEA5B}"/>
                </a:ext>
              </a:extLst>
            </p:cNvPr>
            <p:cNvGrpSpPr/>
            <p:nvPr/>
          </p:nvGrpSpPr>
          <p:grpSpPr>
            <a:xfrm rot="4379538">
              <a:off x="5196164" y="93127"/>
              <a:ext cx="3784763" cy="4553262"/>
              <a:chOff x="6158797" y="264547"/>
              <a:chExt cx="3501993" cy="4553262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8266214-8970-43B9-AB8C-005241EA93AA}"/>
                  </a:ext>
                </a:extLst>
              </p:cNvPr>
              <p:cNvCxnSpPr/>
              <p:nvPr/>
            </p:nvCxnSpPr>
            <p:spPr>
              <a:xfrm flipH="1">
                <a:off x="7007490" y="547074"/>
                <a:ext cx="624114" cy="3858497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73CA895-41FC-4BB4-B715-4E53246A3E87}"/>
                  </a:ext>
                </a:extLst>
              </p:cNvPr>
              <p:cNvCxnSpPr/>
              <p:nvPr/>
            </p:nvCxnSpPr>
            <p:spPr>
              <a:xfrm flipH="1">
                <a:off x="6736916" y="397848"/>
                <a:ext cx="624114" cy="3858497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7E16A5E-CD0D-4FD4-A944-53A78A4C0287}"/>
                  </a:ext>
                </a:extLst>
              </p:cNvPr>
              <p:cNvCxnSpPr/>
              <p:nvPr/>
            </p:nvCxnSpPr>
            <p:spPr>
              <a:xfrm flipH="1">
                <a:off x="7313197" y="534374"/>
                <a:ext cx="624114" cy="3858497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9724C3C-02E7-4413-AD16-DBA34DB3C56E}"/>
                  </a:ext>
                </a:extLst>
              </p:cNvPr>
              <p:cNvCxnSpPr/>
              <p:nvPr/>
            </p:nvCxnSpPr>
            <p:spPr>
              <a:xfrm flipH="1">
                <a:off x="7583771" y="680375"/>
                <a:ext cx="624114" cy="3858497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5B18BDB-5559-4BD0-9239-FA8C272C7841}"/>
                  </a:ext>
                </a:extLst>
              </p:cNvPr>
              <p:cNvCxnSpPr/>
              <p:nvPr/>
            </p:nvCxnSpPr>
            <p:spPr>
              <a:xfrm flipH="1">
                <a:off x="7889478" y="667675"/>
                <a:ext cx="624114" cy="3858497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F009DF0-817A-4D81-94EB-7D19A215ADD8}"/>
                  </a:ext>
                </a:extLst>
              </p:cNvPr>
              <p:cNvCxnSpPr/>
              <p:nvPr/>
            </p:nvCxnSpPr>
            <p:spPr>
              <a:xfrm flipH="1">
                <a:off x="8154688" y="826011"/>
                <a:ext cx="624114" cy="3858497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2CD25DF-EDF2-4FAF-A82F-342537AB53D8}"/>
                  </a:ext>
                </a:extLst>
              </p:cNvPr>
              <p:cNvCxnSpPr/>
              <p:nvPr/>
            </p:nvCxnSpPr>
            <p:spPr>
              <a:xfrm flipH="1">
                <a:off x="8460395" y="813311"/>
                <a:ext cx="624114" cy="3858497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3D8DF5C-9465-4A39-A619-EBD8A36A21FD}"/>
                  </a:ext>
                </a:extLst>
              </p:cNvPr>
              <p:cNvCxnSpPr/>
              <p:nvPr/>
            </p:nvCxnSpPr>
            <p:spPr>
              <a:xfrm flipH="1">
                <a:off x="8730969" y="959312"/>
                <a:ext cx="624114" cy="3858497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6E822A8-1E82-46AB-B550-20915174ED42}"/>
                  </a:ext>
                </a:extLst>
              </p:cNvPr>
              <p:cNvCxnSpPr/>
              <p:nvPr/>
            </p:nvCxnSpPr>
            <p:spPr>
              <a:xfrm flipH="1">
                <a:off x="9036676" y="946612"/>
                <a:ext cx="624114" cy="3858497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1D25D6F-7D9E-4D4B-ACB3-8E6AC5E98EE3}"/>
                  </a:ext>
                </a:extLst>
              </p:cNvPr>
              <p:cNvCxnSpPr/>
              <p:nvPr/>
            </p:nvCxnSpPr>
            <p:spPr>
              <a:xfrm flipH="1">
                <a:off x="6158797" y="264547"/>
                <a:ext cx="624114" cy="3858497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BA0597A-A467-444B-8D5C-2DCC545E5E38}"/>
                  </a:ext>
                </a:extLst>
              </p:cNvPr>
              <p:cNvCxnSpPr/>
              <p:nvPr/>
            </p:nvCxnSpPr>
            <p:spPr>
              <a:xfrm flipH="1">
                <a:off x="6429371" y="410548"/>
                <a:ext cx="624114" cy="3858497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3B64212-97B0-4880-9408-83DA31E1EFC2}"/>
                </a:ext>
              </a:extLst>
            </p:cNvPr>
            <p:cNvGrpSpPr/>
            <p:nvPr/>
          </p:nvGrpSpPr>
          <p:grpSpPr>
            <a:xfrm rot="4379538">
              <a:off x="6728565" y="1210194"/>
              <a:ext cx="953574" cy="2761123"/>
              <a:chOff x="7695785" y="1113560"/>
              <a:chExt cx="882330" cy="2761123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2291E03-FC57-417B-9201-24D852E40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5785" y="3789520"/>
                <a:ext cx="447791" cy="851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70813EE-E386-4488-9718-AC890E0F2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0324" y="1113560"/>
                <a:ext cx="447791" cy="851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CDCDB01-CFA4-45FF-A501-86A033B8547C}"/>
                  </a:ext>
                </a:extLst>
              </p:cNvPr>
              <p:cNvSpPr txBox="1"/>
              <p:nvPr/>
            </p:nvSpPr>
            <p:spPr>
              <a:xfrm>
                <a:off x="8671356" y="713028"/>
                <a:ext cx="3520644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8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CDCDB01-CFA4-45FF-A501-86A033B85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356" y="713028"/>
                <a:ext cx="3520644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279F8E-03A2-410B-ABCA-DA7FD07E6BA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313480" y="1656000"/>
              <a:ext cx="160560" cy="33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279F8E-03A2-410B-ABCA-DA7FD07E6B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04120" y="1646640"/>
                <a:ext cx="179280" cy="353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583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30"/>
    </mc:Choice>
    <mc:Fallback xmlns="">
      <p:transition spd="slow" advTm="24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C45CE2-9C4E-4C93-A99C-25EB486077C7}"/>
                  </a:ext>
                </a:extLst>
              </p:cNvPr>
              <p:cNvSpPr/>
              <p:nvPr/>
            </p:nvSpPr>
            <p:spPr>
              <a:xfrm>
                <a:off x="371584" y="2203207"/>
                <a:ext cx="6086061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C45CE2-9C4E-4C93-A99C-25EB48607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84" y="2203207"/>
                <a:ext cx="6086061" cy="2554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7E6C8E29-22E9-4678-BC5D-E04E032A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25" y="1848029"/>
            <a:ext cx="2653022" cy="258917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87E1D7-85A7-46C1-A22E-A3C78E377A20}"/>
              </a:ext>
            </a:extLst>
          </p:cNvPr>
          <p:cNvCxnSpPr/>
          <p:nvPr/>
        </p:nvCxnSpPr>
        <p:spPr>
          <a:xfrm flipH="1">
            <a:off x="8239317" y="1417931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5B674E-E849-4294-92B4-64D648B494A1}"/>
              </a:ext>
            </a:extLst>
          </p:cNvPr>
          <p:cNvCxnSpPr/>
          <p:nvPr/>
        </p:nvCxnSpPr>
        <p:spPr>
          <a:xfrm flipH="1">
            <a:off x="7968743" y="1268705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55A6FC-017A-4668-AFAF-BB7B88EFCB00}"/>
              </a:ext>
            </a:extLst>
          </p:cNvPr>
          <p:cNvCxnSpPr/>
          <p:nvPr/>
        </p:nvCxnSpPr>
        <p:spPr>
          <a:xfrm flipH="1">
            <a:off x="8545024" y="1405231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EFCC70-B025-443D-8FB0-F24954657BF4}"/>
              </a:ext>
            </a:extLst>
          </p:cNvPr>
          <p:cNvCxnSpPr/>
          <p:nvPr/>
        </p:nvCxnSpPr>
        <p:spPr>
          <a:xfrm flipH="1">
            <a:off x="8815598" y="1551232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48BA3B-0B95-475B-B4F0-87209084BDB5}"/>
              </a:ext>
            </a:extLst>
          </p:cNvPr>
          <p:cNvCxnSpPr/>
          <p:nvPr/>
        </p:nvCxnSpPr>
        <p:spPr>
          <a:xfrm flipH="1">
            <a:off x="9121305" y="1538532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D102D1-A1EB-476C-B433-FEC485A5F2A9}"/>
              </a:ext>
            </a:extLst>
          </p:cNvPr>
          <p:cNvCxnSpPr/>
          <p:nvPr/>
        </p:nvCxnSpPr>
        <p:spPr>
          <a:xfrm flipH="1">
            <a:off x="9386515" y="1696868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75D417-CBAC-4F10-B149-B86F1406FF4F}"/>
              </a:ext>
            </a:extLst>
          </p:cNvPr>
          <p:cNvCxnSpPr/>
          <p:nvPr/>
        </p:nvCxnSpPr>
        <p:spPr>
          <a:xfrm flipH="1">
            <a:off x="9692222" y="1684168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E095E2-CF1C-4E5C-AEAD-29585F6EE048}"/>
              </a:ext>
            </a:extLst>
          </p:cNvPr>
          <p:cNvCxnSpPr/>
          <p:nvPr/>
        </p:nvCxnSpPr>
        <p:spPr>
          <a:xfrm flipH="1">
            <a:off x="9962796" y="1830169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C5F7C6-CFC3-498A-AFED-FC0C3233514A}"/>
              </a:ext>
            </a:extLst>
          </p:cNvPr>
          <p:cNvCxnSpPr/>
          <p:nvPr/>
        </p:nvCxnSpPr>
        <p:spPr>
          <a:xfrm flipH="1">
            <a:off x="10268503" y="1817469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32AF9A-CF3B-4F0F-B752-1A959C843E0D}"/>
              </a:ext>
            </a:extLst>
          </p:cNvPr>
          <p:cNvCxnSpPr>
            <a:cxnSpLocks/>
          </p:cNvCxnSpPr>
          <p:nvPr/>
        </p:nvCxnSpPr>
        <p:spPr>
          <a:xfrm>
            <a:off x="8927612" y="4660377"/>
            <a:ext cx="447791" cy="851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E94D01-4463-4D22-A14A-308D1FA509D2}"/>
              </a:ext>
            </a:extLst>
          </p:cNvPr>
          <p:cNvCxnSpPr>
            <a:cxnSpLocks/>
          </p:cNvCxnSpPr>
          <p:nvPr/>
        </p:nvCxnSpPr>
        <p:spPr>
          <a:xfrm>
            <a:off x="9362151" y="1984417"/>
            <a:ext cx="447791" cy="851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8DA34E-02D9-4A3B-A28D-2EF46BE0D0E2}"/>
              </a:ext>
            </a:extLst>
          </p:cNvPr>
          <p:cNvCxnSpPr/>
          <p:nvPr/>
        </p:nvCxnSpPr>
        <p:spPr>
          <a:xfrm flipH="1">
            <a:off x="7390624" y="1135404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F23AD32-17A7-4701-8AB5-087D799A78C6}"/>
              </a:ext>
            </a:extLst>
          </p:cNvPr>
          <p:cNvCxnSpPr/>
          <p:nvPr/>
        </p:nvCxnSpPr>
        <p:spPr>
          <a:xfrm flipH="1">
            <a:off x="7661198" y="1281405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8FA76-5B86-4964-96A3-DBAFED71D5F8}"/>
                  </a:ext>
                </a:extLst>
              </p:cNvPr>
              <p:cNvSpPr txBox="1"/>
              <p:nvPr/>
            </p:nvSpPr>
            <p:spPr>
              <a:xfrm>
                <a:off x="8344068" y="3178474"/>
                <a:ext cx="7387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8FA76-5B86-4964-96A3-DBAFED71D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068" y="3178474"/>
                <a:ext cx="73872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F59B06-9C60-44CC-9F36-DDE92F255A4A}"/>
                  </a:ext>
                </a:extLst>
              </p:cNvPr>
              <p:cNvSpPr txBox="1"/>
              <p:nvPr/>
            </p:nvSpPr>
            <p:spPr>
              <a:xfrm>
                <a:off x="9345294" y="583714"/>
                <a:ext cx="11442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F59B06-9C60-44CC-9F36-DDE92F25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294" y="583714"/>
                <a:ext cx="114428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251A453-25D1-4E74-A030-A52CBA716D5E}"/>
                  </a:ext>
                </a:extLst>
              </p:cNvPr>
              <p:cNvSpPr/>
              <p:nvPr/>
            </p:nvSpPr>
            <p:spPr>
              <a:xfrm>
                <a:off x="336808" y="2203207"/>
                <a:ext cx="6519228" cy="19389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  <a:p>
                <a:endParaRPr lang="en-CA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251A453-25D1-4E74-A030-A52CBA716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08" y="2203207"/>
                <a:ext cx="6519228" cy="1938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64A763-E1EB-4E5B-8FE4-DD8919FE70A1}"/>
              </a:ext>
            </a:extLst>
          </p:cNvPr>
          <p:cNvCxnSpPr/>
          <p:nvPr/>
        </p:nvCxnSpPr>
        <p:spPr>
          <a:xfrm flipH="1">
            <a:off x="10530054" y="1981330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F95B6DA-B8CD-4184-9993-E668A578C95C}"/>
              </a:ext>
            </a:extLst>
          </p:cNvPr>
          <p:cNvCxnSpPr/>
          <p:nvPr/>
        </p:nvCxnSpPr>
        <p:spPr>
          <a:xfrm flipH="1">
            <a:off x="10795264" y="2139666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0D4995-4FEF-4608-A40F-D7CD84D80275}"/>
              </a:ext>
            </a:extLst>
          </p:cNvPr>
          <p:cNvCxnSpPr/>
          <p:nvPr/>
        </p:nvCxnSpPr>
        <p:spPr>
          <a:xfrm flipH="1">
            <a:off x="11100971" y="2126966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F03CE6-AD8F-42B6-835E-9D91EDB743C9}"/>
              </a:ext>
            </a:extLst>
          </p:cNvPr>
          <p:cNvCxnSpPr/>
          <p:nvPr/>
        </p:nvCxnSpPr>
        <p:spPr>
          <a:xfrm flipH="1">
            <a:off x="11371545" y="2272967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134108-0049-4BE5-B272-154F3D539B3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659440" y="2587680"/>
              <a:ext cx="2542320" cy="287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134108-0049-4BE5-B272-154F3D539B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50080" y="2578320"/>
                <a:ext cx="2561040" cy="28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7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91"/>
    </mc:Choice>
    <mc:Fallback xmlns="">
      <p:transition spd="slow" advTm="56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C45CE2-9C4E-4C93-A99C-25EB486077C7}"/>
                  </a:ext>
                </a:extLst>
              </p:cNvPr>
              <p:cNvSpPr/>
              <p:nvPr/>
            </p:nvSpPr>
            <p:spPr>
              <a:xfrm>
                <a:off x="371584" y="2203207"/>
                <a:ext cx="6086061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C45CE2-9C4E-4C93-A99C-25EB48607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84" y="2203207"/>
                <a:ext cx="6086061" cy="2554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7E6C8E29-22E9-4678-BC5D-E04E032A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25" y="1848029"/>
            <a:ext cx="2653022" cy="258917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87E1D7-85A7-46C1-A22E-A3C78E377A20}"/>
              </a:ext>
            </a:extLst>
          </p:cNvPr>
          <p:cNvCxnSpPr/>
          <p:nvPr/>
        </p:nvCxnSpPr>
        <p:spPr>
          <a:xfrm flipH="1">
            <a:off x="8239317" y="1417931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5B674E-E849-4294-92B4-64D648B494A1}"/>
              </a:ext>
            </a:extLst>
          </p:cNvPr>
          <p:cNvCxnSpPr/>
          <p:nvPr/>
        </p:nvCxnSpPr>
        <p:spPr>
          <a:xfrm flipH="1">
            <a:off x="7968743" y="1268705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55A6FC-017A-4668-AFAF-BB7B88EFCB00}"/>
              </a:ext>
            </a:extLst>
          </p:cNvPr>
          <p:cNvCxnSpPr/>
          <p:nvPr/>
        </p:nvCxnSpPr>
        <p:spPr>
          <a:xfrm flipH="1">
            <a:off x="8545024" y="1405231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EFCC70-B025-443D-8FB0-F24954657BF4}"/>
              </a:ext>
            </a:extLst>
          </p:cNvPr>
          <p:cNvCxnSpPr/>
          <p:nvPr/>
        </p:nvCxnSpPr>
        <p:spPr>
          <a:xfrm flipH="1">
            <a:off x="8815598" y="1551232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48BA3B-0B95-475B-B4F0-87209084BDB5}"/>
              </a:ext>
            </a:extLst>
          </p:cNvPr>
          <p:cNvCxnSpPr/>
          <p:nvPr/>
        </p:nvCxnSpPr>
        <p:spPr>
          <a:xfrm flipH="1">
            <a:off x="9121305" y="1538532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D102D1-A1EB-476C-B433-FEC485A5F2A9}"/>
              </a:ext>
            </a:extLst>
          </p:cNvPr>
          <p:cNvCxnSpPr/>
          <p:nvPr/>
        </p:nvCxnSpPr>
        <p:spPr>
          <a:xfrm flipH="1">
            <a:off x="9386515" y="1696868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75D417-CBAC-4F10-B149-B86F1406FF4F}"/>
              </a:ext>
            </a:extLst>
          </p:cNvPr>
          <p:cNvCxnSpPr/>
          <p:nvPr/>
        </p:nvCxnSpPr>
        <p:spPr>
          <a:xfrm flipH="1">
            <a:off x="9692222" y="1684168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E095E2-CF1C-4E5C-AEAD-29585F6EE048}"/>
              </a:ext>
            </a:extLst>
          </p:cNvPr>
          <p:cNvCxnSpPr/>
          <p:nvPr/>
        </p:nvCxnSpPr>
        <p:spPr>
          <a:xfrm flipH="1">
            <a:off x="9962796" y="1830169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C5F7C6-CFC3-498A-AFED-FC0C3233514A}"/>
              </a:ext>
            </a:extLst>
          </p:cNvPr>
          <p:cNvCxnSpPr/>
          <p:nvPr/>
        </p:nvCxnSpPr>
        <p:spPr>
          <a:xfrm flipH="1">
            <a:off x="10268503" y="1817469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32AF9A-CF3B-4F0F-B752-1A959C843E0D}"/>
              </a:ext>
            </a:extLst>
          </p:cNvPr>
          <p:cNvCxnSpPr>
            <a:cxnSpLocks/>
          </p:cNvCxnSpPr>
          <p:nvPr/>
        </p:nvCxnSpPr>
        <p:spPr>
          <a:xfrm>
            <a:off x="8927612" y="4660377"/>
            <a:ext cx="447791" cy="851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E94D01-4463-4D22-A14A-308D1FA509D2}"/>
              </a:ext>
            </a:extLst>
          </p:cNvPr>
          <p:cNvCxnSpPr>
            <a:cxnSpLocks/>
          </p:cNvCxnSpPr>
          <p:nvPr/>
        </p:nvCxnSpPr>
        <p:spPr>
          <a:xfrm>
            <a:off x="9362151" y="1984417"/>
            <a:ext cx="447791" cy="851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8DA34E-02D9-4A3B-A28D-2EF46BE0D0E2}"/>
              </a:ext>
            </a:extLst>
          </p:cNvPr>
          <p:cNvCxnSpPr/>
          <p:nvPr/>
        </p:nvCxnSpPr>
        <p:spPr>
          <a:xfrm flipH="1">
            <a:off x="7390624" y="1135404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F23AD32-17A7-4701-8AB5-087D799A78C6}"/>
              </a:ext>
            </a:extLst>
          </p:cNvPr>
          <p:cNvCxnSpPr/>
          <p:nvPr/>
        </p:nvCxnSpPr>
        <p:spPr>
          <a:xfrm flipH="1">
            <a:off x="7661198" y="1281405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8FA76-5B86-4964-96A3-DBAFED71D5F8}"/>
                  </a:ext>
                </a:extLst>
              </p:cNvPr>
              <p:cNvSpPr txBox="1"/>
              <p:nvPr/>
            </p:nvSpPr>
            <p:spPr>
              <a:xfrm>
                <a:off x="8344068" y="3178474"/>
                <a:ext cx="7387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8FA76-5B86-4964-96A3-DBAFED71D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068" y="3178474"/>
                <a:ext cx="73872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F59B06-9C60-44CC-9F36-DDE92F255A4A}"/>
                  </a:ext>
                </a:extLst>
              </p:cNvPr>
              <p:cNvSpPr txBox="1"/>
              <p:nvPr/>
            </p:nvSpPr>
            <p:spPr>
              <a:xfrm>
                <a:off x="9345294" y="583714"/>
                <a:ext cx="11442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F59B06-9C60-44CC-9F36-DDE92F25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294" y="583714"/>
                <a:ext cx="114428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251A453-25D1-4E74-A030-A52CBA716D5E}"/>
                  </a:ext>
                </a:extLst>
              </p:cNvPr>
              <p:cNvSpPr/>
              <p:nvPr/>
            </p:nvSpPr>
            <p:spPr>
              <a:xfrm>
                <a:off x="336808" y="2203207"/>
                <a:ext cx="6519228" cy="26337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CA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251A453-25D1-4E74-A030-A52CBA716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08" y="2203207"/>
                <a:ext cx="6519228" cy="26337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64A763-E1EB-4E5B-8FE4-DD8919FE70A1}"/>
              </a:ext>
            </a:extLst>
          </p:cNvPr>
          <p:cNvCxnSpPr/>
          <p:nvPr/>
        </p:nvCxnSpPr>
        <p:spPr>
          <a:xfrm flipH="1">
            <a:off x="10530054" y="1981330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F95B6DA-B8CD-4184-9993-E668A578C95C}"/>
              </a:ext>
            </a:extLst>
          </p:cNvPr>
          <p:cNvCxnSpPr/>
          <p:nvPr/>
        </p:nvCxnSpPr>
        <p:spPr>
          <a:xfrm flipH="1">
            <a:off x="10795264" y="2139666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0D4995-4FEF-4608-A40F-D7CD84D80275}"/>
              </a:ext>
            </a:extLst>
          </p:cNvPr>
          <p:cNvCxnSpPr/>
          <p:nvPr/>
        </p:nvCxnSpPr>
        <p:spPr>
          <a:xfrm flipH="1">
            <a:off x="11100971" y="2126966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F03CE6-AD8F-42B6-835E-9D91EDB743C9}"/>
              </a:ext>
            </a:extLst>
          </p:cNvPr>
          <p:cNvCxnSpPr/>
          <p:nvPr/>
        </p:nvCxnSpPr>
        <p:spPr>
          <a:xfrm flipH="1">
            <a:off x="11371545" y="2272967"/>
            <a:ext cx="624114" cy="3858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BB5EE4-9510-4B50-AE7E-A001EE25BBB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146080" y="2567520"/>
              <a:ext cx="2999160" cy="379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BB5EE4-9510-4B50-AE7E-A001EE25BB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36720" y="2558160"/>
                <a:ext cx="3017880" cy="38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3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93"/>
    </mc:Choice>
    <mc:Fallback xmlns="">
      <p:transition spd="slow" advTm="362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E0B6961-ECFE-4F98-94A6-9FEE56EAA9CC}"/>
                  </a:ext>
                </a:extLst>
              </p:cNvPr>
              <p:cNvSpPr txBox="1"/>
              <p:nvPr/>
            </p:nvSpPr>
            <p:spPr>
              <a:xfrm>
                <a:off x="609600" y="1166842"/>
                <a:ext cx="10972800" cy="4524315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dirty="0"/>
                  <a:t>What is the</a:t>
                </a:r>
              </a:p>
              <a:p>
                <a:pPr algn="ctr"/>
                <a:r>
                  <a:rPr lang="en-US" sz="9600" dirty="0"/>
                  <a:t>geometrical meaning of </a:t>
                </a:r>
                <a14:m>
                  <m:oMath xmlns:m="http://schemas.openxmlformats.org/officeDocument/2006/math">
                    <m:r>
                      <a:rPr lang="en-US" sz="96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96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9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9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9600" dirty="0"/>
                  <a:t> ?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E0B6961-ECFE-4F98-94A6-9FEE56EAA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66842"/>
                <a:ext cx="10972800" cy="4524315"/>
              </a:xfrm>
              <a:prstGeom prst="rect">
                <a:avLst/>
              </a:prstGeom>
              <a:blipFill>
                <a:blip r:embed="rId2"/>
                <a:stretch>
                  <a:fillRect l="-3916" t="-6217" r="-6398" b="-13095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80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7"/>
    </mc:Choice>
    <mc:Fallback xmlns="">
      <p:transition spd="slow" advTm="597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sheetkids.biz/wp-content/uploads/2016/10/ability-1000-ideas-about-topographic-map-on-pinterest-cartography.jpg">
            <a:extLst>
              <a:ext uri="{FF2B5EF4-FFF2-40B4-BE49-F238E27FC236}">
                <a16:creationId xmlns:a16="http://schemas.microsoft.com/office/drawing/2014/main" id="{AA957FE2-C39F-489A-AC34-2B137738E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2" y="533400"/>
            <a:ext cx="48387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38A0B6-6F27-4389-B019-9C17DCB7BD35}"/>
                  </a:ext>
                </a:extLst>
              </p:cNvPr>
              <p:cNvSpPr txBox="1"/>
              <p:nvPr/>
            </p:nvSpPr>
            <p:spPr>
              <a:xfrm>
                <a:off x="5834745" y="877833"/>
                <a:ext cx="6159440" cy="193899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6000" dirty="0"/>
                  <a:t> is just the level sets of a function.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38A0B6-6F27-4389-B019-9C17DCB7B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745" y="877833"/>
                <a:ext cx="6159440" cy="1938992"/>
              </a:xfrm>
              <a:prstGeom prst="rect">
                <a:avLst/>
              </a:prstGeom>
              <a:blipFill>
                <a:blip r:embed="rId4"/>
                <a:stretch>
                  <a:fillRect l="-2374" t="-9434" r="-6133" b="-20440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91E4A1-72F3-4055-A920-8B2DB24AD17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47040" y="3276720"/>
              <a:ext cx="1256040" cy="101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91E4A1-72F3-4055-A920-8B2DB24AD1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7680" y="3267360"/>
                <a:ext cx="1274760" cy="1028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318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20"/>
    </mc:Choice>
    <mc:Fallback xmlns="">
      <p:transition spd="slow" advTm="22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1B968FB-DA27-49C1-AE5D-BEE038CF8830}"/>
              </a:ext>
            </a:extLst>
          </p:cNvPr>
          <p:cNvSpPr/>
          <p:nvPr/>
        </p:nvSpPr>
        <p:spPr>
          <a:xfrm>
            <a:off x="-2507860" y="-334358"/>
            <a:ext cx="2646436" cy="9343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E8ADB3-7F0F-42C8-8B96-5777D18DFDB7}"/>
              </a:ext>
            </a:extLst>
          </p:cNvPr>
          <p:cNvSpPr/>
          <p:nvPr/>
        </p:nvSpPr>
        <p:spPr>
          <a:xfrm rot="5400000">
            <a:off x="1376737" y="-4443119"/>
            <a:ext cx="518865" cy="9343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4" descr="http://sheetkids.biz/wp-content/uploads/2016/10/ability-1000-ideas-about-topographic-map-on-pinterest-cartography.jpg">
            <a:extLst>
              <a:ext uri="{FF2B5EF4-FFF2-40B4-BE49-F238E27FC236}">
                <a16:creationId xmlns:a16="http://schemas.microsoft.com/office/drawing/2014/main" id="{28EA0E1B-C25D-439F-8344-1A320858D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8478" y="228463"/>
            <a:ext cx="9814292" cy="117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2C65018-3172-46B3-B3F8-1D03A25D536E}"/>
              </a:ext>
            </a:extLst>
          </p:cNvPr>
          <p:cNvGrpSpPr/>
          <p:nvPr/>
        </p:nvGrpSpPr>
        <p:grpSpPr>
          <a:xfrm rot="4796904">
            <a:off x="1829630" y="2202147"/>
            <a:ext cx="1037374" cy="1193965"/>
            <a:chOff x="1967788" y="1696348"/>
            <a:chExt cx="610678" cy="70286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4849723-3BCF-4336-AC11-4B34E16D8DE9}"/>
                </a:ext>
              </a:extLst>
            </p:cNvPr>
            <p:cNvCxnSpPr>
              <a:cxnSpLocks/>
            </p:cNvCxnSpPr>
            <p:nvPr/>
          </p:nvCxnSpPr>
          <p:spPr>
            <a:xfrm>
              <a:off x="1995874" y="1722552"/>
              <a:ext cx="582592" cy="67665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9E3AEC-70D1-42E3-B0D4-212F2337171B}"/>
                </a:ext>
              </a:extLst>
            </p:cNvPr>
            <p:cNvSpPr/>
            <p:nvPr/>
          </p:nvSpPr>
          <p:spPr>
            <a:xfrm>
              <a:off x="1967788" y="1696348"/>
              <a:ext cx="126093" cy="126093"/>
            </a:xfrm>
            <a:prstGeom prst="ellipse">
              <a:avLst/>
            </a:prstGeom>
            <a:solidFill>
              <a:srgbClr val="D17DDF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08AE14-2F21-44F3-B587-D6F2448CF299}"/>
                  </a:ext>
                </a:extLst>
              </p:cNvPr>
              <p:cNvSpPr txBox="1"/>
              <p:nvPr/>
            </p:nvSpPr>
            <p:spPr>
              <a:xfrm>
                <a:off x="3030992" y="2518086"/>
                <a:ext cx="873381" cy="92333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08AE14-2F21-44F3-B587-D6F2448CF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992" y="2518086"/>
                <a:ext cx="87338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80758E-9542-4808-8E23-48FAABE75536}"/>
                  </a:ext>
                </a:extLst>
              </p:cNvPr>
              <p:cNvSpPr txBox="1"/>
              <p:nvPr/>
            </p:nvSpPr>
            <p:spPr>
              <a:xfrm>
                <a:off x="-29086" y="4608005"/>
                <a:ext cx="1635440" cy="149357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80758E-9542-4808-8E23-48FAABE7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086" y="4608005"/>
                <a:ext cx="1635440" cy="1493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0DA9A80D-D6C5-472D-BDD1-0D6E4AF76C88}"/>
              </a:ext>
            </a:extLst>
          </p:cNvPr>
          <p:cNvSpPr/>
          <p:nvPr/>
        </p:nvSpPr>
        <p:spPr>
          <a:xfrm>
            <a:off x="1545934" y="-18117"/>
            <a:ext cx="5760498" cy="1763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329661-7C26-4EB5-985B-CD54CD486622}"/>
              </a:ext>
            </a:extLst>
          </p:cNvPr>
          <p:cNvCxnSpPr>
            <a:cxnSpLocks/>
          </p:cNvCxnSpPr>
          <p:nvPr/>
        </p:nvCxnSpPr>
        <p:spPr>
          <a:xfrm>
            <a:off x="2775121" y="2291746"/>
            <a:ext cx="132831" cy="133682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E0D79B-9022-40EB-8A01-3647848C2F9F}"/>
              </a:ext>
            </a:extLst>
          </p:cNvPr>
          <p:cNvSpPr/>
          <p:nvPr/>
        </p:nvSpPr>
        <p:spPr>
          <a:xfrm rot="10800000">
            <a:off x="6658370" y="-907195"/>
            <a:ext cx="518865" cy="9343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CA9180-323A-44B9-9B7D-FD4016AE6D2B}"/>
                  </a:ext>
                </a:extLst>
              </p:cNvPr>
              <p:cNvSpPr txBox="1"/>
              <p:nvPr/>
            </p:nvSpPr>
            <p:spPr>
              <a:xfrm>
                <a:off x="4026362" y="2766363"/>
                <a:ext cx="52979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4000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CA9180-323A-44B9-9B7D-FD4016AE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362" y="2766363"/>
                <a:ext cx="5297915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4C2D25-7307-46C1-83BA-DD74B642F14A}"/>
                  </a:ext>
                </a:extLst>
              </p:cNvPr>
              <p:cNvSpPr txBox="1"/>
              <p:nvPr/>
            </p:nvSpPr>
            <p:spPr>
              <a:xfrm>
                <a:off x="947694" y="685643"/>
                <a:ext cx="591335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8000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4C2D25-7307-46C1-83BA-DD74B642F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94" y="685643"/>
                <a:ext cx="5913358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21283148-2320-4D3B-A2A4-43661C0F4A57}"/>
              </a:ext>
            </a:extLst>
          </p:cNvPr>
          <p:cNvSpPr/>
          <p:nvPr/>
        </p:nvSpPr>
        <p:spPr>
          <a:xfrm rot="7493099">
            <a:off x="2651747" y="2196664"/>
            <a:ext cx="214197" cy="214197"/>
          </a:xfrm>
          <a:prstGeom prst="ellipse">
            <a:avLst/>
          </a:prstGeom>
          <a:solidFill>
            <a:srgbClr val="D17DDF"/>
          </a:solidFill>
          <a:ln w="28575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87A82E-C292-4F09-99B5-520EFF3F2287}"/>
                  </a:ext>
                </a:extLst>
              </p:cNvPr>
              <p:cNvSpPr txBox="1"/>
              <p:nvPr/>
            </p:nvSpPr>
            <p:spPr>
              <a:xfrm>
                <a:off x="1481651" y="1841606"/>
                <a:ext cx="995803" cy="124464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31750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87A82E-C292-4F09-99B5-520EFF3F2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51" y="1841606"/>
                <a:ext cx="995803" cy="12446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softEdge rad="317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A48366-D04C-4EFA-ADA4-89DFB5C0077D}"/>
                  </a:ext>
                </a:extLst>
              </p:cNvPr>
              <p:cNvSpPr/>
              <p:nvPr/>
            </p:nvSpPr>
            <p:spPr>
              <a:xfrm>
                <a:off x="1427065" y="3958641"/>
                <a:ext cx="7546025" cy="230832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proportional to the steepness of </a:t>
                </a:r>
                <a14:m>
                  <m:oMath xmlns:m="http://schemas.openxmlformats.org/officeDocument/2006/math">
                    <m:r>
                      <a:rPr lang="en-US" sz="4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4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A48366-D04C-4EFA-ADA4-89DFB5C00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065" y="3958641"/>
                <a:ext cx="7546025" cy="2308324"/>
              </a:xfrm>
              <a:prstGeom prst="rect">
                <a:avLst/>
              </a:prstGeom>
              <a:blipFill>
                <a:blip r:embed="rId9"/>
                <a:stretch>
                  <a:fillRect t="-4639" r="-2406" b="-11598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9081FE-DE36-4E9E-945E-0E7EAB6E440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51680" y="2579760"/>
              <a:ext cx="4146480" cy="288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9081FE-DE36-4E9E-945E-0E7EAB6E44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42320" y="2570400"/>
                <a:ext cx="4165200" cy="2906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380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30"/>
    </mc:Choice>
    <mc:Fallback xmlns="">
      <p:transition spd="slow" advTm="49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1B968FB-DA27-49C1-AE5D-BEE038CF8830}"/>
              </a:ext>
            </a:extLst>
          </p:cNvPr>
          <p:cNvSpPr/>
          <p:nvPr/>
        </p:nvSpPr>
        <p:spPr>
          <a:xfrm>
            <a:off x="-2507860" y="-334358"/>
            <a:ext cx="2646436" cy="9343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E8ADB3-7F0F-42C8-8B96-5777D18DFDB7}"/>
              </a:ext>
            </a:extLst>
          </p:cNvPr>
          <p:cNvSpPr/>
          <p:nvPr/>
        </p:nvSpPr>
        <p:spPr>
          <a:xfrm rot="5400000">
            <a:off x="1376737" y="-4443119"/>
            <a:ext cx="518865" cy="9343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B364E2-2794-471B-BFB7-1D68D5ED8B1C}"/>
              </a:ext>
            </a:extLst>
          </p:cNvPr>
          <p:cNvGrpSpPr/>
          <p:nvPr/>
        </p:nvGrpSpPr>
        <p:grpSpPr>
          <a:xfrm>
            <a:off x="-2858478" y="228463"/>
            <a:ext cx="9814292" cy="11746239"/>
            <a:chOff x="-1184642" y="294967"/>
            <a:chExt cx="7280642" cy="8713839"/>
          </a:xfrm>
        </p:grpSpPr>
        <p:pic>
          <p:nvPicPr>
            <p:cNvPr id="4" name="Picture 4" descr="http://sheetkids.biz/wp-content/uploads/2016/10/ability-1000-ideas-about-topographic-map-on-pinterest-cartography.jpg">
              <a:extLst>
                <a:ext uri="{FF2B5EF4-FFF2-40B4-BE49-F238E27FC236}">
                  <a16:creationId xmlns:a16="http://schemas.microsoft.com/office/drawing/2014/main" id="{28EA0E1B-C25D-439F-8344-1A320858D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84642" y="294967"/>
              <a:ext cx="7280642" cy="8713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C65018-3172-46B3-B3F8-1D03A25D536E}"/>
                </a:ext>
              </a:extLst>
            </p:cNvPr>
            <p:cNvGrpSpPr/>
            <p:nvPr/>
          </p:nvGrpSpPr>
          <p:grpSpPr>
            <a:xfrm rot="4796904">
              <a:off x="2293188" y="1759126"/>
              <a:ext cx="769566" cy="885732"/>
              <a:chOff x="1967788" y="1696348"/>
              <a:chExt cx="610678" cy="702861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4849723-3BCF-4336-AC11-4B34E16D8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874" y="1722552"/>
                <a:ext cx="582592" cy="676657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E9E3AEC-70D1-42E3-B0D4-212F2337171B}"/>
                  </a:ext>
                </a:extLst>
              </p:cNvPr>
              <p:cNvSpPr/>
              <p:nvPr/>
            </p:nvSpPr>
            <p:spPr>
              <a:xfrm>
                <a:off x="1967788" y="1696348"/>
                <a:ext cx="126093" cy="126093"/>
              </a:xfrm>
              <a:prstGeom prst="ellipse">
                <a:avLst/>
              </a:prstGeom>
              <a:solidFill>
                <a:srgbClr val="D17DDF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80758E-9542-4808-8E23-48FAABE75536}"/>
                    </a:ext>
                  </a:extLst>
                </p:cNvPr>
                <p:cNvSpPr txBox="1"/>
                <p:nvPr/>
              </p:nvSpPr>
              <p:spPr>
                <a:xfrm>
                  <a:off x="914316" y="3543890"/>
                  <a:ext cx="1213236" cy="110799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80758E-9542-4808-8E23-48FAABE755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16" y="3543890"/>
                  <a:ext cx="1213236" cy="11079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DA9A80D-D6C5-472D-BDD1-0D6E4AF76C88}"/>
              </a:ext>
            </a:extLst>
          </p:cNvPr>
          <p:cNvSpPr/>
          <p:nvPr/>
        </p:nvSpPr>
        <p:spPr>
          <a:xfrm>
            <a:off x="1545934" y="-18117"/>
            <a:ext cx="5760498" cy="1763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E0D79B-9022-40EB-8A01-3647848C2F9F}"/>
              </a:ext>
            </a:extLst>
          </p:cNvPr>
          <p:cNvSpPr/>
          <p:nvPr/>
        </p:nvSpPr>
        <p:spPr>
          <a:xfrm rot="10800000">
            <a:off x="6658370" y="-907195"/>
            <a:ext cx="518865" cy="9343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CA9180-323A-44B9-9B7D-FD4016AE6D2B}"/>
                  </a:ext>
                </a:extLst>
              </p:cNvPr>
              <p:cNvSpPr txBox="1"/>
              <p:nvPr/>
            </p:nvSpPr>
            <p:spPr>
              <a:xfrm>
                <a:off x="3579781" y="2398387"/>
                <a:ext cx="52979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CA9180-323A-44B9-9B7D-FD4016AE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81" y="2398387"/>
                <a:ext cx="5297915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8E82E14-848A-4653-8F03-A3DBB3A6C4AF}"/>
              </a:ext>
            </a:extLst>
          </p:cNvPr>
          <p:cNvGrpSpPr/>
          <p:nvPr/>
        </p:nvGrpSpPr>
        <p:grpSpPr>
          <a:xfrm rot="8579861">
            <a:off x="2359237" y="2328792"/>
            <a:ext cx="757225" cy="571632"/>
            <a:chOff x="1832921" y="1403316"/>
            <a:chExt cx="738060" cy="5571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6EA7FAD-403C-4C5F-8581-47A15C54AD53}"/>
                </a:ext>
              </a:extLst>
            </p:cNvPr>
            <p:cNvCxnSpPr>
              <a:cxnSpLocks/>
            </p:cNvCxnSpPr>
            <p:nvPr/>
          </p:nvCxnSpPr>
          <p:spPr>
            <a:xfrm rot="13020139" flipH="1">
              <a:off x="2105847" y="1403316"/>
              <a:ext cx="465134" cy="5571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0B9F861-A55D-42A6-AF16-A8006B988157}"/>
                </a:ext>
              </a:extLst>
            </p:cNvPr>
            <p:cNvSpPr/>
            <p:nvPr/>
          </p:nvSpPr>
          <p:spPr>
            <a:xfrm>
              <a:off x="1832921" y="1668622"/>
              <a:ext cx="210843" cy="21084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5D7EE5-E94D-455C-9C63-1744E1438505}"/>
                  </a:ext>
                </a:extLst>
              </p:cNvPr>
              <p:cNvSpPr txBox="1"/>
              <p:nvPr/>
            </p:nvSpPr>
            <p:spPr>
              <a:xfrm>
                <a:off x="947694" y="685643"/>
                <a:ext cx="591335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8000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5D7EE5-E94D-455C-9C63-1744E1438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94" y="685643"/>
                <a:ext cx="5913358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3B7058-3689-4EEB-8486-33A37CAC4674}"/>
                  </a:ext>
                </a:extLst>
              </p:cNvPr>
              <p:cNvSpPr txBox="1"/>
              <p:nvPr/>
            </p:nvSpPr>
            <p:spPr>
              <a:xfrm>
                <a:off x="1481651" y="1841606"/>
                <a:ext cx="995803" cy="124464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31750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3B7058-3689-4EEB-8486-33A37CAC4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51" y="1841606"/>
                <a:ext cx="995803" cy="12446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317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23BEC3F-4059-47E4-BF8F-7A9A8C63BFD2}"/>
                  </a:ext>
                </a:extLst>
              </p:cNvPr>
              <p:cNvSpPr txBox="1"/>
              <p:nvPr/>
            </p:nvSpPr>
            <p:spPr>
              <a:xfrm>
                <a:off x="2758845" y="2608926"/>
                <a:ext cx="756874" cy="92333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23BEC3F-4059-47E4-BF8F-7A9A8C63B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845" y="2608926"/>
                <a:ext cx="756874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424D739-46ED-4222-AAE3-FA9437927DB8}"/>
                  </a:ext>
                </a:extLst>
              </p:cNvPr>
              <p:cNvSpPr/>
              <p:nvPr/>
            </p:nvSpPr>
            <p:spPr>
              <a:xfrm>
                <a:off x="1678295" y="4022238"/>
                <a:ext cx="6669253" cy="175432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5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5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proportional </a:t>
                </a:r>
              </a:p>
              <a:p>
                <a:pPr algn="ctr"/>
                <a:r>
                  <a:rPr lang="en-US" sz="5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the length 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CA" sz="5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424D739-46ED-4222-AAE3-FA9437927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295" y="4022238"/>
                <a:ext cx="6669253" cy="1754326"/>
              </a:xfrm>
              <a:prstGeom prst="rect">
                <a:avLst/>
              </a:prstGeom>
              <a:blipFill>
                <a:blip r:embed="rId9"/>
                <a:stretch>
                  <a:fillRect t="-7744" r="-2992" b="-1818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910402-BC27-4257-8736-F45E6F11602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99000" y="1732320"/>
              <a:ext cx="818280" cy="133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910402-BC27-4257-8736-F45E6F1160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9640" y="1722960"/>
                <a:ext cx="837000" cy="1358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480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15"/>
    </mc:Choice>
    <mc:Fallback xmlns="">
      <p:transition spd="slow" advTm="411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21BE24-4A66-4898-9501-371A812DC2DA}"/>
                  </a:ext>
                </a:extLst>
              </p:cNvPr>
              <p:cNvSpPr txBox="1"/>
              <p:nvPr/>
            </p:nvSpPr>
            <p:spPr>
              <a:xfrm>
                <a:off x="5014216" y="436797"/>
                <a:ext cx="681186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8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4800" dirty="0"/>
                  <a:t> tells us how quickly </a:t>
                </a:r>
              </a:p>
              <a:p>
                <a:r>
                  <a:rPr lang="en-CA" sz="4800" dirty="0"/>
                  <a:t>the function </a:t>
                </a:r>
                <a14:m>
                  <m:oMath xmlns:m="http://schemas.openxmlformats.org/officeDocument/2006/math">
                    <m:r>
                      <a:rPr lang="en-US" sz="4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4800" dirty="0"/>
                  <a:t> is </a:t>
                </a:r>
                <a:r>
                  <a:rPr lang="en-CA" sz="4800" u="sng" dirty="0"/>
                  <a:t>changing</a:t>
                </a:r>
                <a:r>
                  <a:rPr lang="en-CA" sz="48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21BE24-4A66-4898-9501-371A812DC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16" y="436797"/>
                <a:ext cx="6811865" cy="1569660"/>
              </a:xfrm>
              <a:prstGeom prst="rect">
                <a:avLst/>
              </a:prstGeom>
              <a:blipFill>
                <a:blip r:embed="rId2"/>
                <a:stretch>
                  <a:fillRect l="-4118" t="-8560" r="-3133" b="-202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7B51D696-2716-483F-841E-D25B12076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8" t="827" r="1183" b="3758"/>
          <a:stretch/>
        </p:blipFill>
        <p:spPr>
          <a:xfrm>
            <a:off x="577928" y="543480"/>
            <a:ext cx="3817619" cy="384028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BE3CA5-D518-4E12-BEC8-2AE0D62789C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469048" y="1546224"/>
            <a:ext cx="14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C86FC9-9B0E-469A-A364-8D1B5A6D93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19823" y="3413126"/>
            <a:ext cx="14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57C407-CDE9-45C1-AEAB-DD8C7CAE33AA}"/>
              </a:ext>
            </a:extLst>
          </p:cNvPr>
          <p:cNvGrpSpPr/>
          <p:nvPr/>
        </p:nvGrpSpPr>
        <p:grpSpPr>
          <a:xfrm rot="19002583">
            <a:off x="815975" y="825297"/>
            <a:ext cx="1416454" cy="1416454"/>
            <a:chOff x="7750175" y="1149147"/>
            <a:chExt cx="1416454" cy="141645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4F153BE-A70A-47CB-9F85-B2B79766D9A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750175" y="187007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A222E9D-75B0-4376-91A1-6C8F4993DBC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022248" y="1870074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21B625-CFF4-4F9E-BFE1-D76C8347E68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412647" y="1223760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A5C59B9-2EFA-4920-BF5E-FA2DE2EAEEA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15070" y="2493411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48F053C-7E95-4853-A536-BD9880BB188E}"/>
              </a:ext>
            </a:extLst>
          </p:cNvPr>
          <p:cNvGrpSpPr/>
          <p:nvPr/>
        </p:nvGrpSpPr>
        <p:grpSpPr>
          <a:xfrm rot="18883077">
            <a:off x="2711450" y="2722353"/>
            <a:ext cx="1413608" cy="1416454"/>
            <a:chOff x="9645650" y="3046203"/>
            <a:chExt cx="1413608" cy="1416454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C67A62-A8D3-444B-904E-B5FE000900D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645650" y="3754433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A80587C-E770-499D-B212-A7C164C2CD4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914877" y="3754431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B054D08-1967-44A3-BF91-F314998759D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307011" y="312081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41CE7BD-0AFB-4BA7-A15B-7F496E4618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309434" y="4390467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8B9D63-7BBC-48A2-B628-46752625A1DA}"/>
              </a:ext>
            </a:extLst>
          </p:cNvPr>
          <p:cNvGrpSpPr/>
          <p:nvPr/>
        </p:nvGrpSpPr>
        <p:grpSpPr>
          <a:xfrm rot="18826886">
            <a:off x="965200" y="2870192"/>
            <a:ext cx="1120776" cy="1120775"/>
            <a:chOff x="7899400" y="3194042"/>
            <a:chExt cx="1120776" cy="112077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BAB5040-92B4-494F-9FC2-4040668D9CC7}"/>
                </a:ext>
              </a:extLst>
            </p:cNvPr>
            <p:cNvCxnSpPr>
              <a:cxnSpLocks/>
            </p:cNvCxnSpPr>
            <p:nvPr/>
          </p:nvCxnSpPr>
          <p:spPr>
            <a:xfrm>
              <a:off x="7899400" y="373697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5202C05-9AFB-480C-90E4-254E1AF2DAF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70951" y="3754438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DA6268E-DD53-4CC7-9E2C-E31A9B6628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95185" y="424020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5ABFC2D-B01F-4F96-8590-6666F29146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12647" y="326865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516DB1C-10FD-473D-9421-2058E6FC75D5}"/>
              </a:ext>
            </a:extLst>
          </p:cNvPr>
          <p:cNvGrpSpPr/>
          <p:nvPr/>
        </p:nvGrpSpPr>
        <p:grpSpPr>
          <a:xfrm rot="2738014">
            <a:off x="2860675" y="974523"/>
            <a:ext cx="1130301" cy="1120775"/>
            <a:chOff x="9794875" y="1298373"/>
            <a:chExt cx="1130301" cy="1120775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059F390-2158-4C82-8533-1FF49994DE8A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75" y="187007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A83299-B4B7-4448-AED3-C09E85634A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75951" y="187007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3737DC0-8074-497D-A1F7-E1F85EBEB6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04868" y="234453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6A3D2BE-A1E1-4EAC-A0E2-874F1D0047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22330" y="137298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C89F5B-4D40-4659-98DE-A6CB267976CF}"/>
              </a:ext>
            </a:extLst>
          </p:cNvPr>
          <p:cNvCxnSpPr>
            <a:cxnSpLocks/>
          </p:cNvCxnSpPr>
          <p:nvPr/>
        </p:nvCxnSpPr>
        <p:spPr>
          <a:xfrm rot="16200000">
            <a:off x="3370668" y="2401710"/>
            <a:ext cx="14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80ABC81-D631-4D32-A447-3AD85104B9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73418" y="2548514"/>
            <a:ext cx="14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9879DA4-4337-4A06-8C7F-08DF28F45C8A}"/>
                  </a:ext>
                </a:extLst>
              </p:cNvPr>
              <p:cNvSpPr txBox="1"/>
              <p:nvPr/>
            </p:nvSpPr>
            <p:spPr>
              <a:xfrm>
                <a:off x="1291548" y="2783943"/>
                <a:ext cx="7568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9879DA4-4337-4A06-8C7F-08DF28F45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48" y="2783943"/>
                <a:ext cx="7568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18952CE7-CBF9-4A6A-9D7D-F88EEDF67594}"/>
              </a:ext>
            </a:extLst>
          </p:cNvPr>
          <p:cNvGrpSpPr/>
          <p:nvPr/>
        </p:nvGrpSpPr>
        <p:grpSpPr>
          <a:xfrm>
            <a:off x="1262582" y="2656156"/>
            <a:ext cx="900524" cy="307875"/>
            <a:chOff x="1967790" y="1522359"/>
            <a:chExt cx="877732" cy="300083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3A41DEF-192F-4752-B6F7-111874EBD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914" y="1522359"/>
              <a:ext cx="869608" cy="2491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F98CBF1-2379-461F-AEC0-1F346E20C06E}"/>
                </a:ext>
              </a:extLst>
            </p:cNvPr>
            <p:cNvSpPr/>
            <p:nvPr/>
          </p:nvSpPr>
          <p:spPr>
            <a:xfrm>
              <a:off x="1967790" y="1696349"/>
              <a:ext cx="126093" cy="126093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12D426C-EA40-4D97-ACCA-1F3296F76D2A}"/>
                  </a:ext>
                </a:extLst>
              </p:cNvPr>
              <p:cNvSpPr txBox="1"/>
              <p:nvPr/>
            </p:nvSpPr>
            <p:spPr>
              <a:xfrm>
                <a:off x="2535381" y="1353610"/>
                <a:ext cx="7387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12D426C-EA40-4D97-ACCA-1F3296F76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81" y="1353610"/>
                <a:ext cx="73872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8FCB72AB-6E21-4232-8A07-BD9C179F3A1E}"/>
              </a:ext>
            </a:extLst>
          </p:cNvPr>
          <p:cNvSpPr/>
          <p:nvPr/>
        </p:nvSpPr>
        <p:spPr>
          <a:xfrm>
            <a:off x="2158843" y="1654322"/>
            <a:ext cx="129367" cy="129367"/>
          </a:xfrm>
          <a:prstGeom prst="ellipse">
            <a:avLst/>
          </a:prstGeom>
          <a:solidFill>
            <a:srgbClr val="D17DDF"/>
          </a:solidFill>
          <a:ln w="28575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9D6BB2C-35BB-4C42-AC73-9C2E5125E755}"/>
                  </a:ext>
                </a:extLst>
              </p:cNvPr>
              <p:cNvSpPr txBox="1"/>
              <p:nvPr/>
            </p:nvSpPr>
            <p:spPr>
              <a:xfrm>
                <a:off x="5014216" y="2563378"/>
                <a:ext cx="745935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/>
                  <a:t>Vectors like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sz="4800" dirty="0"/>
              </a:p>
              <a:p>
                <a:r>
                  <a:rPr lang="en-US" sz="4800" dirty="0"/>
                  <a:t>give us a </a:t>
                </a:r>
                <a:r>
                  <a:rPr lang="en-US" sz="4800" u="sng" dirty="0"/>
                  <a:t>direction</a:t>
                </a:r>
                <a:r>
                  <a:rPr lang="en-US" sz="4800" dirty="0"/>
                  <a:t> </a:t>
                </a:r>
                <a:r>
                  <a:rPr lang="en-US" sz="3600" dirty="0"/>
                  <a:t>(and speed)</a:t>
                </a:r>
                <a:r>
                  <a:rPr lang="en-US" sz="4800" dirty="0"/>
                  <a:t>.</a:t>
                </a:r>
                <a:endParaRPr lang="en-CA" sz="4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9D6BB2C-35BB-4C42-AC73-9C2E5125E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16" y="2563378"/>
                <a:ext cx="7459350" cy="1569660"/>
              </a:xfrm>
              <a:prstGeom prst="rect">
                <a:avLst/>
              </a:prstGeom>
              <a:blipFill>
                <a:blip r:embed="rId6"/>
                <a:stretch>
                  <a:fillRect l="-3761" t="-8560" b="-202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0D93B06-3004-434D-ADB1-97E6F1F19BE4}"/>
                  </a:ext>
                </a:extLst>
              </p:cNvPr>
              <p:cNvSpPr txBox="1"/>
              <p:nvPr/>
            </p:nvSpPr>
            <p:spPr>
              <a:xfrm>
                <a:off x="2223526" y="4769384"/>
                <a:ext cx="84178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4800" dirty="0"/>
                  <a:t> tells us the rate of change of </a:t>
                </a:r>
                <a14:m>
                  <m:oMath xmlns:m="http://schemas.openxmlformats.org/officeDocument/2006/math">
                    <m:r>
                      <a:rPr lang="en-US" sz="4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800" dirty="0"/>
                  <a:t> when moving at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800" dirty="0"/>
                  <a:t>.  </a:t>
                </a:r>
                <a:endParaRPr lang="en-CA" sz="4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0D93B06-3004-434D-ADB1-97E6F1F19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526" y="4769384"/>
                <a:ext cx="8417862" cy="1569660"/>
              </a:xfrm>
              <a:prstGeom prst="rect">
                <a:avLst/>
              </a:prstGeom>
              <a:blipFill>
                <a:blip r:embed="rId7"/>
                <a:stretch>
                  <a:fillRect l="-3331" t="-8527" r="-2896" b="-197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C0BEB9-7D3F-48BC-9D8D-888B2B537AF2}"/>
                  </a:ext>
                </a:extLst>
              </p:cNvPr>
              <p:cNvSpPr txBox="1"/>
              <p:nvPr/>
            </p:nvSpPr>
            <p:spPr>
              <a:xfrm>
                <a:off x="174059" y="74330"/>
                <a:ext cx="11442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C0BEB9-7D3F-48BC-9D8D-888B2B537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59" y="74330"/>
                <a:ext cx="1144288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ABD1CD-B11B-4215-B035-5DF397665326}"/>
              </a:ext>
            </a:extLst>
          </p:cNvPr>
          <p:cNvCxnSpPr>
            <a:cxnSpLocks/>
          </p:cNvCxnSpPr>
          <p:nvPr/>
        </p:nvCxnSpPr>
        <p:spPr>
          <a:xfrm>
            <a:off x="2187657" y="1681205"/>
            <a:ext cx="597720" cy="69422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51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8EEDE1-DE36-427F-BF3C-9FB80044CEB8}"/>
                  </a:ext>
                </a:extLst>
              </p:cNvPr>
              <p:cNvSpPr/>
              <p:nvPr/>
            </p:nvSpPr>
            <p:spPr>
              <a:xfrm>
                <a:off x="236894" y="228469"/>
                <a:ext cx="5409163" cy="1938992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proportional to the steepness of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4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8EEDE1-DE36-427F-BF3C-9FB80044C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94" y="228469"/>
                <a:ext cx="5409163" cy="1938992"/>
              </a:xfrm>
              <a:prstGeom prst="rect">
                <a:avLst/>
              </a:prstGeom>
              <a:blipFill>
                <a:blip r:embed="rId3"/>
                <a:stretch>
                  <a:fillRect t="-4268" r="-3237" b="-10366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82F552-8024-4011-BF2C-D53773A56D04}"/>
                  </a:ext>
                </a:extLst>
              </p:cNvPr>
              <p:cNvSpPr/>
              <p:nvPr/>
            </p:nvSpPr>
            <p:spPr>
              <a:xfrm>
                <a:off x="6284686" y="474690"/>
                <a:ext cx="5554306" cy="144655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proportional </a:t>
                </a:r>
              </a:p>
              <a:p>
                <a:pPr algn="ctr"/>
                <a:r>
                  <a:rPr lang="en-US" sz="4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the length 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CA" sz="4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82F552-8024-4011-BF2C-D53773A56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86" y="474690"/>
                <a:ext cx="5554306" cy="1446550"/>
              </a:xfrm>
              <a:prstGeom prst="rect">
                <a:avLst/>
              </a:prstGeom>
              <a:blipFill>
                <a:blip r:embed="rId4"/>
                <a:stretch>
                  <a:fillRect t="-6911" r="-1739" b="-16667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5336C2-87C5-4BC2-AF62-EA309E29C615}"/>
                  </a:ext>
                </a:extLst>
              </p:cNvPr>
              <p:cNvSpPr txBox="1"/>
              <p:nvPr/>
            </p:nvSpPr>
            <p:spPr>
              <a:xfrm>
                <a:off x="914400" y="2790371"/>
                <a:ext cx="1004388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5400" dirty="0"/>
                  <a:t> tells us the rate of change of </a:t>
                </a:r>
                <a14:m>
                  <m:oMath xmlns:m="http://schemas.openxmlformats.org/officeDocument/2006/math">
                    <m:r>
                      <a:rPr lang="en-US" sz="5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5400" dirty="0"/>
                  <a:t> when moving at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5400" dirty="0"/>
                  <a:t>.  </a:t>
                </a:r>
                <a:endParaRPr lang="en-CA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5336C2-87C5-4BC2-AF62-EA309E29C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790371"/>
                <a:ext cx="10043885" cy="1754326"/>
              </a:xfrm>
              <a:prstGeom prst="rect">
                <a:avLst/>
              </a:prstGeom>
              <a:blipFill>
                <a:blip r:embed="rId5"/>
                <a:stretch>
                  <a:fillRect t="-9375" r="-4490" b="-204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6C91D3-0ED2-4356-B9F0-59F1D018590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17360" y="4435200"/>
              <a:ext cx="9543600" cy="214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6C91D3-0ED2-4356-B9F0-59F1D01859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8000" y="4425840"/>
                <a:ext cx="9562320" cy="2161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3287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06"/>
    </mc:Choice>
    <mc:Fallback xmlns="">
      <p:transition spd="slow" advTm="67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Integrals (single-variable)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/>
              <p:nvPr/>
            </p:nvSpPr>
            <p:spPr>
              <a:xfrm>
                <a:off x="341902" y="4734098"/>
                <a:ext cx="4289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CA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02" y="4734098"/>
                <a:ext cx="42890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/>
              <p:nvPr/>
            </p:nvSpPr>
            <p:spPr>
              <a:xfrm>
                <a:off x="5629153" y="1173190"/>
                <a:ext cx="6432310" cy="471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𝑢𝑛𝑑𝑒𝑟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𝑐𝑢𝑟𝑣𝑒</m:t>
                      </m:r>
                    </m:oMath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nary>
                        <m:nary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4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CA" sz="3200" dirty="0"/>
              </a:p>
              <a:p>
                <a:endParaRPr lang="en-CA" sz="3200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153" y="1173190"/>
                <a:ext cx="6432310" cy="4714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FB46F-B0F5-4461-B05E-DBDE0B1CD1B5}"/>
                  </a:ext>
                </a:extLst>
              </p:cNvPr>
              <p:cNvSpPr txBox="1"/>
              <p:nvPr/>
            </p:nvSpPr>
            <p:spPr>
              <a:xfrm>
                <a:off x="4952812" y="2732878"/>
                <a:ext cx="5978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FB46F-B0F5-4461-B05E-DBDE0B1CD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812" y="2732878"/>
                <a:ext cx="59785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02BBD0-6DB6-4FFF-88D6-A11B09D33E0B}"/>
                  </a:ext>
                </a:extLst>
              </p:cNvPr>
              <p:cNvSpPr txBox="1"/>
              <p:nvPr/>
            </p:nvSpPr>
            <p:spPr>
              <a:xfrm>
                <a:off x="506426" y="1019054"/>
                <a:ext cx="8618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02BBD0-6DB6-4FFF-88D6-A11B09D33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26" y="1019054"/>
                <a:ext cx="861839" cy="461665"/>
              </a:xfrm>
              <a:prstGeom prst="rect">
                <a:avLst/>
              </a:prstGeom>
              <a:blipFill>
                <a:blip r:embed="rId6"/>
                <a:stretch>
                  <a:fillRect l="-1418" r="-2128"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198A618-B931-48C5-BEE8-4F87BBF9C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902" y="1567729"/>
            <a:ext cx="4564572" cy="2929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D0A6C3-C17C-4510-B042-099094B9683D}"/>
                  </a:ext>
                </a:extLst>
              </p:cNvPr>
              <p:cNvSpPr txBox="1"/>
              <p:nvPr/>
            </p:nvSpPr>
            <p:spPr>
              <a:xfrm>
                <a:off x="945516" y="3293678"/>
                <a:ext cx="12786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D0A6C3-C17C-4510-B042-099094B9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16" y="3293678"/>
                <a:ext cx="127868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C6C061-2F45-41B1-8BED-0824296113B4}"/>
                  </a:ext>
                </a:extLst>
              </p:cNvPr>
              <p:cNvSpPr txBox="1"/>
              <p:nvPr/>
            </p:nvSpPr>
            <p:spPr>
              <a:xfrm>
                <a:off x="3011619" y="3293678"/>
                <a:ext cx="12786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C6C061-2F45-41B1-8BED-08242961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619" y="3293678"/>
                <a:ext cx="127868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1A7B847-7FD0-4B03-B086-D53A95ECE132}"/>
              </a:ext>
            </a:extLst>
          </p:cNvPr>
          <p:cNvGrpSpPr/>
          <p:nvPr/>
        </p:nvGrpSpPr>
        <p:grpSpPr>
          <a:xfrm>
            <a:off x="1885371" y="1124880"/>
            <a:ext cx="1837683" cy="1933813"/>
            <a:chOff x="1885371" y="1124880"/>
            <a:chExt cx="1837683" cy="1933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583EDC-0677-487F-8CF0-A09E9BA64903}"/>
                </a:ext>
              </a:extLst>
            </p:cNvPr>
            <p:cNvGrpSpPr/>
            <p:nvPr/>
          </p:nvGrpSpPr>
          <p:grpSpPr>
            <a:xfrm>
              <a:off x="1885371" y="1778000"/>
              <a:ext cx="1837683" cy="1280693"/>
              <a:chOff x="1885371" y="1778000"/>
              <a:chExt cx="1837683" cy="128069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08CBA74-B0F4-4047-95D9-B84CA251D978}"/>
                  </a:ext>
                </a:extLst>
              </p:cNvPr>
              <p:cNvSpPr/>
              <p:nvPr/>
            </p:nvSpPr>
            <p:spPr>
              <a:xfrm>
                <a:off x="1885371" y="1898651"/>
                <a:ext cx="184729" cy="1158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958256B-9186-462F-8B4F-FF0AA9EBA505}"/>
                  </a:ext>
                </a:extLst>
              </p:cNvPr>
              <p:cNvSpPr/>
              <p:nvPr/>
            </p:nvSpPr>
            <p:spPr>
              <a:xfrm>
                <a:off x="2071988" y="1822450"/>
                <a:ext cx="184729" cy="12343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587BE08-C5F8-4D2F-8E39-EFF2522CAEC9}"/>
                  </a:ext>
                </a:extLst>
              </p:cNvPr>
              <p:cNvSpPr/>
              <p:nvPr/>
            </p:nvSpPr>
            <p:spPr>
              <a:xfrm>
                <a:off x="2254442" y="1778000"/>
                <a:ext cx="184729" cy="127881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4EC36A7-A5AA-4D01-9F7A-D0E7EDB33147}"/>
                  </a:ext>
                </a:extLst>
              </p:cNvPr>
              <p:cNvSpPr/>
              <p:nvPr/>
            </p:nvSpPr>
            <p:spPr>
              <a:xfrm>
                <a:off x="2430526" y="1778000"/>
                <a:ext cx="184729" cy="127881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E772608-4F08-4210-84C3-E09718EA80A8}"/>
                  </a:ext>
                </a:extLst>
              </p:cNvPr>
              <p:cNvSpPr/>
              <p:nvPr/>
            </p:nvSpPr>
            <p:spPr>
              <a:xfrm>
                <a:off x="2614901" y="1822450"/>
                <a:ext cx="184729" cy="12343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40C964E-AB9D-4485-B445-FDB52FF91421}"/>
                  </a:ext>
                </a:extLst>
              </p:cNvPr>
              <p:cNvSpPr/>
              <p:nvPr/>
            </p:nvSpPr>
            <p:spPr>
              <a:xfrm>
                <a:off x="2797426" y="1898650"/>
                <a:ext cx="184729" cy="115815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5571986-D1E7-41E3-A675-7C6C7498C4A4}"/>
                  </a:ext>
                </a:extLst>
              </p:cNvPr>
              <p:cNvSpPr/>
              <p:nvPr/>
            </p:nvSpPr>
            <p:spPr>
              <a:xfrm>
                <a:off x="2982076" y="1987550"/>
                <a:ext cx="184729" cy="106925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12F4A9C-095B-4365-BA32-487A42540704}"/>
                  </a:ext>
                </a:extLst>
              </p:cNvPr>
              <p:cNvSpPr/>
              <p:nvPr/>
            </p:nvSpPr>
            <p:spPr>
              <a:xfrm>
                <a:off x="3171425" y="2114550"/>
                <a:ext cx="184729" cy="94414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6ED1AD-BD11-4C35-85D5-6DBDCF95F3D6}"/>
                  </a:ext>
                </a:extLst>
              </p:cNvPr>
              <p:cNvSpPr/>
              <p:nvPr/>
            </p:nvSpPr>
            <p:spPr>
              <a:xfrm>
                <a:off x="3356314" y="2266950"/>
                <a:ext cx="184729" cy="79043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F94AFC8-86EE-4878-93FD-63BE7D58A784}"/>
                  </a:ext>
                </a:extLst>
              </p:cNvPr>
              <p:cNvSpPr/>
              <p:nvPr/>
            </p:nvSpPr>
            <p:spPr>
              <a:xfrm>
                <a:off x="3538325" y="2472608"/>
                <a:ext cx="184729" cy="58477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FD65FF-E132-4271-BA56-AE218BA1D213}"/>
                </a:ext>
              </a:extLst>
            </p:cNvPr>
            <p:cNvGrpSpPr/>
            <p:nvPr/>
          </p:nvGrpSpPr>
          <p:grpSpPr>
            <a:xfrm>
              <a:off x="2913201" y="1124880"/>
              <a:ext cx="753348" cy="837951"/>
              <a:chOff x="2913201" y="1124880"/>
              <a:chExt cx="753348" cy="8379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6C0309A-9C83-4A9D-97FA-FC7AC4DB8013}"/>
                      </a:ext>
                    </a:extLst>
                  </p:cNvPr>
                  <p:cNvSpPr txBox="1"/>
                  <p:nvPr/>
                </p:nvSpPr>
                <p:spPr>
                  <a:xfrm>
                    <a:off x="2913201" y="1124880"/>
                    <a:ext cx="75334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6C0309A-9C83-4A9D-97FA-FC7AC4DB80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3201" y="1124880"/>
                    <a:ext cx="753348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26F7D5CE-689C-49E0-982D-B3C75FCAF194}"/>
                  </a:ext>
                </a:extLst>
              </p:cNvPr>
              <p:cNvSpPr/>
              <p:nvPr/>
            </p:nvSpPr>
            <p:spPr>
              <a:xfrm rot="16200000">
                <a:off x="3189409" y="1812426"/>
                <a:ext cx="187865" cy="112945"/>
              </a:xfrm>
              <a:prstGeom prst="righ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B3D8E8-CA71-4422-9BBB-87F21D486E1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50560" y="1089360"/>
              <a:ext cx="6066000" cy="3304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B3D8E8-CA71-4422-9BBB-87F21D486E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41200" y="1080000"/>
                <a:ext cx="6084720" cy="3323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9840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02"/>
    </mc:Choice>
    <mc:Fallback xmlns="">
      <p:transition spd="slow" advTm="227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722D48-1AEA-4CB1-8BFB-18943C5A5C18}"/>
              </a:ext>
            </a:extLst>
          </p:cNvPr>
          <p:cNvSpPr/>
          <p:nvPr/>
        </p:nvSpPr>
        <p:spPr>
          <a:xfrm>
            <a:off x="1017399" y="423699"/>
            <a:ext cx="10157202" cy="589082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004187-EA6E-4C82-97DD-68E2639DBEEC}"/>
                  </a:ext>
                </a:extLst>
              </p:cNvPr>
              <p:cNvSpPr txBox="1"/>
              <p:nvPr/>
            </p:nvSpPr>
            <p:spPr>
              <a:xfrm>
                <a:off x="2139215" y="689947"/>
                <a:ext cx="830661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4800" dirty="0"/>
                  <a:t> tells us the rate of change of </a:t>
                </a:r>
                <a14:m>
                  <m:oMath xmlns:m="http://schemas.openxmlformats.org/officeDocument/2006/math">
                    <m:r>
                      <a:rPr lang="en-US" sz="4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800" dirty="0"/>
                  <a:t> when moving at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800" dirty="0"/>
                  <a:t>.  </a:t>
                </a:r>
                <a:endParaRPr lang="en-CA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004187-EA6E-4C82-97DD-68E2639DB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15" y="689947"/>
                <a:ext cx="8306619" cy="1569660"/>
              </a:xfrm>
              <a:prstGeom prst="rect">
                <a:avLst/>
              </a:prstGeom>
              <a:blipFill>
                <a:blip r:embed="rId3"/>
                <a:stretch>
                  <a:fillRect l="-3375" t="-8527" r="-4255" b="-197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895EF4-3CFE-4FE7-BEFA-8EC3C04DD5FA}"/>
                  </a:ext>
                </a:extLst>
              </p:cNvPr>
              <p:cNvSpPr txBox="1"/>
              <p:nvPr/>
            </p:nvSpPr>
            <p:spPr>
              <a:xfrm>
                <a:off x="1847169" y="2833817"/>
                <a:ext cx="88115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4800" dirty="0"/>
                  <a:t> is the </a:t>
                </a:r>
                <a:r>
                  <a:rPr lang="en-US" sz="4800" u="sng" dirty="0">
                    <a:solidFill>
                      <a:srgbClr val="FF0000"/>
                    </a:solidFill>
                  </a:rPr>
                  <a:t>directional derivative</a:t>
                </a:r>
                <a:r>
                  <a:rPr lang="en-US" sz="4800" dirty="0"/>
                  <a:t>.  </a:t>
                </a:r>
                <a:endParaRPr lang="en-CA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895EF4-3CFE-4FE7-BEFA-8EC3C04DD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169" y="2833817"/>
                <a:ext cx="8811507" cy="830997"/>
              </a:xfrm>
              <a:prstGeom prst="rect">
                <a:avLst/>
              </a:prstGeom>
              <a:blipFill>
                <a:blip r:embed="rId4"/>
                <a:stretch>
                  <a:fillRect t="-16176" r="-5882" b="-389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D1179-880B-4FD2-BE86-59B289B07D5F}"/>
                  </a:ext>
                </a:extLst>
              </p:cNvPr>
              <p:cNvSpPr txBox="1"/>
              <p:nvPr/>
            </p:nvSpPr>
            <p:spPr>
              <a:xfrm>
                <a:off x="3890733" y="4691926"/>
                <a:ext cx="6915424" cy="13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 </m:t>
                    </m:r>
                    <m:sSub>
                      <m:sSubPr>
                        <m:ctrlP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r>
                      <a:rPr lang="en-US" sz="54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r>
                      <a:rPr lang="en-US" sz="54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r>
                  <a:rPr lang="en-CA" sz="5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D1179-880B-4FD2-BE86-59B289B07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33" y="4691926"/>
                <a:ext cx="6915424" cy="13141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8070DA-2165-4F1A-9EFC-41F74E0E4473}"/>
                  </a:ext>
                </a:extLst>
              </p:cNvPr>
              <p:cNvSpPr txBox="1"/>
              <p:nvPr/>
            </p:nvSpPr>
            <p:spPr>
              <a:xfrm>
                <a:off x="1161903" y="4711611"/>
                <a:ext cx="30217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72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7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7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7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8070DA-2165-4F1A-9EFC-41F74E0E4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903" y="4711611"/>
                <a:ext cx="3021767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DE9E04B-D01C-4D1E-8804-33E6414EA7DE}"/>
              </a:ext>
            </a:extLst>
          </p:cNvPr>
          <p:cNvSpPr/>
          <p:nvPr/>
        </p:nvSpPr>
        <p:spPr>
          <a:xfrm>
            <a:off x="4183670" y="4853354"/>
            <a:ext cx="796293" cy="9566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9618B9-5F93-4940-A2CF-C92CD320878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77840" y="4349880"/>
              <a:ext cx="2778120" cy="1775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9618B9-5F93-4940-A2CF-C92CD32087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8480" y="4340520"/>
                <a:ext cx="2796840" cy="1794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822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66"/>
    </mc:Choice>
    <mc:Fallback xmlns="">
      <p:transition spd="slow" advTm="183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E0B6961-ECFE-4F98-94A6-9FEE56EAA9CC}"/>
                  </a:ext>
                </a:extLst>
              </p:cNvPr>
              <p:cNvSpPr txBox="1"/>
              <p:nvPr/>
            </p:nvSpPr>
            <p:spPr>
              <a:xfrm>
                <a:off x="609600" y="1166842"/>
                <a:ext cx="10972800" cy="4524315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6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96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9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9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9600" dirty="0"/>
                  <a:t> is the</a:t>
                </a:r>
              </a:p>
              <a:p>
                <a:pPr algn="ctr"/>
                <a:r>
                  <a:rPr lang="en-US" sz="9600" u="sng" dirty="0">
                    <a:solidFill>
                      <a:srgbClr val="FF0000"/>
                    </a:solidFill>
                  </a:rPr>
                  <a:t>directional derivative</a:t>
                </a:r>
                <a:r>
                  <a:rPr lang="en-US" sz="96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sz="9600" dirty="0"/>
                  <a:t>of </a:t>
                </a:r>
                <a14:m>
                  <m:oMath xmlns:m="http://schemas.openxmlformats.org/officeDocument/2006/math">
                    <m:r>
                      <a:rPr lang="en-US" sz="96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9600" dirty="0"/>
                  <a:t> in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9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9600" dirty="0"/>
                  <a:t>.  </a:t>
                </a:r>
                <a:endParaRPr lang="en-CA" sz="9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E0B6961-ECFE-4F98-94A6-9FEE56EAA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66842"/>
                <a:ext cx="10972800" cy="4524315"/>
              </a:xfrm>
              <a:prstGeom prst="rect">
                <a:avLst/>
              </a:prstGeom>
              <a:blipFill>
                <a:blip r:embed="rId2"/>
                <a:stretch>
                  <a:fillRect l="-3971" t="-6085" r="-3971" b="-13095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4ECFA0-E37C-4927-97F9-A51532557BA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76000" y="4153680"/>
              <a:ext cx="8132760" cy="163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4ECFA0-E37C-4927-97F9-A51532557B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6640" y="4144320"/>
                <a:ext cx="8151480" cy="164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00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41"/>
    </mc:Choice>
    <mc:Fallback xmlns="">
      <p:transition spd="slow" advTm="203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195E4C47-7C60-4198-8A77-B3436C09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826" y="1152083"/>
            <a:ext cx="2066400" cy="2053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6218CA-11BB-449E-8914-003EAAFC60CA}"/>
              </a:ext>
            </a:extLst>
          </p:cNvPr>
          <p:cNvSpPr txBox="1"/>
          <p:nvPr/>
        </p:nvSpPr>
        <p:spPr>
          <a:xfrm>
            <a:off x="180225" y="-28584"/>
            <a:ext cx="4194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Summary…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C71A0B-C93A-4CE5-A6A6-FEA5403DE38B}"/>
              </a:ext>
            </a:extLst>
          </p:cNvPr>
          <p:cNvGrpSpPr/>
          <p:nvPr/>
        </p:nvGrpSpPr>
        <p:grpSpPr>
          <a:xfrm>
            <a:off x="450721" y="1203720"/>
            <a:ext cx="6019629" cy="3063439"/>
            <a:chOff x="537807" y="858521"/>
            <a:chExt cx="11577637" cy="589195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F1DC060-7C76-43B6-9824-77C985929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089" t="4472" r="5171" b="6144"/>
            <a:stretch/>
          </p:blipFill>
          <p:spPr>
            <a:xfrm>
              <a:off x="548641" y="858521"/>
              <a:ext cx="3817621" cy="381762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90FD919-6A8E-4384-99F1-3A6A6E8BCE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634" t="4101" r="3669" b="6740"/>
            <a:stretch/>
          </p:blipFill>
          <p:spPr>
            <a:xfrm>
              <a:off x="537807" y="867332"/>
              <a:ext cx="3817619" cy="37858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03FF070-1888-4D6D-8FE2-1BBDB2D132F1}"/>
                    </a:ext>
                  </a:extLst>
                </p:cNvPr>
                <p:cNvSpPr txBox="1"/>
                <p:nvPr/>
              </p:nvSpPr>
              <p:spPr>
                <a:xfrm>
                  <a:off x="5675719" y="1416407"/>
                  <a:ext cx="840561" cy="11247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03FF070-1888-4D6D-8FE2-1BBDB2D13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719" y="1416407"/>
                  <a:ext cx="840561" cy="112470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0D2E790D-9E31-4797-B83A-874B742A7945}"/>
                </a:ext>
              </a:extLst>
            </p:cNvPr>
            <p:cNvSpPr/>
            <p:nvPr/>
          </p:nvSpPr>
          <p:spPr>
            <a:xfrm>
              <a:off x="4980257" y="2524403"/>
              <a:ext cx="2107523" cy="516335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3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3C274E-BACB-4E31-84AF-445EF0E0580C}"/>
                </a:ext>
              </a:extLst>
            </p:cNvPr>
            <p:cNvCxnSpPr>
              <a:cxnSpLocks/>
            </p:cNvCxnSpPr>
            <p:nvPr/>
          </p:nvCxnSpPr>
          <p:spPr>
            <a:xfrm>
              <a:off x="8509001" y="2732088"/>
              <a:ext cx="3434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579C8D1-4AC3-4B1D-B771-4D21F9FB0172}"/>
                </a:ext>
              </a:extLst>
            </p:cNvPr>
            <p:cNvCxnSpPr>
              <a:cxnSpLocks/>
            </p:cNvCxnSpPr>
            <p:nvPr/>
          </p:nvCxnSpPr>
          <p:spPr>
            <a:xfrm>
              <a:off x="9390062" y="2732088"/>
              <a:ext cx="3767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B73EE69-1872-4DF3-80F3-2D12022F8C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75888" y="2732088"/>
              <a:ext cx="3788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54871F-B131-47E6-9CBD-DFF8D84FC3FF}"/>
                </a:ext>
              </a:extLst>
            </p:cNvPr>
            <p:cNvCxnSpPr>
              <a:cxnSpLocks/>
            </p:cNvCxnSpPr>
            <p:nvPr/>
          </p:nvCxnSpPr>
          <p:spPr>
            <a:xfrm>
              <a:off x="11164594" y="2732088"/>
              <a:ext cx="3353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B395A-68FD-46C0-BC62-3666B0B5B840}"/>
                </a:ext>
              </a:extLst>
            </p:cNvPr>
            <p:cNvSpPr txBox="1"/>
            <p:nvPr/>
          </p:nvSpPr>
          <p:spPr>
            <a:xfrm>
              <a:off x="537807" y="4736232"/>
              <a:ext cx="3974336" cy="112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Scalar Field</a:t>
              </a:r>
              <a:endParaRPr lang="en-CA" sz="3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709637-DABE-4901-827E-4AC6ADCF19DE}"/>
                </a:ext>
              </a:extLst>
            </p:cNvPr>
            <p:cNvSpPr txBox="1"/>
            <p:nvPr/>
          </p:nvSpPr>
          <p:spPr>
            <a:xfrm>
              <a:off x="7188562" y="4736230"/>
              <a:ext cx="4926882" cy="112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Covector</a:t>
              </a:r>
              <a:r>
                <a:rPr lang="en-US" sz="3200" dirty="0"/>
                <a:t> Field</a:t>
              </a:r>
              <a:endParaRPr lang="en-CA" sz="3200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237C14F-FF33-4112-B2C1-7C5E2AB6F0AE}"/>
                </a:ext>
              </a:extLst>
            </p:cNvPr>
            <p:cNvGrpSpPr/>
            <p:nvPr/>
          </p:nvGrpSpPr>
          <p:grpSpPr>
            <a:xfrm>
              <a:off x="1866550" y="5625769"/>
              <a:ext cx="8710514" cy="1124708"/>
              <a:chOff x="3579930" y="5556384"/>
              <a:chExt cx="8710513" cy="11247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2F12A6B-6F37-48AF-BDB3-94E53E444784}"/>
                      </a:ext>
                    </a:extLst>
                  </p:cNvPr>
                  <p:cNvSpPr txBox="1"/>
                  <p:nvPr/>
                </p:nvSpPr>
                <p:spPr>
                  <a:xfrm>
                    <a:off x="3579930" y="5556384"/>
                    <a:ext cx="991889" cy="11247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2F12A6B-6F37-48AF-BDB3-94E53E444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9930" y="5556384"/>
                    <a:ext cx="991889" cy="11247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47D8FAD-3866-4BD7-8F75-F9C4FAA3A20B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2259" y="5556384"/>
                    <a:ext cx="1448184" cy="11247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CA" sz="32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47D8FAD-3866-4BD7-8F75-F9C4FAA3A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2259" y="5556384"/>
                    <a:ext cx="1448184" cy="112470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55E96F-4B8D-43A9-A32D-26862D9A62DB}"/>
                  </a:ext>
                </a:extLst>
              </p:cNvPr>
              <p:cNvSpPr/>
              <p:nvPr/>
            </p:nvSpPr>
            <p:spPr>
              <a:xfrm>
                <a:off x="450721" y="4503918"/>
                <a:ext cx="5862993" cy="182569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55E96F-4B8D-43A9-A32D-26862D9A6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21" y="4503918"/>
                <a:ext cx="5862993" cy="18256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5085D0-6940-4314-A369-C26A4BC7F4F6}"/>
              </a:ext>
            </a:extLst>
          </p:cNvPr>
          <p:cNvCxnSpPr>
            <a:cxnSpLocks/>
          </p:cNvCxnSpPr>
          <p:nvPr/>
        </p:nvCxnSpPr>
        <p:spPr>
          <a:xfrm flipV="1">
            <a:off x="6667500" y="209550"/>
            <a:ext cx="0" cy="645795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B571E0-8285-4BBD-A289-0A6C8A011699}"/>
                  </a:ext>
                </a:extLst>
              </p:cNvPr>
              <p:cNvSpPr txBox="1"/>
              <p:nvPr/>
            </p:nvSpPr>
            <p:spPr>
              <a:xfrm>
                <a:off x="6946488" y="3776306"/>
                <a:ext cx="5033675" cy="2123658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CA" sz="4400" dirty="0"/>
                  <a:t> </a:t>
                </a:r>
                <a:r>
                  <a:rPr lang="en-US" sz="4400" dirty="0"/>
                  <a:t> is the </a:t>
                </a:r>
                <a:r>
                  <a:rPr lang="en-US" sz="4400" u="sng" dirty="0">
                    <a:solidFill>
                      <a:srgbClr val="FF0000"/>
                    </a:solidFill>
                  </a:rPr>
                  <a:t>directional derivative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4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r>
                        <a:rPr lang="en-US" sz="44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B571E0-8285-4BBD-A289-0A6C8A011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488" y="3776306"/>
                <a:ext cx="5033675" cy="2123658"/>
              </a:xfrm>
              <a:prstGeom prst="rect">
                <a:avLst/>
              </a:prstGeom>
              <a:blipFill>
                <a:blip r:embed="rId11"/>
                <a:stretch>
                  <a:fillRect l="-4606" t="-5731" r="-4485"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8023F34-5523-4E4B-B25C-410A5A99A1C4}"/>
              </a:ext>
            </a:extLst>
          </p:cNvPr>
          <p:cNvGrpSpPr/>
          <p:nvPr/>
        </p:nvGrpSpPr>
        <p:grpSpPr>
          <a:xfrm>
            <a:off x="6606283" y="449032"/>
            <a:ext cx="5129363" cy="2786650"/>
            <a:chOff x="6470350" y="410831"/>
            <a:chExt cx="5129363" cy="278665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640C3A-3992-42B5-8CFE-7AF7B8DCF4D2}"/>
                </a:ext>
              </a:extLst>
            </p:cNvPr>
            <p:cNvGrpSpPr/>
            <p:nvPr/>
          </p:nvGrpSpPr>
          <p:grpSpPr>
            <a:xfrm>
              <a:off x="6470350" y="410831"/>
              <a:ext cx="2881632" cy="1972801"/>
              <a:chOff x="6415431" y="547799"/>
              <a:chExt cx="3617735" cy="2476746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9736B60-E5BB-4BDE-BAFD-DB5FDC5A2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71503" y="547799"/>
                <a:ext cx="2561663" cy="247674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8B55CA7-7B5C-488B-9C3A-512F6FE2BFAC}"/>
                      </a:ext>
                    </a:extLst>
                  </p:cNvPr>
                  <p:cNvSpPr txBox="1"/>
                  <p:nvPr/>
                </p:nvSpPr>
                <p:spPr>
                  <a:xfrm>
                    <a:off x="6415431" y="1147963"/>
                    <a:ext cx="1635440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CA" sz="4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8B55CA7-7B5C-488B-9C3A-512F6FE2BF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5431" y="1147963"/>
                    <a:ext cx="1635440" cy="8309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761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3799AB8-7E13-473F-AA8B-72A97A0AA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63325" y="1182374"/>
              <a:ext cx="2064795" cy="2015107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798936A-ABB1-4E45-BFB9-8754F1C2D94A}"/>
                </a:ext>
              </a:extLst>
            </p:cNvPr>
            <p:cNvGrpSpPr/>
            <p:nvPr/>
          </p:nvGrpSpPr>
          <p:grpSpPr>
            <a:xfrm>
              <a:off x="9984057" y="731498"/>
              <a:ext cx="1615656" cy="2351443"/>
              <a:chOff x="9496607" y="204646"/>
              <a:chExt cx="2075931" cy="302133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99E41EB-C289-4336-A6AA-155B80A887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26107" y="353872"/>
                <a:ext cx="393526" cy="2432917"/>
              </a:xfrm>
              <a:prstGeom prst="line">
                <a:avLst/>
              </a:prstGeom>
              <a:ln w="28575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2C02846-CA72-49FD-AEE0-62C2A88366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96607" y="204646"/>
                <a:ext cx="352452" cy="2178986"/>
              </a:xfrm>
              <a:prstGeom prst="line">
                <a:avLst/>
              </a:prstGeom>
              <a:ln w="28575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C97C177-D9B3-40E1-AA58-B37FB416CC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39257" y="341172"/>
                <a:ext cx="386083" cy="2386905"/>
              </a:xfrm>
              <a:prstGeom prst="line">
                <a:avLst/>
              </a:prstGeom>
              <a:ln w="28575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D0AEB41-93CA-4895-A6E7-1CB6671360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99812" y="487173"/>
                <a:ext cx="396102" cy="2448842"/>
              </a:xfrm>
              <a:prstGeom prst="line">
                <a:avLst/>
              </a:prstGeom>
              <a:ln w="28575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836E1E0-D044-4074-A016-5113F92422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96255" y="474473"/>
                <a:ext cx="405366" cy="2506118"/>
              </a:xfrm>
              <a:prstGeom prst="line">
                <a:avLst/>
              </a:prstGeom>
              <a:ln w="28575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4BC8671-A17D-4633-9362-E51D426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67967" y="632809"/>
                <a:ext cx="398864" cy="2465921"/>
              </a:xfrm>
              <a:prstGeom prst="line">
                <a:avLst/>
              </a:prstGeom>
              <a:ln w="28575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B50C78E-E01C-4637-8AA6-98279EA8B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51037" y="620109"/>
                <a:ext cx="421501" cy="2605869"/>
              </a:xfrm>
              <a:prstGeom prst="line">
                <a:avLst/>
              </a:prstGeom>
              <a:ln w="28575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9E0DF91-5D80-43EC-9677-A0EBFCD92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8702" y="1911469"/>
                <a:ext cx="447791" cy="851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C17BFF6-D27A-4E16-8788-BE7DC952E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8353" y="920358"/>
                <a:ext cx="447791" cy="851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825D77F-E188-45DA-8B9D-FEFD0C2597E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813880" y="356040"/>
              <a:ext cx="3377160" cy="2797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825D77F-E188-45DA-8B9D-FEFD0C2597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4520" y="346680"/>
                <a:ext cx="3395880" cy="2816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2765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69"/>
    </mc:Choice>
    <mc:Fallback xmlns="">
      <p:transition spd="slow" advTm="576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B30E64-13E6-417E-8FF9-C717E13137B1}"/>
                  </a:ext>
                </a:extLst>
              </p:cNvPr>
              <p:cNvSpPr txBox="1"/>
              <p:nvPr/>
            </p:nvSpPr>
            <p:spPr>
              <a:xfrm>
                <a:off x="795895" y="1526031"/>
                <a:ext cx="2600447" cy="260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72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72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72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7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7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7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B30E64-13E6-417E-8FF9-C717E131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95" y="1526031"/>
                <a:ext cx="2600447" cy="2605585"/>
              </a:xfrm>
              <a:prstGeom prst="rect">
                <a:avLst/>
              </a:prstGeom>
              <a:blipFill>
                <a:blip r:embed="rId2"/>
                <a:stretch>
                  <a:fillRect r="-579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6FAAA8-D7D6-4767-9578-4056B407C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8" t="827" r="1183" b="3758"/>
          <a:stretch/>
        </p:blipFill>
        <p:spPr>
          <a:xfrm>
            <a:off x="7512128" y="867330"/>
            <a:ext cx="3817619" cy="38402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A0B862-A634-472B-BC43-D8B31FA944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03248" y="1870074"/>
            <a:ext cx="14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F79B6A-121A-42A1-801A-EC665D953E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54023" y="3736976"/>
            <a:ext cx="14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B9F4C88-4871-4173-90DB-E8B0CC0DE6DC}"/>
              </a:ext>
            </a:extLst>
          </p:cNvPr>
          <p:cNvGrpSpPr/>
          <p:nvPr/>
        </p:nvGrpSpPr>
        <p:grpSpPr>
          <a:xfrm rot="19002583">
            <a:off x="7750175" y="1149147"/>
            <a:ext cx="1416454" cy="1416454"/>
            <a:chOff x="7750175" y="1149147"/>
            <a:chExt cx="1416454" cy="141645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BC124D5-CCD7-46C4-8CAA-EFFDC4F56A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750175" y="187007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9CD5E0-62EE-4C1C-B1E9-24D1F29B844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022248" y="1870074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6995CF8-CEDD-4387-AE80-27E8B6D001D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412647" y="1223760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89749E-E193-4CF8-9A5E-1EFF3DB508B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15070" y="2493411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610110-A45A-450A-8FF7-CC0CBBF856A0}"/>
              </a:ext>
            </a:extLst>
          </p:cNvPr>
          <p:cNvGrpSpPr/>
          <p:nvPr/>
        </p:nvGrpSpPr>
        <p:grpSpPr>
          <a:xfrm rot="18883077">
            <a:off x="9645650" y="3046203"/>
            <a:ext cx="1413608" cy="1416454"/>
            <a:chOff x="9645650" y="3046203"/>
            <a:chExt cx="1413608" cy="141645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58789C-C4D9-478F-8FEB-EB9C55D3DEF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645650" y="3754433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DC743D-B7B6-40B0-9DE0-714396D9835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914877" y="3754431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1487BDE-D0D3-4964-8A05-39942BB0872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307011" y="312081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0B16573-DD1D-4A09-BF95-3FF55600B4C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309434" y="4390467"/>
              <a:ext cx="14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0A844C-A195-4BE0-A673-43D8355983F3}"/>
              </a:ext>
            </a:extLst>
          </p:cNvPr>
          <p:cNvGrpSpPr/>
          <p:nvPr/>
        </p:nvGrpSpPr>
        <p:grpSpPr>
          <a:xfrm rot="18826886">
            <a:off x="7899400" y="3194042"/>
            <a:ext cx="1120776" cy="1120775"/>
            <a:chOff x="7899400" y="3194042"/>
            <a:chExt cx="1120776" cy="112077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F7AB5B-FCE6-4155-84C7-0906833C8500}"/>
                </a:ext>
              </a:extLst>
            </p:cNvPr>
            <p:cNvCxnSpPr>
              <a:cxnSpLocks/>
            </p:cNvCxnSpPr>
            <p:nvPr/>
          </p:nvCxnSpPr>
          <p:spPr>
            <a:xfrm>
              <a:off x="7899400" y="373697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D2A4DB7-0DC4-401B-96BE-D8E973F4F93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70951" y="3754438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1035CB4-0D94-4B1C-BF32-789E7DDB76B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95185" y="424020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18028E-0D2C-435C-AD6D-CC28B728CA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12647" y="326865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E910E4-0573-48D9-B1BE-BBA7E385AA23}"/>
              </a:ext>
            </a:extLst>
          </p:cNvPr>
          <p:cNvGrpSpPr/>
          <p:nvPr/>
        </p:nvGrpSpPr>
        <p:grpSpPr>
          <a:xfrm rot="2738014">
            <a:off x="9794875" y="1298373"/>
            <a:ext cx="1130301" cy="1120775"/>
            <a:chOff x="9794875" y="1298373"/>
            <a:chExt cx="1130301" cy="1120775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221AE7D-3FC5-47CD-AE92-9A10ADB04705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75" y="187007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3BC6BB7-CD54-462A-820B-6A229B68388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75951" y="1870075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4315DDC-87B1-4493-A0B9-3876EFAB18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04868" y="234453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1CD5034-D16E-47F9-81AC-322E2996764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22330" y="1372986"/>
              <a:ext cx="149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995900-4BC4-4E5E-9B8E-5165B48FC74D}"/>
              </a:ext>
            </a:extLst>
          </p:cNvPr>
          <p:cNvCxnSpPr>
            <a:cxnSpLocks/>
          </p:cNvCxnSpPr>
          <p:nvPr/>
        </p:nvCxnSpPr>
        <p:spPr>
          <a:xfrm rot="16200000">
            <a:off x="10304868" y="2725560"/>
            <a:ext cx="14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AB81FB-B74E-4461-9D90-75973381CA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07618" y="2872364"/>
            <a:ext cx="14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11FDE41-DB37-49F0-AF5E-A6EC9242C9C7}"/>
                  </a:ext>
                </a:extLst>
              </p:cNvPr>
              <p:cNvSpPr txBox="1"/>
              <p:nvPr/>
            </p:nvSpPr>
            <p:spPr>
              <a:xfrm>
                <a:off x="8903294" y="4882020"/>
                <a:ext cx="11442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11FDE41-DB37-49F0-AF5E-A6EC9242C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294" y="4882020"/>
                <a:ext cx="114428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797E83-739C-4169-94E4-8C042EE4B7C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881880" y="2714040"/>
              <a:ext cx="5898240" cy="380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797E83-739C-4169-94E4-8C042EE4B7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2520" y="2704680"/>
                <a:ext cx="5916960" cy="38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88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43"/>
    </mc:Choice>
    <mc:Fallback xmlns="">
      <p:transition spd="slow" advTm="510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Integrals (single-variable)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FA35E1-69E2-45F2-92B5-AC7430C35364}"/>
                  </a:ext>
                </a:extLst>
              </p:cNvPr>
              <p:cNvSpPr txBox="1"/>
              <p:nvPr/>
            </p:nvSpPr>
            <p:spPr>
              <a:xfrm>
                <a:off x="3612411" y="1651407"/>
                <a:ext cx="235721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FA35E1-69E2-45F2-92B5-AC7430C3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411" y="1651407"/>
                <a:ext cx="2357212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4400A5-AA5A-4038-ACDB-568EA105DB7A}"/>
                  </a:ext>
                </a:extLst>
              </p:cNvPr>
              <p:cNvSpPr txBox="1"/>
              <p:nvPr/>
            </p:nvSpPr>
            <p:spPr>
              <a:xfrm>
                <a:off x="6479482" y="1183907"/>
                <a:ext cx="4671118" cy="2073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ar-AE" sz="32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fName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ar-AE" sz="3200" b="0" i="1" dirty="0">
                  <a:solidFill>
                    <a:srgbClr val="FF99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200" b="0" dirty="0"/>
                  <a:t>      </a:t>
                </a:r>
                <a14:m>
                  <m:oMath xmlns:m="http://schemas.openxmlformats.org/officeDocument/2006/math">
                    <m:r>
                      <a:rPr lang="ar-AE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ar-AE" sz="3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ar-AE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fName>
                      <m:e>
                        <m:r>
                          <a:rPr lang="ar-AE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ar-AE" dirty="0"/>
              </a:p>
              <a:p>
                <a:endParaRPr lang="ar-AE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4400A5-AA5A-4038-ACDB-568EA105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82" y="1183907"/>
                <a:ext cx="4671118" cy="2073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F1AC61-F562-4415-A488-031FFB6270C5}"/>
                  </a:ext>
                </a:extLst>
              </p:cNvPr>
              <p:cNvSpPr txBox="1"/>
              <p:nvPr/>
            </p:nvSpPr>
            <p:spPr>
              <a:xfrm>
                <a:off x="689006" y="1295027"/>
                <a:ext cx="2413546" cy="1218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FF0000"/>
                    </a:solidFill>
                  </a:rPr>
                  <a:t>Change of Variables</a:t>
                </a:r>
                <a:r>
                  <a:rPr lang="en-US" sz="2000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800" b="1" i="1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8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num>
                            <m:den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fName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F1AC61-F562-4415-A488-031FFB62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06" y="1295027"/>
                <a:ext cx="2413546" cy="1218154"/>
              </a:xfrm>
              <a:prstGeom prst="rect">
                <a:avLst/>
              </a:prstGeom>
              <a:blipFill>
                <a:blip r:embed="rId6"/>
                <a:stretch>
                  <a:fillRect l="-2525" t="-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6FFA3F7-8C13-4A18-B0BA-D235219D6173}"/>
              </a:ext>
            </a:extLst>
          </p:cNvPr>
          <p:cNvSpPr/>
          <p:nvPr/>
        </p:nvSpPr>
        <p:spPr>
          <a:xfrm>
            <a:off x="689006" y="1295028"/>
            <a:ext cx="2413546" cy="129484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607C62-BED1-42CB-B432-BBC86CA2C184}"/>
              </a:ext>
            </a:extLst>
          </p:cNvPr>
          <p:cNvGrpSpPr/>
          <p:nvPr/>
        </p:nvGrpSpPr>
        <p:grpSpPr>
          <a:xfrm>
            <a:off x="1867926" y="5361565"/>
            <a:ext cx="9737794" cy="1496435"/>
            <a:chOff x="1867926" y="5361565"/>
            <a:chExt cx="9737794" cy="14964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0101F47-44BC-4F6E-A68A-FE1996A8CB59}"/>
                    </a:ext>
                  </a:extLst>
                </p:cNvPr>
                <p:cNvSpPr txBox="1"/>
                <p:nvPr/>
              </p:nvSpPr>
              <p:spPr>
                <a:xfrm>
                  <a:off x="1867926" y="5361565"/>
                  <a:ext cx="3728812" cy="1496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3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 b="0" i="0" dirty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3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 dirty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CA" dirty="0"/>
                </a:p>
                <a:p>
                  <a:endParaRPr lang="en-CA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0101F47-44BC-4F6E-A68A-FE1996A8C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7926" y="5361565"/>
                  <a:ext cx="3728812" cy="1496435"/>
                </a:xfrm>
                <a:prstGeom prst="rect">
                  <a:avLst/>
                </a:prstGeom>
                <a:blipFill>
                  <a:blip r:embed="rId7"/>
                  <a:stretch>
                    <a:fillRect r="-215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716F70F-C216-4271-BD38-2D5155F8F273}"/>
                    </a:ext>
                  </a:extLst>
                </p:cNvPr>
                <p:cNvSpPr txBox="1"/>
                <p:nvPr/>
              </p:nvSpPr>
              <p:spPr>
                <a:xfrm>
                  <a:off x="7876908" y="5382468"/>
                  <a:ext cx="3728812" cy="1475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 dirty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 </m:t>
                            </m:r>
                          </m:sub>
                          <m:sup>
                            <m:r>
                              <a:rPr lang="en-US" sz="3200" i="1" dirty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i="1" dirty="0">
                                <a:solidFill>
                                  <a:srgbClr val="53247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 dirty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nary>
                      </m:oMath>
                    </m:oMathPara>
                  </a14:m>
                  <a:endParaRPr lang="en-CA" dirty="0"/>
                </a:p>
                <a:p>
                  <a:endParaRPr lang="en-CA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716F70F-C216-4271-BD38-2D5155F8F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6908" y="5382468"/>
                  <a:ext cx="3728812" cy="14755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A06D86D6-46A8-4F7F-A9CA-B6E4071BC7F9}"/>
                </a:ext>
              </a:extLst>
            </p:cNvPr>
            <p:cNvSpPr/>
            <p:nvPr/>
          </p:nvSpPr>
          <p:spPr>
            <a:xfrm>
              <a:off x="6773349" y="5810484"/>
              <a:ext cx="944381" cy="39972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18F40D-F6EB-493C-9CB4-8E458B7BEFCA}"/>
              </a:ext>
            </a:extLst>
          </p:cNvPr>
          <p:cNvGrpSpPr/>
          <p:nvPr/>
        </p:nvGrpSpPr>
        <p:grpSpPr>
          <a:xfrm>
            <a:off x="903686" y="2476135"/>
            <a:ext cx="7825241" cy="2962119"/>
            <a:chOff x="903686" y="2476135"/>
            <a:chExt cx="7825241" cy="296211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AC4A4E9-B28B-4D7C-BF5E-A79589F7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93984" y="3038307"/>
              <a:ext cx="1354915" cy="238018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D08D2D-5768-4292-9B2B-1B162DF389B8}"/>
                </a:ext>
              </a:extLst>
            </p:cNvPr>
            <p:cNvSpPr/>
            <p:nvPr/>
          </p:nvSpPr>
          <p:spPr>
            <a:xfrm>
              <a:off x="7270067" y="3131516"/>
              <a:ext cx="1458860" cy="20197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0CEE43-2AFD-441B-9A5A-9A026F1E4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3686" y="2990528"/>
              <a:ext cx="3886200" cy="244772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D7A449-8281-4EE0-AB24-9694CB474282}"/>
                </a:ext>
              </a:extLst>
            </p:cNvPr>
            <p:cNvSpPr/>
            <p:nvPr/>
          </p:nvSpPr>
          <p:spPr>
            <a:xfrm>
              <a:off x="1715835" y="3314472"/>
              <a:ext cx="280702" cy="3628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33C59EE-9E67-49A5-8D29-5E2CC92341A3}"/>
                    </a:ext>
                  </a:extLst>
                </p:cNvPr>
                <p:cNvSpPr txBox="1"/>
                <p:nvPr/>
              </p:nvSpPr>
              <p:spPr>
                <a:xfrm>
                  <a:off x="1277044" y="2476135"/>
                  <a:ext cx="3570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ar-AE" sz="32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33C59EE-9E67-49A5-8D29-5E2CC9234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044" y="2476135"/>
                  <a:ext cx="357027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768D26-94B2-4D0A-ADBA-A364122CDD2C}"/>
                    </a:ext>
                  </a:extLst>
                </p:cNvPr>
                <p:cNvSpPr txBox="1"/>
                <p:nvPr/>
              </p:nvSpPr>
              <p:spPr>
                <a:xfrm>
                  <a:off x="4788499" y="3922003"/>
                  <a:ext cx="41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768D26-94B2-4D0A-ADBA-A364122CD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499" y="3922003"/>
                  <a:ext cx="416627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9628A2-8278-4B21-B0E2-F2172FB22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7430" y="3145534"/>
              <a:ext cx="5286556" cy="1815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5ADE1C-5E51-4EA5-A2DD-C5FAEFE4B55E}"/>
                </a:ext>
              </a:extLst>
            </p:cNvPr>
            <p:cNvCxnSpPr>
              <a:cxnSpLocks/>
            </p:cNvCxnSpPr>
            <p:nvPr/>
          </p:nvCxnSpPr>
          <p:spPr>
            <a:xfrm>
              <a:off x="2007430" y="3677329"/>
              <a:ext cx="5262637" cy="14738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EB0D9B-C4D1-4A5A-9E79-E12C5FAF09A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423200" y="3024000"/>
              <a:ext cx="1206360" cy="2154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EB0D9B-C4D1-4A5A-9E79-E12C5FAF09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13840" y="3014640"/>
                <a:ext cx="1225080" cy="2172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9460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78"/>
    </mc:Choice>
    <mc:Fallback xmlns="">
      <p:transition spd="slow" advTm="33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Differentials (multi-variable)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FA35E1-69E2-45F2-92B5-AC7430C35364}"/>
                  </a:ext>
                </a:extLst>
              </p:cNvPr>
              <p:cNvSpPr txBox="1"/>
              <p:nvPr/>
            </p:nvSpPr>
            <p:spPr>
              <a:xfrm>
                <a:off x="392824" y="2725502"/>
                <a:ext cx="417917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FA35E1-69E2-45F2-92B5-AC7430C3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24" y="2725502"/>
                <a:ext cx="4179176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AC74A8C-43DB-4B80-8731-89565779E684}"/>
              </a:ext>
            </a:extLst>
          </p:cNvPr>
          <p:cNvGrpSpPr/>
          <p:nvPr/>
        </p:nvGrpSpPr>
        <p:grpSpPr>
          <a:xfrm>
            <a:off x="472066" y="1247951"/>
            <a:ext cx="3834766" cy="1294844"/>
            <a:chOff x="689005" y="1295026"/>
            <a:chExt cx="3834766" cy="1294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1F1AC61-F562-4415-A488-031FFB6270C5}"/>
                    </a:ext>
                  </a:extLst>
                </p:cNvPr>
                <p:cNvSpPr txBox="1"/>
                <p:nvPr/>
              </p:nvSpPr>
              <p:spPr>
                <a:xfrm>
                  <a:off x="689005" y="1295026"/>
                  <a:ext cx="3834766" cy="12931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u="sng" dirty="0">
                      <a:solidFill>
                        <a:srgbClr val="FF0000"/>
                      </a:solidFill>
                    </a:rPr>
                    <a:t>Differentials</a:t>
                  </a:r>
                  <a:r>
                    <a:rPr lang="en-US" sz="2000" b="1" dirty="0"/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800" b="1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800" b="1" i="1" dirty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num>
                              <m:den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fName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8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800" b="1" i="1" dirty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num>
                              <m:den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den>
                            </m:f>
                          </m:fName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func>
                      </m:oMath>
                    </m:oMathPara>
                  </a14:m>
                  <a:endParaRPr lang="en-CA" sz="16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1F1AC61-F562-4415-A488-031FFB627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005" y="1295026"/>
                  <a:ext cx="3834766" cy="1293175"/>
                </a:xfrm>
                <a:prstGeom prst="rect">
                  <a:avLst/>
                </a:prstGeom>
                <a:blipFill>
                  <a:blip r:embed="rId4"/>
                  <a:stretch>
                    <a:fillRect l="-1587" t="-283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6FFA3F7-8C13-4A18-B0BA-D235219D6173}"/>
                </a:ext>
              </a:extLst>
            </p:cNvPr>
            <p:cNvSpPr/>
            <p:nvPr/>
          </p:nvSpPr>
          <p:spPr>
            <a:xfrm>
              <a:off x="689006" y="1295028"/>
              <a:ext cx="3324906" cy="1294842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408153-0A11-402C-965E-99EC6425D973}"/>
                  </a:ext>
                </a:extLst>
              </p:cNvPr>
              <p:cNvSpPr txBox="1"/>
              <p:nvPr/>
            </p:nvSpPr>
            <p:spPr>
              <a:xfrm>
                <a:off x="5078652" y="1465001"/>
                <a:ext cx="7144557" cy="196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dirty="0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fName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dirty="0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fName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i="1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endParaRPr lang="en-CA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408153-0A11-402C-965E-99EC6425D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652" y="1465001"/>
                <a:ext cx="7144557" cy="1963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7CBA5A-CBC9-4C27-BF40-225AF9BEB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29861" y="2366227"/>
            <a:ext cx="4678501" cy="35999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D4B467C-2864-4EAF-BA11-4C12DBBD1841}"/>
              </a:ext>
            </a:extLst>
          </p:cNvPr>
          <p:cNvGrpSpPr/>
          <p:nvPr/>
        </p:nvGrpSpPr>
        <p:grpSpPr>
          <a:xfrm>
            <a:off x="270582" y="3075937"/>
            <a:ext cx="11254847" cy="3829748"/>
            <a:chOff x="270582" y="3075937"/>
            <a:chExt cx="11254847" cy="38297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B1D48C-6810-4BC8-9C38-AA35145CF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582" y="3256180"/>
              <a:ext cx="4678501" cy="364950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4F873DD-4C0A-402C-9FDB-12377126C9FC}"/>
                </a:ext>
              </a:extLst>
            </p:cNvPr>
            <p:cNvGrpSpPr/>
            <p:nvPr/>
          </p:nvGrpSpPr>
          <p:grpSpPr>
            <a:xfrm>
              <a:off x="3235907" y="3075937"/>
              <a:ext cx="8289522" cy="3782063"/>
              <a:chOff x="3235907" y="3075937"/>
              <a:chExt cx="8289522" cy="378206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F9FB527-9B08-4EA7-8FD6-478970FD5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1660" y="3075937"/>
                <a:ext cx="5013769" cy="3782063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5AC4A89-B928-44EB-A6AD-2C61E3DA86EB}"/>
                  </a:ext>
                </a:extLst>
              </p:cNvPr>
              <p:cNvSpPr/>
              <p:nvPr/>
            </p:nvSpPr>
            <p:spPr>
              <a:xfrm>
                <a:off x="6939113" y="3373289"/>
                <a:ext cx="4251247" cy="3296654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47CA76-CCB3-4DE6-816E-53C6E4CB47C4}"/>
                  </a:ext>
                </a:extLst>
              </p:cNvPr>
              <p:cNvSpPr/>
              <p:nvPr/>
            </p:nvSpPr>
            <p:spPr>
              <a:xfrm>
                <a:off x="3235907" y="4804255"/>
                <a:ext cx="280702" cy="362857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92D3445-8854-46A7-8259-283589EC72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6609" y="3429001"/>
                <a:ext cx="3422503" cy="137525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B49FFDC-A791-4B2F-BAC8-B1F0CD05C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6609" y="5167112"/>
                <a:ext cx="3422503" cy="150283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9FCA35-A8D2-44CA-A4F2-98568A6779A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223240" y="3646440"/>
              <a:ext cx="6663960" cy="2986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9FCA35-A8D2-44CA-A4F2-98568A6779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3880" y="3637080"/>
                <a:ext cx="6682680" cy="3005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5748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23"/>
    </mc:Choice>
    <mc:Fallback xmlns="">
      <p:transition spd="slow" advTm="591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F64DE77-893A-4C9F-A28A-E12435D58592}"/>
              </a:ext>
            </a:extLst>
          </p:cNvPr>
          <p:cNvGrpSpPr/>
          <p:nvPr/>
        </p:nvGrpSpPr>
        <p:grpSpPr>
          <a:xfrm>
            <a:off x="-685636" y="0"/>
            <a:ext cx="4218551" cy="6073209"/>
            <a:chOff x="-280614" y="-837848"/>
            <a:chExt cx="4985985" cy="657135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4FE6268-BBD8-4BE3-B733-1297CE8D0065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001D34-150D-4C39-84CF-979BCF355852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527676-7316-4168-9A2E-E9ACB60FEEC3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541DD9B-98BB-4F62-9441-1940D9CFA24B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7DF044-583F-443D-87F5-9C8875EB1C9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90D162-57F9-495E-BD30-8379E4EABDA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5D7FFE-0A06-44E0-9093-757DE95FAC1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24BE9DE-1084-49ED-8529-DF521AC25E9A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6E8C4C-623A-4C34-8649-87030AE90435}"/>
                </a:ext>
              </a:extLst>
            </p:cNvPr>
            <p:cNvSpPr/>
            <p:nvPr/>
          </p:nvSpPr>
          <p:spPr>
            <a:xfrm rot="20055892">
              <a:off x="1476343" y="2730442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A455C50-855F-4E65-BB1F-158CE9723F8B}"/>
                </a:ext>
              </a:extLst>
            </p:cNvPr>
            <p:cNvSpPr/>
            <p:nvPr/>
          </p:nvSpPr>
          <p:spPr>
            <a:xfrm rot="20069902">
              <a:off x="-280614" y="-837848"/>
              <a:ext cx="322902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6EA5B4-7B7F-4C5C-A4C2-544DB1438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79513F-0AFF-48F7-A11A-424A59EF86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C4B7F30-1668-441F-92DF-419B1B016937}"/>
              </a:ext>
            </a:extLst>
          </p:cNvPr>
          <p:cNvGrpSpPr/>
          <p:nvPr/>
        </p:nvGrpSpPr>
        <p:grpSpPr>
          <a:xfrm>
            <a:off x="2506026" y="0"/>
            <a:ext cx="4218551" cy="6073209"/>
            <a:chOff x="-280614" y="-837848"/>
            <a:chExt cx="4985985" cy="657135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0AA8E99-833A-4EE8-9DD4-C1A4AF1BFBED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3EB959-F7B4-4386-8DB1-FFFC66A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80D18B6-76F1-449C-BF4A-EBC3424E1421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0F0E84-2D90-4636-AAA1-01E7CBE4947F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5EE33F3-E56E-4DE3-A069-B33CBD5810F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821AE3-E99E-4B63-BC98-91863DC6D96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86FC524-944E-42B6-B98A-3CE0DB8D0D67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A0CBB2-96C4-471D-ACE3-3667C1AA0AEC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99E0D3-56BB-44BF-9254-AA8EE401E9B9}"/>
                </a:ext>
              </a:extLst>
            </p:cNvPr>
            <p:cNvSpPr/>
            <p:nvPr/>
          </p:nvSpPr>
          <p:spPr>
            <a:xfrm rot="20055892">
              <a:off x="1476343" y="2730442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DEF4DEF-E157-45DC-A311-E98217D7E09B}"/>
                </a:ext>
              </a:extLst>
            </p:cNvPr>
            <p:cNvSpPr/>
            <p:nvPr/>
          </p:nvSpPr>
          <p:spPr>
            <a:xfrm rot="20069902">
              <a:off x="-280614" y="-837848"/>
              <a:ext cx="322902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2C9C0DE-ED2A-4A38-ACA0-89CC64FE3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FF2D7B4-B438-4B4B-9AED-8421C1CAA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A77E1B-E5C1-4F62-8F27-D350AA6C8C5B}"/>
              </a:ext>
            </a:extLst>
          </p:cNvPr>
          <p:cNvGrpSpPr/>
          <p:nvPr/>
        </p:nvGrpSpPr>
        <p:grpSpPr>
          <a:xfrm>
            <a:off x="5671816" y="0"/>
            <a:ext cx="4218551" cy="6073209"/>
            <a:chOff x="-280614" y="-837848"/>
            <a:chExt cx="4985985" cy="6571356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8AB1C0D-6267-4A6B-8EF6-26F58CC90F51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776600D-DD1C-4D14-8C36-32F5417FCD3D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446389-8A4D-429D-8A19-3F843C4370D5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CDD115-2B4B-4A53-A527-0462A9BE9285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F999DE6-00EB-4F2E-922D-5927113D876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68CDF1-769A-4481-A125-8CBCBE14619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D5F0C8-8B44-4868-9EC7-E324708A670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8AF2B46-EAF4-4BD4-AFE4-B9D3C023E97B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4FEFE2C-8F14-4B76-AE20-32204046E81C}"/>
                </a:ext>
              </a:extLst>
            </p:cNvPr>
            <p:cNvSpPr/>
            <p:nvPr/>
          </p:nvSpPr>
          <p:spPr>
            <a:xfrm rot="20055892">
              <a:off x="1476343" y="2730442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BB9D58-1D88-4533-8B26-21EDF2E85543}"/>
                </a:ext>
              </a:extLst>
            </p:cNvPr>
            <p:cNvSpPr/>
            <p:nvPr/>
          </p:nvSpPr>
          <p:spPr>
            <a:xfrm rot="20069902">
              <a:off x="-280614" y="-837848"/>
              <a:ext cx="322902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ED525F0-31FA-46C0-8711-C4324DC6F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9B73A7C-6B66-4958-BF94-449FFB91E7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B10EFB-3497-42E5-8500-1268E0226231}"/>
              </a:ext>
            </a:extLst>
          </p:cNvPr>
          <p:cNvGrpSpPr/>
          <p:nvPr/>
        </p:nvGrpSpPr>
        <p:grpSpPr>
          <a:xfrm>
            <a:off x="8809520" y="19880"/>
            <a:ext cx="4218551" cy="6073209"/>
            <a:chOff x="-280614" y="-837848"/>
            <a:chExt cx="4985985" cy="657135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656CBDC-A09D-4639-8D8A-4839F5349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C0B294B-0E39-439D-A3D8-8B3239FCB99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97EC2A2-965C-4850-974E-969121A7CCE2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F8847A-1357-4165-92EA-06BAA1C41C8C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97A4D23-1053-49FC-B2E7-6FE9A814F0B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FB1E3C0-9561-4483-8743-DD371B82932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CF79576-4C3F-4285-8272-E1BEBBED936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FF12DEC-5A58-49F3-8EF5-D7C20DDE54C5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3971AF6-FAFC-4E42-87DA-0DE80AED06C8}"/>
                </a:ext>
              </a:extLst>
            </p:cNvPr>
            <p:cNvSpPr/>
            <p:nvPr/>
          </p:nvSpPr>
          <p:spPr>
            <a:xfrm rot="20055892">
              <a:off x="1476343" y="2730442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5BCB42-67D0-4D0B-9DEF-D77262E94765}"/>
                </a:ext>
              </a:extLst>
            </p:cNvPr>
            <p:cNvSpPr/>
            <p:nvPr/>
          </p:nvSpPr>
          <p:spPr>
            <a:xfrm rot="20069902">
              <a:off x="-280614" y="-837848"/>
              <a:ext cx="322902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A92E5D3-3CFB-4633-B151-598C8A014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8B09895-4080-4E28-B03F-4C2981B71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5FAA190-C926-4073-8DDD-7D3FDA1C69A8}"/>
                  </a:ext>
                </a:extLst>
              </p:cNvPr>
              <p:cNvSpPr/>
              <p:nvPr/>
            </p:nvSpPr>
            <p:spPr>
              <a:xfrm>
                <a:off x="707979" y="1580771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5FAA190-C926-4073-8DDD-7D3FDA1C6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79" y="1580771"/>
                <a:ext cx="49212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1F7D4DD-B472-4DF6-B79E-0D4C3AB23272}"/>
                  </a:ext>
                </a:extLst>
              </p:cNvPr>
              <p:cNvSpPr/>
              <p:nvPr/>
            </p:nvSpPr>
            <p:spPr>
              <a:xfrm>
                <a:off x="3894556" y="1539395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1F7D4DD-B472-4DF6-B79E-0D4C3AB23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556" y="1539395"/>
                <a:ext cx="4921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AA5C7CA-5185-4062-9025-1092FE237F82}"/>
                  </a:ext>
                </a:extLst>
              </p:cNvPr>
              <p:cNvSpPr/>
              <p:nvPr/>
            </p:nvSpPr>
            <p:spPr>
              <a:xfrm>
                <a:off x="7069301" y="1575676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AA5C7CA-5185-4062-9025-1092FE237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301" y="1575676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04C4B60-C529-4CC2-AA65-35A8935D759E}"/>
                  </a:ext>
                </a:extLst>
              </p:cNvPr>
              <p:cNvSpPr/>
              <p:nvPr/>
            </p:nvSpPr>
            <p:spPr>
              <a:xfrm>
                <a:off x="10207236" y="1637144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04C4B60-C529-4CC2-AA65-35A8935D7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236" y="1637144"/>
                <a:ext cx="49212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87722E4-0EAA-4C49-B762-3BA93A268791}"/>
              </a:ext>
            </a:extLst>
          </p:cNvPr>
          <p:cNvCxnSpPr>
            <a:cxnSpLocks/>
          </p:cNvCxnSpPr>
          <p:nvPr/>
        </p:nvCxnSpPr>
        <p:spPr>
          <a:xfrm flipV="1">
            <a:off x="1361888" y="1837286"/>
            <a:ext cx="351603" cy="101048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3DDA20-84CD-45B8-A04A-D04809E32AC1}"/>
                  </a:ext>
                </a:extLst>
              </p:cNvPr>
              <p:cNvSpPr/>
              <p:nvPr/>
            </p:nvSpPr>
            <p:spPr>
              <a:xfrm>
                <a:off x="1537570" y="2125989"/>
                <a:ext cx="4725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3DDA20-84CD-45B8-A04A-D04809E32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70" y="2125989"/>
                <a:ext cx="47250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701DE0-7674-4F54-8197-5274395B5FE1}"/>
              </a:ext>
            </a:extLst>
          </p:cNvPr>
          <p:cNvCxnSpPr>
            <a:cxnSpLocks/>
          </p:cNvCxnSpPr>
          <p:nvPr/>
        </p:nvCxnSpPr>
        <p:spPr>
          <a:xfrm>
            <a:off x="4556623" y="2832534"/>
            <a:ext cx="461185" cy="5517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C2F3ACF-4869-43DE-8B0A-C602C5BEB9F2}"/>
                  </a:ext>
                </a:extLst>
              </p:cNvPr>
              <p:cNvSpPr/>
              <p:nvPr/>
            </p:nvSpPr>
            <p:spPr>
              <a:xfrm>
                <a:off x="4678602" y="2614475"/>
                <a:ext cx="4725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C2F3ACF-4869-43DE-8B0A-C602C5BEB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02" y="2614475"/>
                <a:ext cx="47250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0F3768E-2D25-48A3-99DF-B919B18A3997}"/>
              </a:ext>
            </a:extLst>
          </p:cNvPr>
          <p:cNvCxnSpPr>
            <a:cxnSpLocks/>
          </p:cNvCxnSpPr>
          <p:nvPr/>
        </p:nvCxnSpPr>
        <p:spPr>
          <a:xfrm flipH="1" flipV="1">
            <a:off x="6420967" y="2592202"/>
            <a:ext cx="1293080" cy="24841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80F35B-82F8-419D-98C9-B2140C20F8EA}"/>
                  </a:ext>
                </a:extLst>
              </p:cNvPr>
              <p:cNvSpPr/>
              <p:nvPr/>
            </p:nvSpPr>
            <p:spPr>
              <a:xfrm>
                <a:off x="6883620" y="2730710"/>
                <a:ext cx="4725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80F35B-82F8-419D-98C9-B2140C20F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20" y="2730710"/>
                <a:ext cx="47250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F52B89E-C789-4E85-B460-340FD5533251}"/>
              </a:ext>
            </a:extLst>
          </p:cNvPr>
          <p:cNvCxnSpPr>
            <a:cxnSpLocks/>
          </p:cNvCxnSpPr>
          <p:nvPr/>
        </p:nvCxnSpPr>
        <p:spPr>
          <a:xfrm flipH="1" flipV="1">
            <a:off x="10552774" y="2180157"/>
            <a:ext cx="321703" cy="69592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5B33961-CE16-424E-9AB9-15C1222AEF9A}"/>
                  </a:ext>
                </a:extLst>
              </p:cNvPr>
              <p:cNvSpPr/>
              <p:nvPr/>
            </p:nvSpPr>
            <p:spPr>
              <a:xfrm>
                <a:off x="10701977" y="2207118"/>
                <a:ext cx="4725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5B33961-CE16-424E-9AB9-15C1222AE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977" y="2207118"/>
                <a:ext cx="47250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99C7E54-9561-420E-AF44-163BD4EF6AE4}"/>
                  </a:ext>
                </a:extLst>
              </p:cNvPr>
              <p:cNvSpPr/>
              <p:nvPr/>
            </p:nvSpPr>
            <p:spPr>
              <a:xfrm>
                <a:off x="273782" y="5409181"/>
                <a:ext cx="229485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99C7E54-9561-420E-AF44-163BD4EF6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82" y="5409181"/>
                <a:ext cx="2294859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24BD402-E43A-447B-85D1-EDB4EBD16C1D}"/>
                  </a:ext>
                </a:extLst>
              </p:cNvPr>
              <p:cNvSpPr/>
              <p:nvPr/>
            </p:nvSpPr>
            <p:spPr>
              <a:xfrm>
                <a:off x="3415286" y="5436168"/>
                <a:ext cx="268438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24BD402-E43A-447B-85D1-EDB4EBD1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86" y="5436168"/>
                <a:ext cx="2684389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259B94-E8DD-4FB2-A88E-2055B1BC0A66}"/>
                  </a:ext>
                </a:extLst>
              </p:cNvPr>
              <p:cNvSpPr/>
              <p:nvPr/>
            </p:nvSpPr>
            <p:spPr>
              <a:xfrm>
                <a:off x="6428226" y="5412706"/>
                <a:ext cx="267797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259B94-E8DD-4FB2-A88E-2055B1BC0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26" y="5412706"/>
                <a:ext cx="2677977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D625879-DA86-4A72-B14F-B68F551B2F6D}"/>
                  </a:ext>
                </a:extLst>
              </p:cNvPr>
              <p:cNvSpPr/>
              <p:nvPr/>
            </p:nvSpPr>
            <p:spPr>
              <a:xfrm>
                <a:off x="9513125" y="5375897"/>
                <a:ext cx="229485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D625879-DA86-4A72-B14F-B68F551B2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125" y="5375897"/>
                <a:ext cx="2294859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6B9F0CB6-467F-4223-B8B3-3531C9F3D02D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C00000"/>
                </a:solidFill>
              </a:rPr>
              <a:t>Covectors</a:t>
            </a:r>
            <a:endParaRPr lang="en-US" sz="4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7D6AFD-EC99-4F44-9476-0C19F79E756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83400" y="1752120"/>
              <a:ext cx="6113520" cy="166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7D6AFD-EC99-4F44-9476-0C19F79E75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74040" y="1742760"/>
                <a:ext cx="6132240" cy="1681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9812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92"/>
    </mc:Choice>
    <mc:Fallback xmlns="">
      <p:transition spd="slow" advTm="359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  <p:bldP spid="1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0B7109-3FC4-4A66-89ED-0A78AAFC40A7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C00000"/>
                </a:solidFill>
              </a:rPr>
              <a:t>Covectors</a:t>
            </a:r>
            <a:endParaRPr lang="en-US" sz="4800" dirty="0">
              <a:solidFill>
                <a:srgbClr val="C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496B09-D526-42F5-B3D0-B2BE60F8CE30}"/>
              </a:ext>
            </a:extLst>
          </p:cNvPr>
          <p:cNvGrpSpPr/>
          <p:nvPr/>
        </p:nvGrpSpPr>
        <p:grpSpPr>
          <a:xfrm>
            <a:off x="4202017" y="-1470784"/>
            <a:ext cx="9552082" cy="10040225"/>
            <a:chOff x="6939253" y="-336476"/>
            <a:chExt cx="5421393" cy="569844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4AD92A-5B82-4A19-8606-1131C0A38F1E}"/>
                </a:ext>
              </a:extLst>
            </p:cNvPr>
            <p:cNvCxnSpPr>
              <a:cxnSpLocks/>
            </p:cNvCxnSpPr>
            <p:nvPr/>
          </p:nvCxnSpPr>
          <p:spPr>
            <a:xfrm rot="21045409">
              <a:off x="7464139" y="626189"/>
              <a:ext cx="1991560" cy="4400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572EA9-A77D-4008-8AF3-03ED4437D669}"/>
                </a:ext>
              </a:extLst>
            </p:cNvPr>
            <p:cNvCxnSpPr>
              <a:cxnSpLocks/>
            </p:cNvCxnSpPr>
            <p:nvPr/>
          </p:nvCxnSpPr>
          <p:spPr>
            <a:xfrm rot="21045409">
              <a:off x="7963340" y="961495"/>
              <a:ext cx="1991560" cy="4400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7458B20-E92B-43AE-BB76-B0B92239E5B8}"/>
                </a:ext>
              </a:extLst>
            </p:cNvPr>
            <p:cNvGrpSpPr/>
            <p:nvPr/>
          </p:nvGrpSpPr>
          <p:grpSpPr>
            <a:xfrm>
              <a:off x="6939253" y="-336476"/>
              <a:ext cx="5421393" cy="5377103"/>
              <a:chOff x="6939253" y="-336476"/>
              <a:chExt cx="5421393" cy="53771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C5A1282-582C-4FC7-A5E7-F600B737C389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>
                <a:off x="8672397" y="239365"/>
                <a:ext cx="1991560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BCDAFE9-C19C-47C4-8667-F3574F72589D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>
                <a:off x="8864189" y="29386"/>
                <a:ext cx="1991560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1F141DD-6F9D-4C7D-A481-2164A253A8D1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>
                <a:off x="9361495" y="-63464"/>
                <a:ext cx="1991560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D69A69C-C5E4-4F8C-A2A2-D476A53BB05F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>
                <a:off x="9895544" y="-192021"/>
                <a:ext cx="1991560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C0397B-6712-4A39-9F10-305CE4219ADC}"/>
                  </a:ext>
                </a:extLst>
              </p:cNvPr>
              <p:cNvSpPr/>
              <p:nvPr/>
            </p:nvSpPr>
            <p:spPr>
              <a:xfrm rot="21045409">
                <a:off x="9556223" y="2278835"/>
                <a:ext cx="91115" cy="10568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C9FCC91-5A1F-41D2-BE20-73293D14DEAA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 flipV="1">
                <a:off x="9252802" y="1734752"/>
                <a:ext cx="136905" cy="7601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B5B805D-1BE0-4564-BCBB-57885FEA1380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 flipV="1">
                <a:off x="9926447" y="2751637"/>
                <a:ext cx="136905" cy="7601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7A7795C-DA16-4D0F-AEEE-02B2241771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83611" y="1572280"/>
                <a:ext cx="1047156" cy="773015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CEF263-9981-4DFF-923C-8DF8F7C98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3873" y="192071"/>
                <a:ext cx="2614144" cy="39132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B6961D6-66C8-4A6C-8068-28AA69829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2906" y="553208"/>
                <a:ext cx="2597593" cy="3915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35C1689-4572-440D-A15B-F4B1D0903A56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>
                <a:off x="7961445" y="533339"/>
                <a:ext cx="1991560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41E518F-78B4-4C29-A21D-4ACBB71478EF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>
                <a:off x="8495494" y="404782"/>
                <a:ext cx="1991560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5F2641E-5B49-47A7-B992-32F8D69DC6D2}"/>
                  </a:ext>
                </a:extLst>
              </p:cNvPr>
              <p:cNvCxnSpPr>
                <a:cxnSpLocks/>
              </p:cNvCxnSpPr>
              <p:nvPr/>
            </p:nvCxnSpPr>
            <p:spPr>
              <a:xfrm rot="21045409">
                <a:off x="8284307" y="600358"/>
                <a:ext cx="1991560" cy="4400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CE1C2FB-3909-4FA9-8C05-88DE329EE7CD}"/>
                  </a:ext>
                </a:extLst>
              </p:cNvPr>
              <p:cNvSpPr/>
              <p:nvPr/>
            </p:nvSpPr>
            <p:spPr>
              <a:xfrm rot="19515311">
                <a:off x="6939253" y="-336476"/>
                <a:ext cx="3258471" cy="2099968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B60E02-0822-4817-96D9-4B5F1ECCCB64}"/>
                  </a:ext>
                </a:extLst>
              </p:cNvPr>
              <p:cNvSpPr/>
              <p:nvPr/>
            </p:nvSpPr>
            <p:spPr>
              <a:xfrm rot="19501301">
                <a:off x="9205480" y="3125648"/>
                <a:ext cx="3155166" cy="191497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B25C0A15-45A5-49F3-A1FD-F674E0A5D140}"/>
                      </a:ext>
                    </a:extLst>
                  </p:cNvPr>
                  <p:cNvSpPr/>
                  <p:nvPr/>
                </p:nvSpPr>
                <p:spPr>
                  <a:xfrm>
                    <a:off x="8643277" y="796472"/>
                    <a:ext cx="492122" cy="9233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CA" sz="5400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B25C0A15-45A5-49F3-A1FD-F674E0A5D1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3277" y="796472"/>
                    <a:ext cx="492122" cy="92333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4BE2EE-40C5-4552-B402-AE71CA1EDDF9}"/>
                  </a:ext>
                </a:extLst>
              </p:cNvPr>
              <p:cNvSpPr txBox="1"/>
              <p:nvPr/>
            </p:nvSpPr>
            <p:spPr>
              <a:xfrm>
                <a:off x="406419" y="1475086"/>
                <a:ext cx="20917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4BE2EE-40C5-4552-B402-AE71CA1ED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19" y="1475086"/>
                <a:ext cx="209179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C45CE2-9C4E-4C93-A99C-25EB486077C7}"/>
                  </a:ext>
                </a:extLst>
              </p:cNvPr>
              <p:cNvSpPr/>
              <p:nvPr/>
            </p:nvSpPr>
            <p:spPr>
              <a:xfrm>
                <a:off x="220888" y="2319847"/>
                <a:ext cx="55926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C45CE2-9C4E-4C93-A99C-25EB48607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88" y="2319847"/>
                <a:ext cx="559269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889D6C-600C-418F-8025-9F94993B9CFD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908143" y="3322202"/>
            <a:ext cx="1674097" cy="58407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69349E-480D-47BF-97E2-D6AE5613992F}"/>
              </a:ext>
            </a:extLst>
          </p:cNvPr>
          <p:cNvCxnSpPr>
            <a:cxnSpLocks/>
          </p:cNvCxnSpPr>
          <p:nvPr/>
        </p:nvCxnSpPr>
        <p:spPr>
          <a:xfrm flipV="1">
            <a:off x="10604302" y="1901318"/>
            <a:ext cx="79820" cy="1496276"/>
          </a:xfrm>
          <a:prstGeom prst="straightConnector1">
            <a:avLst/>
          </a:prstGeom>
          <a:ln w="10160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12372B-944F-4C17-AD76-7540534A717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179640" y="1838880"/>
              <a:ext cx="2295360" cy="310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12372B-944F-4C17-AD76-7540534A71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70280" y="1829520"/>
                <a:ext cx="2314080" cy="3122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531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73"/>
    </mc:Choice>
    <mc:Fallback xmlns="">
      <p:transition spd="slow" advTm="486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0B7109-3FC4-4A66-89ED-0A78AAFC40A7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C00000"/>
                </a:solidFill>
              </a:rPr>
              <a:t>Covectors</a:t>
            </a:r>
            <a:endParaRPr lang="en-US" sz="4800" dirty="0">
              <a:solidFill>
                <a:srgbClr val="C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4AD92A-5B82-4A19-8606-1131C0A38F1E}"/>
              </a:ext>
            </a:extLst>
          </p:cNvPr>
          <p:cNvCxnSpPr>
            <a:cxnSpLocks/>
          </p:cNvCxnSpPr>
          <p:nvPr/>
        </p:nvCxnSpPr>
        <p:spPr>
          <a:xfrm rot="21045409">
            <a:off x="5126826" y="225359"/>
            <a:ext cx="3508977" cy="7753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572EA9-A77D-4008-8AF3-03ED4437D669}"/>
              </a:ext>
            </a:extLst>
          </p:cNvPr>
          <p:cNvCxnSpPr>
            <a:cxnSpLocks/>
          </p:cNvCxnSpPr>
          <p:nvPr/>
        </p:nvCxnSpPr>
        <p:spPr>
          <a:xfrm rot="21045409">
            <a:off x="6006380" y="816142"/>
            <a:ext cx="3508977" cy="7753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5A1282-582C-4FC7-A5E7-F600B737C389}"/>
              </a:ext>
            </a:extLst>
          </p:cNvPr>
          <p:cNvCxnSpPr>
            <a:cxnSpLocks/>
          </p:cNvCxnSpPr>
          <p:nvPr/>
        </p:nvCxnSpPr>
        <p:spPr>
          <a:xfrm rot="21045409">
            <a:off x="7255685" y="-456196"/>
            <a:ext cx="3508977" cy="7753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CDAFE9-C19C-47C4-8667-F3574F72589D}"/>
              </a:ext>
            </a:extLst>
          </p:cNvPr>
          <p:cNvCxnSpPr>
            <a:cxnSpLocks/>
          </p:cNvCxnSpPr>
          <p:nvPr/>
        </p:nvCxnSpPr>
        <p:spPr>
          <a:xfrm rot="21045409">
            <a:off x="7593608" y="-826163"/>
            <a:ext cx="3508977" cy="7753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F141DD-6F9D-4C7D-A481-2164A253A8D1}"/>
              </a:ext>
            </a:extLst>
          </p:cNvPr>
          <p:cNvCxnSpPr>
            <a:cxnSpLocks/>
          </p:cNvCxnSpPr>
          <p:nvPr/>
        </p:nvCxnSpPr>
        <p:spPr>
          <a:xfrm rot="21045409">
            <a:off x="8469823" y="-989758"/>
            <a:ext cx="3508977" cy="7753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69A69C-C5E4-4F8C-A2A2-D476A53BB05F}"/>
              </a:ext>
            </a:extLst>
          </p:cNvPr>
          <p:cNvCxnSpPr>
            <a:cxnSpLocks/>
          </p:cNvCxnSpPr>
          <p:nvPr/>
        </p:nvCxnSpPr>
        <p:spPr>
          <a:xfrm rot="21045409">
            <a:off x="9410777" y="-1216265"/>
            <a:ext cx="3508977" cy="7753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4C0397B-6712-4A39-9F10-305CE4219ADC}"/>
              </a:ext>
            </a:extLst>
          </p:cNvPr>
          <p:cNvSpPr/>
          <p:nvPr/>
        </p:nvSpPr>
        <p:spPr>
          <a:xfrm rot="21045409">
            <a:off x="8812919" y="3137195"/>
            <a:ext cx="160538" cy="186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9FCC91-5A1F-41D2-BE20-73293D14DEAA}"/>
              </a:ext>
            </a:extLst>
          </p:cNvPr>
          <p:cNvCxnSpPr>
            <a:cxnSpLocks/>
          </p:cNvCxnSpPr>
          <p:nvPr/>
        </p:nvCxnSpPr>
        <p:spPr>
          <a:xfrm rot="21045409" flipV="1">
            <a:off x="8278314" y="2178562"/>
            <a:ext cx="241216" cy="1339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5B805D-1BE0-4564-BCBB-57885FEA1380}"/>
              </a:ext>
            </a:extLst>
          </p:cNvPr>
          <p:cNvCxnSpPr>
            <a:cxnSpLocks/>
          </p:cNvCxnSpPr>
          <p:nvPr/>
        </p:nvCxnSpPr>
        <p:spPr>
          <a:xfrm rot="21045409" flipV="1">
            <a:off x="9465226" y="3970237"/>
            <a:ext cx="241216" cy="1339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A7795C-DA16-4D0F-AEEE-02B224177183}"/>
              </a:ext>
            </a:extLst>
          </p:cNvPr>
          <p:cNvCxnSpPr>
            <a:cxnSpLocks/>
          </p:cNvCxnSpPr>
          <p:nvPr/>
        </p:nvCxnSpPr>
        <p:spPr>
          <a:xfrm flipV="1">
            <a:off x="8861175" y="2247899"/>
            <a:ext cx="1457574" cy="1006395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CEF263-9981-4DFF-923C-8DF8F7C98C12}"/>
              </a:ext>
            </a:extLst>
          </p:cNvPr>
          <p:cNvCxnSpPr>
            <a:cxnSpLocks/>
          </p:cNvCxnSpPr>
          <p:nvPr/>
        </p:nvCxnSpPr>
        <p:spPr>
          <a:xfrm>
            <a:off x="8438774" y="-539524"/>
            <a:ext cx="4605923" cy="6894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6961D6-66C8-4A6C-8068-28AA69829B54}"/>
              </a:ext>
            </a:extLst>
          </p:cNvPr>
          <p:cNvCxnSpPr>
            <a:cxnSpLocks/>
          </p:cNvCxnSpPr>
          <p:nvPr/>
        </p:nvCxnSpPr>
        <p:spPr>
          <a:xfrm>
            <a:off x="7873255" y="96772"/>
            <a:ext cx="4576761" cy="6898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5C1689-4572-440D-A15B-F4B1D0903A56}"/>
              </a:ext>
            </a:extLst>
          </p:cNvPr>
          <p:cNvCxnSpPr>
            <a:cxnSpLocks/>
          </p:cNvCxnSpPr>
          <p:nvPr/>
        </p:nvCxnSpPr>
        <p:spPr>
          <a:xfrm rot="21045409">
            <a:off x="6003042" y="61764"/>
            <a:ext cx="3508977" cy="7753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1E518F-78B4-4C29-A21D-4ACBB71478EF}"/>
              </a:ext>
            </a:extLst>
          </p:cNvPr>
          <p:cNvCxnSpPr>
            <a:cxnSpLocks/>
          </p:cNvCxnSpPr>
          <p:nvPr/>
        </p:nvCxnSpPr>
        <p:spPr>
          <a:xfrm rot="21045409">
            <a:off x="6943995" y="-164744"/>
            <a:ext cx="3508977" cy="7753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2641E-5B49-47A7-B992-32F8D69DC6D2}"/>
              </a:ext>
            </a:extLst>
          </p:cNvPr>
          <p:cNvCxnSpPr>
            <a:cxnSpLocks/>
          </p:cNvCxnSpPr>
          <p:nvPr/>
        </p:nvCxnSpPr>
        <p:spPr>
          <a:xfrm rot="21045409">
            <a:off x="6571900" y="179846"/>
            <a:ext cx="3508977" cy="7753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CE1C2FB-3909-4FA9-8C05-88DE329EE7CD}"/>
              </a:ext>
            </a:extLst>
          </p:cNvPr>
          <p:cNvSpPr/>
          <p:nvPr/>
        </p:nvSpPr>
        <p:spPr>
          <a:xfrm rot="19515311">
            <a:off x="4202017" y="-1470784"/>
            <a:ext cx="5741178" cy="3699984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B60E02-0822-4817-96D9-4B5F1ECCCB64}"/>
              </a:ext>
            </a:extLst>
          </p:cNvPr>
          <p:cNvSpPr/>
          <p:nvPr/>
        </p:nvSpPr>
        <p:spPr>
          <a:xfrm rot="19501301">
            <a:off x="8194937" y="4629215"/>
            <a:ext cx="5559162" cy="3374048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25C0A15-45A5-49F3-A1FD-F674E0A5D140}"/>
                  </a:ext>
                </a:extLst>
              </p:cNvPr>
              <p:cNvSpPr/>
              <p:nvPr/>
            </p:nvSpPr>
            <p:spPr>
              <a:xfrm>
                <a:off x="7204378" y="525384"/>
                <a:ext cx="867082" cy="1626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25C0A15-45A5-49F3-A1FD-F674E0A5D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78" y="525384"/>
                <a:ext cx="867082" cy="16268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4BE2EE-40C5-4552-B402-AE71CA1EDDF9}"/>
                  </a:ext>
                </a:extLst>
              </p:cNvPr>
              <p:cNvSpPr txBox="1"/>
              <p:nvPr/>
            </p:nvSpPr>
            <p:spPr>
              <a:xfrm>
                <a:off x="406419" y="1475086"/>
                <a:ext cx="20917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4BE2EE-40C5-4552-B402-AE71CA1ED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19" y="1475086"/>
                <a:ext cx="209179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C45CE2-9C4E-4C93-A99C-25EB486077C7}"/>
                  </a:ext>
                </a:extLst>
              </p:cNvPr>
              <p:cNvSpPr/>
              <p:nvPr/>
            </p:nvSpPr>
            <p:spPr>
              <a:xfrm>
                <a:off x="220888" y="2319847"/>
                <a:ext cx="55926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C45CE2-9C4E-4C93-A99C-25EB48607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88" y="2319847"/>
                <a:ext cx="559269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889D6C-600C-418F-8025-9F94993B9CFD}"/>
              </a:ext>
            </a:extLst>
          </p:cNvPr>
          <p:cNvCxnSpPr>
            <a:cxnSpLocks/>
            <a:stCxn id="16" idx="4"/>
          </p:cNvCxnSpPr>
          <p:nvPr/>
        </p:nvCxnSpPr>
        <p:spPr>
          <a:xfrm flipV="1">
            <a:off x="8908143" y="2757714"/>
            <a:ext cx="807489" cy="564488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0EB5126-9F77-40E5-8460-472A943D6500}"/>
                  </a:ext>
                </a:extLst>
              </p:cNvPr>
              <p:cNvSpPr/>
              <p:nvPr/>
            </p:nvSpPr>
            <p:spPr>
              <a:xfrm>
                <a:off x="406419" y="3195386"/>
                <a:ext cx="365279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0EB5126-9F77-40E5-8460-472A943D6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19" y="3195386"/>
                <a:ext cx="365279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5F23AA-6244-40DC-9B42-93027E31467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179640" y="1918080"/>
              <a:ext cx="2347200" cy="236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5F23AA-6244-40DC-9B42-93027E3146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70280" y="1908720"/>
                <a:ext cx="2365920" cy="2383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7650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43"/>
    </mc:Choice>
    <mc:Fallback xmlns="">
      <p:transition spd="slow" advTm="206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>
                <a:extLst>
                  <a:ext uri="{FF2B5EF4-FFF2-40B4-BE49-F238E27FC236}">
                    <a16:creationId xmlns:a16="http://schemas.microsoft.com/office/drawing/2014/main" id="{4E2A895A-DF3D-4278-B40C-2FCB63FC40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7641192"/>
                  </p:ext>
                </p:extLst>
              </p:nvPr>
            </p:nvGraphicFramePr>
            <p:xfrm>
              <a:off x="7660158" y="652952"/>
              <a:ext cx="4114817" cy="451025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14817" cy="4510250"/>
                    </a:xfrm>
                    <a:prstGeom prst="rect">
                      <a:avLst/>
                    </a:prstGeom>
                  </am3d:spPr>
                  <am3d:camera>
                    <am3d:pos x="0" y="0" z="7718404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99999" d="1000000"/>
                    <am3d:preTrans dx="17591000" dy="-14926332" dz="-34343592"/>
                    <am3d:scale>
                      <am3d:sx n="1000000" d="1000000"/>
                      <am3d:sy n="1000000" d="1000000"/>
                      <am3d:sz n="1000000" d="1000000"/>
                    </am3d:scale>
                    <am3d:rot ax="3202521" ay="2098048" az="2257918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6048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>
                <a:extLst>
                  <a:ext uri="{FF2B5EF4-FFF2-40B4-BE49-F238E27FC236}">
                    <a16:creationId xmlns:a16="http://schemas.microsoft.com/office/drawing/2014/main" id="{4E2A895A-DF3D-4278-B40C-2FCB63FC40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0158" y="652952"/>
                <a:ext cx="4114817" cy="451025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634D701-1FCC-459C-AB4E-6AF888966E99}"/>
              </a:ext>
            </a:extLst>
          </p:cNvPr>
          <p:cNvGrpSpPr/>
          <p:nvPr/>
        </p:nvGrpSpPr>
        <p:grpSpPr>
          <a:xfrm>
            <a:off x="519360" y="-1345358"/>
            <a:ext cx="6632695" cy="9548716"/>
            <a:chOff x="-280614" y="-837848"/>
            <a:chExt cx="4985985" cy="65713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30BAAD-B1EA-4387-9A1F-3FA2E5F7C0F3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EFFA50-2B4F-4F3F-A01F-7506558AE7DC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F847E9-58AE-4B8C-B8AE-772E1AE218A3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8BD590-89BC-488C-B8C7-F45974D3BD7E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AFE5EC-D50D-4591-A6DC-EADEDED7396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48FCA0-7C20-4392-B562-73AFB5F7759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70E621-70AD-4CE1-A129-499B4D5DC34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851F20-3467-4837-BD3D-D57E41CAFD5B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D36DEA-FBEC-4214-8E59-F52242BA473A}"/>
                </a:ext>
              </a:extLst>
            </p:cNvPr>
            <p:cNvSpPr/>
            <p:nvPr/>
          </p:nvSpPr>
          <p:spPr>
            <a:xfrm rot="20055892">
              <a:off x="1476343" y="2730442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309FB8-002C-4E78-ACE4-2A2B844BBEA7}"/>
                </a:ext>
              </a:extLst>
            </p:cNvPr>
            <p:cNvSpPr/>
            <p:nvPr/>
          </p:nvSpPr>
          <p:spPr>
            <a:xfrm rot="20069902">
              <a:off x="-280614" y="-837848"/>
              <a:ext cx="322902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92C9D4-1371-4A38-8373-F11D6D24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2AF737-061A-40A8-929E-5F5D562AB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0B949E5-F7F4-47F5-A0AD-D2CB6FC2F0E8}"/>
              </a:ext>
            </a:extLst>
          </p:cNvPr>
          <p:cNvSpPr txBox="1"/>
          <p:nvPr/>
        </p:nvSpPr>
        <p:spPr>
          <a:xfrm>
            <a:off x="4226377" y="4605225"/>
            <a:ext cx="109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C66CC0-C88F-4B44-BC5D-5C96C3CF9F65}"/>
              </a:ext>
            </a:extLst>
          </p:cNvPr>
          <p:cNvSpPr txBox="1"/>
          <p:nvPr/>
        </p:nvSpPr>
        <p:spPr>
          <a:xfrm>
            <a:off x="10138266" y="4978536"/>
            <a:ext cx="109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3D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1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56"/>
    </mc:Choice>
    <mc:Fallback xmlns="">
      <p:transition spd="slow" advTm="73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4.4|9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6.2|7.8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3.9|13|58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57.7|3.3|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9|7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4.1|5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3.8|4.4|17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7.2|4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.2|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|8.1|2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3.2|19.3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48.3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5.1|7.2|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4|6.8|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|0.6|8|7.6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18807</TotalTime>
  <Words>604</Words>
  <Application>Microsoft Office PowerPoint</Application>
  <PresentationFormat>Widescreen</PresentationFormat>
  <Paragraphs>202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Differentials  are Covectors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251</cp:revision>
  <dcterms:created xsi:type="dcterms:W3CDTF">2018-02-11T21:49:55Z</dcterms:created>
  <dcterms:modified xsi:type="dcterms:W3CDTF">2020-09-23T23:44:30Z</dcterms:modified>
</cp:coreProperties>
</file>