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tags/tag16.xml" ContentType="application/vnd.openxmlformats-officedocument.presentationml.tags+xml"/>
  <Override PartName="/ppt/ink/inkAction18.xml" ContentType="application/vnd.ms-office.inkAction+xml"/>
  <Override PartName="/ppt/tags/tag17.xml" ContentType="application/vnd.openxmlformats-officedocument.presentationml.tags+xml"/>
  <Override PartName="/ppt/ink/inkAction19.xml" ContentType="application/vnd.ms-office.inkAction+xml"/>
  <Override PartName="/ppt/tags/tag18.xml" ContentType="application/vnd.openxmlformats-officedocument.presentationml.tags+xml"/>
  <Override PartName="/ppt/ink/inkAction20.xml" ContentType="application/vnd.ms-office.inkAction+xml"/>
  <Override PartName="/ppt/ink/ink1.xml" ContentType="application/inkml+xml"/>
  <Override PartName="/ppt/ink/ink2.xml" ContentType="application/inkml+xml"/>
  <Override PartName="/ppt/ink/inkAction21.xml" ContentType="application/vnd.ms-office.inkAction+xml"/>
  <Override PartName="/ppt/tags/tag19.xml" ContentType="application/vnd.openxmlformats-officedocument.presentationml.tags+xml"/>
  <Override PartName="/ppt/ink/inkAction22.xml" ContentType="application/vnd.ms-office.inkAction+xml"/>
  <Override PartName="/ppt/ink/ink3.xml" ContentType="application/inkml+xml"/>
  <Override PartName="/ppt/ink/ink4.xml" ContentType="application/inkml+xml"/>
  <Override PartName="/ppt/ink/inkAction23.xml" ContentType="application/vnd.ms-office.inkAction+xml"/>
  <Override PartName="/ppt/ink/inkAction24.xml" ContentType="application/vnd.ms-office.inkAction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Action25.xml" ContentType="application/vnd.ms-office.inkAction+xml"/>
  <Override PartName="/ppt/ink/inkAction26.xml" ContentType="application/vnd.ms-office.inkAction+xml"/>
  <Override PartName="/ppt/tags/tag22.xml" ContentType="application/vnd.openxmlformats-officedocument.presentationml.tags+xml"/>
  <Override PartName="/ppt/ink/inkAction27.xml" ContentType="application/vnd.ms-office.inkAction+xml"/>
  <Override PartName="/ppt/ink/inkAction28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516" r:id="rId3"/>
    <p:sldId id="568" r:id="rId4"/>
    <p:sldId id="522" r:id="rId5"/>
    <p:sldId id="525" r:id="rId6"/>
    <p:sldId id="528" r:id="rId7"/>
    <p:sldId id="529" r:id="rId8"/>
    <p:sldId id="531" r:id="rId9"/>
    <p:sldId id="532" r:id="rId10"/>
    <p:sldId id="569" r:id="rId11"/>
    <p:sldId id="533" r:id="rId12"/>
    <p:sldId id="556" r:id="rId13"/>
    <p:sldId id="558" r:id="rId14"/>
    <p:sldId id="534" r:id="rId15"/>
    <p:sldId id="535" r:id="rId16"/>
    <p:sldId id="557" r:id="rId17"/>
    <p:sldId id="570" r:id="rId18"/>
    <p:sldId id="308" r:id="rId19"/>
    <p:sldId id="554" r:id="rId20"/>
    <p:sldId id="571" r:id="rId21"/>
    <p:sldId id="572" r:id="rId22"/>
    <p:sldId id="538" r:id="rId23"/>
    <p:sldId id="307" r:id="rId24"/>
    <p:sldId id="574" r:id="rId25"/>
    <p:sldId id="573" r:id="rId26"/>
    <p:sldId id="575" r:id="rId27"/>
    <p:sldId id="577" r:id="rId28"/>
    <p:sldId id="583" r:id="rId29"/>
    <p:sldId id="581" r:id="rId30"/>
    <p:sldId id="584" r:id="rId31"/>
    <p:sldId id="359" r:id="rId32"/>
    <p:sldId id="360" r:id="rId33"/>
    <p:sldId id="585" r:id="rId34"/>
    <p:sldId id="5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17DDF"/>
    <a:srgbClr val="2F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17:54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3259 2808 772 0,'0'8'224'0,"0"-4"-114"0,-11-4 48 15,-17 0 28-15,-5 0-76 16,-5 0-22-16,-19 0-28 15,-1 0 0-15,-3 0-2 16,-5-8-14-16,-1-6-6 16,-19 2-4-16,16-7-12 15,-25 8-10-15,-7-7-2 16,3 7-6-16,0 2 4 16,-11 1-8-16,15-2 4 15,-5-6-4-15,-14-2 2 0,14-12 0 16,-5 0 0-1,5-5 2-15,10-2-2 0,-1-7 0 16,12-10 0-16,2-2 2 16,6-4 6-16,9-4 2 15,1-6-9-15,3 2-3 16,-4-4 0-16,5-7 0 16,0 4 0-16,-5-3 0 15,9 2 0-15,16-6 0 16,-5 10 0-16,-2-3 0 15,6 0 0-15,9 7 0 16,1-8 0-16,3-11 0 16,8-4 0-16,-3-7 0 15,-9-8 0-15,12-2 0 16,-8 5 0-16,-3 20 0 0,-1 13 0 16,5 18 0-16,-1 21 0 15,12 6 0-15,-7 9 0 16,16 8 0-16,-1-1 0 15,-3 5 0-15,-3-1 0 16,2 1 0-16,9 0 0 16,0 0 0-16,0-1 0 15,-5 5 0-15,5 0 0 16,0 0 0-16,0 0 0 16,0 0 0-16,-4 0 0 15,-11 0 0-15,10 5 0 16,-8 29 0-16,-7 1 0 0,16 6 0 15,-12 3 0-15,7-2 0 16,1 5 0-16,-8 1 0 16,7-7 0-16,-11-1 0 15,12-6 0-15,8-12 0 16,0-14 0-16,-5-5 0 16,5-3 0-16,0 0 0 15,0-21 0-15,0-41 0 16,0-16 0-16,9-9 0 15,20-2 0-15,-9-1 0 16,-7 0 0-16,11 3 0 16,-20 12 0-16,21 12 0 0,-16 20 0 15,15 17 0 1,-4 23 0-16,8 3 0 0,-6 0 0 16,23 0 0-16,-4 29 0 15,12 14 0-15,5 9 0 16,12-3 0-16,-3 3 0 15,14 8 0-15,-10-1 0 16,2-7 0-16,-23-4 0 16,-1-15 0-16,-21-11 0 15,1-5 0-15,-11-8 0 16,6-5 0-16,-20-4 0 16,-4 0-397-16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17:56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2499 628 0,'0'0'234'16,"0"0"-100"-16,0 0-28 16,0 0-20-16,0 0 16 15,0 0 16-15,0 0-4 16,0 0-16-16,0 0-24 15,0 0-32-15,0 0-24 16,0-17 20-16,0-21 26 16,0-10-34-16,0 3-8 15,0 0-8-15,0 3 2 16,0-2-10-16,0 2 8 16,0-4 0-16,0-6 6 15,0-4-12-15,0-8-2 16,-4-11-6-16,4-4 0 0,0-3-2 15,0-5 10-15,0 8 0 16,0 3 8-16,0 9-10 16,0 10-1-16,0 2-5 15,0 6 0-15,0 3 0 16,0 2 0-16,0-8 0 16,0 6 0-16,0-10 0 15,0 4 0-15,0-2 0 16,0-6-3-16,0 0 3 15,0-4-2-15,0 4 2 16,0 4 0-16,0 12 0 16,0 1-4-16,4 3 4 0,1-3-2 15,-1-1 0 1,7 2 2-16,-11 4 0 0,0 9 0 16,5 4 0-16,-5 14-2 15,0 6 2-15,0 1 0 16,0 4 0-16,0 0 0 15,0 0 2-15,0 0-2 16,0 0 2-16,0-4-2 16,0 4-2-16,0 0 0 15,0 0 2-15,0 0-12 16,0 0 12-16,-25 24 10 16,-8 15-6-16,0-4-2 15,0-1-2-15,4 0-8 16,5-8-2-16,-5 12 0 15,16 3 4-15,-7-4 2 0,1 1 4 16,14-15 0-16,5-12 2 16,0-8-2-16,0-3-10 15,0 0-52-15,16-7-22 16,17-41 76-16,4-16 8 16,-4-4 14-16,5-8 6 15,6-2 8-15,-7 1-10 16,-4 10-6-16,1 10-2 15,-6 18-6-15,-3 19 0 16,-17 12 12-16,8 2 12 16,-12 6 4-16,-4 0-7 15,0 0-25-15,5 0 0 0,-5 37 0 16,4 21 0-16,0 5 0 16,12 2 0-16,-12-4 0 15,1-7 0-15,-1-6 0 16,1-6 0-16,6-8 0 15,-7-12 0-15,0 0 0 16,1-18 0-16,10-4 0 16,-10 0 0-16,-1 0-117 15,-4 0-193-15,0 0-134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21:53.9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2354 556 0,'0'0'186'16,"0"0"-130"-16,0 0-6 15,0 0-8-15,0 0 32 16,0 0 6-16,0 0 10 16,0-55 12-16,0 27 34 15,0-7-36-15,0-10-22 16,0-4-26-16,0-12-10 16,0-12-10-16,0-5-10 15,0-10-2-15,0-9-10 16,0 5-2-16,0-7 8 0,0-2-4 15,0 0-6-15,0-6-2 16,0-6-4-16,0-15 2 16,3 3-2-16,0-2 0 15,9 13-2-15,-9 22 0 16,12 17-4-16,-9 11-4 16,-3 7 10-16,1 7 0 15,-4 5 0-15,0 11 0 16,0 5 0-16,0 7 0 15,0 13 0-15,0 0 0 16,0 5 0-16,0 4-2 16,0 0 2-16,0 0 0 0,0 7 18 15,-7 21-10-15,-14 5-2 16,6-9-4-16,6 2-2 16,-9-3 0-16,0-4 0 15,-3 1 0-15,8-4-2 16,-5-2 2-16,0-6-4 15,8 6 2-15,-8-2-8 16,3 1-4-16,9-4 6 16,6-4-6-16,0-5 12 15,0 0 0-15,0 0-2 16,0 0-10-16,0-19 6 16,14-4 2-16,-4-4 4 15,8-1 2-15,3-5-2 0,1-4 2 16,2-7 0-16,-3-3 0 15,0-1 2-15,0 7-2 16,1 10 0-16,-9 9 4 16,5 9 10-16,-4 7 40 15,-7 6 10-15,3 0 6 16,4 0-14-16,-7 9-16 16,7 19 4-16,-7 11-39 15,8 5-5-15,3 12 0 16,3 8 0-16,-5 3 0 15,5 3 0-15,12-9 0 16,-12-7 0-16,-8-13 0 16,2-15 0-16,-9-14 0 15,-3-8-7-15,-3-4-191 0,0 0-252 16,0-4-468-16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21:55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4569 4283 658 0,'0'0'162'0,"0"0"-88"0,0 0 18 16,0 0-16-16,0 0 10 16,0 0 62-16,0 0 46 15,-36 88-44-15,15-84-34 16,-3 3-38-16,-4-4-20 15,-18-3-2-15,1 0-24 16,-22 0 10-16,-14 0-17 16,-3 0-25-16,-15-10 0 15,5-2 0-15,-4-2 0 16,-8 2 0-16,-3-10 0 16,-4-2 0-16,1-12 0 15,0-8 0-15,-7-1 0 16,-8-2 0-16,1 3 0 0,-4 4 0 15,-4 2 0-15,1-1 0 16,14-2 0-16,3-4 0 16,7-2 0-16,6-6 0 15,6-8 0-15,-1-5 0 16,-8 3 0-16,8-2 0 16,-4-4 0-16,14 8 0 15,8-3 0-15,2 6 0 16,8 5 0-16,14 6 0 15,-1 2 0-15,12-2 0 16,2 0 0-16,9-4 0 16,-5-5 0-16,-3-1 0 0,-1-1 0 15,1 2 0-15,-4-1 0 16,1 1 0-16,-4-5 0 16,6 1-19-16,9-8 5 15,-5-2 10-15,0-1-14 16,11 11 6-16,1 9 2 15,5 4-4-15,4 7-4 16,12 2 0-16,3-6 0 16,-5 3 2-16,4-13 10 15,4-10 6-15,-6-8-2 16,-6-20 4-16,3-7-4 16,-9-11 4-16,-3-4-2 15,-1 11 0-15,9 4 0 0,-1 7-2 16,7 8 2-16,7 3 0 15,0 4 0-15,0-2 0 16,0 3 0-16,0-7 0 16,0-1 0-16,0-4 2 15,0 5-2-15,0 7 2 16,0 7-2-16,0 11 2 16,0 16 0-16,0 9-2 15,0 8 0-15,3 6 2 16,1 5 4-16,-1 9 2 15,0-4 8-15,-3 6 0 16,8 0-8-16,-8 3 2 16,0 0-2-16,0 0 0 15,0 12 2-15,-11 27-8 0,-17 7-2 16,-8 2 0-16,2-1 0 16,-5 0 0-16,0-6 0 15,8 1 0-15,-5-5 0 16,8-2 0-16,4-7 0 15,3-6 0-15,3-5 0 16,15-9-6-16,3-4-2 16,0-4-6-16,0 0-26 15,0-12 6-15,24-22 26 16,18-2 8-16,1-2 0 16,2 1-2-16,1-1 2 15,0-4 0-15,3-2 0 16,-7 0 0-16,-6 7 2 0,-9 4-2 15,-5 11 2-15,-4 13 6 16,-5 9 44-16,4 0 18 16,1 0-25-16,-8 26-45 15,8 5 0-15,0 3 0 16,0 11 0-16,-5 5 0 16,8 7 0-16,0 6 0 15,4 0 0-15,7-2 0 16,-1-2 0-16,-3-4 0 15,11-13-33-15,0-3-163 16,-32-39-166-16,-4 0-158 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0T21:57:23.255"/>
    </inkml:context>
    <inkml:brush xml:id="br0">
      <inkml:brushProperty name="width" value="0.05292" units="cm"/>
      <inkml:brushProperty name="height" value="0.05292" units="cm"/>
    </inkml:brush>
  </inkml:definitions>
  <iact:action type="add" startTime="7736">
    <iact:property name="dataType"/>
    <iact:actionData xml:id="d0">
      <inkml:trace xmlns:inkml="http://www.w3.org/2003/InkML" xml:id="stk0" contextRef="#ctx0" brushRef="#br0">8096 12334 1360 0,'0'0'324'36,"0"0"-164"-36,0 0-46 0,0 0-34 0,0 0-71 0,0 0-9 0,0 0 0 1,0 4 0 4,0-4 0 1,0 0 0 3,0 0 0-2,0 0 0 1,7 0 0-2,6 0 0 4,-3 0 0-4,1 2 0 2,-4 0 0-2,-7 1 0 2,0-3 0 0,3 2 0 0,-3-2 0-2,0 0 0 3,0 0 0-2,0 0 0-1,0 0 0 2,0 0 0 0,0 0 0 0,0 0 0 0,0 4 0-2,0-4 0 2,0 0 0 0,0 0 0 0,0 0 0-2,0 0 0 2,0 0 0 0,3 0 0 0,-3 0 0-2,0 0 0 2,0 0 0 0,0 0 0-2,0 0 0 2,5 0 0 1,7 0 0-2,8 0 0 2,17-4 0-4,6-13 0 3,9-1 0 0,-4 1 0 0,6-2 0 0,-6 2 0 0,1-1 0 0,-3 8 0-2,-1-2 0 3,12-2 0-3,2-1 0 3,5 0 0-3,6-2 0 1,-7 2 0 2,-3 3 0-2,-11 4 0 2,-10 3 0-4,-3 5 0 4,-11-4 0-1,-6 4 0-2,-2 0 0 0,-4-1 0 3,-3 1 0-2,-8 0 0 2,7 0 0-3,-9 0 0 1,0 0 0 1,0 0 0 1,0 0 0-4,0 0 0 3,0 0 0 0,-11 0 0 1,-28-12 0-3,-4 0 0 1,-15-7 0 1,-6 1 0-2,0-7 0 2,-8 0 0 1,4-9 0-1,-5-4 0-2,2-6 0 2,2-3 0-1,0 0 0 1,10 5 0 1,3 8 0-4,12 11 0 4,9 12 0-2,12 5 0 0,7 4 0 1,9 2 0-1,-3 0 0 1,7-3 0-2,-4 1 0 2,4 2 0 0,3-4 0 0,0 4 0-1,0 0 0 0,0 0 0 2,0 0 0-2,0 0 0-1,0 0 0 2,0 0 0 0,0 0 0 0,0 0 0-2,0 11 0 2,0 18 0 0,10 10 0 0,7 5 0 1,6 2 0-4,6 6 0 4,-4 5 0-1,1-1 0-1,5 6 0 0,-1 0 0 1,2-5 0 0,-3-5 0 0,-6-3 0-3,6-10 0 4,-9-6 0-2,1-4 0 2,-14-9 0-3,6-7 0 1,-10-6 0 1,1-7 0 0,-4 0 0-2,0 0 0 2,3 0 0 0,10 0 0-2,-9-13 0 3,15-18 0-2,2-5 0 2,-1-13 0-4,16-13 0 3,-11-7 0 1,7-4 0-2,-2-2 0 2,3-1 0-3,4-3 0 2,0 3 0 0,-6 6 0 0,1-1 0-3,-11 16 0 4,-5 12 0-1,-8 18 0-2,-4 13 0 3,-4 7 0-3,0 5 0 3,0 0 0-2,0 0 0 0,0 0 0 0,0 0 0 1,0 11 0 0,0 20 0-1,-7 8 0 1,-24 3 0 0,-3 9 0-2,-16 6 0 1,0 7 0 2,-20 8 0-1,3 2 0 0,-10 5 0-3,-7-3 0 3,0-3 0 1,-3-8 0-3,5-8 0 2,5-10 0 0,9-13 0 0,8-9 0-2,4-5 0 2,12-7 0 0,9-1 0-1,9 0 0 2,9-2 0-4,1-5 0 4,13-5 0-2,3 0 0 1,0 0 0-2,0 0 0 3,0 0 0-2,3 0 0 3,27 0 0-2,-1 0 0-4,-11 0-17 4,-5 5-1877 0</inkml:trace>
    </iact:actionData>
  </iact:action>
  <iact:action type="add" startTime="16545">
    <iact:property name="dataType"/>
    <iact:actionData xml:id="d1">
      <inkml:trace xmlns:inkml="http://www.w3.org/2003/InkML" xml:id="stk1" contextRef="#ctx0" brushRef="#br0">12359 16844 1130 0,'31'-6'416'8,"-21"4"-232"-1,0 2-16-1,-4 0-26 2,-2 0-135 0,13 0-7-2,-1 0 0 2,5 0 0 0,2 0 0 0,4 0 0 0,10 0 0-2,3 0 0 2,14 0 0 0,-3 0 0 0,8 0 0-2,-1 0 0 3,-2 0 0-2,4 0 0 2,4 2 0-2,-3 11 0 1,15 4 0-1,4-4 0 2,1 6 0-4,5-2 0 4,8-2 0-1,-7-2 0 0,3 1 0-2,-6 1 0 1,0 2 0 2,-4-1 0-4,-3-5 0 4,-3 9 0-2,-8-8 0 2,14-1 0-4,1-5 0 3,16-3 0 1,6-3 0-2,-1 0 0 0,8 0 0 0,-16 0 0 1,-4 0 0 1,-6 2 0-2,0 1 0 0,-4 11 0 0,4-3 0 2,4-3 0-2,-7 1 0 0,1-6 0 0,-3-1 0 3,-8 1 0-4,6-3 0 1,0 0 0 0,-9 0 0 1,5 0 0 1,-7 0 0-4,4 0 0 4,-6 0 0-2,-1 0 0 2,-2 0 0-4,16 0 0 4,-9 0 0-2,9 0 0-1,3 0 0 2,-5 0 0 0,-1 0 0 0,-6-3 0 1,-4 1 0-3,-3-1 0 2,3-2 0 0,-5 5 0-2,6-4 0 1,-1 1 0 2,-3 3 0-2,3 0 0 2,-3 0 0-4,-2 0 0 4,5 0 0-2,-3 0 0 2,-5 0 0-4,5 0 0 4,-4 0 0-1,-8 0 0-3,7 0 0 4,-5 0 0-1,-4 0 0 0,-2 0 0-3,11 0 0 4,3 0 0-2,5 0 0 2,7 0 0-1,0 0 0-2,9 0 0 1,8 0 0 2,-3-5 0-4,-1-6 0 4,-3-3 0-1,-9 0 0 0,-4 3 0-2,-8 1 0 2,-2 3 0 0,-2 1 0 0,-2 2 0-3,2-1 0 3,5 5 0 0,7 0 0 1,1 0 0-4,7-4 0 4,1-5 0-1,-3 1 0 0,-3-1 0-2,6 3 0 1,-13-2 0 2,-5 4 0-2,2 4 0 0,-13 0 0 0,9 0 0 2,6 0 0-1,3 0 0-2,2 0 0 1,4 0 0 2,-4 0 0-1,12 0 0 0,-12 0 0-2,5 12 0 2,-10-1 0-1,1 1 0 0,-7-1 0 2,-4-4 0-2,-9 3 0 1,-4-5 0-1,4-3 0 0,-4-2 0 1,-3 0 0 0,-1 0 0-1,-16 0 0-1,-4 0 0 3,-9 0 0-2,-7 0 0-2,0 0 0 4,0 0 0-2,0 0 0 2,0 0 0-4,-39 0 0 3,15 0-419 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</inkml:brush>
  </inkml:definitions>
  <iact:action type="add" startTime="16355">
    <iact:property name="dataType"/>
    <iact:actionData xml:id="d0">
      <inkml:trace xmlns:inkml="http://www.w3.org/2003/InkML" xml:id="stk0" contextRef="#ctx0" brushRef="#br0">15365 13983 954 0,'0'0'504'1,"0"0"-202"-1,0 0-120 0,0 0-108 0,0 0-43 0,0 0-31 0,0 0 0 3,60-73 0 63,-35 43 0-66,-2-4 0 0,13-9 0 0,7-4 0 0,14-9 0 1,8-11 0-1,11-1 0 0,5 0 0 1,-4 4 0 65,-1 7 0-66,1 8 0 0,-3 0 0 0,16-1 0 0,-3-1 0 0,7-3 0 0,9-10 0 0,-3-3 0 1,-3-4 0 60,-4 3 0-61,0 4 0 0,-11 8 0 0,0 6 0 0,-6-1 0 0,1-3 0 1,-6 1 0-1,6-1 0 66,6 2 0-65,8 3 0-1,-7 7 0 0,3 3 0 0,6 2 0 0,-12-1 0 0,2 1 0 0,-2-6 0 0,3-2 0 61,4-2 0-61,-4 0 0 0,2-5 0 0,2 5 0 0,-6 4 0 1,-3 7 0-1,-5 7 0 0,7 11 0 55,8 3 0-55,-8 10 0 0,0 5 0 0,3 0 0 0,12 0 0 0,8 0 0 1,9-4 0-1,-8-4 0 59,-1 1 0-58,-4-6 0-1,-10 8 0 0,-6 5 0 0,3 0 0 0,9 0 0 0,1 10 0 1,-4 13 0 56,7 1 0-57,-3 1 0 0,-2-5 0 0,2 4 0 0,-8-1 0 0,7 1 0 0,5 8 0 1,-1 1 0 58,3 7 0-57,-2 0 0-2,-1-3 0 0,-2-1 0 0,-1-6 0 0,-10 1 0 0,5-1 0 1,-8 6 0 58,1-4 0-58,9 5 0-1,-12 5 0 0,13-2 0 0,-11 2 0 0,0-6 0 0,-5-5 0 0,-3-8 0 86,-7-10 0-86,7-7 0 0,4-6 0 0,1 0 0 0,3 0 0 0,6-10 0 0,-6-8 0 0,0 6 0 0,0-1 0 1,-4 2 0-1,-1-9 0 1,11-5 0 62,-3-9 0-62,12-5 0-1,14-6 0 0,0 5 0 0,9-2 0 0,-2-2 0 0,10-5 0 0,-9-10 0 57,5-8 0-56,-2-12 0-1,-2-2 0 0,-6-1 0 0,-3 9 0 0,-11 3 0 0,-2 1 0 0,-3 0 0 63,3 2 0-63,0 0 0 1,-9 8 0-1,2 8 0 0,-12 11 0 0,2 10 0 0,-5-1 0 0,-7 5 0 3,4-8 0 57,-1-1 0-60,9-11 0 1,-15-4 0-1,5 3 0 0,-8 2 0 0,-4 8 0 0,-2 3 0 0,-2 8 0 59,-4 6 0-58,-11 2 0-1,-14 9 0 0,-11 1 0 0,-1-1 0 0,-9 5 0 0,4 2 0 0,-9 2 0 65,-2-3 0-65,0 3 0 0,0 0 0 0,0 0 0 0,0 0 0 0,0 0 0 0,-11 0 0 0,-21 0 0 1,-25 0 0 63,-19 11 0-63,-8 0 0-1,-9 2 0 0,-7 0 0 0,-5 4 0 0,4 5 0 0,-6 7 0 0,1 4 0 59,15 7 0-58,1-1 0 0,6 3 0-1,8-3 0 0,8-2 0 0,9-9 0 0,14-11 0 0,13-6 0 1,20-5 0 65,6-6 0-64,6 0 0-2,0 0 0 0,0 0 0 0,0 0 0 0,16-15 0 0,18-10 0 0,11-2 0 1,7-2 0 61,15 7 0-61,11 2 0-1,-1 3 0 0,7 3 0 0,1-5 0 0,9-3 0 0,-7 7 0 0,3 2 0 63,-6 1 0-63,-4 8 0 1,-12 1 0-1,-7-2 0 0,-6-3 0 0,-10-9 0 0,-4 0 0 0,-1 3 0 1,-3 0 0 59,-3 5 0-59,-12 7 0-1,-6-1 0 1,-12 3 0-1,-4 0 0 0,0 0 0 0,0 0 0 0,0 0 0 63,0 0 0-62,0 39 0-1,-20 18 0 0,-16 10 0 1,-2 9 0-1,-8 6 0 0,-12 5 0 0,-9 8 0 0,-7 4 0 60,-8-7 0-60,5-11 0 0,11-19 0 1,11-13 0-1,22-22 0 0,13-15 0 0,15-7 0 0,5-5 0 63,0 0 0-62,0 0 0-1,0 0 0 0,0 0 0 1,16 0 0-1,9-5 0 0,-9-4 0 0,4-1 0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43">
    <iact:property name="dataType"/>
    <iact:actionData xml:id="d0">
      <inkml:trace xmlns:inkml="http://www.w3.org/2003/InkML" xml:id="stk0" contextRef="#ctx0" brushRef="#br0">25660 4524 948 0,'-36'-82'226'1,"-8"32"-52"-1,-19-1 22 0,-27 9-32 0,-22 12-26 0,-39 15-22 63,-31 15-31-63,-24 0-85 0,-51 15 0 0,-28 30 0 0,-36 19 0 0,-18 29 0 0,-2 38 0 0,-3 49 0 1,19 54 0 61,10 44 0-62,11 40 0 0,7 19 0 0,23 22 0 0,24 21 0 0,30 19 0 0,36 35 0 0,30 6 0 61,37 13 0-60,33-4 0-1,27-2 0 0,44-3 0 0,13-17 0 0,71-14 0 0,82-26 0 0,55-17 0 58,76-5 0-58,72-5 0 0,45-4 0 1,21-21 0-1,16-32 0 0,4-45 0 0,-10-51 0 0,3-53 0 4,-24-59 0 56,-30-61 0-60,-25-34 0 0,-9-81 0 0,-6-74 0 0,4-73 0 0,-3-84 0 0,-1-84 0 0,-19-66 0 60,-34-46 0-60,-18-22 0 0,-46-18 0 0,-22-15 0 0,-35 3 0 0,-53 24 0 1,-39 31 0-1,-50 17 0 57,-25 9 0-57,-16 1 0 0,-69 0 0 0,-55 14 0 0,-41 9 0 0,-43 13 0 0,-71 27 0 2,-50 30 0 55,-52 42 0-57,-29 43 0 0,4 45 0 0,10 56 0 0,12 56 0 0,12 59 0 0,5 62 0 61,2 26 0-61,19 107 0 1,5 69 0-1,32 48 0 0,6 36 0 0,15 19 0 0,10 4 0 0,10 14 0 1,29 2 0 56,47 13 0-56,45 6 0-1,41 15 0 0,39 21 0 0,27 15 0 0,27 26 0 0,27 26 0 56,2 13 0-56,34 12 0 1,42 1 0-1,13-8 0 0,22-11 0 0,11-19 0 0,3-26 0 0,15-21 0 64,4-29 0-63,28-30 0-1,12-31 0 0,18-32 0 0,23-24 0 0,20-8 0 0,13-12 0 0,23-12 0 1,16-21 0 58,5-36 0-59,14-35 0 0,2-52 0 1,-6-44 0-1,19-44 0 0,-2-102 0 0,8-71 0 0,8-69 0 60,-7-66 0-60,-9-36 0 0,-32-19 0 0,-36-8 0 0,-23-19 0 1,-34-18 0-1,-23-14 0 0,-21 0 0 59,-27 32 0-59,-36 33 0 0,-33 26 0 1,-28 19 0-1,-28-1 0 0,-8 5 0 0,-57 4 0 0,-46-9 0 61,-46-7 0-61,-47-11 0 0,-62-12 0 0,-64 12 0 0,-56 44 0 0,-47 67 0 0,-9 72 0 0,6 83 0 61,2 78 0-59,-5 50 0-2,1 122 0 0,5 81 0 0,31 67 0 0,33 49 0 0,56 36 0 0,20 19 0 60,15 28 0-59,28 29 0-1,32 18 0 0,52 25 0 0,68 18 0 0,70 25 0 0,20 41 0 1,33 34 0-1,24 13 0 61,9-3 0-61,33-39 0 0,44-53 0 0,52-64 0 0,55-77 0 0,85-68 0 1,103-67 0-1,100-65 0 63,69-83 0-62,38-102 0-1,-8-65 0 0,-75-104 0 0,-430 31-81 0,-73 17-1735 0</inkml:trace>
    </iact:actionData>
  </iact:action>
  <iact:action type="add" startTime="9118">
    <iact:property name="dataType"/>
    <iact:actionData xml:id="d1">
      <inkml:trace xmlns:inkml="http://www.w3.org/2003/InkML" xml:id="stk1" contextRef="#ctx0" brushRef="#br0">21784 4765 940 0,'0'0'230'1,"0"0"-64"2,0 0 60 54,-73-177-74-57,8 115-12 0,-17-2-32 0,-29 0-23 0,-16-6-85 0,-14-4 0 0,-20-2 0 60,-15 4 0-60,-9-5 0 0,1 8 0 0,-13-4 0 0,-17-1 0 0,-11 12 0 1,-13 8 0-1,-5 10 0 62,-5 13 0-62,6 6 0 0,-7 8 0 0,22 3 0 1,7 6 0-1,20 8 0 0,16 0 0 0,7 10 0 0,-4 37 0 62,3 8 0-61,-2 6 0-1,9 7 0 0,0-1 0 0,7 8 0 0,6-4 0 0,7 3 0 0,11-2 0 61,22-4 0-60,10-12 0-1,28-10 0 0,16-16 0 0,23-10 0 0,21-9 0 0,13-8 0 1,7-3 0-1,0 0 0 61,0 0 0-61,0 0 0 0,0-3 0 0,7-6 0 0,11-4 0 1,5-4 0-1,-3-5 0 0,16-7 0 59,0-8 0-58,8-7 0-1,10-6 0 0,-4-10 0 0,11-5 0 0,-1-2 0 0,3 2 0 0,-6 7 0 58,-8 7 0-57,-17 17 0-1,-12 12 0 0,-8 2 0 0,-9 8 0 0,-3 7 0 0,0 5 0 0,-15 0 0 61,-22 42 0-60,-11 9 0-1,-14 10 0 0,-8 10 0 0,2 0 0 0,-5-2 0 0,13-3 0 0,12-14 0 5,4-9 0 58,11-9 0-63,14-12 0 0,18-3 0 1,1-5 0-1,0 0 0 0,20 3 0 0,20 3 0 0,13 3 0 63,12-1 0-62,12 3 0-1,14-3 0 1,22-10 0-1,10-9 0 0,15-3 0 0,3 0 0 0,-8 0 0 0,-19 0 0 62,-16 0 0-62,-23 0 0 0,-34 0 0 0,-26 0 0 0,-15 0 0 0,-7 0 0 0,-28 0 0 0,-5 14-333 65</inkml:trace>
    </iact:actionData>
  </iact:action>
  <iact:action type="add" startTime="11249">
    <iact:property name="dataType"/>
    <iact:actionData xml:id="d2">
      <inkml:trace xmlns:inkml="http://www.w3.org/2003/InkML" xml:id="stk2" contextRef="#ctx0" brushRef="#br0">5654 13428 792 0,'0'0'210'1,"0"0"-10"2,0 0 122 52,0 0-116-55,0 0-38 0,0 0-34 0,-74 176-119 0,69-108-15 0,0 7 0 0,5 4 0 59,0 3 0-59,0 6 0 0,0-2 0 0,0-4 0 0,0-18 0 0,10-15 0 0,10-22 0 0,12-19 0 61,6-8 0-61,12 0 0 0,17 0 0 0,7-25 0 0,23-2 0 0,13-5 0 1,18 3 0-1,12 4 0 57,17 2 0-57,23-1 0 0,12-1 0 0,8 0 0 0,14 5 0 1,-9 8 0-1,-2 3 0 0,12 5 0 61,2 0 0-60,5-1 0-1,6-3 0 0,-4-2 0 0,2 1 0 0,-14-4 0 0,-2 2 0 0,-10 0 0 5,-14-3 0 52,-6 2 0-57,-9-1 0 0,3 5 0 0,2 2 0 0,-7-2 0 1,9 2 0 0,-14-6 0 0,5 3 0 57,-5-1 0-57,-19-5 0-1,9 5 0 0,-4-2 0 0,7 4 0 0,-3-1 0 0,-7 3 0 1,4 1 0 58,-3-1 0-59,-5 6 0 0,7 0 0 0,-1 0 0 0,-8 0 0 0,-2 17 0 0,-14-6 0 1,-8-8 0 62,3-3 0-61,-4 0 0-2,2 0 0 0,6-3 0 0,2-1 0 1,9 4 0-1,-12 0 0 0,11 2 0 0,-14 18 0 59,-11-1 0-59,-5-6 0 0,-8-6 0 0,-12-4 0 0,6-3 0 0,-2 0 0 0,11 0 0 1,7 0 0 58,7 5 0-58,-6 7 0-1,6-1 0 0,-9 0 0 0,-4-6 0 0,-7 1 0 0,-2-2 0 1,2-4 0 56,4 0 0-57,8 0 0 0,-2 0 0 0,2 0 0 0,11 0 0 1,-3 0 0-1,-4 5 0 0,-6 9 0 61,-9-6 0-60,-17-3 0-1,-20-1 0 0,-11-2 0 0,-10-2 0 0,-8 3 0 0,-4-3 0 0,1 6 0 63,-10-1 0-63,5 1 0 0,-4 3 0 0,1-5 0 0,-4 6 0 0,0-5 0 0,2 3 0 0,-2-1 0 3,-6-6 0 59,-4-1 0-62,0 0 0 0,3 0 0 0,-2 0 0 0,-4 0 0 0,6-33 0 0,4-26 0 0,-3-32 0 60,11-11 0-60,-11-13 0 0,9-10 0 1,-9 5 0-1,6 13 0 0,-10 22 0 0,10 38 0 0,-9 25 0 61,-4 22 0-61,0 0 0 0,0 0 0 1,0 47 0-1,-1-11 0 0,-15 12-993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368">
    <iact:property name="dataType"/>
    <iact:actionData xml:id="d0">
      <inkml:trace xmlns:inkml="http://www.w3.org/2003/InkML" xml:id="stk0" contextRef="#ctx0" brushRef="#br0">5339 3887 518 0,'0'-4'160'2,"0"4"-28"-2,0 0 54 0,-28 0-70 0,-3 0 16 1,-1 0 50-1,-5 0-4 0,1 0-20 0,-9 0-14 0,-7 0-6 3,-19 4-135 57,-22 3-3-60,-15-1 0 1,-21 3 0-1,-13-4 0 0,-15-2 0 1,-7 3 0-1,0-5 0 1,-4 3 0 4,2-4 0 58,13 0 0-63,6 0 0 0,25 0 0 0,14 0 0 1,22 0 0-1,16 0 0 0,19 0 0 0,14 0 0 60,8 0 0-60,17 0 0 0,0 0 0 0,11 0 0 0,1 0 0 0,0 0 0 0,0 0 0 0,0 0 0 57,0 0 0-56,0 0 0-1,0 6 0 0,0 3 0 1,0 2 0-1,13-5 0 0,12-1 0 0,15-5 0 64,17 0 0-63,9 0 0-1,27 0 0 0,7 0 0 0,22 0 0 0,21-11 0 0,18-7 0 0,5-4 0 0,10 0 0 59,-15 5 0-59,-4 2 0 0,-9 14 0 0,-5 1 0 1,-12 0 0-1,-11 0 0 0,-17 7 0 0,-9 7 0 56,-20-5 0-55,-17-4 0-1,-20-2 0 1,-18-3 0-1,-15 0 0 0,-4 0 0 0,0 0 0 2,0 0 0 56,0 0 0-58,-2 0-55 0</inkml:trace>
    </iact:actionData>
  </iact:action>
  <iact:action type="add" startTime="8504">
    <iact:property name="dataType"/>
    <iact:actionData xml:id="d1">
      <inkml:trace xmlns:inkml="http://www.w3.org/2003/InkML" xml:id="stk1" contextRef="#ctx0" brushRef="#br0">15329 4001 810 0,'0'0'654'2,"0"0"-318"66,0 0-184-68,0 0-57 0,0 0-95 0,-201-8 0 0,63 3 0 1,-26-2 0-1,-16 4 0 0,-5 1 0 0,1 2 0 0,4 0 0 78,6 0 0-77,10 0 0 0,11 0 0-1,25 0 0 1,15 0 0-1,22 0 0 0,14 0 0 0,13 0 0 0,15 0 0 0,17 0 0 2,3 0 0 61,12 0 0-62,11 0 0-1,6 0 0 0,0 0 0 1,0 0 0-1,0 0 0 1,23 0 0-1,38 0 0 0,16 17 0 57,30 2 0-56,26-2 0-1,28 0 0 0,15 0 0 0,6 0 0 0,2 6 0 0,0-3 0 60,-2-9 0-60,-6-4 0 0,-16-7 0 1,-18 0 0-1,-19 0 0 0,-20-1 0 0,-12-16 0 1,-31 5 0-1,-33 7 0 58,-11-2 0-57,-14 2 0-1,-2 2 0 0,-42-8 0 0,-66 0 0 1,-48-8 0-1,-41-2 0 0,-5 4 0 61,2 3 0-61,22 1 0 0,21 4 0 0,43 4 0 0,21 2 0 0,93 3 0 0,0 0 0 0</inkml:trace>
    </iact:actionData>
  </iact:action>
  <iact:action type="add" startTime="9765">
    <iact:property name="dataType"/>
    <iact:actionData xml:id="d2">
      <inkml:trace xmlns:inkml="http://www.w3.org/2003/InkML" xml:id="stk2" contextRef="#ctx0" brushRef="#br0">23236 4052 942 0,'0'0'378'1,"0"0"-24"0,0 0-102-1,0 0-131 0,0 0-121 0,184 5 0 59,-112 1 0-59,25 0 0 0,29-6 0 0,16 0 0 0,35 3 0 0,11 2 0 0,21 7 0 2,-5 5 0 56,-7 1 0-58,-18-1 0 1,-16-2 0-1,-19-6 0 0,-19-9 0 0,-23 0 0 0,-23 0 0 1,-27 0 0 63,-27 0 0-62,-9 0 0-2,-16 0 0 0,0 0 0 0,0 0 0 0,0 0 0 0,-60 0 0 0,-30 0 0 0,-37 0 0 58,-31-9 0-58,-22-23 0 0,-26-1 0 0,-27-3 0 0,-11 3 0 1,5 9 0-1,14 16 0 2,28 8 0 61,31 0 0-63,41 0 0 0,29 15 0 0,35-5 0 0,28 2 0 0,23-4 0 1,10 3 0-1,23 6 0 61,58 6 0-60,40 5 0 0,39 2 0-1,43-1 0 0,32 2 0 0,10-6 0 0,-4-5 0 0,-37 0 0 0,-44-12 0 61,-55 1 0-61,-32-8 0 0,-33-1 0 0,-40 0 0 0,-24 0 0 0</inkml:trace>
    </iact:actionData>
  </iact:action>
  <iact:action type="add" startTime="21506">
    <iact:property name="dataType"/>
    <iact:actionData xml:id="d3">
      <inkml:trace xmlns:inkml="http://www.w3.org/2003/InkML" xml:id="stk3" contextRef="#ctx0" brushRef="#br0">9847 7647 1004 0,'0'-7'354'1,"0"7"-174"-1,0 0-56 0,0 0-56 0,0 0-30 0,0 0 28 3,0 0 80 58,0 14-79-61,0 7-67 0,0-2 0 0,0 3 0 0,0 3 0 1,0-1 0-1,0 1 0 0,-13 0 0 58,13 0 0-58,-4 4 0 0,-1-4 0 0,5 0 0 0,0 1 0 0,0-1 0 0,0-3 0 1,0-4 0 61,0-1 0-62,0-10 0 0,0 1 0 0,0-2 0 0,9-3 0 0,10-3 0 0,1 3 0 0,14-3 0 60,-7 0 0-60,14 0 0 0,-2 0 0 0,14 0 0 0,4 0 0 0,4-6 0 1,3 0 0-1,2 4 0 60,-5-1 0-60,9 0 0 0,-6 3 0 0,-5 0 0 0,2 0 0 0,6 0 0 0,6-2 0 0,10-3 0 59,1 5 0-58,10-7 0-1,-1 1 0 0,1-1 0 0,1 1 0 0,-11 2 0 0,-5 2 0 0,3 2 0 62,-13 0 0-60,-2 0 0-2,-6 0 0 0,2 0 0 0,-3 0 0 0,12 0 0 0,-6 0 0 1,-3 0 0-1,14 0 0 61,-13 0 0-61,6 0 0 0,-7 0 0 0,0 0 0 0,2 0 0 0,-4 0 0 0,11 0 0 0,-5-3 0 66,-9-6 0-66,1 1 0 1,-5 3 0-1,0 1 0 0,12 3 0 0,-3-3 0 0,5 4 0 0,-7 0 0 0,8 0 0 5,-5 0 0 54,-5 5 0-59,2 11 0 1,0-8 0-1,1-3 0 0,-4 3 0 0,2-1 0 0,1 3 0 0,-13-3 0 58,8 3 0-57,-4-7 0 0,-4-1 0-1,12 2 0 0,0-2 0 0,1 1 0 0,12 3 0 0,-6 0 0 62,4 2 0-61,-8-3 0-1,-3 8 0 0,-12-10 0 0,-5 1 0 0,9-2 0 0,-8 2 0 0,-2-2 0 58,10 2 0-58,-4-1 0 0,7-3 0 0,-6 4 0 0,8 0 0 0,2-2 0 0,5 1 0 0,10 2 0 67,3-1 0-67,2-1 0 0,5-1 0 0,1-2 0 0,-1 0 0 0,8 0 0 0,-10 0 0 0,0 0 0 0,-5 0 0 57,-9 0 0-57,5 0 0 0,-10 11 0 1,-2 3 0-1,-1 0 0 0,1-6 0 0,-2 1 0 55,-1-3 0-55,6-3 0 1,-5-1 0-1,1-2 0 0,-15 0 0 0,11 4 0 0,1-2 0 0,6 4 0 62,-3-3 0-61,1 3 0-1,8-2 0 0,-1 0 0 0,-1 1 0 0,3-5 0 0,-9 3 0 1,2-3 0 56,-3 0 0-57,1 0 0 0,0 0 0 0,1 0 0 0,3 0 0 1,8 0 0-1,-5 0 0 0,4-5 0 4,5-2 0 52,7-1 0-56,12 8 0 0,1 0 0 0,7 0 0 0,1 0 0 0,-3 0 0 0,12 0 0 4,-9 0 0 54,0 0 0-57,6-5 0-1,-9-9 0 0,-2 3 0 0,0-4 0 0,1 4 0 1,2 0 0-1,-3 2 0 60,-1 4 0-59,-12-3 0-1,8-1 0 0,-13 4 0 0,2-1 0 0,-5 1 0 1,11 1 0-1,-9 2 0 59,-1-2 0-58,0 4 0-1,-3 0 0 0,-2 0 0 0,0 0 0 0,4 0 0 0,-4 0 0 0,6 0 0 60,-4 0 0-60,7 0 0 0,0 0 0 1,0 0 0-1,12 0 0 0,-9 0 0 0,7 0 0 0,-7 0 0 71,7 0 0-70,6 0 0-1,3 4 0 0,3 2 0 0,7-1 0 0,-10 1 0 0,-3-6 0 1,-3 0 0-1,0 0 0 1,-8 0 0 58,6 0 0-58,7 0 0-1,11 0 0 1,-1 0 0-1,8 0 0 0,0 0 0 0,1 0 0 0,-4 0 0 5,3 2 0 51,-7 1 0-56,-8-3 0 0,-5 0 0 0,-5 0 0 0,-6 0 0 1,-5 0 0-1,9 0 0 58,-9 4 0-57,3-4 0-1,3 0 0 0,-2 0 0 0,0 0 0 0,-3 0 0 1,-4-7 0-1,-2-3 0 2,-10 1 0 55,3-1 0-57,-4 7 0 0,5-5 0 1,6 6 0-1,-11 2 0 0,6 0 0 0,6 0 0 2,-6-3 0 56,0-2 0-58,0-1 0 0,1 0 0 0,-14 4 0 0,6-1 0 0,-9 3 0 0,1-3 0 2,2 0 0 56,-1 3 0-57,0 0 0-1,4-2 0 0,9-2 0 1,-12 2 0-1,-2-4 0 0,2 4 0 1,-18 2 0 56,11 0 0-57,-8 0 0 0,8 0 0 0,1 0 0 0,15 0 0 0,1 10 0 0,17 2 0 1,-4-3 0 60,3 2 0-60,0-1 0-1,-6-2 0 0,-11 4 0 0,-1-3 0 0,-8-1 0 0,0-1 0 0,2-6 0 58,-3 6 0-57,7-5 0-1,7 5 0 0,-6 1 0 0,5-1 0 0,-10-1 0 0,-2 0 0 0,-1-1 0 58,4 3 0-58,-7 1 0 0,3 0 0 0,1-3 0 1,-9 2 0-1,-9 1 0 0,-2-5 0 1,-2 0 0 56,-1-1 0-56,-15-3 0-1,-3 0 0 0,-2 0 0 1,-8 2 0-1,-1 1 0 0,-5-1 0 1,-1 1 0 53,-3-3 0-54,0 0 0 0,0 0 0 0,0 0 0 0,0 0 0 0,0 0 0 0,0 0 0 58,0 0 0-57,0 0 0-1,0 0 0 0,0 0 0 1,0 0 0-1,0 0 0 0,0 0 0 0,0 0 0 57,0 0 0-57,1-21 0 0,11-28 0 0,-9-17 0 1,1-5 0-1,-4 9 0 0,0 10 0 59,0 14 0-58,0 10 0-1,0 10 0 0,0 8 0 0,0 5 0 0,0 5 0 0,0 0 0 0,0 0 0 2,0 0 0 56,0 0 0-58,0 0 0 0,0 0 0 0,0 0 0 0,0 0-1111 1</inkml:trace>
    </iact:actionData>
  </iact:action>
  <iact:action type="add" startTime="28862">
    <iact:property name="dataType"/>
    <iact:actionData xml:id="d4">
      <inkml:trace xmlns:inkml="http://www.w3.org/2003/InkML" xml:id="stk4" contextRef="#ctx0" brushRef="#br0">10697 11963 866 0,'0'0'490'1,"0"0"-204"-1,0 0-114 54,0 0-52-54,0 0-36 0,13 0-55 0,-6 0-29 0,13 0 0 0,-4 0 0 0,4 0 0 61,5 0 0-61,14 0 0 0,2 0 0 0,5 0 0 0,0 5 0 0,11 1 0 0,7-6 0 0,4 0 0 1,9 0 0 57,4 0 0-58,2 0 0 0,-2 0 0 1,-4 3 0-1,5 0 0 0,8-1 0 0,-2 1 0 3,10-3 0 59,4 3 0-61,-2 4 0-1,1-5 0 0,-20 0 0 0,0-2 0 0,-9 0 0 0,-4 0 0 0,8 0 0 69,-11 0 0-69,10 0 0 1,-6 0 0-1,4 0 0 0,12 0 0 0,3 0 0 0,-4 0 0 0,0 0 0 0,-3 0 0 1,-1 0 0 59,-5 0 0-60,-6 0 0 1,7 0 0-1,1 0 0 0,-6 6 0 0,3 1 0 0,-7-4 0 0,0 7 0 55,-5-4 0-55,-1-5 0 0,5 3 0 1,8-1 0-1,6-3 0 0,-2 0 0 0,-1 0 0 56,-6 0 0-55,5 0 0-1,-11 0 0 0,-6 0 0 0,2 0 0 0,-1 0 0 0,0 0 0 0,0 0 0 6,4 0 0 55,-4 0 0-60,17 0 0-1,-4-8 0 0,-2 4 0 0,6 2 0 0,-14 2 0 0,7 0 0 0,-11 0 0 59,-6 0 0-59,6 0 0 0,-2 0 0 0,-1 0 0 0,-8 0 0 1,8 0 0-1,2 0 0 0,2 6 0 62,-1-5 0-61,7 3 0-1,6-1 0 0,-4-3 0 0,9 0 0 0,6 5 0 0,-7 0 0 0,-10 2 0 58,5-7 0-58,-6 0 0 0,-1 0 0 0,8 0 0 0,-7 0 0 0,11 0 0 0,-11 0 0 0,7 0 0 56,-5 0 0-56,-6 0 0 0,3 0 0 1,-5 0 0-1,-1 3 0 0,6-1 0 0,-2 5 0 1,9-3 0 57,-1 3 0-57,4-3 0-1,7 2 0 0,-1-2 0 0,-1 1 0 0,-5 1 0 0,-7-4 0 0,-3 5 0 63,5-7 0-63,-5 0 0 1,0 0 0-1,1 0 0 0,8 0 0 0,-5 0 0 0,0 0 0 0,0 0 0 3,-4 0 0 55,5 0 0-58,-5 0 0 0,0 0 0 0,-5 0 0 0,-2 0 0 1,-8 0 0-1,8-4 0 1,-1-1 0 59,1-3 0-60,2 1 0 0,1 1 0 0,-5-1 0 0,3 1 0 0,-2 0 0 0,-1 1 0 1,-11 2 0 58,-2-4 0-58,0 7 0-1,0-2 0 0,10 2 0 0,-8 0 0 1,1 0 0-1,7 0 0 0,-9 0 0 61,2 0 0-60,10 0 0 0,2 0 0-1,-9 0 0 0,13-3 0 0,4-2 0 0,1-3 0 0,3-1 0 64,3 1 0-64,-4 2 0 0,5 0 0 0,-8 1 0 0,-4-4 0 0,3 3 0 0,-5 1 0 0,-5-1 0 0,2 3 0 60,-8 3 0-59,4 0 0-1,-5 0 0 0,-4 0 0 0,-2 0 0 0,-8 0 0 0,5 0 0 0,-2 0 0 61,-6 0 0-61,7 0 0 0,0-3 0 0,7 1 0 1,-1-1 0-1,11 3 0 0,-8 0 0 0,6 0 0 56,-8 0 0-55,-9 0 0-1,-12 0 0 0,0 0 0 0,-19 0 0 0,8 0 0 0,-12 0 0 0,0 0 0 66,0 0 0-65,0 0 0-1,0 0 0 0,-36 0 0 1,-21 14 0-1,-25 3 0 0,34-11 0 0,-6 9-597 0</inkml:trace>
    </iact:actionData>
  </iact:action>
  <iact:action type="add" startTime="34889">
    <iact:property name="dataType"/>
    <iact:actionData xml:id="d5">
      <inkml:trace xmlns:inkml="http://www.w3.org/2003/InkML" xml:id="stk5" contextRef="#ctx0" brushRef="#br1">4906 12002 600 0,'0'0'344'1,"0"0"-118"-1,0 0-22 1,0 0-118-1,0 0-16 0,0 0 12 0,201 50-14 0,-150-38-6 58,10 0-12-58,16-7-4 1,20 1 10-1,23 0 38 0,26-3-35 0,33-1-59 0,34-2 0 0,14 3 0 63,-5 0 0-63,-20 2 0 0,-30 0 0 0,-34-5 0 0,-31 0 0 0,-43 0 0 0,-24 0 0 1,-37 0 0 61,-3-1 0-62,-46-14 0 0,-69-7 0 0,-53 7 0 0,-65 13 0 0,-38 2 0 1,-21 0 0-1,8 0 0 0,26 0 0 57,35 13 0-56,38 2 0-1,28-1 0 0,37-2 0 0,34-7 0 0,34-3 0 0,42-2 0 57,10 0 0-57,20 0 0 0,50 0 0 0,27-7 0 0,30 7 0 0,31 0 0 1,40 0 0-1,22 21 0 60,15 7 0-60,-5-2 0 0,-31-7 0 0,-35-7 0 0,-54-7 0 1,-48-5 0-1,-34 0 0 0,-28 0 0 66,-47 0 0-65,-93 0 0-1,-66-5 0 0,-48-15 0 0,-10 1 0 0,11 1 0 1,32 7 0-1,43 5 0 0,48 6 0 59,37 0 0-59,51 0 0 0,36 0 0 0,6 0 0 0,77 0 0 0,53-8 0 0,51 2 0 0,43 6 0 3,13 0 0 58,-15 0 0-61,-35 3 0 0,-43 14 0 0,-37 0 0 1,-30-8 0-1,-24-9 0 0,-22 0 0 0,-21-2 0 62,-10-15 0-61,-15-7-529-1</inkml:trace>
    </iact:actionData>
  </iact:action>
  <iact:action type="add" startTime="36332">
    <iact:property name="dataType"/>
    <iact:actionData xml:id="d6">
      <inkml:trace xmlns:inkml="http://www.w3.org/2003/InkML" xml:id="stk6" contextRef="#ctx0" brushRef="#br1">24029 12165 746 0,'0'0'284'1,"0"0"38"-1,0 0-32 0,0 0-46 1,0 0-83 63,0 0-161-64,0 0 0 0,261 10 0 0,-75-10 0 0,38 0 0 1,46 0 0-1,3 2 0 0,1 16 0 0,-27 6 0 62,-34-4 0-62,-55 0 0 0,-55-7 0 0,-39-2 0 1,-46-5 0-1,-18-6 0 0,-58 0 0 0,-83 0 0 2,-66-26 0 6,-67-18 0 50,-32-17 0-57,-35-10 0-1,3 9 0 0,34 11 0 0,30 27 0 1,65 20 0-1,53 4 0 0,56 0 0 59,59 9 0-59,41 7 0 0,61 8 0 0,78 3 0 0,58 3 0 0,53 11 0 0,35-8 0 1,24-1 0 56,-28-8 0-57,-55-7 0 1,-46-2 0-1,-77-7 0 0,-48-3 0 0,-36-1 0 0,-19-4 0 3,-59 0 0 58,-59 0 0-61,-43 0 0 0,-36 0 0 0,-20 0 0 0,5 0 0 0,12 0 0 0,42 0 0 0,55 5 0 58,49 3 0-57,54-3 0-1,53-2 0 0,76-3 0 0,68 0 0 0,40 0 0 0,20 0 0 0,-9 0 0 60,-23 0 0-60,-44 0 0 0,-64-8 0 0,-53-4 0 0,-48 2 0 0,-16-5 0 0,-81-2 0 0,14 11 0 67,-18 6-1683-66</inkml:trace>
    </iact:actionData>
  </iact:action>
  <iact:action type="add" startTime="38693">
    <iact:property name="dataType"/>
    <iact:actionData xml:id="d7">
      <inkml:trace xmlns:inkml="http://www.w3.org/2003/InkML" xml:id="stk7" contextRef="#ctx0" brushRef="#br0">3033 9004 742 0,'0'0'336'1,"0"0"-144"-1,0 0 30 0,0 0-54 0,-171-106-46 0,81 106-22 0,-30 0 42 0,-41 17-119 60,-39 32-23-60,-29 21 0 0,-25 32 0 0,9 30 0 0,9 36 0 0,27 32 0 0,35 36 0 0,35 22 0 7,48 6 0 50,40 4 0-57,51-16 0 0,30-20 0 0,118-20 0 1,88-26 0 0,73-25 0-1,83-38 0 0,16-53 0 59,-11-65 0-58,-31-44 0-1,-62-109 0 0,-53-66 0 0,-67-56 0 0,-83-53 0 0,-87-47 0 0,-52-32 0 60,-106-5 0-59,-43 27 0-1,-21 61 0 0,-5 98 0 1,121 221 0-1,24 14-1523 0</inkml:trace>
    </iact:actionData>
  </iact:action>
  <iact:action type="add" startTime="39771">
    <iact:property name="dataType"/>
    <iact:actionData xml:id="d8">
      <inkml:trace xmlns:inkml="http://www.w3.org/2003/InkML" xml:id="stk8" contextRef="#ctx0" brushRef="#br0">12781 8484 900 0,'0'0'412'1,"-175"-8"-102"0,73 8-110-1,-8 0-46 0,-25 0-83 0,-11 8-71 0,-8 14 0 4,6 8 0 55,6 7 0-59,-10 7 0 0,8 3 0 0,-9 9 0 1,11 3 0 0,3-1 0-1,14 3 0 1,8 5 0 4,-4 4 0 53,17 12 0-58,-6 6 0 0,4 3 0 0,0 8 0 0,6 5 0 0,3 2 0 0,14 7 0 3,6 1 0 59,9 4 0-62,9 8 0 0,5 5 0 0,14 13 0 0,12-3 0 0,-4-10 0 1,12-17 0-1,13-20 0 63,7-7 0-62,0 1 0 0,17-1 0-1,34 11 0 0,18 1 0 0,5 4 0 0,16-4 0 0,7-2 0 0,13-1 0 58,12-5 0-58,19-7 0 1,15-10 0-1,26 1 0 0,21-11 0 0,27-5 0 0,12-6 0 1,3-10 0 59,16-4 0-59,-7 1 0-1,-4-4 0 0,1 0 0 0,-16 1 0 0,-5-3 0 0,-12-3 0 1,-17-1 0 60,-9 0 0-61,-13-5 0 0,0-6 0 0,3-5 0 0,1-10 0 0,14-4 0 0,3 0 0 0,2 0 0 57,1-13 0-57,-2 5 0 0,6 8 0 0,-7 0 0 0,-8 8 0 0,-8 9 0 0,3-4 0 0,-3-13 0 62,0 0 0-62,2 0 0 1,-2-7 0-1,-10 1 0 0,-15 6 0 0,-11 0 0 0,3 0 0 0,-5-2 0 4,12-15 0 57,16-8 0-61,0-6 0 0,7 3 0 0,5 13 0 0,-18 15 0 0,-10 0 0 0,-15 15 0 0,-5 9 0 62,-10 6 0-61,5-9 0-1,-13-10 0 0,3-2 0 0,-5-9 0 0,5 0 0 0,-6 0 0 0,8 0 0 55,-2 0 0-54,-1 0 0-1,-6 0 0 0,-1 0 0 0,-8-6 0 0,9-14 0 0,1-2 0 0,6-1 0 62,-1 1 0-62,-1 3 0 0,-1 2 0 0,-16-6 0 0,-4 1 0 1,-4-8 0-1,-12-7 0 0,0-6 0 62,-3-5 0-62,-7 6 0 0,2-5 0 0,-13-4 0 0,-2-14 0 1,0-11 0-1,-2-20 0 0,-2-15 0 60,-9-13 0-59,5-6 0-1,-10 1 0 0,-1 8 0 0,0 15 0 0,-2 5 0 0,-2 14 0 0,-2 7 0 3,-13 5 0 57,-5-6 0-60,-15-13 0 0,-3-17 0 0,0-25 0 0,-8-18 0 0,-28-13 0 1,-4-3 0-1,-4 12 0 3,-2 20 0 60,5 18 0-63,11 18 0 0,-7 18 0 0,14 11 0 0,-15 8 0 0,-2 9 0 0,-6 5 0 1,-27 0 0 60,-8 7 0-60,-19-1 0-1,-13 3 0 0,-9 3 0 0,-6 2 0 1,-8 3 0-1,0 4 0 0,-9 5 0 1,2 3 0 65,2 4 0-66,3 1 0 1,11 3 0-1,-7-3 0 0,11-5 0 0,-2-1 0 0,1-3 0 1,-2 0 0-1,2-4 0 57,-3 3 0-56,-11-8 0-1,0 1 0 0,-2 0 0 0,12 7 0 0,-1 4 0 0,5 9 0 58,-4 9 0-57,-8 2 0-1,-2 3 0 0,5 0 0 0,5 0 0 0,-8 0 0 0,11 0 0 0,-8-2 0 3,2-13 0 56,-3-4 0-59,-6-7 0 1,9 4 0-1,-10 5 0 0,-13 2 0 0,-2 7 0 0,-1-3 0 1,8 0 0 64,1-3 0-65,-4 1 0 0,-6-4 0 1,14-2 0-1,2 6 0 0,6-1 0 0,19 6 0 0,4 5 0 1,2 0 0 54,10 3 0-54,1 0 0-1,0 0 0 0,0 0 0 0,0 0 0 0,-2 0 0 0,7 0 0 3,3 0 0 59,-2-3 0-61,-1-11 0-1,3-6 0 0,-2 7 0 0,-6 2 0 0,3 3 0 0,-6 1 0 0,-6 2 0 4,-8 0 0 58,-19 1 0-62,-8 4 0 0,-10 0 0 1,9 0 0-1,-8 5 0 0,9 15 0 0,1 1 0 0,5-8 0 61,13-6 0-60,9 3 0-1,8-7 0 0,12-3 0 0,15 2 0 0,21-2 0 0,24 0 0 0,16 0 0 54,20 0 0-52,0 0 0-2,0 0 0 0,23 0 0 0,13 0 0 0,-15 6 0 0,-1 13 0 0</inkml:trace>
    </iact:actionData>
  </iact:action>
  <iact:action type="add" startTime="53793">
    <iact:property name="dataType"/>
    <iact:actionData xml:id="d9">
      <inkml:trace xmlns:inkml="http://www.w3.org/2003/InkML" xml:id="stk9" contextRef="#ctx0" brushRef="#br0">3275 17300 650 0,'7'8'458'1,"-7"-2"-182"-1,0-3-30 1,0 2-60-1,0 0-60 55,0 4-21-55,0-5-105 0,0 5 0 0,-35 4 0 1,-28 1 0-1,-35 6 0 0,-35-2 0 4,-31-1 0 56,-34-5 0-60,-43-4 0 0,-24-8 0 1,-19 0 0-1,-5 0 0 0,36 0 0 0,38 0 0 0,47 0 0 63,55 0 0-63,46-1 0 0,35-4 0 0,32 1 0 0,0-7 0 0,37-13 0 0,35-6 0 0,31 3 0 3,35 9 0 54,33 6 0-56,30 7 0 0,19 5 0-1,8 0 0 0,-13 5 0 0,-18 20 0 1,-23-5 0-1,-34-3 0 58,-28-9 0-58,-12-4 0 0,-10-1 0 0,-19-3 0 0,-15 0 0 0,-56 0 0 0,0 0-789 1</inkml:trace>
    </iact:actionData>
  </iact:action>
  <iact:action type="add" startTime="55045">
    <iact:property name="dataType"/>
    <iact:actionData xml:id="d10">
      <inkml:trace xmlns:inkml="http://www.w3.org/2003/InkML" xml:id="stk10" contextRef="#ctx0" brushRef="#br0">9027 17255 1754 0,'0'0'293'2,"0"0"-293"55,0 0 0-56,0 0 0-1,0 0 0 0,217 13 0 0,-56 10 0 0,46-9 0 0,31-7 0 1,23-7 0 57,16 0 0-57,-9 0 0-1,-26 0 0 0,-32 0 0 1,-62 0 0-1,-48 0 0 0,-68-17 0 0,-44 7 0 7,-47 5-1055 52</inkml:trace>
    </iact:actionData>
  </iact:action>
  <iact:action type="add" startTime="55962">
    <iact:property name="dataType"/>
    <iact:actionData xml:id="d11">
      <inkml:trace xmlns:inkml="http://www.w3.org/2003/InkML" xml:id="stk11" contextRef="#ctx0" brushRef="#br0">15847 17454 1676 0,'0'0'371'2,"0"0"-371"-2,0 0 0 0,165-28 0 0,-33 22 0 4,49 0 0 53,48-2 0-56,32 3 0-1,-3 2 0 0,-35 3 0 0,-44 0 0 0,-52 6 0 0,-34 10 0 2,-37-5 0 53,-30 1 0-54,-26 5 0-1,0-14 0 0,-29 9-109 0</inkml:trace>
    </iact:actionData>
  </iact:action>
  <iact:action type="add" startTime="57148">
    <iact:property name="dataType"/>
    <iact:actionData xml:id="d12">
      <inkml:trace xmlns:inkml="http://www.w3.org/2003/InkML" xml:id="stk12" contextRef="#ctx0" brushRef="#br0">7416 13576 778 0,'0'0'420'2,"0"0"-306"-2,0 0 144 0,-213-15-70 0,93 15-72 0,-18 31-34 0,11 10 4 61,-7 6-81-60,7 10-5-1,-10 9 0 0,0 13 0 0,12 14 0 0,9 12 0 0,12 10 0 0,7 8 0 59,17 9 0-59,9 4 0 0,1 14 0 0,9 13 0 0,2 9 0 0,7 6 0 0,0-2 0 0,8 4 0 62,3 2 0-62,8-2 0 1,3 3 0-1,7-1 0 0,8 1 0 0,1-3 0 0,9-5 0 0,5-9 0 4,0-8 0 57,7-20 0-61,43-16 0 0,0-10 0 0,20-8 0 0,1 1 0 1,6-5 0-1,0-2 0 0,2-4 0 60,3-2 0-60,2-6 0 0,-5-12 0 0,5 2 0 0,-2-6 0 0,-3 1 0 0,1 0 0 0,-3 4 0 57,-3-1 0-57,-5-4 0 1,5-5 0-1,-6-10 0 0,9-12 0 0,-1-12 0 0,9-17 0 1,15-9 0 65,16-5 0-66,9 0 0 0,8-17 0 0,-2-15 0 0,3-5 0 0,-6 0 0 1,5-10 0-1,-7-8 0 0,2-6 0 65,-16-15 0-65,1-6 0 0,-16-8 0 0,-10-15 0 0,-10 6 0 0,-11-12 0 0,-5 8 0 1,0 2 0 57,-4 2 0-57,-2-2 0-1,-10-3 0 0,-5-2 0 0,-8-10 0 0,-12-4 0 0,-8-13 0 0,-3 1 0 3,-6 2 0 58,1 9 0-61,-4 9 0 0,0 9 0 0,0 4 0 1,0-4 0-1,0-6 0 0,0 6 0 0,0-11 0 64,0-2 0-64,0 4 0 0,-7 4 0 0,-2 17 0 1,-11 3 0-1,8 3 0 0,-4 7 0 0,-1-1 0 0,1-8 0 60,-7-9 0-60,2-13 0 0,-6-12 0 1,-2-9 0-1,4 1 0 0,-11 3 0 0,8 2 0 0,-8 4 0 62,-3 4 0-62,-2 10 0 0,-2 10 0 0,-11 12 0 0,4 7 0 0,-20 11 0 0,-10 6 0 0,-4 6 0 59,-14 5 0-58,-13-3 0-1,-18 3 0 0,9 5 0 0,-2 19 0 0,6 15 0 0,12 10 0 0,7 0 0 4,13 27 0 54,13 5 0-58,6-5 0 0,12 7 0 0,53-17 0 0,0 4 0 0</inkml:trace>
    </iact:actionData>
  </iact:action>
  <iact:action type="add" startTime="58783">
    <iact:property name="dataType"/>
    <iact:actionData xml:id="d13">
      <inkml:trace xmlns:inkml="http://www.w3.org/2003/InkML" xml:id="stk13" contextRef="#ctx0" brushRef="#br0">14281 13327 778 0,'0'0'590'1,"0"0"-166"-1,-191-32-169 0,88 64-255 0,-9 4 0 0,-14 3 0 0,2 6 0 0,0 5 0 61,10 7 0-61,11 5 0 0,3 2 0 1,16 10 0-1,4 7 0 0,12 11 0 0,3 13 0 0,15 5 0 57,-5 1 0-56,15 5 0 0,9-5 0-1,1 5 0 0,2 9 0 0,-4 4 0 0,8 6 0 0,-2-2 0 60,8-5 0-60,2-1 0 0,3-2 0 0,10 14 0 0,3 3 0 0,0 10 0 0,0 5 0 0,0 4 0 3,0-3 0 61,0-3 0-64,-4-5 0 0,4-4 0 0,-3-3 0 0,2-12 0 0,1-17 0 0,0 2 0 0,0-15 0 2,0 2 0 58,0 1 0-60,8-5 0 0,4-6 0 0,5-4 0 0,-6-10 0 0,9-14 0 0,0-1 0 1,0-10 0 53,1-3 0-54,18 4 0 1,-1 2 0-1,5-6 0 0,9-6 0 0,9-6 0 0,7-11 0 59,12 3 0-58,17-11 0-1,7-7 0 0,10 2 0 0,-7-6 0 0,10 4 0 0,-11-2 0 0,4 2 0 60,-10-5 0-60,-3-3 0 0,-5-5 0 0,5 0 0 0,16-12 0 0,-4-21 0 0,14-6 0 1,-6 0 0 58,3-6 0-59,-15-7 0 1,-8-5 0-1,3 3 0 0,-16-8 0 0,4 6 0 0,-8-1 0 0,-10 4 0 63,10 0 0-63,-5-7 0 0,-1 2 0 0,-6-8 0 0,-4-7 0 0,-5-6 0 0,1-5 0 0,-7 0 0 4,-9-6 0 56,-7-5 0-60,-6-13 0 0,-1-9 0 0,-7-7 0 0,-7 1 0 0,-4 1 0 1,0 13 0-1,-5 2 0 3,6 6 0 55,-10-6 0-58,1-2 0 0,5-10 0 0,-8-1 0 0,-1-4 0 0,0 3 0 0,0 10 0 1,0 2 0 58,0 14 0-59,0 3 0 1,-14 8 0-1,-5-1 0 0,-6 1 0 0,-1-8 0 0,-4-13 0 1,7-10 0 58,-1-6 0-58,-9-5 0-1,13 5 0 0,-16 3 0 0,8 10 0 0,-5 13 0 0,5 11 0 0,-8 17 0 61,5 8 0-60,-5 3 0-1,-2 2 0 0,-4 0 0 0,2 4 0 0,-4-1 0 1,-9 4 0-1,-4 2 0 59,-4 5 0-59,2 16 0 0,-5 9 0 0,3 15 0 0,2 0 0 0,-6 0 0 0,-5 2 0 0,0 4 0 68,-3-2 0-67,-7-4 0-1,9 0 0 0,1 0 0 0,12 0 0 0,12 3 0 0,2 19 0 0,-5 11 0 0,6 18 0 63,38-22 0-63,-8 1-133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48">
    <iact:property name="dataType"/>
    <iact:actionData xml:id="d0">
      <inkml:trace xmlns:inkml="http://www.w3.org/2003/InkML" xml:id="stk0" contextRef="#ctx0" brushRef="#br0">10236 7264 1038 0,'0'0'470'3,"0"0"-186"-3,0 0-70 0,0 0-173 0,0 0-41 0,0 0 0 0,0 0 0 0,15 156 0 66,-15-104 0-65,0 5 0-1,0-3 0 0,0-2 0 0,0-7 0 0,0-11 0 0,0-15 0 0,0-6 0 0,0-13 0 66,14 0 0-66,12 0 0 1,11 0 0-1,10-7 0 0,11-4 0 0,14-1 0 0,8 5 0 0,4 3 0 0,1 4 0 60,14 0 0-60,3 0 0 0,8 6 0 1,4 11 0-1,22 3 0 0,-5-7 0 0,1 2 0 0,1-8 0 80,-2-3 0-79,9-4 0-1,1 0 0 0,-3 0 0 0,-9 0 0 0,-19 0 0 0,-9 0 0 0,-4 0 0 0,0 0 0 1,2 3 0-1,-11 10 0 64,5-1 0-63,-22 0 0-1,-4-5 0 0,-27-3 0 1,-16-2 0-1,-17 0 0 0,-4-2 0 0,-3 0 0 0,0-4 0 59,0-36 0-59,0-10 0 0,0 3 0 0,0 4 0 0,0 8 0 0,0 5 0 0,0-4 0 1,0 1 0 56,0-8 0-56,0 14 0-1,0 2 0 0,0 12 0 1,0 13 0-1,0 0-27 1</inkml:trace>
    </iact:actionData>
  </iact:action>
  <iact:action type="add" startTime="2541">
    <iact:property name="dataType"/>
    <iact:actionData xml:id="d1">
      <inkml:trace xmlns:inkml="http://www.w3.org/2003/InkML" xml:id="stk1" contextRef="#ctx0" brushRef="#br0">26262 7186 1104 0,'0'0'366'1,"0"0"-114"-1,0 0-26 0,0 0-127 0,0 146-99 0,0-99 0 0,-6 4 0 62,-4-4 0-61,7-3 0-1,3-12 0 0,-5-9 0 0,5-12 0 0,0-5 0 0,0-6 0 0,0 0 0 68,25 0 0-68,21 0 0 1,15-10 0-1,12-14 0 0,4 7 0 0,4 1 0 0,1 4 0 1,4 4 0-1,10 3 0 0,4 5 0 59,4 0 0-58,13 0 0-1,1 0 0 0,-2 0 0 0,-6 5 0 1,0-5 0-1,-6 0 0 0,-2 0 0 61,1-5 0-61,-2-11 0 0,-5 5 0 0,-8 11 0 0,5 0 0 1,-13 0 0-1,1 0 0 0,2 3 0 62,-9 5 0-62,-6 4 0 0,-4-5 0 0,-12 1 0 0,-7-3 0 0,-9 4 0 0,0-1 0 0,-16 0 0 2,4-2 0 58,-7-1 0-60,-10-2 0 0,5 0 0 0,-5-3 0 0,-3 4 0 0,5-4 0 1,-6 0 0-1,-2 0 0 69,-1 0 0-69,3 0 0 0,2 0 0 0,3-12 0 0,0-22 0 0,5-9 0 1,-9-11 0-1,12 0 0 0,-9-3 0 59,9 5 0-59,-13 3 0 0,-3 10 0 1,0 33 0-1,0 2-541 0</inkml:trace>
    </iact:actionData>
  </iact:action>
  <iact:action type="add" startTime="4855">
    <iact:property name="dataType"/>
    <iact:actionData xml:id="d2">
      <inkml:trace xmlns:inkml="http://www.w3.org/2003/InkML" xml:id="stk2" contextRef="#ctx0" brushRef="#br0">864 8481 1206 0,'0'0'512'1,"0"0"-360"-1,0 0 25 4,0 0-177 57,0-168 0-61,0 82 0 0,0-12 0 0,-7-14 0 0,-6-9 0 0,-3 3 0 0,2 11 0 1,1 14 0 58,5 19 0-59,8 14 0 0,0 12 0 0,0 15 0 0,26 8 0 0,16 9 0 1,22 13 0-1,12 3 0 59,9 0 0-59,11 30 0 1,-9 17 0-1,-13 7 0 0,-13 2 0 0,-22-6 0 0,-16 4 0 0,-23 0 0 71,0 1 0-71,-26 2 0 0,-31-4 0 0,-4-3 0 0,-5-10 0 0,9-9 0 1,15-8 0-1,16-10 0 0,10-2 0 61,15-7 0-61,1-4 0 0,0 6 0 1,40 4 0-1,28 15 0 0,19 12 0 0,3 5 0 0,-10 7 0 1,-15-5 0 55,-21-2 0-55,-24 1 0-1,-20-7 0 0,0 2 0 0,-20 8 0 0,-46-1 0 0,-18-8 0 59,-11-3 0-58,-2-12 0-1,20-7 0 0,9-5 0 0,13-7 0 0,27-3 0 0,15 0 0 0,13-26 0 3,0 7-331 58,16-1-1273-61</inkml:trace>
    </iact:actionData>
  </iact:action>
  <iact:action type="add" startTime="5569">
    <iact:property name="dataType"/>
    <iact:actionData xml:id="d3">
      <inkml:trace xmlns:inkml="http://www.w3.org/2003/InkML" xml:id="stk3" contextRef="#ctx0" brushRef="#br0">2391 8265 1362 0,'0'0'226'61,"0"0"-124"-61,0 0 48 0,0 0-82 0,-161 44 18 1,87-7-33-1,3 2-53 0,9 3 0 0,8 2 0 2,23-4 0 57,11 1 0-58,10-4 0-1,10-9 0 0,0-11 0 0,41-7 0 0,25-10 0 0,5 0 0 1,2-20 0 58,-5-19 0-59,-13-10 0 0,-12 2 0 0,-18-3 0 0,-12 1 0 0,-13 14 0 0,0 6 0 0,0 16 0 58,0 13 0-58,0 0 0 0,0 0 0 0,-7 10 0 0,1 27 0 1,3 10 0-1,3 8 0 1,0-2 0 60,0-9 0-60,0-4 0-1,0-9 0 0,0-8 0 0,3-12 0 0,15-9 0 0,5-2 0 0,13 0 0 60,-23-17-271-60,3-2-517 0</inkml:trace>
    </iact:actionData>
  </iact:action>
  <iact:action type="add" startTime="6024">
    <iact:property name="dataType"/>
    <iact:actionData xml:id="d4">
      <inkml:trace xmlns:inkml="http://www.w3.org/2003/InkML" xml:id="stk4" contextRef="#ctx0" brushRef="#br0">3033 8153 1350 0,'0'0'320'63,"0"0"-194"-62,0 0-4 0,0 0-48-1,-168 98-19 0,116-62-55 0,11-2 0 0,16-7 0 0,9-7 0 2,9-3 0 52,7-2 0-54,0 2 0 0,7 5 0 0,27 6 0 0,9 3 0 0,2 0 0 1,-10-3 0 54,-13-5 0-55,-11-1 0 0,-11 0 0 0,0-2 0 0,0 8 0 0,-29-4 0 1,-17-2 0-1,-8-9 0 60,3-4 0-60,1-9 0 0,31 0 0 1,15 0-731-1</inkml:trace>
    </iact:actionData>
  </iact:action>
  <iact:action type="add" startTime="6411">
    <iact:property name="dataType"/>
    <iact:actionData xml:id="d5">
      <inkml:trace xmlns:inkml="http://www.w3.org/2003/InkML" xml:id="stk5" contextRef="#ctx0" brushRef="#br0">3266 8526 1512 0,'0'0'472'0,"0"0"-409"0,0 0-63 0,0 0 0 1,0 0 0-1,0 0 0 1,18 101-151 63,-18-101-713-64</inkml:trace>
    </iact:actionData>
  </iact:action>
  <iact:action type="add" startTime="6565">
    <iact:property name="dataType"/>
    <iact:actionData xml:id="d6">
      <inkml:trace xmlns:inkml="http://www.w3.org/2003/InkML" xml:id="stk6" contextRef="#ctx0" brushRef="#br0">3304 8113 852 0,'0'0'618'2,"0"0"-370"-2,0 0-94 0,0 0-84 0,0 0-42 0,0 0-8 0,-10-79-20 0,10 85-64 3,0 2-256 56,0 1-542-59</inkml:trace>
    </iact:actionData>
  </iact:action>
  <iact:action type="add" startTime="6768">
    <iact:property name="dataType"/>
    <iact:actionData xml:id="d7">
      <inkml:trace xmlns:inkml="http://www.w3.org/2003/InkML" xml:id="stk7" contextRef="#ctx0" brushRef="#br0">3805 8273 980 0,'0'0'296'2,"0"0"-90"-2,0 0-30 0,0 0-54 0,0 0 22 0,0 0-21 0,-101 117-123 0,86-90 0 58,11-8 0-58,0-1 0 0,4 4 0 0,0-6 0 0,0-2 0 0,11 3 0 1,18 6 0-1,-4 3 0 57,-2 4 0-57,-7 2 0 1,-9 0 0-1,-7-2 0 0,0-4 0 0,0 4 0 0,-27-5 0 1,-17-5 0 61,-5-5 0-62,24-15-227 0,7 0-1359 0</inkml:trace>
    </iact:actionData>
  </iact:action>
  <iact:action type="add" startTime="7165">
    <iact:property name="dataType"/>
    <iact:actionData xml:id="d8">
      <inkml:trace xmlns:inkml="http://www.w3.org/2003/InkML" xml:id="stk8" contextRef="#ctx0" brushRef="#br0">4810 7842 1442 0,'0'0'352'2,"0"0"-146"-2,56 204-159 60,-48-101-47-60,3 9 0 0,4 0 0 0,-1-1 0 0,2-10 0 0,5-12 0 0,-5-10 0 0,-5-16 0 58,5-16 0-57,-3-12 0-1,-3-22 0 0,-1-8 0 1,5-5 0-1,4-1 0 0,11-46 0 0,11-22 0 60,1-31 0-60,2-19 0 1,-3-20 0-1,-3-11 0 0,-6 5 0 0,5 22 0 0,0 33 0 0,2 31 0 3,-5 23 0 58,1 21 0-60,-30 15 0-1,5 17-525 0</inkml:trace>
    </iact:actionData>
  </iact:action>
  <iact:action type="add" startTime="7561">
    <iact:property name="dataType"/>
    <iact:actionData xml:id="d9">
      <inkml:trace xmlns:inkml="http://www.w3.org/2003/InkML" xml:id="stk9" contextRef="#ctx0" brushRef="#br0">5600 8790 1302 0,'0'0'398'0,"0"0"-116"0,0 0-217 1,0 0-65-1,0 0 0 0,0 0 0 0,130 26 0 62,-86-55 0-62,-1-10 0 0,-3-6 0 0,-16-3 0 0,-11 1 0 0,-13 4 0 0,0 7 0 0,-16 13 0 55,-24 12 0-53,-8 11 0-1,-1 0 0-1,5 8 0 0,3 31 0 0,2 12 0 0,12 5 0 2,7 4 0 60,6-2 0-62,14-1 0 1,0-7 0-1,14-1 0 0,25-10 0 0,11-11 0 0,7-6 0 0,4-10 0 3,0-10 0 56,-9-2 0-59,-7 0 0 0,-9 0 0 0,-29 0 0 0,-4 0-329 0</inkml:trace>
    </iact:actionData>
  </iact:action>
  <iact:action type="add" startTime="7957">
    <iact:property name="dataType"/>
    <iact:actionData xml:id="d10">
      <inkml:trace xmlns:inkml="http://www.w3.org/2003/InkML" xml:id="stk10" contextRef="#ctx0" brushRef="#br0">6493 8634 838 0,'0'0'384'0,"0"0"-206"0,0 0 76 0,0 0-116 2,-177 54-12 55,129-11-10-56,18 5-103-1,11-3-13 0,9-6 0 0,10 1 0 0,0-10 0 0,13-1 0 2,38-7 0 55,-1-10 0-56,18-7 0-1,-7-5 0 0,3 0 0 1,-7-24 0 0,-10-23 0-1,-36 25-75 2,-6-3-873 55</inkml:trace>
    </iact:actionData>
  </iact:action>
  <iact:action type="add" startTime="8290">
    <iact:property name="dataType"/>
    <iact:actionData xml:id="d11">
      <inkml:trace xmlns:inkml="http://www.w3.org/2003/InkML" xml:id="stk11" contextRef="#ctx0" brushRef="#br0">6831 7615 1178 0,'0'0'284'0,"-16"200"-36"1,3-63-16-1,1 2-132 0,6-4-95 0,-1-8-5 0,7-9 0 0,0-7 0 64,0-10 0-64,0-7 0 0,0-22 0 0,0-18 0 0,7-27 0 0,3-24 0 0,-7-3-227 0,2-27-817 2</inkml:trace>
    </iact:actionData>
  </iact:action>
  <iact:action type="add" startTime="8440">
    <iact:property name="dataType"/>
    <iact:actionData xml:id="d12">
      <inkml:trace xmlns:inkml="http://www.w3.org/2003/InkML" xml:id="stk12" contextRef="#ctx0" brushRef="#br0">6945 8373 1164 0,'0'0'314'59,"0"0"-132"-58,0 0 92-1,-201-33-161 1,117 36-113-1,-1 11 0 0,13 1 0 0,13-4 0 0,15 0 0 61,19-3-75-60,25-8-351-1,0 0-316 0</inkml:trace>
    </iact:actionData>
  </iact:action>
  <iact:action type="add" startTime="8723">
    <iact:property name="dataType"/>
    <iact:actionData xml:id="d13">
      <inkml:trace xmlns:inkml="http://www.w3.org/2003/InkML" xml:id="stk13" contextRef="#ctx0" brushRef="#br0">7497 8526 1160 0,'0'0'72'1,"0"0"90"58,0 0 30-58,0 0-96-1,-214 135 30 0,157-91 38 0,27-1-89 1,10-9-75-1,9-12 0 0,11-2 0 60,0-7 0-60,29-1 0 0,21-10 0 0,9-2 0 0,2 0 0 1,-6-17 0-1,-13-13 0 0,-16-1 0 58,-8-2 0-58,-18-8 0 0,0-3 0 0,0-1 0 1,-12 7 0-1,-13 8-317 0,18 28-289 0,6 2-463 60</inkml:trace>
    </iact:actionData>
  </iact:action>
  <iact:action type="add" startTime="9050">
    <iact:property name="dataType"/>
    <iact:actionData xml:id="d14">
      <inkml:trace xmlns:inkml="http://www.w3.org/2003/InkML" xml:id="stk14" contextRef="#ctx0" brushRef="#br0">7734 8821 1240 0,'0'0'256'1,"0"0"-58"-1,0 0-54 0,0 0-26 0,63-143-42 1,-63 75-61-1,0 11-15 64,2 13 0-64,-2 13 0 0,3 17 0 0,1 8 0 0,-4 2 0 0,16 4 0 0,3 0 0 1,-15 0-151 60,19 0-633-60</inkml:trace>
    </iact:actionData>
  </iact:action>
  <iact:action type="add" startTime="9196">
    <iact:property name="dataType"/>
    <iact:actionData xml:id="d15">
      <inkml:trace xmlns:inkml="http://www.w3.org/2003/InkML" xml:id="stk15" contextRef="#ctx0" brushRef="#br0">8187 8515 688 0,'0'0'346'7,"0"0"-152"52,0 0 38-59,0 0-56 1,0 0-120-1,0 0 36 0,0 38 46 0,-21-14-18 0,-5-2-115 1,2 6-5 55,4 0 0-55,7 0 0-1,6-6 0 0,-2-7 0 0,9-7 0 0,0-1 0 0,0 3 0 3,32 5 0 51,19 2 0-54,2-1 0 0,-6-2 0 0,-14 0 0 0,-13-2 0 0,-20-4 0 0,0 10 0 57,-20-5 0-57,-36 4 0 0,-21-3 0 0,46-11-349 0,-2-1-961 0</inkml:trace>
    </iact:actionData>
  </iact:action>
  <iact:action type="add" startTime="10131">
    <iact:property name="dataType"/>
    <iact:actionData xml:id="d16">
      <inkml:trace xmlns:inkml="http://www.w3.org/2003/InkML" xml:id="stk16" contextRef="#ctx0" brushRef="#br0">7855 8436 730 0,'0'0'192'2,"0"0"-98"-2,0 0 32 0,0 0-34 0,0 0 34 0,0 0-34 0,29-120 44 58,-16 113-8-58,-1 7-22 0,14 0-14 0,-3 0-22 1,5 7-26-1,8 6-44 0,-8 4 0 0,2-8-26 55,-11-4-22-55,-9-2-76 0,-10-3-96 0,0 0-298 0</inkml:trace>
    </iact:actionData>
  </iact:action>
  <iact:action type="add" startTime="11694">
    <iact:property name="dataType"/>
    <iact:actionData xml:id="d17">
      <inkml:trace xmlns:inkml="http://www.w3.org/2003/InkML" xml:id="stk17" contextRef="#ctx0" brushRef="#br0">10295 15493 1360 0,'0'50'396'3,"0"-8"-148"58,0 3-205-60,0-2-43-1,0-1 0 0,0 3 0 0,0-5 0 0,0-4 0 0,0-6 0 0,9-10 0 60,2-5 0-59,18-8 0-1,2-7 0 0,11 0 0 0,13 0 0 0,3 0 0 0,8 0 0 0,11 0 0 59,16 0 0-59,7 0 0 0,9 0 0 1,11 0 0-1,18 0 0 0,1 3 0 0,2 11 0 0,-4-2 0 57,-9 1 0-57,5 2 0 0,-5 0 0 0,-5-6 0 0,5-2 0 1,-5-7 0-1,4 0 0 0,4 0 0 60,1 0 0-59,1 0 0-1,-7 0 0 0,-8 0 0 0,-5 0 0 0,-5 6 0 0,-3 8 0 0,-5-6 0 62,-8-3 0-62,-10-5 0 0,-3 0 0 0,-15 0 0 0,-4 0 0 0,-7-10 0 0,-12 3 0 0,-2 5 0 58,-9 2 0-58,5 0 0 1,-9 0 0-1,8 0 0 0,-14 0 0 0,6 0 0 0,-4 0 0 0,-3 0 0 58,-6 0 0-57,-9 0 0-1,-4 0 0 0,0 0 0 0,0 0 0 0,0 0 0 0,0 0 0 0,3 0 0 62,6 0 0-62,-9-30 0 0,1-15 0 1,-1-12 0-1,0-2 0 0,0 5 0 0,0 4 0 0,-13 8 0 56,-3 6 0-56,4-2 0 0,-1 32 0 0,13 5-855 0</inkml:trace>
    </iact:actionData>
  </iact:action>
  <iact:action type="add" startTime="12970">
    <iact:property name="dataType"/>
    <iact:actionData xml:id="d18">
      <inkml:trace xmlns:inkml="http://www.w3.org/2003/InkML" xml:id="stk18" contextRef="#ctx0" brushRef="#br0">25977 15397 1266 0,'0'0'388'2,"0"0"-156"-2,0 0-86 0,0 0-131 0,0 0-15 1,-40 163 0 63,28-121 0-63,11 0 0-1,1-2 0 0,0-6 0 0,0-4 0 0,0-4 0 0,4-4 0 0,12-5 0 58,4-4 0-57,1 2 0 0,8-7 0-1,3-1 0 0,11 3 0 0,14-1 0 0,15 0 0 0,5 1 0 60,7 7 0-60,0 0 0 0,13 0 0 0,3 1 0 0,0-5 0 1,5-2 0-1,11 1 0 0,-8-4 0 2,5 1 0 58,-8-4 0-60,2 3 0 0,3 0 0 0,-6 1 0 0,12-1 0 0,-7-1 0 0,3-4 0 1,-11-3 0 58,-4 2 0-58,-10-2 0-1,9 2 0 0,-12 4 0 0,10 3 0 0,-10 6 0 0,3-2 0 1,3-2 0 60,-1 1 0-61,2-4 0 0,-10-2 0 0,-7-4 0 0,4-2 0 0,-2 0 0 0,-2 0 0 0,-3 0 0 3,-2 0 0 57,-8 0 0-60,-15 0 0 0,-12 0 0 0,-8 0 0 0,-9 0 0 0,1 0 0 0,-11 0 0 1,6 0 0 60,-3 0 0-61,-1 0 0 0,-2 0 0 0,-3 0 0 0,5 0 0 0,-6 0 0 0,-3 0 0 0,0 0 0 57,0 0 0-57,1 0 0 0,2 0 0 0,2 0 0 1,3-28 0-1,3-30 0 0,5-19 0 0,-2-2 0 59,6-7 0-58,-1-1 0-1,-7 11 0 0,1 10 0 0,3 18 0 1,-13 21 0-1,-3 7 0 0,0 20 0 67,0 0-277-66</inkml:trace>
    </iact:actionData>
  </iact:action>
  <iact:action type="add" startTime="14796">
    <iact:property name="dataType"/>
    <iact:actionData xml:id="d19">
      <inkml:trace xmlns:inkml="http://www.w3.org/2003/InkML" xml:id="stk19" contextRef="#ctx0" brushRef="#br0">788 18078 1372 0,'0'0'316'1,"0"0"-128"-1,0 0-30 0,8-183-145 56,-8 108-13-56,-3-6 0 0,-10-10 0 1,6 2 0-1,-2 5 0 0,5 5 0 0,4 5 0 1,0 10 0 59,0 13 0-59,0 12 0-1,3 10 0 0,14 7 0 0,8-3 0 0,17 8 0 0,16 9 0 0,19 8 0 61,10 0 0-61,10 3 0 0,0 35 0 1,-1 10 0-1,-5 9 0 0,-14 4 0 0,-11-3 0 0,-24-3 0 63,-24-11 0-61,-18 5 0-2,0-7 0 0,-33-3 0 0,-31-2 0 0,-13-9 0 0,-7-6 0 0,-2-8 0 1,12-6 0 65,18-1 0-66,15-2 0 1,18-5 0-1,13 0 0 0,10 0 0 0,0 5 0 0,0 7 0 0,41 11 0 0,22 11 0 58,7 11 0-58,-2-1 0 0,0 13 0 0,-4-4 0 0,-16-5 0 1,1-13 0-1,-19-3 0 1,-15-15 0 62,-15-3 0-63,0-1 0 0,-13 4 0 0,-42 3 0 0,-31-5 0 0,-2-5 0 0,-16-3 0 0,8-7 0 60,3 0 0-59,28 0 0-1,19 0 0 0,17-17 0 1,29 0-371-1,0-6-555 0</inkml:trace>
    </iact:actionData>
  </iact:action>
  <iact:action type="add" startTime="15509">
    <iact:property name="dataType"/>
    <iact:actionData xml:id="d20">
      <inkml:trace xmlns:inkml="http://www.w3.org/2003/InkML" xml:id="stk20" contextRef="#ctx0" brushRef="#br0">2588 17786 1042 0,'0'0'330'2,"0"0"-162"-2,0 0 98 5,-197 0-136 49,102 24-32-53,6 8-85-1,7 7-13 0,23 4 0 0,18-4 0 0,17 1 0 0,12-5 0 66,12-3 0-66,9-7 0 0,42-6 0 0,25-14 0 0,14-5 0 0,5-5 0 1,-9-39 0-1,-14-6 0 0,-17-15 0 6,-18-15 0 59,-14-2 0-65,-9 11 0 0,-7 17 0 0,-7 31 0 0,0 23 0 0,0 0 0 1,0 3 0-1,0 43 0 1,-21 16 0 58,3 13 0-58,5-4 0-1,1 0 0 0,3-7 0 0,9-19 0 0,0-15 0 0,0-16 0 0,0-6 0 60,29-8 0-59,-1 0-27-1,-12-20-425 0,0-2-384 0</inkml:trace>
    </iact:actionData>
  </iact:action>
  <iact:action type="add" startTime="15987">
    <iact:property name="dataType"/>
    <iact:actionData xml:id="d21">
      <inkml:trace xmlns:inkml="http://www.w3.org/2003/InkML" xml:id="stk21" contextRef="#ctx0" brushRef="#br0">3314 17536 130 0,'0'0'1460'0,"0"0"-1314"0,0 0-112 0,0 0 46 0,0 0-4 2,0 0-16 63,-171 20 1-65,122-7-61 1,17 4 0-1,0-3 0 0,15 9 0 0,-2-1 0 0,11 3 0 0,7 4 0 0,1 4 0 60,0 4 0-59,20 2 0-1,28-5 0 0,12-1 0 0,0-6 0 0,1 3 0 0,-4-6 0 1,-14 3 0 56,-17-5 0-57,-18-6 0 0,-8 1 0 0,0 15 0 0,-44-7 0 0,-21 11 0 0,-21-10 0 1,-8-10 0 60,-3-9 0-61,7-7 0 0,16 0 0 0,28-21 0 1,46 2-119-1,0-9-815 0</inkml:trace>
    </iact:actionData>
  </iact:action>
  <iact:action type="add" startTime="16393">
    <iact:property name="dataType"/>
    <iact:actionData xml:id="d22">
      <inkml:trace xmlns:inkml="http://www.w3.org/2003/InkML" xml:id="stk22" contextRef="#ctx0" brushRef="#br0">3789 17996 1522 0,'0'0'406'0,"0"0"-287"0,0 0-119 1,67 155 0-1,-67-123 0 61,0-8 0-60,0-7 0-1,0-13 0 0,0-4 0 0,0 0-661 0</inkml:trace>
    </iact:actionData>
  </iact:action>
  <iact:action type="add" startTime="16570">
    <iact:property name="dataType"/>
    <iact:actionData xml:id="d23">
      <inkml:trace xmlns:inkml="http://www.w3.org/2003/InkML" xml:id="stk23" contextRef="#ctx0" brushRef="#br0">3746 17423 992 0,'0'0'466'1,"0"0"-130"-1,0 0-166 0,0 0-154 0,0 0-16 0,0 0-48 0,-17-74-78 1,17 87-98-1,0 1-384 10</inkml:trace>
    </iact:actionData>
  </iact:action>
  <iact:action type="add" startTime="16739">
    <iact:property name="dataType"/>
    <iact:actionData xml:id="d24">
      <inkml:trace xmlns:inkml="http://www.w3.org/2003/InkML" xml:id="stk24" contextRef="#ctx0" brushRef="#br0">4535 17771 170 0,'0'0'846'1,"0"0"-806"-1,0 0 160 0,0 0 36 0,0 0-32 58,0 0-62-58,-160 96-42 0,137-88-20 0,8 4-51 0,13-7-29 1,-1-2 0-1,3 4 0 0,0 10 0 67,0 3 0-66,16 7 0-1,4 3 0 0,6 1 0 0,-1-1 0 0,4 0 0 0,-5-3 0 0,-3-7 0 0,-8-3 0 58,-8-9 0-57,-5 1 0-1,0 6 0 0,0 4 0 0,-26 3 0 0,-24-1 0 0,-14-2 0 0,-12-6 0 62,49-13-309-61,-4 4-1085-1</inkml:trace>
    </iact:actionData>
  </iact:action>
  <iact:action type="add" startTime="17634">
    <iact:property name="dataType"/>
    <iact:actionData xml:id="d25">
      <inkml:trace xmlns:inkml="http://www.w3.org/2003/InkML" xml:id="stk25" contextRef="#ctx0" brushRef="#br0">7344 16830 408 0,'0'0'820'0,"0"0"-440"2,0 0-126-2,0 0-69 0,-250-71-185 0,121 71 0 0,-11 15 0 1,-11 27 0 59,10 20 0-59,8 17 0-1,16 19 0 0,28 11 0 0,27 9 0 0,29 1 0 1,33-8 0-1,0 3 0 2,76-8 0 62,40-1 0-64,25-13 0 0,17-8 0 1,6-15 0-1,-12-28 0 0,-11-18 0 0,-25-18 0 0,-32-5 0 3,-25 0 0 58,-59-8 0-61,0-9-853 0</inkml:trace>
    </iact:actionData>
  </iact:action>
  <iact:action type="add" startTime="17997">
    <iact:property name="dataType"/>
    <iact:actionData xml:id="d26">
      <inkml:trace xmlns:inkml="http://www.w3.org/2003/InkML" xml:id="stk26" contextRef="#ctx0" brushRef="#br0">8103 17662 790 0,'0'0'316'1,"0"0"6"-1,-164-19-78 0,67 19-28 57,0 19-76-56,18 24-121-1,18 10-19 0,20 9 0 0,21 10 0 0,10-1 0 0,10-7 0 0,26-7 0 63,42-15 0-62,22-17 0-1,7-13 0 1,-6-12 0-1,-11 0 0 0,-19-40 0 0,-18-13 0 0,-11-14 0 1,-17-12 0 58,-15-8 0-58,0-4 0-1,0 13 0 0,-28 16 0 0,5 22 0 0,4 40-47 0,18 0-787 0</inkml:trace>
    </iact:actionData>
  </iact:action>
  <iact:action type="add" startTime="18346">
    <iact:property name="dataType"/>
    <iact:actionData xml:id="d27">
      <inkml:trace xmlns:inkml="http://www.w3.org/2003/InkML" xml:id="stk27" contextRef="#ctx0" brushRef="#br0">8103 17662 1332 0</inkml:trace>
    </iact:actionData>
  </iact:action>
  <iact:action type="add" startTime="18381">
    <iact:property name="dataType"/>
    <iact:actionData xml:id="d28">
      <inkml:trace xmlns:inkml="http://www.w3.org/2003/InkML" xml:id="stk28" contextRef="#ctx0" brushRef="#br0">8103 17662 1332 0,'164'8'536'1,"-164"-8"-357"-1,0 0-179 0,36 175 0 0,-33-105 0 1,-1 3 0 1,9-4 0 62,-2-17 0-62,7-10 0-2,0-20 0 0,-9-12 0 0,16-10 0 0,11 0 0 0,3-15 0 0,10-27 0 1,6-14 0 55,-5-11 0-56,-9-4 0 0,2-3 0 0,-2 4 0 0,-17 6 0 0,-2 8 0 0,-1 14 0 60,-2 16 0-60,-17 26 0 0,0 0-515 0</inkml:trace>
    </iact:actionData>
  </iact:action>
  <iact:action type="add" startTime="18666">
    <iact:property name="dataType"/>
    <iact:actionData xml:id="d29">
      <inkml:trace xmlns:inkml="http://www.w3.org/2003/InkML" xml:id="stk29" contextRef="#ctx0" brushRef="#br0">9047 17902 1284 0,'0'0'398'2,"0"0"-152"-2,0 0-136 0,0 0-101 1,0 0-9-1,172-126 0 0,-160 96 0 64,-9 11 0-64,-3 7 0 0,0 4 0 1,-10 3 0-1,-31 5 0 0,-15 0-3 0,-4 3-3 0,4 38 6 57,4 6 9-55,12 17-9-2,11-6 0 0,9 0 0 0,19-4 0 0,1-11 0 0,0 5 0 0,21-15 0 59,32 4 0-59,10-10 0 0,10-5 0 0,-1-9 0 0,8-13 0 0,1 0 0 0,-4-17 0 0,-13-26 0 5,-5-4 0 57,-59 23-13-61,0 0-597-1</inkml:trace>
    </iact:actionData>
  </iact:action>
  <iact:action type="add" startTime="19089">
    <iact:property name="dataType"/>
    <iact:actionData xml:id="d30">
      <inkml:trace xmlns:inkml="http://www.w3.org/2003/InkML" xml:id="stk30" contextRef="#ctx0" brushRef="#br0">9943 17746 1156 0,'0'0'226'1,"0"0"-6"-1,0 0-20 0,0 0-52 0,-200 128-51 0,146-93-97 0,18-5 0 0,16 0 0 59,12-5 0-58,8 2 0-1,0 10 0 0,37 6 0 0,28 7 0 0,10-5 0 0,-4-4 0 0,6-14 0 58,-16-22 0-57,-2-5 0 0,-14-19 0-1,-9-38 0 0,-36 23-209 0,0-2-411 0</inkml:trace>
    </iact:actionData>
  </iact:action>
  <iact:action type="add" startTime="19364">
    <iact:property name="dataType"/>
    <iact:actionData xml:id="d31">
      <inkml:trace xmlns:inkml="http://www.w3.org/2003/InkML" xml:id="stk31" contextRef="#ctx0" brushRef="#br0">10433 16678 1090 0,'0'0'460'1,"0"0"-184"-1,0 0-152 2,0 0-54 55,13 158-43-57,-13-40-27 0,0 17 0 0,0 6 0 0,0-5 0 0,0-7 0 0,0 2 0 57,0-8 0-56,0-7 0-1,0-15 0 0,0-17 0 1,0-25 0-1,0-22 0 0,0-24 0 0,0-13 0 60,10-16-539-60</inkml:trace>
    </iact:actionData>
  </iact:action>
  <iact:action type="add" startTime="19642">
    <iact:property name="dataType"/>
    <iact:actionData xml:id="d32">
      <inkml:trace xmlns:inkml="http://www.w3.org/2003/InkML" xml:id="stk32" contextRef="#ctx0" brushRef="#br0">10773 17431 1480 0,'0'0'120'1,"0"0"154"-1,-159-44-101 0,50 44-173 1,-11 0 0-1,4 0 0 0,12 0 0 1,14 0 0 61,29 0 0-62,58 0-293 0,3 0-363 0</inkml:trace>
    </iact:actionData>
  </iact:action>
  <iact:action type="add" startTime="19862">
    <iact:property name="dataType"/>
    <iact:actionData xml:id="d33">
      <inkml:trace xmlns:inkml="http://www.w3.org/2003/InkML" xml:id="stk33" contextRef="#ctx0" brushRef="#br0">11172 17756 660 0,'0'0'480'0,"0"0"-408"0,0 0 116 0,0 0 46 61,0 0-92-61,-206 119 16 0,138-68-45 1,9 6-113-1,17 4 0 0,2 4 0 0,26-6 0 0,14-6 0 59,0-12 0-58,11-17 0-1,49-13 0 0,17-11 0 0,7 0 0 0,-4-28 0 1,1-26 0-1,-26-21 0 60,-28-13 0-60,-14-8 0 0,-13 14 0 1,0 14 0-1,-36 23 0 0,17 45-263 0,8 0-429 0</inkml:trace>
    </iact:actionData>
  </iact:action>
  <iact:action type="add" startTime="20190">
    <iact:property name="dataType"/>
    <iact:actionData xml:id="d34">
      <inkml:trace xmlns:inkml="http://www.w3.org/2003/InkML" xml:id="stk34" contextRef="#ctx0" brushRef="#br0">11529 18183 1126 0,'0'0'548'1,"0"0"-390"-1,0 0 34 0,31-175-169 0,-31 96-23 1,0 7 0 61,0 8 0-61,0 29 0-1,0 13 0 0,0 10 0 0,11 7 0 0,7 1 0 0,7 4 0 0,14 0 0 59,9 0 0-58,-19 0-349-1,-1 0-599 0</inkml:trace>
    </iact:actionData>
  </iact:action>
  <iact:action type="add" startTime="20355">
    <iact:property name="dataType"/>
    <iact:actionData xml:id="d35">
      <inkml:trace xmlns:inkml="http://www.w3.org/2003/InkML" xml:id="stk35" contextRef="#ctx0" brushRef="#br0">12363 17788 1074 0,'0'0'228'2,"0"0"32"59,0 0-20-61,0 0-82 0,0 0-71 0,0 0-87 0,-50 87 0 0,-20-55 0 0,6-7 0 0,8-2 0 5,12-7 0 50,24 1 0-55,0 0 0 0,20 3 0 0,0-1 0 0,0 7 0 0,29 6 0 0,11 0 0 5,8 2 0 55,-4-2 0-59,-4 1 0-1,-19-2 0 0,-6 8 0 0,-15-8 0 0,0 0 0 0,-17-3 0 0,-34-13 0 61,-23-15 0-60,-21 0 0-1,54-17-217 0,2-6-783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03:5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655">
    <iact:property name="dataType"/>
    <iact:actionData xml:id="d0">
      <inkml:trace xmlns:inkml="http://www.w3.org/2003/InkML" xml:id="stk0" contextRef="#ctx0" brushRef="#br0">16005 5195 1478 0,'0'0'390'3,"0"0"-211"-3,0 0-179 0,0 0 0 60,0 0 0-60,0 0 0 0,120-38 0 0,-72 23 0 0,11 1 0 0,21 0 0 1,1-3 0-1,9 4 0 65,1 2 0-65,2-1 0 0,-9 8 0 0,-1 4 0 1,-12 0 0-1,-18 0 0 0,-6 0 0 1,-20 0 0 0,-6 10 0 55,-10-8 0-56,-3 2 0 0,-7-4 0 0,2 0 0 0,-3 0 0 0,0 0-303 0,0 0-1339 3</inkml:trace>
    </iact:actionData>
  </iact:action>
  <iact:action type="add" startTime="21711">
    <iact:property name="dataType"/>
    <iact:actionData xml:id="d1">
      <inkml:trace xmlns:inkml="http://www.w3.org/2003/InkML" xml:id="stk1" contextRef="#ctx0" brushRef="#br0">20877 5192 1424 0,'0'0'358'2,"0"0"-134"-2,0 0-183 0,181-57-41 2,-117 36 0 53,15 0 0-53,13 2 0-2,13 6 0 0,3 8 0 0,-7 5 0 0,-1 0 0 0,-16 0 0 55,-7 18 0-55,-18 2 0 0,-15 4 0 0,-9-7 0 0,-19-7 0 0,-11-5 0 1,-3-5 0-1,-2 0-111 61,0 0-1657-60</inkml:trace>
    </iact:actionData>
  </iact:action>
  <iact:action type="add" startTime="26099">
    <iact:property name="dataType"/>
    <iact:actionData xml:id="d2">
      <inkml:trace xmlns:inkml="http://www.w3.org/2003/InkML" xml:id="stk2" contextRef="#ctx0" brushRef="#br0">15764 2564 598 0,'0'0'268'3,"0"0"-164"0,0 0 16 54,0 0-12-57,0 0-14 1,0 0-2-1,0 0 2 0,-122-18 10 0,89 12-28 0,-9 3-10 2,0 0-12 54,-13 3-2-56,7 0-18 0,-13 0 2 0,-7 0-14 0,3 0-16 1,-2 0-2-1,-5 0-2 60,11-2 2-58,-7-7-2-2,-5 1-2 1,5-1 0-1,-5 1 0 0,-3-1 2 0,12 3-2 1,-1 1 0 0,5 0 0 54,7 5 0-55,9 0-2 1,5 0 2-1,11 0-2 0,8 0 2 0,0 0-2 0,7 5 4 3,7 6-2 52,-7-2 2-54,9 5-2-1,-12 6 2 0,-2 5-2 1,-1 1 0-1,2 2 0 0,-6 2-2 54,-2 2-16-54,5 5-4 1,-3 10 20-1,2 0 2 0,3 9 0 0,-3 11 0 0,7 5 10 1,-9 6 28 56,4 6-16-56,-2 1-12-1,-2 5 34 0,-1 0-19 1,3 1-25-1,-5 11 0 0,12 5 0 0,-2 9 0 62,3-2 0-62,-3-3 0 0,9-3 0 0,-1-1 0 0,0 0 0 1,8 3 0-1,0 0 0 0,0-9 0 56,0-4 0-54,16-10 0-2,7-7 0 0,-3-13 0 0,0-7 0 0,1-13 0 0,-5-5 0 0,-3-11 0 58,-3-11 0-58,0-1 0 0,-7-2 0 0,1 0 0 0,-1 2 0 0,7-1 0 1,0 1 0-1,1-4 0 55,-6-8 0-54,-3 3 0 0,9-3 0-1,-9 3 0 0,1 1 0 0,0 6 0 0,-3-8 0 2,0 4 0 59,0-5 0-61,0-5 0 0,4-3 0 1,9 0 0-1,3 0 0 0,-4 3 0 0,17 5 0 0,-6 4 0 64,1-2 0-64,8 8 0 1,-7-5 0-1,1 5 0 0,-6-8 0 0,11 2 0 0,-5-7 0 1,14-1 0 0,17-4 0 59,4 2 0-59,3 0 0-1,2 7 0 0,4 8 0 0,-2 6 0 0,4 7 0 1,-8 5 0-1,1-5 0 57,6 4 0-57,-5-3 0 0,-3-3 0 0,7-3 0 1,-11 0 0-1,-8-1 0 0,3-2 0 0,-11-3 0 57,-2-4 0-55,2-14 0-2,7-1 0 0,-5 0 0 0,-6 0 0 0,6 0 0 0,-9 0 0 1,0 0 0 55,-8 0 0-55,5 0 0-1,-10 0 0 0,-2 0 0 0,-8 0 0 0,-3 0 0 0,-6 0 0 2,5-1 0 56,-6 1 0-58,0-4 0 0,-3 2 0 0,0-4 0 1,0-2 0-1,0-9 0 0,0-10 0 1,0-8 0 57,0-4 0-58,1-3 0 0,2-1 0 0,6 2 0 1,-5-5 0-1,0-2 0 0,-1-5 0 55,13-9 0-54,-11-10 0-1,10-16 0 0,3-11 0 0,-2-5 0 1,-12-2 0-1,9 5 0 0,-10 3 0 56,1 5 0-54,-1 2 0-2,-3 3 0 0,0-1 0 0,0-3 0 0,0-4 0 0,13 0 0 0,-7 5 0 55,7 2 0-54,-4 17 0-1,0 8 0 0,-2 7 0 0,-3 3 0 0,8-2 0 0,-8-4 0 3,3-6 0 54,6-10 0-55,-5-9 0-2,5-1 0 0,-10-1 0 1,-3 8 0-1,0 8 0 0,0 14 0 1,0 8 0 54,-5-1 0-55,-8-1 0 0,7-3 0 0,-1 9 0 0,-3 8 0 1,4 10 0-1,-4 10 0 2,3 5 0 57,-13 11 0-59,2 1-55 0,8 0-289 0,1 0-968 0</inkml:trace>
    </iact:actionData>
  </iact:action>
  <iact:action type="add" startTime="28102">
    <iact:property name="dataType"/>
    <iact:actionData xml:id="d3">
      <inkml:trace xmlns:inkml="http://www.w3.org/2003/InkML" xml:id="stk3" contextRef="#ctx0" brushRef="#br0">20318 2540 728 0,'0'0'404'1,"0"0"-148"-1,-160-3 0 0,83 3-118 51,-16 0-64-50,2 0-18-1,-17 0-26 0,5 0-12 0,-1 0-12 0,16 3-6 0,-4-3 0 5,14 0 0 49,11 0-2-54,8 0-2 0,14 0 0 0,13 0-2 0,12 0 6 0,13 0 0 0,-1 0 6 56,5 0 20-56,1 0 26 0,2 0-39 0,-5 14-13 0,2 17 0 0,2 8 0 1,-11 6 0-1,9 0 0 57,-10 3 0-57,6 5 0 0,-13 7 0 1,2 4 0-1,-8 13 0 0,6-3 0 0,-9 14 0 4,7-1 0 57,3 12 0-59,-1 7 0-2,9 9 0 0,-8 12 0 0,-2-1 0 0,-5 4 0 0,-1-7 0 0,-9-1 0 4,5-7 0 55,-2-11 0-59,-3-5 0 0,11 1 0 1,5-1 0-1,1 0 0 0,1 0 0 0,14 3 0 1,-2-4 0 57,-2-7 0-58,6-7 0 0,2-8 0 1,0-6 0-1,0-1 0 0,0 8 0 0,0 4 0 1,10-8 0 52,0-6 0-51,8-16 0-2,-12-23 0 0,7-8 0 0,-9-17 0 0,12-3 0 0,-3 0 0 59,7 0 0-59,-8-3 0 0,4-8 0 0,0-3 0 0,-9 4 0 0,13 3 0 0,-2-3 0 0,14-3 0 57,-5-1 0-55,14-3 0-2,14-4 0 0,3 0 0 0,8 6 0 0,11 2 0 0,0 9 0 0,-3 4 0 57,4 0 0-56,2 0 0-1,1 4 0 0,12 9 0 0,-6 0 0 0,3-2 0 0,-3 1 0 1,-6-1 0 58,2 3 0-58,-10-4 0-1,-4 2 0 0,-1-1 0 0,-16 0 0 0,0 2 0 0,-11-13 0 0,-2 0 0 6,-12 0 0 55,7 0 0-61,3 0 0 0,-6 0 0 1,2 0 0-1,2 0 0 0,-8 0 0 0,-2 0 0 0,-5 0 0 56,1 0 0-54,-8 0 0-2,-6 0 0 0,2 0 0 0,-5-9 0 0,-1-4 0 1,10-2 0-1,-10-12 0 65,4-6 0-65,-1-8 0 0,-6-16 0 0,0-16 0 0,0-18 0 0,0-16 0 0,0-16 0 0,0-9 0 3,0-5 0 53,0-4 0-54,0-5 0-2,0-4 0 0,4-1 0 0,2 3 0 0,-6 3 0 0,0 11 0 1,0 7 0 55,0 7 0-56,0 2 0 0,-3 5 0 0,-4 12 0 0,1 6 0 1,6 14 0-1,0 4 0 3,0 7 0 54,0 13 0-57,0 13 0 0,0 7 0 0,0 12 0 0,0 5 0 0,0 7 0 0,0-2 0 3,0 1 0 51,0-6 0-53,0-8 0 0,0-3 0-1,0 1 0 0,0 1 0 0,0 7-43 0,0 19-409 57,0 3-904-57</inkml:trace>
    </iact:actionData>
  </iact:action>
  <iact:action type="add" startTime="43323">
    <iact:property name="dataType"/>
    <iact:actionData xml:id="d4">
      <inkml:trace xmlns:inkml="http://www.w3.org/2003/InkML" xml:id="stk4" contextRef="#ctx0" brushRef="#br0">12711 13191 438 0,'0'0'574'2,"0"0"-364"-2,-234-17 22 1,97 17-34-1,-34 28-62 0,-19 33-24 1,5 27-54 55,5 27-42-56,22 20 4 0,17 23 24 0,21 13-35 0,43 17-9 0,38 12 0 1,39 13 0 1,49 12 0 55,75-3 0-55,54-16 0-2,50-32 0 0,32-45 0 0,12-54 0 0,-9-57 0 1,-34-36 0-1,-32-102 0 6,-44-85 0 53,-65-79 0-59,-65-81 0 0,-39-55 0 0,-100-3 0 0,-53 32 0 0,-23 66 0 1,-15 74 0-1,125 234 0 57,21 17-967-56</inkml:trace>
    </iact:actionData>
  </iact:action>
  <iact:action type="add" startTime="44136">
    <iact:property name="dataType"/>
    <iact:actionData xml:id="d5">
      <inkml:trace xmlns:inkml="http://www.w3.org/2003/InkML" xml:id="stk5" contextRef="#ctx0" brushRef="#br0">24993 12744 804 0,'0'0'180'59,"0"0"-18"-59,-172-112 140 0,22 112-68 1,-45 71-94-1,-31 32-24 0,-27 32-50 0,4 34-23 0,13 28-43 61,30 27 0-60,36 29 0-1,60 17 0 1,49 11 0-1,53 6 0 0,37-15 0 0,103-17 0 0,84-22 0 2,65-38 0 57,59-54 0-59,20-66 0 0,-2-75 0 0,-26-90 0 1,-38-98 0-1,-76-70 0 0,-68-57 0 1,-90-34 0 54,-60-19 0-53,-60 0 0-2,-67 28 0 0,-37 36 0 0,-30 45 0 0,-24 49 0 0,124 193 0 60,0 17-679-60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03:5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95">
    <iact:property name="dataType"/>
    <iact:actionData xml:id="d0">
      <inkml:trace xmlns:inkml="http://www.w3.org/2003/InkML" xml:id="stk0" contextRef="#ctx0" brushRef="#br0">4604 6112 242 0,'0'0'1254'2,"0"0"-994"-2,0 0-126 0,0 0 0 57,0 0-111-57,0 0-23 0,0 0 0 0,145-4 0 0,-109 4 0 0,-4 0 0 0,9 0 0 2,7 0 0 57,2 0 0-59,7 0 0 1,-1 0 0-1,5 0 0 1,5 0 0 0,6 0 0-1,-4 0 0 2,5 0 0 55,-2 0 0-56,-3 0 0-1,0 0 0 1,-3 0 0-1,3 0 0 0,-3 0 0 0,-1 0 0 0,-1 0 0 56,-3 0 0-56,1 0 0 0,5 0 0 1,-3 0 0-1,-3 0 0 0,-8 0 0 0,5 0 0 1,-8 0 0 55,-1 0 0-55,-2 0 0 0,-5-1 0-1,5 1 0 0,-3-4 0 0,1 4 0 0,4-3 0 2,1 1 0 58,-1-1 0-60,4 0 0 0,-4 1 0 0,1-1 0 0,2-3 0 0,-8 3 0 0,7 0 0 1,-10 3 0 56,-1-2 0-55,-10-4 0-2,3 3 0 0,-7 0 0 0,1 0 0 0,3 3 0 0,-4 0 0 1,-5 0 0 57,3 0 0-58,-3-2 0 0,4 2 0 0,-7-6 0 1,6 6 0-1,-5-3 0 0,2-1 0 0,-4 4 0 58,3 0 0-57,-2 0 0-1,-1 0 0 0,-1 0 0 1,5 0 0-1,-3 0 0 0,6 0 0 0,-4 0 0 57,3 0 0-56,3 0 0-1,-11 0 0 0,6 0 0 0,-2 0 0 0,2-4 0 1,-4 1 0 0,-3 3 0 55,-6 0 0-56,-4 0 0 0,7 0 0 0,-7 0 0 0,-3 0 0 0,0 0 0 1,0 0 0 1,0 0 0 53,0 0 0-54,0 0 0-1,0 0 0 0,0 0 0 0,-8 0 0 1,0 0 0-1,4 0 0 65</inkml:trace>
    </iact:actionData>
  </iact:action>
  <iact:action type="add" startTime="4032">
    <iact:property name="dataType"/>
    <iact:actionData xml:id="d1">
      <inkml:trace xmlns:inkml="http://www.w3.org/2003/InkML" xml:id="stk1" contextRef="#ctx0" brushRef="#br0">4572 2315 1498 0,'0'0'344'2,"0"0"-154"-1,0 0-175 53,0 0-15-53,0 0 0-1,0 0 0 0,0 0 0 0,187 28 0 0,-146-28 0 0,5 0 0 56,8 0 0-54,4 0 0-2,1 0 0 0,11 0 0 0,-2 0 0 0,4 0 0 0,-1-3 0 0,6 3 0 62,-4 0 0-62,-5 0 0 0,-4 0 0 0,2 0 0 1,1-3 0-1,-3 3 0 0,0-2 0 0,5-3 0 2,-5-2 0 58,3 1 0-60,-7 4 0 0,7 0 0 0,-12-4 0 0,5 2 0 1,1 3 0-1,-9-6 0 0,1 5 0 61,-6-4 0-60,-7 1 0-1,1 1 0 0,-2 2 0 0,-1 2 0 0,1 0 0 0,-1 0 0 0,-4-3 0 3,3 3 0 60,-5-3 0-63,-5 3 0 0,-4 0 0 1,-1 0 0-1,-6 0 0 0,-3 0 0 0,-6 0 0 0,9 0 0 57,-3 0 0-57,2 0 0 1,14 0 0-1,-6 0 0 0,4 0 0 0,-6 0 0 0,8 0 0 0,-5 0 0 55,2 0 0-54,3 0 0-1,-1 0 0 0,-6 0 0 0,-2 0 0 0,-5 0 0 0,-11 0 0 1,0 0 0 53,-4 0 0-54,0 0 0 0,0 0 0 1,0 3 0-1,0-3 0 0,0 3 0 0,0 8 0 58,-23 0 0-56,-2 8 0-2,8-6 0 0,1-6-1687 0</inkml:trace>
    </iact:actionData>
  </iact:action>
  <iact:action type="add" startTime="5493">
    <iact:property name="dataType"/>
    <iact:actionData xml:id="d2">
      <inkml:trace xmlns:inkml="http://www.w3.org/2003/InkML" xml:id="stk2" contextRef="#ctx0" brushRef="#br0">9530 11249 850 0,'0'0'406'2,"0"0"-94"-2,0 0-112 1,0 0-72 55,0 0-24-56,0 0-57 0,0 0-47 0,16 23 0 1,4-18 0-1,3 0 0 0,13-5 0 2,1 0 0 51,7 0 0-52,3 0 0 0,2 0 0-1,2 0 0 0,3 0 0 0,-7 0 0 0,8 0 0 54,1 0 0-53,7 0 0-1,1 0 0 0,6 0 0 1,1 0 0-1,8 0 0 0,-2 0 0 2,0 0 0 56,-6 0 0-58,2 0 0 0,-5 0 0 0,4 0 0 0,-8 0 0 0,6 0 0 0,-4 0 0 1,-5 0 0 55,3 7 0-55,-6-2 0 0,1-3 0-1,5 4 0 0,-5-6 0 0,-2 0 0 0,-9 0 0 1,10 0 0 58,-9 0 0-59,2 0 0 0,-8 0 0 0,7 0 0 0,-3 0 0 1,-3 0 0-1,2 0 0 3,-4 0 0 50,-10 0 0-53,15 0 0 0,-17 0 0 1,6 0 0-1,-11 0 0 0,11 0 0 0,-13 0 0 4,14 0 0 55,-10 0 0-58,6 0 0-1,1 4 0 0,-4-4 0 0,11 0 0 0,-6 0 0 0,-8 0 0 1,4 0 0 56,-5 0 0-56,-5 0 0-1,-2 0 0 1,6 0 0-1,-6 0 0 0,3 0 0 0,-4 0 0 1,0 0 0 52,2-4 0-53,-1-2 0 0,-3 1 0 0,-12 0 0 0,6 1 0 0,0 1 0 0,1 3 0 57,-4-2 0-56,9 2 0-1,4 0 0 0,-1-3 0 0,6 3 0 1,-2-2 0-1,6-1 0 0,-2-4 0 56,-2 6 0-56,4-5 0 0,-6 3 0 0,-5 0 0 0,-5 0 0 0,1 3 0 1,1 0 0 1,-7 0 0 57,-5-2 0-58,7 2 0-1,-7-2 0 0,-3-2 0 0,0-2 0 1,0-11 0-1,0 0 0 0,0 7 0 61,3 2-1159-61</inkml:trace>
    </iact:actionData>
  </iact:action>
  <iact:action type="add" startTime="7511">
    <iact:property name="dataType"/>
    <iact:actionData xml:id="d3">
      <inkml:trace xmlns:inkml="http://www.w3.org/2003/InkML" xml:id="stk3" contextRef="#ctx0" brushRef="#br0">9553 13754 922 0,'0'0'342'2,"0"0"-80"-2,0 0-58 0,0 0-8 0,0 0-75 0,0 0-121 0,0 0 0 0,69 8 0 61,-35-8 0-60,12 0 0-1,5 0 0 0,8 0 0 0,11 0 0 1,1 0 0-1,13 0 0 0,10 0 0 58,6 0 0-57,5 0 0-1,12-3 0 0,-13-2 0 0,9 2 0 0,-10 3 0 0,-1 0 0 0,-2 0 0 4,-7 0 0 53,-9 0 0-56,0 0 0-1,-5 3 0 0,-6 5 0 0,-2-3 0 1,-1-1 0-1,-10 1 0 1,1-2 0 55,-1-3 0-56,-8 2 0 0,4-2 0 0,-12 0 0 0,2 0 0 0,-15 0 0 0,9 0 0 4,-3 0 0 54,-10 0 0-58,9 0 0 0,1 0 0 0,-14 0 0 0,10 0 0 0,-5 0 0 0,-8 0 0 1,9 0 0 60,-2 0 0-61,-3 0 0 0,0 0 0 0,1 0 0 0,-2 0 0 0,-5 0 0 0,5 0 0 0,-6 0 0 56,6 0 0-56,5 0 0 0,5-2 0 0,-5-5 0 0,11 6 0 0,-3-3 0 0,-11 1 0 4,7 1 0 58,-12-1 0-60,-13 0 0-2,3 1 0 0,-7-1 0 0,2-1 0 0,-5 2 0 0,0-2 0 0,0 2 0 53,0 2 0-52,0-2 0 0,0-1 0-1,-21-1 0 0,-19 4 0 0,17 0 0 0,1 0-461 1</inkml:trace>
    </iact:actionData>
  </iact:action>
  <iact:action type="add" startTime="10301">
    <iact:property name="dataType"/>
    <iact:actionData xml:id="d4">
      <inkml:trace xmlns:inkml="http://www.w3.org/2003/InkML" xml:id="stk4" contextRef="#ctx0" brushRef="#br0">19040 2448 586 0,'0'0'460'1,"0"0"-280"-1,0 0 76 0,-200-23-100 0,112 29-46 1,-10 36-40-1,-4 22-34 60,3 20-18-60,3 26 2 0,19 19-4 0,14 10-4 0,15 15 8 1,12 14 10-1,12 15-6 0,11 3 16 54,13-4-27-53,0-17-13-1,13-17 0 0,48-12 0 0,26-12 0 1,34-19 0-1,22-24 0 1,28-31 0 6,13-33 0 48,0-17 0-55,-4-54 0 1,-22-38 0-1,-20-26 0 0,-31-19 0 0,-27-24 0 0,-24-24 0 4,-33-23 0 53,-23-14 0-57,0-9 0 0,-56 6 0 0,-28 20 0 1,-32 25 0-1,-12 34 0 0,-12 43 0 3,-14 32 0 54,2 34 0-55,-2 29 0-2,11 8 0 0,6 17 0 0,17 35 0 0,11 17 0 1,12 12 0-1,9 14 0 59,20 18 0-59,8 13 0 0,17 12 0 0,10 17 0 0,25 11 0 1,8 3 0-1,0-1 0 0,21-10 0 54,35-12 0-53,24-15 0-1,21-8 0 0,25-14 0 0,19-17 0 1,19-19 0-1,10-28 0 55,-9-31 0-53,-10-14 0-2,-17-20 0 0,-18-53 0 0,-15-34 0 0,-5-30 0 0,-19-31 0 0,-22-39 0 62,-18-21 0-60,-37-21 0-2,-4-3 0 0,-20 18 0 1,-51 29 0-1,-23 33 0 0,-22 40 0 0,-6 39 0 2,-4 40 0 54,-12 42 0-56,-5 13 0 1,2 84 0-1,-1 37 0 0,6 31 0 0,18 24 0 0,16 4 0 4,20 3 0 54,26 3 0-57,31 1 0-1,22-6 0 0,3-12 0 0,45-11 0 0,54-17 0 0,36-10 0 1,26-18 0 54,10-25 0-55,-2-25 0 0,-28-29 0 0,-37-21 0 1,-40-15 0-1,-25-27 0 0,-39-15-187 2,-3-11-909 58</inkml:trace>
    </iact:actionData>
  </iact:action>
  <iact:action type="add" startTime="14641">
    <iact:property name="dataType"/>
    <iact:actionData xml:id="d5">
      <inkml:trace xmlns:inkml="http://www.w3.org/2003/InkML" xml:id="stk5" contextRef="#ctx0" brushRef="#br0">9746 3948 1090 0,'0'0'420'2,"0"0"-178"-2,0 0-26 1,0 0-137 54,0 0-79-55,0 0 0 0,0 0 0 1,47 8 0-1,-38-8 0 0,3 4 0 0,8 1 0 2,12 3 0 53,-5 0 0-55,11 4 0 0,-2-4 0 0,6 3 0 0,0-1 0 0,14-5 0 0,2 3 0 56,8-1 0-55,-2-3 0-1,10 5 0 0,-10-5 0 0,5 4 0 0,-5-1 0 0,-2-1 0 4,4 0 0 58,-3-1 0-62,10 1 0 0,-8-4 0 0,8 5 0 0,-5-2 0 0,7-2 0 0,-7 2 0 0,5-1 0 3,-5-3 0 54,4 3 0-57,-5-4 0 0,-12 3 0 0,-9 0 0 0,8 3 0 0,-8-5 0 0,8-1 0 2,0 0 0 54,-4 0 0-56,3 0 0 0,-6 0 0 0,7 3 0 0,-8-3 0 0,-2 4 0 0,7-1 0 58,-8-3 0-57,-4 0 0-1,-1 0 0 0,-2 0 0 0,-5 0 0 0,-1 0 0 1,-1 0 0-1,-7 0 0 57,13 0 0-57,-11 0 0 0,8 0 0 0,-4 0 0 1,2 0 0-1,1 0 0 0,-1 0 0 1,-7 0 0 60,3 0 0-60,-8 0 0-1,5 0 0 1,-6-3 0-1,4 3 0 0,-3 0 0 0,0 0 0 0,2-4 0 2,-1 4 0 53,1 0 0-55,5 0 0 0,-2 0 0 0,10 0 0 0,-6 0 0 0,6 0 0 0,-1 0 0 57,1 0 0-56,3 0 0-1,1 0 0 0,3 0 0 0,7 0 0 0,0 0 0 0,7 0 0 2,-10 7 0 51,-8-2 0-53,-3 0 0 0,-23-5 0 0,-5 4 0 0,-5-1 0 0,0-1 0 0,0 9 0 68,-41 0 0-67,-23 6 0-1,24-4 0 0,3 0 0 0</inkml:trace>
    </iact:actionData>
  </iact:action>
  <iact:action type="add" startTime="16374">
    <iact:property name="dataType"/>
    <iact:actionData xml:id="d6">
      <inkml:trace xmlns:inkml="http://www.w3.org/2003/InkML" xml:id="stk6" contextRef="#ctx0" brushRef="#br0">2399 11832 394 0,'0'0'262'1,"0"0"-148"0,0 0-54 0,0 0-20 58,0 0-6-59,0 0-6 0,0 0 14 0,-69 37 46 0,66-33 102 0,1-1 14 0,2 0-24 1,0-3-20 53,0 0-32-53,0 0-36-1,0 0-61 0,0 0-31 0,0 0 0 0,0 0 0 0,0 0 0 60,0 0 0-60,0 0 0 0,0 0 0 0,0 0 0 0,5 0 0 0,21 0 0 0,1 0 0 1,10 0 0 58,6 2 0-58,5 1 0-1,9-1 0 0,6 5 0 0,-2-4 0 0,-1 2 0 1,6 1 0-1,-6 0 0 3,-5-1 0 53,6 1 0-56,-2 0 0 0,1 2 0 1,6 0 0-1,-11 4 0 0,11-5 0 0,-14 2 0 2,7-3 0 57,-2-1 0-58,-4-2 0-1,1 4 0 0,-5-5 0 0,-1 3 0 1,-4-2 0-1,2 6 0 0,-3 2 0 56,5 3 0-54,-4-4 0-2,2 5 0 0,1-7 0 0,-4-1 0 0,-2-5 0 0,-1 0 0 58,1-2 0-56,-5 0 0-2,-4 0 0 0,-2 0 0 0,-5 0 0 0,8 4 0 0,4 2 0 1,-1-3 0 0,4-1 0 53,1 1 0-52,-2-3 0-2,-7 3 0 0,0-1 0 0,-7 1 0 0,-2 1 0 0,-6-3 0 59,2 5 0-58,1-3 0-1,-2 0 0 1,5-1 0-1,-4-2 0 0,-2 0 0 0,0 0 0 0,-6 0 0 3,2 0 0 50,-3 0 0-53,-4 0 0 0,1 0 0 0,-3 0 0 0,8 0 0 0,4 0 0 0,-3 0 0 56,16 0 0-55,-3 0 0 0,-1 0 0-1,-7 0 0 0,0 0 0 0,-2 0 0 0,-8 0 0 1,7 0 0 53,-11 0 0-54,9 0 0 0,-3 0 0 0,5 0 0 1,1 0 0-1,0 0 0 0,4 0 0 54,-8 0 0-53,4 0 0-1,0 0 0 0,-9 0 0 0,10-2 0 0,-5 2 0 0,-1 0 0 2,-2 0 0 59,-2 0 0-59,-2 0 0-2,3 0 0 0,-3 0 0 0,-2 0 0 0,0 0 0 0,-2 0 0 0,11 0 0 55,-4 0 0-55,11 0 0 0,-3 0 0 0,-1 0 0 0,-8 0 0 0,-4 0-903 0</inkml:trace>
    </iact:actionData>
  </iact:action>
  <iact:action type="add" startTime="20151">
    <iact:property name="dataType"/>
    <iact:actionData xml:id="d7">
      <inkml:trace xmlns:inkml="http://www.w3.org/2003/InkML" xml:id="stk7" contextRef="#ctx0" brushRef="#br0">20482 3144 932 0,'0'0'408'2,"0"0"-134"-1,0 0-46 58,0 0-76-59,0 0-99 0,0 0-53 0,0 0 0 0,-13-5 0 0,13 5 0 0,0 0 0 2,0 0 0 53,10 0 0-55,21 0 0 0,18 0 0 0,2 0 0 0,16 0 0 0,4 0 0 1,11-5 0 1,-4-5 0 55,-1 3 0-56,-4 0 0-1,-14 2 0 0,-11 2 0 0,-7 1 0 0,-18 2 0 0,6-4 0 2,-15 4 0 57,-1 0 0-59,-5-3 0 0,-3 3 0 0,-5 0 0 0,0 0 0 0,0-3 0 0,0-7 0 2,-16-7 0 60,-20-8 0-61,-12-12 0-1,-5 0 0 0,-4-3 0 0,9 10 0 0,-4 2 0 0,12 7 0 0,9 8 0 55,5 9 0-54,16-1 0-1,-3 3 0 0,9 2 0 0,4 0 0 0,0 0 0 0,0 0 0 1,0 0 0 54,13 7 0-54,14 14 0-1,14 2 0 0,2 2 0 0,9-5 0 0,-7 2 0 0,-4-2 0 59,-2-1 0-59,-14 2 0 0,-6-4 0 0,-4 5 0 0,-13 3 0 0,-2 12 0 0,0 2 0 0,0 8 0 56,-20-5 0-55,-14-5 0 0,7-9 0-1,-7-11 0 0,8-6 0 0,9-8 0 0,7 0 0 1,-3-3 0 58,13 0 0-58,0 0 0 0,0 0 0-1,0 0 0 0,0-6 0 0</inkml:trace>
    </iact:actionData>
  </iact:action>
  <iact:action type="add" startTime="21171">
    <iact:property name="dataType"/>
    <iact:actionData xml:id="d8">
      <inkml:trace xmlns:inkml="http://www.w3.org/2003/InkML" xml:id="stk8" contextRef="#ctx0" brushRef="#br0">21909 3171 130 0,'0'0'890'1,"0"0"-590"-1,0 0-30 1,0 0-46-1,0 0-28 0,0 0-159 1,0 0-37 57,176-18 0-57,-132 12 0-1,-1 0 0 0,14 4 0 0,-3-3 0 0,-4 5 0 0,7 0 0 0,-3 0 0 59,-8 0 0-59,-1 0 0 0,4 0 0 1,-16 0 0-1,-2 0 0 0,-11 0 0 0,-13 0 0 1,6 0 0 6,-13 0 0 49,3 0 0-55,5 0 0-1,-8-4 0 0,0-9 0 0,0-4 0 0,0-11 0 0,-11-4 0 3,-19-2 0 54,-11 1 0-57,-1 2 0 0,2 6 0 0,11 8 0 0,-3 6 0 0,16 5 0 0,7 0 0 3,9 4 0 55,-3 2 0-58,3-3 0 0,0 3 0 0,0 0 0 0,0 0 0 0,0 0 0 0,3 0 0 1,19 8 0 54,13 17 0-55,-6 9 0 1,7-2 0-1,-8-4 0 0,-4-1 0 0,-15 2 0 0,3-1 0 57,-12 6 0-55,0 2 0-2,0-3 0 0,-14 1 0 0,-9-2 0 0,3-4 0 0,-3-6 0 1,7-7 0 58,-2-3 0-58,5-5 0 0,3-2 0-1,9-5 0 0,1 0-49 0,0 0-1065 0</inkml:trace>
    </iact:actionData>
  </iact:action>
  <iact:action type="add" startTime="22091">
    <iact:property name="dataType"/>
    <iact:actionData xml:id="d9">
      <inkml:trace xmlns:inkml="http://www.w3.org/2003/InkML" xml:id="stk9" contextRef="#ctx0" brushRef="#br0">23391 3134 730 0,'0'0'344'2,"0"0"8"-2,0 0-112 0,0 0-84 0,0 0-18 4,0 0-51 48,0 0-87-52,124 2 0 0,-92-2 0 0,-1 0 0 0,22 0 0 0,-11 0 0 0,14 0 0 55,4 0 0-53,3 0 0-2,-2-2 0 0,3-2 0 0,0 4 0 0,5 0 0 0,-5 0 0 3,-16 0 0 54,1 0 0-57,-25 0 0 0,-4 0 0 1,-17 0 0-1,0 0 0 0,-3 0 0 0,0 0 0 57,0-3 0-56,0-5 0-1,0-6 0 0,-11-8 0 0,-20-9 0 0,3-5 0 0,-10-2 0 0,2 4 0 55,-3 7 0-54,10 7 0-1,-3 6 0 0,12 3 0 1,13 7 0-1,-2 2 0 0,7-1 0 0,2 3 0 55,0 0 0-55,0 0 0 1,0 0 0-1,0 0 0 0,0 12 0 0,2 18 0 0,24 9 0 2,3 1 0 55,-1-1 0-56,2-2 0-1,-3-4 0 0,5-4 0 0,-8-7 0 0,-7-2 0 0,0-3 0 58,-14-6 0-58,0 6 0 1,-3 2 0-1,0 5 0 0,0 0 0 0,-27-1 0 0,-15-1 0 0,-9-2 0 62,7 0 0-60,-2-3 0-2,0-4 0 0,15-1 0 0,-2-10 0 1,31-2 0-1,2 0-807 0</inkml:trace>
    </iact:actionData>
  </iact:action>
  <iact:action type="add" startTime="23891">
    <iact:property name="dataType"/>
    <iact:actionData xml:id="d10">
      <inkml:trace xmlns:inkml="http://www.w3.org/2003/InkML" xml:id="stk10" contextRef="#ctx0" brushRef="#br0">4894 7371 516 0,'0'0'1248'2,"0"0"-970"-2,0 0-273 0,0 0-5 0,0 0 0 0,0 0 0 0,141 17 0 1,-78-15 0 58,35 4 0-59,15 0 0 0,17 5 0 0,11 3 0 0,17 9 0 0,-9 4 0 0,-1 2 0 1,-21-1 0 60,-9-6 0-61,-23-12 0 0,-21-6 0 0,-23-4 0 1,-28 0 0-1,-2 0 0 0,-21 0 0 0,0 0 0 56,0 0 0-56,0 0 0 0,0 0 0 0,0 0 0 1,0 0 0-1,-21-5 0 0,7-9 0 0,-5 2 0 59,-7 7 0-58,11-3 0-1,-2 4 0 0,-2 3 0 0,2-3 0 0,12 1 0 1,-3 3 0-1,8-2 0 54,0 2 0-54,0 0 0 0,0 0 0 0,0 0 0 0,-3 0 0 0,3 0 0 0,-2 0 0 62,2 0 0-60,0 0 0-2,-14 0 0 0,-6 0 0 1,-21 0 0-1,-23 0 0 0,-33 0 0 0,-33 0 0 1,-39-4 0 55,-13 4 0-54,-4 0 0-2,18 0 0 0,19 0 0 0,31 0 0 1,29 0 0-1,25 0 0 1,23 0 0 57,28 0 0-57,13 0 0-1,0 0 0 0,0-2 0 0,23-7 0 0,15 7 0 0,6 2 0 1,15 0 0 58,13 2 0-58,14 27 0-1,27 1 0 0,19-1 0 0,16-7 0 0,4-6 0 0,5-2 0 0,-17-2 0 55,-9-3 0-55,-20-3 0 0,-14-4 0 0,-14-2 0 0,-25 0 0 0,-12 0 0 1,-12 0 0 1,-16 0 0 54,-9-2 0-55,-3 2 0-1,-6 0 0 0,0 0 0 0,0 0 0 0,0-10 0 0,0 0 0 57,-29-11 0-57,9-4 0 0,-8 0 0 0,-1-2 0 0,7-5 0 0,9 3 0 0,0 2 0 0,-3-1 0 60,5 5 0-59,-15-1 0-1,3-1 0 0,-15-1 0 0,-4-2 0 0,-3-1 0 0,-9 4 0 0,11 2 0 57,2 6 0-56,6 7 0-1,14 3 0 0,8 5 0 1,7-1 0-1,6 3 0 0,0 0 0 0,0 0 0 56,0 0 0-56,20 0 0 0,21 3 0 0,18 22 0 0,11-1 0 0,-2 8 0 0,1 2 0 3,-2-1 0 52,-10-1 0-55,-14-1 0 0,-15 0 0 0,-12-4 0 0,-15 2 0 1,-1 3 0-1,-1 3 0 3,-56 5 0 56,-30 1 0-57,-20 6 0-2,-3-9 0 0,8 1 0 0,17-7 0 0,24-5 0 0,11-7 0 1,27-5 0 6,6-10 0 48,17-5 0-55,0 0 0 1,20 0 0-1,37 0 0 0,20 0 0 0,9-9 0 0,9-4 0 3,-11 2 0 53,-15 4 0-56,-15-1 0 0,-18 3 0 0,-13-4 0 1,-5 1 0-1,-8-6 0 0,-4-1 0 56,1-5 0-56,-7-2 0 0,0 0 0 1,0 0 0-1,-7 1 0 0,-25 4 0 0,4 7 0 0,-5 2 0 54,-8 2 0-53,2-3 0-1,15 1 0 1,0-3 0-1,1-4 0 0,10-2 0 0,6-2 0 58,-2-7 0-56,9 0 0-2,0 13 0 0,0 8-175 0</inkml:trace>
    </iact:actionData>
  </iact:action>
  <iact:action type="add" startTime="25770">
    <iact:property name="dataType"/>
    <iact:actionData xml:id="d11">
      <inkml:trace xmlns:inkml="http://www.w3.org/2003/InkML" xml:id="stk11" contextRef="#ctx0" brushRef="#br0">8331 7456 766 0,'0'0'892'1,"0"0"-626"0,0 0-143 65,0 0-123-65,0 0 0 0,0 0 0-1,0 0 0 0,49 90 0 0,-1-80 0 0,24 4 0 0,17 1 0 0,24-7 0 2,15 1 0 55,28-7 0-55,2-2 0-2,-10 0 0 0,4 3 0 0,-27 0 0 0,-22 2 0 0,-22 0 0 2,-20-2 0 55,-12 1 0-57,-26-4 0 0,-13 0 0 0,-10 3 0 0,0-3 0 0,-3 0 0 0,-65 0 0 57,-48 0 0-57,-45 0 0 1,-18 0 0-1,-10 0 0 0,12 0 0 0,19 0 0 0,18-11 0 0,22-4 0 57,29 9 0-56,19 1 0-1,22 5 0 0,25 0 0 0,10 0 0 0,13 0 0 0,0-3 0 1,0 3 0 58,0-3 0-59,0 3 0 0,0 0 0 0,20 0 0 0,24 0 0 0,17 0 0 0,14 6 0 0,19 11 0 53,18 3 0-53,17 4 0 0,11 6 0 0,13-5 0 0,3-3 0 0,-2-3 0 1,-14 1 0 53,-16 0 0-53,-20 0 0-1,-20-1 0 0,-11-6 0 0,-29 0 0 0,-1-11 0 0,-22-2 0 56,-5 0 0-54,-13 0 0-2,-3 0 0 0,0-17 0 0,0-16 0 0,0-15 0 0,-40-10 0 0,-7-8 0 58,-20-4 0-57,-9 0 0-1,-16 5 0 0,-8 8 0 0,0 12 0 0,0 12 0 0,13 13 0 0,13 9 0 60,28 4 0-60,21 7 0 1,17 0 0-1,8 0 0 0,0 0 0 0,3 0 0 0,34 18 0 0,12 19 0 67,2 5 0-66,6 4 0 0,2 6 0-1,-2 0 0 0,-9-3 0 0,1 0 0 0,-19-7 0 0,-1-2 0 0,-17-5 0 3,-12 5 0 57,0-4 0-59,0 3 0-1,-31-4 0 0,-29-10 0 0,-9-6 0 0,1-10 0 0,7-3 0 0,22-6 0 60,19 0 0-60,7 0 0 0,13 0 0 0,0 0 0 1,0 0 0-1,13 7 0 0,13 4 0 0,-4 8 0 55,-3-2 0-53,1-7 0-2,3-7 0 0,8-3 0 0,-4 0 0 0,15 0 0 1,15-20 0-1,-43 10 0 64,9 3-135-64</inkml:trace>
    </iact:actionData>
  </iact:action>
  <iact:action type="add" startTime="27180">
    <iact:property name="dataType"/>
    <iact:actionData xml:id="d12">
      <inkml:trace xmlns:inkml="http://www.w3.org/2003/InkML" xml:id="stk12" contextRef="#ctx0" brushRef="#br0">11775 7526 914 0,'0'0'358'1,"0"0"-6"-1,0 0-38 0,0 0-205 0,0 0-109 0,0 0 0 56,0 0 0-55,207 8 0-1,-117-8 0 1,7 19 0-1,9 1 0 0,16-8 0 0,2-7 0 0,10-5 0 60,-7 0 0-60,2 0 0 0,-17 8 0 0,-12 1 0 0,-20-1 0 0,-30-4 0 0,-22-3 0 1,-22-1 0 54,0 0 0-54,-6 0 0-1,0 3 0 0,0-3 0 0,-19 0 0 0,-35 0 0 1,-10 0 0 1,-8-3 0 56,-9-7 0-58,-3-4 0 0,-12 1 0 1,8-5 0-1,-10-1 0 0,1-10 0 0,-3-3 0 0,3 5 0 60,10 4 0-59,3 8 0 0,12 8 0-1,11 7 0 0,13 0 0 0,9 0 0 0,19 0 0 0,6 0 0 57,7 0 0-57,7 0 0 0,0 0 0 0,0 3 0 0,31 11 0 0,43 6 0 0,26 2 0 2,20 1 0 56,5-1 0-58,8 3 0 0,-14-4 0 0,-18-8 0 1,-9 1 0-1,-3-6 0 0,-4-4 0 0,-6-2 0 57,-15 4 0-57,-7-6 0 0,-13 5 0 0,-9-5 0 0,-13 4 0 0,-10-4 0 1,-5 0 0 2,-6 1 0 58,-1-1 0-59,0 0 0-2,0 0 0 0,0 0 0 0,0 0 0 0,0 0 0 0,-4 0 0 0,-29-1 0 3,12-20 0 55,-5-1 0-58,-4-6 0 0,2-8 0 0,-11-7 0 0,-9-6 0 0,-8-12 0 1,-5-1 0-1,4-4 0 59,5 4 0-59,12 14 0 0,15 14 0 0,9 15 0 0,13 13 0 0,3 6 0 1,-4 0 0 0,4 0 0 55,0 0 0-55,0 23 0-1,0 16 0 0,13 6 0 0,14 2 0 0,10 1 0 0,6 0 0 5,11 3 0 57,-4-1 0-62,11 1 0 1,0-3 0-1,-4 3 0 0,-1-4 0 0,-14-5 0 0,-17-2 0 0,-9-13 0 3,-16 0 0 54,0-7 0-57,0 4 0 0,-26-2 0 0,-21-5 0 1,-3-6 0-1,-11-4 0 0,1-7 0 3,4 4 0 52,8 0 0-55,15-2 0 0,8 1 0 0,10-3 0 0,14 0 0 0,1 4 0 0,0-4 0 53,0 5 0-51,0 0 0-1,25 0 0-1,34-5 0 0,14 0 0 0,5 0 0 0,-11-15 0 1,-11-2 0 54,-15-1 0-53,-17 1 0-2,-12 0 0 0,-9-2 0 0,-3-1 0 0,0 0 0 0,0-2 0 1,-29-4 0 54,-5-2 0-54,-16-9 0-1,3 4 0 0,-14-1 0 1,2-1 0-1,1 3 0 0,3-1 0 56,19-3 0-55,8 10 0-1,11 0 0 0,12 1 0 1,5 4 0-1,0 5 0 0,5 2 0 0,32 6 0 62,3 5 0-61,3 3 0-1,-2 0 0 0,-5 0 0 0,-11 8 0 0,-25 0-13 0,0 1-833 0</inkml:trace>
    </iact:actionData>
  </iact:action>
  <iact:action type="add" startTime="28783">
    <iact:property name="dataType"/>
    <iact:actionData xml:id="d13">
      <inkml:trace xmlns:inkml="http://www.w3.org/2003/InkML" xml:id="stk13" contextRef="#ctx0" brushRef="#br0">14810 7542 734 0,'0'0'370'1,"0"0"-32"59,0 0-64-60,0 0-98 0,0 0-74 0,0 0-49 0,193 0-53 0,-152 0 0 0,2 6 0 0,2 2 0 60,23-1 0-59,-3-4 0-1,12 1 0 0,7-4 0 0,3 0 0 0,13 0 0 0,-3 0 0 0,3 0 0 7,0 0 0-1,-2 0 0 49,-14 0 0-55,-8 0 0 0,-19 3 0 0,-27 0 0 0,-12-1 0 1,-7 3 0-1,-9-5 0 2,-2 0 0 57,0 2 0-59,0 0 0 0,-31 7 0 0,-22-3 0 0,-28 2 0 0,-12-3 0 0,-20-5 0 54,4 0 0-53,-7 0 0-1,9 0 0 1,10 0 0-1,13-8 0 0,11-9 0 0,25 3 0 1,11 3 0 55,13 2 0-55,13 4 0-1,11 5 0 0,0 0 0 0,0 0 0 1,35 0 0-1,21 0 0 1,12 0 0 56,27 0 0-57,7 0 0 0,7 2 0 0,7 11 0 0,-1 8 0 0,-15-1 0 1,-16-7 0 1,-7 4 0 53,-31-5 0-55,-5-7 0 1,-21-1 0-1,0-4 0 0,-7 0 0 0,-6 0 0 0,8 0 0 55,-14 0 0-54,2 0 0-1,-3 0 0 1,0-23 0-1,-3-16 0 0,-24-15 0 0,-20-4 0 0,1-6 0 60,-10 2 0-60,-5 1 0 0,1 4 0 0,8 13 0 0,0 6 0 0,4 9 0 0,15 9 0 0,14 9 0 55,12 8 0-55,7 3 0 0,0 0 0 0,0 7 0 0,29 30 0 0,24 10 0 0,5 7 0 4,9 1 0 51,-6-1 0-55,-5-1 0 1,-12-5 0-1,-17-1 0 0,-11 2 0 0,-6-5 0 0,-10 3 0 3,0 1 0 53,-10-2 0-56,-17 1 0 0,-7-5 0 0,-6 2 0 0,-2-6 0 0,4-1 0 0,-1-10 0 5,11-3 0 50,8-11 0-55,4-6 0 0,16-7 0 0,0 0 0 0,0 0 0 1,0 0 0-1,20-15 0 62,7 3 0-61,10 7 0-1,2 5 0 1,2 0 0-1,2 0 0 0,11-12 0 0,-2-2 0 0,-1-5 0 1,-13-6 0 56,-15 5 0-57,-23 11 0 0,0 9-1415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03:5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401">
    <iact:property name="dataType"/>
    <iact:actionData xml:id="d0">
      <inkml:trace xmlns:inkml="http://www.w3.org/2003/InkML" xml:id="stk0" contextRef="#ctx0" brushRef="#br0">5187 7390 472 0,'9'-47'602'3,"-7"10"-376"-3,-2-2-64 0,0 5-46 0,0 1-70 0,0-1 22 71,0 9 46-70,0 2 10-1,0 3-34 0,0 0-63 0,0-5-27 0,0-3 0 0,0-6 0 0,0-5 0 0,0-6 0 1,0 3 0 66,0 3 0-66,0 2 0-1,0 7 0 0,0 2 0 0,0-1 0 0,0 1 0 0,0-5 0 0,0-2 0 0,0-2 0 74,0-1 0-74,0-5 0 0,0 1 0 1,0-3 0-1,0 3 0 0,0 0 0 0,0 0 0 0,0 3 0 0,-2-4 0 0,0-1 0 72,-1-5 0-72,3-1 0 0,0-4 0 0,0 3 0 0,0-1 0 0,0 2 0 0,0 1 0 0,0 4 0 0,0 1 0 3,0-5 0 2,0 2 0 66,0-7 0-71,0-1 0 0,0-2 0 0,0 3 0 0,0 3 0 1,0 7 0-1,0-1 0 0,0 0 0 0,0 0 0 77,0 0 0-76,0-2 0-1,0-1 0 0,0-9 0 1,0 5 0-1,0-8 0 0,0 7 0 0,0-3 0 0,0 8 0 0,0-1 0 0,0 7 0 76,0 1 0-75,0-2 0-1,0-2 0 0,0 1 0 1,0 0 0-1,0 0 0 0,0 13 0 0,0 0 0 0,0 6 0 0,0 3 0 5,0-6 0 66,3-1 0-71,-1-2 0 0,-2-5 0 0,0 0 0 0,0-7 0 0,0 4 0 0,0 0 0 0,0 2 0 0,0 2 0 78,0-1 0-77,0 3 0-1,0 1 0 0,0 5 0 0,2 0 0 1,7 0 0-1,-5 0 0 0,4-4 0 0,-2 0 0 0,4 3 0 0,-6 9 0 4,5 9 0 69,-9 5 0-72,3 3 0-1,-3 2 0 0,0 0 0 0,0 0 0 1,1 0 0-1,6 0 0 0,1 10 0 0,-7 10-455 1</inkml:trace>
    </iact:actionData>
  </iact:action>
  <iact:action type="add" startTime="7933">
    <iact:property name="dataType"/>
    <iact:actionData xml:id="d1">
      <inkml:trace xmlns:inkml="http://www.w3.org/2003/InkML" xml:id="stk1" contextRef="#ctx0" brushRef="#br0">8347 7817 154 0,'0'0'780'3,"0"0"-544"-1,0 0 16 72,0 0-44-73,-19 184-94-1,-1-111-18 0,12 11-20 0,-9 5-4 0,1 4-13 1,6 6-59-1,-3 2 0 0,-4 12 0 0,9 4 0 73,-3 11 0-73,6 5 0 1,-2 0 0-1,-2-2 0 0,5 2 0 0,1 1 0 0,-1-1 0 0,-5-10 0 0,8 4 0 1,-2-9 0 74,0 6 0-75,-2-1 0 0,0 2 0 0,2-11 0 0,0-4 0 0,-4-6 0 1,-4-5 0-1,7 0 0 0,-9 2 0 0,7-9 0 70,-1 0 0-69,-3-4 0-1,4-7 0 0,2-3 0 0,-5-7 0 0,8-10 0 0,-2 2 0 0,0-11 0 1,3 0 0-1,-5-5 0 78,5-5 0-77,-8 1 0-1,8-4 0 1,0-5 0-1,0-4 0 0,0-5 0 0,0-5 0 0,0-5 0 0,0-4 0 0,0 0 0 2,0 6 0 70,0 6 0-72,0 5 0 0,0-3 0 0,0-3 0 0,3-10 0 0,-3-9 0 0,0-3 0 0,5 0 0 1,-5 0 0 70,8 0 0-71,-5-32 0 0,-2-15 0 0,-1 21 0 0,9-2 0 1</inkml:trace>
    </iact:actionData>
  </iact:action>
  <iact:action type="add" startTime="9155">
    <iact:property name="dataType"/>
    <iact:actionData xml:id="d2">
      <inkml:trace xmlns:inkml="http://www.w3.org/2003/InkML" xml:id="stk2" contextRef="#ctx0" brushRef="#br0">11821 7385 636 0,'0'0'330'1,"0"0"-110"-1,0 0 24 4,13-145-100 74,-13 80-16-77,3-8-36-1,-3-9-2 0,0-6 10 0,2 4-37 0,-2 0-63 0,3 2 0 0,5 3 0 0,-8 1 0 0,0-1 0 2,0 6 0 76,0 3 0-78,0 3 0 1,0 0 0-1,0-4 0 1,0-8 0-1,0-11 0 0,0-3 0 0,0 1 0 0,0 9 0 0,0 4 0 4,0 14 0 65,0 5 0-68,0 4 0-1,0-3 0 0,0 0 0 0,0-3 0 0,0-4 0 0,0 0 0 1,0-1 0-1,0 0 0 71,0 1 0-71,0 6 0 0,0 3 0 0,0 6 0 1,0 0 0-1,0 0 0 0,0 1 0 0,0-1 0 0,0-1 0 1,0 1 0 70,0-3 0-70,0 0 0-1,0-1 0 0,0-7 0 0,2-4 0 0,4 1 0 0,4 1 0 0,-3-3 0 0,-4 5 0 1,7-2 0 79,-10 3 0-78,3 4 0-2,0 9 0 0,-2 10 0 1,-1 20 0-1,3 6 0 1,2 12 0-1,-5 0 0 0,0 0-319 1</inkml:trace>
    </iact:actionData>
  </iact:action>
  <iact:action type="add" startTime="11015">
    <iact:property name="dataType"/>
    <iact:actionData xml:id="d3">
      <inkml:trace xmlns:inkml="http://www.w3.org/2003/InkML" xml:id="stk3" contextRef="#ctx0" brushRef="#br0">4833 1133 808 0,'0'0'192'1,"0"0"-42"-1,0 199 60 1,0-129-74-1,0 0-44 0,0 3 38 0,-4 6-6 0,-8 7-40 2,8 11 6 74,-9 6-59-75,10 8-31-1,-6-5 0 1,-2 1 0-1,3-4 0 0,-5-1 0 0,2-7 0 0,-1-8 0 1,5-13 0-1,-2-21 0 4,8-14 0 69,1-13 0-73,0-10 0 0,0-2 0 1,0 1 0-1,0-5 0 0,0 2 0 0,0-7 0 0,0 4 0 0,0-1 0 2,0 10 0 71,0 6 0-72,0 3 0-1,0 3 0 0,0 1 0 0,0-11 0 0,0-7 0 0,0-5 0 1,0-8 0-1,0 0 0 0,0 0 0 75,0-25 0-74,1 3 0-1,8 0-111 0</inkml:trace>
    </iact:actionData>
  </iact:action>
  <iact:action type="add" startTime="12025">
    <iact:property name="dataType"/>
    <iact:actionData xml:id="d4">
      <inkml:trace xmlns:inkml="http://www.w3.org/2003/InkML" xml:id="stk4" contextRef="#ctx0" brushRef="#br0">8360 1081 186 0,'0'0'688'1,"0"0"-528"-1,0 0-52 0,0 0 110 1,0 0 6-1,0 0 12 70,-29 237-26-69,29-113-193-1,0 21-17 0,0 18 0 0,13 7 0 1,-9 6 0-1,5 6 0 0,-9-4 0 0,0-10 0 1,0-21 0 73,0-26 0-74,0-35 0 0,0-86-43 0,0 0-1083 0</inkml:trace>
    </iact:actionData>
  </iact:action>
  <iact:action type="add" startTime="12724">
    <iact:property name="dataType"/>
    <iact:actionData xml:id="d5">
      <inkml:trace xmlns:inkml="http://www.w3.org/2003/InkML" xml:id="stk5" contextRef="#ctx0" brushRef="#br0">11617 1051 560 0,'0'0'540'2,"-64"151"-192"-2,40-47-106 0,-5 11-52 0,5 15-78 0,4 19-57 0,1 24-55 0,11 25 0 3,-4 18 0 68,12 0 0-70,0-10 0-1,0-26 0 0,0-34 0 1,-2-34 0-1,-13-39 0 0,12-73 0 0,-6-11-529 0</inkml:trace>
    </iact:actionData>
  </iact:action>
  <iact:action type="add" startTime="14821">
    <iact:property name="dataType"/>
    <iact:actionData xml:id="d6">
      <inkml:trace xmlns:inkml="http://www.w3.org/2003/InkML" xml:id="stk6" contextRef="#ctx0" brushRef="#br0">4759 12476 624 0,'0'0'346'3,"0"0"-68"-3,0 0 30 1,0 0-74 69,0 0-28-69,0 0-155 0,0 0-51-1,41 111 0 0,-41-44 0 0,0 14 0 0,0 10 0 0,0 7 0 0,-10 17 0 2,-3 11 0 74,5 4 0-76,-2 4 0 1,4-2 0-1,2 1 0 0,1 2 0 0,3-6 0 0,0-5 0 0,0-17 0 0,0-19 0 0,0-27 0 75,0-25 0-75,0-19 0 0,0-15 0 0,0-2 0 1,0 0 0-1,0-5-807 0</inkml:trace>
    </iact:actionData>
  </iact:action>
  <iact:action type="add" startTime="15683">
    <iact:property name="dataType"/>
    <iact:actionData xml:id="d7">
      <inkml:trace xmlns:inkml="http://www.w3.org/2003/InkML" xml:id="stk7" contextRef="#ctx0" brushRef="#br0">8482 12595 1274 0,'0'0'434'2,"0"0"-178"-2,5 146-173 2,-5-61-83 68,0 21 0-70,0 21 0 0,0 16 0 0,0 12 0 0,0 8 0 0,0-3 0 0,0-2 0 0,0-10 0 1,-2-13 0 73,2-28 0-74,0-28 0 0,0-34 0 1,0-31 0-1,0-14-33 0,0-31-813 0</inkml:trace>
    </iact:actionData>
  </iact:action>
  <iact:action type="add" startTime="16458">
    <iact:property name="dataType"/>
    <iact:actionData xml:id="d8">
      <inkml:trace xmlns:inkml="http://www.w3.org/2003/InkML" xml:id="stk8" contextRef="#ctx0" brushRef="#br0">11894 12399 912 0,'0'0'296'2,"0"0"-2"-2,0 0-104 0,-13 199-64 0,-6-84 0 0,-1 20-32 0,5 14-85 0,-1 18-9 1,2 11 0 74,4 15 0-74,1-4 0-1,6-13 0 0,3-22 0 0,-4-34 0 1,4-29 0-1,0-35 0 0,0-31 0 0,0-25 0 0,0-5-393 70,0-32-837-69</inkml:trace>
    </iact:actionData>
  </iact:action>
  <iact:action type="add" startTime="18390">
    <iact:property name="dataType"/>
    <iact:actionData xml:id="d9">
      <inkml:trace xmlns:inkml="http://www.w3.org/2003/InkML" xml:id="stk9" contextRef="#ctx0" brushRef="#br0">15606 876 128 0,'0'0'254'1,"0"0"-254"0,0 0-44-1,0 0-160 0</inkml:trace>
    </iact:actionData>
  </iact:action>
  <iact:action type="add" startTime="18412">
    <iact:property name="dataType"/>
    <iact:actionData xml:id="d10">
      <inkml:trace xmlns:inkml="http://www.w3.org/2003/InkML" xml:id="stk10" contextRef="#ctx0" brushRef="#br0">15606 876 288 0,'3'-41'200'4,"-3"41"-200"77,0 0-64-81,0 0-130 0</inkml:trace>
    </iact:actionData>
  </iact:action>
  <iact:action type="add" startTime="18509">
    <iact:property name="dataType"/>
    <iact:actionData xml:id="d11">
      <inkml:trace xmlns:inkml="http://www.w3.org/2003/InkML" xml:id="stk11" contextRef="#ctx0" brushRef="#br0">15606 844 126 0,'0'0'558'1,"0"0"-152"-1,0 0-2 0,0 0-140 1,0 0-74-1,0 0-91 5,0 30-99 1,0-28 0 65,0-2 0-69,0 0 0-2,0 0 0 0,0 0 0 0,0 0 0 0,0 0 0 0,0 0 0 1,0 0 0-1,0 0 0 1,3 0 0 66,14 0 0-66,-1 0 0-1,7 0 0 0,-1 3 0 0,-1 6 0 0,5 2 0 0,7 3 0 0,-5 6 0 0,8 5 0 72,0 0 0-72,-13 0 0 0,2 1 0 0,-6-1 0 0,-5 6 0 1,2 0 0 0,-6 8 0-1,0 5 0 0,-7 8 0 1,-3 1 0 4,0 1 0 62,0-2 0-66,0 2 0-1,-16-6 0 1,-4 0 0-1,4 1 0 0,2-9 0 0,-2 9 0 0,1-5 0 1,-1-4 0 79,9 2 0-80,-6-5 0 0,9 0 0 0,1-1 0 0,3-8 0 1,0 0 0-1,0-6 0 0,0 0 0 0,0 1 0 0,0 3 0 1,3-4 0 68,14-2 0-68,3 0 0-1,3-6 0 0,1-4 0 0,10 0 0 0,-7-5 0 0,6 0 0 1,-6 2 0-1,2-5 0 78,-8 0 0-77,2 1 0-1,-16-3 0 0,11 0 0 0,0 0 0 0,-2 0 0 0,2 0 0 0,-8 0 0 0,4 0 0 0,-14 0 0 0,0 0 0 74,0 0 0-73,0 0 0-1,0 0 0 0,0 4 0 0,0 5 0 0,-17 1 0 0,-11 7 0 0,-3 5 0 0,3 1 0 0,-5 1 0 82,9 8 0-80,-9-2 0-2,13 10 0 0,-3-1 0 0,5 3 0 0,-1 0 0 0,8 4 0 1,-2 4 0-1,3 7 0 0,4 10 0 0,6 3 0 72,0 8 0-72,0-2 0 0,0-2 0 0,6-7 0 0,4-4 0 0,6 0 0 1,-2 5 0-1,-1 10 0 0,3 7 0 0,6 9 0 74,-6-2 0-72,-12-1 0-2,8 3 0 0,-11-15 0 0,-1-8 0 0,0-17 0 0,0-5 0 0,-13-9 0 0,-11-10 0 0,-13-4 0 77,0-12 0-77,-5-10 0 0,1-4 0 0,0 0 0 0,5-9 0 0,9-29 0 0,19 16 0 1,8-3-831-1</inkml:trace>
    </iact:actionData>
  </iact:action>
  <iact:action type="add" startTime="20571">
    <iact:property name="dataType"/>
    <iact:actionData xml:id="d12">
      <inkml:trace xmlns:inkml="http://www.w3.org/2003/InkML" xml:id="stk12" contextRef="#ctx0" brushRef="#br0">16831 1804 442 0,'0'0'732'1,"0"0"-318"-1,0 0-148 0,0 0-130 0,0 0-92 0,0 0-31 70,0 0-13-68,-133 54 0-2,89-13 0 0,3 10 0 0,11 8 0 0,0-2 0 0,11-4 0 0,12-5 0 0,7-7 0 1,0-7 0 73,20-17 0-73,23-11 0-1,14-6 0 1,2-12 0-1,2-29 0 0,0-21 0 0,-15-12 0 0,-5-10 0 0,-21-12 0 1,1-11 0 3,-13-11 0 68,-8-2 0-72,0 7 0 0,0 20 0 0,0 34 0 1,-6 25 0-1,-1 26 0 0,4 8 0 0,-5 0 0 0,-1 45 0 3,-4 23 0 66,7 19 0-68,-1 14 0-1,1 6 0 0,2 8 0 0,4-3 0 0,-3-4 0 0,3-16 0 0,0-21 0 0,0-24 0 4,0-22 0 70,0-13 0-74,0-12 0 0,0 0 0 0,16-9 0 0,8-25-245 0,-9 12-339 0,-6 0-484 0</inkml:trace>
    </iact:actionData>
  </iact:action>
  <iact:action type="add" startTime="21058">
    <iact:property name="dataType"/>
    <iact:actionData xml:id="d13">
      <inkml:trace xmlns:inkml="http://www.w3.org/2003/InkML" xml:id="stk13" contextRef="#ctx0" brushRef="#br0">17173 2039 912 0,'0'0'562'1,"0"0"-298"-1,0 0-64 79,0 0-148-78,0 0-34-1,167-61-12 0,-138 10-2 0,-12 0 6 0,-7 7-6 0,-10 6-2 0,0 14-2 0,0 13-8 0,-26 11-28 1,-10 0-10 77,-9 3 28-77,6 39 18-1,-6 12 10 1,12 10 12-1,6 3 24 0,12-3-3 0,13-2-43 0,2-5 0 0,0-8 0 0,2-9 0 1,25-8 0 71,15-10 0-70,-1-10 0-2,5-12 0 0,-5 0 0 0,-8 0 0 0,3-24 0 0,-14-3 0 0,-6 2-39 1,-16 12-447-1,0 9-428 76</inkml:trace>
    </iact:actionData>
  </iact:action>
  <iact:action type="add" startTime="21468">
    <iact:property name="dataType"/>
    <iact:actionData xml:id="d14">
      <inkml:trace xmlns:inkml="http://www.w3.org/2003/InkML" xml:id="stk14" contextRef="#ctx0" brushRef="#br0">17554 2201 956 0,'0'0'316'2,"0"0"-62"-2,0 0-102 0,0 0-80 0,61-163 10 0,-45 103 24 0,4-2-40 0,6 4-23 0,-5 9-43 1,9 10 0 71,-2 11 0-70,-5 6 0-2,10 10 0 0,-12 4 0 0,-6 8 0 0,-4 0 0 0,2 36 0 0,-9 26 0 0,3 13 0 0,-1 4 0 80,-6-3 0-80,0-11 0 0,0-17 0 0,0-15 0 1,0-16 0-1,0-11 0 0,0-6 0 0,0 0 0 0,3-20-149 0,20-24-95 1,-10 14-162 7,-1 3-70 64</inkml:trace>
    </iact:actionData>
  </iact:action>
  <iact:action type="add" startTime="21812">
    <iact:property name="dataType"/>
    <iact:actionData xml:id="d15">
      <inkml:trace xmlns:inkml="http://www.w3.org/2003/InkML" xml:id="stk15" contextRef="#ctx0" brushRef="#br0">18353 1669 1078 0,'0'0'280'1,"0"0"-8"-1,0 0-148 0,0 0-96 1,0 0-8-1,0 0 18 0,-57 6 24 0,18 14-2 1,3-2 10 6,4 5-55 61,0 0-15-67,12-5 0-1,3 3 0 0,14-8 0 0,3 2 0 1,0 0 0-1,0 3 0 0,39 5 0 0,1 5 0 70,5 6 0-70,5 0 0 1,-17 5 0-1,-7 2 0 0,-19-1 0 0,-7 3 0 1,0-4 0-1,-20 2 0 0,-21-9 0 1,1-9 0 6,-4-9 0 64,2-11 0-70,9-3 0 0,5 0 0-1,12-20-231 0,16 3-319 0,0-3-302 0</inkml:trace>
    </iact:actionData>
  </iact:action>
  <iact:action type="add" startTime="22146">
    <iact:property name="dataType"/>
    <iact:actionData xml:id="d16">
      <inkml:trace xmlns:inkml="http://www.w3.org/2003/InkML" xml:id="stk16" contextRef="#ctx0" brushRef="#br0">18511 2088 674 0,'0'0'468'2,"0"0"-212"-2,181-30-48 0,-139 0-120 0,-13-6-58 0,-6-4-22 4,-10 4-4 66,-13 6 0-70,0 7-2 0,0 9-2 0,-23 11-4 0,-14 3 4 0,-10 0 0 0,1 0 8 0,-2 13 0 0,9 10 0 69,11 8 2-68,2 13 34-1,19 3 40 0,7 8 16 0,0 1-53 1,16-4-47-1,24-11 0 0,4-11 0 0,4-12 0 1,1-13 0 74,-5-5 0-75,-27 0-253 0,-10 0-645 1</inkml:trace>
    </iact:actionData>
  </iact:action>
  <iact:action type="add" startTime="23122">
    <iact:property name="dataType"/>
    <iact:actionData xml:id="d17">
      <inkml:trace xmlns:inkml="http://www.w3.org/2003/InkML" xml:id="stk17" contextRef="#ctx0" brushRef="#br0">15593 10665 652 0,'0'0'602'1,"0"0"-250"-1,0 0-134 3,0 0-98 76,0 0-34-78,0 0-69-1,10 37-17 1,9-27 0-1,9 5 0 0,2 2 0 0,0 5 0 0,11 10 0 0,1 5 0 0,-1 10 0 2,-1 2 0 68,-6 0 0-70,-11-4 0 0,-6-3 0 0,-10-6 0 0,-7 0 0 0,0 5 0 0,0 0 0 0,-7 10 0 0,-20 0 0 4,-4-1 0 68,4-3 0-70,-2 2 0-2,5-2 0 0,9 10 0 0,10-1 0 0,2-1 0 0,3 7 0 0,0-8 0 0,0-3 0 2,23-4 0 72,11-12 0-74,-4-8 0 0,6-7 0 0,1-12 0 0,-4-5 0 1,-1-3 0-1,7 0 0 0,-3 0 0 0,-8 0 0 1,1 0 0 68,-12 4 0-69,-10-4 0 0,-7 2 0 0,0 0 0 0,0 7 0 0,-15-2 0 0,-23 10 0 0,-6 3 0 0,-2 7 0 3,-5 7 0 71,5 11 0-74,5 7 0 0,4 14 0 1,10 9 0-1,10 9 0 0,1 6 0 0,13 4 0 0,3-2 0 0,0-6 0 4,0-4 0 67,16 6 0-71,9 8 0 0,-2 6 0 0,13 15 0 0,-2 5 0 0,-4 11 0 0,9 0 0 1,-14 0 0-1,-5-1 0 1,-4-10 0 70,-16-11 0-71,0-12 0 0,0-18 0 0,-23-15 0 0,-15-25 0 2,-1-9 0-2,-2-21 0 0,5-11 0 0,-3 0 0 2,14-21 0 69,21-9-65-70,4-3-857-1</inkml:trace>
    </iact:actionData>
  </iact:action>
  <iact:action type="add" startTime="24130">
    <iact:property name="dataType"/>
    <iact:actionData xml:id="d18">
      <inkml:trace xmlns:inkml="http://www.w3.org/2003/InkML" xml:id="stk18" contextRef="#ctx0" brushRef="#br0">16831 12165 352 0,'0'0'272'1,"0"0"-230"-1,0 0-20 0,0 0-20 0,0 0 152 3,0 0 116 67,0 0 58-69,25 0-62-1,-25 0-72 0,0 0-82 0,-5 6-79 0,-35 18-33 0,-7 13 0 0,-6 12 0 0,-7 4 0 1,2 8 0 68,7 7 0-68,12 9 0-1,6-5 0 1,17-5 0-1,16-11 0 0,0-9 0 1,42-20 0-1,19-15 0 0,19-12 0 3,1-7 0 68,0-49 0-71,-6-27 0 0,-17-30 0 1,-16-23 0-1,-17-12 0 0,-9-4 0 0,-6 3 0 0,-7 14 0 0,-3 24 0 3,0 29 0 66,0 31 0-67,0 26 0-2,0 16 0 0,0 9 0 0,0 6 0 0,0 56 0 0,0 27 0 0,0 27 0 0,3 10 0 74,-2 4 0-74,2-9 0 0,-3-12 0 0,0-17 0 1,0-24 0-1,0-18 0 0,0-18 0 0,0-16 0 0,0-13-11 0,0-3-443 4,0-3-768 72</inkml:trace>
    </iact:actionData>
  </iact:action>
  <iact:action type="add" startTime="24689">
    <iact:property name="dataType"/>
    <iact:actionData xml:id="d19">
      <inkml:trace xmlns:inkml="http://www.w3.org/2003/InkML" xml:id="stk19" contextRef="#ctx0" brushRef="#br0">17337 12503 920 0,'0'0'580'0,"0"0"-286"0,161-40-50 0,-112 6-235 0,-8-10-9 1,-14-11 0-1,-11 3 0 0,-13 1 0 0,-3 6 0 3,0 12 0 67,-36 12 0-69,-8 16 0-1,-1 5 0 0,-7 14 0 0,9 39 0 0,9 16 0 0,8 6 0 0,9 10 0 1,14-4 0 4,3-6 0 65,0-4 0-70,12-12 0 0,19-12 0 0,10-12 0 0,2-16 0 0,7-13 0 0,-7-6 0 0,-2 0 0 0,1-28 0 69,-4-6 0-67,-38 17 0-2,2 4-649 0</inkml:trace>
    </iact:actionData>
  </iact:action>
  <iact:action type="add" startTime="25013">
    <iact:property name="dataType"/>
    <iact:actionData xml:id="d20">
      <inkml:trace xmlns:inkml="http://www.w3.org/2003/InkML" xml:id="stk20" contextRef="#ctx0" brushRef="#br0">17775 12735 474 0,'0'0'754'2,"0"0"-390"-2,0 0-108 0,0 0-138 0,0 0-37 0,0 0-81 1,81-160 0 74,-58 88 0-73,0 4 0-2,6 11 0 0,-4 17 0 0,-2 16 0 0,13 13 0 0,-11 11 0 0,4 0 0 1,-15 39 0-1,2 26 0 73,-6 11 0-73,-10 11 0 0,0-8 0 0,0-8 0 0,0-13 0 1,0-18 0-1,0-20 0 0,0-12 0 0,0-8 0 0,0 0 0 6,0-24-229 72,6-7-345-77</inkml:trace>
    </iact:actionData>
  </iact:action>
  <iact:action type="add" startTime="25356">
    <iact:property name="dataType"/>
    <iact:actionData xml:id="d21">
      <inkml:trace xmlns:inkml="http://www.w3.org/2003/InkML" xml:id="stk21" contextRef="#ctx0" brushRef="#br0">18595 12236 1100 0,'0'0'288'2,"0"0"-196"-2,0 0-30 0,0 0-2 4,0 0 14 71,0 0 30-74,-113 30-8-1,101-10-20 0,-4 0-8 0,12 2-41 0,-5 1-27 0,9 0 0 0,0 5 0 0,0 2 0 1,0 4 0 72,0 5 0-73,9 1 0 0,3-1 0 0,6 1 0 0,0-5 0 0,2 2 0 0,-1 6 0 0,-18 7 0 0,-1 1 0 1,0-3 0 75,0-4 0-76,-20-12 0 1,-16-15 0-1,4-6 0 0,-9-11 0 0,2 0 0 0,6 0 0 0,8-20 0 0,9-15 0 0,16 17-315 3,0 1-413 71</inkml:trace>
    </iact:actionData>
  </iact:action>
  <iact:action type="add" startTime="25779">
    <iact:property name="dataType"/>
    <iact:actionData xml:id="d22">
      <inkml:trace xmlns:inkml="http://www.w3.org/2003/InkML" xml:id="stk22" contextRef="#ctx0" brushRef="#br0">18759 12705 862 0,'0'0'430'2,"0"0"-174"-2,161-62-114 0,-122 17-56 0,-12-5-70 0,-9 5-12 0,-7 5-4 0,-11 9 0 1,0 11 0 4,-14 3-20 65,-15 12-22-70,-19 5-2 0,0 0 18 0,-5 12 24 0,5 21 2 0,-4 8 24 0,21 14 26 1,14 6 44-1,14 6 56 73,3-1-83-73,6-4-67 0,36-9 0 0,17-8 0 0,5-9 0 0,5-7 0 1,-9-10 0-1,-15-11 0 0,-9-8 0 1,-24 0 0 72,-12 0 0-73,0-17-951 0</inkml:trace>
    </iact:actionData>
  </iact:action>
  <iact:action type="add" startTime="27401">
    <iact:property name="dataType"/>
    <iact:actionData xml:id="d23">
      <inkml:trace xmlns:inkml="http://www.w3.org/2003/InkML" xml:id="stk23" contextRef="#ctx0" brushRef="#br0">15693 4698 1172 0,'0'0'336'2,"0"0"-192"2,0 0-16 66,0 0-62-69,0 0 8-1,0 0 26 1,0 0-73-1,130-32-27 0,-102 32 0 0,11 0 0 0,-5 18 0 0,-3 8 0 74,4 5 0-74,0 8 0 0,-9 1 0 0,7 1 0 0,-12 4 0 0,-1 4 0 0,-1 1 0 0,-2 8 0 1,-5 2 0-1,7 4 0 5,1 6 0 68,-3 6 0-72,2 5 0-1,-1 13 0 0,-13 1 0 0,0 7 0 0,5-5 0 0,-7-1 0 1,-3-8 0-1,0 4 0 1,0-1 0 70,0-2 0-70,0 4 0-1,0-6 0 0,0 0 0 0,-5-6 0 0,-6-7 0 1,9-12 0-1,2-11 0 0,-2-10 0 0,-1-8 0 69,3-6 0-69,0-7 0 1,0 1 0-1,0 2 0 0,0 2 0 0,0-2 0 0,5-6 0 0,17 0 0 0,-3-10 0 71,11-3 0-70,5-4 0-1,17 0 0 0,9 0 0 0,2 0 0 1,8-4 0-1,-5-3 0 0,-5 0 0 0,-17 7 0 0,-5 0 0 68,-17 0 0-67,-11 0 0-1,-4-3 0 0,-7 3 0 0,0 0 0 1,0 0 0-1,0 0 0 0,-26 0 0 0,-14 0 0 72,-4 0 0-71,-9 29 0-1,8 10 0 0,-8 15 0 0,10 10 0 0,7 17 0 0,5 22 0 0,1 9 0 0,11 6 0 0,7 0 0 71,-1 3 0-68,-3 2 0-3,15-2 0 0,-5-7 0 1,2 5 0-1,-2-7 0 0,3 3 0 0,-4-2 0 0,-2-2 0 0,1-5 0 75,-8-12 0-74,-8 2 0-1,-9 0 0 0,3-8 0 0,-11-6 0 0,-11-16 0 0,4-16 0 0,-16-10 0 0,-7-6 0 1,-4-9 0 75,7-2 0-76,4-4 0 0,7-4 0 0,14-6 0 0,10-7 0 1,14-2 0-1,14 0 0 0,5-34 0 0,0 12 0 1,0-4-681 1</inkml:trace>
    </iact:actionData>
  </iact:action>
  <iact:action type="add" startTime="28708">
    <iact:property name="dataType"/>
    <iact:actionData xml:id="d24">
      <inkml:trace xmlns:inkml="http://www.w3.org/2003/InkML" xml:id="stk24" contextRef="#ctx0" brushRef="#br0">17537 7042 1358 0,'0'0'320'2,"0"0"-128"-2,0 0-76 0,0 0-62 72,0 0-47-72,0 0-7 0,-160 121 0 0,110-98 0 0,-4 1 0 1,13 1 0-1,14-3 0 0,8 2 0 0,6-1 0 0,13-5 0 70,0 5 0-69,0 0 0-1,23 5 0 0,13 0 0 0,2 6 0 1,4 3 0-1,-4-3 0 0,-11 3 0 1,-6-1 0 0,-8-6 0 71,-13-4 0-72,0 0 0 0,-5-9 0 1,-32-7 0-1,-5-2 0 0,-8-5 0 0,5-3 0 0,27 0 0 0,9 0-647 1</inkml:trace>
    </iact:actionData>
  </iact:action>
  <iact:action type="add" startTime="29176">
    <iact:property name="dataType"/>
    <iact:actionData xml:id="d25">
      <inkml:trace xmlns:inkml="http://www.w3.org/2003/InkML" xml:id="stk25" contextRef="#ctx0" brushRef="#br0">17638 8287 1114 0,'0'0'386'2,"0"0"-134"-2,0 0-152 0,0 0-70 1,0 0 36-1,39-216-4 0,-37 110-25 0,9-12-37 1,-6 2 0 74,8 0 0-74,-3 5 0-1,6 7 0 0,-2 19 0 0,-3 23 0 1,7 22 0-1,0 18 0 0,5 10 0 0,2 12 0 0,7 0 0 2,-5 9 0 69,6 30 0-71,7 12 0 0,-6 5 0 0,-8 4 0 0,-5-7 0 0,-5-3 0 0,-16-8 0 1,0-3 0-1,0-7 0 5,-32-10 0 66,-9-5 0-70,1-8 0-1,-1-9 0 0,2 0 0 0,16 0 0 0,5 0 0 0,15-18-103 0,3 10-305 0,0-4-372 2</inkml:trace>
    </iact:actionData>
  </iact:action>
  <iact:action type="add" startTime="29600">
    <iact:property name="dataType"/>
    <iact:actionData xml:id="d26">
      <inkml:trace xmlns:inkml="http://www.w3.org/2003/InkML" xml:id="stk26" contextRef="#ctx0" brushRef="#br0">18398 7452 978 0,'0'0'424'1,"0"0"-142"69,0 0-54-70,-161 77-128 0,123-43-65 0,15 1-35 1,17 2 0-1,6-8 0 0,0-1 0 0,0-6 0 0,31 0 0 2,21-5 0 70,-4-11 0-70,5-6 0-2,-9 0 0 1,-1-23 0-1,-4-25 0 0,-1-13 0 0,-6-3 0 0,-10-4 0 0,0 8 0 1,-14 13 0 5,1 17 0 64,-5 21 0-69,-4 9 0-1,0 0 0 0,0 36 0 0,-13 18 0 0,2 8 0 1,-5 2 0-1,3-9 0 0,5 0 0 2,4-8 0 70,-5-10 0-72,9-3 0 0,0-12 0 0,0-10 0 1,0-5 0-1,0-7 0 0,0 0-65 0,11 0-469 0,-4-14-552 71</inkml:trace>
    </iact:actionData>
  </iact:action>
  <iact:action type="add" startTime="30078">
    <iact:property name="dataType"/>
    <iact:actionData xml:id="d27">
      <inkml:trace xmlns:inkml="http://www.w3.org/2003/InkML" xml:id="stk27" contextRef="#ctx0" brushRef="#br0">18997 7435 868 0,'0'0'262'1,"0"0"-128"-1,0 0 140 0,0 0-66 0,0 0-48 0,0 0-19 6,-145 143-141 62,111-91 0-68,11-5 0 0,7 4 0 1,13-3 0-1,3-1 0 0,0 1 0 0,7-6 0 0,30-9 0 1,6 3 0 72,11-15 0-73,-8-10 0 0,8-11 0 0,-14 0 0 0,2-28 0 1,-14-13 0-1,-22 15-367 0,-6 6-1057 0</inkml:trace>
    </iact:actionData>
  </iact:action>
  <iact:action type="add" startTime="30332">
    <iact:property name="dataType"/>
    <iact:actionData xml:id="d28">
      <inkml:trace xmlns:inkml="http://www.w3.org/2003/InkML" xml:id="stk28" contextRef="#ctx0" brushRef="#br0">19273 7765 924 0,'0'0'368'2,"0"0"-106"-2,0 0-80 0,166-77-80 0,-139 38-46 0,2 0-32 0,-6-1-4 1,-15 9-10 68,-8 13 2-68,0 5-12-1,0 11 2 0,-28 2 0 1,-15 0 2-1,-7 11 0 0,10 25 2 0,12 13 34 0,-4 1-11 1,21 7-29 71,-2-5 0-71,13 2 0-1,0-9 0 0,0-1 0 0,17-3 0 0,11-11 0 1,3-4 0-1,6-13 0 0,-7-13 0 4,8 0 0 1,-5 0 0 68,-2-19 0-73,5-11 0 0,-23 10-487 0,-6 4-707 0</inkml:trace>
    </iact:actionData>
  </iact:action>
  <iact:action type="add" startTime="30676">
    <iact:property name="dataType"/>
    <iact:actionData xml:id="d29">
      <inkml:trace xmlns:inkml="http://www.w3.org/2003/InkML" xml:id="stk29" contextRef="#ctx0" brushRef="#br0">19958 7632 540 0,'0'0'302'2,"0"0"-216"-2,0 0 158 0,0 0-26 0,-158-28 36 0,94 28-46 1,7 16-58 70,14 22-105-70,9 6-45-1,14 7 0 0,17-4 0 0,3 4 0 1,0-6 0-1,41-8 0 0,14-5 0 0,6-22 0 2,5-10 0 71,-8 0 0-72,2-34 0 0,-17-25 0-1,-5-16 0 0,-2-18 0 0,-13-6 0 0,-5-10 0 0,-11-9 0 0,5 8 0 0,-12 8 0 6,0 24 0 62,0 27 0-68,0 27 0 0,0 24 0 1,-9 0 0-1,6 39 0 0,2 33 0 0,1 19 0 0,0 12 0 1,0 8 0 68,-3-4 0-68,0 1 0-1,-1-1 0 0,-5-8 0 0,4-14 0 0,5-20 0 0,-2-12 0 0,0-18 0 0,-7-9 0 73,7-17 0-72,2-9-147-1,0 0-647 0</inkml:trace>
    </iact:actionData>
  </iact:action>
  <iact:action type="add" startTime="31700">
    <iact:property name="dataType"/>
    <iact:actionData xml:id="d30">
      <inkml:trace xmlns:inkml="http://www.w3.org/2003/InkML" xml:id="stk30" contextRef="#ctx0" brushRef="#br0">18237 9262 710 0,'0'0'384'1,"0"0"-64"-1,0 0-106 1,0 0-102-1,0 0-8 0,0 0-30 3,0 0-26 68,100-70-20-71,-136 62 22 0,-8-4-47 0,-1 10-3 0,-10 2 0 0,7 0 0 0,-2 19 0 0,8 23 0 1,8 8 0 1,11 4 0 70,19-5 0-72,4-5 0 0,0-4 0 0,20-12 0 0,37-6 0 0,6-17 0 0,-2-5 0 0,-1 0 0 1,-20-44 0 68,-4-16 0-69,-20-9 0 0,-8-10 0 0,-8 0 0 0,0 3 0 0,0 8 0 1,0 12 0-1,-8 24 0 0,-5 32-401 2,10 0-969 3</inkml:trace>
    </iact:actionData>
  </iact:action>
  <iact:action type="add" startTime="32179">
    <iact:property name="dataType"/>
    <iact:actionData xml:id="d31">
      <inkml:trace xmlns:inkml="http://www.w3.org/2003/InkML" xml:id="stk31" contextRef="#ctx0" brushRef="#br0">18638 9265 870 0,'0'0'326'0,"0"0"-32"0,0 0-40 1,0 0-106-1,0 0-44 0,-100 163-53 67,100-123-51-67,0-3 0 0,34-10 0 0,12-10 0 0,8-12 0 0,5-5 0 0,-11-2 0 0,6-32 0 0,-12-11 0 75,-13-14 0-75,0-3 0 0,-18-9 0 0,1 7 0 0,-9 17 0 1,-3 19 0-1,0 22 0 0,0 6 0 0,0 6 0 0,-6 31 0 4,-7 15 0 68,-3 7 0-72,9 1 0 0,5-4 0 0,2-6 0 0,0-10 0 0,0-9 0 0,0-9 0 0,18-11 0 0,8-11 0 73,-13 0-177-71,-4-6-443-2</inkml:trace>
    </iact:actionData>
  </iact:action>
  <iact:action type="add" startTime="32593">
    <iact:property name="dataType"/>
    <iact:actionData xml:id="d32">
      <inkml:trace xmlns:inkml="http://www.w3.org/2003/InkML" xml:id="stk32" contextRef="#ctx0" brushRef="#br0">19398 8688 128 0,'0'0'836'1,"0"0"-662"0,0 0 80 3,0 0-50 70,4 201-86-73,-4-126 4-1,0 9-24 0,0 10-16 0,0 10-51 1,12 2-31-1,-2-2 0 0,5-8 0 0,-12-20 0 1,10-19 0 71,-9-25 0-72,-4-19 0 0,3-13 0 0,0 0-75 0,-2-21-581 0,12-10-578 1</inkml:trace>
    </iact:actionData>
  </iact:action>
  <iact:action type="add" startTime="32850">
    <iact:property name="dataType"/>
    <iact:actionData xml:id="d33">
      <inkml:trace xmlns:inkml="http://www.w3.org/2003/InkML" xml:id="stk33" contextRef="#ctx0" brushRef="#br0">19856 9085 820 0,'0'0'336'3,"0"0"-112"67,0 0 82-70,0 0-140 0,-220-105-16 0,133 98-105 0,3 7-45 0,4 0 0 0,16 0 0 0,5 0 0 1,9 0 0 3,16 0 0 69,0 0 0-73,23 0 0 0,11 0 0 0,0 0-315 1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03:5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70">
    <iact:property name="dataType"/>
    <iact:actionData xml:id="d0">
      <inkml:trace xmlns:inkml="http://www.w3.org/2003/InkML" xml:id="stk0" contextRef="#ctx0" brushRef="#br0">3150 4185 942 0,'0'0'512'2,"0"0"-284"-2,0 0-74 0,0 0 10 0,0 0-117 0,0 0-47 0,0 0 0 72,29 5 0-72,-17-5 0 0,7 0 0 0,5 0 0 0,8-3 0 0,2-16 0 0,6-8 0 0,11-3 0 0,5-9 0 3,4-4 0 69,5-8 0-72,5-4 0 1,1-2 0-1,1-1 0 0,-1 1 0 0,-4 9 0 0,-8 9 0 0,-15 11 0 0,-17 14 0 1,-6 7 0 79,-11 0 0-80,-3 7 0 0,-7 0 0 0,0 0 0 0,0 0 0 0,0 0 0 0,0 0 0 0,0 0 0 0,0 0 0 0,-28 0 0 3,-21 0 0 69,-9 0 0-71,-13 3 0-1,-1-3 0 0,1 0 0 0,4 0 0 0,23 0 0 1,5 0 0-1,22 0 0 0,10 0 0 0,7 0 0 77,0 0 0-77,0 0 0 0,4-20 0 0,28-8 0 0,9-6 0 0,6 1 0 0,10 4 0 0,-1 7 0 1,8 7 0-1,-7 7 0 7,-9 3 0 64,1 5 0-71,-16 0 0 0,-5 0 0 0,-9 31 0 1,-9 20 0-1,-10 11 0 0,0 7 0 0,0 1 0 0,-31-2 0 1,-5-9 0 74,-3-7 0-75,-6-14 0 0,12-7 0 0,1-6 0 0,9-8 0 0,21 0 0 0,2-6 0 0,0-11 0 0,0 0-1139 0</inkml:trace>
    </iact:actionData>
  </iact:action>
  <iact:action type="add" startTime="3453">
    <iact:property name="dataType"/>
    <iact:actionData xml:id="d1">
      <inkml:trace xmlns:inkml="http://www.w3.org/2003/InkML" xml:id="stk1" contextRef="#ctx0" brushRef="#br0">5999 3639 988 0,'0'0'514'1,"0"0"-218"0,0 0-50 68,0 0-243-69,0 0-3 1,0 0 0-1,0 0 0 0,23 8 0 0,6-8 0 0,3-11 0 0,20-23 0 0,12-10 0 1,20-10 0 74,13-15 0-75,13-8 0 0,3 9 0 0,0 4 0 0,-11 16 0 0,-2 6 0 0,-12 6 0 0,-11 4 0 1,-5 10 0-1,-21 2 0 71,-10 2 0-70,-12 11 0-1,-12-3 0 0,-10 9 0 0,-7 1 0 0,0 0 0 0,0 0 0 0,0 0 0 1,0 0 0 0,-37 0 0 75,-20 0 0-76,-11 0 0 0,-15 0 0 0,-1 0 0 1,-3 0 0-1,18 0 0 0,8 0 0 0,11 0 0 0,27-4 0 0,6 2 0 68,13 0 0-68,4-2 0 0,0 4 0 0,0-5 0 0,1-4 0 0,40-1 0 0,18 0 0 1,14 3 0-1,-1 7 0 6,3 0 0 66,-14 0 0-72,-9 24 0 0,-11 6 0 0,-11 5 0 1,-12-6 0-1,-14 1 0 0,-4-1 0 0,0 4 0 0,-7 1 0 1,-21 0 0 71,-2-7 0-72,2-1 0 0,10 3 0 0,7-24 0 0,11 3-331 0</inkml:trace>
    </iact:actionData>
  </iact:action>
  <iact:action type="add" startTime="4359">
    <iact:property name="dataType"/>
    <iact:actionData xml:id="d2">
      <inkml:trace xmlns:inkml="http://www.w3.org/2003/InkML" xml:id="stk2" contextRef="#ctx0" brushRef="#br0">9369 3639 1120 0,'0'0'494'72,"0"0"-222"-70,0 0-111-2,0 0-161 0,0 0 0 0,177-59 0 0,-111 13 0 0,15-1 0 0,9-10 0 0,0 5 0 0,12 3 0 72,-14 10 0-72,-15 8 0 0,-5 7 0 0,-23 9 0 0,-9 6 0 1,-17 4 0-1,-11 5 0 0,-5-3 0 0,-3 3 0 2,0 0 0 67,0 0 0-69,-30 0 0 0,-21-2 0 0,-8-15 0 0,-9-3 0 0,-5-3 0 0,2-1 0 0,4 3 0 2,24 8 0 69,15 3 0-71,15 9 0 0,10 1 0 0,3-4 0 0,0 4 0 0,0 0 0 0,18 0 0 0,25 0 0 0,11 17 0 1,2 3 0 77,-2 2 0-77,3 0 0-1,-14 7 0 0,-5 2 0 0,-18 6 0 0,3 4 0 0,-10 1 0 0,-10 1 0 0,-3-10 0 1,0 1 0 67,0-6 0-68,-16 1 0 1,-8-8 0-1,-4 3 0 0,-1-11 0 0,19-13 0 0,1 0-675 0</inkml:trace>
    </iact:actionData>
  </iact:action>
  <iact:action type="add" startTime="5192">
    <iact:property name="dataType"/>
    <iact:actionData xml:id="d3">
      <inkml:trace xmlns:inkml="http://www.w3.org/2003/InkML" xml:id="stk3" contextRef="#ctx0" brushRef="#br0">12253 3171 726 0,'0'0'374'1,"0"0"-42"-1,0 0-34 0,0 0-66 0,0 0-147 0,0 0-85 5,90 47 0 68,-72-45 0-72,15-2 0-1,-3 0 0 0,18 0 0 0,1 0 0 0,4-2 0 0,10-24 0 0,1-8 0 0,16-10 0 66,1-5 0-66,12 2 0 0,-2 2 0 0,6 2 0 0,-13 15 0 0,-10 6 0 0,-19 8 0 1,-24 8 0-1,-14 4 0 1,-4 2 0 72,-13 0 0-73,0 0 0 0,0 0 0 0,0 0 0 0,0 0 0 0,-16 0 0 0,-20 0 0 0,-9-9 0 0,-14-4 0 4,1-2 0 67,1-2 0-70,4 4 0-1,3 1 0 1,18 4 0-1,1-1 0 0,15 6 0 0,14 3 0 0,2 0 0 0,0 0 0 1,0 0 0 69,0 0 0-70,0 0 0 0,13 0 0 0,18 3 0 0,9 19 0 0,14 4 0 0,5-4 0 0,6-1 0 1,4-6 0 73,-1-3 0-73,-4 2 0-1,-5-3 0 0,-16 4 0 0,-12-8 0 0,-11 0 0 0,-17-4 0 1,-3-1 0-1,0 10 0 0,0 10 0 3,0 11 0 68,-23 13 0-71,-8 2 0 0,2-1 0 0,-4-4 0 0,6-13 0 0,-7-4 0 0,14-9 0 0,-3-4 0 0,5-4 0 5,2-1 0 66,16-8 0-71,0 0-689 1</inkml:trace>
    </iact:actionData>
  </iact:action>
  <iact:action type="add" startTime="6841">
    <iact:property name="dataType"/>
    <iact:actionData xml:id="d4">
      <inkml:trace xmlns:inkml="http://www.w3.org/2003/InkML" xml:id="stk4" contextRef="#ctx0" brushRef="#br0">2798 11449 530 0,'0'0'1008'1,"0"0"-714"-1,0 0-86 0,0 0-201 0,0 0-7 0,151 146 0 4,-99-96 0 65,6 6 0-69,10 0 0 0,5 4 0 0,-2-4 0 0,5 1 0 1,-7-5 0-1,-10-2 0 0,-5-6 0 0,-18-11 0 74,-13-8 0-74,-10-10 0 0,-10-4 0 0,-3-6 0 0,0 5 0 1,0-3 0-1,-13 5 0 0,-26-4 0 0,-6 4 0 0,-15-4 0 70,-6-3 0-70,-4 0 0 0,2-1 0 0,9-1 0 0,9-3 0 1,10 0 0-1,17 0 0 0,5 0 0 0,15 0 0 2,3 0 0 69,0 0 0-70,0 0 0 0,21 0 0-1,21 0 0 0,16 0 0 0,1 5 0 0,5 10 0 1,2 2 0-1,-10-4 0 2,-4-2 0 70,-9-5 0-72,-9-4 0 0,-11-2 0 0,-3 0 0 0,-16 0 0 0,5-13 0 0,-9-23 0 0,0-18 0 0,0-20 0 2,-29-10 0 79,-9-3 0-80,5 6 0-1,4 14 0 0,9 18 0 0,13 21 0 0,7 28 0 0,0 0-93 0</inkml:trace>
    </iact:actionData>
  </iact:action>
  <iact:action type="add" startTime="7777">
    <iact:property name="dataType"/>
    <iact:actionData xml:id="d5">
      <inkml:trace xmlns:inkml="http://www.w3.org/2003/InkML" xml:id="stk5" contextRef="#ctx0" brushRef="#br0">4645 12505 1006 0,'0'0'434'1,"0"0"-192"-1,0 0-10 0,0 0-128 0,0 0-75 0,0 0-29 0,0 0 0 0,127 158 0 75,-73-116 0-74,7 5 0-1,10 7 0 0,1 6 0 1,8 2 0-1,-9 4 0 0,7 5 0 0,2-4 0 0,0 0 0 0,-11-5 0 72,-16-8 0-71,-1-10 0-1,-16-9 0 0,-16-16 0 0,-8-7 0 0,-12-8 0 0,0-4 0 1,0 4 0-1,-15-4 0 0,-34 0 0 6,-15 0 0 63,-10 0 0-68,3-14 0-1,-6-3 0 0,5 4 0 0,8-2 0 0,8 6 0 0,15 7 0 1,21 2 0-1,8 0 0 2,6 0 0 78,6 0 0-78,0 0 0-2,18 0 0 0,34 16 0 0,6 3 0 0,13 2 0 0,1-4 0 0,10 0 0 1,-3 0 0-1,-10-4 0 1,-10-4 0 71,-18-4 0-71,-12-5 0 0,-18 0 0-1,-2 0 0 0,-2-7 0 0,-4-36 0 0,-3-19 0 0,0-13 0 0,0-9 0 1,0 7 0 71,-7 15 0-72,-5 21 0 0,8 11 0 0,4 11 0 1,0 19 0-1,0 0-229 0</inkml:trace>
    </iact:actionData>
  </iact:action>
  <iact:action type="add" startTime="8711">
    <iact:property name="dataType"/>
    <iact:actionData xml:id="d6">
      <inkml:trace xmlns:inkml="http://www.w3.org/2003/InkML" xml:id="stk6" contextRef="#ctx0" brushRef="#br0">7605 12921 866 0,'0'0'298'1,"0"0"-38"-1,0 0-16 0,0 0-90 0,0 0-32 1,0 0-19 1,163 115-103 71,-109-68 0-73,3 4 0 0,3 3 0 0,4-1 0 0,-1-1 0 0,-5 1 0 0,-2 3 0 0,4-3 0 0,-4-5 0 1,-8-7 0 70,-7-11 0-71,-18-13 0 0,-10-12 0 0,-10-5 0 0,-3 0 0 0,0 0 0 1,-16 0 0-1,-21 0 0 0,-13 0 0 69,-11 0 0-67,-9-4 0-2,4-6 0 0,2 7 0 0,3 3 0 0,7 0 0 1,18 0 0-1,13 0 0 0,11 0 0 1,6 0 0 3,6 0 0 80,0 0 0-84,6 0 0 0,42 9 0 0,9 12 0 0,11 6 0 0,1-3 0 0,-5-1 0 0,0-4 0 0,-12-4 0 0,-4-10 0 1,-5-5 0 72,-6 0 0-72,-4 0 0-1,-8-33 0 0,-9-18 0 0,-11-16 0 1,-5-9 0-1,0 2 0 0,-16 7 0 0,-23 14 0 1,3 10 0 5,1 13 0 63,22 30 0-69,12 0-135 0</inkml:trace>
    </iact:actionData>
  </iact:action>
  <iact:action type="add" startTime="9805">
    <iact:property name="dataType"/>
    <iact:actionData xml:id="d7">
      <inkml:trace xmlns:inkml="http://www.w3.org/2003/InkML" xml:id="stk7" contextRef="#ctx0" brushRef="#br0">10576 13046 1240 0,'0'0'478'1,"0"0"-196"-1,0 0-235 0,0 0-47 0,0 0 0 3,0 0 0 68,97 131 0-70,-45-72 0-1,1 0 0 0,16 5 0 0,2 5 0 1,18 0 0-1,-1 1 0 0,12-1 0 0,-3-11 0 3,-8-5 0 68,-11-11 0-71,-20-8 0 0,-17-11 0 0,-18-12 0 0,-10-5 0 0,-13-6 0 0,0 0 0 0,-5 0 0 0,-34 0 0 2,-22 0 0 72,-13-6 0-74,-10-5 0 0,-11 0 0 0,6-4 0 0,-3 1 0 1,15 3 0-1,10 5 0 0,11 3 0 0,15 3 0 2,18 0 0 66,5 0 0-68,18 0 0 0,0 0 0 0,0 9 0 1,21 5 0-1,32 3 0 0,14-3 0 0,14-1 0 0,32 4 0 4,10-5 0 64,2 3 0-68,-9-2 0 0,-17 4 0 0,-17-3 0 0,-25 0 0 0,-17-3 0 0,-19-5 0 1,-14-6 0-1,-4 0 0 67,-3 0 0-66,0 0 0-1,0 0 0 0,0-2 0 0,-3-34 0 0,-22-13 0 0,-14-10 0 0,-2-5 0 0,2-9 0 75,-6-7 0-75,14 2 0 0,3 2 0 0,12 17 0 0,16 52 0 0,0 7-213 0</inkml:trace>
    </iact:actionData>
  </iact:action>
  <iact:action type="add" startTime="14864">
    <iact:property name="dataType"/>
    <iact:actionData xml:id="d8">
      <inkml:trace xmlns:inkml="http://www.w3.org/2003/InkML" xml:id="stk8" contextRef="#ctx0" brushRef="#br0">15486 1157 652 0,'0'-2'578'2,"0"2"-270"-2,0 0-74 0,0 0-46 1,0 0-101 67,0 0-87-68,0-3 0 0,0 3 0 1,0 0 0-1,0 0 0 1,7 0 0-1,12 0 0 0,-2 0 0 0,4 8 0 4,-1-3 0 67,3 4 0-71,-3 4 0 0,9 4 0 0,-6 6 0 0,-5 1 0 0,2 0 0 0,-10 10 0 0,8 0 0 1,-5 8 0 74,-7 5 0-75,-2 4 0 0,6 0 0 1,-7 2 0-1,-3-5 0 0,0 3 0 0,0-4 0 1,0 7 0-1,0 5 0 0,0 5 0 1,0 7 0 70,0 6 0-71,-3-2 0 0,-7 0 0 0,7-1 0 0,3-13 0 0,0-3 0 0,0-6 0 1,0-5 0-1,12-1 0 5,15-7 0-1,6-3 0 64,11-1 0-68,4-8 0 0,8-5 0 0,-2-7 0 0,-3-4 0 0,4-8 0 0,-2 0 0 0,-21-3 0 1,0 0 0 68,-14 0 0-69,-15 0 0 0,-3 0 0 0,0 0 0 0,0 0 0 0,0 3 0 0,-14-1 0 0,-13 4 0 0,-14 3 0 75,-2-1 0-75,-9 6 0 0,5 5 0 0,-3 4 0 0,10 5 0 0,13 6 0 0,-6 7 0 0,18 8 0 1,2 4 0-1,9 1 0 73,-5 5 0-72,9 5 0-1,0 5 0 1,0 12 0-1,0 2 0 0,13 12 0 0,10 10 0 0,-3 5 0 0,1 7 0 0,-1 15 0 82,0 9 0-82,-1 0 0 0,-14-6 0 1,-5-23 0-1,0-24 0 0,0-34 0 0,-31-19 0 0,-5-21 0 0,-12-14 0 0,-1 0 0 0,-2-9 0 75,2-23 0-73,1-13 0-2,12-6 0 1,28 25 0-1,8 0-693 0</inkml:trace>
    </iact:actionData>
  </iact:action>
  <iact:action type="add" startTime="16108">
    <iact:property name="dataType"/>
    <iact:actionData xml:id="d9">
      <inkml:trace xmlns:inkml="http://www.w3.org/2003/InkML" xml:id="stk9" contextRef="#ctx0" brushRef="#br0">17099 1940 1632 0,'0'0'415'2,"0"0"-415"-2,0 0 0 0,0 0 0 0,0 0 0 73,0 0 0-72,-125-7 0-1,46 7 0 0,2 0 0 0,3 0 0 0,-4 0 0 0,2 0 0 1,4 0 0-1,11 0 0 2,20 0 0 69,21 0 0-70,10 0 0-1,10 0 0 0,0 0 0 1,27 0 0 0,37 6 0-1,25-6 0 0,19 0 0 0,17 0 0 1,16-26 0 6,-1 4 0 61,-21 4 0-68,-22 8 0 0,-23 5 0 0,-30-2 0 0,-11 5 0 0,-23 2 0 0,-10 0 0 1,0 0 0-1,-20 0 0 4,-48 0 0 67,-35 0 0-71,-23 0 0 0,1 0 0 0,2 0 0 0,21 0 0 0,20 0 0 0,18 0 0 0,13 0 0 0,15 0 0 5,21 0 0 64,7 0 0-68,8 0 0-1,0 0 0 0,0 0 0 0,0 2 0 0,0 5 0 0,16 1 0 0,4 5 0 1,3 1 0 71,8 1 0-70,-5-3 0-2,-2-5 0 0,10 1 0 0,-7-4 0 0,9-3 0 1,-15 3 0-1,-2-4 0 0,-6 0 0 0,-6 0 0 4,-7 0 0 68,3 0 0-72,-3 0 0 0,0 0 0 0,1 0 0 1,-1 0 0-1,0-28 0 0,3-15 0 0,-3-4 0 0,0-12 0 1,0-2 0 75,0-10 0-76,0 3 0 0,0 16 0 0,0 15 0 0,0 20 0 0,0 15 0 0,0 2 0 0,0 5 0 0,0 51 0 1,-4 25 0 71,-19 24 0-71,7 4 0-1,4-4 0 0,0-8 0 0,-5-7 0 0,14-17 0 0,-1-22 0 1,1-21 0-1,3-18 0 0,0-12 0 73,0-3 0-71,6-38 0-2,11-21 0 0,6-17 0 0,-5-5 0 0,-8-4 0 0,3 10 0 0,-10 16 0 0,-3 19 0 1,0 20 0 69,0 16 0-70,0 7 0 0,0 0 0 0,0 37 0 0,-16 34 0 0,-3 17 0 0,7 5 0 0,-1-9 0 0,10-13 0 3,-1-17 0 72,4-24 0-75,0-13 0 0,0-17 0 1,0 0 0-1,4-32 0 0,17-32 0 0,5-20 0 0,-9-8 0 0,-1-5 0 0,-3 16 0 73,-5 16 0-72,-8 20 0-1,2 20 0 1,-2 6 0-1,0 4 0 0,2 4 0 0,-2 11 0 0,9 0-631 0</inkml:trace>
    </iact:actionData>
  </iact:action>
  <iact:action type="add" startTime="17419">
    <iact:property name="dataType"/>
    <iact:actionData xml:id="d10">
      <inkml:trace xmlns:inkml="http://www.w3.org/2003/InkML" xml:id="stk10" contextRef="#ctx0" brushRef="#br0">18069 1838 724 0,'0'0'380'2,"0"0"-18"-2,0 0-48 0,0 0-116 0,0 0-129 1,0 0-69-1,0 0 0 0,24-20 0 72,-64 20 0-72,-21 0 0 1,-13 0 0-1,4 25 0 0,1 5 0 0,11 13 0 0,14 11 0 0,5 2 0 1,19 1 0 2,13-7 0 78,7-11 0-81,0-6 0 1,7-7 0-1,34-11 0 1,15-10 0-1,6-5 0 0,-4-3 0 0,-4-37 0 0,-10-10 0 0,-8-12 0 1,-9-17 0 69,-6-13 0-69,-5-12 0-1,-9-4 0 0,6 0 0 0,-10 3 0 1,10 15 0-1,-6 12 0 0,-3 12 0 0,9 17 0 1,-10 12 0 71,-3 17 0-72,0 12 0 1,0 8 0-1,0 0 0 0,0 0 0 0,0 0 0 1,0 11 0-1,-3 34 0 0,-14 19 0 1,0 24 0 71,7 18 0-72,-4 15 0 0,12 2 0 1,-11-1 0-1,8-14 0 0,-8-10 0 0,7-26 0 0,-7-22 0 0,9-25 0 1,1-9 0 77,3-14 0-76,0 0 0-2,0-2 0 0,7 0 0 0,19 0 0 0,-5 0 0 0,-16-16-17 0,9-1-1029 1</inkml:trace>
    </iact:actionData>
  </iact:action>
  <iact:action type="add" startTime="18061">
    <iact:property name="dataType"/>
    <iact:actionData xml:id="d11">
      <inkml:trace xmlns:inkml="http://www.w3.org/2003/InkML" xml:id="stk11" contextRef="#ctx0" brushRef="#br0">18378 1680 1034 0,'0'0'460'2,"0"0"-176"-2,0 0-58 69,0 0-183-69,0 0-43 0,0 0 0 0,0 0 0 0,75-9 0 0,-63 21 0 0,3-4 0 0,3 1 0 1,2-3 0-1,-7-2 0 74,-6 6 0-73,7-2 0-1,-12 4 0 0,3 1 0 0,-5 15 0 0,0 2 0 0,0 13 0 0,-7-1 0 0,-14-3 0 2,1 4 0 68,3-4 0-70,-2 3 0 0,1 1 0 0,15-1 0 0,3-6 0 1,0-8 0-1,0-2 0 1,8-14 0-1,32-7 0 2,12-5 0 68,9 0 0-70,-4 0 0 0,-9-29 0 0,4-8 0 0,-22-7 0 0,1-9 0 0,-12-4 0 0,-12 2 0 0,-7 4 0 72,0 8 0-71,0 15 0-1,0 15 0 0,0 6 0 0,0 7 0 1,0 0 0-1,0 0 0 0,0 7 0 0,0 31 0 0,0 16 0 78,-3 10 0-77,-10 10 0-1,6 5 0 1,-9 5 0-1,8-1 0 0,-12 5 0 0,0-7 0 0,-13 4 0 0,-7-7 0 1,-7-5 0 1,-7-16 0 72,10-17 0-73,-8-23 0-1,7-17 0 0,-1-13 0 0,8-39 0 0,27 10 0 0,6-1-935 0</inkml:trace>
    </iact:actionData>
  </iact:action>
  <iact:action type="add" startTime="19645">
    <iact:property name="dataType"/>
    <iact:actionData xml:id="d12">
      <inkml:trace xmlns:inkml="http://www.w3.org/2003/InkML" xml:id="stk12" contextRef="#ctx0" brushRef="#br0">15529 10350 1446 0,'0'0'288'74,"0"0"-76"-73,0 0-111-1,0 0-101 0,0 0 0 0,0 0 0 0,102 64 0 0,-70-47 0 0,-2 0 0 0,8 5 0 1,1 7 0 73,-6-2 0-73,-5 4 0-1,-9 3 0 0,-6 6 0 0,-12 4 0 0,-1 8 0 0,0 4 0 0,0 8 0 1,-1 9 0-1,-27 8 0 71,8 7 0-71,-2 4 0 0,-1 1 0 0,3 6 0 0,9-1 0 0,3 1 0 1,0-7 0-1,8-10 0 0,0-11 0 1,0-18 0 7,11-14 0 63,25-13 0-71,4-8 0 1,4-6 0-1,7-7 0 0,-5-2 0 0,6 0 0 0,-20-3 0 0,-3 0 0 0,-9 0 0 2,-15 0 0 69,-5 0 0-71,0 0 0 0,0 0 0 1,-13 0 0-1,-12 0 0 0,-5 0 0 0,-4 0 0 0,-5 14 0 0,6 23 0 4,-2 8 0 74,5 13 0-78,3 4 0 0,7 9 0 0,7 2 0 0,10 5 0 1,3 1 0-1,0 2 0 0,0 13 0 0,19 1 0 0,6 17 0 68,11 16 0-67,-11 9 0-1,4 12 0 0,-15 5 0 0,-1-3 0 0,-13 4 0 0,0-2 0 0,0-10 0 1,-24-18 0 0,-16-23 0 75,-13-31 0-76,2-21 0 0,-3-16 0 0,8-6 0 0,8-11 0 0,30-17-189 0,5 0-1119 0</inkml:trace>
    </iact:actionData>
  </iact:action>
  <iact:action type="add" startTime="20879">
    <iact:property name="dataType"/>
    <iact:actionData xml:id="d13">
      <inkml:trace xmlns:inkml="http://www.w3.org/2003/InkML" xml:id="stk13" contextRef="#ctx0" brushRef="#br0">16947 12101 994 0,'0'0'842'2,"0"0"-631"-2,0 0-211 0,0 0 0 0,0 0 0 1,0 0 0 70,158 59 0-70,-107-57 0-1,14 1 0 0,10-3 0 0,-14 0 0 0,3 0 0 0,-18 0 0 1,-18 0 0-1,-9 0 0 72,-19 0 0-72,0 0 0 0,0 0 0 1,-37 0 0-1,-22 0 0 0,-13 0 0 0,-8 0 0 0,0 0 0 1,9 10 0-1,14-3 0 3,15-1 0 68,18 0 0-70,19-6 0-1,5 0 0 0,0 0 0 0,0 0 0 1,41 0 0-1,23-10 0 0,16 3 0 0,4-2 0 73,6 6 0-73,-22 0 0 0,-25 1 0 0,-10 2 0 0,-28 0 0 0,-5 0 0 0,0 0 0 0,0 0 0 1,0 0 0-1,-5 0 0 3</inkml:trace>
    </iact:actionData>
  </iact:action>
  <iact:action type="add" startTime="21728">
    <iact:property name="dataType"/>
    <iact:actionData xml:id="d14">
      <inkml:trace xmlns:inkml="http://www.w3.org/2003/InkML" xml:id="stk14" contextRef="#ctx0" brushRef="#br0">18291 12047 662 0,'0'0'412'2,"0"0"60"-2,0 0-134 1,0 0-175-1,0 0-163 0,0 0 0 0,0 0 0 1,30-11 0 69,-30 11 0-70,-41 0 0 0,-22 0 0 1,-14 20 0-1,-4 17 0 0,-2 7 0 0,15 9 0 0,3 3 0 0,21-2 0 1,20 3 0 70,5-7 0-70,19-5 0-1,0-1 0 1,19-9 0-1,25-8 0 0,13-1 0 0,10-8 0 0,-8-14 0 0,-2-4 0 5,-4 0 0-1,-9-34 0 74,-7-28 0-78,-6-13 0 1,2-18 0-1,-7-10 0 0,-8-13 0 0,5-10 0 0,-6-7 0 1,-1 2 0-1,0 10 0 0,-9 15 0 68,-5 20 0-66,7 27 0-2,-6 24 0 0,-3 18 0 0,0 8 0 0,0 9 0 0,0 0 0 0,0 0 0 0,0 17 0 1,-12 24 0 71,3 25 0-70,-7 23 0-1,9 30 0-1,-6 24 0 0,10 15 0 0,-10-4 0 0,6-9 0 0,-6-24 0 0,5-18 0 2,-2-32 0 68,7-23 0-67,3-19 0-3,0-14 0 0,0-15 0 0,32 0 0 1,10-35 0-1,-18-1-197 0,-4-2-845 0</inkml:trace>
    </iact:actionData>
  </iact:action>
  <iact:action type="add" startTime="22361">
    <iact:property name="dataType"/>
    <iact:actionData xml:id="d15">
      <inkml:trace xmlns:inkml="http://www.w3.org/2003/InkML" xml:id="stk15" contextRef="#ctx0" brushRef="#br0">18598 12236 488 0,'0'0'1034'1,"0"0"-752"-1,0 0-60 0,0 0-201 1,0 0-21-1,0 0 0 0,104-78 0 0,-72 60 0 70,-7 1 0-70,2 7 0 0,5 1 0 0,-10 9 0 0,-3 0 0 0,-6 0 0 0,-10 0 0 0,-3 14 0 1,0 19 0-1,0 11 0 70,-19 7 0-70,-17 3 0 0,-1-1 0 1,6 9 0-1,-3-2 0 0,7-4 0 0,8-3 0 0,9-11 0 0,10-9 0 6,0-6 0 67,29-10 0-72,19-7 0-1,17-10 0 0,10 0 0 1,5-5 0-1,-15-35 0 0,-8-7 0 0,-11-9 0 0,-13-9 0 0,-9 4 0 70,-10-1 0-70,-7 15 0 0,-7 12 0 0,7 16 0 0,-7 9 0 0,0 7 0 0,0 3 0 0,0 0 0 0,0 3 0 4,0 37 0 69,-7 28 0-73,-4 24 0 0,-10 20 0 0,-8 18 0 0,2 2 0 0,-9 3 0 1,-5-3 0-1,-13-6 0 0,1-11 0 1,-8-16 0 69,-12-20 0-70,8-14 0 0,-7-18 0 1,12-8 0-1,10-14 0 0,3-16 0 0,12-9 0 0,15 0 0 0,20-21 0 76,0-9-1765-75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12:05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619">
    <iact:property name="dataType"/>
    <iact:actionData xml:id="d0">
      <inkml:trace xmlns:inkml="http://www.w3.org/2003/InkML" xml:id="stk0" contextRef="#ctx0" brushRef="#br0">17467 9273 1156 0,'31'-2'468'7,"2"-1"-256"1,-5 0-40 0,8 0-133-2,3 1-39 2,4-2 0 0,-5 2 0 0,6-1 0-2,9-2 0 2,-6 0 0 0,12-2 0 0,-1 1 0-2,15-1 0 2,2 1 0 0,13-3 0 0,-4 0 0-2,14-1 0 2,2-5 0 1,1 2 0-1,6-4 0-2,3 2 0 2,-5 6 0 0,-2 5 0 0,-6 4 0-2,-2 0 0 3,-9 0 0-2,11 0 0 2,2 0 0-4,-1 0 0 3,2 0 0 0,-5-6 0 0,2-14 0-2,-13 1 0 2,-5 4 0 1,3 2 0-2,-3-2 0-1,-2-2 0 2,3 0 0 0,-3 5 0 0,-9 2 0-1,9 4 0 0,-1 4 0 1,7-5 0 0,-2 7 0-2,3-2 0 3,5 2 0-2,-5 0 0 2,-6 0 0-4,-7 0 0 3,5 0 0 0,-3 0 0 0,-6 0 0-2,-6-6 0 2,9-2 0 0,-7-3 0 0,1 3 0-1,13 3 0 0,-6 1 0 1,10 1 0 0,10 3 0-2,-6 0 0 2,-1-2 0 0,-10 2 0 0,5 0 0-2,-11 0 0 3,5 0 0-2,-5 0 0 2,4 0 0-4,5-8 0 3,-9 4 0 0,12-5 0 0,-3-2 0-2,3-2 0 2,4-2 0 0,13 3 0 0,0 7 0-1,7 5 0 0,14 0 0 1,1 0 0 0,-2 0 0-2,3 0 0 3,-15 0 0-2,-5-11 0 1,-19-3 0-2,-22 0 0 5,-8 3 0-6,-20 9 0 4,-5-2 0-4,-12 4 0 2,-7 0 0 1,5 0 0 0,-5 0 0-2,6 0 0 2,8 0 0 0,-14 0 0 0,6 0-473-2</inkml:trace>
    </iact:actionData>
  </iact:action>
  <iact:action type="add" startTime="16639">
    <iact:property name="dataType"/>
    <iact:actionData xml:id="d1">
      <inkml:trace xmlns:inkml="http://www.w3.org/2003/InkML" xml:id="stk1" contextRef="#ctx0" brushRef="#br0">24700 8436 636 0,'0'0'328'7,"0"0"-126"1,0 0 82 0,0 0-100-2,0 0-52 2,0 0-6 0,93 9-4 0,-57-27-89-2,5-4-33 2,1-10 0 0,-1-12 0 0,-1-9 0-2,1-14 0 2,-1-18 0 0,-3-12 0 0,-10-14 0-2,9-10 0 3,-12-14 0 0,-1-11 0-2,-1-10 0 1,1-2 0-2,-3 3 0 3,-4 9 0-2,-3 11 0-1,-10 12 0 2,-3 1 0 1,0 8 0-2,0 1 0-1,-12 9 0 4,-2 6 0-4,-14 4 0 3,-1 8 0-4,-4 7 0 3,5 10 0 0,-9 8 0 0,-2 6 0-2,5 4 0 3,4 11 0-1,-6 3 0-1,11 7 0 0,-8 5 0 0,7-2 0 1,-3 3 0 0,4 4 0-2,18 7 0 3,-6 4 0-3,10 6 0 2,3 3 0-2,0 0 0 3,0 0 0-2,0 0 0 1,-8 0 0-2,0 0 0 2,3 0 0 0,-11 0 0 0,12 5 0-2,-12 10 0 2,0 4 0 0,8 7 0 0,-8 8 0-2,8 11 0 2,0 6 0 0,0 5 0 0,4-6 0-2,-12-3 0 2,3-5 0 0,3-13 0 0,-3-1 0-2,8-9 0 2,5-7 0 0,-2-3 0 0,2-9 0-2,0 0 0 2,0 0 0 0,0-31 0 0,23-23 0-2,4-10 0 2,7-4 0 0,-14-2 0 0,-1-1 0-2,-11 4 0 2,1 3 0 0,-6 10 0 0,-3 16 0-2,0 16 0 2,3 14 0 0,-2 6 0 0,12-1 0-2,-2 3 0 2,5 0 0 0,8 0 0 0,8 3 0-2,9 25 0 2,-1 8 0 0,7 4 0 0,6 2 0-2,-9-6 0 2,-7-8 0 0,3-8 0 0,-16-8 0-2,5-4 0 2,-6 9 0 0,-20-12-55 0,-1 10-1683-2</inkml:trace>
    </iact:actionData>
  </iact:action>
  <iact:action type="add" startTime="18207">
    <iact:property name="dataType"/>
    <iact:actionData xml:id="d2">
      <inkml:trace xmlns:inkml="http://www.w3.org/2003/InkML" xml:id="stk2" contextRef="#ctx0" brushRef="#br0">17437 11188 1378 0,'0'0'350'7,"0"0"-136"1,0 0-109-2,178-17-105 2,-121 17 0 0,14 0 0 0,21 0 0-1,8-7 0 0,8-1 0 1,6-2 0 0,2-3 0-2,-7 8 0 2,7 1 0 0,-3 0 0 0,-4 4 0-2,7 0 0 2,-8 0 0 1,13 0 0-1,-2 0 0-3,-2 0 0 4,16-4 0-2,-8 4 0 1,-5 0 0-2,1 0 0 2,-19 0 0 0,-3 0 0 0,1 0 0-2,-3 0 0 2,6 0 0 0,-1 0 0 0,2 0 0-2,-1-16 0 2,-2-3 0 0,-1-7 0 0,0 9 0-2,0 4 0 2,6 6 0 0,1 7 0 0,-5 0 0-2,-2 0 0 3,1 7 0-2,-14 0 0 2,-7-3 0-4,0-4 0 3,-6 0 0 0,3 0 0 0,-1-4 0-2,8-10 0 2,-1-3 0 0,-2 1 0 0,0-1 0-2,-5 0 0 2,-8-3 0 0,6 3 0-2,-5-5 0 2,2 5 0 0,9 4 0 0,-16 5 0 0,16 8 0-2,-6 0 0 2,-6 0 0 0,4 0 0 2,-5 0 0-5,-9 8 0 3,-2-3 0 0,-2 1 0 0,0-6 0-2,5 0 0 2,-2 0 0 0,1 0 0 0,5 0 0-1,1 0 0 0,13 0 0 1,3 0 0 0,15 0 0-2,-6 0 0 2,7 6 0 0,-15 1 0-2,-18-3 0 2,-6-4 0 1,-16 0 0-2,-14 0 0 2,-7 0 0-5,-7 0 0 4,-13 5 0 0,0 17 0 0,-4 12 0-2,-55 3 0 2,15-17 0 0,-9-7-47-2</inkml:trace>
    </iact:actionData>
  </iact:action>
  <iact:action type="add" startTime="19459">
    <iact:property name="dataType"/>
    <iact:actionData xml:id="d3">
      <inkml:trace xmlns:inkml="http://www.w3.org/2003/InkML" xml:id="stk3" contextRef="#ctx0" brushRef="#br0">16895 10491 940 0,'0'0'474'7,"0"0"-192"1,0 0-96 0,-108-172-62-2,52 104-83 2,-8-7-41 0,-5-19 0-2,5-14 0 2,-1-18 0 0,-8-10 0 0,6-9 0 0,9-5 0-2,-1 6 0 2,8 11 0 0,5 2 0 0,5 7 0-2,11 4 0 3,-2 8 0-1,10-1 0 0,12-3 0-1,4-4 0 1,6-7 0-1,0-2 0-1,0 7 0 3,0 8 0-2,21 7 0 2,5 4 0-2,-2 7 0 0,5 10 0 0,12 5 0 1,15 12 0 0,5 4 0-2,19 1 0 3,4 0 0-2,10-1 0 2,2 2 0-3,8 4 0 2,1 12 0-1,15 4 0-1,5 9 0 2,4 6 0 0,-2 5 0 1,-5 7 0-2,7 5 0 0,1 3 0 0,11-1 0 3,1 3 0-4,13 4 0 0,-13 2 0 2,2 0 0 1,5-3 0-3,-8-2 0 1,-9-4 0 2,4 4 0-2,-14-3 0 2,-2 3 0-4,0 3 0 3,-7-6 0 0,-1-4 0 0,4-5 0-1,-16-3 0 1,-2-4 0 0,-15-2 0-2,-22 2 0 2,3-1 0 2,-8 1 0-3,-11 1 0-2,10-1 0 3,-14-6 0-1,4-5 0 2,0-5 0-1,-2-4 0-2,-4 0 0 3,-10-3 0-2,3-4 0 1,-7 7 0-2,-5-1 0 2,-4 5 0-1,-9 13 0 2,6 4 0-4,-2 12 0 2,-1 0 0 1,-5-1 0-2,0-3 0 2,8-1 0 0,-6 2 0 0,6 3 0-2,-10 3 0 2,-3 8 0 0,0 0 0 0,0 0 0 0,0 0 0-2,0 0 0 2,0 0 0 0,0 0 0-2,0-3 0 2,-36 3 0 1,-11 0 0-2,3 0 0-1,-16 17 0 2,-17 18 0 0,13 0 0 0,-9-5 0 0,9-1 0-2,4-12 0 2,7-2 0 0,25-8 0 0,5-3 0-2,10-2 0 2,10-2 0 0,3 0 0-2,0 0 0 2,3 0 0 0,40 0 0 0,14-11 0 0,7-18 0-2,10-1 0 2,5 5 0 0,-2-1 0 0,3 8 0-2,-12 5 0 2,6 4 0 0,-10 7 0 0,-5 2 0-2,-11 0 0 2,-7 0 0 0,-9 0 0-2,-12 0 0 2,-16 0 0 0,-1 0 0 0,-3 0 0 0,0 0 0-2,0 7 0 2,0 20 0 0,0 12 0-2,0 9 0 2,0 1 0 0,0 0 0 0,0 0 0-2,0-4 0 2,0-4 0 0,0-5 0 0,0-1 0-2,0-4 0 2,0-4 0 0,0-4 0 0,0-3 0-2,0-20 0 2,0 2-367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13:23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728">
    <iact:property name="dataType"/>
    <iact:actionData xml:id="d0">
      <inkml:trace xmlns:inkml="http://www.w3.org/2003/InkML" xml:id="stk0" contextRef="#ctx0" brushRef="#br0">20382 5429 1748 0,'0'0'299'7,"0"0"-299"-1,-255-19 0 2,112 15 0-3,-21 2 0 3,3-10 0 1,0-5 0-2,20-3 0-1,24 3 0 3,101 12 0-2,16 5-129 1</inkml:trace>
    </iact:actionData>
  </iact:action>
  <iact:action type="add" startTime="8439">
    <iact:property name="dataType"/>
    <iact:actionData xml:id="d1">
      <inkml:trace xmlns:inkml="http://www.w3.org/2003/InkML" xml:id="stk1" contextRef="#ctx0" brushRef="#br0">25315 5185 1374 0,'0'0'470'8,"-277"41"-267"0,151-24-203-1,-15 0 0 0,-14-4 0 0,15-9 0 1,2-4 0 0,18 0 0-1,23 0 0 0,85 0-67 3,0 0-785-3</inkml:trace>
    </iact:actionData>
  </iact:action>
  <iact:action type="add" startTime="12099">
    <iact:property name="dataType"/>
    <iact:actionData xml:id="d2">
      <inkml:trace xmlns:inkml="http://www.w3.org/2003/InkML" xml:id="stk2" contextRef="#ctx0" brushRef="#br0">18818 2720 1514 0,'0'0'252'8,"0"0"-120"0,0 0 14-1,0 0-143-1,0 0-3 3,0 0 0-2,-195 61 0 1,134-51 0-1,-3-5 0 0,-10 0 0 1,4 2 0 1,-6-2 0-4,-3 3 0 4,0 0 0-2,12 1 0 2,-10-2 0-4,9 3 0 3,-5-7 0 2,5-1 0-2,-4-2 0-2,-5 0 0 2,10 0 0 1,-4 0 0-2,9 0 0 0,13 6 0 0,1 3 0 1,16-4 0 0,9 0 0-2,7-1 0 1,-2-1 0 1,16 2 0 0,-7-2 0-2,4-1 0 2,3 6 0 0,0 6 0 0,-5 9 0-2,-2 8 0 2,6 9 0 0,-10-1 0 0,6 6 0-2,3 7 0 2,-8 3 0 0,11 9 0 0,-10 7 0-2,6 7 0 2,5 12 0 0,0 9 0 0,0 2 0-2,-3-5 0 2,-2 5 0 0,3-3 0 0,2 6 0-2,-2 3 0 2,2-1 0 0,0 4 0 0,0 4 0-2,0 4 0 2,0 4 0 0,0 0 0 0,0 4 0-2,0-5 0 2,0-1 0 0,0-2 0 0,0-5 0-2,0 8 0 2,0-1 0 0,0 2 0 0,0-11 0-2,9-10 0 2,2-4 0 0,-3-14 0 0,-7 3 0-2,14-14 0 2,-14-5 0 0,-1-8 0 0,0-17 0-2,0-7 0 2,0-13 0 0,0-11 0 0,0-3 0-2,0-5 0 2,0-3 0 0,0 0 0 0,7 0 0-2,6 0 0 2,8 0 0 0,2-5 0 0,9-8 0-2,-2-4 0 2,8-1 0 0,2 4 0 0,4-3 0-2,2 5 0 2,1 2 0 0,9 0 0 0,-5 5 0-2,7 0 0 2,11-3 0 0,1 1 0 0,8-1 0-2,-5 0 0 2,-9 2 0 0,-1-4 0 0,-6 3 0-2,-1-3 0 2,-8 2 0 0,-4 1 0 0,9-1 0-2,-6 3 0 2,6-1 0 0,-5-3 0 0,9 0 0-2,-11-1 0 2,1-1 0 1,-7-1 0 0,-12-2 0-4,-2-1 0 4,3 2 0-2,-5-1 0 1,-5 2 0-2,6 7 0 1,4 2 0 1,-2 3 0 0,-2 0 0-2,-5 0 0 2,-4 0 0 0,-4 0 0 0,-11 0 0-2,2 0 0 2,-3-2 0 0,5-10 0 0,-5-8 0-2,0-10 0 2,2-13 0 0,-2-5 0 0,0-6 0-2,0-1 0 2,0-7 0 0,3 0 0 0,-3-9 0-2,0-6 0 2,0-4 0 0,0-13 0 2,0-7 0-6,0-12 0 4,0-13 0 0,0-9 0 0,0-4 0-2,0 6 0 2,0 5 0 0,0 9 0 0,0 11 0-2,0 10 0 2,0 6 0 0,0 0 0 0,0 6 0-2,11 0 0 2,-4 1 0 0,6 3 0 0,-6-2 0-2,9 2 0 2,-12-5 0 0,9-2 0 0,-10-4 0-2,9-8 0 2,-11 0 0 0,-1 2 0 0,3 4 0-1,2-1 0 0,-5 8 0 1,5 11 0 0,-5 12 0-2,0 17 0 2,0 15 0 0,0 12 0 0,0 13 0-2,-5 8 0 2,-11 0 0 0,4 0 0-1,2 3-55 0,10 16-1729 1</inkml:trace>
    </iact:actionData>
  </iact:action>
  <iact:action type="add" startTime="13925">
    <iact:property name="dataType"/>
    <iact:actionData xml:id="d3">
      <inkml:trace xmlns:inkml="http://www.w3.org/2003/InkML" xml:id="stk3" contextRef="#ctx0" brushRef="#br0">23639 2574 514 0,'0'0'1280'4,"0"0"-1120"3,0 0-67 1,-184 20-93 1,87-10 0-3,-7-1 0 1,-1-3 0 1,-15-1 0 1,7-1 0-3,6-4 0 2,-11 0 0-1,2 0 0 2,-8 0 0-3,-1-9 0 1,-8 1 0 1,8 5 0 1,12 3 0-2,13 0 0 1,16 0 0 0,20 0 0 0,21 0 0-1,12 11 0 0,18-2 0 1,0-4 0 0,13 3 0-2,-3 7 0 1,3 9 0 1,-1 10 0 0,-8 9 0-2,9 10 0 2,0 5 0 0,0 11 0 0,0 0 0-2,0 8 0 2,0 1 0 0,9 13 0 0,-5 6 0-2,3 10 0 2,2 5 0 0,-5 4 0 0,-4 5 0-2,0 2 0 2,0 12 0 0,0 2 0 0,0 4 0-2,0 4 0 2,0-6 0 0,0-4 0 0,0-1 0-2,0-1 0 2,0-1 0 0,0-5 0 0,-4-7 0-2,-12-2 0 2,3-5 0 0,6-6 0-1,-6-3 0 0,6-8 0 1,7-4 0 1,0-4 0 0,0-10 0-4,0-10 0 3,0-18 0 0,0-18 0 0,0-11 0-2,0-12 0 1,0-3 0 2,7-6 0-2,6 2 0-1,4 1 0 2,6 0 0 0,1-3 0 0,15 0 0-3,3 0 0 4,13 0 0-1,6-6 0 0,3-8 0-2,9 7 0 1,-3 2 0 2,8 5 0-1,2 0 0-2,13 0 0 2,4 0 0 0,-1 0 0-2,9-2 0 2,-2 2 0 0,-1-3 0 0,-12 0 0 0,4-1 0-2,-17 4 0 3,5-1 0-2,-14 1 0 0,2-6 0 1,-13 0 0-1,-13-1 0 1,-1 0 0 0,-6 2 0-2,-9 0 0 2,5 2 0 0,-10-1 0 0,0-1 0-2,-2 2 0 2,-5 1 0 0,-13-4 0 0,-2 4 0-3,11-7 0 4,-11-4 0-1,2-9 0 0,4 1 0-2,-1-15 0 2,-6-1 0 0,0-15 0-2,0-14 0 2,0-19 0 0,-20-14 0 0,-12-16 0 0,7-11 0-2,1-9 0 2,5-6 0 0,3-5 0 0,16-2 0-3,0 2 0 4,0 11 0-1,0 11 0 0,0 6 0-2,0 11 0 2,0 2 0 0,0-1 0 0,0-1 0-2,6-3 0 2,-5-5 0 0,11-3 0-1,-11-8 0 0,-1 0 0 1,0 2 0-1,0 5 0-1,0 10 0 3,0 5 0 0,-1 6 0-1,-15 5 0 0,8 6 0-1,8 8 0 0,0 9 0 2,0 11 0-2,5 15 0-1,14 12 0 2,-15 19 0 0,-4 13 0-3,0 0 0 3,0 0 0 0,0 17 0 0,0 4 0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0T21:57:23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5" units="cm"/>
      <inkml:brushProperty name="height" value="0.055" units="cm"/>
    </inkml:brush>
  </inkml:definitions>
  <iact:action type="add" startTime="3084">
    <iact:property name="dataType"/>
    <iact:actionData xml:id="d0">
      <inkml:trace xmlns:inkml="http://www.w3.org/2003/InkML" xml:id="stk0" contextRef="#ctx0" brushRef="#br0">9673 4057 1028 0,'0'0'212'6,"0"0"-106"3,0 0 102-4,0 0-94 3,-213-42-40 0,101 42-28 0,-17 0-20-2,-20 44-14 2,4 33-4 0,5 27-2 0,24 23-2-1,29 22-2 0,23 16 2 1,33 10-4 0,26 8 6-2,5-10 4 4,36-3 24-2,51-14 30-1,33-18 16 0,41-25-77 1,33-39-3 0,34-53 0 0,10-21 0-2,-14-85 0 2,-40-46 0 0,-44-37 0 0,-59-35 0-2,-52-16 0 2,-29-3 0 0,-57 10 0 0,-40 35 0-2,27 139-233 2,12 24-893 0</inkml:trace>
    </iact:actionData>
  </iact:action>
  <iact:action type="add" startTime="11385">
    <iact:property name="dataType"/>
    <iact:actionData xml:id="d1">
      <inkml:trace xmlns:inkml="http://www.w3.org/2003/InkML" xml:id="stk1" contextRef="#ctx0" brushRef="#br0">7447 3065 1790 0,'14'0'257'7,"-14"0"-257"1,0 0 0-2,0 0 0 2,-4 0 0 0,-32 0 0 1,-18 0 0-4,-1 12 0 3,-10-4 0 0,-2 3 0 0,6 0 0-2,0 1 0 2,9-1 0 0,11-2 0 1,11-7 0-3,8-2 0 1,8 0 0 1,9 0 0 0,2 0 0-2,3 0 0 2,0 3 0 0,0 0 0 0,15-1-1117-2</inkml:trace>
    </iact:actionData>
  </iact:action>
  <iact:action type="add" startTime="11702">
    <iact:property name="dataType"/>
    <iact:actionData xml:id="d2">
      <inkml:trace xmlns:inkml="http://www.w3.org/2003/InkML" xml:id="stk2" contextRef="#ctx0" brushRef="#br0">7212 2982 1676 0,'0'0'336'5,"0"0"-301"2,0 0-35 1,0 0 0 0,0 0 0-2,11 157 0 2,-11-121 0 0,0-2 0 0,0 5 0-2,0 10 0 2,0-34-95 0,0 11-755 0</inkml:trace>
    </iact:actionData>
  </iact:action>
  <iact:action type="add" startTime="12735">
    <iact:property name="dataType"/>
    <iact:actionData xml:id="d3">
      <inkml:trace xmlns:inkml="http://www.w3.org/2003/InkML" xml:id="stk3" contextRef="#ctx0" brushRef="#br0">7477 7171 1352 0,'0'0'472'7,"0"0"-249"-1,0 0-223 2,0 0 0 0,0 0 0 0,0 0 0 0,0 0 0-2,-156 0 0 2,98 5 0 0,1 7 0 0,11-7 0-2,9 2 0 2,13-4 0 0,8-3 0 0,14 0 0-1,2 0 0 0,0-10 0 2,0 3-203-3,13 0-703 1</inkml:trace>
    </iact:actionData>
  </iact:action>
  <iact:action type="add" startTime="13015">
    <iact:property name="dataType"/>
    <iact:actionData xml:id="d4">
      <inkml:trace xmlns:inkml="http://www.w3.org/2003/InkML" xml:id="stk4" contextRef="#ctx0" brushRef="#br0">7344 6997 860 0,'0'0'542'6,"0"0"-354"-1,0 0-82 3,0 0-2 0,0 0-76-2,0 0 34 2,3 115 4 0,-3-51-8 1,0 0-25-2,0 5-33 0,0 1 0 0,0-8 0 2,0-2-33-2,0-49-191 0,0-6-372 0</inkml:trace>
    </iact:actionData>
  </iact:action>
  <iact:action type="add" startTime="13524">
    <iact:property name="dataType"/>
    <iact:actionData xml:id="d5">
      <inkml:trace xmlns:inkml="http://www.w3.org/2003/InkML" xml:id="stk5" contextRef="#ctx0" brushRef="#br0">7319 8731 690 0,'0'0'726'6,"0"0"-424"0,0 0-62 2,0 0-151 0,0 0-89-2,-213 36 0 2,138-13 0 0,2-1 0 0,6 3 0 0,7-3 0-2,10-3 0 2,13-12 0 1,9-3 0-2,28-4 0-1,0 0-393 2</inkml:trace>
    </iact:actionData>
  </iact:action>
  <iact:action type="add" startTime="13770">
    <iact:property name="dataType"/>
    <iact:actionData xml:id="d6">
      <inkml:trace xmlns:inkml="http://www.w3.org/2003/InkML" xml:id="stk6" contextRef="#ctx0" brushRef="#br0">7042 8653 1142 0,'0'0'594'6,"0"0"-390"2,0 0-97 0,0 0-107 0,0 0 0-2,23 144 0 2,-23-92 0 0,0 10 0 0,0 4 0-2,11-2 0 2,-1-6 0 0,16-10 0-2,0-16 0 2,-17-32-289 0,-4 0-691 0</inkml:trace>
    </iact:actionData>
  </iact:action>
  <iact:action type="add" startTime="15870">
    <iact:property name="dataType"/>
    <iact:actionData xml:id="d7">
      <inkml:trace xmlns:inkml="http://www.w3.org/2003/InkML" xml:id="stk7" contextRef="#ctx0" brushRef="#br1">366 4715 1086 0,'0'0'326'6,"0"0"-96"2,0 0 44 0,0 0-143 0,0 0-131-2,0 0 0 2,0 0 0 0,0-5 0-1,10 5 0 0,20 0 0 1,17 0 0 0,22 0 0-2,15 0 0 2,6 0 0 0,4-9 0 0,-7-5 0-2,-7 6 0 2,-19 5 0 2,-18 3 0-2,-19 0 0-3,-24 11 0 2,0 3-55 1,-24 3-1645 1</inkml:trace>
    </iact:actionData>
  </iact:action>
  <iact:action type="add" startTime="16529">
    <iact:property name="dataType"/>
    <iact:actionData xml:id="d8">
      <inkml:trace xmlns:inkml="http://www.w3.org/2003/InkML" xml:id="stk8" contextRef="#ctx0" brushRef="#br1">796 6043 1214 0,'0'0'526'7,"0"0"-268"1,0 0-209 0,0 0-49 0,0 0 0-2,0 0 0 2,81 0 0 0,-53 0 0-2,11 0 0 2,-8 0 0 0,-1 0 0 1,6 0 0-2,-2 0 0-1,6 0 0 2,2 0 0 0,0 0 0-2,-32 0-83 2,-4 0-753 0</inkml:trace>
    </iact:actionData>
  </iact:action>
  <iact:action type="add" startTime="16988">
    <iact:property name="dataType"/>
    <iact:actionData xml:id="d9">
      <inkml:trace xmlns:inkml="http://www.w3.org/2003/InkML" xml:id="stk9" contextRef="#ctx0" brushRef="#br1">274 7095 456 0,'0'0'860'6,"0"0"-610"2,0 0-94-2,0 0 64 2,0 0-115 0,0 0-105 0,21 17 0-2,27-14 0 2,24 0 0 0,9-3 0 0,-1 0 0-2,-16 0 0 2,-11 0 0 0,-14 0 0 0,-39 0 0 0,0 0-145-2</inkml:trace>
    </iact:actionData>
  </iact:action>
  <iact:action type="add" startTime="26393">
    <iact:property name="dataType"/>
    <iact:actionData xml:id="d10">
      <inkml:trace xmlns:inkml="http://www.w3.org/2003/InkML" xml:id="stk10" contextRef="#ctx0" brushRef="#br0">24764 3909 726 0,'0'0'488'6,"0"0"-224"1,0 0-94 1,0 0-46 0,0 0-54-1,0 0-4 0,0 0 28 2,9-5-49-2,-11 5-45-1,-29 0 0 2,-9 10 0 0,-2 17 0 0,-1 3 0-2,-12 4 0 3,10 11 0-2,4 4 0 1,1 5 0-2,1 11 0 3,5-1 0 1,8 4 0-3,6-1 0-1,0 2 0 2,4-5 0 0,11 0 0-1,5-4 0-1,0-8 0 2,8-6 0 1,32-15 0-1,17-9 0-2,19-11 0 2,4-11 0 0,16 0 0-1,-11-3 0-1,-2-38 0 3,-5-16 0-1,-15-19 0 0,-7-11 0-2,-14-8 0 3,-6-7 0-2,-15 1 0 2,-14 8 0-4,-7 11 0 2,0 16 0 2,0 9 0-2,-22 15 0-1,-5 8 0 2,-12 13 0 1,-5-3 0 1,-2 11 0-7,2 1 0 4,28 12-67 2,8 0-701-2</inkml:trace>
    </iact:actionData>
  </iact:action>
  <iact:action type="add" startTime="28223">
    <iact:property name="dataType"/>
    <iact:actionData xml:id="d11">
      <inkml:trace xmlns:inkml="http://www.w3.org/2003/InkML" xml:id="stk11" contextRef="#ctx0" brushRef="#br0">30178 1772 1130 0,'0'0'210'6,"0"0"-98"1,0 0 58 1,0 0 6 0,0 0 4-2,-171 0-111 2,58 0-69 0,-20 0 0 0,-17 17 0-2,-29 18 0 2,-23 14 0 0,-18 22 0 0,0 11 0-2,-5 11 0 4,23 0 0-2,26-2 0 0,15 3 0-2,20 2 0 2,18 5 0 0,10 5 0 0,8 15 0-2,11 5 0 2,-1 10 0 0,2 4 0 0,-3 6 0-2,9 2 0 2,-3 10 0 0,22 0 0 0,4-3 0-2,12 5 0 2,12 6 0-1,3 7 0 2,10 10 0-3,-4-3 0 3,5 0 0-2,9-3 0 2,7-9 0-4,1 2 0 3,9-2 0-1,0-1 0 2,20 0 0-3,35-1 0 2,11 0 0 0,10 6 0 0,9 2 0-1,7 2 0 0,4 0 0 1,-5-13 0 0,3-9 0-2,-9-19 0 2,-9-12 0 0,7-9 0 0,1-1 0-2,13 3 0 2,8 0 0 0,8-5 0 0,7 2 0-2,-3-3 0 2,4-7 0 0,2-4 0 0,2-11 0-2,11-13 0 2,4-19 0 0,1-11 0-2,1-14 0 3,13-9 0-2,-3 1 0 2,2-3 0-4,-10 2 0 3,-10 3 0 0,-13-1 0 0,2-11 0-1,10-8 0-1,8-5 0 3,10-3 0-2,14-38 0 2,9-10 0-3,5-5 0 2,0-4 0 0,-15 2 0 0,-8 1 0-2,2-4 0 2,-10-4 0 0,11-11 0 0,7-21 0-2,3-36 0 2,-5-25 0 1,-23-19 0-4,-14-3 0 3,-12 6 0 0,-8 2 0 0,-7 4 0 0,-10-12 0-2,-7-5 0 3,-5-23 0-2,-14-26 0 2,-5-30 0-4,-16-19 0 3,-9-4 0 0,-23-2 0-1,-11 11 0-1,0 10 0 2,-31 10 0 1,-42 16 0-2,-28 15 0 1,-36 0 0-1,-24-2 0 2,-30 14 0-2,-42 8 0-1,-48 36 0 2,-38 31 0 1,-38 27 0-2,-5 23 0-1,250 90 0 2,13 0-5 0</inkml:trace>
    </iact:actionData>
  </iact:action>
  <iact:action type="add" startTime="29949">
    <iact:property name="dataType"/>
    <iact:actionData xml:id="d12">
      <inkml:trace xmlns:inkml="http://www.w3.org/2003/InkML" xml:id="stk12" contextRef="#ctx0" brushRef="#br0">25111 3954 608 0,'0'0'452'7,"0"0"-70"1,0 0-90-2,0 0-56 2,0 0-159 0,0 0-77 1,0 0 0-4,50 17 0 3,-29-7 0 0,12-3 0-2,-3-2 0 2,11 0 0 0,11-2 0 0,5-3 0 0,-1 0 0-2,-4 0 0 2,4 0 0 1,0 0 0-4,-8-3 0 5,6-10 0-2,2-4 0-1,-2-3 0 2,4 0 0-3,1 1 0 2,15-7 0 0,-12 2 0 1,7-2 0-4,0 6 0 4,-9 6 0-3,-3 3 0 4,-6 5 0-5,6 2 0 2,-4-3 0 2,-6-3 0-2,-4 3 0 0,14-4 0 1,1-3 0 0,6-3 0-2,4 1 0 2,4-5 0-1,4-1 0 2,-11-12 0-1,7-5 0-2,-11-10 0 2,-7-3 0 0,-4 8 0-1,-13 8 0 1,-17 11 0 0,-14 15 0-2,-6 7 0-1,0 3 0 3,-16 17 0 0,-10 13 0 0,-5 14-917-2</inkml:trace>
    </iact:actionData>
  </iact:action>
  <iact:action type="add" startTime="30939">
    <iact:property name="dataType"/>
    <iact:actionData xml:id="d13">
      <inkml:trace xmlns:inkml="http://www.w3.org/2003/InkML" xml:id="stk13" contextRef="#ctx0" brushRef="#br0">24576 4931 390 0,'0'0'774'7,"0"0"-496"-1,0 0-10 2,0 0-72 0,0 0-55 1,0 0-141-2,136-20 0-1,-108 47 0 2,5-3 0 0,-3 6 0-2,7 0 0 2,0 0 0 0,7 4 0 0,5 3 0-1,-1-1 0 0,-5 7 0 1,-2-2 0 0,-5 7 0-2,5 3 0 2,1-6 0 0,-5-3 0 2,4-8 0-6,-2-4 0 4,-1-2 0 1,1 1 0-1,-11 2 0-1,5 2 0-1,-6 1 0 3,2-6 0-2,-2 1 0 1,6-4 0-2,-1-3 0 3,4 7 0 0,5 1 0-1,1 4 0-2,-5 5 0 3,4 1 0-2,-8-2 0 2,1 2 0-4,3 1 0 3,0 3 0 0,-1-6 0-2,-6 8 0 2,6-1 0 0,-2 7 0 0,3-3 0-2,-6 5 0 3,5-2 0-2,-3 3 0 2,-5-6 0-4,4 3 0 4,-9-5 0 1,-6-8 0-6,-5-5 0 3,3-11 0 0,-14-9 0 0,15-1 0 1,1-1 0-2,5 5 0 2,3-2 0 0,-1 5 0 1,11-1 0-4,-7 6 0 3,12 6 0 0,10 8 0 1,10 10 0-4,0 0 0 3,1 7 0 0,3 6 0 0,9 5 0-2,-3 10 0 2,8 4 0 0,-2-2 0 0,-15-5 0 1,-11-19 0-4,-12-11 0 4,-9-12 0-2,-14-13 0 0,0-2 0 2,-1-3 0-3,1 6 0 2,-10-1 0-2,15 5 0 2,-4-2 0 1,-12-2 0-1,7-7 0-3,-3-4 0 3,-3-4 0 0,-5-1 0 0,0-4 0 0,0 0 0-2,0-11 0 2,0-1-1545 0</inkml:trace>
    </iact:actionData>
  </iact:action>
  <iact:action type="add" startTime="34871">
    <iact:property name="dataType" value="strokeEraser"/>
    <iact:actionData xml:id="d14">
      <inkml:trace xmlns:inkml="http://www.w3.org/2003/InkML" xml:id="stk14" contextRef="#ctx0" brushRef="#br2">32877 11019 1080 0,'0'0'612'7,"0"0"-468"-2,0 0-88 3,0 0-56 1,0 0-30-2,0 0-110 0,0-41-242 0,0 21-632 1</inkml:trace>
    </iact:actionData>
  </iact:action>
  <iact:action type="remove" startTime="35261">
    <iact:property name="style" value="instant"/>
    <iact:actionData xml:id="d15" ref="#d13"/>
  </iact:action>
  <iact:action type="add" startTime="35282">
    <iact:property name="dataType" value="strokeEraser"/>
    <iact:actionData xml:id="d16">
      <inkml:trace xmlns:inkml="http://www.w3.org/2003/InkML" xml:id="stk15" contextRef="#ctx0" brushRef="#br2">33001 10867 1212 0,'0'0'608'24,"0"0"-410"-23,0 0-169 0,0 0-29 2,0 0 0 5,0 0 0-2,0 25 0 2,0-55-79 0,0 10-439 0,0 1-840-2</inkml:trace>
    </iact:actionData>
  </iact:action>
  <iact:action type="remove" startTime="35951">
    <iact:property name="style" value="instant"/>
    <iact:actionData xml:id="d17" ref="#d12"/>
  </iact:action>
  <iact:action type="add" startTime="35964">
    <iact:property name="dataType" value="strokeEraser"/>
    <iact:actionData xml:id="d18">
      <inkml:trace xmlns:inkml="http://www.w3.org/2003/InkML" xml:id="stk16" contextRef="#ctx0" brushRef="#br2">33326 8130 1418 0,'0'0'180'16,"0"0"-138"-15,0 0 34 3,0 0-28 5,0 0-30-2,0 0 28 0,0-7 38 0,0 7 28 1,0 0-89 0,0 0-23-1,-7 0 0 0,5 0-85 2,2 0-411-2</inkml:trace>
    </iact:actionData>
  </iact:action>
  <iact:action type="add" startTime="38753">
    <iact:property name="dataType"/>
    <iact:actionData xml:id="d19">
      <inkml:trace xmlns:inkml="http://www.w3.org/2003/InkML" xml:id="stk17" contextRef="#ctx0" brushRef="#br0">24873 3808 846 0,'0'0'476'7,"0"0"-208"1,0 0-94-1,0 0-104 0,0 0 0 1,0 0 32 0,0 0-61-2,4 0-41 2,4-6 0 0,12-5 0 0,-1-2 0-2,1-4 0 2,9 2 0 0,-4-2 0 0,2-5 0 0,9-5 0-1,1 2 0 0,2-2 0 1,1 1 0-2,1 4 0 2,-1 3 0 3,1-5 0-4,-2 4 0-1,-1 2 0 2,-8-4 0 0,7 1 0-1,-4 4 0 0,-3 6 0 1,4 0 0 1,-1-1 0-2,-4 1 0-1,6 0 0 2,-12-3 0 0,13 0 0-1,-11-3 0 0,1 3 0 1,0 0 0-1,-1 6 0 2,-2-1 0-3,-4 3 0 2,-2-1 0-2,6-1 0 2,-5-1 0-1,5 2 0 0,-3-1 0 2,14-4 0-2,-8 2 0 1,11-5 0-2,5 2 0 3,-1-1 0-2,-8 1 0-1,-8 3 0 2,1 2 0 0,-1-1 0 0,4 1 0-2,-2-1 0 2,7-1 0 1,-7-5 0 0,9 2 0-3,1-4 0 2,-10 2 0 0,5 4 0 0,-9 0 0-2,-1-1 0 2,-3-3 0 1,-2 8 0-4,6-4 0 3,-5 3 0-2,8-1 0 2,4-3 0 0,-4 2 0-2,8-4 0 2,-7-1 0 0,9 2 0 1,-8-2 0-2,5-2 0-1,-7 6 0 2,5-2 0 1,-5 3 0-2,-1-1 0-1,-1 2 0 2,5 5 0 1,-8-5 0-3,15 0 0 1,-9-1 0 2,8-5 0-2,-7 1 0-1,5 0 0 2,5-3 0 0,-11 6 0 1,-1 0 0-4,0 2 0 3,-11 1 0 0,1 2 0 1,1-2 0-4,4-1 0 3,0-2 0 0,10-1 0 0,-7 4 0-2,0-1 0 3,-6 1 0-2,0 3 0 1,-2 0 0-1,-6-2 0 1,4-1 0 0,7 0 0-1,-2-1 0 1,-2-6 0-2,6 8 0 3,-5-3 0-2,-5 3 0 1,3 1 0-2,-2-1 0 2,6 3 0 1,-12-2 0-4,6 1 0 3,3 3 0 1,1-5 0-2,2 2 0 0,-1-4 0 0,4 2 0 1,-1 1 0 0,0-4 0-1,5 2 0 0,1 0 0 2,1-3 0-2,-5 0 0-1,5-1 0 2,-8-3 0 0,3 6 0 1,8-6 0-4,-9 2 0 3,2 1 0 0,-5-3 0 1,3 8 0-2,-5-6 0-1,1 9 0 2,-2 1 0 0,-11 3 0-2,-5 0 0 2,-1 7 0 1,0 28-199-2</inkml:trace>
    </iact:actionData>
  </iact:action>
  <iact:action type="add" startTime="40441">
    <iact:property name="dataType"/>
    <iact:actionData xml:id="d20">
      <inkml:trace xmlns:inkml="http://www.w3.org/2003/InkML" xml:id="stk18" contextRef="#ctx0" brushRef="#br0">24455 4780 1036 0,'0'0'304'7,"0"0"-76"-1,0 0-102 2,0 0-20 0,0 0 18 0,0 0-1-2,0 0-123 2,80 5 0 0,-44 15 0 0,-4 8 0-2,9 3 0 2,7 6 0 0,-8 0 0 1,1 0 0-4,-1 1 0 3,3-2 0 0,1-1 0 0,9 1 0-1,-8 1 0 0,2-2 0 3,3 9 0-4,-8-3 0 0,-2 4 0 2,4 0 0 0,-4-2 0 0,5-7 0-2,5 1 0 2,-7-2 0 0,3 9 0 0,5-3 0-2,-7-1 0 2,-4-3 0 0,4-9 0 0,-8-1 0-2,3 0 0 2,2 3 0 1,-8 4 0-1,2 7 0-2,-2 2 0 1,6 4 0 2,-5-5 0-1,-7-5 0 0,9-3 0-2,-5-6 0 1,-1-2 0 2,12 2 0-4,-1 2 0 4,0 7 0-2,-5 4 0 1,-4 2 0-2,0 3 0 2,1-5 0 0,-8-8 0 0,-7-4 0-2,6-10 0 3,-7-3 0-2,6-3 0 1,-5 4 0-1,5 2 0 0,-6 1 0 2,2 0 0-1,1 0 0-2,1-3 0 1,2 3 0 1,4 2 0 0,7 3 0-2,5 0 0 2,-2 1 0 0,-9-1 0 1,4 2 0-4,-12 3 0 3,0-6 0 0,-12-1 0 0,5-8 0 0,-3-6 0-2,3 4 0 2,-4 0 0 0,-1 4 0-1,0 2 0 0,5 6 0 2,3-1 0-2,-9-3 0-1,9 0 0 2,-9-11 0 1,6 2 0-2,-6-1 0-1,6 0 0 2,-2 6 0 0,2 6 0 0,-12 2 0-2,14 0 0 2,-14-8 0 0,6-2 0 0,2-8 0-2,-2-4 0 2,-2 6 0 0,6-4 0 0,-7 8 0-1,4-5 0 0,-2-3 0 2,-4 4 0-2,3-7 0-1,1 1 0 3,7-3 0-2,4 0 0 1,3 3 0-2,3-3 0 3,11 5 0-1,-23-2 0-1,1 0 0-1,-5 0 0 2,3 0 0 0,-7-1 0 0,0-2 0-2,6 6 0 3,4-4 0-2,-1 2 0 1,-8 1 0-1,0 1 0 0,8 3 0 2,-8-2 0-2,3 10 0-1,6 4 0 2,-5 1 0 2,5 0 0-2,-3-5 0-4,-4-5 0 4,-6-4 0 0,0-5 0 0,0-3 0-2,0 6-371 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22:04.27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407">
    <iact:property name="dataType"/>
    <iact:actionData xml:id="d0">
      <inkml:trace xmlns:inkml="http://www.w3.org/2003/InkML" xml:id="stk0" contextRef="#ctx0" brushRef="#br0">4978 4187 68 0,'0'0'118'8,"0"0"-24"-1,0 0-6 1,0 0-10-2,0 0 8 2,0 0 2 1,-40 99-14-2,31-91 2-1,-3 2 24 2,1 0 26 0,-1-3 16 0,3 5-8-2,-2-4 20 2,6 1 10 0,2-1-30 0,3-5-2-2,-8-1-26 2,8-2-21 0,0 0-85 0,0 0 0-2,0 0 0 2,8 0 0 0,20 4 0 2,8-4 0-5,12 0 0 2,9 0 0 2,15 0 0-2,15 0 0 1,17 0 0-2,20 0 0 2,13 0 0 1,17 0 0-4,11 0 0 4,12 0 0-2,10 18 0 1,10 3 0-2,0-4 0 3,1 0 0-1,-1-3 0 0,-6 3 0-2,-8-6 0 2,-7 6 0 0,-12-3 0-1,-3-1 0 0,-7 4 0 0,-6-5 0 2,-8 2 0-1,-1-5 0-2,-24-2 0 2,-15-7 0-1,-13 3 0 1,-10-3 0-1,-13 0 0 1,-8 0 0 0,-15 0 0-1,-18 0 0-1,-10-8 0 3,-10 3 0-1,-3 5 0 0,0-3 0-3,0 0 0 4,-23-5 0-2,-50-5 0 1,-18-5 0-2,-30 1 0 2,-25 0 0 1,-18 7 0-1,-20-5 0-3,-13-2 0 3,-4 0 0 0,-20-3 0 0,-3-5 0-1,-14 1 0 1,-7 4 0-1,-9 5 0 2,14 6 0-4,5 6 0 3,10 3 0 0,31 0 0 1,17 0 0-4,23 10 0 4,30-3 0-1,16-1 0 0,32-2 0-2,16-4 0 1,22 0 0 2,15 0 0-2,20 0 0 0,3 0 0 0,28 0 0 1,56 5 0 0,68 3 0-1,48 6 0 1,50-4 0-1,44 5 0 1,7 0 0-2,4-5 0 2,-11 5 0 1,-23-6 0-2,-16-9 0 0,-11 0 0 1,-10 0 0 0,-7-12 0 0,-6-13 0-2,-19-7 0 1,-12 0 0 2,-19 3 0-1,-22 4 0-2,-17 2 0 2,-16 4 0-1,-30 2 0 2,-14 8 0-3,-31 5 0 1,-21 4 0 1,-17 0 0 0,-3 0 0-2,0 0 0 3,0 0 0-2,-54 0 0 1,-49 15 0-1,-62 10 0 0,-60-1 0 2,-44-16 0-2,-24-5 0 0,-4-3 0 1,0 0 0 0,-8 0 0 0,8-11 0-3,-2-6 0 4,-2 2 0-2,30 7 0 2,16 8 0-4,32 0 0 4,28 0 0 0,34 8 0-1,31 15 0-2,20-3 0 3,18-7 0-2,23-2 0 2,25-8 0-4,21 1 0 3,10-4 0 0,13 0 0 1,0 0 0-5,13 0 0 3,54 0 0 2,50 0 0-2,47-4 0-1,58-4 0 3,55 2 0-1,27 3 0 0,31 3 0-3,3 0 0 4,-18 0 0-1,-27 0 0 0,-24 0 0-3,-19 0 0 3,-10 0 0 0,-2-3 0 1,-18-15 0-3,-15 1 0 1,-21 0 0 1,-26 5 0 1,-22 4 0-4,-31 2 0 3,-29 2 0 1,-32 4 0-1,-25 0 0-3,-19 0 0 3,0 0 0 1,-3 0 0-2,-73 0 0-1,-53 10 0 3,-68 15 0-2,-59-5 0 2,-46-10 0-3,-40-3 0 2,0-7 0 0,-22 0 0 0,6 0 0-3,0 0 0 4,29 0 0-1,29 0 0-1,26 3 0 0,33 7 0 0,30-1 0 2,28-6 0-2,24-3 0-1,21 0 0 2,26 0 0 0,28 0 0 0,26 0 0-1,28 0 0 1,17 0 0 0,13 0 0-1,0 0 0-1,0 0 0 3,17 0 0-1,53 0 0 0,44 0 0-3,66-5 0 3,62 5 0 1,76 0 0-2,50 0 0 0,33 5 0 1,1 9 0 0,-27-3 0 0,-34-5 0-3,-43-3 0 3,-41-3 0 0,-32 0 0 0,-37 0 0-2,-44 0 0 3,-34-12 0-2,-43-1 0 1,-27 4 0-1,-24 6 0 1,-12 3 0 0,-4 0 0 0,0 0 0-3,-27-2 0 4,-9-2 0-2,-1 1-565 1</inkml:trace>
    </iact:actionData>
  </iact:action>
  <iact:action type="add" startTime="5861">
    <iact:property name="dataType"/>
    <iact:actionData xml:id="d1">
      <inkml:trace xmlns:inkml="http://www.w3.org/2003/InkML" xml:id="stk1" contextRef="#ctx0" brushRef="#br0">9528 2652 1584 0,'0'0'278'7,"0"0"-160"0,0 0-51 0,0 0-67 2,0 0 0-4,0 0 0 3,-75 85 0 0,47-21 0 0,-5 3 0-2,16 7 0 2,11-8 0 4,6-1 0-3,0-11 0-3,3-6 0-3,37-12 0 5,20-12 0 1,12-11 0-4,-4-9 0 3,5-4 0 2,-15-10 0-3,-8-40 0-2,-9-23 0 4,-22-30 0-2,-18-21 0 2,-1-11 0-3,0 11 0 1,-24 28 0 1,3 35 0 1,3 35 0-3,9 26 0 2,-3 0 0 0,8 33 0 0,1 4 0-2,3 2-235 2</inkml:trace>
    </iact:actionData>
  </iact:action>
  <iact:action type="add" startTime="6223">
    <iact:property name="dataType"/>
    <iact:actionData xml:id="d2">
      <inkml:trace xmlns:inkml="http://www.w3.org/2003/InkML" xml:id="stk2" contextRef="#ctx0" brushRef="#br0">9883 2868 1716 0,'0'0'288'3,"0"0"-245"6,0 0-43-2,0 0 0 1,-187 37 0-2,124-22 0 2,3 2 0 0,17-3 0 3,5-6 0-8,15-3 0 5,7-2 0 1,9-3 0-2,7 0 0-1,0 0 0 2,0 0 0 0,7-6 0 0,12 4-425-2</inkml:trace>
    </iact:actionData>
  </iact:action>
  <iact:action type="add" startTime="6559">
    <iact:property name="dataType"/>
    <iact:actionData xml:id="d3">
      <inkml:trace xmlns:inkml="http://www.w3.org/2003/InkML" xml:id="stk3" contextRef="#ctx0" brushRef="#br0">10144 2804 1788 0,'0'0'259'6,"0"0"-259"2,0 0 0-1,0 0 0-1,0 0 0 3,0 0 0-1,171-104 0-2,-134 94 0 1,-4 0 0 1,-6 10 0 0,-8 0 0-1,-6 0 0 1,-13 0 0-1,0 0-237 1</inkml:trace>
    </iact:actionData>
  </iact:action>
  <iact:action type="add" startTime="6760">
    <iact:property name="dataType"/>
    <iact:actionData xml:id="d4">
      <inkml:trace xmlns:inkml="http://www.w3.org/2003/InkML" xml:id="stk4" contextRef="#ctx0" brushRef="#br0">10234 2984 752 0,'0'0'1156'7,"0"0"-1017"0,0 0-139 1,0 0 0 0,0 0 0-2,0 0 0 2,74 11 0 0,-49-11 0 0,11-9 0-2,-3-1 0 3,-20 1-119-1,0 1-621-1</inkml:trace>
    </iact:actionData>
  </iact:action>
  <iact:action type="add" startTime="7053">
    <iact:property name="dataType"/>
    <iact:actionData xml:id="d5">
      <inkml:trace xmlns:inkml="http://www.w3.org/2003/InkML" xml:id="stk5" contextRef="#ctx0" brushRef="#br0">10937 2366 530 0,'0'0'612'6,"0"0"-380"2,0 0 94-1,0 0-130 1,-167 5-66 0,104 25-109-1,2 10-21 0,11 12 0 1,10 6 0 0,17 15 0-2,15 8 0 3,8 6 0-2,0-2 0 2,32-8 0-4,25-13 0 3,14-19 0 0,10-19 0 0,0-22 0 0,6-4 0 0,-10-20 0 0,-10-30 0 0,-17-17 0-1,-19-14 0 0,-14-15 0 1,-17-3 0-3,0 15 0 4,-24 15 0-1,-29 15 0 0,-7 14 0 0,32 40 0-2,1 0-403 3</inkml:trace>
    </iact:actionData>
  </iact:action>
  <iact:action type="add" startTime="7795">
    <iact:property name="dataType"/>
    <iact:actionData xml:id="d6">
      <inkml:trace xmlns:inkml="http://www.w3.org/2003/InkML" xml:id="stk6" contextRef="#ctx0" brushRef="#br0">9793 2512 1190 0,'0'0'446'8,"0"0"-308"-1,0 0-22-1,0 0-54 2,0 0-34 0,0 0 16 0,-63-42-21-2,26 42-23 2,10 3 0 0,-6 22 0 0,5 4 0-2,-4 1 0 3,12-2 0-2,-3 3 0 1,5-9 0-2,11-4 0 2,4-9 0 0,3-5 0-2,0 5 0 3,0-1 0-2,0 6 0 2,10-11 0-2,-1 3-415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22:0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36">
    <iact:property name="dataType"/>
    <iact:actionData xml:id="d0">
      <inkml:trace xmlns:inkml="http://www.w3.org/2003/InkML" xml:id="stk0" contextRef="#ctx0" brushRef="#br0">5026 6931 460 0,'0'-30'296'3,"0"13"-50"-3,0 3-12 3,0 6-14 16,0 3-34-19,0 5-8 20,0 0-20-19,0 0-89-1,0 0-69 22,0 20 0-22,0 34 0 0,0 23 0 22,0 24 0-22,-9 21 0 0,2 10 0 22,-5 6 0-22,8 1 0 0,-5-6 0 24,2-12 0-24,3-18 0 1,4-21 0 3,-3-25 0 16,3-23 0-19,0-24 0 0,0-10 0 24,0 0 0-25,0-44 0 0,0-33 0 21,7-36 0-21,2-18 0 0,-2-9 0 22,-7-9 0-21,0-4 0-1,0 5 0 22,0 17 0-22,0 17 0 0,0 33 0 23,0 33 0-22,0 23 0-1,0 19 0 21,0 6 0-21,-7 20 0 0,-2 54 0 22,9 35 0-21,-4 31 0-1,4 18 0 25,0 5 0-24,0 0 0-1,0-10 0 22,0-12 0-22,0-25 0 0,0-35 0 2,-3-36 0 18,-1-28 0-19,4-17 0 23,0-6 0-24,0-47 0 1,0-14 0 0,2 20 0 21,7 10-769-21</inkml:trace>
    </iact:actionData>
  </iact:action>
  <iact:action type="add" startTime="2434">
    <iact:property name="dataType"/>
    <iact:actionData xml:id="d1">
      <inkml:trace xmlns:inkml="http://www.w3.org/2003/InkML" xml:id="stk1" contextRef="#ctx0" brushRef="#br0">8360 6986 948 0,'0'0'856'2,"0"0"-613"-2,0 0-243 2,0 0 0 18,0 0 0-20,0 214 0 20,-12-102 0-20,8 9 0 0,1 5 0 22,3 0 0-22,0 1 0 0,0-11 0 20,0-27 0-20,0-30 0 19,0-31 0-17,0-24 0-2,7-4 0 20,9-34 0-20,5-39 0 0,-1-29 0 25,-4-19 0-25,-9-13 0 1,-4-15 0 0,-3-7 0 23,0 13 0-23,0 25 0-1,0 43 0 21,0 38 0-21,-3 29 0 1,-4 8 0 20,-6 37 0-20,5 41 0-1,-5 37 0 24,3 19 0-24,4 4 0 0,2-8 0 22,4-18 0-21,0-19 0 0,0-31 0 19,0-25 0-20,0-27 0 0,0-10 0 22,0-2 0-21,13-45 0-1,12-21 0 21,1-8 0-21,-10 36 0 0,-6 6-1015 22</inkml:trace>
    </iact:actionData>
  </iact:action>
  <iact:action type="add" startTime="3316">
    <iact:property name="dataType"/>
    <iact:actionData xml:id="d2">
      <inkml:trace xmlns:inkml="http://www.w3.org/2003/InkML" xml:id="stk2" contextRef="#ctx0" brushRef="#br0">11520 7124 798 0,'0'0'418'2,"0"0"-82"21,0 0-122-22,0 0-56-1,0 0-50 23,0 0-93-23,0 0-15 0,110-9 0 3,-90 43 0 23,-1 20 0-26,-7 13 0 0,4 22 0 20,-15 16 0-20,-1 16 0 1,0 8 0 19,0-1 0-19,0-9 0 1,0-32 0 20,-1-31 0-22,-5-27 0 0,6-24 0 24,0-5 0-23,0 0 0-1,0-47 0 3,19-30 0 15,1-21 0-18,0-18 0 22,-12-7 0-21,-4-3 0-1,2 5 0 21,-6 17 0-21,0 18 0 0,0 29 0 19,0 26 0-17,0 20 0 0,-6 11 0 19,-6 28 0-20,-17 43 0-1,5 32 0 28,-2 10 0-27,8 4 0-1,2-10 0 1,0-14 0 19,12-19 0-20,1-19 0 1,3-28 0 19,0-11 0-19,0-16 0 1,0 0 0 18,13-41 0-20,18-31 0 21,5-29 0-20,-12-23 0-1,-2-16 0 3,-7-12 0 16,-12 3 0-18,-3 25 0 20,0 38 0-20,0 35 0-1,0 30 0 2,0 21 0 21,-18 0 0-23,15 6 0 0,-4 19-771 24</inkml:trace>
    </iact:actionData>
  </iact:action>
  <iact:action type="add" startTime="4246">
    <iact:property name="dataType"/>
    <iact:actionData xml:id="d3">
      <inkml:trace xmlns:inkml="http://www.w3.org/2003/InkML" xml:id="stk3" contextRef="#ctx0" brushRef="#br0">14960 7023 280 0,'0'0'144'2,"0"0"-26"-2,0 0-16 22,0 0 2-21,0 0 88-1,0 0 60 21,0 0-44-21,91-65 8 0,-74 76 8 21,-14 26-74-21,6 16-93 1,-9 17-57 18,0 21 0-19,0 4 0 4,0 14 0 15,0 13 0-19,0 7 0 4,0 6 0 16,-3-10 0-20,-10-14 0 4,-3-28 0 19,9-29 0-22,-6-26 0-1,5-17 0 22,8-11 0-21,0-11 0-1,0-47 0 22,21-38 0-22,2-32 0 0,-3-18 0 4,-15-14 0 17,-3-3 0-21,-2 4 0 1,0 7 0 22,0 16 0-20,-2 33 0-3,-10 33 0 20,-4 33 0-19,2 29 0 0,-5 8 0 18,-2 39 0-18,4 46 0-1,-2 33 0 24,10 20 0-24,9 2 0 0,0 1 0 20,0-12 0-19,0-17 0 0,0-11 0 21,15-25 0-22,-1-24 0 1,2-26 0 4,5-22 0 15,2-4 0-19,13-10 0 1,-3-32 0 21,-5-7 0-23,-5-6 0 0,-10 11 0 21,-13 2 0-20,0 5 0-1,-43-3 0 26,9 26 0-26,4 6-663 0</inkml:trace>
    </iact:actionData>
  </iact:action>
  <iact:action type="add" startTime="5462">
    <iact:property name="dataType"/>
    <iact:actionData xml:id="d4">
      <inkml:trace xmlns:inkml="http://www.w3.org/2003/InkML" xml:id="stk4" contextRef="#ctx0" brushRef="#br0">5296 7526 846 0,'0'0'252'1,"0"0"-54"-1,0 0 16 22,0 0-64-22,0 0-52 0,0 0-2 20,-69 3-26-20,56-3-18 2,6 0 19 17,-4 0-71-19,6 0 0 20,-5 0 0-19,7 0 0-1,3 0 0 21,0 0 0-21,0 0 0 0,0 0 0 21,0 0 0-21,0 0 0 0,16 0 0 22,25 0 0-22,15 0 0 0,12 0 0 20,12 0 0-20,13 0 0 6,-5-7 0 14,8-1 0-19,-11 2 0-1,-5 6 0 23,0 0 0-23,-19 0 0 0,-2 0 0 23,-8 0 0-22,-12 6 0-1,-11-3 0 20,-8 1 0-20,-16-4 0 0,-4 0 0 20,0 0 0-19,0 1 0 0,0 3 0 20,-1-1 0-21,-38-3 0 1,-22 0 0 19,-26 0 0-19,-26 0 0 0,-8 0 0 20,8-15 0-20,0 2 0 0,13 1 0 22,5 0 0-23,22 2 0 1,5-5 0 20,20 7 0-20,10 3 0-1,20 1 0 21,2 2 0-21,16 2 0 0,0-3 0 20,0 0 0-19,0 3 0 19,0 0 0-19,32 0 0 0,28 0 0 21,27 14 0-22,22 3 0 0,13 2 0 3,-2-5 0 17,3-4 0-20,-5-5 0 2,-7-3 0 19,7-2 0-21,-5 0 0 2,-6 0 0 5,3 0 0 17,-5 0 0-24,-15 0 0 1,-18 0 0 22,-15 0 0-22,-17 0 0-1,-12 0 0 4,-11 0 0 17,-4 0 0-20,-13 0 0 0,0 0 0 18,0 0 0-18,0 0 0 1,0 0 0 21,0 0 0-23,0 0 0 0,0 0 0 21,0 0 0-21,0 0 0 1,0 0 0 19,0 0 0-20,0 0 0 21,-17-13 0-21,-12-8 0 0,4 3 0 21,-10-3 0-21,11-1 0 0,-13 3 0 20,14-2 0-19,-4 2 0-1,-2 3 0 26,1-3 0-26,-9-3 0 0,-4 0 0 22,-3 0 0-22,-11-4 0 0,13 2 0 3,0 0 0 20,9 4 0-23,13 7 0 0,10 8 0 25,5 3 0-25,5 2 0 0,0 0 0 21,0 0 0-21,0 0 0 0,23 0 0 22,22 0 0-21,22 4 0-1,10 22 0 24,0 5 0-24,-9 9 0 0,-9 4 0 21,-2-2 0-20,-17 0 0-1,-16-8 0 19,2-3 0-17,-15 0 0-2,-11 0 0 21,0 3 0-20,0 2 0-1,-24 3 0 22,-29-6 0-22,-8-1 0 0,1-9 0 22,-4-6 0-21,4-7 0 0,17-4 0 20,10 0 0-21,21-6 0 1,0 0 0 20,12 0 0-20,0 0 0-1,0 0 0 20,0 0 0-20,3 0 0 1,38-6 0 21,18-14 0-22,8 3 0 21,0 4 0-21,-8-2 0 0,-10 2 0 3,1-7 0 19,-11 0 0-22,-12 3 0 1,-11 3 0 23,-7 1 0-24,-9-2 0 0,0 1 0 6,0-6 0 17,0-3 0-23,-12-1 0 0,-28-8 0 22,-12-1 0-22,8-1 0 1,2 0 0 23,0 4 0-23,12 1 0-1,6 4 0 22,4 0 0-21,10 3 0-1,0 5 0 4,5 6 0 18,5 7 0-22,-2 4 0 0,2 0 0 24,-9 0 0-24,9 0 0 0,0 0 0 20,0 0 0-20,0 0 0 1,0 0 0 18,0 0 0-18,16 17 0 21,7 15 0-22,7 5 0 0,-2-5 0 21,-5 5 0-20,-3-4 0-1,1 4 0 5,-2 2 0 17,-6 8 0-22,-12 0 0 0,-1-3 0 26,0-2 0-25,0-3 0-1,-25-1 0 19,-6-8 0-18,-7-6 0-1,-1-14 0 21,-2-10 0-20,34 0 0-1,5 0-845 22</inkml:trace>
    </iact:actionData>
  </iact:action>
  <iact:action type="add" startTime="7577">
    <iact:property name="dataType"/>
    <iact:actionData xml:id="d5">
      <inkml:trace xmlns:inkml="http://www.w3.org/2003/InkML" xml:id="stk5" contextRef="#ctx0" brushRef="#br0">8428 7654 442 0,'0'0'1302'21,"0"0"-1008"-20,0 0-285-1,0 0-9 24,201-52 0-24,-112 43 0 0,20 6 0 19,11 3 0-19,0 0 0 2,1 3 0 17,-8 23 0-19,-2-5 0 3,-8 3 0 17,-6-4 0-20,-16-7 0 2,-24-8 0 18,-25-5 0-20,-18 0 0 21,-8 0 0-19,-6 0 0-2,0 0 0 22,-32 0 0-22,-42-31 0 0,-37-13 0 21,-30-5 0-21,-13 2 0 0,4 1 0 4,3 8 0 18,23 11 0-21,8 9 0 0,21 10 0 20,14 8 0-19,12 0 0-2,22 0 0 21,10 0 0-21,16 0 0 1,8 0 0 20,13 0 0-19,0 0 0-2,0 0 0 25,0 0 0-24,47 0 0-1,16 0 0 20,24 0 0-19,24 9 0 0,10 15 0 2,7 7 0 19,4 0 0-22,-8-6 0 1,-3-1 0 25,1-9 0-25,-2-3 0-1,-13-11 0 21,6-1 0-20,-13 0 0-1,-19 0 0 3,-4 0 0 20,-14 0 0-23,-16 0 0 0,4 0 0 24,-20-10 0-24,-2 5 0 0,-18 0 0 27,1 1 0-27,-9 4 0 0,-3 0 0 2,0 0 0 21,0-8 0-22,-16-9 0-1,-35-9 0 23,-22-7 0-23,-8-12 0 0,-6-2 0 23,-3-10 0-22,6 1 0-1,8 6 0 21,28 6 0-21,9 14 0 1,8 13 0 2,21 7 0 21,-6 3 0-24,12 7 0 0,-8 0 0 20,12 0 0-20,0 0 0 3,0 0 0 21,0 0 0-24,0 3 0 0,29 25 0 20,15 5 0-19,16 4 0-1,4-2 0 24,0-4 0-23,9 2 0 0,-5-2 0 21,-6 1 0-22,8-2 0 0,-12 2 0 3,1-5 0 22,-11-2 0-25,-5-6 0 0,-14-4 0 4,-11-9 0 16,-8-4 0-20,-10 6 0 22,0 9 0-22,-25 10 0 0,-34 14 0 21,-18 1 0-20,0 3 0-1,-6-6 0 22,15-2 0-22,7-9 0 0,6-9 0 22,18-2 0-20,13-11 0-2,11-6 0 21,13 0 0-21,0 0 0 0,0 0 0 22,0 0 0-21,37 0 0-1,15-20 0 22,0-5 0-22,5-5 0 0,-4-7 0 21,-3-6 0-20,0-2 0-1,-2 3 0 21,-4 0 0-20,-4 3 0-1,-4 6 0 20,-15 7 0-19,-2 9 0 0,-9 6 0 20,-10 1 0-21,0-3 0 2,-10-6 0 19,-38-6 0-20,-22-4 0-1,3 4 0 20,7 3 0-20,-3 2 0 1,10 1 0 20,9 2 0-20,6-4 0 1,2 4 0 21,17-5 0-23,19 17 0 0,0-2-1233 37</inkml:trace>
    </iact:actionData>
  </iact:action>
  <iact:action type="add" startTime="9295">
    <iact:property name="dataType"/>
    <iact:actionData xml:id="d6">
      <inkml:trace xmlns:inkml="http://www.w3.org/2003/InkML" xml:id="stk6" contextRef="#ctx0" brushRef="#br0">11734 7477 1506 0,'0'0'420'6,"0"0"-299"16,0 0-121-21,0 0 0 0,0 0 0 19,0 0 0-19,182 20 0 0,-100-20 0 19,36-13 0-20,9-15 0 23,14-1 0-22,-4 4 0-1,-8 8 0 0,-14 8 0 20,-9 4 0-19,-18 5 0 20,-27 0 0-21,-6 0 0 0,-27 0 0 4,-12 0 0 17,-15 0 0-21,-1 0 0 1,0 0 0 23,-27 0 0-23,-46 0 0-1,-25 0 0 5,-18 0 0 16,-9-8 0-21,-6-10 0 1,-2-1 0 22,13 2 0-22,2 5 0-1,18 4 0 23,24 6 0-23,12 2 0 0,28 0 0 23,14 0 0-22,12 0 0-1,10 0 0 20,0 0 0-19,0 0 0-1,37 14 0 22,27 11 0-21,23 8 0-1,23 4 0 21,5-6 0-21,14-8 0 0,-5-13 0 19,-3-10 0-16,-8 0 0-2,-13 0 0 22,-9-2 0-23,-17-6 0 0,-10 2 0 23,-12 1 0-22,-7-1 0-1,-18 3 0 21,-6-3 0-21,-5 6 0 0,-9 0 0 21,-1-4 0-20,-6 4 0 0,0 0 0 20,0-13 0-21,0-4 0 0,-21-10 0 19,-15-4 0-17,-4-9 0 0,-4-2 0 20,-5-5 0-22,-3-4 0 0,-5 1 0 22,4-1 0-21,6 6 0-1,7 2 0 22,3 7 0-22,10 6 0 0,9 3 0 21,2 14 0-20,3 7 0 0,10 6 0 23,3 0 0-24,0 0 0 0,0 0 0 19,0 0 0-19,0 11 0 1,0 17 0 19,16 4 0-20,22 2 0 1,9 7 0 18,2 2 0-19,12 2 0 23,-6-1 0-22,1-2 0-1,-4-5 0 22,-11-5 0-22,-2-2 0 0,-11-3 0 4,-7 2 0 19,-2-4 0-23,-6-3 0 0,-8-1 0 23,-5-2 0-22,0 3 0-1,-18 7 0 21,-25-4 0-21,-17 3 0 0,-5-6 0 21,-7 2 0-19,12 0 0-2,-1-1 0 21,21-3 0-21,9-3 0 0,15-6 0 26,3-5 0-26,12-6 0 0,1 0 0 21,0 0 0-21,22 0 0 0,27 0 0 21,5-6 0-21,4-8 0 0,-2 0 0 20,-4-9 0-20,-20 1 0 1,-3-4 0 22,-10-4 0-22,-7-2 0 0,1-1 0 19,-10-4 0-19,-3 0 0 0,0-2 0 20,0-3 0-20,-8 0 0-1,-28 0 0 7,-5 3 0 15,-2 11 0-22,7 4 0 1,0 8 0 18,11 5 0-18,6-1 0 1,5 4 0 18,11-1 0-20,3 9 0 3,0 0 0 20</inkml:trace>
    </iact:actionData>
  </iact:action>
  <iact:action type="add" startTime="10988">
    <iact:property name="dataType"/>
    <iact:actionData xml:id="d7">
      <inkml:trace xmlns:inkml="http://www.w3.org/2003/InkML" xml:id="stk7" contextRef="#ctx0" brushRef="#br0">15161 7521 1242 0,'0'0'540'3,"0"0"-275"3,0 0-265 13,0 0 0-18,0 0 0 1,0 0 0 16,0 0 0-18,141 0 0 3,-59 0 0 17,17 1 0-19,21 11 0 19,16-7 0-19,-1-5 0-1,-1 0 0 20,-17 0 0-20,-33 0 0 0,-27 0 0 23,-30 0 0-23,-14 0 0 0,-13 0 0 22,0 0 0-22,0 0 0 1,-53 0 0 23,-32-5 0-23,-39-23 0-1,-15-1 0 22,-2 8 0-22,8 0 0 0,11 13 0 23,15 5 0-22,14 3 0-1,16 0 0 1,16 0 0 19,18 0 0-20,6 0 0 4,26 0 0 18,2 0 0-22,9-4 0 2,0 4 0 21,0 0 0-22,36 0 0-1,18 0 0 21,13 0 0-21,20 24 0 0,10 4 0 22,3-5 0-22,10-6 0 0,-6-15 0 20,1-2 0-20,-1 0 0 1,5-6 0 20,-18-1 0-20,2-3 0 0,-15 8 0 19,-15 2 0-20,-20 0 0 2,-5 0 0 20,-18 0 0-21,-7 0 0-1,-10 0 0 21,-3 0 0-20,0 0 0 0,0 0 0 21,0 0 0-21,0-5 0-1,-3-12 0 21,-27-11 0-21,-17-11 0 0,-9-10 0 25,-5-1 0-24,-3-7 0-1,-6 1 0 3,7 2 0 18,15 5 0-21,-1 4 0 2,22 11 0 18,7 14 0-18,6 10 0-1,11 5 0 21,3 5 0-22,0 0 0 1,0 0 0 20,0 5 0-20,17 22 0-1,25 7 0 21,13 7 0-21,8 2 0 2,0 7 0 18,3 1 0-19,-1-1 0 0,-14 0 0 19,-8-4 0-20,-5-11 0 3,-18 3 0 18,-4-5 0-21,0 5 0 1,-12-2 0 19,-4 3 0-20,0-3 0 20,-37-1 0-19,-23-1 0-1,-21-10 0 21,-3-7 0-21,1-2 0 0,9-4 0 21,18-5 0-20,21-1 0-1,16-2 0 19,6-3 0-18,13 0 0 0,0 3 0 22,0-3 0-22,36 6 0-1,12 2 0 20,16 2 0-20,8-7 0 0,-11-3 0 20,3 0 0-19,-12 0 0 20,-4-16 0-21,-7-15 0 0,-5-6 0 20,-10-5 0-19,-4-3 0-1,-6 3 0 23,-16 0 0-22,0 6 0-1,0-4 0 23,-9 1 0-23,-26 0 0 0,-10-1 0 4,-4 1 0 16,3-4 0-20,-8 2 0 3,6 1 0 18,5 3 0-21,6 9 0 1,0 9 0 21,18 6 0-21,3 9 0-1,9 4 0 20,7 0 0-20,0 0 0 2,0 0 0 20,0 0 0-21,0 0 0 0,16 0 0 20,23 28 0-21,6 8 0 0,3 10 0 25,8 4 0-25,-12 4 0 0,-8 0 0 21,3-2 0-20,-17-2 0-1,-3 2 0 23,-19-5 0-23,0-4 0 0,0-5 0 21,-16 2 0-20,-19-9 0-1,-1-3 0 23,-5-6 0-23,0-5 0 0,2-5 0 21,6-2 0-20,5-10 0-1,17 0 0 21,9 0-1005-20</inkml:trace>
    </iact:actionData>
  </iact:action>
  <iact:action type="add" startTime="13934">
    <iact:property name="dataType"/>
    <iact:actionData xml:id="d8">
      <inkml:trace xmlns:inkml="http://www.w3.org/2003/InkML" xml:id="stk8" contextRef="#ctx0" brushRef="#br0">22873 2564 1 0,'0'0'1053'3,"0"0"-629"17,0 0-146-20,0 0-116 1,0 0-80 19,0 0-40-20,0 0-37 25,2 94-5-24,-2-32 0-1,-2 14 0 0,-3 8 0 23,-8 9 0-23,6-1 0 0,-5-4 0 23,5-13 0-23,-6-10 0 0,9-14 0 22,-9-14 0-22,5-13 0 0,5-14 0 22,3-10 0-22,0 0 0 0,0 0 0 24,0 0 0-24,0-17 0 0,0-9 0 21,0-5 0-20,0-3 0-1,0-8 0 21,8-8 0-21,0-12 0 0,3-14 0 23,3-10 0-22,-4 0 0-1,3-4 0 21,0 4 0-21,-10 3 0 1,0 14 0 21,-3 4 0-21,0 14 0-1,0 18 0 19,0 14 0-18,0 11 0 0,0 8 0 20,0 0 0-20,0 30 0-1,0 25 0 23,0 23 0-23,0 16 0 1,0-1 0 20,0 1 0-19,0 5 0-1,0-5 0 20,0-8 0-21,0-7 0 0,0-10 0 22,2-14 0-20,11-8 0-2,-6-16 0 5,4-14 0 16,-6-13 0-21,-5-4 0 21,0 0 0-20,3 0 0-1,-3 0 0 3,4-6 0 16,8-15 0-19,-8-4 0 21,9-2 0-21,-9 16 0 0,-1 2-1165 3</inkml:trace>
    </iact:actionData>
  </iact:action>
  <iact:action type="add" startTime="14941">
    <iact:property name="dataType"/>
    <iact:actionData xml:id="d9">
      <inkml:trace xmlns:inkml="http://www.w3.org/2003/InkML" xml:id="stk9" contextRef="#ctx0" brushRef="#br0">23709 2602 338 0,'0'0'336'32,"0"0"-230"-31,0 0 30-1,0 0-28 0,0 0 26 21,0 0 84-19,0 0 34-2,30 0-24 22,-30 22-106-22,3 12-53 0,-3 11-69 20,0 14 0-20,0 11 0 0,0 7 0 24,-10 5 0-24,-3 7 0 0,9-5 0 22,-12-2 0-22,9-12 0 0,2-12 0 23,-6-15 0-23,8-15 0 0,3-17 0 22,0-11 0-21,0 0 0-1,0 0 0 21,0-8 0-21,0-25 0 0,0-18 0 22,14-14 0-22,-2-16 0 0,4-10 0 20,-2-7 0-18,-8-7 0-1,7 9 0 23,-9 10 0-23,-4 13 0-1,0 23 0 22,0 10 0-21,0 15 0-1,0 8 0 20,0 12 0-20,0 5 0 1,0 0 0 20,0 0 0-21,0 2 0 1,0 41 0 19,-10 15 0-20,3 21 0 1,4 11 0 20,3 6 0-21,-4-5 0 1,-5 1 0 18,5-11 0-17,4-10 0-1,-3-16 0 20,0-12 0-21,3-15 0 3,0-11 0 19,0-12 0-21,0-5 0-1,0 0 0 23,0 0 0-23,0-9 0 1,6-18 0 20,7-10 0-21,-9-8 0 0,6-2 0 21,-10 24 0-21,0-1-367 1</inkml:trace>
    </iact:actionData>
  </iact:action>
  <iact:action type="add" startTime="15903">
    <iact:property name="dataType"/>
    <iact:actionData xml:id="d10">
      <inkml:trace xmlns:inkml="http://www.w3.org/2003/InkML" xml:id="stk10" contextRef="#ctx0" brushRef="#br0">24405 2537 564 0,'0'0'348'21,"0"0"-140"-20,0 0-6 0,0 0-44 21,0 0-24-22,0 0 40 0,10-10 18 20,-7 10-125-18,-2 27-67-2,11 18 0 23,-9 14 0-23,-3 14 0 0,0 17 0 21,0 6 0-21,0 8 0 0,0-6 0 22,0-6 0-21,-3-16 0-1,-9-19 0 5,8-15 0 16,0-17 0-20,-2-8 0 1,3-15 0 19,3-2 0-21,0 0 0 1,0 0 0 20,0-2 0-20,0-23 0 0,0-14 0 19,13-13 0-19,6-8 0 0,-15-11 0 19,9-10 0-19,-9-13 0 19,-1 2 0-19,-3-3 0-1,0 10 0 22,0 11 0-21,0 18 0-1,0 23 0 3,0 9 0 21,0 17 0-24,0 7 0 0,0 0 0 5,0 0 0 18,0 0 0-23,0 0 0 0,0 0 0 22,0 0 0-22,0 28 0 1,0 23 0 19,-3 25 0-19,-1 21 0 0,4 20 0 19,-9 0 0-20,9-4 0 2,-4-16 0 18,1-16 0-18,2-15 0-1,-2-13 0 19,-6-10 0-20,9-15 0 4,0-14 0 21,0-6 0-25,0-8 0 0,0 0 0 20,0 0 0-18,0 0 0-1,0-12 0 19,0-9 0-19,12-15 0-1,-11-9 0 22,-1-9 0-22,0-8 0 0,0 39 0 23,-13 0-759-22</inkml:trace>
    </iact:actionData>
  </iact:action>
  <iact:action type="add" startTime="17068">
    <iact:property name="dataType"/>
    <iact:actionData xml:id="d11">
      <inkml:trace xmlns:inkml="http://www.w3.org/2003/InkML" xml:id="stk11" contextRef="#ctx0" brushRef="#br0">22886 2964 880 0,'0'0'620'3,"0"0"-314"-2,0 0-70 20,0 0-231-20,0 0-5 0,0 0 0 20,7-5 0-21,12 5 0 1,-2 0 0 19,6 0 0-19,5 0 0 0,4 0 0 18,-5 0 0-18,4 0 0 0,5 0 0 18,-9 0 0-19,5 0 0 3,-4 0 0 16,-3 0 0-19,4 0 0 20,-9 0 0-20,0 0 0 0,-1 0 0 23,-7 0 0-23,4 0 0 0,-12 0 0 23,9 0 0-23,-13 0 0 0,7 0 0 22,2 0 0-21,-5 0 0-1,2-3 0 21,7 1 0-20,-12-1 0-1,-1 3 0 21,3-4 0-21,-3 4 0 0,0 0 0 23,0-8 0-22,0-1 0 0,-7-7 0 19,-19-1 0-20,3-3 0 1,0-2 0 20,1-1 0-19,-4 1 0-2,6 4 0 24,-1 5 0-24,5 1 0 0,0 7 0 22,15 0 0-22,-2 5 0 0,3 0 0 5,0 0 0 14,0-3 0-19,0 3 0 23,0 0 0-23,0 0 0 0,0 0 0 20,0 0 0-19,0 0 0-1,0 0 0 18,3 13 0-17,17 11 0 1,3-2 0 19,2-3 0-21,1 7 0 1,-6-1 0 17,-1 1 0-17,2-1 0 1,-14-3 0 20,10-2 0-21,-14-5 0 0,0 0 0 19,-3 2 0-18,0-5 0-1,0 1 0 19,0 2 0-20,-10-5 0 1,-22 2 0 17,7-4 0-16,-5-1 0 0,11-7 0 18,5 0 0-20,0 0 0 2,1 2 0 18,6-2 0-18,0 3 0 17,-6-1 0-17,0 1 0-2,3 1 0 21,7-4 0-20,-7 0 0-1,10 0 0 19,0 0 0-18,0 0 0-1,0 0 0 21,0 0 0-21,0 0 0 1,13 0 0 17,11-9 0-18,15-11 0 4,-11-2 0 17,4 2 0-21,1 3 0 1,-8-1 0 21,1 5 0-22,-9 2 0 2,-1 3 0 19,-8-4 0-20,-8 7 0-1,0-3 0 22,0-6 0-22,0-3 0 0,-8-6 0 24,-12-11 0-23,-12-1 0-1,8-6 0 21,0 0 0-21,1 5 0 0,-3 12 0 22,12 11 0-21,-2 5 0-1,-2 3 0 22,15 5 0-21,-1 0 0 0,-5 0 0 24,9 0 0-24,0 0 0-1,0 0 0 0,0 0 0 21,0 0 0-21,0 5 0 1,21 16 0 20,-1 10 0-21,3 6 0 20,3 1 0-20,-6-2 0 0,-7-4 0 22,1 2 0-21,-13-6 0-1,-1 1 0 22,0-2 0-20,0 1 0-2,0-8 0 3,-4-3 0 20,-17-3 0-23,4-8 0 1,1-1 0 21,9-1 0-20,-2-3 0-2,9-1 0 19,-3 0 0-19,3 0 0 1,0 0 0 20,0 0-127-19</inkml:trace>
    </iact:actionData>
  </iact:action>
  <iact:action type="add" startTime="18523">
    <iact:property name="dataType"/>
    <iact:actionData xml:id="d12">
      <inkml:trace xmlns:inkml="http://www.w3.org/2003/InkML" xml:id="stk12" contextRef="#ctx0" brushRef="#br0">23855 2897 372 0,'0'0'402'3,"0"0"-30"21,0 0-40-23,0 0-94-1,0 0 10 20,0 0-165-18,0 0-83-2,18 0 0 20,-18 0 0-20,0 0 0 0,10 0 0 21,3 0 0-21,12 0 0 22,9 0 0-22,4 0 0 0,6 5 0 20,0 2 0-20,9-2 0 0,-7-2 0 24,5 0 0-22,-21-3 0-2,2 0 0 3,-17 0 0 19,-8 0 0-21,-1 0 0-1,-6 0 0 23,1 0 0-23,-1 0 0 1,0 0 0 22,0 0 0-23,0 2 0 0,0-2 0 3,0 0 0 17,0 0 0-20,0 0 0 24,-1 0 0-24,-25 0 0 0,2-8 0 1,-10-12 0 21,5 1 0-22,-5-7 0 1,10-2 0 24,-8-2 0-24,10-2 0-1,-1 4 0 22,7 2 0-22,9 13 0 0,-4 4 0 22,9 6 0-21,-1 3 0-1,3 0 0 22,0 0 0-21,0 0 0-1,0 0 0 4,0 0 0 16,0 0 0-20,7 0 0 25,13 17 0-24,0-4 0-1,-1 8 0 0,5-4 0 22,-7 0 0-22,3 5 0 0,-1-1 0 24,-4 0 0-23,-2 3 0-1,-8-5 0 24,3 3 0-23,-8 4 0-1,0-4 0 1,0 3 0 22,0-1 0-21,-8-3 0-2,-10-1 0 22,0-6 0-22,-2-3 0 0,4-3 0 23,9-5 0-22,-6 1 0-1,5-4 0 22,5 0 0-22,3 0 0 0,0 0 0 21,0 0 0-20,0 0 0-1,0 0 0 20,0 0 0-19,0 0 0 0,3 0 0 19,18 0 0-20,-1 0 0 1,-4 0 0 17,-6-9 0-18,3-2 0 24,-11-3 0-23,0-1 0-1,-2 0 0 1,0-3 0 23,0-8 0-24,0 4 0 1,-16-3 0 19,-8 5 0-20,4 3 0 1,4 3 0 20,5 8 0-20,1 4 0-1,10-1 0 21,0 3 0-21,0 0 0 3,0 0 0 18,0 0 0-21,10 0 0 1,1 0 0 19,2 0-219-19</inkml:trace>
    </iact:actionData>
  </iact:action>
  <iact:action type="add" startTime="19644">
    <iact:property name="dataType"/>
    <iact:actionData xml:id="d13">
      <inkml:trace xmlns:inkml="http://www.w3.org/2003/InkML" xml:id="stk13" contextRef="#ctx0" brushRef="#br0">24519 2982 210 0,'0'0'200'2,"0"0"20"-2,0 0-20 21,0 0-28-21,0 0 64 0,0 0 58 20,0 0-36-19,-4-15-14 0,4 15-231 21,0 0-13-22,0 0 0 0,4-6 0 20,22 6 0-20,8-2 0 2,18-3 0 17,0 2 0-19,9-1 0 21,11-1 0-21,-5 0 0 0,3-2 0 6,-12 4 0 16,-12 0 0-21,-5 3 0-1,-14 0 0 21,2 0 0-21,-9 0 0 1,-8 0 0 21,-3 0 0-21,-6 0 0-1,-3 0 0 5,0 0 0 15,0 0 0-20,-21 0 0 2,-19 0 0 19,-20-2 0-21,-3-3 0 20,-10-2 0-18,9 2 0-2,-1 0 0 21,6 5 0-21,5 0 0 0,15 0 0 20,14 0 0-19,9 0 0-1,12 0 0 20,4 0 0-19,0 0 0 0,0 0 0 22,0 0 0-22,0 0 0-1,43 0 0 24,15 0 0-23,9 0 0-1,6 0 0 24,-5 0 0-24,4 0 0 0,-11 0 0 1,0 0 0 20,-13 0 0-19,4 0 0-1,-16 0 0 21,-8 0 0-22,-5 0 0 0,-6 0 0 23,-1 0 0-22,-3 0 0-1,-5 0 0 20,-6 0 0-20,-2 0 0 1,2 0 0 23,-2 0 0-23,0 0 0-1,0 0 0 20,0 0 0-20,0 0 0 0,0-3 0 20,0-17 0-20,-2-12 0 20,-14 0 0-18,-4-2 0-2,0 1 0 21,-3 4 0-21,2 9 0 0,-2 3 0 22,3 6 0-21,0 7 0-1,4-1 0 21,11 5 0-21,-8 0 0 0,10 0 0 23,0 0 0-22,3 0 0-1,0 0 0 19,0 0 0-19,0 0 0 0,0 0 0 21,0 0 0-21,6 13 0 1,25 11 0 21,-4-1 0-22,9 8 0 1,-17-3 0 21,3-3 0-22,-16 7 0 1,4-5 0 20,-10 4 0-20,0 2 0 0,0 4 0 20,-16-6 0-21,-19-5 0 0,-4-7 0 21,0-7 0-20,-6-4 0 0,9-5 0 24,5 2 0-25,-2-1 0 0,16 1 0 21,7-2 0-20,1 0 0-1,4-3 0 22,5 2 0-22,0 3 0 0,0 1 0 20,0 0 0-19,34-1 0 0,2-5 0 24,8 0 0-25,0 0 0 0,3 0 0 22,-1-14 0-21,-15-7 0-1,5-3 0 3,-16-1 0 19,-13 1 0-21,-1-2 0-1,-6-5 0 21,0-2 0-21,0 1 0 1,-17-4 0 19,-11 3 0-18,1 1 0-1,-1 2 0 19,-5 1 0-20,1 7 0 3,4 2 0 19,7 10 0-21,2 1 0-1,-1 2 0 20,7 7 0-20,10 0 0 2,1 0 0 20,2 0 0-20,0 0 0-2,0 0 0 23,0 0 0-23,0 0 0 0,0 9 0 22,25 11 0-22,8 2 0 0,11 4 0 22,-1-4 0-22,-2-3 0 1,-5 1 0 21,-16-3 0-20,-4 7 0-2,5-3 0 3,-21 5 0 19,0 4 0-22,0 2 0 1,0-2 0 20,-41 2 0-21,2-5 0 1,-5-5 0 21,7-2 0-21,3 1 0-1,8-5 0 22,9 1 0-21,-2-3 0-1,12-3 0 24,5-4 0-23,-6-7 0 0,8 0 0 20,0 0 0-20,8 0 0-1,21 0 0 28,15-5 0-27,1-14 0-1,-13-4 0 1,2-4 0 21,-12-5 0-22,-3-4 0 0,-15-5 0 4,-4-3 0 23,0 0 0-26,0-3 0-1,0 3 0 22,-17 3 0-20,-9 7 0-2,1 9 0 1,-4 11 0 18,15 2 0-17,-2 11 0-1,7 1 0 21,5 0 0-22,4 0 0 2,0 0 0 19,0 0 0-19,0 0 0-2,0 0 0 21,0 0 0-21,0 0 0 0,16 0 0 21,4 4 0-21,5 13 0 1,6 6 0 18,-3-3 0-19,4-3 0 2,-7-4 0 18,-5 4 0-19,0 3 0 3,-14-3 0 19,4-1 0-23,-10 8 0 0,0 0 0 21,0 4 0-20,0 9 0-1,-16-3 0 19,-7-4 0-18,6-4 0 0,-7-10 0 18,-9-9 0-19,23-7 0 4,-3 0-1313 18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22:04.27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5" units="cm"/>
      <inkml:brushProperty name="height" value="0.055" units="cm"/>
    </inkml:brush>
  </inkml:definitions>
  <iact:action type="add" startTime="1997">
    <iact:property name="dataType"/>
    <iact:actionData xml:id="d0">
      <inkml:trace xmlns:inkml="http://www.w3.org/2003/InkML" xml:id="stk0" contextRef="#ctx0" brushRef="#br0">5151 1663 252 0,'0'-289'428'2,"0"142"-126"-1,0 16-128 23,0 18 78-23,-12 29-46-1,8 30-82 21,-4 26-18-21,7 23 36 0,-6 5-81 21,2 0-61-21,1 2 0 1,-8 53 0 21,5 31 0-21,3 40 0-1,4 24 0 19,0 16 0-19,0 15 0 2,11 26 0 17,5 22 0-18,8 35 0 2,-9 26 0 17,0 0 0-18,-5-4 0 0,-10-15 0 22,0-24 0-24,0-247 0 0,0 0 0 0,0 457 0 23,-20-262 0-23,1-30-9 0,10-42-75 4,5-38-18 16,-3-41 82-20,7-24 20 2,0-20 42 21,0-4 40-23,0-42-46 1,0-11 19 19,7-7-55-20,2-9 0 3,-5-5 0 18,10-20 0-19,-9-20 0-2,4-23 0 22,-5-25 0-22,6-33 0 0,-10-38 0 21,10-30 0-20,-7-27 0-1,-3-4 0 21,0 10 0-21,0 23 0 1,0 33 0 20,-19 35 0-20,2 37 0 0,12 28 0 21,0 22 0-21,5 33 0-1,0 28 0 21,0 27 0-21,0 15 0 0,0 7 0 19,0 0 0-17,-9 7 0 1,0 43 0 16,-2 35 0-19,2 29 0 1,-3 39 0 19,8 29 0-20,4 34 0 3,0 35 0 19,0 35 0-21,0 8 0-1,0 2 0 20,0-17 0-20,0-33 0 4,0-26 0 1,0-30 0 18,0-34 0-22,-7-27 0 0,-6-36 0 34,8-32 0-34,3-32 0-1,-7-29 0 0,9-9 0 0,0-63 0 21,0-34 0-21,13-36 0 2,3-34 0 18,-5-41 0-19,-2-40 0 0,-5-37 0 20,-1-21 0-20,-3-8 0 0,0-3 0 18,0 12 0-17,0 4 0-1,-20 21 0 22,-5 32 0-21,2 36 0-2,4 58 0 22,6 56 0-22,12 45 0 0,1 34 0 21,0 22 0-20,0 6 0-1,-3 0 0 21,-9 0 0-21,8 6 0 0,-5 65 0 21,2 52 0-19,0 70 0-1,7 63 0 21,0 51 0-22,7 45 0 0,25 38 0 18,-4 17 0-16,1 15 0-1,-15-26 0 19,-1-31 0-20,-13-44 0 2,0-59 0 22,-3-52 0-23,-21-57 0-1,-3-61 0 23,14-41 0-22,12-46 0-1,1-17 0 21,0-80 0-21,1-49 0 0,25-50 0 23,-1-22 0-22,-5-41 0-1,1-29 0 23,-2-24 0-23,-2-24 0 0,-1-1 0 3,0 21 0 18,-5 23 0-21,-11 44 0 3,9 36 0 17,-9 33 0-19,0 24 0 0,0 30 0 18,0 25 0-18,0 29 0 1,-9 25 0 16,5 20 0-18,4 14 0 22,-3 8 0-21,-1 0 0 0,-8 47 0 19,-5 69 0-20,-2 55 0 0,10 56 0 21,-2 51 0-21,2 34 0 0,-4 38 0 24,-3 12 0-22,4-3 0-2,-4-33 0 21,-10-51 0-19,-4-50 0-1,-9-58 0 2,-2-53 0 19,18-47 0-22,3-35 0 1,18-32 0 21,2 0 0-22,0-74 0 0,38-37 0 21,5-47 0-21,11-53 0 2,-3-55 0 16,2-64 0-17,-6-43 0 3,-18-12 0 16,-9 16 0-18,-17 35 0-2,-3 33 0 21,0 42 0-21,0 47 0 1,0 51 0 20,0 63 0-20,0 49 0-1,-12 33 0 21,12 16 0-21,-7 30 0 1,-3 64 0 19,0 66 0-19,6 65 0 0,4 51 0 20,0 46 0-21,0 30 0 1,0 16 0 19,0 4 0-19,0-16 0 1,-14-36 0 19,-4-59 0-20,-6-53 0 0,4-62 0 19,0-52 0-20,7-38 0 4,10-34 0 18,3-22 0-21,0 0 0-1,0-65 0 21,12-53 0-21,12-66 0 0,-4-73 0 21,8-83 0-20,-9-82 0 0,4-52 0 20,-13-17 0-21,-10 17 0 2,0 53 0 18,-20 67 0-19,-12 93 0 0,12 100 0 20,-1 85 0-20,20 66 0-1,-18 32 0 24,8 93 0-23,-10 74 0-1,5 72 0 21,12 41 0-21,4 36 0 0,0 28 0 22,0 13 0-19,0-2 0-3,9-26 0 4,-6-39 0 16,-3-59 0-20,0-51 0 2,0-53 0 19,0-51 0-19,-11-41 0-2,1-30 0 20,10-18 0-20,0-9 0 3,0-12 0 20,10-35 0-23,18-29 0 0,-16 26 0 23,-8-4-109-23</inkml:trace>
    </iact:actionData>
  </iact:action>
  <iact:action type="add" startTime="4867">
    <iact:property name="dataType"/>
    <iact:actionData xml:id="d1">
      <inkml:trace xmlns:inkml="http://www.w3.org/2003/InkML" xml:id="stk1" contextRef="#ctx0" brushRef="#br0">6573 1483 418 0,'0'0'348'22,"0"0"-254"-22,0 0-94 0,0 0-38 6,0 0-210 16</inkml:trace>
    </iact:actionData>
  </iact:action>
  <iact:action type="add" startTime="5263">
    <iact:property name="dataType"/>
    <iact:actionData xml:id="d2">
      <inkml:trace xmlns:inkml="http://www.w3.org/2003/InkML" xml:id="stk2" contextRef="#ctx0" brushRef="#br0">6573 1483 1590 0</inkml:trace>
    </iact:actionData>
  </iact:action>
  <iact:action type="add" startTime="5280">
    <iact:property name="dataType"/>
    <iact:actionData xml:id="d3">
      <inkml:trace xmlns:inkml="http://www.w3.org/2003/InkML" xml:id="stk3" contextRef="#ctx0" brushRef="#br0">6573 1483 1590 0,'91'-157'206'0,"-91"157"-132"0,0 0 96 0,-103 146-163 3,65-70-7 25,15 7 0-27,3 19 0-1,13 8 0 2,7-3 0 20,0-12 0-21,0-10 0-1,30-24 0 20,21-10 0-19,8-15 0 0,9-21 0 22,5-15 0-22,-2 0 0-1,10-45 0 22,-13-29 0-22,-17-15 0 0,-13-24 0 20,-23-10 0-18,-15-10 0-1,0 1 0 19,-24 7 0-20,-24 11 0 2,0 31 0 21,-4 25 0-23,11 32 0 0,-2 26 0 22,-6 0 0-22,1 49 0 0,-3 39 0 22,2 21 0-20,17 15 0-2,0 6 0 19,20-1 0-19,7-6 0 2,5-14 0 18,0-15 0-18,0-24 0-1,33-20 0 20,10-18 0-21,14-19 0 1,10-13 0 20,4 0 0-20,-2-30 0-1,-8-24 0 21,0-21 0-20,-28-19 0 0,-18-18 0 22,-15-6 0-22,0 0 0-1,-35 11 0 23,-13 23 0-23,-8 24 0 0,-2 24 0 21,-9 28 0-20,-3 8 0-1,4 42 0 22,-4 42 0-21,9 23 0-1,22 15 0 19,15 3 0-17,8-3 0-2,16-11 0 25,0-21 0-24,13-25 0-1,30-22 0 22,18-24 0-21,11-14 0-1,13-5 0 2,-1 0 0 20,-5 0 0-22,-15-20 0 21,-3-2 0-21,-25 0 0 1,0 0 0 0,-20-4 0 17,-7 4 0-16,-6-1 0 18,-3 3 0-19,0-1 0-1,0 4 0 19,0-3 0-18,0 3 0-1,0 5 0 22,0-2 0-22,0 0 0 0,0 0 0 23,0-5 0-22,0-1 0-1,0 0 0 5,0 5 0 18,0-2 0-23,0 10 0 1,0 1 0 23,0 6 0-24,0 0 0 0,0 0 0 25,0-2 0-24,0-3 0-1,0-2 0 21,0-1 0-21,6-6 0 1,-3 2 0 3,1-8 0 16,-1-1 0-18,-2 1 0-2,-1 4 0 20,0 8 0-20,0 6 0 1,0 2 0 22,0 0 0-22,0 0 0-1,0 0 0 21,0 0 0-21,0 0 0 1,0 0 0 21,0 0 0-22,0 0 0 1,-4 0 0 19,-32 17 0-20,0 0 0 2,-5 0 0 20,-2-1 0-22,-7-2 0 1,-5-5 0 19,-1-3 0-18,8-3 0-1,-2-3 0 20,19 0 0-21,2 0 0 0,16 0 0 19,7 0 0-17,6 0 0 0,0 0 0 16,0 0 0-17,0 0 0 20,0 0 0-21,24 0 0 1,31 5 0 20,31 7 0-20,8 0 0-1,5-2 0 21,-11 0 0-21,-24-3 0 0,-28-4 0 22,-24-1 0-21,-8-2 0-1,-4 0 0 22,-22 0 0-21,-37 5 0-1,-25 8 0 20,-7-5 0-19,2 6 0-1,24-2 0 22,19-4 0-22,17-3 0 0,17-5 0 24,12 0 0-23,0 0 0 0,12-8 0 20,44-29 0-21,-17 15 0 0,-2 2-1107 22</inkml:trace>
    </iact:actionData>
  </iact:action>
  <iact:action type="add" startTime="6710">
    <iact:property name="dataType"/>
    <iact:actionData xml:id="d4">
      <inkml:trace xmlns:inkml="http://www.w3.org/2003/InkML" xml:id="stk4" contextRef="#ctx0" brushRef="#br0">7674 1838 1292 0,'0'0'538'1,"0"0"-321"-1,0 0-217 23,0 0 0-22,0 0 0-1,0 0 0 21,0 0 0-20,110-20 0-1,-85 13 0 24,7 0 0-24,-7 5 0 0,-5-6 0 2,-7 6 0 19,-6 2 0-21,-7 0 0 21,0 0 0-19,0 0 0-2,-40 2 0 2,-20 15 0 19,-4 4 0-21,-1-10 0 1,4-3 0 20,9-1 0-21,16-2 0 2,16-5 0 21,15 3 0-23,5-3 0 0,0 0 0 25,0 0 0-23,0 0 0-1,38 0 0 20,26-3 0-20,12-9 0-1,0 4 0 22,-15 3 0-21,-13 1 0-1,-25 4 0 2,-10 0 0 16,-13 0 0-16,0 0 0 18,-3 0 0-19,-17 0-665-1</inkml:trace>
    </iact:actionData>
  </iact:action>
  <iact:action type="add" startTime="7154">
    <iact:property name="dataType"/>
    <iact:actionData xml:id="d5">
      <inkml:trace xmlns:inkml="http://www.w3.org/2003/InkML" xml:id="stk5" contextRef="#ctx0" brushRef="#br0">7725 2053 1356 0,'0'0'418'24,"0"0"-158"-23,0 0-247-1,0 0-13 21,0 0 0-20,0 0 0-1,3 9 0 20,-3-9 0-19,0 0 0-1,10 0 0 20,-3 0 0-20,16 0 0 1,6 0 0 18,-1 0 0-19,-8 0 0 2,3 0 0 19,-12 0 0-21,-8 0 0 1,-3 0 0 21,0 0 0-22,0 0 0 18,-37 0 0-16,-2 0 0-2,-9 0 0 23,5 0 0-23,12 0 0 0,13 0 0 22,10 0 0-22,8 0 0 0,0 0 0 4,0 0 0 15,23 0 0-19,24 0 0 20,22 0 0-20,2 0 0 0,-33 0 0 21,-5 0-255-21</inkml:trace>
    </iact:actionData>
  </iact:action>
  <iact:action type="add" startTime="7708">
    <iact:property name="dataType"/>
    <iact:actionData xml:id="d6">
      <inkml:trace xmlns:inkml="http://www.w3.org/2003/InkML" xml:id="stk6" contextRef="#ctx0" brushRef="#br0">8701 1410 1058 0,'0'0'534'24,"0"0"-236"-22,0 0-141-2,0 0-157 2,0 0 0 20,0 0 0-22,0 0 0 2,181-3 0 18,-116 3 0-20,-6-5 0 1,-2 2 0 21,-14 1 0-20,-5-5 0-1,-15 5 0 20,-10-1 0-21,-5 3 0 0,-8 0 0 22,0 0 0-22,-38 0 0 1,-42 0 0 18,-24 3 0-19,-24-1 0 4,-1-2 0 18,5 0 0-21,21 0 0-1,19 0 0 21,23 0 0-21,30 0 0 0,15 0 0 20,16 0 0-18,0 0 0-1,0 0 0 22,0 0 0-23,38 0 0 0,24 0 0 24,17 0 0-21,13 7 0-3,5-2 0 3,-12-5 0 18,-16 0 0-21,-15 0 0 0,-30 0 0 30,-12 0 0-30,-12 3 0 0,0-1 0 1,0-2 0 19,0 3 0-19,0-3 0 0,0 0 0 22,0 4 0-23,0-3 0 1,0 5 0 20,0 4 0-20,-16-6 0-1,-7-4 0 20,-13 0 0-19,-5 0 0 0,5 0 0 21,-5 0 0-22,1 7 0 0,9-3 0 23,-5 2 0-22,3-3 0-1,-5 1 0 22,5-4 0-20,-17 0 0-2,10 0 0 21,-1 0 0-21,2-15 0 1,19-2 0 19,8 5 0-18,3 4 0-2,9 8 0 24,0 0 0-23,0 0 0-1,0 0 0 17,0 0 0-17,0 0 0 2,0 0 0 19,0 0 0-21,0 0 0 1,3 0 0 19,35 0 0-20,1 0 0 1,6 0 0 18,4 0 0-19,-10 0 0 21,-11 0 0-19,-8 0 0-2,-8 0 0 3,-8 0 0 19,-4 0 0-21,0 8 0 0,0 15 0 20,0 8 0-20,0 17 0-1,0 5 0 22,0 4 0-22,0 4 0 1,0-4 0 20,0-8 0-20,-4-9 0-1,1-15 0 20,3-8 0-20,0-11 0 1,0-6 0 19,0 0 0-19,0-11 0 1,0-31 0 18,0-15 0-20,0-12 0 22,4 1 0-22,-1 6 0 0,-3 6 0 21,0 17 0-20,0 13 0-1,0 16 0 4,0 10 0 18,0 0 0-22,0 0 0 1,0 0 0 19,0 22 0-19,0 9 0 20,5-18 0-18,3-6-673-3</inkml:trace>
    </iact:actionData>
  </iact:action>
  <iact:action type="add" startTime="8764">
    <iact:property name="dataType"/>
    <iact:actionData xml:id="d7">
      <inkml:trace xmlns:inkml="http://www.w3.org/2003/InkML" xml:id="stk7" contextRef="#ctx0" brushRef="#br0">8853 1432 592 0,'0'0'952'3,"0"0"-644"-3,0 0-113 23,0 0-195-23,0 0 0 0,0 0 0 22,13 64 0-22,-13-12 0 0,0-2 0 20,0 1 0-20,0-5 0 0,0-16 0 21,0-10 0-21,0-15 0 2,0-5 0 17,0 0 0-19,3 0 0 2,10-20 0 18,-2-24 0-20,5-13 0 20,2 1 0-20,-5 11 0 0,-6 17 0 21,-4 14 0-20,-3 14 0-1,0 0 0 22,0 0 0-22,0 31 0 1,0 14 0 20,-10 8 0-21,0-7 0 0,5-1 0 27,2-9 0-26,3-8 0-1,0-9 0 1,0-4 0 20,0-8 0-21,0-7 0 1,0 0 0 18,8 0 0-19,21-17-15 21,-18-1-739-21,9 1-442 1</inkml:trace>
    </iact:actionData>
  </iact:action>
  <iact:action type="add" startTime="9211">
    <iact:property name="dataType"/>
    <iact:actionData xml:id="d8">
      <inkml:trace xmlns:inkml="http://www.w3.org/2003/InkML" xml:id="stk8" contextRef="#ctx0" brushRef="#br0">9822 1407 958 0,'0'0'494'2,"0"0"-178"-2,0 0-60 2,0 0-233 15,0 0-23-17,0 0 0 23,-52 163 0-23,-25-72 0 0,-11 12 0 24,-5 12 0-24,12 7 0 0,-3-4 0 3,9-6 0 18,6-8 0-21,13-17 0 1,12-23 0 16,11-23 0-17,23-26 0 20,1-15 0-20,9 0 0 1,0 0 0 18,12-30 0-19,15-26 0 22,17-23 0-22,10-13 0 0,5-19 0 23,15-12 0-23,9-3 0 0,2 5 0 4,-2 5 0 18,-5 15 0-21,-16 5 0-1,-5 12 0 23,-20 18 0-22,-9 14 0-1,-15 25 0 21,-7 17 0-20,-6 10 0-1,0 0 0 21,0 10 0-21,-10 41 0 1,-40 21 0 22,-13 29 0-22,-14 14 0-1,-7 14 0 21,-10 4 0-21,4 5 0 1,-3-6 0 21,9-12 0-21,7-13 0-1,9-17 0 22,8-11 0-22,16-14 0 0,10-24 0 20,15-11 0-18,6-22 0-2,10-8 0 25,3 0 0-25,0 0 0 0,0 0 0 3,19 0 0 16,22-24 0-19,20-6 0 21,8-10 0-21,1-12 0 0,-12-9 0 4,-6 0 0 17,-11 3 0-21,-38 41 0 3,-2 7-857 18</inkml:trace>
    </iact:actionData>
  </iact:action>
  <iact:action type="add" startTime="9872">
    <iact:property name="dataType"/>
    <iact:actionData xml:id="d9">
      <inkml:trace xmlns:inkml="http://www.w3.org/2003/InkML" xml:id="stk9" contextRef="#ctx0" brushRef="#br0">9756 2058 1248 0,'0'0'408'1,"0"0"-80"1,0 0-265 16,0 0-63-16,0 0 0-1,0 0 0 25,197-13 0-26,-157 17 0 0,1 15 0 22,0 3 0-22,-1 7 0 0,-5 4 0 20,-10 6 0-20,-5 1 0 1,-7 7 0 18,-13 5 0-19,0 6 0 1,-16 10 0 22,-32-4 0-23,-18 1 0 1,-8-12 0 19,-19-13 0-20,7-13 0 2,-6-12 0 21,15-13 0-22,14-2 0-1,23-5 0 22,8-34 0-22,13-6 0 1,9-5 0 22,10 9 0-22,0 9 0-1,0 8 0 23,13 11 0-23,10 1 0 0,2 7 0 21,8 5 0-20,6 0 0-1,5 0 0 26,1 0 0-25,14 17 0-1,8 3 0 1,-11-7 0 18,2 8 0-17,-1-8 0-1,-3 6 0 20,-4 5 0-21,-11-3 0 1,-1 8 0 20,1-4 0-20,-8-3 0 0,-5-2 0 19,-2-10 0-20,-3 2 0 3,-5-5 0 16,-3-5 0-19,-6 1 0 2,-4-3 0 17,0 0 0-18,-3 0 0 18,1 0 0-18,-1 0 0-1,9 0 0 22,-9 0 0-22,0 0 0 0,0 0 0 22,0 0 0-22,0 0 0 0,0 0 0 19,-10-14 0-17,-18-6 0-1,-11-5 0 23,-13-5 0-24,-9-4 0 0,-3-6 0 22,-13 3 0-21,6 3 0 0,-3 10 0 20,-1 4 0-21,7 5 0 0,4 10 0 19,-5 0 0-17,9 5 0-1,-1 0 0 18,9 0 0-19,-3 0 0 2,10 17 0 17,6 13 0-18,8 4 0 1,13 1 0 16,6-5 0-18,0-8 0 25,12-2 0-24,0-1 0-1,0 3 0 2,12 4 0 16,20-3 0-17,24-6 0 18,11-1 0-18,19-7 0 0,2-6 0 24,-4-3 0-23,-1 0 0-2,-14-17 0 1,-12-20 0 20,-12-17 0-21,-6-9 0 1,-12-10 0 19,-9-6 0-19,-7 2 0 1,-9 13 0 18,-2 10 0-20,0 9 0 1,0 6 0 20,-31 6 0-20,1-3 0 1,-11 4 0 18,-8 2 0-20,1 1 0 2,5 9 0 21,2 5 0-22,9 2 0-1,16 9 0 19,9 3 0-19,7 1 0 1,0 0 0 22,-1 0 0-22,-2 0 0 0,-7 0 0 23,10 0 0-22,-6 0 0-2,6-4 0 26,0 2 0-26,0 2 0 0,0 0 0 0,0 0 0 23,0 0 0-23,3 0 0 0,34 7 0 18,10 14 0-17,9-1 0 20,1 3 0-21,1 4 0 0,-7 1 0 19,1 6 0-17,-4 6 0-2,-8-1 0 22,-4 5 0-22,-2-4 0 0,-15 2 0 27,-12 0 0-26,-3 1 0-1,-4 7 0 0,0 3 0 22,-24 7 0-22,-23-4 0 1,-9-6 0 19,-8-10 0-18,6-10 0-1,-1-4 0 18,-5-3 0-19,3-2 0 2,-9 0 0 18,-9 2 0-19,2-10 0 0,3-7 0 19,0-6 0-20,13 0 0 4,18 0 0 17,11-10 0-21,23-14 0 1,6-1 0 22,3-9 0-23,0 3 0 0,0 3 0 21,15 3 0-21,22 3 0 0,20-1 0 22,5 1 0-20,9-1 0-1,0 9 0 19,2 4 0-20,-7 10 0 1,-9 0 0 20,-4 0 0-19,-9 15 0-2,-3 8 0 21,-11-4 0-21,3-2 0 1,1 3 0 18,-4-3 0-17,3 0 0-1,7 5 0 20,-3 4 0-20,4 1 0 0,-11-2 0 19,2-4 0-19,-10-5 0 0,-15-9 0 18,8-2 0-19,-11-5 0 4,9 0 0 17,-6 0 0-21,3 0 0 2,-4 0 0 19,-6 0 0-20,0 0 0-1,0 0 0 22,0-43 0-22,-3 19 0 0,-13-10-545 22</inkml:trace>
    </iact:actionData>
  </iact:action>
  <iact:action type="remove" startTime="13920">
    <iact:property name="style" value="instant"/>
    <iact:actionData xml:id="d10" ref="#d9"/>
  </iact:action>
  <iact:action type="add" startTime="13933">
    <iact:property name="dataType" value="strokeEraser"/>
    <iact:actionData xml:id="d11">
      <inkml:trace xmlns:inkml="http://www.w3.org/2003/InkML" xml:id="stk10" contextRef="#ctx0" brushRef="#br1">16752 6986 1902 0,'0'0'145'18,"0"0"-145"-17,0 0 0 4,0 0 0 27,0 0 0-32,0 0-427 1</inkml:trace>
    </iact:actionData>
  </iact:action>
  <iact:action type="add" startTime="15782">
    <iact:property name="dataType"/>
    <iact:actionData xml:id="d12">
      <inkml:trace xmlns:inkml="http://www.w3.org/2003/InkML" xml:id="stk11" contextRef="#ctx0" brushRef="#br0">9873 1995 1438 0,'0'0'520'2,"0"0"-431"-2,0 0-89 1,0 0 0 20,0 0 0-20,0 0 0-1,36-23 0 23,-21 12 0-23,4 2 0 0,4-3 0 24,4 5 0-24,11-1 0 0,-2 3 0 20,8 5 0-20,-1 0 0 0,8 0 0 22,0 0 0-22,-3 2 0 1,-3 16 0 20,-2 6 0-21,-7 1 0 1,-8 3 0 17,-8 6 0-17,0 8 0 2,-4 9 0 21,-13 2 0-23,-3 3 0-1,0 6 0 23,0 6 0-23,-10-1 0 0,-22 3 0 23,-5-7 0-23,-3-5 0 0,0-4 0 4,-1-9 0 16,-2-6 0-20,-1-3 0 2,-6-8 0 22,6-5 0-24,-7-6 0 1,2-8 0 18,6-7 0-19,-1-2 0 1,1 0 0 22,5 0 0-22,2-9 0-1,8-16 0 23,8 1 0-22,1-8 0-1,-1 2 0 22,4-2 0-22,3 4 0 0,11 0 0 20,2 2 0-18,0 7 0-2,0-1 0 21,0 3 0-20,21 4 0-1,2-4 0 20,12 2 0-18,-1 2 0-2,4 1 0 23,3 1 0-22,-2 5 0-1,6 6 0 21,-6 0 0-21,1 0 0 0,4 0 0 26,-4 0 0-25,13 17 0-1,-6 8 0 23,-3 4 0-23,10 2 0 0,-11-1 0 2,-2-1 0 25,-1 2 0-27,2-3 0 1,-4-3 0 19,-5 0 0-19,-2-2 0-1,8-4 0 3,-6-3 0 18,-8-3 0-21,7-8 0 2,-8 0 0 19,-3-1 0-21,-14-4 0 2,9 0 0 18,-16 0 0-20,4 0 0 18,-4 0 0-16,0 0 0-2,0 0 0 3,0 0 0 18,0 0 0-21,0 0 0 20,0 0 0-19,0 0 0-1,0 0 0 21,0 0 0-21,0 0 0 0,-7-4 0 20,-21-23 0-20,-5-10 0 1,-10-5 0 20,-8-3 0-21,-3 3 0 3,1 5 0 20,0 7 0-23,1 5 0 0,0 6 0 23,9 12 0-23,-2 4 0 0,-3 0 0 22,7 3 0-22,1 0 0 1,9 0 0 22,2 0 0-22,8 0 0-1,2 0 0 20,-5-5 0-19,7-1 0-1,-3 3 0 19,-1 0 0-18,3 1 0-1,-4 2 0 22,3 0 0-22,-4 0 0 1,5 0 0 21,-2 0 0-21,0 0 0-1,1 0 0 23,7 0 0-23,-4 0 0 0,1 0 0 22,-6 0 0-21,4 0 0-1,5 0 0 22,1 0 0-22,6 0 0 0,-6 0 0 22,9 0 0-21,2 0 0-1,0 0 0 20,-3 0 0-20,-10 0 0 0,10 0 0 21,-8 8 0-19,1 9 0-2,0-3 0 21,-2 6 0-21,3 0 0 2,1-2 0 24,3 2 0-24,5 0 0-2,0 1 0 3,0-6 0 21,0 2 0-24,0 1 0 0,0-4 0 24,0-1 0-24,15 1 0 0,4-3 0 3,5 5 0 22,4-3 0-24,11 2 0-1,1-2 0 22,1-2 0-22,-5-3 0 0,1 1 0 3,-7-6 0 21,8-3 0-23,-2 0 0-1,7 0 0 25,-2-3 0-25,-2-21 0 0,-1-1 0 20,-5-7 0-20,-4 3 0 1,9 4 0 22,-6 0 0-22,-5 3 0-1,-2-4 0 26,-5 6 0-25,6-1 0-1,-3 1 0 0,-4 0 0 21,-7 0 0-20,4-1 0-1,-3 3 0 20,-6 4 0-19,3-3 0 2,-2 2 0 1,-3 5 0 17,8-5 0-21,-8-2 0 23,8 1 0-20,-3-4 0-3,-9-2 0 1,11-1 0 20,-8 3 0-21,-4-5 0 1,0 3 0 18,0 2 0-17,0 0 0-1,0 1 0 20,0-3 0-21,0-1 0 2,-16-2 0 18,2 2 0-19,-12-3 0 0,5 4 0 19,-3 2 0-20,-2 5 0 2,-5-1 0 17,5 8 0-17,-1-4 0-1,-4 7 0 18,-5-3 0-18,10 0 0 18,-7-4 0-18,8 1 0-1,2-3 0 20,2 2 0-20,5 0 0 1,-1 7 0 19,4 3 0-19,-13-1 0 1,6 3 0 19,-5 0 0-20,-3 0 0 0,-1 0 0 17,11 0 0-17,-3 0 0 1,4 0 0 20,2 0 0-21,-3 10 0-1,-3 7 0 21,1 4 0-20,4 2 0 0,-1-3 0 20,9-3 0-20,-2-10 0-1,7-1 0 20,0-4 0-20,3-2 0 2,0 0 0 17,0 0 0-18,0 0 0 0,0 0 0 20,0 0 0-20,0 0 0 18,0 0 0-19,0 0 0 1,0 0 0 20,0 0 0-21,0 0 0 0,0 0 0 21,6-2 0-21,7-7 0 2,-4 1 0 15,10-4 0-17,1 2 0 4,0-1 0 20,14-3 0-23,6-3 0-1,2 4 0 22,3-4 0-22,8 10 0 0,-9 4 0 23,-3 3 0-22,1 0 0-1,-1 5 0 19,-1 17 0-18,-6 8 0-1,-7-3 0 23,12 8 0-22,-10 4 0-1,-4 0 0 21,-2 1 0-21,-3 1 0 0,-7-3 0 22,-5-8 0-21,-4-8 0-1,2-7 0 21,-3-8 0-20,-3 0 0-1,0-2 0 21,0 0 0-19,0 1 0-2,0 0 0 23,0 2 0-23,0 1 0 0,0 0 0 21,0-5 0-21,0 0 0 0,0-4 0 7,0 0 0 16,0 0-973-23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32:26.9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4448">
    <iact:property name="dataType"/>
    <iact:actionData xml:id="d0">
      <inkml:trace xmlns:inkml="http://www.w3.org/2003/InkML" xml:id="stk0" contextRef="#ctx0" brushRef="#br0">22165 3004 432 0,'0'0'292'5,"0"0"-140"3,0 0 32 0,0 0 28 0,0 0 30-2,0 0-68 2,0 0-52 0,5 2-52 0,-3 0-22-2,-2-2-4 2,0 0 2 0,0 0-17 0,0 0-29-2,0 0 0 2,0 0 0 0,0 0 0 0,0 0 0-2,0 0 0 2,0 0 0 0,0-13 0 0,0-4 0-2,0 0 0 2,0 0 0 0,0 0 0 0,0 0 0-2,0 1 0 2,0-3 0 0,0-1 0 0,0 3 0-2,0 2 0 2,0 2 0 0,0 1 0 0,0 1 0-2,0 0 0 2,0-6 0 0,0 0 0 0,0 4 0-2,0-6 0 3,0 6 0-1,0-4 0-1,0 2 0-1,0-4 0 5,0 1 0-6,0-2 0 4,0 3 0-4,0-6 0 3,0 2 0 0,0 3 0 0,0 1 0-2,0 0 0 2,0 4 0 0,0-3 0 0,0-2 0-2,0-5 0 2,0-1 0 0,0 2 0 0,0 0 0-2,0 0 0 2,0 2 0 0,0-2 0 0,0-1 0-2,0-1 0 2,0 0 0 0,0-4 0 0,0 3 0-2,0-3 0 2,0-3 0 0,0 0 0 0,0-3 0-2,0 3 0 2,0 6 0 0,0 6 0 0,0 1 0-2,0 1 0 2,0 2 0 0,0-9 0 0,0 1 0-2,0 1 0 2,0-3 0 0,-2 3 0 0,2-5 0-2,0 7 0 2,-2-4 0 0,2 1 0 1,0 4 0-4,0-3 0 3,-3-3 0 0,3-1 0 0,0-2 0-2,0 0 0 2,-3-2 0 0,-5-2 0 0,3 1 0-2,2 0 0 2,-1 3 0 0,-2 3 0 0,6 0 0-2,0-3 0 2,0 2 0 0,0 1 0 0,0 0 0-1,0 3 0 2,0-8 0-2,0 6 0 1,0-10 0-3,0 4 0 3,0 2 0 0,-3 2 0 0,3 6 0-2,0 2 0 2,0 2 0 0,0 2 0 0,0 3 0-2,0-1 0 2,0 4 0 0,0 0 0 0,0-3 0-2,0 3 0 2,0-3 0 0,0 2 0 0,0 3 0-2,0 6 0 2,0 0 0 0,0 0 0 1,0 0 0-4,0 0 0 3,0 0 0 0,0 0 0 0,0 0 0-2,0 0 0 2,0 0 0 0,0 0 0 0,0 0 0-2,0 0 0 2,0 0 0 0,0 0 0 0,0 0 0-2,0 3 0 2,0 11 0 0,0 9 0 0,0 4 0-2,0 7 0 2,0 9 0 0,0-4 0 1,0 6 0-4,0 4 0 5,0 3 0-3,0 10 0 2,0 0 0-4,0 6 0 4,0-8 0-2,-4 2 0 2,4-6 0-3,0-4 0 2,0-3 0 0,0-2 0 0,0-6 0-3,-3 2 0 3,2-5 0 0,1 3 0 1,0-4 0-3,0 3 0 2,0 1 0-1,0-6 0 2,0-6 0-4,0-1 0 2,0-6 0 1,0 3 0 0,0-1 0-2,0 0 0 2,0 2 0 0,0 1 0 0,0 2 0-2,0-4 0 2,0 0 0 0,0 1 0 0,0 2 0-2,0 0 0 2,0-1 0 0,0 2 0 0,0-7 0-2,0 1 0 2,0-6 0 0,0 0 0 0,1-3 0-2,2 0 0 2,-3 0 0 0,0-1 0 0,0 4 0-2,0-5 0 2,0-1 0 0,0 0 0 0,0 1 0-2,0-4 0 2,0 1 0 0,0-1 0 0,0 4 0-2,0 1 0 2,0 10 0 0,0 3 0 0,4 2 0-2,-1-6 0 3,3-8 0-2,-6-6 0 2,4-8 0-4,-4 0 0 3,0 0 0 0,0 0 0 0,0 0 0-2,0 0 0 2,0 0 0 0,3 0 0 0,-3 0 0-1,0 0 0 0,5-31 0 1,3-17 0 0,-5-16 0-2,0-18 0 2,-1-9 0 0,0 0 0 0,-2 1 0-2,0 14 0 2,0 8 0 0,0 10 0 1,0-3 0-4,0 7 0 3,0 0 0 0,0 3 0 0,0-2 0 1,0 3 0-4,0-6 0 3,0-6 0 0,0-3 0-1,0-3 0 0,0 4 0 1,0 4 0-2,0 9 0 2,0 16 0 0,0 9 0 0,0 5 0 0,0 3 0-2,0-5 0 2,5 0 0 0,1-10 0 1,-4 1 0-4,-2 2 0 3,5-4 0 0,-5 12 0 0,0 3 0-2,0 8 0 2,0 2 0 0,0 6 0 0,0-2 0-1,0-2 0 0,0-3 0 1,0-7 0 0,0-5 0-2,0-6 0 2,6-1 0 0,1 4 0 0,-1 10 0-2,-6 10 0 2,0 5 0 0,0 0-535 0</inkml:trace>
    </iact:actionData>
  </iact:action>
  <iact:action type="add" startTime="9027">
    <iact:property name="dataType"/>
    <iact:actionData xml:id="d1">
      <inkml:trace xmlns:inkml="http://www.w3.org/2003/InkML" xml:id="stk1" contextRef="#ctx0" brushRef="#br1">21948 2599 764 0,'0'0'330'6,"0"0"-56"2,0 0-34 0,0 0-58-2,0 0-10 2,0 0-87 0,0 0-85 0,0 9 0-2,0-18 0 2,0-16 0 0,13-7 0 0,10 0 0-2,-1-8 0 2,-1 1 0 0,1 2 0 0,-1 0 0-2,2 3 0 2,-3-2 0 0,0 5 0 1,-1 4 0-4,-1 6 0 3,-3 4 0 0,-4 3 0 0,2 4 0 0,-9 3 0-2,8 2 0 2,-8 2 0 0,0 3 0-2,12 0 0 2,-3 0 0 0,-1 8 0 0,4 16 0 0,3 6 0 0,2 4 0 0,-2 3 0 1,-3 5 0-5,-4-3 0 4,1-6 0 0,3-7 0 1,-15-6 0-3,9-7 0 0,-1-5 0 2,-5-1 0 1,-4-4 0-4,0-3 0 3,0 0 0 0,0 0 0 0,0 0 0-2,0 0 0 3,0 0 0-2,0 0 0 2,0 0 0-2,0 0 0-1,0-18 0 2,0-12 0 0,0-4 0-2,-7-3 0 2,-9 0 0 0,-1 12 0 2,1 0 0-3,0 6 0 0,4 2 0-1,-4-3 0 2,3 0 0-2,5 0 0 2,2 1 0 0,-3 5 0 0,5 3 0-2,4 5 0 2,0 4 0 0,0 2 0 1,0 0 0-4,-4 0 0 3,1 0 0 0,3 0 0 0,-9 0 0-2,2 0 0 2,-8 0 0 0,-4 22 0 0,-4 11 0-2,-2 11 0 2,-6 5 0 0,6 4 0 0,-3-1 0-2,-3-11 0 2,13-7 0 0,2-11 0 0,9-14 0-2,7-8 0 2,0-1 0 0,0 0 0 0,0 0 0-2,3-5 0 2,20-17 0 0,-6-1 0 0,4 4 0-2,-5 2 0 2,0 3 0 0,-8 2 0 0,-8 10 0-2,0-3-929 2</inkml:trace>
    </iact:actionData>
  </iact:action>
  <iact:action type="add" startTime="10174">
    <iact:property name="dataType"/>
    <iact:actionData xml:id="d2">
      <inkml:trace xmlns:inkml="http://www.w3.org/2003/InkML" xml:id="stk2" contextRef="#ctx0" brushRef="#br1">21832 1824 826 0,'0'0'266'7,"0"0"-30"1,0 0 22-2,0 0-64 2,0 0-18 0,0 0-85 0,0 0-91-2,0 10 0 2,0-10 0 0,0 0 0 0,0 0 0-2,0 0 0 3,0 0 0-2,11 0 0 1,-2-8 0-2,7-16 0 2,0-6 0 0,1 3 0 0,4-10 0-2,-1-2 0 2,3-8 0 0,-3-5 0 0,4 2 0 0,-6 11 0-2,0 9 0 2,-1 6 0 0,-11 12 0-2,-6 7 0 2,2 5 0 0,-2 0 0 0,0 0 0-2,7 0 0 2,4 11 0 0,2 12 0 0,8 9 0-2,-7-5 0 2,4 2 0 0,0-1 0 0,3-4 0-2,-4 6 0 2,2-5 0 0,1-1 0 0,-4-1 0-2,-7-3 0 2,3-3 0 0,-5-4 0 0,6 1 0-1,-10-5 0 0,1 2 0 1,0-5 0 0,2-5 0-2,-3 3 0 2,1 0 0 0,-4-2 0 0,0-2 0-2,0 0 0 2,0 0 0 0,0 0 0 1,0 0 0-4,0 0 0 3,0 0 0 0,0 0 0 0,0 0 0-2,0 0 0 2,0-10 0 0,0-14 0 0,0-4 0-2,-13-2 0 2,-10-4 0 0,3 2 0 0,-5-1 0-2,1-3 0 2,5 2 0 0,-2-3 0 0,6 7 0-2,7 3 0 2,-2 9 0 0,7 6 0 0,0 9 0 0,-1 1 0-2,-2 2 0 2,-1 0 0 0,4 0 0-2,-11 2 0 2,8 14 0 0,-12 4 0 0,7 4 0-2,-1 3 0 2,-8 10 0 0,2 2 0 0,0 0 0-2,-3-1 0 2,17-14 0 0,-8-9 0 0,11-10 0 0,1-5 0-2,0 0 0 2,0 0 0 1,0 0 0-4,0 0 0 3,0 5 0 0,0 2 0 0,0-2 0-2,0-5-11 2,0 0-937 0</inkml:trace>
    </iact:actionData>
  </iact:action>
  <iact:action type="add" startTime="11306">
    <iact:property name="dataType"/>
    <iact:actionData xml:id="d3">
      <inkml:trace xmlns:inkml="http://www.w3.org/2003/InkML" xml:id="stk3" contextRef="#ctx0" brushRef="#br1">22001 1032 490 0,'0'0'490'7,"0"0"-294"1,0 0 84 0,0 0-104-2,0 0-38 2,0 0 38 0,0 0-75 0,0 15-101-2,0-15 0 2,0-15 0 0,0-9 0 0,5-4 0-2,1-6 0 2,9-4 0 0,3-8 0 0,-1 4 0-2,-7 3 0 2,6 5 0 0,5 6 0 0,-8 5 0-2,-2 4 0 2,2 1 0 0,-5 8 0 0,3 1 0-2,-8 6 0 2,1 3 0 0,7 0 0 0,-9 0 0-2,3 0 0 2,8 0 0 0,-6 28 0 0,12 13 0-2,1 0 0 2,-2 4 0 1,-2 0 0-2,-5-3 0 1,4-3 0 0,-1-4 0 0,-7-11 0-1,-4-7 0-1,7-9 0 2,-10-2 0 0,3-6 0-1,-3 0 0-1,0 0 0 2,0 0 0 1,0 0 0-2,0 0 0 0,0 0 0 0,0 0 0 1,0-28 0 0,0-12 0-2,0-7 0 2,0-2 0 0,-3-5 0 0,-10 5 0-2,-4 14 0 2,13 6 0 0,-11 9 0 0,11 8 0-2,-3 7 0 2,-6 0 0 0,5 5 0 0,-5-3 0-2,-3 3 0 2,0 0 0 0,-5 0 0 1,-5 12 0-4,-2 18 0 3,-5 9 0 0,-6 12 0 0,11-1 0-1,-5 5 0 1,-1-14 0-1,14-13 0 1,13-11 0-2,1-9 0 2,6-8 0 0,0 0 0 0,0 0 0-2,0-10 0 2,10-22 0 0,22-10 0 0,-7 2 0-2,-2 1 0 2,13-1 0 0,-11 6 0 1,4 10 0-4,-5 1 0 3,-5 9 0 0,-14 6 0 0,8 3 0-2,-11 2 0 2,3-1 0 0,-5 4 0 0,3 0 0-1,7 0 0 0,-4 0 0 2,11 0 0-2,-1 17 0-1,7 20 0 2,-5 7 0 0,8 5 0 0,-5 4 0-2,-2-9 0 2,2-3 0 0,-8-8 0 0,-3-16 0-2,3-3 0 2,-12-10 0 0,2 0 0 0,2 0 0-2,-5-4 0 2,0 0-905 0</inkml:trace>
    </iact:actionData>
  </iact:action>
  <iact:action type="add" startTime="16574">
    <iact:property name="dataType"/>
    <iact:actionData xml:id="d4">
      <inkml:trace xmlns:inkml="http://www.w3.org/2003/InkML" xml:id="stk4" contextRef="#ctx0" brushRef="#br2">19943 7262 394 0,'0'0'738'5,"0"0"-446"3,0 0-24 0,0 0-30 0,0 0-121 0,0 0-117-2,0 0 0 2,2 87 0 0,-2-33 0-2,-5 15 0 2,-8 5 0 0,6 3 0 0,7 2 0-2,0-8 0 2,0-12 0 0,17-20 0 0,20-16 0 0,3-23 0-2,4 0 0 2,-1-37 0 0,-2-30 0 0,1-14 0-1,-5-15 0 0,-13-3 0 1,-4 9 0-2,-16 20 0 2,-4 28 0 1,0 22 0-2,0 12 0-1,0 8 0 2,0 0 0 0,-4 11 0 0,-16 26 0-2,12 7 0 2,-5 19 0 0,3 2 0 0,1 4 0 0,5-2 0-2,4-5 0 2,0-3 0 0,0-5 0-2,0-9 0 2,0-11 0 0,0-12 0 0,0-9 0-2,0-7 0 2,4-6 0 0,5 0 0 0,-5 0-91-2,-1 0-1297 2</inkml:trace>
    </iact:actionData>
  </iact:action>
  <iact:action type="add" startTime="17077">
    <iact:property name="dataType"/>
    <iact:actionData xml:id="d5">
      <inkml:trace xmlns:inkml="http://www.w3.org/2003/InkML" xml:id="stk5" contextRef="#ctx0" brushRef="#br2">20365 8655 502 0,'0'0'988'7,"0"0"-742"-2,0 0-42 3,72-191-97 0,-60 90-107 0,4-8 0 0,-3-9 0-2,-9 5 0 2,9 12 0 0,-10 11 0 0,4 11 0-2,-5 3 0 2,12 6 0 0,-5 5 0-2,7 7 0 2,1 9 0 0,-1 16 0 0,-5 10 0-2,4 10 0 2,3 5 0 0,2 8 0 0,-1 0 0-2,3 0 0 2,-2 10 0 0,-4 25 0 0,-6 18 0-2,0 13 0 2,-10 14 0 0,0 10 0 0,0-6 0-2,-20-9 0 4,-10-13 0-3,3-19 0 3,0-21 0-5,-2-14 0 4,12-8 0-2,-2 0 0 0,10-16 0-2,-4-32 0 3,13 20 0 1,0-2-835-2</inkml:trace>
    </iact:actionData>
  </iact:action>
  <iact:action type="add" startTime="17654">
    <iact:property name="dataType"/>
    <iact:actionData xml:id="d6">
      <inkml:trace xmlns:inkml="http://www.w3.org/2003/InkML" xml:id="stk6" contextRef="#ctx0" brushRef="#br2">20993 7495 1334 0,'0'0'344'7,"0"0"-114"-1,0 0-100 2,0 0-121 0,0 0-9-2,0 0 0 2,8 197 0 0,-8-136 0 0,0-2 0-2,0-7 0 2,0-17 0 0,0-18 0 0,7-11 0-2,14-6 0 2,15 0 0 0,5-37 0 0,-2-14 0-2,1-5 0 2,1 3 0 0,-15 13 0 0,-12 19 0-2,1 11 0 2,-15 10 0 0,0 0 0 0,0 21 0-2,0 29 0 2,0 20 0 0,0-1 0 0,0-7 0-2,0-15 0 2,0-25 0 0,0-10 0 0,0-12 0-2,17 0 0 4,11-21 0-3,13-20 0 0,-2-10 0-1,-2-5 0 4,-6-6 0-2,2-5 0 0,-13 2 0-3,-1 11 0 4,-3 17 0 0,-14 18 0-3,1 16 0 1,-3 3 0-1,0 0-615 2</inkml:trace>
    </iact:actionData>
  </iact:action>
  <iact:action type="add" startTime="18147">
    <iact:property name="dataType"/>
    <iact:actionData xml:id="d7">
      <inkml:trace xmlns:inkml="http://www.w3.org/2003/InkML" xml:id="stk7" contextRef="#ctx0" brushRef="#br2">21955 7644 924 0,'0'0'382'8,"0"0"-150"0,0 0-20-2,0 0-58 2,0 0-11 0,-184 87-143 0,153-53 0-2,-2 1 0 2,13 5 0 0,13-3 0 0,7-6 0-2,0-6 0 2,7-12 0 0,26-7 0 0,15-6 0-2,-7 0 0 2,2-36 0 0,-4-11 0 0,-3-15 0-2,-2-4 0 2,-20 10 0 0,-1 15 0 1,-5 12 0-4,-8 21 0 3,0 8 0 0,0 0 0 0,0 0 0-2,-11 37 0 2,-6 11 0 0,4 1 0 0,6 3 0-2,1-7 0 2,0-9 0 0,6-11 0 0,0-5 0-2,0-10 0 2,0-6 0 0,12-4 0 0,8 0 0-2,-4 0-421 2,-7 0-245 0</inkml:trace>
    </iact:actionData>
  </iact:action>
  <iact:action type="add" startTime="18525">
    <iact:property name="dataType"/>
    <iact:actionData xml:id="d8">
      <inkml:trace xmlns:inkml="http://www.w3.org/2003/InkML" xml:id="stk8" contextRef="#ctx0" brushRef="#br2">22146 7975 628 0,'0'0'600'4,"0"0"-242"4,0 0-82 0,0 0-91 0,0 0-185-2,83-172 0 2,-70 128 0 0,-6 10 0 0,9 6 0-2,-11 6 0 2,2 7 0 0,6 2 0 0,3 1 0-2,-9 0 0 2,16 2 0 0,6 1 0 0,-1 1 0-2,9 2 0 2,-3 1 0 0,8 3 0 0,-4-5 0-2,2 1-9 3,-33 2-571-1,9 3-750 0</inkml:trace>
    </iact:actionData>
  </iact:action>
  <iact:action type="add" startTime="18830">
    <iact:property name="dataType"/>
    <iact:actionData xml:id="d9">
      <inkml:trace xmlns:inkml="http://www.w3.org/2003/InkML" xml:id="stk9" contextRef="#ctx0" brushRef="#br2">23036 7556 978 0,'0'0'336'7,"0"0"-162"1,0 0-30 0,0 0-92-2,0 0 122 2,0 0-16 0,0 0-127 0,-171-3-31-2,102 28 0 2,5 12 0 0,3 6 0 0,13 1 0-2,15 0 0 2,7-8 0 0,13-11 0 0,13-5 0-2,0-7 0 2,40-13 0 0,20 0 0 0,5 0 0-2,6-30 0 2,-10-14 0 2,-5-13 0-2,-5-20 0-2,0-13 0 1,-18-8 0 2,1-12 0-2,-10-2 0 0,-8-3 0 0,0 5 0 2,-16 18 0-2,0 24 0-1,0 27 0 2,0 26 0 0,0 12 0 0,0 3 0-3,0 0 0 3,0 0 0 0,0 35 0 0,0 19 0-2,-19 23 0 2,2 19 0 0,-3 22 0 0,12 13 0-2,-5 0 0 2,-3-12 0 0,9-11 0 1,-9-16 0-4,15-4 0 3,-5-7 0 0,6-11 0 0,0-8 0-2,0-11 0 2,0-18 0 0,0-8 0 0,0-16 0-2,0-9 0 2,-9 0-369 0,9-29-863 0</inkml:trace>
    </iact:actionData>
  </iact:action>
  <iact:action type="add" startTime="21242">
    <iact:property name="dataType"/>
    <iact:actionData xml:id="d10">
      <inkml:trace xmlns:inkml="http://www.w3.org/2003/InkML" xml:id="stk10" contextRef="#ctx0" brushRef="#br0">30577 2917 694 0,'0'0'184'5,"0"0"-56"3,0 0-44 0,0 0 16 0,0 0 30-2,11-166-4 2,-6 125 12 0,-2-3-26 0,-2-3-30-2,2-4-10 2,1-5-6 0,4 2-38 0,-8 1-12-2,0 2-14 2,1 0 4 0,-1 7-4 0,0-1-2-2,0 3 0 2,0 0 2 0,0 0 0 0,0-4-2 0,3 1 0 0,1-2 0-1,5 0 2 1,-5-2-2-2,2 2 0 2,-6-1 0 0,2-1 0 0,-2 5 2-1,0 5-2 0,0 8 0 2,0 2 0-2,0 7 0-1,0-6 0 2,0-3 0-1,0-4 2 1,0-1-4-2,0 3 4 2,0 1-2 0,2 10 0 0,7-3 0-2,-7 3 0 2,-2 0 2 0,7-6-4 0,-4-3 4-2,5-4-4 2,-8-4 2 0,5-6 0 0,-5 1 0-1,3-2 0 0,-3 5 0 1,0 7-2 0,0 0 2-2,0 11-4 2,0 1 0 0,0 2 4 0,0-2 0-2,0 0 0 2,0-8 0 0,0 8 0 0,0 3 2-2,0-1-4 2,0 10 2 0,0 0 0 0,0 7 0-2,0 3 2 2,0 0 0 0,0 0 4 0,0 13 50-2,-3 28-45 2,-2 19-11 1,3 11 0-1,-7 6 0-2,2 2 0 2,5 5 0 0,-9 6 0 0,9 5 0-2,-4 7 0 2,6-7 0 0,-4 1 0 1,-5-9 0-4,5-8 0 4,1-3 0-2,2-4 0 1,-7 9 0-2,4 0 0 2,4 3 0 0,-3-1 0 1,-1-1 0-3,4-3 0 1,-10-9 0 2,7-6 0-2,3-10 0-1,-3-6 0 2,3-12 0 1,-5-1 0-1,5-5 0-2,-2 4 0 1,-4 5 0 1,1 6 0 1,3 2 0-4,0 5 0 4,2-8 0-2,0-4 0 1,0-6 0-1,0-9 0 0,0-11 0 2,0-8 0-2,0-4 0-1,0-2 0 1,0 0 0 1,0 0 0 0,0 0 0-2,0 0 0 2,0 0 0 0,0-2 0 0,0-35 0-2,0-23 0 2,4-17 0 0,9-13 0 0,-8-7 0-2,1-6 0 2,4-6 0 0,-10-4 0 0,4-2 0-2,-4 0 0 2,0-1 0 0,0 0 0 0,0-1 0-2,0-4 0 2,0-14 0 0,0-3 0 0,0-2 0-2,-4 8 0 2,-12 17 0 0,3 16 0 0,4 15 0-2,6 11 0 2,-8 13 0 0,9 16 0 0,2 12 0-2,0 19 0 2,0 8 0 0,0 5 0 0,0 0-157-2</inkml:trace>
    </iact:actionData>
  </iact:action>
  <iact:action type="add" startTime="24466">
    <iact:property name="dataType"/>
    <iact:actionData xml:id="d11">
      <inkml:trace xmlns:inkml="http://www.w3.org/2003/InkML" xml:id="stk11" contextRef="#ctx0" brushRef="#br1">30623 1508 594 0,'0'0'884'5,"0"0"-660"3,0 0-68 0,0 0-102 0,0 0-28-2,0 0 42 2,10 0-27 0,-10 0-41 0,0 0 0-2,-20 0 0 2,-10 0 0 0,-1 0 0 0,-8 0 0-2,-2 0 0 2,1 0 0 0,-4 0 0 0,4 0 0-2,4 0 0 2,-2 0 0 0,6 0 0 0,4 0 0-2,5 0 0 2,3 0 0 1,4 0 0-1,3 0 0-1,6 0 0-1,5 0 0 2,-9 0 0-1,6 0 0 0,2 0 0 1,1 0 0 0,-9-5 0 0,4-2 0-2,4 7 0 2,3 0 0 0,-1 0 0 0,-8 0 0-2,9 0 0 2,-3 0 0 0,2 0 0-2,1 0 0 2,0 0 0 0,-3 0 0 0,3 0 0-2,0-1 0 2,0 1 0 0,0 0 0 0,0 0 0-1,0 0 0 0,0 0 0 2,0 0 0-2,0 0 0 1,0 0 0-2,-3 0 0 2,-1 0 0 0,-2 0 0 0,-1 0 0-2,4-4 0 2,0 4 0 0,-3-2 0 0,2 2 0-2,-1 0 0 2,-8 0 0 0,0 0 0-2,-4 0 0 2,-2 0 0 0,15 0 0 0,-2 0 0 0,6 0 0-2,0 0 0 2,0 0 0 0,0 0 0 0,0 0 0-2,0 0 0 2,0 0 0 0,0 0 0 0,0 0 0-2,0 0 0 2,0 0 0 0,0 0 0-2,0 0 0 2,0 0 0 0,0 0 0 0,0 0 0 0,0 0 0-2,0 0 0 2,0 0 0 0,0 0 0 0,0 0 0-2,0 0 0 2,-3 0 0 0,-1 0 0-2,4 0 0 2,0 0 0 0,0 0 0 0,0 0 0 0,0 0 0-2,0 0 0 2,0 0 0 0,-14 0 0-2,-6 0 0 2,-7 11 0 0,3 4 0 0,7-2 0-2,-2-7 0 2,16-6 0 0,3 0 0 0,0 0 0 0,0-2 0-2,0-15 0 3,19-3 0-2,-14 3 0-1,8 8 0 2,-11 1 0 0,6 6 0 0,-5 2 0-2,-2-4 0 2,8 4 0 0,-6 0 0 0,-2-3 0 0,2 2 0-2,7-6 0 2,-7 1 0 0,4-1 0-2,6-5 0 2,-3 0 0 0,4-1 0 0,3-4 0-2,2 0 0 2,-8 2 0 1,5 2 0-2,-3 4 0-1,-10 1 0 2,2 6 0 0,5-5 0 0,-7 7 0-2,0-5 0 2,4 0 0 0,3 1 0 0,-7 1 0-2,0 0 0 2,-2 3 0 0,-1 0 0 0,0 0 0-2,0 0 0 2,3 0 0 0,-3 0 0 0,0 0 0-1,0 0 0 0,0 0 0 2,0 0 0-2,0 0 0-1,0 0 0 2,0 0 0 0,0 0 0 0,-10 17 0 0,-10 8 0-2,2-5 0 2,-5 3 0 0,6-6 0-2,1 2 0 2,-3-2 0 0,-1 1 0 0,12-8 0-2,-5-3 0 2,9-5 0 0,4-2 0 0,-3 0 0-2,3 3 0 2,0 2 0 0,0 7 0 0,0 2 0-2,0 6 0 2,0 5 0 0,0 0 0 0,0 4 0-2,0-1 0 2,10 2 0 0,6-2 0 0,-1-2 0-2,5-4 0 2,-13-8 0 0,8-6 0 0,2-1 0-2,-7-5 0 2,3 1 0 0,2-1 0 0,-2-2 0-2,-3 0 0 2,-4 3 0 0,-5 0 0 0,-1-1 0 0,0 2-359-2</inkml:trace>
    </iact:actionData>
  </iact:action>
  <iact:action type="add" startTime="28312">
    <iact:property name="dataType"/>
    <iact:actionData xml:id="d12">
      <inkml:trace xmlns:inkml="http://www.w3.org/2003/InkML" xml:id="stk12" contextRef="#ctx0" brushRef="#br2">28445 6976 1144 0,'0'0'448'7,"0"0"-284"1,0 0 8-2,0 0-53 2,0 0-119 0,0 0 0 0,0 0 0-2,-34 178 0 2,18-110 0 0,5 11 0 0,-5 5 0-2,-2 8 0 2,11 4 0 0,-9-3 0 0,3-11 0-2,6-10 0 2,3-15 0 0,-8-12 0 0,8-15 0-1,4-9 0 2,0-12 0-3,0-9 0 2,0 0 0-2,0 0 0 2,0 0 0 0,24-7 0 0,-11-2-23-2,-7 1-827 2</inkml:trace>
    </iact:actionData>
  </iact:action>
  <iact:action type="add" startTime="28739">
    <iact:property name="dataType"/>
    <iact:actionData xml:id="d13">
      <inkml:trace xmlns:inkml="http://www.w3.org/2003/InkML" xml:id="stk13" contextRef="#ctx0" brushRef="#br2">28604 7782 662 0,'0'0'766'8,"0"0"-482"-2,0 0-54 2,0 0-125 0,0 0-105 0,0 0 0-2,68 0 0 2,-32 0 0 0,-8 0 0 0,4 0 0-2,-5-6 0 2,4-14 0 0,-5-5 0 0,-4-5 0-2,-6-2 0 2,-16 0 0 0,0 5 0 0,0 2 0-2,0 6 0 2,-25 6 0 1,-11 8 0-2,4 5 0-1,3 0 0 2,-3 0 0 0,4 5 0 0,5 12 0-2,6 6 0 3,1 3 0-2,3 7 0 1,3 3 0-2,10 7 0 2,0 2 0 0,0 2 0 0,0 1 0-2,20 0 0 2,0-9 0 0,-1-7 0 1,1-12 0-4,-2-13 0 3,5-4 0 0,0-3 0 0,10 0 0-2,-12-6 0 2,-14-11-149 0,-4 2-827 0</inkml:trace>
    </iact:actionData>
  </iact:action>
  <iact:action type="add" startTime="29370">
    <iact:property name="dataType"/>
    <iact:actionData xml:id="d14">
      <inkml:trace xmlns:inkml="http://www.w3.org/2003/InkML" xml:id="stk14" contextRef="#ctx0" brushRef="#br2">29595 7118 822 0,'0'0'282'7,"0"0"-214"-1,0 0 116 2,0 0-82 0,0 0-70 0,0 0-20-2,-84-93-2 2,61 91-2 0,3 2 20 0,0 0 40-2,1 0 32 2,4 17-20 0,-1 5-8 0,6 1-40-2,-6 1-20 2,3 8-6 0,6 6-2 0,3 10 44-2,-5 6 14 2,2 4-47 1,5 3-15 0,2-9 0-4,0 8 0 3,0-7 0 0,0 5 0 0,0 4 0-2,0 1 0 3,0 1 0-2,-3-2 0 3,-5-10 0-6,6-13 0 4,-1-14 0 0,3-12 0 0,0-9 0-3,0-4 0 3,0 0-13 0,0-15-395 0,0-7-184-2</inkml:trace>
    </iact:actionData>
  </iact:action>
  <iact:action type="add" startTime="29948">
    <iact:property name="dataType"/>
    <iact:actionData xml:id="d15">
      <inkml:trace xmlns:inkml="http://www.w3.org/2003/InkML" xml:id="stk15" contextRef="#ctx0" brushRef="#br2">29532 7469 1142 0,'0'0'442'5,"0"0"-154"3,0 0-113 0,-218-17-175 0,159 15 0-2,11-4 0 2,12 3 0 0,2 3 0 0,17-2 0-2,11-2 0 2,6-1 0 0,0 2-397 0,3 0-715-2</inkml:trace>
    </iact:actionData>
  </iact:action>
  <iact:action type="add" startTime="30340">
    <iact:property name="dataType"/>
    <iact:actionData xml:id="d16">
      <inkml:trace xmlns:inkml="http://www.w3.org/2003/InkML" xml:id="stk16" contextRef="#ctx0" brushRef="#br2">29978 7118 778 0,'0'0'366'3,"0"0"-186"6,0 0 10-1,0 0-54-1,0 0 30-1,0 0 62 2,3 41-225 0,-3 22-3 0,-7 16 0-2,-13 10 0 2,2 5 0 0,-1-2 0 0,-1-4 0-2,3-4 0 2,-2-5 0 0,7-10 0 0,-4-9 0-2,9-19 0 2,1-15 0 0,6-12 0 0,0-9 0-2,0-5 0 2,0 0-445 0,0-10-1011 0</inkml:trace>
    </iact:actionData>
  </iact:action>
  <iact:action type="add" startTime="30623">
    <iact:property name="dataType"/>
    <iact:actionData xml:id="d17">
      <inkml:trace xmlns:inkml="http://www.w3.org/2003/InkML" xml:id="stk17" contextRef="#ctx0" brushRef="#br2">30051 7654 678 0,'0'0'678'6,"0"0"-416"2,0 0-26-2,-211-19-104 2,161 14-71 0,0-2-61 0,20 4 0-2,5-2 0 2,12 0-81 0,13 2-361 0,0 0-638-2</inkml:trace>
    </iact:actionData>
  </iact:action>
  <iact:action type="add" startTime="30953">
    <iact:property name="dataType"/>
    <iact:actionData xml:id="d18">
      <inkml:trace xmlns:inkml="http://www.w3.org/2003/InkML" xml:id="stk18" contextRef="#ctx0" brushRef="#br2">30348 7685 792 0,'0'0'738'7,"0"0"-494"1,0 0-40-3,0 0-135 3,0 0-69 0,-16 149 0 0,14-119 0-2,-5-3 0 2,7-10 0 0,0-3 0-2,0-7 0 2,0 3 0 0,0-4 0 0,29-6 0-1,-6 0 0 0,16 0 0 1,-1 0 0 0,-10-17 0 0,-5 5 0-2,-6 7 0 2,-5 5 0 0,-12 0 0-2,0 0 0 2,0 0 0 0,0 2 0 0,4 20 0 0,1 8 0-2,6 0 0 2,-6 2 0 0,8-5 0-2,-11-2 0 2,6-12 0 0,0-7 0 0,-3-6 0 0,6 0 0-2,14-2 0 2,0-27 0 0,5-11 0 0,-1 5 0-2,-6-5 0 2,-5 7 0 0,-2 8 0 0,-9 2 0-2,-3 12 0 2,-4 8 0 0,3 3-183 0,-3 0-321-2,0 0-708 2</inkml:trace>
    </iact:actionData>
  </iact:action>
  <iact:action type="add" startTime="31591">
    <iact:property name="dataType"/>
    <iact:actionData xml:id="d19">
      <inkml:trace xmlns:inkml="http://www.w3.org/2003/InkML" xml:id="stk19" contextRef="#ctx0" brushRef="#br2">31112 7827 436 0,'0'0'466'6,"0"0"-380"0,0 0 8 2,0 0 24 0,0 0 68 0,0 0-48-2,-18-17-34 2,10 17-14 0,-3 0-14 0,10 0-16-2,1 0 10 3,0 0-6-2,0 0-24 1,0 0-21-2,0 0-19 2,0 0 0 0,0 0 0 0,0 0 0-2,0 0 0 2,0 0 0 0,0 0 0 0,-9 0 0-2,9 0 0 2,0 0 0 0,0 0 0 0,0 0 0-2,0 0 0 2,0 0 0 0,0 0 0 0,-3 0 0-2,2 0 0 3,-5 0 0-2,-4 0 0-1,0 0 0 2,-6 0 0 0,7 0 0 0,-2 0 0 0,-2 0 0-2,4 2 0 2,3 3 0 0,-7-2 0 0,6 4 0-2,-11 0 0 2,2 10 0 0,1 6 0-2,-1 2 0 2,4 2 0 0,8-3 0 0,4-4 0 0,0-4 0-2,0-5 0 2,0 2 0 0,4-6 0 0,16-4 0-2,8-3 0 2,4 0 0 0,0 0 0 0,-3 0 0-2,-9-10 0 2,0-5 0 0,-14 6 0 0,-2 1 0-2,5 0 0 2,-5-6 0 0,1-1 0-2,3-4 0 2,-5-4 0 0,-3 1 0 0,0 5 0 0,0 4 0-2,0 6 0 2,0 5 0 0,0 2 0-2,0 0 0 2,0 0 0 0,0 0 0 0,0 2 0 0,0 22 0-2,0 11 0 2,0-1 0 0,0 3 0 0,0 0 0-2,-3-2 0 2,-5-3 0 1,3-8 0-2,2-9 0-1,3-9 0 2,0-4 0 0,0-2 0 0,8 0 0-2,3 0-731 2,7 0-509 0</inkml:trace>
    </iact:actionData>
  </iact:action>
  <iact:action type="add" startTime="32391">
    <iact:property name="dataType"/>
    <iact:actionData xml:id="d20">
      <inkml:trace xmlns:inkml="http://www.w3.org/2003/InkML" xml:id="stk20" contextRef="#ctx0" brushRef="#br2">31296 8180 542 0,'0'0'636'8,"0"0"-348"0,0 0-18-2,0 0-124 2,0 0 19 0,56-179-165 0,-46 143 0-2,4 4 0 2,3 15 0 0,-14 5 0 0,1 7 0-2,-1 2 0 2,7 3 0 0,-3 0 0 0,12 0 0-2,6 0 0 2,7 0 0 0,6 0 0 0,5 0 0-2,-36 0-417 2,14 0-383 0</inkml:trace>
    </iact:actionData>
  </iact:action>
  <iact:action type="add" startTime="32705">
    <iact:property name="dataType"/>
    <iact:actionData xml:id="d21">
      <inkml:trace xmlns:inkml="http://www.w3.org/2003/InkML" xml:id="stk21" contextRef="#ctx0" brushRef="#br2">32199 7891 924 0,'0'0'112'2,"0"0"126"4,0 0-10 2,0 0-88 0,0 0-14 0,0 0-14-2,-200-27-10 2,159 27-37 0,1 0-65-2,3 18 0 2,4 4 0 0,7 7 0 0,9-1 0-2,6 3 0 2,11-3 0 0,0 3 0 0,0-3 0-2,24-5 0 2,12-10 0 0,-1-9 0 0,1-4 0 0,9-17 0-2,0-39 0 2,-2-17 0 0,1-18 0-2,9-9 0 2,-9-7 0 0,-4-3 0 0,-3 9 0-2,-10 10 0 2,-4 13 0 0,-7 16 0 0,-7 17 0 0,-3 20 0-2,-3 11 0 2,1 11 0 0,-4 3 0-2,0 0 0 2,0 0 0 0,0 0 0 0,0 40 0 0,-13 22 0-2,-10 28 0 2,-5 22 0 0,-2 16 0-2,-1 8 0 2,-9-3 0 0,-1-10 0 0,1-17 0 0,8-19 0-2,4-20 0 2,8-15 0 0,11-18 0-2,2-12 0 2,4-7 0 0,3-11 0 0,0-4 0-2,0 0-107 2,0 0-1117 0</inkml:trace>
    </iact:actionData>
  </iact:action>
  <iact:action type="add" startTime="36072">
    <iact:property name="dataType"/>
    <iact:actionData xml:id="d22">
      <inkml:trace xmlns:inkml="http://www.w3.org/2003/InkML" xml:id="stk22" contextRef="#ctx0" brushRef="#br0">8319 7403 942 0,'0'0'248'5,"0"0"-88"3,0 0-52 0,0 0-74 0,0 0 20-2,0 0 108 2,5-35 6 0,-5 5-24 0,0-11-117-2,0-6-27 2,0-7 0 0,0-3 0 0,0-5 0-2,0-3 0 2,0-1 0 0,0-2 0 0,0 3 0-2,0 4 0 4,0 6 0-1,0-5 0-2,0 4 0-2,0-6 0 3,0-2 0 0,0-3 0 0,0-1 0-2,0 1 0 2,0 2 0 1,0 1 0-2,0-4 0 0,0 3 0 0,0-6 0 2,0 1 0-2,0 1 0-1,0-4 0 2,-3 4 0 0,1 5 0 1,-1 2 0-4,-5 0 0 3,8 3 0 0,-2-2 0 1,2-1 0-4,0-3 0 3,0-1 0 0,0 2 0 1,0 3 0-4,0-1 0 3,0 4 0 0,0-6 0 0,0 7 0-1,0-2 0 0,0-1 0 2,0 2 0-1,0-2 0-2,0 4 0 1,0 0 0 1,0 1 0 0,-6 1 0-2,-7-3 0 2,6-4 0 0,-6 1 0 0,3 8 0-1,0 1 0 0,0 3 0 1,4 6 0 0,2-4 0-2,4-2 0 2,-3-4 0 0,1-4 0 0,-12-6 0-1,12 2 0 0,-4 2 0 3,-4-4 0-4,7-1 0 0,3-1 0 2,0-1 0 0,0 4 0 0,0 5 0-2,0-4 0 3,0 2 0-2,0-8 0 2,0 4 0-4,0 3 0 3,0 3 0 0,-4 6 0 0,1 2 0-2,3 0 0 3,-1-2 0-2,1-4 0 1,0 4 0-1,-3-3 0 0,-6-4 0 2,2 2 0-2,-3-2 0-1,4 1 0 3,-1 8 0-2,7 5 0 3,0 7 0-6,0-3 0 4,0-1 0 0,0-8 0 1,0-5 0-4,0-3 0 4,0 2 0-2,0 5 0 1,0 9 0-2,-6 3 0 2,1 4 0 0,5 4 0 0,0-3 0-1,0-5 0 0,0-8 0 2,0-9 0-2,0-5 0-1,-4 0 0 2,-9-3 0 0,3 3 0 1,-3-2 0-3,10 1 0 1,-1 4 0 2,1 0 0-1,-6 10 0-3,9 7 0 3,0 11 0 0,0 11 0-1,0 6 0-1,0 5 0 2,0 4 0 0,0 2 0 0,0-3 0-2,0 1 0 3,0-5 0 0,0 1 0-2,0-5 0-2,0 0 0 3,0 1 0 0,0-2 0 0,0 4 0-2,0 2 0 2,0 3 0 0,0 3 0 0,0 0 0-2,0 0 0 2,0 5 0 0,0 37 0 0,0 22 0 0,0 30 0 0,0 16 0-1,12 19 0 1,-5 12 0-1,3 8 0 1,3 5 0 0,-3 9 0 0,-3 3 0-2,14 6 0 2,-8 1 0-1,3-1 0 2,-5-1 0-4,5-9 0 3,-3 1 0 0,-2-5 0 1,9 0 0-3,-7-3 0 1,-6-9 0 1,-7-11 0 0,4-12 0-2,-4-1 0 2,0 1 0 1,0-5 0-2,0-1 0 0,9-9 0 0,-6-4 0 2,1-9 0-2,-1-2 0 0,3 0 0 0,-2-9 0 1,2 3 0 0,-4-8 0-2,9-3 0 3,-2 2 0-2,-9 4 0 2,9-1 0-4,-5 1 0 3,-1-1 0 0,0-3 0 0,-3 7 0-2,0-3 0 3,0-3 0-2,0-7 0 1,0-7 0-1,0-4 0 0,-3-7 0 2,-13 3 0-2,9 5 0-1,2 6 0 3,-3 4 0-2,8 9 0 1,-2-4 0-2,2-10 0 2,-3-14 0 0,3-14 0 1,0-8 0-4,0-4 0 4,0 5 0-1,0 2 0-2,0 11 0 0,0 7 0 2,0 17 0 0,0 5 0 0,0 0 0-1,0 0 0 0,0-3 0 1,0-16 0 0,0-11 0-2,0-20 0 2,0-21 0 0,0-3 0 0,0 0 0-2,0-27 0 2,0-27 0 0,3-11 0 1,-1-3 0-4,-2 6 0 3,0 3 0 0,0-6 0 0,0-4 0-2,0-12 0 2,0-16 0 0,0-15 0 0,0-8 0-1,0-10 0 0,0 7 0 1,0 7 0 0,0 12 0-2,0 11 0 2,0 6 0 0,0 3 0 0,0-3 0-2,0-4 0 2,0-7 0 0,0-3 0 1,0-15 0-4,0-6 0 3,0-8 0 0,8-1 0 0,-3 5 0-2,2 18 0 2,-7 12 0 0,0 12 0 0,0 5 0-2,0 2 0 2,0 6 0 0,0 0 0 0,0-2 0-2,0 6 0 2,-7 1 0 0,2 5 0 0,-3-1 0-2,8-3 0 2,-2-6 0 0,-4-7 0 0,-7 0 0-2,6-7 0 2,-2 0 0 0,5 7 0 0,4 1 0-2,0 0 0 2,0 4 0 0,0-1 0 0,0 0 0-1,0-3 0 0,0 0 0 2,0 3 0-2,0 0 0-1,0 5 0 2,0 0 0 0,0 10 0 0,0 7 0-2,0 1 0 3,0-6 0-2,0-7 0 1,0-15 0-2,0-15 0 2,-17-8 0 0,-2-3 0 0,4 3 0-2,-1 18 0 2,-1 9 0 0,10 7 0 0,-2 13 0-2,5 4 0 2,1 9 0 0,3 3 0 0,0-4 0-2,0-8 0 2,-10-4 0 0,7-11 0 0,-4 7 0-2,-2 12 0 2,4 20 0 0,3 10 0 0,0 10 0-2,2 5 0 2,0 2 0 0,0 0 0 0,0 0 0-2,0 0 0 2,0 0 0 0,0 0 0 0,0 0 0-2,0 0 0 2,0 16 0 0,0 24 0 0,0 7 0-2,0-23 0 2,2-5-249 0</inkml:trace>
    </iact:actionData>
  </iact:action>
  <iact:action type="add" startTime="40308">
    <iact:property name="dataType"/>
    <iact:actionData xml:id="d23">
      <inkml:trace xmlns:inkml="http://www.w3.org/2003/InkML" xml:id="stk23" contextRef="#ctx0" brushRef="#br1">8283 7576 1402 0,'0'0'252'7,"0"0"-106"1,0 0 60 0,0 0-165-2,0 0-41 2,0 0 0 1,0 0 0-4,0 0 0 3,0 0 0 0,0 0 0 0,7 0 0 0,22 0 0-2,0 0 0 2,26 0 0 0,3 0 0 0,12 0 0-2,20 0 0 2,11-6 0 1,7-8 0-1,0 0 0-2,-12 3 0 3,1 2 0-2,-17 8 0 1,-1 1 0-1,0 0 0 0,-17 0 0 2,-4 0 0-2,-6 0 0-1,-20-7 0 3,-3 5 0-2,-16-2 0 1,-6 4 0-2,-7 0 0 1,0 0 0 1,0 0 0 0,0 0 0-2,0 0 0 2,0 0 0 0,-29 0 0 0,-2-2 0-2,-26-3 0 2,-7-1 0 0,-16 0 0 0,-9 6 0-2,-11 0 0 2,-5 0 0 0,1 0 0-2,-9 0 0 2,16 0 0 0,10 0 0 0,10 0 0 0,16 0 0-2,18 0 0 2,6 0 0 0,17 0 0 0,4 0 0-2,12 0 0 2,4 0 0 0,0 0 0 0,0 0 0-2,0 0 0 2,20 0 0 0,23 0 0 0,31 2 0-1,22 8 0 0,16-7 0 1,18-1 0 0,-2-2 0-2,5 0 0 2,-17 0 0 0,-12 0 0 0,-6 0 0-2,-7 0 0 2,-11 0 0 0,-11 0 0 0,-5 0 0-2,-18 0 0 2,-5 0 0 0,-11 0 0 0,-9 0 0-2,-14 0 0 2,-4 0 0 0,-3 0 0 0,0 0 0-2,0 0 0 2,0 0 0 0,0 0 0 0,0 0 0-2,0 0 0 2,0 0 0 0,0 0 0 0,0 0 0-2,0 0 0 2,0-5 0 0,0-14 0 0,-31-11 0-2,-12-6 0 2,-14-4 0 0,-1-2 0-2,-11-3 0 2,6 0 0 0,0 4 0 0,15 7 0 0,-1 6 0-2,17 11 0 2,0 8 0 1,11 3 0-2,7 6 0-1,11 0 0 2,3 0 0 0,0 0 0 0,0 0 0-2,0 0 0 2,0 0 0 0,0 0 0 0,3 6 0-2,38 25 0 2,12 6 0 0,8 0 0-2,3 0 0 2,-2-2 0 1,5-1 0-2,-19-1 0-1,-8-2 0 2,2-1 0 0,-20-3 0 1,-3-2 0-2,-5-2 0-1,-8-6 0 2,-6 5 0 0,0 0 0-2,0 9 0 2,-26 2 0 0,-28 11 0 0,-9-3 0-2,-5 2 0 2,-1-4 0 0,9-11 0 0,19-14 0-2,21-5 0 2,10-7 0 0,10-2 0 0,0 0 0 0,0 0 0-2,13-13 0 2,27-16 0 1,17 1 0-4,-1-1 0 3,1 4 0 0,-9 10 0 0,-11-1 0-2,-14 6 0 2,-10 6 0 0,-7-1 0 0,-6-1 0 0,2-2 0-2,6-9 0 2,-5-5 0 0,-3-4 0-2,0-10 0 2,0 23 0 0,0 1-385 0</inkml:trace>
    </iact:actionData>
  </iact:action>
  <iact:action type="add" startTime="42430">
    <iact:property name="dataType"/>
    <iact:actionData xml:id="d24">
      <inkml:trace xmlns:inkml="http://www.w3.org/2003/InkML" xml:id="stk24" contextRef="#ctx0" brushRef="#br1">8267 3023 568 0,'0'0'518'7,"0"0"-238"1,0 0-24 0,0 0-46-2,0 0-58 2,0 0-89 0,0 0-63 0,13 6 0-2,-6-6 0 2,-4 0 0 0,10 0 0 0,0 0 0-2,-1-11 0 2,17-8 0 0,-1-2 0 0,8-1 0-2,7-7 0 2,5-4 0 0,9-1 0 0,3-3 0-1,12 5 0 0,-12 3 0 1,6-2 0 1,-3 0 0-4,-3-3 0 3,1 1 0 0,-2-1 0 0,-5-1 0-2,-6 8 0 2,-9 2 0 0,-2 6 0 0,-5-1 0-1,0-3 0 0,3 1 0 1,-10 5 0 0,-5 3 0 0,0 9 0-2,-17 1 0 4,3 4 0-4,-6 0 0 0,0 0 0 2,0 0 0 0,0 0 0 0,0 0 0-2,0 0 0 2,0 0 0 0,-9 13 0 0,-18 19 0-2,-24 11 0 2,-3 1 0 0,-15 0 0 0,-11 3 0-1,-1 0 0 0,-10-2 0 1,1-2 0 0,3 2 0-2,6-4 0 2,5 2 0 0,11-8 0 0,5 2 0-2,8-8 0 2,12-1 0 0,-1-6 0 1,15-2 0-4,1-1 0 3,5-11 0 0,11-1 0 0,2-4 0-1,7-3 0 0,0 0 0 1,0 0 0 0,0 0 0-1,0-10 0 0,7-6 0 1,9-3 0 0,-11-1 0-2,15 6 0 2,-1-4 0 0,11-4 0 0,14-5 0-2,12-10 0 2,15-8 0 0,25-6 0 1,10-5 0-4,13-2 0 3,-2 1 0 0,-10 7 0 0,-8 4 0-2,-6 9 0 2,-17 3 0 0,-6 4 0 0,-9 3 0 0,-5 1 0-2,-11 3 0 2,-5 3 0 0,-17 7 0-2,-6 3 0 2,-4 8 0 0,-6 2 0 0,-7 0 0-2,0 0 0 2,0 0 0 0,0 0 0 1,0 0 0-4,0 0 0 3,0 0 0 0,0 0 0 0,0 0 0-2,0 0 0 2,0 0 0 0,0 0 0 0,-4 0 0-2,0 0 0 2,-9 0 0 0,13 0 0 0,-16 0 0-2,10 0 0 2,-14 0 0 0,-5 0 0 0,-7 0 0-2,0 0 0 3,-17 0 0-2,5 0 0 2,-3 0 0-4,-3 0 0 3,4 0 0 0,5 0 0 0,1 0 0-2,6 0 0 2,-5 0 0 0,19 0 0 0,-8 0 0 0,5-2 0-2,6 2 0 2,1 0 0 0,9 0 0-2,1 0 0 2,6 0 0 0,0 0 0 0,0 0 0-2,0 0 0 2,0 0 0 0,36 0 0 0,21-3 0-2,17 0 0 2,10-9 0 0,0-1 0 0,-7-4 0-2,-11 3 0 2,-6 1 0 0,-10 6 0 0,-6 5 0-2,-14 2 0 2,-1 0 0 0,-8 0 0 0,-14 0 0-2,3 0 0 2,-7 0 0 0,-3 19 0 0,0 9 0-2,0 13 0 2,0 11 0 0,-25 4 0 1,-7 1 0-4,-5-7 0 3,-2-3 0 0,8-10 0 0,1-12 0-2,14-10 0 2,8-11 0 0,6-4 0 1,2 0 0-3,0 0 0 1,0 0 0 1,0 0 0 0,0 0 0-2,0 0 0 2,0 0 0 0,7-8 0 0,6-6 0-2,-6-5 0 2,13-9 0 0,2-12 0 0,-9 21 0-2,-8 2-87 2</inkml:trace>
    </iact:actionData>
  </iact:action>
  <iact:action type="add" startTime="44576">
    <iact:property name="dataType"/>
    <iact:actionData xml:id="d25">
      <inkml:trace xmlns:inkml="http://www.w3.org/2003/InkML" xml:id="stk25" contextRef="#ctx0" brushRef="#br1">8240 1062 98 0,'0'0'96'7,"0"0"-62"-1,0 0 0 2,0 0 36 0,0 0 156 0,0 0 86-1,0 0 184 0,-16-20-20 1,16 20-271 0,0 0-205-2,0 0 0 2,0 0 0 0,0 0 0 0,0-3 0-2,0 3 0 2,0-2 0 0,13-1 0 0,10-3 0-2,4-2 0 2,7-6 0 0,5-3 0 0,6-9 0-2,7-4 0 2,3-10 0 1,15-9 0-2,-7-8 0 0,4 4 0 0,3-2 0 1,-9 8 0 0,-2 3 0-2,-2 1 0 2,-5 4 0 0,3 2 0 0,-10 3 0-2,4 3 0 2,-6 3 0 0,-12 5 0 0,2 3 0-2,-10 10 0 2,-9 1 0 0,-6 6 0 0,-8 1 0-2,0 2 0 2,0 0 0 0,0 0 0 0,0 0 0-1,0 0 0 0,0 0 0 1,0 0 0 0,0 0 0-2,-4 11 0 2,-24 20 0 0,-12 11 0 0,-10 3 0-2,-9 3 0 2,-6-1 0 0,-11 0 0 0,-3 2 0-2,6 1 0 2,1 1 0 0,-5-3 0 0,13-2 0-2,-1-1 0 2,5-1 0 0,8-4 0 0,12-4 0-1,9-10 0 0,11-4 0 1,4-8 0 0,3-3 0-2,6-2 0 2,5-8 0 0,-1 3 0 0,3-1 0-2,0-3 0 2,0 0 0 0,0 0 0 0,0 0 0-2,0 0 0 2,0 0 0 0,5-3 0 0,22-22 0-2,15-15 0 2,12-11 0 0,2-8 0 0,13-14 0-1,7-5 0 0,7 0 0 1,-2-1 0 0,0 12 0-2,-1 5 0 2,-3 11 0 0,-5 1 0 0,-3 5 0-2,-6-1 0 2,5 2 0 0,-12 1 0 0,0 7 0-2,-15 10 0 2,-12 7 0 0,-15 4 0 0,1 10 0-2,-15 3 0 2,0 2 0 0,0 0 0 0,0 0 0-1,0 0 0 0,0 0 0 1,0 0 0 0,0 0 0-2,-15 10 0 2,-12 21 0 0,-20 12 0 0,-5 9 0-2,-9 5 0 2,-3 5 0 0,-8-4 0 0,11 4 0-2,-10 0 0 2,-3-3 0 0,-3-8 0 0,9-3 0-2,6-6 0 2,1-5 0 0,12-10 0 0,8-2 0-1,2-8 0 0,19-5 0 2,-1-4 0-2,18-5 0-1,2-3 0 2,1 4 0 0,0-4 0 0,0 0 0-2,0 0 0 2,0 0 0 0,0 0 0 0,0 0 0-2,0 0 0 2,0 0 0 0,17-8 0 0,22-22 0-2,14-9 0 2,16-11 0 0,-2-10 0 0,7 2 0-2,-10 1 0 2,-1 6 0 0,-6 7 0 0,-11 2 0-2,5 2 0 2,-5 4 0 0,-2-3 0 0,7-1 0-2,-12 0 0 2,-2 5 0 0,-9 3 0 0,-5 12 0-2,-4 8 0 2,-9 5 0 0,-5 1 0 0,-3 6 0-2,-2 0 0 2,5-2 0 0,-5 2 0 0,0 0 0-1,0 0 0 0,0 0 0 1,0 0 0 0,0 0 0-2,0 0 0 2,0 0 0 0,-5 0 0 0,-28 8 0-2,-10 9 0 2,-5 0 0 0,-9-3 0 0,1-3 0-2,-5 1 0 2,-1-2 0 0,-2 4 0 0,6-3 0-2,-2 3 0 4,4 1 0-3,15 0 0 2,2-2 0-3,19 1 0 1,-2-5 0 0,6-4 0 1,9 1 0-2,3-6 0 2,1 0 0 0,3 0 0 0,0 0 0-2,0 0 0 2,0 0 0 0,0 0 0 0,0 0 0-2,0 0 0 2,7 0 0 0,38 0 0 0,17 0 0-2,12-8 0 2,3-4 0 0,-6 0 0 0,1-1 0-1,-6 1 0 0,-7 1 0 2,-2 2 0-2,-4-2 0-1,-6 3 0 2,-4 0 0 0,-10-1 0 0,-5 1 0-2,1 0 0 2,-9 4 0 0,-8 2 0 0,-3 2 0-2,-5 0 0 3,-4 0 0-2,0 0 0 1,0 0 0-2,0 9 0 2,0 32 0 0,0 16 0 1,0 10 0-2,0-5 0 1,0 0 0 0,0-12 0 0,0-5 0-2,0-11 0 1,0-11 0 1,0-12 0 0,0-9 0-3,0-2 0 3,0 0 0 0,0 0 0 1,0 0 0-4,0 0 0 3,0-27 0 0,0-25 0 0,-4-12 0-2,-5-9 0 2,2 0 0 0,-6 6 0 0,5 1 0-1,-5 11 0 0,3 9 0 2,9 14 0-2,-8 11 0-1,9 12 0 2,0 9 0 0,0 0 0 0,-3 0 0-2,3 0 0 2,0 0 0 0,-1 0 0 0,1 0 0-2,-3 0 0 2,3 0 0 0,-13 0 0 0,-6 0 0-2,-6 0 0 2,-15 6 0 0,-17 3 0 0,-2 2 0-1,-5-2 0 0,-10 3 0 2,6-2 0-2,-8 0 0-1,13 2 0 2,6-3 0 0,17 0 0 0,9-5 0-2,14 3 0 2,4-7 0 0,10 0 0 1,3 0 0-4,0 0 0 3,0 0 0 0,0 0 0 0,0 0 0-2,0 0 0 2,20 0 0 0,24 0 0 0,25-14 0-1,11-3 0 0,1 6 0 2,3 5 0-2,-4 6 0-1,-12 0 0 2,0 0 0 0,-16 0 0 0,-11 0 0-2,-5 15 0 2,-10 9 0 0,0 16 0 0,-5 14 0-2,-10 10 0 2,1 9 0 0,-12 0 0 0,0-2 0-2,0-7 0 2,0-9 0 0,0-9 0 0,0-12 0-1,-12-16 0 0,11-5 0 2,1-11 0-2,-3-2 0-1,-4 0 0 2,-2 0 0 0,9 0 0 0,-5 0-147-2</inkml:trace>
    </iact:actionData>
  </iact:action>
  <iact:action type="add" startTime="49376">
    <iact:property name="dataType"/>
    <iact:actionData xml:id="d26">
      <inkml:trace xmlns:inkml="http://www.w3.org/2003/InkML" xml:id="stk26" contextRef="#ctx0" brushRef="#br2">17570 13100 898 0,'0'0'434'5,"0"0"-228"3,0 0-122 0,0 0-26 0,0 0-24 0,0 0 24-2,5 0 62 2,-5 0-6 0,0 0-73 0,0 0-41-2,0 0 0 2,0 0 0 0,0 0 0-2,0 0 0 2,0 0 0 0,0 0 0 0,2 0 0 0,-2 0 0-2,3 0 0 2,-3 0 0 0,0 0 0 0,0 0 0-2,0 0 0 2,0 0 0 0,0 0 0-2,0 0 0 2,0 0 0 0,0 0 0 0,0 0 0-2,0 0 0 2,0 17 0 0,0 10 0 0,0 3 0-2,0 5 0 2,0-8 0 0,0-2 0 0,0-4 0-2,-3-13 0 2,3-1 0 0,-2-3 0 0,2 2 0-2,0 4 0 2,0 7 0 0,0 3 0 2,0 5 0-2,0 0 0-2,0 0 0 1,0-1 0 1,0-11 0-1,0-4 0-1,2-1 0 2,9 1 0 0,-4-1 0-2,6 6 0 2,0-6 0 0,3 5 0 0,1-6 0-2,6-5 0 2,-8 2 0 0,4-4 0 0,1 0 0 0,-3 0 0-2,10-22 0 2,-10-14 0 0,-1-4 0 0,4-6 0-2,-10-1 0 2,8-3 0 0,-5 1 0-2,-6 4 0 2,6 6 0 0,-6 9 0 0,-1 7 0-2,0 12 0 2,-6 1 0 0,0 8 0 0,0 2 0-2,0 0 0 2,0 0 0 0,0 0 0 0,0 0 0-2,0 0 0 2,0 0 0 0,0 0 0 0,0 0 0-2,0 36 0 2,0 18 0 0,0 8 0 1,-9 5 0-4,6-2 0 3,-1-9 0 0,4-4 0 0,0-7 0 0,0-9 0-2,0-11 0 2,0-8 0 0,0-12 0-1,0-5 0 0,0 0 0 1,7-9-93 0,6-9-877-2</inkml:trace>
    </iact:actionData>
  </iact:action>
  <iact:action type="add" startTime="50278">
    <iact:property name="dataType"/>
    <iact:actionData xml:id="d27">
      <inkml:trace xmlns:inkml="http://www.w3.org/2003/InkML" xml:id="stk27" contextRef="#ctx0" brushRef="#br2">18056 13951 1190 0,'0'0'374'3,"0"0"-86"5,0 0-126 0,0 0-129 0,0 0-33-2,0 0 0 2,0 0 0 0,43-145 0 0,-41 67 0-2,6-17 0 2,-5-10 0 0,0-2 0 0,-1 6 0-2,-2 9 0 2,0 16 0 0,3 19 0 0,1 18 0-1,5 12 0 0,-5 7 0 1,2 8 0 0,7 4 0-2,1 8 0 2,5 0 0 0,9 0 0 0,5 27 0-2,-3 13 0 2,7 4 0 0,-1 8 0 0,-11-5 0-2,-12-1 0 2,-8-7 0 1,-5-3 0-1,0 1 0-2,-14-9 0 2,-11-5 0 0,-11-10 0 0,6-9 0-1,-4-4 0 0,7 0 0 2,9 0 0-2,2-12 0-2,13-12 0 3,3 7-223 0,0 2-813 0</inkml:trace>
    </iact:actionData>
  </iact:action>
  <iact:action type="add" startTime="50792">
    <iact:property name="dataType"/>
    <iact:actionData xml:id="d28">
      <inkml:trace xmlns:inkml="http://www.w3.org/2003/InkML" xml:id="stk28" contextRef="#ctx0" brushRef="#br2">18621 13051 1076 0,'0'0'384'7,"0"0"-102"1,0 0-106 0,0 0-47 0,0 0-129-2,10 165 0 2,-5-118 0 0,5 0 0-2,3-15 0 2,0-9 0 0,-6-6 0 0,9-10 0-2,7-7 0 2,2 0 0 0,11-13 0 0,5-21 0 0,-2-1 0-2,-1 3 0 2,-18 13 0 0,-4 9 0-2,-9 10 0 2,-4 0 0 0,7 4 0 0,-4 30 0-2,-5 5 0 2,15 1 0 0,-6-7 0 0,5-8 0 0,4-1 0-1,1-11 0 2,-3-5 0-1,2-8 0-4,4 0 0 4,5 0 0 0,5-38 0 0,-8-11 0 0,7-7 0-2,-9-9 0 2,-1 6 0 0,-11 9 0-2,-2 11 0 2,3 16 0 0,-12 23-127 0,0 0-641 0</inkml:trace>
    </iact:actionData>
  </iact:action>
  <iact:action type="add" startTime="51259">
    <iact:property name="dataType"/>
    <iact:actionData xml:id="d29">
      <inkml:trace xmlns:inkml="http://www.w3.org/2003/InkML" xml:id="stk29" contextRef="#ctx0" brushRef="#br2">19702 13093 988 0,'0'0'402'6,"0"0"-244"0,0 0 8 2,0 0 18 0,0 0-42 0,-176 47-135-2,129-13-7 2,10 5 0 0,13-2 0 0,8 0 0-2,8-4 0 2,8-5 0 0,0-2 0 0,1-6 0-2,28-10 0 2,12-5 0 0,9-5 0 0,-3 0 0-2,-7-15 0 2,-3-25 0 0,-14-7 0 2,-6-4 0-4,-4 6 0 1,-10 13 0 2,-3 17 0-2,0 11 0-1,0 4 0 1,0 0 0 1,0 9 0 0,0 21 0-2,-3 7 0 2,-3 0 0 0,6-3 0 0,0-4 0-2,0-2 0 2,0-4 0 0,0-9 0 0,14 0 0-2,6-6 0 2,-4-9-257 0,-5 0-615 0</inkml:trace>
    </iact:actionData>
  </iact:action>
  <iact:action type="add" startTime="51648">
    <iact:property name="dataType"/>
    <iact:actionData xml:id="d30">
      <inkml:trace xmlns:inkml="http://www.w3.org/2003/InkML" xml:id="stk30" contextRef="#ctx0" brushRef="#br2">19984 13409 770 0,'0'0'672'7,"0"0"-282"-1,0 0-175 2,0 0-215 0,17-181 0 0,-10 138 0-2,2 10 0 2,-2 8 0 0,6 5 0 0,-5 8 0-2,7 4 0 2,-1 3 0 0,-3 1 0 0,12 4 0-2,11 0 0 2,5 0 0 2,4 0 0-4,-25 0 0 0,2 0-637 2</inkml:trace>
    </iact:actionData>
  </iact:action>
  <iact:action type="add" startTime="51911">
    <iact:property name="dataType"/>
    <iact:actionData xml:id="d31">
      <inkml:trace xmlns:inkml="http://www.w3.org/2003/InkML" xml:id="stk31" contextRef="#ctx0" brushRef="#br2">20843 13053 1034 0,'0'0'144'8,"0"0"152"-1,0 0-66-2,0 0-38 3,0 0-46 0,-180 6-141 0,136 18-5-2,-4 10 0 2,16 4 0 0,0-2 0 0,15-1 0 0,9-8 0-2,8-2 0 2,0-6 0 0,21-4 0-2,22-7 0 2,16-8 0 0,2 0 0 0,0-13 0-1,-1-33 0 0,-15-10 0 1,0-15 0 0,-18-10 0-2,-11-8 0 2,-9-9 0 0,-7 1 0 0,0 7 0-2,0 15 0 2,0 21 0 0,0 24 0 0,0 18 0-2,0 12 0 3,0 0 0-2,0 0 0 1,-3 23 0-2,-4 24 0 2,1 13 0 0,6 10 0 0,0 6 0-1,0 10 0 0,-3 13 0 1,-1 2 0 0,1-2 0-2,2-12 0 2,1-23 0 0,-9-21 0 0,9-17 0 0,0-21 0-2,0-5 0 2,0 0-543 0,0-15-737-2</inkml:trace>
    </iact:actionData>
  </iact:action>
  <iact:action type="add" startTime="52930">
    <iact:property name="dataType"/>
    <iact:actionData xml:id="d32">
      <inkml:trace xmlns:inkml="http://www.w3.org/2003/InkML" xml:id="stk32" contextRef="#ctx0" brushRef="#br2">19368 14267 1454 0,'0'0'474'7,"0"0"-355"1,0 0-119-2,0 0 0 2,0 0 0 0,0 0 0 0,0 0 0-2,-200 0 0 2,146 0 0 0,0 0 0 0,14 6 0-2,6 3 0 2,11-1 0 0,13-2 0 0,10-6 0-2,0 0-377 2</inkml:trace>
    </iact:actionData>
  </iact:action>
  <iact:action type="add" startTime="53219">
    <iact:property name="dataType"/>
    <iact:actionData xml:id="d33">
      <inkml:trace xmlns:inkml="http://www.w3.org/2003/InkML" xml:id="stk33" contextRef="#ctx0" brushRef="#br2">19124 13986 520 0,'0'0'940'2,"0"0"-666"7,0 0-54-2,3 205-127 1,-3-140-93-2,-6-7 0 2,6-1 0 0,0-12 0 0,0-11 0-2,0-8 0 2,0-13 0 0,0-13-135 0,0 0-401-2</inkml:trace>
    </iact:actionData>
  </iact:action>
  <iact:action type="add" startTime="53868">
    <iact:property name="dataType"/>
    <iact:actionData xml:id="d34">
      <inkml:trace xmlns:inkml="http://www.w3.org/2003/InkML" xml:id="stk34" contextRef="#ctx0" brushRef="#br2">17370 15841 1370 0,'0'0'436'7,"0"0"-228"-1,0 0-175 2,0 0-33 0,0 0 0 0,0 0 0-2,0 0 0 2,0-67 0 0,0 8 0 0,0-9 0-2,0-2 0 2,7 8 0 0,2 8 0 0,-2 18 0-2,-4 11 0 2,7 7 0 0,-7 14 0 0,2-1 0-2,8-3 0 2,7 6 0 0,3-3 0 0,18-1 0-2,2 6 0 2,1 0 0 0,5 0 0 0,-17 0 0-1,4 0 0 1,-13 0 0 0,1 13 0 0,-9-3 0-2,0 1 0 1,-15-5-83 1,0-1-1846 0</inkml:trace>
    </iact:actionData>
  </iact:action>
  <iact:action type="add" startTime="54287">
    <iact:property name="dataType"/>
    <iact:actionData xml:id="d35">
      <inkml:trace xmlns:inkml="http://www.w3.org/2003/InkML" xml:id="stk35" contextRef="#ctx0" brushRef="#br2">17960 15628 1380 0,'0'0'520'8,"0"0"-373"-2,0 0-147 2,0 0 0 0,0 0 0 0,0 0 0-2,16 157 0 2,-16-120 0 0,0-6 0 0,-1-6 0-2,1-12 0 2,0-6 0 0,0-7 0 0,0 0 0-2,0-7-645 2</inkml:trace>
    </iact:actionData>
  </iact:action>
  <iact:action type="add" startTime="54478">
    <iact:property name="dataType"/>
    <iact:actionData xml:id="d36">
      <inkml:trace xmlns:inkml="http://www.w3.org/2003/InkML" xml:id="stk36" contextRef="#ctx0" brushRef="#br2">18030 15254 846 0,'0'0'598'4,"0"0"-310"4,0 0-140-1,0 0-62 1,0 0-22-2,0 0-47 2,5-89-17 0,0 89 0 0,4 0 0-2,-5 0-163 2,-1 0-475 0</inkml:trace>
    </iact:actionData>
  </iact:action>
  <iact:action type="add" startTime="54716">
    <iact:property name="dataType"/>
    <iact:actionData xml:id="d37">
      <inkml:trace xmlns:inkml="http://www.w3.org/2003/InkML" xml:id="stk37" contextRef="#ctx0" brushRef="#br2">18498 15476 1078 0,'0'0'402'5,"0"0"-186"3,0 0-54 0,0 0-60 0,0 0-18-2,-181 129-81 2,155-97-3 0,0-2 0 0,18-6 0-2,7 0 0 2,1-8 0 0,0-4 0 0,17-10 0-2,24-2 0 2,2 0 0 0,9-5 0 0,-7-25 0-2,-4-13 0 2,-13-2 0 0,-1-2 0 0,-18 4 0-2,-9 7 0 2,0 14 0 0,0 9 0 0,0 9 0-1,0 4 0 0,0 0 0 1,-7 0 0 0,-7 19 0-2,-3 9 0 2,7 13 0 0,-3 16 0 0,6 8 0-2,-4 13 0 2,9 9 0 0,-11 9 0 0,5 8 0-1,-11 3 0 1,5-6 0 0,-1-5 0 0,-3-15 0-2,-11-13 0 2,4-18 0 0,2-15 0 0,-11-16 0-2,7-14 0 2,-12-5 0 1,-6-7 0-2,-4-48 0-1,9-23 0 3,16-14 0-1,24 43 0-1,0 7-275-1</inkml:trace>
    </iact:actionData>
  </iact:action>
  <iact:action type="add" startTime="55412">
    <iact:property name="dataType"/>
    <iact:actionData xml:id="d38">
      <inkml:trace xmlns:inkml="http://www.w3.org/2003/InkML" xml:id="stk38" contextRef="#ctx0" brushRef="#br2">18823 15124 1106 0,'0'0'408'7,"0"0"-144"1,0 0-108 0,-5 187-66-2,-9-129-67 2,5 10-23 0,-3 1 0 0,5 5 0-2,3-7 0 2,-5-13 0 0,8-10 0 0,-2-17 0-2,3-20 0 2,0-7 0 0,0 0 0 0,0-11 0-2,33-26 0 2,-2-8 0 0,5-2 0 0,-12 7 0-2,-3 13 0 2,-1 10 0 0,-1 7 0 0,-3 10 0-2,-2 0 0 2,-1 17 0 0,0 23 0 0,-11 5 0-2,1 6 0 2,-3-6 0 0,0-12 0 0,0-7 0-1,0-11 0 0,0-13 0 1,8-2 0 0,0 0 0-2,-4-19-267 3,9-7-459-1</inkml:trace>
    </iact:actionData>
  </iact:action>
  <iact:action type="add" startTime="55857">
    <iact:property name="dataType"/>
    <iact:actionData xml:id="d39">
      <inkml:trace xmlns:inkml="http://www.w3.org/2003/InkML" xml:id="stk39" contextRef="#ctx0" brushRef="#br2">19446 14931 702 0,'0'0'574'4,"0"0"-282"4,0 0-76 0,0 0-60 0,0 0-92-2,0 0-28 2,32 197-29 0,-32-110-7 0,0 9 0-2,-12 2 0 2,5-1 0 0,-6-1 0 0,6-8 0-2,-6-16 0 2,11-12 0 1,-1-21 0-2,3-19 0-1,0-15 0 2,0-5 0 0,0 0-155 0,13-20-933-2</inkml:trace>
    </iact:actionData>
  </iact:action>
  <iact:action type="add" startTime="56103">
    <iact:property name="dataType"/>
    <iact:actionData xml:id="d40">
      <inkml:trace xmlns:inkml="http://www.w3.org/2003/InkML" xml:id="stk40" contextRef="#ctx0" brushRef="#br2">19700 15496 828 0,'0'0'720'7,"0"0"-516"0,0 0 64 1,-179-42-241-2,100 32-27 2,18 8 0 0,4-1 0 0,14 3 0-2,15-2 0 2,28 2-301 0,0 0-665 0</inkml:trace>
    </iact:actionData>
  </iact:action>
  <iact:action type="add" startTime="56389">
    <iact:property name="dataType"/>
    <iact:actionData xml:id="d41">
      <inkml:trace xmlns:inkml="http://www.w3.org/2003/InkML" xml:id="stk41" contextRef="#ctx0" brushRef="#br2">19843 15521 758 0,'0'0'640'7,"0"0"-336"0,0 0-100-1,0 0-66 3,0 0-135-2,16 189-3-1,-16-139 0 2,0-10 0 0,0-16 0 0,0-11 0-2,0-6 0 2,4-7 0 0,17 0 0 0,12 0 0-2,8-31 0 2,2-3 0 0,-1 3 0 0,-7 6 0-2,-13 17 0 2,-14 8 0 0,1 0 0 0,-2 0 0-2,-7 0 0 2,3 0 0 1,10 23 0-2,-11 11 0-1,11 1 0 2,-3-1 0 0,3-6 0 0,-6-13 0-2,6-11 0 2,-3-4 0 0,6 0 0 0,15-10 0-2,-1-24 0 3,9-10 0-2,-4-8 0 1,-4-2 0-2,0 4 0 2,-10 8 0 0,-1 12 0 0,-20 26-93-2,0 4-595 2</inkml:trace>
    </iact:actionData>
  </iact:action>
  <iact:action type="add" startTime="56845">
    <iact:property name="dataType"/>
    <iact:actionData xml:id="d42">
      <inkml:trace xmlns:inkml="http://www.w3.org/2003/InkML" xml:id="stk42" contextRef="#ctx0" brushRef="#br2">20788 15504 990 0,'0'0'408'8,"0"0"-260"-2,0 0 40 2,0 0-24 0,0 0-22-2,0 0-135 2,-165 76-7 0,147-47 0 0,0 1 0-2,13 0 0 2,5-5 0 0,0-1 0-2,0 1 0 2,13-12 0 0,15-1 0 0,-1-12 0 0,7 0 0-2,2 0 0 2,-10-17 0 0,5-19 0 0,-8-1 0-2,-12-2 0 2,2 5 0 0,-13 14 0 0,0 12 0-2,0 6 0 2,0 2 0 0,0 0 0 0,0 5 0-2,0 25 0 2,0 2 0 0,0-1 0 0,0-6 0-2,0 2 0 2,0 3 0 0,0-6 0 0,6 4 0-2,16-3-17 2,-10-20-415 1,1-1-812-1</inkml:trace>
    </iact:actionData>
  </iact:action>
  <iact:action type="add" startTime="57242">
    <iact:property name="dataType"/>
    <iact:actionData xml:id="d43">
      <inkml:trace xmlns:inkml="http://www.w3.org/2003/InkML" xml:id="stk43" contextRef="#ctx0" brushRef="#br2">21061 15832 606 0,'0'0'470'7,"0"0"-294"1,0 0 166-2,0 0-54 2,0 0-123 0,0 0-165 0,0-148 0 0,0 125 0-2,0 4 0 2,0-7 0 0,0-2 0 0,0 2 0-2,7 2 0 2,10 4 0 0,4 6 0 0,-3 3 0-2,-2 2 0 2,6 4 0 0,-3 2 0 0,6 3 0-2,-2 0 0 2,10 0 0 0,-10 0 0 0,1 0 0-2,-7 5 0 2,-10-2 0 0,-7-3-87 0,0 3-785-2</inkml:trace>
    </iact:actionData>
  </iact:action>
  <iact:action type="add" startTime="57582">
    <iact:property name="dataType"/>
    <iact:actionData xml:id="d44">
      <inkml:trace xmlns:inkml="http://www.w3.org/2003/InkML" xml:id="stk44" contextRef="#ctx0" brushRef="#br2">21711 15506 1034 0,'0'0'276'7,"0"0"-58"0,0 0-146-2,0 0-40 3,0 0 34 0,0 0 2 0,-56-47 24-2,11 47 38 2,6 0-71 0,-5 5-59 0,7 24 0-2,0 1 0 2,10 15 0 0,7-3 0 0,12 4 0-2,8-4 0 2,0 0 0 0,0-10 0 0,15-11 0-2,23-10 0 2,4-11 0 0,8 0 0 0,-6-32 0-2,-4-25 0 2,-3-16 0 3,-7-11 0-6,3-7 0 1,-12-11 0 2,2-1 0 0,-7-4 0-2,-2 4 0 2,-6 4 0 0,-8 15 0 0,0 22 0-2,3 21 0 2,-1 15 0 2,9 14 0-4,-9 7 0 0,-2 3 0 2,0 2 0 0,0 0 0 0,0 35 0 2,0 39 0-5,0 24 0 2,-13 14 0 1,3 3 0 0,-6 1 0-2,2-1 0 2,1-3 0 0,0-11 0-2,-3-16 0 2,11-14 0 1,3-19 0-2,-3-10 0 1,-1-16 0-2,6-10 0 2,0-13-27 0,0-3-543 0,0 0-682-2</inkml:trace>
    </iact:actionData>
  </iact:action>
  <iact:action type="add" startTime="59163">
    <iact:property name="dataType"/>
    <iact:actionData xml:id="d45">
      <inkml:trace xmlns:inkml="http://www.w3.org/2003/InkML" xml:id="stk45" contextRef="#ctx0" brushRef="#br2">9492 6813 556 0,'0'0'598'4,"0"0"-238"4,0 0-136 1,0 0-38-2,0 0-63-1,-200-108-123 2,80 108 0 0,-30 20 0 0,-22 19 0-2,-9 10 0 2,-1 16 0 0,16 16 0 0,24 19 0 0,29 17 0-2,33 16 0 2,36 14 0 2,28 7 0-5,16 1 0 2,50-1 0 1,60-14 0 0,68-19 0-2,47-23 0 2,47-33 0 0,34-40 0 0,16-25 0-2,1-55 0 2,-11-73 0 0,-48-37 0 0,-60-21 0-2,-68-1 0 2,-86 7 0 0,-50 0 0 0,-48 0 0-2,-67 4 0 3,-28 6 0-2,-24 15 0 1,-7 20 0-2,-10 28 0 2,107 99 0 0,19 8-935 0</inkml:trace>
    </iact:actionData>
  </iact:action>
  <iact:action type="add" startTime="60037">
    <iact:property name="dataType"/>
    <iact:actionData xml:id="d46">
      <inkml:trace xmlns:inkml="http://www.w3.org/2003/InkML" xml:id="stk46" contextRef="#ctx0" brushRef="#br2">8950 2034 1022 0,'0'0'298'8,"0"0"-92"0,-261-3-12 0,136 38-32-2,-15 18-40 2,-4 19-79 0,14 22-43 0,20 15 0-2,25 14 0 2,29 25 0 0,25 10 0 0,29 10 0-2,2 12 0 2,49-4 0 0,55-7 0 0,32-23 0-1,30-37 0 0,31-47 0 1,23-53 0 0,9-16 0-1,15-99 0 1,5-52 0 0,-40-39 0 1,-48-28 0-2,-67 3 0 0,-71 4 0 1,-23 2 0-1,-81 8 0-1,-42 13 0 2,-27 27 0 1,-10 23 0-2,-1 34 0 0,0 39 0 1,110 72-103-1,2 4-1773 1</inkml:trace>
    </iact:actionData>
  </iact:action>
  <iact:action type="add" startTime="61412">
    <iact:property name="dataType"/>
    <iact:actionData xml:id="d47">
      <inkml:trace xmlns:inkml="http://www.w3.org/2003/InkML" xml:id="stk47" contextRef="#ctx0" brushRef="#br2">8571 213 764 0,'0'0'358'6,"0"0"-48"1,0 0-124 1,0 0-148 0,0 0-38-2,0 0-28 2,-73 51-50 0,62-51 8 0,1 0 40-2,2 0 18 2,8 0 12 0,0 0 58 0,-5 0 82-2,-2-2-40 2,-6-8 36 0,-7 5-10 0,-1-1-77-2,-15 3-49 2,-7 3 0 0,-17 9 0 0,-8 47 0-2,-9 23 0 3,5 25 0 1,7 20 0-3,5 9 0-1,20 13 0 1,16 12 0 2,24-3 0-2,10 3 0-1,67-23 0 2,45-32 0 1,38-26 0 0,61-36 0-4,60-24 0 3,40-17 0-1,30-45 0 2,-22-59 0-4,-45-48 0 4,-67-28 0-1,-101-16 0 0,-87-21 0-1,-36-7 0-1,-106-18 0 3,-49-8 0-2,-59 22 0 1,-19 49 0-3,-4 63 0 3,19 58 0 0,40 58 0-2,33 14 0 2,131 47 0 0,21 9-887 0</inkml:trace>
    </iact:actionData>
  </iact:action>
  <iact:action type="add" startTime="62864">
    <iact:property name="dataType"/>
    <iact:actionData xml:id="d48">
      <inkml:trace xmlns:inkml="http://www.w3.org/2003/InkML" xml:id="stk48" contextRef="#ctx0" brushRef="#br2">16583 14352 834 0,'0'0'60'5,"0"0"-14"3,0 0 80 0,0 0-84 0,0 0-24-1,0 0 78 0,28 58 138 1,-69-58-66 0,-16 0-52-2,-11 0-28 2,-24-41-34 0,-24-24-16 0,-16-23-16-2,-18-18 6 2,-10-15 8 0,-4-5 0 2,-12-3-31-6,2 4-5 4,-18 6 0 0,-6-3 0 0,-3 0 0-2,-8-3 0 2,-8-4 0 0,1-10 0 0,11-9 0-1,1-7 0 0,10-1 0 1,13-6 0 0,12 9 0-2,10 0 0 2,5 10 0 0,22 5 0 0,-4 9 0-2,3 8 0 2,5 3 0 0,-5 1 0 0,11 4 0-2,12 5 0 2,0 11 0 0,10 12 0 0,11 7 0-2,10 7 0 2,-1 6 0 0,19 7 0 0,7 4 0-1,8 1 0 0,10 3 0 2,-2-3 0-2,11-1 0-1,-5-3 0 2,7-10 0 0,-11-9 0 0,-8-9 0-2,-12-7 0 2,-8 4 0 0,6 4 0 0,-4 11 0-2,5 4 0 2,1 0 0 0,6 12 0 0,-2 0 0-2,13 5 0 2,-2 13 0 0,11 4 0 0,-3 3 0-2,12 7 0 2,-2 3 0 0,9 7 0 0,11 6 0-2,0 5 0 2,-1 0 0 0,4-1 0 0,-3-9 0-2,-3-8 0 2,2-10 0 0,-12-9 0 0,5-2 0-2,-9-2 0 2,0 11 0 0,0 6 0 0,4 9 0-2,1 10 0 2,15 3 0 0,-3 6 0 0,3 0 0-2,0 0 0 2,0 0 0 0,0 0 0 0,0 0 0-2,-3-5 0 2,-1-5 0 0,-5-5 0 0,5-7 0-2,-3 7 0 2,-5 5 0 0,8 10 0 0,1 0 0-2,-4 0 0 2,7 18 0 0,0 6 0 0,0-2 0-2,0 3 0 2,0 5 0 0,0 14 0 0,0 11 0-1,0 13 0 1,0 10 0 1,10 7 0-2,7-7 0 0,6-13 0 0,-7-25 0 2,-9-23 0-2,-2-17 0-1,1-24 0 1,-3-33 0 1,-3-22 0 0,0-2 0-2,0 7-39 2,0 2-9 0,0 8 18 0,0 3 12-2,0-1-2 2,-9 8-2 0,9 7 20 0,0 12 0-2,0 16 2 2,0 17 0 1,19 2 76-4,21 5 6 3,10 36-59 0,13 20-23 0,11 8 0 0,20 17 0-2,4 0 0 2,6 6 0 0,12-5 0 0,-3-7 0-2,-1-13 0 2,1-14 0 0,-19-16 0 0,-11-20 0-2,-79-17-355 2,0 0-1081 0</inkml:trace>
    </iact:actionData>
  </iact:action>
  <iact:action type="add" startTime="64557">
    <iact:property name="dataType"/>
    <iact:actionData xml:id="d49">
      <inkml:trace xmlns:inkml="http://www.w3.org/2003/InkML" xml:id="stk49" contextRef="#ctx0" brushRef="#br2">17480 12134 724 0,'0'0'106'8,"0"0"14"0,0 0 76-2,0 0 12 2,0 0-24 0,-100-143-36-2,41 61-24 2,-17-19-14 0,-16-28-10 0,-26-26-73-2,-5-21-27 2,-35-26 0 0,-13-13 0 0,-35-12 0 3,-18-15 0-7,-1-2 0 3,-10-8 0 1,12-5 0 0,14 9 0-1,-5 15 0 0,-7 9 0 2,1 19 0-1,0 10 0-3,11 5 0 3,-1-2 0 0,8 2 0 0,2-4 0-2,12-7 0 2,4 11 0 0,11 0 0 0,12 3 0-2,3 14 0 2,13 14 0 0,5 22 0 0,3 19 0-2,20 17 0 2,23 13 0 0,4 7 0 0,10 3 0-2,0-7 0 4,-4-10 0-4,-13-6 0 2,-3-1 0-2,-8 11 0 2,-4 7 0 0,13 18 0 0,12 6 0-2,11 10 0 2,15-3 0 0,4-4 0-2,3-13 0 2,-11-13 0 0,0-3 0 0,-18-6 0 0,7 8 0-2,-3 2 0 2,10 12 0 0,11 12 0 0,3 6 0-2,26 18 0 2,1 15 0 1,24 8 0-2,4 9 0-1,0 2 0 2,-3 0 0 0,3 0 0 0,-7-10 0-2,-4-10 0 2,-6-11 0 0,-6-11 0 0,-10-3 0-2,-1-5 0 2,-6 4 0 0,1 4 0 0,8 12 0-2,8 13 0 2,7 7 0 0,14 5 0 0,0 5 0-2,-1-8 0 2,-10-6 0 1,-12-13 0-4,-29-21 0 3,-8-5 0 0,-29-12 0 0,-6 4 0 0,-3 7 0-2,7 9 0 2,28 19 0 0,18 9 0 0,18 13 0-2,25 4 0 2,1 0 0 0,3 0 0 0,0 0 0-2,0 0 0 2,0 0 0 0,0 0 0 0,0 7 0-2,0 5 0 2,0-1 0 1,0 6 0-2,7 0 0-1,5 0 0 2,-5-1 0 0,3 3 0-2,-3-2 0 2,5 3 0 0,0 5 0 0,1 9 0 0,6 13 0-2,2 13 0 2,14 11 0 0,6 10 0-2,-1 6 0 2,5-3 0 0,-1 0 0 0,-2-13 0 0,-2-15 0-2,-9-17 0 2,-11-16 0 1,-13-12 0-2,-7-11 0-1,0 0 0 2,0-3 0 0,0-41 0 0,-27-28 0-1,-20-14 0 1,-8-9 0 2,-4-6 0-3,-11-2 0 2,11 14 0-3,10 11 0 1,9 21 0-1,17 17 0 3,13 18 0-3,10 12 0 3,0 3 0-3,0 7 0 0,16 0 0 2,9 0 0 1,15-3 0-2,1 1 0-1,11 2 0 2,15 0 0 0,14 0 0 0,29 0 0-2,13 27 0 2,13 10 0 0,-7-3 0 0,-5 0 0-2,-30-12 0 2,-27-1 0 0,-15-14 0 0,-25-4 0-2,1-3 0 2,-14 0 0 0,-14-8 0 0,0-6-871-2</inkml:trace>
    </iact:actionData>
  </iact:action>
  <iact:action type="add" startTime="66342">
    <iact:property name="dataType"/>
    <iact:actionData xml:id="d50">
      <inkml:trace xmlns:inkml="http://www.w3.org/2003/InkML" xml:id="stk50" contextRef="#ctx0" brushRef="#br2">19181 11800 714 0,'0'0'276'7,"0"0"-92"1,0 0-46 0,0 0 2 0,31-183-4-2,-31 73-18 2,-31-16-42 0,-26-20 16-2,-14-17-28 2,-22-14-24 0,-7-19-6 0,-1-24-14 0,-15-19-12-1,4-14-6 0,-8-11 0 1,0-1 1-2,-11 7-3 2,6 11 0 0,-8 14 0 0,-7 11 0-2,-11-3 0 2,-20-2 0 0,-3-7 0 1,-16-5 0-4,6 0 0 3,10 12 0 0,9 8 0 0,5 16 0 0,20 20 0-2,12 15 0 2,11 14 0 0,4 8 0-1,24 5 0 0,-7-3 0 1,12 1 0 0,0 0 0-2,-6-9 0 2,-4-11 0 0,-16-6 0 0,-20-7 0-2,-21 2 0 3,-9 5 0-2,-8 8 0 2,7 15 0-4,-8 11 0 3,3 14 0 0,0 9 0 0,11 7 0 0,8 8 0-2,14-4 0 2,16 7 0 0,12 10 0-2,9 6 0 2,8 6 0 0,8 8 0 0,4 6 0 0,15 8 0-2,1 2 0 2,-4 3 0 0,-10-6 0 0,-5-6 0-2,-7-4 0 2,-14-3 0 1,-13-7 0-4,2 1 0 3,-5 5 0 0,-2 7 0 0,15 9 0 0,6 9 0-2,17 13 0 2,15 10 0 0,12 4 0-1,9 1 0 0,5 0 0 1,-5-2 0 0,0-5 0-2,-13-10 0 2,-10-7 0 0,-5-3 0 0,-5-1 0-2,0 1 0 2,22 9 0 0,15 11 0 1,11 2 0-4,11 10 0 3,8 4 0 0,-3-5 0 0,-6-1 0-2,-8-1 0 2,-7-5 0 0,-3-2 0 0,-6 4 0-2,16 1 0 2,10 7 0 0,4 2 0 0,13 3 0-2,0 0 0 2,0 0 0 0,0 0 0 0,0-4 0-2,0 2 0 2,0 2 0 0,0 0 0 0,0-3 0-2,0 3 0 2,0 0 0 0,0 0 0 0,0-3 0-2,0 3 0 2,0-2 0 0,0-1 0 0,0-3 0-2,20 2 0 2,17 2 0 0,7 0 0 0,11-7 0-1,-10-2 0 0,9-9 0 1,-8 3 0 0,6 0 0-2,-11 4 0 2,-8 3 0 0,-8 6 0 1,-9 1 0-2,-9 3 0-1,-4 0 0 2,-3 0 0 0,0 0 0 0,0 0 0-2,0 0 0 2,0 0 0 0,-19 0 0-1,-29 0 0 0,-10 0 0 1,-14 0 0 0,8 0 0 0,-3 0 0-2,6 0 0 2,5 0 0 0,-1 0 0-2,14 0 0 2,-1 0 0 0,11 0 0 1,5 0 0-4,8 0 0 3,7 0 0 0,9 0 0 0,4 0 0-2,0 0 0 2,0 0 0 0,0 7 0 0,0 13 0-1,14 20 0 0,30 16 0 1,17 14 0 0,10 18 0-2,8 4 0 2,17 6 0 0,-12-2 0 0,-3-2 0-2,-4-13 0 2,-16-20 0 0,-22-21 0 0,-16-18 0-2,-13-16 0 2,-10-6 0 0,0 0 0 0,0 0 0-2,0 0 0 2,0 0 0 0,0 0-795 0</inkml:trace>
    </iact:actionData>
  </iact:action>
  <iact:action type="add" startTime="71443">
    <iact:property name="dataType"/>
    <iact:actionData xml:id="d51">
      <inkml:trace xmlns:inkml="http://www.w3.org/2003/InkML" xml:id="stk51" contextRef="#ctx0" brushRef="#br2">25699 2841 482 0,'0'-18'188'8,"0"-4"-8"0,0 2-34 0,-13 1-42-2,-16 3 16 2,-9 4 10 0,-5 4-8 0,-16 4-10-2,-13 4 8 2,-10 0-66 0,-4 0 2 0,-12 32-10-2,-4 18-26 2,2 18-8 0,-4 14-6 0,4 4-2-2,16 8-4 3,14 7 0-2,27 2-6 1,18 15 6-2,25 11 4 2,0 3 0 0,45 0-4 0,35-19 6-2,28-18 4 2,22-21 10 0,-3-20 2 0,14-17-16-2,-1-24 0 2,1-13 8 0,-2-3-12 0,-14-42 0-2,-15-23-2 2,-23-27 10 0,-13-32-4 0,-18-29-2-1,-15-22 0 0,-15-4 2 1,-25 4 6 0,-1 21-10-2,-14 25 2 2,-40 22-4 0,-25 28 0 0,-19 18-4-2,-19 14 4 3,-3 10 2-2,-14 12 2 1,4 5-4-2,8 18 5 2,2 5-5 0,4 0 0 0,-2 0 0-2,11 25 0 3,3 15 0-1,7 21 0 0,20 21 0-1,13 19 0 1,15 17 0 0,21 3 0 0,8 3 0-2,4-9 0 2,16-6 0-1,0-1 0 1,0-2 0-2,41-2 0 3,31-8 0-1,17-9 0 1,26-18 0-4,14-14 0 5,24-14 0-4,5-16 0 2,5-16 0-3,-2-9 0 3,0-9 0 0,-24-40 0 1,-14-13 0-3,-23-17 0 2,-19-14 0 2,-20-9 0-4,-13-4 0 0,-24-1 0 2,-16 0 0-1,-8 6 0 1,0-6 0-2,-27-2 0 2,-26 3 0 0,-8-2 0 2,-16 10 0-5,-7 8 0 3,-3 6 0 0,-10 10 0 0,-3 15 0-2,3 15 0 2,4 9 0 1,6 13 0-2,3 12 0-1,-9 10 0 1,9 0 0 2,0 13 0-2,0 36 0-1,-6 15 0 3,9 9 0 0,6 10 0-3,9 14 0 1,11 0 0 1,15 10 0 0,12 6 0 1,15 2 0-4,13 12 0 2,0 10 0 1,33 12 0 1,44 1 0-4,31-12 0 4,23-26 0-1,12-26 0 0,17-29 0-1,11-31 0 1,24-26 0-1,-8-12 0 1,-13-47 0-2,-27-22 0 1,-36-3 0 2,-49-4 0 0,-37 1 0-4,-25 8 0 3,-16 54 0-1,-29 8-361 2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41:17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51">
    <iact:property name="dataType"/>
    <iact:actionData xml:id="d0">
      <inkml:trace xmlns:inkml="http://www.w3.org/2003/InkML" xml:id="stk0" contextRef="#ctx0" brushRef="#br0">17166 8641 1012 0,'0'0'456'7,"0"0"-214"1,0 0-106 0,0 0 65-3,0 0-201 3,0 0 0 1,-170 37 0-1,106-19 0-2,4 1 0 1,-6 1 0 2,4 1 0-1,-5 2 0-3,17 5 0 4,0-1 0-1,15 5 0-1,4 5 0 0,10 2 0 1,1 6 0-1,7 9 0 2,9 1 0-1,4 13 0 0,0 9 0-1,0 17 0 2,0 12 0-4,0 15 0 3,4 15 0 0,9 10 0 0,3 11 0-2,-9 9 0 2,9 4 0 1,-14 2 0-2,12 3 0 0,-5 3 0 0,4 2 0 2,-7 5 0-2,11 0 0-1,-1 15 0 2,7 5 0 0,2 9 0 0,-1 1 0-2,8-3 0 3,-11-14 0-2,-1-11 0 2,-16-19 0-4,8-10 0 3,-12-10 0 0,0-5 0 0,0-4 0-2,0-8 0 2,4 4 0 0,3 9 0 0,9-4 0-1,5 7 0 0,2-1 0 2,6 2 0-2,-2 4 0-1,-6 0 0 2,2-9 0 0,-1-11 0 1,-6-10 0-4,2-10 0 3,-5-11 0 0,-8-8 0 1,8-6 0-4,-10-11 0 3,1-10 0 0,-4-8 0 0,0-14 0-2,0-7 0 2,0-3 0 0,0-6 0 0,0 2 0-1,0 7 0 0,0 8 0 1,0 15 0 0,0 12 0-2,0 2 0 2,0-5 0 0,0-10 0 2,0-14 0-3,-4-11 0-1,1-16 0 3,-3-14 0-2,6-4 0-3,0 0 0 4,0 0 0 0,0 0 0 0,0 13 0-2,-7 0 0 2,7 1 0 0,-3-2 0 0,1-7 0-2,2-5 0 2,-8 0 0 0,8 0 0 0,0 0 0-2,0 0 0 2,0 5 0 0,0 12 0 0,-3 18 0-2,1 10 0 2,0 4 0 0,-1-1 0 0,3-5 0-2,0-11 0 2,-5-2 0 0,5-8 0 0,0 3 0-2,0 9 0 2,-6 3 0 0,4 5 0 0,-3 0 0-2,1-6 0 2,-11 1 0 0,7-9 0 0,-4-6 0-2,-5-4 0 2,12-11 0 0,-9 3 0 0,12-5 0-2,0 0 0 2,-3 2 0 0,2-5 0 0,3 1 0-2,0-3 0 2,0 0 0 0,0 0 0 0,0 0 0-2,8 0 0 2,19 0 0 0,25-9 0 0,9-11 0 0,7 0 0-2,5 2 0 2,-12 1 0 0,-2 8 0-2,-11 6 0 2,-9 3 0 0,-6 0 0 0,-12 0 0-2,-5 0 0 2,-9 0 0 0,6 0 0 0,-9 0 0-2,-4 0 0 2,3 0 0 0,-3 0 0 0,0 0 0-2,0 0 0 2,0 0 0 0,0 0 0 0,-3 0 0-2,-33 3 0 2,-9 3 0 0,-11-3 0 0,-4-3 0-2,-4 2 0 2,3-2 0 0,2 0 0 0,11 0 0-2,2 0 0 2,15 0 0 0,11 0 0 0,7 0 0-2,6 0 0 2,7 0 0 0,0 0 0 0,0-25 0-2,0-17 0 2,0-14 0 0,0-1 0 0,0 1 0-2,0-4 0 2,0 2 0 0,0-4 0 0,0 0 0-2,0-7 0 2,0-5 0 0,0-8 0 0,0-6 0-2,0 2 0 2,0 2 0 0,-21 9 0 3,-2 2 0-6,-3 8 0 1,6 3 0 4,8-6 0-3,-2-2 0-1,-1-6 0 2,9-3 0 1,-1-5 0-1,-3 2 0-2,6 1 0 1,-11 2 0 1,11 6 0 0,-9 3 0-1,3 2 0 0,-3 4 0 1,8-6 0 0,-8-10 0-2,6-3 0 3,-5-8 0-2,5 1 0 2,3 7 0-3,1 4 0 1,3 3 0 1,0 9 0 0,0-5 0-2,0 5 0 2,0 1 0 1,0-1 0-2,0 5 0-1,0-1 0 3,0-2 0-2,0 4 0 1,0-1 0-2,0-5 0 2,0-7 0 0,0-4 0 0,0-7 0-2,0-4 0 3,-10-2 0-2,-13 7 0 2,5 3 0-3,2 12 0 1,6 12 0 2,0 8 0-2,6 9 0-1,4-1 0 2,0-2 0 0,0-8 0 0,0-7 0-1,0-9 0 0,0-12 0 1,0-5 0 0,0-6 0-2,0 4 0 2,0 7 0 0,-11 0 0 0,3 3 0-2,-1-3 0 3,-3-5 0-2,8-6 0 2,-9-8 0-3,3-3 0 1,-6-13 0 2,-4 1 0-2,-3-1 0-1,-8 8 0 3,5 10 0-1,6 14 0-1,-1 9 0 1,4 14 0-2,11 11 0 2,-4 1 0 0,7 1 0 1,-4-6 0-4,-6-11 0 4,11-10 0-2,-8-8 0-1,2-3 0 2,-8-7 0 1,7 2 0-1,-7-7 0-3,-4 1 0 3,1 7 0 1,7 7 0-2,4 14 0-1,8 7 0 2,0 4 0 0,0 2 0 0,0 1 0-1,0 4 0 0,8 6 0 1,2 5 0 0,-5 11 0-2,6 7 0 2,-6 6 0 0,8 1 0-1,-6-2 0-1,-3 1 0 4,9-6 0-4,-10-5 0 2,7-3 0-2,-4-6 0 2,-1 3 0 0,3 1 0 0,2 2 0-2,-8 2 0 2,9 1 0 0,-6-5 0 0,-1 3 0-2,-1-6 0 2,3 2 0 0,1 0 0 0,-3 3 0-2,12-2 0 2,8-5 0 0,-4-1 0 0,19-1 0-2,6-5 0 3,25-1 0-2,-2 4 0 1,20 4 0-2,-4 10 0 2,-4 13 0 0,-12 7 0-1,-9 5 0 0,-18 0 0 1,-24 0 0 0,-17 10 0 0,0 22 0-2,-4-12 0 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41:17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239">
    <iact:property name="dataType"/>
    <iact:actionData xml:id="d0">
      <inkml:trace xmlns:inkml="http://www.w3.org/2003/InkML" xml:id="stk0" contextRef="#ctx0" brushRef="#br0">10488 6568 1124 0,'0'0'478'6,"0"0"-272"1,0 0 33 1,-213 0-239 0,74 11 0-2,-14 3 0 3,-8-1 0-2,8 1 0-1,17-6 0 2,31-3 0 0,24-1 0 0,19-4 0 0,24 0 0-2,22 0 0 2,16 0 0 0,0-4 0 0,33-3-347-2</inkml:trace>
    </iact:actionData>
  </iact:action>
  <iact:action type="add" startTime="2951">
    <iact:property name="dataType"/>
    <iact:actionData xml:id="d1">
      <inkml:trace xmlns:inkml="http://www.w3.org/2003/InkML" xml:id="stk1" contextRef="#ctx0" brushRef="#br0">17025 6707 1006 0,'0'0'420'7,"0"0"-176"0,0 0-6 0,0 0-99 2,-251 0-139-4,111 0 0 3,-11 0 0 0,-3 0 0 0,12 0 0 0,16 0 0-2,13 0 0 2,29 0 0 0,13 0 0 1,71 0 0-4,0 0-1515 3</inkml:trace>
    </iact:actionData>
  </iact:action>
  <iact:action type="add" startTime="3715">
    <iact:property name="dataType"/>
    <iact:actionData xml:id="d2">
      <inkml:trace xmlns:inkml="http://www.w3.org/2003/InkML" xml:id="stk2" contextRef="#ctx0" brushRef="#br0">24342 6781 78 0,'0'0'1668'7,"-221"-3"-1367"1,55 8-301-2,-21 8 0 2,-7 4 0 0,17-10 0 0,31-4 0 0,24 2 0-2,29-1 0 2,34-4 0 0,59 0-67-2,0 0-1547 2</inkml:trace>
    </iact:actionData>
  </iact:action>
  <iact:action type="add" startTime="4398">
    <iact:property name="dataType"/>
    <iact:actionData xml:id="d3">
      <inkml:trace xmlns:inkml="http://www.w3.org/2003/InkML" xml:id="stk3" contextRef="#ctx0" brushRef="#br0">31344 6384 1518 0,'0'0'358'6,"0"0"-262"2,-179 54-21 0,52-26-75-2,-17-7 0 2,-14-11 0 0,-6 1 0 0,6 0 0-2,-5 4 0 3,6-2 0-2,114-9-17 1,6 1-819 2</inkml:trace>
    </iact:actionData>
  </iact:action>
  <iact:action type="add" startTime="6073">
    <iact:property name="dataType"/>
    <iact:actionData xml:id="d4">
      <inkml:trace xmlns:inkml="http://www.w3.org/2003/InkML" xml:id="stk4" contextRef="#ctx0" brushRef="#br1">8167 4518 1010 0,'0'0'314'8,"0"0"-118"-1,0 0-32-1,0 0-14 2,0 0-36 0,0 0-30 0,-209 17-69-2,130 23-15 2,-14 7 0 0,4 10 0 0,-15 7 0-2,-2 13 0 2,-4 4 0 0,6 10 0 1,9 10 0-4,11 1 0 3,15 14 0 2,9 5 0-2,10 9 0-2,13-1 0 2,4 3 0 0,19-10 0 0,1 0 0-2,10-5 0 1,3 7 0 2,0 3 0-2,0-3 0 0,10-12 0 1,30-11 0 1,10-13 0-2,16-7 0-1,18-9 0 3,16-7 0-2,15 0 0 1,10-8 0-2,11-9 0 1,-3-7 0 2,-1-9 0-2,0-4 0 1,-3-9 0-1,10-11 0 1,-4-8 0-1,-12-8 0 0,-10-51 0 0,-8-28 0 1,-18-28 0 1,-6-21 0-3,-9-15 0 2,-12-12 0 0,-15-6 0 0,-22 6 0-2,-22-3 0 3,-1-2 0-2,-29-7 0 1,-43 2 0-3,-19 6 0 4,-18 8 0-1,-13 10 0 0,-17 17 0-2,10 17 0 3,-4 23 0-2,22 23 0 1,10 27 0-2,21 30 0 2,71 12-315-1,8 25-1317 0</inkml:trace>
    </iact:actionData>
  </iact:action>
  <iact:action type="add" startTime="7311">
    <iact:property name="dataType"/>
    <iact:actionData xml:id="d5">
      <inkml:trace xmlns:inkml="http://www.w3.org/2003/InkML" xml:id="stk5" contextRef="#ctx0" brushRef="#br1">14719 4816 1018 0,'0'0'116'7,"-181"0"-42"-1,88 6 210 2,-4 8-146 0,-3 0-130 0,-2 5 168-2,-1 6-136 2,-1 9-36 0,8 6-4 0,15 3 16-1,4 3-14 0,18 5 0 1,14 9 2 0,2 1 4-1,6 4 42 0,4 8-18 1,10 9-20 0,5 14 8 0,13 10 12 0,0 9-21 1,5 7-11-3,0 1 0 1,0 3 0 0,8 5 0 4,25-3 0-5,15 1 0 0,27 1 0 3,25-7 0-2,25-2 0 1,28-12 0-2,11-19 0 2,22-25 0 0,11-28 0 0,3-27 0-2,-6-10 0 2,-10 0 0 0,-20-10 0-1,-6-27 0 0,-22-17 0 1,-26-13 0 0,-12-16 0 0,-27-23 0-2,-21-25 0 3,-11-35 0-2,-18-26 0 1,-21-23 0-3,0-16 0 4,0 9 0-2,-39 17 0 3,-18 22 0-6,-15 32 0 5,-24 24 0 0,-17 28 0-2,-12 35 0 0,5 22 0 0,69 42 0 1,2 4-447 0</inkml:trace>
    </iact:actionData>
  </iact:action>
  <iact:action type="add" startTime="8243">
    <iact:property name="dataType"/>
    <iact:actionData xml:id="d6">
      <inkml:trace xmlns:inkml="http://www.w3.org/2003/InkML" xml:id="stk6" contextRef="#ctx0" brushRef="#br1">21972 4165 958 0,'0'0'476'5,"-185"0"-228"1,78 25-52 2,-22 11-62 0,0 7-99 0,-21 7-35-2,18 9 0 2,-4 12 0 0,16 1 0 0,7 12 0-1,13 12 0 0,11 15 0 2,14 15 0-2,10 14 0-1,18 11 0 2,11 7 0 2,6 7 0-4,19-2 0 0,11 2 0 3,0-11 0-2,0-6 0 1,21-2 0-2,22-4 0 3,24-9 0-1,20-5 0-1,20-8 0-1,13-8 0 2,21-2 0 0,16-8 0 0,6-10 0-1,0-14 0 0,-4-13 0 2,2-19 0-2,0-25 0-1,-2-21 0 2,-14 0 0 1,-4-44 0-1,-10-23 0-2,-27-21 0 3,-8-4 0-1,-9-13 0-1,-3-5 0 0,-6-13 0 2,-6-18 0-1,-25-15 0 0,-30-24 0-3,-17-20 0 2,0-16 0 1,-40-14 0 0,-37-4 0-1,-19 9 0 1,-8 20 0 1,-17 30 0-4,-12 37 0 4,-16 39 0-2,-18 33 0 2,-7 24 0-4,15 19 0 2,111 23-37 1,14 6-907 0</inkml:trace>
    </iact:actionData>
  </iact:action>
  <iact:action type="add" startTime="9270">
    <iact:property name="dataType"/>
    <iact:actionData xml:id="d7">
      <inkml:trace xmlns:inkml="http://www.w3.org/2003/InkML" xml:id="stk7" contextRef="#ctx0" brushRef="#br1">28529 4170 896 0,'0'0'294'4,"-199"-2"-18"4,76 34-44 0,-18 22-98 0,1 16-54-2,-1 21-24 2,21 15-18 0,10 17-6-2,15 15-23 2,5 15-9 0,22 13 0 0,9 6 0-2,18 1 0 2,21 4 0 2,20-2 0-3,0-8 0 0,20-8 0 1,28-8 0-1,16-5 0 3,13-11 0-3,16-11 0 1,7-23 0-2,4-17 0 2,21-10 0 0,8-13 0-2,10-8 0 4,11-4 0-4,-10-17 0 3,1-8 0-4,-8-19 0 2,2-5 0 1,-14-14 0 1,-8-41 0-3,-1-23 0 2,-14-16 0 0,-18-15 0-2,-4-14 0 3,-3 2 0-1,-17 2 0-1,0-3 0 2,-20 0 0-4,-12-14 0 3,-15-14 0-1,-13-8 0 2,0-9 0-4,-41-5 0 4,-35 0 0-2,-22 1 0 3,-25 14 0-5,-30 14 0 7,-17 29 0-7,-30 23 0 2,0 27 0-1,-2 19 0 2,21 16 0 1,17 9 0-2,11 1 0-1,130 19-169 1,5 0-601 2</inkml:trace>
    </iact:actionData>
  </iact:action>
  <iact:action type="add" startTime="12141">
    <iact:property name="dataType"/>
    <iact:actionData xml:id="d8">
      <inkml:trace xmlns:inkml="http://www.w3.org/2003/InkML" xml:id="stk8" contextRef="#ctx0" brushRef="#br0">9163 13816 604 0,'0'0'614'7,"0"0"-232"1,0 0-106-2,0 0-105 2,0 0-171 0,0 0 0 0,-75 32 0-2,75-32 0 2,0 0 0 0,59 0 0 0,38-2 0-2,51-24 0 3,49-2 0-2,20-5 0 2,11-2 0-4,-18 8 0 5,-39 10 0-3,-33 12 0 1,-45 5 0-2,-29 0 0 3,-24 0 0-1,-17 0 0-1,-23 0 0 0,0 0-165-1</inkml:trace>
    </iact:actionData>
  </iact:action>
  <iact:action type="add" startTime="12989">
    <iact:property name="dataType"/>
    <iact:actionData xml:id="d9">
      <inkml:trace xmlns:inkml="http://www.w3.org/2003/InkML" xml:id="stk9" contextRef="#ctx0" brushRef="#br0">15990 14062 1542 0,'0'0'505'8,"0"0"-505"-1,0 0 0-1,0 0 0 2,183 25 0 0,-60-25 0-2,23-5 0 2,23-17 0 0,15 2 0 0,10 6 0-2,-11 3 0 2,-21 1 0 2,-29 3 0-4,-23 1 0 2,-12-3 0-1,-30-2 0 0,-68 5 0 1,0 6-631-2</inkml:trace>
    </iact:actionData>
  </iact:action>
  <iact:action type="add" startTime="13777">
    <iact:property name="dataType"/>
    <iact:actionData xml:id="d10">
      <inkml:trace xmlns:inkml="http://www.w3.org/2003/InkML" xml:id="stk10" contextRef="#ctx0" brushRef="#br0">23190 13739 1232 0,'0'0'654'5,"0"0"-493"3,0 0-161 0,0 0 0 0,201-11 0-1,-64-20 0 0,27-3 0 1,43 0 0 0,25 4 0-2,-12 13 0 2,-20 11 0 0,-39 6 0 2,-49 0 0-5,-36 8 0 4,-22 9 0-2,-54-5 0 2,-10-4-1089-4</inkml:trace>
    </iact:actionData>
  </iact:action>
  <iact:action type="add" startTime="14557">
    <iact:property name="dataType"/>
    <iact:actionData xml:id="d11">
      <inkml:trace xmlns:inkml="http://www.w3.org/2003/InkML" xml:id="stk11" contextRef="#ctx0" brushRef="#br0">30155 13868 1242 0,'0'0'714'6,"0"0"-623"1,0 0-91 1,259-20 0 0,-114 18 0-2,48-1 0 2,29 0 0 0,20 3 0 0,9 0 0-2,-13 0 0 4,-38 0 0-3,-42 0 0 2,-42 0 0-4,-40 0 0 4,-44 0 0-2,-32 0 0 2,-43 0-71-5</inkml:trace>
    </iact:actionData>
  </iact:action>
  <iact:action type="add" startTime="16220">
    <iact:property name="dataType"/>
    <iact:actionData xml:id="d12">
      <inkml:trace xmlns:inkml="http://www.w3.org/2003/InkML" xml:id="stk12" contextRef="#ctx0" brushRef="#br1">7015 9925 1002 0,'0'0'358'4,"0"0"-132"4,0 0-10 1,0 0-86-2,0 0-68-1,0 0-16 3,-124 41-39-2,64-11-7 1,-6 4 0-2,3 9 0 2,-6 1 0 0,-3 6 0 0,-5 9 0-2,2 3 0 2,-2 4 0 0,-3-2 0 0,3 3 0-2,3 5 0 4,8 2 0-4,5 1 0 2,9 7 0-2,8 9 0 2,4 4 0 0,3 8 0 0,6 10 0-2,-6 3 0 3,4 3 0-2,3 2 0 2,-4 2 0-4,7 3 0 3,8-3 0 0,1 3 0 1,5 1 0-3,3-1 0 2,2 9 0 0,8 0 0 1,0 3 0-3,0-5 0 1,0-4 0 3,0 2 0-4,8-1 0 0,5 5 0 2,13-1 0 0,-5-2 0 1,2-2 0-3,-1-4 0 2,1-10 0 0,0-7 0 0,10-16 0-2,4-12 0 2,3-11 0 0,1-10 0 0,-2-7 0-2,12 1 0 2,2 4 0 0,4 2 0 0,2 1 0-1,-7-5 0 0,5-5 0 1,-8-6 0 0,5-11 0-2,2-12 0 2,5-9 0-1,9-9 0 1,1-4 0-2,9 0 0 3,-2 0 0-2,-1-17 0 2,2 0 0-4,-8 3 0 4,2 0 0-1,-12 5 0 0,0 5 0-3,-9-3 0 3,-1-4 0 0,-8 1 0 0,8-5 0-1,-5-2 0 1,-2 2 0 0,-4-2 0 0,1 4 0-2,-1-7 0 2,0-5 0 0,9-6 0 0,-4-8 0-2,-2-9 0 2,11-8 0 0,-11-17 0 1,-1-11 0-4,-7-12 0 3,-9-3 0 0,8 2 0-2,-10 6 0 2,-1 9 0 0,11 7 0 0,-11 5 0 0,0 5 0 0,-5 7 0-2,2 1 0 3,-4 0 0-3,-9 5 0 1,6 1 0 0,-3 0 0 3,3 0 0-5,0-5 0 4,-2-9 0-2,2-4 0 1,-3-12 0 0,3-5 0-2,-9-4 0 2,6 4 0-1,-4-2 0 1,-2 1 0-2,-1-2 0 2,10-2 0 1,-8-4 0-3,6-7 0 3,-2-12 0-2,-9-9 0 1,0-13 0 0,0-7 0-2,0-5 0 2,-22-12 0-1,-20 1 0 0,-6-7 0 2,-13 0 0-1,-8 6 0 0,2 1 0 1,-7 3 0-4,-3 7 0 3,6 3 0 0,-8 20 0-1,5 22 0-1,-6 28 0 2,16 31 0 2,1 22 0-3,3 21 0-1,4 2 0 0,-1 0 0 3,9 23 0-2,-3 11 0 0,21 7 0 1,1 9 0 0,29-27 0-2,0 1-1237 2</inkml:trace>
    </iact:actionData>
  </iact:action>
  <iact:action type="add" startTime="18566">
    <iact:property name="dataType" value="strokeEraser"/>
    <iact:actionData xml:id="d13">
      <inkml:trace xmlns:inkml="http://www.w3.org/2003/InkML" xml:id="stk13" contextRef="#ctx0" brushRef="#br2">13781 18882 924 0,'0'0'410'7,"0"0"-78"1,0 0-108 0,0 0-98-2,0 0-95 2,0 0-31 0,0 31 0 0,0-31 0-2,0 0-195 2,0 0-457 0</inkml:trace>
    </iact:actionData>
  </iact:action>
  <iact:action type="remove" startTime="18985">
    <iact:property name="style" value="instant"/>
    <iact:actionData xml:id="d14" ref="#d12"/>
  </iact:action>
  <iact:action type="add" startTime="18936">
    <iact:property name="dataType" value="strokeEraser"/>
    <iact:actionData xml:id="d15">
      <inkml:trace xmlns:inkml="http://www.w3.org/2003/InkML" xml:id="stk14" contextRef="#ctx0" brushRef="#br2">13858 19326 960 0,'0'0'218'6,"0"0"-54"0,0 0 14 1,0 0-82 1,0 0-96 0,0 0-4 0,-3-33-182 7,3 33-430-13</inkml:trace>
    </iact:actionData>
  </iact:action>
  <iact:action type="add" startTime="20335">
    <iact:property name="dataType"/>
    <iact:actionData xml:id="d16">
      <inkml:trace xmlns:inkml="http://www.w3.org/2003/InkML" xml:id="stk15" contextRef="#ctx0" brushRef="#br1">7336 9730 1084 0,'0'0'296'7,"0"0"-102"1,0 0-36-2,0 0-46 2,0 0-56 0,-165 73-4 0,116-60 18-2,3 2-45 2,-5-2-25 0,-3 4 0 0,1 2 0-2,0 3 0 2,1 10 0 0,-3 8 0 0,-1 4 0-2,-2 3 0 2,-2 8 0 1,8-6 0-2,-3 0 0-1,1-7 0 4,9 0 0-2,2-3 0 0,1 4 0-2,4-4 0 2,5 0 0 0,-6 3 0-1,11 6 0 0,-5 5 0 1,8 9 0 0,-10 7 0 0,14 6 0-2,-5 9 0 2,5 6 0 0,5 0 0-1,-1 8 0-1,14 1 0 2,-1 7 0 1,1 5 0-2,3 3 0 0,0 4 0 1,0 6 0 0,0-6 0-1,0 2 0-1,-9 4 0 2,8-3 0 0,1 3 0 1,0-4 0-4,0-4 0 4,0-3 0-2,0-1 0 3,0-11 0-4,0-8 0 1,0-1 0 0,0-1 0 2,0-7 0-4,0-3 0 4,0 3 0-1,0 0 0-1,0 4 0 1,1 10 0-2,15-3 0 2,-4 2 0 0,-8 4 0 1,6-8 0-4,3-9 0 4,0-2 0-1,-1-1 0-3,4-6 0 4,1 4 0-2,3-1 0 2,2-3 0-3,0-9 0 1,-2-7 0 2,3-2 0-1,14-7 0-2,-1-1 0 2,9-5 0 0,7 4 0 0,-1-1 0-1,10 1 0 0,-2 3 0 1,2-8 0 0,-5-13 0 1,-2-8 0-4,-8-7 0 2,7-7 0 2,-1 1 0-4,1-4 0 5,7-5 0-4,1 0 0 3,3 0 0-4,-5 0 0 3,-1 0 0 0,-12 3 0 0,8 3 0-1,-6 2 0 1,4-5 0-1,-4-3 0 2,4 0 0-2,-4 0 0 0,8-8 0 1,-6-22 0 0,0 0 0-2,4-4 0 2,-6-5 0 0,1-6 0 0,-10-9 0-2,-4-8 0 3,-2-7 0-2,4-4 0 1,-7-6 0-2,11 4 0 2,-1 2 0 0,1 4 0 0,-5 5 0-2,3 6 0 2,-8 4 0 0,-1 5 0 0,-7 2 0-1,3 0 0 0,-11-7 0 1,2-10 0 0,-5-15 0 0,-5-12 0-2,-3 1 0 2,2 4 0 0,-3 15 0-2,4 9 0 2,4 15 0 0,-1 0 0 1,0-5 0-5,0 1 0 4,6 1 0 1,-3 3 0-2,-1 2 0 0,1 9 0 0,-6 4 0 2,4 3 0-1,-3 2 0-1,-4-11 0 0,9-3 0 1,-10-9 0-1,7-7 0 2,-7-2 0-4,-3-8 0 3,3-3 0 1,-2 2 0-3,-1 1 0 3,3 4 0-3,6 5 0 4,-6-3 0-6,-3-8 0 4,0-8 0 0,0-5 0 1,0-6 0-4,0-4 0 4,0-6 0-1,0-10 0 0,0 1 0-2,0-3 0 1,0 4 0 2,0-1 0-2,0 3 0 2,0 8 0-4,0 4 0 4,-3-1 0-1,-13-3 0-2,-7-5 0 3,3-8 0-3,-9-4 0 4,4 1 0-4,2 9 0 2,2 12 0 0,6 12 0-1,-3 17 0-1,15 6 0 1,2 11 0 1,-2 0 0 0,-9-4 0 0,5-3 0-1,-10-7 0 3,-1-2 0-5,-5 5 0 3,4 7 0-2,5 17 0 4,1 6 0-4,-2 11 0 1,-11 7 0 1,-7 3 0-2,-6-1 0 2,-5-3 0-2,-10-4 0 2,10-10 0 0,-12-7 0 0,12 2 0-2,3-1 0 2,9 9 0 0,18 16 0 1,-2 4 0-4,3 17 0 3,-8 38 0 0,18-24 0 0,2 0-411-2</inkml:trace>
    </iact:actionData>
  </iact:action>
  <iact:action type="add" startTime="22397">
    <iact:property name="dataType"/>
    <iact:actionData xml:id="d17">
      <inkml:trace xmlns:inkml="http://www.w3.org/2003/InkML" xml:id="stk16" contextRef="#ctx0" brushRef="#br1">14245 10041 1340 0,'0'0'286'7,"0"0"-124"1,0 0-6 0,-222 45-56-2,135-19-97 2,-6 1-3 0,-4 10 0 0,9 2 0-2,-2 8 0 2,16 7 0 0,5 8 0 0,5 8 0-2,16 3 0 3,-1 4 0-2,9 4 0 1,3 0 0-2,11 13 0 4,-2 6 0-4,8 4 0 2,-6-2 0-2,11-5 0 3,-5-3 0-2,3-5 0 1,1 1 0-2,0 4 0 3,6 3 0 1,-3 7 0-3,11-3 0-1,-4 4 0 2,-4 1 0-1,10-4 0 2,0 4 0-3,0 5 0 2,0-2 0-1,0-6 0 2,0 1 0-4,0-3 0 3,0-2 0 0,0 11 0 0,0 17 0-1,0 1 0 0,0 5 0 1,0-4 0 0,0-14 0-1,0-9 0 0,0-2 0 2,0-2 0-2,0-10 0 0,0-7 0 0,0-6 0 2,0 2 0-2,0 1 0 0,0-1 0 1,0 3 0 0,0-10 0 0,2-9 0-3,6-9 0 4,-8-18 0-1,0-9 0-1,0-7 0 0,0-2 0-1,8 2 0 2,7 3 0 0,9 6 0-2,0 0 0 2,13-2 0 0,2 2 0 0,-2 0 0-2,7-1 0 3,-1-5 0-2,15 6 0 2,9 3 0-4,19-6 0 4,0 4 0-2,0-5 0 2,10-7 0-4,-12-5 0 3,-3-8 0 0,-6-7 0 1,-14 0 0-3,3 0 0 3,-5-16 0-1,15-10 0 0,3-1 0-1,7-1 0 0,0 4 0 2,0 5 0-1,5 6 0-4,-8-4 0 5,-10 13 0-1,-1-5 0 1,-11-2 0-4,-7-5 0 3,0-9 0 0,-4-4 0 1,6 1 0-3,-8-3 0 1,11-3 0 2,-12 1 0-1,7-7 0-2,-9-7 0 1,2-9 0 2,7-16 0-2,-8-2 0 0,-3-11 0 0,-5-5 0 2,-13-5 0-2,2-7 0-1,-5-4 0 2,6-18 0 0,-12-11 0-1,5-9 0 0,-1-6 0 1,-2-8 0-1,-9-3 0 3,2 1 0-5,-9 0 0 3,0-1 0-1,0 2 0 1,0 2 0-1,0 7 0 1,-9 12 0-1,6 12 0 2,3-2 0-2,0-3 0 0,0 2 0 2,0 6 0-2,-1 4 0-1,-15 4 0 2,4 6 0 0,-17-4 0 0,6 2 0-1,-8 1 0 1,1 5 0-1,-9 11 0 2,16 6 0-4,-12 4 0 3,6-1 0 0,-4-1 0 0,5-8 0-1,-5-1 0 1,5 0 0 0,-1 1 0 0,6 13 0-1,3 10 0-1,-1 21 0 3,1 16 0-2,0 21 0 0,-19 13 0-1,-22 0 0 3,-35 5 0-2,-16 27 0 0,-21-2 0 1,-5 4 0 0,1-6 0 1,11-6 0-3,-2-5 0 2,13-6 0-1,88-11 0 0,11 0-33 0</inkml:trace>
    </iact:actionData>
  </iact:action>
  <iact:action type="add" startTime="24161">
    <iact:property name="dataType"/>
    <iact:actionData xml:id="d18">
      <inkml:trace xmlns:inkml="http://www.w3.org/2003/InkML" xml:id="stk17" contextRef="#ctx0" brushRef="#br1">21551 9804 448 0,'0'0'626'5,"0"0"-280"3,0 0-80 0,-186 29-86 0,130-29-70-2,-1 0-39 2,-5 0-71 0,-2 0 0 0,-1 11 0-2,4 12 0 2,-7 7 0 1,13 9 0-2,-2 9 0-1,0 6 0 2,1 3 0 0,11 1 0 0,-10 0 0-2,10 3 0 3,-7-1 0 0,7 6 0-2,3 4 0-2,1 5 0 4,14 7 0-2,-2 12 0 1,4 9 0-2,9 10 0 2,0 4 0 0,5 2 0 0,-5-8 0-2,3-1 0 2,8 0 0 0,2 0 0 0,0-1 0-2,3 9 0 2,0 1 0 0,0 2 0 2,0 7 0-6,0 5 0 5,0 2 0-1,0 9 0 2,0-7 0-6,6-5 0 5,-6-6 0-2,2-6 0 2,9-4 0-3,-8-7 0 2,2-2 0 0,12-6 0 0,2-5 0-1,1 3 0-1,5-13 0 4,8-7 0-3,-10-10 0 0,5-13 0 0,1-9 0 1,-3-4 0 0,-9-2 0-3,6 1 0 4,-7 0 0-1,-1 3 0 0,-8-3 0-2,9 0 0 1,-9 7 0 3,9 7 0-4,9 5 0 1,7-1 0 0,6 5 0 2,4-7 0-1,-2 2 0 0,-8-11 0-2,1-4 0 3,2-11 0-2,-6-6 0-1,12-4 0 4,14-7 0-4,1-6 0 2,12-3 0-3,9 1 0 4,3-4 0-2,-3 0 0 3,-6 2 0-6,3-5 0 5,-10-2 0-2,-1 0 0 1,3 0 0-1,-6 0 0 0,1 0 0 1,-1 0 0 1,-7 0 0-3,5 0 0 2,2 0 0 0,4 0 0 0,2-17 0-3,-11-6 0 4,2-8 0-2,-1-11 0 3,-9-14 0-5,6-11 0 4,-6-10 0-2,4 0 0 4,-8-9 0-9,1 5 0 6,-4-3 0 2,4-10 0-2,5-12 0-2,-9-15 0 4,4-8 0-4,-3 0 0 1,-2 11 0 1,1 11 0-2,-6 12 0 3,-8 7 0-2,-12 7 0 0,-4-1 0 0,6 1 0 2,-14-3 0-3,9 0 0 1,-6-6 0 1,-5-8 0 0,3-12 0 0,1-3 0-3,-4 3 0 4,3 4 0-1,-3 7 0-1,6 4 0-1,-6 0 0 2,7-7 0 0,-4-3 0 0,10 2 0-1,-12-1 0 0,7 6 0 3,-8-1 0-4,0 7 0 1,0 2 0 0,0 0 0 2,0 0 0-1,0 0 0-2,0 4 0 3,-12 4 0-3,-14 3 0 1,0 6 0 2,1 5 0-1,-8 9 0-1,5 6 0 2,-11 5 0-3,-1-3 0 1,-17-6 0 2,-2-10 0-2,-7-2 0 0,-13-10 0 0,-14 2 0 3,4 2 0-3,-6 4 0-1,9 15 0 2,4 11 0 0,8 21 0 0,10 9 0-2,4 15 0 1,2 0 0 1,3 0 0-2,-8 26 0 2,42-4 0 0,1-3-489-1</inkml:trace>
    </iact:actionData>
  </iact:action>
  <iact:action type="add" startTime="25878">
    <iact:property name="dataType"/>
    <iact:actionData xml:id="d19">
      <inkml:trace xmlns:inkml="http://www.w3.org/2003/InkML" xml:id="stk18" contextRef="#ctx0" brushRef="#br1">29110 10167 686 0,'0'0'596'7,"0"0"-378"0,-184-3-26 1,104 3-78-2,-13-3-44 2,9-8-28 0,0 3 12 0,7 5-8-2,1 3-17 3,12 0-29-2,3 0 0 2,1 0 0-4,15 22 0 3,-7 4 0 0,7 2 0 0,5 14 0-2,1 6 0 2,0 8 0 0,14 3 0 0,-4 0 0 1,4-2 0-4,2-10 0 3,3-8 0 0,1-7 0-2,-1-11 0 2,5-1 0 0,-1 1 0 0,2 4 0-2,-5 10 0 3,-7 19 0-2,3 16 0 2,2 11 0-4,0 10 0 3,2-3 0 0,-2-4 0 0,11 3 0-1,-7 0 0 0,4 6 0 1,6 4 0 0,-7 8 0-2,9 7 0 2,0 4 0 0,-8 4 0 1,10-1 0-4,-10-10 0 3,6 1 0 0,-9-4 0 0,7-2 0-2,-9 0 0 3,0-8 0-2,-1-5 0 2,-1 3 0-4,7-6 0 3,1 2 0 0,-3 11 0 0,4-6 0-2,1 12 0 3,2 2 0-1,-1 9 0 1,6 6 0-3,0 1 0 1,-4-9 0 2,4-2 0-2,3-18 0-1,0-15 0 3,0-16 0-2,0-12 0 2,0-3 0-3,16 1 0 2,-2-1 0 0,-4-3 0 0,4-4 0-2,1 8 0 3,-7-1 0-3,9 4 0 1,3 2 0 1,-4-11 0 0,8-5 0 0,-4-10 0-2,7-6 0 3,10 0 0-2,3-7 0 2,7-3 0-2,9 0 0 0,2-2 0-1,9-2 0 3,2 1 0-2,13-8 0 0,-3-3 0 1,8 0 0 0,6 0 0-2,4-17 0 2,-13 0 0 0,-13 1 0 0,-1 5 0 0,-11 3 0-2,-1-8 0 1,6 3 0 2,-3-7 0-4,8 3 0 4,1-3 0 0,-9 1 0-2,-5-1 0 1,-5 1 0-1,-4-4 0-1,-4-5 0 2,-2-6 0 1,-1-10 0-3,7-5 0 3,6 2 0-2,-5 0 0 1,4 2 0-2,-4-1 0 3,1 1 0-2,-5 5 0 0,-5 1 0 0,-10 3 0 1,3-4 0 1,-5-2 0-4,7-11 0 4,-7-8 0-1,5-18 0 0,-7-12 0-3,2-13 0 5,2-10 0-4,-8-8 0 3,-1-9 0-4,-10-8 0 3,2 6 0 0,-11 5 0-1,6 7 0 0,2 15 0 1,-5 4 0 0,4 7 0 0,3-3 0-2,-9-7 0 2,5-1 0 0,-1-7 0 0,-3-1 0-1,0-11 0 0,-3-9 0 1,0-7 0 1,0 1 0-2,0 5 0-2,0 3 0 3,-6 6 0 0,-9 5 0 0,-1 5 0-2,6 4 0 4,-4 5 0-4,-8 3 0 3,2 3 0-4,-1-5 0 7,-2-10 0-7,-7 3 0 2,2 9 0 1,-4 20 0-1,8 20 0 1,0 17 0 1,4 10 0-3,-13 3 0 2,-11 4 0 0,-8-8 0-2,-16 1 0 2,-9-7 0 0,50 35-507-2,8 0-865 4</inkml:trace>
    </iact:actionData>
  </iact:action>
  <iact:action type="add" startTime="31509">
    <iact:property name="dataType"/>
    <iact:actionData xml:id="d20">
      <inkml:trace xmlns:inkml="http://www.w3.org/2003/InkML" xml:id="stk19" contextRef="#ctx0" brushRef="#br3">3942 3941 1562 0,'0'0'316'7,"0"0"-170"-1,0 0-123 2,0 0-23 0,0 0 0 0,0 0 0-2,0 0 0 2,-145-7 0 0,80 7 0 1,-15 0 0-4,-7 0 0 3,-15 0 0 0,-18 9 0 2,-12-1 0-6,-6 1 0 4,-9-1 0 2,-10-3 0-2,-5 0 0-2,-14-2 0 1,-5 4 0 2,6-2 0-1,1 0 0-3,1 4 0 4,8 6 0-2,-3-4 0 2,0 2 0-3,26 0 0 2,3 2 0 0,30 0 0 0,16-1 0-2,13-3 0 2,28-2 0 0,16-4 0 0,11-5 0-3,14 0 0 4,6 3 0-3,2-3 0 2,-7 0 0-1,0 0 0 0,-6 0 0 1,3 0 0 0,12 0 0-2,-5 0 0 2,6 0 0 0,0 0 0 0,0 3 0-2,0-1 0 2,0 6 0 0,0 6 0 1,0 9 0-4,0 11 0 3,0 8 0 0,0 8 0 0,7 11 0-1,16 11 0 1,-5 12 0 0,14 6 0 1,-8 11 0-2,2 4 0 0,3 3 0 2,-4 8 0-3,-2 2 0 0,0 3 0 3,3 2 0-1,-5 18 0 0,2 8 0-3,-3 3 0 4,1-4 0-2,-4-7 0 2,-4-1 0-4,4 1 0 4,-1 5 0-2,2 4 0 2,-2-2 0-4,-5-2 0 4,1 5 0-2,-3 2 0 2,6 4 0-3,-1 11 0 2,-1 2 0 0,0 1 0 0,-9-4 0-3,-4-4 0 4,0-4 0-2,0 8 0 2,0 3 0-4,0 5 0 4,9 1 0-2,-6-2 0 2,5-1 0-4,8-10 0 3,4-4 0 1,5 4 0-1,3 6 0-2,-1-3 0 1,-2-6 0 2,-6-5 0-2,-5-11 0 1,-4-5 0-2,-5-1 0 4,-5-3 0-4,0-11 0 1,0-9 0 0,0-11 0 2,0-6 0-2,0 1 0 0,-5 17 0 0,-2 12 0 2,3 8 0-1,-8 7 0-2,8 5 0 2,-6-7 0-1,-1-3 0 2,4-15 0-4,-6-22 0 4,-3 3 0-2,-4 15 0 1,10 17 0-1,-8 17 0 1,2 10 0 0,-1-6 0 0,-2 4 0-3,-4-4 0 4,3-11 0-1,2-11 0 0,8-13 0-3,2 0 0 4,8 0 0-2,0-4 0 3,0-9 0-6,0-14 0 5,0-18 0-2,0-19 0 3,0-16 0-5,0-3 0 3,0-7 0 0,0-2 0 0,0-6 0-2,0-5 0 1,8-6 0 1,-5-8 0-1,0 3 0 0,-2-8 0 0,7 0 0 1,-2 0 0 0,17 0 0-2,10 0 0 2,22 0 0 0,34 0 0 1,31-15 0-4,25-8 0 3,35-5 0 0,8 2 0 0,22 4 0-1,-13 5 0 0,-13 4 0 1,-20 3 0 0,-19 6 0-1,0 1 0 0,-9 3 0 1,9 0 0 0,-4 0 0-2,8 0 0 2,-5 0 0 0,-4 0 0 0,-15 0 0-2,-16 0 0 2,-28 0 0 0,-30 3 0 1,-12-1 0-4,-15-2 0 3,5 0 0 1,2 0 0-2,15 0 0-1,5-5 0 3,0-10 0-2,-8 4 0 1,-7 3 0-1,-5 2 0 1,-8 1 0 0,-8-1 0-1,-4 3 0-1,-7 0 0 2,-4 1 0 0,0 2 0 0,0-9 0-2,0-13 0 2,0-6 0 0,0-14 0 0,0-4 0-2,0-1 0 2,0-9 0 0,0-7 0 0,0-6 0-2,-13-5 0 2,3-11 0 0,-11 2 0 0,-7-10 0-1,11-14 0 0,2-7 0 1,5-8 0 0,4 1 0-2,6 9 0 2,0 3 0 0,0 4 0 0,0 3 0-2,-4 5 0 2,-2 1 0 1,-1 6 0-1,1 3 0-1,5-4 0 1,1 2 0 0,0-3 0 0,0-13 0-2,0 2 0 1,0 1 0 2,0 10 0-1,0 4 0-2,0 6 0 1,0-4 0 2,0-7 0-2,0-11 0 0,0-2 0 1,0-7 0-1,0 12 0 2,7 8 0-4,0 5 0 4,-1 7 0-1,-2-6 0 0,-4-2 0-3,0-5 0 4,0-3 0-1,0-1 0 0,0 2 0-2,0 5 0 2,-10 7 0-1,3 3 0 2,4 2 0-3,0-5 0 2,3-3 0 0,0-1 0 0,-1-4 0-2,1-1 0 2,0-6 0 0,-9 2 0 0,4-16 0-3,0-8 0 4,-8-5 0-1,0-7 0 0,1 13 0-1,-4 4 0 0,3 12 0 1,3 5 0 0,5 5 0-2,-3-5 0 2,3-6 0 0,-2 3 0-2,-6-6 0 3,-3-9 0-3,6-4 0 4,-7-6 0-3,1-2 0-2,0 13 0 4,9 13 0-1,2 15 0 0,5 13 0-2,0 1 0 2,0 2 0 0,0-7 0 0,12-14 0-2,-1-16 0 3,-11-20 0-2,0-13 0 1,0 3 0-3,0 9 0 4,0 9 0-1,-3 17 0 0,-5 17 0-2,8 13 0 2,0 13 0 0,0 7 0-2,0 7 0 2,0-1 0 0,0-3 0 0,0-10 0 0,13-6 0-2,-3-10 0 2,3-4 0 0,-7 5 0 0,4 12 0-2,-6 9 0 2,-1 17 0 0,6 4 0 0,-9 7 0-2,0-3 0 2,0-1 0 0,0-7 0 0,0-22 0-1,0-13 0 0,0-6 0 1,0-2 0-3,0 9 0 4,0 6 0-1,0 6 0 0,0 11 0 0,0 0 0-2,0 2 0 2,0-3 0 0,0-15 0 0,-12-18 0-2,-8-8 0 2,-3 6 0 1,8 15 0-2,5 20 0 0,10 18 0 0,0 14 0 1,0 9 0 0,0 6 0-3,0 3 0 2,0 0 0 2,0 0 0-2,0 0 0-1,0 0 0 3,0 0 0-2,0 0-879 1</inkml:trace>
    </iact:actionData>
  </iact:action>
  <iact:action type="add" startTime="36335">
    <iact:property name="dataType"/>
    <iact:actionData xml:id="d21">
      <inkml:trace xmlns:inkml="http://www.w3.org/2003/InkML" xml:id="stk20" contextRef="#ctx0" brushRef="#br4">11036 3692 598 0,'0'0'252'8,"0"0"-174"-1,0 0 4 2,0 0-22-4,0 0-36 3,0 0 14 0,0 0 166 0,32-13 22-2,-32 13-60 2,0 0 2 0,-9 0-26 0,-19 5-133-2,-25 7-9 2,-1-5 0 0,-15 2 0 0,0 0 0-2,-7-4 0 2,-9-2 0 2,-10-3 0-3,-4 0 0-1,1 0 0 3,-4 0 0-2,-5 2 0 2,-6 8 0-4,-5-3 0 4,7-1 0-2,-5 0 0 1,6-1 0-2,14 1 0 3,8 1 0-2,6-3 0 2,13 5 0-3,8-1 0 2,4-2 0 0,5 2 0 0,23-3 0-3,0-1 0 3,15 1 0-1,-2-5 0 1,0 3 0-1,-1 0 0 2,12-1 0-2,-1 1 0 1,-2-3 0-3,6 0 0 3,2 0 0 0,-3 5 0 0,-1 5 0-2,-5 9 0 2,6 6 0 0,-1 6 0 0,0 3 0-1,4-1 0 0,-3 5 0 1,3 6 0 1,0 7 0-4,0 6 0 3,0 4 0 0,0 7 0 0,0-4 0-2,0 3 0 3,4-1 0-2,3 1 0 2,2 5 0-4,1 4 0 4,0 10 0-2,-2-5 0 1,3 0 0 0,-6 6 0-2,2 2 0 2,-4 2 0 0,3 1 0 0,-2 2 0 0,-4-8 0 0,0 13 0-1,0-10 0-1,0-4 0 3,0 2 0-2,0-8 0 2,0-1 0-4,0 10 0 4,0-4 0-2,0 4 0 2,0 4 0-4,-4-3 0 4,4 8 0-2,0 0 0 2,-6-3 0-4,6 7 0 3,-3-3 0 1,3-3 0-2,0 1 0 1,-3-5 0-2,-1 3 0 3,4 7 0-2,0 2 0 2,0-1 0-3,0 17 0 2,0-1 0 0,0 8 0-2,0 4 0 2,0-9 0 0,4-2 0 0,-1-3 0-2,-3-1 0 2,9 7 0 0,-2 3 0-1,-3 4 0 2,5-1 0-4,-6 1 0 4,-3 1 0-2,0-7 0 0,0 3 0 0,0-5 0 2,0-10 0-1,0 0 0-3,0-2 0 3,-12 1 0 0,12-3 0 0,0 11 0-2,0-2 0 3,0 7 0-1,0 6 0 0,9 4 0-1,-5-5 0 0,3 3 0 0,-4-3 0 1,3-12 0-2,-2 1 0 3,-4-4 0-2,0 0 0 2,0-4 0-3,0-8 0 2,-10-9 0 0,-13-7 0 0,6-8 0-2,-6 2 0 3,12 2 0-3,1 14 0 2,3 11 0 0,7 7 0-1,0 11 0 0,0-4 0 2,0 13 0-3,0-2 0 1,0-4 0 2,0 0 0 0,0-12 0-4,-3-14 0 2,-3-3 0 2,3-5 0-2,-4 3 0 0,-6 5 0 0,9 6 0 3,-3 5 0-4,-2 1 0 1,4-12 0 0,3-11 0 2,2-20 0-2,0-20 0-1,0-11 0 3,0-7 0-2,0-12 0 2,0-1 0-5,0 1 0 4,0-7 0 0,0-1 0 0,0-1 0-2,0 0 0 2,0 6 0 0,7 8 0 0,9 1 0-1,-3 0 0 1,-2-4 0-1,10-3 0 1,18-7 0-2,10 2 0 2,22-9 0 0,31-5 0 1,16 0 0-4,13 0 0 4,10-19 0-2,3-4 0 2,-3-2 0-4,-8-6 0 3,-6 0 0 0,-10-3 0 0,-5 9 0-2,1 3 0 2,-6 5 0 1,7 9 0-2,-6-4 0 0,5 7 0 0,-13-4 0 1,-13 1 0 0,-9 3 0-2,-14-3 0 2,-9 6 0 1,-17 2 0-2,-15 0 0-1,0 0 0 2,-6 0 0 0,17 0 0 1,-7 0 0-3,8 0 0 1,-10 0 0 1,-5-5 0 0,-7 3 0-2,-10-2 0 2,-3 1 0 0,0 1 0 0,0 2 0-1,0-4 0 0,0-7 0 1,0-17 0 0,0-14 0-2,0-14 0 2,0-12 0 0,-16-4 0 0,4-13 0-2,-4-10 0 3,3-10 0-2,10-12 0 2,3-16 0-4,0-10 0 3,0-2 0 0,-1 6 0 0,-11 14 0 0,11 14 0-2,-2 14 0 2,0-2 0 0,-1-2 0-1,-5-17 0 0,6-15 0 1,3-18 0 0,0-9 0-2,0-1 0 2,-4 1 0 0,-9 12 0 0,10 3 0-2,-4 19 0 3,-3 10 0-2,7 12 0 2,-2 1 0-3,5-6 0 1,-3-18 0 1,-5-8 0 0,3-8 0-1,2-3 0 0,-1-1 0 1,-6 4 0 0,7 11 0-1,0 9 0 0,-1 7 0 1,4 10 0 0,0-3 0-2,0-9 0 2,0-5 0 0,0-14 0 0,0-3 0-2,0 2 0 2,0 3 0 0,0 17 0 1,4 17 0-4,-4 13 0 4,6 17 0-2,0 0 0 1,2-3 0-2,-5-15 0 3,2-16 0-2,-5-20 0 1,0-18 0-1,0 7 0 0,0 1 0 2,0 14 0-2,0 7 0-1,-5-4 0 2,5 4 0 0,0 1 0 0,0 1 0 0,0 0 0-2,0 5 0 2,-3 4 0 1,-5-2 0-4,2 10 0 3,-4-1 0 0,7 6 0 0,-7 5 0-2,10 7 0 2,0 14 0 1,0 2 0-2,0 1 0 0,0 0 0 0,0-4 0 1,0-13 0 0,0-9 0-1,-5-5 0 0,-6-7 0 2,6-2 0-2,5 3 0-1,0-8 0 2,0 7 0 0,0 9 0 1,2 11 0-4,21 14 0 3,6 8 0 0,-10 8 0 0,-10 0 0-2,-1-1 0 2,-3-6 0 0,-5-17 0 0,0-17 0-1,-13-17 0 0,-12-2 0 1,-1 3 0 0,0 9 0-2,19 19 0 2,-6 19 0 0,13 13 0 0,0 21 0-2,0 3 0 2,5 8 0 0,10 8 0 1,5 6 0-4,-7 0 0 3,-1 0-283 0</inkml:trace>
    </iact:actionData>
  </iact:action>
  <iact:action type="add" startTime="39425">
    <iact:property name="dataType"/>
    <iact:actionData xml:id="d22">
      <inkml:trace xmlns:inkml="http://www.w3.org/2003/InkML" xml:id="stk21" contextRef="#ctx0" brushRef="#br4">17956 3622 13 0,'0'0'1045'7,"0"0"-703"1,0 0-44 0,0 0-68-2,0 0-111 2,0 0-119 0,0 0 0 0,-21-16 0-2,-52 16 0 2,-14 0 0 0,-29 0 0 1,-22 0 0-4,-23 0 0 3,-13 0 0 0,-20 0 0 0,-6 0 0 0,1 0 0 0,-1 0 0-1,9-13 0 2,20 9 0-3,27 0 0 2,21 4 0 0,26 0 0 0,20 6 0-2,16 11 0 1,18 0 0 1,7 0 0 0,11-4 0-1,2 4 0-1,7-5 0 2,3 1 0 0,8-3 0-1,2 0 0 0,-4 2 0 1,1 7 0 0,6 6 0-1,-3 10 0 0,3 6 0 1,0 10 0 0,0 14 0-1,0 12 0 0,0 4 0 2,0 5 0-2,0-1 0-1,0 1 0 2,0 7 0 0,0 9 0 0,0 4 0-2,0 12 0 2,0 11 0 0,0 6 0 1,0 6 0-4,0 5 0 3,9 0 0 0,-6-3 0 0,-3-5 0-2,4-3 0 2,-4-4 0 0,0 0 0 0,0 7 0-1,3 7 0 1,-3 4 0 0,2 4 0-1,-2-2 0-1,0-2 0 2,0-3 0 0,0-2 0 1,3-9 0-3,-3-6 0 3,8-3 0-2,-5 4 0 2,-1-4 0-4,1 3 0 4,7-2 0-2,-3-10 0 3,-4 4 0-5,-3 0 0 2,0 4 0 2,0-11 0-2,0 1 0 0,0-1 0 0,0 5 0 2,0 6 0-2,0 1 0 0,0 3 0 0,0-8 0 2,0-6 0-1,0-11 0-3,0-8 0 4,0-12 0-1,0-7 0 0,0-8 0-2,0-2 0 2,0 12 0 0,0 14 0 0,3 6 0-2,11 9 0 1,2 8 0 1,-6 2 0 0,6 4 0-1,-3-7 0 0,-4-3 0 2,3-11 0 0,-5-5 0-5,-7-7 0 4,3-8 0 1,-3-2 0-2,0 3 0-1,0 7 0 3,0 7 0-1,0 6 0 0,0 5 0-3,0-1 0 4,0 6 0-2,0 1 0 2,0-4 0-4,0-2 0 4,0-5 0-2,0-8 0 2,0 8 0-3,0-1 0 2,0 5 0 0,0 7 0 0,0 5 0-2,0-3 0 1,-3-2 0 1,-4 0 0 0,-5-9 0-1,8-11 0 1,-1-6 0-1,-3-3 0 2,5-5 0 0,3 2 0-4,-2-2 0 2,2-6 0 1,0-6 0-1,0 1 0 0,0 5 0 2,0 2 0-2,0 1 0 0,0 0 0 0,0-3 0 2,0-2 0-2,2-7 0 0,9-5 0 1,-9-10 0 0,1-14 0 0,-3-12 0-3,0-9 0 2,0-5 0 1,0-6 0 0,0-1 0-2,7 1 0 3,12 0 0-2,16 4 0 1,8-3 0-2,17 2 0 2,13-4 0 0,14 1 0 0,18-3 0-1,24 0 0 1,3 0 0-1,8 0 0 1,-3 0 0-2,-16 0 0 2,-5 0 0 0,-7 0 0 0,7 0 0-2,1 0 0 2,4 0 0 0,-17 0 0 0,8-11 0-2,-20 0 0 2,1 3 0 0,-9 3 0 0,-1-2 0-2,-9 4 0 2,-10-4 0 1,-5 0 0-2,-1-1 0 0,-4-1 0 0,-8 3 0 2,8 4 0-1,-11 2 0-3,-2 0 0 3,-2 0 0 3,-1 0 0-5,-5 0 0-1,5 0 0 3,-2 0 0 0,3-2 0 0,-19-7 0-2,3-5 0 2,-5 0 0 1,-2-7 0-2,-7-5 0-1,5-2 0 2,1-15 0 0,-5-8 0 0,3-5 0-1,-10-11 0 0,-3-12 0 1,0-9 0 0,0-4 0-2,-28-1 0 2,-4-2 0 0,8-13 0 0,0-6 0-2,11-14 0 3,9-12 0-2,4-6 0 2,0 3 0-4,0 12 0 3,0 13 0 0,0 17 0 0,0 7 0-2,0 7 0 2,0-4 0 0,0 0 0 1,0-11 0-3,0-14 0 1,0-7 0 2,0 0 0-2,0 10 0-1,0 19 0 2,0 15 0 0,0 2 0 0,0-1 0-1,0-11 0 0,4-6 0 1,4-17 0 0,-3-12 0-2,0-14 0 2,-5-7 0 0,0-4 0 0,0 11 0-1,0 9 0 0,0 11 0 1,0 11 0 0,0 2 0-1,-5-1 0 0,5-14 0 2,-5-17 0-2,-3-18 0-1,4-25 0 2,-12-27 0 0,0-8 0 0,-4-2 0-2,-1 26 0 3,6 37 0-2,7 32 0 1,8 27 0-2,0 13 0 2,0-2 0 0,0-14 0 0,0-21 0-2,5-32 0 2,6-23 0 0,-4-14 0 0,4-8 0-1,-6 9 0 0,-3 22 0 2,9 22 0-2,-6 19 0-1,-1 20 0 2,-1 0 0 0,-3-8 0 1,0-20 0-4,0-17 0 3,-7-12 0 0,-16 2 0 0,-11 0 0-2,11 10 0 2,1 16 0 0,6 14 0 0,13 15 0-2,3 23 0 2,0 5 0 0,0-8 0 0,0-15 0-1,8-16 0 0,8-23 0 2,-16-11 0-2,0-6 0-1,0 4 0 2,-5 10 0 0,-29 21 0 0,9 21 0-1,-4 23 0 0,19 17 0 1,5 5 0 0,-3-1 0-1,8-12 0 0,-5-15 0 2,-8 3 0-2,3 11 0-1,-3 21 0 2,10 21 0 0,3 17 0 0,0 5 0-1,0 4 0 0,0 0 0 2,0 22 0-2,0 34 0-1,0-19 0 2,0-7-1915 0</inkml:trace>
    </iact:actionData>
  </iact:action>
  <iact:action type="add" startTime="42400">
    <iact:property name="dataType"/>
    <iact:actionData xml:id="d23">
      <inkml:trace xmlns:inkml="http://www.w3.org/2003/InkML" xml:id="stk22" contextRef="#ctx0" brushRef="#br4">25053 3541 1072 0,'0'0'470'4,"0"0"-308"4,0 0 6 0,0 0-42 1,0 0-77-4,0 0-49 3,-173-17 0 0,76 17 0 1,-23-7 0-4,-12 2 0 3,-25 0 0 0,-15 2 0-2,-7 3 0 2,-7 0 0 0,4 0 0 1,4 0 0 0,11 0 0-3,6-3 0 1,9-2 0 2,26-7 0-4,10 7 0 4,19-1 0-1,14 6 0 0,7 0 0-1,10 0 0-1,7 6 0 2,15 5 0 1,20 0 0-1,4 4 0-2,4-7 0 0,13-3 0 3,-10 3 0 0,11 6 0-5,-1 6 0 5,3 17 0-2,0 5 0 1,0 17 0-1,0 10 0 0,16 13 0 2,9 12 0-2,-2-2 0-1,7 3 0 2,-8 4 0 0,0-1 0 0,-3-2 0-2,-10 1 0 2,6 3 0 0,-1 4 0-2,-9 0 0 2,0 5 0 0,5 0 0 0,-3-1 0-1,-1 0 0 0,7-9 0 1,-9 0 0 0,9 5 0 0,-10-3 0-1,4 4 0 0,4 2 0 2,-9-6 0-4,1-3 0 3,-3 3 0 0,0-6 0 0,0 10 0-2,0-5 0 3,0 10 0-2,0 11 0 1,2 8 0 0,9 14 0-2,-6 7 0 2,8 1 0 0,-6-2 0 0,-4-12 0-2,7-4 0 2,-10-10 0 0,0-1 0 0,3-4 0-1,-3 2 0 0,3-1 0 3,-2 7 0-4,2 0 0 0,2 7 0 2,0 3 0 0,-5 3 0 0,0-2 0-2,0-6 0 2,0 2 0 0,0-5 0 0,0-2 0-2,0-5 0 3,0-1 0-2,0-2 0 1,0 12 0-2,0 0 0 2,-5 1 0 0,5 0 0-2,0-5 0 2,0-1 0 0,0 1 0 1,0 5 0-4,0 0 0 3,0 3 0 1,0 8 0-2,0-5 0-1,0 3 0 2,0-13 0 1,0-9 0-2,0-12 0 1,0-18 0-2,0-13 0 2,0-1 0 0,0-1 0 0,0 6 0-2,0 0 0 3,0 3 0-1,5-5 0-1,-2 9 0-1,2 2 0 2,-5 9 0 1,0-1 0-4,0-2 0 3,3 7 0 0,-1 6 0 0,-2 0 0 0,11-10 0-2,-9-11 0 2,0-10 0 0,-2-11 0-1,0 4 0 0,0 7 0 1,3-2 0 0,6 1 0-2,-7-6 0 2,0-5 0 0,1-8 0 0,4-4 0-2,-1 3 0 3,1-1 0-2,-7 7 0 2,0 1 0-3,3 2 0 1,-3 0 0 2,0 2 0 0,0-4 0-3,0-7 0 1,0-13 0 2,0-16 0-2,0-13 0-2,0 0 0 3,0-11 0 1,0 0 0-2,0 2 0-1,0-2 0 2,0 7 0 1,0 2 0-2,14 3 0-1,23 4 0 3,6-5 0-2,5 4 0 2,22-8 0-2,12-9 0-1,18 0 0 2,6 0 0 0,13 0 0 0,-5 0 0-2,-9 5 0 2,2 4 0 0,6-1 0-1,5-5 0 0,5-3 0 1,13 0 0 0,6-15 0-2,6-24 0 2,4-8 0 0,-11-1 0 0,-21 4 0 0,-27 3 0-1,-16 11 0 0,-6 2 0 2,-19 1 0-4,1 3 0 3,-6 1 0 0,6-1 0 0,4-2 0 0,4 7 0-2,3-5 0 2,-1 11 0 0,-6-4 0-1,-14 6 0 0,-6 5 0 1,-20 3 0 0,-7 0 0 0,-1 0 0-2,-5-1 0 3,-4 4 0-2,3-7 0 0,10-2 0 0,-8-2 0 1,8 4 0 1,-6-6 0-3,-1 9 0 1,-6-2 0 2,0-8 0-2,0-13 0 2,0-10 0-4,0-23 0 3,-13-19 0 0,-15-19 0-1,-1-15 0 0,9-9 0 1,-11-11 0 0,17-2 0-2,2 6 0 2,-1 3 0 0,9 1 0 0,0 13 0-2,1-3 0 3,-10-3 0-2,2-18 0 2,-2-15 0-2,0-24 0-1,6-7 0 2,0-1 0 0,-2 7 0 1,9 9 0-3,0 16 0 2,0 11 0 1,-4 10 0-3,4 7 0 2,-3 3 0 0,-7-3 0 0,4 4 0-2,2-12 0 2,-12-6 0-1,3-12 0 2,4-6 0-4,-10 1 0 4,3 13 0-1,7 18 0 0,-4 4 0-2,11 7 0 2,2 0 0 0,0-9 0-1,0-4 0 0,0-14 0 0,0-13 0 2,0-1 0-1,0-7 0 0,-21 14 0-2,8 10 0 3,3 3 0-2,-6-2 0-1,-1-4 0 1,9 8 0 3,0 2 0-3,8 2 0-1,0-5 0 2,0-5 0 0,0-4 0 0,0 6 0-2,0 3 0 2,0 18 0-1,0-4 0 2,0 5 0-3,0-8 0 2,0-8 0-1,-8-12 0 2,-5-11 0-3,3-2 0 2,-7 12 0 1,10 9 0-2,1 15 0-1,6 11 0 2,0 6 0 0,0 0 0 1,0 0 0-4,0-1 0 3,0-16 0 0,0-12 0 1,0-16 0-4,-7-5 0 4,-25 4 0-2,4 5 0 3,8 10 0-5,0 13 0 3,7 18 0-1,10 14 0 1,3 11 0-1,0 11 0 0,0 11 0 2,23 19 0-3,-3 12 0 0,9 17 0 2,-9 6 0-1,-15 0 0 1,2 32-195-2</inkml:trace>
    </iact:actionData>
  </iact:action>
  <iact:action type="add" startTime="45143">
    <iact:property name="dataType"/>
    <iact:actionData xml:id="d24">
      <inkml:trace xmlns:inkml="http://www.w3.org/2003/InkML" xml:id="stk23" contextRef="#ctx0" brushRef="#br4">31554 3321 740 0,'0'0'542'7,"0"0"-258"0,0 0-100 0,0 0 0 1,0 0-71 0,0 0-113-2,0 0 0 2,-20-79 0 0,-59 72 0 0,-34 0 0-2,-17-3 0 2,-31-7 0 0,-16 2 0 1,-16 0 0-4,8 8 0 3,1 1 0 2,2 6 0-2,3 0 0-3,18 0 0 3,7 0 0 0,34 0 0 0,33 8 0-1,26 4 0 0,12 2 0 2,25-5 0-1,16-7 0-4,-4-2 0 4,11 0 0 0,-2 0 0 0,3 0 0-2,-3 3 0 2,3-3 0 0,-7 9 0 1,7 7 0-4,0 18 0 3,0 17 0 1,0 19 0 0,0 9 0-3,0 7 0 1,0 13 0 2,0 5 0-2,0 5 0 2,7 16 0-3,-1 3 0 3,8 13 0-3,-4 6 0 1,-1-3 0 0,-9 1 0 2,0-2 0-1,0 6 0-3,0-3 0 3,0 4 0 0,0-2 0 1,0 0 0-4,0 5 0 4,0-7 0-2,0-1 0 2,0 5 0-4,0 4 0 3,0 1 0 0,0-2 0 1,0-10 0-3,0-4 0 2,0-1 0 0,0 0 0 0,7 3 0-2,6-6 0 1,-10-6 0 2,2 0 0-1,-1-7 0-3,-4 4 0 3,0-10 0 0,0-15 0 1,0-18 0-3,0-8 0 2,0-1 0-1,0 10 0 2,0 9 0-2,0 7 0 0,0 11 0 0,0-1 0 1,6 4 0 0,1-1 0-2,0 5 0 3,5 6 0-1,-5 9 0-2,3-5 0 2,-3-1 0 0,-4-7 0-1,0-2 0 0,-3 1 0 1,0-4 0 0,0 3 0 0,0-3 0-3,0 3 0 4,7-2 0-2,-4 1 0 2,-3 4 0-4,8 6 0 4,2-3 0-2,6 2 0 2,-2 0 0-2,12 4 0 1,0-4 0-1,-5-5 0 1,2-12 0-2,-3-8 0 3,-2-2 0-2,-2 2 0 1,-12 8 0-3,3 7 0 5,2 4 0-4,-5 4 0 3,12 1 0-4,-9-16 0 4,6-5 0 0,3-3 0-2,-5-7 0-1,3 0 0 1,-4-1 0 2,-1 0 0-2,-2 7 0 0,-4 11 0 0,-3 12 0 3,0 9 0-3,1-3 0 0,-1-7 0-1,9-17 0 3,-6-17 0-1,-3-17 0-2,0-13 0 2,0 0 0 0,0-1 0 0,0 8 0-2,0 3 0 2,0-7 0 0,0-2 0 0,0-7 0-2,0-16 0 1,0-14 0 3,0-11 0-4,0-8 0 0,0 0 0 1,0-1 0 1,1 7 0 0,15 4 0-2,-5 2 0 2,5 0 0 1,-2-1 0-2,-4-6 0-1,6 4 0 2,0-7 0 0,-1-5 0 1,11 2 0-4,3-2 0 3,23 0 0 0,12 0 0 0,10 0 0-2,8 0 0 2,12-6 0 0,6-5 0 0,11-5 0-1,13-10 0 0,14-3 0 1,16-6 0 0,-4-2 0-2,4 7 0 2,-6 3 0 0,-19 5 0 0,-18 3 0-2,0-1 0 2,-24-3 0 0,10-1 0 1,0 1 0-3,-7-3 0 1,0 11 0 1,-6-2 0 0,-8 2 0-2,-12 9 0 2,-7 3 0 1,-1 3 0-2,-8 0 0 0,-3 0 0 0,10 0 0 2,-1-4 0-2,-3-8 0-1,1 0 0 2,-12-1 0 1,-15 3 0-2,-6 5 0-1,-5 0 0 2,-6 2 0 0,-3-3 0 1,1-2 0-4,-2-6 0 3,4-14 0 0,3-17 0 0,1-14 0-2,-2-12 0 2,-4-1 0 0,7-9 0 0,-13-7 0-1,1-14 0 0,2-15 0 1,-3-20 0 0,0-26 0-2,0-24 0 2,0-9 0 0,0-8 0 0,0 11 0-2,0 8 0 2,0 17 0 0,0 9 0 1,0 8 0-4,0-4 0 3,0-10 0 0,0-19 0 0,12-12 0-2,-11-12 0 2,2-5 0 0,-3 2 0 0,0 3 0-1,0 6 0 0,0 5 0 2,-4 6 0-2,-24 4 0-1,17 7 0 2,-7 12 0 0,7 10 0 0,6 0 0-1,2 0 0 0,-1-2 0 1,4-1 0 1,-6 8 0-3,1 6 0 1,-3 1 0 2,-2 8 0-2,6 1 0-1,-2-1 0 2,-1 8 0 0,1 1 0 0,-1-6 0-1,-2-3 0 0,5-5 0 2,4-5 0-2,0-2 0-1,-3-4 0 2,1 6 0 0,-11 6 0 0,3 20 0-2,-6 6 0 2,3 8 0 0,6 10 0 1,-3-4 0-4,0 2 0 4,7-1 0-2,-10-4 0 1,8 1 0-2,-8 5 0 2,3 1 0 1,1 3 0-2,2 2 0 0,3 4 0 0,-6-4 0 2,-1 1 0-2,-4 1 0-1,-3-3 0 2,-1 0 0 0,-1-7 0 0,-5 0 0-2,5 5 0 2,-9 15 0 0,15 24 0 1,1 24 0-3,10 13 0 1,-2 15 0 1,5 1 0 0,-6-6 0-2,-4-5 0 2,7-4 0 0,-11-7 0 0,-1 2 0-1,4-3 0 0,-5 5 0 2,3-3 0-2,1 5 0-1,-5-8 0 2,1 4 0 0,0-2 0 1,-4-5 0-4,-3-6 0 3,-5-11 0 0,-13-16 0 1,-4-9 0-4,2-8 0 3,2 2 0 0,14 17 0 0,11 16 0-2,12 27 0 2,4 13 0 0,0 6 0 0,0-2 0-1,0-1 0 0,0 1 0 2,0-5 0-2,0 6 0-1,0-6 0 3,-14 1 0-2,-6 0 0 2,-7 1 0-4,-5-3 0 3,4-4 0 0,-5 4 0 1,7-3 0-4,-15 0 0 3,1 3 0 0,-4-1 0 0,-12 6 0-2,-1 3 0 2,-7 0 0 0,3 17 0 0,-11 14 0-1,1 6 0 0,45-24 0 2,14 4 0-2</inkml:trace>
    </iact:actionData>
  </iact:action>
  <iact:action type="add" startTime="50261">
    <iact:property name="dataType"/>
    <iact:actionData xml:id="d25">
      <inkml:trace xmlns:inkml="http://www.w3.org/2003/InkML" xml:id="stk24" contextRef="#ctx0" brushRef="#br5">8645 3501 626 0,'0'0'264'7,"0"0"-84"1,0 0 78 0,0 0 90-1,0 0-32 0,0 0-261 2,-20 11-55-2,20-11 0-1,0 0 0 2,-13 0 0 0,-10 0 0 0,-18 4 0-2,-30 4 0 2,-21-1 0 0,-26-1 0 0,-2 1 0-2,-21 0 0 4,-7 0 0-2,-1-2 0 0,-3 3 0-3,0 4 0 4,11-2 0-1,0 8 0 0,15-1 0-3,-6 2 0 4,8 1 0-1,-4 0 0-2,8-7 0 3,10-1 0-3,26 0 0 3,8-5 0-4,28-4 0 3,8-3 0 0,15 0 0 0,-2 0 0-1,6 0 0-1,0 0 0 3,-5 3 0-2,8 1 0 1,-1-2 0-2,11-2 0 2,-4 3 0 0,9-3 0 0,3 2 0-2,0 1 0 2,0-3 0 0,0 3 0-2,0-3 0 2,-1 0 0 0,-2 2 0 0,-7 2 0-2,4-3 0 2,1 3 0 0,-3-4 0 0,8 0 0 0,0 0 0-2,0 0 0 3,0 3 0-2,0 0 0 1,0 8 0-2,0 15 0 2,-5 15 0 1,5 21 0-2,0 12 0-1,0 13 0 2,13 11 0 1,11 6 0-3,0 7 0 4,-3-2 0-4,2 2 0 4,6 5 0-3,-5 7 0 0,0 12 0 0,-1 6 0 2,-3 8 0-2,0 1 0-1,-1 4 0 3,-17 0 0-3,9-1 0 3,-9-3 0-4,1 2 0 3,-3 5 0 0,0 4 0 1,0-1 0-3,0-3 0 2,0-3 0 0,0 1 0 0,0-6 0-2,-5-4 0 2,-6 0 0 0,9-5 0-2,-4 10 0 1,-7 5 0 2,9-2 0-2,-2-3 0 2,-4-9 0-4,6-5 0 5,-12-4 0-3,6 0 0-1,-5-2 0 2,-1-4 0-1,10-5 0 2,-1 7 0-4,1 5 0 4,-1-1 0-2,6 0 0 2,-11-8 0-4,8-13 0 5,-4-7 0-3,0-1 0 1,3-2 0-1,3-2 0 0,-3-6 0 1,-4-1 0 0,9 7 0-1,0 7 0-1,0 12 0 4,0 12 0-3,0 5 0 1,0 3 0-2,0 5 0 2,0-3 0 0,0-1 0-1,11-2 0-1,-11-6 0 3,0-4 0-2,0 3 0 3,0-1 0-5,0 6 0 2,0 4 0 2,0-3 0-2,0-3 0-1,0-8 0 3,0 1 0-2,0 2 0 1,0 1 0-2,0-4 0 3,0-1 0-1,0 7 0 1,0-6 0-5,-2 4 0 5,-7 0 0-1,5-7 0-2,-2-7 0 2,-1-14 0 0,4-8 0 0,3-2 0 0,-7-7 0-2,3 2 0 1,-5-4 0 2,3-15 0-2,5-13 0-1,-2-15 0 2,3-11 0 1,0-3 0-2,0-1 0-1,0-4 0 2,0-1 0 0,0-2 0-3,0-2 0 4,7 3 0-1,9 7 0-1,4 3 0-1,-2 0 0 2,0-5 0 0,-6-4 0 1,-3-11 0-2,-6-4 0-1,-3-1 0 2,0-3 0 0,0 2 0 1,1 3 0-4,2 5 0 3,1 0 0 0,5 0 0-1,1-3 0 0,8-1 0 2,5 0 0-2,17-1 0-1,30-2 0 2,14-3 0 0,20 0 0 0,30 0 0 1,9 0 0-4,14-5 0 4,1-4 0 0,-10-2 0-4,-21 5 0 4,-11 0 0-1,-22-1 0 0,-14 0 0-2,0 1 0 2,-9 1 0-1,7 0 0 1,0 0 0-1,-7-2 0 1,0-1 0 0,-14 3 0 0,-14-1 0-2,-2 3 0 2,0-2 0 0,-5-4 0 0,0 5 0-3,3 0 0 4,2-5 0-2,-3-2 0 2,-5 1 0-3,5 0 0 3,-7 0 0-2,-3-5 0-1,5 3 0 0,-7-2 0 2,-8 4 0 0,5-1 0 0,-6-1 0 0,4 0 0-2,-1 0 0 3,3-1 0-2,6 6 0-1,-6-10 0 2,2 4 0 0,-2 2 0 0,-7 3 0 0,-3 0 0-2,-10-4 0 2,-3-1 0 1,0-10 0-4,0-5 0 3,0 0 0 0,0-4 0 0,-3-7 0-2,-8-6 0 2,6-14 0 0,5-10 0 0,0-13 0 2,0-6 0-6,0-5 0 5,0-4 0-2,8-2 0 2,0 3 0-4,-5 10 0 4,-3 4 0-2,0 3 0 1,0-5 0-2,0-6 0 2,0-5 0 1,0-10 0-1,0-7 0-3,0 3 0 3,0 2 0 0,0 11 0 0,0 8 0-2,0 10 0 2,0 6 0 0,0 1 0 0,0 4 0-2,0-6 0 3,0-8 0-1,0-10 0-1,0-2 0-1,-3 1 0 2,-5 1 0 0,3 14 0-2,2 6 0 3,0 4 0-2,3-1 0 2,0 1 0-4,0-7 0 3,0-2 0 0,0-5 0 1,-7-9 0-4,1-9 0 3,-11-2 0 0,7-2 0 0,-8 1 0 0,2 3 0-2,0 8 0 3,12 0 0-2,-3 13 0-1,-2 5 0 2,9 2 0 0,0 7 0 0,0-10 0 0,0-15 0-2,0-12 0 2,0-12 0 0,0-11 0 0,0 3 0-2,0 10 0 3,0 7 0-2,0 6 0-1,0 12 0 2,20 9 0 0,1-5 0 0,-1-9 0-1,-4-8 0 0,-9-7 0 2,2-9 0-1,-9 1 0-1,0 3 0 0,0 10 0 0,0 11 0 1,0 12 0-2,0 9 0 2,0-3 0 0,-9-4 0 0,-2-9 0-2,-5-13 0 2,0-6 0 0,-5-2 0 0,10 5 0-2,-2 8 0 2,10 14 0 0,3 14 0 0,0 11 0-1,0 10 0 0,0-1 0 2,20 3 0-2,-1-5 0-1,1-4 0 2,-2-6 0 0,-8-8 0 0,7-8 0-2,-11-4 0 2,7-3 0 0,-11 2 0 1,1 7 0-4,8 10 0 3,-9 1 0 0,5 4 0 0,-7-12 0-2,0-10 0 2,0-9 0 1,0-6 0-2,-20-2 0 0,-1-1 0 0,1-5 0 2,1-3 0-2,10 3 0-1,-2-3 0 2,6 6 0 0,3-10 0 0,2-7 0-2,0-11 0 2,0-14 0 0,0-6 0 0,0-1 0-2,0 4 0 2,0 2 0 0,0 11 0 0,0 13 0-2,0 19 0 2,0 16 0 0,0 18 0 0,0 12 0-1,-5 5 0 0,-4 8 0 2,2-1 0-1,-3 38 0-3,7-10-251 4</inkml:trace>
    </iact:actionData>
  </iact:action>
  <iact:action type="add" startTime="53592">
    <iact:property name="dataType"/>
    <iact:actionData xml:id="d26">
      <inkml:trace xmlns:inkml="http://www.w3.org/2003/InkML" xml:id="stk25" contextRef="#ctx0" brushRef="#br5">15241 3462 1444 0,'0'0'350'6,"0"0"-120"2,0 0-207-2,0 0-23 2,0 0 0 0,0 0 0 1,0 0 0-4,43 0 0 3,-59-2 0 0,-50-6 0 0,-31 1 0-1,-41-2 0 0,-19-1 0 2,-7 1 0-2,-4 0 0-1,-9 6 0 4,-4 3 0-3,7 0 0 1,6 0 0-2,16 0 0 3,23 6 0-2,6 13 0 2,8 7 0-3,12-3 0 3,9-1 0-2,14-6 0 1,21 1 0-2,15-5 0 1,7-4 0 2,14-1 0-2,-1-2 0-1,7 0 0 1,1 2 0 2,-4 0 0-2,2-1 0 1,5 5 0-2,0-5 0 2,6 1 0 0,-3-3 0-2,10 2 0 2,0-3 0 0,0 14 0 0,0 10 0-2,0 25 0 2,0 12 0 0,0 8 0 0,16 11 0-2,-2 3 0 2,-4 4 0 0,6 6 0 0,-11-4 0-1,8 10 0 0,-6 5 0 3,6 6 0-4,3 6 0 0,-4 2 0 2,-9 2 0 0,5-1 0 0,-8-7 0-2,0 4 0 2,0-1 0 0,0 2 0 0,0 4 0-2,0-1 0 3,0 5 0-1,0-14 0 1,0 17 0-4,0-3 0 4,0 4 0-2,-3 8 0 2,-5 1 0-2,3 0 0 0,1-1 0 1,1-2 0 0,-6 0 0-2,9-3 0 2,-1-1 0-1,1 7 0 2,0 2 0-4,0-3 0 3,0 4 0 0,0-7 0 0,-3 2 0-2,-4 3 0 3,-2 2 0-2,0-3 0 2,-5-1 0-4,10-2 0 3,-7-9 0 1,8 4 0-2,1 1 0 0,-3-2 0 0,2 4 0 2,-2-5 0-2,5 0 0 0,-5-1 0 0,5-1 0 2,0-7 0-2,0-2 0-1,0-4 0 2,0 2 0 1,0 8 0-2,0 7 0-1,0 5 0 3,0 1 0-2,0 3 0 2,0-8 0-4,0-2 0 3,0 0 0 0,-3-6 0 0,-1-2 0-1,-8 8 0 1,11 5 0 0,-2 10 0 0,-1 5 0-2,1-7 0 2,3 2 0 0,-6-4 0 0,3 6 0-3,3-8 0 4,0-12 0-2,0-5 0 2,0-12 0-3,0-9 0 3,0-1 0-2,0-9 0 1,0 1 0-2,0 0 0 4,12 1 0-4,-5 4 0 1,-7-4 0 0,0 10 0 0,0 1 0 2,0-5 0-2,0-17 0 0,0-19 0 0,0-21 0 2,0-17 0-2,0-7 0 0,0-6 0-1,10-4 0 2,-3 3 0 0,14-6 0 0,-3 4 0-2,10 1 0 3,10-4 0-2,1 3 0-1,17-5 0 2,10-3 0 0,29-3 0 0,23 0 0-1,18 0 0 0,9 0 0 2,6 0 0-1,2 0 0 1,-12 0 0-3,-16 0 0 2,-12 0 0 0,-16 0 0-3,-7 0 0 3,7 0 0 0,4 0 0 0,-1 0 0 0,0 0 0 0,-16 0 0-2,-7 8 0 4,-16-2 0-5,-6 1 0 3,-14-7 0 0,-5 0 0 0,-4 0 0-2,1 0 0 2,9 0 0 0,-1 0 0 0,-1 0 0-2,4-7 0 2,-4-3 0 0,-3-3 0 1,3 0 0-4,-6-1 0 3,-7-1 0-1,-8 1 0 3,1 4 0-4,-2-5 0 1,-11-1 0 1,6-7 0-2,1-7 0 0,-5-5 0 2,0 5 0 0,1-7 0 0,4 0 0-1,-3 3 0 0,5-1 0 2,-3 1 0-2,-6 4 0-1,3 8 0 2,0 0 0 0,3-3 0 0,-6 0 0-2,6-9 0 2,-5-10 0 0,0-13 0 0,-3-8 0-2,-5-13 0 2,0-4 0 0,0-6 0 0,0 1 0-2,0-6 0 2,0-2 0 3,0-8 0-6,0-16 0 1,0-12 0 2,0-12 0 1,0-7 0-2,0 10 0-1,0 16 0 2,0 21 0 0,0 9 0 0,0 7 0-2,0-1 0 2,0-1 0 0,0-15 0 0,0-15 0-1,0-21 0 0,0-25 0 1,0-13 0 0,0-4 0-2,0 7 0 2,0 26 0 0,0 21 0 0,0 12 0-1,0 10 0 0,0 2 0 2,0 0 0 0,6-12 0-5,7-19 0 4,-9-30 0 0,-4-21 0 0,0-11 0-2,0 7 0 2,0 19 0 1,0 21 0-2,0 27 0-1,0 16 0 2,0 6 0 1,0 0 0-2,3-12 0-1,7-8 0 2,-3-15 0 0,-7-4 0 0,0-1 0-2,0-1 0 2,0 5 0 1,0 1 0-2,0 8 0-1,0 5 0 2,0 12 0 0,0 3 0 0,0 6 0-2,16 1 0 2,-4-2 0 0,4-1 0 0,-12-5 0-2,5 0 0 2,-9 4 0 0,0 4 0 0,0 11 0-2,0 3 0 2,-9 9 0 0,-3 4 0 0,-1 7 0-2,-4 5 0 2,7 3 0 1,-3-9 0-2,-6-5 0-1,7-22 0 2,-14-14 0 0,3-7 0 0,-2 1 0-2,-1 5 0 2,-3 7 0 0,12-6 0 0,5-5 0-2,1-6 0 2,4-15 0 0,-4-4 0 0,6-9 0-2,-13 4 0 2,2 12 0 0,9 9 0 0,-9 13 0-1,7 9 0 0,-4 8 0 2,8 4 0-2,-6 15 0-1,9 13 0 2,2 16 0 0,0 15 0 0,0 21 0-2,-5 5 0 2,2 4 0 0,-10 0 0 0,-3 0 0-2,2 28 0 2,4-5 0 0,10 4-1159 0</inkml:trace>
    </iact:actionData>
  </iact:action>
  <iact:action type="add" startTime="56849">
    <iact:property name="dataType"/>
    <iact:actionData xml:id="d27">
      <inkml:trace xmlns:inkml="http://www.w3.org/2003/InkML" xml:id="stk26" contextRef="#ctx0" brushRef="#br5">22072 3240 1078 0,'0'0'686'7,"0"0"-438"1,0 0-213-2,0 0-35 2,0 0 0 0,-163 6 0 0,50 0 0-2,-28-2 0 2,-21-1 0 0,-9 3 0 0,-11 1 0-2,7-3 0 2,13 2 0 0,9-1 0 1,26-2 0-4,27 0 0 3,19-3 0 0,20 4 0 2,20-4 0-4,15 2 0 1,10 1 0 2,6-1 0-3,7 1 0 0,3 2 0 2,0-5 0 0,0 12 0 0,0 8 0-2,0 17 0 2,0 18 0 0,0 18 0 1,0 11 0-4,0 10 0 4,0 4 0-2,0 9 0 2,0 11 0-4,0 6 0 3,0 11 0 0,0 8 0 0,0-3 0-2,0 4 0 2,0 2 0 0,0-6 0 0,0 3 0-2,0-4 0 2,-1 1 0 0,1 6 0 1,-6 5 0-4,-3 4 0 3,8 0 0 0,-7-4 0 1,3 7 0-3,-8 2 0 3,-2 3 0-2,2-3 0 2,0-4 0-3,9 6 0 2,-5 4 0-1,9 3 0 1,0 10 0-2,0 13 0 2,0 4 0 0,0 7 0 0,13-2 0-1,0-4 0 0,2 3 0 3,-2 5 0-4,5-3 0 0,0 7 0 2,-11-5 0 1,9-4 0-1,-3-3 0-2,-6-10 0 2,-2 3 0-1,-2-8 0 2,5 1 0-4,-5 4 0 3,-1 3 0 1,-2 1 0-1,0-12 0-3,0-10 0 3,3-15 0 0,7-16 0 0,-7-15 0-1,-3-5 0 0,0-3 0 2,0 4 0-2,0-4 0-1,4 4 0 3,2-10 0-2,7-5 0 2,-4-3 0-4,2 0 0 4,6 6 0-2,-11 3 0 2,9-1 0-3,-8 4 0 2,2 3 0-1,-5-7 0 1,-4 1 0-2,0-7 0 3,0-8 0-2,0-10 0 2,-17-17 0-3,1-16 0 1,11-15 0 2,-6-8 0-1,6-1 0-3,5 0 0 3,0 3 0 1,0 1 0-2,0 2 0-2,0 6 0 4,0 5 0-2,0 1 0 2,0-1 0-4,0-7 0 3,0-10 0 0,0-6 0 0,0-7 0-2,3-3 0 2,-1 1 0 0,9 2 0 0,-8 2 0-1,-1-7 0 1,9 7 0-1,1 0 0 1,8-9 0-2,16 4 0 2,8-7 0 0,10 0 0 0,6 2 0-2,23-4 0 2,1 4 0 0,18-3 0 1,14-1 0-4,4 0 0 3,5-3 0 0,4 0 0 0,-12 3 0-2,-10-3 0 2,-7 2 0 0,-14 0 0 0,2-2 0-1,-7 0 0 1,2 0 0-1,-5 0 0 1,-11-7 0-2,0-3 0 2,-11 3 0 0,-5 1 0 0,-24 6 0-2,1 0 0 3,-9 0 0-2,-3 0 0 2,-2 0 0-4,-4 0 0 3,3 0 0 0,3 0 0 0,2-11 0-2,2-4 0 2,-13 5 0 0,9-2 0 0,-13 2 0-1,2-7 0 2,3-6 0-3,-1-6 0 2,-2-11 0-1,8-7 0 0,-6-5 0 2,9-11 0-2,-3 4 0-1,-3 11 0 3,8 9 0-1,-7 8 0 0,-2-2 0-3,7-7 0 3,4-9 0 0,-4-12 0 0,-4-7 0-2,4-1 0 2,3-2 0 0,-5 13 0-2,-1 2 0 3,2 5 0-2,0 0 0 1,1 6 0 0,-4 8 0-2,1 9 0 2,-3 1 0 0,3 1 0 0,3-10 0-2,-11-12 0 3,8-10 0-2,-10-21 0 2,1-15 0-4,-1-7 0 3,0-9 0 0,-3 3 0 1,0 6 0-4,0 4 0 3,0-5 0 0,0-2 0 0,0-5 0-1,0-7 0 0,0-2 0 1,10-8 0 0,-6-18 0-2,11-10 0 2,-14-12 0 0,-1 3 0 0,0 11 0-2,0 15 0 2,0 16 0 1,0 11 0-1,-13 18 0-3,9 5 0 3,-9 7 0 0,7 2 0 0,2-8 0-1,4-13 0 0,0-21 0 1,0-16 0 0,0-14 0-1,0-4 0 0,0 0 0 2,-3 2 0-4,3 5 0 3,0 15 0 0,0 18 0 0,0 9 0 0,0 12 0-2,0 6 0 2,0 3 0 0,0-9 0 1,0-2 0-4,0-6 0 3,0-9 0 0,0-5 0 0,0-12 0-2,0-4 0 2,-15 2 0 0,-4 4 0-2,3 10 0 3,5 3 0-2,-2-7 0 1,5 3 0 0,-5-15 0-2,9 6 0 2,-12-1 0 0,-3 3 0 0,-5 12 0-2,-13 2 0 2,4 3 0 0,5 5 0 1,-11 0 0-4,12-3 0 3,-4-5 0 0,5-12 0 0,-4-14 0-2,2-11 0 2,5 0 0 0,0 1 0 0,-3-1 0-1,14 1 0 0,-4 4 0 1,3 4 0 1,7 2 0-4,6 5 0 3,-4-10 0 0,-13-8 0 0,1-5 0-2,-10 2 0 3,1 7 0-2,-4 21 0-1,9 8 0 2,-3 3 0 0,15 7 0 0,-5 8 0 0,10 6 0-2,3 21 0 2,0 7 0 0,0 13 0 0,0 9 0-1,0 6 0 0,0 12 0 1,0 8 0-2,0 8 0 2,0 7 0 0,0 0 0 0,0 0 0 0,0 0 0-2,6 25-53 2</inkml:trace>
    </iact:actionData>
  </iact:action>
  <iact:action type="add" startTime="59985">
    <iact:property name="dataType"/>
    <iact:actionData xml:id="d28">
      <inkml:trace xmlns:inkml="http://www.w3.org/2003/InkML" xml:id="stk27" contextRef="#ctx0" brushRef="#br5">29317 2947 1068 0,'0'0'490'6,"0"0"-252"1,0 0-14 1,0 0-197 0,0 0-27-1,0 0 0 0,0 0 0 1,54-30 0-2,-54 27 0 2,-13-2 0 0,-41-2 0 0,-36-3 0-2,-33 7 0 2,-19 3 0 0,-30 0 0 0,-1 0 0 1,-1 0 0-3,10 0 0 2,15 0 0 0,19 0 0 1,8 5 0-4,12 3 0 3,20 0 0 0,9 2 0 0,11 0 0 0,11-1 0-1,8-1 0 1,2-1 0 0,8-5 0-3,6-2 0 3,6 3 0 0,18-3 0 0,2 0 0-2,9 0 0 1,0 2 0 1,0-2 0-2,0 3 0 2,0 4 0 0,-7 6 0 0,-2 11 0 0,-3 16 0-2,-4 22 0 2,9 12 0 0,-2 18 0 0,2 10 0-1,3 4 0 0,-12 1 0 1,-2-1 0-2,0-4 0 2,0-7 0 0,-2 6 0 0,0 10 0-2,1 15 0 2,10 10 0 0,-7 17 0 1,9 10 0-4,1 9 0 4,6 4 0-2,0 11 0 2,0 4 0 0,0 8 0-3,0 3 0 2,0-2 0-1,0 8 0-1,0-1 0 3,0 0 0-2,0 5 0 2,0 0 0-2,0 1 0-1,0 8 0 4,0 13 0-3,0 11 0-1,0-10 0 1,0-4 0 1,0-18 0 0,0-13 0 0,0-1 0-2,0 1 0 3,0 8 0-2,-10 4 0 2,1 6 0-4,-2 1 0 4,6-11 0-2,-3 0 0-1,0-2 0 3,8 4 0-2,-3 13 0 2,-7 7 0-4,6 0 0 3,1-5 0 0,-8-6 0 0,6-14 0-2,1-11 0 2,1-19 0 0,-6-22 0 1,5-12 0-3,0-17 0 1,-8-6 0 2,8-10 0-2,1-8 0-1,3-2 0 3,0-7 0-2,0 1 0 2,0 7 0-2,0 2 0 0,0 11 0 0,5 3 0 2,9 1 0-4,-13-10 0 3,6-12 0 1,2-13 0-1,-6-10 0-2,14-2 0 2,-10-2 0-1,9 1 0 2,-5 5 0-1,-1 0 0-3,-6 0 0 4,3-2 0-2,1-15 0 2,-7-11 0-4,2-12 0 4,4-9 0-2,3-11 0 0,6-2 0 0,-1 4 0 1,17-2 0-1,8 4 0-1,18 0 0 2,6-2 0 0,13-2 0 0,10 4 0 0,10-2 0-2,19-6 0 2,8 1 0 0,20-5 0-2,10 1 0 2,-14 0 0 0,-15 5 0 0,-12-2 0-2,-22-4 0 2,-2 0 0 0,-17-5 0 1,8 0 0-4,-6 0 0 4,6 0 0-2,-4 0 0 2,7 0 0-4,-15-13 0 4,5-1 0-2,-15 1 0 2,-2 6 0-2,-8 5 0 1,-2-6 0 0,4 8 0-1,2-5 0 0,3 3 0 1,1-4 0 0,-11-3 0 0,-8 4 0-2,-14 0 0 1,-6 0 0 2,-11 1 0-3,4 1 0 0,-10-2 0 3,3 0 0-2,-3-7 0 2,1-8 0-4,-1-9 0 3,0-9 0 0,0-16 0 0,0-17 0-2,0-14 0 2,0-14 0 0,0-6 0 2,0 7 0-6,0 3 0 4,0 5 0 0,-1-6 0 0,-15-5 0-2,6-9 0 2,0-11 0 0,7-5 0 0,3-2 0-2,0-3 0 3,-3 11 0-2,3-2 0 2,0 10 0-4,0 3 0 3,0 8 0 0,0 5 0 0,0-5 0-2,0-11 0 2,0-17 0 0,0-13 0 0,0-1 0-2,0-11 0 4,0-3 0-1,0-4 0-3,0 1 0 0,0 14 0 3,-1 16 0-2,-11 15 0 3,8 5 0-5,1 1 0 4,-10 0 0-3,4-7 0 3,-7 1 0-4,-7-8 0 4,5-13 0 0,5-9 0-2,3 1 0 0,7 6 0-1,-7 15 0 3,7 9 0-2,3 7 0 0,0 7 0 0,0 8 0 2,0 4 0-1,0 10 0-2,0-4 0 1,0 0 0 2,0-3 0-1,0-9 0-3,0-1 0 4,0-4 0-1,0 7 0 0,0 4 0 0,0 4 0-2,0-1 0 2,0-7 0-1,0-7 0 0,0-8 0 0,0-5 0 2,0 5 0-1,0 4 0-1,0 4 0 0,0 7 0 1,0-7 0 0,0-2 0-3,0-3 0 4,0-12 0-1,0 1 0 0,-3-4 0-2,-10-9 0 3,9-6 0-3,-12-10 0 5,-4 1 0-7,2 7 0 4,5 17 0 1,-1 13 0-2,14 20 0 0,0 9 0 0,0 5 0 1,0 3 0 0,0-9 0-1,4-6 0 0,14-11 0 1,0-15 0 0,-13-14 0-3,-2-5 0 5,-3-3 0-3,0 6 0 1,0 2 0-3,0 9 0 4,-8 5 0-1,-10 15 0 0,5 3 0-2,4-2 0 2,-3-4 0 0,8-6 0-1,-3-9 0 2,-5 1 0-3,3 5 0 1,-7 15 0 3,3 16 0-4,6 21 0 2,7 11 0 0,0 2 0-1,0 5 0-1,0-5 0 2,4-5 0 0,9-3 0 0,-7-4 0-3,-4 11 0 4,-2 10 0-1,0 11 0 1,0 22 0-5,0 0-201 3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41:17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661">
    <iact:property name="dataType"/>
    <iact:actionData xml:id="d0">
      <inkml:trace xmlns:inkml="http://www.w3.org/2003/InkML" xml:id="stk0" contextRef="#ctx0" brushRef="#br0">1905 6660 29 0,'0'0'1259'18,"0"0"-905"-18,0 0-124 22,0 0-72-21,194 11-141-1,-94 0-17 11,24-3 0-11,16-4 0 10,8-4 0 14,22 0 0-24,2 0 0 1,2-26 0 10,-7-1 0-11,-9-8 0 11,-18 8 0 11,-6 7 0-21,-27 0 0 0,-10 8 0 1,-24 2 0 8,-30 4 0-5,-18 0 0 8,-22 6 0-10,-3-10 0 6,0-7 0 3,-41-11 0-12,-23-9 0 21,-13-3 0-20,-2 6 0-1,-1 3 0 11,12 4 0 10,4 4 0-21,12 3 0 0,19 7 0 11,9 4 0-9,24 9 0 7,0 0 0 14,0 0 0-23,0 0 0 1,16 0 0 13,28 34 0-14,12 3 0 10,11 8 0 14,3 2 0-23,-5 0 0 0,-3 5 0-1,-11-5 0 14,-18-4 0-12,-4-2 0 7,-17 0 0-4,-12-6 0 6,0 5 0 1,-3-6 0-12,-45-6 0 19,-13-2 0-18,-14-5 0 1,40-18 0 10,6 8-801 0</inkml:trace>
    </iact:actionData>
  </iact:action>
  <iact:action type="add" startTime="10584">
    <iact:property name="dataType"/>
    <iact:actionData xml:id="d1">
      <inkml:trace xmlns:inkml="http://www.w3.org/2003/InkML" xml:id="stk1" contextRef="#ctx0" brushRef="#br0">1588 11198 518 0,'0'0'1130'6,"161"-5"-892"6,-63 5-77-8,30-3-161 7,35-2 0 0,26 0 0-10,24-2 0 18,9-2 0-18,-2 5 0-1,-11 0 0 20,-6 4 0-20,-22 0 0 11,-10 0 0-11,-25 0 0 11,-28 0 0-6,-34 0 0 5,-35 0 0 12,-26-6 0-22,-23-24 0 1,0-18 0 15,-29-16 0-16,-37-7 0 3,-15-2 0 6,-6 9 0 5,0 10 0-14,4 14 0 22,6 9 0-21,13 10 0-1,24 9 0 12,17 7 0-11,15 3 0 10,8 2 0 6,0 0 0-17,13 4 0 12,41 27 0-12,14 5 0 22,2 9 0-22,-4 2 0 0,-12 0 0 12,-10-2 0 7,-11-4 0-18,-23 4 0 0,-10 0 0 10,0 1 0-10,-17 3 0 19,-30-1 0-19,-17 6 0-1,-8-3 0 13,8-1 0-11,-1 6 0 8,46-41 0 1,9 0-835 10</inkml:trace>
    </iact:actionData>
  </iact:action>
  <iact:action type="add" startTime="12881">
    <iact:property name="dataType"/>
    <iact:actionData xml:id="d2">
      <inkml:trace xmlns:inkml="http://www.w3.org/2003/InkML" xml:id="stk2" contextRef="#ctx0" brushRef="#br1">9586 4336 1468 0,'0'0'420'1,"0"0"-261"0,0 0-159 10,0 0 0-10,0 0 0 22,0 0 0-23,-185-29 0 0,-8 29 0 11,-45-10 0 8,-34-18 0-18,-28-4 0-1,-2 0 0 8,-8 8 0 15,0 8 0-22,10 7 0-1,8 9 0 13,39 0 0-13,42 0 0 16,42 5 0-15,40 15 0 9,48-1 0 2,34-4 0-11,24-8 0 20,13-7 0-21,10 0 0 1,0 0 0 9,0 0 0-9,-3 13 0 18,3 12 0-18,0 18 0 9,0 15 0-10,0 18 0 22,3 13 0-21,17 10 0-1,-4 17 0 12,2 12 0 4,-5 19 0-16,-3 16 0 12,-6 23 0-12,-4 22 0 22,9 17 0-21,-9 16 0-1,0 12 0 15,0 7 0-15,0 16 0 12,0 5 0-11,0 4 0 18,-9 9 0-18,-3 4 0 11,-6 0 0-11,3 8 0 9,2-11 0-9,7 4 0 12,6-4 0 7,0-7 0-19,0 3 0 0,6-12 0 9,25-16 0-8,-4-5 0 18,2-24 0-19,-3-7 0-1,-8-19 0 10,-5-17 0 3,-6-8 0-13,-3-20 0 22,-1-12 0-21,-3-6 0-1,0-14 0 12,0 4 0-10,9-9 0 10,-8-10 0-9,-1-9 0 9,3-6 0 11,-3-3 0-22,0 3 0-1,0-2 0 2,0-3 0 9,0-7 0 2,0-2 0-12,0-3 0 12,0-8 0-13,0-5 0 22,0-9 0-22,0-12 0 1,7-11 0 8,12-13 0 4,3-10 0-13,14-4 0 19,8-4 0-19,17-1 0 11,4-5 0-10,6-2 0 21,13 0 0-21,33 0 0-1,27 0 0 11,37 0 0-9,35-6 0 9,19-5 0 4,10-4 0-14,19 0 0 19,-3-2 0-19,-11 2 0-1,-18-2 0 12,-19 0 0-11,-29 1 0 19,-18-1 0-19,-7-6 0-1,-24 7 0 11,-16-4 0 4,-31 3 0-15,-8 3 0 11,-24 4 0-10,-18 3 0 21,-18 1 0-22,-7 4 0 0,-10-1 0 16,2 3 0-15,-2-2 0 8,-1-11 0 11,12-6 0-20,-10-10 0 1,9-13 0 9,-6-11 0-7,-1-6 0 9,8-7 0 10,0-9 0-22,-4-4 0 2,-7-4 0 8,-3-10 0-9,0-6 0 10,0-5 0-10,0-8 0 17,0-8 0-17,-3-21 0 13,-18-12 0-13,11-15 0 18,-7-8 0-18,12-10 0-1,-3 1 0 11,8 5 0 10,0 11 0-20,0 17 0-1,0 3 0 12,0 2 0-12,0-1 0 11,0-15 0 11,-26-20 0-22,-25-21 0 1,0-14 0 13,-5-3 0-14,-1 17 0 16,17 15 0-15,9 19 0 1,2 25 0 8,22 6 0 1,-6 16 0-10,13 5 0 20,-3 3 0-21,-4 3 0 2,5 0 0 9,-6-4 0 3,8-5 0-13,0-11 0 18,0-8 0-18,0-3 0-1,0-7 0 13,-3-1 0-12,3-7 0 9,0-5 0 12,0 3 0-21,0 3 0-1,0-4 0 13,0-2 0-13,-5-5 0 12,-8-12 0-10,-6-13 0 17,-2-6 0-19,2-5 0 16,-4 16 0-15,8 17 0 0,15 21 0 11,0 24 0 8,0 25 0-19,38 27 0-1,-5 19 0 12,6 12 0-11,-2 10 0 9,-6 1 0 3,-18 32 0-13,-7 0 0 20</inkml:trace>
    </iact:actionData>
  </iact:action>
  <iact:action type="add" startTime="15885">
    <iact:property name="dataType"/>
    <iact:actionData xml:id="d3">
      <inkml:trace xmlns:inkml="http://www.w3.org/2003/InkML" xml:id="stk3" contextRef="#ctx0" brushRef="#br2">17477 4243 1022 0,'0'0'546'13,"0"0"-260"-12,0 0-106 11,0 0-167-11,0 0-13 17,0 0 0-17,-220-3 0-1,82 17 0 21,-17-8 0-20,-32-4 0 8,-7-2 0-9,-12 0 0 14,5 0 0-13,15 0 0 17,6-8 0-17,17 0 0 8,9 2 0 4,29 6 0-12,15 0 0 2,23 0 0 9,23 0 0-8,17 0 0 7,15 6 0 9,7 0 0-20,12-1 0 1,10-2 0 12,0-3 0-12,3 6 0 17,-7 2 0-18,1 9 0 11,2 11 0-11,-1 11 0 20,3 12 0-20,-7 11 0 2,6 10 0 9,2 7 0 3,-2 5 0-13,3 4 0 20,0 4 0-21,0 7 0 0,0-4 0 11,-11-7 0 3,-2-5 0-14,-1 3 0 4,-5 4 0 7,-1 7 0-7,13 13 0 16,-6 1 0-19,5 7 0-1,5-7 0 11,-7-7 0 0,7 7 0-10,-1-2 0 22,-9 2 0-22,6 5 0-1,-5 0 0 9,5 2 0 6,-6 0 0-14,8 2 0 12,-8 4 0-13,6 3 0 14,3 1 0-13,-8 2 0 20,12-1 0-20,-3 2 0-1,3 11 0 11,0 1 0 10,0 3 0-21,0-5 0 0,-1-1 0 12,-11-1 0-11,11-4 0 16,-2-2 0-16,-4 3 0 14,4-2 0-14,3 6 0 0,0 10 0 13,0 8 0 0,0 6 0-14,14 14 0 10,14 7 0-9,-17-5 0 24,7-3 0-25,2-10 0 0,0-10 0 10,9-2 0 1,-3-5 0-11,-1-5 0 24,-6-14 0-24,-2-12 0 2,-7-5 0-1,4-6 0 9,-13-4 0 1,-1 2 0 8,3 3 0-19,-3 4 0 0,11 11 0 11,-6 11 0 11,5 3 0-22,3 0 0 0,2-16 0 11,-1-16 0-10,-5-25 0 13,-9-20 0-13,3-16 0 19,-3-5 0-19,0-4 0 1,0 6 0 9,0-2 0-8,0-6 0 7,0-9 0 11,0-11 0-21,0-1 0 2,0-7 0 8,0 3 0-9,0-4 0 10,1 5 0 12,-1-3 0-23,0 1 0 0,9-3 0 10,-6-1 0-9,4-1 0 22,19 0 0-22,4-3 0-1,27 2 0 9,8-2 0 3,31 0 0-12,8 0 0 21,32 0 0-21,9-5 0 2,25-17 0 10,1-7 0 1,6 6 0-13,-19 1 0 13,-7 3 0-13,-11 5 0 20,-6-3 0-19,3 0 0 0,2-5 0 11,4-4 0-10,-3 0 0 10,-17 4 0-8,-21 3 0 7,-9 2 0-7,-25 6 0 17,-9-1 0-20,-12 4 0-1,-13 0 0 13,1-1 0-3,-13 1 0-9,0 2 0 13,-8-2 0-13,-7 3 0 19,-1 1 0-19,1 1 0-1,-4 0 0 10,0 3 0 4,-1-5 0-14,-2-12 0 21,11-13 0-21,-6-7 0 0,-3 3 0 12,6 9 0-10,2 7 0 9,-7 7 0 9,0 5 0-19,-3 4 0-1,1-3 0 10,-1-3 0 12,0-8 0-21,0-11 0-1,0-16 0 11,0-21 0-11,0-22 0 20,0-33 0-19,0-26 0 0,0-33 0 10,0-27 0 0,0-6 0-10,0-3 0 21,0 15 0-21,0 11 0-1,0 8 0 13,-1 2 0-11,-2-4 0 11,3-10 0-2,-3-4 0-10,-1-15 0 13,-5-11 0-14,4-6 0 24,-2 1 0-24,-4 18 0 1,-4 21 0 9,9 28 0-8,-7 24 0 9,6 17 0-7,6 6 0 8,-5 2 0 10,-7-17 0-22,6-8 0 1,-9-12 0 11,1-15 0-12,-4-5 0 14,3-9 0-13,9 6 0 18,3 11 0-19,1 17 0 0,-4 15 0 15,4 9 0-14,3 14 0 9,0 0 0-7,0-3 0 7,0-5 0 13,-3-14 0-22,-15-16 0-1,-1 0 0 8,-5-10 0 15,1 13 0-23,-6-3 0 1,7 2 0 10,9 1 0-10,0-9 0 11,10 12 0-12,1 13 0 21,0 20 0-20,2 19 0 1,0 10 0 8,0 8 0 4,0 1 0-14,0 13 0 18,0 11 0-17,0 11 0 1,0 3 0 9,0-6 0 2,-11-1 0-13,-12-9 0 22,0-6 0-21,7 36 0-1,3-3-1403 13</inkml:trace>
    </iact:actionData>
  </iact:action>
  <iact:action type="add" startTime="18195">
    <iact:property name="dataType"/>
    <iact:actionData xml:id="d4">
      <inkml:trace xmlns:inkml="http://www.w3.org/2003/InkML" xml:id="stk4" contextRef="#ctx0" brushRef="#br2">25517 4222 940 0,'0'0'846'3,"0"0"-646"11,0 0-139-14,0 0-61 19,0 0 0-18,-195-24 0 12,84 22 0-13,-43-2 0 10,-30-1 0 13,-34 3 0-23,-32-2 0 1,-14 4 0-1,3 0 0 10,13 0 0 2,22 0 0-11,26 17 0 12,27 14 0-10,39 6 0 10,31-4 0-12,35-1 0 18,14-2 0-18,26 1 0 10,10 0 0-11,7 2 0 21,11-2 0-20,0 3 0-1,0 3 0 11,6 5 0 8,15 8 0-18,3 10 0-1,-4 5 0 10,4 4 0 10,-1 8 0-20,0 4 0 1,6 3 0 9,-7 0 0-6,-3-3 0 16,-2-10 0-19,3-4 0-1,-10-5 0 11,8-8 0 0,-2-4 0-9,-13-6 0 19,10-4 0-20,-9-3 0-1,-1 0 0 10,4 2 0 3,3 1 0-13,-7 1 0 25,10 2 0-24,-5 5 0-1,8 2 0 9,-8 2 0-8,7 0 0 11,-1-1 0 8,-4-9 0-20,6-3 0 1,-3 1 0 11,-5 4 0-12,9 7 0 12,-11 9 0 9,7 5 0-21,-2 7 0 1,2 1 0 12,6 9 0-13,-6 2 0 10,-4 2 0-6,7 3 0 16,-9-5 0-19,6 2 0 0,3-2 0 11,-9 10 0-10,7 9 0 7,-10 11 0 14,12 12 0-22,-9 17 0-1,6 6 0 10,-7 3 0 1,-6-6 0-10,0-3 0 18,0 0 0-18,0 0 0 1,0 7 0 9,-19 1 0-8,3 0 0 8,7 4 0 10,-7 8 0-21,9 9 0 2,-1 2 0 8,0-2 0-8,7 3 0 11,-2-5 0-12,-6 1 0 12,6 1 0-10,2-9 0 16,1 0 0-18,-3-5 0 1,3-7 0 9,0-8 0 9,0-5 0-20,0-6 0 1,0-3 0 11,0-5 0-12,0-11 0 13,0-4 0 6,0-13 0-18,4-12 0-1,11-5 0 10,-14-7 0 10,2-1 0-19,-3 5 0 0,0 8 0 14,0-5 0-14,0 0 0 8,0-10 0-9,0-9 0 13,0-15 0 10,0-14 0-22,0-11 0 1,0-3 0-2,0 3 0 10,13 2 0 1,-6 3 0-11,7-3 0 21,-10-5 0-21,3-4 0 3,2-3 0 8,-6-5 0 9,1-3 0-20,9 5 0 0,-7 1 0 10,11 1 0-8,-7-3 0 17,5-2 0-18,8 0 0 12,10-2 0-13,23-2 0 9,15 0 0 13,30 0 0-22,35 0 0 1,35-8 0 12,21-5 0-12,28-6 0 17,18 2 0-17,-2-7 0-1,-3-7 0 12,-1-3 0-9,-10 0 0 13,-7-2 0-16,-21 0 0 11,-4-4 0-8,-18 10 0 8,-12 7 0 3,-23 12 0-13,-21 9 0 19,-19-2 0-20,-36 4 0 1,-13 0 0 10,-19 0 0-10,-23 0 0 11,-6 0 0 10,0 0 0-22,0 0 0 1,0 0 0 10,0 0 0-10,0 0 0 18,0 0 0-18,0-4 0 10,0-20 0-11,0-26 0 22,-14-38 0-21,-14-31 0-1,-5-23 0 10,1-19 0-7,0-10 0 11,14-9 0-13,8 0 0 9,10 0 0 14,0 7 0-23,0 0 0-1,0-3 0 2,0 0 0 8,0-14 0 3,0-12 0-12,0-13 0 10,0-19 0 3,3-11 0-14,4 6 0 22,6 6 0-21,-10 11 0 0,-1 8 0 1,-2 4 0 9,0 3 0 4,0-13 0-14,-7-1 0 13,-27-2 0-14,1-9 0 13,-2 8 0-13,2 14 0 21,-6 13 0-21,18 19 0 1,1 18 0 10,8 17 0 9,5 11 0-19,6 10 0-1,1 16 0 12,-3 5 0-11,3 6 0 8,-10-1 0 15,7-2 0-24,-4 3 0 2,-9-8 0 7,-2 6 0-9,-5 4 0 12,3-6 0-10,-1-2 0 22,10 0 0-23,2-3 0-1,3-2 0 16,-4 5 0-15,3 7 0 11,-9 15 0-12,12 15 0 10,-12 8 0 3,3 3 0-13,3 2 0 22,-3 4 0-22,8 2 0 1,-2 2 0 12,-6 9 0-12,10 10 0 10,-6 0 0 4,5 14 0-13,4 0 0 17,0 9 0-19,0 1 0 1,-3 0 0 10,3 0 0-9,-1 0 0 19,1 0 0-20,0 0 0-1,-6 0 0 13,-12 0 0-12,1-4 0 11,-2-4 0-2,-4-1 0-9,6 4 0 23,-7-1 0-23,7 1 0-1,-9 1 0 11,-7 4 0-11,-8 0 0 12,-16 41 0 9,-9 15 0-21,-5 14 0 0,42-39 0 11,4-4-1281 10</inkml:trace>
    </iact:actionData>
  </iact:action>
  <iact:action type="add" startTime="21714">
    <iact:property name="dataType"/>
    <iact:actionData xml:id="d5">
      <inkml:trace xmlns:inkml="http://www.w3.org/2003/InkML" xml:id="stk5" contextRef="#ctx0" brushRef="#br3">14541 4215 1256 0,'0'0'528'15,"0"0"-290"-15,0 0-213 12,0 0-25 8,0 0 0-19,0 0 0 0,-80 45 0 7,-23-28 0 13,-30-7 0-21,-17 0 0 1,-19-10 0 7,-12 2 0 12,-2 3 0-20,6 5 0 0,15-3 0 10,2 3 0 12,12-8 0-22,11-2 0 0,14 0 0 17,9 0 0-17,10 0 0 0,7 0 0 13,17-5 0-10,12-2 0 10,14 5 0-13,15 2 0 12,19 0 0 9,0 0 0-21,15 0 0 1,-8 0 0 10,10 0 0-9,1 0 0 16,2 0 0-17,-5 2 0 10,2 8 0-11,-2-3 0 19,0 10 0-18,2 8 0 0,-1 10 0 14,4 16 0-15,0 9 0 10,0 14 0 12,0 7 0-21,0 10 0-1,0 6 0 10,0 13 0-7,0 5 0 7,4 3 0 4,-1 15 0-13,-3-2 0 20,0 16 0-20,0 5 0-1,0 0 0 6,0 2 0 16,-16 3 0-21,6 1 0-1,-3 5 0 17,-4 5 0-17,9 4 0 13,-5 7 0-12,8 5 0 11,-8 1 0-12,8 5 0 21,1 7 0-20,-2 3 0-1,-1-4 0 12,4 1 0-1,3-3 0-11,0 3 0 24,-3 2 0-23,3 5 0-1,-7-6 0 14,-3-6 0-14,7-9 0 11,-2-1 0 2,-6-5 0-13,11-2 0 22,-2-10 0-21,-1 1 0 0,0 0 0 11,-1 2 0-12,-5 2 0 12,1-7 0-10,-5-13 0 13,3-9 0-15,-2-8 0 20,-5-7 0-19,12-7 0 2,-8-8 0 7,-6 5 0 4,9 7 0-14,0 20 0 12,7 8 0-12,3 7 0 22,0-3 0-20,0-7 0-2,0 5 0 11,0-15 0-8,0-12 0 9,0-14 0 8,-1-13 0-19,-5-18 0-1,-4-8 0 12,10-14 0-12,0-14 0 9,0-8 0 16,0-6 0-25,0-8 0 0,0-10 0 2,0-4 0 7,0-6 0 6,0-3 0-15,0 0 0 22,0 0 0-21,0 0 0-1,17 0 0 9,22 0 0 3,5 0 0-11,14 0 0 20,14-9 0-20,8-2 0-1,8-6 0 12,25 0 0 4,5 1 0-16,-8 4 0 1,10 3 0 11,-10 1 0 9,2 3 0-21,-9-4 0 0,7-1 0 12,-8-3 0-10,1 2 0 9,4-3 0-8,7 7 0 16,-9 0 0-18,-10 4 0 10,-13 3 0-10,-6 0 0 18,-12 0 0-19,-4 0 0 14,3 0 0-14,-3 0 0 5,-2 0 0 8,-2-2 0-13,-5-10 0 11,3-4 0 0,-11-5 0-10,-7 5 0 20,-11 5 0-20,-6 5 0 0,-6 1 0 11,-9 3 0-12,2-5 0 11,4 1 0 11,-3-2 0-21,7-1 0-1,-12 4 0 13,3-1 0-13,-2 3 0 12,-3-5 0 8,0-11 0-20,0-6 0 1,0-12 0 14,-8-5 0-15,-10-7 0 3,3-6 0 8,9-7 0 10,6-5 0-21,0-4 0 0,0 7 0 11,0 2 0 0,0 8 0-11,0 3 0 24,0 6 0-23,6 3 0 0,7-9 0 10,-11-2 0-10,9-9 0 8,-8-7 0 16,1-5 0-24,-4 3 0-1,0 4 0 2,5 11 0 7,3 9 0 3,-3 0 0-11,-2 2 0 18,0-7 0-19,-3-7 0 12,0-5 0-11,0-12 0 11,0-6 0-9,0 3 0 19,10 6 0-21,-3 13 0-1,-3-1 0 11,5 8 0-11,-2-3 0 12,6 1 0 9,-5-1 0-20,5-1 0-1,-6 0 0 11,6-2 0-10,-6-2 0 19,8 1 0-19,-11 1 0 1,9 8 0 10,-6 3 0 3,-2-4 0-15,6-11 0 2,-6-3 0 8,11-11 0 4,1-10 0-14,-7-14 0 20,7-13 0-19,4-7 0 2,-5-1 0 7,0 10 0-6,4 20 0 8,-8 18 0-10,3 13 0 10,4 4 0 1,-4-5 0-12,-5-16 0 12,7-14 0-12,-2-22 0 20,-11-6 0-20,14-4 0-1,-13-3 0 12,8 5 0-11,-8 6 0 10,6 13 0 11,-6 17 0-21,-1 16 0 0,0 11 0 9,8 12 0-9,-5-8 0 10,11-3 0 9,-2-12 0-19,0-21 0 0,-5-12 0 1,5-13 0 8,2-2 0 4,-3 17 0-13,6 6 0 18,-1 7 0-18,3 5 0 2,0-15 0 9,-2-21 0-11,-5-8 0 10,-12-9 0 2,-4-6 0-13,0 5 0 17,0-4 0-16,-4-9 0 21,-20-1 0-21,-7-9 0 0,6 2 0 0,-8 3 0 10,5 2 0 3,-8 17 0-14,8 10 0 12,-4 0 0-9,8-5 0 19,1-31 0-22,-11-21 0 0,7-19 0 12,-12-3 0-9,-11 17 0 9,7 28 0-11,5 39 0 13,11 34 0-4,6 26 0-9,5 20 0 5,3 20 0 6,6 12 0 0,4 3 0-11,-13 6 0 22,16 0 0-23,-4 20-223 1</inkml:trace>
    </iact:actionData>
  </iact:action>
  <iact:action type="add" startTime="24513">
    <iact:property name="dataType"/>
    <iact:actionData xml:id="d6">
      <inkml:trace xmlns:inkml="http://www.w3.org/2003/InkML" xml:id="stk6" contextRef="#ctx0" brushRef="#br3">22904 4222 1146 0,'12'10'694'1,"-12"-7"-487"10,0 5-207-10,-43 1 0 8,-42-4 0 16,-28-5 0-24,-32 0 0-1,-36 0 0 0,-26-5 0 10,-26-15 0 2,-25-7 0 8,10 0 0-20,-6 0 0 2,29 7 0 8,24 13 0-9,37 7 0 11,28 0 0-11,37 29 0 14,37-1 0-13,21 6 0 19,17 0 0-20,11-1 0-1,13 1 0 11,0 0 0 1,0 1 0-11,0 5 0 21,0 6 0-21,4 14 0-1,13 14 0 10,-1 14 0 10,-11 11 0-19,9 3 0-1,-12 11 0 10,5 3 0-8,-1 10 0 8,-6 14 0 14,0 26 0-24,0 14 0 1,0 17 0 8,0 11 0-8,0 3 0 10,0 7 0 13,-13 9 0-24,-5 2 0 2,2 3 0-1,5 0 0 10,-2 10 0 0,10 5 0-11,-9 12 0 21,8 13 0-20,-1 12 0 0,5 8 0 10,0 0 0-8,0-16 0 9,0-15 0 1,0-22 0-13,0-23 0 21,0-12 0-20,0-20 0-1,0-18 0 12,0-6 0-11,0-11 0 20,0-8 0-21,-2-7 0 0,2-7 0 12,0 6 0 8,0-2 0-20,0 7 0 0,0-6 0 11,0-5 0-1,0-15 0-9,0-11 0 25,0-14 0-26,0-16 0 1,0-17 0 13,0-9 0-14,0-1 0 3,2 3 0 8,16 10 0 1,-12 7 0-12,7 5 0 12,-9 6 0 9,3-5 0-21,-1-11 0 1,-6-14 0 11,0-13 0-11,0-11 0 11,0-6 0-11,0-6 0 18,0-5 0-18,0-1 0 10,0 3 0-10,0 0 0 20,0-1 0-20,0-3 0-1,4 8 0 10,4 1 0 9,15 6 0-18,6 0 0-1,-9 0 0 11,0-4 0-9,-9 1 0 8,2-2 0 12,4-1 0-22,-10 0 0 2,9-3 0 6,0-3 0 5,9 3 0-13,11-1 0 19,10-5 0-19,8 2 0 2,10-2 0 10,16-2 0-10,5 0 0 14,28 0 0-15,13 0 0 12,16 0 0-12,15 0 0 14,-1-13 0-14,2-2 0 22,-11-2 0-22,-7 6 0-1,1-3 0 9,-6 3 0 7,-12 0 0-15,-19-1 0 1,-6 7 0 10,-14 0 0-10,-9 2 0 15,-14-2 0-16,-5 1 0 11,-8-1 0-12,-7-2 0 17,-5 3 0-16,3-2 0 15,-14 3 0-16,-5 0 0 11,-4-1 0-11,0 3 0 14,-9 1 0-13,-7-4 0 23,2 2 0-24,1 2 0 0,5-4 0 10,-5 4 0-5,-1 0 0 5,-2-4 0 2,0-11 0-12,0-13 0 20,0-6 0-19,0-10 0 11,0-1 0-11,0 2 0 2,0-2 0 8,16 3 0 10,-5-3 0-21,12-2 0 1,-4 1 0 9,-1 5 0-7,-1 1 0 10,-5 9 0-13,-5 1 0 21,-3-6 0-20,8-7 0-1,-11-6 0 16,2-3 0-16,4 1 0 13,6 1 0-12,1 4 0 15,-10 7 0-15,12 2 0 13,-9-1 0-13,12-5 0 9,-6-10 0 3,-4-9 0-13,7-3 0 14,-9-8 0-14,9 0 0 28,1-5 0-27,-11 4 0-1,7 1 0 0,-6 6 0 18,3 0 0-17,1-7 0 22,-1-2 0-23,-4-11 0 1,-6-2 0 11,1-4 0-12,2 6 0 11,6 2 0-9,-5 8 0 19,0 5 0-21,2-2 0 2,7 2 0 8,-10-4 0 10,7-3 0-20,-5-8 0 1,-5-5 0 11,2-9 0-9,-2-4 0 11,0-1 0-14,0 2 0 12,0 1 0 0,0-3 0-11,0 5 0 20,5 2 0-21,3 0 0 2,-3 2 0 7,1-4 0-7,7 0 0 10,-12 0 0 8,5 0 0-20,3-5 0 1,-9 1 0 10,0-5 0-9,0 4 0 18,0 0 0-19,0 7 0 0,0 5 0 10,0-1 0 2,0 4 0-13,4 6 0 19,6-6 0-18,3 4 0-1,-11-6 0 12,-2-11 0-7,0-7 0 7,0-8 0-11,0-8 0 9,0 6 0 13,0 4 0-22,0-1 0-1,-2 5 0 10,-4 1 0 11,-4 4 0-20,3 10 0 0,3 3 0 0,-8 9 0 8,9 0 0 5,3-6 0-14,-1-11 0 21,-11 1 0-20,8-8 0 0,-9 9 0 8,3 2 0 5,-8 3 0-14,2 10 0 19,5-1 0-19,-8-2 0 3,1-2 0 8,2-1 0 3,9-7 0-13,-9 11 0 16,12 18 0-17,-5 14 0 11,2 11 0-10,5 4 0 22,-9-4 0-22,7-4 0 0,-4 0 0 11,0 4 0-12,0-7 0 14,5-2 0-14,-11-5 0 21,1 4 0-20,0 7 0-1,0 15 0 13,8 13 0-13,3 11 0 12,-7 9 0-1,9 12 0-10,0 55 0 22,0-20 0-22,0 9-409-1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44:48.4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68">
    <iact:property name="dataType"/>
    <iact:actionData xml:id="d0">
      <inkml:trace xmlns:inkml="http://www.w3.org/2003/InkML" xml:id="stk0" contextRef="#ctx0" brushRef="#br0">32625 2377 478 0,'0'0'458'8,"0"0"-250"0,0 0 64-1,0 0-56-1,0 0-80 2,0 0 22 0,0 0-37 0,0 0-121-2,0 0 0 3,0 0 0-2,0 0 0 2,0 0 0-4,3 0 0 3,6 0 0 0,-8 0 0 1,-1 0 0-4,13 0 0 4,2 0 0-1,11 0 0-1,3 0 0 0,-2 0 0 0,2 6 0 2,-4 3 0-1,-2 0 0-3,0 1 0 3,-5-2 0 0,-2-2 0 0,1 0 0 0,-11-1 0 0,-2-2 0-2,6 3 0 3,-10-1 0-3,3 3 0 2,2 4 0-1,-3 4 0 2,1 8 0-3,3 3 0 2,-6 4 0 0,0 3 0 0,0-1 0-2,0 5 0 2,0-1 0 1,0 7 0-1,0 3 0-2,0 5 0 2,0 4 0 0,0-6 0 0,0-1 0-2,0-2 0 2,0-9 0 0,0 5 0 0,0-4 0-2,0 1 0 2,0-7 0 0,0 1 0 0,0-6 0-2,0-2 0 2,4-1 0 0,-1-8 0 0,2-7 0-3,3 5 0 3,-5-10 0-1,-1-2 0 2,5-3 0-3,-4 0 0 2,7 0 0 0,9 0 0 0,-2 6 0-2,4-3 0 2,-1-1 0 0,-7-2 0 0,4 0 0-2,-4 0 0 2,-3 0 0 0,-4 0 0 0,-1 0 0-2,-5 0 0 1,0 0 0 2,0 0 0-1,0 0 0-2,0 0 0 2,0 4 0 0,0-2 0 0,0 6 0-2,-21 8 0 2,-3 9 0 0,-5 5 0 0,1 4 0-2,5 3 0 2,-3 0 0 0,3-2 0 0,11-1 0-2,1-1 0 1,3-4 0 2,7-2 0-1,1 5 0-2,0-2 0 1,0 1 0 2,0 7 0-1,0-6 0-2,0 5 0 2,1-3 0 0,18 9 0 0,-7 1 0-2,1 2 0 2,-6 1 0 0,-7 3 0 0,0-1 0-2,0-4 0 2,-9-8 0 0,-14-7 0 0,4-13 0-2,2-7 0 2,4-6 0 0,3-4 0-1,1 0 0-1,2-23 0 3,5-35 0-1,2 20 0 1,0-1-951-4</inkml:trace>
    </iact:actionData>
  </iact:action>
  <iact:action type="add" startTime="10092">
    <iact:property name="dataType"/>
    <iact:actionData xml:id="d1">
      <inkml:trace xmlns:inkml="http://www.w3.org/2003/InkML" xml:id="stk1" contextRef="#ctx0" brushRef="#br0">32947 1654 1228 0,'0'0'502'6,"0"0"-254"1,0 0-179 1,0 0-69 0,0 0 0-2,0 0 0 2,0 0 0 1,0-36 0-1,0 12 0-3,0-10 0 3,-9-3 0 0,-7 3 0 0,-1 9 0-2,1 7 0 2,4 7 0 0,-17 3 0 0,3 2 0-1,-4 6 0 0,-1 0 0 1,-1 0 0 0,0 21 0-2,3 13 0 3,6 7 0-2,3 7 0 2,13 1 0-4,-3 3 0 3,10 2 0 2,0-2 0-3,0-3 0-1,1-7 0 2,28-12 0 0,-6-3 0 0,5-17 0-1,4-10 0 1,5 0 0 0,-3-10 0-2,-1-37 0 3,3-8 0-2,-11-13 0 2,-5-16 0-2,-7-17 0 0,-3-12 0 0,-7-13 0 1,-3 0 0 0,0 14 0-2,0 18 0 2,0 25 0 0,0 23 0 0,0 19 0-2,0 12 0 2,0 9 0-1,0 3 0 1,0 3 0-2,0 0 0 2,0 0 0 0,0 0 0 0,0 3 0-2,0 25 0 2,0 23 0 0,0 14 0 0,0 24 0-2,0 12 0 2,0 9 0 0,6 0 0 0,6-6 0-2,-1-9 0 2,-2-8 0 0,0-18 0-2,-2-15 0 2,-3-14 0 0,8-15 0 0,-8-15 0 0,12-10 0-2,2 0 0 2,-13-28-587 0</inkml:trace>
    </iact:actionData>
  </iact:action>
  <iact:action type="add" startTime="10894">
    <iact:property name="dataType"/>
    <iact:actionData xml:id="d2">
      <inkml:trace xmlns:inkml="http://www.w3.org/2003/InkML" xml:id="stk2" contextRef="#ctx0" brushRef="#br0">33441 835 268 0,'0'0'790'6,"0"0"-550"1,0 0-40 1,0 0-90 1,0 0-38-2,0 0-6-1,0 0 30 2,13-52-18 0,-23 44-28 0,6 0-8-1,-12 1-7 0,0 5-35 1,-5 0 0-2,-2 2 0 2,0 0 0 0,3 0 0 0,-2 2 0 0,3 27 0-2,-1 1 0 2,11 10 0 0,5 4 0 0,4-1 0-2,0 2 0 3,0 3 0 0,0 5 0-1,13 9 0-2,7 11 0 2,-10 8 0 0,11 7 0 0,-5-1 0-1,-2-8 0 0,5-8 0 2,-12-5 0-2,6-10 0-1,-8-5 0 2,8-9 0 0,-10-12 0 0,4-10 0-2,6-8 0 2,-9-12 0-1,-1 0-109-1,0 0-949 2</inkml:trace>
    </iact:actionData>
  </iact:action>
  <iact:action type="add" startTime="11329">
    <iact:property name="dataType"/>
    <iact:actionData xml:id="d3">
      <inkml:trace xmlns:inkml="http://www.w3.org/2003/InkML" xml:id="stk3" contextRef="#ctx0" brushRef="#br0">33548 1259 1150 0,'0'0'456'7,"0"0"-316"0,0 0 96 0,0 0-171 0,0 0-65 1,-184-34 0 0,123 34 0 0,9 0 0-2,4 0 0 2,8 9 0 1,8 9 0-3,30-8 0 3,2-3-129-3</inkml:trace>
    </iact:actionData>
  </iact:action>
  <iact:action type="add" startTime="12626">
    <iact:property name="dataType"/>
    <iact:actionData xml:id="d4">
      <inkml:trace xmlns:inkml="http://www.w3.org/2003/InkML" xml:id="stk4" contextRef="#ctx0" brushRef="#br0">24422 6199 1344 0,'0'0'438'8,"0"0"-186"-3,0 0-239 4,0 0-13-2,0 0 0 1,0 0 0-2,0 0 0 2,167 108 0 0,-116-87 0 0,8 2 0-2,6 2 0 3,8 0 0-1,-10 7 0 0,14 5 0-1,-9-2 0-1,8 2 0 2,5 2 0 1,3-2 0-2,13 2 0 2,6 6 0-2,10 2 0 2,2 4 0-4,5 2 0 4,-10 1 0-2,8-3 0 2,-11-1 0-4,3-1 0 3,-10-4 0 1,-9 2 0-2,-1 0 0 0,1 7 0 0,2 0 0 2,4 1 0-2,3-4 0-1,-8-3 0 2,-2-5 0 1,-8-10 0-2,-14-4 0-1,-11-7 0 3,-3-9 0-2,-11 2 0 1,3-5 0-1,5 4 0 0,6 3 0 1,4 0 0 0,2 6 0-2,17-3 0 2,3-1 0 0,2 4 0 0,8-3 0-1,-16 2 0 0,-9-3 0 2,-1 4 0-2,-8 6 0-1,-5-7 0 2,-9 0 0 0,2 0 0 0,-6-1 0-2,-2-2 0 3,-7 3 0-2,6-5 0 2,1 1 0-4,-6-4 0 4,8-1 0-2,-2 2 0 2,1 0 0-4,4 4 0 3,1 1 0 0,10 1 0 1,2 3 0-3,-10 3 0 1,6-10 0 2,-22 0 0-2,3-7 0-1,-15 0 0 2,-2-8 0-1,-10 1 0 1,-4-1 0-2,-1-2 0 2,6 4 0 0,-5-4 0 0,-1 0 0-2,3 0 0 1,6 0 0 2,-11 0 0-1,0 0 0-2,0 0 0 1,0 0 0 2,0 0 0-1,0 0 0-2,0 0 0 2,0 0 0 0,0 0 0 0,0 0 0-2,-16-11 0 2,-26-29 0 0,-15-8 0 0,-10-5 0-2,-2-3 0 2,2 2 0 0,-10 3 0 0,14 1 0-2,-11 5 0 2,23 8 0 0,-6 7 0 0,17 6 0-2,15 11 0 2,9 6 0 0,5 2 0 0,11 5 0-2,0 0 0 2,0 0 0 0,0 0 0 1,0-2 0-4,0 2 0 3,0 0 0-1,0 0 0 2,0 0 0-3,16 0 0 2,23 14 0 0,17 20 0 0,5 8 0-2,19 6 0 2,-9 4 0 0,7 2 0 0,-3 0 0-2,-9-2 0 2,-14-12 0 0,-12-3 0 0,-3-9 0-3,-20-8 0 4,-10-8 0-1,-4-11 0 0,-3 2 0-3,0 1 0 4,0 6 0-1,0 7 0 0,-27 9 0-2,-30 3 0 2,1-2 0 0,-11 3 0 0,9-3 0-2,-1-3 0 2,2 3 0 0,14-7 0 0,2-2 0-2,5 4 0 2,7 0 0 0,-6 2 0 0,-10 1 0-2,29-22 0 2,0 1 0 0</inkml:trace>
    </iact:actionData>
  </iact:action>
  <iact:action type="add" startTime="14256">
    <iact:property name="dataType"/>
    <iact:actionData xml:id="d5">
      <inkml:trace xmlns:inkml="http://www.w3.org/2003/InkML" xml:id="stk5" contextRef="#ctx0" brushRef="#br0">25905 8476 862 0,'0'0'318'4,"0"0"26"4,0 0-124-1,0 0-66 2,0 0-16-4,0 0-127 3,0 0-11 0,-57-116 0 0,10 116 0-1,-7 0 0 0,3 3 0 2,-5 28 0-2,8 11 0 0,3 11 0 0,13 10 0 1,3 2 0 0,9-4 0-2,13-3 0 2,7-7 0 2,0-11 0-3,0-6 0-1,4-10 0 2,35-6 0 0,2-13 0 0,2-5 0-2,-2 0 0 3,5-17 0-1,-11-30 0 0,4-18 0-2,-3-15 0 2,-2-9 0 0,-10-12 0 0,-5 2 0 0,-2-7 0-2,-14 2 0 2,0 2 0 0,-3 7 0-2,0 18 0 2,0 8 0 0,0 19 0 0,0 9 0-2,0 14 0 2,0 13 0-1,0 8 0 2,0 6 0-4,0 0 0 2,0 0 0 2,-3 29 0-1,-4 23 0-2,7 12 0 2,0 28 0 0,0 15 0 0,0 10 0-2,0 4 0 2,0-15 0 0,0-12 0 0,0-15 0-2,0-10 0 2,0-3 0 0,0-4 0 0,0-12 0-2,0-9 0 2,4-11 0 0,2-13 0 0,9-4 0-2,8-8 0 2,-4-5 0 0,3 0 0 0,-4 0 0-2,-13-10-89 2,-1-10-825 0</inkml:trace>
    </iact:actionData>
  </iact:action>
  <iact:action type="add" startTime="14944">
    <iact:property name="dataType"/>
    <iact:actionData xml:id="d6">
      <inkml:trace xmlns:inkml="http://www.w3.org/2003/InkML" xml:id="stk6" contextRef="#ctx0" brushRef="#br0">26189 8422 948 0,'0'0'318'6,"0"0"-92"2,0 0-34-1,0 0-50 1,0 0 0-2,0 0-63 2,29-39-79 0,-25 39 0 0,20 0 0-2,0 6 0 3,11 15 0-2,6 16 0 2,9 5 0-4,-3 15 0 3,6 7 0 0,-5 9 0 0,-1 0 0-2,5 0 0 4,-12-11 0-3,-2-14 0 1,-7-10 0-2,0-14 0 2,-6-11 0 0,7-13 0 0,-15 0 0-2,-17-17 0 2,0-13-481 0</inkml:trace>
    </iact:actionData>
  </iact:action>
  <iact:action type="add" startTime="15238">
    <iact:property name="dataType"/>
    <iact:actionData xml:id="d7">
      <inkml:trace xmlns:inkml="http://www.w3.org/2003/InkML" xml:id="stk7" contextRef="#ctx0" brushRef="#br0">26769 8546 1314 0,'0'0'446'5,"0"0"-159"2,-193 98-287 0,113-46 0 1,2-3 0 0,6 3 0-2,21-15 0 2,12-3 0 0,8-11 0 0,31-23 0-2,0 0-395 3</inkml:trace>
    </iact:actionData>
  </iact:action>
  <iact:action type="add" startTime="16121">
    <iact:property name="dataType"/>
    <iact:actionData xml:id="d8">
      <inkml:trace xmlns:inkml="http://www.w3.org/2003/InkML" xml:id="stk8" contextRef="#ctx0" brushRef="#br0">24448 5831 1096 0,'0'0'474'6,"0"0"-178"2,0 0-115 1,0 0-181-3,0 0 0 1,167 49 0 1,-106-36 0 0,7-5 0-2,12 6 0 2,1 0 0 0,7 6 0 0,-11 3 0-1,-2 1 0 1,2-1 0-1,6-3 0 2,-2-1 0-4,-1-2 0 3,10 0 0 2,-9-1 0-3,-1 11 0-1,11 0 0 2,6 7 0 0,3 3 0 0,-3 0 0-2,-1 1 0 2,-12-4 0 0,0-5 0 0,-3-4 0-2,-1-3 0 2,-3 0 0 0,2 4 0 0,-2 3 0-2,4 3 0 2,3 5 0 0,12 0 0 0,-7 3 0-2,3-4 0 2,-15-3 0 0,-9-5 0 0,-1-2 0-2,-13-7 0 1,2-7 0 2,-12 2 0-1,9-6 0-2,7 9 0 2,3 0 0-1,6 7 0 2,13 6 0-3,10 0 0 2,-10 6 0 0,11-4 0 0,-9-2 0-2,-3-6 0 2,3-4 0 0,0-3 0 0,5-4 0-2,-8 1 0 2,-7-3 0 0,11 3 0 0,-12-2 0-3,4 1 0 4,-2-1 0-1,-10-4 0 1,-2 4 0-2,-5-5 0 0,-5 5 0 2,-2 1 0-2,-2 5 0 0,11 4 0 0,1 0 0 3,-2 3 0-4,-1-4 0 1,6-1 0 0,-14-10 0 1,3-4 0 0,-16 0 0-2,-11-1 0 2,-2 1 0 0,-10-2 0-1,-7-2 0-1,-1-2 0 2,-6 0 0 0,0 0 0 0,0 0 0-2,0 0 0 1,-6 0 0 1,-43 0 0 0,-29 0 0-1,-24-19 0 1,-18-15 0 0,-16-14 0 0,-9-9 0-3,-19-11 0 4,-6-1 0-1,1 2 0 0,-4 3 0-2,10 3 0 2,15 8 0 0,-3 11 0 0,10 9 0-2,14 2 0 2,-7 0 0 0,7-4 0-1,-7 2 0 1,-6-4 0-1,-8 1 0 1,-1 3 0 0,8-1 0-2,9 0 0 3,0 1 0-2,8-8 0 1,-1 5 0-2,8-3 0 3,1-3 0-2,8 3 0 1,-2-1 0-2,22-4 0 2,-8 4 0 0,19 1 0 0,6 10 0-2,-1 11 0 2,7 1 0 0,-15 2 0 0,7 0 0-2,5 1 0 2,4-3 0 0,4-3 0-1,3 4 0 0,11-1 0 1,5 3 0-1,8 4 0 2,8 2 0-3,6 4 0 2,6-1 0 0,10 5 0 0,3-4 0-2,0 4 0 2,0 0 0 0,-4 0 0-2,4 0 0 2,0 0 0-1,0 0 0 2,0 0 0-1,0 0 0-2,0 0 0 2,0 0 0 0,0 0 0 0,0 21 0-3,39 9 0 4,19 13 0-1,10-2 0 0,15 0 0-2,14-6 0 2,4-6 0 0,15-7 0 0,8-6 0-2,13-4 0 2,7 7 0 0,11 4 0 0,-1 8 0-2,2 7 0 2,-2 1 0 0,-14 3 0 0,2 2 0-1,6 1 0 0,4-3 0 1,9 0 0-2,-16 0 0 3,-4 0 0-2,-5 2 0 1,5 3 0 0,-1 0 0-2,1 4 0 2,0-1 0 0,-14 4 0 0,4-9 0-2,-8 0 0 2,-6-4 0 0,6-1 0 0,-1-3 0-2,-3-3 0 2,-18-6 0 0,-5-6 0 0,-12 0 0-2,-16-2 0 2,-8-3 0 0,-7-5 0 0,-15 1 0-2,-18-7 0 2,-1 0 0 0,-12-4 0 0,-2-2 0-2,-5 0 0 2,0 0 0 0,0 0 0 1,0 0 0-4,0 0 0 3,0 0 0 1,0 0 0-2,0 0 0-1,0 0 0 2,-5 0 0-1,-31-14 0 2,-14-4 0-3,-30-8 0 2,-22-12 0 0,-34-6 0 0,-18-7 0-2,-17-7 0 2,-27-6 0 0,-12-2 0 0,-2 1 0-2,-8 1 0 2,2 2 0 0,-2 3 0 0,-5 0 0-2,-5 0 0 2,-2 4 0 0,11-2 0-2,1 9 0 2,19 5 0 0,6 12 0 0,29 0 0-2,8 0 0 3,17 1 0-2,2-4 0 2,17-3 0-2,5 4 0-1,14 2 0 2,3 3 0 0,19 9 0 0,0-2 0-2,18 10 0 2,7 0 0 0,15-3 0 3,3 6 0-8,11-9 0 5,-5 3 0 0,-4-6 0-2,4-5 0 2,-4-4 0 0,-1 1 0 0,13 3 0 0,-5 8 0-2,14 9 0 2,-1-1 0 0,3 7 0-2,6-1 0 2,7 3 0 0,-3 0 0-1,3 0 0 2,0 0 0-3,0-3 0 2,0 3 0 0,0 0 0 0,0 0 0-2,0 0 0 2,23 6 0 0,34 21 0 0,11 10 0-2,22 4 0 2,13-3 0 0,5-7 0-2,-3-11 0 2,-12-10 0 0,-14 0 0 0,-19-3 0-2,-20-1 0 1,-15-6 0 2,-12 0 0-1,-13 0 0 0,0 0-119-2</inkml:trace>
    </iact:actionData>
  </iact:action>
  <iact:action type="add" startTime="19000">
    <iact:property name="dataType"/>
    <iact:actionData xml:id="d9">
      <inkml:trace xmlns:inkml="http://www.w3.org/2003/InkML" xml:id="stk9" contextRef="#ctx0" brushRef="#br0">20342 4204 926 0,'0'0'380'7,"0"0"-112"2,0 0-86-2,0 0-78-1,0 0-48 2,0 0-22 0,0 0 22-2,-61 83-15 2,20-22-41 1,2 8 0-2,16 10 0 2,5 3 0-4,13-1 0 3,5-10 0 0,0-19 0-2,29-12 0 2,27-23 0 1,5-17 0-2,19 0 0-1,-12-6 0 5,-12-33 0-4,-12-17 0 2,-22-16 0-2,-14-25 0-1,-8-22 0 2,-8-12 0 0,-40-7 0 0,-9 3 0-2,-4 13 0 2,-2 23 0 0,6 25 0-1,17 26 0 1,19 25 0 0,2 15 0-1,12 3 0-1,-3 5 0 2,6 0 0-1,4 0-41 1,0 0-819-1</inkml:trace>
    </iact:actionData>
  </iact:action>
  <iact:action type="add" startTime="19505">
    <iact:property name="dataType"/>
    <iact:actionData xml:id="d10">
      <inkml:trace xmlns:inkml="http://www.w3.org/2003/InkML" xml:id="stk10" contextRef="#ctx0" brushRef="#br0">21165 3452 928 0,'0'0'298'4,"0"0"30"4,0 0-106 0,0 0-112-1,0 0-54 0,0 0-24 1,-154 79-12 0,127-39-4-2,-5 4-2 2,9 5 9 0,11 8-23 0,6 4 0 0,6 4 0-1,0 5 0 0,0 3 0 2,0 6 0-4,18 3 0 4,5-7 0 0,-4-2 0-2,3-9 0-1,-4-7 0 2,-2-4 0 0,-1-5 0 0,-5-2 0-2,3-8 0 2,-13-31-125 0,0-7-557 0</inkml:trace>
    </iact:actionData>
  </iact:action>
  <iact:action type="add" startTime="19834">
    <iact:property name="dataType"/>
    <iact:actionData xml:id="d11">
      <inkml:trace xmlns:inkml="http://www.w3.org/2003/InkML" xml:id="stk11" contextRef="#ctx0" brushRef="#br0">21265 4136 1376 0,'0'0'388'6,"-193"-2"-140"2,79 4-213-1,-1 15-35-1,15 3 0 2,20 3 0 0,22-1 0 0,58-11-63-2,0-3-607 3</inkml:trace>
    </iact:actionData>
  </iact:action>
  <iact:action type="add" startTime="20110">
    <iact:property name="dataType"/>
    <iact:actionData xml:id="d12">
      <inkml:trace xmlns:inkml="http://www.w3.org/2003/InkML" xml:id="stk12" contextRef="#ctx0" brushRef="#br0">21464 5176 1342 0,'0'0'346'7,"-218"0"-120"1,65 0-93-2,-13 0-133 2,0 6 0 1,10 11 0-2,16 3 0-1,17-1 0 2,18 3 0 0,17 1 0 0,27-6 0-1,18-4 0 1,22-4 0 0,21-9-161 0,0 0-619-1</inkml:trace>
    </iact:actionData>
  </iact:action>
  <iact:action type="add" startTime="20419">
    <iact:property name="dataType"/>
    <iact:actionData xml:id="d13">
      <inkml:trace xmlns:inkml="http://www.w3.org/2003/InkML" xml:id="stk13" contextRef="#ctx0" brushRef="#br0">20546 5884 1000 0,'0'0'414'7,"0"0"-208"-1,0 0-68 2,0 0 0-1,0 0-22 2,0 0-81-4,-136 68-35 3,95-43 0 0,11 4 0 4,1 1 0-8,14 4 0 3,2 3 0 0,13 5 0 2,0-2 0-4,16 7 0 3,23-12 0 0,5-8 0 0,-4-10 0-2,1-15 0 2,-5-2 0 0,-4-14 0 0,0-34 0 1,-16-18 0-2,-12-16 0 2,-4-17 0-2,0-16 0 1,-4-12 0-2,-35 4 0 2,-5 4 0 0,-2 27 0-1,5 22 0 1,11 28 0 0,-2 25 0 0,12 14 0-3,15 3 0 3,5 0 0 0,0 17-615-1</inkml:trace>
    </iact:actionData>
  </iact:action>
  <iact:action type="add" startTime="20878">
    <iact:property name="dataType"/>
    <iact:actionData xml:id="d14">
      <inkml:trace xmlns:inkml="http://www.w3.org/2003/InkML" xml:id="stk14" contextRef="#ctx0" brushRef="#br0">20759 5725 1108 0,'0'0'442'4,"0"0"-168"3,0 0-92 2,0 0-141-2,0 0-41-1,165-24 0 2,-128 24 0 0,-5 0 0 0,2 12 0-1,0 27 0 1,-2 15 0 0,-1 11 0 0,-3 8 0-2,5 2 0 1,6-2 0 1,-5-3 0 0,-2-11 0-2,4-9 0 2,5-13 0 2,-2-20 0-1,6-8 0-4,11-9 0 3,-1 0 0 2,-10-34 0-4,-38 5-559 0,-1 2-906 2</inkml:trace>
    </iact:actionData>
  </iact:action>
  <iact:action type="add" startTime="21155">
    <iact:property name="dataType"/>
    <iact:actionData xml:id="d15">
      <inkml:trace xmlns:inkml="http://www.w3.org/2003/InkML" xml:id="stk15" contextRef="#ctx0" brushRef="#br0">21553 5880 672 0,'0'0'766'4,"0"0"-464"4,-186 122-20 2,112-54-257-5,3 2-25 3,-2 0 0 0,22-10 0-1,5-13 0-1,18-15 0 2,12-19 0 0,16-6 0 0,0-7-99-2,0 0-825 3</inkml:trace>
    </iact:actionData>
  </iact:action>
  <iact:action type="add" startTime="21722">
    <iact:property name="dataType"/>
    <iact:actionData xml:id="d16">
      <inkml:trace xmlns:inkml="http://www.w3.org/2003/InkML" xml:id="stk16" contextRef="#ctx0" brushRef="#br0">21827 4921 902 0,'0'0'246'7,"0"0"-12"1,0 0-94 0,0 0-74-2,0 0-12 2,0 0-2 0,0 0-16 0,198-7 18-1,-155 16 16 0,14 8-4 2,1 3-22-2,5 7-4-1,0 2-12 2,-2 7-13 0,-1 15-15 0,-3 5 0-2,-9 11 0 3,4 4 0-2,-7 4 0 3,7 4 0-5,-5 8 0 3,9 12 0 0,2 8 0 0,6-1 0-2,0-1 0 2,2-10 0 0,5-8 0 0,-4-3 0-2,3-11 0 2,-7-5 0 0,-2-12 0 0,6-11 0-2,7-8 0 2,6-6 0 0,7-10 0 0,7 3 0-2,1-7 0 2,-6-9 0 0,6-3 0 0,-6-5 0-2,7 0 0 2,2 0 0 0,9 0 0 0,6-13 0-2,5-21 0 2,2-8 0 0,-13-9 0 0,-7 1 0-2,-5 3 0 2,-16 10 0 0,-18 8 0 0,-1 13 0-2,-12 10 0 2,1 6 0 0,-14 0 0 0,-2 0 0-2,-1 6 0 2,-32 5 0 0,0 6-441 0</inkml:trace>
    </iact:actionData>
  </iact:action>
  <iact:action type="add" startTime="23647">
    <iact:property name="dataType"/>
    <iact:actionData xml:id="d17">
      <inkml:trace xmlns:inkml="http://www.w3.org/2003/InkML" xml:id="stk17" contextRef="#ctx0" brushRef="#br0">30142 8259 1520 0,'0'0'276'7,"0"0"-58"0,0 0-185 1,0 0-33-1,0 0 0 0,0 0 0 1,90-161 0 0,-64 120 0-2,-1 1 0 3,4-4 0-1,-6-3 0-1,13-8 0-1,-7-6 0 2,7-8 0 0,0-1 0 0,5-3 0-1,-2 1 0 1,-8 2 0 0,2 2 0 1,5 6 0-4,-11-2 0 3,5-2 0 0,7 9 0 0,-11-5 0-2,5-2 0 2,5 3 0 0,-8 3 0 0,4 1 0-2,-7 7 0 2,5-5 0 0,-7 3 0 0,1-2 0-2,4-3 0 2,-10 7 0 0,4 2 0 0,-1 7 0-2,6 1 0 2,-5 1 0 0,13 3 0 0,-10-2 0-2,9 2 0 1,-8 1 0 2,5-2 0-1,-7-1 0-2,5 2 0 2,-8-1 0 0,3-2 0 0,5-1 0-2,-7 1 0 2,2-3 0 0,-1 7 0 0,4-2 0-2,-6 3 0 2,2-1 0 0,4 3 0 0,-6 0 0-2,-6 3 0 2,7-1 0 1,-1-5 0 0,10-12 0-2,-5 0 0 0,-1-1 0 1,5 10 0 0,-7 1 0-2,7 5 0 2,-12-5 0 1,5-3 0-1,1-7 0-3,3-3 0 4,0-1 0-2,0-5 0 2,1-6 0-4,6 3 0 3,-2 5 0 0,6 10 0 0,-12 6 0-1,4 3 0 0,-9 6 0 1,-6 2 0-1,4-1 0 0,-11 1 0 0,3 3 0 1,7-4 0 0,-13 6 0-2,5 2 0 3,-8 6 0-2,1 11 0 1,-3 3 0-3,-2 0 0 3,0 0 0 0,0 0 0-1,0 0 0 0,0 0 0 1,0 0 0 0,-40 20 0 0,-27 14 0-2,-17 10 0 2,-16 7 0 0,-1 3 0 0,4-5 0-3,11-3 0 3,15-10 0 1,14-11 0-1,24-4 0-2,7-11 0 2,17-7 0 0,6-3 0 0,3 0 0-3,0 0 0 4,0 0 0-1,0 0 0 0,8 0 0-3,37-20 0 4,11-10 0-1,4-4 0 0,0-1 0-2,4 9 0 2,-7 0 0 0,-8 12 0 0,-14 2 0 0,-6 9 0-2,-10 3 0 2,-2 0 0-1,3 0 0 0,1 32 0 1,5 21 0 0,9 24 0 0,-5 12 0-2,3 9 0 2,-5-8 0 0,1-13 0 0,-16-16 0-2,0-21 0 2,-9-10 0 0,-4-6 0 0,0 0 0-2,0 7 0 2,0-22 0 0,-3 8-933 0</inkml:trace>
    </iact:actionData>
  </iact:action>
  <iact:action type="add" startTime="25043">
    <iact:property name="dataType"/>
    <iact:actionData xml:id="d18">
      <inkml:trace xmlns:inkml="http://www.w3.org/2003/InkML" xml:id="stk18" contextRef="#ctx0" brushRef="#br0">32477 6705 1364 0,'0'0'352'6,"0"0"-120"0,0 0-133 3,0 0-99-2,0 0 0 2,0 0 0-3,-190-28 0 1,109 53 0 1,4 15 0 0,6 7 0-1,12 9 0 1,8 9 0 0,21 5 0-1,1 1 0-1,17-10 0 2,12-7 0 0,0-15 0 0,0-11 0-1,1-11 0 1,26-5 0-1,6-12 0 1,6 0 0-2,-1-14 0 2,-8-41 0 1,8-26 0-2,-6-23 0-1,-2-26 0 2,8-10 0 2,-2-5 0-1,3-2 0-3,-10 16 0 2,-6 15 0 0,-5 20 0-1,-4 23 0-1,-5 15 0 2,-3 24 0 0,-6 11 0 0,0 15 0-2,0 8 0 1,0 0 0 1,0 0 0 0,3 0 0-2,-3 0 0 1,0 0 0 1,0 25 0 1,0 34 0-3,0 31 0 2,0 35 0 0,0 11 0 0,0 10 0-2,0 3 0 2,0-14 0 0,0-19 0 0,0-18 0-2,-13-20 0 2,5-18 0 0,6-21 0 0,2-19 0-2,0-15 0 2,0-5 0 0,0 0 0-1,20-25 0 0,-1 1-81 1,-12-3-699 0</inkml:trace>
    </iact:actionData>
  </iact:action>
  <iact:action type="add" startTime="25806">
    <iact:property name="dataType"/>
    <iact:actionData xml:id="d19">
      <inkml:trace xmlns:inkml="http://www.w3.org/2003/InkML" xml:id="stk19" contextRef="#ctx0" brushRef="#br0">32651 6820 814 0,'0'0'340'8,"0"0"-28"-1,0 0-54 1,0 0-96-1,0 0-54 0,0 0-55 1,0 0-53-2,70-61 0 2,-66 58 0 0,0-1 0 1,-1 1 0-4,3 3 0 3,-6 0 0 0,0 0 0 0,0 0 0 0,0 0 0-1,0 15 0 0,0 17 0 1,0 6 0 0,0 6 0-1,0 0 0 1,0 0 0-1,-6-2 0 2,-4-3 0-1,9 1 0-1,1-6 0 1,0-6 0 0,0-6 0-2,20-5 0 1,18-9 0 3,8-8 0-3,6 0 0-1,-10 0 0 2,0-27 0 0,-13-21 0 0,-1-16 0-2,-19-13 0 2,-7-6 0 0,-2-1 0 0,0 7 0-2,0 9 0 3,0 20 0-2,0 14 0 2,0 20 0-4,0 10 0 2,0 4 0 1,0 0 0 0,-2 0 0-2,2 0 0 2,0 0 0 0,0 4 0-2,0 33 0 2,0 19 0 0,0 17 0 0,0 9 0 0,0 3 0-2,-5 1 0 2,1 4 0 0,-15 8 0 0,-10 7 0-2,4 1 0 1,-1 5 0 2,-1-8 0-1,1-2 0-2,5-6 0 2,-2-7 0 0,6-11 0 0,1-22 0-2,-7-12 0 2,-2-22 0 0,2-13 0 0,-18-8 0-2,-15-8 0 2,32-19 0-1,4-10-351-1</inkml:trace>
    </iact:actionData>
  </iact:action>
  <iact:action type="add" startTime="27193">
    <iact:property name="dataType"/>
    <iact:actionData xml:id="d20">
      <inkml:trace xmlns:inkml="http://www.w3.org/2003/InkML" xml:id="stk20" contextRef="#ctx0" brushRef="#br0">30048 7379 1122 0,'0'0'418'7,"0"0"-168"1,43-174-94-1,-27 101-55-1,-6-8-101 3,6-4 0-2,6-3 0 1,-2 3 0-2,3-3 0 2,1 1 0 0,2-4 0 0,0 4 0-1,-4-2 0 0,1 6 0 2,10-3 0-2,-10-1 0-1,14-6 0 2,-17-8 0 2,7 2 0-3,2-2 0 0,-4 12 0 1,-2 5 0 0,0 2 0 1,11 3 0-4,-7-5 0 5,7-4 0-4,-8 4 0 1,-2 0 0 1,1 0 0 0,-2 0 0 0,-1-3 0 0,-2 2 0-2,8 3 0 2,4 3 0 0,-8 3 0-2,8 6 0 2,-4 0 0 0,5 0 0 0,-5 0 0 0,6-1 0-2,-2 5 0 2,5 9 0 0,-4 5 0 0,7 3 0-2,1-1 0 3,3-14 0-2,2-10 0 1,0-15 0-2,-2-2 0 2,-8-1 0 0,-1 4 0-1,-2 9 0 1,3 6 0-2,-8 12 0 3,4 4 0-2,-5 4 0 0,4 5 0 1,-4 2 0 0,10 8 0 0,-7 4 0-2,-1 6 0 1,-4 2 0 2,-6 9 0-2,-11 7 0-2,1 4 0 3,-6 6 0 0,-3 0 0 0,0 0 0-2,0 0 0 2,0 0 0 0,0 0 0-1,0 0 0 0,0 0 0 1,0 0 0 0,0 0 0 0,0 0 0-2,0 11 0 2,-6 11 0 0,-4 15 0-2,3 17 0 2,-6 5 0 0,10-29 0 0,-2-4-1481 0</inkml:trace>
    </iact:actionData>
  </iact:action>
  <iact:action type="remove" startTime="29821">
    <iact:property name="style" value="instant"/>
    <iact:actionData xml:id="d21" ref="#d20"/>
  </iact:action>
  <iact:action type="add" startTime="29836">
    <iact:property name="dataType" value="strokeEraser"/>
    <iact:actionData xml:id="d22">
      <inkml:trace xmlns:inkml="http://www.w3.org/2003/InkML" xml:id="stk21" contextRef="#ctx0" brushRef="#br1">37328 9665 1640 0,'0'0'232'19,"0"0"-88"-18,0 0-113 0,0 0-31 9,0 0 0-5,0 0-215 3,-42-12-505-1</inkml:trace>
    </iact:actionData>
  </iact:action>
  <iact:action type="add" startTime="32085">
    <iact:property name="dataType"/>
    <iact:actionData xml:id="d23">
      <inkml:trace xmlns:inkml="http://www.w3.org/2003/InkML" xml:id="stk22" contextRef="#ctx0" brushRef="#br0">30051 7379 1148 0,'0'0'480'7,"0"0"-196"0,0 0-149-1,84-148-135 3,-68 110 0-2,4-1 0 1,0 3 0-2,1-5 0 3,-1-6 0-1,7-3 0-1,2-3 0-1,-1-7 0 2,8-1 0 0,-8 4 0 0,4-2 0-1,-12 2 0 0,3-4 0 2,2 3 0-2,-2-4 0 1,6 0 0-1,-2 4 0 1,7-6 0 0,-7 2 0-2,7-2 0 2,-8 5 0 0,-2 2 0 0,-5 8 0-2,-4 7 0 2,1 5 0 0,-9 3 0 0,6-4 0-2,-3-2 0 3,7-1 0-1,2 1 0 0,-1 3 0 0,2 0 0-2,-1 1 0 3,-2-4 0-2,4 3 0 0,-3 2 0 0,3-5 0 1,-4 7 0 0,-2-5 0-2,3-1 0 2,0-6 0 0,5 0 0 0,6-6 0-2,-1 1 0 4,5-3 0-4,-3 0 0 3,7 2 0-4,-4 4 0 4,-1 3 0-1,-3 6 0 0,1 2 0-2,4-4 0 2,2-2 0 0,0-5 0 0,-4 0 0-2,1 3 0 2,-4-4 0-1,-1 7 0 2,-2-3 0-3,-6 2 0 2,0-3 0-1,1-2 0 2,2 0 0-3,2-2 0 2,-1 2 0 0,-1-2 0 0,-1 2 0-3,-6 5 0 3,-6 5 0 0,0 3 0 0,1 4 0 0,2-2 0-2,-9 5 0 2,9-6 0 0,6-1 0-2,-8-3 0 2,5-3 0 1,2-1 0-2,1-7 0-1,-2-5 0 3,6-4 0-1,-4 4 0 1,3 2 0-4,-3 4 0 2,1 2 0 1,3 2 0 1,2-4 0-4,7-7 0 4,5-8 0-1,4-17 0-1,2-11 0 1,1-11 0-2,-3-5 0 4,-5 4 0-3,3 12 0-2,-10 11 0 4,3 18 0-1,-8 14 0 0,-3 4 0-2,-5 9 0 3,-12 9 0-3,10 11 0 3,-12 6 0-4,-2 5 0 2,0 3 0 0,0 0 0 2,0 0 0-4,0 0 0 3,0 0 0 0,-2 33 0 1,-27 18 0-3,-4 22 0 2,-18 17 0 0,-5 14 0 0,-14 26 0-2,-14 16 0 2,-13 22 0 0,-4 28 0 0,-12 18 0 0,2 12 0-2,-6 1 0 2,-6-6 0 0,-5-7 0-2,4-9 0 2,-3-8 0 0,13-9 0-1,4-13 0 0,4-7 0 1,13-8 0 0,-5-8 0 0,16-11 0-2,9-14 0 2,6-16 0 0,7-6 0 0,11-8 0-2,4-6 0 2,6-4 0 0,12-9 0 0,-11 1 0-2,6 0 0 2,4-6 0 0,5-8 0 0,6-12 0-2,1-10 0 2,9-5 0 0,-6-3 0 0,8-5 0-2,-6 4 0 2,6 3 0 0,-2 2 0 0,-2 1 0-2,1-7 0 2,5-8 0 0,-9-2 0 0,8-6 0-2,1 5 0 2,-10 4 0 0,-5 7 0-1,8 12 0 0,-10 0 0 1,3 1 0 0,4-11 0 0,2-3 0-1,-2-8 0 0,9-7 0 1,1-3 0 0,-6-7 0-3,7-5 0 3,0 5 0 1,-4 6 0-2,2 2 0 0,-9 6 0 0,10-1 0 2,-7-8 0-1,7-4 0-2,3-8 0 2,0 0 0 0,0 0 0 0,0 0 0-3,3-12 0 4,27-20 0-1,-4-22 0 0,15-15 0-2,11-15 0 1,-4-17 0 2,22-16 0-1,-4-11 0-2,-1-5 0 2,8 2 0 0,-9 11 0 0,1 5 0-2,-1 14 0 2,4-1 0-1,-4 4 0 2,-3-3 0-4,2-7 0 4,-3-6 0-1,1-7 0-1,2-1 0 0,7 3 0 2,-9 1 0-2,-2 4 0 1,-11 10 0-2,1 9 0 2,-8 8 0 0,-6 8 0 0,1 4 0-3,3 1 0 4,-1 1 0-1,-2 6 0 0,5 0 0-3,-2 1 0 4,-9 7 0-1,-2 7 0 0,-5 4 0-2,-4 5 0 2,3-4 0 0,-4-4 0 0,7-5 0-2,3-6 0 2,1-4 0 0,1-5 0 0,2-3 0-2,6-5 0 2,-2 2 0 0,-1-9 0 0,11-3 0-2,5-4 0 2,5 1 0 0,17-9 0 0,-2-8 0-2,3 6 0 2,5-1 0 0,-19 8 0 0,-15 20 0-2,-6 15 0 2,-12 22 0 0,0 7 0 0,-20 17 0-2,6 5 0 2,-9 3 0 0,-4 7 0-3,0 0 0 4,0 0 0-1,0 0 0 0,0 0 0 0,-4 21 0-3,-32 20 0 4,-8 20 0-1,-12 16 0 0,-14 17 0-2,-5 27 0 2,-15 26 0 0,-10 27 0-2,-9 20 0 2,-4 16 0 0,-10 15 0 0,0 11 0 0,-18 21 0-2,0 12 0 2,4-2 0 0,12-12 0 0,2-8 0-2,5-16 0 2,2-9 0-1,11-10 0 2,-4-19 0-3,18-23 0 2,2-28 0 0,17-33 0 0,15-30 0-2,21-29 0 2,11-23 0 0,11-10 0-2,14-17 0 2,0 0 0 0,0 0 0 0,0-18 0-2,14-8 0 2,4-5 0 0</inkml:trace>
    </iact:actionData>
  </iact:action>
  <iact:action type="add" startTime="35239">
    <iact:property name="dataType"/>
    <iact:actionData xml:id="d24">
      <inkml:trace xmlns:inkml="http://www.w3.org/2003/InkML" xml:id="stk23" contextRef="#ctx0" brushRef="#br0">22170 1032 1194 0,'-21'0'194'7,"-16"7"22"0,-3 22-46-1,4 9-60 2,9 13-32 0,2 11 7-1,9 8-85 0,9-2 0 1,7-10 0 0,0-9 0-1,7-10 0 0,34-8 0 1,-1-12 0 0,-1-12 0 0,-1-7 0-2,-10-20 0 2,3-39 0 0,-10-25 0-2,-14-21 0 3,-3-13 0 0,-4-2 0-2,0-7 0 1,0 12 0-2,-21 16 0 2,-7 23 0 0,-11 17 0 0,3 12 0-2,-5 10 0 1,1 7 0 1,-1 6 0-1,6 16 0 1,8 8 0 0,5 0 0 0,22 0-363-1,0 6-991 0</inkml:trace>
    </iact:actionData>
  </iact:action>
  <iact:action type="add" startTime="35735">
    <iact:property name="dataType"/>
    <iact:actionData xml:id="d25">
      <inkml:trace xmlns:inkml="http://www.w3.org/2003/InkML" xml:id="stk24" contextRef="#ctx0" brushRef="#br0">22812 269 824 0,'0'0'508'4,"0"0"-300"4,0 0-106 0,0 0 0 1,0 0-38-3,0 0-16 1,-64 32-10 1,47-22-12 0,1 2-4-2,-3 8 4 2,-2 5 2 0,14 15 23 0,-10 9-51-1,12 10 0 0,-9 3 0 2,14 5 0-4,0 1 0 3,0 2 0 2,0 1 0-2,0-4 0 0,0 3 0-2,3 7 0 2,10-5 0 0,-6-2 0 0,-4-18 0-2,7-16 0 2,-7-16 0 0,-3-18 0-2,0-2-57 0,3-5-639 3</inkml:trace>
    </iact:actionData>
  </iact:action>
  <iact:action type="add" startTime="36070">
    <iact:property name="dataType"/>
    <iact:actionData xml:id="d26">
      <inkml:trace xmlns:inkml="http://www.w3.org/2003/InkML" xml:id="stk25" contextRef="#ctx0" brushRef="#br0">22775 775 1366 0,'0'0'272'7,"0"0"10"2,0 0-155-4,0 0-127 3,-185 33 0 0,141-17 0 0,5-5 0-2,3-2 0 3,32-9 0-1,1 0-389 0</inkml:trace>
    </iact:actionData>
  </iact:action>
  <iact:action type="add" startTime="36357">
    <iact:property name="dataType"/>
    <iact:actionData xml:id="d27">
      <inkml:trace xmlns:inkml="http://www.w3.org/2003/InkML" xml:id="stk26" contextRef="#ctx0" brushRef="#br0">23049 1598 70 0,'0'0'1608'7,"0"0"-1414"-2,0 0-38 3,0 0-137 1,-234 115-19-4,126-81 0 3,-9 4 0 0,-19 3 0 0,5 2 0 0,-2-2 0-1,8 1 0 0,21-5 0 2,15 0 0-2,29-10 0 0,19-7 0 0,41-20 0 1,0 0-441-2</inkml:trace>
    </iact:actionData>
  </iact:action>
  <iact:action type="add" startTime="36700">
    <iact:property name="dataType"/>
    <iact:actionData xml:id="d28">
      <inkml:trace xmlns:inkml="http://www.w3.org/2003/InkML" xml:id="stk27" contextRef="#ctx0" brushRef="#br0">22390 2450 1314 0,'0'0'310'9,"0"0"-252"-2,0 0 24-2,0 0-42 4,0 0 2-2,-173 158 22 2,133-114 10-1,9-1-11-3,-2-1-63 3,26-3 0 0,2-5 0 0,5-6 0-2,0-3 0 3,24-5 0-2,19-11 0-1,-2-9 0 2,4 0 0 1,-6-9 0-1,-9-42 0-3,-10-14 0 3,-14-22 0 0,-4-8 0 0,-2-8 0 2,0 4 0-3,-2 19 0 0,-24 19 0 2,-4 20 0-4,4 14 0 4,1 11 0-1,0 5 0-1,18 11-325 1,6 0-1277-3</inkml:trace>
    </iact:actionData>
  </iact:action>
  <iact:action type="add" startTime="37150">
    <iact:property name="dataType"/>
    <iact:actionData xml:id="d29">
      <inkml:trace xmlns:inkml="http://www.w3.org/2003/InkML" xml:id="stk28" contextRef="#ctx0" brushRef="#br0">22528 2371 1012 0,'0'0'330'8,"0"0"-100"-1,0 0-42-1,0 0-68 3,0 0-40-2,0 0-34 2,87 0-5-4,-74 0-41 4,-9 0 0-1,-1 4 0-1,-3 20 0-1,0 10 0 2,0 6 0 0,0 2 0 0,0 2 0-2,-5-1 0 3,-2 1 0-1,1 0 0-1,6-8 0-1,0-5 0 2,0-9 0 0,11-9 0 3,16-9 0-6,6-4 0 2,10 0 0 1,-6-17 0 0,-14-20 0-2,1-8 0 2,-10-3 0-1,-4-2 0 2,-1 5 0-3,-9 11 0 2,0 12 0 0,0 10 0 0,0 9 0-2,0 3 0 2,0 0 0 0,0 0 0 0,0 0 0-2,4 17 0 2,-1 25 0 0,7 18 0-1,-7 11 0 0,0 18 0 1,-3 24 0 0,2 16 0 0,5 8 0-2,-7 9 0 2,0-13 0 0,0-9 0 0,-28-21 0-2,-20-21 0 2,-8-23 0 0,4-29 0 0,4-18 0-3,30-12 0 4,11-28-275-2</inkml:trace>
    </iact:actionData>
  </iact:action>
  <iact:action type="add" startTime="38186">
    <iact:property name="dataType"/>
    <iact:actionData xml:id="d30">
      <inkml:trace xmlns:inkml="http://www.w3.org/2003/InkML" xml:id="stk29" contextRef="#ctx0" brushRef="#br0">23186 2364 830 0,'0'0'292'6,"0"0"-32"1,0 0-42 2,121-179-118-2,-79 135-22-1,3 1-18 3,12 3 16-2,11-6 4 2,12 4-27-4,10-3-53 3,14-1 0 0,12-1 0 0,9 2 0-2,-2 3 0 2,15 10 0 0,1 7 0 2,-2 8 0-5,4 0 0 3,-9 2 0 0,9-2 0 0,11 0 0-2,3-1 0 2,12 8 0 0,1 0 0 0,1 10 0-3,-8 0 0 4,-13 15 0-1,-4 34 0 1,-10 20 0-4,-10 12 0 3,-3 14 0 0,-5 18 0-1,5 8 0 0,-1 7 0 1,0 5 0 0,2 2 0 0,-3 4 0-2,-5 0 0 2,-4 1 0 0,5-4 0 0,5-15 0-2,1-17 0 2,-1-23 0 0,-4-25 0 0,-4-22 0-2,2-20 0 2,9-14 0 0,15 0 0 0,8 0 0-2,12-8 0 2,3 6 0 0,3 2 0 0,-3 0 0-2,-7 0 0 3,-7 0 0-1,-10 0 0 0,-7 0 0-1,-15 0 0 0,5 0 0 2,-7 0 0-2,-11 22 0-1,-7 13 0 2,-31 9 0 1,-10 3 0-1,-20 4 0-2,-5-3 0 2,2 5 0 0,-1 3 0 0,9-6 0-3,2-7-17 5,-18-16-11-3,-3-15 14 1,-20-12-208-3,0 0-248 2</inkml:trace>
    </iact:actionData>
  </iact:action>
  <iact:action type="add" startTime="39258">
    <iact:property name="dataType"/>
    <iact:actionData xml:id="d31">
      <inkml:trace xmlns:inkml="http://www.w3.org/2003/InkML" xml:id="stk30" contextRef="#ctx0" brushRef="#br0">30593 3664 612 0,'0'0'160'8,"0"0"4"-3,0 0-24 4,0 0-14-2,0 0 22 2,0 0-2-3,161 127-30 1,-122-91 12 1,1 0-56 0,1 7-28-1,-5 2-12 0,8 9 22 1,6 4-2 0,11 3-38-1,13 5-4 0,2-7 19 1,-5-17-29 0,-5-12 0 0,-25-18 0-1,-21-7 0 1,-17 1 0 0,-3-6-27-2,-3 0-783 2</inkml:trace>
    </iact:actionData>
  </iact:action>
  <iact:action type="add" startTime="50116">
    <iact:property name="dataType"/>
    <iact:actionData xml:id="d32">
      <inkml:trace xmlns:inkml="http://www.w3.org/2003/InkML" xml:id="stk31" contextRef="#ctx0" brushRef="#br2">23952 17938 898 0,'0'0'608'6,"0"0"-468"1,0 0-12 1,0 0 34 1,-224 39-74-4,103-33-65 4,-12-3-23-2,-7-1 0 2,-1-2 0-4,-3 0 0 3,4 0 0 0,6 8 0 0,23-1 0-1,11-2 0 0,23 0 0 1,13 3 0 0,18-4 0-2,20 1 0 2,21-5 0 0,5 0 0 0,0 3 0-2,28 2 0 2,47 7 0 0,47 3 0-1,38-10 0 0,34 7 0 4,14-12 0-4,-6 2 0 2,-9 3 0-4,-48 7 0 3,-32-1 0 0,-31 0 0 0,-38-3 0-2,-22-1 0 2,-19-5 0-1,-3 1 0 0,0 3 0 0,-64-4 0 1,-36 10 0 0,-41-4 0 0,-17 1 0-2,-6-1 0 2,19 0 0 0,13 3 0-1,28-3 0 0,27-2 0 2,29-3 0-2,19-3 0 1,27 0 0-2,2 0 0 2,2 0 0-1,51 0 0 2,8-11 0-3,20 0 0 2,1 9 0 0,-14 2 0-2,-2 0 0 2,-55 0 0 0,2 5-771-1</inkml:trace>
    </iact:actionData>
  </iact:action>
  <iact:action type="add" startTime="51436">
    <iact:property name="dataType"/>
    <iact:actionData xml:id="d33">
      <inkml:trace xmlns:inkml="http://www.w3.org/2003/InkML" xml:id="stk32" contextRef="#ctx0" brushRef="#br2">30114 18038 1582 0,'0'0'302'6,"0"0"-139"1,189 49-163 1,-80-34 0 0,18 1 0-1,27-3 0 0,17 2 0 1,16-4 0 0,-6-2 0-2,-17-2 0 3,-24 0 0-1,-28-4 0 2,-22 2 0-5,-31-3 0 3,-21 1 0 0,-19-3 0 0,-19 0 0-3,0 7 0 2,-52 0 0 2,-37 5 0-1,-40-3 0-2,-19-4 0 2,-28-5 0 0,-1 0 0 0,9 0 0-2,10 0 0 2,30 0 0 0,19-3 0 0,31-6 0-2,32 3 0 3,22-2 0-3,23 8 0 3,1 0 0-3,4 0 0 2,63 0 0 1,32 0 0-1,37 8 0-2,20 10 0 2,-8 4 0 0,-10-5 0-2,-38 0 0 3,-39-5 0-2,-26-1 0 3,-35-4 0-4,0 20 0-1,-42-3 0 3,-48 6 0 0,-28 2 0 0,-9-17 0-2,-1-13 0 2,11-2 0 0,24 0 0 0,36 0 0-2,30 0 0 1,23 0 0 1,4 0 0 0,4 0 0-1,73 0 0 1,27 0 0 0,40 0 0-2,14 0 0 2,-2 0 0 0,-28 0 0 0,-35 3 0 0,-33 0 0-2,-32-3 0 2,-25 0 0 0,-3 2 0 0,-3-2 0-2,-25 0 0 3,-9 7-421-2</inkml:trace>
    </iact:actionData>
  </iact:action>
  <iact:action type="add" startTime="66894">
    <iact:property name="dataType"/>
    <iact:actionData xml:id="d34">
      <inkml:trace xmlns:inkml="http://www.w3.org/2003/InkML" xml:id="stk33" contextRef="#ctx0" brushRef="#br2">5375 4751 160 0,'0'0'54'9,"0"0"-22"-4,0 0-32 2,0 0-10 2,0 0-14-1,0 0 24-3,5-25 12 3,-46 25 2 0,-7 0 28 0,-8 0 12-2,-4 15-54 2,38-9-24 0</inkml:trace>
    </iact:actionData>
  </iact:action>
  <iact:action type="add" startTime="67083">
    <iact:property name="dataType"/>
    <iact:actionData xml:id="d35">
      <inkml:trace xmlns:inkml="http://www.w3.org/2003/InkML" xml:id="stk34" contextRef="#ctx0" brushRef="#br2">4769 4792 578 0,'0'0'348'6,"0"0"24"1,0 0 32 0,0 0-90 2,0 0-283-3,0 0-31 2,0 0 0-1,44 11 0 2,17-11 0-3,23 0 0 1,25 0 0 2,11 0 0-1,9 0 0-2,-6 0 0 3,-10 0 0-1,-24 0 0 0,-27 0 0-2,-19 0 0 2,-19 0 0 1,-20 0 0-2,-4 0 0-3,0-4 0 5,-54-7 0-1,-33-5 0 0,-33-8 0-2,-18 6 0 2,1-2 0 0,-3 6 0 0,29 5 0-2,14 9 0 2,20 0 0 0,23 0 0 0,27 0 0-2,12 0 0 1,15 0 0 2,0 0 0-4,52 9 0 4,35 1 0-2,28-1 0 2,24 0 0-1,-10-3 0-2,0-5 0 1,-20-1 0 1,-27 0 0 1,-32 0 0-3,-26 0 0 2,-21 4 0-1,-3-4 0 2,-43 3 0-3,-50 0 0 2,-32-1 0 0,-18 3 0 0,2 5 0-1,8 0 0 0,24 7 0 1,26-3 0 0,34-1 0-2,25-5 0 2,24-8 0 0,0 0 0 0,63 0 0-2,37 0 0 2,22-23 0 0,-2 3 0 0,-7-2 0-2,-28 10 0 2,-30 4 0 0,-31 3 0 0,-21 5 0-3,-3 0 0 4,0 0 0-1,-13 0 0-1,-13 0 0-1,6 0 0 3</inkml:trace>
    </iact:actionData>
  </iact:action>
  <iact:action type="add" startTime="68064">
    <iact:property name="dataType"/>
    <iact:actionData xml:id="d36">
      <inkml:trace xmlns:inkml="http://www.w3.org/2003/InkML" xml:id="stk35" contextRef="#ctx0" brushRef="#br2">8638 4758 184 0,'0'0'782'7,"0"0"-548"-1,0 0 24 2,0 0-16 0,0 0-92-2,0 0-44 2,-161 75-42 0,131-75-37 1,-9 0-27-2,16 3 0-1,2-3 0 3,5 0 0-2,16 0 0 1,0 0 0-2,0 0 0 3,32 0 0-2,32 0 0 2,23 0 0-4,26 0 0 6,4-3 0-4,4-10 0 2,-13-2 0-3,-28 7 0 1,-19 3 0 1,-32 5 0-2,-25 0 0 1,-4 0 0 1,-4 0 0 0,-66 0 0 0,-34 0 0-2,-32 0 0 1,-5 0 0 2,1 0 0-1,19 2 0-2,30 11 0 2,17 5 0 0,31-1 0-1,22-6 0 0,18-5 0 0,3-6 0 1,8 0 0 1,58 0 0-3,42-26 0 3,22-2 0-1,11-2 0 1,-11 10 0-3,-27 6 0 1,-35 11 0 3,-29 3 0-4,-37 0 0 0,-2 0 0 0,-21 0 0 3,-47 10 0-1,-29 10 0-2,-23-3 0 2,4-5 0 0,4-2 0 0,12-1 0-3,26 0 0 4,21-5 0-1,27 0 0 0,21-4 0-3,5 0 0 4,0 0 0-1,52 0 0 0,41-4 0-1,25-13 0 0,9 4 0 3,2 6 0-4,-22 3 0 1,-30 4 0 0,-33 0 0 0,-28 0 0 0,-16 0 0 1,-12 6 0-1,-49 12 0 2,-21-1 0-1,-20 1 0-2,-2-6 0 2,8-2 0-1,12-1 0-1,14-1 0 3,27 0 0-1,18 2 0-1,22-4 0 1,3-6 0-1,8 0-101 1</inkml:trace>
    </iact:actionData>
  </iact:action>
  <iact:action type="add" startTime="69788">
    <iact:property name="dataType"/>
    <iact:actionData xml:id="d37">
      <inkml:trace xmlns:inkml="http://www.w3.org/2003/InkML" xml:id="stk36" contextRef="#ctx0" brushRef="#br2">5091 6596 274 0,'0'0'1360'7,"0"0"-1072"1,0 0-172 0,0 0-107-2,0 0-9 2,0 0 0 0,0 0 0-1,-94 41 0 0,53-23 0 2,2 4 0-2,7-2 0-1,5 5 0 3,7-3 0-2,8-2 0 1,3-3 0-2,9-3 0 2,0 0 0 0,0 0 0 1,36 0 0-3,11 2 0 1,11 6 0 1,1 2 0 0,2 1 0 2,-20 0 0-5,-7 2 0 3,-19-8 0 0,-12-1 0-1,-3 2 0 0,0 0 0 1,-32-3 0 0,-13 0 0 0,-9-9 0-3,-1-1 0 4,-1-7 0-1,4 0 0-1,20 0 0 1,25-8 0 0,7-9-567-1</inkml:trace>
    </iact:actionData>
  </iact:action>
  <iact:action type="add" startTime="70329">
    <iact:property name="dataType"/>
    <iact:actionData xml:id="d38">
      <inkml:trace xmlns:inkml="http://www.w3.org/2003/InkML" xml:id="stk37" contextRef="#ctx0" brushRef="#br2">5577 6806 360 0,'0'0'1078'7,"0"0"-816"0,0 0-72-1,0 0-42 2,13 153-139 0,-13-126-9 1,0-10 0-4,0-12 0 4,0-5 0-2,0 0 0 1,0 0 0-2,0-30 0 2,0-21 0 0,3-11 0 0,10-3 0-1,1 3 0 0,7 9 0 2,-6 18 0-2,1 5 0-1,-7 19 0 2,0 8 0 0,-2 3 0 0,-4 3 0-2,7 31 0 2,-3 11 0 0,5-1 0 1,-8 2 0-4,4-11 0 3,5 0 0 0,-8-16 0 1,-3-9 0-4,9-10 0 3,-2 0 0 0,11 0 0 1,8-29 0-3,1-10 0 3,3 6 0-2,-5 4 0 1,-2 13 0 0,3 10 0-3,-14 6 0 4,3 0 0-1,-3 22 0-2,-7 20 0 2,-1 6 0-1,-4 3 0 2,3-7 0-3,-5 0 0 1,3-12 0 2,1-7 0-1,8-11-49-2,-8-14-317 1,0 0-406 1</inkml:trace>
    </iact:actionData>
  </iact:action>
  <iact:action type="add" startTime="70868">
    <iact:property name="dataType"/>
    <iact:actionData xml:id="d39">
      <inkml:trace xmlns:inkml="http://www.w3.org/2003/InkML" xml:id="stk38" contextRef="#ctx0" brushRef="#br2">6444 6650 960 0,'0'0'316'7,"0"0"-80"1,0 0 0-1,0 0-72 0,0 0-56 2,0 0-81-2,-145 150-27-1,137-122 0 3,8-5 0-2,0-4 0 1,0 1 0-2,31-9 0 2,9-2 0 0,1-9 0 0,0 0 0-2,-10-13 0 2,-10-27 0 0,-8-4 0 1,-9 0 0-4,-4 11 0 3,0 7 0 0,0 15 0 0,0 11 0-1,0 0 0 4,0 0 0-6,0 20 0 2,-10 13 0-1,10 10 0 2,0 5 0 0,0-1 0 0,0-2 0-2,0-2 0 2,0-13 0 0,0-10 0 0,6-15-125-1,4-5-427 1,-6 0-134-1</inkml:trace>
    </iact:actionData>
  </iact:action>
  <iact:action type="add" startTime="71281">
    <iact:property name="dataType"/>
    <iact:actionData xml:id="d40">
      <inkml:trace xmlns:inkml="http://www.w3.org/2003/InkML" xml:id="stk39" contextRef="#ctx0" brushRef="#br2">6693 6034 1038 0,'0'0'456'6,"0"0"-208"2,0 0-104 0,0 0-48-2,4 155-31 2,-4-74-65 0,3 8 0 0,-1 13 0-1,0 5 0 0,7-1 0 2,-6-14 0-2,-1-10 0-1,5-20 0 3,1-14 0-2,3-20 0 1,3-14 0-2,5-14 0 2,6 0-25 0,11-24-219 1,-13-37-136-2,-13 23-56 0,-10-2-206 0</inkml:trace>
    </iact:actionData>
  </iact:action>
  <iact:action type="add" startTime="71538">
    <iact:property name="dataType"/>
    <iact:actionData xml:id="d41">
      <inkml:trace xmlns:inkml="http://www.w3.org/2003/InkML" xml:id="stk40" contextRef="#ctx0" brushRef="#br2">6925 6098 1010 0,'0'0'410'5,"0"0"-156"2,0 0-100 0,0 0-54 1,13 177-14 0,-10-90-53-2,-2 6-33 3,2-1 0-2,10-11 0 1,-6-10 0-2,-1-9 0 2,6-6 0 1,7-6-35-2,-9-40-283 0,3-9-350 0</inkml:trace>
    </iact:actionData>
  </iact:action>
  <iact:action type="add" startTime="71859">
    <iact:property name="dataType"/>
    <iact:actionData xml:id="d42">
      <inkml:trace xmlns:inkml="http://www.w3.org/2003/InkML" xml:id="stk41" contextRef="#ctx0" brushRef="#br2">7986 6626 1014 0,'0'0'308'7,"0"0"-144"0,0 0 16 0,0 0-46 1,0 0-40-1,0 0-20 1,-180 187 2-2,158-135-73 2,12-2-3 0,4-7 0 0,6-12 0 1,0-12 0-4,16-11 0 4,25-8 0-2,8 0 0-1,3 0 0 2,5-25 0 0,-14-8 0 0,-3 2 0-2,-39 18-223 4,8 0-481-2</inkml:trace>
    </iact:actionData>
  </iact:action>
  <iact:action type="add" startTime="72181">
    <iact:property name="dataType"/>
    <iact:actionData xml:id="d43">
      <inkml:trace xmlns:inkml="http://www.w3.org/2003/InkML" xml:id="stk42" contextRef="#ctx0" brushRef="#br2">8206 6115 816 0,'0'0'326'7,"0"0"-110"0,0 0-4 1,0 155-88-2,0-91-18 2,2 8-10 0,-2 9-12 0,11-4-17-1,-6 0-67 0,-2-8 0 2,7-10 0-2,0-15 0-1,-7-14 0 2,10-20 0 0,-9-10 0 0,12 0 0-2,4-21 0 2,5-28 0 1,4 2 0-2,-1 5 0-1,-5 13 0 3,6 19 0-1,-6 10 0-1,2 2 0-1,-5 40 0 2,0 11 0 2,-1 8 0-2,-6-9 0-2,-6-3 0 2,0-11 0 0,-1-10 0 0,2-13 0-2,-4-15 0 0,7 0 0 2,-2-15-67 1,10-33-147-3,-18 21-148 2,8-1-276-1</inkml:trace>
    </iact:actionData>
  </iact:action>
  <iact:action type="add" startTime="72579">
    <iact:property name="dataType"/>
    <iact:actionData xml:id="d44">
      <inkml:trace xmlns:inkml="http://www.w3.org/2003/InkML" xml:id="stk43" contextRef="#ctx0" brushRef="#br2">8859 6593 696 0,'0'0'416'7,"0"0"-222"0,0 0 36-1,0 0-48 2,0 0-48 1,0 0-32-2,-161 104-9-1,142-65-93 3,9-3 0-2,10 1 0 1,0-9 0-2,0-12 0 2,36-7 0 1,9-9 0-2,11 0 0 0,-12-34 0 0,-4-13 0 2,-19-7 0-2,-7-2 0-1,-14 3 0 2,0 14 0 0,0 19 0 2,0 20 0-4,0 0 0 0,0 25 0 3,-3 32 0-1,0 7 0-2,3 3 0 2,0-7 0 0,0-14 0 0,0-14 0-2,8-11 0 2,3-17 0-1,1-4 0 1,1 0 0-1,-10 0-419 1,1-11-419 1</inkml:trace>
    </iact:actionData>
  </iact:action>
  <iact:action type="add" startTime="72976">
    <iact:property name="dataType"/>
    <iact:actionData xml:id="d45">
      <inkml:trace xmlns:inkml="http://www.w3.org/2003/InkML" xml:id="stk44" contextRef="#ctx0" brushRef="#br2">9164 6867 1018 0,'0'0'222'8,"0"0"-72"-2,0 0 56 1,0 0-104 2,0 0-54-2,0 0 14-1,47-131 2 2,-27 131-10 0,9 0 14 0,-4 0-15-1,2 36-53 0,2 9 0 2,-6 8 0-2,-2 1 0-1,-5-9 0 3,-9-11 0-2,0-12 0 1,-1-14-103-2,-2-8-89 2,-1 0-10 0,-3-5-210 0,0-20 18-1</inkml:trace>
    </iact:actionData>
  </iact:action>
  <iact:action type="add" startTime="73257">
    <iact:property name="dataType"/>
    <iact:actionData xml:id="d46">
      <inkml:trace xmlns:inkml="http://www.w3.org/2003/InkML" xml:id="stk45" contextRef="#ctx0" brushRef="#br2">9666 6601 302 0,'0'0'640'2,"0"0"-466"6,0 0 46 0,0 0 4 0,0 0-104-1,0 0-26 0,-94 79 4 2,75-49-20-2,14 4-16-1,3-2-27 2,2-5-35 0,0-7 0 0,7-6 0-2,25-11 0 2,-5-3 0 0,2 0 0 0,-1-27 0-2,-8-14 0 2,-3-4 0 0,-1-5 0 0,-13 1 0-2,-1 5 0 2,-2 5 0 0,0 13 0 2,0 15 0-4,0 11 0 2,0 0 0-1,0 19 0 1,-5 33 0-2,-3 19 0 2,8 17 0 0,0 11 0 0,13 13 0-3,13 12 0 4,3 6 0-1,-9 1 0-1,-8 2 0-1,-4-17 0 3,-8-22 0-1,-10-23 0 0,-46-36 0-3,-11-31 0 4,-7-4 0-1,12-59 0 0,10-25 0-2,43 27-335 2,9 4-597 0</inkml:trace>
    </iact:actionData>
  </iact:action>
  <iact:action type="add" startTime="73764">
    <iact:property name="dataType"/>
    <iact:actionData xml:id="d47">
      <inkml:trace xmlns:inkml="http://www.w3.org/2003/InkML" xml:id="stk46" contextRef="#ctx0" brushRef="#br2">9904 6809 932 0,'0'0'384'6,"0"0"-128"1,0 0-36 1,184-50-112 0,-144 22-76-2,-5-4 8 2,-10-2-32 1,-9 2-8-2,-15 2 0-1,-1 8-4 2,0 5-22 0,-13 4-30 0,-25 13-56-2,-1 0 64 2,-1 17 48 0,-1 35 8 0,18 13 42-2,5 2 32 2,18 4-16 3,0-6 30-4,0-7-85-1,34-4-11 2,6-3 0 1,8-4 0-1,9-6 0-3,-8-14 0 4,-1-17 0-2,-13-10 0 1,-31-10-361-2,-4-30-1011 1</inkml:trace>
    </iact:actionData>
  </iact:action>
  <iact:action type="add" startTime="74636">
    <iact:property name="dataType"/>
    <iact:actionData xml:id="d48">
      <inkml:trace xmlns:inkml="http://www.w3.org/2003/InkML" xml:id="stk47" contextRef="#ctx0" brushRef="#br2">5053 8718 1228 0,'0'0'476'8,"0"0"-204"-1,0 0-201-1,0 0-71 2,0 0 0 0,38 180 0 0,-31-108 0-2,5-5 0 2,-8-13 0 1,1-12 0-2,-5-16 0-1,8-15 0 2,-8-11 0 0,3 0-393 1</inkml:trace>
    </iact:actionData>
  </iact:action>
  <iact:action type="add" startTime="74826">
    <iact:property name="dataType"/>
    <iact:actionData xml:id="d49">
      <inkml:trace xmlns:inkml="http://www.w3.org/2003/InkML" xml:id="stk48" contextRef="#ctx0" brushRef="#br2">5138 8492 754 0,'0'0'950'6,"0"0"-652"-1,0 0-253 3,0 0-45 2,0 0 0-4,0 0 0 0,-44-120 0 3,44 116 0-2,0 4-273 2,0 0-869-4</inkml:trace>
    </iact:actionData>
  </iact:action>
  <iact:action type="add" startTime="75064">
    <iact:property name="dataType"/>
    <iact:actionData xml:id="d50">
      <inkml:trace xmlns:inkml="http://www.w3.org/2003/InkML" xml:id="stk49" contextRef="#ctx0" brushRef="#br2">5456 9007 332 0,'0'0'1116'8,"0"0"-782"-3,0 0-166 3,0 0-154 0,0 0 0 0,0 0 55-2,16-91-69 3,-16 41 0-2,0 0 0-1,8 7 0 2,8 10 0 0,1 11 0 0,2 7 0 0,1 15 0-2,0 0 0 2,1 23 0 0,2 30 0 0,-3 12 0-2,0 2 0 3,-4-5 0 0,-7-6 0 0,0-14 0-4,1-14 0 3,-10-28-239 0,0 0-653-2</inkml:trace>
    </iact:actionData>
  </iact:action>
  <iact:action type="add" startTime="75456">
    <iact:property name="dataType"/>
    <iact:actionData xml:id="d51">
      <inkml:trace xmlns:inkml="http://www.w3.org/2003/InkML" xml:id="stk50" contextRef="#ctx0" brushRef="#br2">6462 8559 832 0,'0'0'594'3,"0"0"-322"5,0 0-104 0,0 0-64 0,41 146-27-1,-25-89-77 0,-3-3 0 2,-1-4 0-2,1-8 0 2,-9-11 0-4,8-6 0 3,-10-12 0 0,3-10 0 1,-1-3 0-4,2 0 0 3,7 0 0 0,9-44 0 1,-3-20 0-4,10-21 0 3,-9-3 0 0,5 6 0 2,-2 13 0-5,-3 22 0 3,-4 10 0 0,-3 18 0-3,-1 10 0 4,-12 9 0-1,3 0-251 0</inkml:trace>
    </iact:actionData>
  </iact:action>
  <iact:action type="add" startTime="75792">
    <iact:property name="dataType"/>
    <iact:actionData xml:id="d52">
      <inkml:trace xmlns:inkml="http://www.w3.org/2003/InkML" xml:id="stk51" contextRef="#ctx0" brushRef="#br2">7364 8445 940 0,'0'0'316'7,"0"0"20"0,0 0-92 0,0 0-132 2,-199 88-24-4,156-49-77 3,4 3-11 0,19-1 0-2,11-5 0 2,2 1 0 0,7-5 0 0,7-5 0 0,25-7 0-2,24-9 0 2,5-11 0 0,-12 0 0-1,-8-41 0 0,-11-18 0 1,-17-10 0 0,-5 5 0 1,-8 2 0-4,0 17 0 5,0 21 0-2,0 11 0 1,0 13 0-6,-5 0 0 6,-11 0 0-2,9 30 0 2,-6 10 0-3,13 14 0 2,0 5 0-1,0 3 0 0,0-3 0 1,3-11 0 0,14-8 0 0,4-19 0 0,-8-7 0-2,-3-14 0 2,16 0 0 0,2-7 0 0,-21-17-59-3,6 3-641 4</inkml:trace>
    </iact:actionData>
  </iact:action>
  <iact:action type="add" startTime="76211">
    <iact:property name="dataType"/>
    <iact:actionData xml:id="d53">
      <inkml:trace xmlns:inkml="http://www.w3.org/2003/InkML" xml:id="stk52" contextRef="#ctx0" brushRef="#br2">7702 8779 1328 0,'0'0'394'7,"0"0"-172"0,0 0-119 1,0 0-103-1,0 0 0 0,16-158 0 2,-16 122 0-2,0 3 0 2,10 4 0-4,0 12 0 3,0-3 0 0,21 10 0 1,-4 1 0-4,12 0 0 3,2 5 0 0,-21 4 0 1,-4 0-501-3</inkml:trace>
    </iact:actionData>
  </iact:action>
  <iact:action type="add" startTime="76425">
    <iact:property name="dataType"/>
    <iact:actionData xml:id="d54">
      <inkml:trace xmlns:inkml="http://www.w3.org/2003/InkML" xml:id="stk53" contextRef="#ctx0" brushRef="#br2">8308 8696 1016 0,'0'0'566'4,"0"0"-254"3,0 0-159 0,0 0-153 1,33 148 0-2,-33-138 0 3,0-1 0-1,0-9 0 0,0 0-409-2</inkml:trace>
    </iact:actionData>
  </iact:action>
  <iact:action type="add" startTime="76573">
    <iact:property name="dataType"/>
    <iact:actionData xml:id="d55">
      <inkml:trace xmlns:inkml="http://www.w3.org/2003/InkML" xml:id="stk54" contextRef="#ctx0" brushRef="#br2">8303 8209 1144 0,'0'0'436'5,"0"0"-186"2,0 0-124 1,0 0-94 0,0 0-28-2,0 0-4 3,-16-80-72-2,16 100-258 1,0-6-410-2</inkml:trace>
    </iact:actionData>
  </iact:action>
  <iact:action type="add" startTime="76761">
    <iact:property name="dataType"/>
    <iact:actionData xml:id="d56">
      <inkml:trace xmlns:inkml="http://www.w3.org/2003/InkML" xml:id="stk55" contextRef="#ctx0" brushRef="#br2">8830 8501 588 0,'0'0'294'6,"0"0"-84"2,0 0 56-1,0 0-40-1,-92 143-48 1,55-106-32 2,2 0-42-3,7-7-69 2,8-5-35-1,11-5 0 2,9-9 0-1,0-3 0-2,0-8 0 2,0 0 0-1,32 0 0 2,6-11 0-3,1-11 0 1,-4 8 0 2,-3 5 0-3,-15 6 0 2,-7-2 0 0,-10-12 0 0,0-11 0 0,0-9 0-2,0 1 0 2,0 8 0 0,0 11 0-3,0 14 0 3,0 3 0 1,0 11 0-2,0 35 0 0,10 6 0 2,-2 0 0-1,0-11 0 0,-3-13 0-1,-5-7 0 0,2-17 0 0,-2-4 0 1,5 0 0-2,11 0-151 1,-13 0-415 2,10-4-320-2</inkml:trace>
    </iact:actionData>
  </iact:action>
  <iact:action type="add" startTime="77224">
    <iact:property name="dataType"/>
    <iact:actionData xml:id="d57">
      <inkml:trace xmlns:inkml="http://www.w3.org/2003/InkML" xml:id="stk56" contextRef="#ctx0" brushRef="#br2">9022 7911 878 0,'0'0'304'8,"0"0"-36"-2,25 208-80 1,-22-107-38 1,-3-3-52-2,10-2-2 2,-7-7-31 0,1-15-65 0,-1-17 0-2,10-25 0 2,-6-15 0 1,6-14 0-2,-5-3 0 2,12 0 0-4,-1 0 0 3,5-14 0 0,8-3 0 0,-7 3 0-2,11 3 0 2,2 11 0 0,-2 0 0-2,-2 0 0 3,-4 25 0 0,-14 6 0-1,-6 1 0 0,-10-7 0-2,0-6 0 1,0-2 0 1,-19 1 0 0,-21-3 0-2,-4 6 0 2,-9-8 0 0,2-8 0-3,-1-5 0 4,14 0-51-1,35-10-419 0,3-13-556-2</inkml:trace>
    </iact:actionData>
  </iact:action>
  <iact:action type="add" startTime="77699">
    <iact:property name="dataType"/>
    <iact:actionData xml:id="d58">
      <inkml:trace xmlns:inkml="http://www.w3.org/2003/InkML" xml:id="stk57" contextRef="#ctx0" brushRef="#br2">9743 8063 762 0,'0'0'392'5,"23"157"-104"1,-23-69-66 3,0 9-40-1,0 1-90-2,0 7 14 3,4-8-103-4,9-9-3 4,-3-18 0-1,-1-17 0 2,-5-22 0-7,-4-14 0 6,0-17 0 0,0 0 0-4,0-22-391 2,0-9-291 2</inkml:trace>
    </iact:actionData>
  </iact:action>
  <iact:action type="add" startTime="77900">
    <iact:property name="dataType"/>
    <iact:actionData xml:id="d59">
      <inkml:trace xmlns:inkml="http://www.w3.org/2003/InkML" xml:id="stk58" contextRef="#ctx0" brushRef="#br2">10075 8678 1004 0,'0'0'178'6,"0"0"104"1,0 0-130-1,174-70-80 2,-148 34-48 0,-10-10-14 0,-12-2-8-2,-4 9-2 2,0 5-4 0,0 9-6 0,-10 17-18-2,-24 8-8 3,-2 0 12-2,-4 11 16 1,-1 28 2-2,1 10 6 2,16 3 8 0,8 2 24 0,13 3 46-2,3-3 22 4,3-2-14-1,37-8-16-2,0-7-16 0,11-9-43 0,-5-5-11 2,-2-4 0-2,-4-4 0 0,10-6-99 0,-40-9-275 1,7 0-754-1</inkml:trace>
    </iact:actionData>
  </iact:action>
  <iact:action type="add" startTime="79380">
    <iact:property name="dataType"/>
    <iact:actionData xml:id="d60">
      <inkml:trace xmlns:inkml="http://www.w3.org/2003/InkML" xml:id="stk59" contextRef="#ctx0" brushRef="#br2">5590 15246 1464 0,'0'0'468'9,"0"0"-353"-3,0 0-115 2,0 0 0-2,-178 3 0 2,64-3 0 0,-3 0 0 0,14 0 0 1,10-9 0-4,21 6 0 3,17 3 0 0,26 0 0 1,13 0 0-4,16 0 0 3,0 0 0 0,3-7 0-2,53 6 0 2,30 1 0 0,34 0 0 2,27 0 0-5,16 0 0 3,-10 0 0 0,-17 0 0 0,-32 0 0-3,-31 0 0 4,-37 1 0-2,-25 6 0 1,-11-2 0-2,-7 3 0 3,-57 4 0-1,-25-3 0 0,-16-6 0-2,-11-3 0 2,18 0 0 0,11 0 0 0,20 0 0-2,31 0 0 2,15 0 0 0,17 0 0-1,4 0 0 0,7 0 0 1,54 0 0 0,32-6 0 0,19 0 0-2,8 1 0 2,-20 5 0 0,-19 0 0 0,-24 0 0-2,-25 0 0 2,-32 0 0 0,0 0-145 0</inkml:trace>
    </iact:actionData>
  </iact:action>
  <iact:action type="add" startTime="80306">
    <iact:property name="dataType"/>
    <iact:actionData xml:id="d61">
      <inkml:trace xmlns:inkml="http://www.w3.org/2003/InkML" xml:id="stk60" contextRef="#ctx0" brushRef="#br2">9489 15259 968 0,'0'0'336'3,"0"0"-220"5,0 0-12 0,-161 40-44 0,54-40-36-2,-21 0-14 2,2 0-8 0,4 0 0 0,15 0 2-1,13 0 0 1,19 0 18-1,24 0 40 1,18 0 10-2,17 0-20 2,16 0-22 0,0 2 70 0,20 10-21-1,39-1-79 1,37 3 0-1,18 0 0 4,18-3 0-6,9-1 0 3,-9-3 0 1,-28-1 0-2,-24 3 0-1,-35-4 0 2,-16 4 0 0,-29 2 0 0,0-1 0-1,-46 4 0-1,-37-4 0 2,-19-10 0 0,-18 0 0-2,9 0 0 2,5 0 0 0,23-12 0 0,38 9 0-2,18 1 0 2,14 2 0 0,13 0 0 0,0 0 0-3,16 0 0 4,44 0 0-1,29 0 0 0,28 0 0-2,6 0 0 2,-10 0 0 0,-26 0 0 0,-29-3 0-2,-31 3 0 1,-27 0 0 2,0 0 0-1,-28 0 0-2,-15 0-281 2</inkml:trace>
    </iact:actionData>
  </iact:action>
  <iact:action type="add" startTime="81744">
    <iact:property name="dataType"/>
    <iact:actionData xml:id="d62">
      <inkml:trace xmlns:inkml="http://www.w3.org/2003/InkML" xml:id="stk61" contextRef="#ctx0" brushRef="#br2">2547 17406 720 0,'0'0'936'6,"0"0"-694"1,0 0-104 1,0 0-127 0,0 0-11-2,0 0 0 3,-164 12 0-2,111 11 0 2,2 7 0-4,2 6 0 4,5 1 0-2,14 12 0 1,4-4 0-2,14-1 0 2,3-2 0 0,9-3 0 1,0 4 0-4,9-4 0 4,32-3 0-1,12-5 0-1,14-11 0-1,1-9 0 4,-4-11 0-2,-5 0 0 1,2-11 0-4,-14-19 0 3,-37 13-249 0,-7 2-745 1</inkml:trace>
    </iact:actionData>
  </iact:action>
  <iact:action type="add" startTime="82111">
    <iact:property name="dataType"/>
    <iact:actionData xml:id="d63">
      <inkml:trace xmlns:inkml="http://www.w3.org/2003/InkML" xml:id="stk62" contextRef="#ctx0" brushRef="#br2">3153 17406 792 0,'0'0'562'7,"0"0"-326"0,0 0-114 1,0 0 20-2,0 0-54 2,-159 57-28 0,111-15-15 0,15 3-45-2,5 5 0 3,15 5 0-1,13-3 0-1,0 2 0-1,0-9 0 2,46-14 0 0,2-11 0 0,-1-19 0-2,-7-1 0 3,-8-8 0-2,-15-39 0 3,-1-20 0-6,-11-12 0 4,-5 8 0 0,0 7 0 2,0 17 0-4,-16 17 0 1,3 30-361 0,5 0-703 1</inkml:trace>
    </iact:actionData>
  </iact:action>
  <iact:action type="add" startTime="82480">
    <iact:property name="dataType"/>
    <iact:actionData xml:id="d64">
      <inkml:trace xmlns:inkml="http://www.w3.org/2003/InkML" xml:id="stk63" contextRef="#ctx0" brushRef="#br2">3153 17406 1468 0</inkml:trace>
    </iact:actionData>
  </iact:action>
  <iact:action type="add" startTime="82559">
    <iact:property name="dataType"/>
    <iact:actionData xml:id="d65">
      <inkml:trace xmlns:inkml="http://www.w3.org/2003/InkML" xml:id="stk64" contextRef="#ctx0" brushRef="#br2">3153 17406 1468 0,'199'-50'368'0,"-199"50"-174"1,0 0-177-1,23 196-17 0,-23-131 0 0,9-5 0 0,1-10 0 1,4-14 0-1,1-6 0 0,-7-17 0 0,1-13 0 0,3 0 0 23,8 0 0-22,0-26 0-1,4-22 0 5,-6-14 0 2,-3-8 0 1,-4 1 0 0,-6 1 0-2,5 19 0 2,-4 11 0 2,1 18 0-2,-3 8 0-2,9 12 0 1,-10 0-291 0,5 4-1404 1</inkml:trace>
    </iact:actionData>
  </iact:action>
  <iact:action type="add" startTime="82765">
    <iact:property name="dataType"/>
    <iact:actionData xml:id="d66">
      <inkml:trace xmlns:inkml="http://www.w3.org/2003/InkML" xml:id="stk65" contextRef="#ctx0" brushRef="#br2">3987 17600 1002 0,'0'0'484'5,"0"0"-240"2,163-14-74 1,-129-13-106 0,-7-8-44-2,-8-1-12 2,-12 8-8 1,-7-1 0-2,0 4-8-1,-13 15-44 3,-24 3-112-2,-7 7 26 2,-2 0 112-4,5 17 26 3,11 31 6 0,-2 10 90 0,10 6 42-2,12 0-18 2,4-2-54 2,6-6-49-2,0-8-17-1,13-9 0 0,15-9 0 2,8-10 0-2,5-6 0-1,11-8 0 2,-7-6 0 0,-2 0 0 0,9 0 0-2,-11-13 0 3,-37-2-345-2,-4-2-365 1</inkml:trace>
    </iact:actionData>
  </iact:action>
  <iact:action type="add" startTime="83318">
    <iact:property name="dataType"/>
    <iact:actionData xml:id="d67">
      <inkml:trace xmlns:inkml="http://www.w3.org/2003/InkML" xml:id="stk66" contextRef="#ctx0" brushRef="#br2">4858 17468 378 0,'0'0'702'7,"0"0"-596"1,0 0 26-2,0 0-24 2,0 0-30 0,-186 56 4 0,140-16 22-1,8 8 20 1,15-3-16-1,14 5-2 1,9-8-87-2,0-7-19 2,0-5 0 0,35-4 0 0,7-9 0-2,18-7 0 3,3-10 0-2,-3 0 0 2,-4 0 0-2,-15-17 0 1,-8-13 0-1,-8-14-59 2,-25 24-413-3,0-4-374 1</inkml:trace>
    </iact:actionData>
  </iact:action>
  <iact:action type="add" startTime="83672">
    <iact:property name="dataType"/>
    <iact:actionData xml:id="d68">
      <inkml:trace xmlns:inkml="http://www.w3.org/2003/InkML" xml:id="stk67" contextRef="#ctx0" brushRef="#br2">5168 16552 1120 0,'0'0'230'6,"0"177"8"1,7-68-106 1,-1 10-32-2,7-1-10 3,0-7 2-2,-1 5-47 1,8-4-45-2,9-4 0 2,-3-13 0 0,-4-13 0 2,-6-20 0-6,-9-20 0 4,2-20 0 0,-5-19 0-2,-1-3 0 2,-3-22-719 0</inkml:trace>
    </iact:actionData>
  </iact:action>
  <iact:action type="add" startTime="83904">
    <iact:property name="dataType"/>
    <iact:actionData xml:id="d69">
      <inkml:trace xmlns:inkml="http://www.w3.org/2003/InkML" xml:id="stk68" contextRef="#ctx0" brushRef="#br2">5488 17295 1158 0,'0'0'190'5,"0"0"110"3,-169-10-96 0,102 10-124 0,-4 0-64-2,16 6-16 2,0 8-2 1,42-11-106-4,13 3-356 4</inkml:trace>
    </iact:actionData>
  </iact:action>
  <iact:action type="add" startTime="84168">
    <iact:property name="dataType"/>
    <iact:actionData xml:id="d70">
      <inkml:trace xmlns:inkml="http://www.w3.org/2003/InkML" xml:id="stk69" contextRef="#ctx0" brushRef="#br2">5838 17477 780 0,'0'0'286'7,"0"0"-92"-1,0 0 42 1,0 0-68 0,-168 137-40 2,147-96 2-3,13 0-18 2,8-1-99-1,0-1-13 2,5-8 0-3,30-9 0 2,4-13 0-1,11-9 0 2,-7 0 0-3,-15-36 0 2,-8-19 0 0,-7-4 0 0,-13-5 0-2,0 2 0 2,0 8 0 0,-3 18 0-2,-10 15-141 2,12 21-239 0,1 0-224-1</inkml:trace>
    </iact:actionData>
  </iact:action>
  <iact:action type="add" startTime="84445">
    <iact:property name="dataType"/>
    <iact:actionData xml:id="d71">
      <inkml:trace xmlns:inkml="http://www.w3.org/2003/InkML" xml:id="stk70" contextRef="#ctx0" brushRef="#br2">6097 17756 916 0,'0'0'298'4,"0"0"50"4,0 0-82 0,0 0-52 0,13-163-209-2,-13 129-5 2,0 11 0 0,0-1 0 1,0 11 0-4,0 2 0 3,5 8 0 0,2 0 0 0,10 3 0-2,15 0 0 2,13 0 0 0,14 0 0-2,-31 0 0 3,5 0-403-2</inkml:trace>
    </iact:actionData>
  </iact:action>
  <iact:action type="add" startTime="84796">
    <iact:property name="dataType"/>
    <iact:actionData xml:id="d72">
      <inkml:trace xmlns:inkml="http://www.w3.org/2003/InkML" xml:id="stk71" contextRef="#ctx0" brushRef="#br2">7574 16712 892 0,'0'0'200'8,"0"0"-186"-2,0 0 100 2,0 0-30-1,0 0-24-1,-187-48-34 2,139 45 12 0,9 3-2 0,3 0 24-2,16 0 50 3,-1 14-14-1,4 9-6-1,-2 3-40 1,10-4-28-2,-4 6-14 2,3 4-4 1,2 6 0-2,8 6-4-1,0 11 6 2,0 7 2 2,24 5 16-1,8 6 46-4,1 8-39 3,4 1-31 0,-4 6 0 2,0-7 0-5,-8-6 0 2,-2-6 0 2,-5-16 0-2,-2-15 0 0,-3-14 0 0,-3-11 0 2,-2-13 0-2,4 0 0-1,1 0-277 1,-10-3-283 1,4-14-502-1</inkml:trace>
    </iact:actionData>
  </iact:action>
  <iact:action type="add" startTime="85171">
    <iact:property name="dataType"/>
    <iact:actionData xml:id="d73">
      <inkml:trace xmlns:inkml="http://www.w3.org/2003/InkML" xml:id="stk72" contextRef="#ctx0" brushRef="#br2">7547 17406 740 0,'0'0'266'7,"0"0"64"0,-200-2-82 1,117 2-152-2,6 0-36 3,13 0-32-2,19 0-24 1,6 0-2-2,15 0-2 2,6 0-42 0,18 0-190 1,0 0-644-4</inkml:trace>
    </iact:actionData>
  </iact:action>
  <iact:action type="add" startTime="85433">
    <iact:property name="dataType"/>
    <iact:actionData xml:id="d74">
      <inkml:trace xmlns:inkml="http://www.w3.org/2003/InkML" xml:id="stk73" contextRef="#ctx0" brushRef="#br2">7700 17612 392 0,'0'0'672'6,"0"0"-424"2,0 0-8 1,0 0-116-2,84 151-74 0,-82-121-40 0,-2-3-10 1,0-16-50-2,0-11-324 2,0 0-860 0</inkml:trace>
    </iact:actionData>
  </iact:action>
  <iact:action type="add" startTime="85617">
    <iact:property name="dataType"/>
    <iact:actionData xml:id="d75">
      <inkml:trace xmlns:inkml="http://www.w3.org/2003/InkML" xml:id="stk74" contextRef="#ctx0" brushRef="#br2">7725 17186 314 0,'0'0'546'4,"0"0"-510"4,0 0-12 1,0 0-24-5,0 0-38 4,0 0-222 0,-23-54-288-1</inkml:trace>
    </iact:actionData>
  </iact:action>
  <iact:action type="add" startTime="85803">
    <iact:property name="dataType"/>
    <iact:actionData xml:id="d76">
      <inkml:trace xmlns:inkml="http://www.w3.org/2003/InkML" xml:id="stk75" contextRef="#ctx0" brushRef="#br2">7926 17640 956 0,'0'0'344'5,"0"0"-54"2,0 0-58 1,0 0-114-2,190 15-68 2,-156-44-12 0,-4 3-28 1,-7 2-1-4,-10 0-9 3,-10 3 0 0,-3-3-5 0,0 5-43-2,-32 6-62 2,0 1-62 0,1 12 20-2,6 0 112 3,6 25 40-2,5 26 52 1,-5 10 82 0,12 1-10-2,-7 0-44 2,14-6-12 2,0-8 1-4,0-6-69 2,21-10 0 0,12-8 0 0,3-12 0 0,-2-11 0-2,3-1 0 2,3 0 0 0,-4-15 0-2,-9-17 0 2,4-3 0 1,-24 18-301-2,-7 5-523-1</inkml:trace>
    </iact:actionData>
  </iact:action>
  <iact:action type="add" startTime="86243">
    <iact:property name="dataType"/>
    <iact:actionData xml:id="d77">
      <inkml:trace xmlns:inkml="http://www.w3.org/2003/InkML" xml:id="stk76" contextRef="#ctx0" brushRef="#br2">8457 16836 128 0,'0'0'1082'6,"0"0"-754"2,0 0-160 0,0 0-74-2,0 0-34 2,0 0-22 1,12 195-16-2,1-101 14 0,3 19 4 0,-6 15 11 2,10-6-51-2,-7-10 0 1,-9-10 0-2,-1-24 0 2,-3-25 0 0,9-21 0-2,-9-22 0 3,0-10 0-2,4-1-303 1,-4-28-171-2,8-6-124 2</inkml:trace>
    </iact:actionData>
  </iact:action>
  <iact:action type="add" startTime="86529">
    <iact:property name="dataType"/>
    <iact:actionData xml:id="d78">
      <inkml:trace xmlns:inkml="http://www.w3.org/2003/InkML" xml:id="stk77" contextRef="#ctx0" brushRef="#br2">9060 17495 178 0,'0'0'576'9,"0"0"-534"-6,0 0 2 6,0 0-14-2,0 0 16 1,0 0 22-1,-10-64 100 0,-13 64 22 1,-5 0 8 0,-5 10-24-1,-3 12-64 0,5 9-18 1,1-3-38 0,4 2-16-2,13-1-26 2,5 4 0 0,8 4-2 0,0-6-5-2,8-1-5 3,25-6 0-2,-3-16 0 2,7-8 0-4,0 0 0 3,2-42 0 0,-11-17 0 0,4-23 0-2,-15-8 0 2,-12-5 0 1,-5-13 0-2,0 4-5 3,-9-7-11-4,-23 1-24 2,-4 25-52 0,15 29 6-2,1 34 42 3,17 22 34-2,3 0 6-1,0 31 8 1,0 28 14 2,0 25 44-2,0 15 26 1,12 10-14-2,2 11-23 2,4 4-51 0,5 6 0 0,3-11 0-2,-7-22 0 2,-5-24 0 0,4-24 0-1,-2-28 0 0,-3-9 0 1,-6-12 0-1,-4 0-35 2,-3-15-251-4,0-10-376 4</inkml:trace>
    </iact:actionData>
  </iact:action>
  <iact:action type="add" startTime="87519">
    <iact:property name="dataType"/>
    <iact:actionData xml:id="d79">
      <inkml:trace xmlns:inkml="http://www.w3.org/2003/InkML" xml:id="stk78" contextRef="#ctx0" brushRef="#br2">7697 17168 732 0,'0'0'268'7,"0"0"-14"-2,0 0-10 3,0 0-98 0,0 0-48 1,0 0-32-4,0 0-6 7,71 28 4-8,-60-23-28 5,-9-5-18-4,-2 0-18 3,0 0-40 0,0 0-184 0,0 0-620-2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2:44:48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6492">
    <iact:property name="dataType"/>
    <iact:actionData xml:id="d0">
      <inkml:trace xmlns:inkml="http://www.w3.org/2003/InkML" xml:id="stk0" contextRef="#ctx0" brushRef="#br0">15019 12377 738 0,'0'0'344'7,"0"0"-124"1,0 0 10 0,0 0-36-1,0 0-58 0,0 0-34 2,0 0-19-2,22 1-83-1,8 8 0 2,24-1 0 0,13-4 0 0,41-1 0-2,21-3 0 2,45 0 0 0,13 0 0 0,10 0 0 0,0 0 0 0,-18 0 0 0,-29 7 0 0,-5 8 0-2,-26-4 0 1,-9-2 0 1,-23-7 0 0,-29-2 0 1,-14 0 0-4,-24 0 0 4,-17 0 0-2,-3 0 0-2,-23 0 0 3,-41 3 0 0,-36-3 0 0,-35 0 0-2,-18 0 0 2,-29 0 0 0,-7-17 0 1,-9-8 0-2,14 0 0 2,19 5 0-2,22 9 0 1,30 5 0-1,24 6 0 0,28 0 0 0,22 0 0 2,22 0 0-3,5 0 0 1,12 0 0 1,0 0 0-1,57 0 0-1,43 12 0 2,40-7 0 0,53-3 0 0,16-2 0-2,13 0 0 2,-20 0 0 0,-23 0 0 0,-39 0 0-1,-24 0 0 0,-34 0 0 1,-30 0 0 0,-28 0 0-1,-21 0 0 0,-3 0 0 1,-3 0 0 0,-53 0 0 0,-21 0 0 1,-11 0 0-3,-8-2 0 1,-8-7 0 2,63 9-49-3,8 0-1607 1</inkml:trace>
    </iact:actionData>
  </iact:action>
  <iact:action type="add" startTime="7692">
    <iact:property name="dataType"/>
    <iact:actionData xml:id="d1">
      <inkml:trace xmlns:inkml="http://www.w3.org/2003/InkML" xml:id="stk1" contextRef="#ctx0" brushRef="#br0">23832 12449 1334 0,'0'0'346'7,"0"0"-178"1,207-20-4 0,-96 6-129-2,16 1-35 2,31 1 0 1,10 0 0-2,9 8 0-1,4 4 0 2,-5 0 0 0,-14 0 0 0,-2 4 0-1,-27 22 0 1,-22-8 0 1,-26-1 0-1,-32-10 0-3,-21 3 0 5,-25-6 0-4,-7 5 0 1,-40 5 0-1,-53 3 0 2,-30-3 0 0,-35-8 0 0,-13-6 0-2,-26 0 0 2,-5-12 0 1,2-20 0-2,19-3 0-1,27 6 0 3,44 11 0-2,36 6 0 1,35 8 0-2,35 4 0 2,4 0 0 0,56 7 0 0,51 32 0-2,72 12 0 2,34-3 0 0,22-6 0 0,-1-18 0-2,-33-9 0 2,-54-7 0 0,-38 1 0 0,-61-4 0-2,-28-2 0 2,-20-3 0 1,-26 0 0-2,-25-17 0-1,-10-8-763 2</inkml:trace>
    </iact:actionData>
  </iact:action>
  <iact:action type="add" startTime="8900">
    <iact:property name="dataType"/>
    <iact:actionData xml:id="d2">
      <inkml:trace xmlns:inkml="http://www.w3.org/2003/InkML" xml:id="stk2" contextRef="#ctx0" brushRef="#br0">13080 9017 1006 0,'0'0'302'7,"0"0"-144"1,0 0 8-2,0 0-18 2,0 0-86 1,0 0-14-2,-182-8 14-1,126 8-8 2,-5 12-13 0,4 13-41 0,4 3 0-2,-4 12 0 2,1 1 0 0,-2 10 0 0,1 5 0-2,4 9 0 2,-4 5 0 0,0 8 0 2,4 4 0-4,5 3 0 2,-7-4 0-1,14 0 0 2,-2 3 0-3,5 7 0 1,2 7 0 2,6 9 0-1,-4 11 0-2,7 0 0 2,6 5 0 0,-2-4 0 0,-3-5 0-2,12 0 0 1,-11-4 0 2,13-4 0-2,-1-2 0-1,3-3 0 3,1 0 0-2,2-2 0 2,7-3 0-3,0-4 0 1,0-3 0 1,0-1 0 0,0-4 0-2,10 0 0 2,9-2 0 1,-1 2 0-2,2 1 0 0,-1-2 0 0,-5-1 0 2,9-2 0-2,-5 4 0-1,5-5 0 3,0-7 0-1,6 1 0 0,3-6 0-2,7 2 0 2,2 0 0-1,2-5 0 3,11-2 0-5,2-5 0 2,8-6 0 2,-3-11 0-1,6-10 0-3,5-5 0 4,-4-9 0-1,5 2 0-1,-8-6 0 0,5-2 0 0,-7 5 0 2,4-2 0-2,-6-2 0-1,9 2 0 3,-1-6 0-1,2-4 0-1,-1-3 0-1,8 0 0 3,-1 0 0-2,-8 0 0 3,5-10 0-5,-7-7 0 2,0 2 0 2,-8 2 0-1,-7 1 0-2,5 0 0 1,-11 0 0 2,1 1 0-2,-7-5 0 0,-1-9 0 0,2-9 0 2,0-14 0-1,-1-1 0-2,4 0 0 2,-4 2 0 0,-1 0 0 0,2 6 0-2,-2 1 0 2,-1-2 0 0,-8 1 0 0,6-5 0-2,2-5 0 1,1 1 0 2,-1-2 0-1,-5-5 0-2,1 6 0 2,2 6 0 0,-12 9 0 0,-8-4 0-1,-8-5 0-1,3-16 0 3,-9-16 0-2,-2-16 0-1,3-16 0 2,7-12 0 0,0 0 0 1,-6 7 0-3,9 16 0 3,-5 21 0-3,3 18 0 3,-7 12 0-4,-1-2 0 3,-3 4 0 0,0-11 0 1,0-6 0-3,0-7 0 1,0-13 0 2,-3-7 0-1,-20-2 0-2,3 0 0 2,-16 7 0 0,7 5 0 0,-7 5 0-2,-4 0 0 2,3-2 0 0,-2-3 0 1,-2-2 0-4,13-6 0 3,-3-2 0 0,10-8 0 0,0-1 0-2,-3 3 0 2,4 5 0 0,1 11 0 0,-4 10 0-2,-5 15 0 2,2 9 0 0,6 5 0 0,-16 3 0-1,-8 1 0 0,-1-1 0 1,-14 0 0 0,-15 1 0-2,7-5 0 2,-12-5 0 0,5 1 0 0,10 6 0-2,16 9 0 2,8 10 0 0,13 8 0 1,14 12 0-4,5 0 0 1,8 0-365 2,0 8-915 0</inkml:trace>
    </iact:actionData>
  </iact:action>
  <iact:action type="add" startTime="10776">
    <iact:property name="dataType"/>
    <iact:actionData xml:id="d3">
      <inkml:trace xmlns:inkml="http://www.w3.org/2003/InkML" xml:id="stk3" contextRef="#ctx0" brushRef="#br0">21691 8987 720 0,'0'0'214'5,"0"0"-104"3,-177 0-14 0,109 0 12-1,-11 5-36 0,5 20-26 1,3 6 2 0,1 9 18 0,3 2 18-2,9 7 52 2,-1 0-32 0,2 13-42 0,5 8-16-2,-3 11-18 2,10 13-16 0,-3 2-4 0,3-2-4 0,9-3 8-2,1-5 6 2,-1-1 12 1,0-7-7-4,0-1-23 4,11 2 0-2,0-1 0 1,-4 1 0-2,11 3 0 2,-3-6 0 0,11 2 0-2,-7-3 0 2,1 2 0 0,11 4 0 0,-8-2 0-2,6 3 0 2,1-1 0 0,-7-6 0 0,9 3 0 0,-9-9 0-2,6 1 0 2,-6 1 0 1,10-7 0-2,3 7 0-1,0-4 0 2,0 10 0 0,0 11 0 0,0 9 0-2,7 6 0 3,9 4 0-1,0-9 0-3,-2-5 0 3,-4-11 0 0,6-15 0 0,-8-8 0 0,9-6 0-2,2-2 0 2,-2-1 0 1,4 4 0-2,2 4 0-1,6 4 0 2,-2 0 0 0,-4 7 0 0,2-7 0-2,-6-13 0 2,-5-4 0 0,5-13 0 0,-6-5 0-2,2 0 0 3,14 0 0-2,-5 2 0 1,16 4 0-2,-7 3 0 2,2 7 0 0,14-1 0-2,-5-3 0 2,9 0 0 0,1-9 0 0,-1-3 0 0,4-6 0-2,-5 0 0 2,8-5 0 0,-1-2 0 0,11 1 0-2,-5-7 0 2,12-4 0 0,-2-2 0 0,6-2 0-2,2 0 0 3,-2 3 0-2,3 2 0 1,-4 0 0-1,1 0 0 1,-1-5 0 0,-17 0 0 0,1 0 0-2,-10 0 0 2,2-5 0 1,-9-8 0-2,6-4 0 1,-8-5 0-2,10-2 0 4,-11-1 0-3,10-2 0-1,-10 1 0 2,7 2 0 0,-2 0 0 0,8 1 0-1,-6 1 0 1,2 0 0-1,-6-5 0 2,6-8 0-4,-9-2 0 3,-8-5 0 0,0-5 0 0,-8-4 0-2,-11 1 0 2,6-4 0 0,-5-3 0 0,1 5 0 0,1 1 0-3,0 1 0 5,4 8 0-3,3-7 0-1,3-2 0 3,-1-4 0-1,2-9 0-1,-5-7 0-1,-4-4 0 3,7-3 0-2,-10-3 0 0,2-2 0 0,-2 3 0 0,-7 2 0 2,7-1 0-2,-5 3 0-1,6-6 0 3,-12 1 0-2,5-3 0 3,-7-6 0-5,2-3 0 2,-8-5 0 3,0-1 0-4,0 5 0 0,0 3 0 2,0 7 0 0,0 5 0-1,0 11 0 1,-8 4 0 0,8 2 0 0,0 0 0 0,0-10 0-3,-3-13 0 3,0-10 0 1,-12-16 0-2,-1 2 0 0,-8 3 0 1,-2 1 0 0,5 13 0 0,-12 1 0-1,10 4 0 0,-2 12 0 2,-7 2 0-5,8 9 0 5,-3-1 0 0,-2-1 0-2,5 4 0 2,1 6 0-4,-15 9 0 5,-1 17 0-4,-5 10 0 0,-9 10 0 2,-8 10 0 0,-9 0 0 0,-7 0 0 0,-1 0 0-2,-5 0 0 2,7 0 0 0,-4-22 0 0,-4-3 0-1,-6 8 0 0,62 15-177 1,5 2-567-3</inkml:trace>
    </iact:actionData>
  </iact:action>
  <iact:action type="add" startTime="13164">
    <iact:property name="dataType"/>
    <iact:actionData xml:id="d4">
      <inkml:trace xmlns:inkml="http://www.w3.org/2003/InkML" xml:id="stk4" contextRef="#ctx0" brushRef="#br0">4171 7037 864 0,'0'0'202'7,"0"0"-82"1,0 0 112-2,0 0-58 2,184-48-90 0,-123 39-16 0,8-2 22-2,5 0-8 2,16 2-6 0,10 1-21 0,9-2-55-2,11 1 0 3,12 2 0-2,9 2 0 2,4-4 0-4,0 7 0 4,-5-3 0-1,-11 1 0 0,-9 2 0-2,-8-2 0 3,4 2 0-2,-1-2 0 2,-5 3 0-2,0 1 0-1,-6-2 0 3,-8 2 0-2,-5-5 0-1,6 5 0 2,-4 0 0 1,-2 0 0-2,-4-3 0-1,-20 3 0 2,-22 0 0 0,-9 0 0 1,-20 0 0-3,-9 0 0 0,-2 0 0 2,3 0 0 0,-8 0 0-2,0 0 0 2,0 0 0 0,0 0 0 0,0 0 0-2,0 0 0 2,-13-5 0 0,-30-9 0 0,-25-6 0-2,-21-8 0 2,-9-3 0 0,-2-7 0 0,-3-3 0-2,-1 6 0 3,4 4 0-2,2 5 0 2,13 9 0-4,10 5 0 3,14 5 0 0,14 1 0 0,14 6 0-2,13 0 0 3,4 0 0-2,14 0 0 1,2 0 0-2,0 0 0 2,0 0 0 0,13 0 0 0,35 0 0-2,19 8 0 3,17 9 0-1,7 3 0 1,5 3 0-3,-2-4 0 2,-10-2 0-1,-11 3 0 3,-20-1 0-6,-12 4 0 5,-8-1 0-1,-13 0 0 0,-15 5 0 0,-5 0 0-4,0 10 0 4,0 5 0 0,-38 3 0-1,-1 0 0 0,-2-6 0 1,1-3 0 0,-1-6 0-2,1-6 0 2,-4-10 0 0,28-14 0 0,6 0-595-2</inkml:trace>
    </iact:actionData>
  </iact:action>
  <iact:action type="add" startTime="25074">
    <iact:property name="dataType"/>
    <iact:actionData xml:id="d5">
      <inkml:trace xmlns:inkml="http://www.w3.org/2003/InkML" xml:id="stk5" contextRef="#ctx0" brushRef="#br1">12640 1891 360 0,'0'0'526'7,"0"0"-258"-1,0 0 36 2,0 0-40 0,0 0-82 0,0 0-52-2,0 0-117 2,15 2-13 0,-15-2 0 0,0 0 0-2,0 0 0 2,3 0 0 0,-3 0 0 0,0 0 0-2,0 0 0 2,0 0 0 0,0 0 0 0,0-2 0-2,-18-16 0 2,-9 4 0 0,-5 4 0 0,1 4 0-2,-5 6 0 3,-1 0 0-2,0 0 0 1,-2 0 0-1,10 11 0 1,-7 11 0 1,3 10 0-2,5 4 0 0,-4 7 0 0,9 8 0 2,3 4 0-1,-1 4 0-2,17 5 0 1,4 5 0 1,0-5 0 0,0-2 0-2,25-7 0 3,24-6 0-2,12-10 0 3,10-8 0-6,4-8 0 4,-7-10 0 0,-1-5 0 0,-16-8 0-1,4 0 0 0,-17 0 0 2,-8-1 0-1,0-19 0-3,-30 8 0 3,0-1-235-1</inkml:trace>
    </iact:actionData>
  </iact:action>
  <iact:action type="add" startTime="25637">
    <iact:property name="dataType"/>
    <iact:actionData xml:id="d6">
      <inkml:trace xmlns:inkml="http://www.w3.org/2003/InkML" xml:id="stk6" contextRef="#ctx0" brushRef="#br1">13400 2009 1454 0,'0'0'196'6,"0"0"-124"2,0 0 112-2,0 0-114 2,0 0-8 0,-213 84-53 0,169-30-9-2,4 7 0 2,21 4 0 0,10-1 0 0,9-2 0-2,0-11 0 2,18-8 0 0,32-13 0 0,10-13 0-2,1-17 0 2,8 0 0 0,-15-37 0 0,-3-21 0-1,-21-16 0 2,-13-10 0-1,-8 2 0 1,-9 10 0-5,0 15 0 6,0 23 0-4,-16 13 0 3,-1 6 0-4,1 6 0 4,11 1 0-2,3 8-221 0,2 0-741 0</inkml:trace>
    </iact:actionData>
  </iact:action>
  <iact:action type="add" startTime="25997">
    <iact:property name="dataType"/>
    <iact:actionData xml:id="d7">
      <inkml:trace xmlns:inkml="http://www.w3.org/2003/InkML" xml:id="stk7" contextRef="#ctx0" brushRef="#br1">13749 2619 1416 0,'0'0'376'6,"0"0"-242"2,0 0-13-2,0 0-121 2,36-169 0 1,-25 83 0-2,-1-10 0-1,7 5 0 2,3 12 0 0,2 19 0 0,13 19 0-2,-12 16 0 2,13 20 0 0,-12 5 0 0,9 11 0-2,-6 42 0 2,-3 23 0 0,6 8 0 0,-10 1 0 0,-7-9 0-2,3-12 0 2,-14-19 0 0,9-17 0-2,-6-19 0 2,-5-9-61 1,0-5-755-2</inkml:trace>
    </iact:actionData>
  </iact:action>
  <iact:action type="add" startTime="26372">
    <iact:property name="dataType"/>
    <iact:actionData xml:id="d8">
      <inkml:trace xmlns:inkml="http://www.w3.org/2003/InkML" xml:id="stk8" contextRef="#ctx0" brushRef="#br1">14441 980 1080 0,'0'0'368'5,"0"0"-180"3,0 0-40 0,14 180 12 0,-8-65-57-2,3 24-103 2,7 7 0 0,0 2 0 0,1-5 0-2,-10-7 0 2,8-10 0 0,-7-10 0 0,5-25 0-2,-7-19 0 4,-6-25 0-2,2-25 0-1,9-22 0 0,-2 0 0-1,-3-25-99 2,4-17-529 0</inkml:trace>
    </iact:actionData>
  </iact:action>
  <iact:action type="add" startTime="26627">
    <iact:property name="dataType"/>
    <iact:actionData xml:id="d9">
      <inkml:trace xmlns:inkml="http://www.w3.org/2003/InkML" xml:id="stk9" contextRef="#ctx0" brushRef="#br1">14807 1767 1604 0,'0'0'172'7,"0"0"26"0,-201 22-125-1,83-2-73 2,16 0 0 0,13-6 0 0,17-3 0-2,24 1 0 2,17-9 0 0,31-3-285 0,0 0-847-2</inkml:trace>
    </iact:actionData>
  </iact:action>
  <iact:action type="add" startTime="26875">
    <iact:property name="dataType"/>
    <iact:actionData xml:id="d10">
      <inkml:trace xmlns:inkml="http://www.w3.org/2003/InkML" xml:id="stk10" contextRef="#ctx0" brushRef="#br1">15209 2456 280 0,'0'0'1290'6,"0"0"-1062"0,0 0-58 2,0 0-91 0,19-180-79 1,-19 109 0-3,-3 1 0 1,3 11 0 2,0 11 0-4,0 12 0 3,0 8 0 0,20 3 0 0,16 8 0 0,5 5 0-2,5 5 0 2,12 7 0 3,-34 0-63-6,-6 0-909 1</inkml:trace>
    </iact:actionData>
  </iact:action>
  <iact:action type="add" startTime="27114">
    <iact:property name="dataType"/>
    <iact:actionData xml:id="d11">
      <inkml:trace xmlns:inkml="http://www.w3.org/2003/InkML" xml:id="stk11" contextRef="#ctx0" brushRef="#br1">15961 1972 1186 0,'0'0'216'5,"0"0"84"3,0 0-18 0,-191 131-219 0,144-84-63-2,4-3 0 2,15 0 0 0,18 0 0 0,10-6 0 0,0-1 0-2,10-6 0 2,44-10 0 0,3-16 0 0,3-5 0-2,1 0 0 2,-11-45 0 1,-10-9 0-2,-6-10 0-1,-14-7 0 2,-17 6 0 1,-3 9 0-1,0 19 0-2,0 21 0 2,0 14 0-1,0 2 0 0,0 0 0 0,0 18 0 1,-6 28 0 0,-4 10 0 0,10 11 0-2,0 3 0 2,0 1 0 0,13-4 0 0,7-8 0-2,3-14 0 2,-5-14 0 1,5-19 0-2,0-12 0-1,-13 0-153 2,-2-23-951 0</inkml:trace>
    </iact:actionData>
  </iact:action>
  <iact:action type="add" startTime="27534">
    <iact:property name="dataType"/>
    <iact:actionData xml:id="d12">
      <inkml:trace xmlns:inkml="http://www.w3.org/2003/InkML" xml:id="stk12" contextRef="#ctx0" brushRef="#br1">16366 1967 1340 0,'0'0'308'7,"0"0"-22"-1,0 0-173 2,0 0-113 0,0 0 0 0,71 185 0-2,-55-116 0 2,1 0 0 0,3-2 0 0,-4-8 0-2,-9-10 0 2,9-16 0 0,-11-14 0-2,3-13 0 2,-3-6 0 0,2 0 0 0,16-11 0-2,11-35 0 2,6-26 0 0,4-19 0 1,5-7 0 0,-10 0 0-2,-7 13 0 0,0 24 0 1,-15 16 0-1,-7 17 0 0,-10 16 0 1,0 12 0-2,0 0-125 0,0 6-923 2</inkml:trace>
    </iact:actionData>
  </iact:action>
  <iact:action type="add" startTime="27878">
    <iact:property name="dataType"/>
    <iact:actionData xml:id="d13">
      <inkml:trace xmlns:inkml="http://www.w3.org/2003/InkML" xml:id="stk13" contextRef="#ctx0" brushRef="#br1">17414 2026 1150 0,'0'0'248'7,"0"0"-98"1,0 0-6-1,0 0-70 1,0 0 62-1,0 0 6 1,-134 107-139-2,86-63-3 2,2 1 0 0,13-2 0 0,10-6 0 0,9-4 0-2,14-4 0 2,0-9 0 1,16-5 0-2,25-13 0-1,16-2 0 2,2 0 0 0,-8-35 0 0,-5-14 0-1,-14-3 0 2,-10-8 0-1,-8 5 0 0,-7 12 0-3,-1 15 0 4,-6 20 0-2,0 8 0 0,0 0 0-1,0 19 0 2,0 26 0 0,0 14 0 0,0 0 0-2,0 3 0 2,0-8 0 1,0-9 0-2,8-11 0-1,7-12 0 2,-12-22 0 0,2 0-489 0</inkml:trace>
    </iact:actionData>
  </iact:action>
  <iact:action type="add" startTime="28255">
    <iact:property name="dataType"/>
    <iact:actionData xml:id="d14">
      <inkml:trace xmlns:inkml="http://www.w3.org/2003/InkML" xml:id="stk14" contextRef="#ctx0" brushRef="#br1">17695 2441 1198 0,'0'0'312'7,"0"0"-178"-2,0 0 118 3,36-165-101 1,-36 97-151-2,3 1 0-1,-2 5 0 2,12 9 0 0,-2 14 0 0,7 9 0-2,0 6 0 2,2 7 0 0,0 6 0 0,1 2 0-2,2 9 0 2,6 0 0 0,-19 0-43 0,3 7-1027-2</inkml:trace>
    </iact:actionData>
  </iact:action>
  <iact:action type="add" startTime="28435">
    <iact:property name="dataType"/>
    <iact:actionData xml:id="d15">
      <inkml:trace xmlns:inkml="http://www.w3.org/2003/InkML" xml:id="stk15" contextRef="#ctx0" brushRef="#br1">18176 2152 1052 0,'0'0'336'6,"0"0"-124"0,0 0 64 2,104 158-126 0,-93-138-129 0,-9-3-21-2,-2-7 0 2,0-1 0 0,0-9-15 0,0 0-421-2,0 0-776 2</inkml:trace>
    </iact:actionData>
  </iact:action>
  <iact:action type="add" startTime="28592">
    <iact:property name="dataType"/>
    <iact:actionData xml:id="d16">
      <inkml:trace xmlns:inkml="http://www.w3.org/2003/InkML" xml:id="stk16" contextRef="#ctx0" brushRef="#br1">18273 1745 966 0,'0'0'564'6,"0"0"-430"2,0 0 130-1,0 0-184-1,0 0-68 2,0 0-10 0,0-116-2 0,0 116-28 1,0 0-92-4,0 0-102 3,7 0-466 1</inkml:trace>
    </iact:actionData>
  </iact:action>
  <iact:action type="add" startTime="28779">
    <iact:property name="dataType"/>
    <iact:actionData xml:id="d17">
      <inkml:trace xmlns:inkml="http://www.w3.org/2003/InkML" xml:id="stk17" contextRef="#ctx0" brushRef="#br1">18999 1869 992 0,'0'0'190'6,"0"0"26"2,0 0-66 0,0 0-118-2,0 0 64 2,0 0 78 0,-100 88 0-2,44-56-151 2,12 1-23 0,4 7 0 0,4-4 0-2,24 1 0 2,0-5 0 0,12-8 0 1,0-1 0-2,3-8 0-1,31-6 0 2,6-5 0 0,2-4 0-2,3 0 0 2,-6 0 0 0,-1-34 0 0,-18-10 0 2,1-17 0-4,-19 0 0 2,-2 6 0-1,0 12 0-1,0 21 0 2,0 16 0 0,0 6 0 0,0 0 0-3,0 31 0 3,0 17 0 0,0 8 0 1,0 6 0-2,9-1 0-1,0 3 0 2,10-9-57 0,-12-45-317 0,6-6-210-2</inkml:trace>
    </iact:actionData>
  </iact:action>
  <iact:action type="add" startTime="29147">
    <iact:property name="dataType"/>
    <iact:actionData xml:id="d18">
      <inkml:trace xmlns:inkml="http://www.w3.org/2003/InkML" xml:id="stk18" contextRef="#ctx0" brushRef="#br1">19205 2327 620 0,'0'0'572'6,"0"0"-346"0,0 0 0 2,0 0-82 0,0 0-20 0,52-172-4-2,-44 124-105 2,8 9-15 0,-3 5 0 0,-2 12 0-2,8 7 0 2,3 7 0 0,10 8 0 0,-2 0 0-2,14 23 0 2,-1 33 0 0,-4 6 0 0,-8-1 0-2,-4-10 0 2,-12-15 0 1,1-12 0-2,4-13 0-1,-20-11-219 2,3 0-371 0</inkml:trace>
    </iact:actionData>
  </iact:action>
  <iact:action type="add" startTime="29455">
    <iact:property name="dataType"/>
    <iact:actionData xml:id="d19">
      <inkml:trace xmlns:inkml="http://www.w3.org/2003/InkML" xml:id="stk19" contextRef="#ctx0" brushRef="#br1">19943 1022 1016 0,'0'0'238'4,"0"0"24"4,0 0-46 0,74 212-86 0,-48-83-4-2,-1 4-67 2,4-11-59 0,-5-20 0 0,-3-11 0-2,-3-9 0 2,3-8 0 0,-5-10 0 0,-5-12 0-1,5-8 0 0,-11-44-417 2,8 0-1213-2</inkml:trace>
    </iact:actionData>
  </iact:action>
  <iact:action type="add" startTime="29679">
    <iact:property name="dataType"/>
    <iact:actionData xml:id="d20">
      <inkml:trace xmlns:inkml="http://www.w3.org/2003/InkML" xml:id="stk20" contextRef="#ctx0" brushRef="#br1">20455 1680 1360 0,'0'0'44'6,"0"0"216"2,-237-75 6-1,127 60-149 0,-10 7-117 1,-5 8 0 0,5 0 0-2,-3 8 0 2,95 7-185 0,15 4-831 0</inkml:trace>
    </iact:actionData>
  </iact:action>
  <iact:action type="add" startTime="30796">
    <iact:property name="dataType"/>
    <iact:actionData xml:id="d21">
      <inkml:trace xmlns:inkml="http://www.w3.org/2003/InkML" xml:id="stk21" contextRef="#ctx0" brushRef="#br1">15670 3484 838 0,'0'0'850'7,"0"0"-660"1,0 0-21 0,0 0-169-2,0 0 0 2,0 0 0 0,136-41 0 0,-111 58 0-2,8 27 0 2,-2 18 0 0,8 19 0 0,1 20 0 0,1 11 0-2,-5 13 0 2,2 9 0 1,4 9 0-2,-5 10 0 0,4 4 0 0,-5-3 0 2,-5-2 0-3,5-14 0 2,-11-17 0-1,1-17 0 1,-19-8 0 0,12-14 0-2,-12-8 0 2,3-15 0 1,-10-12 0-4,0-17 0 5,0-11 0-3,0-6 0 0,0-13 0-1,0 0 0 2,0 0 0 0,0 0 0 0,0-18 0 1,-20-26 0-3,-16-10 0 3,-8-8 0-1,-9-2 0 0,2 10 0-2,2 2 0 3,1 5 0-2,7 7 0-1,8 9 0 3,14 6 0-2,2 10 0 2,12 5 0-5,5 7 0 3,0-1 0 1,0 4 0 0,0 0 0-2,0 0 0 2,0 0 0 0,0 12 0 0,22 28 0-1,11 6 0 0,-2 4 0 1,5 2 0 0,5-1 0-2,-5 0 0 2,0-3 0 0,-6-8 0 1,4-6 0-2,-11-14 0 0,-7-3 0 0,-7-10 0 2,-4-7 0-4,6 0 0 3,6 0 0 0,6-7 0 0,11-37 0-2,-4-10 0 2,6-4 0 0,-2-1 0 0,-11 6 0-1,-3-1 0 0,-4-2 0 2,-4 0 0-2,3-3 0-1,-1 2 0 2,-10 44 0 0,-4 1 0 0</inkml:trace>
    </iact:actionData>
  </iact:action>
  <iact:action type="add" startTime="32132">
    <iact:property name="dataType"/>
    <iact:actionData xml:id="d22">
      <inkml:trace xmlns:inkml="http://www.w3.org/2003/InkML" xml:id="stk22" contextRef="#ctx0" brushRef="#br1">21285 3420 1322 0,'0'0'360'7,"0"0"-136"-1,0 0-83 2,0 0-141 0,0 0 0 0,189-130 0-2,-149 112 0 2,10-1 0 0,0 8 0 0,16 4 0-2,2 7 0 2,14 0 0 1,15 1 0-2,3 22 0-1,6 3 0 2,7-1 0 0,-10 1 0 2,-3 2 0-5,-1 7 0 2,4 9 0 1,14 12 0 0,-5 3 0-2,4 8 0 2,-2 4 0 0,-4-6 0 0,1 9 0-2,-8 2 0 2,-6 1 0 0,-10 2 0 1,10 5 0-4,-16-3 0 3,3 6 0 0,-9-6 0 0,-9-4 0-2,-10-6 0 2,-12-10 0 0,-11-4 0 0,-6-8 0-1,-6-1 0 0,-5-6 0 1,0-5 0 0,-9-6 0-2,3-6 0 2,-3 3 0 0,6 6 0 0,-5 8 0-2,6 3 0 2,-5-3 0 0,4-8 0 1,-7-15 0-4,4-6 0 3,-10-11 0 0,0-2 0 0,0 0 0-2,0 0 0 2,0 0 0 0,0 0 0 0,0 0 0-1,0 0 0 0,0 0 0 1,0 0 0 0,0 2 0-2,0-2 0 2,0 0 0 0,0 0 0 0,0 0 0-2,0 0 0 2,0 0 0 0,0 0 0 1,0 0 0-4,0 0 0 3,0 0 0 0,0 0 0 0,0 0 0-2,0 0 0 2,0 0 0 0,0 0 0 0,0 0 0-1,0 0 0 0,0 0 0 1,3 0 0 0,-3 0 0-2,0 9 0 2,1 2 0 0,-1 0 0 0,0-2 0-2,0-6 0 2,0-3 0 0,0 0 0 1,0 0 0-4,0 0 0 3,0 0 0 0,0-7 0 0,-27-23 0-2,-27-12 0 2,-5-7 0 0,-15-6 0 0,-6 1 0-1,-1 3 0 0,4 6 0 1,6 5 0 0,1 10 0-2,17 8 0 2,6 5 0 0,20 8 0 0,4 5 0-2,20 4 0 2,1 0 0 1,2 0 0-1,0 0 0-3,0 0 0 3,0 0 0 0,25 0 0 0,18 13 0-2,17 15 0 2,1 4 0 1,5 1 0-2,5 3 0 0,-7-2 0 0,-2 0 0 1,-4-4 0 0,-1 2 0-2,-16-2 0 2,1-6 0 0,-8-4 0 0,-10-7 0-2,-9-5 0 2,-7-2 0 0,-4-6 0 1,-4 0 0-4,0 0 0 3,0 3 0 0,0-3 0 0,0 0 0-2,9 0 0 2,-6 0 0 0,-3-17 0 0,1-33 0-1,-1-14 0 0,3-17 0 1,-3-1 0 1,0 4 0-4,0 3 0 3,0 8 0 0,0 13 0 1,0 6 0-4,4 14 0 3,5 6 0 0,-2 12 0 0,-2 7 0-2,-5 6 0 2,0 3 0 0,0 0 0 0,0 12 0-2,0 13-987 2</inkml:trace>
    </iact:actionData>
  </iact:action>
  <iact:action type="add" startTime="35022">
    <iact:property name="dataType"/>
    <iact:actionData xml:id="d23">
      <inkml:trace xmlns:inkml="http://www.w3.org/2003/InkML" xml:id="stk23" contextRef="#ctx0" brushRef="#br1">17045 5524 1386 0,'0'0'380'7,"0"0"-176"1,0 0-127-2,0 0-77 2,0 0 0 0,0 0 0 0,0 0 0-2,-230 26 0 2,149-26 0 0,-2 0 0 0,2-3 0-2,-6-6 0 2,-3 1 0 0,9 2 0 0,-2 6 0-2,9 0 0 2,8 0 0 0,5 23 0 2,4 5 0-4,1 0 0 4,12 0 0-3,7-3 0 0,6 2 0-1,-5 3 0 2,3 2 0 2,5 9 0-4,-8 4 0 0,8 0 0 3,-5 3 0-1,5 0 0-1,-3-7 0-1,-6 2 0 2,14-1 0 0,-12-3 0 0,9 6 0-2,-1 3 0 2,-2 12 0 1,5 1 0-2,3 4 0 0,2-10 0-1,-4-7 0 4,5-11 0-4,-2-7 0 1,1-3 0-1,8 1 0 2,-2 11 0 0,-3 8 0-2,8 19 0 3,-5 6 0-2,6 9 0 1,-6 3 0-2,10 7 0 2,-10-2 0 0,9 2 0 0,1-2 0-2,-2 5 0 2,-3 0 0 0,3 3 0-2,-2-2 0 2,-6-1 0 0,-3-8 0 0,6-9 0 0,-3-6 0-2,-3-6 0 2,7-6 0 0,5 1 0 0,-8 4 0-2,12 9 0 3,-2 9 0-2,2 6 0 1,0 4 0-2,-2 6 0 2,-10 1 0 0,8-7 0 0,-3-4 0-2,-6 1 0 2,8-2 0 0,-6-3 0 0,8 2 0-2,-1 0 0 2,4 8 0 0,-5-6 0 0,5-4 0-2,-6-5 0 2,4-4 0 0,-1-11 0 0,-5 0 0-2,-2-3 0 3,7-1 0-2,-1-1 0-1,1 15 0 2,-6-5 0 0,8 1 0 0,1 12 0 0,-3-4 0-2,3 10 0 2,-4 1 0 0,1 10 0-2,-6 8 0 2,5 0 0 0,-1 0 0 0,-8 1 0-2,11-6 0 2,-6-9 0 0,5-3 0 0,-2-2 0 0,0 4 0-2,5 3 0 3,0 7 0-2,0 4 0 1,0 1 0-2,0-6 0 3,10 9 0-1,3-12 0 1,5-8 0-3,-2-11 0 1,7-23 0 1,-1-11 0 1,10-8 0-2,11-2 0 0,5 6 0 2,13-2 0-2,8 9 0-1,-2 4 0 2,13 9 0 0,1 3 0 0,0 0 0-2,-8-2 0 3,-10-5 0-1,-6-10 0-1,-9-10 0-1,1-12 0 2,-1-11 0 0,8-9 0-1,8-5 0-1,16 0 0 2,4 0 0 1,9 0 0-2,-2-19 0 0,6-4 0 0,6 1 0 2,-6-1 0-1,3-5 0-1,-3 2 0 0,-13-1 0 1,0-2 0 0,-7 1 0-2,3-6 0 3,-15 2 0-1,0-5 0 0,-1 3 0-3,-16-6 0 4,6-7 0-2,-11-10 0 2,-2-19 0-4,-2-15 0 3,2-15 0 0,-5 4 0 0,4 1 0-1,4 13 0 0,-4 3 0 2,0 7 0-2,-7 4 0-1,-3-1 0 3,4 1 0-2,-10-7 0 1,0-5 0-2,-1-16 0 3,-6-11 0-2,-1-7 0 1,-13-4 0-3,1 14 0 3,-4 12 0 0,0 17 0 0,6 14 0-2,-3 2 0 2,4 3 0 1,6 2 0-2,-5 4 0 0,7 1 0 2,-7 3 0-2,5 5 0 1,-10-4 0-3,7 3 0 3,-7-8 0 0,-2 2 0 1,2 7 0-3,-3-3 0 2,0 0 0 0,0-13 0 0,0-9 0-3,0-8 0 3,0-7 0 0,0 0 0 1,0 2 0-4,0 4 0 4,0 0 0-2,0-7 0 1,0 1 0-1,0-2 0 0,-4 2 0 1,-12 2 0 0,0-2 0-2,-7-4 0 4,2-3 0-4,-3-2 0 3,-8 0 0-3,4 2 0 3,-5 10 0-2,10-2 0 2,2 12 0-4,1 5 0 3,-3 4 0-1,6-1 0 2,-2-3 0-3,-2-3 0 2,7-10 0-1,-5-4 0 1,-4-5 0 0,3 3 0 0,-2 5 0 0,0 2 0-1,2 4 0-2,13 6 0 5,-6 2 0-3,5-2 0 0,0-3 0 0,0-4 0 1,-5-6 0-1,2-3 0-1,-7-6 0 2,-5-2 0 1,-2-3 0-1,1 5 0-2,-2-3 0 2,1 6 0 0,-1 13 0 0,6 11 0-2,7 18 0 2,-2 18 0-1,-1 4 0 2,-7 6 0 0,0 0 0-6,-13-2 0 5,-6-1 0 0,-14-8 0-1,9 4 0 0,23 17-113 2,4 3-1065-2</inkml:trace>
    </iact:actionData>
  </iact:action>
  <iact:action type="add" startTime="37594">
    <iact:property name="dataType"/>
    <iact:actionData xml:id="d24">
      <inkml:trace xmlns:inkml="http://www.w3.org/2003/InkML" xml:id="stk24" contextRef="#ctx0" brushRef="#br1">25305 4807 582 0,'0'0'768'7,"0"0"-468"1,0 0-38-1,0 0-127 0,-167-22-135 2,93 22 0-2,-8 12 0 1,-4 3 0-2,2-2 0 2,-9-5 0 0,9 1 0-2,7-4 0 2,-2 7 0 0,5 2 0 0,3 2 0-2,-5 9 0 2,13 4 0 0,2 2 0 0,0 2 0 0,9 1 0-2,4-2 0 2,1-2 0 0,1 2 0-2,5-2 0 2,11 0 0 1,-3 11 0-2,9 4 0-1,4 2 0 2,0 4 0 0,-3-1 0 0,2-3 0 0,5-5 0-2,-4-8 0 2,6-4 0 0,8 2 0-2,-7 5 0 2,6 17 0 0,-9 5 0 0,11 0 0-2,-8-2 0 2,6-8 0 0,-9-1 0 0,9 1 0-2,-9-8 0 2,-4-5 0 1,6 6 0-2,7 6 0 1,-3 12 0-2,0 11 0 2,7 14 0 0,-7 8 0-2,6 3 0 2,1 8 0 0,-8-3 0 0,6 6 0-2,0-5 0 2,2-7 0 0,-7 8 0 0,7-1 0-2,0 2 0 2,3 1 0 0,0-7 0 0,0-1 0-2,0 4 0 2,0 4 0 1,0 5 0-2,0-6 0 1,0-3 0-1,0-3 0 2,0-6 0-2,0 1 0 1,0 1 0-2,0 1 0 2,0-5 0 0,0 0 0-2,0 1 0 3,0-2 0-1,0-3 0 0,0 0 0-3,0-9 0 3,0 2 0 0,15-1 0 0,-6-4 0-2,7-7 0 2,-9 7 0 1,6 2 0-1,-3 2 0-3,0 1 0 4,-7-1 0-2,-3 1 0 1,0-3 0-2,0-1 0 2,0-13 0 0,0 1 0 0,0 1 0-2,0 9 0 3,0-2 0-2,0 4 0 2,0 10 0-4,0-8 0 3,0 4 0 0,4 7 0 0,8-3 0 0,-10-3 0-2,13 6 0 3,-7 10 0-1,5 3 0-3,-6 19 0 3,5 10 0 2,-8-9 0-1,-4 2 0-4,4-14 0 1,-4-8 0 2,0-2 0 0,0-6 0-2,0-6 0 3,0-6 0-1,0-4 0 0,0-8 0-2,0-3 0 1,0-1 0 3,16-9 0-4,-11 2 0 1,11 0 0 1,-1-1 0 0,-3-3 0 0,11-9 0-2,3-4 0 2,-5-6 0 0,5-5 0 0,1-1 0-3,7-4 0 4,18 4 0-1,-4-4 0 0,13 0 0-2,12-6 0 4,7 2 0-4,4-4 0 2,16-2 0-3,0 9 0 4,2-2 0-1,1 3 0 0,-2-3 0-2,-5-2 0 2,-12-6 0 0,0-3 0-1,6-5 0 2,-6-6 0-4,13 0 0 4,-6 0 0-2,8 0 0-1,-5 0 0 2,-13-13 0 0,-5 0 0 0,-15 2 0 1,2 0 0-3,-9 6 0 2,-5-4 0 0,-4 0 0-3,7-2 0 4,-4-2 0-2,4-4 0 2,3-6 0-3,-4-1 0 2,1-2 0 1,-8 3 0-2,4 3 0 0,1 3 0-1,2 4 0 3,2-7 0-1,4 0 0-1,-9-2 0-1,7-12 0 3,-10-5 0-1,7-9 0-2,-4-13 0 3,5-8 0-2,-2-6 0 2,-5-1 0-4,-2 2 0 3,-5 5 0 0,-8 5 0 0,3-5 0-2,3 2 0 2,3-4 0 0,7-7 0 0,5-4 0-2,-7-8 0 2,-5-2 0 0,2-4 0 0,-7 1 0-2,-12-1 0 2,3-3 0 0,-8 2 0 0,-1 1 0-2,-5 0 0 2,-5 3 0-1,-3 1 0 3,5-7 0-6,-9 1 0 5,3-3 0-1,-2 6 0 0,-1-6 0-2,3-1 0 1,-3-8 0 2,0-8 0-2,0-2 0-1,0 4 0 2,0 1 0 1,0 5 0-2,0 3 0 2,0-5 0-4,0-3 0 3,8-6 0 0,2-6 0-2,-10 8 0 3,0-3 0-1,0 7 0 0,0-4 0-2,-5 4 0 1,-24-4 0 1,2 3 0 0,4-2 0-1,-14-4 0 1,7-10 0 1,0-4 0-2,-8-5 0-1,6 0 0 2,1 9 0 0,-2 5 0 0,13 9 0-2,0 7 0 2,9 3 0-1,-6 4 0 2,1-5 0-4,-1-10 0 4,-7-7 0-2,-3-6 0 3,-6-4 0-5,-9 13 0 3,1 14 0 0,8 13 0 0,2 20 0-2,-2 9 0 3,10 5 0-2,1 12 0 1,3 2 0-2,-1-6 0 1,-1-3 0 2,-7-8 0-1,-3-4 0-2,-7 2 0 2,-2 5 0 0,1 11 0 0,2 14 0-2,10 12 0 3,-6 6 0-2,9 7 0 2,0 6 0-5,-5-2 0 4,1 6 0 1,-12-3 0-2,-4-5 0 0,-11 5 0 0,-3 5 0 2,-9 0 0-1,-5 0 0-2,-9 0 0 2,-3 0 0 0,-3-5 0-1,-10-32 0 0,12-5 0 0,9 2 0 3,6 6 0-3,24 15 0 0,12 14 0 0,11 5 0 1,1 0 0 0,-4 41 0 0,-4 17 0-3,-11 23 0 4,35-43 0-2,-9-4 0 1</inkml:trace>
    </iact:actionData>
  </iact:action>
  <iact:action type="add" startTime="41800">
    <iact:property name="dataType"/>
    <iact:actionData xml:id="d25">
      <inkml:trace xmlns:inkml="http://www.w3.org/2003/InkML" xml:id="stk25" contextRef="#ctx0" brushRef="#br2">7525 16240 454 0,'0'0'1394'7,"0"0"-1226"1,0 0-137 0,0 0-31-2,0 0 0 2,0 0 0 0,-165 14 0 0,101 6 0-2,7 4 0 2,-2 8 0 0,2 7 0 0,-1 3 0-2,8 10 0 3,0 3 0-2,10 1 0 1,14 9 0-2,11-6 0 2,12-2 0 0,3-5 0 2,0-8 0-5,41-7 0 3,8-5 0 0,11-9 0 1,3-12 0-3,3-8 0 1,-7-3 0 2,1 0 0-2,-16-12 0-1,0-16 0 2,-31 15 0 0,-6-3-931 0</inkml:trace>
    </iact:actionData>
  </iact:action>
  <iact:action type="add" startTime="42191">
    <iact:property name="dataType"/>
    <iact:actionData xml:id="d26">
      <inkml:trace xmlns:inkml="http://www.w3.org/2003/InkML" xml:id="stk26" contextRef="#ctx0" brushRef="#br2">8163 16451 1276 0,'0'0'294'8,"0"0"-102"-1,0 0-32 2,-184 40-62-5,124-13-71 4,7 16-27 0,9 5 0 0,6 7 0-2,12 10 0 2,13 3 0 0,13-4 0 0,0-8 0-2,23-11 0 2,31-14 0 0,6-19 0 0,0-12 0-2,-3 0 0 2,-9-43 0 0,-5-14 0 1,-7-10 0-2,1-14 0 1,-17-5 0-1,-7-11 0 2,-6 8 0-4,-7 4 0 3,0 13 0 0,0 18 0 0,0 51 0-2,0 3-641 2</inkml:trace>
    </iact:actionData>
  </iact:action>
  <iact:action type="add" startTime="42581">
    <iact:property name="dataType"/>
    <iact:actionData xml:id="d27">
      <inkml:trace xmlns:inkml="http://www.w3.org/2003/InkML" xml:id="stk27" contextRef="#ctx0" brushRef="#br2">8487 16389 1162 0,'0'0'612'6,"0"0"-348"2,0 0-255 0,11 143-9-2,-11-86 0 2,0-2 0 0,0 6 0 0,0-7 0-2,0 6 0 3,0-9 0-2,10-16 0 2,3-11 0-4,-3-18 0 3,16-6 0 0,-1 0 0 0,11-47 0-2,7-17 0 2,5-8 0 0,-7-5 0 0,-2 11 0 0,-3 4 0-1,-8 8 0 0,-2 9 0 1,-12 8 0-2,4 15 0 2,1 12 0 0,-19 10 0 0,10 0-783-2</inkml:trace>
    </iact:actionData>
  </iact:action>
  <iact:action type="add" startTime="42918">
    <iact:property name="dataType"/>
    <iact:actionData xml:id="d28">
      <inkml:trace xmlns:inkml="http://www.w3.org/2003/InkML" xml:id="stk28" contextRef="#ctx0" brushRef="#br2">9344 16460 1088 0,'0'0'538'7,"0"0"-302"1,0 0-51-2,-184 112-185 3,132-70 0-2,11 4 0 1,5 1 0-2,24-5 0 2,4 6 0 0,8-7 0 0,0-4 0-2,32-8 0 2,15-18 0 0,10-11 0 0,-12 0 0-2,10-45 0 2,-12-12 0 0,-5-10 0 0,-18-6 0-2,-4 3 0 3,-8 19 0-2,-8 14 0 1,0 23 0-2,0 11 0 3,0 3 0-2,0 0 0 2,0 29 0-4,0 31 0 3,-11 9 0 0,1 8 0 0,10-3 0-2,0-3 0 2,0-12 0 0,0-10 0 0,9-8 0-2,3-18 0 2,5-12 0 0,2-11 0 0,-15 0 0-2,12-17-727 2</inkml:trace>
    </iact:actionData>
  </iact:action>
  <iact:action type="add" startTime="43315">
    <iact:property name="dataType"/>
    <iact:actionData xml:id="d29">
      <inkml:trace xmlns:inkml="http://www.w3.org/2003/InkML" xml:id="stk29" contextRef="#ctx0" brushRef="#br2">9625 16979 1234 0,'0'0'462'8,"0"0"-162"-2,0 0-249 2,16-190-51 0,-11 142 0 0,2 8 0-2,9 6 0 2,-3 3 0 0,-2 6 0 0,5-3 0-2,2 0 0 2,8 3 0 0,4 0 0 1,1 5 0-4,9 8 0 3,2 12 0 0,5 0 0 0,1 0 0-2,-8 35 0 2,-34-18-89 0</inkml:trace>
    </iact:actionData>
  </iact:action>
  <iact:action type="add" startTime="43540">
    <iact:property name="dataType"/>
    <iact:actionData xml:id="d30">
      <inkml:trace xmlns:inkml="http://www.w3.org/2003/InkML" xml:id="stk30" contextRef="#ctx0" brushRef="#br2">10295 16819 1282 0,'0'0'758'8,"0"0"-751"-1,61 151-7 2,-61-120 0-4,0-1 0 3,0-8 0 0,0-12 0 0,0-6 0-2,0-4 0 2,0-9 0 0,0-22-1099-2</inkml:trace>
    </iact:actionData>
  </iact:action>
  <iact:action type="add" startTime="43699">
    <iact:property name="dataType"/>
    <iact:actionData xml:id="d31">
      <inkml:trace xmlns:inkml="http://www.w3.org/2003/InkML" xml:id="stk31" contextRef="#ctx0" brushRef="#br2">10352 16249 1334 0,'0'0'378'6,"0"0"-192"0,0 0-110 2,0 0-54 0,0 0-22 0,0 0-6-2,13-101-74 2,-13 101-164 0,0 0-380 0</inkml:trace>
    </iact:actionData>
  </iact:action>
  <iact:action type="add" startTime="43903">
    <iact:property name="dataType"/>
    <iact:actionData xml:id="d32">
      <inkml:trace xmlns:inkml="http://www.w3.org/2003/InkML" xml:id="stk32" contextRef="#ctx0" brushRef="#br2">10934 16460 732 0,'0'0'672'6,"0"0"-396"1,0 0-50 0,0 0-85-1,-148 163-141 2,105-125 0 0,7 13 0 0,2 3 0-2,27 4 0 2,-2-1 0 0,9-9 0 1,0-15 0-4,16-9 0 4,25-24 0-2,-1 0 0-1,3-16 0 2,-3-30 0 0,-7-14 0 0,-9-10 0 0,-11-12 0-2,-9 13 0 2,-4 13 0 0,0 16 0-2,0 23 0 2,0 17 0 0,0 0 0 0,0 0 0 0,0 17 0-2,0 30 0 2,0 12 0 0,0 0 0 0,0 9 0-2,0-12 0 3,0-11 0-2,0-2 0 2,13-10 0-4,0-11 0 3,-11-22-223 0,9 0-615 0</inkml:trace>
    </iact:actionData>
  </iact:action>
  <iact:action type="add" startTime="44285">
    <iact:property name="dataType"/>
    <iact:actionData xml:id="d33">
      <inkml:trace xmlns:inkml="http://www.w3.org/2003/InkML" xml:id="stk33" contextRef="#ctx0" brushRef="#br2">11128 17023 1072 0,'0'0'400'4,"0"0"-76"4,28-148-122 0,-16 92-153-2,-1 3-49 2,5 5 0 0,7 3 0 0,-5 11 0-2,2 6 0 2,0 9 0 0,1 14 0 0,11 5 0-2,-2 0 0 2,8 13 0 0,5 31 0 0,-7 10 0 0,2 11 0-2,-12-4 0 2,-8 2 0 2,2-13 0-4,-4-11 0 0,-10-8 0 3,8-20 0-2,-7-2 0 2,9-9-21-4,-16 0-475 3,9-26-914 0</inkml:trace>
    </iact:actionData>
  </iact:action>
  <iact:action type="add" startTime="44636">
    <iact:property name="dataType"/>
    <iact:actionData xml:id="d34">
      <inkml:trace xmlns:inkml="http://www.w3.org/2003/InkML" xml:id="stk34" contextRef="#ctx0" brushRef="#br2">11898 15504 378 0,'0'0'1162'7,"0"0"-908"-1,0 0-102 2,20 155-51 0,-20-54-101 0,0 17 0-2,0 16 0 2,16 4 0 0,-8 3 0 0,9-12 0-2,2-19 0 2,-15-21 0 0,6-20 0 0,-7-16 0-2,0-17 0 2,-3-19 0 0,10-14 0 0,3-3 0-2,-2-15-341 2,-4-15-917 0</inkml:trace>
    </iact:actionData>
  </iact:action>
  <iact:action type="add" startTime="44877">
    <iact:property name="dataType"/>
    <iact:actionData xml:id="d35">
      <inkml:trace xmlns:inkml="http://www.w3.org/2003/InkML" xml:id="stk35" contextRef="#ctx0" brushRef="#br2">12213 16288 1670 0,'0'0'377'6,"0"0"-377"0,0 0 0 2,-202-14 0 0,109 8 0 1,6-1 0-4,14-5 0 3,13 0 0 0,20 2 0 0,16-5 0-2,24 7 0 2,0-1-213 0</inkml:trace>
    </iact:actionData>
  </iact:action>
  <iact:action type="add" startTime="45814">
    <iact:property name="dataType"/>
    <iact:actionData xml:id="d36">
      <inkml:trace xmlns:inkml="http://www.w3.org/2003/InkML" xml:id="stk36" contextRef="#ctx0" brushRef="#br2">12814 15864 1382 0,'0'0'332'5,"0"0"-60"3,0 0-211 0,0 0-61-2,0 0 0 2,179 30 0 0,-136-68 0 0,5-11 0-2,4-7 0 2,-4-11 0 0,1-18 0 0,-5-21 0-2,-1-18 0 2,-2-22 0 0,-8-20 0 0,-5-7 0 1,-8-7 0-4,3 5 0 3,-4 9 0 0,-5 9 0-2,-11 5 0 2,2 8 0 0,-5 15 0 0,0 20 0-2,0 28 0 2,0 27 0 0,-5 26 0 0,-11 26 0 0,12 2 0-1,-12 0 0 0,-7 19 0 1,6 14 0-2,1 4 0 2,4 0 0 0,-4 0 0 0,-4 4 0 0,2 7 0-2,-5 11 0 2,0 5 0 0,0-2 0-1,2-3 0 0,-5-8 0 1,15-18 0 0,-2-13 0-2,13-11 0 2,0-9 0 0,0 0 0 0,0-2 0 0,1-32 0-1,22-14 0 0,11-9 0 1,2-8 0-2,0-7 0 2,-1 1 0 0,-2 1 0 0,4 13 0 0,-10 16 0-2,-8 18 0 2,-2 18 0 0,7 5 0-2,-7 5 0 2,15 48 0 0,-5 20 0 0,7 17 0-2,-1 9 0 2,5 2 0 0,-5-6 0 0,-5-14 0-2,-5-16 0 3,3-16 0-2,-7-17 0 1,-19-32 0 0,4 0-589-2</inkml:trace>
    </iact:actionData>
  </iact:action>
  <iact:action type="add" startTime="46893">
    <iact:property name="dataType"/>
    <iact:actionData xml:id="d37">
      <inkml:trace xmlns:inkml="http://www.w3.org/2003/InkML" xml:id="stk37" contextRef="#ctx0" brushRef="#br2">14048 16542 1550 0,'0'0'276'6,"182"64"-96"3,-74-44-139-2,19-2-41-1,30 5 0 3,24-2 0-2,28 1 0 1,40-3 0-2,19-2 0 2,31 0 0 2,1-6 0-3,-19 1 0-1,-3-12 0 2,-30 0 0 0,-10 0 0 0,-15-31 0-2,-11-6 0 2,-5-6 0 1,11 4 0-1,2 6 0-2,-11 0 0 2,1 1 0 0,-23 2 0 0,-6-5 0-2,-9-5 0 3,-19-1 0-2,0-6 0 1,-15-5 0 0,-7-4 0-2,-14-6 0 3,0-8 0-2,-11-3 0-1,7-9 0 2,-7-12 0 0,7 6 0 0,-10-7 0-2,-3 2 0 2,-14 0 0 1,-7 3 0-2,-2-6 0-1,-10-5 0 2,-6-5 0 0,-5-10 0 0,1 1 0-2,-12 1 0 3,-2 8 0-2,-4 25 0 2,-2 17 0-4,-16 16 0 2,-2 8 0 2,-1-7 0-1,-5-15 0-3,-6-16 0 4,4-10 0-1,-3 7 0 0,-8 23 0-2,0 23 0 1,0 29 0 2,0 6 0-2,0 6 0-2,-19 31 0 3,-9 8 0 0,-9-4 0 0,0-4 0-2,-2-7 0 3,-6-3 0-2,-11-2 0 1,-1 0 0-2,-4 7 0 2,5 4 0 0,2-6 0 0,1 5 0-2,13-10 0 2,3-3 0 0,13-7 0 0,11-10 0-2,11-5 0 2,2 0 0 0,0 0 0 0,0 0 0-2,36-26 0 2,20-10 0 0,8 1 0 0,9 5 0 0,-5 11 0-1,-7 10 0 0,-9 6 0 1,-4 3 0-2,-5 0 0 2,6 0 0 0,-8 0 0 0,0 20 0-2,-14 2 0 2,-4 1 0 0,-7 3 0 0,-13 6 0-2,-3 15 0 2,2 2 0 0,9 8 0 0,-6-7 0-2,8-7 0 2,-3-13 0 0,3-5 0 0,-9-5 0-2,-1 0 0 3,1-3 0-2,-4 0 0 1,0-17 0-2,0 0-301 2</inkml:trace>
    </iact:actionData>
  </iact:action>
  <iact:action type="add" startTime="48626">
    <iact:property name="dataType"/>
    <iact:actionData xml:id="d38">
      <inkml:trace xmlns:inkml="http://www.w3.org/2003/InkML" xml:id="stk38" contextRef="#ctx0" brushRef="#br2">13545 5555 1144 0,'0'0'266'7,"0"0"-80"1,0 0-26 0,-202-84-20-2,123 70-26 2,-5-3-77 0,-3 4-37 1,-3-2 0-4,9 4 0 3,-2 11 0 0,2 0 0 0,4 5 0-2,10 32 0 2,-7 13 0 0,11 7 0 0,-1 5 0-2,-6 2 0 2,6 2 0 0,1 3 0 2,-1 4 0-6,4 8 0 4,7 4 0 0,5 7 0 1,-4 10 0-4,8 6 0 4,1 14 0-2,2 5 0 2,1-1 0-4,-1 0 0 3,-2-8 0 0,-7 1 0 0,7-4 0-2,-1-1 0 2,4-9 0 0,3 5 0 0,4 0 0-1,10 5 0 0,3 11 0 1,-1 6 0 0,10 4 0-2,2 2 0 2,-1 1 0 0,0 4 0 0,7 4 0-2,1 1 0 2,0 8 0 0,2-8 0 2,0 13 0-5,0 4 0 3,0-8 0 0,0 10 0 0,0-2 0-1,0-5 0 0,0 3 0 1,0-11 0 0,4-11 0-1,-1-7 0 0,1-4 0 2,2-1 0-2,4 1 0-1,-1 5 0 2,2 2 0 0,5 3 0 1,2-2 0-4,-11-9 0 4,5-16 0-2,-4-12 0 3,4-11 0-4,-2-9 0 1,4 5 0 0,-1-2 0 2,-2 8 0-3,2 18 0 3,-6 3 0-3,5-4 0 2,-8-8 0 0,3-2 0-2,6-10 0 3,-8-5 0-1,15-10 0-3,-1-18 0 3,1-9 0 1,3-5 0-1,-3 3 0-2,14 7 0 2,-10-5 0-1,8 0 0 3,-1-10 0-5,6-5 0 4,3-2 0-2,13-6 0 1,8 3 0-2,6-5 0 1,17-7 0 2,12-5 0-2,-5-3 0 1,-1-2 0-2,-9-2 0 3,-4-1 0-2,-11 1 0-1,1-1 0 2,-12-2 0 0,5 0 0 0,9 0 0-2,-1 0 0 2,9 0 0 1,7-2 0-1,9-6 0-3,-9-4 0 4,-4 7 0-2,-3 0 0 2,-14-2 0-4,4 5 0 3,-9-4 0 0,1 4 0 0,5-1 0-1,-4-1 0 0,-2 4 0 2,-2-2 0-1,-2 2 0-3,-8-4 0 3,-7-1 0 0,2-3 0 1,-3-1 0-4,2-3 0 4,4 2 0-2,8 0 0 3,-1-2 0-6,-8 0 0 4,3 2 0 1,-8-3 0-1,-5 6 0-2,4-5 0 1,-13 7 0 1,8-3 0-1,6-1 0 0,5-6 0 0,4 2 0 1,6-2 0 0,-8-4 0-2,-3 2 0 2,-4-6 0 0,-6-2 0 0,-7-5 0-2,-9-13 0 2,-9-5 0 0,6-11 0 1,-6-5 0-4,-3 0 0 3,8-1 0 0,-8 5 0 0,8 5 0-2,-3-2 0 2,4-5 0 0,-6-4 0 0,-4-13 0-1,6-9 0 0,-9-4 0 1,0-5 0 0,0 11 0-2,0 7 0 2,0 12 0 0,0 10 0 0,0 1 0-2,0 6 0 2,0-7 0 0,0-8 0 1,0-7 0-4,0-10 0 3,0-8 0 0,0-2 0 0,-12-5 0-2,8 9 0 2,1 9 0 0,3 8 0 1,0 14 0-3,0 4 0 1,0 2 0 1,0-1 0 0,0-10 0-2,0-9 0 2,0-4 0 0,0-5 0 0,0-7 0-2,0-2 0 2,0-12 0 0,0-5 0 1,0 3 0-4,0 13 0 3,0 15 0 0,0 7 0 0,0 9 0-2,0-3 0 2,0-11 0 0,0-1 0 0,0-11 0-1,0-18 0 0,0-6 0 2,0-11 0-2,0 11 0-1,0 7 0 2,0 14 0 0,0 14 0 0,0 8 0-2,0 6 0 2,-9 3 0 0,5-11 0 1,-4-7 0-4,-5-11 0 3,-4-8 0 0,-2-12 0 0,-1-5 0-2,2-5 0 2,5 5 0 0,0 17 0 0,6 7 0-1,-3 4 0 0,7-5 0 1,3-7 0 0,0-24 0-2,0-13 0 2,0-21 0 0,0-6 0 0,0 10 0-2,-16 12 0 2,-4 26 0 0,8 27 0 1,-1 20 0-4,10 15 0 3,3 7 0 0,0-14 0 0,0-11 0-2,-4-17 0 2,-9-23 0 0,-6-5 0 0,-3 0 0-1,-4 16 0 0,9 30 0 1,-2 31 0 0,2 18 0-2,-4 8 0 2,-18-5 0 0,-9-6 0 0,-8-4 0-2,-5-4 0 2,4-1 0 0,-2 1 0 1,11 8 0-3,-8 16 0 1,-14 4 0 1,-14 13 0 0,-16 46 0-2,62-20 0 2,-4 3-1061 0</inkml:trace>
    </iact:actionData>
  </iact:action>
  <iact:action type="add" startTime="51224">
    <iact:property name="dataType"/>
    <iact:actionData xml:id="d39">
      <inkml:trace xmlns:inkml="http://www.w3.org/2003/InkML" xml:id="stk39" contextRef="#ctx0" brushRef="#br2">21830 5297 1070 0,'0'0'388'7,"0"0"-198"-1,-236 0-6 2,132 0-32 0,-6 0-89 0,-5 0-63-2,8 0 0 2,1 0 0 0,15 0 0 0,11 3 0-1,6 22 0 0,15 8 0 1,2 10 0 0,12 7 0-2,4 12 0 2,2 11 0 0,9 15 0 0,1 7 0 0,4 16 0-2,8-2 0 2,1-3 0 0,4 1 0-2,-2-1 0 3,1 7 0-2,8 5 0 2,3 3 0-4,-3 0 0 3,5 5 0 0,0 7 0 0,0 2 0-2,0 2 0 2,0-2 0 0,0-4 0 0,0 0 0-2,5 0 0 2,-5-1 0 0,5-2 0 0,6 1 0-2,-9-8 0 2,-2 2 0 0,0 3 0 0,0-8 0-2,0 1 0 3,-2-3 0-2,-14-5 0 2,-2 0 0-4,15-2 0 3,-13 4 0 0,15 6 0 0,-9-11 0-2,-3 1 0 2,0 2 0 0,5-10 0 0,-12 5 0-2,9 7 0 2,2-12 0 0,-4 4 0 0,10 2 0-2,-4-7 0 2,4 21 0 1,3 2 0-1,0 7 0-2,0 5 0 3,0 0 0-2,0 5 0 2,0 4 0-4,0-4 0 3,0-2 0 0,0-9 0 0,-13-19 0-2,0-15 0 2,8-15 0 0,-11-2 0 1,9 1 0-3,7-1 0 1,-3 1 0 2,3 0 0-2,0-3 0-1,0-4 0 2,0-1 0 0,0-1 0 0,0 4 0-2,-1-8 0 3,-8 1 0-2,9-12 0 2,-3-14 0-4,2-7 0 3,1-2 0 0,0-4 0 0,0 9 0-2,0 1 0 2,0 12 0 0,0 12 0 0,0-5 0-1,0-3 0 0,0-17 0 2,0-19 0-2,0-6 0-1,0-4 0 1,0 1 0 1,21 6 0 0,11 0 0-2,-4 2 0 3,-3 3 0-2,3-1 0 2,0-4 0-3,7 1 0 1,3-7 0 1,5-1 0-2,14-8 0 2,6 0 0 0,17 0 0 0,4 0 0 0,13 0 0-2,0 0 0 2,-8 9 0 0,8-6 0-2,-13 2 0 2,9-2 0 0,-6-3 0 0,5 0 0 0,0 3 0-2,2 1 0 3,2-2 0-2,1-2 0 2,-3 0 0-4,0 0 0 6,-14 0 0-6,4 0 0 3,-7 0 0-2,3 2 0 2,-1 4 0 0,2 1 0-2,1-7 0 2,-7 0 0 0,-7 0 0 0,2 0 0-2,-20-13 0 2,4 5 0 0,-3 5 0 0,-2-3 0 0,-5 4 0-2,12-4 0 3,-5-3 0-2,2-5 0-1,7 1 0 2,-15-1 0 0,4-3 0 0,-21 6 0 0,4-6 0-2,-18 2 0 2,2 0 0 0,-1-6 0 0,5 1 0-2,0-1 0 2,-1-5 0 0,6 1 0 0,-2-4 0-1,-3-2 0 0,0-6 0 1,-4-7 0-2,-3-7 0 2,-8-13 0 1,-5-6 0-2,0-9 0 2,0 3 0-4,0 2 0 3,0 9 0 0,14 1 0 0,-9 0 0-2,15-1 0 2,-4-11 0 0,-9-8 0 0,10-7 0-2,-9-8 0 2,5-9 0 0,-10 4 0 0,7 3 0-2,-3 2 0 2,-4 10 0 0,0-2 0 0,7 5 0-2,-7 2 0 3,0-2 0-2,-3 9 0 2,0-4 0-4,0-5 0 3,0-1 0 0,0-4 0-2,0-1 0 2,0-1 0 0,0 8 0 0,0 5 0 0,-6 8 0-2,-7 7 0 2,10-3 0 0,-4-10 0 0,-3-3 0-2,5-13 0 2,-6-11 0 0,3 3 0 0,4-6 0-2,-5 2 0 3,2 7 0-2,7 9 0 2,0 15 0-4,0 4 0 3,0 3 0 0,0-5 0 0,0-13 0-2,-4-13 0 2,-12-10 0 0,-4-7 0-2,-1-4 0 2,-2 4 0 0,6 9 0 0,1 14 0 0,3 15 0-2,7 13 0 2,2 1 0 0,-1-7 0 0,-4-4 0-2,5-16 0 3,1-6 0-2,-10-9 0-1,6-3 0 2,4 8 0 0,2 15 0 0,1 12 0 0,0 9 0-2,0 9 0 2,0 0 0 0,0-4 0 0,0-11 0-2,0-14 0 2,1-14 0 0,-1-7 0-2,0 1 0 2,0 11 0 0,0 9 0 0,0 17 0-2,-13 18 0 2,9 13 0 1,-12 6 0-2,3-5 0 2,1-11 0-4,-4-9 0 3,-3-6 0 0,-1 0 0 0,5-6 0-2,5 3 0 2,-9-1 0 0,6 2 0 0,6 6 0-2,-10 2 0 2,10 2 0 0,-6-2 0 0,-3-6 0-2,4-5 0 2,-7-7 0 0,-7 2 0 0,-2-2 0-2,4 5 0 3,-8 9 0-2,7 12 0-1,2 18 0 2,4 16 0 0,-1 11 0 0,-5 3 0 0,-11 0 0-2,0 0 0 2,-5 0 0 0,-2 0 0 1,-14 0 0-4,-4 0 0 3,1 0 0 0,-20 9 0 0,4 21 0-2,0 15 0 2,0 0 0 0,2 3 0 0,8-3 0-2,-4-3 0 3,19 0 0-2,-2-5 0 2,6 2 0-4,-3-5 0 3,9-12 0 0,38-22 0 0,-4 0-635-2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03:00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746">
    <iact:property name="dataType"/>
    <iact:actionData xml:id="d0">
      <inkml:trace xmlns:inkml="http://www.w3.org/2003/InkML" xml:id="stk0" contextRef="#ctx0" brushRef="#br0">16658 8146 718 0,'0'14'232'3,"0"3"-50"6,0 0 18 5,0 3 20-13,0 0-26 21,0-3-36-22,0-3-38 0,0 3-97 12,0 2-23 1,0 1 0-13,0 5 0 18,0 1 0-17,0-8 0-1,0-1 0 13,0-7 0 2,0-5 0-15,0-5 0 14,0 0 0-13,0 0 0 17,0 0 0-17,9 0 0-1,-2 0 0 14,12 0 0-13,-4 0 0 14,4-3 0-15,1 3 0 19,-3-2 0-19,6-1 0 13,1-1 0-12,0-1 0 11,13 2 0-12,-10-2 0 19,6 2 0-18,-1-1 0 12,-4 4 0-13,11 0 0 14,-6 0 0-13,2 0 0 13,6 0 0-12,-5 0 0 13,9 0 0-15,3 0 0 2,-5 4 0 9,-1-4 0 5,13 0 0-16,-10 0 0 15,15 0 0-13,-13-5 0 15,7 5 0-17,-10 0 0 0,5 0 0 18,-6 8 0-18,1 0 0 15,4-6 0-14,5-2 0 15,4 0 0-15,-8 0 0 0,5 0 0 12,-1 0 0-11,-6 0 0 13,-2 0 0-15,7 12 0 15,-9 8 0-14,2-5 0 13,5 2 0-14,-7-2 0 16,1 0 0-15,-1-10 0 14,8-2 0-14,-2-1 0 12,8 2 0-11,1-1 0 10,-8 2 0-11,0 1 0 14,-11 5 0-14,-15-3 0 12,-3 1 0-12,-1-1 0 15,-7-5 0-15,-10 2 0 13,0-1 0-13,-3-4 0 15,0 3 0-15,0-3 0 13,0 0 0-13,0 0 0 15,0 0 0-15,0 0 0 14,0 0 0-14,0-3 0-1,0-34 0 15,0-11 0-15,0-3 0 13,0 7 0-12,-3 7 0 12,3 9 0-10,-3 9 0 13,-6 1 0-15,8 14 0 13,1 4-801-13</inkml:trace>
    </iact:actionData>
  </iact:action>
  <iact:action type="add" startTime="5070">
    <iact:property name="dataType"/>
    <iact:actionData xml:id="d1">
      <inkml:trace xmlns:inkml="http://www.w3.org/2003/InkML" xml:id="stk1" contextRef="#ctx0" brushRef="#br0">24334 8321 1054 0,'0'0'460'2,"0"0"-198"13,0 0-64-14,0 0-125 12,0 0-73-13,0 0 0 14,0 0 0-14,8 155 0 18,-8-125 0-18,0-1 0 14,0-7 0-14,0-2 0 20,0-8 0-20,0-4 0 0,0-8 0 15,0 0 0-3,0 0 0-11,12 0 0 20,8 0 0-20,1 0 0-1,2 0 0 14,1 0 0-13,5 0 0 14,-1 0 0-14,5 0 0-1,-2 0 0 15,9 0 0-3,1 0 0-10,7 0 0 0,-3 0 0 7,-6 0 0 7,1 0 0-15,8 5 0 15,0 3 0-15,-3-1 0 14,12-7 0-15,3 0 0 2,3 0 0 12,2 0 0-11,10 0 0 7,-7 0 0 4,5 17 0-13,-5-2 0 19,2 6 0-19,-11-5 0-1,2-3 0 14,3-1 0-13,-3-8 0 14,15-4 0-15,-9 0 0 15,10 0 0-14,-9 0 0 13,5 0 0-14,-13 0 0 17,4 0 0-16,-7 0 0 2,2 0 0 4,-14 0 0 9,7-4 0-15,-8-4 0 19,1 1 0-19,10-1 0-1,-13 8 0 14,1 0 0-11,-11 0 0 9,-9 0 0-12,-8 0 0 14,-12 0 0 0,-3 0 0-13,0 0 0 0,0 0 0 14,0-2 0 0,0-12 0-15,4-14 0 1,-1-12 0 12,6-5 0-11,-2 4 0 13,-7 4 0-15,0 3 0 16,0 11 0-15,1 6 0 13,-1 7 0-13,0-10 0 14,0 11 0-14,0 1-243 19</inkml:trace>
    </iact:actionData>
  </iact:action>
  <iact:action type="add" startTime="10914">
    <iact:property name="dataType"/>
    <iact:actionData xml:id="d2">
      <inkml:trace xmlns:inkml="http://www.w3.org/2003/InkML" xml:id="stk2" contextRef="#ctx0" brushRef="#br0">15441 14822 932 0,'0'0'276'4,"0"0"-6"6,0 0-90 11,4 154-62-21,-4-127-30 0,0-4-10 15,0-2 14-15,0-14-79 14,0-1-13-13,0-6 0 12,0 0 0 7,0 2 0-20,5 2 0 1,10-3 0 12,3 3 0-13,8-1 0 12,-1 2 0-11,4 0 0 14,-2 5 0-14,5 1 0 13,-4 0 0-13,5-5 0 13,-3-4 0-13,20 2 0 19,-5-4 0-19,11 0 0-1,1 0 0 14,9 5 0-14,-2 3 0 10,0 4 0 9,10 0 0-18,-8-5 0-1,4 1 0 14,-2-8 0-13,-4 0 0 15,13 0 0-16,0 0 0 14,7 0 0-13,4 4 0 14,1 1 0-14,-10-1 0 17,2 0 0-17,-4 2 0 1,-13-6 0 12,-5 0 0-14,8 0 0 16,-6 0 0-16,13 0 0 13,-13 0 0-11,5 0 0 14,4-6 0-15,-9 2 0 10,3 0 0-10,-8-1 0 13,-6-1 0-12,3 0 0 10,-9 3 0-10,-4-1 0 12,-4 0 0-12,-11 4 0 14,8 0 0-16,-11 0 0 14,-4 0 0-13,-8 0 0 14,0 0 0-15,-7 0 0 16,-2 0 0-15,-1 0 0 29,0 0 0-29,0 0 0-1,0 0 0 0,0 0 0 13,0 0 0-12,0 0 0 18,0 0 0-18,0 0 0-1,0 0 0 14,0 0 0-14,0 0 0 12,0 0 0 8,12-20 0-19,-8-13 0-1,3-13 0 12,2-10 0-12,-5 5 0 15,-1 7 0-13,-3 5 0 12,3 10 0-14,-1 13 0 15,6 4 0-14,0 12 0 12,-1 0 0-12,6 0-1575 14</inkml:trace>
    </iact:actionData>
  </iact:action>
  <iact:action type="add" startTime="12307">
    <iact:property name="dataType"/>
    <iact:actionData xml:id="d3">
      <inkml:trace xmlns:inkml="http://www.w3.org/2003/InkML" xml:id="stk3" contextRef="#ctx0" brushRef="#br0">24555 14728 1222 0,'0'0'332'2,"0"0"-100"-2,0 0-94 11,0 169-86-10,0-118-6 16,0-4-21-17,0-7-25 14,0-13 0-14,0-6 0 14,0-10 0-14,0 0 0 19,16 0 0-19,-4-3 0 15,1 1 0-14,3-6 0 15,-4-3 0-15,4 0 0-1,7 0 0 14,10 0 0-2,-5 0 0-11,12 0 0 18,9 0 0-19,8 0 0 1,7 0 0 14,-13 0 0-14,9 0 0 17,-7 0 0-18,-10 0 0 0,9 0 0 9,-10 0 0 5,9 0 0-13,6 0 0 14,6 2 0-14,14-2 0 14,16 0 0-15,7 0 0 19,4 0 0-18,-4 0 0 2,-3 0 0 4,-15 0 0 10,-6 11 0-16,-9 5 0 13,-6-1 0-14,6-2 0 15,2-3 0-14,-1-1 0 13,5-9 0-13,-5 3 0 1,0-3 0 13,-4 2 0-13,-12 0 0 13,-3 8 0-15,-1 1 0 14,-12-2 0-13,1-1 0 19,-1-6 0-20,-9 5 0 0,13-7 0 17,-3 0 0-16,4 0 0 7,-11 0 0 5,-1 0 0-12,-8 0 0 21,-1 0 0-22,0 0 0 0,0 0 0 16,-4 0 0-14,-8 0 0 5,5 0 0 13,-10 0 0-19,-3 0 0-1,0 0 0 15,0 0 0-14,0 0 0 11,0 0 0-11,0 0 0 16,0 0 0-16,0 0 0 13,4 0 0-13,-4 0 0 14,0 0 0-14,0 0 0 13,0 0 0-13,0 0 0 11,6 0 0-12,1 0 0 20,-4 0 0-20,-3 0 0 0,0 0 0 16,0 0 0-16,0 0 0 16,0 0 0-16,4 0 0 14,12 0 0-14,5-17 0 18,-1-13 0-17,6 0 0 7,-6-4 0 11,-2 7 0-17,-2-2 0-1,-14-8 0 11,-2-12 0-11,0-13 0 15,0 36-137-14,-5 0-1505 11</inkml:trace>
    </iact:actionData>
  </iact:action>
  <iact:action type="add" startTime="15827">
    <iact:property name="dataType"/>
    <iact:actionData xml:id="d4">
      <inkml:trace xmlns:inkml="http://www.w3.org/2003/InkML" xml:id="stk4" contextRef="#ctx0" brushRef="#br1">14425 11933 556 0,'0'0'242'1,"0"0"-46"0,0 0-42 7,-177-17 42 8,36 42-48-15,-30 25-38 13,-40 23-12-13,-20 34-28 13,5 36-20-14,20 46-34 14,23 41-12-14,23 46 0 17,15 32 0-17,32 38 4 16,33 11 140-15,39 1-105 14,41-22-43-14,21-27 0 1,99-31 0 8,61-44 0 7,79-51 0-16,77-64 0 15,53-87 0-14,41-75 0-2,-5-146 0 16,-32-107 0-16,-69-75 0 16,-100-41 0-15,-89-17 0 14,-109 11 0-13,-47 10 0 1,-118 9 0 5,-56 11 0 8,-64 32 0-15,117 275-29 13,5 41-689-13</inkml:trace>
    </iact:actionData>
  </iact:action>
  <iact:action type="add" startTime="16697">
    <iact:property name="dataType"/>
    <iact:actionData xml:id="d5">
      <inkml:trace xmlns:inkml="http://www.w3.org/2003/InkML" xml:id="stk5" contextRef="#ctx0" brushRef="#br1">23315 11679 796 0,'0'0'230'1,"0"0"-98"0,-302-45 52 13,101 85-20 0,-60 43-74-13,-28 39-4-1,-25 38-16 14,9 47-36 1,31 33-28-15,50 32 40 20,56 29-14-19,43 19-22-1,61 31 104 18,64 21-61-17,60 18-53-1,144-10 0 8,106-33 0 7,96-48 0-14,59-86 0 16,34-103 0-17,-5-110 0 3,-47-85 0 12,-68-122 0-14,-96-76 0 11,-96-80 0 1,-90-56 0-11,-97-54 0 13,-45-16 0-14,-118-7-29 13,-71 20-173-13,91 341-170 1,2 40-916 17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03:00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act:action type="add" startTime="7426">
    <iact:property name="dataType"/>
    <iact:actionData xml:id="d0">
      <inkml:trace xmlns:inkml="http://www.w3.org/2003/InkML" xml:id="stk0" contextRef="#ctx0" brushRef="#br0">19602 2323 344 0,'0'0'292'3,"0"0"-36"-2,0 0 4 8,0 0 106 7,0 0-16-16,0 0-171 16,0 0-179-16,18 9 0 17,-18 2 0-17,-18 0 0 18,-22 6 0-18,-24 0 0 1,-10-4 0 13,-4 2 0-14,-3-6 0 12,1-6 0 4,12-3 0-15,4 0 0 1,10 0 0 10,15 0 0-10,19 0 0 17,16-3 0-19,4-11 0 17,0 4 0-17,4 8-919 10</inkml:trace>
    </iact:actionData>
  </iact:action>
  <iact:action type="add" startTime="7762">
    <iact:property name="dataType"/>
    <iact:actionData xml:id="d1">
      <inkml:trace xmlns:inkml="http://www.w3.org/2003/InkML" xml:id="stk1" contextRef="#ctx0" brushRef="#br0">19255 2194 976 0,'0'0'496'10,"0"0"-248"0,0 0-28-8,0 0-113 13,0 0-107-14,0 0 0 14,27 133 0-15,-27-76 0 15,0 4 0-15,0-8 0 21,0-9 0-20,0-1 0-1,0-4 0 10,0-3 0 10,0 13 0-20,0-38-391 0,0 6-409 16</inkml:trace>
    </iact:actionData>
  </iact:action>
  <iact:action type="add" startTime="8195">
    <iact:property name="dataType"/>
    <iact:actionData xml:id="d2">
      <inkml:trace xmlns:inkml="http://www.w3.org/2003/InkML" xml:id="stk2" contextRef="#ctx0" brushRef="#br0">19566 3788 1432 0,'0'0'466'1,"0"0"-317"7,0 0-149 8,0 0 0-15,0 0 0 22,0 0 0-23,-213 9 0 0,141 7 0 13,8 4 0-13,12 0 0 13,8-3 0-12,17-4 0 12,19-13 0 4,8 0-405-17</inkml:trace>
    </iact:actionData>
  </iact:action>
  <iact:action type="add" startTime="8462">
    <iact:property name="dataType"/>
    <iact:actionData xml:id="d3">
      <inkml:trace xmlns:inkml="http://www.w3.org/2003/InkML" xml:id="stk3" contextRef="#ctx0" brushRef="#br0">19326 3645 1870 0,'0'0'177'6,"0"0"-177"5,11 163 0-4,-11-101 0-3,0-4 0 10,-13 2 0-13,10-6 0 15,0-5 0-15,-1 0 0 14,4 1-45-14,0-36-391 11,0 4-672-12</inkml:trace>
    </iact:actionData>
  </iact:action>
  <iact:action type="add" startTime="8861">
    <iact:property name="dataType"/>
    <iact:actionData xml:id="d4">
      <inkml:trace xmlns:inkml="http://www.w3.org/2003/InkML" xml:id="stk4" contextRef="#ctx0" brushRef="#br0">19543 7385 464 0,'0'0'944'4,"0"0"-562"13,0 0-125-16,0 0-257 12,0 0 0-13,0 0 0 15,-49 0 0-15,-27 0 0 19,-3 0 0-18,-3 0 0-1,9 9 0 18,10 0 0-18,7-2 0 7,48-7 0 8,8 0-711-15</inkml:trace>
    </iact:actionData>
  </iact:action>
  <iact:action type="add" startTime="9121">
    <iact:property name="dataType"/>
    <iact:actionData xml:id="d5">
      <inkml:trace xmlns:inkml="http://www.w3.org/2003/InkML" xml:id="stk5" contextRef="#ctx0" brushRef="#br0">19298 7267 1674 0,'0'0'298'10,"0"0"-223"-6,0 0-75 5,26 166 0-4,-26-122 0 11,0 5 0-15,0-5-37 6,0-29-297 11,0-2-402-16</inkml:trace>
    </iact:actionData>
  </iact:action>
  <iact:action type="add" startTime="9351">
    <iact:property name="dataType"/>
    <iact:actionData xml:id="d6">
      <inkml:trace xmlns:inkml="http://www.w3.org/2003/InkML" xml:id="stk6" contextRef="#ctx0" brushRef="#br0">19615 8291 100 0,'0'0'1546'10,"0"0"-1318"10,0 0-55-19,-163 13-173-1,86-8 0 17,0 4 0-17,6 2 0 21,22-2 0-21,8-7 0 0,37-2 0 10,4 0-409 5</inkml:trace>
    </iact:actionData>
  </iact:action>
  <iact:action type="add" startTime="9578">
    <iact:property name="dataType"/>
    <iact:actionData xml:id="d7">
      <inkml:trace xmlns:inkml="http://www.w3.org/2003/InkML" xml:id="stk7" contextRef="#ctx0" brushRef="#br0">19378 8091 754 0,'0'0'1138'1,"0"0"-983"4,27 156-155 6,-27-95 0 10,0-3 0-21,0-2 0 1,0 0 0 9,0-1 0-8,0-6 0 13,-3-38 0-15,3-2-197 17</inkml:trace>
    </iact:actionData>
  </iact:action>
  <iact:action type="add" startTime="11270">
    <iact:property name="dataType"/>
    <iact:actionData xml:id="d8">
      <inkml:trace xmlns:inkml="http://www.w3.org/2003/InkML" xml:id="stk8" contextRef="#ctx0" brushRef="#br1">10549 2710 1512 0,'0'0'388'7,"0"0"-241"5,0 0-147-8,0 0 0 4,0 0 0 6,0 0 0-14,0-10 0 16,23 10 0-16,1 0 0 14,13 0 0-13,-1 0 0 19,2 0 0-20,1 0 0 0,6 0 0 15,1-8 0-14,-8-4 0 16,-3 12 0-17,-34 0-289 12,-1 0-1229-11</inkml:trace>
    </iact:actionData>
  </iact:action>
  <iact:action type="add" startTime="12049">
    <iact:property name="dataType"/>
    <iact:actionData xml:id="d9">
      <inkml:trace xmlns:inkml="http://www.w3.org/2003/InkML" xml:id="stk9" contextRef="#ctx0" brushRef="#br1">10285 3388 1198 0,'0'0'630'1,"0"0"-411"0,0 0-219 16,0 0 0-15,0 0 0 13,0 0 0-15,0 0 0 0,200 0 0 15,-139 0 0 2,7 0 0-17,12 0 0 0,-5-5 0 15,-10 3 0-15,-8 2 0 16,-17 0 0-16,-16 0 0 16,-9 0 0-15,-15 0 0 14,0 0-275-14</inkml:trace>
    </iact:actionData>
  </iact:action>
  <iact:action type="add" startTime="12739">
    <iact:property name="dataType"/>
    <iact:actionData xml:id="d10">
      <inkml:trace xmlns:inkml="http://www.w3.org/2003/InkML" xml:id="stk10" contextRef="#ctx0" brushRef="#br1">10372 6978 1174 0,'0'0'566'2,"0"0"-268"11,0 0-289-13,0 0-9 16,0 0 0-15,0 0 0 13,161-29 0-14,-108 26 0 14,-2 3 0-13,-3 0 0 17,-8 0 0-17,-11 0 0 13,-5 0 0-13,-5 6 0 14,-19-2 0-15,0 3-305 17</inkml:trace>
    </iact:actionData>
  </iact:action>
  <iact:action type="add" startTime="13109">
    <iact:property name="dataType"/>
    <iact:actionData xml:id="d11">
      <inkml:trace xmlns:inkml="http://www.w3.org/2003/InkML" xml:id="stk11" contextRef="#ctx0" brushRef="#br1">10315 7807 656 0,'0'0'744'20,"0"0"-384"-18,0 0-102-2,0 0-229 14,0 0-29-13,0 0 0 14,158-9 0-15,-98 4 0 16,14-5 0-16,4 0 0 19,-9-2 0-18,-5 1 0-1,-12 0 0 13,-15 5 0-1,-30-5 0-10,-7 8 0 11,0 0-769-12</inkml:trace>
    </iact:actionData>
  </iact:action>
  <iact:action type="add" startTime="21194">
    <iact:property name="dataType"/>
    <iact:actionData xml:id="d12">
      <inkml:trace xmlns:inkml="http://www.w3.org/2003/InkML" xml:id="stk12" contextRef="#ctx0" brushRef="#br2">5227 16491 1248 0,'0'0'476'1,"0"0"-216"14,0 0-197-14,0 0-63 18,0 0 0-19,0 0 0 1,0 0 0 6,92 2 0 7,-56-2 0-14,9 0 0 19,-6 0 0-18,-1 5 0 11,-9-2 0-11,-15-3 0 13,-5 0 0-13,-9 4 0 17,0-1 0-17,0-1-611 12</inkml:trace>
    </iact:actionData>
  </iact:action>
  <iact:action type="add" startTime="21458">
    <iact:property name="dataType"/>
    <iact:actionData xml:id="d13">
      <inkml:trace xmlns:inkml="http://www.w3.org/2003/InkML" xml:id="stk13" contextRef="#ctx0" brushRef="#br2">5210 16688 1328 0,'0'0'454'2,"0"0"-189"12,0 0-265-14,0 0 0 3,0 0 0 12,0 0 0-15,129 0 0 12,-75 0 0-9,2 0 0 9,-5 0 0 3,-15 0 0-13,-10 0 0-1,-8 0 0 12,-5-13 0-11,-13 9 0 12,0-7-783 1</inkml:trace>
    </iact:actionData>
  </iact:action>
  <iact:action type="add" startTime="21773">
    <iact:property name="dataType"/>
    <iact:actionData xml:id="d14">
      <inkml:trace xmlns:inkml="http://www.w3.org/2003/InkML" xml:id="stk14" contextRef="#ctx0" brushRef="#br2">5781 16420 1256 0,'0'0'376'2,"0"0"-136"6,0 0-86-7,0 0-133 18,0 0-21-19,0 0 0 12,173-31 0-11,-136 4 0 18,2-7 0-18,-1-14 0 12,-5-5 0-13,5-4 0 15,-6 4 0-15,-12 13 0 13,-8 17 0-12,-6 13 0 17,-6 10 0-17,0 0 0 12,0 0 0-11,0 0 0-1,0 27 0 13,0 15 0-14,-6 12 0 14,-3 10 0-14,-4 3 0 20,3 14 0-20,1 0 0 8,9 3 0-4,0 3 0 9,0-6 0-11,0-2 0 18,0-12 0-19,0-20 0 1,0-3 0 6,0-14 0 7,-4-4 0-12,-2-4 0 11,-4-5 0-13,6-3 0 1,-12 0 0 14,-5 1 0-15,-5-4 0 7,-7-4 0 12,-8-4 0-19,11-3 0-1,-3 0 0 10,-5 0 0 11,-1 0 0-21,16 0 0 1,-1 0 0 8,10 0-21 11,8 0 3-20,2 0 18 0,4 0 6 12,0 0 24-11,0 0-27 19,11 7-3-20,29-2 0 12,0 0 0-11,7 4 0 20,6-1 0-21,8-1 0 0,16 0 0 7,-5-1 0 16,-12 0 0-22,-15-1 0-1,-18-5 0 8,-6 4 0 13,-16-4 0-20,-5 0 0-1,0 0 0 14,0 0 0-13,-5 0 0 12,-4 0-33-13,-4-9-1317 14</inkml:trace>
    </iact:actionData>
  </iact:action>
  <iact:action type="add" startTime="24305">
    <iact:property name="dataType"/>
    <iact:actionData xml:id="d15">
      <inkml:trace xmlns:inkml="http://www.w3.org/2003/InkML" xml:id="stk15" contextRef="#ctx0" brushRef="#br0">28826 4420 714 0,'0'0'562'2,"0"0"-250"0,0 0-44 6,0 0-114 6,0 0-117-13,0 0-37 14,-74 29 0-14,48-22 0 13,5 3 0-13,-12-5 0 13,0 1 0-13,2-4 0 19,-9 1 0-20,-4-3 0 0,-5 0 0 9,1 0 0 12,-4 0 0-21,7 0 0 0,2 0 0 15,-1 0 0-15,-10 0 0 16,11 0 0-16,-14 0 0 17,4 0 0-16,-1 0 0 2,1 0 0 7,5 0 0 6,-7 0 0-15,14 0 0 15,0 0 0-15,5 0 0 1,0 4 0 7,8 0 0 10,5 0 0-16,-7 1 0-3,7-3 0 7,-1-2 0 9,0 0 0-14,-5 0 0 13,6 0 0-14,-1 0 0 2,4 0 0 9,-5 3 0-9,-4 4 0 9,2-7 0 3,-2 2 0-15,-2 1 0 18,-2 2 0-18,-3 0 0 1,1 0 0 14,-5 5 0-14,-1-3 0 16,2 0 0-16,-2 1 0 8,-11 1 0-7,4 2 0 14,-5 1 0-14,9-2 0 13,-8 2 0-14,10-4 0 1,-2 3 0 13,4 2 0-14,-2-3 0 6,1 5 0 11,1-2 0-17,3 1 0 16,0-2 0-16,2 1 0 0,3-4 0 13,-1 3 0-13,5-4 0 10,-4 0 0 4,8 4 0-13,0-2 0 1,4 2 0 12,0 3 0-14,1-2 0 8,2 4 0 9,-4 0 0-17,2 2 0-1,2 1 0 16,-3 3 0-15,4-1 0 14,9 3 0-14,-9-1 0 15,8 0 0-15,-5 1 0 14,9-3 0-14,-9-1 0-1,3 1 0 16,7-3 0-14,-7-2 0 12,7-2 0-13,3-4 0 7,0-3 0 14,0 3 0-22,0 6 0 0,7 3 0 9,12 3 0 8,1 3 0-16,6 1 0-1,-11-2 0 14,11-5 0-12,-3-3 0 14,-3 0 0-16,19-1 0 17,-7-5 0-15,15 2 0 9,-1-9 0-10,-1 2 0 13,10-3 0-14,-10-3 0 17,10 0 0-16,-10 0 0 15,7 0 0-15,-8 0 0 0,-2 4 0 15,0 9 0-15,0-2 0 14,0 3 0-14,4-5 0 14,-2-1 0-14,17-3 0 7,-5-1 0-4,-5 1 0 10,5-2 0-12,-2 6 0 12,-10-2 0-14,-1 2 0 17,-2-4 0-15,2 2 0 11,9-5 0-13,-10 3 0 14,13 1 0-13,-7 0 0 19,9 3 0-20,-6-5 0 1,5 8 0 6,-2-2 0 10,5 0 0-16,-2-1 0 13,-9-1 0-14,5 0 0 16,-9-5 0-16,6-1 0 18,0-2 0-17,8 0 0 0,-8 0 0 11,7 0 0-11,-2 0 0 19,-6 0 0-18,1 0 0-2,-8 0 0 9,-2 0 0 7,1 0 0-15,-1 0 0 17,4 0 0-16,-4 0 0-2,4 0 0 16,-3-2 0-16,-8-1 0 7,6 3 0 15,-9-3 0-21,1 3 0-1,5-5 0 8,-16 5 0 11,6 0 0-18,-1-3 0-1,4 3 0 11,-9-3 0 10,4 1 0-20,-7 2 0-1,6-4 0 16,-5 2 0-15,0-1 0 9,-6-3 0-9,4 2 0 14,1-6 0-14,2 2 0 14,-1-4 0-14,-5 1 0 16,1 0 0-17,2-1 0 16,0-5 0-16,-4-1 0 2,8-8 0 10,-7-8 0 5,3-5 0-15,-12-7 0-2,11-4 0 16,-14-4 0-15,-1-2 0 7,0 9 0 13,0 0 0-20,0-2 0-1,0 2 0 8,-16-3 0 18,-8-4 0-25,3 0 0-1,-15 1 0 0,6 2 0 7,-4 4 0 10,-6 1 0-17,-12 8 0 17,-5 1 0-17,5 10 0 6,-9-3 0 3,2 8 0-6,-1-1 0 7,-1 4 0 6,5 2 0-15,12 5 0 12,-5 7 0-12,1 5 0 15,5 0 0-14,-4 0 0 12,4 0 0-12,12 0 0 0,-5 3 0 14,16-1 0-15,7-2 0 7,5 0 0 16,8 0 0-23,0 0 0-1,0 0 0 1,0 0-411 9</inkml:trace>
    </iact:actionData>
  </iact:action>
  <iact:action type="add" startTime="26244">
    <iact:property name="dataType"/>
    <iact:actionData xml:id="d16">
      <inkml:trace xmlns:inkml="http://www.w3.org/2003/InkML" xml:id="stk16" contextRef="#ctx0" brushRef="#br0">28749 4820 526 0,'0'0'388'2,"0"0"-120"2,0 0 8 19,0 0-118-22,0 0-50 0,0 0 20 11,0 0-8 1,33-96-45-11,-33 96-75-2,0 0 0 14,0 0 0 0,0 19 0-14,0 35 0 20,0 22 0-19,-14 16 0-1,-1 10 0 14,11-4 0-13,4-7 0 13,0-10 0-14,0-17 0 18,0-16 0-18,0-21 0 2,0-18 0 9,0-9 0 1,0 0 0-11,0 0 0 15,0-9 0-15,16-31 0 15,-9-34 0-15,11-24 0 13,-3-16 0-13,-12 8 0 16,-3 17 0-16,0 27 0 0,0 25 0 14,0 20 0-15,0 11 0 18,0 6 0-17,0 0 0 6,0 0 0 10,0 14 0-17,-13 40 0 0,-5 24 0 16,6 12 0-15,-1-2 0 10,10-16 0 8,3-15 0-17,-4-23 0-2,4-17 0 3,0-17 0 7,0 0 0 6,0 0 0-15,0 0 0 13,0-32 0-13,4-26 0 18,15-24 0-19,-15-3 0 2,6 16 0 6,-7 20 0 10,-3 18 0-17,0 17 0-1,0 11 0 14,0 3 0-12,0 0 0 15,0 0 0-17,0 37 0 17,-17 19 0-17,-2 11 0 16,-1-6 0-16,15-20 0 3,-3-15 0 7,8-16 0 10,0-10 0-19,0 0 0-1,0 0 0 7,0 0 0 8,0-27 0-15,0-13 0 19,0-12 0-19,0-2 0 17,-8 31 0-17,-8 3-1313 2</inkml:trace>
    </iact:actionData>
  </iact:action>
  <iact:action type="add" startTime="32490">
    <iact:property name="dataType"/>
    <iact:actionData xml:id="d17">
      <inkml:trace xmlns:inkml="http://www.w3.org/2003/InkML" xml:id="stk17" contextRef="#ctx0" brushRef="#br2">16767 17038 1390 0,'0'0'412'2,"0"0"-236"12,0 0-107-13,0 0-69 15,0 0 0-15,0 0 0-1,-36 32 0 13,36-30 0 0,0-2 0-13,0 0 0 15,0 0 0-14,0 0 0 15,23 0 0-16,34 0 0 19,8 0 0-18,23-2 0-1,1-13 0 14,-10 4 0-14,-2 3 0 15,-29 5 0-15,-9 3 0 15,-23 0 0-15,-14 0 0 16,-2 0 0-14,0 0 0 7,0 0 0 11,-2 0 0-19,-21 0 0-1,-9 20 0 14,20-6-33-13,-3-6-691 15</inkml:trace>
    </iact:actionData>
  </iact:action>
  <iact:action type="add" startTime="32879">
    <iact:property name="dataType"/>
    <iact:actionData xml:id="d18">
      <inkml:trace xmlns:inkml="http://www.w3.org/2003/InkML" xml:id="stk18" contextRef="#ctx0" brushRef="#br2">16806 17336 1114 0,'0'0'660'1,"0"0"-387"0,0 0-273 16,0 0 0-17,0 0 0 11,0 0 0-11,45 4 0 19,-1-4 0-18,9 0 0 0,4 0 0 15,2-4 0-16,-8 4 0 15,-9 0 0-15,-3-4 0 16,-7 4 0-16,-4-1 0 13,-11-5 0-13,6 0 0 12,-5 1 0 8,2-4 0-19,-14 6 0-1,7 1-1387 13</inkml:trace>
    </iact:actionData>
  </iact:action>
  <iact:action type="add" startTime="33227">
    <iact:property name="dataType"/>
    <iact:actionData xml:id="d19">
      <inkml:trace xmlns:inkml="http://www.w3.org/2003/InkML" xml:id="stk19" contextRef="#ctx0" brushRef="#br2">18312 16626 1206 0,'0'0'294'4,"0"0"-242"7,0 0 86-9,0 0-36 8,0 0 6 4,-200 84-10-13,131-25-49 20,5 16-49-20,3 10 0-1,12 13 0 8,-2 9 0 13,21-3 0-20,1 7 0-1,18-6 0 12,11-15 0-12,0-11 0 14,31-20 0 1,41-9 0-14,26-21 0 13,12-27 0-13,11-2 0 1,0-7 0 13,-4-44 0-13,-17-14 0 10,-7-14 0-11,-26-19 0 16,-27-17 0-16,-35-20 0 19,-5-6 0-19,-45 4 0-1,-35 13 0 13,-16 25 0-11,-5 26 0 8,9 17 0 2,0 22 0-12,71 34-17 21,5 0-1315-20</inkml:trace>
    </iact:actionData>
  </iact:action>
  <iact:action type="add" startTime="35102">
    <iact:property name="dataType"/>
    <iact:actionData xml:id="d20">
      <inkml:trace xmlns:inkml="http://www.w3.org/2003/InkML" xml:id="stk20" contextRef="#ctx0" brushRef="#br0">26892 2574 300 0,'0'0'708'2,"0"0"-432"-2,0 0-6 8,0 0-74 12,0 0-22-20,0 0-51 0,0 0-123 15,-10-88 0-1,-10 84 0-13,-9-2 0 0,-3 3 0 13,-9-4 0-1,2 7 0-12,-6 0 0 0,-7 0 0 12,-2 0 0 7,4 0 0-19,0 0 0-1,2 16 0 16,5 2 0-16,2 5 0 14,2 5 0-13,-1 4 0 13,2 4 0-12,-1 5 0 0,6 4 0 7,5-2 0-3,2 0 0 3,0 2 0 6,11-1 0-13,-1 3 0 12,-1 2 0-14,1-2 0 17,-4 10 0-17,10-3 0 16,-11 7 0-15,7 7 0-1,-2 5 0 13,6-1 0-9,-6 10 0 12,3-4 0-16,8-1 0 10,-11-1 0 11,9-6 0-19,-2-1 0-2,2-5 0 2,6 5 0 9,1-5 0 6,0-2 0-16,0 0 0 13,0-3 0-13,0-2 0 2,0 1 0 7,0-1 0 6,0-2 0-14,0-6 0-1,1-7 0 10,12-8 0 4,-7-4 0-13,11-2 0 14,-11 1 0-14,9 2 0-1,-5 2 0 15,6 4 0-15,0 5 0 14,6 3 0-14,-4 2 0 2,0 4 0 5,5-3 0 4,-6-4 0-11,-7-7 0 14,4-8 0-13,-10-7 0 13,10-2 0-14,1-6 0 15,5-3 0-14,0-2 0-1,4 1 0 9,-4 0 0 7,7 7 0-16,2-4 0 13,-2 2 0-13,-3 2 0 2,-3-7 0 13,-1-1 0-16,-1-4 0 15,-2 1 0-14,3 3 0 13,1-1 0-13,2 1 0 14,-3-1 0-14,0 1 0 13,9-5 0-13,-8 3 0 16,5-5 0-16,-2-2 0 13,10 0 0-14,-7 0 0 2,5 0 0 7,0 0 0 7,0-17 0-14,4-2 0 13,-8-4 0-14,5-4 0 14,-5-5 0-14,5-1 0 0,3 2 0 15,-8 1 0-16,8-5 0 9,-10 4 0 7,5-6 0-14,-4 1 0 16,5-6 0-17,0-6 0 0,1-2 0 14,-4-1 0-15,2 3 0 10,-7-3 0 9,-1 4 0-17,-4-1 0-2,-4 0 0 16,1-4 0-15,-13 0 0 13,1-7 0-13,-1 0 0 0,-3-5 0 8,3-4 0 13,4 4 0-21,-4 7 0-1,1 6 0 9,4 6 0 7,0 4 0-16,-3-6 0 18,-5 2 0-17,0-4 0 1,0-8 0 13,0-2 0-15,0-5 0 9,0-6 0 7,0-9 0-15,0-2 0 2,0 5 0 13,0 5 0-16,0 7 0 15,0 4 0-15,0 0 0 16,0-8 0-15,-5 1 0 9,-12 2 0-9,1-1 0 19,-3 14 0-20,7 1 0 13,-4 6 0-12,-4 3 0 13,0-6 0-13,0 0 0 17,-4 0 0-18,-5 0 0 1,2 6 0 15,-6 12 0-15,9 8 0 7,3 10 0 16,-5 7 0-21,5 2 0-2,-12-1 0-1,10 4 0 7,-14 0 0 10,4 0 0-15,3 0 0 0,-15 0 0 7,6 4 0 6,-12 12 0-14,7 5 0 16,1-6 0-15,-9-2 0 0,11-6 0 8,-2-5 0 4,6-2 0-13,6 8 0 15,-3 5 0-15,-5 4 0 14,6 9 0-13,2 4 0 13,-5 4 0-13,3 8 0-2,1 0 0 11,-2 5 0 9,5 7 0-19,-4 6 0 0,0 9 0 6,12 10 0 10,-3 7 0-15,5 8 0-2,9 7 0 18,-3 13 0-18,11 14 0 14,-11 5 0-13,3-2 0 14,-6-10 0-13,-1-10 0 11,1-15 0-11,4-5 0 1,-4-6 0 8,0-7 0 5,9-1 0-16,7 5 0 2,0 3 0 13,0 2 0-14,0 6 0 8,10-1 0 8,11-1 0-16,9-2 0 14,-4-2 0-15,7 4 0 2,-9-9 0 11,3-9 0-10,-1-6 0 13,-14-11 0-15,2-6 0 16,-5-8 0-16,0-8 0 0,-2-4 0 13,9-6 0 1,-2-4 0-14,10-2 0 0,-1-5 0 14,16-7 0-15,2-3 0 8,6-3 0 10,10 0 0-17,4 0 0 14,-2 0 0-14,-2 0 0 2,-1-7 0 12,-11-16 0-13,10-1 0 5,-10-6 0 11,12-14 0-17,-6-10 0 2,-2-4 0 6,-1-15 0 7,-5-6 0-15,-2-8 0 2,-5-6 0 14,2 6 0-17,1 8 0 10,-3 7 0 9,-4 4 0-18,0 4 0-1,-8 2 0 20,5 2 0-19,-14 2 0 0,4-2 0 7,-5 4 0 9,2-4 0-17,0-6 0 3,4-4 0 11,-12-4 0-13,9-2 0 16,-10-1 0-15,6 0 0 4,-10-5 0 10,5-3 0-15,-3-13 0 19,-5-8 0-20,0-8 0 1,0-8 0 8,0 2 0 12,-13 2 0-21,-7 8 0 0,0 5 0 14,2 16 0-13,2 13 0 14,6 12 0-15,-6 7 0 11,2 4 0-9,-5 0 0 13,-9 1 0-14,-8 3 0 14,-4 4 0-14,-7 5 0 13,5 9 0-12,-14 6 0 1,40 25 0 8,0 0-333 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03:00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act:action type="add" startTime="4098">
    <iact:property name="dataType"/>
    <iact:actionData xml:id="d0">
      <inkml:trace xmlns:inkml="http://www.w3.org/2003/InkML" xml:id="stk0" contextRef="#ctx0" brushRef="#br0">13356 1710 868 0,'0'0'850'4,"0"0"-684"6,0 0-3 8,0 0-163-18,-253 13 0 13,153-3 0-12,8-1 0 18,4-1 0-19,11 1 0 0,22-6 0 14,4-1 0-13,24-2 0 16,12 0 0-17,14 0 0 14,1 0-91-14,0 0-445 18</inkml:trace>
    </iact:actionData>
  </iact:action>
  <iact:action type="add" startTime="4411">
    <iact:property name="dataType"/>
    <iact:actionData xml:id="d1">
      <inkml:trace xmlns:inkml="http://www.w3.org/2003/InkML" xml:id="stk1" contextRef="#ctx0" brushRef="#br0">13052 1424 1236 0,'0'0'432'3,"0"0"-200"11,0 0-104-13,20 205-109 12,-20-126-19-13,0 0 0 19,0-7 0-18,0-6 0-1,0-19 0 13,0-15 0-1,5-15 0-11,2-17-199 19,2 0-515-19</inkml:trace>
    </iact:actionData>
  </iact:action>
  <iact:action type="add" startTime="4749">
    <iact:property name="dataType"/>
    <iact:actionData xml:id="d2">
      <inkml:trace xmlns:inkml="http://www.w3.org/2003/InkML" xml:id="stk2" contextRef="#ctx0" brushRef="#br0">15044 1723 1376 0,'0'0'384'10,"0"0"-252"4,0 0 23-13,0 0-155 10,-218 49 0-10,134-23 0 13,9-3 0-14,10-3 0 18,49-18-97-17,13-2-727 13</inkml:trace>
    </iact:actionData>
  </iact:action>
  <iact:action type="add" startTime="5004">
    <iact:property name="dataType"/>
    <iact:actionData xml:id="d3">
      <inkml:trace xmlns:inkml="http://www.w3.org/2003/InkML" xml:id="stk3" contextRef="#ctx0" brushRef="#br0">14890 1646 1522 0,'0'0'310'6,"0"0"-174"4,30 183-78-6,-30-113-58 14,0 7-50-17,0-52-184 7,0-5-356 6</inkml:trace>
    </iact:actionData>
  </iact:action>
  <iact:action type="add" startTime="5346">
    <iact:property name="dataType"/>
    <iact:actionData xml:id="d4">
      <inkml:trace xmlns:inkml="http://www.w3.org/2003/InkML" xml:id="stk4" contextRef="#ctx0" brushRef="#br0">16342 1526 1228 0,'0'0'428'2,"-230"44"-192"13,113-16-120-13,12 1-116 10,66-21-24-11,19 1-396 17</inkml:trace>
    </iact:actionData>
  </iact:action>
  <iact:action type="add" startTime="5758">
    <iact:property name="dataType"/>
    <iact:actionData xml:id="d5">
      <inkml:trace xmlns:inkml="http://www.w3.org/2003/InkML" xml:id="stk5" contextRef="#ctx0" brushRef="#br0">16035 1272 1262 0,'0'0'536'2,"0"0"-296"6,0 0-231 8,0 0-9-15,29 200 0 13,-29-124 0-14,0 0-19 18,0-51-319-18,0 1-460 14</inkml:trace>
    </iact:actionData>
  </iact:action>
  <iact:action type="add" startTime="7462">
    <iact:property name="dataType"/>
    <iact:actionData xml:id="d6">
      <inkml:trace xmlns:inkml="http://www.w3.org/2003/InkML" xml:id="stk6" contextRef="#ctx0" brushRef="#br0">16032 1272 842 0,'0'0'338'1,"0"0"-80"-1,0 0-16 15,0 0-44-14,0 0-40 13,0 0-147-13,29 163-11 14,-22-117 0-15,-4 7 0 14,2 0 0-14,3 1 0 14,-5-7 0-13,-3-5 0 12,2-5 0-12,-2 0 0 16,0-7-149-17,0-26-243 15,0-4-266-14</inkml:trace>
    </iact:actionData>
  </iact:action>
  <iact:action type="add" startTime="9506">
    <iact:property name="dataType"/>
    <iact:actionData xml:id="d7">
      <inkml:trace xmlns:inkml="http://www.w3.org/2003/InkML" xml:id="stk7" contextRef="#ctx0" brushRef="#br1">12581 9771 602 0,'0'0'1268'4,"0"0"-1091"4,0 0-177 14,0 0 0-21,0 0 0-1,190-11 0 14,-139-6 0-13,2 6 0 11,-6 2 0 4,3 7 0-15,-6 2 0 0,2 0 0 9,5 0 0 5,-3 0 0-14,-5 0 0 17,-2 0 0-17,-33 0 0-1,-8 0-735 15</inkml:trace>
    </iact:actionData>
  </iact:action>
  <iact:action type="add" startTime="10008">
    <iact:property name="dataType"/>
    <iact:actionData xml:id="d8">
      <inkml:trace xmlns:inkml="http://www.w3.org/2003/InkML" xml:id="stk8" contextRef="#ctx0" brushRef="#br1">15402 9685 1140 0,'0'0'470'2,"0"0"-164"8,0 0-175-9,0 0-131 20,0 0 0-21,0 0 0 0,-3 0 0 7,3 0 0 13,30 0 0-20,22-9 0 13,14-6 0-12,13-4 0 12,1-4 0-12,-3 7 0 13,-13-1 0-13,-21 8 0 14,-23 6 0-15,-2 0 0 20,-18 3 0-20,0 0 0 0,0 0 0 14,0 0-417-13</inkml:trace>
    </iact:actionData>
  </iact:action>
  <iact:action type="add" startTime="10471">
    <iact:property name="dataType"/>
    <iact:actionData xml:id="d9">
      <inkml:trace xmlns:inkml="http://www.w3.org/2003/InkML" xml:id="stk9" contextRef="#ctx0" brushRef="#br1">17273 9754 1230 0,'0'0'584'4,"0"0"-351"-4,0 0-233 17,0 0 0-16,0 0 0 13,0 0 0-14,133 0 0 12,-85 0 0 3,12 2 0-14,6 4 0 12,8-1 0-12,7 1 0 18,2-6 0-19,-5 0 0 1,-2 0 0 11,-28 0 0-11,-40-7 0 13,-8 3-743-13</inkml:trace>
    </iact:actionData>
  </iact:action>
  <iact:action type="add" startTime="16332">
    <iact:property name="dataType"/>
    <iact:actionData xml:id="d10">
      <inkml:trace xmlns:inkml="http://www.w3.org/2003/InkML" xml:id="stk10" contextRef="#ctx0" brushRef="#br2">5606 16644 1470 0,'0'0'577'1,"0"0"-577"14,0 0 0-15,0 0 0 16,0 0 0-16,0 0 0 14,91 7 0-13,-39-5 0 13,0-2 0-14,8 0 0 23,-6 0 0-22,-8 0 0-1,-6 0 0 8,-3 0 0 6,-17 0 0-13,-20 3 0 23,0 5-127-24</inkml:trace>
    </iact:actionData>
  </iact:action>
  <iact:action type="add" startTime="16704">
    <iact:property name="dataType"/>
    <iact:actionData xml:id="d11">
      <inkml:trace xmlns:inkml="http://www.w3.org/2003/InkML" xml:id="stk11" contextRef="#ctx0" brushRef="#br2">5677 16962 806 0,'0'0'686'5,"0"0"-442"2,0 0-94 2,0 0-50-4,0 0-39 3,0 0-61 11,136 8 0-18,-88-8 0 13,4 0 0-13,-7 0 0 13,-4 6 0-13,-2 0 0 1,-9-2 0 15,1-4 0-17,-8 0 0 6,-17 0 0 15,-6 0-855-21</inkml:trace>
    </iact:actionData>
  </iact:action>
  <iact:action type="add" startTime="17055">
    <iact:property name="dataType"/>
    <iact:actionData xml:id="d12">
      <inkml:trace xmlns:inkml="http://www.w3.org/2003/InkML" xml:id="stk12" contextRef="#ctx0" brushRef="#br2">7160 16249 898 0,'0'0'306'10,"0"0"-170"4,0 0 86-12,0 0-82-2,-161 49-80 25,87 15 12-24,3 11 0-1,1 20-22 7,11 12 6 8,15 20-21-15,12 12-35 14,19 0 0-13,13-2 0 13,0-23 0-13,37-25 0 15,31-23 0-16,25-31 0 15,31-25 0-14,17-10 0 18,7-32 0-18,-8-55 0-1,-22-26 0 11,-18-25 0-6,-39-17 0 6,-30-4 0-10,-31-8 0 17,-2 14 0-18,-65 17 0 15,-7 30 0-14,-20 32 0 9,-3 33 0 6,53 41 0-14,8 5-547-2</inkml:trace>
    </iact:actionData>
  </iact:action>
  <iact:action type="add" startTime="20273">
    <iact:property name="dataType"/>
    <iact:actionData xml:id="d13">
      <inkml:trace xmlns:inkml="http://www.w3.org/2003/InkML" xml:id="stk13" contextRef="#ctx0" brushRef="#br0">29419 4926 226 0,'0'0'1094'3,"0"0"-848"5,0 0-122 12,0 0-32-20,0 0-48 17,0 0-2-16,0 0 38-1,-64-3 19 12,41 3-99 2,-2 0 0-12,-11 0 0 14,-8 5 0-16,-12-2 0 1,-1 1 0 12,-7-4 0 1,4 0 0-13,-17 0 0 13,10 0 0-13,-11 0 0 16,7 0 0-17,1 0 0 0,8 0 0 17,-8 0 0-17,5 0 0 10,3 5 0 11,-2 0 0-19,-6-5 0-2,12 3 0 10,-1-3 0-9,7 0 0 20,-5 0 0-20,2 0 0-1,7 0 0 7,5 7 0 16,-8-2 0-23,5 3 0 0,-8-2 0 9,11 5 0-4,-1-4 0 8,8 0 0-10,3 1 0 11,2 1 0-14,-7 2 0 17,2 1 0-14,6 1 0 4,-1-2 0-4,2 4 0 13,9-4 0-15,-6 1 0 9,1-2 0-8,2-1 0 19,0 2 0-21,0 0 0 2,-5 4 0 7,6 2 0 8,2-1 0-17,3 3 0 15,2 4 0-13,-5 1 0 14,1 3 0-15,5 1 0-1,-2-1 0 9,6 2 0 14,-6-1 0-23,11-4 0 1,-8 6 0 7,10-5 0 14,-1-3 0-21,4 3 0-1,0-1 0 8,0-2 0 14,0 6 0-21,0 3 0-1,0 6 0 13,12 0 0-12,8-5 0 8,-4 2 0 12,3-8 0-19,2-4 0-2,0-3 0 2,15-4 0 7,-6-5 0 7,7 3 0-16,12-8 0 15,-9 7 0-14,7-7 0 12,6 3 0-13,-8 1 0 16,15-4 0-16,1 0 0 16,-2 4 0-14,-11-3 0 15,4 4 0-17,-11 0 0 1,5 4 0 14,-5-4 0-14,9 0 0 14,-6-8 0-13,12 1 0 12,-5-1 0-13,6-2 0 14,6 0 0-13,-2 0 0 16,8 0 0-18,-9 0 0 0,-7 0 0 7,2 0 0 8,-12 0 0-14,8 0 0 16,-8 3 0-16,1 0 0 13,12-3 0-13,-8 0 0 1,20 0 0 12,-7 0 0-11,3 6 0 12,-6-6 0-15,-1 3 0 16,-11-1 0-15,8 2 0 10,-11-2 0-10,-2-2 0 14,-1 0 0-14,2 0 0 14,0 0 0-13,13 0 0 12,-11 0 0-14,4 0 0 16,5-6 0-14,-12 4 0 13,2-1 0-14,-3-3 0 1,-7 0 0 8,-6 1 0 10,10-4 0-19,-13 4 0-1,11-3 0 8,-7 1 0 9,2 6 0-15,-2-11 0 12,5 3 0-12,-7 1 0-2,-1-4 0 15,4-1 0-12,-6 1 0 11,-3-3 0-14,3-1 0 10,-7-3 0 10,6 0 0-20,-3-8 0 0,-2 0 0 15,4-3 0-14,-1-7 0 11,-4 0 0-11,-9-2 0 18,-4-1 0-19,-2-4 0 2,-1 0 0 8,0 6 0 9,0-2 0-18,0 6 0-1,-20 0 0 16,-2 4 0-16,-1-1 0 17,0 1 0-16,-6-5 0 8,-1-2 0-6,-5 7 0 15,-4-1 0-17,-5 6 0 6,-10 5 0 13,-5 7 0-18,-12 1 0-2,1 7 0 9,2 5 0 8,7-4 0-16,2 1 0 0,-5-2 0 14,8 0 0-15,11-4 0 15,-3 6 0-15,13 0 0 16,2 1 0-14,-1 2 0 12,4-3 0-13,-6 3 0 2,29 0 0 6,-7 0-237 9</inkml:trace>
    </iact:actionData>
  </iact:action>
  <iact:action type="add" startTime="26930">
    <iact:property name="dataType"/>
    <iact:actionData xml:id="d14">
      <inkml:trace xmlns:inkml="http://www.w3.org/2003/InkML" xml:id="stk14" contextRef="#ctx0" brushRef="#br2">16511 16999 1432 0,'0'0'554'3,"0"0"-493"5,0 0-61 10,0 0 0-18,0 0 0 0,0 0 0 16,163-11 0-16,-83-15 0 17,17 3 0-17,3 1 0 14,-3 5 0-13,-17 9 0 13,-28 8 0-13,-20 0 0 13,-23 0 0-13,-9 23 0 15,0-6 0-16,-25 0-1305 15</inkml:trace>
    </iact:actionData>
  </iact:action>
  <iact:action type="add" startTime="27269">
    <iact:property name="dataType"/>
    <iact:actionData xml:id="d15">
      <inkml:trace xmlns:inkml="http://www.w3.org/2003/InkML" xml:id="stk15" contextRef="#ctx0" brushRef="#br2">16667 17235 1292 0,'0'0'506'13,"0"0"-257"-10,0 0-249 13,0 0 0-13,0 0 0-3,0 0 0 14,205-2 0-14,-129-10 0 17,8 4 0-16,-1-2 0 11,-9 10 0-10,-13 0 0 15,-22 0 0-17,-11 0 0 15,-28 0 0-14,0 0-881 14</inkml:trace>
    </iact:actionData>
  </iact:action>
  <iact:action type="add" startTime="27616">
    <iact:property name="dataType"/>
    <iact:actionData xml:id="d16">
      <inkml:trace xmlns:inkml="http://www.w3.org/2003/InkML" xml:id="stk16" contextRef="#ctx0" brushRef="#br2">17818 16915 1504 0,'0'0'360'3,"0"0"-177"5,0 0-183 8,0 0 0-15,0 0 0 13,0 0 0-13,138-108 0 17,-98 64 0-17,4-7 0-1,-4 0 0 14,-3-4 0 0,-1 1 0-12,-13 3 0-2,-6 13 0 16,-14 12 0-16,0 20 0 16,-3 6 0-16,0 0 0 13,0 0 0-12,0 13 0 17,0 31 0-18,0 12 0 14,0 6 0-13,0 5 0 13,0 6 0-12,-3 5 0 1,0 22 0 6,-1 3 0 6,-2 2 0-14,6-7 0 15,-3-14 0-16,3-17 0 17,0-17 0-17,0-10 0 2,0-16 0 13,0-7 0-13,-4-5 0 11,4-3 0-13,0-3 0 17,0-3 0-15,-3-1 0 7,-1 13 0-7,-15-5 0 13,-14 10 0-14,-1-1 0 15,-9-1 0-15,-5-6 0 14,-1-2 0-14,8-3 0 15,8-5 0-16,2-2 0 13,21 0 0-11,0 0 0 0,7 0 0 14,3 0 0-16,0 0 0 12,0 0 0 8,0 0 0-20,23-6 0 0,18-7 0 15,13 1 0-15,9 3 0 8,17 0 0 15,17 1 0-23,3 6 0 0,0-1 0 9,-16 3 0 7,-23 0 0-15,-27 0 0-1,-24 0 0 14,-10 0 0-12,0 0 0 14,-28 0 0-15,-8 0 0 13,0 0-1003-13</inkml:trace>
    </iact:actionData>
  </iact:action>
  <iact:action type="add" startTime="29596">
    <iact:property name="dataType"/>
    <iact:actionData xml:id="d17">
      <inkml:trace xmlns:inkml="http://www.w3.org/2003/InkML" xml:id="stk17" contextRef="#ctx0" brushRef="#br0">27744 3060 982 0,'0'0'274'3,"0"0"-176"12,0 0 50-13,0 0-16 11,0 0-86-12,0 0 0 14,-100-70 42-15,64 62-18 14,-2 4-8-13,8 4 8 13,-11 0-39-13,2 0-31 18,-7 13 0-19,2 17 0 14,-3 1 0-12,-3 0 0 11,7-4 0-12,-5 2 0 14,5 3 0-14,6-2 0 13,0 9 0-12,-3 3 0-2,7 9 0 15,3 7 0-13,1 7 0 13,1 13 0-14,5 7 0 14,-7 3 0-15,6 2 0 17,7 2 0-16,4 9 0 6,3 0 0-2,5 6 0 8,5-1 0-11,0 5 0 12,0 0 0-12,0-1 0 13,0 2 0-14,0-1 0 13,0-5 0-12,9 3 0-1,4-1 0 10,6-9 0 5,-3-8 0-15,-4-6 0 1,3-4 0 11,0-5 0-10,4-7 0 8,1-8 0-8,0-7 0 13,4-7 0-16,0-4 0 11,8-2 0 10,-7-1 0-21,2-3 0 0,5 0 0 17,-4-7 0-15,2-5 0-1,6-8 0 15,-8-7 0-16,8 0 0 10,3-8 0 7,2 1 0-16,0-3 0 2,-1 2 0 4,-1 1 0 10,-3 1 0-15,-5 1 0 1,-1-2 0 6,-2-1 0 7,5-2 0-15,-5 0 0 13,8 0 0-13,-8-14 0 15,11-13 0-14,-6-13 0-1,6-8 0 11,2-10 0 7,2-19 0-18,-5-7 0-1,3-12 0 11,-5-1 0-10,-9-3 0 16,5 1 0-17,-9 2 0 17,-5-4 0-16,-8 0 0 11,0-3 0-10,-7 5 0 12,0 4 0-12,-2 3 0 11,-1 2 0-12,0 2 0 16,0 3 0-17,0 7 0 2,0-4 0 15,0 4 0-16,0-3 0 14,0 0 0-15,0-5 0 8,0-1 0 13,0-8 0-20,-4-8 0-1,-12-4 0 13,9 0 0-12,-9 8 0 13,3 18 0-13,6 14 0 14,-11 22 0-11,11 9 0-2,-9 16 0 9,-9 3 0-8,-9 5 0 7,-7 0 0 9,-13 9 0-18,-5-2 0 1,-5 3 0 11,6 2 0-12,-1-3 0 12,2 3 0 4,5 0 0-16,-3 0 0 0,10 0 0 8,1 5 0 12,0 27 0-20,9 0 0-1,-2 9 0 8,0-8 0 14,1-3 0-21,-1 2 0-1,7 4 0 3,-8 12 0 6,6 18 0-5,8 16 0 5,5 23 0 10,7 14 0-19,-1 3 0 3,6 5 0 14,-2 6 0-16,9-4 0 7,-4 4 0 7,4-2 0-14,0-7 0 17,0-4 0-18,0-7 0 2,0-4 0 11,0 3 0-12,0-2 0 14,0 3 0-13,23-1 0 8,10 4 0 5,15 3 0-13,13 3 0-2,12-7 0 14,3-17 0-12,-12-14 0 14,-3-22 0-15,-17-18 0 15,-8-17 0-15,3-16 0 13,-10-11 0-13,13 0 0 2,-1-34 0 13,9-22 0-15,-6-25 0 6,-28 36-149 8,0-4-1475-13</inkml:trace>
    </iact:actionData>
  </iact:action>
  <iact:action type="add" startTime="31294">
    <iact:property name="dataType"/>
    <iact:actionData xml:id="d18">
      <inkml:trace xmlns:inkml="http://www.w3.org/2003/InkML" xml:id="stk18" contextRef="#ctx0" brushRef="#br0">27608 3499 992 0,'0'0'382'2,"0"0"-150"-2,0 0-38 25,0 0-90-25,0 0-12 2,0 0-41-1,0 0-51 6,73-51 0 13,-73 51 0-20,0 0 0 12,0 0 0-12,-10 0 0 14,-37 14 0-13,-12 6 0 18,-7 5 0-19,-13-5 0 0,5-1 0 15,11-4 0 1,10-8 0-15,25 3 0-1,12-8 0 14,12 3 0-13,4-1 0 9,0-2 0 7,17-2 0-15,34 0 0 11,32 0 0-12,8 0 0 0,-4 0 0 18,3-13 0-19,-19 1 0 15,-15 0 0-14,-19 7 0 2,-20 0 0 8,-14-2 0 6,-3 1 0-15,-13 4 0-2,-38-3 0 17,-30 2 0-17,-16 3 0 13,-15 0 0-12,21 6 0 7,1 18 0 11,29 5 0-18,22-12 0 1,28-6 0 11,11-4 0-12,0-3 0 15,43-1 0-15,34-3 0 13,14 0 0-13,14 0 0 9,-5 0 0 7,-13 0 0-15,-24 0 0-2,-26 0 0 15,-24 0 0-13,-13 0 0 15,0 0 0-16,-50 0 0 0,-31 3 0 9,-19 5 0 5,-10 4 0-14,16-2 0 14,17-1 0-14,26-3 0 15,32-1 0-15,19-5 0-1,0 0 0 17,29 0 0-15,32 0 0 12,22-20 0-13,15-2 0 14,-2-5 0-14,-12-1 0 15,-23 4 0-15,-22 4 0 2,-21 13 0 5,-18 1 0 7,0 2 0-13,-15 3 0 11,-31 1 0-12,-24 0 0 16,2 0 0-16,-12 18 0 1,8 19 0 7,51-19 0 8,11 1-549-17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</inkml:brush>
  </inkml:definitions>
  <iact:action type="add" startTime="8340">
    <iact:property name="dataType"/>
    <iact:actionData xml:id="d0">
      <inkml:trace xmlns:inkml="http://www.w3.org/2003/InkML" xml:id="stk0" contextRef="#ctx0" brushRef="#br0">8405 4385 1122 0,'0'0'392'8,"0"0"-210"-1,0 0-54 1,0 0-82-2,0 0-28 3,0 0 10-2,0 0 8 2,7 102 18-4,-7-95-13 3,0-2-41 0,0-3 0 0,0-2 0-2,12 6 0 2,8 0 0 0,5-1 0 0,9 1 0-1,4-4 0 0,10-2 0 1,7 0 0 0,10 0 0 0,11 0 0-2,2 0 0 2,9 0 0 0,-3 0 0-1,13 0 0 2,0 0 0-2,6 0 0 2,7 0 0-4,-3 0 0 4,1 0 0-1,5-2 0 0,-12-4 0-2,9 1 0 1,1-1 0 2,2 3 0-1,-9 0 0-1,-4 3 0-1,-16 0 0 3,-19 0 0-2,-8 0 0-1,-15-2 0 3,-9-3 0-2,-10-2 0 2,-10 6 0-3,-11-3 0 1,-2-1 0 0,0-1 0 2,0-9 0-4,0-4 0 3,0-12 0 0,0 0 0 0,-13-6 0-2,-3 9 0 2,4 5 0 0,-1 10 0 0,6 10 0-1,-3 3 0 0,4 0 0 2,2 0 0-2,4 15-157-1</inkml:trace>
    </iact:actionData>
  </iact:action>
  <iact:action type="add" startTime="9578">
    <iact:property name="dataType"/>
    <iact:actionData xml:id="d1">
      <inkml:trace xmlns:inkml="http://www.w3.org/2003/InkML" xml:id="stk1" contextRef="#ctx0" brushRef="#br0">20650 4198 76 0,'0'0'1096'8,"0"0"-752"0,0 0-126-3,0 0-92 3,0 0-82 0,0 0-22 2,0 160 8-6,0-129 0 4,0-3 10 0,0-8-19 0,0-8-21-2,0-1 0 2,0 0 0 0,12-3 0 0,10 0 0-2,-2-1 0 2,19-7 0 0,2 0 0 0,-1 0 0-2,7 0 0 2,6 0 0 0,7 0 0 3,1 0 0-6,11 0 0 3,-4 0 0 0,12 0 0 0,1 0 0-3,-1 5 0 3,1 14 0 0,-1 1 0 0,1-3 0 0,-1-5 0-1,-1-1 0 1,-10-9 0 0,0 1 0-3,-9-3 0 4,-8 0 0-2,0 0 0 2,2 0 0-4,-8 0 0 4,-1 2 0-2,-6 1 0 3,2-3 0-5,-1 0 0 3,-1 0 0 0,-1 0 0 0,-2 4 0-2,-10-1 0 2,5 2 0-1,-5 0 0 2,-12 2 0-2,5-2 0-1,-10-3 0 4,7-2 0-5,-9 0 0 1,2 0 0 2,-5 0 0 0,-1 0 0 0,-3 0 0-2,0-7 0 3,0-30 0-2,0-8 0 2,0-3 0-4,0 3 0 3,0 6 0 0,0 4 0 0,0 16 0-2,0 19-409 2,0 0-525 0</inkml:trace>
    </iact:actionData>
  </iact:action>
  <iact:action type="add" startTime="16836">
    <iact:property name="dataType"/>
    <iact:actionData xml:id="d2">
      <inkml:trace xmlns:inkml="http://www.w3.org/2003/InkML" xml:id="stk2" contextRef="#ctx0" brushRef="#br0">9682 6452 598 0,'-29'-19'264'7,"-19"12"-136"1,-27 7 4 1,-9 0-62-4,-21 7-30 3,-8 30-12 0,-9 7 4 0,-5 11 38-2,-2 17 42 2,4 6-8 0,2 16-44 0,10 17-32-1,14 22-22 0,15 20-4 2,15 22 2-2,19 13 0 1,23 22 6-2,11 10 8 2,16 7 4 0,0 1 54-2,39-14 2 2,38-12-26 0,27-15 0 1,40-24 5-4,49-27-57 3,33-38 0 0,35-43 0 0,15-55 0-2,3-45 0 2,-11-81 0 0,-28-46 0 0,-42-34 0-1,-40-22 0 1,-68-37 0 0,-53-46 0-1,-37-39 0-1,-88-36 0 2,-69-18 0 0,-47-7 0 0,-47 21 0-2,-13 44 0 2,160 282-203 0,23 49-1563 1</inkml:trace>
    </iact:actionData>
  </iact:action>
  <iact:action type="add" startTime="17815">
    <iact:property name="dataType"/>
    <iact:actionData xml:id="d3">
      <inkml:trace xmlns:inkml="http://www.w3.org/2003/InkML" xml:id="stk3" contextRef="#ctx0" brushRef="#br0">24234 9979 700 0,'0'0'276'4,"-221"-50"-184"4,78 105 46 0,-15 21-18 0,-16 25-68-2,7 17-42 2,2 17-8 0,11 25 2 0,18 29-4-2,32 29-42 2,24 39 42 0,23 35 174 2,33 17-138-4,24 14 46 1,24-5 74 2,88-31-144-1,46-35 4-1,62-38 0 0,53-31 110 3,37-28-49-4,12-43-77-1,-15-54 0 4,-42-58 0-1,-47-71 0-1,-60-99 0-1,-58-64 0 4,-54-65 0-3,-44-53 0 2,-2-41 0-5,-64-12 0 4,-38 28 0 0,-21 46 0 1,46 260-169-3,9 38-681 2</inkml:trace>
    </iact:actionData>
  </iact:action>
  <iact:action type="add" startTime="20288">
    <iact:property name="dataType"/>
    <iact:actionData xml:id="d4">
      <inkml:trace xmlns:inkml="http://www.w3.org/2003/InkML" xml:id="stk4" contextRef="#ctx0" brushRef="#br0">9766 10240 630 0,'0'0'264'7,"0"0"-88"1,-236-56 42-2,98 56-32 2,-23 39-96 0,-20 45-40 0,-16 34-26-2,10 35-12 2,19 26-6 0,27 34-6 0,31 29-4-2,30 35-42 4,50 29-8-4,30 19 54 1,26 7 16 0,75-6 6 2,63-17-4-2,69-37-8 1,59-32 0-2,60-47 46 2,16-55 6 0,9-79-34-2,-35-59-24 2,-45-141 34 0,-59-103 110 0,-90-78-74 0,-95-72-65-2,-63-55-9 2,-130-19 0 0,-60 13 0-2,68 306-127 2,14 54-353 0</inkml:trace>
    </iact:actionData>
  </iact:action>
  <iact:action type="add" startTime="23403">
    <iact:property name="dataType" value="strokeEraser"/>
    <iact:actionData xml:id="d5">
      <inkml:trace xmlns:inkml="http://www.w3.org/2003/InkML" xml:id="stk5" contextRef="#ctx0" brushRef="#br1">17606 17448 9 0,'0'0'1613'7,"0"0"-1423"1,0 0-76-2,0 0 7 2,0 0-121 0,0 0-119 0,0 0-229-2,23-16-1062 2</inkml:trace>
    </iact:actionData>
  </iact:action>
  <iact:action type="add" startTime="23727">
    <iact:property name="dataType" value="strokeEraser"/>
    <iact:actionData xml:id="d6">
      <inkml:trace xmlns:inkml="http://www.w3.org/2003/InkML" xml:id="stk6" contextRef="#ctx0" brushRef="#br1">17729 17601 1094 0,'0'0'268'5,"0"0"-264"3,0 0-4 0,0 0-4-2,0 0-270 2,0 0-775 1</inkml:trace>
    </iact:actionData>
  </iact:action>
  <iact:action type="add" startTime="24086">
    <iact:property name="dataType" value="strokeEraser"/>
    <iact:actionData xml:id="d7">
      <inkml:trace xmlns:inkml="http://www.w3.org/2003/InkML" xml:id="stk7" contextRef="#ctx0" brushRef="#br1">17931 17871 926 0,'0'0'368'7,"0"0"-84"1,0 0-80 0,0 0-40-1,0 0-144 0,0 0-20 1,-9-15-50 0,9 15-92-2,0 0-374 2</inkml:trace>
    </iact:actionData>
  </iact:action>
  <iact:action type="remove" startTime="24351">
    <iact:property name="style" value="instant"/>
    <iact:actionData xml:id="d8" ref="#d4"/>
  </iact:action>
  <iact:action type="add" startTime="24360">
    <iact:property name="dataType" value="strokeEraser"/>
    <iact:actionData xml:id="d9">
      <inkml:trace xmlns:inkml="http://www.w3.org/2003/InkML" xml:id="stk8" contextRef="#ctx0" brushRef="#br1">17702 17887 1100 0,'0'0'430'13,"0"0"-368"-12,0 0 20 8,0 0-82-4,0 0-116 1,0 0-432 3</inkml:trace>
    </iact:actionData>
  </iact:action>
  <iact:action type="add" startTime="25930">
    <iact:property name="dataType"/>
    <iact:actionData xml:id="d10">
      <inkml:trace xmlns:inkml="http://www.w3.org/2003/InkML" xml:id="stk9" contextRef="#ctx0" brushRef="#br2">10050 10332 866 0,'0'0'254'7,"0"0"-124"-1,-223-128 52 2,105 128-8 0,-18 2-100 0,-4 54-32 1,-5 26-6-4,-12 29-20 3,-8 28 12 0,-2 35 26-2,12 38-42 2,16 40 0 0,24 40 20 2,33 23 42-5,24 17-13 2,30 0-61 2,28-14 0-1,9-22 0-3,84-28 0 3,52-37 0 0,58-58 0 0,50-71 0-2,33-96 0 2,15-70 0 1,-1-136 0-2,-5-87 0 0,-53-75 0 0,-63-65 0 2,-79-32 0-2,-91-15 0-1,-34 21 0 2,-99 31 0 0,-39 46 0 0,-28 46 0-2,91 274 0 2,13 36-947 0</inkml:trace>
    </iact:actionData>
  </iact:action>
  <iact:action type="add" startTime="26928">
    <iact:property name="dataType"/>
    <iact:actionData xml:id="d11">
      <inkml:trace xmlns:inkml="http://www.w3.org/2003/InkML" xml:id="stk10" contextRef="#ctx0" brushRef="#br2">24264 6115 830 0,'0'0'146'5,"-274"-59"-24"4,93 90 96-2,-26 66 22 2,-4 56-132-4,10 49-66 3,8 46-8 0,41 33-2 0,32 30-20-2,30 26-8 4,62 10 6-4,28-3 84 2,41-8-62-1,98-36-16 2,60-33-4 0,66-54 34-2,76-71 3 0,47-90-49 0,14-71 0 1,-13-142 0 0,-46-103 0-2,-65-79 0 2,-84-67 0 0,-81-51 0 1,-98-28 0-4,-46-3 0 3,-107 32 0-1,-46 35 0 3,-43 60 0-4,98 301-213 1,20 27-677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304">
    <iact:property name="dataType"/>
    <iact:actionData xml:id="d0">
      <inkml:trace xmlns:inkml="http://www.w3.org/2003/InkML" xml:id="stk0" contextRef="#ctx0" brushRef="#br0">19546 2737 554 0,'0'0'260'7,"0"0"-68"68,0 0-12-75,0 0 22 1,0-3-18-1,0 3-28 0,0 0-8 0,0 0 2 0,0 0-129 0,0 0-21 1,0 0 0-1,0 0 0 70,0 0 0-70,20 0 0 0,16-5 0 0,8-2 0 0,12 2 0 0,4 2 0 0,11-2 0 0,-2 5 0 1,5 0 0 0,-3 0 0 70,9 0 0-71,-2 0 0 0,7-4 0 0,7-1 0 0,4 2 0 0,4 1 0 0,-1-3 0 0,1 1 0 0,0 1 0 3,-6 0 0 67,0 3 0-70,-7 0 0 0,0 0 0 0,-13 0 0 0,3 6 0 0,-5 11 0 1,-4-6 0-1,6-3 0 0,2-8 0 74,-5 0 0-73,3 0 0-1,-18-13 0 0,-10 1 0 0,-12 10 0 0,-10 2 0 0,0 0 0 1,-8 0 0-1,-12 0 0 0,-1 0 0 67,-3 0 0-67,0 0 0 0,0 0 0 1,0 0 0-1,0 0 0 1,-31 10 0-1,-25 7 0 0,-21-2 0 0,-10-6 0 2,-30-7 0 67,-14-2 0-68,-9 0 0-1,-4 0 0 0,6 0 0 0,12-6 0 0,5 6 0 1,18-2 0-1,1-1 0 0,2-3 0 70,3 4 0-70,1-1 0 1,12 3 0-1,3 0 0 0,17 0 0 0,-5 0 0 0,9 0 0 0,8 0 0 0,-2-6 0 1,8 6 0 67,-3 0 0-67,5 0 0-1,17 0 0 0,-7 0 0 0,7 0 0 0,-2 0 0 1,3 0 0-1,1 0 0 0,-8-10 0 76,5-3 0-75,-4 6 0-1,-5 0 0 0,11 4 0 0,5 3 0 1,1 0 0-1,7 0 0 0,6 0 0 0,4 0 0 0,-10 0 0 1,6 0 0 73,-6 0 0-74,8 0 0 0,2 0 0 0,3 0 0 0,0 0 0 0,0 0 0 0,0 0 0 0,0 0 0 0,31-2 0 3,22-7 0 66,8 5 0-69,25-3 0 0,11 7 0 0,3 0 0 0,-2 0 0 0,2 22 0 0,0 7 0 1,0-1 0-1,9-6 0 2,4-5 0 67,10-9 0-69,-1-8 0 0,1 0 0 0,14 0 0 0,-2-19 0 0,-15 2 0 1,-4 6 0-1,-15 5 0 0,-21 4 0 81,-9 2 0-81,-7 0 0 0,-11 0 0 0,4 0 0 0,-11 0 0 0,8 0 0 0,-11 0 0 1,-2 0 0-1,-5 0 0 0,-13 0 0 0,-5 0 0 77,-8 0 0-76,0 0 0-1,-7 0 0 0,1 0 0 0,-1 0 0 0,7 2 0 0,-7-2 0 0,5 0 0 0,2 0 0 1,-7 0 0 0,-3 0 0 76,0 0 0-77,0 0 0 0,0 0 0 0,-41 0 0 0,-40 0 0 0,-38-21 0 0,-42-3 0 0,-23-6 0 0,-30 7 0 0,-2 1 0 73,10 7 0-73,22 13 0 0,23 2 0 0,37 0 0 0,111 2 0 1,13 21-829-1</inkml:trace>
    </iact:actionData>
  </iact:action>
  <iact:action type="add" startTime="10820">
    <iact:property name="dataType"/>
    <iact:actionData xml:id="d1">
      <inkml:trace xmlns:inkml="http://www.w3.org/2003/InkML" xml:id="stk1" contextRef="#ctx0" brushRef="#br0">1921 2877 678 0,'-32'8'234'5,"-8"4"-78"64,8 0-4-69,-18-1-54 0,11-1-60 1,-4 4-28-1,-5-2-6 0,2-4 0 0,5 4 2 0,8-2-6 0,-1 10 4 77,14 3 2-77,0 13 36 0,4 13 8 0,13 8 4 1,1 8-22-1,2 15 2 0,0 15-6 0,0 11 0 0,0 16 12 0,0 7-18 2,0 0-2 8,0 3-6 68,5 7-2-77,11-3-8-1,1 9 0 0,3-6-4 0,6 4 2 0,-5 2-4 0,8 3 2 0,-5-4-4 1,2-4 2-1,-11-8-2 1,1-14 2 74,-9-8-2-75,-4-16-36 0,3-25 38 0,-6-12 0 0,0-18-22 0,0-17 12 0,0-9-12 0,0-6-4 0,0-4 6 1,0-3 12 74,0 0 2-75,4 0-10 0,2 0-52 0,-2 0 70 0,14-15 18 0,-2 2 8 0,4-2 4 1,8 1-4-1,8 3 30 0,7 8-26 66,-2 3 2-65,7 0-14 0,-3 0-10-1,-6 0 32 0,-6 0-26 0,-5 0 4 0,-5 0 4 0,-3 0-12 0,-2 0 0 4,-11 0-4 69,6 0 22-73,-10 0 28 0,-3 0 18 0,0 0-47 0,0 0-27 0,0 0 0 0,0 0 0 0,-16 0 0 0,-12-6 0 65,-17-9 0-64,-10 2 0-1,-1 0 0 0,4-2 0 0,-1 2 0 0,5 3 0 0,12 3-3 1,0 0-5-1,8 3 8 5,2-5 2 65,6-8 0-68,1 0-2-2,-1-3 2 0,13 0-2 0,-3 5 2 0,-1-2-2 0,-2-3 3 0,9 0-3 1,-3-5-5-1,1-1 5 69,-4-4 0-69,5-4 5 1,-6-9-5-1,4 1 0 0,-4-6 0 0,0 1 0 0,-1-4 0 0,8-5 0 0,-8 0 0 77,12-1 0-77,0 7 0 0,-1-1 0 0,-2-6-7 0,0 1 3 0,3-5-8 1,0 0-2-1,0-5 2 0,-4 2 10 0,-2 4 4 2,-1 6 0 68,2 0-2-69,2 9 6-1,-5 0-6 0,8-4-6 0,0 1 6 0,-3 1 0 0,3 0-2 0,0-1 2 0,-2 2 2 78,2 1-2-78,0 0 0 1,0 1-12-1,0-5 0 0,0-4 12 0,0 3 0 0,0-1-2 0,0 0 4 0,0 10-2 0,0-7 0 1,0-1 0 73,0-3 0-72,0-7-8-2,0-3-22 0,0 0 10 0,0 1-14 0,0 6-2 0,0 3 6 0,0 1 14 0,-10 1 8 0,2 1 6 4,-10-1-10 74,11 2 4-78,-5 3 8 0,11 11 0 1,1 14 0-1,0 13-10 0,0 0 10 0,0 6 68 0,0-4-12 0,0 3-8 0,0 2-28 76,0-2-2-75,0 2-10-1,1 0 10 0,-1 0 0 0,9 0 10 0,-3 0-25 0,-2 0-3 1,6 0 0-1,0 0 0 0,-4 2 0 3,-3-2 0 73,4 2 0-76,6 4 0 0,2 1 0 0,14 2 0 1,4 4 0-1,11 1 0 0,4 3 0 0,1-4 0 0,5-1 0 0,-4-6 0 3,-3-4 0 78,-7-2 0-81,-15 0 0 0,4 0 0 0,-19 5 0 0,-10-5 0 0,0 0-971 0</inkml:trace>
    </iact:actionData>
  </iact:action>
  <iact:action type="add" startTime="13548">
    <iact:property name="dataType"/>
    <iact:actionData xml:id="d2">
      <inkml:trace xmlns:inkml="http://www.w3.org/2003/InkML" xml:id="stk2" contextRef="#ctx0" brushRef="#br0">5053 3650 106 0,'0'0'166'1,"0"0"-86"-1,0 0-4 0,0 0-50 1,0 0-26 72,0 0 0-73,0 0 0 0,28 0 58 0,-28 0-24 0,0 0 36 0,0 3-16 0,0 6-34 1,0-1-20-1,0-3-6 0,0 0-46 71,6-5-30-70,-6 0 2-1,0 4 80 0,0-1 32 0,0-3 32 0,0 0-22 1,0 0-42-1,0 0-12 0,0 0-36 0,4 0-12 74,-1 0 34-74,1 0-30 0,-4 0 56 0,9 0 4 0,-6 0-4 0,-3 0 32 0,0 0 80 0,0 0-60 0,0 0-46 1,0 0 4 72,0 0 8-73,0 0 20 0,0 0 40 1,1 0-8-1,-1 0-6 0,0 0 0 0,3 0-24 0,-3 0-4 0,0 0-14 1,0 0-4 71,0 0-8-72,0 0-6 0,0 0 0 0,0 0 42 1,0 0-16-1,0 0-18 0,0 0-12 0,0 0 0 0,0 0 0 75,0 0 16-74,0 0-10-1,0 0-4 0,0 0 2 0,0 0-4 0,0 0 0 1,-3 0-4-1,-1 0-38 0,-5 0-64 0,5 0-104 1,4 0-20 73,0 0 88-74,0 0 142 0,0 0 114 0,0 0-44 0,0 0-52 0,0 0-18 0,0 0-90 1,0 0-130-1,0 0-133 0</inkml:trace>
    </iact:actionData>
  </iact:action>
  <iact:action type="add" startTime="14164">
    <iact:property name="dataType"/>
    <iact:actionData xml:id="d3">
      <inkml:trace xmlns:inkml="http://www.w3.org/2003/InkML" xml:id="stk3" contextRef="#ctx0" brushRef="#br0">5097 3687 68 0,'0'0'214'0,"0"0"-40"1,0 0-80-1,0 0-36 0,0 0 36 0,0 0 66 1,29-8 58 3,-28 8 72-4,-1 0 64 84,0 0-96-84,0 0-193 0,0 0-65 1,0 0 0-1,-1 0 0 0,-31 0 0 0,-11 0 0 0,-1 5 0 0,-5 1 0 0,5 0 0 0,7-2 0 4,6-1 0 79,2-3 0-83,12 0 0 0,17 0 0 0,0 0-665 0</inkml:trace>
    </iact:actionData>
  </iact:action>
  <iact:action type="add" startTime="15001">
    <iact:property name="dataType"/>
    <iact:actionData xml:id="d4">
      <inkml:trace xmlns:inkml="http://www.w3.org/2003/InkML" xml:id="stk4" contextRef="#ctx0" brushRef="#br0">6942 4450 842 0,'0'0'454'2,"0"0"-174"-2,0 0-24 0,0 0-72 74,0 0-153-74,0 0-31 0,-129 17 0 0,61-11 0 0,13-2 0 0,-4-4 0 0,5 0 0 0,0 0 0 0,11 0 0 0,36 0 0 77,-4-6-343-76</inkml:trace>
    </iact:actionData>
  </iact:action>
  <iact:action type="add" startTime="16680">
    <iact:property name="dataType"/>
    <iact:actionData xml:id="d5">
      <inkml:trace xmlns:inkml="http://www.w3.org/2003/InkML" xml:id="stk5" contextRef="#ctx0" brushRef="#br0">9866 2801 644 0,'0'0'154'3,"0"0"-128"-3,-254 40-24 0,154 21 6 0,3 19-16 1,16 18 20-1,19 25 56 0,21 21 92 0,21 16 44 0,20 5-8 93,0-7-32-91,17-7-40-2,45-16-54 0,49-19-12 0,36-27-44 0,35-21 56 0,15-28-20 0,10-35-19 0,-10-5-31 1,-16-79 0-1,-24-50 0 0,-53-38 0 0,-47-37 0 78,-57-36 0-77,-33-17 0-1,-91-11 0 0,-34 23 0 0,71 181 0 0,3 29-601 0</inkml:trace>
    </iact:actionData>
  </iact:action>
  <iact:action type="add" startTime="17829">
    <iact:property name="dataType"/>
    <iact:actionData xml:id="d6">
      <inkml:trace xmlns:inkml="http://www.w3.org/2003/InkML" xml:id="stk6" contextRef="#ctx0" brushRef="#br0">14793 5317 1106 0,'0'0'510'2,"0"0"-202"-2,0 0-185 0,0 0-123 0,0 0 0 0,-210 102 0 0,115-78 0 0,11-4 0 1,8-7 0 70,-4-9 0-71,20-4 0 0,15 0 0 1,6 0 0-1,22-9 0 0,17-2-13 0,0 2-1389 0</inkml:trace>
    </iact:actionData>
  </iact:action>
  <iact:action type="add" startTime="18408">
    <iact:property name="dataType"/>
    <iact:actionData xml:id="d7">
      <inkml:trace xmlns:inkml="http://www.w3.org/2003/InkML" xml:id="stk7" contextRef="#ctx0" brushRef="#br0">16567 6270 1504 0,'0'0'364'2,"0"0"-204"-2,0 0-141 0,0 0-19 0,-238-17 0 71,118 8 0-69,0 3 0-2,18 4 0 0,76 2 0 0,9 0-647 0</inkml:trace>
    </iact:actionData>
  </iact:action>
  <iact:action type="add" startTime="18990">
    <iact:property name="dataType"/>
    <iact:actionData xml:id="d8">
      <inkml:trace xmlns:inkml="http://www.w3.org/2003/InkML" xml:id="stk8" contextRef="#ctx0" brushRef="#br0">19452 4392 698 0,'0'0'294'1,"-171"0"-76"-1,46 58-30 1,-16 27-46 83,-2 29-40-83,7 22-30-1,18 24-10 0,37 18-6 0,26 7 0 0,51 12-8 0,4-2 6 0,72-15-6 1,53-21-39-1,40-33-9 0,38-38 0 82,19-38 0-81,8-50 0 2,-20-26 0-2,-18-94 0-1,-46-58 0 1,-40-29 0-1,-54-18 0 0,-39-5 0 0,-13 6 0 0,-90 9 0 0,-34 18 0 2,-56 32 0 2,80 139-43 63,0 22-913-67</inkml:trace>
    </iact:actionData>
  </iact:action>
  <iact:action type="add" startTime="23118">
    <iact:property name="dataType"/>
    <iact:actionData xml:id="d9">
      <inkml:trace xmlns:inkml="http://www.w3.org/2003/InkML" xml:id="stk9" contextRef="#ctx0" brushRef="#br1">5158 5389 900 0,'0'0'438'1,"0"0"-172"-1,0 0-24 0,0 0-41 1,0 0-201-1,-160 15 0 0,115 0 0 0,-8-2 0 0,6 4 0 0,0-3 0 0,7-3 0 2,6 0 0 71,31-11-209-73,3 0-1097 0</inkml:trace>
    </iact:actionData>
  </iact:action>
  <iact:action type="add" startTime="23707">
    <iact:property name="dataType"/>
    <iact:actionData xml:id="d10">
      <inkml:trace xmlns:inkml="http://www.w3.org/2003/InkML" xml:id="stk10" contextRef="#ctx0" brushRef="#br1">6865 6281 1018 0,'0'0'416'0,"0"0"-136"1,0 0-38-1,0 0-151 0,0 0-91 0,0 0 0 0,-43 13 0 76,-35-7 0-76,-6-3 0 0,1 1 0 1,9-3 0-1,3 3 0 0,3-4 0 0,59 0-181 0,6 0-1387 0</inkml:trace>
    </iact:actionData>
  </iact:action>
  <iact:action type="add" startTime="24286">
    <iact:property name="dataType"/>
    <iact:actionData xml:id="d11">
      <inkml:trace xmlns:inkml="http://www.w3.org/2003/InkML" xml:id="stk11" contextRef="#ctx0" brushRef="#br1">9950 4350 508 0,'0'0'284'1,"-207"28"-76"-1,94 43-22 0,4 23 34 1,-7 22-46-1,12 13-46 0,9 14-2 3,16 6-30 77,31 9-12-80,29 8-51 0,19-1-33 1,48-9 0-1,55-27 0 0,46-31 0 0,32-37 0 1,21-31 0-1,2-30 0 1,-20-9 0 0,-27-76 0 77,-49-53 0-78,-28-47 0 0,-31-31 0 0,-44-18 0 0,-5 1 0 0,-71 8 0 1,-32 18 0-1,-32 29 0 0,61 144-293 0,-3 21-543 1</inkml:trace>
    </iact:actionData>
  </iact:action>
  <iact:action type="add" startTime="25368">
    <iact:property name="dataType"/>
    <iact:actionData xml:id="d12">
      <inkml:trace xmlns:inkml="http://www.w3.org/2003/InkML" xml:id="stk12" contextRef="#ctx0" brushRef="#br1">14907 3696 1400 0,'0'0'362'1,"0"0"-77"0,-181 0-285-1,84 4 0 0,-3 10 0 77,12 3 0-77,4-5 0 0,14 1 0 0,11 2 0 0,18-8 0 0,41-7 0 0,0 0-641 1</inkml:trace>
    </iact:actionData>
  </iact:action>
  <iact:action type="add" startTime="25854">
    <iact:property name="dataType"/>
    <iact:actionData xml:id="d13">
      <inkml:trace xmlns:inkml="http://www.w3.org/2003/InkML" xml:id="stk13" contextRef="#ctx0" brushRef="#br1">16477 4398 752 0,'0'0'846'75,"0"0"-540"-74,0 0-163 0,0 0-143-1,-208 27 0 0,126-15 0 0,3-4 0 0,2-3 0 0,58-5 0 0,2 4-577 0</inkml:trace>
    </iact:actionData>
  </iact:action>
  <iact:action type="add" startTime="26417">
    <iact:property name="dataType"/>
    <iact:actionData xml:id="d14">
      <inkml:trace xmlns:inkml="http://www.w3.org/2003/InkML" xml:id="stk14" contextRef="#ctx0" brushRef="#br1">19600 2453 414 0,'0'0'494'1,"0"0"-420"-1,0 0 32 0,-166 81-12 3,94-56-60 68,-9 4-10-71,-16 2-4 0,-6 15-14 0,-18 11 94 0,1 22 58 0,-5 25-52 1,1 20 32-1,3 31-28 0,16 25-28 4,18 5-28 70,21-3-21-73,27-9-33-1,35-22 0 1,4-21 0-1,71-24 0 0,54-30 0 0,47-28 0 0,30-34 0 0,18-14 0 0,-6-76 0 8,-19-42 0 62,-24-33 0-69,-44-22 0-1,-47-21 0 1,-60-14 0-1,-20-4 0 0,-64 0 0 0,-46 24 0 0,-20 37 0 0,62 127-55 1,-5 24-595 77</inkml:trace>
    </iact:actionData>
  </iact:action>
  <iact:action type="add" startTime="40323">
    <iact:property name="dataType"/>
    <iact:actionData xml:id="d15">
      <inkml:trace xmlns:inkml="http://www.w3.org/2003/InkML" xml:id="stk15" contextRef="#ctx0" brushRef="#br0">1989 10077 350 0,'0'0'916'2,"0"0"-576"68,0 0-50-70,0 0-139 0,0 0-151 0,0 0 0 1,0 0 0-1,-61-2 0 0,-74 4 0 0,-30 1 0 0,-10-3 0 68,-12 2 0-67,3 11 0-1,16 1 0 0,17 11 0 0,23 2 0 0,28-4 0 0,28-3 0 0,24-6 0 1,31-11 0 0,17-3 0 77,0 0 0-78,55 0 0 0,55-17 0 0,59-11 0 0,59 2 0 0,39 1 0 1,23 12 0-1,-14 10 0 0,-20 3 0 0,-42 0 0 3,-50 0 0 84,-47 0 0-86,-54 0 0-1,-39 0 0 0,-24 0 0 0,0 0 0 0,-84 0 0 0,-72-29 0 0,-69-3 0 0,-53 2 0 1,-31 10 0-1,9 9 0 72,23 8 0-72,52 3 0 1,60 0 0-1,56 7 0 0,46 9 0 0,35-10 0 1,28-1 0-1,44-5 0 0,79 0 0 0,62 0 0 75,53 0 0-73,23 0 0-2,-7 0 0 0,-34 3 0 0,-49 19 0 1,-51-5 0-1,-59-4 0 1,-41-9 0-1,-20-1 0 0,-52-1 0 0,-80-2 0 72,-65 4 0-71,-43 2 0-1,-10 5 0 0,14 8 0 0,39 6 0 0,52 4 0 0,41 1 0 0,44-10 0 0,43-11 0 1,17-9 0 76,43 0 0-76,59 0 0-1,51-17 0 0,24-3 0 0,7 13 0 0,-7-3 0 0,-29 10 0 1,-44 0 0-1,-34 0 0 0,-44 0 0 4,-26 0 0 75,0 0 0-79,-57 0 0 0,-37 0 0 0,-35 0 0 1,-8 0 0-1,5 0 0 0,20 0 0 0,31 3 0 0,33 11 0 0,32-8 0 3,16-6 0 80,0 0 0-83,68 0 0 0,45 0 0 0,35 0 0 0,25 0 0 0,-10 0 0 0,-28 0 0 0,-32 0 0 0,-45 0 0 0,-29 0 0 1,-19 0 0 69,-10 0 0-69,0 0 0-1,0 7 0 0,-36 0 0 1,16-7-33-1,-5 0-1639 0</inkml:trace>
    </iact:actionData>
  </iact:action>
  <iact:action type="add" startTime="42358">
    <iact:property name="dataType"/>
    <iact:actionData xml:id="d16">
      <inkml:trace xmlns:inkml="http://www.w3.org/2003/InkML" xml:id="stk16" contextRef="#ctx0" brushRef="#br0">3926 4406 1498 0,'0'0'334'2,"0"0"-130"-2,0 0-193 0,211 0-11 0,-111 0 0 1,31 0 0-1,12 6 0 71,15-1 0-71,-10 1 0 0,-7 0 0 0,-28-3 0 1,-29-3 0-1,-32 2 0 0,-24-2 0 0,-24 3 0 0,-4 2 0 0,-29 3 0 76,-70 2 0-76,-59 7 0 1,-46-4 0-1,-26 4 0 0,2 0 0 0,11 0 0 1,35 3 0-1,35 2 0 0,36-3 0 0,40-7 0 79,37-4 0-79,21-8 0 0,13 0 0 0,15 0 0 0,58-13 0 0,44-13 0 0,36-2 0 0,39 4 0 0,17 6 0 0,-6 6 0 0,-12 7 0 68,-43 5 0-67,-48 0 0 0,-39 0 0-1,-42 0 0 0,-19 0 0 0,-12 0 0 0,-73 0 0 0,-43-2 0 0,-40-10 0 75,-17 1 0-75,3 6 0 0,19 5 0 0,39 0 0 0,40 0 0 0,34 1 0 0,39 5 0 0,11 0 0 1,51-3 0-1,55-3 0 76,46 0 0-75,53-5 0-1,12-23 0 0,6 8 0 0,-24 8 0 0,-43 4 0 0,-51 5 0 0,-44 1 0 0,-30 2 0 0,-26 0 0 83,-5 0 0-83,-64 0 0 0,-53 0 0 0,-60 0 0 1,-32 0 0-1,-5 8 0 0,16 20 0 0,35 5 0 0,45-5 0 0,47-3 0 0,29-13 0 1,32-9 0 74,10-3 0-74,61-3 0-1,42-28 0 0,48-9 0 0,8 2 0 0,-1 9 0 1,-26 7 0-1,-36 11 0 0,-40 7 0 0,-36 4 0 4,-20 0 0 83,0 0 0-87,-23 15 0 0,-35 24 0 0,-24 11 0 0,35-27 0 0,7 0-1031 0</inkml:trace>
    </iact:actionData>
  </iact:action>
  <iact:action type="remove" startTime="46987">
    <iact:property name="style" value="instant"/>
    <iact:actionData xml:id="d17" ref="#d15"/>
  </iact:action>
  <iact:action type="add" startTime="47003">
    <iact:property name="dataType" value="strokeEraser"/>
    <iact:actionData xml:id="d18">
      <inkml:trace xmlns:inkml="http://www.w3.org/2003/InkML" xml:id="stk17" contextRef="#ctx0" brushRef="#br2">8325 14457 1514 0,'0'0'190'19,"0"0"-182"-19,0 0-4 0,0 0-4 0,0 0-422 0,0 0-326 0</inkml:trace>
    </iact:actionData>
  </iact:action>
  <iact:action type="remove" startTime="47928">
    <iact:property name="style" value="instant"/>
    <iact:actionData xml:id="d19" ref="#d16"/>
  </iact:action>
  <iact:action type="add" startTime="47939">
    <iact:property name="dataType" value="strokeEraser"/>
    <iact:actionData xml:id="d20">
      <inkml:trace xmlns:inkml="http://www.w3.org/2003/InkML" xml:id="stk18" contextRef="#ctx0" brushRef="#br2">10902 8812 858 0,'0'0'590'14,"0"0"-382"-14,0 0-68 0,0 0-46 0,0 0-94 0,0 0-20 2,-23 0-174-2,15 0-500 76</inkml:trace>
    </iact:actionData>
  </iact:action>
  <iact:action type="add" startTime="50884">
    <iact:property name="dataType"/>
    <iact:actionData xml:id="d21">
      <inkml:trace xmlns:inkml="http://www.w3.org/2003/InkML" xml:id="stk19" contextRef="#ctx0" brushRef="#br3">1708 8214 906 0,'0'0'282'2,"0"0"-74"-2,0 0 4 0,-181-56-82 0,110 56-86 0,-9 12-14 0,-10 27-6 1,2 13 8-1,-8 16-2 78,-1 20 20-76,9 18 26-2,-1 15-53 0,14 8-23 0,14 4 0 1,13 4 0-1,16 9 0 0,16 12 0 0,16 0 0 0,0-10 0 0,7-7 0 68,43-18 0-67,18-10 0-1,25-13 0 0,25-12 0 0,23-14 0 0,24-16 0 0,21-22 0 0,10-19 0 0,-8-17 0 6,-8 0 0 0,-22-22 0 79,-8-20 0-85,-9-12 0 0,-13-13 0 0,-21-9 0 0,-27-8 0 0,-14-3 0 0,-22-4 0 0,-17-16 0 0,-11-18 0 0,-11-25 0 0,-5-19 0 72,-5-5 0-71,-28 3 0 0,-11 5 0-1,-6 6 0 1,-8 13 0-1,-10 19 0 0,-12 21 0 0,-4 21 0 1,-13 15 0-1,-8 19 0 69,-6 19 0-69,-2 16 0 0,-5 10 0 0,-5 7 0 0,-2 0 0 0,-4 0 0 0,2 0 0 0,9 0 0 0,2 0 0 3,11 32 0 65,6 7 0-68,14 13 0 1,9 7 0-1,8-4 0 0,9 2 0 0,8-8 0 0,7-5 0 0,8 0 0 0,4 1 0 71,5 11 0-70,9 16 0-1,8 23 0 0,9 17 0 0,1 12 0 0,0 5 0 0,17 1 0 0,22 1 0 0,6 9 0 3,22 6 0 70,20 0 0-72,23-1 0-1,12-16 0 0,11-17 0 0,11-22 0 1,12-26 0-1,12-30 0 0,6-28 0 0,-10-6 0 0,-3-34 0 73,-20-36 0-73,-14-20 0 0,-11-20 0 1,-14-19 0-1,-10-14 0 0,-24-12 0 0,-15-3 0 0,-16 10 0 0,-16 17 0 1,-21 10 0 62,0 10 0-63,-18 10 0 0,-25 7 0 0,-11 3 0 0,-7 3 0 0,-11 4 0 0,-18 0 0 0,-20 5 0 4,-2 7 0 66,-17 8 0-70,-6 10 0 0,2 10 0 0,0 15 0 0,8 8 0 0,10 6 0 0,12 5 0 0,9 3 0 0,7 7 0 73,8 0 0-72,10 24 0-1,10 38 0 0,10 22 0 0,5 20 0 1,9 12 0-1,5 10 0 0,4 6 0 0,11 17 0 0,10 8 0 70,5 19 0-70,0 9 0 0,40-5 0 0,11-9 0 0,21-16 0 1,17-29 0-1,20-23 0 0,25-24 0 0,24-37 0 1,25-42 0 67,4-3 0-67,6-78 0-1,0-42 0 0,-25-40 0 0,-19-34 0 0,-48-20 0 0,-57-1 0 0,-44 18 0 0,-22 22 0 70,-53 32 0-70,11 125 0 0,6 14 0 0</inkml:trace>
    </iact:actionData>
  </iact:action>
  <iact:action type="add" startTime="52674">
    <iact:property name="dataType"/>
    <iact:actionData xml:id="d22">
      <inkml:trace xmlns:inkml="http://www.w3.org/2003/InkML" xml:id="stk20" contextRef="#ctx0" brushRef="#br3">4797 2445 1078 0,'0'0'284'2,"0"0"-42"-2,-178-17-76 0,78 22-54 0,-15 27-26 0,-11 6-18 6,1 10-57 83,-1 5-11-89,4 8 0 0,14 3 0 0,0 15 0 1,11 5 0-1,13 10 0 0,10 10 0 0,8 4 0 0,18 6 0 0,3 10 0 0,23 6 0 1,3 4 0 77,19 1 0-77,0 3 0-1,19 3 0 0,39-9 0 0,22-15 0 0,20-20 0 0,13-22 0 0,16-27 0 1,23-22 0-1,6-23 0 1,10-3 0 79,5-7 0-79,-9-18 0-1,-15-5 0 0,-16-7 0 0,-17-5 0 1,-22-17 0-1,-15-12 0 0,-17-16 0 0,-5-11 0 0,-20-8 0 2,-14-8 0 67,-14-6 0-67,-9-9 0-2,0-9 0 0,-27-3 0 0,-15 5 0 5,-15 3 0-5,-5 10 0 0,-17 7 0 0,-15 12 0 2,-7 8 0 78,-11 20 0-80,5 16 0 0,0 16 0 0,12 19 0 1,8 8 0-1,13 12 0 0,-2 2 0 0,-1 3 0 0,-7 0 0 0,-5 12 0 0,-2 29 0 71,1 13 0-70,3 10 0-1,6 5 0 0,1 8 0 0,6-6 0 0,11-5 0 1,2 1 0-1,10-1 0 0,12 11 0 0,13 7 0 68,16 15 0-68,10 19 0 0,0 5 0 0,27 3 0 0,15-2 0 0,15-1 0 0,14-4 0 0,20-4 0 0,18-3 0 74,15-14 0-73,16-11 0-1,5-19 0 0,8-26 0 0,-1-22 0 0,17-20 0 0,-7-17 0 0,-11-45 0 1,-11-22 0-1,-17-17 0 72,-28-18 0-71,-20-4 0-1,-18-7 0 0,-26-1 0 0,-10-4 0 0,-18-6 0 0,-3-9 0 0,0 10 0 0,-34 11 0 1,-19 22 0 68,-15 21 0-69,-25 12 0 0,-12 19 0 0,-19 9 0 0,-15 13 0 0,-8 9 0 0,7 9 0 0,-1 3 0 1,11 3 0 2,9 9 0 78,17 0 0-80,14 14 0-1,26 34 0 0,8 19 0 0,8 10 0 0,4 7 0 0,4 5 0 0,6 7 0 0,8 13 0 0,13 12 0 1,13 12 0 71,0 5 0-72,8 5 0 0,36 0 0 0,12 3 0 0,23-1 0 1,23-17 0-1,17-18 0 0,18-35 0 0,7-30 0 68,23-37 0-67,5-8 0 0,25-47 0-1,-13-45 0 0,-10-33 0 0,-38-24 0 0,-28-8 0 0,-43-2 0 0,-43 7 0 0,-22 13 0 90,-29 21 0-89,-42 26 0-1,24 81 0 0,4 11-103 1</inkml:trace>
    </iact:actionData>
  </iact:action>
  <iact:action type="add" startTime="55496">
    <iact:property name="dataType"/>
    <iact:actionData xml:id="d23">
      <inkml:trace xmlns:inkml="http://www.w3.org/2003/InkML" xml:id="stk21" contextRef="#ctx0" brushRef="#br3">4255 7714 1030 0,'0'0'306'2,"0"0"-38"-2,-161-104-100 0,81 98-58 0,3 6-34 2,-11 0 8 67,-5 15-79-69,2 18-5 0,-11 9 0 0,2 3 0 0,0 14 0 0,5 14 0 0,9 22 0 0,6 20 0 0,11 18 0 86,15 10 0-86,5 6 0 0,7 15 0 1,3 0 0-1,8 6 0 0,5-4 0 0,15 2 0 0,2 4 0 0,9-1 0 0,0-4 0 1,0 6 0 1,29-3 0 71,9-7 0-72,5-18 0-1,8-19 0 0,10-24 0 0,4-18 0 0,10-13 0 0,2-7 0 0,23-10 0 0,12-7 0 1,5-11 0 74,12-10 0-74,-1-9 0-1,-9-10 0 0,-8-7 0 0,-11 0 0 0,-16 0 0 0,-7 0 0 0,-10-2 0 0,7-29 0 0,-8-20 0 84,11-18 0-84,0-25 0 0,6-24 0 0,-2-28 0 0,6-16 0 0,7-15 0 0,-7-3 0 0,-1 6 0 0,-21-1 0 0,-17 1 0 1,-17-6 0 1,-23 4 0 69,-8 0 0-70,-10 6 0-1,-40 10 0 0,-15 10 0 0,-15 16 0 0,-17 13 0 0,-7 8 0 1,-12 9 0-1,-9 15 0 5,5 8 0-1,4 12 0 78,12 15 0-82,9 12 0 0,13 14 0 0,14 11 0 0,-5 3 0 0,9 9 0 0,-12 0 0 0,-1 1 0 0,-4 1 0 1,-1 3 0 1,8 0 0 70,5 0 0-72,5 17 0 0,8 9 0 1,-1 2 0-1,9 6 0 0,5 3 0 0,4 0 0 0,8 3 0 0,8-5 0 1,0-1 0 74,-2 0 0-74,-4-1 0-1,9 3 0 0,5-4 0 0,-1-7 0 0,15-9 0 1,-6-7 0-1,7-7 0 0,0-2 0 0,0 0 0 87,0 0 0-87,0 0 0 0,0 0 0 0,0 0 0 0,0 12 0 0,16 1 0 0,-8-6 0 0,0 1-767 0</inkml:trace>
    </iact:actionData>
  </iact:action>
  <iact:action type="remove" startTime="57923">
    <iact:property name="style" value="instant"/>
    <iact:actionData xml:id="d24" ref="#d23"/>
  </iact:action>
  <iact:action type="add" startTime="57939">
    <iact:property name="dataType" value="strokeEraser"/>
    <iact:actionData xml:id="d25">
      <inkml:trace xmlns:inkml="http://www.w3.org/2003/InkML" xml:id="stk22" contextRef="#ctx0" brushRef="#br2">12034 12854 1566 0,'0'0'290'19,"0"0"-224"-18,0 0-30-1,0 0 0 0,0 0-36 0,0 0-48 0,0 9-220 0,0-7-864 1</inkml:trace>
    </iact:actionData>
  </iact:action>
  <iact:action type="add" startTime="59833">
    <iact:property name="dataType"/>
    <iact:actionData xml:id="d26">
      <inkml:trace xmlns:inkml="http://www.w3.org/2003/InkML" xml:id="stk23" contextRef="#ctx0" brushRef="#br4">4271 7919 1020 0,'0'0'340'2,"0"0"-156"-2,0 0-30 0,-168-112-60 1,79 108-38 74,1 4-20-74,-9 0-16-1,1 0 0 0,5 14 14 0,4 26 12 0,13 16-3 0,4 21-43 0,9 24 0 1,5 22 0-1,12 16 0 72,4 17 0-72,1 9 0 0,10 7 0 0,0 6 0 1,-2-2 0-1,-1 1 0 0,5 0 0 0,-2-6 0 0,4-1 0 0,9-13 0 87,7-8 0-87,9-13 0 0,0-18 0 1,41-9 0-1,27-19 0 0,32-3 0 0,22-10 0 1,19-5 0 0,24-16 0-1,10-22 0 0,6-21 0 2,-5-13 0 2,-14-2 0 77,-18-35 0-81,-7-11 0 0,-21-2 0 0,-29-5 0 0,-13 0 0 0,-17-9 0 0,-9-13 0 0,-8-19 0 1,-1-19 0-1,2-24 0 1,-1-19 0 68,1-25 0-69,-9-14 0 0,-12-15 0 0,-13-8 0 0,2 18 0 0,-9 25 0 1,0 24 0-1,0 34 0 0,0 14 0 78,0 17 0-76,0 7 0-2,-32-3 0 0,-13 0 0 0,-7-6 0 0,-16-2 0 0,-13 10 0 0,-18 1 0 0,-14 4 0 1,0 8 0-1,-13 3 0 69,3 14 0-68,11 15 0-1,3 17 0 0,12 8 0 0,2 12 0 0,6-2 0 0,5-2 0 0,3 2 0 0,9 0 0 5,3 2 0 73,3 0 0-78,1 4 0 0,1 44 0 0,6 16 0 0,7 21 0 0,-6 10 0 0,5 13 0 0,0 7 0 1,-4 8 0-1,2 4 0 2,10 0 0 79,5 6 0-80,10 4 0-1,0 3 0 0,11 10 0 0,9 4 0 0,3 5 0 0,6 8 0 0,0-4 0 1,15-12 0-1,32-17 0 1,6-11 0 72,16-17 0-73,11-5 0 0,17-6 0 0,10-10 0 0,2-7 0 0,8-7 0 0,-1-7 0 0,-3-8 0 1,-5-11 0-1,-8-11 0 71,-3-12 0-70,-9-7 0-1,8-10 0 0,-2-2 0 0,-4-3 0 0,1 0 0 1,-1 0 0-1,-6-8 0 0,3-34 0 74,-7-20 0-73,-9-23 0-1,-10-24 0 0,-2-29 0 0,2-25 0 0,-12-14 0 1,2-17 0-1,-10-8 0 0,-1-1 0 0,-11 10 0 1,-10 15 0 79,-15 19 0-79,-4 7 0 0,0 15 0-1,-4 2 0 0,-32 2 0 0,-3 2 0 0,-12-2 0 0,-4 5 0 0,-13 16 0 0,4 11 0 0,-13 12 0 72,5 8 0-72,-7 2 0 0,-2 14 0 1,0 12 0-1,-4 13 0 0,-2 15 0 0,0 5 0 0,-10 6 0 0,-3 12 0 71,-5 2 0-71,-1 9 0 0,-1 43 0 0,10 22 0 1,6 25 0-1,4 21 0 0,4 14 0 0,5 15 0 0,7 0 0 0,1 0 0 79,8-3 0-78,5 6 0-1,17 8 0 0,17 11 0 0,18 9 0 1,5 7 0-1,0 1 0 0,23-3 0 0,30-7 0 0,15-11 0 0,22-4 0 76,18-8 0-76,18-9 0 1,12-22 0-1,0-23 0 0,-15-25 0 0,-6-22 0 0,-17-19 0 0,-7-20 0 0,1-15 0 0,14 0 0 72,-1-39 0-70,0-26 0-2,-13-19 0 0,-17-15 0 0,-13-24 0 0,-64 66 0 0,0-2-1239 0</inkml:trace>
    </iact:actionData>
  </iact:action>
  <iact:action type="add" startTime="62031">
    <iact:property name="dataType"/>
    <iact:actionData xml:id="d27">
      <inkml:trace xmlns:inkml="http://www.w3.org/2003/InkML" xml:id="stk24" contextRef="#ctx0" brushRef="#br4">6520 2357 1024 0,'0'0'444'1,"0"0"-214"0,0 0-34 0,0 0-52-1,-208-37-135 0,119 37-9 0,1 17 0 0,-12 12 0 1,0 10 0-1,3 9 0 7,0 9 0-2,12 7 0 66,6 11 0-71,21 10 0 0,7 13 0 0,18 7 0 0,10 6 0 1,7 5 0-1,11 7 0 0,5 5 0 0,0 1 0 2,0-3 0 85,0-5 0-86,0-6 0-1,21 3 0 0,23-2 0 0,13-2 0 0,7-10 0 0,5-17 0 0,5-19 0 0,7-18 0 1,8-13 0-1,2-20 0 2,11-12 0 80,11-5 0-81,10 0 0-1,2 0 0 0,-8 0 0 0,3-3 0 0,-17-11 0 0,-3-8 0 0,-6-9 0 0,-17-14 0 0,-9-8 0 1,-4-16 0 74,-4-6 0-73,-7-13 0-2,-9 0 0 0,-4-9 0 0,-8-6 0 0,-7-4 0 0,-9-13 0 0,-12-9 0 0,-4-13 0 1,0-4 0 76,0 3 0-77,-33 8 0 0,-2 12 0 0,-11 13 0 0,-14 17 0 0,-4 18 0 1,-12 10 0-1,-6 12 0 0,-5 13 0 0,-13 6 0 1,-5 12 0 83,-8 4 0-83,-6 8 0-1,-2 7 0 1,10 3 0-1,5 0 0 0,4 17 0 0,16 16 0 0,1 1 0 0,6 9 0 0,0-2 0 0,4 8 0 3,-2 3 0 74,16 13 0-76,15 14 0-1,5 8 0 0,8 8 0 0,16 9 0 0,11 2 0 0,6 8 0 0,0 9 0 0,0 6 0 0,3-2 0 69,30-6 0-69,15-9 0 1,11-16 0-1,28-9 0 0,8-11 0 0,21-10 0 0,5-6 0 0,13-14 0 0,9-11 0 1,5-13 0 81,6-22 0-80,-9 0 0-2,-5-27 0 0,-4-28 0 0,-11-13 0 0,-16-9 0 0,-18-1 0 0,-18 3 0 1,-21-2 0-1,-4 2 0 0,-19-13 0 90,-9-13 0-90,-17-17 0 1,-3-17 0-1,0-8 0 0,-28-1 0 0,-20 6 0 0,-17 15 0 0,-3 11 0 0,-15 19 0 0,-6 20 0 0,-16 20 0 1,-12 10 0 66,-6 15 0-66,-5 8 0-1,-2 10 0 0,5 7 0 0,9 3 0 0,9 0 0 0,12 20 0 0,16 21 0 0,11 17 0 70,1 16 0-68,10 14 0-2,8 13 0 0,9 11 0 0,2 6 0 0,12 6 0 0,5 9 0 0,6 9 0 0,10 2 0 2,5 2 0 87,0-5 0-87,5-13 0-2,35-3 0 0,17-11 0 0,18-18 0 0,25-20 0 0,22-14 0 0,18-26 0 0,21-19 0 0,19-17 0 1,20-3 0-1,9-51 0 2,-8-15 0 87,-11-15 0-88,-45 2 0 0,-42 3 0-1,-29 6 0 0,-31 17 0 0,-22 5 0 0,-21 1 0 0,0-7 0 0,-25-1 0 0,-34-2 0 0,18 46 0 1,-2 9-71 70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258">
    <iact:property name="dataType"/>
    <iact:actionData xml:id="d0">
      <inkml:trace xmlns:inkml="http://www.w3.org/2003/InkML" xml:id="stk0" contextRef="#ctx0" brushRef="#br0">14652 2821 764 0,'0'8'222'3,"6"-8"-90"-3,-6 0-8 0,0 0-46 0,0 0-34 57,0 0 44-56,0 0 42-1,4 0-8 0,-4-8 14 1,3-15-32-1,-1-1-26 0,-2-16-53 0,14-11-25 66,-9-16 0-66,-1-12 0 0,9-13 0 1,-10-6 0-1,0-7 0 0,-3-2 0 0,1 0 0 0,-1 1 0 0,0 8 0 8,0 7 0 52,0 10 0-59,0 6 0 0,0 4 0-1,0 7 0 0,0 7 0 0,0 9 0 0,0 0 0 0,0 6 0 63,-1-1 0-63,1 4 0 0,-3 12 0 0,-4 5 0 1,4 7 0-1,3 4 0 0,0 5 0 0,0 6 0 0,0 0 0 58,0 0 0-58,0 0 0 0,-6 0 0 0,6 0 0 0,0 0 0 0,0 0 0 1,0 0 0-1,0 0 0 58,0 0 0-58,-7 0 0 1,-9 0 0-1,-9 0 0 0,-8 0 0 0,2 12 0 0,-6-2 0 2,-2 2 0 55,-2-1 0-57,-3-5 0 0,-5 2 0 0,-2 1 0 0,-9-4 0 1,-10 3 0-1,0 1 0 2,-4-1 0 60,-2-3 0-62,12-1 0 0,-4 2 0 0,-2-3 0 0,11-3 0 0,-5 0 0 0,5 0 0 0,-2 0 0 62,0 0 0-62,0-3 0 0,-1-7 0 0,-2 8 0 0,-6 2 0 0,9 0 0 0,2 0 0 0,7-3 0 57,-5 1 0-56,4-4 0-1,2 2 0 0,2-1 0 0,-8 3 0 0,3 2 0 0,-2 0 0 0,-2 0 0 62,-2 0 0-62,-5 0 0 0,-7 0 0 0,2 6 0 0,-4-5 0 0,-7-1 0 0,-2 4 0 0,-1-4 0 3,-3 6 0 61,3-1 0-64,0-3 0 0,-11 8 0 0,8-5 0 1,-3 3 0-1,1 1 0 0,2-3 0 0,0 0 0 65,5-3 0-65,-2-3 0 1,2 0 0-1,-2 0 0 0,-4 0 0 0,4 0 0 0,-2-20 0 0,-9-3 0 0,8 2 0 63,-3 3 0-62,6 4 0-1,3 9 0 0,5 5 0 0,-5 0 0 0,10 0 0 0,-6 0 0 0,3 0 0 0,-5 0 0 58,-1 0 0-57,-1 0 0-1,1 0 0 0,0 7 0 0,15 10 0 0,-2-4 0 0,15 4 0 67,-2-2 0-66,11-3 0-1,-5-1 0 0,-1 0 0 0,5-8 0 0,4-3 0 0,-1 0 0 0,2 0 0 0,-1 0 0 1,16-5 0 61,3 2 0-61,5 3 0-1,0 0 0 0,8 0 0 0,-8 0 0 1,9 0 0-1,-3 0 0 0,7 0 0 3,-4 0 0 54,7 0 0-57,-1 0 0 0,1 0 0 0,0 0 0 0,0 0 0 0,0 0 0 0,0 16 0 67,0 21 0-66,0 7 0-1,0 8 0 0,1 0 0 0,-1 2 0 0,0 8 0 0,0-1 0 1,0 1 0-1,0 0 0 3,0 3 0 63,0 3 0-66,0 6 0 0,0 3 0 0,0-4 0 0,0-3 0 1,0-1 0-1,0-3 0 0,0 3 0 1,0-5 0 58,0-6 0-58,0-4 0-1,7-11 0 0,2-5 0 0,1-7 0 0,0-8 0 0,-5-1 0 0,-3-9 0 61,3-3 0-61,-5-1 0 0,3-7 0 0,2-2 0 1,-2 0 0-1,2 0 0 0,-5 0 0 0,3 0 0 62,-3 3 0-61,1 0 0-1,-1 0 0 0,0 3 0 0,9-1 0 1,-3-2 0-1,2 0 0 0,8-3 0 0,13 0 0 60,2 0 0-60,9 0 0 0,4 0 0 0,6 0 0 0,7-3 0 0,-6-9 0 0,10 7 0 0,-2 2 0 57,-2 3 0-57,-1 0 0 0,1 0 0 0,2 0 0 0,2 0 0 0,7 3 0 0,5 0 0 4,-2-3 0 51,5 0 0-55,-3 0 0 0,-2 0 0 1,-2 0 0-1,-8 0 0 0,0 0 0 0,-1 0 0 2,5 0 0 66,-1 2 0-68,5 2 0 0,2-4 0 0,-7 0 0 0,6 0 0 1,-8 0 0-1,-1 0 0 0,3 0 0 0,-5 0 0 60,-2 0 0-60,-1 0 0 0,-7 0 0 0,11 0 0 0,-1 0 0 0,-2-4 0 0,-1 4 0 0,2 0 0 57,-7-2 0-55,-2 2 0-2,-5 0 0 0,-4 0 0 0,-9 0 0 0,7 0 0 0,1 0 0 1,-2 0 0 55,2 0 0-56,2 0 0 1,0 0 0-1,2 6 0 0,-4 2 0 0,-1 0 0 0,3 1 0 2,-5 1 0 58,-6-4 0-59,6-2 0-1,2-3 0 0,-2-1 0 0,-5 4 0 0,5-2 0 0,0 4 0 0,1 0 0 57,-10-1 0-57,-2 1 0 0,8 1 0 0,-7 1 0 0,12-1 0 0,-3 3 0 0,2-3 0 2,0-1 0 63,-3 3 0-65,3-4 0 0,8 0 0 0,7 4 0 0,9 2 0 1,1 4 0-1,9 2 0 0,-4-3 0 3,-6-1 0 61,2-1 0-64,-6-6 0 0,-5-2 0 0,-1 0 0 0,-9-4 0 0,6 0 0 0,-3 0 0 1,-9 0 0-1,-6 0 0 56,6 0 0-56,-8 0 0 0,5 0 0 0,4 0 0 1,-10 5 0-1,6-1 0 0,-5-2 0 63,8-2 0-60,-13 3 0-3,14-3 0 0,-13 0 0 0,8 0 0 0,-7 0 0 0,-2 0 0 0,10 0 0 1,-5 0 0 3,5 0 0 55,-7 0 0-59,11 0 0 0,-1 0 0 0,2 2 0 0,-8-2 0 1,3 0 0-1,-7 0 0 58,-4 2 0-57,7-2 0-1,-1 0 0 0,-5 0 0 0,10 0 0 0,-10 0 0 0,1 0 0 1,5 0 0-1,-8 0 0 63,1 0 0-62,3 0 0-1,-5 0 0 0,5 0 0 0,4 0 0 0,-3 0 0 1,-6 0 0-1,3 0 0 60,-1 0 0-60,-3 0 0 1,-2 4 0-1,-4-4 0 0,-6 0 0 0,-1 4 0 0,-6-4 0 0,0 0 0 3,0 2 0 52,0-2 0-55,0 3 0 0,0-3 0 0,0 0 0 0,0 0 0 0,-10 0 0 0,-6 0 0 60,-4 0-623-60</inkml:trace>
    </iact:actionData>
  </iact:action>
  <iact:action type="add" startTime="10877">
    <iact:property name="dataType"/>
    <iact:actionData xml:id="d1">
      <inkml:trace xmlns:inkml="http://www.w3.org/2003/InkML" xml:id="stk1" contextRef="#ctx0" brushRef="#br0">16683 2709 57 0,'0'0'917'2,"0"0"-651"-2,0 0 56 0,209 0-96 0,-89 0-44 0,13 0-105 2,15 0-77 58,6 0 0-60,-8 0 0 0,-11 0 0 0,-20 0 0 0,-15 0 0 0,-15 0 0 0,-30 0 0 0,-55 0-279 63,0 0-689-63</inkml:trace>
    </iact:actionData>
  </iact:action>
  <iact:action type="add" startTime="13727">
    <iact:property name="dataType"/>
    <iact:actionData xml:id="d2">
      <inkml:trace xmlns:inkml="http://www.w3.org/2003/InkML" xml:id="stk2" contextRef="#ctx0" brushRef="#br0">3250 5466 848 0,'0'0'244'1,"0"0"-92"-1,-245 35 74 0,132-31-84 0,-7-4-104 0,8 0-28 0,-4 0-10 0,3 0-62 2,86 0-212 56,5 0-252-57</inkml:trace>
    </iact:actionData>
  </iact:action>
  <iact:action type="add" startTime="13951">
    <iact:property name="dataType"/>
    <iact:actionData xml:id="d3">
      <inkml:trace xmlns:inkml="http://www.w3.org/2003/InkML" xml:id="stk3" contextRef="#ctx0" brushRef="#br0">3043 5618 660 0,'0'0'644'0,"0"0"-360"0,-254 62-140 1,137-42-22 64,-8 1-64-65,-11-7-58 0,1-5-40 0,89-9-312 0,14 0-1111 0</inkml:trace>
    </iact:actionData>
  </iact:action>
  <iact:action type="add" startTime="18629">
    <iact:property name="dataType"/>
    <iact:actionData xml:id="d4">
      <inkml:trace xmlns:inkml="http://www.w3.org/2003/InkML" xml:id="stk4" contextRef="#ctx0" brushRef="#br0">7955 5468 1062 0,'44'-11'700'1,"-3"3"-462"-1,9-5-191 72,20 4-47-71,10-8 0-1,17-1 0 0,7 8 0 0,-1 3 0 0,-18 7 0 0,-5 0 0 0,-19 0 0 0,-12 12 0 1,-18 0 0 70,-31-10 0-71,0-2-269 0</inkml:trace>
    </iact:actionData>
  </iact:action>
  <iact:action type="add" startTime="19454">
    <iact:property name="dataType"/>
    <iact:actionData xml:id="d5">
      <inkml:trace xmlns:inkml="http://www.w3.org/2003/InkML" xml:id="stk5" contextRef="#ctx0" brushRef="#br0">14184 5521 148 0,'0'0'1150'1,"0"0"-744"-1,0 0-142 0,0 0-185 1,0 0-79-1,0 0 0 60,0 0 0-60,41 0 0 1,21 0 0-1,32 3 0 0,24 15 0 0,21-2 0 0,6-1 0 0,3-11 0 62,-8-4 0-60,-11 0 0-2,-36 0 0 1,-28 0 0-1,-37-8 0 0,-28 8 0 0,-18 0-1503 0</inkml:trace>
    </iact:actionData>
  </iact:action>
  <iact:action type="add" startTime="26274">
    <iact:property name="dataType"/>
    <iact:actionData xml:id="d6">
      <inkml:trace xmlns:inkml="http://www.w3.org/2003/InkML" xml:id="stk6" contextRef="#ctx0" brushRef="#br0">27772 9406 628 0,'10'0'340'2,"-10"0"-160"0,0 0-50 62,0 0 54-63,0 0-14-1,0 0-2 0,0 0 30 0,0 11-149 0,0 17-49 0,0 8 0 0,0 6 0 58,0 12 0-58,0 5 0 0,0 5 0 1,0 2 0-1,0-4 0 0,0-12 0 0,0-9 0 0,0-10 0 5,0-14 0 54,0-8 0-59,0-6 0 1,0-3 0-1,0 0 0 0,0 0 0 0,0-3 0 0,0-33 0 0,0-20 0 64,0-17 0-64,0-17 0 0,0-3 0 0,0 2 0 0,0 15 0 1,3 23 0-1,-3 19 0 0,0 20 0 2,0 9 0 56,0 5 0-58,0 0 0 0,0 39 0 0,0 33 0 0,0 14 0 0,0 12 0 0,0-5 0 3,0-8 0 60,-3-25 0-63,2-16 0 0,1-19 0 0,0-16 0 0,0-9 0 0,0 0 0 0,0 0 0 0,0-24 0 3,0-16 0 64,11 5 0-67,5-1 0 0,-13 23-35 0,7 8-847 1</inkml:trace>
    </iact:actionData>
  </iact:action>
  <iact:action type="add" startTime="27298">
    <iact:property name="dataType"/>
    <iact:actionData xml:id="d7">
      <inkml:trace xmlns:inkml="http://www.w3.org/2003/InkML" xml:id="stk7" contextRef="#ctx0" brushRef="#br0">29556 9523 476 0,'0'0'40'1,"0"0"-36"-1,0 0 30 1,0 0 154-1,0 0-34 64,0 0 42-64,0 0 108 0,13 175-56 0,-13-106-62 0,0 8-40 0,-1-7-75 0,-15-3-71 0,9-7 0 2,-9-24 0 55,14-14 0-56,-6-16 0-1,8-6 0 0,0-6 0 0,0-35 0 0,8-24 0 0,14-11 0 59,-3-10 0-58,-12-8 0-1,6-3 0 0,-3 9 0 0,-8 21 0 0,-2 23 0 0,0 28 0 0,0 14 0 66,0 2 0-66,0 8 0 0,-2 42 0 1,-16 23 0-1,7 17 0 0,1 3 0 0,6-2 0 0,4-19 0 0,0-10 0 5,-3-20 0 58,3-16 0-63,0-13 0 0,0-9 0 0,0-4 0 0,0 0 0 0,0-6 0 1,0-22 0-1,0-4 0 1,3 5 0 62,1-2 0-63,6-4 0 0,-10-6 0 0,0 21-213 0,0 1-1091 1</inkml:trace>
    </iact:actionData>
  </iact:action>
  <iact:action type="add" startTime="29125">
    <iact:property name="dataType"/>
    <iact:actionData xml:id="d8">
      <inkml:trace xmlns:inkml="http://www.w3.org/2003/InkML" xml:id="stk8" contextRef="#ctx0" brushRef="#br0">28416 10573 1010 0,'0'0'316'1,"0"0"-100"-1,0 0-48 60,0 0-44-58,0 0-12-2,0 0-11 0,192-16-101 0,-144 16 0 0,4 26 0 0,-8 9 0 0,-11 6 0 1,-13 16 0 58,-17 8 0-58,-3 8 0-1,-23-7 0 0,-36-6 0 1,-12-22 0-1,0-14 0 0,-5-21 0 0,2-3 0 64,27 0 0-63,6-27 0-1,19 5 0 0,12 2 0 0,10 10 0 0,0 1 0 0,29 9 0 0,19 0 0 69,29 0 0-67,2 36 0-2,19 13 0 0,-10 3 0 0,-11 2 0 1,-18-7 0-1,-15-7 0 0,-21-13 0 0,-13-12 0 0,-10-15 0 3,-9 0-661 57</inkml:trace>
    </iact:actionData>
  </iact:action>
  <iact:action type="add" startTime="30338">
    <iact:property name="dataType"/>
    <iact:actionData xml:id="d9">
      <inkml:trace xmlns:inkml="http://www.w3.org/2003/InkML" xml:id="stk9" contextRef="#ctx0" brushRef="#br0">26179 6263 640 0,'0'0'752'1,"0"0"-488"0,0 0 14 58,0 0-165-58,0 0-113-1,0 0 0 0,0 0 0 0,-199 18 0 0,102-18 0 1,2 0 0-1,6-6 0 67,7-6 0-67,12 7 0 0,25-3 0 0,17 8 0 0,13-4 0 0,15 2 0 0,0-4 0 0,20 1 0 1,41 2 0 57,16 3 0-57,23 0 0-1,20 0 0 0,5 0 0 1,-2 0 0-1,-10 0 0 0,-32 0 0 0,-30 6 0 1,-19 2 0 64,-32 3 0-65,0-6 0 0,-19 3 0 0,-29-5 0 0,-22 1 0 0,7-2 0 0,3-2 0 0,12 0 0 4,12 4 0 59,26-4 0-63,10 0-323 0</inkml:trace>
    </iact:actionData>
  </iact:action>
  <iact:action type="add" startTime="31251">
    <iact:property name="dataType"/>
    <iact:actionData xml:id="d10">
      <inkml:trace xmlns:inkml="http://www.w3.org/2003/InkML" xml:id="stk10" contextRef="#ctx0" brushRef="#br0">26898 5972 822 0,'0'0'246'58,"0"0"2"-58,0 0-26 0,0 0-108 0,0 0-36 0,0 0-42 0,68 24-30 1,-42-43 6-1,5-3 6 57,-5-1-4-56,7-2 4-1,3-6-10 0,-8-2-8 0,-4-4 0 0,-2 6 0 0,-12 8 0 2,-5 15-6 57,-5 8-2-59,0 0 8 1,0 0 2-1,0 18 12 0,0 18-14 0,0 11 2 0,-2 6-2 1,-4 11 2 59,-4 10-2-60,3 2 6 1,7-4-4-1,-9-1-2 0,-1-9 2 0,-3-3 2 0,-4-5-4 0,2-10 0 62,-17-7-2-62,11-12-6 0,-14-14-24 1,3-7-62-1,-1-4-22 0,1 0-32 0,4 0-22 0,5-6 26 61,3-5 4-59,-1 2 88-2,20 1 10 0,-6 5 42 0,7 0 18 0,0 3 132 0,0 0-20 0,0 0-58 0,24 0 66 61,1 0 22-60,17 0-10-1,3 0 48 0,27 0-81 0,8 0-117 1,4 0 0 0,0 0 0 0,-13 0 0 2,-24 3 0 61,-11 2 0-64,-29 1 0 0,-7-6 0 0,0 6 0 0,0-6 0 0,-20 3-181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5-21T01:33:15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8833">
    <iact:property name="dataType"/>
    <iact:actionData xml:id="d0">
      <inkml:trace xmlns:inkml="http://www.w3.org/2003/InkML" xml:id="stk0" contextRef="#ctx0" brushRef="#br0">6532 5687 352 0,'12'0'834'2,"21"0"-464"-2,15 0-130 1,29 0-4 1,23 0-221 59,40 0-15-60,40 0 0-1,14-17 0 0,-2-7 0 0,-13 4 0 0,-25 3 0 0,-40 7 0 0,-27 10 0 62,-20 0 0-62,-67 0 0 0,0 0-989 1</inkml:trace>
    </iact:actionData>
  </iact:action>
  <iact:action type="add" startTime="9689">
    <iact:property name="dataType"/>
    <iact:actionData xml:id="d1">
      <inkml:trace xmlns:inkml="http://www.w3.org/2003/InkML" xml:id="stk1" contextRef="#ctx0" brushRef="#br0">12691 5542 1108 0,'0'0'654'59,"0"0"-428"-58,0 0-167-1,0 0-59 1,0 0 0-1,248 13 0 0,-107-13 0 0,22 0 0 0,19 3 0 64,2 6 0-62,-18 10 0-2,-35 4 0 0,-114-9 0 0,-17-6-635 0</inkml:trace>
    </iact:actionData>
  </iact:action>
  <iact:action type="add" startTime="12255">
    <iact:property name="dataType"/>
    <iact:actionData xml:id="d2">
      <inkml:trace xmlns:inkml="http://www.w3.org/2003/InkML" xml:id="stk2" contextRef="#ctx0" brushRef="#br0">6042 18258 1370 0,'0'0'294'1,"-272"0"-34"-1,43 11-137 0,-16-3-123 1,-13 1 0 61,13-6 0-61,27-3 0-1,21 0 0 1,42 0 0-1,29 0 0 0,52 0-129 0,74 0-439 0,3 0-610 0</inkml:trace>
    </iact:actionData>
  </iact:action>
  <iact:action type="add" startTime="12599">
    <iact:property name="dataType"/>
    <iact:actionData xml:id="d3">
      <inkml:trace xmlns:inkml="http://www.w3.org/2003/InkML" xml:id="stk3" contextRef="#ctx0" brushRef="#br0">6203 18408 846 0,'0'0'622'4,"-242"16"-386"54,71-16 12-57,-39 0-153-1,-5 0-95 0,-11 0 0 0,13 0 0 0,4-9 0 0,21-6 0 1,137 15-31 2,18-5-663 5</inkml:trace>
    </iact:actionData>
  </iact:action>
  <iact:action type="add" startTime="13532">
    <iact:property name="dataType"/>
    <iact:actionData xml:id="d4">
      <inkml:trace xmlns:inkml="http://www.w3.org/2003/InkML" xml:id="stk4" contextRef="#ctx0" brushRef="#br0">17956 18061 838 0,'0'0'394'2,"-297"53"-110"-2,85-48-58 3,-42-5-66 58,-8-5-58-60,-15-27-102 0,190 11-42-1,10 4-680 0</inkml:trace>
    </iact:actionData>
  </iact:action>
  <iact:action type="add" startTime="14317">
    <iact:property name="dataType"/>
    <iact:actionData xml:id="d5">
      <inkml:trace xmlns:inkml="http://www.w3.org/2003/InkML" xml:id="stk5" contextRef="#ctx0" brushRef="#br0">30399 18084 1040 0,'-208'0'324'2,"-34"0"18"-2,-67 0-52 0,-56 0-239 0,-36 0-51 0,-1 0 0 0,32 0 0 0,270 0-27 64,34 0-553-63</inkml:trace>
    </iact:actionData>
  </iact:action>
  <iact:action type="add" startTime="16498">
    <iact:property name="dataType"/>
    <iact:actionData xml:id="d6">
      <inkml:trace xmlns:inkml="http://www.w3.org/2003/InkML" xml:id="stk6" contextRef="#ctx0" brushRef="#br1">12458 11193 702 0,'-215'124'194'1,"31"39"-104"0,-7 28-20 3,10 19-12 55,14 15 16-58,36 11 26-1,31-6 48 1,47-13 14-1,53-12-70 0,29-22-58 0,103-26 10 1,72-21-8 63,73-39 146-64,37-35-121 0,34-45-61 0,-1-17 0 0,-21-89 0 0,-45-59 0 0,-72-42 0 0,-89-65 0 2,-104-58 0 61,-70-57 0-63,-122-49 0 0,-77 2 0 0,-47 36 0 0,142 280 0 0,18 47-407 0</inkml:trace>
    </iact:actionData>
  </iact:action>
  <iact:action type="add" startTime="17468">
    <iact:property name="dataType"/>
    <iact:actionData xml:id="d7">
      <inkml:trace xmlns:inkml="http://www.w3.org/2003/InkML" xml:id="stk7" contextRef="#ctx0" brushRef="#br1">24853 10912 1106 0,'-377'64'250'1,"94"41"-228"-1,6 39 0 0,50 32-4 0,45 40-6 0,53 26-12 1,66 17 194-1,63 13 66 5,36-11-97 57,125-10-163-62,75-21 0 0,86-30 0 0,43-37 0 1,29-57 0-1,-12-81 0 0,-50-63 0 0,-48-129 0 5,-86-89 0 59,-88-69 0-63,-107-63 0-1,-72-42 0 0,-115-5 0 0,-61 36 0 0,-34 65 0 1,140 271 0-1,19 43-109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CDCC-8A5B-4955-A5AC-4DD09491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060E-5E32-4820-AE67-C08F7665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3F56-F76D-4964-A721-1846EE3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807-9E6E-4E8E-B5F4-D4B2D65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1F9A-B8DA-46A0-887E-2F53B57C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6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55A1-B44A-4B99-B543-42D6891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9DA7-9CE2-4D48-9BD6-AA61B64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28F9-A589-4E31-B1C6-521EC541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1F98-A847-45EC-B17C-03EF196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F8D9-12DF-4561-B9D4-2D0EDDE5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7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E9D5B-3898-444D-8549-CD792345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568D-C59E-48EE-AE9F-B75B0DCB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FFF-58ED-4087-AC68-8EA086C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80BF-D3B7-46C9-BF5C-E791ECEB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0B40-CCBC-40DC-869A-37BBF60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C8B4-47CF-4EFB-B5AE-73F679F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5A80-DD87-4BD4-B1FF-ED662DEF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55CF-1BEA-44E8-876E-83966668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6A8-2D25-4B07-BBDC-59A67E7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48F4-6DE7-4D20-A190-96F4A3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26D-BA22-4DCF-9D02-C5D157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BBDC-14D2-4EAA-B89F-FB7F6A3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78D-6D20-4A58-933B-9F10796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FF02-46BC-4348-B024-4529338B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A966-CC92-4B32-B96B-8EDB88A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8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A6D-B038-4FA3-8615-64B628C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C93F-6853-42E8-B3ED-D2DE1FC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A904-301E-4F7D-93D1-E14251E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4F11-E30C-4D08-B736-B03016A3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F842-30DD-4990-A01F-5FB7BADD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603A-33F9-4F68-A282-7C1A02B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FED2-39F9-42A0-9984-B9DD94A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6998-EA0C-48CE-8C86-23E097E0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07A2-3E5B-46E8-8746-27CB89B9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17D7-5938-4609-B8E2-8065C923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C90-ECA3-4388-BF29-B172EABE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865F-EFA6-4868-B861-D9CB2B06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57AC-D6B3-4464-9CA5-8BFC9EF9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23B-2161-48F3-A9E0-CBA17861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A0C-BF6B-41F4-A708-BC0BFF2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A2CE-74D6-45F7-9360-1784A79B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ACC9-1610-4CE7-9FF0-748D8E6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2285-CFB9-42BE-9008-46EAB682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BD7A-7F4D-459C-AF71-A897BEA4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50595-6040-4737-85C1-11A6E13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7D35-366E-458F-8B3B-7ACB08C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336-767C-4180-A524-05C54CA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9D2B-CFB7-4ED4-8C79-D86A724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01C3-3525-4F62-AC71-1BFF23F6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AE79-F55B-4F86-BE6B-AD22A48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0AC9-7FF3-4090-B72B-9D6485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A9CB-F978-4D56-8D96-5B69BBC3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6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A027-DA87-4232-9AB7-0024B2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AFA5-7D8A-4497-BCC7-6A106752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FC45-3AD3-4FBE-B6F6-F86321C9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505E-690A-4518-9DD0-AC85BD6A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2ECB4-9136-4F30-9838-ADA5C089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DB46-53F7-4A20-A14F-F2EFB6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E1846-2CAC-45F7-A1E2-4E21EF9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C278-9AA9-4C23-A5EE-464291A2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2EDA-33DF-4C03-B6C1-91038072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711F-7BDA-4B9B-83C0-891F61A0F3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11F-2C6D-4707-8136-8D3519118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63FB-1C0B-4147-9EC1-F6C064A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C129-EEB4-4F5C-A800-5A44142A3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40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11" Type="http://schemas.openxmlformats.org/officeDocument/2006/relationships/image" Target="../media/image156.png"/><Relationship Id="rId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.png"/><Relationship Id="rId3" Type="http://schemas.openxmlformats.org/officeDocument/2006/relationships/image" Target="../media/image160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png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162.png"/><Relationship Id="rId15" Type="http://schemas.microsoft.com/office/2011/relationships/inkAction" Target="../ink/inkAction9.xml"/><Relationship Id="rId10" Type="http://schemas.openxmlformats.org/officeDocument/2006/relationships/image" Target="../media/image35.png"/><Relationship Id="rId4" Type="http://schemas.openxmlformats.org/officeDocument/2006/relationships/image" Target="../media/image1010.png"/><Relationship Id="rId9" Type="http://schemas.openxmlformats.org/officeDocument/2006/relationships/image" Target="../media/image28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4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38.png"/><Relationship Id="rId4" Type="http://schemas.openxmlformats.org/officeDocument/2006/relationships/image" Target="../media/image80.png"/><Relationship Id="rId9" Type="http://schemas.microsoft.com/office/2011/relationships/inkAction" Target="../ink/inkAction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41.png"/><Relationship Id="rId5" Type="http://schemas.microsoft.com/office/2011/relationships/inkAction" Target="../ink/inkAction12.xml"/><Relationship Id="rId4" Type="http://schemas.openxmlformats.org/officeDocument/2006/relationships/image" Target="../media/image1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2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8.png"/><Relationship Id="rId1" Type="http://schemas.openxmlformats.org/officeDocument/2006/relationships/tags" Target="../tags/tag13.xml"/><Relationship Id="rId6" Type="http://schemas.openxmlformats.org/officeDocument/2006/relationships/image" Target="../media/image163.png"/><Relationship Id="rId11" Type="http://schemas.openxmlformats.org/officeDocument/2006/relationships/image" Target="../media/image42.png"/><Relationship Id="rId5" Type="http://schemas.openxmlformats.org/officeDocument/2006/relationships/image" Target="../media/image162.png"/><Relationship Id="rId15" Type="http://schemas.openxmlformats.org/officeDocument/2006/relationships/image" Target="../media/image140.png"/><Relationship Id="rId10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image" Target="../media/image179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1.png"/><Relationship Id="rId7" Type="http://schemas.openxmlformats.org/officeDocument/2006/relationships/image" Target="../media/image200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90.png"/><Relationship Id="rId11" Type="http://schemas.microsoft.com/office/2011/relationships/inkAction" Target="../ink/inkAction13.xml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185.png"/><Relationship Id="rId18" Type="http://schemas.openxmlformats.org/officeDocument/2006/relationships/image" Target="../media/image52.png"/><Relationship Id="rId3" Type="http://schemas.openxmlformats.org/officeDocument/2006/relationships/image" Target="../media/image2.png"/><Relationship Id="rId21" Type="http://schemas.openxmlformats.org/officeDocument/2006/relationships/image" Target="../media/image271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tags" Target="../tags/tag15.xml"/><Relationship Id="rId11" Type="http://schemas.openxmlformats.org/officeDocument/2006/relationships/image" Target="../media/image46.png"/><Relationship Id="rId24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microsoft.com/office/2011/relationships/inkAction" Target="../ink/inkAction14.xml"/><Relationship Id="rId10" Type="http://schemas.openxmlformats.org/officeDocument/2006/relationships/image" Target="../media/image45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450.png"/><Relationship Id="rId14" Type="http://schemas.openxmlformats.org/officeDocument/2006/relationships/image" Target="../media/image48.png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12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11/relationships/inkAction" Target="../ink/inkAction15.xml"/><Relationship Id="rId5" Type="http://schemas.openxmlformats.org/officeDocument/2006/relationships/image" Target="../media/image28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4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image" Target="../media/image1190.png"/><Relationship Id="rId11" Type="http://schemas.openxmlformats.org/officeDocument/2006/relationships/image" Target="../media/image125.png"/><Relationship Id="rId5" Type="http://schemas.openxmlformats.org/officeDocument/2006/relationships/image" Target="../media/image4.png"/><Relationship Id="rId15" Type="http://schemas.microsoft.com/office/2011/relationships/inkAction" Target="../ink/inkAction2.xml"/><Relationship Id="rId4" Type="http://schemas.openxmlformats.org/officeDocument/2006/relationships/image" Target="../media/image3.png"/><Relationship Id="rId9" Type="http://schemas.openxmlformats.org/officeDocument/2006/relationships/image" Target="../media/image122.pn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12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11/relationships/inkAction" Target="../ink/inkAction16.xml"/><Relationship Id="rId5" Type="http://schemas.openxmlformats.org/officeDocument/2006/relationships/image" Target="../media/image28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12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11/relationships/inkAction" Target="../ink/inkAction17.xml"/><Relationship Id="rId5" Type="http://schemas.openxmlformats.org/officeDocument/2006/relationships/image" Target="../media/image28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8" Type="http://schemas.microsoft.com/office/2011/relationships/inkAction" Target="../ink/inkAction18.xml"/><Relationship Id="rId3" Type="http://schemas.openxmlformats.org/officeDocument/2006/relationships/image" Target="../media/image4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1" Type="http://schemas.openxmlformats.org/officeDocument/2006/relationships/tags" Target="../tags/tag16.xml"/><Relationship Id="rId15" Type="http://schemas.openxmlformats.org/officeDocument/2006/relationships/image" Target="../media/image630.png"/><Relationship Id="rId10" Type="http://schemas.openxmlformats.org/officeDocument/2006/relationships/image" Target="../media/image187.png"/><Relationship Id="rId19" Type="http://schemas.openxmlformats.org/officeDocument/2006/relationships/image" Target="../media/image59.png"/><Relationship Id="rId9" Type="http://schemas.openxmlformats.org/officeDocument/2006/relationships/image" Target="../media/image450.png"/><Relationship Id="rId14" Type="http://schemas.openxmlformats.org/officeDocument/2006/relationships/image" Target="../media/image620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4.png"/><Relationship Id="rId26" Type="http://schemas.openxmlformats.org/officeDocument/2006/relationships/image" Target="../media/image360.png"/><Relationship Id="rId3" Type="http://schemas.openxmlformats.org/officeDocument/2006/relationships/image" Target="../media/image60.png"/><Relationship Id="rId21" Type="http://schemas.openxmlformats.org/officeDocument/2006/relationships/image" Target="../media/image66.png"/><Relationship Id="rId17" Type="http://schemas.openxmlformats.org/officeDocument/2006/relationships/image" Target="../media/image2.png"/><Relationship Id="rId25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20" Type="http://schemas.openxmlformats.org/officeDocument/2006/relationships/image" Target="../media/image48.png"/><Relationship Id="rId29" Type="http://schemas.openxmlformats.org/officeDocument/2006/relationships/image" Target="../media/image71.png"/><Relationship Id="rId1" Type="http://schemas.openxmlformats.org/officeDocument/2006/relationships/tags" Target="../tags/tag17.xml"/><Relationship Id="rId6" Type="http://schemas.openxmlformats.org/officeDocument/2006/relationships/image" Target="../media/image62.png"/><Relationship Id="rId24" Type="http://schemas.openxmlformats.org/officeDocument/2006/relationships/image" Target="../media/image69.png"/><Relationship Id="rId5" Type="http://schemas.openxmlformats.org/officeDocument/2006/relationships/image" Target="../media/image61.png"/><Relationship Id="rId15" Type="http://schemas.openxmlformats.org/officeDocument/2006/relationships/image" Target="../media/image630.png"/><Relationship Id="rId23" Type="http://schemas.openxmlformats.org/officeDocument/2006/relationships/image" Target="../media/image68.png"/><Relationship Id="rId28" Type="http://schemas.microsoft.com/office/2011/relationships/inkAction" Target="../ink/inkAction19.xml"/><Relationship Id="rId19" Type="http://schemas.openxmlformats.org/officeDocument/2006/relationships/image" Target="../media/image65.png"/><Relationship Id="rId4" Type="http://schemas.openxmlformats.org/officeDocument/2006/relationships/image" Target="../media/image4.png"/><Relationship Id="rId14" Type="http://schemas.openxmlformats.org/officeDocument/2006/relationships/image" Target="../media/image620.png"/><Relationship Id="rId22" Type="http://schemas.openxmlformats.org/officeDocument/2006/relationships/image" Target="../media/image67.png"/><Relationship Id="rId27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10.png"/><Relationship Id="rId3" Type="http://schemas.openxmlformats.org/officeDocument/2006/relationships/image" Target="../media/image370.png"/><Relationship Id="rId7" Type="http://schemas.openxmlformats.org/officeDocument/2006/relationships/image" Target="../media/image480.png"/><Relationship Id="rId12" Type="http://schemas.openxmlformats.org/officeDocument/2006/relationships/image" Target="../media/image500.png"/><Relationship Id="rId1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6" Type="http://schemas.microsoft.com/office/2011/relationships/inkAction" Target="../ink/inkAction20.xml"/><Relationship Id="rId1" Type="http://schemas.openxmlformats.org/officeDocument/2006/relationships/tags" Target="../tags/tag18.xml"/><Relationship Id="rId6" Type="http://schemas.openxmlformats.org/officeDocument/2006/relationships/image" Target="../media/image470.png"/><Relationship Id="rId11" Type="http://schemas.openxmlformats.org/officeDocument/2006/relationships/image" Target="../media/image70.png"/><Relationship Id="rId5" Type="http://schemas.openxmlformats.org/officeDocument/2006/relationships/image" Target="../media/image460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451.png"/><Relationship Id="rId9" Type="http://schemas.openxmlformats.org/officeDocument/2006/relationships/image" Target="../media/image2.png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1.xml"/><Relationship Id="rId18" Type="http://schemas.openxmlformats.org/officeDocument/2006/relationships/image" Target="../media/image85.png"/><Relationship Id="rId3" Type="http://schemas.openxmlformats.org/officeDocument/2006/relationships/image" Target="../media/image260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17" Type="http://schemas.microsoft.com/office/2011/relationships/inkAction" Target="../ink/inkAction21.xml"/><Relationship Id="rId2" Type="http://schemas.openxmlformats.org/officeDocument/2006/relationships/image" Target="../media/image2.png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0.png"/><Relationship Id="rId5" Type="http://schemas.openxmlformats.org/officeDocument/2006/relationships/image" Target="../media/image76.png"/><Relationship Id="rId15" Type="http://schemas.openxmlformats.org/officeDocument/2006/relationships/customXml" Target="../ink/ink2.xml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Relationship Id="rId14" Type="http://schemas.openxmlformats.org/officeDocument/2006/relationships/image" Target="../media/image8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10.png"/><Relationship Id="rId3" Type="http://schemas.openxmlformats.org/officeDocument/2006/relationships/image" Target="../media/image370.png"/><Relationship Id="rId7" Type="http://schemas.openxmlformats.org/officeDocument/2006/relationships/image" Target="../media/image480.png"/><Relationship Id="rId12" Type="http://schemas.openxmlformats.org/officeDocument/2006/relationships/image" Target="../media/image500.png"/><Relationship Id="rId1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6" Type="http://schemas.microsoft.com/office/2011/relationships/inkAction" Target="../ink/inkAction22.xml"/><Relationship Id="rId1" Type="http://schemas.openxmlformats.org/officeDocument/2006/relationships/tags" Target="../tags/tag19.xml"/><Relationship Id="rId6" Type="http://schemas.openxmlformats.org/officeDocument/2006/relationships/image" Target="../media/image470.png"/><Relationship Id="rId11" Type="http://schemas.openxmlformats.org/officeDocument/2006/relationships/image" Target="../media/image70.png"/><Relationship Id="rId5" Type="http://schemas.openxmlformats.org/officeDocument/2006/relationships/image" Target="../media/image460.png"/><Relationship Id="rId15" Type="http://schemas.openxmlformats.org/officeDocument/2006/relationships/image" Target="../media/image87.png"/><Relationship Id="rId10" Type="http://schemas.openxmlformats.org/officeDocument/2006/relationships/image" Target="../media/image69.png"/><Relationship Id="rId4" Type="http://schemas.openxmlformats.org/officeDocument/2006/relationships/image" Target="../media/image451.png"/><Relationship Id="rId9" Type="http://schemas.openxmlformats.org/officeDocument/2006/relationships/image" Target="../media/image2.png"/><Relationship Id="rId1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3.xml"/><Relationship Id="rId3" Type="http://schemas.openxmlformats.org/officeDocument/2006/relationships/image" Target="../media/image260.png"/><Relationship Id="rId7" Type="http://schemas.openxmlformats.org/officeDocument/2006/relationships/image" Target="../media/image91.png"/><Relationship Id="rId12" Type="http://schemas.openxmlformats.org/officeDocument/2006/relationships/image" Target="../media/image94.png"/><Relationship Id="rId2" Type="http://schemas.openxmlformats.org/officeDocument/2006/relationships/image" Target="../media/image2.png"/><Relationship Id="rId16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70.png"/><Relationship Id="rId5" Type="http://schemas.openxmlformats.org/officeDocument/2006/relationships/image" Target="../media/image76.png"/><Relationship Id="rId15" Type="http://schemas.openxmlformats.org/officeDocument/2006/relationships/customXml" Target="../ink/ink4.xml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93.png"/><Relationship Id="rId14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260.png"/><Relationship Id="rId7" Type="http://schemas.openxmlformats.org/officeDocument/2006/relationships/image" Target="../media/image91.png"/><Relationship Id="rId12" Type="http://schemas.microsoft.com/office/2011/relationships/inkAction" Target="../ink/inkAction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70.png"/><Relationship Id="rId5" Type="http://schemas.openxmlformats.org/officeDocument/2006/relationships/image" Target="../media/image76.png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microsoft.com/office/2011/relationships/inkAction" Target="../ink/inkAction24.xml"/><Relationship Id="rId3" Type="http://schemas.openxmlformats.org/officeDocument/2006/relationships/image" Target="../media/image260.png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70.png"/><Relationship Id="rId5" Type="http://schemas.openxmlformats.org/officeDocument/2006/relationships/image" Target="../media/image98.png"/><Relationship Id="rId10" Type="http://schemas.openxmlformats.org/officeDocument/2006/relationships/image" Target="../media/image69.png"/><Relationship Id="rId4" Type="http://schemas.openxmlformats.org/officeDocument/2006/relationships/image" Target="../media/image75.png"/><Relationship Id="rId9" Type="http://schemas.openxmlformats.org/officeDocument/2006/relationships/image" Target="../media/image103.png"/><Relationship Id="rId1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microsoft.com/office/2011/relationships/inkAction" Target="../ink/inkAction3.xml"/><Relationship Id="rId4" Type="http://schemas.openxmlformats.org/officeDocument/2006/relationships/image" Target="../media/image710.png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4.png"/><Relationship Id="rId26" Type="http://schemas.openxmlformats.org/officeDocument/2006/relationships/image" Target="../media/image360.png"/><Relationship Id="rId3" Type="http://schemas.openxmlformats.org/officeDocument/2006/relationships/image" Target="../media/image60.png"/><Relationship Id="rId21" Type="http://schemas.openxmlformats.org/officeDocument/2006/relationships/image" Target="../media/image66.png"/><Relationship Id="rId17" Type="http://schemas.openxmlformats.org/officeDocument/2006/relationships/image" Target="../media/image2.png"/><Relationship Id="rId25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20" Type="http://schemas.openxmlformats.org/officeDocument/2006/relationships/image" Target="../media/image48.png"/><Relationship Id="rId1" Type="http://schemas.openxmlformats.org/officeDocument/2006/relationships/tags" Target="../tags/tag20.xml"/><Relationship Id="rId6" Type="http://schemas.openxmlformats.org/officeDocument/2006/relationships/image" Target="../media/image62.png"/><Relationship Id="rId24" Type="http://schemas.openxmlformats.org/officeDocument/2006/relationships/image" Target="../media/image69.png"/><Relationship Id="rId5" Type="http://schemas.openxmlformats.org/officeDocument/2006/relationships/image" Target="../media/image61.png"/><Relationship Id="rId15" Type="http://schemas.openxmlformats.org/officeDocument/2006/relationships/image" Target="../media/image630.png"/><Relationship Id="rId23" Type="http://schemas.openxmlformats.org/officeDocument/2006/relationships/image" Target="../media/image68.png"/><Relationship Id="rId19" Type="http://schemas.openxmlformats.org/officeDocument/2006/relationships/image" Target="../media/image65.png"/><Relationship Id="rId4" Type="http://schemas.openxmlformats.org/officeDocument/2006/relationships/image" Target="../media/image4.png"/><Relationship Id="rId14" Type="http://schemas.openxmlformats.org/officeDocument/2006/relationships/image" Target="../media/image620.png"/><Relationship Id="rId22" Type="http://schemas.openxmlformats.org/officeDocument/2006/relationships/image" Target="../media/image67.png"/><Relationship Id="rId27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06.png"/><Relationship Id="rId5" Type="http://schemas.microsoft.com/office/2011/relationships/inkAction" Target="../ink/inkAction25.xml"/><Relationship Id="rId4" Type="http://schemas.openxmlformats.org/officeDocument/2006/relationships/image" Target="../media/image198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26.xml"/><Relationship Id="rId5" Type="http://schemas.openxmlformats.org/officeDocument/2006/relationships/image" Target="../media/image201.png"/><Relationship Id="rId4" Type="http://schemas.openxmlformats.org/officeDocument/2006/relationships/image" Target="../media/image6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3" Type="http://schemas.openxmlformats.org/officeDocument/2006/relationships/image" Target="../media/image83.png"/><Relationship Id="rId7" Type="http://schemas.openxmlformats.org/officeDocument/2006/relationships/image" Target="../media/image112.png"/><Relationship Id="rId12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84.png"/><Relationship Id="rId15" Type="http://schemas.openxmlformats.org/officeDocument/2006/relationships/image" Target="../media/image118.png"/><Relationship Id="rId10" Type="http://schemas.openxmlformats.org/officeDocument/2006/relationships/image" Target="../media/image115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Relationship Id="rId14" Type="http://schemas.microsoft.com/office/2011/relationships/inkAction" Target="../ink/inkAction27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28.xml"/><Relationship Id="rId5" Type="http://schemas.openxmlformats.org/officeDocument/2006/relationships/image" Target="../media/image201.png"/><Relationship Id="rId4" Type="http://schemas.openxmlformats.org/officeDocument/2006/relationships/image" Target="../media/image6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23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511.png"/><Relationship Id="rId5" Type="http://schemas.openxmlformats.org/officeDocument/2006/relationships/image" Target="../media/image1220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30.png"/><Relationship Id="rId12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3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microsoft.com/office/2011/relationships/inkAction" Target="../ink/inkAction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1210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6.png"/><Relationship Id="rId11" Type="http://schemas.openxmlformats.org/officeDocument/2006/relationships/image" Target="../media/image17.png"/><Relationship Id="rId5" Type="http://schemas.openxmlformats.org/officeDocument/2006/relationships/image" Target="../media/image135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microsoft.com/office/2011/relationships/inkAction" Target="../ink/inkAction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20.png"/><Relationship Id="rId4" Type="http://schemas.openxmlformats.org/officeDocument/2006/relationships/image" Target="../media/image142.png"/><Relationship Id="rId9" Type="http://schemas.microsoft.com/office/2011/relationships/inkAction" Target="../ink/inkAction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50.png"/><Relationship Id="rId11" Type="http://schemas.microsoft.com/office/2011/relationships/inkAction" Target="../ink/inkAction7.xml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21.png"/><Relationship Id="rId9" Type="http://schemas.openxmlformats.org/officeDocument/2006/relationships/image" Target="../media/image1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microsoft.com/office/2011/relationships/inkAction" Target="../ink/inkAction8.xml"/><Relationship Id="rId3" Type="http://schemas.openxmlformats.org/officeDocument/2006/relationships/image" Target="../media/image155.png"/><Relationship Id="rId7" Type="http://schemas.openxmlformats.org/officeDocument/2006/relationships/image" Target="../media/image990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80.png"/><Relationship Id="rId11" Type="http://schemas.openxmlformats.org/officeDocument/2006/relationships/image" Target="../media/image159.png"/><Relationship Id="rId9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699"/>
            <a:ext cx="9144000" cy="122364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Differential Form</a:t>
            </a:r>
            <a:br>
              <a:rPr lang="en-US" sz="7200" dirty="0">
                <a:solidFill>
                  <a:srgbClr val="C00000"/>
                </a:solidFill>
                <a:latin typeface="+mn-lt"/>
              </a:rPr>
            </a:br>
            <a:r>
              <a:rPr lang="en-US" sz="7200" dirty="0">
                <a:solidFill>
                  <a:srgbClr val="C00000"/>
                </a:solidFill>
                <a:latin typeface="+mn-lt"/>
              </a:rPr>
              <a:t>Components</a:t>
            </a:r>
            <a:endParaRPr lang="en-CA" sz="7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9C9-C53F-48C8-B9F4-36EBA96CE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016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(Link in Description)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DDDEF0-F084-4184-88ED-172A2575AFF7}"/>
              </a:ext>
            </a:extLst>
          </p:cNvPr>
          <p:cNvSpPr txBox="1">
            <a:spLocks/>
          </p:cNvSpPr>
          <p:nvPr/>
        </p:nvSpPr>
        <p:spPr>
          <a:xfrm>
            <a:off x="1524000" y="39364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(See “Tensors for Beginners: 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Covector</a:t>
            </a:r>
            <a:r>
              <a:rPr lang="en-US" sz="3600" dirty="0">
                <a:solidFill>
                  <a:srgbClr val="FF0000"/>
                </a:solidFill>
              </a:rPr>
              <a:t> Components” Video)</a:t>
            </a:r>
            <a:endParaRPr lang="en-CA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C0CD72-8E26-4D91-800E-B0F5A9C6BB6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46160" y="4140720"/>
              <a:ext cx="4722840" cy="202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C0CD72-8E26-4D91-800E-B0F5A9C6BB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800" y="4131360"/>
                <a:ext cx="4741560" cy="20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5"/>
    </mc:Choice>
    <mc:Fallback xmlns="">
      <p:transition spd="slow" advTm="18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E58518-C55F-428C-8324-95251C2E10BC}"/>
              </a:ext>
            </a:extLst>
          </p:cNvPr>
          <p:cNvGrpSpPr/>
          <p:nvPr/>
        </p:nvGrpSpPr>
        <p:grpSpPr>
          <a:xfrm>
            <a:off x="-868371" y="993240"/>
            <a:ext cx="12817488" cy="7082602"/>
            <a:chOff x="-868371" y="993240"/>
            <a:chExt cx="12817488" cy="7082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3714BA-955F-4881-9B55-6D55A0BC10F1}"/>
                </a:ext>
              </a:extLst>
            </p:cNvPr>
            <p:cNvGrpSpPr/>
            <p:nvPr/>
          </p:nvGrpSpPr>
          <p:grpSpPr>
            <a:xfrm>
              <a:off x="-868371" y="993240"/>
              <a:ext cx="5284008" cy="7082602"/>
              <a:chOff x="7380515" y="1479821"/>
              <a:chExt cx="4645227" cy="655515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152F057-EC92-445D-BB12-74D73DC1E0F2}"/>
                  </a:ext>
                </a:extLst>
              </p:cNvPr>
              <p:cNvGrpSpPr/>
              <p:nvPr/>
            </p:nvGrpSpPr>
            <p:grpSpPr>
              <a:xfrm>
                <a:off x="7380515" y="1479821"/>
                <a:ext cx="4645227" cy="6555156"/>
                <a:chOff x="-566844" y="-1258200"/>
                <a:chExt cx="5490287" cy="709284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CD503B8-254E-4B7F-83D6-21701A728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243" y="403456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C548278-2E87-483D-A2AB-DA1D7E2DA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993" y="-26390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F692EEB-48DD-439E-A9E8-6450B621B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9563" y="-220736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4286465-E957-4213-BFAD-096A28CCF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019" y="601765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96ABCDC-D910-466B-A29C-6131324AA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485" y="972092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A9496CA-C3CD-4185-A085-2F82D9F5E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1899" y="-212991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8A16EE6-05E0-4A82-8A3C-A339DCEC6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694" y="-175033"/>
                  <a:ext cx="2353863" cy="4761416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E68445F-79CA-49DE-ABE9-FEA73789C306}"/>
                    </a:ext>
                  </a:extLst>
                </p:cNvPr>
                <p:cNvSpPr/>
                <p:nvPr/>
              </p:nvSpPr>
              <p:spPr>
                <a:xfrm>
                  <a:off x="2097112" y="2170341"/>
                  <a:ext cx="107690" cy="11435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3AB6CB7-6681-4265-829E-AFF1A46B2DB7}"/>
                    </a:ext>
                  </a:extLst>
                </p:cNvPr>
                <p:cNvSpPr/>
                <p:nvPr/>
              </p:nvSpPr>
              <p:spPr>
                <a:xfrm rot="20055892">
                  <a:off x="1694415" y="3045717"/>
                  <a:ext cx="3229028" cy="278892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6752634-A908-47FA-AE95-5A7855FBD7D2}"/>
                    </a:ext>
                  </a:extLst>
                </p:cNvPr>
                <p:cNvSpPr/>
                <p:nvPr/>
              </p:nvSpPr>
              <p:spPr>
                <a:xfrm rot="20069902">
                  <a:off x="-566844" y="-1258200"/>
                  <a:ext cx="3229028" cy="25303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AB0C4CFA-A630-48B4-B803-F41560FCA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8907" y="1499531"/>
                  <a:ext cx="242862" cy="12344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EE0A33A2-ABFA-4BAA-8841-67A22D993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1711" y="2692795"/>
                  <a:ext cx="262185" cy="13326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08C391-8B30-4EF9-8454-8B16CF8C1443}"/>
                  </a:ext>
                </a:extLst>
              </p:cNvPr>
              <p:cNvSpPr/>
              <p:nvPr/>
            </p:nvSpPr>
            <p:spPr>
              <a:xfrm>
                <a:off x="8817638" y="3141728"/>
                <a:ext cx="492122" cy="490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sz="4400" dirty="0">
                  <a:solidFill>
                    <a:srgbClr val="FFC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D9ADCB-59C9-4F4E-A9FA-FC9D16AC53E8}"/>
                    </a:ext>
                  </a:extLst>
                </p:cNvPr>
                <p:cNvSpPr txBox="1"/>
                <p:nvPr/>
              </p:nvSpPr>
              <p:spPr>
                <a:xfrm>
                  <a:off x="5762062" y="5759332"/>
                  <a:ext cx="83591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D9ADCB-59C9-4F4E-A9FA-FC9D16AC5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062" y="5759332"/>
                  <a:ext cx="835910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46D0F9-5C8D-41AE-9DD1-CDC7DDB81D9F}"/>
                    </a:ext>
                  </a:extLst>
                </p:cNvPr>
                <p:cNvSpPr txBox="1"/>
                <p:nvPr/>
              </p:nvSpPr>
              <p:spPr>
                <a:xfrm>
                  <a:off x="10162832" y="5767631"/>
                  <a:ext cx="83591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346D0F9-5C8D-41AE-9DD1-CDC7DDB81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32" y="5767631"/>
                  <a:ext cx="835912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D1DD33-0ADA-4A80-A455-A0434F2ED20A}"/>
                    </a:ext>
                  </a:extLst>
                </p:cNvPr>
                <p:cNvSpPr txBox="1"/>
                <p:nvPr/>
              </p:nvSpPr>
              <p:spPr>
                <a:xfrm>
                  <a:off x="1466821" y="5759560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48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D1DD33-0ADA-4A80-A455-A0434F2ED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821" y="5759560"/>
                  <a:ext cx="87400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FA1821-B0EE-4E4D-9E15-40E5ABD3B534}"/>
                    </a:ext>
                  </a:extLst>
                </p:cNvPr>
                <p:cNvSpPr txBox="1"/>
                <p:nvPr/>
              </p:nvSpPr>
              <p:spPr>
                <a:xfrm>
                  <a:off x="3468685" y="4037522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FA1821-B0EE-4E4D-9E15-40E5ABD3B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685" y="4037522"/>
                  <a:ext cx="874004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947CF41-8FC1-491B-886D-DBB3483B8149}"/>
                    </a:ext>
                  </a:extLst>
                </p:cNvPr>
                <p:cNvSpPr txBox="1"/>
                <p:nvPr/>
              </p:nvSpPr>
              <p:spPr>
                <a:xfrm>
                  <a:off x="4229840" y="404406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947CF41-8FC1-491B-886D-DBB3483B8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840" y="4044066"/>
                  <a:ext cx="874004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69F4EFA-886A-4549-94F7-C675AD6D25A1}"/>
                    </a:ext>
                  </a:extLst>
                </p:cNvPr>
                <p:cNvSpPr txBox="1"/>
                <p:nvPr/>
              </p:nvSpPr>
              <p:spPr>
                <a:xfrm>
                  <a:off x="8526498" y="3964533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69F4EFA-886A-4549-94F7-C675AD6D2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98" y="3964533"/>
                  <a:ext cx="874004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3214F54-BAC5-45CC-9A27-7CB8FACD7DEB}"/>
                    </a:ext>
                  </a:extLst>
                </p:cNvPr>
                <p:cNvSpPr txBox="1"/>
                <p:nvPr/>
              </p:nvSpPr>
              <p:spPr>
                <a:xfrm>
                  <a:off x="7550427" y="400258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3214F54-BAC5-45CC-9A27-7CB8FACD7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427" y="4002586"/>
                  <a:ext cx="874004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F089E3-8632-4F17-8C49-5A9911071652}"/>
                </a:ext>
              </a:extLst>
            </p:cNvPr>
            <p:cNvGrpSpPr/>
            <p:nvPr/>
          </p:nvGrpSpPr>
          <p:grpSpPr>
            <a:xfrm>
              <a:off x="4885127" y="3181371"/>
              <a:ext cx="2554785" cy="2543298"/>
              <a:chOff x="8146400" y="3800447"/>
              <a:chExt cx="2554785" cy="254329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9A52D88-62CE-4B33-9E44-6CF05A060165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8AB5764E-E9A2-4056-8035-5BF92791E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19FD01D-6F94-479F-9DEB-367EB9A71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2F46F5E-CC8E-4E36-ABD4-4A084406F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87896DA-51D0-4CEC-8C2E-C2C5488F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C0FCF4D-AFFD-4C10-A2E0-A8984961B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E42AD2B-B1D4-4D7B-96CD-89907F91F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3CA5502-2DDF-417C-A3D3-49D17BCCC5A7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DBE21F1-222D-4ECC-99CA-CC899439E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5383287-57AA-4B89-B4B7-7CB1189DC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0365441-F17E-4533-B20F-70C6A7D93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0981720-B479-4C9A-9794-F440A138B0A4}"/>
                </a:ext>
              </a:extLst>
            </p:cNvPr>
            <p:cNvGrpSpPr/>
            <p:nvPr/>
          </p:nvGrpSpPr>
          <p:grpSpPr>
            <a:xfrm rot="16200000">
              <a:off x="9400075" y="3181371"/>
              <a:ext cx="2554785" cy="2543298"/>
              <a:chOff x="8146400" y="3800447"/>
              <a:chExt cx="2554785" cy="254329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030913E-AA8B-426B-B913-5B1235BFC9A1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17AA86AF-4C74-418E-8535-9DD0A4392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480CDA7-2700-4B6B-A7D9-DFBFACE81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10F45A1-EDC5-464A-966E-D4891ABF4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C8FD4C9-A217-4AFC-AA9D-9972700F5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6168850-2FF5-403F-942D-9D0513922D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5585576-263B-4015-A578-8F40A5529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B84702B-9526-410C-8921-2B6BD1B03032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2291135-DAE4-4086-A190-15FF992B9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2E7DD0E-BF29-4DF1-B47C-9B6F178B2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843696E-3D80-46A6-8574-4031FD4B8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670698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dual basis</a:t>
                </a:r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6706988" cy="1231106"/>
              </a:xfrm>
              <a:prstGeom prst="rect">
                <a:avLst/>
              </a:prstGeom>
              <a:blipFill>
                <a:blip r:embed="rId11"/>
                <a:stretch>
                  <a:fillRect t="-12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54807" y="2320674"/>
                <a:ext cx="502163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07" y="2320674"/>
                <a:ext cx="50216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76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5"/>
    </mc:Choice>
    <mc:Fallback xmlns="">
      <p:transition spd="slow" advTm="5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11136736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dual basis</a:t>
                </a:r>
                <a:r>
                  <a:rPr lang="en-US" sz="4000" dirty="0"/>
                  <a:t> for differential forms</a:t>
                </a:r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11136736" cy="1231106"/>
              </a:xfrm>
              <a:prstGeom prst="rect">
                <a:avLst/>
              </a:prstGeom>
              <a:blipFill>
                <a:blip r:embed="rId3"/>
                <a:stretch>
                  <a:fillRect t="-12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x-IV_mathan" sz="5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6508189" y="-8780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89" y="-878040"/>
                <a:ext cx="12036622" cy="1600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2E352DA-E485-4618-927E-20CCB722E246}"/>
              </a:ext>
            </a:extLst>
          </p:cNvPr>
          <p:cNvGrpSpPr/>
          <p:nvPr/>
        </p:nvGrpSpPr>
        <p:grpSpPr>
          <a:xfrm>
            <a:off x="386176" y="3175627"/>
            <a:ext cx="11562941" cy="3423001"/>
            <a:chOff x="386176" y="3175627"/>
            <a:chExt cx="11562941" cy="3423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0D681C4-72F7-4338-A456-122CDA982CB3}"/>
                    </a:ext>
                  </a:extLst>
                </p:cNvPr>
                <p:cNvSpPr txBox="1"/>
                <p:nvPr/>
              </p:nvSpPr>
              <p:spPr>
                <a:xfrm>
                  <a:off x="5762062" y="5759332"/>
                  <a:ext cx="83591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0D681C4-72F7-4338-A456-122CDA982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062" y="5759332"/>
                  <a:ext cx="835910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0429619-AC85-49D3-AA0A-31049B2C3517}"/>
                    </a:ext>
                  </a:extLst>
                </p:cNvPr>
                <p:cNvSpPr txBox="1"/>
                <p:nvPr/>
              </p:nvSpPr>
              <p:spPr>
                <a:xfrm>
                  <a:off x="10162832" y="5767631"/>
                  <a:ext cx="83591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0429619-AC85-49D3-AA0A-31049B2C3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32" y="5767631"/>
                  <a:ext cx="835912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91C681B-4494-40B0-BDC1-4958410F1825}"/>
                    </a:ext>
                  </a:extLst>
                </p:cNvPr>
                <p:cNvSpPr txBox="1"/>
                <p:nvPr/>
              </p:nvSpPr>
              <p:spPr>
                <a:xfrm>
                  <a:off x="1466821" y="5759560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91C681B-4494-40B0-BDC1-4958410F1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821" y="5759560"/>
                  <a:ext cx="874004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C0C4D30-3BA2-4F82-B772-BE13AF7AC939}"/>
                    </a:ext>
                  </a:extLst>
                </p:cNvPr>
                <p:cNvSpPr txBox="1"/>
                <p:nvPr/>
              </p:nvSpPr>
              <p:spPr>
                <a:xfrm>
                  <a:off x="3468685" y="4037522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C0C4D30-3BA2-4F82-B772-BE13AF7AC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685" y="4037522"/>
                  <a:ext cx="874004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7DFDD9-B14E-413F-B5F2-1BF020982317}"/>
                    </a:ext>
                  </a:extLst>
                </p:cNvPr>
                <p:cNvSpPr txBox="1"/>
                <p:nvPr/>
              </p:nvSpPr>
              <p:spPr>
                <a:xfrm>
                  <a:off x="4229840" y="404406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7DFDD9-B14E-413F-B5F2-1BF020982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840" y="4044066"/>
                  <a:ext cx="874004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FF253A2-6FF7-454A-9730-3D87DEE0FE65}"/>
                    </a:ext>
                  </a:extLst>
                </p:cNvPr>
                <p:cNvSpPr txBox="1"/>
                <p:nvPr/>
              </p:nvSpPr>
              <p:spPr>
                <a:xfrm>
                  <a:off x="8526498" y="3964533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FF253A2-6FF7-454A-9730-3D87DEE0F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98" y="3964533"/>
                  <a:ext cx="874004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8795A7F-6F59-4C43-91C3-97C895F04738}"/>
                    </a:ext>
                  </a:extLst>
                </p:cNvPr>
                <p:cNvSpPr txBox="1"/>
                <p:nvPr/>
              </p:nvSpPr>
              <p:spPr>
                <a:xfrm>
                  <a:off x="7550427" y="400258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8795A7F-6F59-4C43-91C3-97C895F04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427" y="4002586"/>
                  <a:ext cx="874004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48D14DC-CDD1-4836-A56F-5A984F1C9586}"/>
                </a:ext>
              </a:extLst>
            </p:cNvPr>
            <p:cNvGrpSpPr/>
            <p:nvPr/>
          </p:nvGrpSpPr>
          <p:grpSpPr>
            <a:xfrm>
              <a:off x="386176" y="3190306"/>
              <a:ext cx="2617987" cy="2538515"/>
              <a:chOff x="7006198" y="1545783"/>
              <a:chExt cx="2117518" cy="2053238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12F91EB-CB58-4A7A-AB6C-6448C2AA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6198" y="1545783"/>
                <a:ext cx="2066400" cy="2053238"/>
              </a:xfrm>
              <a:prstGeom prst="rect">
                <a:avLst/>
              </a:prstGeom>
            </p:spPr>
          </p:pic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C24A1F5-C933-4EDF-A461-E5D133AC6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8603" y="2571555"/>
                <a:ext cx="17857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3E18B60-8DC4-451D-B653-8FEF6C0CF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698" y="2571555"/>
                <a:ext cx="1959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B8580A7-C37E-4FE7-B153-22A52BD25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271" y="2571555"/>
                <a:ext cx="19698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BC9492C-D735-42D5-ABC4-31533CAD0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341" y="2571555"/>
                <a:ext cx="1743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18FAB10-73F5-4B64-A03E-AE30926242A2}"/>
                </a:ext>
              </a:extLst>
            </p:cNvPr>
            <p:cNvGrpSpPr/>
            <p:nvPr/>
          </p:nvGrpSpPr>
          <p:grpSpPr>
            <a:xfrm>
              <a:off x="4885127" y="3181371"/>
              <a:ext cx="2554785" cy="2543298"/>
              <a:chOff x="8146400" y="3800447"/>
              <a:chExt cx="2554785" cy="254329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9D2BD41-F188-4134-9E5E-A931ABA5C427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49FB69D2-6B03-4966-9153-937074467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6097053-E528-466E-9D9C-9352B889E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D374766-76EF-4FD6-9181-F99690BA7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6FF02F9-211F-4F57-BCCF-793ADC783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08E1D0B-375A-41BA-9C3F-3DBFEBD23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6E22C5A-2DAA-4833-B008-854F07B07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CA9A2EB-6D9C-4A5E-AE60-74F5FBE4F2A0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1EAD9AD-65F8-4C64-85D0-11DF931A5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68431A96-8566-4660-B609-9B9899555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CAFDAC20-8C57-4784-91EE-569A48F9D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304232B-73A6-463C-A007-95E0E45775E0}"/>
                </a:ext>
              </a:extLst>
            </p:cNvPr>
            <p:cNvGrpSpPr/>
            <p:nvPr/>
          </p:nvGrpSpPr>
          <p:grpSpPr>
            <a:xfrm rot="16200000">
              <a:off x="9400075" y="3181371"/>
              <a:ext cx="2554785" cy="2543298"/>
              <a:chOff x="8146400" y="3800447"/>
              <a:chExt cx="2554785" cy="254329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DDD8FEE-1BAE-475F-9E66-A40B18D532E2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ED6052BE-8662-4C7D-A8E5-0FD467DCD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F89CAF8-0C07-4F0E-A559-5B5BA615F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EE6D83E-DDFD-4F36-9B1B-729A41A08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7CDF455-9F7B-43CA-A281-23651068F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87D221C-0014-4B12-BA7A-870C9377A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12ED580-1ACC-40D9-87B8-237B3EEAE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3CBE7EA-65BF-4A2A-99A3-7FD7313076DA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0CA35F6-293E-4F20-9272-7C63E7AF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B375FED7-2AA4-41AC-959B-B8F845655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A37DC81C-4E98-4998-B087-32A76F80C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672851-B53D-4FE2-8C8D-E6F01FCB1C3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8280" y="1995120"/>
              <a:ext cx="9495720" cy="463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672851-B53D-4FE2-8C8D-E6F01FCB1C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8920" y="1985760"/>
                <a:ext cx="9514440" cy="4656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26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42"/>
    </mc:Choice>
    <mc:Fallback xmlns="">
      <p:transition spd="slow" advTm="215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5249301" y="1259015"/>
            <a:ext cx="5149802" cy="510698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F78A0E-1FD6-415B-BCE3-5BE119A8C73A}"/>
              </a:ext>
            </a:extLst>
          </p:cNvPr>
          <p:cNvGrpSpPr/>
          <p:nvPr/>
        </p:nvGrpSpPr>
        <p:grpSpPr>
          <a:xfrm>
            <a:off x="5223901" y="73931"/>
            <a:ext cx="6175776" cy="6384814"/>
            <a:chOff x="469624" y="-248654"/>
            <a:chExt cx="4624372" cy="478089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D16E2C-C0FD-4110-8E96-4B08DB064E7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BECD79A-385A-4E47-B637-C4D3AA281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93B7B1-FAAD-4912-9D07-D5FD22D50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13EA2F-2F4C-460B-A399-D255F279706E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D90EDC9-95A2-4B67-BD38-A5E1F8B57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CD6BE70-67AC-4BB8-A64B-F5709BE8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CECC47B-A74F-43E6-B45B-640590041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B0C2B14-DBBA-4CB7-914F-E3DFF4B41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2EC886-94D2-4F68-9FAC-9C6F0E80E8A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70E7793-D19D-43CA-B752-94E63EA0FE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8ACA50C-9D13-4196-84DF-BAE972945D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4354896-AC0E-40A4-8492-0BEE723F03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B57805-63F3-4C41-9CE3-B7D5701BE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/>
                <p:nvPr/>
              </p:nvSpPr>
              <p:spPr>
                <a:xfrm>
                  <a:off x="4501377" y="2076102"/>
                  <a:ext cx="592619" cy="760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6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377" y="2076102"/>
                  <a:ext cx="592619" cy="7605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/>
                <p:nvPr/>
              </p:nvSpPr>
              <p:spPr>
                <a:xfrm>
                  <a:off x="2235486" y="-248654"/>
                  <a:ext cx="601839" cy="760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6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86" y="-248654"/>
                  <a:ext cx="601839" cy="7605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890" y="73931"/>
                <a:ext cx="2503745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5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5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5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5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890" y="73931"/>
                <a:ext cx="250374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6BBC3DF-454D-49DD-A363-202EB5F91927}"/>
              </a:ext>
            </a:extLst>
          </p:cNvPr>
          <p:cNvGrpSpPr/>
          <p:nvPr/>
        </p:nvGrpSpPr>
        <p:grpSpPr>
          <a:xfrm rot="1968173">
            <a:off x="6179780" y="1162060"/>
            <a:ext cx="3346780" cy="5213154"/>
            <a:chOff x="7594600" y="2908300"/>
            <a:chExt cx="1790700" cy="2789306"/>
          </a:xfrm>
        </p:grpSpPr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E5522C5A-C708-4515-859B-63406C3935D5}"/>
                </a:ext>
              </a:extLst>
            </p:cNvPr>
            <p:cNvCxnSpPr/>
            <p:nvPr/>
          </p:nvCxnSpPr>
          <p:spPr>
            <a:xfrm rot="5400000" flipH="1" flipV="1">
              <a:off x="7095297" y="3407603"/>
              <a:ext cx="2789306" cy="1790700"/>
            </a:xfrm>
            <a:prstGeom prst="curvedConnector3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1B2724B-3EDF-4E9A-B7D7-D34D76577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600" y="4785011"/>
              <a:ext cx="73300" cy="152399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4E4CCC-9B9F-4963-92FF-2D6265DEA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152" y="3547592"/>
              <a:ext cx="73300" cy="152399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2E7E863-FBA7-4E6D-AAD3-41DBF0DDBA73}"/>
              </a:ext>
            </a:extLst>
          </p:cNvPr>
          <p:cNvCxnSpPr>
            <a:cxnSpLocks/>
          </p:cNvCxnSpPr>
          <p:nvPr/>
        </p:nvCxnSpPr>
        <p:spPr>
          <a:xfrm flipV="1">
            <a:off x="6015392" y="3066506"/>
            <a:ext cx="1733813" cy="97134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46B17B-71A8-4501-BEBE-44F8E6F65A63}"/>
                  </a:ext>
                </a:extLst>
              </p:cNvPr>
              <p:cNvSpPr txBox="1"/>
              <p:nvPr/>
            </p:nvSpPr>
            <p:spPr>
              <a:xfrm>
                <a:off x="988843" y="2353591"/>
                <a:ext cx="1970988" cy="2808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9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9600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8800" i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46B17B-71A8-4501-BEBE-44F8E6F6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43" y="2353591"/>
                <a:ext cx="1970988" cy="2808526"/>
              </a:xfrm>
              <a:prstGeom prst="rect">
                <a:avLst/>
              </a:prstGeom>
              <a:blipFill>
                <a:blip r:embed="rId7"/>
                <a:stretch>
                  <a:fillRect r="-126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5126F5-2FC6-427B-99D3-C0A5588EBEB3}"/>
                  </a:ext>
                </a:extLst>
              </p:cNvPr>
              <p:cNvSpPr txBox="1"/>
              <p:nvPr/>
            </p:nvSpPr>
            <p:spPr>
              <a:xfrm>
                <a:off x="6432701" y="2071640"/>
                <a:ext cx="776694" cy="119686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54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4800" i="1" dirty="0"/>
                  <a:t> 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5126F5-2FC6-427B-99D3-C0A5588E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1" y="2071640"/>
                <a:ext cx="776694" cy="1196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5C671-D0DE-409A-B031-F9C2FF99C11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31400" y="3846240"/>
              <a:ext cx="4109760" cy="118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5C671-D0DE-409A-B031-F9C2FF99C1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2040" y="3836880"/>
                <a:ext cx="4128480" cy="120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094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1"/>
    </mc:Choice>
    <mc:Fallback xmlns="">
      <p:transition spd="slow" advTm="20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27" grpId="0"/>
      <p:bldP spid="1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3DEF1-9397-4672-B07B-077CA37253C9}"/>
                  </a:ext>
                </a:extLst>
              </p:cNvPr>
              <p:cNvSpPr txBox="1"/>
              <p:nvPr/>
            </p:nvSpPr>
            <p:spPr>
              <a:xfrm>
                <a:off x="1033668" y="1627172"/>
                <a:ext cx="9674087" cy="3319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9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9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9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9600" i="1" dirty="0">
                                  <a:solidFill>
                                    <a:srgbClr val="CC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9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9600" b="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dirty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8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3DEF1-9397-4672-B07B-077CA372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1627172"/>
                <a:ext cx="9674087" cy="3319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530D51-BFBC-4F24-A0E7-F012A46FAEB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05200" y="1081440"/>
              <a:ext cx="8250840" cy="407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530D51-BFBC-4F24-A0E7-F012A46FAE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840" y="1072080"/>
                <a:ext cx="8269560" cy="40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3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5"/>
    </mc:Choice>
    <mc:Fallback xmlns="">
      <p:transition spd="slow" advTm="13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547934" y="0"/>
                <a:ext cx="10691563" cy="673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6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6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dirty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60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b="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6000" i="1" dirty="0"/>
                  <a:t> </a:t>
                </a:r>
              </a:p>
              <a:p>
                <a:endParaRPr lang="en-US" sz="1000" i="1" dirty="0"/>
              </a:p>
              <a:p>
                <a14:m>
                  <m:oMath xmlns:m="http://schemas.openxmlformats.org/officeDocument/2006/math"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5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b="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400" i="1" dirty="0"/>
                  <a:t> </a:t>
                </a:r>
                <a:br>
                  <a:rPr lang="en-US" sz="5400" i="1" dirty="0"/>
                </a:br>
                <a:r>
                  <a:rPr lang="en-US" sz="10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5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i="1" dirty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400" i="1" dirty="0"/>
                  <a:t> </a:t>
                </a:r>
              </a:p>
              <a:p>
                <a:r>
                  <a:rPr lang="en-US" sz="4000" i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4" y="0"/>
                <a:ext cx="10691563" cy="673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939" y="-1220940"/>
                <a:ext cx="12036622" cy="1600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A67259-24F1-43B9-A434-4B6207F6F3D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8680" y="1389240"/>
              <a:ext cx="10119600" cy="546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A67259-24F1-43B9-A434-4B6207F6F3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320" y="1379880"/>
                <a:ext cx="10138320" cy="5483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7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19"/>
    </mc:Choice>
    <mc:Fallback xmlns="">
      <p:transition spd="slow" advTm="65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11136736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dual basis</a:t>
                </a:r>
                <a:r>
                  <a:rPr lang="en-US" sz="4000" dirty="0"/>
                  <a:t> for differential forms</a:t>
                </a:r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11136736" cy="1231106"/>
              </a:xfrm>
              <a:prstGeom prst="rect">
                <a:avLst/>
              </a:prstGeom>
              <a:blipFill>
                <a:blip r:embed="rId3"/>
                <a:stretch>
                  <a:fillRect t="-12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826522" y="1238955"/>
                <a:ext cx="5960254" cy="1354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5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5400" b="1" i="1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2" y="1238955"/>
                <a:ext cx="5960254" cy="1354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/>
              <p:nvPr/>
            </p:nvSpPr>
            <p:spPr>
              <a:xfrm>
                <a:off x="6508189" y="-878040"/>
                <a:ext cx="12036622" cy="1600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/>
              </a:p>
              <a:p>
                <a:endParaRPr lang="en-US" sz="32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F543CD-42FB-4108-8160-09C46055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89" y="-878040"/>
                <a:ext cx="12036622" cy="1600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D681C4-72F7-4338-A456-122CDA982CB3}"/>
                  </a:ext>
                </a:extLst>
              </p:cNvPr>
              <p:cNvSpPr txBox="1"/>
              <p:nvPr/>
            </p:nvSpPr>
            <p:spPr>
              <a:xfrm>
                <a:off x="5762062" y="5759332"/>
                <a:ext cx="83591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D681C4-72F7-4338-A456-122CDA98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62" y="5759332"/>
                <a:ext cx="83591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429619-AC85-49D3-AA0A-31049B2C3517}"/>
                  </a:ext>
                </a:extLst>
              </p:cNvPr>
              <p:cNvSpPr txBox="1"/>
              <p:nvPr/>
            </p:nvSpPr>
            <p:spPr>
              <a:xfrm>
                <a:off x="10162832" y="5767631"/>
                <a:ext cx="83591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429619-AC85-49D3-AA0A-31049B2C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32" y="5767631"/>
                <a:ext cx="83591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91C681B-4494-40B0-BDC1-4958410F1825}"/>
                  </a:ext>
                </a:extLst>
              </p:cNvPr>
              <p:cNvSpPr txBox="1"/>
              <p:nvPr/>
            </p:nvSpPr>
            <p:spPr>
              <a:xfrm>
                <a:off x="1466821" y="5759560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91C681B-4494-40B0-BDC1-4958410F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21" y="5759560"/>
                <a:ext cx="87400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C0C4D30-3BA2-4F82-B772-BE13AF7AC939}"/>
                  </a:ext>
                </a:extLst>
              </p:cNvPr>
              <p:cNvSpPr txBox="1"/>
              <p:nvPr/>
            </p:nvSpPr>
            <p:spPr>
              <a:xfrm>
                <a:off x="3222161" y="4037522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C0C4D30-3BA2-4F82-B772-BE13AF7A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1" y="4037522"/>
                <a:ext cx="87400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7DFDD9-B14E-413F-B5F2-1BF020982317}"/>
                  </a:ext>
                </a:extLst>
              </p:cNvPr>
              <p:cNvSpPr txBox="1"/>
              <p:nvPr/>
            </p:nvSpPr>
            <p:spPr>
              <a:xfrm>
                <a:off x="4018369" y="3828916"/>
                <a:ext cx="874004" cy="1178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7DFDD9-B14E-413F-B5F2-1BF020982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69" y="3828916"/>
                <a:ext cx="874004" cy="11783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F253A2-6FF7-454A-9730-3D87DEE0FE65}"/>
                  </a:ext>
                </a:extLst>
              </p:cNvPr>
              <p:cNvSpPr txBox="1"/>
              <p:nvPr/>
            </p:nvSpPr>
            <p:spPr>
              <a:xfrm>
                <a:off x="8526498" y="3828916"/>
                <a:ext cx="874004" cy="1260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F253A2-6FF7-454A-9730-3D87DEE0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98" y="3828916"/>
                <a:ext cx="874004" cy="12607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795A7F-6F59-4C43-91C3-97C895F04738}"/>
                  </a:ext>
                </a:extLst>
              </p:cNvPr>
              <p:cNvSpPr txBox="1"/>
              <p:nvPr/>
            </p:nvSpPr>
            <p:spPr>
              <a:xfrm>
                <a:off x="7550427" y="4002586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795A7F-6F59-4C43-91C3-97C895F04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7" y="4002586"/>
                <a:ext cx="87400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48D14DC-CDD1-4836-A56F-5A984F1C9586}"/>
              </a:ext>
            </a:extLst>
          </p:cNvPr>
          <p:cNvGrpSpPr/>
          <p:nvPr/>
        </p:nvGrpSpPr>
        <p:grpSpPr>
          <a:xfrm>
            <a:off x="386176" y="3190306"/>
            <a:ext cx="2617987" cy="2538515"/>
            <a:chOff x="7006198" y="1545783"/>
            <a:chExt cx="2117518" cy="205323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12F91EB-CB58-4A7A-AB6C-6448C2AA3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C24A1F5-C933-4EDF-A461-E5D133AC68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E18B60-8DC4-451D-B653-8FEF6C0CF2DC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B8580A7-C37E-4FE7-B153-22A52BD258A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BC9492C-D735-42D5-ABC4-31533CAD00C5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18FAB10-73F5-4B64-A03E-AE30926242A2}"/>
              </a:ext>
            </a:extLst>
          </p:cNvPr>
          <p:cNvGrpSpPr/>
          <p:nvPr/>
        </p:nvGrpSpPr>
        <p:grpSpPr>
          <a:xfrm>
            <a:off x="4885127" y="3181371"/>
            <a:ext cx="2554785" cy="2543298"/>
            <a:chOff x="8146400" y="3800447"/>
            <a:chExt cx="2554785" cy="254329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D2BD41-F188-4134-9E5E-A931ABA5C427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FB69D2-6B03-4966-9153-9370744673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6097053-E528-466E-9D9C-9352B889E8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D374766-76EF-4FD6-9181-F99690BA7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6FF02F9-211F-4F57-BCCF-793ADC783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08E1D0B-375A-41BA-9C3F-3DBFEBD233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E22C5A-2DAA-4833-B008-854F07B07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CA9A2EB-6D9C-4A5E-AE60-74F5FBE4F2A0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1EAD9AD-65F8-4C64-85D0-11DF931A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68431A96-8566-4660-B609-9B9899555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AFDAC20-8C57-4784-91EE-569A48F9D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304232B-73A6-463C-A007-95E0E45775E0}"/>
              </a:ext>
            </a:extLst>
          </p:cNvPr>
          <p:cNvGrpSpPr/>
          <p:nvPr/>
        </p:nvGrpSpPr>
        <p:grpSpPr>
          <a:xfrm rot="16200000">
            <a:off x="9400075" y="3181371"/>
            <a:ext cx="2554785" cy="2543298"/>
            <a:chOff x="8146400" y="3800447"/>
            <a:chExt cx="2554785" cy="254329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DD8FEE-1BAE-475F-9E66-A40B18D532E2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ED6052BE-8662-4C7D-A8E5-0FD467DCDB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F89CAF8-0C07-4F0E-A559-5B5BA615F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EE6D83E-DDFD-4F36-9B1B-729A41A08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7CDF455-9F7B-43CA-A281-23651068F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7D221C-0014-4B12-BA7A-870C9377A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12ED580-1ACC-40D9-87B8-237B3EEAE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CBE7EA-65BF-4A2A-99A3-7FD7313076DA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90CA35F6-293E-4F20-9272-7C63E7AF4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375FED7-2AA4-41AC-959B-B8F84565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37DC81C-4E98-4998-B087-32A76F80C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E06D0E-3B54-4EC8-A32C-631614BEF3DA}"/>
              </a:ext>
            </a:extLst>
          </p:cNvPr>
          <p:cNvCxnSpPr>
            <a:cxnSpLocks/>
          </p:cNvCxnSpPr>
          <p:nvPr/>
        </p:nvCxnSpPr>
        <p:spPr>
          <a:xfrm flipV="1">
            <a:off x="8948754" y="1186838"/>
            <a:ext cx="0" cy="13102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B650CD-8B7B-47C2-A95E-09F3CCDEA228}"/>
              </a:ext>
            </a:extLst>
          </p:cNvPr>
          <p:cNvCxnSpPr>
            <a:cxnSpLocks/>
          </p:cNvCxnSpPr>
          <p:nvPr/>
        </p:nvCxnSpPr>
        <p:spPr>
          <a:xfrm flipV="1">
            <a:off x="8931260" y="2497115"/>
            <a:ext cx="135041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CC72483-AC0B-41E6-85BA-041769204487}"/>
                  </a:ext>
                </a:extLst>
              </p:cNvPr>
              <p:cNvSpPr/>
              <p:nvPr/>
            </p:nvSpPr>
            <p:spPr>
              <a:xfrm>
                <a:off x="10316917" y="2013875"/>
                <a:ext cx="762196" cy="99738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CC72483-AC0B-41E6-85BA-041769204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17" y="2013875"/>
                <a:ext cx="762196" cy="9973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6EEDC64-90E7-4B01-8304-4083D6130694}"/>
                  </a:ext>
                </a:extLst>
              </p:cNvPr>
              <p:cNvSpPr/>
              <p:nvPr/>
            </p:nvSpPr>
            <p:spPr>
              <a:xfrm>
                <a:off x="9048784" y="893065"/>
                <a:ext cx="777329" cy="106612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6EEDC64-90E7-4B01-8304-4083D6130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84" y="893065"/>
                <a:ext cx="777329" cy="10661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51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2"/>
    </mc:Choice>
    <mc:Fallback xmlns="">
      <p:transition spd="slow" advTm="13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5" grpId="0"/>
      <p:bldP spid="66" grpId="0"/>
      <p:bldP spid="90" grpId="0"/>
      <p:bldP spid="91" grpId="0"/>
      <p:bldP spid="92" grpId="0"/>
      <p:bldP spid="93" grpId="0"/>
      <p:bldP spid="94" grpId="0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39FFB0-0F3E-4103-96F2-1E7ED38461D2}"/>
              </a:ext>
            </a:extLst>
          </p:cNvPr>
          <p:cNvGrpSpPr/>
          <p:nvPr/>
        </p:nvGrpSpPr>
        <p:grpSpPr>
          <a:xfrm>
            <a:off x="963242" y="588709"/>
            <a:ext cx="4231369" cy="2083455"/>
            <a:chOff x="980545" y="789332"/>
            <a:chExt cx="4231369" cy="20834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CC72483-AC0B-41E6-85BA-041769204487}"/>
                    </a:ext>
                  </a:extLst>
                </p:cNvPr>
                <p:cNvSpPr/>
                <p:nvPr/>
              </p:nvSpPr>
              <p:spPr>
                <a:xfrm>
                  <a:off x="3753181" y="789332"/>
                  <a:ext cx="1458733" cy="208345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8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8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CA" sz="8800" dirty="0">
                      <a:solidFill>
                        <a:schemeClr val="tx1"/>
                      </a:solidFill>
                    </a:rPr>
                    <a:t> </a:t>
                  </a:r>
                  <a:endParaRPr lang="en-CA" sz="88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CC72483-AC0B-41E6-85BA-041769204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181" y="789332"/>
                  <a:ext cx="1458733" cy="20834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366EE-7DFE-461E-8C29-5E69FBCC85E8}"/>
                    </a:ext>
                  </a:extLst>
                </p:cNvPr>
                <p:cNvSpPr/>
                <p:nvPr/>
              </p:nvSpPr>
              <p:spPr>
                <a:xfrm>
                  <a:off x="980545" y="1253608"/>
                  <a:ext cx="1348382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8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366EE-7DFE-461E-8C29-5E69FBCC8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45" y="1253608"/>
                  <a:ext cx="1348382" cy="13234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F5683E-E54F-4A37-912E-1F912A73F3DF}"/>
                </a:ext>
              </a:extLst>
            </p:cNvPr>
            <p:cNvCxnSpPr>
              <a:cxnSpLocks/>
            </p:cNvCxnSpPr>
            <p:nvPr/>
          </p:nvCxnSpPr>
          <p:spPr>
            <a:xfrm>
              <a:off x="2401116" y="1915327"/>
              <a:ext cx="1112105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D9585E-16B3-4D1F-B690-FD20818B00E0}"/>
              </a:ext>
            </a:extLst>
          </p:cNvPr>
          <p:cNvGrpSpPr/>
          <p:nvPr/>
        </p:nvGrpSpPr>
        <p:grpSpPr>
          <a:xfrm>
            <a:off x="6660507" y="437450"/>
            <a:ext cx="4262980" cy="2234714"/>
            <a:chOff x="980545" y="789332"/>
            <a:chExt cx="4262980" cy="2234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9C17086-6323-42CB-B320-33E8BD9A07A4}"/>
                    </a:ext>
                  </a:extLst>
                </p:cNvPr>
                <p:cNvSpPr/>
                <p:nvPr/>
              </p:nvSpPr>
              <p:spPr>
                <a:xfrm>
                  <a:off x="3753181" y="789332"/>
                  <a:ext cx="1490344" cy="223471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8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8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CA" sz="8800" dirty="0">
                      <a:solidFill>
                        <a:schemeClr val="tx1"/>
                      </a:solidFill>
                    </a:rPr>
                    <a:t> </a:t>
                  </a:r>
                  <a:endParaRPr lang="en-CA" sz="88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9C17086-6323-42CB-B320-33E8BD9A0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181" y="789332"/>
                  <a:ext cx="1490344" cy="22347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4C83E21-DAEB-417C-A893-3A6FFDE00168}"/>
                    </a:ext>
                  </a:extLst>
                </p:cNvPr>
                <p:cNvSpPr/>
                <p:nvPr/>
              </p:nvSpPr>
              <p:spPr>
                <a:xfrm>
                  <a:off x="980545" y="1253608"/>
                  <a:ext cx="1372171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8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4C83E21-DAEB-417C-A893-3A6FFDE00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45" y="1253608"/>
                  <a:ext cx="1372171" cy="13234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8531016-BB16-4C79-A78F-5EB289FC2F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1116" y="1915327"/>
              <a:ext cx="1112105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366358-18E9-443A-B265-3712AE06848E}"/>
              </a:ext>
            </a:extLst>
          </p:cNvPr>
          <p:cNvCxnSpPr>
            <a:cxnSpLocks/>
          </p:cNvCxnSpPr>
          <p:nvPr/>
        </p:nvCxnSpPr>
        <p:spPr>
          <a:xfrm flipH="1">
            <a:off x="-246677" y="3429000"/>
            <a:ext cx="1273545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389C30-7E79-4ED6-8946-3149BCBE084D}"/>
              </a:ext>
            </a:extLst>
          </p:cNvPr>
          <p:cNvGrpSpPr/>
          <p:nvPr/>
        </p:nvGrpSpPr>
        <p:grpSpPr>
          <a:xfrm>
            <a:off x="963242" y="4436408"/>
            <a:ext cx="4501507" cy="1446550"/>
            <a:chOff x="980545" y="1178834"/>
            <a:chExt cx="4501507" cy="144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853228A-4055-4498-B9F0-ED384B45F9FB}"/>
                    </a:ext>
                  </a:extLst>
                </p:cNvPr>
                <p:cNvSpPr/>
                <p:nvPr/>
              </p:nvSpPr>
              <p:spPr>
                <a:xfrm>
                  <a:off x="3753181" y="1178834"/>
                  <a:ext cx="1728871" cy="14465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CA" sz="8800" dirty="0">
                      <a:solidFill>
                        <a:schemeClr val="tx1"/>
                      </a:solidFill>
                    </a:rPr>
                    <a:t> </a:t>
                  </a:r>
                  <a:endParaRPr lang="en-CA" sz="88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853228A-4055-4498-B9F0-ED384B45F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181" y="1178834"/>
                  <a:ext cx="1728871" cy="14465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2037E4A-0819-484C-AEC7-B5BE11A5A216}"/>
                    </a:ext>
                  </a:extLst>
                </p:cNvPr>
                <p:cNvSpPr/>
                <p:nvPr/>
              </p:nvSpPr>
              <p:spPr>
                <a:xfrm>
                  <a:off x="980545" y="1253608"/>
                  <a:ext cx="1410899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2037E4A-0819-484C-AEC7-B5BE11A5A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45" y="1253608"/>
                  <a:ext cx="1410899" cy="13234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1F2EDEE-7F75-4868-A1A2-777C2C7CFE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1116" y="1915327"/>
              <a:ext cx="1112105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3936F4-C8D8-4CF7-AF4F-CC465A37852B}"/>
              </a:ext>
            </a:extLst>
          </p:cNvPr>
          <p:cNvGrpSpPr/>
          <p:nvPr/>
        </p:nvGrpSpPr>
        <p:grpSpPr>
          <a:xfrm>
            <a:off x="6660507" y="4359923"/>
            <a:ext cx="4517088" cy="1446550"/>
            <a:chOff x="980545" y="1253608"/>
            <a:chExt cx="4517088" cy="144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6E0014-A6B8-4A70-BD32-E32E76F371F6}"/>
                    </a:ext>
                  </a:extLst>
                </p:cNvPr>
                <p:cNvSpPr/>
                <p:nvPr/>
              </p:nvSpPr>
              <p:spPr>
                <a:xfrm>
                  <a:off x="3753181" y="1253608"/>
                  <a:ext cx="1744452" cy="14465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CA" sz="8800" dirty="0"/>
                    <a:t> </a:t>
                  </a: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6E0014-A6B8-4A70-BD32-E32E76F3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181" y="1253608"/>
                  <a:ext cx="1744452" cy="14465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6D3D7D6-752A-447E-BC11-13637302CCB8}"/>
                    </a:ext>
                  </a:extLst>
                </p:cNvPr>
                <p:cNvSpPr/>
                <p:nvPr/>
              </p:nvSpPr>
              <p:spPr>
                <a:xfrm>
                  <a:off x="980545" y="1253608"/>
                  <a:ext cx="1432828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8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6D3D7D6-752A-447E-BC11-13637302C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45" y="1253608"/>
                  <a:ext cx="1432828" cy="13234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A322B50-F655-4BE1-AB5B-BDADDCFCB561}"/>
                </a:ext>
              </a:extLst>
            </p:cNvPr>
            <p:cNvCxnSpPr>
              <a:cxnSpLocks/>
            </p:cNvCxnSpPr>
            <p:nvPr/>
          </p:nvCxnSpPr>
          <p:spPr>
            <a:xfrm>
              <a:off x="2401116" y="1915327"/>
              <a:ext cx="1112105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32BEC-E61D-4C87-B879-E47553DACE4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3600" y="2577240"/>
              <a:ext cx="10488240" cy="405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32BEC-E61D-4C87-B879-E47553DACE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240" y="2567880"/>
                <a:ext cx="10506960" cy="406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15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59"/>
    </mc:Choice>
    <mc:Fallback xmlns="">
      <p:transition spd="slow" advTm="2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4FDE72-D94A-4B48-A453-D7912BCFAC9F}"/>
                  </a:ext>
                </a:extLst>
              </p:cNvPr>
              <p:cNvSpPr txBox="1"/>
              <p:nvPr/>
            </p:nvSpPr>
            <p:spPr>
              <a:xfrm>
                <a:off x="161925" y="2020005"/>
                <a:ext cx="11868150" cy="2434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0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0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0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0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0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0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0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0000" b="1" i="1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4FDE72-D94A-4B48-A453-D7912BCF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2020005"/>
                <a:ext cx="11868150" cy="2434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"/>
    </mc:Choice>
    <mc:Fallback xmlns="">
      <p:transition spd="slow" advTm="223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3543894"/>
            <a:ext cx="3019991" cy="2928316"/>
            <a:chOff x="7006198" y="1545783"/>
            <a:chExt cx="2117518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363314" y="535595"/>
            <a:ext cx="2849785" cy="282608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F78A0E-1FD6-415B-BCE3-5BE119A8C73A}"/>
              </a:ext>
            </a:extLst>
          </p:cNvPr>
          <p:cNvGrpSpPr/>
          <p:nvPr/>
        </p:nvGrpSpPr>
        <p:grpSpPr>
          <a:xfrm>
            <a:off x="337914" y="-78781"/>
            <a:ext cx="3355065" cy="3533213"/>
            <a:chOff x="469624" y="-248654"/>
            <a:chExt cx="4539841" cy="478089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D16E2C-C0FD-4110-8E96-4B08DB064E7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BECD79A-385A-4E47-B637-C4D3AA281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93B7B1-FAAD-4912-9D07-D5FD22D50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13EA2F-2F4C-460B-A399-D255F279706E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D90EDC9-95A2-4B67-BD38-A5E1F8B57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CD6BE70-67AC-4BB8-A64B-F5709BE8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CECC47B-A74F-43E6-B45B-640590041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B0C2B14-DBBA-4CB7-914F-E3DFF4B41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2EC886-94D2-4F68-9FAC-9C6F0E80E8A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70E7793-D19D-43CA-B752-94E63EA0FE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8ACA50C-9D13-4196-84DF-BAE972945D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4354896-AC0E-40A4-8492-0BEE723F03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B57805-63F3-4C41-9CE3-B7D5701BE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/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/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19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236" y="2294795"/>
                <a:ext cx="1372958" cy="9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5236" y="2294795"/>
                <a:ext cx="1372958" cy="9115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2">
                <a:extLst>
                  <a:ext uri="{FF2B5EF4-FFF2-40B4-BE49-F238E27FC236}">
                    <a16:creationId xmlns:a16="http://schemas.microsoft.com/office/drawing/2014/main" id="{19D35894-FB84-4FFA-9B06-8E57FB14A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0236" y="2256088"/>
                <a:ext cx="1659983" cy="985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Rectangle 2">
                <a:extLst>
                  <a:ext uri="{FF2B5EF4-FFF2-40B4-BE49-F238E27FC236}">
                    <a16:creationId xmlns:a16="http://schemas.microsoft.com/office/drawing/2014/main" id="{19D35894-FB84-4FFA-9B06-8E57FB14A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0236" y="2256088"/>
                <a:ext cx="1659983" cy="9852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3468685" y="4715932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85" y="4715932"/>
                <a:ext cx="874004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4229840" y="4722476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40" y="4722476"/>
                <a:ext cx="874004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8526498" y="4642943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98" y="4642943"/>
                <a:ext cx="87400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7550427" y="4680996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7" y="4680996"/>
                <a:ext cx="874004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ABFA2E8-FD2F-4819-A16D-4CEB6E66F83D}"/>
              </a:ext>
            </a:extLst>
          </p:cNvPr>
          <p:cNvGrpSpPr/>
          <p:nvPr/>
        </p:nvGrpSpPr>
        <p:grpSpPr>
          <a:xfrm>
            <a:off x="4812457" y="3676922"/>
            <a:ext cx="2554785" cy="3185482"/>
            <a:chOff x="4812457" y="3676922"/>
            <a:chExt cx="2554785" cy="3185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6216073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6216073"/>
                  <a:ext cx="835910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3900812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3676922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47D993-A1E2-446C-8462-9BBC9AA820A8}"/>
              </a:ext>
            </a:extLst>
          </p:cNvPr>
          <p:cNvGrpSpPr/>
          <p:nvPr/>
        </p:nvGrpSpPr>
        <p:grpSpPr>
          <a:xfrm>
            <a:off x="9333149" y="3671178"/>
            <a:ext cx="2543298" cy="3199525"/>
            <a:chOff x="9333149" y="3671178"/>
            <a:chExt cx="2543298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3900812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3676922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B4E58C3-DFD5-4708-A617-F1F2C4057F3D}"/>
                  </a:ext>
                </a:extLst>
              </p:cNvPr>
              <p:cNvSpPr txBox="1"/>
              <p:nvPr/>
            </p:nvSpPr>
            <p:spPr>
              <a:xfrm>
                <a:off x="3987999" y="952969"/>
                <a:ext cx="4203700" cy="1240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B4E58C3-DFD5-4708-A617-F1F2C405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99" y="952969"/>
                <a:ext cx="4203700" cy="12404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616736E8-D817-4549-B266-5A4FEFBD8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032" y="181652"/>
                <a:ext cx="4936865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616736E8-D817-4549-B266-5A4FEFBD8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2032" y="181652"/>
                <a:ext cx="4936865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A28170-0E5F-47B7-B10A-C7B247DC4E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88440" y="890280"/>
              <a:ext cx="5273640" cy="479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A28170-0E5F-47B7-B10A-C7B247DC4E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79080" y="880920"/>
                <a:ext cx="5292360" cy="4814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97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82"/>
    </mc:Choice>
    <mc:Fallback xmlns="">
      <p:transition spd="slow" advTm="460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4" grpId="0"/>
      <p:bldP spid="107" grpId="0"/>
      <p:bldP spid="108" grpId="0"/>
      <p:bldP spid="109" grpId="0"/>
      <p:bldP spid="110" grpId="0"/>
      <p:bldP spid="126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6019799" y="237775"/>
            <a:ext cx="5856647" cy="2199716"/>
            <a:chOff x="3357849" y="237774"/>
            <a:chExt cx="8518598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en-US" sz="4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blipFill>
                  <a:blip r:embed="rId9"/>
                  <a:stretch>
                    <a:fillRect r="-26263" b="-32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55FECA-BA07-42AC-836E-93304794E2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7000" y="797040"/>
              <a:ext cx="7918920" cy="416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55FECA-BA07-42AC-836E-93304794E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7640" y="787680"/>
                <a:ext cx="7937640" cy="41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6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60"/>
    </mc:Choice>
    <mc:Fallback xmlns="">
      <p:transition spd="slow" advTm="30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95E4C47-7C60-4198-8A77-B3436C09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826" y="1152083"/>
            <a:ext cx="2066400" cy="2053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218CA-11BB-449E-8914-003EAAFC60CA}"/>
              </a:ext>
            </a:extLst>
          </p:cNvPr>
          <p:cNvSpPr txBox="1"/>
          <p:nvPr/>
        </p:nvSpPr>
        <p:spPr>
          <a:xfrm>
            <a:off x="180225" y="-28584"/>
            <a:ext cx="419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Summary…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C71A0B-C93A-4CE5-A6A6-FEA5403DE38B}"/>
              </a:ext>
            </a:extLst>
          </p:cNvPr>
          <p:cNvGrpSpPr/>
          <p:nvPr/>
        </p:nvGrpSpPr>
        <p:grpSpPr>
          <a:xfrm>
            <a:off x="450721" y="1203720"/>
            <a:ext cx="6019629" cy="3063439"/>
            <a:chOff x="537807" y="858521"/>
            <a:chExt cx="11577637" cy="589195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F1DC060-7C76-43B6-9824-77C985929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89" t="4472" r="5171" b="6144"/>
            <a:stretch/>
          </p:blipFill>
          <p:spPr>
            <a:xfrm>
              <a:off x="548641" y="858521"/>
              <a:ext cx="3817621" cy="38176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0FD919-6A8E-4384-99F1-3A6A6E8BC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34" t="4101" r="3669" b="6740"/>
            <a:stretch/>
          </p:blipFill>
          <p:spPr>
            <a:xfrm>
              <a:off x="537807" y="867332"/>
              <a:ext cx="3817619" cy="37858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03FF070-1888-4D6D-8FE2-1BBDB2D132F1}"/>
                    </a:ext>
                  </a:extLst>
                </p:cNvPr>
                <p:cNvSpPr txBox="1"/>
                <p:nvPr/>
              </p:nvSpPr>
              <p:spPr>
                <a:xfrm>
                  <a:off x="5675719" y="1416407"/>
                  <a:ext cx="840561" cy="11247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03FF070-1888-4D6D-8FE2-1BBDB2D13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19" y="1416407"/>
                  <a:ext cx="840561" cy="11247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0D2E790D-9E31-4797-B83A-874B742A7945}"/>
                </a:ext>
              </a:extLst>
            </p:cNvPr>
            <p:cNvSpPr/>
            <p:nvPr/>
          </p:nvSpPr>
          <p:spPr>
            <a:xfrm>
              <a:off x="4980257" y="2524403"/>
              <a:ext cx="2107523" cy="516335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3C274E-BACB-4E31-84AF-445EF0E0580C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1" y="2732088"/>
              <a:ext cx="3434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79C8D1-4AC3-4B1D-B771-4D21F9FB0172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62" y="2732088"/>
              <a:ext cx="3767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73EE69-1872-4DF3-80F3-2D12022F8C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5888" y="2732088"/>
              <a:ext cx="3788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54871F-B131-47E6-9CBD-DFF8D84FC3FF}"/>
                </a:ext>
              </a:extLst>
            </p:cNvPr>
            <p:cNvCxnSpPr>
              <a:cxnSpLocks/>
            </p:cNvCxnSpPr>
            <p:nvPr/>
          </p:nvCxnSpPr>
          <p:spPr>
            <a:xfrm>
              <a:off x="11164594" y="2732088"/>
              <a:ext cx="3353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B395A-68FD-46C0-BC62-3666B0B5B840}"/>
                </a:ext>
              </a:extLst>
            </p:cNvPr>
            <p:cNvSpPr txBox="1"/>
            <p:nvPr/>
          </p:nvSpPr>
          <p:spPr>
            <a:xfrm>
              <a:off x="537807" y="4736232"/>
              <a:ext cx="3974336" cy="112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Scalar Field</a:t>
              </a:r>
              <a:endParaRPr lang="en-CA" sz="3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709637-DABE-4901-827E-4AC6ADCF19DE}"/>
                </a:ext>
              </a:extLst>
            </p:cNvPr>
            <p:cNvSpPr txBox="1"/>
            <p:nvPr/>
          </p:nvSpPr>
          <p:spPr>
            <a:xfrm>
              <a:off x="7188562" y="4736230"/>
              <a:ext cx="4926882" cy="112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Covector</a:t>
              </a:r>
              <a:r>
                <a:rPr lang="en-US" sz="3200" dirty="0"/>
                <a:t> Field</a:t>
              </a:r>
              <a:endParaRPr lang="en-CA" sz="3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237C14F-FF33-4112-B2C1-7C5E2AB6F0AE}"/>
                </a:ext>
              </a:extLst>
            </p:cNvPr>
            <p:cNvGrpSpPr/>
            <p:nvPr/>
          </p:nvGrpSpPr>
          <p:grpSpPr>
            <a:xfrm>
              <a:off x="1866550" y="5625769"/>
              <a:ext cx="8710514" cy="1124708"/>
              <a:chOff x="3579930" y="5556384"/>
              <a:chExt cx="8710513" cy="11247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2F12A6B-6F37-48AF-BDB3-94E53E444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9930" y="5556384"/>
                    <a:ext cx="991889" cy="11247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2F12A6B-6F37-48AF-BDB3-94E53E444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930" y="5556384"/>
                    <a:ext cx="991889" cy="11247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47D8FAD-3866-4BD7-8F75-F9C4FAA3A20B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2259" y="5556384"/>
                    <a:ext cx="1448184" cy="1124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47D8FAD-3866-4BD7-8F75-F9C4FAA3A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2259" y="5556384"/>
                    <a:ext cx="1448184" cy="11247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55E96F-4B8D-43A9-A32D-26862D9A62DB}"/>
                  </a:ext>
                </a:extLst>
              </p:cNvPr>
              <p:cNvSpPr/>
              <p:nvPr/>
            </p:nvSpPr>
            <p:spPr>
              <a:xfrm>
                <a:off x="450721" y="4503918"/>
                <a:ext cx="5862993" cy="18256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55E96F-4B8D-43A9-A32D-26862D9A6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21" y="4503918"/>
                <a:ext cx="5862993" cy="1825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5085D0-6940-4314-A369-C26A4BC7F4F6}"/>
              </a:ext>
            </a:extLst>
          </p:cNvPr>
          <p:cNvCxnSpPr>
            <a:cxnSpLocks/>
          </p:cNvCxnSpPr>
          <p:nvPr/>
        </p:nvCxnSpPr>
        <p:spPr>
          <a:xfrm flipV="1">
            <a:off x="6667500" y="209550"/>
            <a:ext cx="0" cy="645795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B571E0-8285-4BBD-A289-0A6C8A011699}"/>
                  </a:ext>
                </a:extLst>
              </p:cNvPr>
              <p:cNvSpPr txBox="1"/>
              <p:nvPr/>
            </p:nvSpPr>
            <p:spPr>
              <a:xfrm>
                <a:off x="6946488" y="3776306"/>
                <a:ext cx="5033675" cy="212365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CA" sz="4400" dirty="0"/>
                  <a:t> </a:t>
                </a:r>
                <a:r>
                  <a:rPr lang="en-US" sz="4400" dirty="0"/>
                  <a:t> is the </a:t>
                </a:r>
                <a:r>
                  <a:rPr lang="en-US" sz="4400" u="sng" dirty="0">
                    <a:solidFill>
                      <a:srgbClr val="FF0000"/>
                    </a:solidFill>
                  </a:rPr>
                  <a:t>directional derivative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44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B571E0-8285-4BBD-A289-0A6C8A011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88" y="3776306"/>
                <a:ext cx="5033675" cy="2123658"/>
              </a:xfrm>
              <a:prstGeom prst="rect">
                <a:avLst/>
              </a:prstGeom>
              <a:blipFill>
                <a:blip r:embed="rId11"/>
                <a:stretch>
                  <a:fillRect l="-4606" t="-5731" r="-4485"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8023F34-5523-4E4B-B25C-410A5A99A1C4}"/>
              </a:ext>
            </a:extLst>
          </p:cNvPr>
          <p:cNvGrpSpPr/>
          <p:nvPr/>
        </p:nvGrpSpPr>
        <p:grpSpPr>
          <a:xfrm>
            <a:off x="6606283" y="449032"/>
            <a:ext cx="5129363" cy="2786650"/>
            <a:chOff x="6470350" y="410831"/>
            <a:chExt cx="5129363" cy="27866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640C3A-3992-42B5-8CFE-7AF7B8DCF4D2}"/>
                </a:ext>
              </a:extLst>
            </p:cNvPr>
            <p:cNvGrpSpPr/>
            <p:nvPr/>
          </p:nvGrpSpPr>
          <p:grpSpPr>
            <a:xfrm>
              <a:off x="6470350" y="410831"/>
              <a:ext cx="2881632" cy="1972801"/>
              <a:chOff x="6415431" y="547799"/>
              <a:chExt cx="3617735" cy="2476746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9736B60-E5BB-4BDE-BAFD-DB5FDC5A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71503" y="547799"/>
                <a:ext cx="2561663" cy="24767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8B55CA7-7B5C-488B-9C3A-512F6FE2BFAC}"/>
                      </a:ext>
                    </a:extLst>
                  </p:cNvPr>
                  <p:cNvSpPr txBox="1"/>
                  <p:nvPr/>
                </p:nvSpPr>
                <p:spPr>
                  <a:xfrm>
                    <a:off x="6415431" y="1147963"/>
                    <a:ext cx="1635440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8B55CA7-7B5C-488B-9C3A-512F6FE2B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5431" y="1147963"/>
                    <a:ext cx="1635440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61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3799AB8-7E13-473F-AA8B-72A97A0A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63325" y="1182374"/>
              <a:ext cx="2064795" cy="2015107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798936A-ABB1-4E45-BFB9-8754F1C2D94A}"/>
                </a:ext>
              </a:extLst>
            </p:cNvPr>
            <p:cNvGrpSpPr/>
            <p:nvPr/>
          </p:nvGrpSpPr>
          <p:grpSpPr>
            <a:xfrm>
              <a:off x="9984057" y="731498"/>
              <a:ext cx="1615656" cy="2351443"/>
              <a:chOff x="9496607" y="204646"/>
              <a:chExt cx="2075931" cy="30213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9E41EB-C289-4336-A6AA-155B80A887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6107" y="353872"/>
                <a:ext cx="393526" cy="2432917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2C02846-CA72-49FD-AEE0-62C2A8836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6607" y="204646"/>
                <a:ext cx="352452" cy="2178986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C97C177-D9B3-40E1-AA58-B37FB416C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39257" y="341172"/>
                <a:ext cx="386083" cy="2386905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D0AEB41-93CA-4895-A6E7-1CB66713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9812" y="487173"/>
                <a:ext cx="396102" cy="2448842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836E1E0-D044-4074-A016-5113F92422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96255" y="474473"/>
                <a:ext cx="405366" cy="2506118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4BC8671-A17D-4633-9362-E51D426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67967" y="632809"/>
                <a:ext cx="398864" cy="2465921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50C78E-E01C-4637-8AA6-98279EA8B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51037" y="620109"/>
                <a:ext cx="421501" cy="2605869"/>
              </a:xfrm>
              <a:prstGeom prst="line">
                <a:avLst/>
              </a:prstGeom>
              <a:ln w="28575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9E0DF91-5D80-43EC-9677-A0EBFCD92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8702" y="1911469"/>
                <a:ext cx="447791" cy="851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C17BFF6-D27A-4E16-8788-BE7DC952E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8353" y="920358"/>
                <a:ext cx="447791" cy="851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1A6247-3521-4101-AFD9-4523A546BB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8640" y="637920"/>
              <a:ext cx="11973240" cy="2666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1A6247-3521-4101-AFD9-4523A546BB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280" y="628560"/>
                <a:ext cx="11991960" cy="268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276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93"/>
    </mc:Choice>
    <mc:Fallback xmlns="">
      <p:transition spd="slow" advTm="43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6019799" y="237775"/>
            <a:ext cx="5856647" cy="2199716"/>
            <a:chOff x="3357849" y="237774"/>
            <a:chExt cx="8518598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en-US" sz="4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blipFill>
                  <a:blip r:embed="rId9"/>
                  <a:stretch>
                    <a:fillRect r="-26263" b="-32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30F37F-86B7-4617-B2D0-3F465C30A1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97760" y="300600"/>
              <a:ext cx="5537520" cy="491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30F37F-86B7-4617-B2D0-3F465C30A1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8400" y="291240"/>
                <a:ext cx="5556240" cy="49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20"/>
    </mc:Choice>
    <mc:Fallback xmlns="">
      <p:transition spd="slow" advTm="36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EEA6D2-F1C4-4072-9B47-E13CF6FE0C08}"/>
              </a:ext>
            </a:extLst>
          </p:cNvPr>
          <p:cNvGrpSpPr/>
          <p:nvPr/>
        </p:nvGrpSpPr>
        <p:grpSpPr>
          <a:xfrm>
            <a:off x="6019799" y="237775"/>
            <a:ext cx="5856647" cy="2199716"/>
            <a:chOff x="3357849" y="237774"/>
            <a:chExt cx="8518598" cy="3199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73" y="2782669"/>
                  <a:ext cx="835910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191"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2790968"/>
                  <a:ext cx="835912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5263" b="-287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486432-2D23-4BEB-9A65-25CED3FA862A}"/>
                </a:ext>
              </a:extLst>
            </p:cNvPr>
            <p:cNvGrpSpPr/>
            <p:nvPr/>
          </p:nvGrpSpPr>
          <p:grpSpPr>
            <a:xfrm>
              <a:off x="4874940" y="467408"/>
              <a:ext cx="2342369" cy="2331837"/>
              <a:chOff x="9339263" y="2160583"/>
              <a:chExt cx="1981868" cy="197295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9FBAED4-AEE1-424D-9F5C-43CCFF580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A833A8-0F8D-4390-841A-CE21EA473146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45EFF334-C29F-4202-AF9C-06FEE9843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95768B-7EEF-4BE2-AE5B-DB1ADDF29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0AEBB41-6F2B-4E29-A2FC-83B8D027A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B9009B89-E4F3-4CBF-85F4-F13DA5273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1F1D9AA-005A-426A-86D7-E4FD82208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9C14B99-830C-4B9B-8D37-4549C839D919}"/>
                </a:ext>
              </a:extLst>
            </p:cNvPr>
            <p:cNvGrpSpPr/>
            <p:nvPr/>
          </p:nvGrpSpPr>
          <p:grpSpPr>
            <a:xfrm rot="16200000">
              <a:off x="9378811" y="467408"/>
              <a:ext cx="2342367" cy="2331835"/>
              <a:chOff x="9339263" y="2160583"/>
              <a:chExt cx="1981868" cy="197295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78C4376-0B0C-4702-BB6A-415A56852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2" t="1152" r="1359" b="1744"/>
              <a:stretch/>
            </p:blipFill>
            <p:spPr>
              <a:xfrm>
                <a:off x="9339263" y="2160583"/>
                <a:ext cx="1981868" cy="1972957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3832B18-13C9-4A5B-AA70-B7430E232B90}"/>
                  </a:ext>
                </a:extLst>
              </p:cNvPr>
              <p:cNvGrpSpPr/>
              <p:nvPr/>
            </p:nvGrpSpPr>
            <p:grpSpPr>
              <a:xfrm>
                <a:off x="9701213" y="3140049"/>
                <a:ext cx="1404937" cy="4661"/>
                <a:chOff x="9701213" y="3140049"/>
                <a:chExt cx="1404937" cy="4661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8EFC6D63-3DED-4485-A9B6-124B1E9E1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1213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21E2A-DB08-4FB4-953F-BA360B79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71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4556C3E7-E92A-49C2-9429-3433853CD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4626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34E76C9-1EFE-4434-A0CC-0593812CC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7362" y="3144710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DC9FFF-56EC-4AB4-A61E-76AB6D0B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925" y="3140049"/>
                  <a:ext cx="149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849" y="1088568"/>
                  <a:ext cx="874004" cy="8309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04" y="1095112"/>
                  <a:ext cx="874004" cy="830996"/>
                </a:xfrm>
                <a:prstGeom prst="rect">
                  <a:avLst/>
                </a:prstGeom>
                <a:blipFill>
                  <a:blip r:embed="rId8"/>
                  <a:stretch>
                    <a:fillRect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en-US" sz="4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497" y="1015579"/>
                  <a:ext cx="874004" cy="830996"/>
                </a:xfrm>
                <a:prstGeom prst="rect">
                  <a:avLst/>
                </a:prstGeom>
                <a:blipFill>
                  <a:blip r:embed="rId9"/>
                  <a:stretch>
                    <a:fillRect r="-26263" b="-32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426" y="1053632"/>
                  <a:ext cx="874004" cy="830996"/>
                </a:xfrm>
                <a:prstGeom prst="rect">
                  <a:avLst/>
                </a:prstGeom>
                <a:blipFill>
                  <a:blip r:embed="rId10"/>
                  <a:stretch>
                    <a:fillRect b="-117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CEBBBD-EC1E-489D-9303-4C48BDF0C75C}"/>
                </a:ext>
              </a:extLst>
            </p:cNvPr>
            <p:cNvGrpSpPr/>
            <p:nvPr/>
          </p:nvGrpSpPr>
          <p:grpSpPr>
            <a:xfrm>
              <a:off x="4812457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604702-F6A1-4B92-AAE6-144FA3DF035C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482DD6A-BB75-48F8-91D5-031FA982A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A067E4-82E2-4377-A96A-26210B89C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DF27518-0353-44B8-BA72-5CD8F5A24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B69C9A9-7CE0-4FEB-8164-78ED9454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5B80772-3785-46AC-BB8F-87E409BE1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DFD60FDD-42B7-41FF-8036-4A7939775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9B727D-AC9B-454F-BE77-0CE6C556E8A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7813A94-A765-4D2E-A0C0-6D22214A8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FA27CC0B-37A7-407B-83C8-5A5C104AA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AE42EE-D775-4D13-987C-0C6E6FA1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1C918B-4510-4379-9DA7-28B3C96418A9}"/>
                </a:ext>
              </a:extLst>
            </p:cNvPr>
            <p:cNvGrpSpPr/>
            <p:nvPr/>
          </p:nvGrpSpPr>
          <p:grpSpPr>
            <a:xfrm rot="16200000">
              <a:off x="9327405" y="243518"/>
              <a:ext cx="2554785" cy="2543298"/>
              <a:chOff x="8146400" y="3800447"/>
              <a:chExt cx="2554785" cy="254329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D230662-EA26-4ECD-B5B6-745839E66E64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04BF3C58-D98D-4747-8138-5FE18442C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419E431-42CF-4F01-8D28-D459119EB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5FAED51-8208-4199-954D-6913A834C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0A5379DF-7A47-42D3-8638-33CE1DE23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455F4518-5168-4C69-92D6-964CF709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87967B-069C-4633-9E6F-B92DDBB55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03827EC-0D99-4EB4-9164-174E624942ED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67615D9E-AA5E-4270-9358-E6CDBE02E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F5EA7F98-F9FF-438E-B919-E24845E6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DFD6B9B0-A599-4765-AB5C-FB82D5346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EFC1C5-287E-48F9-8011-515C8689A81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7280" y="414720"/>
              <a:ext cx="5909400" cy="479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EFC1C5-287E-48F9-8011-515C8689A8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7920" y="405360"/>
                <a:ext cx="5928120" cy="48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8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34"/>
    </mc:Choice>
    <mc:Fallback xmlns="">
      <p:transition spd="slow" advTm="38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363314" y="535595"/>
            <a:ext cx="2849785" cy="282608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F78A0E-1FD6-415B-BCE3-5BE119A8C73A}"/>
              </a:ext>
            </a:extLst>
          </p:cNvPr>
          <p:cNvGrpSpPr/>
          <p:nvPr/>
        </p:nvGrpSpPr>
        <p:grpSpPr>
          <a:xfrm>
            <a:off x="337914" y="-78781"/>
            <a:ext cx="3355065" cy="3533213"/>
            <a:chOff x="469624" y="-248654"/>
            <a:chExt cx="4539841" cy="478089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D16E2C-C0FD-4110-8E96-4B08DB064E7D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BECD79A-385A-4E47-B637-C4D3AA281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93B7B1-FAAD-4912-9D07-D5FD22D50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13EA2F-2F4C-460B-A399-D255F279706E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D90EDC9-95A2-4B67-BD38-A5E1F8B57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CD6BE70-67AC-4BB8-A64B-F5709BE8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CECC47B-A74F-43E6-B45B-640590041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B0C2B14-DBBA-4CB7-914F-E3DFF4B41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2EC886-94D2-4F68-9FAC-9C6F0E80E8A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70E7793-D19D-43CA-B752-94E63EA0FE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8ACA50C-9D13-4196-84DF-BAE972945D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4354896-AC0E-40A4-8492-0BEE723F03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B57805-63F3-4C41-9CE3-B7D5701BE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/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7707E0C-616D-4837-B070-E1596AFB6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377" y="2076102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/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CFC2E16-B780-4344-A615-BB615B89E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486" y="-248654"/>
                  <a:ext cx="513859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19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145" y="1177674"/>
                <a:ext cx="6246074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en-US" sz="4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145" y="1177674"/>
                <a:ext cx="624607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>
            <a:extLst>
              <a:ext uri="{FF2B5EF4-FFF2-40B4-BE49-F238E27FC236}">
                <a16:creationId xmlns:a16="http://schemas.microsoft.com/office/drawing/2014/main" id="{41FB8E1F-1E4B-4860-AC6F-06A4F5DAF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4" t="4101" r="3669" b="6740"/>
          <a:stretch/>
        </p:blipFill>
        <p:spPr>
          <a:xfrm>
            <a:off x="363314" y="3676049"/>
            <a:ext cx="2849785" cy="282608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40B5CC22-F954-4008-8123-1C5B9F264FDF}"/>
              </a:ext>
            </a:extLst>
          </p:cNvPr>
          <p:cNvGrpSpPr/>
          <p:nvPr/>
        </p:nvGrpSpPr>
        <p:grpSpPr>
          <a:xfrm>
            <a:off x="285503" y="3578191"/>
            <a:ext cx="3332061" cy="2923946"/>
            <a:chOff x="6797040" y="451376"/>
            <a:chExt cx="4559065" cy="400066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2156A5E-55EB-4983-AEE4-24A2C8702AD9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5921CB7-37CA-47D9-90E4-B38D8D625F9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CB06EFF-84C9-4097-ACCE-19F24CCBD89F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78CF85D-E152-4F1A-B53B-E01936CDA2F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3DF416D-01C2-4100-9B43-EE826AB406EE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9F840C9-75C2-4761-A59F-0DB0C801DB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257CB7C-7358-432D-9BDD-B555AF9C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DCAF5FD-9E6E-483D-9C67-F8B6A883B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425EC01-3D18-4035-A77D-1BA680B56E7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560217C-6B55-4239-ADA5-D73EFB8FC000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F29FF2E-1B8D-42B1-9B42-856A35F555F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5A8EFEE-2969-4A85-81FA-59169C292342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8A92EB5B-419E-485F-9D8D-B9A33C2C744E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741B7E93-0D68-4894-B7A4-3F02E3435173}"/>
                  </a:ext>
                </a:extLst>
              </p:cNvPr>
              <p:cNvCxnSpPr>
                <a:cxnSpLocks/>
                <a:stCxn id="129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4F01720-3363-48EA-B7F8-0C3C7C9F0D57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6094B7E-A146-48D2-8356-1EBD698CB1ED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D6D7AA3-537C-430D-99D2-AE98094A7EA4}"/>
                  </a:ext>
                </a:extLst>
              </p:cNvPr>
              <p:cNvSpPr/>
              <p:nvPr/>
            </p:nvSpPr>
            <p:spPr>
              <a:xfrm>
                <a:off x="5969767" y="2590128"/>
                <a:ext cx="3254829" cy="144655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4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4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D6D7AA3-537C-430D-99D2-AE98094A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67" y="2590128"/>
                <a:ext cx="3254829" cy="14465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2">
                <a:extLst>
                  <a:ext uri="{FF2B5EF4-FFF2-40B4-BE49-F238E27FC236}">
                    <a16:creationId xmlns:a16="http://schemas.microsoft.com/office/drawing/2014/main" id="{AA3F88F1-56B4-4781-B561-7BEF00495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349" y="4920639"/>
                <a:ext cx="817536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en-US" sz="4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4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40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Rectangle 2">
                <a:extLst>
                  <a:ext uri="{FF2B5EF4-FFF2-40B4-BE49-F238E27FC236}">
                    <a16:creationId xmlns:a16="http://schemas.microsoft.com/office/drawing/2014/main" id="{AA3F88F1-56B4-4781-B561-7BEF00495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2349" y="4920639"/>
                <a:ext cx="8175364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C0557B-AC6C-449F-AEFB-924CECC539C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50640" y="1885680"/>
              <a:ext cx="3364200" cy="214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C0557B-AC6C-449F-AEFB-924CECC539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41280" y="1876320"/>
                <a:ext cx="3382920" cy="2161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385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34"/>
    </mc:Choice>
    <mc:Fallback xmlns="">
      <p:transition spd="slow" advTm="23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/>
              <p:nvPr/>
            </p:nvSpPr>
            <p:spPr>
              <a:xfrm>
                <a:off x="5081373" y="1044847"/>
                <a:ext cx="4203700" cy="1145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73" y="1044847"/>
                <a:ext cx="4203700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363314" y="535595"/>
            <a:ext cx="2849785" cy="282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186" y="254237"/>
                <a:ext cx="79835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en-US" sz="4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4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40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5186" y="254237"/>
                <a:ext cx="79835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462" y="2203457"/>
                <a:ext cx="3925151" cy="9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2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1462" y="2203457"/>
                <a:ext cx="3925151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7475CA0-C413-4A76-BA37-6A5079EF64BB}"/>
              </a:ext>
            </a:extLst>
          </p:cNvPr>
          <p:cNvGrpSpPr/>
          <p:nvPr/>
        </p:nvGrpSpPr>
        <p:grpSpPr>
          <a:xfrm>
            <a:off x="285503" y="437737"/>
            <a:ext cx="3332061" cy="2923946"/>
            <a:chOff x="6797040" y="451376"/>
            <a:chExt cx="4559065" cy="4000665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1CA85E5-2093-4EA8-9F9D-2DB6DB6C317B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0D19626-F531-41A0-9F4B-468D0F9393D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E9D37F5-087D-45C0-A69C-ED20401B84D2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27D89C9-AED5-409D-B704-346538BDFFE0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535767E-FFD8-43D2-8813-860A82C63B62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390C887-8A73-4D40-9DB5-757B3B430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38A24E-2B5D-4A95-83A0-6EC2E3C18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3DA33DF-4E8D-45FB-A358-F8B4E8480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CFD4361-C9FF-4CEA-8ABE-361893A08A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C7538C3-5DDD-4175-9366-0479E32403E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710D26-2C22-4D45-A2D6-901B3CC423D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E993C9E-1FC1-4DBA-BC70-0C011508D893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A13DA28B-3004-4859-A8EA-78D9B9447FCC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CBE2472-6541-45E7-9FC1-F4C988DF1BDD}"/>
                  </a:ext>
                </a:extLst>
              </p:cNvPr>
              <p:cNvCxnSpPr>
                <a:cxnSpLocks/>
                <a:stCxn id="118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2">
                <a:extLst>
                  <a:ext uri="{FF2B5EF4-FFF2-40B4-BE49-F238E27FC236}">
                    <a16:creationId xmlns:a16="http://schemas.microsoft.com/office/drawing/2014/main" id="{9730CE6D-F907-4F03-BFB1-2C6433C3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5717" y="2203457"/>
                <a:ext cx="4975851" cy="9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Rectangle 2">
                <a:extLst>
                  <a:ext uri="{FF2B5EF4-FFF2-40B4-BE49-F238E27FC236}">
                    <a16:creationId xmlns:a16="http://schemas.microsoft.com/office/drawing/2014/main" id="{9730CE6D-F907-4F03-BFB1-2C6433C34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5717" y="2203457"/>
                <a:ext cx="4975851" cy="9115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90073-5D10-414A-ADFB-500109D015E1}"/>
              </a:ext>
            </a:extLst>
          </p:cNvPr>
          <p:cNvGrpSpPr/>
          <p:nvPr/>
        </p:nvGrpSpPr>
        <p:grpSpPr>
          <a:xfrm>
            <a:off x="352067" y="3543894"/>
            <a:ext cx="3019991" cy="2928316"/>
            <a:chOff x="7006198" y="1545783"/>
            <a:chExt cx="2117518" cy="205323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0AA1363-2BAE-4BBE-AEA3-A8B8091CE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AC1B7C8-FEFA-4DA7-8B6B-E187D7BB9263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3F0A74-3771-42C8-87AD-ADA90357768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D99161-AE86-484D-831A-A1B095B73F19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5CC700-5F5D-48B6-92C2-BAE27A72A7F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4D4F5F-C0F4-44CC-83CF-0E6A4D014014}"/>
              </a:ext>
            </a:extLst>
          </p:cNvPr>
          <p:cNvGrpSpPr/>
          <p:nvPr/>
        </p:nvGrpSpPr>
        <p:grpSpPr>
          <a:xfrm>
            <a:off x="3468685" y="3566862"/>
            <a:ext cx="8491955" cy="3303841"/>
            <a:chOff x="3468685" y="3566862"/>
            <a:chExt cx="8491955" cy="3303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6197675" y="6201418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675" y="6201418"/>
                  <a:ext cx="835910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468685" y="4715932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685" y="4715932"/>
                  <a:ext cx="874004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4189941" y="4552356"/>
                  <a:ext cx="874004" cy="10644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941" y="4552356"/>
                  <a:ext cx="874004" cy="106445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545915" y="4536801"/>
                  <a:ext cx="874004" cy="10644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5915" y="4536801"/>
                  <a:ext cx="874004" cy="106445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763558" y="468099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558" y="4680996"/>
                  <a:ext cx="874004" cy="830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BEAE52-9F20-42D1-A664-4E64DFD10578}"/>
                </a:ext>
              </a:extLst>
            </p:cNvPr>
            <p:cNvGrpSpPr/>
            <p:nvPr/>
          </p:nvGrpSpPr>
          <p:grpSpPr>
            <a:xfrm>
              <a:off x="5061005" y="3594074"/>
              <a:ext cx="2714682" cy="2729436"/>
              <a:chOff x="9217283" y="1629992"/>
              <a:chExt cx="2113766" cy="2125254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3CC8107C-2DB0-4586-B18E-771EC633AD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B9671C0-4526-4F1E-BE7A-F46FD99E435D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F651D27-B8BC-428A-B624-9B02F5E45BC8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9A3C12A-2830-4AE6-BBA1-3AB4789A9C35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306D055-9639-47E9-8D01-168F0A59CEE6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50462F9-032A-4741-B26A-7763D3156A84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C84308-7633-4CFF-9B41-3293DA51983C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1717CD6-35D6-4E06-A876-EDDD453A271E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DD21CD9-27BF-4E95-9490-C197C4F395AE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B13405E-BC3D-460A-BF52-AB5525E69171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67D1C0B-EE18-4C55-BE36-5C53919240A1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D4F91B-60A8-46CA-879A-FA0806FF311D}"/>
                </a:ext>
              </a:extLst>
            </p:cNvPr>
            <p:cNvGrpSpPr/>
            <p:nvPr/>
          </p:nvGrpSpPr>
          <p:grpSpPr>
            <a:xfrm>
              <a:off x="9245959" y="3566862"/>
              <a:ext cx="2714681" cy="2710631"/>
              <a:chOff x="9184943" y="4085725"/>
              <a:chExt cx="2129316" cy="212613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4207194-CAD7-49EC-83BA-36B9EACA3737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BA5497CA-E02A-45EE-80DA-0C1ACAC79CB4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DFEC9BA-BCF3-436B-8841-A0AACC322396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BBAAFF69-7322-40CD-9950-BA7D9AD3BC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5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81D24BA-923F-45B3-AF79-87BE8F2DA4FB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FFB6461-FCC9-4904-A13A-F1103C051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D33164D-A9CA-400B-A7F7-A90E79052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740D70-FC42-40C3-BB18-4C6E5DA7F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DCDEF4-6FA5-4F95-9C54-126915480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C2AA8B7-7830-4AE0-A66B-4D978B9C3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01082B3-DAED-4E1B-B411-58F8F60CE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D38189-3100-4273-880E-0E9F48ED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BF27E0D-FDB3-4DFA-A6A1-967A1514F523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D7586081-7D05-4C85-8180-0AFB3AB0C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A31CDA12-B7FE-42F4-AB0A-2274703F2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E58E89C0-F953-4722-B762-AEA8945E1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5D921384-629E-4E93-8A70-4997F9933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0542093-36C4-4C31-B241-5F76E25A6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053A3808-0008-400E-AB3F-555798239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47398EB4-8229-443B-A317-BB71DA999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47398EB4-8229-443B-A317-BB71DA999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D99E0A-6284-4706-8903-2FC1759501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66080" y="887400"/>
              <a:ext cx="2947680" cy="151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D99E0A-6284-4706-8903-2FC1759501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6720" y="878040"/>
                <a:ext cx="2966400" cy="1532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334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90"/>
    </mc:Choice>
    <mc:Fallback xmlns="">
      <p:transition spd="slow" advTm="34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1" grpId="0"/>
      <p:bldP spid="128" grpId="0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6197675" y="2782669"/>
                <a:ext cx="83591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75" y="2782669"/>
                <a:ext cx="8359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210543" y="2805623"/>
                <a:ext cx="83591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43" y="2805623"/>
                <a:ext cx="8359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3468685" y="1297183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85" y="1297183"/>
                <a:ext cx="87400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4189941" y="1133607"/>
                <a:ext cx="874004" cy="10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941" y="1133607"/>
                <a:ext cx="874004" cy="1064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8545915" y="1118052"/>
                <a:ext cx="874004" cy="10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915" y="1118052"/>
                <a:ext cx="874004" cy="1064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7763558" y="1262247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58" y="1262247"/>
                <a:ext cx="87400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90073-5D10-414A-ADFB-500109D015E1}"/>
              </a:ext>
            </a:extLst>
          </p:cNvPr>
          <p:cNvGrpSpPr/>
          <p:nvPr/>
        </p:nvGrpSpPr>
        <p:grpSpPr>
          <a:xfrm>
            <a:off x="352067" y="125145"/>
            <a:ext cx="3019991" cy="2928316"/>
            <a:chOff x="7006198" y="1545783"/>
            <a:chExt cx="2117518" cy="205323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0AA1363-2BAE-4BBE-AEA3-A8B8091CE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AC1B7C8-FEFA-4DA7-8B6B-E187D7BB9263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3F0A74-3771-42C8-87AD-ADA90357768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D99161-AE86-484D-831A-A1B095B73F19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5CC700-5F5D-48B6-92C2-BAE27A72A7F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BEAE52-9F20-42D1-A664-4E64DFD10578}"/>
              </a:ext>
            </a:extLst>
          </p:cNvPr>
          <p:cNvGrpSpPr/>
          <p:nvPr/>
        </p:nvGrpSpPr>
        <p:grpSpPr>
          <a:xfrm>
            <a:off x="5061005" y="175325"/>
            <a:ext cx="2714682" cy="2729436"/>
            <a:chOff x="9217283" y="1629992"/>
            <a:chExt cx="2113766" cy="212525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C8107C-2DB0-4586-B18E-771EC633A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9671C0-4526-4F1E-BE7A-F46FD99E435D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51D27-B8BC-428A-B624-9B02F5E45BC8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9A3C12A-2830-4AE6-BBA1-3AB4789A9C35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306D055-9639-47E9-8D01-168F0A59CEE6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50462F9-032A-4741-B26A-7763D3156A84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DC84308-7633-4CFF-9B41-3293DA51983C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1717CD6-35D6-4E06-A876-EDDD453A271E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DD21CD9-27BF-4E95-9490-C197C4F395AE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B13405E-BC3D-460A-BF52-AB5525E69171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7D1C0B-EE18-4C55-BE36-5C53919240A1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D4F91B-60A8-46CA-879A-FA0806FF311D}"/>
              </a:ext>
            </a:extLst>
          </p:cNvPr>
          <p:cNvGrpSpPr/>
          <p:nvPr/>
        </p:nvGrpSpPr>
        <p:grpSpPr>
          <a:xfrm>
            <a:off x="9245959" y="148113"/>
            <a:ext cx="2714681" cy="2710631"/>
            <a:chOff x="9184943" y="4085725"/>
            <a:chExt cx="2129316" cy="212613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4207194-CAD7-49EC-83BA-36B9EACA3737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5497CA-E02A-45EE-80DA-0C1ACAC79CB4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DFEC9BA-BCF3-436B-8841-A0AACC322396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BBAAFF69-7322-40CD-9950-BA7D9AD3BC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81D24BA-923F-45B3-AF79-87BE8F2DA4FB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FB6461-FCC9-4904-A13A-F1103C051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33164D-A9CA-400B-A7F7-A90E79052C7B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740D70-FC42-40C3-BB18-4C6E5DA7FBF5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DCDEF4-6FA5-4F95-9C54-12691548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2AA8B7-7830-4AE0-A66B-4D978B9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1082B3-DAED-4E1B-B411-58F8F60CEA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D38189-3100-4273-880E-0E9F48ED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BF27E0D-FDB3-4DFA-A6A1-967A1514F523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7586081-7D05-4C85-8180-0AFB3AB0C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31CDA12-B7FE-42F4-AB0A-2274703F2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58E89C0-F953-4722-B762-AEA8945E1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D921384-629E-4E93-8A70-4997F9933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0542093-36C4-4C31-B241-5F76E25A6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53A3808-0008-400E-AB3F-555798239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1514532" y="2797552"/>
                <a:ext cx="8740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32" y="2797552"/>
                <a:ext cx="87400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06AE3AE6-2D50-45E8-A69D-798AFE2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93" y="3875535"/>
                <a:ext cx="5163420" cy="2044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06AE3AE6-2D50-45E8-A69D-798AFE244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93" y="3875535"/>
                <a:ext cx="5163420" cy="20447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6AF837FC-6027-4848-A1CD-7F5F20108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8688" y="3623360"/>
                <a:ext cx="1934473" cy="2636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36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6AF837FC-6027-4848-A1CD-7F5F20108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8688" y="3623360"/>
                <a:ext cx="1934473" cy="26361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068BBDA-E091-46B6-B8A6-CD3D12E352C0}"/>
                  </a:ext>
                </a:extLst>
              </p:cNvPr>
              <p:cNvSpPr/>
              <p:nvPr/>
            </p:nvSpPr>
            <p:spPr>
              <a:xfrm>
                <a:off x="5114229" y="3990441"/>
                <a:ext cx="2601682" cy="1880891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i="1" dirty="0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068BBDA-E091-46B6-B8A6-CD3D12E35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29" y="3990441"/>
                <a:ext cx="2601682" cy="1880891"/>
              </a:xfrm>
              <a:prstGeom prst="rightArrow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9D9F0-494F-4A74-81F5-2B7561A58CD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32680" y="851760"/>
              <a:ext cx="2291040" cy="80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9D9F0-494F-4A74-81F5-2B7561A58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3320" y="842400"/>
                <a:ext cx="2309760" cy="81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8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9"/>
    </mc:Choice>
    <mc:Fallback xmlns="">
      <p:transition spd="slow" advTm="12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blipFill>
                <a:blip r:embed="rId5"/>
                <a:stretch>
                  <a:fillRect r="-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6019799" y="822707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9" y="822707"/>
                <a:ext cx="600889" cy="57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6543103" y="827206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03" y="827206"/>
                <a:ext cx="600889" cy="571321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en-US" sz="4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8781935" y="798688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35" y="798688"/>
                <a:ext cx="600889" cy="571321"/>
              </a:xfrm>
              <a:prstGeom prst="rect">
                <a:avLst/>
              </a:prstGeom>
              <a:blipFill>
                <a:blip r:embed="rId9"/>
                <a:stretch>
                  <a:fillRect b="-117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DC1192B-66FF-4FCF-AE6F-7D2CACD96626}"/>
              </a:ext>
            </a:extLst>
          </p:cNvPr>
          <p:cNvGrpSpPr/>
          <p:nvPr/>
        </p:nvGrpSpPr>
        <p:grpSpPr>
          <a:xfrm>
            <a:off x="7087499" y="237774"/>
            <a:ext cx="1739096" cy="1748548"/>
            <a:chOff x="9217283" y="1629992"/>
            <a:chExt cx="2113766" cy="212525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259D09-65B2-4BF4-B081-97AA46BA6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D853AE-168B-41A9-B4EF-04B6C7EA57C2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0B44F1-55DB-4DD2-8788-437737975E24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1E6823-F9F7-4CD4-A4BE-4A1CBE9F3CDA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0B834B-16F0-494F-944A-61F46EC7D4F4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EBD635-7E92-4F55-AE3A-42EB5BE52FEF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1B86D35-51E7-48ED-BA52-ADFCFC89860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B237BC-502A-43FA-AEE2-B09AB52EAA65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3F6FAC-D656-48B0-B3BF-831A30536C13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0C011E-E9A6-4955-8799-48FC171B7B3E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8885D1-7495-49E4-8D17-0031CA15976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B59118-65F2-455E-A8E2-87FBC7D0BC4B}"/>
              </a:ext>
            </a:extLst>
          </p:cNvPr>
          <p:cNvGrpSpPr/>
          <p:nvPr/>
        </p:nvGrpSpPr>
        <p:grpSpPr>
          <a:xfrm>
            <a:off x="10148917" y="244616"/>
            <a:ext cx="1739095" cy="1736500"/>
            <a:chOff x="9184943" y="4085725"/>
            <a:chExt cx="2129316" cy="212613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69BB43A-1215-4C02-9D20-024C5A3718E6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D5A10E-9AE6-437C-8CFE-4B16255FD228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FCACAB-C799-42FC-B8DE-40E7D6E7192D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ED42BE9-BA41-4B29-BC47-42C15266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9B639C5-CDEB-468F-9C20-D5B029082714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D1B0D6-8B9B-4455-9653-B11F912C3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34246F-150E-425E-99B8-0D92CFD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214578-D648-4224-8610-13311706E15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C42378-9C0C-45F0-BDED-66E274658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D935C92-7EBC-423F-AE11-7DC5C18B0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0314CC-7240-416B-8045-895486E65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C5913D9-AA3D-4286-ADAE-E76D09E63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633108-DC58-4AB9-BAAA-44BEB5E7420C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AE1DE2B-F76E-4569-8A2C-C79BCCA8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74A4339-2360-48DF-A614-E5BCD55A6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0057B1A-7D90-4E52-82C6-1BDE2CD4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A2A6870-09E0-4BD6-8B04-2CFE18426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FB4C17A-423D-40F9-998A-E60ECFC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EA6CECF-ED52-4BF3-B01C-17EBD414A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29E864-EED6-419C-A51E-A031432B2C08}"/>
                  </a:ext>
                </a:extLst>
              </p:cNvPr>
              <p:cNvSpPr txBox="1"/>
              <p:nvPr/>
            </p:nvSpPr>
            <p:spPr>
              <a:xfrm>
                <a:off x="8514711" y="2801518"/>
                <a:ext cx="2092512" cy="23083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For</a:t>
                </a:r>
              </a:p>
              <a:p>
                <a:pPr algn="ctr"/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4800" i="1" dirty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:pPr algn="ctr"/>
                <a:r>
                  <a:rPr lang="en-US" sz="4800" dirty="0"/>
                  <a:t>only</a:t>
                </a:r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29E864-EED6-419C-A51E-A031432B2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711" y="2801518"/>
                <a:ext cx="2092512" cy="2308324"/>
              </a:xfrm>
              <a:prstGeom prst="rect">
                <a:avLst/>
              </a:prstGeom>
              <a:blipFill>
                <a:blip r:embed="rId12"/>
                <a:stretch>
                  <a:fillRect t="-4948" b="-125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9845C7-C2F7-442F-A055-70E4C826DB4A}"/>
                  </a:ext>
                </a:extLst>
              </p14:cNvPr>
              <p14:cNvContentPartPr/>
              <p14:nvPr/>
            </p14:nvContentPartPr>
            <p14:xfrm>
              <a:off x="6856020" y="2244750"/>
              <a:ext cx="1173600" cy="101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9845C7-C2F7-442F-A055-70E4C826DB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47020" y="2235750"/>
                <a:ext cx="119124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AF8DF3-FEC5-459C-A0B6-E954E20ECF12}"/>
                  </a:ext>
                </a:extLst>
              </p14:cNvPr>
              <p14:cNvContentPartPr/>
              <p14:nvPr/>
            </p14:nvContentPartPr>
            <p14:xfrm>
              <a:off x="9520020" y="1688910"/>
              <a:ext cx="173520" cy="90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AF8DF3-FEC5-459C-A0B6-E954E20ECF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11020" y="1679910"/>
                <a:ext cx="1911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619828-6B8F-4157-BEEB-219416ED865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88120" y="864360"/>
              <a:ext cx="7361640" cy="209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619828-6B8F-4157-BEEB-219416ED86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78760" y="855000"/>
                <a:ext cx="738036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3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0"/>
    </mc:Choice>
    <mc:Fallback xmlns="">
      <p:transition spd="slow" advTm="2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6197675" y="2782669"/>
                <a:ext cx="83591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75" y="2782669"/>
                <a:ext cx="8359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210543" y="2805623"/>
                <a:ext cx="83591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43" y="2805623"/>
                <a:ext cx="8359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3468685" y="1297183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85" y="1297183"/>
                <a:ext cx="87400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4189941" y="1133607"/>
                <a:ext cx="874004" cy="10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941" y="1133607"/>
                <a:ext cx="874004" cy="1064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8545915" y="1118052"/>
                <a:ext cx="874004" cy="1064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915" y="1118052"/>
                <a:ext cx="874004" cy="1064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7763558" y="1262247"/>
                <a:ext cx="8740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58" y="1262247"/>
                <a:ext cx="87400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90073-5D10-414A-ADFB-500109D015E1}"/>
              </a:ext>
            </a:extLst>
          </p:cNvPr>
          <p:cNvGrpSpPr/>
          <p:nvPr/>
        </p:nvGrpSpPr>
        <p:grpSpPr>
          <a:xfrm>
            <a:off x="352067" y="125145"/>
            <a:ext cx="3019991" cy="2928316"/>
            <a:chOff x="7006198" y="1545783"/>
            <a:chExt cx="2117518" cy="205323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0AA1363-2BAE-4BBE-AEA3-A8B8091CE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AC1B7C8-FEFA-4DA7-8B6B-E187D7BB9263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3F0A74-3771-42C8-87AD-ADA90357768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D99161-AE86-484D-831A-A1B095B73F19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5CC700-5F5D-48B6-92C2-BAE27A72A7F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BEAE52-9F20-42D1-A664-4E64DFD10578}"/>
              </a:ext>
            </a:extLst>
          </p:cNvPr>
          <p:cNvGrpSpPr/>
          <p:nvPr/>
        </p:nvGrpSpPr>
        <p:grpSpPr>
          <a:xfrm>
            <a:off x="5061005" y="175325"/>
            <a:ext cx="2714682" cy="2729436"/>
            <a:chOff x="9217283" y="1629992"/>
            <a:chExt cx="2113766" cy="212525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C8107C-2DB0-4586-B18E-771EC633A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9671C0-4526-4F1E-BE7A-F46FD99E435D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51D27-B8BC-428A-B624-9B02F5E45BC8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9A3C12A-2830-4AE6-BBA1-3AB4789A9C35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306D055-9639-47E9-8D01-168F0A59CEE6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50462F9-032A-4741-B26A-7763D3156A84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DC84308-7633-4CFF-9B41-3293DA51983C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1717CD6-35D6-4E06-A876-EDDD453A271E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DD21CD9-27BF-4E95-9490-C197C4F395AE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B13405E-BC3D-460A-BF52-AB5525E69171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7D1C0B-EE18-4C55-BE36-5C53919240A1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D4F91B-60A8-46CA-879A-FA0806FF311D}"/>
              </a:ext>
            </a:extLst>
          </p:cNvPr>
          <p:cNvGrpSpPr/>
          <p:nvPr/>
        </p:nvGrpSpPr>
        <p:grpSpPr>
          <a:xfrm>
            <a:off x="9245959" y="148113"/>
            <a:ext cx="2714681" cy="2710631"/>
            <a:chOff x="9184943" y="4085725"/>
            <a:chExt cx="2129316" cy="212613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4207194-CAD7-49EC-83BA-36B9EACA3737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A5497CA-E02A-45EE-80DA-0C1ACAC79CB4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DFEC9BA-BCF3-436B-8841-A0AACC322396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BBAAFF69-7322-40CD-9950-BA7D9AD3BC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81D24BA-923F-45B3-AF79-87BE8F2DA4FB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FB6461-FCC9-4904-A13A-F1103C051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33164D-A9CA-400B-A7F7-A90E79052C7B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740D70-FC42-40C3-BB18-4C6E5DA7FBF5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DCDEF4-6FA5-4F95-9C54-12691548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2AA8B7-7830-4AE0-A66B-4D978B9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1082B3-DAED-4E1B-B411-58F8F60CEA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D38189-3100-4273-880E-0E9F48ED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BF27E0D-FDB3-4DFA-A6A1-967A1514F523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7586081-7D05-4C85-8180-0AFB3AB0C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31CDA12-B7FE-42F4-AB0A-2274703F2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58E89C0-F953-4722-B762-AEA8945E1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5D921384-629E-4E93-8A70-4997F9933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0542093-36C4-4C31-B241-5F76E25A6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53A3808-0008-400E-AB3F-555798239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1514532" y="2797552"/>
                <a:ext cx="8740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32" y="2797552"/>
                <a:ext cx="87400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06AE3AE6-2D50-45E8-A69D-798AFE2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93" y="3875535"/>
                <a:ext cx="5163420" cy="2044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06AE3AE6-2D50-45E8-A69D-798AFE244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93" y="3875535"/>
                <a:ext cx="5163420" cy="20447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6AF837FC-6027-4848-A1CD-7F5F20108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8688" y="3623360"/>
                <a:ext cx="2309708" cy="2636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3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36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32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alt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6AF837FC-6027-4848-A1CD-7F5F20108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8688" y="3623360"/>
                <a:ext cx="2309708" cy="26361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068BBDA-E091-46B6-B8A6-CD3D12E352C0}"/>
                  </a:ext>
                </a:extLst>
              </p:cNvPr>
              <p:cNvSpPr/>
              <p:nvPr/>
            </p:nvSpPr>
            <p:spPr>
              <a:xfrm>
                <a:off x="5114229" y="3990441"/>
                <a:ext cx="2601682" cy="1880891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i="1" dirty="0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068BBDA-E091-46B6-B8A6-CD3D12E35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29" y="3990441"/>
                <a:ext cx="2601682" cy="1880891"/>
              </a:xfrm>
              <a:prstGeom prst="rightArrow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E0E66B-8955-4ADE-917F-9A0D277565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3920" y="65880"/>
              <a:ext cx="2140920" cy="166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E0E66B-8955-4ADE-917F-9A0D277565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4560" y="56520"/>
                <a:ext cx="2159640" cy="1680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25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3"/>
    </mc:Choice>
    <mc:Fallback xmlns="">
      <p:transition spd="slow" advTm="21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blipFill>
                <a:blip r:embed="rId5"/>
                <a:stretch>
                  <a:fillRect r="-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5831281" y="822707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81" y="822707"/>
                <a:ext cx="600889" cy="57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6314903" y="827206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4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03" y="827206"/>
                <a:ext cx="600889" cy="830997"/>
              </a:xfrm>
              <a:prstGeom prst="rect">
                <a:avLst/>
              </a:prstGeom>
              <a:blipFill>
                <a:blip r:embed="rId7"/>
                <a:stretch>
                  <a:fillRect r="-18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8781935" y="798688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35" y="798688"/>
                <a:ext cx="600889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DC1192B-66FF-4FCF-AE6F-7D2CACD96626}"/>
              </a:ext>
            </a:extLst>
          </p:cNvPr>
          <p:cNvGrpSpPr/>
          <p:nvPr/>
        </p:nvGrpSpPr>
        <p:grpSpPr>
          <a:xfrm>
            <a:off x="7087499" y="237774"/>
            <a:ext cx="1739096" cy="1748548"/>
            <a:chOff x="9217283" y="1629992"/>
            <a:chExt cx="2113766" cy="212525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259D09-65B2-4BF4-B081-97AA46BA6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D853AE-168B-41A9-B4EF-04B6C7EA57C2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0B44F1-55DB-4DD2-8788-437737975E24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1E6823-F9F7-4CD4-A4BE-4A1CBE9F3CDA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0B834B-16F0-494F-944A-61F46EC7D4F4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EBD635-7E92-4F55-AE3A-42EB5BE52FEF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1B86D35-51E7-48ED-BA52-ADFCFC89860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B237BC-502A-43FA-AEE2-B09AB52EAA65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3F6FAC-D656-48B0-B3BF-831A30536C13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0C011E-E9A6-4955-8799-48FC171B7B3E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8885D1-7495-49E4-8D17-0031CA15976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B59118-65F2-455E-A8E2-87FBC7D0BC4B}"/>
              </a:ext>
            </a:extLst>
          </p:cNvPr>
          <p:cNvGrpSpPr/>
          <p:nvPr/>
        </p:nvGrpSpPr>
        <p:grpSpPr>
          <a:xfrm>
            <a:off x="10148917" y="244616"/>
            <a:ext cx="1739095" cy="1736500"/>
            <a:chOff x="9184943" y="4085725"/>
            <a:chExt cx="2129316" cy="212613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69BB43A-1215-4C02-9D20-024C5A3718E6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D5A10E-9AE6-437C-8CFE-4B16255FD228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FCACAB-C799-42FC-B8DE-40E7D6E7192D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ED42BE9-BA41-4B29-BC47-42C15266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9B639C5-CDEB-468F-9C20-D5B029082714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D1B0D6-8B9B-4455-9653-B11F912C3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34246F-150E-425E-99B8-0D92CFD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214578-D648-4224-8610-13311706E15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C42378-9C0C-45F0-BDED-66E274658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D935C92-7EBC-423F-AE11-7DC5C18B0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0314CC-7240-416B-8045-895486E65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C5913D9-AA3D-4286-ADAE-E76D09E63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633108-DC58-4AB9-BAAA-44BEB5E7420C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AE1DE2B-F76E-4569-8A2C-C79BCCA8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74A4339-2360-48DF-A614-E5BCD55A6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0057B1A-7D90-4E52-82C6-1BDE2CD4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A2A6870-09E0-4BD6-8B04-2CFE18426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FB4C17A-423D-40F9-998A-E60ECFC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EA6CECF-ED52-4BF3-B01C-17EBD414A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E42C7A-231B-4BC3-BBCD-2EEDDF0FC796}"/>
                  </a:ext>
                </a:extLst>
              </p:cNvPr>
              <p:cNvSpPr txBox="1"/>
              <p:nvPr/>
            </p:nvSpPr>
            <p:spPr>
              <a:xfrm>
                <a:off x="8514711" y="2801518"/>
                <a:ext cx="2470864" cy="23083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For</a:t>
                </a:r>
              </a:p>
              <a:p>
                <a:pPr algn="ctr"/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4800" i="1" dirty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type m:val="skw"/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4800" dirty="0"/>
              </a:p>
              <a:p>
                <a:pPr algn="ctr"/>
                <a:r>
                  <a:rPr lang="en-US" sz="4800" dirty="0"/>
                  <a:t>only</a:t>
                </a:r>
                <a:endParaRPr lang="en-CA" sz="4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E42C7A-231B-4BC3-BBCD-2EEDDF0FC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711" y="2801518"/>
                <a:ext cx="2470864" cy="2308324"/>
              </a:xfrm>
              <a:prstGeom prst="rect">
                <a:avLst/>
              </a:prstGeom>
              <a:blipFill>
                <a:blip r:embed="rId12"/>
                <a:stretch>
                  <a:fillRect t="-4948" b="-125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E24B34-A0DF-4711-8AC4-47285E9F4A3A}"/>
                  </a:ext>
                </a:extLst>
              </p14:cNvPr>
              <p14:cNvContentPartPr/>
              <p14:nvPr/>
            </p14:nvContentPartPr>
            <p14:xfrm>
              <a:off x="9527760" y="1661040"/>
              <a:ext cx="173160" cy="84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E24B34-A0DF-4711-8AC4-47285E9F4A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18760" y="1652040"/>
                <a:ext cx="19080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C69F2-367C-4633-8BA2-2F85C0146C23}"/>
                  </a:ext>
                </a:extLst>
              </p14:cNvPr>
              <p14:cNvContentPartPr/>
              <p14:nvPr/>
            </p14:nvContentPartPr>
            <p14:xfrm>
              <a:off x="6598440" y="1653120"/>
              <a:ext cx="1645200" cy="158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C69F2-367C-4633-8BA2-2F85C0146C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9440" y="1644120"/>
                <a:ext cx="1662840" cy="16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"/>
    </mc:Choice>
    <mc:Fallback xmlns="">
      <p:transition spd="slow" advTm="176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115" y="1993130"/>
                <a:ext cx="574700" cy="646331"/>
              </a:xfrm>
              <a:prstGeom prst="rect">
                <a:avLst/>
              </a:prstGeom>
              <a:blipFill>
                <a:blip r:embed="rId5"/>
                <a:stretch>
                  <a:fillRect r="-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5831281" y="822707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81" y="822707"/>
                <a:ext cx="600889" cy="57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6314903" y="827206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4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03" y="827206"/>
                <a:ext cx="600889" cy="830997"/>
              </a:xfrm>
              <a:prstGeom prst="rect">
                <a:avLst/>
              </a:prstGeom>
              <a:blipFill>
                <a:blip r:embed="rId7"/>
                <a:stretch>
                  <a:fillRect r="-18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451" y="810176"/>
                <a:ext cx="600889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8781935" y="798688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35" y="798688"/>
                <a:ext cx="600889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DC1192B-66FF-4FCF-AE6F-7D2CACD96626}"/>
              </a:ext>
            </a:extLst>
          </p:cNvPr>
          <p:cNvGrpSpPr/>
          <p:nvPr/>
        </p:nvGrpSpPr>
        <p:grpSpPr>
          <a:xfrm>
            <a:off x="7087499" y="237774"/>
            <a:ext cx="1739096" cy="1748548"/>
            <a:chOff x="9217283" y="1629992"/>
            <a:chExt cx="2113766" cy="212525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259D09-65B2-4BF4-B081-97AA46BA6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D853AE-168B-41A9-B4EF-04B6C7EA57C2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0B44F1-55DB-4DD2-8788-437737975E24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1E6823-F9F7-4CD4-A4BE-4A1CBE9F3CDA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0B834B-16F0-494F-944A-61F46EC7D4F4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EBD635-7E92-4F55-AE3A-42EB5BE52FEF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1B86D35-51E7-48ED-BA52-ADFCFC89860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B237BC-502A-43FA-AEE2-B09AB52EAA65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3F6FAC-D656-48B0-B3BF-831A30536C13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0C011E-E9A6-4955-8799-48FC171B7B3E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8885D1-7495-49E4-8D17-0031CA15976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B59118-65F2-455E-A8E2-87FBC7D0BC4B}"/>
              </a:ext>
            </a:extLst>
          </p:cNvPr>
          <p:cNvGrpSpPr/>
          <p:nvPr/>
        </p:nvGrpSpPr>
        <p:grpSpPr>
          <a:xfrm>
            <a:off x="10148917" y="244616"/>
            <a:ext cx="1739095" cy="1736500"/>
            <a:chOff x="9184943" y="4085725"/>
            <a:chExt cx="2129316" cy="212613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69BB43A-1215-4C02-9D20-024C5A3718E6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D5A10E-9AE6-437C-8CFE-4B16255FD228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FCACAB-C799-42FC-B8DE-40E7D6E7192D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ED42BE9-BA41-4B29-BC47-42C15266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9B639C5-CDEB-468F-9C20-D5B029082714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D1B0D6-8B9B-4455-9653-B11F912C3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34246F-150E-425E-99B8-0D92CFD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214578-D648-4224-8610-13311706E15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C42378-9C0C-45F0-BDED-66E274658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D935C92-7EBC-423F-AE11-7DC5C18B0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0314CC-7240-416B-8045-895486E65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C5913D9-AA3D-4286-ADAE-E76D09E63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633108-DC58-4AB9-BAAA-44BEB5E7420C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AE1DE2B-F76E-4569-8A2C-C79BCCA8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74A4339-2360-48DF-A614-E5BCD55A6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0057B1A-7D90-4E52-82C6-1BDE2CD4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A2A6870-09E0-4BD6-8B04-2CFE18426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FB4C17A-423D-40F9-998A-E60ECFC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EA6CECF-ED52-4BF3-B01C-17EBD414A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86E0A6-5611-4D83-9C38-4395423E09C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28880" y="-164880"/>
              <a:ext cx="8822520" cy="61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86E0A6-5611-4D83-9C38-4395423E09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9520" y="-174240"/>
                <a:ext cx="8841240" cy="61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0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71"/>
    </mc:Choice>
    <mc:Fallback xmlns="">
      <p:transition spd="slow" advTm="736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2460E24-0E00-4363-BCD4-F6E8F77D028D}"/>
              </a:ext>
            </a:extLst>
          </p:cNvPr>
          <p:cNvGrpSpPr/>
          <p:nvPr/>
        </p:nvGrpSpPr>
        <p:grpSpPr>
          <a:xfrm>
            <a:off x="352067" y="110489"/>
            <a:ext cx="5467066" cy="5216661"/>
            <a:chOff x="7006198" y="1545783"/>
            <a:chExt cx="2151796" cy="2053238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9B25E8-8B87-4386-BE91-A274C805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581B93-DFD4-4E91-A5C5-22CBD4A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6940A1C-C1A7-43A8-BF34-0846E5BAEC2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809F0F1-4965-4CDC-99A5-8F345B301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410" y="2571555"/>
              <a:ext cx="1969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3C97608-C671-48D8-A218-EFA9393DE4A8}"/>
                </a:ext>
              </a:extLst>
            </p:cNvPr>
            <p:cNvCxnSpPr>
              <a:cxnSpLocks/>
            </p:cNvCxnSpPr>
            <p:nvPr/>
          </p:nvCxnSpPr>
          <p:spPr>
            <a:xfrm>
              <a:off x="8983619" y="2571555"/>
              <a:ext cx="1743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89" y="5483526"/>
                <a:ext cx="155699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/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93B59-B2CD-4168-9BE4-C7BC69F5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29" y="1987424"/>
                <a:ext cx="5746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/>
              <p:nvPr/>
            </p:nvSpPr>
            <p:spPr>
              <a:xfrm>
                <a:off x="10847227" y="1993130"/>
                <a:ext cx="5747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DCB6D1-9BA9-4885-83D1-8866EDEB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227" y="1993130"/>
                <a:ext cx="574700" cy="646331"/>
              </a:xfrm>
              <a:prstGeom prst="rect">
                <a:avLst/>
              </a:prstGeom>
              <a:blipFill>
                <a:blip r:embed="rId5"/>
                <a:stretch>
                  <a:fillRect r="-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/>
              <p:nvPr/>
            </p:nvSpPr>
            <p:spPr>
              <a:xfrm>
                <a:off x="5699533" y="822707"/>
                <a:ext cx="600889" cy="571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420423-10D3-47D1-BD76-94F4C7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33" y="822707"/>
                <a:ext cx="600889" cy="57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/>
              <p:nvPr/>
            </p:nvSpPr>
            <p:spPr>
              <a:xfrm>
                <a:off x="6314903" y="581963"/>
                <a:ext cx="600889" cy="1178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73553C-5D85-4967-82F7-4FF9DAEC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03" y="581963"/>
                <a:ext cx="600889" cy="1178336"/>
              </a:xfrm>
              <a:prstGeom prst="rect">
                <a:avLst/>
              </a:prstGeom>
              <a:blipFill>
                <a:blip r:embed="rId7"/>
                <a:stretch>
                  <a:fillRect r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/>
              <p:nvPr/>
            </p:nvSpPr>
            <p:spPr>
              <a:xfrm>
                <a:off x="9486451" y="581963"/>
                <a:ext cx="600889" cy="1178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nor/>
                      </m:rPr>
                      <a:rPr lang="en-CA" sz="4800" dirty="0"/>
                      <m:t> 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1159B4-CA36-42BA-8D2D-6E8B6054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451" y="581963"/>
                <a:ext cx="600889" cy="1178336"/>
              </a:xfrm>
              <a:prstGeom prst="rect">
                <a:avLst/>
              </a:prstGeom>
              <a:blipFill>
                <a:blip r:embed="rId8"/>
                <a:stretch>
                  <a:fillRect r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/>
              <p:nvPr/>
            </p:nvSpPr>
            <p:spPr>
              <a:xfrm>
                <a:off x="8882401" y="798688"/>
                <a:ext cx="60088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9BA0237-B0A7-4E52-9CBE-11C617560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01" y="798688"/>
                <a:ext cx="600889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DC1192B-66FF-4FCF-AE6F-7D2CACD96626}"/>
              </a:ext>
            </a:extLst>
          </p:cNvPr>
          <p:cNvGrpSpPr/>
          <p:nvPr/>
        </p:nvGrpSpPr>
        <p:grpSpPr>
          <a:xfrm>
            <a:off x="7087499" y="237774"/>
            <a:ext cx="1739096" cy="1748548"/>
            <a:chOff x="9217283" y="1629992"/>
            <a:chExt cx="2113766" cy="212525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259D09-65B2-4BF4-B081-97AA46BA6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770" t="1179" r="2444" b="4295"/>
            <a:stretch/>
          </p:blipFill>
          <p:spPr>
            <a:xfrm>
              <a:off x="9217283" y="1629992"/>
              <a:ext cx="2113766" cy="2125254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D853AE-168B-41A9-B4EF-04B6C7EA57C2}"/>
                </a:ext>
              </a:extLst>
            </p:cNvPr>
            <p:cNvGrpSpPr/>
            <p:nvPr/>
          </p:nvGrpSpPr>
          <p:grpSpPr>
            <a:xfrm>
              <a:off x="9248776" y="1660525"/>
              <a:ext cx="2033066" cy="2058890"/>
              <a:chOff x="9248776" y="1660525"/>
              <a:chExt cx="2033066" cy="205889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10B44F1-55DB-4DD2-8788-437737975E24}"/>
                  </a:ext>
                </a:extLst>
              </p:cNvPr>
              <p:cNvSpPr/>
              <p:nvPr/>
            </p:nvSpPr>
            <p:spPr>
              <a:xfrm>
                <a:off x="9447012" y="1660525"/>
                <a:ext cx="1695103" cy="2058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31E6823-F9F7-4CD4-A4BE-4A1CBE9F3CDA}"/>
                  </a:ext>
                </a:extLst>
              </p:cNvPr>
              <p:cNvSpPr/>
              <p:nvPr/>
            </p:nvSpPr>
            <p:spPr>
              <a:xfrm rot="16200000">
                <a:off x="9417757" y="1684812"/>
                <a:ext cx="1695103" cy="2033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0B834B-16F0-494F-944A-61F46EC7D4F4}"/>
                </a:ext>
              </a:extLst>
            </p:cNvPr>
            <p:cNvCxnSpPr>
              <a:cxnSpLocks/>
            </p:cNvCxnSpPr>
            <p:nvPr/>
          </p:nvCxnSpPr>
          <p:spPr>
            <a:xfrm rot="8083077" flipV="1">
              <a:off x="9624669" y="3156500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DEBD635-7E92-4F55-AE3A-42EB5BE52FEF}"/>
                </a:ext>
              </a:extLst>
            </p:cNvPr>
            <p:cNvCxnSpPr>
              <a:cxnSpLocks/>
            </p:cNvCxnSpPr>
            <p:nvPr/>
          </p:nvCxnSpPr>
          <p:spPr>
            <a:xfrm rot="8083077" flipH="1">
              <a:off x="10730295" y="2142577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1B86D35-51E7-48ED-BA52-ADFCFC898609}"/>
                </a:ext>
              </a:extLst>
            </p:cNvPr>
            <p:cNvCxnSpPr>
              <a:cxnSpLocks/>
            </p:cNvCxnSpPr>
            <p:nvPr/>
          </p:nvCxnSpPr>
          <p:spPr>
            <a:xfrm rot="13483077" flipV="1">
              <a:off x="9681471" y="2150759"/>
              <a:ext cx="1598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B237BC-502A-43FA-AEE2-B09AB52EAA65}"/>
                </a:ext>
              </a:extLst>
            </p:cNvPr>
            <p:cNvCxnSpPr>
              <a:cxnSpLocks/>
            </p:cNvCxnSpPr>
            <p:nvPr/>
          </p:nvCxnSpPr>
          <p:spPr>
            <a:xfrm rot="13483077" flipH="1">
              <a:off x="10745321" y="3197313"/>
              <a:ext cx="1546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3F6FAC-D656-48B0-B3BF-831A30536C13}"/>
                </a:ext>
              </a:extLst>
            </p:cNvPr>
            <p:cNvSpPr/>
            <p:nvPr/>
          </p:nvSpPr>
          <p:spPr>
            <a:xfrm>
              <a:off x="9927302" y="2344522"/>
              <a:ext cx="688627" cy="68883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0C011E-E9A6-4955-8799-48FC171B7B3E}"/>
                </a:ext>
              </a:extLst>
            </p:cNvPr>
            <p:cNvSpPr/>
            <p:nvPr/>
          </p:nvSpPr>
          <p:spPr>
            <a:xfrm>
              <a:off x="9608401" y="2013587"/>
              <a:ext cx="1343572" cy="134397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8885D1-7495-49E4-8D17-0031CA15976C}"/>
                </a:ext>
              </a:extLst>
            </p:cNvPr>
            <p:cNvSpPr/>
            <p:nvPr/>
          </p:nvSpPr>
          <p:spPr>
            <a:xfrm>
              <a:off x="9271846" y="1687453"/>
              <a:ext cx="2002708" cy="2003309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B59118-65F2-455E-A8E2-87FBC7D0BC4B}"/>
              </a:ext>
            </a:extLst>
          </p:cNvPr>
          <p:cNvGrpSpPr/>
          <p:nvPr/>
        </p:nvGrpSpPr>
        <p:grpSpPr>
          <a:xfrm>
            <a:off x="10265029" y="244616"/>
            <a:ext cx="1739095" cy="1736500"/>
            <a:chOff x="9184943" y="4085725"/>
            <a:chExt cx="2129316" cy="212613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69BB43A-1215-4C02-9D20-024C5A3718E6}"/>
                </a:ext>
              </a:extLst>
            </p:cNvPr>
            <p:cNvGrpSpPr/>
            <p:nvPr/>
          </p:nvGrpSpPr>
          <p:grpSpPr>
            <a:xfrm>
              <a:off x="9184943" y="4085725"/>
              <a:ext cx="2129316" cy="2126139"/>
              <a:chOff x="13810920" y="1247915"/>
              <a:chExt cx="2129316" cy="212613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4D5A10E-9AE6-437C-8CFE-4B16255FD228}"/>
                  </a:ext>
                </a:extLst>
              </p:cNvPr>
              <p:cNvSpPr/>
              <p:nvPr/>
            </p:nvSpPr>
            <p:spPr>
              <a:xfrm rot="20999484" flipV="1">
                <a:off x="14981790" y="2188672"/>
                <a:ext cx="785643" cy="763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0FCACAB-C799-42FC-B8DE-40E7D6E7192D}"/>
                  </a:ext>
                </a:extLst>
              </p:cNvPr>
              <p:cNvGrpSpPr/>
              <p:nvPr/>
            </p:nvGrpSpPr>
            <p:grpSpPr>
              <a:xfrm>
                <a:off x="13810920" y="1247915"/>
                <a:ext cx="2129316" cy="2126139"/>
                <a:chOff x="9349346" y="4399189"/>
                <a:chExt cx="2129316" cy="2126139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ED42BE9-BA41-4B29-BC47-42C152661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4130" t="1890" r="3342" b="3205"/>
                <a:stretch/>
              </p:blipFill>
              <p:spPr>
                <a:xfrm rot="16200000">
                  <a:off x="9350934" y="4397601"/>
                  <a:ext cx="2126139" cy="2129316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29B639C5-CDEB-468F-9C20-D5B029082714}"/>
                    </a:ext>
                  </a:extLst>
                </p:cNvPr>
                <p:cNvSpPr/>
                <p:nvPr/>
              </p:nvSpPr>
              <p:spPr>
                <a:xfrm rot="20999484" flipV="1">
                  <a:off x="10360136" y="5367659"/>
                  <a:ext cx="230327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D1B0D6-8B9B-4455-9653-B11F912C3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3846" y="4133041"/>
              <a:ext cx="424750" cy="92713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34246F-150E-425E-99B8-0D92CFD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85" y="4133041"/>
              <a:ext cx="614146" cy="9524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214578-D648-4224-8610-13311706E15C}"/>
                </a:ext>
              </a:extLst>
            </p:cNvPr>
            <p:cNvCxnSpPr>
              <a:cxnSpLocks/>
            </p:cNvCxnSpPr>
            <p:nvPr/>
          </p:nvCxnSpPr>
          <p:spPr>
            <a:xfrm>
              <a:off x="9213518" y="5148795"/>
              <a:ext cx="998067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DC42378-9C0C-45F0-BDED-66E274658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8603" y="4997450"/>
              <a:ext cx="965951" cy="15134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D935C92-7EBC-423F-AE11-7DC5C18B09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323" y="5148795"/>
              <a:ext cx="955231" cy="1430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0314CC-7240-416B-8045-895486E65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9600" y="5148795"/>
              <a:ext cx="461538" cy="10018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C5913D9-AA3D-4286-ADAE-E76D09E63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691" y="5147587"/>
              <a:ext cx="640909" cy="10095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4633108-DC58-4AB9-BAAA-44BEB5E7420C}"/>
                </a:ext>
              </a:extLst>
            </p:cNvPr>
            <p:cNvGrpSpPr/>
            <p:nvPr/>
          </p:nvGrpSpPr>
          <p:grpSpPr>
            <a:xfrm>
              <a:off x="9672964" y="4540700"/>
              <a:ext cx="1165836" cy="1184140"/>
              <a:chOff x="8287049" y="6073151"/>
              <a:chExt cx="1165836" cy="1184140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AE1DE2B-F76E-4569-8A2C-C79BCCA8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984" y="7182228"/>
                <a:ext cx="124278" cy="75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74A4339-2360-48DF-A614-E5BCD55A6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5365" y="7148223"/>
                <a:ext cx="131443" cy="80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0057B1A-7D90-4E52-82C6-1BDE2CD4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049" y="6681048"/>
                <a:ext cx="0" cy="143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A2A6870-09E0-4BD6-8B04-2CFE18426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69415" y="6073151"/>
                <a:ext cx="139446" cy="515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FB4C17A-423D-40F9-998A-E60ECFCE3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038" y="6143011"/>
                <a:ext cx="101572" cy="765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EA6CECF-ED52-4BF3-B01C-17EBD414A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953" y="6644257"/>
                <a:ext cx="21932" cy="1222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5F9C678C-742B-4D7F-A15A-E5434AB97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1471" y="3163446"/>
                <a:ext cx="6245867" cy="2931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4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4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en-US" sz="400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36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5F9C678C-742B-4D7F-A15A-E5434AB97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1471" y="3163446"/>
                <a:ext cx="6245867" cy="29317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419EEE-E169-4E61-8A47-A030E38F218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15080" y="3085920"/>
              <a:ext cx="469800" cy="314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419EEE-E169-4E61-8A47-A030E38F21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05720" y="3076560"/>
                <a:ext cx="488520" cy="31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8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5"/>
    </mc:Choice>
    <mc:Fallback xmlns="">
      <p:transition spd="slow" advTm="10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843218-13AB-44C4-8633-E2BDF453129F}"/>
                  </a:ext>
                </a:extLst>
              </p:cNvPr>
              <p:cNvSpPr txBox="1"/>
              <p:nvPr/>
            </p:nvSpPr>
            <p:spPr>
              <a:xfrm>
                <a:off x="2395471" y="1088703"/>
                <a:ext cx="8023537" cy="200580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x-IV_mathan" sz="6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60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843218-13AB-44C4-8633-E2BDF45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71" y="1088703"/>
                <a:ext cx="8023537" cy="2005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2000ED-85EF-4E0A-8D4A-C1B417023893}"/>
                  </a:ext>
                </a:extLst>
              </p:cNvPr>
              <p:cNvSpPr txBox="1"/>
              <p:nvPr/>
            </p:nvSpPr>
            <p:spPr>
              <a:xfrm>
                <a:off x="1226712" y="4229001"/>
                <a:ext cx="9738575" cy="132343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x-IV_mathan" sz="80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2000ED-85EF-4E0A-8D4A-C1B41702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12" y="4229001"/>
                <a:ext cx="9738575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35B5D-9700-41CA-B169-754EC28881F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42400" y="2932560"/>
              <a:ext cx="5452920" cy="278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35B5D-9700-41CA-B169-754EC28881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3040" y="2923200"/>
                <a:ext cx="5471640" cy="279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80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28"/>
    </mc:Choice>
    <mc:Fallback xmlns="">
      <p:transition spd="slow" advTm="18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/>
              <p:nvPr/>
            </p:nvSpPr>
            <p:spPr>
              <a:xfrm>
                <a:off x="5081373" y="1044847"/>
                <a:ext cx="4203700" cy="1145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F0BC0C-CAE1-444C-83EE-5EC7B4C4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73" y="1044847"/>
                <a:ext cx="4203700" cy="1145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B3987C09-8C3C-48E3-A6A9-17E678427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4" t="4101" r="3669" b="6740"/>
          <a:stretch/>
        </p:blipFill>
        <p:spPr>
          <a:xfrm>
            <a:off x="363314" y="535595"/>
            <a:ext cx="2849785" cy="2826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186" y="254237"/>
                <a:ext cx="79835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en-US" sz="4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4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40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</m:oMath>
                  </m:oMathPara>
                </a14:m>
                <a:endParaRPr lang="en-US" alt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2E75F914-C6BA-476A-9CC7-7A1F4555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5186" y="254237"/>
                <a:ext cx="79835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462" y="2203457"/>
                <a:ext cx="3925151" cy="9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0" lang="en-US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en-US" sz="2800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F6594E33-0DAC-4EA3-AA61-62E76FD6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1462" y="2203457"/>
                <a:ext cx="3925151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7475CA0-C413-4A76-BA37-6A5079EF64BB}"/>
              </a:ext>
            </a:extLst>
          </p:cNvPr>
          <p:cNvGrpSpPr/>
          <p:nvPr/>
        </p:nvGrpSpPr>
        <p:grpSpPr>
          <a:xfrm>
            <a:off x="285503" y="437737"/>
            <a:ext cx="3332061" cy="2923946"/>
            <a:chOff x="6797040" y="451376"/>
            <a:chExt cx="4559065" cy="4000665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1CA85E5-2093-4EA8-9F9D-2DB6DB6C317B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0D19626-F531-41A0-9F4B-468D0F9393D2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E9D37F5-087D-45C0-A69C-ED20401B84D2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27D89C9-AED5-409D-B704-346538BDFFE0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535767E-FFD8-43D2-8813-860A82C63B62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390C887-8A73-4D40-9DB5-757B3B430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38A24E-2B5D-4A95-83A0-6EC2E3C18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3DA33DF-4E8D-45FB-A358-F8B4E8480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CFD4361-C9FF-4CEA-8ABE-361893A08A15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C7538C3-5DDD-4175-9366-0479E32403E6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710D26-2C22-4D45-A2D6-901B3CC423D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E993C9E-1FC1-4DBA-BC70-0C011508D893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A13DA28B-3004-4859-A8EA-78D9B9447FCC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CBE2472-6541-45E7-9FC1-F4C988DF1BDD}"/>
                  </a:ext>
                </a:extLst>
              </p:cNvPr>
              <p:cNvCxnSpPr>
                <a:cxnSpLocks/>
                <a:stCxn id="118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9F5586A-8C8E-4FCD-A3CD-BC930D88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AB69D62-953D-4046-AB2B-D6545EA5C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2">
                <a:extLst>
                  <a:ext uri="{FF2B5EF4-FFF2-40B4-BE49-F238E27FC236}">
                    <a16:creationId xmlns:a16="http://schemas.microsoft.com/office/drawing/2014/main" id="{9730CE6D-F907-4F03-BFB1-2C6433C3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5717" y="2203457"/>
                <a:ext cx="4975851" cy="911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0" lang="en-US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Rectangle 2">
                <a:extLst>
                  <a:ext uri="{FF2B5EF4-FFF2-40B4-BE49-F238E27FC236}">
                    <a16:creationId xmlns:a16="http://schemas.microsoft.com/office/drawing/2014/main" id="{9730CE6D-F907-4F03-BFB1-2C6433C34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5717" y="2203457"/>
                <a:ext cx="4975851" cy="9115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90073-5D10-414A-ADFB-500109D015E1}"/>
              </a:ext>
            </a:extLst>
          </p:cNvPr>
          <p:cNvGrpSpPr/>
          <p:nvPr/>
        </p:nvGrpSpPr>
        <p:grpSpPr>
          <a:xfrm>
            <a:off x="352067" y="3543894"/>
            <a:ext cx="3019991" cy="2928316"/>
            <a:chOff x="7006198" y="1545783"/>
            <a:chExt cx="2117518" cy="205323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0AA1363-2BAE-4BBE-AEA3-A8B8091CE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AC1B7C8-FEFA-4DA7-8B6B-E187D7BB9263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3F0A74-3771-42C8-87AD-ADA90357768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D99161-AE86-484D-831A-A1B095B73F19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5CC700-5F5D-48B6-92C2-BAE27A72A7FB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4D4F5F-C0F4-44CC-83CF-0E6A4D014014}"/>
              </a:ext>
            </a:extLst>
          </p:cNvPr>
          <p:cNvGrpSpPr/>
          <p:nvPr/>
        </p:nvGrpSpPr>
        <p:grpSpPr>
          <a:xfrm>
            <a:off x="3468685" y="3566862"/>
            <a:ext cx="8491955" cy="3303841"/>
            <a:chOff x="3468685" y="3566862"/>
            <a:chExt cx="8491955" cy="3303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/>
                <p:nvPr/>
              </p:nvSpPr>
              <p:spPr>
                <a:xfrm>
                  <a:off x="6197675" y="6201418"/>
                  <a:ext cx="835910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93B59-B2CD-4168-9BE4-C7BC69F5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675" y="6201418"/>
                  <a:ext cx="835910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/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DCB6D1-9BA9-4885-83D1-8866EDEBF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43" y="6224372"/>
                  <a:ext cx="835912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/>
                <p:nvPr/>
              </p:nvSpPr>
              <p:spPr>
                <a:xfrm>
                  <a:off x="3468685" y="4715932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2420423-10D3-47D1-BD76-94F4C7900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685" y="4715932"/>
                  <a:ext cx="874004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/>
                <p:nvPr/>
              </p:nvSpPr>
              <p:spPr>
                <a:xfrm>
                  <a:off x="4189941" y="4552356"/>
                  <a:ext cx="874004" cy="10644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73553C-5D85-4967-82F7-4FF9DAEC3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941" y="4552356"/>
                  <a:ext cx="874004" cy="106445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/>
                <p:nvPr/>
              </p:nvSpPr>
              <p:spPr>
                <a:xfrm>
                  <a:off x="8545915" y="4536801"/>
                  <a:ext cx="874004" cy="10644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51159B4-CA36-42BA-8D2D-6E8B60542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5915" y="4536801"/>
                  <a:ext cx="874004" cy="106445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/>
                <p:nvPr/>
              </p:nvSpPr>
              <p:spPr>
                <a:xfrm>
                  <a:off x="7763558" y="4680996"/>
                  <a:ext cx="87400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9BA0237-B0A7-4E52-9CBE-11C61756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558" y="4680996"/>
                  <a:ext cx="874004" cy="830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BEAE52-9F20-42D1-A664-4E64DFD10578}"/>
                </a:ext>
              </a:extLst>
            </p:cNvPr>
            <p:cNvGrpSpPr/>
            <p:nvPr/>
          </p:nvGrpSpPr>
          <p:grpSpPr>
            <a:xfrm>
              <a:off x="5061005" y="3594074"/>
              <a:ext cx="2714682" cy="2729436"/>
              <a:chOff x="9217283" y="1629992"/>
              <a:chExt cx="2113766" cy="2125254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3CC8107C-2DB0-4586-B18E-771EC633AD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3770" t="1179" r="2444" b="4295"/>
              <a:stretch/>
            </p:blipFill>
            <p:spPr>
              <a:xfrm>
                <a:off x="9217283" y="1629992"/>
                <a:ext cx="2113766" cy="2125254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B9671C0-4526-4F1E-BE7A-F46FD99E435D}"/>
                  </a:ext>
                </a:extLst>
              </p:cNvPr>
              <p:cNvGrpSpPr/>
              <p:nvPr/>
            </p:nvGrpSpPr>
            <p:grpSpPr>
              <a:xfrm>
                <a:off x="9248776" y="1660525"/>
                <a:ext cx="2033066" cy="2058890"/>
                <a:chOff x="9248776" y="1660525"/>
                <a:chExt cx="2033066" cy="205889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F651D27-B8BC-428A-B624-9B02F5E45BC8}"/>
                    </a:ext>
                  </a:extLst>
                </p:cNvPr>
                <p:cNvSpPr/>
                <p:nvPr/>
              </p:nvSpPr>
              <p:spPr>
                <a:xfrm>
                  <a:off x="9447012" y="1660525"/>
                  <a:ext cx="1695103" cy="20588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9A3C12A-2830-4AE6-BBA1-3AB4789A9C35}"/>
                    </a:ext>
                  </a:extLst>
                </p:cNvPr>
                <p:cNvSpPr/>
                <p:nvPr/>
              </p:nvSpPr>
              <p:spPr>
                <a:xfrm rot="16200000">
                  <a:off x="9417757" y="1684812"/>
                  <a:ext cx="1695103" cy="20330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306D055-9639-47E9-8D01-168F0A59CEE6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V="1">
                <a:off x="9624669" y="3156500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50462F9-032A-4741-B26A-7763D3156A84}"/>
                  </a:ext>
                </a:extLst>
              </p:cNvPr>
              <p:cNvCxnSpPr>
                <a:cxnSpLocks/>
              </p:cNvCxnSpPr>
              <p:nvPr/>
            </p:nvCxnSpPr>
            <p:spPr>
              <a:xfrm rot="8083077" flipH="1">
                <a:off x="10730295" y="2142577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C84308-7633-4CFF-9B41-3293DA51983C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V="1">
                <a:off x="9681471" y="2150759"/>
                <a:ext cx="1598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1717CD6-35D6-4E06-A876-EDDD453A271E}"/>
                  </a:ext>
                </a:extLst>
              </p:cNvPr>
              <p:cNvCxnSpPr>
                <a:cxnSpLocks/>
              </p:cNvCxnSpPr>
              <p:nvPr/>
            </p:nvCxnSpPr>
            <p:spPr>
              <a:xfrm rot="13483077" flipH="1">
                <a:off x="10745321" y="3197313"/>
                <a:ext cx="1546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DD21CD9-27BF-4E95-9490-C197C4F395AE}"/>
                  </a:ext>
                </a:extLst>
              </p:cNvPr>
              <p:cNvSpPr/>
              <p:nvPr/>
            </p:nvSpPr>
            <p:spPr>
              <a:xfrm>
                <a:off x="9927302" y="2344522"/>
                <a:ext cx="688627" cy="68883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B13405E-BC3D-460A-BF52-AB5525E69171}"/>
                  </a:ext>
                </a:extLst>
              </p:cNvPr>
              <p:cNvSpPr/>
              <p:nvPr/>
            </p:nvSpPr>
            <p:spPr>
              <a:xfrm>
                <a:off x="9608401" y="2013587"/>
                <a:ext cx="1343572" cy="134397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67D1C0B-EE18-4C55-BE36-5C53919240A1}"/>
                  </a:ext>
                </a:extLst>
              </p:cNvPr>
              <p:cNvSpPr/>
              <p:nvPr/>
            </p:nvSpPr>
            <p:spPr>
              <a:xfrm>
                <a:off x="9271846" y="1687453"/>
                <a:ext cx="2002708" cy="2003309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D4F91B-60A8-46CA-879A-FA0806FF311D}"/>
                </a:ext>
              </a:extLst>
            </p:cNvPr>
            <p:cNvGrpSpPr/>
            <p:nvPr/>
          </p:nvGrpSpPr>
          <p:grpSpPr>
            <a:xfrm>
              <a:off x="9245959" y="3566862"/>
              <a:ext cx="2714681" cy="2710631"/>
              <a:chOff x="9184943" y="4085725"/>
              <a:chExt cx="2129316" cy="212613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4207194-CAD7-49EC-83BA-36B9EACA3737}"/>
                  </a:ext>
                </a:extLst>
              </p:cNvPr>
              <p:cNvGrpSpPr/>
              <p:nvPr/>
            </p:nvGrpSpPr>
            <p:grpSpPr>
              <a:xfrm>
                <a:off x="9184943" y="4085725"/>
                <a:ext cx="2129316" cy="2126139"/>
                <a:chOff x="13810920" y="1247915"/>
                <a:chExt cx="2129316" cy="2126139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BA5497CA-E02A-45EE-80DA-0C1ACAC79CB4}"/>
                    </a:ext>
                  </a:extLst>
                </p:cNvPr>
                <p:cNvSpPr/>
                <p:nvPr/>
              </p:nvSpPr>
              <p:spPr>
                <a:xfrm rot="20999484" flipV="1">
                  <a:off x="14981790" y="2188672"/>
                  <a:ext cx="785643" cy="763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DFEC9BA-BCF3-436B-8841-A0AACC322396}"/>
                    </a:ext>
                  </a:extLst>
                </p:cNvPr>
                <p:cNvGrpSpPr/>
                <p:nvPr/>
              </p:nvGrpSpPr>
              <p:grpSpPr>
                <a:xfrm>
                  <a:off x="13810920" y="1247915"/>
                  <a:ext cx="2129316" cy="2126139"/>
                  <a:chOff x="9349346" y="4399189"/>
                  <a:chExt cx="2129316" cy="2126139"/>
                </a:xfrm>
              </p:grpSpPr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BBAAFF69-7322-40CD-9950-BA7D9AD3BC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5"/>
                  <a:srcRect l="4130" t="1890" r="3342" b="3205"/>
                  <a:stretch/>
                </p:blipFill>
                <p:spPr>
                  <a:xfrm rot="16200000">
                    <a:off x="9350934" y="4397601"/>
                    <a:ext cx="2126139" cy="2129316"/>
                  </a:xfrm>
                  <a:prstGeom prst="rect">
                    <a:avLst/>
                  </a:prstGeom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81D24BA-923F-45B3-AF79-87BE8F2DA4FB}"/>
                      </a:ext>
                    </a:extLst>
                  </p:cNvPr>
                  <p:cNvSpPr/>
                  <p:nvPr/>
                </p:nvSpPr>
                <p:spPr>
                  <a:xfrm rot="20999484" flipV="1">
                    <a:off x="10360136" y="5367659"/>
                    <a:ext cx="230327" cy="7637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FFB6461-FCC9-4904-A13A-F1103C051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3846" y="4133041"/>
                <a:ext cx="424750" cy="92713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D33164D-A9CA-400B-A7F7-A90E79052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5185" y="4133041"/>
                <a:ext cx="614146" cy="95241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740D70-FC42-40C3-BB18-4C6E5DA7F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3518" y="5148795"/>
                <a:ext cx="99806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DCDEF4-6FA5-4F95-9C54-126915480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8603" y="4997450"/>
                <a:ext cx="965951" cy="15134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C2AA8B7-7830-4AE0-A66B-4D978B9C3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9323" y="5148795"/>
                <a:ext cx="955231" cy="143073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01082B3-DAED-4E1B-B411-58F8F60CE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9600" y="5148795"/>
                <a:ext cx="461538" cy="10018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D38189-3100-4273-880E-0E9F48ED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8691" y="5147587"/>
                <a:ext cx="640909" cy="1009576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BF27E0D-FDB3-4DFA-A6A1-967A1514F523}"/>
                  </a:ext>
                </a:extLst>
              </p:cNvPr>
              <p:cNvGrpSpPr/>
              <p:nvPr/>
            </p:nvGrpSpPr>
            <p:grpSpPr>
              <a:xfrm>
                <a:off x="9672964" y="4540700"/>
                <a:ext cx="1165836" cy="1184140"/>
                <a:chOff x="8287049" y="6073151"/>
                <a:chExt cx="1165836" cy="118414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D7586081-7D05-4C85-8180-0AFB3AB0C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3984" y="7182228"/>
                  <a:ext cx="124278" cy="750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A31CDA12-B7FE-42F4-AB0A-2274703F2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95365" y="7148223"/>
                  <a:ext cx="131443" cy="805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E58E89C0-F953-4722-B762-AEA8945E1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7049" y="6681048"/>
                  <a:ext cx="0" cy="1430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5D921384-629E-4E93-8A70-4997F9933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69415" y="6073151"/>
                  <a:ext cx="139446" cy="515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0542093-36C4-4C31-B241-5F76E25A6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09038" y="6143011"/>
                  <a:ext cx="101572" cy="765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053A3808-0008-400E-AB3F-555798239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0953" y="6644257"/>
                  <a:ext cx="21932" cy="12228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/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B9E8BC9-604E-4E73-8727-87CD878E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32" y="6216301"/>
                <a:ext cx="874004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47398EB4-8229-443B-A317-BB71DA999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47398EB4-8229-443B-A317-BB71DA999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2590" y="20205"/>
                <a:ext cx="765534" cy="83099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34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"/>
    </mc:Choice>
    <mc:Fallback xmlns="">
      <p:transition spd="slow" advTm="164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/>
              <p:nvPr/>
            </p:nvSpPr>
            <p:spPr>
              <a:xfrm>
                <a:off x="876300" y="1402245"/>
                <a:ext cx="11315700" cy="1140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06870-784F-42EA-A69D-9E9614F2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402245"/>
                <a:ext cx="11315700" cy="11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38AF65-9486-40A4-902A-1FD6304C47F8}"/>
                  </a:ext>
                </a:extLst>
              </p:cNvPr>
              <p:cNvSpPr txBox="1"/>
              <p:nvPr/>
            </p:nvSpPr>
            <p:spPr>
              <a:xfrm>
                <a:off x="438150" y="3641284"/>
                <a:ext cx="11925300" cy="1814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54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54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54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5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54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5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5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54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CA" sz="5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38AF65-9486-40A4-902A-1FD6304C4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641284"/>
                <a:ext cx="11925300" cy="1814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917B3A-475E-49A3-BCC0-3D3C71F405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360" y="1040040"/>
              <a:ext cx="11716920" cy="45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917B3A-475E-49A3-BCC0-3D3C71F405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1030680"/>
                <a:ext cx="11735640" cy="4559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54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94"/>
    </mc:Choice>
    <mc:Fallback xmlns="">
      <p:transition spd="slow" advTm="64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1551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155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/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EB952-F90F-4743-B0A1-22F7E3CFF405}"/>
                  </a:ext>
                </a:extLst>
              </p:cNvPr>
              <p:cNvSpPr txBox="1"/>
              <p:nvPr/>
            </p:nvSpPr>
            <p:spPr>
              <a:xfrm>
                <a:off x="2781300" y="1770479"/>
                <a:ext cx="6591300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6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EB952-F90F-4743-B0A1-22F7E3CFF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1770479"/>
                <a:ext cx="6591300" cy="1138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81233-3AF1-4BEA-A622-489E11608F5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1680" y="1377720"/>
              <a:ext cx="9121320" cy="369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81233-3AF1-4BEA-A622-489E11608F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20" y="1368360"/>
                <a:ext cx="9140040" cy="37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5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0"/>
    </mc:Choice>
    <mc:Fallback xmlns="">
      <p:transition spd="slow" advTm="28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BFE0FCD2-1D5B-45AB-A316-B82A23CE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43" y="392483"/>
            <a:ext cx="3691766" cy="29859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AC74A8C-43DB-4B80-8731-89565779E684}"/>
              </a:ext>
            </a:extLst>
          </p:cNvPr>
          <p:cNvGrpSpPr/>
          <p:nvPr/>
        </p:nvGrpSpPr>
        <p:grpSpPr>
          <a:xfrm>
            <a:off x="172848" y="663652"/>
            <a:ext cx="3834766" cy="1539204"/>
            <a:chOff x="689005" y="1295026"/>
            <a:chExt cx="3834766" cy="1539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/>
                <p:nvPr/>
              </p:nvSpPr>
              <p:spPr>
                <a:xfrm>
                  <a:off x="689005" y="1295026"/>
                  <a:ext cx="3834766" cy="153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FF0000"/>
                      </a:solidFill>
                    </a:rPr>
                    <a:t>Differentials</a:t>
                  </a:r>
                  <a:r>
                    <a:rPr lang="en-US" sz="2000" b="1" dirty="0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800" b="1" i="1" dirty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fName>
                          <m:e>
                            <m:r>
                              <a:rPr lang="en-US" sz="28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8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en-CA" sz="1600" b="1" dirty="0"/>
                </a:p>
                <a:p>
                  <a:endParaRPr lang="en-CA" sz="16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1F1AC61-F562-4415-A488-031FFB627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05" y="1295026"/>
                  <a:ext cx="3834766" cy="1539204"/>
                </a:xfrm>
                <a:prstGeom prst="rect">
                  <a:avLst/>
                </a:prstGeom>
                <a:blipFill>
                  <a:blip r:embed="rId4"/>
                  <a:stretch>
                    <a:fillRect l="-1590" t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FFA3F7-8C13-4A18-B0BA-D235219D6173}"/>
                </a:ext>
              </a:extLst>
            </p:cNvPr>
            <p:cNvSpPr/>
            <p:nvPr/>
          </p:nvSpPr>
          <p:spPr>
            <a:xfrm>
              <a:off x="689006" y="1295028"/>
              <a:ext cx="3324906" cy="129484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873DD-4C0A-402C-9FDB-12377126C9FC}"/>
              </a:ext>
            </a:extLst>
          </p:cNvPr>
          <p:cNvGrpSpPr/>
          <p:nvPr/>
        </p:nvGrpSpPr>
        <p:grpSpPr>
          <a:xfrm>
            <a:off x="5924997" y="335191"/>
            <a:ext cx="6103786" cy="2784829"/>
            <a:chOff x="3235907" y="3075937"/>
            <a:chExt cx="8289522" cy="3782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9FB527-9B08-4EA7-8FD6-478970FD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1660" y="3075937"/>
              <a:ext cx="5013769" cy="37820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AC4A89-B928-44EB-A6AD-2C61E3DA86EB}"/>
                </a:ext>
              </a:extLst>
            </p:cNvPr>
            <p:cNvSpPr/>
            <p:nvPr/>
          </p:nvSpPr>
          <p:spPr>
            <a:xfrm>
              <a:off x="6939113" y="3373289"/>
              <a:ext cx="4251247" cy="329665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47CA76-CCB3-4DE6-816E-53C6E4CB47C4}"/>
                </a:ext>
              </a:extLst>
            </p:cNvPr>
            <p:cNvSpPr/>
            <p:nvPr/>
          </p:nvSpPr>
          <p:spPr>
            <a:xfrm>
              <a:off x="3235907" y="4804255"/>
              <a:ext cx="280702" cy="36285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2D3445-8854-46A7-8259-283589EC7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609" y="3429001"/>
              <a:ext cx="3422503" cy="137525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49FFDC-A791-4B2F-BAC8-B1F0CD05C4AA}"/>
                </a:ext>
              </a:extLst>
            </p:cNvPr>
            <p:cNvCxnSpPr>
              <a:cxnSpLocks/>
            </p:cNvCxnSpPr>
            <p:nvPr/>
          </p:nvCxnSpPr>
          <p:spPr>
            <a:xfrm>
              <a:off x="3516609" y="5167112"/>
              <a:ext cx="3422503" cy="150283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6A542D-1046-46E8-9C8E-420AFC43371A}"/>
              </a:ext>
            </a:extLst>
          </p:cNvPr>
          <p:cNvCxnSpPr>
            <a:cxnSpLocks/>
          </p:cNvCxnSpPr>
          <p:nvPr/>
        </p:nvCxnSpPr>
        <p:spPr>
          <a:xfrm flipH="1">
            <a:off x="-246677" y="3429000"/>
            <a:ext cx="1273545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1643E-6BA8-4DD5-9A68-26EF43416376}"/>
              </a:ext>
            </a:extLst>
          </p:cNvPr>
          <p:cNvGrpSpPr/>
          <p:nvPr/>
        </p:nvGrpSpPr>
        <p:grpSpPr>
          <a:xfrm>
            <a:off x="247887" y="4057305"/>
            <a:ext cx="11675360" cy="2246556"/>
            <a:chOff x="247887" y="4057305"/>
            <a:chExt cx="11675360" cy="2246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41BE47-4438-478B-BCBC-B3F96322FB31}"/>
                </a:ext>
              </a:extLst>
            </p:cNvPr>
            <p:cNvGrpSpPr/>
            <p:nvPr/>
          </p:nvGrpSpPr>
          <p:grpSpPr>
            <a:xfrm>
              <a:off x="4007614" y="4057305"/>
              <a:ext cx="2039366" cy="1977458"/>
              <a:chOff x="7006198" y="1545783"/>
              <a:chExt cx="2117518" cy="205323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6D751C3-83C5-4D88-9AAA-42A3D05F2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6198" y="1545783"/>
                <a:ext cx="2066400" cy="2053238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CAE2F87-FE54-431E-9F23-966C754AC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8603" y="2571555"/>
                <a:ext cx="17857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DEBE6FF-0C3E-4ECA-B36B-691C9BD71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698" y="2571555"/>
                <a:ext cx="1959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DEA181-5240-4FB0-9C73-1D107AA47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271" y="2571555"/>
                <a:ext cx="19698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476F6DD-9BB8-48F0-AA98-6F619B2BA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341" y="2571555"/>
                <a:ext cx="1743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5AC777-AF91-4BF8-8EB2-D8962C0504E8}"/>
                    </a:ext>
                  </a:extLst>
                </p:cNvPr>
                <p:cNvSpPr txBox="1"/>
                <p:nvPr/>
              </p:nvSpPr>
              <p:spPr>
                <a:xfrm>
                  <a:off x="4792613" y="5861951"/>
                  <a:ext cx="590205" cy="4364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3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5AC777-AF91-4BF8-8EB2-D8962C050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613" y="5861951"/>
                  <a:ext cx="590205" cy="436460"/>
                </a:xfrm>
                <a:prstGeom prst="rect">
                  <a:avLst/>
                </a:prstGeom>
                <a:blipFill>
                  <a:blip r:embed="rId7"/>
                  <a:stretch>
                    <a:fillRect r="-2062" b="-323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0B243D9-7545-47E7-8FDB-9DAABDB43D5D}"/>
                    </a:ext>
                  </a:extLst>
                </p:cNvPr>
                <p:cNvSpPr txBox="1"/>
                <p:nvPr/>
              </p:nvSpPr>
              <p:spPr>
                <a:xfrm>
                  <a:off x="6095463" y="4546523"/>
                  <a:ext cx="1635780" cy="9973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CA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0B243D9-7545-47E7-8FDB-9DAABDB43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463" y="4546523"/>
                  <a:ext cx="1635780" cy="9973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7FD5FEB-5235-4BAF-A262-E445039C462E}"/>
                    </a:ext>
                  </a:extLst>
                </p:cNvPr>
                <p:cNvSpPr txBox="1"/>
                <p:nvPr/>
              </p:nvSpPr>
              <p:spPr>
                <a:xfrm>
                  <a:off x="9079982" y="4585452"/>
                  <a:ext cx="590205" cy="10661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CA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7FD5FEB-5235-4BAF-A262-E445039C4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982" y="4585452"/>
                  <a:ext cx="590205" cy="1066126"/>
                </a:xfrm>
                <a:prstGeom prst="rect">
                  <a:avLst/>
                </a:prstGeom>
                <a:blipFill>
                  <a:blip r:embed="rId9"/>
                  <a:stretch>
                    <a:fillRect r="-75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55D238-CB88-4E65-A3EF-57C1F81BD504}"/>
                </a:ext>
              </a:extLst>
            </p:cNvPr>
            <p:cNvGrpSpPr/>
            <p:nvPr/>
          </p:nvGrpSpPr>
          <p:grpSpPr>
            <a:xfrm>
              <a:off x="7286365" y="4147137"/>
              <a:ext cx="1725217" cy="2151119"/>
              <a:chOff x="4812457" y="3676922"/>
              <a:chExt cx="2554785" cy="31854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62AF1F-4963-4CA5-91B9-43E72416798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773" y="6216073"/>
                    <a:ext cx="835909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62AF1F-4963-4CA5-91B9-43E7241679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773" y="6216073"/>
                    <a:ext cx="835909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435" b="-98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BC83BFF-8D20-4EBC-AA55-1512231CEA68}"/>
                  </a:ext>
                </a:extLst>
              </p:cNvPr>
              <p:cNvGrpSpPr/>
              <p:nvPr/>
            </p:nvGrpSpPr>
            <p:grpSpPr>
              <a:xfrm>
                <a:off x="4874940" y="3900812"/>
                <a:ext cx="2342369" cy="2331837"/>
                <a:chOff x="9339263" y="2160583"/>
                <a:chExt cx="1981868" cy="1972957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8406BE4A-F41A-4992-BB2A-1E15A5220D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9339263" y="2160583"/>
                  <a:ext cx="1981868" cy="1972957"/>
                </a:xfrm>
                <a:prstGeom prst="rect">
                  <a:avLst/>
                </a:prstGeom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26137AE-C0FC-46BE-BA1A-F453A4845141}"/>
                    </a:ext>
                  </a:extLst>
                </p:cNvPr>
                <p:cNvGrpSpPr/>
                <p:nvPr/>
              </p:nvGrpSpPr>
              <p:grpSpPr>
                <a:xfrm>
                  <a:off x="9701213" y="3140049"/>
                  <a:ext cx="1404937" cy="4661"/>
                  <a:chOff x="9701213" y="3140049"/>
                  <a:chExt cx="1404937" cy="4661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6C86E2EF-FBD6-4000-9E96-3C00EB020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01213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F662ACB9-9EC2-4B89-B038-F43165CA8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7125" y="3140049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2BC3F7F8-4974-4E42-B186-47BDE2D92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34626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63F69844-E018-4BD2-968B-CBF6EDB325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47362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DEDF8C05-8F03-439D-9FBC-7B1CCA20E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56925" y="3140049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5CE6EF-2C20-4ECD-9E15-C37B720D1910}"/>
                  </a:ext>
                </a:extLst>
              </p:cNvPr>
              <p:cNvGrpSpPr/>
              <p:nvPr/>
            </p:nvGrpSpPr>
            <p:grpSpPr>
              <a:xfrm>
                <a:off x="4812457" y="3676922"/>
                <a:ext cx="2554785" cy="2543298"/>
                <a:chOff x="8146400" y="3800447"/>
                <a:chExt cx="2554785" cy="254329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D35C49D-5538-455A-AF6D-06EC2640D711}"/>
                    </a:ext>
                  </a:extLst>
                </p:cNvPr>
                <p:cNvGrpSpPr/>
                <p:nvPr/>
              </p:nvGrpSpPr>
              <p:grpSpPr>
                <a:xfrm>
                  <a:off x="8146400" y="3800447"/>
                  <a:ext cx="2554785" cy="2543298"/>
                  <a:chOff x="8146400" y="3800447"/>
                  <a:chExt cx="2554785" cy="2543298"/>
                </a:xfrm>
              </p:grpSpPr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65CD510F-5F56-4509-B371-00CB739D4F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072" t="1152" r="1359" b="1744"/>
                  <a:stretch/>
                </p:blipFill>
                <p:spPr>
                  <a:xfrm>
                    <a:off x="8146400" y="3800447"/>
                    <a:ext cx="2554785" cy="2543298"/>
                  </a:xfrm>
                  <a:prstGeom prst="rect">
                    <a:avLst/>
                  </a:prstGeom>
                </p:spPr>
              </p:pic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4505C59-E3C0-45D4-8232-F184F158C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99375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12D19C2-DA23-414A-88C5-B0AEFACAE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20218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14785089-0222-444E-9F00-F9CCDEBB4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23835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8EDE9E1-9B01-441C-B34F-9E190DCBA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26728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DEF1CDB-88ED-4E5A-86D1-B8CF06EF8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31694" y="3816109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20DC78A-FBFA-42F8-BF6D-A26077043B9A}"/>
                    </a:ext>
                  </a:extLst>
                </p:cNvPr>
                <p:cNvGrpSpPr/>
                <p:nvPr/>
              </p:nvGrpSpPr>
              <p:grpSpPr>
                <a:xfrm>
                  <a:off x="8626661" y="5087758"/>
                  <a:ext cx="1855344" cy="0"/>
                  <a:chOff x="8626661" y="5087758"/>
                  <a:chExt cx="1855344" cy="0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C890D18A-97B0-4189-B5D7-94D703CD8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26661" y="5087758"/>
                    <a:ext cx="220778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B769036B-EFC0-465F-AA5C-20BF62D9C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1290" y="5087758"/>
                    <a:ext cx="24220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E43A1FD0-489E-48B4-8D2E-90306E9D5A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38466" y="5087758"/>
                    <a:ext cx="24353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36D43E-F0BC-4D8F-9329-2D3667A19508}"/>
                </a:ext>
              </a:extLst>
            </p:cNvPr>
            <p:cNvGrpSpPr/>
            <p:nvPr/>
          </p:nvGrpSpPr>
          <p:grpSpPr>
            <a:xfrm>
              <a:off x="10205787" y="4143258"/>
              <a:ext cx="1717460" cy="2160603"/>
              <a:chOff x="9333149" y="3671178"/>
              <a:chExt cx="2543298" cy="319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ABA7FA3-6974-4DB6-9EE2-38686E943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0543" y="6224372"/>
                    <a:ext cx="835912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6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ABA7FA3-6974-4DB6-9EE2-38686E943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0543" y="6224372"/>
                    <a:ext cx="835912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7527" b="-309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9C90450-A9C4-481C-941F-B6C7A7768932}"/>
                  </a:ext>
                </a:extLst>
              </p:cNvPr>
              <p:cNvGrpSpPr/>
              <p:nvPr/>
            </p:nvGrpSpPr>
            <p:grpSpPr>
              <a:xfrm rot="16200000">
                <a:off x="9378811" y="3900812"/>
                <a:ext cx="2342367" cy="2331835"/>
                <a:chOff x="9339263" y="2160583"/>
                <a:chExt cx="1981868" cy="1972957"/>
              </a:xfrm>
            </p:grpSpPr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1250901F-F376-413B-B68C-76DBA4B0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072" t="1152" r="1359" b="1744"/>
                <a:stretch/>
              </p:blipFill>
              <p:spPr>
                <a:xfrm>
                  <a:off x="9339263" y="2160583"/>
                  <a:ext cx="1981868" cy="1972957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9A017D0-32FA-4172-B7DE-19C5A1F87831}"/>
                    </a:ext>
                  </a:extLst>
                </p:cNvPr>
                <p:cNvGrpSpPr/>
                <p:nvPr/>
              </p:nvGrpSpPr>
              <p:grpSpPr>
                <a:xfrm>
                  <a:off x="9701213" y="3140049"/>
                  <a:ext cx="1404937" cy="4661"/>
                  <a:chOff x="9701213" y="3140049"/>
                  <a:chExt cx="1404937" cy="4661"/>
                </a:xfrm>
              </p:grpSpPr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59ADA6D3-B866-4E2A-A761-C729D8BD20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01213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D0A0DC29-D5F8-464E-AA05-0176B0963B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7125" y="3140049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59905EF6-A152-4697-A17F-AE93B2723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34626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D8F83926-58E8-479A-824A-9088D0AE7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47362" y="3144710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F5066363-405C-4AAB-9F85-A3E9922938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56925" y="3140049"/>
                    <a:ext cx="1492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61D82AA-2E18-4334-9BE8-67EF145239FF}"/>
                  </a:ext>
                </a:extLst>
              </p:cNvPr>
              <p:cNvGrpSpPr/>
              <p:nvPr/>
            </p:nvGrpSpPr>
            <p:grpSpPr>
              <a:xfrm rot="16200000">
                <a:off x="9327405" y="3676922"/>
                <a:ext cx="2554785" cy="2543298"/>
                <a:chOff x="8146400" y="3800447"/>
                <a:chExt cx="2554785" cy="254329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AE0C109-D705-45A5-A0AC-2C03AE58B38D}"/>
                    </a:ext>
                  </a:extLst>
                </p:cNvPr>
                <p:cNvGrpSpPr/>
                <p:nvPr/>
              </p:nvGrpSpPr>
              <p:grpSpPr>
                <a:xfrm>
                  <a:off x="8146400" y="3800447"/>
                  <a:ext cx="2554785" cy="2543298"/>
                  <a:chOff x="8146400" y="3800447"/>
                  <a:chExt cx="2554785" cy="2543298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4F662F8C-2362-4859-ACF0-0440AE38D1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072" t="1152" r="1359" b="1744"/>
                  <a:stretch/>
                </p:blipFill>
                <p:spPr>
                  <a:xfrm>
                    <a:off x="8146400" y="3800447"/>
                    <a:ext cx="2554785" cy="2543298"/>
                  </a:xfrm>
                  <a:prstGeom prst="rect">
                    <a:avLst/>
                  </a:prstGeom>
                </p:spPr>
              </p:pic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0371AFD6-C7BD-45A2-8903-15C4D43B0C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99375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94C28FE4-BCF0-4C9E-87F7-001C42BD6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20218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A833909-B5FD-4812-8C78-E0370A1A99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23835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762CFAF-FE85-4192-A48A-DCAD1E32F9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26728" y="3831771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F8AA849-CB3E-4A36-90FC-B889F0D65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31694" y="3816109"/>
                    <a:ext cx="0" cy="2511974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214FCFB-F55B-44E6-A215-A0BA7CC2B68D}"/>
                    </a:ext>
                  </a:extLst>
                </p:cNvPr>
                <p:cNvGrpSpPr/>
                <p:nvPr/>
              </p:nvGrpSpPr>
              <p:grpSpPr>
                <a:xfrm>
                  <a:off x="8626661" y="5087758"/>
                  <a:ext cx="1855344" cy="0"/>
                  <a:chOff x="8626661" y="5087758"/>
                  <a:chExt cx="1855344" cy="0"/>
                </a:xfrm>
              </p:grpSpPr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81C9D992-3690-4758-A350-AA7E1312D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26661" y="5087758"/>
                    <a:ext cx="220778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2C96C3C-50D1-4C0B-AB9D-D3A5FCCF9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1290" y="5087758"/>
                    <a:ext cx="24220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8EBFBDB7-B153-43CF-B9C4-FF2CCBF9B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38466" y="5087758"/>
                    <a:ext cx="24353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60EE702-1594-45E6-A686-E772042311AA}"/>
                </a:ext>
              </a:extLst>
            </p:cNvPr>
            <p:cNvGrpSpPr/>
            <p:nvPr/>
          </p:nvGrpSpPr>
          <p:grpSpPr>
            <a:xfrm>
              <a:off x="247887" y="4455727"/>
              <a:ext cx="3834766" cy="1294844"/>
              <a:chOff x="689005" y="1295026"/>
              <a:chExt cx="3834766" cy="1294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4FCE63F-8E62-4E27-941F-D782ACEA1988}"/>
                      </a:ext>
                    </a:extLst>
                  </p:cNvPr>
                  <p:cNvSpPr txBox="1"/>
                  <p:nvPr/>
                </p:nvSpPr>
                <p:spPr>
                  <a:xfrm>
                    <a:off x="689005" y="1295026"/>
                    <a:ext cx="3834766" cy="1293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u="sng" dirty="0" err="1">
                        <a:solidFill>
                          <a:srgbClr val="FF0000"/>
                        </a:solidFill>
                      </a:rPr>
                      <a:t>Covector</a:t>
                    </a:r>
                    <a:r>
                      <a:rPr lang="en-US" sz="2000" b="1" u="sng" dirty="0">
                        <a:solidFill>
                          <a:srgbClr val="FF0000"/>
                        </a:solidFill>
                      </a:rPr>
                      <a:t> Fields</a:t>
                    </a:r>
                    <a:r>
                      <a:rPr lang="en-US" sz="2000" b="1" dirty="0"/>
                      <a:t>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b="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fName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b="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fName>
                            <m:e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800" b="1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oMath>
                      </m:oMathPara>
                    </a14:m>
                    <a:endParaRPr lang="en-CA" sz="1600" b="1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4FCE63F-8E62-4E27-941F-D782ACEA1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005" y="1295026"/>
                    <a:ext cx="3834766" cy="12931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49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639D77-847E-4608-999A-D529FE3F02BF}"/>
                  </a:ext>
                </a:extLst>
              </p:cNvPr>
              <p:cNvSpPr/>
              <p:nvPr/>
            </p:nvSpPr>
            <p:spPr>
              <a:xfrm>
                <a:off x="689006" y="1295028"/>
                <a:ext cx="3324906" cy="129484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3A5A3C-9DB4-4839-9848-2EFF0BCDF1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9240" y="96840"/>
              <a:ext cx="11318400" cy="6550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3A5A3C-9DB4-4839-9848-2EFF0BCDF1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880" y="87480"/>
                <a:ext cx="11337120" cy="6569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859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30"/>
    </mc:Choice>
    <mc:Fallback xmlns="">
      <p:transition spd="slow" advTm="89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/>
              <p:nvPr/>
            </p:nvSpPr>
            <p:spPr>
              <a:xfrm>
                <a:off x="1299956" y="3295650"/>
                <a:ext cx="9592089" cy="1551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b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6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6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6000" b="1" i="1" dirty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6000" b="1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6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DCED6C-DCEF-454D-AE31-8758883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56" y="3295650"/>
                <a:ext cx="9592089" cy="1551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/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FCB15-7DEE-4DF4-A2F0-4146CB04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41" y="5380398"/>
                <a:ext cx="381341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EB952-F90F-4743-B0A1-22F7E3CFF405}"/>
                  </a:ext>
                </a:extLst>
              </p:cNvPr>
              <p:cNvSpPr txBox="1"/>
              <p:nvPr/>
            </p:nvSpPr>
            <p:spPr>
              <a:xfrm>
                <a:off x="2781300" y="1770479"/>
                <a:ext cx="6591300" cy="113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p>
                          <m:r>
                            <a:rPr lang="en-US" sz="6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6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sz="6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1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6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sz="6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0EB952-F90F-4743-B0A1-22F7E3CFF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1770479"/>
                <a:ext cx="6591300" cy="1138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82B81D-0BB2-4D3F-B352-17270D57B4F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1560" y="352800"/>
              <a:ext cx="8422200" cy="579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82B81D-0BB2-4D3F-B352-17270D57B4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200" y="343440"/>
                <a:ext cx="84409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3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70"/>
    </mc:Choice>
    <mc:Fallback xmlns="">
      <p:transition spd="slow" advTm="54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D35127-7438-4463-9F85-C353D21B9DF3}"/>
              </a:ext>
            </a:extLst>
          </p:cNvPr>
          <p:cNvGrpSpPr/>
          <p:nvPr/>
        </p:nvGrpSpPr>
        <p:grpSpPr>
          <a:xfrm>
            <a:off x="8260281" y="722595"/>
            <a:ext cx="2617987" cy="2538515"/>
            <a:chOff x="7006198" y="1545783"/>
            <a:chExt cx="2117518" cy="205323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05C0480-CF90-4F7F-B948-477BC689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6198" y="1545783"/>
              <a:ext cx="2066400" cy="2053238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24F508-3727-4370-A55F-5132BA3A5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68603" y="2571555"/>
              <a:ext cx="178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D1B6D4-B87F-4A80-A63B-0443568C0383}"/>
                </a:ext>
              </a:extLst>
            </p:cNvPr>
            <p:cNvCxnSpPr>
              <a:cxnSpLocks/>
            </p:cNvCxnSpPr>
            <p:nvPr/>
          </p:nvCxnSpPr>
          <p:spPr>
            <a:xfrm>
              <a:off x="8026698" y="2571555"/>
              <a:ext cx="1959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0942C8-977D-44C7-807C-D221B3F3E6AC}"/>
                </a:ext>
              </a:extLst>
            </p:cNvPr>
            <p:cNvCxnSpPr>
              <a:cxnSpLocks/>
            </p:cNvCxnSpPr>
            <p:nvPr/>
          </p:nvCxnSpPr>
          <p:spPr>
            <a:xfrm>
              <a:off x="8487271" y="2571555"/>
              <a:ext cx="1969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AAAA101-CD1A-46F2-92FC-416231727481}"/>
                </a:ext>
              </a:extLst>
            </p:cNvPr>
            <p:cNvCxnSpPr>
              <a:cxnSpLocks/>
            </p:cNvCxnSpPr>
            <p:nvPr/>
          </p:nvCxnSpPr>
          <p:spPr>
            <a:xfrm>
              <a:off x="8949341" y="2571555"/>
              <a:ext cx="1743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/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354F31-93BE-4F00-8BB2-8655CA870D28}"/>
                  </a:ext>
                </a:extLst>
              </p:cNvPr>
              <p:cNvSpPr txBox="1"/>
              <p:nvPr/>
            </p:nvSpPr>
            <p:spPr>
              <a:xfrm>
                <a:off x="9537674" y="110205"/>
                <a:ext cx="163544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354F31-93BE-4F00-8BB2-8655CA87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674" y="110205"/>
                <a:ext cx="163544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EA4BB7BE-2331-4D12-92C2-F7DED82F11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34" t="4101" r="3669" b="6740"/>
          <a:stretch/>
        </p:blipFill>
        <p:spPr>
          <a:xfrm>
            <a:off x="4164891" y="781000"/>
            <a:ext cx="2554787" cy="25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36BD7-4D2B-457D-B393-2B2B3C1AD63F}"/>
                  </a:ext>
                </a:extLst>
              </p:cNvPr>
              <p:cNvSpPr txBox="1"/>
              <p:nvPr/>
            </p:nvSpPr>
            <p:spPr>
              <a:xfrm>
                <a:off x="7327723" y="1282919"/>
                <a:ext cx="43703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36BD7-4D2B-457D-B393-2B2B3C1A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3" y="1282919"/>
                <a:ext cx="43703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Right 64">
            <a:extLst>
              <a:ext uri="{FF2B5EF4-FFF2-40B4-BE49-F238E27FC236}">
                <a16:creationId xmlns:a16="http://schemas.microsoft.com/office/drawing/2014/main" id="{4FC24C01-7233-4AE9-8E4E-80C87EE4A995}"/>
              </a:ext>
            </a:extLst>
          </p:cNvPr>
          <p:cNvSpPr/>
          <p:nvPr/>
        </p:nvSpPr>
        <p:spPr>
          <a:xfrm>
            <a:off x="6992426" y="1990805"/>
            <a:ext cx="1095777" cy="26846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BBCC9-594A-4C55-9069-B5CD7776E7AC}"/>
                  </a:ext>
                </a:extLst>
              </p:cNvPr>
              <p:cNvSpPr txBox="1"/>
              <p:nvPr/>
            </p:nvSpPr>
            <p:spPr>
              <a:xfrm>
                <a:off x="5604819" y="110205"/>
                <a:ext cx="163544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BBCC9-594A-4C55-9069-B5CD7776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19" y="110205"/>
                <a:ext cx="1635440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/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/>
              <p:nvPr/>
            </p:nvSpPr>
            <p:spPr>
              <a:xfrm>
                <a:off x="7214729" y="3703115"/>
                <a:ext cx="2966384" cy="301454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29" y="3703115"/>
                <a:ext cx="2966384" cy="3014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045AFD-25A9-4763-B06E-48D3ED8E068A}"/>
              </a:ext>
            </a:extLst>
          </p:cNvPr>
          <p:cNvCxnSpPr>
            <a:cxnSpLocks/>
          </p:cNvCxnSpPr>
          <p:nvPr/>
        </p:nvCxnSpPr>
        <p:spPr>
          <a:xfrm flipV="1">
            <a:off x="6608642" y="3831771"/>
            <a:ext cx="0" cy="28357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0A829-F86D-4B4E-8D71-11E25FC3EB38}"/>
              </a:ext>
            </a:extLst>
          </p:cNvPr>
          <p:cNvGrpSpPr/>
          <p:nvPr/>
        </p:nvGrpSpPr>
        <p:grpSpPr>
          <a:xfrm>
            <a:off x="9341127" y="1049499"/>
            <a:ext cx="1410529" cy="1917653"/>
            <a:chOff x="9341127" y="1049499"/>
            <a:chExt cx="1410529" cy="191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76566DB-BCB2-4B78-982B-ABB73F097573}"/>
                    </a:ext>
                  </a:extLst>
                </p:cNvPr>
                <p:cNvSpPr/>
                <p:nvPr/>
              </p:nvSpPr>
              <p:spPr>
                <a:xfrm>
                  <a:off x="9959131" y="2259266"/>
                  <a:ext cx="79252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76566DB-BCB2-4B78-982B-ABB73F097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131" y="2259266"/>
                  <a:ext cx="792525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ABF39F4-07DD-4BC8-9A92-09905AAC4827}"/>
                    </a:ext>
                  </a:extLst>
                </p:cNvPr>
                <p:cNvSpPr/>
                <p:nvPr/>
              </p:nvSpPr>
              <p:spPr>
                <a:xfrm>
                  <a:off x="9358625" y="1049499"/>
                  <a:ext cx="807657" cy="75655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ABF39F4-07DD-4BC8-9A92-09905AAC4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25" y="1049499"/>
                  <a:ext cx="807657" cy="756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2A02825-1E1B-4F5A-84F6-3619E85823F6}"/>
                </a:ext>
              </a:extLst>
            </p:cNvPr>
            <p:cNvCxnSpPr>
              <a:cxnSpLocks/>
            </p:cNvCxnSpPr>
            <p:nvPr/>
          </p:nvCxnSpPr>
          <p:spPr>
            <a:xfrm>
              <a:off x="9358625" y="2372496"/>
              <a:ext cx="790404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DAB116C-7E76-45AF-A7AD-CCFD724715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45925" y="1975380"/>
              <a:ext cx="790404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87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69"/>
    </mc:Choice>
    <mc:Fallback xmlns="">
      <p:transition spd="slow" advTm="48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4" grpId="0"/>
      <p:bldP spid="65" grpId="0" animBg="1"/>
      <p:bldP spid="66" grpId="0"/>
      <p:bldP spid="69" grpId="0" build="p"/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/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354F31-93BE-4F00-8BB2-8655CA870D28}"/>
                  </a:ext>
                </a:extLst>
              </p:cNvPr>
              <p:cNvSpPr txBox="1"/>
              <p:nvPr/>
            </p:nvSpPr>
            <p:spPr>
              <a:xfrm>
                <a:off x="9537674" y="110205"/>
                <a:ext cx="163544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8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354F31-93BE-4F00-8BB2-8655CA87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674" y="110205"/>
                <a:ext cx="16354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EA4BB7BE-2331-4D12-92C2-F7DED82F11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34" t="4101" r="3669" b="6740"/>
          <a:stretch/>
        </p:blipFill>
        <p:spPr>
          <a:xfrm>
            <a:off x="4164891" y="781000"/>
            <a:ext cx="2554787" cy="25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36BD7-4D2B-457D-B393-2B2B3C1AD63F}"/>
                  </a:ext>
                </a:extLst>
              </p:cNvPr>
              <p:cNvSpPr txBox="1"/>
              <p:nvPr/>
            </p:nvSpPr>
            <p:spPr>
              <a:xfrm>
                <a:off x="7327723" y="1282919"/>
                <a:ext cx="43703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36BD7-4D2B-457D-B393-2B2B3C1A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723" y="1282919"/>
                <a:ext cx="43703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Right 64">
            <a:extLst>
              <a:ext uri="{FF2B5EF4-FFF2-40B4-BE49-F238E27FC236}">
                <a16:creationId xmlns:a16="http://schemas.microsoft.com/office/drawing/2014/main" id="{4FC24C01-7233-4AE9-8E4E-80C87EE4A995}"/>
              </a:ext>
            </a:extLst>
          </p:cNvPr>
          <p:cNvSpPr/>
          <p:nvPr/>
        </p:nvSpPr>
        <p:spPr>
          <a:xfrm>
            <a:off x="6992426" y="1990805"/>
            <a:ext cx="1095777" cy="26846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BBCC9-594A-4C55-9069-B5CD7776E7AC}"/>
                  </a:ext>
                </a:extLst>
              </p:cNvPr>
              <p:cNvSpPr txBox="1"/>
              <p:nvPr/>
            </p:nvSpPr>
            <p:spPr>
              <a:xfrm>
                <a:off x="5604819" y="110205"/>
                <a:ext cx="163544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3BBCC9-594A-4C55-9069-B5CD7776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19" y="110205"/>
                <a:ext cx="163544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/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/>
              <p:nvPr/>
            </p:nvSpPr>
            <p:spPr>
              <a:xfrm>
                <a:off x="4573930" y="3703115"/>
                <a:ext cx="2966384" cy="301454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30" y="3703115"/>
                <a:ext cx="2966384" cy="3014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045AFD-25A9-4763-B06E-48D3ED8E068A}"/>
              </a:ext>
            </a:extLst>
          </p:cNvPr>
          <p:cNvCxnSpPr>
            <a:cxnSpLocks/>
          </p:cNvCxnSpPr>
          <p:nvPr/>
        </p:nvCxnSpPr>
        <p:spPr>
          <a:xfrm flipV="1">
            <a:off x="3967843" y="3831771"/>
            <a:ext cx="0" cy="28357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D8A52D4-9FF9-4B0A-8C1D-7D962D87A8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45" t="4711" r="4403" b="7250"/>
          <a:stretch/>
        </p:blipFill>
        <p:spPr>
          <a:xfrm>
            <a:off x="4176290" y="781000"/>
            <a:ext cx="2554786" cy="254345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120EC5F-E5D0-417E-B6DF-C678BADA807C}"/>
              </a:ext>
            </a:extLst>
          </p:cNvPr>
          <p:cNvGrpSpPr/>
          <p:nvPr/>
        </p:nvGrpSpPr>
        <p:grpSpPr>
          <a:xfrm>
            <a:off x="8270543" y="771245"/>
            <a:ext cx="2554785" cy="2543298"/>
            <a:chOff x="8146400" y="3800447"/>
            <a:chExt cx="2554785" cy="254329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68DE644-A7EB-45BC-AE4E-BF2A01396237}"/>
                </a:ext>
              </a:extLst>
            </p:cNvPr>
            <p:cNvGrpSpPr/>
            <p:nvPr/>
          </p:nvGrpSpPr>
          <p:grpSpPr>
            <a:xfrm>
              <a:off x="8146400" y="3800447"/>
              <a:ext cx="2554785" cy="2543298"/>
              <a:chOff x="8146400" y="3800447"/>
              <a:chExt cx="2554785" cy="2543298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D607B9D-A113-4E4A-834E-DBAFDB6EB1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2072" t="1152" r="1359" b="1744"/>
              <a:stretch/>
            </p:blipFill>
            <p:spPr>
              <a:xfrm>
                <a:off x="8146400" y="3800447"/>
                <a:ext cx="2554785" cy="2543298"/>
              </a:xfrm>
              <a:prstGeom prst="rect">
                <a:avLst/>
              </a:prstGeom>
            </p:spPr>
          </p:pic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3693CF-359F-4805-B267-58AF2E9520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937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909E6ED-3D65-48B4-8055-CDF54E959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21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A8D7425-7228-41E0-A63F-2417CA352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3835" y="3831771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8BDD0E5-A03E-44FD-8BD0-67E39F744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6728" y="3831771"/>
                <a:ext cx="0" cy="251197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D46FA8F-D45B-48E9-B58E-5992C4F6AA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1694" y="3816109"/>
                <a:ext cx="0" cy="25119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08792B-4A45-4904-981A-3BE55C56D874}"/>
                </a:ext>
              </a:extLst>
            </p:cNvPr>
            <p:cNvGrpSpPr/>
            <p:nvPr/>
          </p:nvGrpSpPr>
          <p:grpSpPr>
            <a:xfrm>
              <a:off x="8626661" y="5087758"/>
              <a:ext cx="1855344" cy="0"/>
              <a:chOff x="8626661" y="5087758"/>
              <a:chExt cx="1855344" cy="0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CC9F65D-0D42-4990-A99E-495E3103A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6661" y="5087758"/>
                <a:ext cx="22077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CC88899-0B6A-41DB-B994-5DB65F321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290" y="5087758"/>
                <a:ext cx="2422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835C3C8-B0E9-4002-9AF1-A716ACCDF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8466" y="5087758"/>
                <a:ext cx="24353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B51639-3630-4D02-93F7-39F674F559B4}"/>
                  </a:ext>
                </a:extLst>
              </p:cNvPr>
              <p:cNvSpPr/>
              <p:nvPr/>
            </p:nvSpPr>
            <p:spPr>
              <a:xfrm>
                <a:off x="10307769" y="1172545"/>
                <a:ext cx="792525" cy="70788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B51639-3630-4D02-93F7-39F674F55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69" y="1172545"/>
                <a:ext cx="79252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58009BB-1D7F-4DE7-8D51-1BEB6AEB60B1}"/>
                  </a:ext>
                </a:extLst>
              </p:cNvPr>
              <p:cNvSpPr/>
              <p:nvPr/>
            </p:nvSpPr>
            <p:spPr>
              <a:xfrm>
                <a:off x="8779726" y="503883"/>
                <a:ext cx="807657" cy="75655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58009BB-1D7F-4DE7-8D51-1BEB6AEB6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26" y="503883"/>
                <a:ext cx="807657" cy="756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EDE78B1-5740-4411-B5C0-14E28EEAC164}"/>
              </a:ext>
            </a:extLst>
          </p:cNvPr>
          <p:cNvCxnSpPr>
            <a:cxnSpLocks/>
          </p:cNvCxnSpPr>
          <p:nvPr/>
        </p:nvCxnSpPr>
        <p:spPr>
          <a:xfrm>
            <a:off x="9587896" y="1828955"/>
            <a:ext cx="790404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4D0C27-D5F7-4CF9-94CB-A8FF32D19C57}"/>
              </a:ext>
            </a:extLst>
          </p:cNvPr>
          <p:cNvCxnSpPr>
            <a:cxnSpLocks/>
          </p:cNvCxnSpPr>
          <p:nvPr/>
        </p:nvCxnSpPr>
        <p:spPr>
          <a:xfrm rot="16200000">
            <a:off x="9175196" y="1431839"/>
            <a:ext cx="790404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B6DA37-FAD2-4432-821F-8DF33A5FA30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75600" y="789840"/>
              <a:ext cx="8704440" cy="560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B6DA37-FAD2-4432-821F-8DF33A5FA3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6240" y="780480"/>
                <a:ext cx="8723160" cy="5623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64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13"/>
    </mc:Choice>
    <mc:Fallback xmlns="">
      <p:transition spd="slow" advTm="39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4" grpId="0"/>
      <p:bldP spid="65" grpId="0" animBg="1"/>
      <p:bldP spid="66" grpId="0"/>
      <p:bldP spid="69" grpId="0" uiExpand="1" build="p"/>
      <p:bldP spid="72" grpId="0" uiExpand="1" build="p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/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CA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4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sz="4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84E0689-E7DA-4B60-A3D1-C1F9B071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4" y="722595"/>
                <a:ext cx="2102145" cy="2538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/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E13155-FD56-4795-B824-5A34DF048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3703115"/>
                <a:ext cx="2966384" cy="277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/>
              <p:nvPr/>
            </p:nvSpPr>
            <p:spPr>
              <a:xfrm>
                <a:off x="4573930" y="3703115"/>
                <a:ext cx="2966384" cy="301454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   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DE27D-4B0F-46A5-B376-4C5C1110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30" y="3703115"/>
                <a:ext cx="2966384" cy="3014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045AFD-25A9-4763-B06E-48D3ED8E068A}"/>
              </a:ext>
            </a:extLst>
          </p:cNvPr>
          <p:cNvCxnSpPr>
            <a:cxnSpLocks/>
          </p:cNvCxnSpPr>
          <p:nvPr/>
        </p:nvCxnSpPr>
        <p:spPr>
          <a:xfrm flipV="1">
            <a:off x="3967843" y="3831771"/>
            <a:ext cx="0" cy="28357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949F3-9D20-44D2-A9B3-D0673CB7B3BB}"/>
              </a:ext>
            </a:extLst>
          </p:cNvPr>
          <p:cNvGrpSpPr/>
          <p:nvPr/>
        </p:nvGrpSpPr>
        <p:grpSpPr>
          <a:xfrm>
            <a:off x="6992426" y="-9063"/>
            <a:ext cx="4223421" cy="3329349"/>
            <a:chOff x="6992426" y="-9063"/>
            <a:chExt cx="4223421" cy="3329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4C36BD7-4D2B-457D-B393-2B2B3C1AD63F}"/>
                    </a:ext>
                  </a:extLst>
                </p:cNvPr>
                <p:cNvSpPr txBox="1"/>
                <p:nvPr/>
              </p:nvSpPr>
              <p:spPr>
                <a:xfrm>
                  <a:off x="7327723" y="1282919"/>
                  <a:ext cx="437038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4C36BD7-4D2B-457D-B393-2B2B3C1AD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723" y="1282919"/>
                  <a:ext cx="437038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FC24C01-7233-4AE9-8E4E-80C87EE4A995}"/>
                </a:ext>
              </a:extLst>
            </p:cNvPr>
            <p:cNvSpPr/>
            <p:nvPr/>
          </p:nvSpPr>
          <p:spPr>
            <a:xfrm>
              <a:off x="6992426" y="1990805"/>
              <a:ext cx="1095777" cy="26846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320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20EC5F-E5D0-417E-B6DF-C678BADA807C}"/>
                </a:ext>
              </a:extLst>
            </p:cNvPr>
            <p:cNvGrpSpPr/>
            <p:nvPr/>
          </p:nvGrpSpPr>
          <p:grpSpPr>
            <a:xfrm rot="16200000">
              <a:off x="8270543" y="771245"/>
              <a:ext cx="2554785" cy="2543298"/>
              <a:chOff x="8146400" y="3800447"/>
              <a:chExt cx="2554785" cy="254329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68DE644-A7EB-45BC-AE4E-BF2A01396237}"/>
                  </a:ext>
                </a:extLst>
              </p:cNvPr>
              <p:cNvGrpSpPr/>
              <p:nvPr/>
            </p:nvGrpSpPr>
            <p:grpSpPr>
              <a:xfrm>
                <a:off x="8146400" y="3800447"/>
                <a:ext cx="2554785" cy="2543298"/>
                <a:chOff x="8146400" y="3800447"/>
                <a:chExt cx="2554785" cy="2543298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D607B9D-A113-4E4A-834E-DBAFDB6EB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72" t="1152" r="1359" b="1744"/>
                <a:stretch/>
              </p:blipFill>
              <p:spPr>
                <a:xfrm>
                  <a:off x="8146400" y="3800447"/>
                  <a:ext cx="2554785" cy="2543298"/>
                </a:xfrm>
                <a:prstGeom prst="rect">
                  <a:avLst/>
                </a:prstGeom>
              </p:spPr>
            </p:pic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E3693CF-359F-4805-B267-58AF2E95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937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909E6ED-3D65-48B4-8055-CDF54E959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2021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A8D7425-7228-41E0-A63F-2417CA352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23835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8BDD0E5-A03E-44FD-8BD0-67E39F744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6728" y="3831771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D46FA8F-D45B-48E9-B58E-5992C4F6A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1694" y="3816109"/>
                  <a:ext cx="0" cy="251197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108792B-4A45-4904-981A-3BE55C56D874}"/>
                  </a:ext>
                </a:extLst>
              </p:cNvPr>
              <p:cNvGrpSpPr/>
              <p:nvPr/>
            </p:nvGrpSpPr>
            <p:grpSpPr>
              <a:xfrm>
                <a:off x="8626661" y="5087758"/>
                <a:ext cx="1855344" cy="0"/>
                <a:chOff x="8626661" y="5087758"/>
                <a:chExt cx="1855344" cy="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3CC9F65D-0D42-4990-A99E-495E3103A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661" y="5087758"/>
                  <a:ext cx="22077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BCC88899-0B6A-41DB-B994-5DB65F321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1290" y="5087758"/>
                  <a:ext cx="2422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835C3C8-B0E9-4002-9AF1-A716ACCDF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8466" y="5087758"/>
                  <a:ext cx="24353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AB51639-3630-4D02-93F7-39F674F559B4}"/>
                    </a:ext>
                  </a:extLst>
                </p:cNvPr>
                <p:cNvSpPr/>
                <p:nvPr/>
              </p:nvSpPr>
              <p:spPr>
                <a:xfrm>
                  <a:off x="10423322" y="2091802"/>
                  <a:ext cx="792525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AB51639-3630-4D02-93F7-39F674F55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3322" y="2091802"/>
                  <a:ext cx="792525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58009BB-1D7F-4DE7-8D51-1BEB6AEB60B1}"/>
                    </a:ext>
                  </a:extLst>
                </p:cNvPr>
                <p:cNvSpPr/>
                <p:nvPr/>
              </p:nvSpPr>
              <p:spPr>
                <a:xfrm>
                  <a:off x="9930566" y="973658"/>
                  <a:ext cx="807657" cy="75655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58009BB-1D7F-4DE7-8D51-1BEB6AEB6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566" y="973658"/>
                  <a:ext cx="807657" cy="756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DE78B1-5740-4411-B5C0-14E28EEAC164}"/>
                </a:ext>
              </a:extLst>
            </p:cNvPr>
            <p:cNvCxnSpPr>
              <a:cxnSpLocks/>
            </p:cNvCxnSpPr>
            <p:nvPr/>
          </p:nvCxnSpPr>
          <p:spPr>
            <a:xfrm>
              <a:off x="9932400" y="2033251"/>
              <a:ext cx="790404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74D0C27-D5F7-4CF9-94CB-A8FF32D19C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19700" y="1636135"/>
              <a:ext cx="790404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354F31-93BE-4F00-8BB2-8655CA870D28}"/>
                    </a:ext>
                  </a:extLst>
                </p:cNvPr>
                <p:cNvSpPr txBox="1"/>
                <p:nvPr/>
              </p:nvSpPr>
              <p:spPr>
                <a:xfrm>
                  <a:off x="9537674" y="-9063"/>
                  <a:ext cx="1635440" cy="8309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354F31-93BE-4F00-8BB2-8655CA870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674" y="-9063"/>
                  <a:ext cx="1635440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36AC-7761-483B-8D76-0E60167F53C8}"/>
              </a:ext>
            </a:extLst>
          </p:cNvPr>
          <p:cNvGrpSpPr/>
          <p:nvPr/>
        </p:nvGrpSpPr>
        <p:grpSpPr>
          <a:xfrm>
            <a:off x="4181954" y="-9063"/>
            <a:ext cx="3058305" cy="3339185"/>
            <a:chOff x="4181954" y="-9063"/>
            <a:chExt cx="3058305" cy="333918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3D00BC-1C3A-44BD-AF6A-103AADF64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5845" t="4711" r="4403" b="7250"/>
            <a:stretch/>
          </p:blipFill>
          <p:spPr>
            <a:xfrm rot="16200000">
              <a:off x="4176290" y="781000"/>
              <a:ext cx="2554786" cy="25434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D3BBCC9-594A-4C55-9069-B5CD7776E7AC}"/>
                    </a:ext>
                  </a:extLst>
                </p:cNvPr>
                <p:cNvSpPr txBox="1"/>
                <p:nvPr/>
              </p:nvSpPr>
              <p:spPr>
                <a:xfrm>
                  <a:off x="5604819" y="-9063"/>
                  <a:ext cx="1635440" cy="8309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D3BBCC9-594A-4C55-9069-B5CD7776E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819" y="-9063"/>
                  <a:ext cx="1635440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03F20-ED0D-4A40-AB28-1BB4508047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18160" y="457920"/>
              <a:ext cx="8875440" cy="589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03F20-ED0D-4A40-AB28-1BB450804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8800" y="448560"/>
                <a:ext cx="8894160" cy="5917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79"/>
    </mc:Choice>
    <mc:Fallback xmlns="">
      <p:transition spd="slow" advTm="32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77EDCE-2E50-4657-980D-BEFD58C1B7EC}"/>
                  </a:ext>
                </a:extLst>
              </p:cNvPr>
              <p:cNvSpPr txBox="1"/>
              <p:nvPr/>
            </p:nvSpPr>
            <p:spPr>
              <a:xfrm>
                <a:off x="531560" y="416575"/>
                <a:ext cx="3550110" cy="11056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777EDCE-2E50-4657-980D-BEFD58C1B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416575"/>
                <a:ext cx="3550110" cy="1105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F5DB2-B8CB-44C0-BD51-CA1829C207C4}"/>
                  </a:ext>
                </a:extLst>
              </p:cNvPr>
              <p:cNvSpPr txBox="1"/>
              <p:nvPr/>
            </p:nvSpPr>
            <p:spPr>
              <a:xfrm>
                <a:off x="531560" y="3703115"/>
                <a:ext cx="4384998" cy="11056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F5DB2-B8CB-44C0-BD51-CA1829C2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3703115"/>
                <a:ext cx="4384998" cy="1105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41031A-49E4-4C3D-88B7-2535C567AB47}"/>
                  </a:ext>
                </a:extLst>
              </p:cNvPr>
              <p:cNvSpPr txBox="1"/>
              <p:nvPr/>
            </p:nvSpPr>
            <p:spPr>
              <a:xfrm>
                <a:off x="5592419" y="3703115"/>
                <a:ext cx="4784032" cy="11644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41031A-49E4-4C3D-88B7-2535C567A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19" y="3703115"/>
                <a:ext cx="4784032" cy="1164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4EF7B2-2162-4A8E-9EA0-FF2C066A39A3}"/>
                  </a:ext>
                </a:extLst>
              </p:cNvPr>
              <p:cNvSpPr txBox="1"/>
              <p:nvPr/>
            </p:nvSpPr>
            <p:spPr>
              <a:xfrm>
                <a:off x="531560" y="2323313"/>
                <a:ext cx="4384998" cy="11056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4EF7B2-2162-4A8E-9EA0-FF2C066A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0" y="2323313"/>
                <a:ext cx="4384998" cy="1105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6A658-D9AD-41C0-A1A3-922185AB27E1}"/>
                  </a:ext>
                </a:extLst>
              </p:cNvPr>
              <p:cNvSpPr txBox="1"/>
              <p:nvPr/>
            </p:nvSpPr>
            <p:spPr>
              <a:xfrm>
                <a:off x="5592419" y="2323313"/>
                <a:ext cx="4784032" cy="11644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4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6A658-D9AD-41C0-A1A3-922185AB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19" y="2323313"/>
                <a:ext cx="4784032" cy="1164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476E73-9D9C-4823-BD9D-C78A3954FC9D}"/>
                  </a:ext>
                </a:extLst>
              </p:cNvPr>
              <p:cNvSpPr txBox="1"/>
              <p:nvPr/>
            </p:nvSpPr>
            <p:spPr>
              <a:xfrm>
                <a:off x="4916558" y="416574"/>
                <a:ext cx="3550110" cy="11644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476E73-9D9C-4823-BD9D-C78A3954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8" y="416574"/>
                <a:ext cx="3550110" cy="11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0D786FD-6FDE-4ADB-AFAA-E1F602291E40}"/>
              </a:ext>
            </a:extLst>
          </p:cNvPr>
          <p:cNvSpPr/>
          <p:nvPr/>
        </p:nvSpPr>
        <p:spPr>
          <a:xfrm>
            <a:off x="357809" y="172278"/>
            <a:ext cx="8108859" cy="17227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57B8-5A69-4711-96D7-A6E65E8A5A27}"/>
              </a:ext>
            </a:extLst>
          </p:cNvPr>
          <p:cNvSpPr/>
          <p:nvPr/>
        </p:nvSpPr>
        <p:spPr>
          <a:xfrm>
            <a:off x="357808" y="2183330"/>
            <a:ext cx="9846366" cy="2918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C851C0-57A3-474D-8F53-1059B1522BC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31840" y="1511280"/>
              <a:ext cx="6325560" cy="349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C851C0-57A3-474D-8F53-1059B1522B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22480" y="1501920"/>
                <a:ext cx="6344280" cy="351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89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33"/>
    </mc:Choice>
    <mc:Fallback xmlns="">
      <p:transition spd="slow" advTm="28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/>
      <p:bldP spid="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11136736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Introduce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two special </a:t>
                </a:r>
                <a:r>
                  <a:rPr lang="en-US" sz="4000" u="sng" dirty="0" err="1">
                    <a:solidFill>
                      <a:srgbClr val="FF0000"/>
                    </a:solidFill>
                  </a:rPr>
                  <a:t>covectors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          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11136736" cy="2462213"/>
              </a:xfrm>
              <a:prstGeom prst="rect">
                <a:avLst/>
              </a:prstGeom>
              <a:blipFill>
                <a:blip r:embed="rId3"/>
                <a:stretch>
                  <a:fillRect l="-2737" t="-61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29C495-8EB9-45B3-8968-7BFA405044B3}"/>
                  </a:ext>
                </a:extLst>
              </p:cNvPr>
              <p:cNvSpPr txBox="1"/>
              <p:nvPr/>
            </p:nvSpPr>
            <p:spPr>
              <a:xfrm>
                <a:off x="8153400" y="1208042"/>
                <a:ext cx="2740686" cy="83593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29C495-8EB9-45B3-8968-7BFA4050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208042"/>
                <a:ext cx="2740686" cy="835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C1F04-7537-4B04-B780-DE435CE79CDB}"/>
              </a:ext>
            </a:extLst>
          </p:cNvPr>
          <p:cNvCxnSpPr>
            <a:cxnSpLocks/>
          </p:cNvCxnSpPr>
          <p:nvPr/>
        </p:nvCxnSpPr>
        <p:spPr>
          <a:xfrm>
            <a:off x="-165100" y="2463800"/>
            <a:ext cx="125476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DA6C7-5380-401E-AA12-96CA612B1301}"/>
                  </a:ext>
                </a:extLst>
              </p:cNvPr>
              <p:cNvSpPr txBox="1"/>
              <p:nvPr/>
            </p:nvSpPr>
            <p:spPr>
              <a:xfrm>
                <a:off x="190500" y="4219700"/>
                <a:ext cx="4384998" cy="101354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ADA6C7-5380-401E-AA12-96CA612B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219700"/>
                <a:ext cx="4384998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1C6C05-D92D-4686-A291-6195F863C687}"/>
                  </a:ext>
                </a:extLst>
              </p:cNvPr>
              <p:cNvSpPr txBox="1"/>
              <p:nvPr/>
            </p:nvSpPr>
            <p:spPr>
              <a:xfrm>
                <a:off x="4614762" y="4219700"/>
                <a:ext cx="4784032" cy="106702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1C6C05-D92D-4686-A291-6195F863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62" y="4219700"/>
                <a:ext cx="4784032" cy="1067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69734-1866-4C61-B133-CDD7C0A512EF}"/>
                  </a:ext>
                </a:extLst>
              </p:cNvPr>
              <p:cNvSpPr txBox="1"/>
              <p:nvPr/>
            </p:nvSpPr>
            <p:spPr>
              <a:xfrm>
                <a:off x="190500" y="2839898"/>
                <a:ext cx="4384998" cy="101354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4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69734-1866-4C61-B133-CDD7C0A51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39898"/>
                <a:ext cx="4384998" cy="1013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FF6880-42D5-4C77-909D-6610D6DEDF7F}"/>
                  </a:ext>
                </a:extLst>
              </p:cNvPr>
              <p:cNvSpPr txBox="1"/>
              <p:nvPr/>
            </p:nvSpPr>
            <p:spPr>
              <a:xfrm>
                <a:off x="4614762" y="2839898"/>
                <a:ext cx="4784032" cy="106702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 sz="4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4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FF6880-42D5-4C77-909D-6610D6DE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62" y="2839898"/>
                <a:ext cx="4784032" cy="1067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039BC-4CEE-4AD4-80D8-E7DCD0BC0F14}"/>
                  </a:ext>
                </a:extLst>
              </p:cNvPr>
              <p:cNvSpPr txBox="1"/>
              <p:nvPr/>
            </p:nvSpPr>
            <p:spPr>
              <a:xfrm>
                <a:off x="6838950" y="5504252"/>
                <a:ext cx="5175456" cy="118455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039BC-4CEE-4AD4-80D8-E7DCD0BC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5504252"/>
                <a:ext cx="5175456" cy="1184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D15E5D-B3C0-4CEF-802C-D98756BAD5CF}"/>
                  </a:ext>
                </a:extLst>
              </p:cNvPr>
              <p:cNvSpPr txBox="1"/>
              <p:nvPr/>
            </p:nvSpPr>
            <p:spPr>
              <a:xfrm>
                <a:off x="1961162" y="5772427"/>
                <a:ext cx="40719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4000" dirty="0"/>
                  <a:t>  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D15E5D-B3C0-4CEF-802C-D98756BAD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62" y="5772427"/>
                <a:ext cx="40719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EB4DDF-EA02-42EC-BDD4-B4B0A163D6D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8200" y="835200"/>
              <a:ext cx="7753680" cy="31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EB4DDF-EA02-42EC-BDD4-B4B0A163D6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840" y="825840"/>
                <a:ext cx="7772400" cy="3141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6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44"/>
    </mc:Choice>
    <mc:Fallback xmlns="">
      <p:transition spd="slow" advTm="70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52AA8BF-A0C4-42DE-96A4-30A5AAEB10CC}"/>
              </a:ext>
            </a:extLst>
          </p:cNvPr>
          <p:cNvGrpSpPr/>
          <p:nvPr/>
        </p:nvGrpSpPr>
        <p:grpSpPr>
          <a:xfrm>
            <a:off x="5543550" y="-1557566"/>
            <a:ext cx="7675352" cy="10287921"/>
            <a:chOff x="-2451594" y="2116518"/>
            <a:chExt cx="5846552" cy="783662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3714BA-955F-4881-9B55-6D55A0BC10F1}"/>
                </a:ext>
              </a:extLst>
            </p:cNvPr>
            <p:cNvGrpSpPr/>
            <p:nvPr/>
          </p:nvGrpSpPr>
          <p:grpSpPr>
            <a:xfrm>
              <a:off x="-2451594" y="2116518"/>
              <a:ext cx="5846552" cy="7836626"/>
              <a:chOff x="7380515" y="1479821"/>
              <a:chExt cx="4645227" cy="655515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152F057-EC92-445D-BB12-74D73DC1E0F2}"/>
                  </a:ext>
                </a:extLst>
              </p:cNvPr>
              <p:cNvGrpSpPr/>
              <p:nvPr/>
            </p:nvGrpSpPr>
            <p:grpSpPr>
              <a:xfrm>
                <a:off x="7380515" y="1479821"/>
                <a:ext cx="4645227" cy="6555156"/>
                <a:chOff x="-566844" y="-1258200"/>
                <a:chExt cx="5490287" cy="709284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CD503B8-254E-4B7F-83D6-21701A728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243" y="40345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C548278-2E87-483D-A2AB-DA1D7E2DA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993" y="-26390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F692EEB-48DD-439E-A9E8-6450B621B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9563" y="-22073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4286465-E957-4213-BFAD-096A28CCF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019" y="601765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96ABCDC-D910-466B-A29C-6131324AA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485" y="972092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A9496CA-C3CD-4185-A085-2F82D9F5E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1899" y="-212991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8A16EE6-05E0-4A82-8A3C-A339DCEC6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694" y="-175033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E68445F-79CA-49DE-ABE9-FEA73789C306}"/>
                    </a:ext>
                  </a:extLst>
                </p:cNvPr>
                <p:cNvSpPr/>
                <p:nvPr/>
              </p:nvSpPr>
              <p:spPr>
                <a:xfrm>
                  <a:off x="2097112" y="2170341"/>
                  <a:ext cx="107690" cy="11435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3AB6CB7-6681-4265-829E-AFF1A46B2DB7}"/>
                    </a:ext>
                  </a:extLst>
                </p:cNvPr>
                <p:cNvSpPr/>
                <p:nvPr/>
              </p:nvSpPr>
              <p:spPr>
                <a:xfrm rot="20055892">
                  <a:off x="1694415" y="3045717"/>
                  <a:ext cx="3229028" cy="278892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6752634-A908-47FA-AE95-5A7855FBD7D2}"/>
                    </a:ext>
                  </a:extLst>
                </p:cNvPr>
                <p:cNvSpPr/>
                <p:nvPr/>
              </p:nvSpPr>
              <p:spPr>
                <a:xfrm rot="20069902">
                  <a:off x="-566844" y="-1258200"/>
                  <a:ext cx="3229028" cy="25303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AB0C4CFA-A630-48B4-B803-F41560FCA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8907" y="1540728"/>
                  <a:ext cx="161811" cy="822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EE0A33A2-ABFA-4BAA-8841-67A22D993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1711" y="2743814"/>
                  <a:ext cx="161811" cy="822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608C391-8B30-4EF9-8454-8B16CF8C1443}"/>
                      </a:ext>
                    </a:extLst>
                  </p:cNvPr>
                  <p:cNvSpPr/>
                  <p:nvPr/>
                </p:nvSpPr>
                <p:spPr>
                  <a:xfrm>
                    <a:off x="8817638" y="3141728"/>
                    <a:ext cx="492122" cy="4902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CA" sz="44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608C391-8B30-4EF9-8454-8B16CF8C14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7638" y="3141728"/>
                    <a:ext cx="492122" cy="4902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42459A5-DA93-48D3-A93E-BD8A1E4DEB04}"/>
                </a:ext>
              </a:extLst>
            </p:cNvPr>
            <p:cNvGrpSpPr/>
            <p:nvPr/>
          </p:nvGrpSpPr>
          <p:grpSpPr>
            <a:xfrm>
              <a:off x="237612" y="4280043"/>
              <a:ext cx="1648360" cy="1717040"/>
              <a:chOff x="3807328" y="2173910"/>
              <a:chExt cx="3278401" cy="310057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323DFFA-E6D7-43A5-8F72-FE709E3497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833" y="3429000"/>
                <a:ext cx="0" cy="180229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13D836C-3D06-4C68-995D-4ADCE2DBC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4330" y="5231296"/>
                <a:ext cx="2045874" cy="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C183A65-67E8-440D-A03B-95FD1CA87793}"/>
                      </a:ext>
                    </a:extLst>
                  </p:cNvPr>
                  <p:cNvSpPr/>
                  <p:nvPr/>
                </p:nvSpPr>
                <p:spPr>
                  <a:xfrm>
                    <a:off x="6303593" y="4566597"/>
                    <a:ext cx="782136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7E63B7E-3A17-431C-94C9-3F7622E23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3593" y="4566597"/>
                    <a:ext cx="782136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2188" b="-6093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D41F62EF-83C7-4736-8009-1046F60E3678}"/>
                      </a:ext>
                    </a:extLst>
                  </p:cNvPr>
                  <p:cNvSpPr/>
                  <p:nvPr/>
                </p:nvSpPr>
                <p:spPr>
                  <a:xfrm>
                    <a:off x="3807328" y="2173910"/>
                    <a:ext cx="79400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860B5E7-1047-4489-BE76-B4AD837612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7328" y="2173910"/>
                    <a:ext cx="794000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3077" b="-5846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670698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dual basis</a:t>
                </a:r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6706988" cy="1231106"/>
              </a:xfrm>
              <a:prstGeom prst="rect">
                <a:avLst/>
              </a:prstGeom>
              <a:blipFill>
                <a:blip r:embed="rId8"/>
                <a:stretch>
                  <a:fillRect t="-12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/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5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CFC7C-C21C-4132-B301-45154C6F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2" y="1238955"/>
                <a:ext cx="596025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C75746-05E0-46BE-BA73-B1D43A82F403}"/>
                  </a:ext>
                </a:extLst>
              </p:cNvPr>
              <p:cNvSpPr txBox="1"/>
              <p:nvPr/>
            </p:nvSpPr>
            <p:spPr>
              <a:xfrm>
                <a:off x="1841225" y="4247216"/>
                <a:ext cx="4777771" cy="1443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8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8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8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8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15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AC75746-05E0-46BE-BA73-B1D43A82F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25" y="4247216"/>
                <a:ext cx="4777771" cy="1443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C8D679-C60C-46B9-A9AB-79B817A261F4}"/>
                  </a:ext>
                </a:extLst>
              </p:cNvPr>
              <p:cNvSpPr txBox="1"/>
              <p:nvPr/>
            </p:nvSpPr>
            <p:spPr>
              <a:xfrm>
                <a:off x="1054807" y="2320674"/>
                <a:ext cx="502163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C8D679-C60C-46B9-A9AB-79B817A26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07" y="2320674"/>
                <a:ext cx="50216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EDF5A-0B4F-4E5F-A4C9-EE3222257C6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1280" y="390240"/>
              <a:ext cx="9865080" cy="366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EDF5A-0B4F-4E5F-A4C9-EE3222257C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920" y="380880"/>
                <a:ext cx="9883800" cy="3688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8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5"/>
    </mc:Choice>
    <mc:Fallback xmlns="">
      <p:transition spd="slow" advTm="35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4.1|1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9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|1.1|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0.1|13.6|17.9|1.4|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9|5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3|4.4|13.8|2.7|4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.5|1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2|10|5.3|8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2|10|5.3|8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8|4.8|2.8|6.4|9.8|0.6|2.4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3|2.6|1.3|1.4|8.2|2.8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0.5|1.7|0.9|0.6|7.8|1.5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7.7|4|32.3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8.2|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24427</TotalTime>
  <Words>846</Words>
  <Application>Microsoft Office PowerPoint</Application>
  <PresentationFormat>Widescreen</PresentationFormat>
  <Paragraphs>289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Differential Form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298</cp:revision>
  <dcterms:created xsi:type="dcterms:W3CDTF">2018-02-11T21:49:55Z</dcterms:created>
  <dcterms:modified xsi:type="dcterms:W3CDTF">2020-09-23T23:48:34Z</dcterms:modified>
</cp:coreProperties>
</file>