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Action1.xml" ContentType="application/vnd.ms-office.inkAction+xml"/>
  <Override PartName="/ppt/tags/tag1.xml" ContentType="application/vnd.openxmlformats-officedocument.presentationml.tags+xml"/>
  <Override PartName="/ppt/ink/inkAction2.xml" ContentType="application/vnd.ms-office.inkAction+xml"/>
  <Override PartName="/ppt/tags/tag2.xml" ContentType="application/vnd.openxmlformats-officedocument.presentationml.tags+xml"/>
  <Override PartName="/ppt/ink/inkAction3.xml" ContentType="application/vnd.ms-office.inkAction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Action4.xml" ContentType="application/vnd.ms-office.inkAction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ink/inkAction5.xml" ContentType="application/vnd.ms-office.inkAction+xml"/>
  <Override PartName="/ppt/tags/tag7.xml" ContentType="application/vnd.openxmlformats-officedocument.presentationml.tags+xml"/>
  <Override PartName="/ppt/ink/inkAction6.xml" ContentType="application/vnd.ms-office.inkAction+xml"/>
  <Override PartName="/ppt/tags/tag8.xml" ContentType="application/vnd.openxmlformats-officedocument.presentationml.tags+xml"/>
  <Override PartName="/ppt/ink/inkAction7.xml" ContentType="application/vnd.ms-office.inkAction+xml"/>
  <Override PartName="/ppt/tags/tag9.xml" ContentType="application/vnd.openxmlformats-officedocument.presentationml.tags+xml"/>
  <Override PartName="/ppt/ink/inkAction8.xml" ContentType="application/vnd.ms-office.inkAction+xml"/>
  <Override PartName="/ppt/ink/inkAction9.xml" ContentType="application/vnd.ms-office.inkAction+xml"/>
  <Override PartName="/ppt/ink/inkAction10.xml" ContentType="application/vnd.ms-office.inkAction+xml"/>
  <Override PartName="/ppt/ink/inkAction11.xml" ContentType="application/vnd.ms-office.inkAction+xml"/>
  <Override PartName="/ppt/ink/inkAction12.xml" ContentType="application/vnd.ms-office.inkAction+xml"/>
  <Override PartName="/ppt/tags/tag10.xml" ContentType="application/vnd.openxmlformats-officedocument.presentationml.tags+xml"/>
  <Override PartName="/ppt/ink/ink1.xml" ContentType="application/inkml+xml"/>
  <Override PartName="/ppt/ink/inkAction13.xml" ContentType="application/vnd.ms-office.inkAction+xml"/>
  <Override PartName="/ppt/tags/tag11.xml" ContentType="application/vnd.openxmlformats-officedocument.presentationml.tags+xml"/>
  <Override PartName="/ppt/ink/inkAction14.xml" ContentType="application/vnd.ms-office.inkAction+xml"/>
  <Override PartName="/ppt/tags/tag12.xml" ContentType="application/vnd.openxmlformats-officedocument.presentationml.tags+xml"/>
  <Override PartName="/ppt/ink/inkAction15.xml" ContentType="application/vnd.ms-office.inkAction+xml"/>
  <Override PartName="/ppt/ink/inkAction16.xml" ContentType="application/vnd.ms-office.inkAction+xml"/>
  <Override PartName="/ppt/ink/inkAction17.xml" ContentType="application/vnd.ms-office.inkAction+xml"/>
  <Override PartName="/ppt/ink/inkAction18.xml" ContentType="application/vnd.ms-office.inkAction+xml"/>
  <Override PartName="/ppt/tags/tag13.xml" ContentType="application/vnd.openxmlformats-officedocument.presentationml.tags+xml"/>
  <Override PartName="/ppt/ink/inkAction19.xml" ContentType="application/vnd.ms-office.inkAction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ink/inkAction20.xml" ContentType="application/vnd.ms-office.inkAction+xml"/>
  <Override PartName="/ppt/ink/inkAction21.xml" ContentType="application/vnd.ms-office.inkAction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ink/inkAction22.xml" ContentType="application/vnd.ms-office.inkAction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ink/inkAction23.xml" ContentType="application/vnd.ms-office.inkAction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ink/inkAction24.xml" ContentType="application/vnd.ms-office.inkAction+xml"/>
  <Override PartName="/ppt/tags/tag20.xml" ContentType="application/vnd.openxmlformats-officedocument.presentationml.tags+xml"/>
  <Override PartName="/ppt/ink/inkAction25.xml" ContentType="application/vnd.ms-office.inkAction+xml"/>
  <Override PartName="/ppt/tags/tag21.xml" ContentType="application/vnd.openxmlformats-officedocument.presentationml.tags+xml"/>
  <Override PartName="/ppt/ink/inkAction26.xml" ContentType="application/vnd.ms-office.inkAction+xml"/>
  <Override PartName="/ppt/tags/tag22.xml" ContentType="application/vnd.openxmlformats-officedocument.presentationml.tags+xml"/>
  <Override PartName="/ppt/ink/inkAction27.xml" ContentType="application/vnd.ms-office.inkAction+xml"/>
  <Override PartName="/ppt/tags/tag23.xml" ContentType="application/vnd.openxmlformats-officedocument.presentationml.tags+xml"/>
  <Override PartName="/ppt/ink/inkAction28.xml" ContentType="application/vnd.ms-office.inkAction+xml"/>
  <Override PartName="/ppt/tags/tag24.xml" ContentType="application/vnd.openxmlformats-officedocument.presentationml.tags+xml"/>
  <Override PartName="/ppt/ink/inkAction29.xml" ContentType="application/vnd.ms-office.inkAction+xml"/>
  <Override PartName="/ppt/tags/tag25.xml" ContentType="application/vnd.openxmlformats-officedocument.presentationml.tags+xml"/>
  <Override PartName="/ppt/ink/inkAction30.xml" ContentType="application/vnd.ms-office.inkAction+xml"/>
  <Override PartName="/ppt/ink/inkAction31.xml" ContentType="application/vnd.ms-office.inkAction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ink/inkAction32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520" r:id="rId2"/>
    <p:sldId id="571" r:id="rId3"/>
    <p:sldId id="572" r:id="rId4"/>
    <p:sldId id="573" r:id="rId5"/>
    <p:sldId id="574" r:id="rId6"/>
    <p:sldId id="575" r:id="rId7"/>
    <p:sldId id="576" r:id="rId8"/>
    <p:sldId id="577" r:id="rId9"/>
    <p:sldId id="578" r:id="rId10"/>
    <p:sldId id="579" r:id="rId11"/>
    <p:sldId id="580" r:id="rId12"/>
    <p:sldId id="595" r:id="rId13"/>
    <p:sldId id="598" r:id="rId14"/>
    <p:sldId id="582" r:id="rId15"/>
    <p:sldId id="599" r:id="rId16"/>
    <p:sldId id="600" r:id="rId17"/>
    <p:sldId id="584" r:id="rId18"/>
    <p:sldId id="583" r:id="rId19"/>
    <p:sldId id="585" r:id="rId20"/>
    <p:sldId id="597" r:id="rId21"/>
    <p:sldId id="601" r:id="rId22"/>
    <p:sldId id="587" r:id="rId23"/>
    <p:sldId id="588" r:id="rId24"/>
    <p:sldId id="590" r:id="rId25"/>
    <p:sldId id="591" r:id="rId26"/>
    <p:sldId id="567" r:id="rId27"/>
    <p:sldId id="559" r:id="rId28"/>
    <p:sldId id="359" r:id="rId29"/>
    <p:sldId id="594" r:id="rId30"/>
    <p:sldId id="602" r:id="rId31"/>
    <p:sldId id="538" r:id="rId32"/>
    <p:sldId id="560" r:id="rId33"/>
    <p:sldId id="565" r:id="rId34"/>
    <p:sldId id="603" r:id="rId35"/>
    <p:sldId id="604" r:id="rId36"/>
    <p:sldId id="605" r:id="rId37"/>
    <p:sldId id="596" r:id="rId38"/>
    <p:sldId id="606" r:id="rId39"/>
    <p:sldId id="607" r:id="rId40"/>
    <p:sldId id="60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D17DDF"/>
    <a:srgbClr val="2F1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6-03T03:01:42.3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7206 10946 780 0,'0'0'292'4,"0"0"-142"-3,0 0-36 5,0 0-60 0,0 0-54 2,0 0-60 0,0 0-124 0,0-9-396-1</inkml:trace>
</inkml:ink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6-01T05:34:07.758"/>
    </inkml:context>
    <inkml:brush xml:id="br0">
      <inkml:brushProperty name="width" value="0.05292" units="cm"/>
      <inkml:brushProperty name="height" value="0.05292" units="cm"/>
    </inkml:brush>
  </inkml:definitions>
  <iact:action type="add" startTime="8539">
    <iact:property name="dataType"/>
    <iact:actionData xml:id="d0">
      <inkml:trace xmlns:inkml="http://www.w3.org/2003/InkML" xml:id="stk0" contextRef="#ctx0" brushRef="#br0">5633 12821 1032 0,'0'0'264'116,"0"0"-88"-116,0 0-2 0,0 0-52 1,0 0-14-1,0 0 2 0,0 0-49 1,-4 5-61-1,4-5 0 1,0-5 0 0,12-15 0-1,28-12 0 1,20-10 0-1,19-19 0 0,31-13 0 0,18-8 0 0,13 4 0 1,-1 14 0-1,-4 16 0 13,-8 11 0-11,-13 13 0 5,-8-3 0-1,3 9 0 2,-7-2 0 0,-18 3 0 0,-12 2 0 0,-22 11 0-2,-25-3 0 3,-20 7 0-2,-6 0 0-1,0 0 0 2,0 0 0 0,-15-2 0 0,-37-10 0-2,-37-5 0 2,-9 1 0 0,-14-5 0 0,-7 8 0-1,-2-5 0 3,-11 10 0-2,0 0 0 0,-2 4 0-3,10 4 0 3,11 0 0 0,16 0 0 0,17 0 0-2,29 4 0 2,13 4 0 1,15-3 0-2,15-2 0 0,8-3 0-2,0 0 0 3,0 0 0 0,0 0 0-2,0 0 0 2,20 0 0 0,19 0 0 0,2 12 0 0,8 11 0-1,3 10 0 0,7 7 0 1,11 7 0-2,1 12 0 2,3 5 0 0,1 5 0 1,-4 1 0-3,3 1 0 1,-7-9 0 2,-9-10 0-1,-6-6 0-2,-16-13 0 2,-8-5 0-1,-8-7 0 1,-13-8 0-2,5-7 0 2,-12-6 0 0,0 0 0 0,0 0 0-2,0 0 0 3,0 0 0-2,0-12 0 1,0-36 0-2,0-18 0 3,-3-20 0 1,-8-17 0-3,6-19 0-1,-8-11 0 2,3-15 0 1,0 6 0-2,10 9 0 1,0 24 0-1,0 22 0 1,0 19 0-1,9 17 0 0,2 7 0 0,-2 13 0 1,-2 8 0 1,-5 16 0-6,-2 2 0 6,0 5 0-2,0 0 0 1,0 9 0-2,-18 39 0 2,-22 23 0 0,-20 18 0 0,-8 24 0-2,-16 13 0 3,-9 12 0-1,-4 5 0-1,-3-4 0-1,12-11 0 2,-5-19 0 0,13-24 0 1,16-28 0-4,17-29 0 3,15-11 0 1,11-12 0-2,14-3 0-1,7 2 0 2,0 7 0 0,0 11-715 1,10 16-487-4,11-25 1103 3</inkml:trace>
    </iact:actionData>
  </iact:action>
  <iact:action type="add" startTime="15990">
    <iact:property name="dataType"/>
    <iact:actionData xml:id="d1">
      <inkml:trace xmlns:inkml="http://www.w3.org/2003/InkML" xml:id="stk1" contextRef="#ctx0" brushRef="#br0">12136 16858 870 0,'7'3'312'8,"-7"-3"-174"-3,6 0-88 3,-6 0 2 0,3 0-32 0,1 0 18 0,2 0 46-2,7 0 0 2,-4 0 16 0,7 0 16-2,3 0 2 2,-2 0-53 0,6 0-65 0,2 0 0-2,4 0 0 2,-2 0 0 0,10 0 0 0,-4 7 0 0,0-2 0-2,5 3 0 3,-2 3 0-2,5 1 0 2,7-4 0-2,8 0 0 2,14-2 0-2,1 0 0 1,5-1 0-3,4 1 0 4,-16 0 0-1,6-3 0-1,-7 2 0 0,-2-3 0 1,3 1 0 0,-2 4 0-2,9-6 0 2,-1 3 0 0,1-2 0 1,-1 8 0-3,1-5 0 2,-2 3 0-1,5 3 0 1,3-3 0-2,-6-3 0 2,4 3 0 0,-9-8 0 1,6 0 0-3,-4 0 0 1,5 0 0 1,-5 0 0 0,9 0 0-1,-1 0 0 0,1 0 0 1,-7 0 0 0,1 0 0-2,-7 0 0 2,-8 0 0-1,-8-8 0 2,4 1 0-4,-4 5 0 4,9 2 0-1,2 0 0 1,5 0 0-3,8 0 0 1,-7 0 0 1,-1 0 0 0,-3 0 0-1,-1 0 0 0,-1 0 0 2,-3 0 0-2,2 0 0 1,6-7 0-1,-1 5 0 1,8-2 0-1,-2 2 0 0,9 2 0 0,-2-2 0 1,-11 2 0 0,-3 0 0-1,-5 0 0 1,-2 0 0-1,-4 0 0 1,8 0 0 0,-2 0 0-2,-1 0 0 2,4 0 0 0,-8 0 0-2,13 0 0 2,0 0 0 0,2 0 0 0,-6 0 0-2,8 0 0 2,-15 0 0 0,3-4 0 0,-4-3 0-2,-6-3 0 2,6 3 0 0,-8 0 0 0,7-1 0-2,-4-1 0 3,12 3 0-2,1-1 0 1,2 4 0 0,10 0 0-1,-7 3 0 0,13 0 0 2,-2 0 0-3,2 0 0 1,-2 0 0 1,-9 0 0 0,12 0 0-2,-8 0 0 2,-3 0 0 0,6 0 0 0,-5 0 0-3,5 0 0 3,-1-2 0 1,-3-7 0-1,4-1 0-2,-1 5 0 3,-7-3 0-1,-6 4 0 0,2 4 0-3,7 0 0 3,-2 0 0 0,-4 0 0-1,13 0 0 0,0 0 0 0,5 0 0 3,-1 0 0-3,-4 0 0 0,6-1 0-1,-18-5 0 3,8 6 0-1,-13 0 0-2,4 0 0 2,-10-3 0 0,-8 3 0 0,-1-5 0-2,4 2 0 2,-2-6 0 0,6-1 0 1,-2-5 0-3,10-2 0 1,4 0 0 1,2-5 0 1,-6 1 0-5,-5 8 0 4,-5 4 0 0,-2 5 0-1,-4 4 0-1,-1-4 0 3,-1 0 0 0,4 3 0-1,-5 1 0 1,0 0 0-5,1 0 0 3,12 0 0 1,-5 1 0-2,9 26 0 2,-5-2 0 0,-5-3 0 0,-3-2 0 3,-1-5 0-5,-1-5 0-1,-4-7 0 3,0 1 0-1,-3-4 0 0,-1 0 0 2,-12 0 0-2,-8 0 0-1,-9 0 0 3,-7 0 0-2,0 0 0 1,-23 0-89-2,-18 0-627 2,5 0-140 0,16 0 614 0,20 22 176-2,0 9 3 3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6-03T02:47:51.0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act:action type="add" startTime="1326">
    <iact:property name="dataType"/>
    <iact:actionData xml:id="d0">
      <inkml:trace xmlns:inkml="http://www.w3.org/2003/InkML" xml:id="stk0" contextRef="#ctx0" brushRef="#br0">6010 3870 94 0,'0'0'774'8,"0"0"-620"-2,0 0-82 1,0 0 64 2,0 0 30-1,0 0 4-2,0 0-4 1,-11 2-72 1,11 23-10 0,2 6-10-2,19 9-22 2,8 10-41 0,1 6-11 0,8 11 0 0,1 5 0-2,6 1 0 2,3-1 0 0,-6-5 0 1,4 2 0-3,-2-5 0 2,-4 0 0 0,1-5 0-1,-2-9 0 0,-6-1 0 3,-5-4 0-3,8-3 0-2,-5 2 0 4,-2 2 0-1,-5-7 0-1,8-3 0-1,-10-11 0 2,-3-4 0 2,-11-13 0-4,0-1 0 0,-8-7 0 2,0 0 0 0,0 1 0 0,1-1 0-3,2 7 0 4,1 3 0-1,-1-1 0 0,3 6 0-2,1-5 0 2,-4 2 0 0,-1-1 0 0,-2-5 0-2,3-6 0 3,-3 0 0-2,0 0 0 1,0 0 0-2,0 0 0 2,0 0 0 2,0 2 0-5,0 9 0 2,0 11 0 1,0 7 0 0,10 6 0 1,0-3 0-4,-1-6 0 3,-2-9 0 0,-6-10 0 0,-1-7 0-2,0 0 0 3,0 0 0-2,0 0 0 1,0-18 0-1,0-14 0 2,0 0 0-3,-11 2 0 4,-5-1 0-5,-2-7 0 2,-5-5 0 1,-6-8 0 0,4-7 0 0,-5-7 0-1,0-6 0 2,-12-8 0-2,1-7 0 1,-3-6 0-1,-5-6 0 0,-3 4 0 1,-5 1 0-2,4 3 0 2,-1 9 0 1,8 7-11-2,5 10-45-1,2 7-10 2,16 15 0-1,1 10 26 4,6 8 10-8,3 7 2 5,7 9 12 1,6 6 16-3,-4 2 2 3,4 0 2-3,0 0 16 2,0 0 30 0,0 0-12-3,0 0-18 4,0 0-8-1,0 0 6 1,0 2 4-4,0 15-12 4,4 8 18-2,15 14 14 2,12 20-6-4,-1 20-25 6,22 20-11-6,5 14 0 2,4 16 0 0,18 11 0 1,5 11 0 0,14 2 0 0,2-10 0-1,-12-17 0 0,-8-28 0 2,-19-24 0-2,-9-19 0-1,-9-15 0 2,-2-12 0 0,-14-11 0 2,-6-8 0-5,-21-9-415 2,0 0-1156 1</inkml:trace>
    </iact:actionData>
  </iact:action>
  <iact:action type="add" startTime="3529">
    <iact:property name="dataType"/>
    <iact:actionData xml:id="d1">
      <inkml:trace xmlns:inkml="http://www.w3.org/2003/InkML" xml:id="stk1" contextRef="#ctx0" brushRef="#br0">12240 8014 750 0,'0'0'278'7,"0"0"-158"1,0 0 12 0,0 0 18-2,0 0-28 1,0 0 16 1,-4 6 2-1,21-3-58 0,6 8-6 2,11-3-17-2,-1 4-59-1,14 5 0 2,3-4 0 0,0 1 0 0,2-1 0-2,7-11 0 2,11 0 0 0,-2-2 0 0,12 0 0 1,-1 0 0 0,5 0 0-3,14-4 0 4,-6-3 0-7,-3 5 0 5,6 2 0 1,-9 0 0-1,12 0 0-2,-12 0 0 1,10 0 0 1,-12 9 0 0,0 8 0-2,-10 1 0 2,3-4 0 0,-15-2 0 0,-8-7 0-2,-8-5 0 2,-5 0 0 0,-4 0 0 2,-3 0 0-6,-5 0 0 4,-8 0 0 0,2 0 0 0,1 0 0-1,5 0 0 0,-5 0 0 2,-1 0 0-1,1 0 0-1,-10 0 0 1,-2 0 0-1,-9 0 0 0,-3 0 0-1,0 0 0 2,-15 0 0-1,-27 0 0 2,-20 0 0-3,-15 0 0 3,-4-4 0 0,-6 3 0-1,-10-8 0-2,0 1 0 3,1-2 0-3,-1-6 0 4,10 0 0-7,-7-1 0 4,10 2 0 1,1 5 0 1,2 4 0-3,1 6 0 2,2-2 0 0,2 2 0 0,11 0 0-2,6 0 0 2,-1 0 0 0,12 0 0 0,-1 0 0-2,9 0 0 2,-4 0 0 1,6 0 0 0,5 0 0-3,-3 0 0 3,2 0 0-2,7 0 0 2,-6 0 0-4,12 0 0 0,5 0 0 4,5 0 0-1,-2 0 0-2,10 0 0 2,0 0 0 0,-1 0 0-1,4 0 0 0,0 0 0 0,0 0 0 1,0 0 0 0,0 0 0-1,23 0 0 1,1-4 0 0,4-1 0 0,13 2 0-3,8 0 0 4,10 3 0-1,18 0 0 0,3 0 0-2,8 0 0 2,5 9 0 0,-2-1 0 0,9 3 0-2,0 4 0 2,-1-10 0 0,4-3 0 0,1-2 0-2,-11 0 0 4,-12 0 0-4,-14 4 0 2,-11 5 0-2,-15 1 0 2,-5 10 0 0,0-1 0 0,-8 1 0-2,-8 3 0 2,1-4 0 0,-3 3 0 1,-18-5 0-3,0-2 0 1,0-4 0 2,-3-11-1239-2,-20 0 527-1</inkml:trace>
    </iact:actionData>
  </iact:action>
  <iact:action type="add" startTime="5638">
    <iact:property name="dataType"/>
    <iact:actionData xml:id="d2">
      <inkml:trace xmlns:inkml="http://www.w3.org/2003/InkML" xml:id="stk2" contextRef="#ctx0" brushRef="#br0">5153 10937 548 0,'0'0'386'9,"0"0"-192"-2,0 0-42 1,0 0 24-2,0 0-40 1,0 0-20 1,0 0-14 0,-79 166-8-2,45-109-14 2,8 10-17 0,-10 8-63 0,-4 6 0-2,-1 10 0 2,-7-1 0 0,-4 0 0 0,1-6 0-2,2-5 0 2,1-10 0 3,7-5 0-5,1-12 0 0,7-5 0 2,4-3 0 0,1-6 0 0,2-4 0-2,6-4 0 2,-4-6 0 0,11-4 0 0,2-7 0-1,2-2 0 0,-1-2 0 2,0 0 0-2,10-4 0-1,-5 2 0 3,0-5 0 0,-3-2 0-3,8 0 0 0,0 0 0 2,0 0 0 0,0 0 0 0,0 0 0-2,0 0 0 3,0 5 0-1,-5 7 0 1,-3-4 0-5,3 0 0 5,5-6 0-2,0 2 0 1,0-4 0-1,0 0 0 2,0 0 0-3,0 0 0 2,0 0 0-1,0 0 0 2,0 0 0-4,0 0 0 4,0-4 0-3,0-14 0 2,18-5 0 0,-5 0 0 1,-8 9 0-4,15-2 0 3,-4-5 0 0,4-10 0 0,5-10 0-2,14-13 0 2,2-13 0-1,2-14 0 3,14-15 0-4,-1-5 0 1,1-6 0 1,-9 3 0 0,4 13 0-1,-9 16 0 0,-2 10 0 1,-14 9 0 0,11 5 0-2,-9 2 0 2,-6 1 0 1,-2 5 0-2,-14 9 0-1,4 13 0 3,-9 9 0-2,1 9 0 1,-3-1 0-2,0 4 0 2,0 0 0 0,0 0 0 0,0 0 0-1,0 0 0 2,0 0 0-3,0 0 0 1,0 0 0 2,0 15 0-3,0 21 0 2,0 18 0 0,-16 14 0-2,-2 10 0 4,-5 9 0-4,-9 9 0 2,-7 2 0-2,-7 9 0 3,-5 4 0-2,-5 3 0 1,-5-4 0-2,-12-1 0 3,9-2 0-2,1-9 0 1,-1 7 0-1,4-10 0 0,7-2 0 1,12-16 0 0,5-20 0-1,13-18 0 0,5-18 0 1,15-12 0 0,-1-9 0-3,4 0 0 4,0 0 0-1,4-13-13 1,15-9-897-4</inkml:trace>
    </iact:actionData>
  </iact:action>
  <iact:action type="add" startTime="7383">
    <iact:property name="dataType"/>
    <iact:actionData xml:id="d3">
      <inkml:trace xmlns:inkml="http://www.w3.org/2003/InkML" xml:id="stk3" contextRef="#ctx0" brushRef="#br0">8827 9640 782 0,'0'0'346'6,"0"0"-90"1,0 0-114 0,0 0-86 0,0 0-14 0,0 0 8 1,3 131 54 0,17-103-12-2,0 6 4 2,3 8-15 0,9 8-81-1,2 9 0 0,0 12 0 2,7 4 0-2,4 1 0 1,-13 1 0-2,8-4 0 5,1-6 0-2,7-3 0-4,-3 1 0 1,-9-3 0 2,3-4 0 0,-10-3 0-2,7-6 0 3,-8 0 0-2,4 5 0 1,-5 4 0 2,7 1 0-5,5 0 0 4,-12-5 0-2,7-9 0 1,-8-9 0-1,-12-11 0 0,-4-5 0 0,0-9 0-1,-7-2 0 2,0 2 0 0,-3 0 0 0,10 3 0 0,-5 1 0-2,-5-8 0 2,3-1 0 0,0-6 0-1,-3 0 0-1,0 0 0 2,0 0 0 0,0 0 0 0,0 0 0-2,0 0 0 3,0 0 0-1,-19-17 0 0,-2-13 0-3,-10-10 0 4,-3-12 0-1,-5-12 0 0,-4-10 0-3,-11-11 0 4,6-5 0-1,-8 4 0 0,2 9 0-2,10 10 0 2,1 11 0 0,2 7 0 0,-1 2 0-2,9 2 0 2,-8-6 0 0,14-6 0 1,-9 0 0-4,8-12 0 3,-1 5 0 0,6-1 0 1,-2 6 0-2,-4 7 0 1,15 3 0 0,-6 10 0 0,4 2 0-3,3 9 0 3,5 6 0-1,5 4 0-1,3 7 0 2,0 3 0 0,0-6 0 0,0-3 0 2,0 0 0-6,0 1 0 3,0 7 0 2,0 4 0 1,0 5 0-6,0 0 0 5,0 0 0-2,0 0 0 1,0 0 0-2,0 0 0 2,0 0 0 1,0 0 0-2,0 2 0 0,0 1 0 0,0-3 0 2,6 0 0-1,-4 0 0-2,1 0 0 1,5 0-25 2,-5 0-31-4,-1 0 10 2,0-5-6 3,-2-3 8-4,5 8 16 3,-2 0 28-3,7 4 2 2,-3 30 4 0,6 14 12-2,3 9 24 2,4 10 8 0,1 5-8 0,5 10-4-2,1 3 2 2,11 8-27 0,1 4-13 0,13 14 0 0,-2-3 0-2,2 1 0 2,9-12 0 1,-5-7 0-2,-8-8 0 1,-4-16 0 0,-5-9 0-1,-9-9 0 1,-7-14 0-1,-7-12 0 1,-11-7 0-2,-3-13 0 4,-2-2 0-6,0 0-131 4,0-5-359 1,-18-14-606 1,0-2 842-6</inkml:trace>
    </iact:actionData>
  </iact:action>
  <iact:action type="add" startTime="9451">
    <iact:property name="dataType"/>
    <iact:actionData xml:id="d4">
      <inkml:trace xmlns:inkml="http://www.w3.org/2003/InkML" xml:id="stk4" contextRef="#ctx0" brushRef="#br0">3849 6457 1012 0,'0'0'276'11,"0"0"-120"-7,0 0-24 4,0 0-50-1,0 0 6-1,0 0-4 2,0 0 0 0,-145-39-14-2,103 34-26 2,-4-3-25 0,-2-1-19 0,-4 1 0-2,1-1 0 2,-3-1 0 0,6-3 0 0,-4-1 0-2,9-3 0 3,1 0 0-2,-2 1 0 0,-4-1 0 2,3-3 0-1,-2 3 0 1,-1-2 0-5,3 2 0 5,-2 3 0-2,5-3 0 2,-5 3 0-4,6-1 0 3,-3 2 0 0,4-4 0 0,-1 0 0-2,2 3 0 2,3 3 0 0,1-1 0 0,6 1 0 0,4 3 0-2,2-5 0 2,-6 0 0 0,5 2 0 1,-13 0 0-4,10-1 0 3,-5 7 0 0,4-4 0-1,-5 6 0 0,6 2 0 1,-11 1 0 0,-4-6 0-2,1-4 0 3,5 0 0 0,0-5 0-3,7 2 0 0,-3-4 0 2,12 7 0 0,-4 1 0 1,4-4 0-4,3 9 0 3,-2-5 0 1,7 7 0-2,2 2 0 1,7 0 0-3,-4-4 0 5,4 4 0-2,3-3 0-1,-6 3 0-2,-1 0 0 5,3 0 0-3,-8 0 0-1,5 0 0 1,-3 0 0 2,2 0 0 1,6 0 0-6,-9-5 0 5,11 2 0-2,0 3 0 3,0 0 0-5,-3 0 0 1,3 0 0 4,0 0 0-2,0 11 0-1,0 14 0-2,27 1 0 6,7 2 0-5,6-6 0 0,16-5 0 1,12-2 0 2,18-8 0 0,14 3 0-4,4-3 0 2,0 3 0 2,-4 3 0-1,-11 2 0-2,2 1 0 1,-5 1 0 2,-4 3 0-1,0-4 0-1,-9 1 0 0,0 0 0 2,-2-2 0-2,-1 2 0 1,-7 3 0-2,-2 1 0 3,-4-1 0-2,-7 0 0-1,-6-7 0 2,2-1 0 0,-4 0 0 0,-4-7 0-2,-5 1 0 2,2 3 0 1,-9-4 0-2,11 0 0-1,-13 2 0 3,5-3 0-1,-4 0 0-1,-6 1 0-1,1 0 0 1,0 4 0 2,-4-4 0-1,-9 1 0-2,4 1 0 3,-11-7 0-2,2 0 0 1,-2 0 0-3,0 0 0 6,0 2 0-5,0 6 0 2,0 3 0-2,0 5 0 4,0 11 0-3,0-16-395 0,0-3-1256 1</inkml:trace>
    </iact:actionData>
  </iact:action>
  <iact:action type="add" startTime="16071">
    <iact:property name="dataType"/>
    <iact:actionData xml:id="d5">
      <inkml:trace xmlns:inkml="http://www.w3.org/2003/InkML" xml:id="stk5" contextRef="#ctx0" brushRef="#br1">15610 9153 854 0,'0'0'366'7,"0"0"-82"2,0 0-92-4,0 0-104 2,0 0-48 2,0 0 12-4,0 0 38 5,40-92-28-1,-16 23-43-4,8-17-19 3,-4-19 0-1,8-10 0 1,2-6 0 2,-2-3 0-6,-6-1 0 5,4 3 0-2,-11 9 0 1,-3 22 0-1,0 23 0 0,-4 25 0 2,-11 21 0-2,6 16 0-1,-6 6 0 1,-1 0 0 1,-1 43 0 0,10 19 0-1,-10 14 0 1,11 16 0-1,2 11 0 2,-3 8 0-3,5 5 0 2,5-5 0 0,-6-2 0 0,4-4 0-1,-3-12 0 0,0-15 0 1,-5-14 0 0,0-13 0-1,1-14 0 0,-1-14 0 1,-2-6 0-1,2-10 0 0,-8-7 0 3,8 0 0-3,-8 0 0 1,-1 0 0-3,-1-19 0 3,-3-15-19 1,0-1-281-4,0 15-346 4,0 0-415-2</inkml:trace>
    </iact:actionData>
  </iact:action>
  <iact:action type="add" startTime="16523">
    <iact:property name="dataType"/>
    <iact:actionData xml:id="d6">
      <inkml:trace xmlns:inkml="http://www.w3.org/2003/InkML" xml:id="stk6" contextRef="#ctx0" brushRef="#br1">16102 8801 940 0,'0'0'424'5,"0"0"-100"0,0 0-86 4,0 0-117-2,0 0-121 1,0 0 0-2,-178-14 0 2,141 14 0 0,-3 0 0 0,1 0 0-1,1 0 0 0,2 0 0 1,10 0 0 0,11-17-7-2,12-5-199 2,3 10-166 0,0 7-222 0</inkml:trace>
    </iact:actionData>
  </iact:action>
  <iact:action type="add" startTime="17039">
    <iact:property name="dataType"/>
    <iact:actionData xml:id="d7">
      <inkml:trace xmlns:inkml="http://www.w3.org/2003/InkML" xml:id="stk7" contextRef="#ctx0" brushRef="#br1">16847 8627 928 0,'0'0'316'5,"0"0"-212"3,0 0 6 0,0 0-36 0,0 0-34-3,0 0 4 3,-152 12 6 0,123 2-4-2,-6-1-2 2,2 4 0 0,18-1-12 0,2 3-10 0,13-2 18-2,0 0 6 2,0 1-16 0,4 2-28 0,31 6-2-1,6 4 18 0,2 5 8 1,-2 0-10 0,8 4-8 0,-14-4-1-2,-2-1-7 6,-10-6 0-7,-12-2 0 1,-11 4 0 2,0-5 0 0,-38 1 0-1,-17-13 0 1,-6-1 0-1,-4-12-33 1,33 0-261-1,9 0-988 0</inkml:trace>
    </iact:actionData>
  </iact:action>
  <iact:action type="add" startTime="19223">
    <iact:property name="dataType"/>
    <iact:actionData xml:id="d8">
      <inkml:trace xmlns:inkml="http://www.w3.org/2003/InkML" xml:id="stk8" contextRef="#ctx0" brushRef="#br2">17896 8740 708 0,'0'0'258'6,"0"0"-160"1,0 0 50 1,0 0 28-1,0 0-28 2,0 0-22-4,0 0 6 3,0-4-12 0,0 4-24 0,6-1-59-2,0-6-37 2,4 5 0 0,3-6 0 0,-1-1 0-2,4 3 0 2,1 1 0 0,3 3 0 0,1-3 0-2,-3 5 0 2,6 0 0 0,-7 0 0 0,0 0 0-2,2 0 0 2,-11 18 0 0,9 13 0 1,-1 8 0-4,-9 6 0 3,9-1 0 0,4 11 0 3,-2-1 0-4,-2 3 0-2,4 5 0 3,-5 6 0 0,3-8 0-2,0-3 0 2,5-13 0-1,3-17 0 2,2-12 0-3,5-15 0 2,9 0 0 0,-1-17 0-1,-12-28 0 0,7-9 0 1,-36 27-463 0,0 3-939 2</inkml:trace>
    </iact:actionData>
  </iact:action>
  <iact:action type="add" startTime="19716">
    <iact:property name="dataType"/>
    <iact:actionData xml:id="d9">
      <inkml:trace xmlns:inkml="http://www.w3.org/2003/InkML" xml:id="stk9" contextRef="#ctx0" brushRef="#br2">18498 8705 1026 0,'0'0'294'8,"0"0"-102"0,-141 146-32-1,75-77-62-1,-8 1-34 2,7 1-24 0,6-2-12 0,7-7-16-1,18-20-6 0,13-11-6 1,7-17-2 0,15-5-86-2,1-9-264 2,0 0-910 0</inkml:trace>
    </iact:actionData>
  </iact:action>
  <iact:action type="add" startTime="20295">
    <iact:property name="dataType"/>
    <iact:actionData xml:id="d10">
      <inkml:trace xmlns:inkml="http://www.w3.org/2003/InkML" xml:id="stk10" contextRef="#ctx0" brushRef="#br2">18897 9436 710 0,'0'0'224'7,"0"0"-162"1,0 0-26-3,0 0-36 3,0 0-142 0,0 0-600 0</inkml:trace>
    </iact:actionData>
  </iact:action>
  <iact:action type="add" startTime="20970">
    <iact:property name="dataType"/>
    <iact:actionData xml:id="d11">
      <inkml:trace xmlns:inkml="http://www.w3.org/2003/InkML" xml:id="stk11" contextRef="#ctx0" brushRef="#br2">18999 9384 1054 0,'0'0'358'7,"0"0"-166"0,0 0-102 1,0 0-56-1,-59 185-18 0,18-133-6 1,-2-5 0 0,5-9-6-1,6-10-4-1,9-13-26 2,16-15-102 1,7 0-298-2,0 0-454-1</inkml:trace>
    </iact:actionData>
  </iact:action>
  <iact:action type="add" startTime="21488">
    <iact:property name="dataType"/>
    <iact:actionData xml:id="d12">
      <inkml:trace xmlns:inkml="http://www.w3.org/2003/InkML" xml:id="stk12" contextRef="#ctx0" brushRef="#br2">19408 8670 922 0,'0'0'178'6,"0"0"-34"1,0 0-36 2,0 0-80-4,0 0-10 3,0 0 12 0,0 0 6 1,167-17 22-4,-163 17 28 3,3 0-32 0,-7 25-24 1,0 8-22-3,0 12 12 2,-4 9-12-1,-16-1-2 2,1 4 0-4,2-10-2 3,9-2 4 0,5-9 6 0,3-10 0-2,0-7 0 5,0-10-12-4,31-9-2 0,15 0-50-1,5-3 14 2,6-27 12 0,-14-10 16 0,-7-2 2-2,2-6 2 2,-12-6 0 0,-9 2 2 0,4 1 0-2,-15 14 2 2,4 14 0 0,-10 16 0-1,0 7 4 0,0 0 18 1,0 0 2 0,0 25 2-1,-10 5 10 1,4 10-10-1,-7-1 2 3,8 10-2-4,2 6 8 0,3 13-2 2,-4 13-4 0,-5 21-10 0,5 4-4-2,4 9-8 2,-10-3 2 0,-6-1 2 0,-1-10-8-1,-20-12 2 0,1-13-4 1,-12-14-2 0,-5-17 2-2,2-11-6 2,-9-16-26 1,4-18-96-2,36 0-116-1,7-21-382 4</inkml:trace>
    </iact:actionData>
  </iact:action>
  <iact:action type="add" startTime="23767">
    <iact:property name="dataType"/>
    <iact:actionData xml:id="d13">
      <inkml:trace xmlns:inkml="http://www.w3.org/2003/InkML" xml:id="stk13" contextRef="#ctx0" brushRef="#br1">20861 8787 1214 0,'0'0'462'7,"0"0"-204"1,0 0-145-1,0 175-113 0,0-130 0 0,0 0 0 1,0-9 0 0,0-8 0-1,0-4 0 1,-2-11 0 0,-9-7 0-1,8-6 0-1,3 0-851 3</inkml:trace>
    </iact:actionData>
  </iact:action>
  <iact:action type="add" startTime="24010">
    <iact:property name="dataType"/>
    <iact:actionData xml:id="d14">
      <inkml:trace xmlns:inkml="http://www.w3.org/2003/InkML" xml:id="stk14" contextRef="#ctx0" brushRef="#br1">20840 8313 804 0,'0'0'572'4,"0"0"-326"4,0 0-92 0,0 0-66-2,0 0-88 2,0 0-4 0,19-121-46 0,-19 121-22-3,0 0-48 3,2 0-368 1</inkml:trace>
    </iact:actionData>
  </iact:action>
  <iact:action type="add" startTime="24287">
    <iact:property name="dataType"/>
    <iact:actionData xml:id="d15">
      <inkml:trace xmlns:inkml="http://www.w3.org/2003/InkML" xml:id="stk15" contextRef="#ctx0" brushRef="#br1">21065 9127 682 0,'0'0'402'8,"0"0"-216"-5,0 0-58 6,0 0 60-1,0 0-12-1,0 0-66 0,61-185-16 0,-42 126-20 0,-2 5-67 1,-7 12-7-2,3 15 0 3,8 10 0-2,-5 10 0 2,1 7 0-2,6 0 0 0,-3 31 0 0,4 18 0 2,-7 13 0-2,-7 2 0 0,3 3 0 2,-10-5 0 1,-3-11 0-3,0-18 0-1,0-9 0 1,0-16 0 2,0-8-15-4,0 0-269 1,0-3-360 2</inkml:trace>
    </iact:actionData>
  </iact:action>
  <iact:action type="add" startTime="24735">
    <iact:property name="dataType"/>
    <iact:actionData xml:id="d16">
      <inkml:trace xmlns:inkml="http://www.w3.org/2003/InkML" xml:id="stk16" contextRef="#ctx0" brushRef="#br1">21896 8621 918 0,'0'0'272'8,"0"0"2"-2,0 0-60 4,0 0-78-6,0 0-34 5,-176 105-22-2,146-66-29-1,8 3-51 2,5 2 0 1,14 3 0-4,3 0 0 3,0-8 0 0,20-6 0 0,23-9 0 0,14-17 0-2,2-7 0 2,-2 0 0 0,-9 0 0 0,-8-19 0-2,-3 4-77 5,-37 10-249-3,0 3-552-3</inkml:trace>
    </iact:actionData>
  </iact:action>
  <iact:action type="add" startTime="25037">
    <iact:property name="dataType"/>
    <iact:actionData xml:id="d17">
      <inkml:trace xmlns:inkml="http://www.w3.org/2003/InkML" xml:id="stk17" contextRef="#ctx0" brushRef="#br1">22206 9125 896 0,'0'0'286'5,"0"0"14"3,0 0-38-3,43-183-84 3,-30 130-53 0,-5 8-125 0,8 2 0-2,1 12 0 2,-7 6 0 0,7 2 0-2,4 4 0 3,11 2 0-2,-9 1 0 2,1 7 0-2,4 9 0-1,-2 0 0 2,-3 5 0 1,3 27-155-2,-4 1-71-1,-19-21-198 2,3-3-156 1</inkml:trace>
    </iact:actionData>
  </iact:action>
  <iact:action type="add" startTime="25257">
    <iact:property name="dataType"/>
    <iact:actionData xml:id="d18">
      <inkml:trace xmlns:inkml="http://www.w3.org/2003/InkML" xml:id="stk18" contextRef="#ctx0" brushRef="#br1">22704 8829 886 0,'0'0'378'6,"0"0"-130"-3,0 0-98 6,0 0-92-1,0 0-46-1,0 0-10 1,161 15 4-2,-137-32-4 3,-1-3 2-3,-6 3 8 1,-7-3-4 1,3 2-6 0,-13 1-2 0,0 2 0-3,0 10-10 4,0 5 0-2,0 0 8-1,-23 0 2 3,3 33 8-1,-16 9 20 0,11 1 32-2,-7 2 6 2,15-7-18-1,6-1 0 2,10-3-5-3,1 0-43 2,0-3 0 0,1-5 0 0,36-8 0-1,3-12 0 0,7-6 0 1,6 0 0 0,-5-19 0 0,9-16 0-2,-9 1-91 2,-33 17-337 0,-1 10-616-1</inkml:trace>
    </iact:actionData>
  </iact:action>
  <iact:action type="add" startTime="25667">
    <iact:property name="dataType"/>
    <iact:actionData xml:id="d19">
      <inkml:trace xmlns:inkml="http://www.w3.org/2003/InkML" xml:id="stk19" contextRef="#ctx0" brushRef="#br1">23487 8672 986 0,'0'0'180'4,"0"0"42"4,0 0-22-2,0 0-100 3,-172 50 6-2,127-10 12 0,8 5-36 0,14-1-29 1,7-4-53 0,15-6 0-2,1-6 0 2,0-4 0 0,40-14 0 0,7-7 0 0,7-3 0-2,-1-3 0 2,-12-34-21 1,-14-7-15-2,-8-8-6-1,-6 2 0 2,-8 6-14 0,-5 15-26-2,0 16 68 2,0 13 6 0,0 0 8 0,0 27 6-2,-2 21 12 3,-1 3 22-2,-6-6-8 1,9-6-8 0,0-7-12-2,0-13-6 2,0-6-6 0,0-4-2-2,0-6-58 3,14-3-188-2,-4 0-516 2</inkml:trace>
    </iact:actionData>
  </iact:action>
  <iact:action type="add" startTime="26090">
    <iact:property name="dataType"/>
    <iact:actionData xml:id="d20">
      <inkml:trace xmlns:inkml="http://www.w3.org/2003/InkML" xml:id="stk20" contextRef="#ctx0" brushRef="#br1">23955 8573 904 0,'0'0'330'3,"0"0"-164"4,0 0-4 1,0 0-40-2,0 0-18 1,0 0-24 0,-140 91-20 1,118-67-22 0,2 3-18 0,15-6-6-2,5 3-4 2,0 3 10 0,0 4-3 0,12 2-17-2,20 1 0 2,-5-4 0 0,7-3 0 0,-7 1 0-2,2-1 0 2,-17 7 0 0,-1 0 0 0,-11-3 0-2,0-2 0 2,-23-5 0 0,-23-3 0 0,-5-11 0-2,-1-10 0 4,4 0 0-4,8-1-181 4,35-18-275-6,5 2-652 4</inkml:trace>
    </iact:actionData>
  </iact:action>
  <iact:action type="add" startTime="26431">
    <iact:property name="dataType"/>
    <iact:actionData xml:id="d21">
      <inkml:trace xmlns:inkml="http://www.w3.org/2003/InkML" xml:id="stk21" contextRef="#ctx0" brushRef="#br1">24210 8967 31 0,'0'0'915'4,"0"0"-777"5,172-69 12-2,-132 34-22 0,-7-1-84 0,-14-1-24 2,-17 7-8-2,-2 5-12-1,0 10-2 2,-41 15 0 0,1 0-22 0,-1 0 12-2,-3 36 12 3,8 9 10-2,0 5 40 2,16 5 52-4,10-6-4 3,4 3 0 0,6-1-8 0,0-4-10 1,6-3-48-2,23-9-8 0,11-10-14 1,4-13-8-2,9-12-2 2,-9 0-12 0,1-15-62 1,-32-4-210-4,1 2-338 3</inkml:trace>
    </iact:actionData>
  </iact:action>
  <iact:action type="add" startTime="26918">
    <iact:property name="dataType"/>
    <iact:actionData xml:id="d22">
      <inkml:trace xmlns:inkml="http://www.w3.org/2003/InkML" xml:id="stk22" contextRef="#ctx0" brushRef="#br1">24799 9343 752 0,'0'0'418'5,"0"0"-214"4,0 0-74-4,-80 172-90 3,21-138-38 0,-2-12-2 0,38-22-88-2,2 0-362 2</inkml:trace>
    </iact:actionData>
  </iact:action>
  <iact:action type="add" startTime="30417">
    <iact:property name="dataType"/>
    <iact:actionData xml:id="d23">
      <inkml:trace xmlns:inkml="http://www.w3.org/2003/InkML" xml:id="stk23" contextRef="#ctx0" brushRef="#br0">25627 8728 1144 0,'0'0'302'7,"0"0"-146"1,0 0-84 0,0 0 8-1,0 0 22 0,0 0 12 1,5 116-37-1,-5-79-77-1,0-2 0 2,0 9 0 1,0 3 0-1,0 4 0-2,0-4 0 1,0-3 0 2,0-9 0-2,0-10 0 0,0-10 0 0,0-11 0 2,0-1 0-2,0-3 0-1,0 0 0 2,0 0 0 0,0 0 0 0,0 0 0-2,-5 0 0 2,5 0 0 0,0 0 0 0,0 0 0-2,0 0 0 2,0 0 0 0,0 0 0 0,0 0 0-2,0-7 0 2,0-20 0 0,0-15 0 0,0-5 0-2,0-9 0 3,0 0 0-2,5-1 0 1,3 3 0-2,-4 3 0 6,-1 7 0-7,6 6 0 3,-8 1 0-2,-1 5 0 2,0 4 0 0,3 3 0 0,-3-1 0-2,3 4 0 2,1 8 0 0,-4 5 0-1,0 3 0 1,0 6 0 0,0 0 0 1,0 0 0-3,0 0 0 2,0 6 0-2,0 20 0 2,0 6 0 1,0 9 0-3,0 6 0 2,0 8 0-1,-7 3 0 1,4-2 0-1,2 0 0 0,-8 1 0 1,9-10 0 0,0-7 0-2,0-9 0 2,0-14 0 1,0-9 0-1,0-2 0-3,0-6 0 3,0 0 0-1,0 0 0 1,0 0 0-2,0 0 0 3,0 0 0-2,0-11 0 2,0-18 0-4,0-6 0 4,0 0 0-1,0-1 0 0,0-7 0-2,10-6 0 2,-4 2 0 0,11 3 0 0,-11 4 0-2,7 9 0 3,-4 4 0-2,4 9 0 3,-7 5 0-5,7 1 0 4,3 4 0-3,-5-1 0 3,18 1 0-2,-4-6 0 0,11 4 0 0,5-5 0 1,1 2 0-2,-5 1 0 2,0 3 0 0,-5 6 0 1,2 3 0-2,1 0 0-1,-4 0 0 3,0 0 0-2,-6 0 0-1,-2 15 0 2,1-2 0 0,-7 8 0 0,-4-5 0-2,-3-2 0 2,-4 3 0 2,-2-8 0-4,-1-5 0 0,-3-4 0 3,0 0 0-1,0 0 0-1,0 0 0 1,0 0 0-2,-16-8 0 3,-8-9 0 0,-8 2 0-5,0 2 0 4,-4 2 0 1,-4 0 0-2,0 1 0-1,-4 1 0 2,4 6 0 0,-14 3 0 0,8 0 0-2,-4 0 0 3,6 16 0-2,7 8 0 1,10 0 0-2,4-4 0 2,5-3 0 0,2 1 0 0,9-5 0-2,-6 4 0 3,7 5 0-2,-4 0 0 1,7 5 0-2,2-3 0 2,1-1 0 0,0-4 0 0,0-4 0-2,0-8 0 2,0-3 0 0,1-2 0 0,12 1 0-1,-7 1 0 0,-2 1-183 3,-4-5-961-4</inkml:trace>
    </iact:actionData>
  </iact:action>
  <iact:action type="add" startTime="33551">
    <iact:property name="dataType"/>
    <iact:actionData xml:id="d24">
      <inkml:trace xmlns:inkml="http://www.w3.org/2003/InkML" xml:id="stk24" contextRef="#ctx0" brushRef="#br1">27499 8818 288 0,'0'0'922'7,"0"0"-698"0,0 0-108 0,0 0 2 1,0 0-60 0,0 0-14-3,-176 9-6 4,123 27-10-2,6 7-2 1,6 1 4-1,9 2 10 0,12 1 18 1,13-2-4-1,7-8-51 0,0-7-3 2,20-13 0-2,23-10 0 1,14-7 0-2,2 0 0 2,-6-32 0 1,-4-13 0 1,-6-14 0-6,-6-11 0 5,-10-5-5-1,-8 1-5 1,-5 23 10-5,-14 23-2 4,0 23 6 0,0 5-4 0,0 25 13-1,0 28-13 0,-20 12 0 2,4-1 0-2,7 3 0-1,-4 2 0 2,11-10 0 0,-1-9 0 0,3-14 0-2,0-18 0 2,0-13 0 0,0-5-83-2,7 0-343 2,9-23-214 0</inkml:trace>
    </iact:actionData>
  </iact:action>
  <iact:action type="add" startTime="34053">
    <iact:property name="dataType"/>
    <iact:actionData xml:id="d25">
      <inkml:trace xmlns:inkml="http://www.w3.org/2003/InkML" xml:id="stk25" contextRef="#ctx0" brushRef="#br1">27862 8040 1046 0,'0'0'426'8,"0"0"-224"1,0 0-60-4,0 216-80 1,-26-117-22 3,11 13-16-2,-5 11 36-1,4 7-15 2,-1-1-45 0,11-8 0-2,-7-22 0 2,8-28 0 0,3-27 0 0,-4-22 0-2,6-13 0 2,0-9-35 0,0-6-341 0,8-19-184-2,0 0-336 3</inkml:trace>
    </iact:actionData>
  </iact:action>
  <iact:action type="add" startTime="34376">
    <iact:property name="dataType"/>
    <iact:actionData xml:id="d26">
      <inkml:trace xmlns:inkml="http://www.w3.org/2003/InkML" xml:id="stk26" contextRef="#ctx0" brushRef="#br1">28263 8868 1112 0,'0'0'378'6,"0"0"-202"2,0 0-120 0,0 0-24-3,0 0 4 4,0 0 18-2,-149 60 8-1,124-46-12 2,2-1-22 0,10 2-2 0,9 2 11 1,4 3-37-4,0 2 0 3,0 3 0 0,17 4 0 0,19 2 0-2,-12-2 0 2,0 0 0 0,-8-1 0 0,-9-4 0-1,-7 3 0 0,0-1 0 2,-10 0 0-2,-27-7 0 3,3-12 0-4,-5-7 0 0,12 0 0 2,6-7-113 0,18-10-243-2,3-3-278 3</inkml:trace>
    </iact:actionData>
  </iact:action>
  <iact:action type="add" startTime="34774">
    <iact:property name="dataType"/>
    <iact:actionData xml:id="d27">
      <inkml:trace xmlns:inkml="http://www.w3.org/2003/InkML" xml:id="stk27" contextRef="#ctx0" brushRef="#br1">28656 8947 876 0,'0'0'256'8,"0"0"-68"1,0 0-4-6,0 0-68 4,0 0 2 1,-184 105-24 1,175-79 18-3,4 1-20 1,5-2-81 2,5 0-11-4,30-1 0 3,14-7 0 0,-4-7 0 0,-10-7 0-2,-13-3 0 2,-6 0 0 0,-12-22 0 0,-1-23 0-2,-3-6 0 2,0-3-23 0,0 4-179 0,0 36-344-2</inkml:trace>
    </iact:actionData>
  </iact:action>
  <iact:action type="add" startTime="35717">
    <iact:property name="dataType"/>
    <iact:actionData xml:id="d28">
      <inkml:trace xmlns:inkml="http://www.w3.org/2003/InkML" xml:id="stk28" contextRef="#ctx0" brushRef="#br1">29250 8936 1078 0,'0'0'646'8,"0"0"-323"-1,0 0-323 2,0 0 0-3,0 0 0 2,24 172 0-1,-24-131 0 0,0-3 0-1,0-8 0 4,0-6 0-4,0-5 0 2,0-11 0-1,0-5 0 0,0-3-139 1,0 0-1657 0</inkml:trace>
    </iact:actionData>
  </iact:action>
  <iact:action type="add" startTime="35930">
    <iact:property name="dataType"/>
    <iact:actionData xml:id="d29">
      <inkml:trace xmlns:inkml="http://www.w3.org/2003/InkML" xml:id="stk29" contextRef="#ctx0" brushRef="#br1">29355 8610 1136 0,'0'0'422'4,"0"0"-268"4,0 0-84 0,0 0-56 1,0 0-14-4,0 0-2 2,32-139-56 1,-32 139-112-2,0 0-300 3</inkml:trace>
    </iact:actionData>
  </iact:action>
  <iact:action type="add" startTime="36224">
    <iact:property name="dataType"/>
    <iact:actionData xml:id="d30">
      <inkml:trace xmlns:inkml="http://www.w3.org/2003/InkML" xml:id="stk30" contextRef="#ctx0" brushRef="#br1">29552 9256 118 0,'0'0'870'3,"0"0"-704"5,0 0-36-1,0 0 80 0,0 0-78 2,0 0-26-4,59-187-32 3,-41 130-24 0,5 5-20-2,-6 8-12 2,-1 13-2 0,-4 9 0 0,1 10-2-2,-3 7 0 3,-1 5-2-2,2 0 24 2,5 0-1-4,8 17-35 3,5 14 0 0,-12 8 0 0,-5 7 0-2,2 4 0 2,-12-5 0 0,-2-5 0 3,0-12 0-4,0-15 0 0,0-4 0-1,0-9 0 2,0 0-35-2,0 0-283 2,0 0-330 0</inkml:trace>
    </iact:actionData>
  </iact:action>
  <iact:action type="add" startTime="36642">
    <iact:property name="dataType"/>
    <iact:actionData xml:id="d31">
      <inkml:trace xmlns:inkml="http://www.w3.org/2003/InkML" xml:id="stk31" contextRef="#ctx0" brushRef="#br1">30283 8821 996 0,'0'0'224'4,"0"0"-120"3,0 0 46 2,0 0-50-2,0 0-12-1,0 0 28 2,-145 62 4 0,126-30 0 0,12-2-91-2,2 5-29 2,5-1 0 0,0 0 0 0,0-4 0-2,7-6 0 2,21-4 0 0,4-6 0 0,6-7 0 0,-8 3 0-1,2-10 0 0,-3 0-43 2,-20 0-309-4,-7 0-510 3</inkml:trace>
    </iact:actionData>
  </iact:action>
  <iact:action type="add" startTime="36971">
    <iact:property name="dataType"/>
    <iact:actionData xml:id="d32">
      <inkml:trace xmlns:inkml="http://www.w3.org/2003/InkML" xml:id="stk32" contextRef="#ctx0" brushRef="#br1">30580 9237 1066 0,'0'0'148'4,"0"0"82"4,0 0-70 0,0-159-28 0,0 112-30-1,0 0 14 0,0 8-23 2,0 2-93-2,8 7 0-1,1 6 0 2,7 7 0 0,4 4 0 0,-1 1 0-2,6 1 0 3,8 3 0-2,2 5 0 2,4 0 0-4,-1 3 0 4,1 0 0-2,-6 0 0 1,-33 0-297-2,0 10-803 2</inkml:trace>
    </iact:actionData>
  </iact:action>
  <iact:action type="add" startTime="37244">
    <iact:property name="dataType"/>
    <iact:actionData xml:id="d33">
      <inkml:trace xmlns:inkml="http://www.w3.org/2003/InkML" xml:id="stk33" contextRef="#ctx0" brushRef="#br1">30938 8990 1070 0,'0'0'308'5,"0"0"-60"2,0 0-104-1,0 0-72 2,0 0-28-1,161 2-8 0,-128-17-14 1,-5-12-14 0,-2 2-6-1,-10 3-2 1,-6 2 0-1,-10 3-6 1,0 2-12-2,0 1-12 2,-10 4 0 0,-18 7 4 0,-11 3 10-2,6 0 16 2,-7 3 8 0,13 29 40 0,2 7 14-2,6 2 8 5,5 7-39-3,11-4-31-1,3-4 0-1,0-9 0 0,0 0 0 2,3-5 0 0,24-5 0-2,4-1 0 2,8-5 0 0,2-9 0 0,-1-6 0-2,1 0-95 1,-2-15-253 1,-32-4-152 1,6-2-398-4</inkml:trace>
    </iact:actionData>
  </iact:action>
  <iact:action type="add" startTime="37677">
    <iact:property name="dataType"/>
    <iact:actionData xml:id="d34">
      <inkml:trace xmlns:inkml="http://www.w3.org/2003/InkML" xml:id="stk34" contextRef="#ctx0" brushRef="#br1">31718 8861 486 0,'0'0'326'4,"0"0"-286"5,0 0 154-3,0 0-32 1,0 0 26 1,0 0-34 0,-202 54 2-2,159-24-42 2,6 2-24 1,14-2-26-2,9-3 6 0,11 0-67 0,3 3-3 3,0 1 0-4,17-10 0 1,25 0 0 0,3-15 0 2,9-6 0-2,-8 0-17-1,-2-23-19 4,-7-25 10-2,-5-10 8 1,-9 1-2-2,-14 6 12 0,0 21 0 1,-9 16 6 0,0 8 0-4,0 6 2 4,0 0 8 0,0 0 6 0,0 0-6-2,0 0 4 2,0 2 0 0,0 21 12-1,-9 14 35 0,0 15-59 1,-4 12 0 0,8 2 0 0,-8-9 0-2,5-17 0 2,8-18 0 1,0-14 0 0,0-8-11-5,0 0-139 3,0 0-190 2,3-20-338-2</inkml:trace>
    </iact:actionData>
  </iact:action>
  <iact:action type="add" startTime="38178">
    <iact:property name="dataType"/>
    <iact:actionData xml:id="d35">
      <inkml:trace xmlns:inkml="http://www.w3.org/2003/InkML" xml:id="stk35" contextRef="#ctx0" brushRef="#br1">32239 8777 886 0,'0'0'396'6,"0"0"-282"2,0 0-68 0,0 0-14-2,0 0-18 1,0 0 16 2,-120 24 56-2,103-15-2-1,4 5-18 2,7 3 28 0,-1 5 0 0,7 6-40-2,0 1-24 2,0 1-22 0,0 0-6 1,26-1 0-4,11-1 4 3,3 0-3 0,-3 3-3 0,-9 0 0-2,-12 2 0 2,-9-1 0 0,-7-7 0 3,0-1 0-7,-4-14 0 4,-20-1 0 0,-13-9-7 0,-2 0-35-2,2 0-34 2,7 0-94 0,17 0-254 0,9-4-288-2</inkml:trace>
    </iact:actionData>
  </iact:action>
  <iact:action type="add" startTime="38546">
    <iact:property name="dataType"/>
    <iact:actionData xml:id="d36">
      <inkml:trace xmlns:inkml="http://www.w3.org/2003/InkML" xml:id="stk36" contextRef="#ctx0" brushRef="#br1">32557 9110 968 0,'0'0'184'7,"0"0"-146"-1,0 0-8 0,0 0-30 2,140-157 0 0,-135 115-2 1,-2-3-2-4,-3 6 0 3,0 11-10 0,0 11-20 1,0 12 6-4,-16 5 28 3,-9 0 12 0,-11 24 106 0,5 16 72-1,-5 4-66 1,12 4-24-1,-3 3-2 1,14-4 8-1,12-4 10 1,1-1-67 3,0-5-49-6,0-1 0 1,9-1 0 2,23-11 0 0,-5-7 0 1,9-9 0-4,5-8 0 5,2 0 0-4,11-36 0 2,-10-14-87 0,-28 22-333-2,-12 5-222 2</inkml:trace>
    </iact:actionData>
  </iact:action>
  <iact:action type="add" startTime="38935">
    <iact:property name="dataType"/>
    <iact:actionData xml:id="d37">
      <inkml:trace xmlns:inkml="http://www.w3.org/2003/InkML" xml:id="stk37" contextRef="#ctx0" brushRef="#br1">33063 8810 650 0,'0'0'542'7,"0"0"-326"0,0 0-70 0,0 0-112 0,0 0-10 1,0 0 8 0,-100 96 0-2,75-69 12 2,6-5 22 0,5 0 2 0,8-3-2-2,6-3-4 3,0 6 3-2,0 5-65 2,0 3 0-4,10 1 0 3,10 2 0 0,-4-1 0 1,0-2 0-4,-14-6 0 3,1 3 0 0,-3-5 0 1,0-5 0-4,0 1 0 6,-5-8 0-3,-18-3 0 0,-6-7 0-2,2 0 0-1,8 0-35 4,6 0-183-1,13-4-418-2</inkml:trace>
    </iact:actionData>
  </iact:action>
  <iact:action type="add" startTime="39318">
    <iact:property name="dataType"/>
    <iact:actionData xml:id="d38">
      <inkml:trace xmlns:inkml="http://www.w3.org/2003/InkML" xml:id="stk38" contextRef="#ctx0" brushRef="#br1">33324 9475 1090 0,'0'0'400'8,"0"0"-162"-1,0 0-150 2,0 0-86-6,0 0-2 5,0 0-10 0,7 6 0 0,-7-2-6-2,-3-4-42 2,-1 0-166 0,1 0-304 0</inkml:trace>
    </iact:actionData>
  </iact:action>
  <iact:action type="add" startTime="42764">
    <iact:property name="dataType"/>
    <iact:actionData xml:id="d39">
      <inkml:trace xmlns:inkml="http://www.w3.org/2003/InkML" xml:id="stk39" contextRef="#ctx0" brushRef="#br1">15634 12466 912 0,'0'0'582'9,"0"0"-300"-2,0 0-112 2,0 0-69-5,0 0-101 7,0 0 0-4,0 3 0 2,0-3 0-5,-11 0 0 3,-26 0 0 1,-15 6 0 0,-1 24 0 1,-3 13 0-4,-1 11 0 3,14 0 0 0,7 3 0-2,12 2 0 2,11-5 0 0,9-1 0 2,4-4 0-5,0-10 0 3,38-4 0 1,18-1 0-2,11-5 0 0,10-7 0 3,0-6 0-5,-9-7 0 3,-9-9 0-2,-5 0 0 2,-18 0 0 0,-6 0 0 1,-9-2 0-2,-8-8 0 0,-7 8-129 1,-5-1-1251 1,-1 3 944-5</inkml:trace>
    </iact:actionData>
  </iact:action>
  <iact:action type="add" startTime="43225">
    <iact:property name="dataType"/>
    <iact:actionData xml:id="d40">
      <inkml:trace xmlns:inkml="http://www.w3.org/2003/InkML" xml:id="stk40" contextRef="#ctx0" brushRef="#br1">16232 12508 748 0,'0'0'346'4,"0"0"-132"5,0 0-26-4,0 0-24 3,0 0-44 0,0 0-18 0,-201 59 4-2,160-11-47 2,12-4-59 0,12 5 0 0,7-5 0 1,10-5 0-4,0-1 0 3,34-11 0 0,23-10 0 0,7-11 0-2,13-6 0 2,-15 0 0 0,-19-13 0 4,-12-19 0-6,-20-7 0 0,-8-9 0 1,-3-5 0-1,0-7 0 2,-4 7 0 0,-15 9 0 0,2 15-115 0,12 26-1087-2</inkml:trace>
    </iact:actionData>
  </iact:action>
  <iact:action type="add" startTime="43637">
    <iact:property name="dataType"/>
    <iact:actionData xml:id="d41">
      <inkml:trace xmlns:inkml="http://www.w3.org/2003/InkML" xml:id="stk41" contextRef="#ctx0" brushRef="#br1">16553 12360 1060 0,'0'0'458'4,"0"0"-216"4,0 0-88 0,0 0-62-2,0 0-51 3,58 197-41-2,-42-133 0 2,4 1 0-3,-9-4 0 1,5-2 0 1,0-6 0 0,-11-10 0-1,8-13 0 0,-10-10 0 2,1-14 0-2,8-6 0-1,5 0 0 2,3-34 0 0,6-22 0 0,2-15 0-2,5-10 0 2,3-6 0 3,-8 6 0-5,4 13 0 0,-10 20 0 3,-4 23 0-1,-9 12 0-1,3 6 0-1,-4 7 0 2,-8 0-321 0,0 8-1398 0</inkml:trace>
    </iact:actionData>
  </iact:action>
  <iact:action type="add" startTime="43974">
    <iact:property name="dataType"/>
    <iact:actionData xml:id="d42">
      <inkml:trace xmlns:inkml="http://www.w3.org/2003/InkML" xml:id="stk42" contextRef="#ctx0" brushRef="#br1">17354 12604 1268 0,'0'0'334'6,"0"0"-188"2,0 0-50-3,0 0-70 3,0 0-22 0,160-148-4 0,-160 116-4-2,0 7-10 2,0 11-14 0,-21 11-24 0,-18 3-16-2,3 8 14 2,-5 37 22 1,-2 11 28-2,2 3 4 0,1 6 28 0,8-1 78 1,10-10 22 0,16 2-14 1,2-11-61-2,4-6-53 1,0-5 0 1,25-11 0-5,17-8 0 4,14-10 0 1,2-5 0 0,2 0 0-5,-4-15 0 4,-5-7 0 0,0 5-211 0,-44 11-335-2,0 4-648 2</inkml:trace>
    </iact:actionData>
  </iact:action>
  <iact:action type="add" startTime="44373">
    <iact:property name="dataType"/>
    <iact:actionData xml:id="d43">
      <inkml:trace xmlns:inkml="http://www.w3.org/2003/InkML" xml:id="stk43" contextRef="#ctx0" brushRef="#br1">18112 12510 610 0,'0'0'512'4,"0"0"-256"2,0 0-116 2,0 0-42 0,0 0-46 0,0 0-4-2,-153 82 28 3,112-48 48-2,15 3-6 2,6 0-105-3,7 2-13 3,13 0 0-2,0-5 0 0,0-6 0-1,37-5 0 2,10-10 0 0,9-6 0 0,4-7 0-2,-4 0 0 2,-15-4 0 4,-14-19 0-7,-1 1 0 1,-26 10-59 3,0 2-757-2</inkml:trace>
    </iact:actionData>
  </iact:action>
  <iact:action type="add" startTime="44772">
    <iact:property name="dataType"/>
    <iact:actionData xml:id="d44">
      <inkml:trace xmlns:inkml="http://www.w3.org/2003/InkML" xml:id="stk44" contextRef="#ctx0" brushRef="#br1">18462 11669 756 0,'0'0'384'3,"0"0"-148"4,0 0-40 2,0 0-94-2,0 0-40-1,0 0 22 3,18 94-16-2,-16-6 14 1,7 16-5-1,-9 13-77 1,0 10 0 0,0 4 0 0,0-1 0-3,0-9 0 3,0-14 0 0,0-23 0 0,0-22 0 3,3-23 0-6,-2-22 0 1,6-17 0 4,9 0 0-6,0-31-393 6,-12-2 7-4,-1-4-344 2</inkml:trace>
    </iact:actionData>
  </iact:action>
  <iact:action type="add" startTime="45063">
    <iact:property name="dataType"/>
    <iact:actionData xml:id="d45">
      <inkml:trace xmlns:inkml="http://www.w3.org/2003/InkML" xml:id="stk45" contextRef="#ctx0" brushRef="#br1">18762 12283 972 0,'0'0'412'5,"0"0"-302"1,0 0 54 2,-168-20 20 0,72 20-38-1,12 0-87-1,7 0-59 2,13 0 0 1,15 0 0-2,21 0 0-1,8 0 0 2,20 0-157 0,0 0-539 0</inkml:trace>
    </iact:actionData>
  </iact:action>
  <iact:action type="add" startTime="45346">
    <iact:property name="dataType"/>
    <iact:actionData xml:id="d46">
      <inkml:trace xmlns:inkml="http://www.w3.org/2003/InkML" xml:id="stk46" contextRef="#ctx0" brushRef="#br1">19065 12395 1142 0,'0'0'266'6,"0"0"-210"1,0 0-28 1,0 0 4-2,0 0-10 3,0 0 28-2,-193 96 50 1,139-47 54-1,15 0 8 0,12 1-127 1,6-1-35 0,8-2 0-2,13 0 0 2,0-8 0 0,21-12 0 1,23-9 0-4,16-18 0 4,1 0 0-2,-2-28 0 2,-10-28 0-2,-21-13 0 5,-12-10 0-9,-16 3 0 5,0 1 0-2,0 16 0 2,-3 17 0 0,-17 17-29 0,11 25-405-2,5 0-376 2</inkml:trace>
    </iact:actionData>
  </iact:action>
  <iact:action type="add" startTime="45699">
    <iact:property name="dataType"/>
    <iact:actionData xml:id="d47">
      <inkml:trace xmlns:inkml="http://www.w3.org/2003/InkML" xml:id="stk47" contextRef="#ctx0" brushRef="#br1">19342 12866 824 0,'0'0'546'5,"0"0"-254"3,0 0-96-1,0 0-58 1,43-161-87-2,-26 119-51 2,-5 5 0 0,11 9 0 0,2 8 0-2,7 7 0 4,8-2 0-4,5 5 0 3,2 3 0-4,11-1 0 4,-2 3 0-2,-9 5 0 3,9 0 0-6,-52 0-99 4,9 0-1849 0</inkml:trace>
    </iact:actionData>
  </iact:action>
  <iact:action type="add" startTime="46830">
    <iact:property name="dataType"/>
    <iact:actionData xml:id="d48">
      <inkml:trace xmlns:inkml="http://www.w3.org/2003/InkML" xml:id="stk48" contextRef="#ctx0" brushRef="#br1">20787 12503 190 0,'0'0'1108'8,"0"0"-764"-1,0 0-176 0,0 0-72 0,0 0-64 1,0 0 8-2,0 0 29 2,-83-12-69 0,38 17 0 0,-9 32 0-1,11 11 0 0,4 5 0 1,11 3 0 1,11-5 0-4,5-8 0 5,12-9 0-2,0-9 0 0,16-12 0-3,25-13 0 6,2 0 0-7,1-5 0 5,5-40 0-1,-17-20 0-2,0-20 0 1,-9-26 0 3,-10-15 0-3,-9-7 0-1,1 5 0 2,-5 12 0 2,3 20 0-5,-3 31 0 2,0 29 0 1,0 30 0 0,0 6 0 0,0 23 0-1,0 39 0 0,0 16 0 1,0 18 0-2,0 16 0 2,0 8 0 0,0 10 0 0,0-6 0-2,0-14 0 2,0-26 0 0,0-24 0 0,-3-22 0-2,3-10 0 2,0-11 0 0,0-14 0 0,0-3-93 0,0-3-789-1</inkml:trace>
    </iact:actionData>
  </iact:action>
  <iact:action type="add" startTime="47354">
    <iact:property name="dataType"/>
    <iact:actionData xml:id="d49">
      <inkml:trace xmlns:inkml="http://www.w3.org/2003/InkML" xml:id="stk49" contextRef="#ctx0" brushRef="#br1">20981 12686 668 0,'0'0'534'7,"0"0"-268"2,0 0-74-2,0 0-66 0,0 0-46 0,184-133-20 1,-164 103-20 0,-7-2-16-2,-10 7-14 2,-3 5-6 0,0 3-4 1,-19 7-16-3,-18 10 0 1,-7 0-20 1,4 5 10 0,1 37 26-1,2 12 12 0,17 1 36 1,3 2-2 0,14-6-15-2,3-9-31 4,0-2 0-1,0-10 0-2,20-7 0 0,16-7 0 0,8-10 0 2,17-6 0-1,-2 0 0-3,0 0 0 4,-11-9-63 0,-35-1-373-1,-13 3-452-5</inkml:trace>
    </iact:actionData>
  </iact:action>
  <iact:action type="add" startTime="47695">
    <iact:property name="dataType"/>
    <iact:actionData xml:id="d50">
      <inkml:trace xmlns:inkml="http://www.w3.org/2003/InkML" xml:id="stk50" contextRef="#ctx0" brushRef="#br1">21422 12846 674 0,'0'0'628'4,"0"0"-320"4,0 0-88-2,58-169-88 2,-51 107-62 0,6 9-55 1,-3 7-15-4,7 13 0 3,-1 13 0 0,3 9 0 0,-7 11 0-2,4 0 0 2,1 36 0 0,-10 24 0 0,6 11 0-1,-10-4 0 0,0-9 0 1,-3-11 0 0,0-9 0 1,0-14 0-3,0-11 0 2,10-13 0 0,-5 0-183-1,2-7-449 0,6-18-446 3</inkml:trace>
    </iact:actionData>
  </iact:action>
  <iact:action type="add" startTime="48015">
    <iact:property name="dataType"/>
    <iact:actionData xml:id="d51">
      <inkml:trace xmlns:inkml="http://www.w3.org/2003/InkML" xml:id="stk51" contextRef="#ctx0" brushRef="#br1">22068 12402 928 0,'0'0'302'8,"0"0"-40"-1,0 0-82 2,0 0-68-5,-181 50-36 4,146-27-30 0,13 5-2 1,6-4-14-3,16 6 6 1,0 0-5 2,0 4-31-1,38 8 0-2,6-5 0 3,5-2 0 0,-6-1 0-2,-9-12 0-3,-20-4 0 4,-1-6 0 1,-13-7 0-2,0-2 0 0,-20 2 0 0,-34-1 0 1,-12-4 0 0,0 0 0-2,35 0-277 2</inkml:trace>
    </iact:actionData>
  </iact:action>
  <iact:action type="add" startTime="48371">
    <iact:property name="dataType"/>
    <iact:actionData xml:id="d52">
      <inkml:trace xmlns:inkml="http://www.w3.org/2003/InkML" xml:id="stk52" contextRef="#ctx0" brushRef="#br1">22343 12688 1520 0,'0'0'402'4,"0"0"-277"4,0 0-125-1,0 0 0 1,0 0 0 0,0 0 0-2,27 45-335 2,-27-45-683 0</inkml:trace>
    </iact:actionData>
  </iact:action>
  <iact:action type="add" startTime="48522">
    <iact:property name="dataType"/>
    <iact:actionData xml:id="d53">
      <inkml:trace xmlns:inkml="http://www.w3.org/2003/InkML" xml:id="stk53" contextRef="#ctx0" brushRef="#br1">22377 12137 978 0,'0'0'470'3,"0"0"-182"-2,0 0-110 5,0 0-130 1,0 0-38 1,0 0-10-1,0-142-32 0,0 129-104 2,0 11-360-2</inkml:trace>
    </iact:actionData>
  </iact:action>
  <iact:action type="add" startTime="48724">
    <iact:property name="dataType"/>
    <iact:actionData xml:id="d54">
      <inkml:trace xmlns:inkml="http://www.w3.org/2003/InkML" xml:id="stk54" contextRef="#ctx0" brushRef="#br1">22688 11530 294 0,'0'0'570'4,"0"0"-234"4,0 0-170-2,0 0-38 1,43 146-26 2,-43-61-26-2,0 16-24 0,0 8 22 1,0 7 0 0,0 2-26-2,0-3-20 7,0-11-16-9,1-14-4 4,6-17-8-3,2-21 0 5,-5-12-26-4,8-16-100 4,-12-24-258-5,7 0-444 2</inkml:trace>
    </iact:actionData>
  </iact:action>
  <iact:action type="add" startTime="49001">
    <iact:property name="dataType"/>
    <iact:actionData xml:id="d55">
      <inkml:trace xmlns:inkml="http://www.w3.org/2003/InkML" xml:id="stk55" contextRef="#ctx0" brushRef="#br1">23016 12334 1098 0,'0'0'264'6,"0"0"34"-2,0 0-134 4,-184-28-100 1,127 28-46-2,13 0-18 1,1 0-54-1,39 0-116 1,-5 0-332-1</inkml:trace>
    </iact:actionData>
  </iact:action>
  <iact:action type="add" startTime="49325">
    <iact:property name="dataType"/>
    <iact:actionData xml:id="d56">
      <inkml:trace xmlns:inkml="http://www.w3.org/2003/InkML" xml:id="stk56" contextRef="#ctx0" brushRef="#br1">23418 12387 402 0,'0'0'730'4,"0"0"-488"2,0 0-2 2,-40 171-66 0,-3-90-60 0,-5 15-42 0,-6 0-30-1,-2 5-16 2,8-7-21-1,12-17-5-5,11-15 0 5,9-25 0 0,3-20 0-2,13-17 0 2,0-8-141 0,0-43-205 0,13 12-154 0</inkml:trace>
    </iact:actionData>
  </iact:action>
  <iact:action type="add" startTime="49674">
    <iact:property name="dataType"/>
    <iact:actionData xml:id="d57">
      <inkml:trace xmlns:inkml="http://www.w3.org/2003/InkML" xml:id="stk57" contextRef="#ctx0" brushRef="#br1">23154 12219 916 0,'0'0'402'5,"0"0"-142"4,0 0-60-3,0 0-36 1,77 180-59 1,-61-99-105 0,-9 1 0-1,0-15 0 0,-1-10 0 2,-6-22 0-2,0-12 0 0,0-15 0 0,0-8 0 2,0 0-17-4,0 0-543 3,0-8-518 0</inkml:trace>
    </iact:actionData>
  </iact:action>
  <iact:action type="add" startTime="50222">
    <iact:property name="dataType"/>
    <iact:actionData xml:id="d58">
      <inkml:trace xmlns:inkml="http://www.w3.org/2003/InkML" xml:id="stk58" contextRef="#ctx0" brushRef="#br1">23868 12360 670 0,'0'0'696'6,"0"0"-284"-1,0 0-143 3,0 0-269 0,0 0 0 0,0 0 0-2,71 0 0 2,-27 0 0 0,10 0 0 1,-10 2 0-4,9 0 0 4,-13 2 0-2,-6 2 0-1,-20-3 0 2,-2-2 0 0,-12 6 0 0,0-7-29-2,0 5-1239 3</inkml:trace>
    </iact:actionData>
  </iact:action>
  <iact:action type="add" startTime="50478">
    <iact:property name="dataType"/>
    <iact:actionData xml:id="d59">
      <inkml:trace xmlns:inkml="http://www.w3.org/2003/InkML" xml:id="stk59" contextRef="#ctx0" brushRef="#br1">23952 12606 1238 0,'0'0'396'4,"0"0"-86"5,0 0-207-2,0 0-103 2,0 0 0-3,201 88 0 2,-164-74 0-3,-5-9 0 3,0 2 0 0,-28-7-3 2,2 0-995-6</inkml:trace>
    </iact:actionData>
  </iact:action>
  <iact:action type="add" startTime="51106">
    <iact:property name="dataType"/>
    <iact:actionData xml:id="d60">
      <inkml:trace xmlns:inkml="http://www.w3.org/2003/InkML" xml:id="stk60" contextRef="#ctx0" brushRef="#br1">22936 12353 940 0,'0'0'574'5,"0"0"-262"4,0 0-91-2,0 0-221-1,-205-39 0 2,145 28 0 0,12 5 0-2,-1 6 0 2,5 0 0 0,5 0 0 0,6 0 0-2,5 0 0 2,8 0 0 0,13 0 0 0,7 0-83 0,0 0-663-1</inkml:trace>
    </iact:actionData>
  </iact:action>
  <iact:action type="add" startTime="51743">
    <iact:property name="dataType"/>
    <iact:actionData xml:id="d61">
      <inkml:trace xmlns:inkml="http://www.w3.org/2003/InkML" xml:id="stk61" contextRef="#ctx0" brushRef="#br1">22277 12716 422 0,'0'0'988'6,"0"0"-732"1,0 0-88 0,0 0-94 2,0 0-74-2,0 0 0 2,49 98 18-4,-45-59-8 4,-4-4-4 0,0-10-6-5,0-3-26 5,3-7-120-2,0-15-232 1,-3 0-364-2</inkml:trace>
    </iact:actionData>
  </iact:action>
  <iact:action type="add" startTime="54895">
    <iact:property name="dataType"/>
    <iact:actionData xml:id="d62">
      <inkml:trace xmlns:inkml="http://www.w3.org/2003/InkML" xml:id="stk62" contextRef="#ctx0" brushRef="#br1">25627 12286 906 0,'0'0'338'7,"0"0"-104"2,0 0 24-1,0 0-66-4,0 0-78 4,0 0-109 2,0 0-5-4,-47 0 0 1,7 0 0 0,-1 3 0 2,-7 11 0-2,-1 8 0-1,6 10 0 2,3 5 0 0,16 4 0 0,3-1 0-2,8-10 0 3,13-2 0-2,0-4 0 1,16-6 0-2,26 2 0 3,18-3 0-2,1-8 0 2,-2-9 0-4,-11 0 0 3,4-19 0 3,-11-30 0-3,-8-16 0-2,-7-1 0 0,-11 6 0 2,-12 12 0 0,1 20 0-2,-4 11 0 2,0 14 0 0,0 3 0 0,0 0 0-2,0 40 0 2,0 16 0 0,-4 14 0 0,-5 8 0-2,4 7 0 2,5 6 0 0,0-8 0-1,0-6 0 2,0-19 0-3,0-15 0 2,0-21 0 0,14-19 0-1,-14-3-179-1,10-5-685 4</inkml:trace>
    </iact:actionData>
  </iact:action>
  <iact:action type="add" startTime="55647">
    <iact:property name="dataType"/>
    <iact:actionData xml:id="d63">
      <inkml:trace xmlns:inkml="http://www.w3.org/2003/InkML" xml:id="stk63" contextRef="#ctx0" brushRef="#br1">26259 11746 282 0,'0'0'664'5,"0"0"-336"3,0 0 10-1,0 0-76-1,0 0-89 2,0 0-173 0,111 130 0 0,-111-86 0-2,-4 1 0 2,-35-11 0 1,-9-11 0-2,-6-18 0-1,8-5 0 2,5 0 0 0,21-28-5 0,7-3-75-2,13 4 42 2,0 4 28 0,16 12 10 0,22 11 14-2,5 0 6 3,1 0 10-2,9 26-6 2,-6-1-4-4,3-3-6 6,-6-5-10-5,-17 0-4 3,2-6-4-4,-29-9-62 3,0-2-340 0</inkml:trace>
    </iact:actionData>
  </iact:action>
  <iact:action type="add" startTime="56253">
    <iact:property name="dataType"/>
    <iact:actionData xml:id="d64">
      <inkml:trace xmlns:inkml="http://www.w3.org/2003/InkML" xml:id="stk64" contextRef="#ctx0" brushRef="#br1">27041 12385 1114 0,'0'0'492'7,"0"0"-240"0,0 0-88-1,0 0-139 2,0 0-25 0,192 0 0 0,-134 0 0-1,6 0 0 0,-5 0 0 2,0 0 0-2,-2 0 0 0,-6 0 0 0,-8 0 0 2,-15 0 0-2,-8 0 0-1,-20-7 0 2,0 3-1089 1</inkml:trace>
    </iact:actionData>
  </iact:action>
  <iact:action type="add" startTime="56635">
    <iact:property name="dataType"/>
    <iact:actionData xml:id="d65">
      <inkml:trace xmlns:inkml="http://www.w3.org/2003/InkML" xml:id="stk65" contextRef="#ctx0" brushRef="#br1">27363 12137 1002 0,'0'0'490'7,"0"0"-174"1,0 0-112-1,36 169-169-1,-36-97-35 2,0 8 0 0,0-5 0 0,-13-6 0-1,6-20 0 0,-2-14 0 1,9-25 0 0,0-10-95-2,0 0-291 2,0-19-364 1</inkml:trace>
    </iact:actionData>
  </iact:action>
  <iact:action type="add" startTime="57094">
    <iact:property name="dataType"/>
    <iact:actionData xml:id="d66">
      <inkml:trace xmlns:inkml="http://www.w3.org/2003/InkML" xml:id="stk66" contextRef="#ctx0" brushRef="#br1">28458 11432 1000 0,'0'0'338'6,"0"0"-86"1,0 0-76 0,0 0-102 0,0 0-12 1,13 207 6 0,-13-113 9-2,0 7-77 3,0 6 0-2,-3-1 0 1,-2 7 0-2,-3-1 0 2,0 3 0 0,6-9 0 0,-11-21 0-2,8-17 0 2,5-35 0 1,0-12 0-2,0-18 0-1,0-3 0 2,0 0 0 0,7-32 0 0,27-18 0-2,-7-14 0 2,5-7 0 0,-7 9 0 0,-2 8 0-2,-3 18 0 3,-2 14 0-2,-4 7 0 2,4 13 0-4,-7 2 0 3,18 0 0 0,-6 11 0 0,5 30 0 1,1 14 0 1,-9 6 0-3,-8 9 0-4,-4-1 0 4,-8-12 0 2,0-5 0-1,0-11 0-2,-28-9 0 2,-13-7 0 0,-10-13 0 0,2-12 0 1,-3 0 0-4,-3 0 0 3,13-26 0 0,0-13 0-2,8-6 0 3,14-12-81-2,20 32-343 0,0 2-800 1</inkml:trace>
    </iact:actionData>
  </iact:action>
  <iact:action type="add" startTime="57860">
    <iact:property name="dataType"/>
    <iact:actionData xml:id="d67">
      <inkml:trace xmlns:inkml="http://www.w3.org/2003/InkML" xml:id="stk67" contextRef="#ctx0" brushRef="#br1">29388 11348 352 0,'0'0'848'4,"0"0"-506"3,0 0-52 1,167 64-144 0,-134-22-77-2,-1 3-69 3,-13 9 0-2,-6 0 0 1,-13-2 0-2,0 5 0 2,-39-12 0 0,-6-9 0 0,-9-16 0-2,8-12 0 2,7-8 0 0,11 0-121-2,15-17-39 2,13-16 90 0,0 4 54 0,10 10 16 0,28 8 4-2,11 11 34 2,2 0 36 0,6 19-4-1,2 24 12 1,2-4-36 0,3 3-8 3,-8-3-23-4,-8-11-15-3,-12-3 0 5,-17-8-51-2,-19-17-193-1,0 0-544 2</inkml:trace>
    </iact:actionData>
  </iact:action>
  <iact:action type="add" startTime="59311">
    <iact:property name="dataType"/>
    <iact:actionData xml:id="d68">
      <inkml:trace xmlns:inkml="http://www.w3.org/2003/InkML" xml:id="stk68" contextRef="#ctx0" brushRef="#br1">22684 14358 944 0,'0'0'464'9,"0"0"-148"-3,0 0-84 0,0 0-141 1,0 0-91 2,0 0 0-2,0 0 0-1,-109 38 0 2,64-35 0 0,-14 0 0-2,3 1 0 2,-1-4 0 0,8 0 0 0,7 0 0-2,8 0 0 2,14 0 0 0,20 0-369 0,0 0-387-1</inkml:trace>
    </iact:actionData>
  </iact:action>
  <iact:action type="add" startTime="59657">
    <iact:property name="dataType"/>
    <iact:actionData xml:id="d69">
      <inkml:trace xmlns:inkml="http://www.w3.org/2003/InkML" xml:id="stk69" contextRef="#ctx0" brushRef="#br1">22584 14725 1452 0,'0'0'320'9,"0"0"-178"-3,0 0-72 3,0 0-28-4,0 0-24 1,0 0-15 2,-207 31-3 0,156-31 0 2,-1 0 0-4,11 0 0 1,4 0 0 2,34 0-35-3,0 0-465 0</inkml:trace>
    </iact:actionData>
  </iact:action>
  <iact:action type="add" startTime="63103">
    <iact:property name="dataType"/>
    <iact:actionData xml:id="d70">
      <inkml:trace xmlns:inkml="http://www.w3.org/2003/InkML" xml:id="stk70" contextRef="#ctx0" brushRef="#br1">23347 15386 686 0,'0'0'358'9,"0"0"-160"-1,0 0-70-5,0 0-66 6,0 0 26-2,0 0 40 1,0 0-12-2,-67-73-12 3,38 41-22-2,-9-3-10 2,11-14-47-3,-7-10-25 1,11-17 0 1,4-10 0 1,18-13 0-4,1-5 0 3,0 0 0 3,0 0 0-5,11-2 0 1,21-5 0 1,-4-7 0-1,5-2 0 2,5 2 0-4,5 8 0 4,1 12 0-2,5 16 0 1,-8 20 0-2,-8 21 0 2,-20 41-271-1</inkml:trace>
    </iact:actionData>
  </iact:action>
  <iact:action type="add" startTime="64102">
    <iact:property name="dataType"/>
    <iact:actionData xml:id="d71">
      <inkml:trace xmlns:inkml="http://www.w3.org/2003/InkML" xml:id="stk71" contextRef="#ctx0" brushRef="#br1">25459 15338 434 0,'0'0'556'6,"0"0"-336"1,0 0-32-1,0 0-30 2,0 0-48 0,0 0 6-2,117-194 2 2,-97 117-20 0,-1-9-49 1,-10-15-49-2,-1-11 0-1,-8-9 0 2,0-5 0 0,0-16 0-2,-33-1 0 2,-7-3 0 0,0 9 0 2,4 19 0-5,9 20 0 3,3 21 0 0,19 77-109 2,5 0-647-6</inkml:trace>
    </iact:actionData>
  </iact:action>
  <iact:action type="add" startTime="64753">
    <iact:property name="dataType"/>
    <iact:actionData xml:id="d72">
      <inkml:trace xmlns:inkml="http://www.w3.org/2003/InkML" xml:id="stk72" contextRef="#ctx0" brushRef="#br1">25880 13507 490 0,'0'0'506'7,"0"0"-292"1,0 0 14-3,0 0-28 3,0 0-44 0,0 0-12 0,0 0-35-2,105-30-109 2,-85 30 0 0,-1 6 0 0,-5 18 0-1,2 0 0 0,-8 10 0 1,-8 5 0 0,0 3 0-2,0-3 0 2,-34-7 0 1,1-12 0-2,-8-16 0-1,8-4 0 2,0 0 0 0,22-2-21 1,1-20-81-4,10 2 32 3,0 8 68 0,13 7 2 1,15 5 24-4,5 0 8 3,11 0-6 0,9 27-14 0,-6 11-6-2,6-2-6 2,-9-1-4 0,-5-8-46 0,-38-24-238-2,-1 3-1126 3</inkml:trace>
    </iact:actionData>
  </iact:action>
  <iact:action type="add" startTime="67245">
    <iact:property name="dataType"/>
    <iact:actionData xml:id="d73">
      <inkml:trace xmlns:inkml="http://www.w3.org/2003/InkML" xml:id="stk73" contextRef="#ctx0" brushRef="#br2">24231 13663 1224 0,'0'0'530'6,"0"0"-268"3,0 0-231-2,0 0-31 0,0 0 0-2,0 0 0 3,84 26 0 0,-48 4 0 0,8 10 0-2,-1 4 0 4,14 10 0-4,-1-1 0 3,-5 1 0-4,2-7 0 3,-12-10 0 0,-5-15 0 0,-12-12 0-2,-9-10 0 2,-6 0 0 0,4-3 0 0,-10-26 0-1,-3-4 0 0,0 14-153 1,0 2-1631 0</inkml:trace>
    </iact:actionData>
  </iact:action>
  <iact:action type="add" startTime="67619">
    <iact:property name="dataType"/>
    <iact:actionData xml:id="d74">
      <inkml:trace xmlns:inkml="http://www.w3.org/2003/InkML" xml:id="stk74" contextRef="#ctx0" brushRef="#br2">24760 13539 1062 0,'0'0'470'8,"0"0"-300"-3,0 0-16 2,0 0-48 1,0 0-21 0,-168 124-85-2,111-63 0 2,-2 7 0 0,1 0 0 0,14-6 0-1,4-5 0 1,3-16 0-1,17-7 0 1,4-15 0-2,9-10 0 2,7-7 0 0,0-2 0 0,0 0-611-2</inkml:trace>
    </iact:actionData>
  </iact:action>
  <iact:action type="add" startTime="69591">
    <iact:property name="dataType"/>
    <iact:actionData xml:id="d75">
      <inkml:trace xmlns:inkml="http://www.w3.org/2003/InkML" xml:id="stk75" contextRef="#ctx0" brushRef="#br1">23812 14501 1300 0,'0'0'458'7,"0"0"-250"-2,0 0-127 4,0 0-81-1,217-46 0-2,-125 36 0 2,28 5 0-1,31 5 0 2,8 0 0-4,6 0 0 4,-11 0 0-2,-28 0 0 1,-24 0 0-2,-34 0 0 3,-23 0 0-2,-31 0 0 1,-14 0 0-2,0 0 0 3,-14 0-45-2</inkml:trace>
    </iact:actionData>
  </iact:action>
  <iact:action type="add" startTime="72049">
    <iact:property name="dataType"/>
    <iact:actionData xml:id="d76">
      <inkml:trace xmlns:inkml="http://www.w3.org/2003/InkML" xml:id="stk76" contextRef="#ctx0" brushRef="#br0">24180 14852 694 0,'0'0'778'5,"0"0"-530"5,0 0-112-4,0 0-78 1,0 0-36 0,0 0-2 0,0 0 38 3,15 195-25-4,-15-148-33 0,0-3 0 2,-5-7 0 0,-4-9 0 0,8-12 0-2,1-5 0 2,-3-7 0 0,3-4 0 0,0 0 0-2,0 0 0 3,0-31 0-2,0-14 0 1,4-5 0-2,12-6 0 2,0-4 0 0,5 4 0 3,-5 11 0-6,-5 6 0 2,7 10 0 1,-2 8 0 0,-1 4 0-2,-3 3 0 2,8 5 0-1,9 0 0 5,-1 1 0-9,8 5 0 5,5 1 0 0,5 2 0 1,8 0 0-4,1 0 0 3,-10 0 0 2,-6 0 0-4,-17 0 0 0,-3 0 0 2,-11 0 0 2,4 0 0-4,-8 0 0 1,-4 0 0 0,0 0-413 1</inkml:trace>
    </iact:actionData>
  </iact:action>
  <iact:action type="add" startTime="74261">
    <iact:property name="dataType"/>
    <iact:actionData xml:id="d77">
      <inkml:trace xmlns:inkml="http://www.w3.org/2003/InkML" xml:id="stk77" contextRef="#ctx0" brushRef="#br1">26665 14548 1160 0,'0'0'672'8,"0"0"-457"0,0 0-215-3,0 0 0 2,0 0 0 1,0 0 0 0,0 0 0-2,152 12 0 3,-107-12 0-1,3 0 0-2,4 0 0 1,-4 0 0 2,4 0 0-2,-12 0 0 2,1 0 0-4,-14 0 0 4,-8 0 0-2,-6-9 0-1,-13 6 0 2,0 1-541 0</inkml:trace>
    </iact:actionData>
  </iact:action>
  <iact:action type="add" startTime="74654">
    <iact:property name="dataType"/>
    <iact:actionData xml:id="d78">
      <inkml:trace xmlns:inkml="http://www.w3.org/2003/InkML" xml:id="stk78" contextRef="#ctx0" brushRef="#br1">26952 14423 1464 0,'0'0'370'4,"0"0"-170"5,0 0-187-2,0 0-13 0,0 150 0 0,0-113 0 1,0-8 0-2,0-7 0 2,-3-6 0 0,3-2 0 0,-3-14 0-2,3 0-549 3</inkml:trace>
    </iact:actionData>
  </iact:action>
  <iact:action type="add" startTime="75259">
    <iact:property name="dataType"/>
    <iact:actionData xml:id="d79">
      <inkml:trace xmlns:inkml="http://www.w3.org/2003/InkML" xml:id="stk79" contextRef="#ctx0" brushRef="#br1">27781 15363 834 0,'0'0'414'7,"0"0"-222"-1,0 0-70 1,0 0-18 2,0 0 30-2,0 0-12 0,-26-153-6 0,15 81-107 2,-2-4-9-4,6-10 0 4,-4-1 0-2,9-6 0 2,2-3 0-2,0 1 0-1,0-3 0 2,0-10 0 0,0 1 0 2,0-4 0-4,17 10 0 1,7 10 0 1,5 10 0-2,-2 8 0 2,11 9 0 0,1 4 0 0,5 9 0-1,-4 7 0 0,4 4 0 1,-31 40 0 0,4 0-535 0</inkml:trace>
    </iact:actionData>
  </iact:action>
  <iact:action type="add" startTime="76105">
    <iact:property name="dataType"/>
    <iact:actionData xml:id="d80">
      <inkml:trace xmlns:inkml="http://www.w3.org/2003/InkML" xml:id="stk80" contextRef="#ctx0" brushRef="#br1">30171 15197 460 0,'0'0'410'7,"0"0"-306"1,0 0 86 0,0 0 2 0,0 0 0-2,0 0-20 2,104-212-26-1,-88 101-44 2,5-18-23-4,-19-11-79 3,-2-12 0 0,0-5 0-2,0-1 0 2,-36 6 0 0,-3 18 0 0,-9 21 0 0,5 27 0 1,-11 15 0-2,38 71-17-1,9 0-483 1</inkml:trace>
    </iact:actionData>
  </iact:action>
  <iact:action type="add" startTime="76617">
    <iact:property name="dataType"/>
    <iact:actionData xml:id="d81">
      <inkml:trace xmlns:inkml="http://www.w3.org/2003/InkML" xml:id="stk81" contextRef="#ctx0" brushRef="#br1">30604 13245 1124 0,'0'0'380'5,"0"0"-152"4,0 0-78-3,0 0-60 0,0 0-46 2,89 163-13 0,-89-126-31 0,0-7 0-2,-16-5 0 3,-9-5 0-2,-11-9 0 1,3-11 0-2,2 0-5 2,-5 0-29 0,16-11 4 0,4-6-6-2,11-3 6 2,5 10 12 0,0 3 18 0,0 7 2-2,21 0 58 3,12 0 4-2,2 29-37 1,13 2-27-2,-6 2 0 3,4-1 0-2,-1-5 0 2,-10-2 0-1,-14-8 0 0,-5 0 0-2,-16-17-59 3,0 0-363-4</inkml:trace>
    </iact:actionData>
  </iact:action>
  <iact:action type="add" startTime="78963">
    <iact:property name="dataType"/>
    <iact:actionData xml:id="d82">
      <inkml:trace xmlns:inkml="http://www.w3.org/2003/InkML" xml:id="stk82" contextRef="#ctx0" brushRef="#br2">28649 13565 1026 0,'0'0'264'6,"0"0"-54"2,0 0-92 0,0 0-78-1,0 0-24 0,0 0-10 0,0 0 2 0,59 0 4 2,-54 0 32-1,6 0 28-3,-9 0-2 3,-2 0-34 1,0 6-18-2,0 7-2-1,0 7-16 2,0 2 0 1,0 7 10-2,0-1 12-1,-13 0-16 2,8-2 0 0,2-1 0 0,3-8 4-2,0-4-4 2,0-4-2 0,6-7 10 1,32-2-14-4,3 0 0 3,5 0 2 0,-5-22 3 0,-1-8-5-2,-7-4 0 3,4-3 0-2,-17 3 0 4,3 4 0-5,-16 5 0 1,5 1 0 0,-12 5 0 1,0 2 0-1,0 3 0 2,0 6 0-1,0 2 0-1,0 6 0-2,0 0 0 3,0 0 0 0,0 0 0 0,0 0 0-2,0 4 0 2,1 20 0 0,7 6 0 0,0 10 0-2,0 12 0 2,-5 2 0 1,-2 11 0-2,-1 9 0-1,0-1 0 2,0 0 0 1,-1 2 0-1,-27 0 0-3,-11-6 0 3,-5-1 0 0,-5-16 0 0,-2-9 0-2,11-18 0 2,4-16 0 1,-1-9 0-2,10 0-7-1,-2-22-153 3,27-1-24-2,-5 4-330 1</inkml:trace>
    </iact:actionData>
  </iact:action>
  <iact:action type="add" startTime="81337">
    <iact:property name="dataType"/>
    <iact:actionData xml:id="d83">
      <inkml:trace xmlns:inkml="http://www.w3.org/2003/InkML" xml:id="stk83" contextRef="#ctx0" brushRef="#br1">28287 14558 964 0,'0'0'502'7,"0"0"-240"1,0 0-80-1,0 0-56 0,0 0-115 0,0 0-11 2,140-27 0-2,-80 27 0-1,18 0 0 2,13 0 0 0,25 0 0 0,20 0 0-2,2 0 0 2,-13 0 0 0,-8 6 0 0,-27-1 0-2,-20-1 0 5,-18-4 0-3,-7 0 0 0,-31-22 0-3,-14 5 0 1,0 8-1187 3</inkml:trace>
    </iact:actionData>
  </iact:action>
  <iact:action type="add" startTime="83791">
    <iact:property name="dataType"/>
    <iact:actionData xml:id="d84">
      <inkml:trace xmlns:inkml="http://www.w3.org/2003/InkML" xml:id="stk84" contextRef="#ctx0" brushRef="#br0">28516 15026 670 0,'0'0'586'5,"0"0"-324"5,0 0-76-3,0 0-82 0,0 0-56-1,0 0-18 2,8 186 4-1,-8-148 32 1,0 3-5-2,-10-11-61 3,7-10 0-2,0-5 0 2,3-11 0-4,0-4 0 3,0 0 0 0,0 0 0-2,0 0 0 2,0-19 0 1,0-21 0-1,8-11 0-3,12-10 0 4,-1-4 0-1,-3 3 0-1,-2 6 0 4,-4 15 0-7,3 7 0 5,-8 17 0-2,9 2 0-1,-5 5 0 4,7 5 0-4,4-5 0 3,16 5 0-1,-5 3 0-2,12-5 0 3,1 7 0-3,-4 0 0 2,2 0 0-1,-4 0 0 1,-15 0 0-1,2 0 0 1,-2 0 0-2,-5 0 0 2,-3-8 0 0,-12-7 0 0,-3 13-237-2,0 2-823 2</inkml:trace>
    </iact:actionData>
  </iact:action>
  <iact:action type="add" startTime="85857">
    <iact:property name="dataType"/>
    <iact:actionData xml:id="d85">
      <inkml:trace xmlns:inkml="http://www.w3.org/2003/InkML" xml:id="stk85" contextRef="#ctx0" brushRef="#br1">22507 16555 1330 0,'0'0'318'5,"0"0"-184"2,0 0 4 0,0 0-38 2,0 0-73-3,0 0-27 1,-100 37 0 0,39-29 0 2,-18-5 0-2,-3-3 0 0,-10 0 0 0,8 0 0 2,17 0 0-2,12 0 0 0,23 0 0 0,20-3 0 2,12-8 0-2,0-4-263-1,0 11-29 3,5 4-130-2</inkml:trace>
    </iact:actionData>
  </iact:action>
  <iact:action type="add" startTime="86245">
    <iact:property name="dataType"/>
    <iact:actionData xml:id="d86">
      <inkml:trace xmlns:inkml="http://www.w3.org/2003/InkML" xml:id="stk86" contextRef="#ctx0" brushRef="#br1">22430 16935 1336 0,'0'0'452'7,"0"0"-284"0,-160 24-77-1,83-21-91 2,-10-3 0 0,-10 14 0-2,2 1 0 2,11-1 0 0,22-3 0 0,49-11 0-1,9 0-309 0</inkml:trace>
    </iact:actionData>
  </iact:action>
  <iact:action type="add" startTime="87849">
    <iact:property name="dataType"/>
    <iact:actionData xml:id="d87">
      <inkml:trace xmlns:inkml="http://www.w3.org/2003/InkML" xml:id="stk87" contextRef="#ctx0" brushRef="#br2">23371 16244 524 0,'0'0'408'7,"0"0"-142"2,0 0 6-3,0 0-26 1,0 0-46 1,0 0-69-1,0 0-131 1,0 0 0-2,3 0 0 2,1 0 0 0,9 0 0 0,3 0 0-2,-3 0 0 2,14 0 0 0,-3 0 0 0,-3 0 0-2,5 0 0 2,4 0 0 0,-4 0 0 0,-1 0 0-2,4 0 0 3,-5 7 0-1,11 8 0 0,-7 10 0-3,-4 9 0 6,5 10 0-1,-8 13 0-5,2 10 0 1,-6 2 0 3,4-3 0-3,-11-6 0 3,10-11 0-3,0-12 0 2,6-12 0-1,0-8 0 1,5-9 0-2,2-8 0 2,12 0 0 0,-9-18 0 0,1-29 0-1,-33 17-305 0,-4 2-1081 2</inkml:trace>
    </iact:actionData>
  </iact:action>
  <iact:action type="add" startTime="88284">
    <iact:property name="dataType"/>
    <iact:actionData xml:id="d88">
      <inkml:trace xmlns:inkml="http://www.w3.org/2003/InkML" xml:id="stk88" contextRef="#ctx0" brushRef="#br2">24222 16220 1318 0,'0'0'344'4,"0"0"-94"0,-262 149-115 3,139-64-135 0,-12 3 0 1,7-4 0-1,25-12 0 0,10-11 0 0,35-14 0 1,25-19 0 0,33-28-271-2,0 0-557 2</inkml:trace>
    </iact:actionData>
  </iact:action>
  <iact:action type="add" startTime="90239">
    <iact:property name="dataType"/>
    <iact:actionData xml:id="d89">
      <inkml:trace xmlns:inkml="http://www.w3.org/2003/InkML" xml:id="stk89" contextRef="#ctx0" brushRef="#br1">24676 15935 616 0,'0'0'374'7,"0"0"-168"0,0 0 66 0,0 0-112 1,0 0-38 0,0 0 18-3,0 0-2 3,80 37-119 0,-72-20-19 0,1 4 0-2,-6 5 0 3,-3 4 0-2,0 9 0 1,0 1 0-2,-16 2 0 2,-12-12 0 0,-8-10 0 0,-7-13 0-2,-8-7 0 3,9 0 0-2,14 0 0 3,11-13-119-6,4 2-17 4,13 3 84 0,0 8 52 0,0 0 14-2,33 0 26 2,8 0-4 0,7 5 22 0,4 18 0-1,1 5-4 0,-6-5-18 1,1-4-25 0,-16-10-11-2,-32-9-45 2,0 0-249 1</inkml:trace>
    </iact:actionData>
  </iact:action>
  <iact:action type="add" startTime="90822">
    <iact:property name="dataType"/>
    <iact:actionData xml:id="d90">
      <inkml:trace xmlns:inkml="http://www.w3.org/2003/InkML" xml:id="stk90" contextRef="#ctx0" brushRef="#br1">25041 16609 1056 0,'0'0'444'8,"0"0"-150"0,0 0-58 0,0 0-219-3,0 0-17 4,0 0 0-1,0 0 0 0,181-17 0-2,-139 14 0 1,-4 3 0 1,3 0 0 0,-5 0 0-1,0 0 0 0,-8 0 0 1,-5 0 0 0,-10 0 0-2,0 0 0 2,-13-10 0 0,0 5-151 0,0-3-1493-2</inkml:trace>
    </iact:actionData>
  </iact:action>
  <iact:action type="add" startTime="91196">
    <iact:property name="dataType"/>
    <iact:actionData xml:id="d91">
      <inkml:trace xmlns:inkml="http://www.w3.org/2003/InkML" xml:id="stk91" contextRef="#ctx0" brushRef="#br1">25319 16414 602 0,'0'0'606'4,"0"0"-276"5,-1 147-134-4,-2-89-66 1,-10 1-84 2,6-4-34-2,-2-11-12 2,2-15-8 1,7-19-74-1,0-10-174-3,0 0-296 3,0-3-78 0</inkml:trace>
    </iact:actionData>
  </iact:action>
  <iact:action type="add" startTime="93285">
    <iact:property name="dataType"/>
    <iact:actionData xml:id="d92">
      <inkml:trace xmlns:inkml="http://www.w3.org/2003/InkML" xml:id="stk92" contextRef="#ctx0" brushRef="#br2">25940 16182 934 0,'0'0'418'7,"0"0"-254"0,0 0-70 0,0 0-48-1,0 0-16 1,0 0 22 2,0 0 82-2,49 0-6-1,-20 0-81 2,-9 0-47 0,6 0 0 1,-5 0 0-4,-8 0 0 4,-3 0 0-2,-10 0 0 2,0 0 0-2,0 17 0-1,0 11 0 2,0 6 0 0,0 2 0-2,0 3 0 2,0 4 0 0,0-5 0 0,0 1 0 3,0-2 0-7,0-5 0 5,13-8 0-2,7-1 0-1,18-12 0 2,4-11 0 0,-1 0 0 1,-1 0 0-2,-4-34 0 0,5-7 0 0,-16-11 0 1,1 3 0-2,-6-3 0 2,-7 7 0 0,0 11 0 0,-6 2 0-2,-4 15 0 2,-3 6 0 0,0 4 0 1,0 7 0-2,0 0 0-1,0 0 0 2,0 0 0 0,0 0 0-2,0 0 0 2,0 18 0 0,0 16 0 0,0 10 0-2,0 13 0 2,0 14 0 0,0 9 0 0,0 7 0-2,-10-3 0 3,-7 1 0-2,-6 2 0 1,-11 0 0-2,-5-3 0 2,-4-6 0 0,-11-10 0 0,-3-15 0-2,7-11 0 2,-7-15 0 1,9-8 0-2,-1-19 0-1,6 0 0 2,5-19 0 1,12-38 0-2,26 26 0 0,0-3-607 1</inkml:trace>
    </iact:actionData>
  </iact:action>
  <iact:action type="add" startTime="95533">
    <iact:property name="dataType"/>
    <iact:actionData xml:id="d93">
      <inkml:trace xmlns:inkml="http://www.w3.org/2003/InkML" xml:id="stk93" contextRef="#ctx0" brushRef="#br1">26998 15886 1030 0,'0'0'374'7,"0"0"-150"-1,0 0-104 2,0 0-68 0,0 0-14 0,0 0 20-2,0 0 36 3,104-22-37-2,-85 22-57 1,-1 24 0-1,2 8 0 1,-9 3 0-1,1-1 0 1,-8 1 0-1,-4-2 0-1,0-2 0 3,0-2 0-1,-23-11 0-3,-15-5 0 6,-5-11 0-6,2-2 0 3,2 0 0 1,6 0 0-3,21-8 0 3,12-4 0-3,0 4-9 1,5 3 9 1,35 5 4-1,7 0 1 2,11 0-5-3,5 25 0 2,0 0 0 0,-13 0 0 0,-10-1 0-2,-13-9-11 2,-27-9-291 0,0-3-1274 0</inkml:trace>
    </iact:actionData>
  </iact:action>
  <iact:action type="add" startTime="97673">
    <iact:property name="dataType"/>
    <iact:actionData xml:id="d94">
      <inkml:trace xmlns:inkml="http://www.w3.org/2003/InkML" xml:id="stk94" contextRef="#ctx0" brushRef="#br1">23052 17342 598 0,'0'0'838'7,"0"0"-622"-1,0 0-120 5,0 0-36-7,0 0-4 6,0 0 6-6,0 0 34 6,174 0-71-3,-130-2-25 1,6 2 0-2,17-4 0 2,1 0 0 0,15-1 0-1,10-3 0 0,-5-3 0 1,5-2 0 0,-16 3 0 2,-11 3 0-6,-8 3 0 6,6-2 0-4,-3 6 0 3,14 0 0-4,5 0 0 3,4-8 0 0,2 3 0 1,6-7 0-3,-12 2 0 1,1 1 0 1,-17-2 0 0,-4 1 0-1,-7 6 0 2,-9-1 0-2,4 1 0 0,5-5 0 1,11 1 0-2,0-3 0 4,8-2 0-4,5-2 0 0,-6 6 0 4,2 1 0-1,0 3 0-4,-6 1 0 1,-3 4 0 4,-3 0 0-4,-8 0 0 4,-6 0 0-6,-4 0 0 4,11 0 0 0,5 0 0 0,7 0 0-2,9 0 0 2,6 0 0 2,-4 0 0-1,0 0 0-5,-13 0 0 4,-8 7 0-1,-8 3 0 1,-2-1 0-2,1-1 0 2,-4-5 0 1,5 1 0-2,4-2 0 0,-4 1 0 0,-4-1 0 1,-4-2 0 0,-8 6 0 0,1-4 0-2,-5 3 0 2,-3 3 0 0,6-4 0 0,-7-4 0-2,-10 5 0 3,-4-5 0 0,-1 0 0-5,-5 0 0 4,-4 0 0 1,0 0 0-1,0 0 0-2,-4 0 0 1,-12-7-207 1</inkml:trace>
    </iact:actionData>
  </iact:action>
  <iact:action type="add" startTime="99849">
    <iact:property name="dataType"/>
    <iact:actionData xml:id="d95">
      <inkml:trace xmlns:inkml="http://www.w3.org/2003/InkML" xml:id="stk95" contextRef="#ctx0" brushRef="#br0">24676 17889 884 0,'0'0'530'5,"0"0"-242"3,0 0-88 0,0 0-128 0,0 0-32-2,0 0-7 2,7 189-33-1,-14-141 0-1,2 2 0 2,-6-7 0 0,6-10 0 0,3-8 0 0,-7-8 0 0,7-8 0-2,0-3 0 3,2-6 0-4,0 0 0 4,0 0 0-2,0 0 0 2,0-20 0-2,0-24 0-1,15-21 0 3,6-9 0-2,-1 5 0 0,0 5 0 3,1 15 0-1,-2 12 0-1,-2 8 0-1,-6 8 0-1,8 1 0 0,7-4 0 2,1 7 0 0,-3 2 0-2,12 0 0 2,1 8 0 0,-8 7 0 0,7 0 0-2,0 0 0 2,-5 0 0 1,5 0 0-4,1 0 0 4,3 0 0 0,-4 0 0-2,-9 0 0 2,-6 0 0-5,-4 0 0 4,-17 0 0 0,0 0-213 0</inkml:trace>
    </iact:actionData>
  </iact:action>
  <iact:action type="add" startTime="100472">
    <iact:property name="dataType"/>
    <iact:actionData xml:id="d96">
      <inkml:trace xmlns:inkml="http://www.w3.org/2003/InkML" xml:id="stk96" contextRef="#ctx0" brushRef="#br0">25764 17539 742 0,'0'0'370'6,"0"0"-86"-1,0 0-28 3,0 0-68 0,0 0-24 0,0 0-121-2,121 59-43 3,-108-27 0-2,-13 0 0 0,0-4 0 1,0-11 0 0,0-2 0 0,0-8 0 1,0-4 0-5,0-3 0 4,0 0 0 0,0 0 0-2,0 0 0 2,0 0 0 1,0 0 0-2,0 0 0 2,0 0 0-3,0 0 0 2,0 0 0-1,0 0 0 1,0 0 0-2,0 0 0 2,0 0 0 0,0 0 0 0,-10 0 0-1,2 0-441 0</inkml:trace>
    </iact:actionData>
  </iact:action>
  <iact:action type="add" startTime="102389">
    <iact:property name="dataType"/>
    <iact:actionData xml:id="d97">
      <inkml:trace xmlns:inkml="http://www.w3.org/2003/InkML" xml:id="stk97" contextRef="#ctx0" brushRef="#br1">25556 17511 840 0,'0'0'516'7,"0"0"-300"-1,0 0-38 2,0 0-62 1,0 0-44 0,0 0 30-5,24 0-95 4,-24 0-7 1,16 0 0-2,-9 0 0-2,14 0 0 4,-1 0 0-1,12 0 0-1,-7 1 0 0,11 6 0 0,-13-2 0 1,0 4 0 0,-2 2 0-2,-1 4 0 3,-4 3 0-2,-12 5 0 1,0 7 0-1,-4 2 0 1,0 0 0 0,0 1 0-1,-4 1 0 0,-19-2 0 3,-10 0 0-1,2-7 0-2,-5-5 0 0,3-9 0-2,5-5 0 3,8-6 0 0,-3 0 0-2,8-12 0 2,5-21 0 0,10-1 0 0,0 6 0-2,0 9 0 2,0 14 0 0,0 5 0 0,0 0 0 0,14 0 0-2,20 0 0 2,6 7 0 0,7 18 0-2,11 4 0 2,11-1 0 0,1 8 0 1,-5-2 0-3,-8-6 0 1,-14-5 0 2,-11-6 0-2,-12-6 0-1,-7-5 0 2,-13-6-13 0,0 0-1976 0</inkml:trace>
    </iact:actionData>
  </iact:action>
  <iact:action type="add" startTime="104091">
    <iact:property name="dataType"/>
    <iact:actionData xml:id="d98">
      <inkml:trace xmlns:inkml="http://www.w3.org/2003/InkML" xml:id="stk98" contextRef="#ctx0" brushRef="#br1">27685 17267 786 0,'0'0'850'7,"0"0"-548"0,0 0-193 0,0 0-109 1,0 0 0-1,0 0 0 1,0 0 0-2,128 0 0 2,-89 0 0 0,1 0 0 0,4 0 0-2,2-4 0 2,-5 4 0 0,-11 0 0 1,4 0 0-4,-27 0 0 4,1 0 0-2,-8 0 0 2,0 0-629-4</inkml:trace>
    </iact:actionData>
  </iact:action>
  <iact:action type="add" startTime="104410">
    <iact:property name="dataType"/>
    <iact:actionData xml:id="d99">
      <inkml:trace xmlns:inkml="http://www.w3.org/2003/InkML" xml:id="stk99" contextRef="#ctx0" brushRef="#br1">27708 17577 1686 0,'0'0'304'4,"0"0"-247"6,0 0-57-2,0 0 0-2,0 0 0 0,0 0 0 0,154 16 0 2,-124-11 0 1,4-3 0-4,-7-2 0 3,7 0 0 0,-8 0 0 0,7 0 0-1,-30 0 0 1,-3 0-1765 1</inkml:trace>
    </iact:actionData>
  </iact:action>
  <iact:action type="add" startTime="106469">
    <iact:property name="dataType"/>
    <iact:actionData xml:id="d100">
      <inkml:trace xmlns:inkml="http://www.w3.org/2003/InkML" xml:id="stk100" contextRef="#ctx0" brushRef="#br0">29166 16444 1208 0,'0'0'222'8,"0"0"-66"1,0 0-52-5,0 0-44 4,0 0-2 0,5 150 58 0,-5-101-8-2,0 1-93 1,0 3-15 2,0-10 0-1,-5-8 0-2,3-8 0 1,-4-10 0 1,3-10 0 0,-2-7 0-2,5 0 0 2,0 0 0 0,0 0 0 0,0-31 0-1,0-14 0 1,0-19 0 0,16-7 0 0,5-6 0-3,-14-2 0 6,13 4 0-3,-4 17 0-1,2 13 0 1,5 13 0 0,-7 10 0-2,-5 7 0 3,5-2 0-3,5 8 0 3,12-3 0-2,-3-2 0 2,11 4 0-6,5-2 0 5,-4 7 0 0,-10 5 0 0,7 0 0 0,-4 0 0-1,1 5 0 2,4 17 0-1,-13-4 0-1,-7-8 0-2,-7-3 0 3,-8 3 0 0,-5-3 0-2,0 3 0 2,0-7 0 0,-7 3-541 0</inkml:trace>
    </iact:actionData>
  </iact:action>
  <iact:action type="add" startTime="108554">
    <iact:property name="dataType"/>
    <iact:actionData xml:id="d101">
      <inkml:trace xmlns:inkml="http://www.w3.org/2003/InkML" xml:id="stk101" contextRef="#ctx0" brushRef="#br1">30191 15898 672 0,'0'0'414'7,"0"0"-140"-2,0 0-12 4,0 0-54-5,0 0-56 5,0 0-87 0,31 0-65-2,-21 0 0 1,0 0 0-2,-1 0 0 3,2 10 0-2,2 7 0 1,3 6 0-3,-8-1 0 3,-6 7 0 0,-2-4 0 0,0-3 0-1,0 0 0 0,-13-7 0 2,-20-7 0-2,-3-8 0 0,8 0 0 0,-1 0 0 2,15 0-37-2,1-5-19-1,13 0 34 2,0-5 2 0,0 3 20-1,0-3 0 0,7 5 0 2,6 0 6-2,3 5-6 0,3 0 18 0,-2 0 24 1,-2 17-2 0,11 10-11 0,0 3-29-2,-4 4 0 3,1 1 0-2,0-5 0 1,-6-3 0 1,7-3 0 0,-7-7-97-2,-17-17-331-1</inkml:trace>
    </iact:actionData>
  </iact:action>
  <iact:action type="add" startTime="109415">
    <iact:property name="dataType"/>
    <iact:actionData xml:id="d102">
      <inkml:trace xmlns:inkml="http://www.w3.org/2003/InkML" xml:id="stk102" contextRef="#ctx0" brushRef="#br1">28892 17218 488 0,'0'0'814'8,"0"0"-432"1,0 0-148-5,0 0-105 6,0 0-129-3,202-28 0 0,-109 19 0-1,27 5 0 3,25 0 0-1,16 0 0-3,0 4 0 3,-15 0 0 0,-24 0 0 0,-26 0 0-2,-27 0 0 3,-34 0 0-2,-18 0 0-1,-17-18 0 2,-4 6-39 0</inkml:trace>
    </iact:actionData>
  </iact:action>
  <iact:action type="add" startTime="111829">
    <iact:property name="dataType"/>
    <iact:actionData xml:id="d103">
      <inkml:trace xmlns:inkml="http://www.w3.org/2003/InkML" xml:id="stk103" contextRef="#ctx0" brushRef="#br0">29077 17867 1112 0,'0'0'376'7,"0"0"-170"1,0 0-64-1,1 171-60 0,-13-114-42 0,-5-3 20 1,1-10-31 1,3-7-29-4,7-15 0 4,6-10 0-2,0-7 0 2,0-5 0-4,0 0 0 4,0 0 0-2,0-11 0 6,0-26 0-10,16-16 0 4,3-6 0 0,6-12 0 1,-1 4 0 1,-5 3 0-1,-3 7 0 1,-3 17 0-2,-11 10 0-2,5 13 0 2,4 0 0 1,-6 3 0 0,2-3 0 0,6-2 0-2,3-3 0 2,7-4 0 0,-3 4 0 0,1 8 0-2,-5 2 0 4,-5 10 0-4,5 2 0 1,5 0 0 2,3 0 0-2,8 0 0 0,6 0 0 0,8 0 0 0,8 0 0 2,-11 0 0-2,5 2 0 1,-9 15 0-2,-2-4 0 3,-7 0 0-2,-7-8 0-1,-16-2 0 4,4 1 0-3,-11-4 0 1,0 0 0-3,0 0-1001 3</inkml:trace>
    </iact:actionData>
  </iact:action>
  <iact:action type="add" startTime="114008">
    <iact:property name="dataType"/>
    <iact:actionData xml:id="d104">
      <inkml:trace xmlns:inkml="http://www.w3.org/2003/InkML" xml:id="stk104" contextRef="#ctx0" brushRef="#br1">29994 17569 810 0,'0'0'302'9,"0"0"-100"-4,0 0 6 4,0 0-62-2,0 0 14-1,0 0-16 2,0 0-69-1,84-5-75-1,-68 5 0 3,2 0 0-2,0 5 0 1,-10 7 0-2,5 0 0 2,-9 1 0 0,-1 4 0 0,0 0 0-2,-3 0 0 2,0 8 0 1,0-2 0-2,-3-1 0-1,-22 3 0 3,-10-6 0-2,4 3 0 1,-6-9 0-2,0-2 0 3,2-8 0-2,10-3 0 1,9 0-23-2,9 0-123 3,7-6 4-2,0-5 68 2,0 1 74-4,0 10 0 3,12 0 52 0,17 0 18 0,-3 0 26-1,7 17-12 0,-1 4-30 2,-3-7-25-2,-2-1-29-1,-3-6 0 2,5-5-23 0,-25-2-231 0,-1 0-844-2</inkml:trace>
    </iact:actionData>
  </iact:action>
  <iact:action type="add" startTime="114812">
    <iact:property name="dataType"/>
    <iact:actionData xml:id="d105">
      <inkml:trace xmlns:inkml="http://www.w3.org/2003/InkML" xml:id="stk105" contextRef="#ctx0" brushRef="#br1">30938 17132 568 0,'0'0'906'4,"0"0"-624"4,0 0-66 0,0 0-141 0,0 0-75-3,0 0 0 4,23 0 0-2,10 0 0 1,8 2 0-1,2 3 0 0,11 5 0 2,-8-8 0-2,8 1 0-1,-11-3 0 3,-12 0 0-2,-5 0 0 1,-22 0 0-2,-4 0 0 3,0 0-167-1</inkml:trace>
    </iact:actionData>
  </iact:action>
  <iact:action type="add" startTime="115172">
    <iact:property name="dataType"/>
    <iact:actionData xml:id="d106">
      <inkml:trace xmlns:inkml="http://www.w3.org/2003/InkML" xml:id="stk106" contextRef="#ctx0" brushRef="#br1">30933 17450 1272 0,'0'0'568'5,"0"0"-361"2,0 0-207 3,0 0 0-4,0 0 0 1,0 0 0 1,189 21 0-1,-149-21 0 1,1 0 0-2,1 0 0 3,-32 0 0-2,-3-3-89 1</inkml:trace>
    </iact:actionData>
  </iact:action>
  <iact:action type="add" startTime="117487">
    <iact:property name="dataType"/>
    <iact:actionData xml:id="d107">
      <inkml:trace xmlns:inkml="http://www.w3.org/2003/InkML" xml:id="stk107" contextRef="#ctx0" brushRef="#br1">32299 16557 1166 0,'0'0'362'7,"0"0"-134"1,0 0-66-2,0 0-74 1,0 0-47 2,0 0-41-1,0 0 0 1,142 37 0-5,-103-37 0 7,2-20 0-5,-5-12 0 2,12-17 0-2,-5-11 0 2,-7 6 0 0,-2 3 0-2,-23 11 0 4,-2 15 0-3,-9 11 0 1,0 5 0 0,0 6 0-3,0 3 0 3,0 0 0 1,0 0 0 0,0 0 0-5,0 0 0 4,0 26 0-1,-9 9 0 1,-2 9 0-2,-5 3 0 2,-2 12 0 0,2 11 0 0,-1 18 0-1,3 7 0 3,-14 1 0-4,11-5 0 2,5-3 0 1,-7-9 0-4,9-5 0 4,3-13 0-2,4-8 0 0,1-11 0 0,2-13 0 2,0-7 0-2,0-9 0-1,-2 2 0 3,2-3 0-2,0-1 0-1,0 0 0 2,-9 4 0 2,9-5 0-4,-4-2 0 2,1 6 0-2,-8-5 0 3,1 0 0-1,-3 5 0-3,3-3 0 3,-19-4 0 0,-3 3 0 0,-4-3 0-2,-18-7 0 2,4 7 0 0,-10-7 0 2,2 0 0-3,3 0 0-2,13 0 0 4,10 0 0-2,18 0 0 1,-2 0 0-2,16 0 0 4,0 0 0-3,0 0 0 0,0 0 0 0,0 0 0 0,0-7 0 1,20 7 0 0,22 0 0-2,3 0 0 2,16 0 0 0,9 0 0 0,-4 0 0-2,14 0 0 2,-3 0 0 0,4 0 0 0,6 0 0-2,3 0 0 2,-10 0 0 1,-17 0 0-2,-25 0 0-1,-18 0 0 2,-7 0 0 0,-7 0 0 0,-6 0 0-2,4 0 0 2,-4 0 0 0,0 0 0-2,3 0 0 1,-3 0 0 2,0 0 0-1,0 0 0-2,0 0 0 2,0 0 0 0,0 0 0 0,0 0 0-2,0 0 0 2,0 0 0 3,0 0 0-5,0 0 0-1,0 0 0 5,-18 0 0-4,0 0 0 2,8 0-113-1</inkml:trace>
    </iact:actionData>
  </iact:action>
</iact:actions>
</file>

<file path=ppt/ink/inkAction1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6-03T02:47:51.03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5" units="cm"/>
      <inkml:brushProperty name="height" value="0.055" units="cm"/>
    </inkml:brush>
    <inkml:brush xml:id="br4">
      <inkml:brushProperty name="width" value="0.05292" units="cm"/>
      <inkml:brushProperty name="height" value="0.05292" units="cm"/>
      <inkml:brushProperty name="color" value="#00B050"/>
    </inkml:brush>
  </inkml:definitions>
  <iact:action type="add" startTime="3179">
    <iact:property name="dataType"/>
    <iact:actionData xml:id="d0">
      <inkml:trace xmlns:inkml="http://www.w3.org/2003/InkML" xml:id="stk0" contextRef="#ctx0" brushRef="#br0">1512 7593 1728 0,'0'0'314'5,"0"0"-309"-4,0 0-5-1,0 0 0 1,0 0 0 2,0 0 0-1,0 0 0-1,35 0 0 41,-15 0 0-42,19 0 0 0,8 0 0 0,8 0 0 1,25 0 0 4,7 0 0 41,7 0 0-43,3 0 0-3,-13-20 0 1,-65 12-59 0,-9 2-781 0</inkml:trace>
    </iact:actionData>
  </iact:action>
  <iact:action type="add" startTime="3572">
    <iact:property name="dataType"/>
    <iact:actionData xml:id="d1">
      <inkml:trace xmlns:inkml="http://www.w3.org/2003/InkML" xml:id="stk1" contextRef="#ctx0" brushRef="#br0">2624 7441 1022 0,'0'0'918'3,"0"0"-811"-2,0 0-107-1,0 0 0 0,0 0 0 1,0 0 0-1,97-6 0 3,-49 6 0 0,14 0 0 40,12 0 0-43,7 9 0 1,4 5 0-1,3-3 0 0,-4-3 0 3,-59-8 0 43,-6 0-831-45</inkml:trace>
    </iact:actionData>
  </iact:action>
  <iact:action type="add" startTime="3981">
    <iact:property name="dataType"/>
    <iact:actionData xml:id="d2">
      <inkml:trace xmlns:inkml="http://www.w3.org/2003/InkML" xml:id="stk2" contextRef="#ctx0" brushRef="#br0">4037 7497 1454 0,'0'0'412'1,"0"0"-231"0,0 0-181-1,0 0 0 0,0 0 0 1,206 7 0 7,-139-14 0 37,7 5 0-45,6 2 0 0,1 0 0 0,-61 0-121 1,0 0-615-1</inkml:trace>
    </iact:actionData>
  </iact:action>
  <iact:action type="add" startTime="4286">
    <iact:property name="dataType"/>
    <iact:actionData xml:id="d3">
      <inkml:trace xmlns:inkml="http://www.w3.org/2003/InkML" xml:id="stk3" contextRef="#ctx0" brushRef="#br0">5496 7456 1226 0,'0'0'546'3,"0"0"-276"-2,0 0-265-1,0 0-5 0,0 0 0 2,204-6 0 43,-143 6 0-42,-2 0 0-2,2 0 0-1,12 0 0 0,-10 0 0 0,1 0 0 2,-44 0-465 4,-6 0-911 38</inkml:trace>
    </iact:actionData>
  </iact:action>
  <iact:action type="add" startTime="4658">
    <iact:property name="dataType"/>
    <iact:actionData xml:id="d4">
      <inkml:trace xmlns:inkml="http://www.w3.org/2003/InkML" xml:id="stk4" contextRef="#ctx0" brushRef="#br0">6720 7590 1238 0,'0'0'486'7,"0"0"-234"-7,0 0-181 44,0 0-71-44,202-52 0 0,-150 36 0 1,12 15 0-1,10 1 0 3,-47 0 0 1,5 0-411 3</inkml:trace>
    </iact:actionData>
  </iact:action>
  <iact:action type="add" startTime="5550">
    <iact:property name="dataType"/>
    <iact:actionData xml:id="d5">
      <inkml:trace xmlns:inkml="http://www.w3.org/2003/InkML" xml:id="stk5" contextRef="#ctx0" brushRef="#br0">7702 7526 1764 0,'0'0'283'4,"0"0"-283"-2,0 0 0 1,0 0 0 42,0 0 0-45,207-57 0 0,-137 44 0 1,6 4 0-1,9 9 0 2,-1 0 0 3,-2 0 0 42,-60 0 0-45,-6 5-749-2</inkml:trace>
    </iact:actionData>
  </iact:action>
  <iact:action type="add" startTime="5936">
    <iact:property name="dataType"/>
    <iact:actionData xml:id="d6">
      <inkml:trace xmlns:inkml="http://www.w3.org/2003/InkML" xml:id="stk6" contextRef="#ctx0" brushRef="#br0">9208 7420 1444 0,'0'0'492'2,"0"0"-381"-2,0 0-111 0,0 0 0 1,204-44 0 2,-141 22 0 37,15 2 0-37,10 5 0-2,1 2 0-1,-63 13-165 0,1 0-621 3</inkml:trace>
    </iact:actionData>
  </iact:action>
  <iact:action type="add" startTime="6298">
    <iact:property name="dataType"/>
    <iact:actionData xml:id="d7">
      <inkml:trace xmlns:inkml="http://www.w3.org/2003/InkML" xml:id="stk7" contextRef="#ctx0" brushRef="#br0">10510 7319 1466 0,'0'0'414'3,"0"0"-247"-3,0 0-167 0,184-22 0 0,-128 17 0 4,5 5 0 0,3 0 0 44,0 0 0-48,8 0 0 0,-5 0 0 0,-53 0 0 1,1 0-539-1</inkml:trace>
    </iact:actionData>
  </iact:action>
  <iact:action type="add" startTime="6672">
    <iact:property name="dataType"/>
    <iact:actionData xml:id="d8">
      <inkml:trace xmlns:inkml="http://www.w3.org/2003/InkML" xml:id="stk8" contextRef="#ctx0" brushRef="#br0">11691 7373 1086 0,'0'0'564'5,"0"0"-256"43,0 0-219-48,0 0-89 0,187-5 0 0,-133 5 0 0,5 0 0 1,6 0 0 4,-1 0 0 42,11 0 0-44,-1 0 0-3,-13 0 0 0,-7 0 0 0,-44-2-81 1,-7 2-741 1</inkml:trace>
    </iact:actionData>
  </iact:action>
  <iact:action type="add" startTime="7098">
    <iact:property name="dataType"/>
    <iact:actionData xml:id="d9">
      <inkml:trace xmlns:inkml="http://www.w3.org/2003/InkML" xml:id="stk9" contextRef="#ctx0" brushRef="#br0">12781 7447 170 0,'0'0'944'1,"0"0"-546"-1,0 0-78 0,0 0-105 2,201 0-215 3,-137 0 0 37,10 0 0-41,3 0 0-1,-6 5 0 0,-1 3 0 0,-7-1 0 3,-3-7 0 3,-7 0 0 50,-9 0 0-52,-40 0-7-4,-4 0-1279 1</inkml:trace>
    </iact:actionData>
  </iact:action>
  <iact:action type="add" startTime="7457">
    <iact:property name="dataType"/>
    <iact:actionData xml:id="d10">
      <inkml:trace xmlns:inkml="http://www.w3.org/2003/InkML" xml:id="stk10" contextRef="#ctx0" brushRef="#br0">13949 7623 1038 0,'0'0'402'5,"0"0"-138"-4,194-13-58 1,-149 5-102-2,12-4-71 7,-2 7-33-1,-10 3 0 53,10 2 0-58,-14 0 0-1,-40 0-41 1,-1 13-319-1</inkml:trace>
    </iact:actionData>
  </iact:action>
  <iact:action type="add" startTime="9805">
    <iact:property name="dataType"/>
    <iact:actionData xml:id="d11">
      <inkml:trace xmlns:inkml="http://www.w3.org/2003/InkML" xml:id="stk11" contextRef="#ctx0" brushRef="#br0">15647 9967 1332 0,'0'0'386'11,"0"0"-172"-11,0 0-99 44,0 0-115-44,0 0 0 1,0 0 0 0,0 0 0 0,116-55 0 1,-84 55 0 40,8 0 0-42,-1 0 0 1,8 2 0-1,0 33 0 1,-3 9 0 1,-5 18 0 2,2 8 0 36,-2 11 0-39,1 5 0-1,-9-9 0 0,-4-6 0 1,-1-12 0 5,5-19 0 0,-4-10 0 35,15-11 0-41,12-13 0 0,3-6 0 0,-37 0 0 0,0-20-797 4</inkml:trace>
    </iact:actionData>
  </iact:action>
  <iact:action type="add" startTime="10155">
    <iact:property name="dataType"/>
    <iact:actionData xml:id="d12">
      <inkml:trace xmlns:inkml="http://www.w3.org/2003/InkML" xml:id="stk12" contextRef="#ctx0" brushRef="#br0">16329 9929 1290 0,'0'0'400'55,"-145"168"-200"-55,63-61-43 1,-5 5-157-1,6-3 0 1,10-10 0-1,3-18 0 3,23-19 0-1,45-57-269 45,0-5-583-47</inkml:trace>
    </iact:actionData>
  </iact:action>
  <iact:action type="add" startTime="10990">
    <iact:property name="dataType"/>
    <iact:actionData xml:id="d13">
      <inkml:trace xmlns:inkml="http://www.w3.org/2003/InkML" xml:id="stk13" contextRef="#ctx0" brushRef="#br0">16790 10247 288 0,'0'0'810'5,"0"0"-296"39,0 0-186-42,0 0-221-2,0 0-107 1,0 0 0-1,21 0 0 2,-8 0 0 0,11 0 0 39,13 0 0-41,10 0 0 0,13 0 0 0,17 4 0 1,-9 5 0 4,7-1 0 48,-14-1 0-53,0-7 0 0,-5 0 0 1,-12 0 0-1,-17 0 0 0,-27 0 0 3,0-15-787 0</inkml:trace>
    </iact:actionData>
  </iact:action>
  <iact:action type="add" startTime="11469">
    <iact:property name="dataType"/>
    <iact:actionData xml:id="d14">
      <inkml:trace xmlns:inkml="http://www.w3.org/2003/InkML" xml:id="stk14" contextRef="#ctx0" brushRef="#br0">17856 10092 362 0,'0'0'646'3,"0"0"-416"-3,0 0-18 0,0 0-78 6,0 0-72 39,0 0-22-44,20-4 18-1,-21 4 10 0,-36 9 2 0,1 11 12 0,1 2-2 7,-1 3-77-1,0 5-3 39,3 11 0-45,8 9 0 0,15 6 0 0,10-3 0 1,0-5 0 1,10-14 0 1,41-14 0 46,-4-17 0-48,13-3 0-1,-17-8 0 0,2-38 0 0,-8-6 0 3,-8-4 0 1,-18 4 0-2,1 18 0 7,-12 14 0 37,0 20 0-46,0 0 0 1,0 4 0-1,0 27 0 0,-12 8 0 3,8 3 0 0,4 9 0 6,0 2 0 35,0-2 0-44,0-4 0 0,0-8 0 1,16-9 0-1,1-11 0 2,-10-19-103 1,9 0-625 44</inkml:trace>
    </iact:actionData>
  </iact:action>
  <iact:action type="add" startTime="11980">
    <iact:property name="dataType"/>
    <iact:actionData xml:id="d15">
      <inkml:trace xmlns:inkml="http://www.w3.org/2003/InkML" xml:id="stk15" contextRef="#ctx0" brushRef="#br0">18636 10169 1018 0,'0'0'456'4,"0"0"-274"-2,0 0-52 48,0 0-34-50,-166 133-30 1,110-85-12-1,4 0-9 0,20-1-45 0,3-7 0 2,21-8 0 36,-2-10 0-35,10-9 0-3,0-1 0 0,0-12-319 0,0 0-363 4</inkml:trace>
    </iact:actionData>
  </iact:action>
  <iact:action type="add" startTime="12326">
    <iact:property name="dataType"/>
    <iact:actionData xml:id="d16">
      <inkml:trace xmlns:inkml="http://www.w3.org/2003/InkML" xml:id="stk16" contextRef="#ctx0" brushRef="#br0">18270 10095 698 0,'0'0'326'6,"0"0"-10"-5,0 0 4 2,84 152-124 1,-56-94-44 5,8 4-113-5,0-4-39 5,1-4 0 36,-10-7 0-42,7-12 0-3,-8-13 0 1,-6-14 0-1,-3-8 0 0,-1 0 0 2,-16 0-329 43,0-5-1025-42</inkml:trace>
    </iact:actionData>
  </iact:action>
  <iact:action type="add" startTime="12627">
    <iact:property name="dataType"/>
    <iact:actionData xml:id="d17">
      <inkml:trace xmlns:inkml="http://www.w3.org/2003/InkML" xml:id="stk17" contextRef="#ctx0" brushRef="#br0">18983 10288 1006 0,'0'0'496'4,"0"0"-288"40,0 0-58-44,0 0-74 0,16 152-54 0,-16-116-14 0,0-5-6 3,2-8-2 43,1-6-2-46,8-12-74 0,-11-5-332 1,0 0-942 1</inkml:trace>
    </iact:actionData>
  </iact:action>
  <iact:action type="add" startTime="12834">
    <iact:property name="dataType"/>
    <iact:actionData xml:id="d18">
      <inkml:trace xmlns:inkml="http://www.w3.org/2003/InkML" xml:id="stk18" contextRef="#ctx0" brushRef="#br0">18999 9902 718 0,'0'0'736'1,"0"0"-438"-1,0 0-92 1,0 0-130-1,0 0-76 2,0 0-20 1,-16-106-28 4,16 104-122 1,0 2-290 37,0 0-478-45</inkml:trace>
    </iact:actionData>
  </iact:action>
  <iact:action type="add" startTime="13014">
    <iact:property name="dataType"/>
    <iact:actionData xml:id="d19">
      <inkml:trace xmlns:inkml="http://www.w3.org/2003/InkML" xml:id="stk19" contextRef="#ctx0" brushRef="#br0">19424 10013 1118 0,'0'0'352'10,"0"0"-178"-5,0 0-46 5,0 0-40-5,0 0-32 39,0 0-10-41,-126 116-12-3,122-95 14 0,4 5-45 1,0 4-3-1,0 4 0 6,4 1 0 38,24 12 0-43,3-6 0-1,-6 6 0 1,-2-9 0 0,-7-1 0 2,-11-3 0-1,3-10 0 3,-8-3 0 34,0-4 0-39,0-10 0 0,-36-7 0 0,-7 0 0 2,-11 0 0 47,34 0-107-49,1 0-823 0</inkml:trace>
    </iact:actionData>
  </iact:action>
  <iact:action type="add" startTime="13546">
    <iact:property name="dataType"/>
    <iact:actionData xml:id="d20">
      <inkml:trace xmlns:inkml="http://www.w3.org/2003/InkML" xml:id="stk20" contextRef="#ctx0" brushRef="#br0">20784 9515 774 0,'0'0'378'5,"0"0"-70"-3,0 0-88-2,0 0-104 4,0 0-24 45,20 197 4-48,-20-118-33-1,0 10-63 0,0 15 0 0,0 15 0 0,-17 1 0 0,7-2 0 5,-4-21 0 38,10-31 0-41,-5-21 0-1,7-21 0-1,2-23 0 0,0-1 0 3,0-17 0 0,15-33 0 40,13-9 0-43,1 5 0 0,-4 16 0 0,-6 19 0 0,1 12 0 4,-3 7 0 37,6 0 0-41,1 39 0 0,9 12 0 1,-13 5 0-1,1-6 0 4,-11-7 0 6,3-7 0 34,-9-6 0-44,-1-11 0 0,3-8 0 1,-3-9 0-1,1-2 0 0,12 0-187 3,-12-2-445 6,-1-21-286-2</inkml:trace>
    </iact:actionData>
  </iact:action>
  <iact:action type="add" startTime="13990">
    <iact:property name="dataType"/>
    <iact:actionData xml:id="d21">
      <inkml:trace xmlns:inkml="http://www.w3.org/2003/InkML" xml:id="stk21" contextRef="#ctx0" brushRef="#br0">21480 10221 564 0,'0'0'244'3,"0"0"-44"-2,0 0-28-1,0 0 40 3,0 0-48 46,-158 0 20-45,117 28-44-4,6 15-26 0,11 9-61 1,8 7-53-1,11 0 0 0,5-12 0 4,0-7 0 41,28-15 0-43,15-11 0-2,11-14 0 1,0 0 0-1,-8-7 0 0,-5-38 0 5,-18-12 0 6,-6-2 0 39,-17 8 0-47,0 14 0-3,0 12 0 0,0 17 0 1,0 6 0-1,0 2-3 2,-4 0 3 0,-9 40 3 4,5 4-3 42,6 4 0-48,2-3 0 1,0-6 0-1,0-5 0 0,0-7 0 0,0-7 0 5,0-6 0 46,13-8 0-49,14-6 0-2,-1 0-127 1,8 0-105 0,-27-9-178-1,9-8-20 1</inkml:trace>
    </iact:actionData>
  </iact:action>
  <iact:action type="add" startTime="14397">
    <iact:property name="dataType"/>
    <iact:actionData xml:id="d22">
      <inkml:trace xmlns:inkml="http://www.w3.org/2003/InkML" xml:id="stk22" contextRef="#ctx0" brushRef="#br0">21984 10211 832 0,'0'0'268'8,"0"0"-74"-3,0 0-34 1,0 0-68 43,0 0-22-49,0 0-8 0,-70 74-2 0,44-54 10 0,9-1-2 0,-2 11 0 3,15-6-14 3,1 8-24 35,3-2-11-41,0-2-19 0,3 0 0 0,30-5 0 1,0-1 0 4,8-2 0 35,0 0 0-40,-10-1 0 0,-9 1 0 0,-6-3 0 0,-16 0 0 5,0-1 0 33,0-2 0-38,-23-5 0 0,-18-7 0 0,12-2-151 2,5 0-431 40</inkml:trace>
    </iact:actionData>
  </iact:action>
  <iact:action type="add" startTime="15623">
    <iact:property name="dataType"/>
    <iact:actionData xml:id="d23">
      <inkml:trace xmlns:inkml="http://www.w3.org/2003/InkML" xml:id="stk23" contextRef="#ctx0" brushRef="#br0">23057 10275 1330 0,'0'0'342'5,"0"0"-234"-2,0 0-6 0,0 0-68 37,0 0-18-37,0 0 22-3,79-57 26 1,-66 54-51 0,-10 3-13 0,2 0 0 3,-5 0 0 41,0 0 0-45,0 16 0 0,0 25 0 1,0 9 0-1,0 1 0 4,0-4 0 48,-3 1 0-52,3-7 0 1,0-1 0-1,0-1 0 1,16-2 0-1,24-7 0 0,1-6 0 5,1-16 0 4,3-8 0-6,-5 0 0 46,2-25 0-49,-7-34 0 1,0-18 0-1,-13-7 0 0,-3 3 0 0,-15 17 0 4,8 22 0 1,-12 18 0 38,0 19 0-42,0 5 0-1,0 0 0 1,-9 0 0-1,-10 25 0 6,12-1 0 33,-11 6 0-36,16 9 0-2,0 10 0-1,-1 13 0 0,-6 9 0 3,9 8 0-1,-4 9 0 40,1 4 0-42,-10 9 0 0,2 14 0 1,-5 4 0-1,-5-4 0 5,-2-14 0-1,-10-17 0 42,5-15 0-46,-5-22 0 0,-9-15 0 0,1-27 0 0,1-5 0 3,-1-18 0 2,2-35 0 40,14-17 0-44,25 28 0-1,0 3-189 0</inkml:trace>
    </iact:actionData>
  </iact:action>
  <iact:action type="add" startTime="16422">
    <iact:property name="dataType"/>
    <iact:actionData xml:id="d24">
      <inkml:trace xmlns:inkml="http://www.w3.org/2003/InkML" xml:id="stk24" contextRef="#ctx0" brushRef="#br0">24073 10272 1508 0,'0'0'454'2,"0"0"-369"3,0 0-85-2,0 0 0 43,0 0 0-43,0 0 0-3,0 0 0 0,191-25 0 0,-134 21 0 0,-4 4 0 2,-12 0 0 4,-8 0 0 42,-23 0 0-47,-10 0 0-1,0 4 0 0,-3 0-1367 0</inkml:trace>
    </iact:actionData>
  </iact:action>
  <iact:action type="add" startTime="16705">
    <iact:property name="dataType"/>
    <iact:actionData xml:id="d25">
      <inkml:trace xmlns:inkml="http://www.w3.org/2003/InkML" xml:id="stk25" contextRef="#ctx0" brushRef="#br0">24073 10574 1258 0,'0'0'490'1,"0"0"-202"-1,0 0-277 1,0 0-11-1,0 0 0 1,0 0 0 1,198-5 0 4,-161 5 0 1,-3 0 0 44,3 9 0-48,3-6 0-3,-24-3 0 0,4 0-661 1</inkml:trace>
    </iact:actionData>
  </iact:action>
  <iact:action type="add" startTime="16951">
    <iact:property name="dataType"/>
    <iact:actionData xml:id="d26">
      <inkml:trace xmlns:inkml="http://www.w3.org/2003/InkML" xml:id="stk26" contextRef="#ctx0" brushRef="#br0">25683 9791 850 0,'0'0'444'2,"0"0"-194"-2,0 0-100 2,0 0-48 5,0 0-10 38,0 0 20-45,-156-91-65 1,69 140-47-1,-10 15 0 0,12 15 0 1,9 13 0 3,19 10 0 43,25 6 0-46,16 0 0-1,16-7 0 0,3-5 0 0,68-12 0 4,23-13 0-1,24-19 0 2,18-21 0 43,-8-27 0-45,-12-4 0-2,-19-37 0-1,-36-36 0 0,-22-26 0 0,-39-19 0 3,-3-8 0 2,-74-3 0 47,-19 17 0-51,-11 15 0-1,53 81 0 0,24 16-413 0</inkml:trace>
    </iact:actionData>
  </iact:action>
  <iact:action type="add" startTime="18879">
    <iact:property name="dataType"/>
    <iact:actionData xml:id="d27">
      <inkml:trace xmlns:inkml="http://www.w3.org/2003/InkML" xml:id="stk27" contextRef="#ctx0" brushRef="#br1">22916 11227 980 0,'0'0'442'43,"0"0"-204"-43,0 0-32 1,0 0-44-1,0 0-143 1,217-29-19 2,-119 29 0 1,25 0 0 37,55 0 0-41,42 0 0 0,44 0 0 1,41 0 0-1,6 0 0 7,-9 0 0-2,-31 12 0 0,-41 20 0 33,-38-5 0-35,-36-2 0-3,-31-19 0 0,-15-6 0 1,-110-11 0 4,0-26-631 1</inkml:trace>
    </iact:actionData>
  </iact:action>
  <iact:action type="add" startTime="20262">
    <iact:property name="dataType"/>
    <iact:actionData xml:id="d28">
      <inkml:trace xmlns:inkml="http://www.w3.org/2003/InkML" xml:id="stk28" contextRef="#ctx0" brushRef="#br1">18035 1146 946 0,'0'0'226'8,"0"0"-38"-2,0 0 26 4,0 0-42-7,0 0-30 42,0 0-32-45,-86 180-61 0,26-62-49 0,-11 34 0 1,-12 29 0 1,-1 43 0 40,-16 26 0-42,-14 33 0 1,-9 28 0-1,-11 2 0 0,7-11 0 2,6-50 0 2,23-53 0 41,15-51 0-44,22-56 0-1,21-38 0 0,17-33 0 0,23-21 0 2,4-17 0 41,58-56 0-41,37-41 0-1,40-45 0-1,22-40 0 0,27-39 0 2,18-27 0 1,3-11 0 54,-5-5 0-56,6 12 0-1,-21 10 0 1,-12 9 0-1,-21 20 0 1,-24 22 0-1,-16 28 0 2,-22 48 0 4,-34 45 0 36,-28 38 0-42,-21 39 0 1,-11 13 0-1,-11 84 0 1,-55 73 0 1,-34 67 0 4,-37 57 0 39,-20 47 0-44,-14 26 0-1,-22 23 0 0,8 14 0 1,4-16 0 1,8-26 0 2,25-31 0 35,15-52 0-37,21-38 0-1,19-49 0-1,33-52 0 0,20-57 0 3,39-51 0 5,1-22 0 32,58-64 0-40,42-52 0 1,36-38 0-1,25-43 0 0,41-28 0 4,28-46 0 2,46-48 0 34,18-41 0-40,-10-24 0 0,-36 21 0 0,-51 54 0 0,-52 75 0 5,-48 71 0 40,-25 60 0-45,-28 43 0 1,-24 33 0-1,-15 24 0 0,-5 3 0 2,-45 65 0 4,-55 68 0 41,-41 77 0-47,-36 76 0 0,-20 59 0 0,-23 43 0 0,-5 11 0 1,0-8 0 5,11-31 0 35,27-47 0-37,29-52 0-3,38-63 0-1,38-59 0 0,40-64 0 1,28-59 0 3,14-21 0 4,61-92 0 46,62-55 0-53,55-54 0-1,53-38 0 1,53-37 0-1,33-54 0 0,17-38 0 0,-4-24 0 3,-49 2 0 37,-50 40 0-38,-41 51 0-2,-47 60 0 1,-28 44 0-1,-28 55 0 3,-26 46 0 39,-34 44 0-41,-18 48 0 0,-9 32 0-1,-57 96 0 0,-47 93 0 2,-45 89 0 2,-20 83 0 37,-32 63 0-41,-35 14 0 0,-9-5 0 0,-19-27 0 1,13-46 0 5,34-51 0 31,28-66 0-35,49-83 0-1,44-74 0-1,45-57 0 1,51-48 0 1,23-20 0 39,85-88 0-38,71-61 0-3,56-53 0 1,31-48 0-1,38-39 0 2,13-37 0 40,-3-40 0-41,-16-25 0-1,-25-5 0 0,-14 15 0 0,-40 45 0 3,-35 52 0 2,-40 63 0 49,-34 60 0-54,-46 60 0 0,-24 57 0 0,-33 49 0 1,-7 28 0-1,-32 89 0 0,-57 66 0 8,-38 70 0 31,-33 71 0-36,-29 66 0-3,-25 58 0 0,-11 17 0 0,-11-12 0 5,15-51 0-5,4-73 0 9,33-67 0 35,26-69 0-43,49-63 0-1,38-55 0 1,57-51 0-1,14-27 0 2,107-84 0 2,52-49 0 41,50-53 0-45,49-46 0 1,46-54 0-1,37-73 0 0,40-78 0 2,14-57 0 39,-33-9 0-38,-61 34 0-2,-77 83 0-1,-69 97 0 0,-68 101 0 2,-31 94 0 37,-33 76 0-36,-23 41 0-3,0 104 0 0,-59 78 0 1,-41 79 0 1,-54 75 0 1,-37 71 0 38,-47 49 0-37,-27 30 0-3,-16 1 0-1,4-32 0 0,16-46 0 3,39-67 0 0,45-77 0 40,53-83 0-43,41-83 0 0,45-63 0 1,38-47 0-1,48-33 0 2,86-76 0 35,60-57 0-34,58-51 0-3,61-52 0 0,37-46 0 0,29-56 0 6,-6-59 0 34,-28-45 0-40,-38-9 0 0,-56 47 0 1,-64 77 0-1,-70 92 0 3,-37 83 0 39,-42 76 0-38,-34 69 0-4,-4 52 0 0,-61 122 0 0,-59 95 0 2,-37 101 0 38,-25 73 0-40,-18 48 0 0,-25 8 0 1,-16-9 0 0,-4-33 0 1,12-47 0 37,33-59 0-37,39-84 0-1,47-89 0-1,51-76 0 0,63-62 0 3,37-45 0 37,99-81 0-40,55-62 0 1,57-51 0-1,27-45 0 1,38-61 0 1,14-69 0 5,6-60 0 39,-24-25 0-44,-50 41 0-2,-65 82 0 0,-76 115 0 0,-57 115 0 0,-39 82 0 4,-22 64 0 43,-29 89 0-41,-66 103 0-6,-51 104 0 1,-28 92 0-1,-23 60 0 0,-5 16 0 2,5-15 0 1,13-36 0 43,26-56 0-46,17-60 0 0,28-77 0 0,45-88 0 0,34-76 0 2,34-56 0 37,34-68 0-37,68-74 0-1,59-58 0-1,39-45 0 0,40-29 0 3,18-41 0 36,5-26 0-35,-24 2 0-4,-58 29 0 0,-77 80 0 0,-47 95 0 2,-40 85 0 4,-17 57 0 35,-58 106 0-40,-42 59 0-1,-33 61 0 1,-15 36 0-1,-8 16 0 3,8 9 0 4,7-8 0 32,8-25 0-35,31-37 0-4,23-51 0 0,32-61 0 3,27-55 0-3,20-57 0 42,33-30 0-39,64-75 0-3,44-45 0 1,29-26 0-1,15-27 0 0,15-12 0 5,-9-15 0 40,-19-7 0-45,-33 20 0 0,-42 32 0 0,-36 55 0 1,-35 65 0 1,-13 38 0 2,-13 27 0 53,-28 40 0-56,-33 69 0-1,-23 63 0 0,-3 50 0 1,-17 36 0-1,-2 19 0 0,0-3 0 3,1-10 0 4,10-19 0 35,19-43 0-39,28-42 0-2,13-51 0-1,26-50 0 0,0-27 0 0,9-30 0 5,18-2 0 39,38-24 0-43,11-41 0-1,10-31 0 0,0-15 0 0,-13-5 0 2,-11 3 0 40,-30 20 0-39,-23 70-285-2,0 9-1131-1</inkml:trace>
    </iact:actionData>
  </iact:action>
  <iact:action type="add" startTime="25438">
    <iact:property name="dataType"/>
    <iact:actionData xml:id="d29">
      <inkml:trace xmlns:inkml="http://www.w3.org/2003/InkML" xml:id="stk29" contextRef="#ctx0" brushRef="#br2">8672 7731 498 0,'0'0'274'5,"0"0"-96"-4,0 0 36-1,0 0 40 0,0 0-76 2,0 0-54 39,0 0 20-40,-6 0 20-1,6 0-145 0,0 0-19 0,0 0 0 2,0 0 0 3,0 0 0 40,0 0 0-44,0 0 0-1,0 0 0 0,20-6 0 1,12 3 0 1,8-3 0 0,4-1 0 43,13 3 0-44,3 0 0 0,4-3 0 0,4-2 0 0,12 1 0 1,0-3 0 1,-3 3 0 39,-4 2 0-38,-1 1 0-4,0-2 0 0,5 4 0 0,-6-4 0 3,3-4 0 1,8 2 0 42,2-3 0-46,-2 1 0 1,8 2 0-1,-5-3 0 0,-4 5 0 2,-4 1 0 1,-10 6 0 56,4 0 0-56,-2 0 0-3,-8 0 0 1,13 0 0-1,-7 0 0 1,13 0 0-1,1 0 0 0,7 0 0 5,-7 0 0 62,-4 0 0-66,-6 0 0-1,-10 0 0 0,-2 0 0 1,-9 0 0-1,-5 0 0 0,1 3 0 1,-5-3 0 2,12 0 0 0,-3 0 0 40,5 0 0-40,4 0 0-3,-2 0 0 0,-1 0 0 0,-5 0 0 1,3 0 0 4,-7 0 0 46,6 0 0-51,-6 0 0 1,6 0 0-1,-6 3 0 0,7 4 0 1,-8 10 0 1,8-7 0 5,-3 1 0 34,5 0 0-38,5-3 0-2,12-4 0-1,6-1 0 0,3-3 0 0,5 0 0 5,10 2 0 44,0 1 0-48,0 2 0-1,3 7 0 1,0 0 0-1,-9 1 0 0,6-5 0 2,0 1 0 41,-1-6 0-40,-7 1 0-2,6-3 0-1,-9-1 0 0,-4 0 0 0,-8 0 0 3,-6 0 0 42,5-5 0-42,-9-7 0-3,-18 7 0 0,-5 0 0 0,-8 5 0 3,-8 0 0 0,2 0 0 6,-5 0 0-2,-12 0 0 44,6 0 0-49,-12 0 0-1,-4 0 0-1,0 0 0 0,0 0 0 1,0 0 0 1,-27 0 0 0,-30 0 0 56,-24 0 0-57,-16 0 0-1,-19 0 0 0,-12 0 0 0,-15 0 0 1,-18 0 0-1,-13 0 0 3,-7 0 0 47,0 0 0-45,-3-15 0-4,7-5 0-1,9 0 0 1,-2 4 0-1,2 2 0 1,-9 2 0 1,-4 0 0 4,-3 9 0 39,-9-4 0-42,12 4 0-2,1 3 0 0,12 0 0-1,10 0 0 0,17 0 0 6,18 10 0 50,3 3 0-54,15-4 0-2,5-4 0 0,9-2 0 1,8 0 0-1,7 5 0 0,8-2 0 0,-12 3 0 3,6-1 0 6,-9-3 0 39,9-2 0-44,6-3 0-3,-12 0 0-1,4 0 0 0,-7 0 0 0,6 0 0 3,-1 5 0 0,4 4 0 52,-3 6 0-52,5-4 0-3,14-1 0 0,14-1 0 1,21-2 0-1,16-6 0 1,7-1 0 1,0 0 0 3,4 0 0 43,38 0 0-46,15 0 0-1,11-8 0-1,16 2 0 1,16 2 0 0,13-5 0 1,9 0 0 48,10-3 0-47,10 2 0-3,19-7 0 0,18 0 0 1,29 0 0-1,13-3 0 1,13 0 0 1,-2 1 0 40,-15 6 0-39,-20 4 0-2,-29 9 0-1,-14 0 0 0,-10 0 0 3,-7 0 0 46,0 0 0-49,-8 0 0 0,7 0 0 1,-9 0 0-1,7 0 0 0,-11-4 0 3,-9 0 0 1,-9 4 0 44,-10 0 0-44,7 0 0-4,1 0 0 0,1 0 0 1,17 0 0-1,-4 0 0 2,8 0 0 2,11 0 0 43,-3 0 0-46,-1 0 0-1,1-13 0 0,-5 4 0 0,5-4 0 0,-14 11 0 6,-17 2 0 0,-18 0 0 42,-12 5 0-48,-21 18 0 1,-13-4 0-1,-18-7 0 0,-7-9 0 0,-6-3 0 5,-7 0 0 3,0 0 0 39,0 2 0-47,0 9 0 1,-40 0 0-1,-21 2 0 1,-6 6 0-1,-11-8 0 3,-13 0 0 3,2 2 0 41,-8 2 0-45,7-1 0-1,-7 1 0-1,-4-2 0 0,-13-5 0 1,-10-1 0 1,-20-7 0 43,-9 0 0-44,-14 0 0-1,-4 0 0 0,3 0 0 0,-5-15 0 2,12-4 0 3,16 1 0 39,2 10 0-40,5 3 0-3,-1 5 0-1,-2 0 0 0,4 0 0 0,-4 0 0 3,11 0 0 46,-8 0 0-46,-6 0 0-3,-6 0 0 0,9 0 0 0,5 0 0 1,14 0 0 1,12 0 0 38,8 0 0-36,5 0 0-4,-1 0 0 0,1 0 0 0,-3 0 0 3,3 0 0 1,8 13 0 45,-4 5 0-45,19-1 0-4,5 0 0 1,11-4 0-1,11 1 0 0,11-5 0 2,19-1 0 3,5 2 0 38,-2-6 0-43,1 2 0 0,5 3 0 0,-5-4 0 1,9 1 0 1,1-4 0 3,3-2 0 45,0 0 0-47,16 0 0-3,51-2 0 0,27-26 0 0,34-4 0 1,25 4 0 1,11 9 0 2,20 8 0 42,9 11 0-44,0 0 0-2,8 0 0 0,9 17 0 0,1 0 0 0,10-4 0 50,13-9 0-47,3-4 0-2,-5 0 0-1,-16-7 0 0,-19-7 0 1,-28 6 0-1,-14 3 0 2,-15 1 0 5,-1 2 0 41,-1-1 0-45,6 1 0-3,-1-10 0 0,8 4 0 0,-8-1 0 1,-15 4 0 1,-11 2 0 64,-12 3 0-62,-18-4 0-4,-25 4 0 0,-21-3 0 0,-17 2 0 1,-9 1 0-1,-14 0 0 0,-1 0 0 1,0 0 0 3,0 0 0 0,0 0 0 45,0 0 0-49,0 0 0 0,0 0 0 1,0 0 0-1,-20 0 0 0,-61 8 0 47,-45 12 0-46,-38-13 0-1,-36-7 0 0,-22 0 0 1,-21-5 0-1,-15-21 0 2,-6-1 0 4,1 4 0 48,-11 9 0-52,3 8 0-2,-3 6 0 0,13 0 0 1,24 10 0-1,32 10 0 1,47 4 0 1,19-1 0 5,48-4 0 38,27 1 0-41,64-18 0-4,31 4 0 0</inkml:trace>
    </iact:actionData>
  </iact:action>
  <iact:action type="add" startTime="28671">
    <iact:property name="dataType"/>
    <iact:actionData xml:id="d30">
      <inkml:trace xmlns:inkml="http://www.w3.org/2003/InkML" xml:id="stk30" contextRef="#ctx0" brushRef="#br2">12440 7548 988 0,'0'0'376'6,"0"0"-158"-6,0 0-120 0,0 0-56 3,0 0-30-1,0 0 14 42,0 0 88-41,-10-22 26-3,10-32-107 0,0-18-33 1,0-22 0 1,0-16 0 3,0-13 0 40,0-6 0-42,0 8 0-3,0 17 0 1,-10 18 0-1,7 17 0 0,2 16 0 6,1 12 0 1,0 6 0 40,0 9 0-47,0 7 0 0,0 11 0 1,0 2 0-1,0 6 0 1,0 0 0 4,0 0 0-2,0 0 0 43,0 14 0-46,0 31 0 1,0 20 0-1,0 11 0 0,0 13 0 2,0 7 0 4,0 3 0 35,0 0 0-40,0 1 0-1,0-1 0 0,0-4 0 0,0-3 0 3,0-7 0 3,0-11 0 40,0-19 0-45,0-21 0-1,0-17 0 0,1-14 0 0,-1-3 0 0,0 0 0 5,3 0 0 74,-3-6 0-75,0-28 0-4,0-18 0 0,0-22 0 0,0-15 0 1,0-16 0-1,0-7 0 0,0-6 0 0,-3-6 0 0,2 1 0 1,-2-3 0 3,3 7 0 56,0 9 0-58,0 17 0-1,0 18 0-1,0 15 0 0,0 19 0 0,0 13 0 0,0 16 0 0,0 8 0 5,0 3 0 44,0 1 0-49,0 0 0 0,0 0 0 1,0 11 0-1,0 23 0 0,0 20 0 10,0 10 0-8,-3 15 0 6,-7 12 0 45,0 11 0-49,1 6 0-3,5-2 0-1,1 0 0 1,1 3 0-1,-7-2 0 1,5-9 0 2,4-12 0 1,0-20 0 4,0-23 0 41,0-18 0-46,0-14 0-3,0-5 0 1,0 1 0-1,0-7 0 0,0 4 0 3,0-1 0 0,0-3 0 40,0 0 0-40,0 0 0-3,0-3 0 0,0-36 0 0,0-18 0 1,0-14 0 72,0-10 0-70,0-5 0-3,0-7 0 1,0-5 0-1,0 2 0 0,-6 3 0 1,-7 9 0-1,9 9 0 0,-8 4 0 1,8 9 0 1,4 13 0 5,0 0 0 68,0 6 0-75,0 7 0 0,-3 8 0 0,3 8 0 1,-1 9 0-1,1 9 0 0,0-2 0 0,0 4 0 0,0 0 0 1,-6 0 0 5,-4 0 0 0,2 0 0 47,-5 30 0-53,3 0 0 1,-10 5 0-1,-6 6 0 0,3 3 0 2,-15 6 0-2,-6 14 0 5,4 2 0 49,1 1 0-52,-2-5 0-2,15-12 0 1,6-18 0-1,7-15 0 0,11-12 0 1,2-5 0 2,0 0 0 40,0-8 0-40,22-26 0-3,14-8 0 0,3 0 0 1,-5-3 0-1,-2-2 0 5,2-4 0 64,-9-3 0-65,-8 4 0-4,-3-1 0 1,-1 6 0-1,3 5 0 1,-3 7 0-1,-5 5 0 0,8 5 0 0,0 6 0 2,-9 7 0 2,14 6 0 56,-1 4 0-58,0 0 0-1,12 17 0-1,9 34 0 0,4 17 0 0,11 20 0 0,8 4 0 1,0 3 0 50,8-5 0-47,-5-21 0-4,-6-12 0 0,-9-23 0 1,-14-14 0-1,-18-12 0 0,-10-8 0 2,0 0 0 3,-10 0 0 51,0-2 0-56,0-34 0 0,-29-8 0 0,-16-11 0 0,-11-9 0 0,8-5 0 3,-7 7 0 1,13 6 0 61,-5 15 0-65,10 12 0 0,-2 9 0 1,7 13 0-1,14 0 0 0,7 4 0 0,-2 3 0 1,7 0 0 1,-4 0 0 1,3-2 0 63,7 2 0-65,0 0-411-1</inkml:trace>
    </iact:actionData>
  </iact:action>
  <iact:action type="add" startTime="31822">
    <iact:property name="dataType"/>
    <iact:actionData xml:id="d31">
      <inkml:trace xmlns:inkml="http://www.w3.org/2003/InkML" xml:id="stk31" contextRef="#ctx0" brushRef="#br2">30539 3263 886 0,'0'0'408'4,"0"0"-200"-3,0 0-16-1,0 0-60 0,0 0-54 1,0 0-2 1,0 0-9 43,18-10-67-45,-5 9 0 0,-3-3 0 0,3 4 0 0,-13-2 0 1,3 2 0 4,-3-4 0 46,0 4 0-50,0 0 0-1,0 0 0 0,0 0 0 0,0 0 0 0,0 0 0 3,0 0 0 48,1 0 0-48,-1 0 0-3,3 0 0 0,1 0 0 0,4 0 0 1,-4 0 0-1,0 0 0 3,5 0 0 56,-2 0 0-55,0 0 0-4,11 0 0 0,2 0 0 0,9 0 0 1,-1 0 0-1,11 0 0 0,4 0 0 4,7 0 0 60,2 0 0-64,17 0 0 1,5 0 0-1,21 0 0 0,12 0 0 0,2 0 0 1,-5 0 0-1,-7 0 0 3,3 6 0 2,-3 9 0 8,-7-2 0-11,4 1 0 42,-7 0 0-42,-3-1 0-2,3-6 0 0,-3 2 0 1,0-6 0-1,0-3 0 63,-4 0 0-62,-3 0 0-1,-10 2 0 1,-1 1 0-1,-18 3 0 0,-4 0 0 0,-2-1 0 0,-15 1 0 2,-8-1 0 4,-12-5 0 45,-5 0 0-50,-2 0 0-1,0 0 0 0,0 0 0 0,0 0 0 0,0 0 0 2,-15 0 0 1,-38 0 0 49,-28 0 0-52,-28-8 0 1,-12-15 0-1,-8-5 0 0,-11 3 0 0,-17-1 0 3,-8 7 0 6,-7 2 0 40,11 12 0-45,17 2 0-3,20 3 0-1,15 0 0 0,16 0 0 0,-3 0 0 3,20 0 0-1,7 8 0 5,10 4 0 40,15-7 0-46,7-3 0 0,18 4 0 0,6-6 0-1,6 0 0 0,7 0 0 2,0 0 0 4,0 0 0 46,0 0 0-51,0 0 0-1,0 0 0 0,3 0 0 0,33 0 0 0,4 0 0 3,21 0 0 39,7-2 0-40,21-2 0-1,15 4 0-1,16 0 0 0,12 0 0 0,15 0 0 5,6 14 0 68,17 2 0-70,-2-8 0-3,-3-3 0 0,1-5 0 1,-18 0 0-1,-11 0 0 0,-9 0 0 0,-15 0 0 0,-16 0 0 0,-29 0 0 5,-22 2 0 54,-19 4 0-59,-20-6 0 0,-4 4 0 0,-3-4 0 0,0 2 0 1,0 1 0-1,0-1 0 2,0 1 0 5,-8 2 0 37,-32 4 0-43,-33-6 0-1,-34-3 0 0,-26 0 0 0,-19 0 0 3,-25-20 0 0,-7 1 0 101,-9 7 0-103,4 11 0-1,8 1 0 0,22 0 0 1,28 0 0-1,24 0 0 1,30 0 0-1,21 0 0 0,28 0 0 0,12 0 0 1,16 0 0-1,0 0 0 0,0 0 0 2,0 0 0 1,26 0 0 72,32-7 0-73,21-22 0-2,5 2 0 1,3 4 0-1,-63 15 0 0,-5 5-1677 0</inkml:trace>
    </iact:actionData>
  </iact:action>
  <iact:action type="add" startTime="33389">
    <iact:property name="dataType"/>
    <iact:actionData xml:id="d32">
      <inkml:trace xmlns:inkml="http://www.w3.org/2003/InkML" xml:id="stk32" contextRef="#ctx0" brushRef="#br2">32286 3316 1158 0,'0'0'276'6,"0"0"-122"41,0 0-84-46,0 0 30-1,0 0 62 0,0 0-35 1,0 0-127-1,-10-152 0 4,4 112 0 46,6-4 0-50,0-7 0 0,0-11 0 0,0-5 0 1,0-1 0-1,0 3 0 3,0 7 0 44,0 14 0-45,0 3 0-1,0 8 0 0,0 6 0 0,0 5 0-1,0 0 0 2,0 8 0 4,0 6 0 38,0 5 0-41,0 3 0-3,0 0 0 0,0 0 0 1,0 0 0-1,0 0 0 5,0 0 0-1,0 11 0 50,-7 23 0-53,2 9 0-1,-6 3 0 0,6 8 0 0,5 5 0 1,-3 3 0 2,3 6 0-1,-2-3 0 48,-6-3 0-49,5-9 0-1,-4-3 0 0,4-3 0 1,-3-4 0-1,2-7 0 2,4-11 0 6,0-6 0 57,0-11 0-62,0-3 0-3,0 0 0 0,0-2 0 1,0 3 0-1,0-3 0 0,0-3 0 0,0 2 0 0,0-2 0 5,0 0 0 66,0 0 0-68,0 0 0-2,0-5 0-1,0-35 0 0,10-27 0 0,3-18 0 0,-3-10 0 1,-2-7 0-1,3 11 0 2,-9 3 0 1,1 9 0 54,-3 15 0-57,0 10 0 1,0 6 0 0,0 12 0 0,0 2 0-1,0 2 0 0,0 8 0 3,0 4 0 4,0 7 0 41,0 3 0-48,0 6 0 0,0 1 0 1,0 0 0-1,0 3 0 1,0 0 0 1,0 0 0 5,0 0 0 37,0 0 0-44,0 0 0 0,0 0 0 0,0 0 0 1,-3 0 0 1,1 0 0 5,-9 0 0-2,3 0 0 49,-12 0 0-54,3 0 0 0,-15 0 0 0,-12 30 0 0,-6 17 0 1,-8 10 0 1,-2 2 0 2,7-5 0 49,13-14 0-50,20-15 0-3,4-15 0 0,9-6 0 0,7-2 0 0,0-2 0 3,0 0 0-3,0 0 0 44,3 0 0-44,20-2 0 0,6-20 0 0,0-10 0 0,13-1 0 3,4-7 0 5,-5-1 0 34,-6 1 0-39,-3 3 0-3,-5 6 0 1,-1 6 0-1,-14 8 0 0,0 9 0 2,-4 3 0 49,4 1 0-47,-8 4 0-3,9 0 0 0,8 0 0-1,0 12 0 0,8 25 0 4,10 4 0-2,-1 10 0 5,1 3 0 46,-3-7 0-51,-8-4 0-2,1-15 0 1,-20-15 0-1,2-4 0 0,-6-9 0 0,-5 0 0 3,0 0 0 43,0 0 0-42,0 0 0-4,0 0 0 0,0 0 0 0,0 0 0 1,0 0 0 1,0 0 0 50,0 0 0-52,0-9 0 1,0-19 0-1,0-14 0 0,-24-9 0 0,-5-4 0 2,0-1 0 3,-2 1 0 4,-1 11 0 36,0 12 0-42,4 9 0-2,11 10 0-1,-6 9 0 1,10-3 0-1,8 5 0 2,-6-2 0 4,11 4 0 47,-5 0 0-52,5 0 0-1,0 0 0 0,0-3 0 0,0 3 0 0,0 0 0 1,0 0 0 3,0 0 0 48,-3 0 0-51,1 0 0-1,-19 7 0 0,4 23 0 0,-19 13 0 0,-1 4 0 2,-10 4 0 62,3-1 0-63,-2-7 0 0,12-9 0 0,8-15 0 2,15-11 0-3,8-8 0 0,-6 0 0 1,9 0 0 1,0 0 0-2,0 0 0 45,0 0 0-42,0 0-519-2</inkml:trace>
    </iact:actionData>
  </iact:action>
  <iact:action type="add" startTime="37026">
    <iact:property name="dataType"/>
    <iact:actionData xml:id="d33">
      <inkml:trace xmlns:inkml="http://www.w3.org/2003/InkML" xml:id="stk33" contextRef="#ctx0" brushRef="#br2">1596 7619 714 0,'0'0'702'6,"0"0"-386"-3,0 0-80 7,0 0-157-4,0 0-79 37,166 16 0-42,-120-16 0-1,24 0 0 0,11 0 0 1,19-12 0 1,11 2 0 52,15 1 0-52,5 3 0-1,14 4 0-1,14 2 0 0,2 0 0 1,6 0 0-1,-3 0 0 2,-12 0 0 3,7 0 0 1,-4 0 0 6,5 0 0-9,1 0 0 50,3 0 0-52,-1 6 0-1,6 2 0 1,-6-3 0-1,-15 7 0 0,-9-4 0 3,-17 1 0 0,-2-4 0 43,-2-2 0-44,2-1 0-2,0-2 0 1,5 0 0-1,11 0 0 0,8 0 0 3,10 0 0 52,-1-7 0-54,-8-5 0-1,-14 7 0 0,-11 5 0 0,-10 0 0 0,-3 0 0 0,-5 0 0 6,1 10 0 34,14 4 0-37,-4 1 0-2,5-7 0-1,8 0 0 0,1-5 0 2,8 1 0 3,6-4 0 45,-1 0 0-50,-3 0 0 0,-14 0 0 0,-17 0 0 0,-27 0 0 1,-15 0 0 1,-18 0 0 5,-19-8 0 52,-11 1 0-59,-12 1 0 0,0 6 0 0,-4 0 0 1,0 0 0-1,0 0 0 0,0 0 0 2,0 0 0 4,-20 0 0 39,-8 0 0-44,-8 0 0-1,-12 0 0 1,31 0 0-1,5-11 0 2</inkml:trace>
    </iact:actionData>
  </iact:action>
  <iact:action type="remove" startTime="39932">
    <iact:property name="style" value="instant"/>
    <iact:actionData xml:id="d34" ref="#d33"/>
  </iact:action>
  <iact:action type="add" startTime="39988">
    <iact:property name="dataType" value="strokeEraser"/>
    <iact:actionData xml:id="d35">
      <inkml:trace xmlns:inkml="http://www.w3.org/2003/InkML" xml:id="stk34" contextRef="#ctx0" brushRef="#br3">12496 12016 1008 0,'0'0'716'65,"0"0"-393"-62,0 0-323-2,0 0 0-1,0 0 0 1,0 0 0-1,0 0 0 0,0-5 0 2,0 5 0-2,0 0 0 1,-4 0 0 4,1 0-97 5,3 0-1595-3</inkml:trace>
    </iact:actionData>
  </iact:action>
  <iact:action type="add" startTime="41929">
    <iact:property name="dataType"/>
    <iact:actionData xml:id="d36">
      <inkml:trace xmlns:inkml="http://www.w3.org/2003/InkML" xml:id="stk35" contextRef="#ctx0" brushRef="#br4">1637 7823 1292 0,'0'0'402'5,"0"0"-210"-3,0 0-31 4,0 0-161 39,0 0 0-45,0 0 0 1,-2 0 0-1,2 0 0 0,5 0 0 0,22 0 0 5,26 0 0 37,12 0 0-38,19 0 0-4,25 0 0 0,15-11 0 1,4 2 0 1,10 6 0 1,1 1 0 47,1 2 0-49,5 0 0-1,7 0 0 1,4 9 0 0,10-6 0-1,2-3 0 3,6 0 0 3,-10 0 0 48,-23 0 0-51,-21 0 0-2,-16 0 0-1,-11 0 0 1,-4 0 0-1,8 0 0 0,-5 0 0 3,6 0 0 2,-4 0 0 43,6 0 0-47,0 0 0-1,-2 0 0 1,-2 0 0-1,1 0 0 0,-10 0 0 3,3 0 0 43,-6 0 0-42,-7 0 0-4,-13 0 0 1,2-3 0-1,-5-1 0 2,9-1 0-1,1 2 0 3,3-5 0 39,-8 3 0-41,8-1 0-1,-10-4 0-1,0 9 0 0,1-3 0 0,2 2 0 6,-2 2 0 56,8 0 0-60,-2 0 0-1,10 0 0-1,10 0 0 0,-5 0 0 0,9 0 0 0,-9 7 0 0,-4 9 0 5,0-3 0 42,-3 2 0-47,1-5 0 1,1-3 0-1,0 0 0 0,12-1 0 0,4-4 0 3,3 3 0 47,-3-5 0-48,-7 0 0-1,3 0 0-1,-22 0 0 0,-4 0 0 0,-19 0 0 0,-15 0 0 6,-13 0 0 43,-10 0 0-48,-1 0 0-1,-9 0 0 0,0 0 0 1,0 0 0-1,-13 0 0 3,-51 0 0 3,-36 8 0 40,-33 6 0-46,-15 2 0 0,-36-2 0 1,-33 0 0-1,-24-5 0 2,-30-2 0 1,-21-3 0 49,3-4 0-52,-4 0 0 0,3 0 0 1,29 0 0 0,16-4 0-1,7 4 0 2,18 0 0 4,0 0 0 0,8 0 0 40,10 4 0-45,11 9 0-1,11-1 0 0,12-5 0 0,19-2 0 3,8-2 0-1,17 2 0 71,3 7 0-71,14-5 0-1,-3 6 0-1,10-3 0 0,0-3 0 0,16-2 0 0,0-5 0 0,4 0 0 1,6 0 0 1,6 0 0 47,1 0 0-49,2 0 0 1,1 0 0-1,-4 0 0 0,-9 0 0 0,-4 0 0 2,-1 0 0 3,5 0 0 43,0 0 0-48,9 0 0 0,11 0 0 0,18 0 0 1,14 0 0-1,10 0 0 6,10 0 0 0,2 0 0 50,0 0 0-56,3-5 0 0,0 5 0 0,0 0 0 1,0 0 0-1,0 0 0 1,0-4 0 1,0-9 0 52,3 0 0-52,12-6 0-1,11 2 0-1,-12 6 0 1,2 0 0 0,-4 1 0-1,-3 7 0 3,4-7 0 47,-3 2 0-50,7 2 0 0,6-8 0 0,18 0 0 1,18-3 0-1,18-6 0 3,23 4 0 0,22-1 0 40,21-5 0-39,30 1 0-4,24-6 0 1,25 8 0-1,16 5 0 3,-6 11 0 0,-9 6 0 46,-12 0 0-49,-11 0 0 0,-8 13 0 0,8-5 0 1,10-3 0-1,2-5 0 2,-1 0 0 49,-11 0 0-51,-11 0 0 1,1-9 0-1,-11-8 0 0,-10 4 0 0,-16 4 0 2,-5 4 0 3,-3-2 0 39,-4 2 0-40,-1-4 0-4,1-1 0 0,7-7 0 0,-6-1 0 1,-3 3 0 44,-15-2 0-41,-15 2 0-4,-12 6 0 0,-20 8 0 1,-4 1 0-1,-7 0 0 2,-5 0 0 1,3 0 0 52,-3 8 0-55,3-6 0 1,5 1 0-1,-2-3 0 0,-6 0 0 0,-5 0 0 1,-15 0 0 5,-18 0 0 0,-3 0 0 41,-11 0 0-47,-2 0 0 1,-7 0 0-1,3 0 0 0,-1 0 0 0,-2 0 0 4,8 0 0 42,-8 0 0-43,0 0 0-3,0 0 0 0,0 5 0 0,-50 12 0 1,-40 5 0 1,-47-2 0 52,-34-5 0-51,-36-13 0-3,-35-2 0 0,-30 0 0 1,-18 0 0-1,-10 0 0 1,1 0 0 1,2 0 0 42,24 0 0-43,1 0 0-1,7 0 0 1,4 0 0 0,3 0 0 1,1 0 0 0,8 0 0 45,5 0 0-44,7 0 0-3,16 0 0 0,24 0 0 0,16 0 0 0,20 5 0 4,7 5 0 57,14 0 0-61,19-1 0 1,10-4 0-1,8 1 0 0,6-2 0 0,7 1 0 1,10 1 0 2,-1-1 0 0,20 0 0 45,5-2 0-45,0 1 0-2,1-2 0-1,2 5 0 0,-7 1 0 0,8 2 0 2,-4-4 0 1,3 0 0 46,6-6 0-45,13 2 0-4,15-2 0 1,11 0 0-1,5 0 0 0,3 0 0 2,0 0 0 1,0 0 0 41,0 0 0-44,0 0 0 0,-9 0 0 1,9 0 0-1,0 0 0 3,0 0 0 5,0 0 0 39,0 0 0-46,49 0 0-1,41-2 0 0,64-27 0 0,74 2 0 0,70-4 0 3,83 0 0 41,66 8 0-44,27 9 0 0,-9 11 0 0,-50 3 0 1,-66 0 0 1,-68 10 0 43,-43-3 0-43,-45-7 0-1,-45 0 0-1,-44-34 0 0,-27-27 0 1,-77 30 0 1,-25 2-789 6</inkml:trace>
    </iact:actionData>
  </iact:action>
  <iact:action type="add" startTime="45104">
    <iact:property name="dataType"/>
    <iact:actionData xml:id="d37">
      <inkml:trace xmlns:inkml="http://www.w3.org/2003/InkML" xml:id="stk36" contextRef="#ctx0" brushRef="#br4">4416 7885 286 0,'0'0'386'5,"0"0"-158"4,0 0-42-2,0 0 66-1,0 0-20 50,0 0 0-56,0 0 13 0,3 11-245 0,-3-11 0 1,0 0 0-1,0 6 0 0,0 18 0 4,0 16 0 39,0 31 0-43,0 25 0 2,0 10 0-2,0 3 0 2,0 7 0 0,0 0 0 2,0 0 0 45,0 0 0-46,0-8 0-3,0-16 0 0,5-21 0 0,-5-29 0 0,5-24 0 3,-5-18 0 3,0 0 0 37,0-13 0-41,3-46 0-1,1-25 0 0,-4-22 0-1,12-19 0 0,-12-10 0 4,0-5 0 39,0 5 0-42,0 9 0-1,0 10 0 1,0 22 0-1,0 25 0 3,0 24 0 1,0 23 0 39,0 12 0-40,0 3 0-3,0 5 0 0,0 2 0 1,0 0 0 1,-3 0 0 1,-6 0 0 46,8 16 0-49,-2 32 0 1,0 30 0-1,-2 27 0 0,5 15 0 0,0 13 0 4,0-4 0 45,0-5 0-46,0-12 0-3,0-8 0 1,0-20 0-1,0-19 0 0,0-24 0 2,0-18 0 39,0-19 0-38,0-4 0-3,0-27 0 1,0-40 0-1,0-29 0 0,0-15 0 6,0-2 0 40,0 15 0-42,-16 14 0-4,2 16 0 0,-2 9 0 0,6 8 0 1,-3 10 0 1,8 7 0 4,3 12 0 47,-1 10 0-53,3 3 0 0,0 9 0 0,0 0 0 0,0 9 0 1,0 47 0-1,0 21 0 6,0 9 0 46,0 8 0-50,0 3 0-1,10-1 0-1,0 0 0 0,-4-5 0 0,-2-3 0 1,-4-13 0 4,0-11 0 48,0-12 0-53,0-16 0 0,0-13 0 0,0-12 0 0,0-7 0 0,0-4 0 1,0 0 0 3,0 0 0 39,0 0 0-40,0 0 0-3,0 0 0 1,0 0 0-1,0 0 0 3,0 0 0 1,-4-29 0 38,-15-10 0-41,-6-19 0-1,-7 1 0 1,3-11 0-1,-10 4 0 2,3 4 0 48,-5 13 0-47,1 10 0-3,-1 12 0 0,5 4 0 0,13 10 0 1,0 4 0-1,10 4 0 6,11 3 0 1,-4 0 0-2,6 0 0 55,-4 0 0-58,-2 0 0-1,6 5 0-1,0 21 0 0,0 5 0 1,0 2 0 0,0 1 0 2,13 5 0-1,5 6 0 43,9 0 0-45,5-2 0 0,4-5 0 0,8-3 0 1,1-9 0 1,8-5 0 1,1-6 0 43,0-11 0-44,-8 0 0-1,-8-4 0-1,-9 0 0 0,-9 0 0 0,0 0 0 5,-10 0 0 41,6-8 0-43,5-15 0-3,-1-7 0 0,5-10 0 1,6-8 0 0,-3-5 0 1,13-6 0 48,-1-5 0-48,2-2 0-1,12 5 0-1,-1 5 0 0,-5 7 0 0,5 10 0 0,-22 11 0 5,-2 8 0 4,-16 13 0 46,-7 7 0-52,-6 0 0-3,0 0 0 1,0 0 0-1,0 0 0 0,0 24 0 0,-8 16 0 3,-20 10 0 0,-4 4 0 48,-6 5 0-48,4 3 0-3,-6-4 0 0,-9 9 0 1,6-2 0-1,1 2 0 2,-2-6 0 39,5-14 0-38,9-13 0-3,2-14 0 0,5-12 0 1,3-8 0-1,-4 0 0 5,-5-7 0 46,-2-30 0-49,-14-7 0-1,4-7 0-1,-10 0 0 0,-1 1 0 0,-12 6 0 0,1 2 0 7,-11 5 0 37,14 6 0-44,15 8 0 2,13 9 0-1,18 10 0-1,4 4 0 0,2 0 0 3,6 0 0 44,-4 0 0-44,6 0 0-3,0 0 0 0,0 1 0 0,0 19 0 1,0 6 0 2,19 2 0 43,15 6 0-44,10 3 0-1,-1-2 0-1,4 2 0 0,-5-3 0 1,-13-4 0 2,7-3 0 8,-13-3 0-9,-3-7 0 47,-1-3 0-46,-6-12 0-3,-8-2 0 0,8 0 0 0,-6 0 0 0,-3 0 0 3,15 0 0 3,4-8 0 38,15-17 0-44,6-17 0 1,9-24 0-1,7-17 0 0,3-18 0 3,7 4 0 45,-6 9 0-48,-5 22 0 1,-9 27 0-1,-1 17 0 0,-6 19 0 1,-35 3 0 1,0 6 0 4</inkml:trace>
    </iact:actionData>
  </iact:action>
  <iact:action type="add" startTime="49215">
    <iact:property name="dataType"/>
    <iact:actionData xml:id="d38">
      <inkml:trace xmlns:inkml="http://www.w3.org/2003/InkML" xml:id="stk37" contextRef="#ctx0" brushRef="#br4">30352 3231 756 0,'0'0'1140'5,"0"0"-989"-5,0 0-151 1,0 0 0 2,0 0 0-1,0 0 0 45,0 0 0-44,-233-11 0-3,152 2 0 1,-6 1 0 0,-15 3 0 0,-14 2 0 1,-4 3 0 4,5 0 0 51,5 0 0-57,10 0 0 0,6 0 0 1,-2 0 0 0,5 0 0-1,-6 0 0 1,13 0 0 1,7-3 0 3,4 3 0 74,8 0 0-79,1-2 0 0,8-2 0 1,8-4 0-1,-7-4 0 0,14-1 0 0,5 1 0 0,0 1 0 0,8 3 0 0,4 3 0 6,3-2 0-3,6 4 0 51,-6 3 0-54,17 0 0 0,-9-2 0 0,7-1 0 1,-7 3 0-1,9 0 0 2,-5 0 0 6,9 0 0-5,-3 0 0 43,3 0 0-45,0 0 0-1,0 0 0 0,0 0 0 0,0 0 0 2,0 0 0 48,0 0 0-47,9 0 0-3,34 0 0 0,18 0 0 1,19 0 0-1,4 8 0 0,16 9 0 5,17-3 0 63,8-1 0-67,8-3 0-1,11-3 0 0,-4-7 0 0,1 7 0 0,-3 1 0 0,-8 4 0 0,1 5 0 1,-21-6 0 2,0-1 0 4,-3 0 0 39,-5-10 0-46,-4 0 0 0,-16 0 0 0,-22 0 0 1,-20 0 0-1,-16 0 0 5,-11 0 0 50,-10 0 0-53,0 0 0-2,-3 0 0 1,0 0 0-1,0 0 0 0,0 0 0 1,-51 0 0 2,-28 0 0 44,-42 2 0-47,-16-2 0 1,-23 4 0-1,-18-4 0 0,-9 0 0 0,-10 0 0 5,2 0 0 41,16 0 0-43,16 0 0-2,17 0 0-1,24 0 0 0,22-4 0 0,4-2 0 2,23 4 0 5,20-7 0-1,10 4 0 42,7-1 0-48,15-3 0 0,3 7 0 1,0-1 0-1,11 0 0 0,-9 1 0 4,13 2 0 3,-4 0 0 46,4 0 0-53,3 0 0 1,0 0 0-1,0 0 0 0,0 0 0 0,13-3 0 0,28-3 0 7,21 4 0 40,16 2 0-43,12 0 0-4,20 0 0 1,10 0 0 1,25 8 0-1,15 12 0 1,18-2 0 1,-1 2 0 67,4-4 0-69,-17-6 0-1,-7-5 0 0,-33 1 0 1,-21-6 0-1,-29 0 0 0,-23 0 0 0,-21 0 0 0,-20 0 0 3,-4 0 0 41,-6 0 0-41,0 0 0-3,-40 4 0 1,-56-2 0-1,-45-2 0 1,-34 0 0 4,-25 0 0 38,-9 0 0-41,-7-12 0-1,19 5 0-1,19 0 0 1,31 6 0 1,30-3 0 1,37-1 0 55,35-2 0-54,25 3 0-4,8-2 0 0,12 0 0 0,0-3 0 0,24-2 0 1,21 2 0-1,2 1 0 3,10 6 0 39,-34 2 0-41,-1 0-877 0</inkml:trace>
    </iact:actionData>
  </iact:action>
  <iact:action type="add" startTime="50820">
    <iact:property name="dataType"/>
    <iact:actionData xml:id="d39">
      <inkml:trace xmlns:inkml="http://www.w3.org/2003/InkML" xml:id="stk38" contextRef="#ctx0" brushRef="#br4">29074 3349 1132 0,'0'0'400'1,"0"0"-192"0,0 0-32 0,0 0-66 1,0 0-89 1,0 0-21 2,0 0 0 2,13 32 0 0,-13 9 0 34,0 14 0-40,0 9 0-1,0 10 0 0,0 7 0 1,0-6 0 1,0-8 0 44,0-11 0-45,0-7 0-1,0-16 0 0,0-11 0 0,0-8 0 0,0-4 0 5,0-8 0 33,0 1 0-37,0-3 0-1,0 0 0 0,0 0 0 0,0 2 0 6,0-2 0 38,0 0 0-43,0 0 0-1,0-2 0 0,-13-27 0 1,5-13 0 1,0-14 0 1,8-11 0 36,0-10 0-39,0-4 0 0,0 3 0 0,0-2 0 3,0 8 0 69,8 8 0-70,-3 12 0-2,-5 13 0 0,0 17 0 0,0 7 0 1,0 8 0-1,0 7 0 1,0 0 0-1,0 0 0 0,0-4 0 3,0 2 0 5,0 2 0 49,0 0 0-57,0 25 0 1,0 22 0-1,0 10 0 0,0 4 0 1,0 10 0 0,0 8 0 1,0 0 0 5,0-1 0 38,0-2 0-41,0-19 0-3,0-13 0 0,0-10 0-1,0-14 0 0,0-10 0 3,0-3 0 2,0-4 0 45,0-1 0-47,0-2 0-3,0 3 0 0,0-1 0 1,0 1 0-1,0 0 0 2,0 1 0 3,0-4 0 47,0 0 0-49,-18 0 0-3,0 0 0 0,0-12 0 0,-2-3 0 0,2 2 0 0,4-1 0 6,-5-3 0 40,-10-6 0-46,2-1 0 0,-10-10 0 1,1-3 0-1,1-1 0 0,2 1 0 3,10 5 0 41,5 7 0-42,5 8 0-2,6 3 0 0,7 0 0 1,0 3 0-1,0 2 0 49,0-2 0-45,0 9 0-3,0-2 0-1,0 4 0 0,0 0 0 0,0 0 0 2,0 9 0 0,17 27 0 42,11 7 0-41,11 4 0-3,6 1 0 0,4 2 0 0,-2-2 0 0,-2-7 0 44,-6-3 0-44,-1-7 0 0,-9-9 0 1,-6-8 0-1,-16-6 0 0,-3-3 0 6,4-5 0 39,-8 0 0-44,0 0 0-1,0 0 0 1,0 0 0-1,0 0 0 2,1 0 0 2,-1 0 0 38,7 0 0-40,9 0 0-2,9 0 0 0,10-27 0 0,5-7 0 2,1-2 0 7,-5-3 0-5,2 8 0 40,-11 5 0-41,-4 12 0-3,-7 6 0 0,-13 6 0 1,-3 2 0-1,0 0 0 5,0 0 0 45,0 0 0-49,0 0 0-1,0 0 0 1,0 0 0 0,0 0-647-1</inkml:trace>
    </iact:actionData>
  </iact:action>
  <iact:action type="add" startTime="56611">
    <iact:property name="dataType"/>
    <iact:actionData xml:id="d40">
      <inkml:trace xmlns:inkml="http://www.w3.org/2003/InkML" xml:id="stk39" contextRef="#ctx0" brushRef="#br2">33040 1838 1112 0,'0'0'570'5,"0"0"-280"-4,0 0-215-1,0 0-75 0,0 0 0 1,0 0 0 2,0 0 0-1,0 21 0 41,-38-9 0-40,-17 3 0-3,0-8 0 1,-15 5 0-1,6-4 0 1,-2-1 0 1,15-2 0 47,18-5 0-49,9 2 0 0,20-2 0 0,4 0 0 1,0 0 0 1,0 0 0 0,0 0 0 41,0 0 0-42,0 0 0-1,0 0 0 0,0 0 0 0,0 0-913 3</inkml:trace>
    </iact:actionData>
  </iact:action>
  <iact:action type="add" startTime="57050">
    <iact:property name="dataType"/>
    <iact:actionData xml:id="d41">
      <inkml:trace xmlns:inkml="http://www.w3.org/2003/InkML" xml:id="stk40" contextRef="#ctx0" brushRef="#br2">32708 1736 51 0,'0'0'1515'4,"0"0"-1167"-4,0 0-215 0,0 0-133 0,0 0 0 0,0 0 0 0,0 0 0 3,13 98 0-1,-9-56 0 4,0 9 0 38,5 3 0-42,-9-4 0-1,0-5 0-1,0-8 0 0,0-17 0 1,0-6 0 3,0-11 0 2,0-3 0 41,0 0 0-47,0 0 0 1,0-15-211-1,0-7-641 0</inkml:trace>
    </iact:actionData>
  </iact:action>
  <iact:action type="add" startTime="57552">
    <iact:property name="dataType"/>
    <iact:actionData xml:id="d42">
      <inkml:trace xmlns:inkml="http://www.w3.org/2003/InkML" xml:id="stk41" contextRef="#ctx0" brushRef="#br2">33251 1700 882 0,'0'0'408'3,"0"0"-150"-3,0 0-74 0,0 0-38 0,0 0-30 5,0 0-63 40,0 0-53-45,0 0 0 0,0 0 0 0,0 0 0 0,0 0 0 1,0 0 0 4,6 0 0 44,-3 0 0-49,7 0 0 0,0 0 0 0,9 0 0 1,-7 0 0-1,5 6 0 5,3 13 0 35,-1 6 0-39,1 1 0-1,1 2 0 0,-4 2 0 1,2 7 0 1,-2 2 0 42,-6 8 0-41,4-7 0-3,6-3 0 0,-5-9 0 1,1-5 0-1,6-10 0 4,-2-4 0 44,6-6 0-48,2 0 0 0,3-3 0 1,-3 0 0-1,-9 0 0 1,-17-10 0 1,-3-5-771 6</inkml:trace>
    </iact:actionData>
  </iact:action>
  <iact:action type="add" startTime="58015">
    <iact:property name="dataType"/>
    <iact:actionData xml:id="d43">
      <inkml:trace xmlns:inkml="http://www.w3.org/2003/InkML" xml:id="stk42" contextRef="#ctx0" brushRef="#br2">33769 1631 1112 0,'0'0'564'8,"0"0"-370"-6,0 0-54 7,0 0-103-2,0 0-37-3,-218 178 0 41,152-121 0-44,6-1 0-1,7-6 0 1,12-8 0-1,10-7 0 2,11-11 0 46,10-7 0-47,10-5 0-1,0-4 0 0,0 1 0 1,0-9-251-1,0 0-1123 3</inkml:trace>
    </iact:actionData>
  </iact:action>
  <iact:action type="add" startTime="60690">
    <iact:property name="dataType"/>
    <iact:actionData xml:id="d44">
      <inkml:trace xmlns:inkml="http://www.w3.org/2003/InkML" xml:id="stk43" contextRef="#ctx0" brushRef="#br4">28484 2169 1438 0,'0'0'512'3,"0"0"-415"-3,0 0-97 1,0 0 0-1,0 0 0 1,0 0 0 1,-89 39 0 41,28-31 0-43,1-2 0 0,0-3 0 0,9 1 0 0,2-4 0 3,11 2 0 41,24-2 0-44,-2 0 0 0,16 0 0 0,0 0 0 1,0-9 0-1,3-10 0 4,21 1 0 38,8 18 0-42,-27 0 0 1,8 0-1691-1</inkml:trace>
    </iact:actionData>
  </iact:action>
  <iact:action type="add" startTime="61226">
    <iact:property name="dataType"/>
    <iact:actionData xml:id="d45">
      <inkml:trace xmlns:inkml="http://www.w3.org/2003/InkML" xml:id="stk44" contextRef="#ctx0" brushRef="#br4">28885 1935 1340 0,'0'0'442'5,"0"0"-242"1,0 0-135 34,0 0-65-39,0 0 0-1,0 0 0 1,25-5 0-1,-22 5 0 5,1 0 0 0,9 0 0 36,-6 3 0-40,9 21 0-1,5 3 0 0,-1 15 0 1,6 5 0 1,3 4 0 47,-1 9 0-46,1-6 0-3,-5 3 0 1,1-5 0-1,-2-11 0 0,6-10 0 2,-6-9 0 68,-7-13 0-70,-1-6 0 2,2-3 0-1,3 0 0 0,1 0 0-1,-5-28 0 1,-12 4 0-1,-4 2-593 1</inkml:trace>
    </iact:actionData>
  </iact:action>
  <iact:action type="add" startTime="61619">
    <iact:property name="dataType"/>
    <iact:actionData xml:id="d46">
      <inkml:trace xmlns:inkml="http://www.w3.org/2003/InkML" xml:id="stk45" contextRef="#ctx0" brushRef="#br4">29468 1879 842 0,'0'0'758'6,"0"0"-560"-4,0 0-42 4,-222 159-63 1,134-82-93 3,1 13 0 30,8-2 0-38,13-10 0-2,6-13 0 1,18-12 0-1,10-19 0 2,22-11 0 40,10-23-211-38,0 0-945-4</inkml:trace>
    </iact:actionData>
  </iact:action>
</iact:actions>
</file>

<file path=ppt/ink/inkAction1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6-03T02:57:30.79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5" units="cm"/>
      <inkml:brushProperty name="height" value="0.055" units="cm"/>
    </inkml:brush>
    <inkml:brush xml:id="br4">
      <inkml:brushProperty name="width" value="0.05292" units="cm"/>
      <inkml:brushProperty name="height" value="0.05292" units="cm"/>
      <inkml:brushProperty name="color" value="#00B050"/>
    </inkml:brush>
  </inkml:definitions>
  <iact:action type="add" startTime="652">
    <iact:property name="dataType"/>
    <iact:actionData xml:id="d0">
      <inkml:trace xmlns:inkml="http://www.w3.org/2003/InkML" xml:id="stk0" contextRef="#ctx0" brushRef="#br0">8190 1101 970 0,'0'0'212'9,"0"0"-38"-3,0 0-38 3,0 150-46-5,0-103-62 6,0 3-14-2,0-1 40-4,0-8 16 5,0-3-30 0,0-8-30-1,13-2-10-2,-10-25-114 1,-1 3-462 1</inkml:trace>
    </iact:actionData>
  </iact:action>
  <iact:action type="add" startTime="894">
    <iact:property name="dataType"/>
    <iact:actionData xml:id="d1">
      <inkml:trace xmlns:inkml="http://www.w3.org/2003/InkML" xml:id="stk1" contextRef="#ctx0" brushRef="#br0">8219 2073 882 0,'0'0'248'5,"0"0"-148"4,0 0 16-2,0 0-44-2,0 173-52 3,0-124-20 0,0 5-20 0,0 2-78-2,0-39-66 2,0-3-214 3</inkml:trace>
    </iact:actionData>
  </iact:action>
  <iact:action type="add" startTime="1097">
    <iact:property name="dataType"/>
    <iact:actionData xml:id="d2">
      <inkml:trace xmlns:inkml="http://www.w3.org/2003/InkML" xml:id="stk2" contextRef="#ctx0" brushRef="#br0">8219 2986 1132 0,'0'0'278'5,"0"0"-104"1,3 161-72 2,2-88-62 0,-5 11-4-2,10 10 18 2,-7 4-28 0,-3-3-24-2,0-2-4 2,0-4-18 1,0-3-74-2,0-65-140 2,0-4-374-3</inkml:trace>
    </iact:actionData>
  </iact:action>
  <iact:action type="add" startTime="1341">
    <iact:property name="dataType"/>
    <iact:actionData xml:id="d3">
      <inkml:trace xmlns:inkml="http://www.w3.org/2003/InkML" xml:id="stk3" contextRef="#ctx0" brushRef="#br0">8250 4777 1034 0,'0'0'190'1,"0"0"-124"6,0 0-20 0,0 0-30-1,0 180-16 3,0-132 0-1,0 10-12 1,0 7-72-2,0-43-136-2,0 7-488 3</inkml:trace>
    </iact:actionData>
  </iact:action>
  <iact:action type="add" startTime="1561">
    <iact:property name="dataType"/>
    <iact:actionData xml:id="d4">
      <inkml:trace xmlns:inkml="http://www.w3.org/2003/InkML" xml:id="stk4" contextRef="#ctx0" brushRef="#br0">8264 5952 548 0,'0'0'480'5,"0"0"-306"3,0 188-70 1,-4-126-38-4,-6 4-56 4,7-2-10-4,-4 3-14 3,-2 0-18 2,5-50-164-3,1 2-390-2</inkml:trace>
    </iact:actionData>
  </iact:action>
  <iact:action type="add" startTime="1819">
    <iact:property name="dataType"/>
    <iact:actionData xml:id="d5">
      <inkml:trace xmlns:inkml="http://www.w3.org/2003/InkML" xml:id="stk5" contextRef="#ctx0" brushRef="#br0">8038 7521 794 0,'0'0'246'3,"0"0"-112"5,0 184-36-2,0-116-72 2,0 14-26-2,0 9-46 2,0 3-44 0,4-5-34-2,17-13 118 2,-18-64-160 0,-2-7-348 0</inkml:trace>
    </iact:actionData>
  </iact:action>
  <iact:action type="add" startTime="2041">
    <iact:property name="dataType"/>
    <iact:actionData xml:id="d6">
      <inkml:trace xmlns:inkml="http://www.w3.org/2003/InkML" xml:id="stk6" contextRef="#ctx0" brushRef="#br0">8140 8859 552 0,'0'0'562'5,"0"148"-520"1,-3-77-42 3,-3-47-148 0,6 4-568-3</inkml:trace>
    </iact:actionData>
  </iact:action>
  <iact:action type="add" startTime="2805">
    <iact:property name="dataType"/>
    <iact:actionData xml:id="d7">
      <inkml:trace xmlns:inkml="http://www.w3.org/2003/InkML" xml:id="stk7" contextRef="#ctx0" brushRef="#br0">8227 9900 610 0,'0'0'828'7,"0"0"-586"-1,0 160-108 2,0-95-62 1,0 11-58-3,0-2-12 1,0 8 0 1,0-1-2 0,0-12-18-2,0-2-44 2,0-55-108 0,0 0-562 0</inkml:trace>
    </iact:actionData>
  </iact:action>
  <iact:action type="add" startTime="3030">
    <iact:property name="dataType"/>
    <iact:actionData xml:id="d8">
      <inkml:trace xmlns:inkml="http://www.w3.org/2003/InkML" xml:id="stk8" contextRef="#ctx0" brushRef="#br0">8196 11388 1268 0,'0'0'254'9,"0"0"-110"-4,0 185-94 1,0-141-48 2,0-5-2 0,0 1-228 0,0-31-142-2,0 2-725 2</inkml:trace>
    </iact:actionData>
  </iact:action>
  <iact:action type="add" startTime="3211">
    <iact:property name="dataType"/>
    <iact:actionData xml:id="d9">
      <inkml:trace xmlns:inkml="http://www.w3.org/2003/InkML" xml:id="stk9" contextRef="#ctx0" brushRef="#br0">8196 12395 1120 0,'0'0'450'5,"0"0"-280"3,4 194-66-2,-4-149-76 2,0-4-28 0,0 0-52 0,0 1-54-2,0-3-86 3,0-30-184-1,0-1 86-1</inkml:trace>
    </iact:actionData>
  </iact:action>
  <iact:action type="add" startTime="3408">
    <iact:property name="dataType"/>
    <iact:actionData xml:id="d10">
      <inkml:trace xmlns:inkml="http://www.w3.org/2003/InkML" xml:id="stk10" contextRef="#ctx0" brushRef="#br0">8183 13317 990 0,'0'0'262'5,"0"0"-100"6,0 0-38-8,-16 153-40 6,16-112-48-3,0 2 2 0,0-5 24 6,0-4-30-8,0-7-32 2,0-8-14 3,0-19-134-1,0 0-420 1</inkml:trace>
    </iact:actionData>
  </iact:action>
  <iact:action type="add" startTime="3639">
    <iact:property name="dataType"/>
    <iact:actionData xml:id="d11">
      <inkml:trace xmlns:inkml="http://www.w3.org/2003/InkML" xml:id="stk11" contextRef="#ctx0" brushRef="#br0">8180 14093 880 0,'0'0'222'7,"0"0"-52"-2,7 186-100 2,-7-147-70 1,0-5-18 0,0-32-134-2,3-2-528 2</inkml:trace>
    </iact:actionData>
  </iact:action>
  <iact:action type="add" startTime="4713">
    <iact:property name="dataType"/>
    <iact:actionData xml:id="d12">
      <inkml:trace xmlns:inkml="http://www.w3.org/2003/InkML" xml:id="stk12" contextRef="#ctx0" brushRef="#br0">10786 15035 682 0,'0'0'988'7,"0"0"-740"1,0 0-124-1,0 0-119 0,0 0-5 1,0 0 0-2,25 123 0 2,-25-58 0-1,-4 6 0 2,-9-2 0-3,2-3 0 2,1-11 0 0,10-11 0 0,0-14 0-2,0-16 0 2,24-14 0 0,18 0 0 0,14-14 0-2,4-33 0 2,-4-5 0-1,-12-7 0 5,-4-6 0-7,-7 7 0 2,-12 4 0 0,-14 11 0 2,2 18 0-3,-9 11 0 1,0 11 0 1,0 3 0 0,0 0 0-2,0 42 0 2,0 24 0 2,0 16 0-1,0 24 0-6,0 15 0 5,0 14 0 0,0 1 0 0,0 1 0-2,0-14 0 2,-13-14 0 0,-11-16 0 0,-13-19 0-2,-7-22 0 2,-8-15 0 0,-4-23 0 0,11-14 0-1,1 0 0 2,8-41 0-1,36 3 0 0,0-3-325-2</inkml:trace>
    </iact:actionData>
  </iact:action>
  <iact:action type="add" startTime="5593">
    <iact:property name="dataType"/>
    <iact:actionData xml:id="d13">
      <inkml:trace xmlns:inkml="http://www.w3.org/2003/InkML" xml:id="stk13" contextRef="#ctx0" brushRef="#br0">11617 15395 580 0,'0'0'766'4,"0"0"-454"4,0 0-150 0,0 0-50 1,0 0-46-5,0 0-17 5,33 8-49-2,-2-8 0 3,6 0 0-5,3 0 0 3,0 0 0 0,12 0 0-1,-7 0 0 0,10-11 0 0,-37 5-5 2,-4-2-1029-2</inkml:trace>
    </iact:actionData>
  </iact:action>
  <iact:action type="add" startTime="5856">
    <iact:property name="dataType"/>
    <iact:actionData xml:id="d14">
      <inkml:trace xmlns:inkml="http://www.w3.org/2003/InkML" xml:id="stk14" contextRef="#ctx0" brushRef="#br0">12550 15193 1078 0,'0'0'360'5,"0"0"-96"6,0 0-64-6,-194 88-102 1,155-41-51 1,6 0-47 1,24 3 0-2,9-5 0 2,0-9 0 0,4-10 0-2,37-18 0 3,13-8 0 0,-8 0 0-2,-1-29 0-1,-9-23 0 4,0-10 0-4,-15-11 0 3,-1 3 0-4,-7 9-7 5,-10 23 1-4,0 24 6 2,-3 14 0-3,0 0 13 3,0 52-13 1,0 21 0-1,0 9 0-2,-6 4 0 1,-4-14 0 1,7-16 0 1,3-19-39-3,0-16-167 4,0-21-240-5,0 0-526 4</inkml:trace>
    </iact:actionData>
  </iact:action>
  <iact:action type="add" startTime="6251">
    <iact:property name="dataType"/>
    <iact:actionData xml:id="d15">
      <inkml:trace xmlns:inkml="http://www.w3.org/2003/InkML" xml:id="stk15" contextRef="#ctx0" brushRef="#br0">13116 15175 1246 0,'0'0'418'7,"0"0"-198"-1,0 0-62 2,-84 153-153 0,32-89-5-2,8 1 0 2,6-7 0 0,11-11 0 0,2-10 0-2,16-14 0 2,9-8 0 0,0-15-33 0,0 0-733-2</inkml:trace>
    </iact:actionData>
  </iact:action>
  <iact:action type="add" startTime="6486">
    <iact:property name="dataType"/>
    <iact:actionData xml:id="d16">
      <inkml:trace xmlns:inkml="http://www.w3.org/2003/InkML" xml:id="stk16" contextRef="#ctx0" brushRef="#br0">12846 15172 1176 0,'0'0'444'4,"0"0"-162"6,0 0-146-6,0 0-127 4,136 169-9 2,-98-124 0-4,4 11 0 1,-4-5 0 0,-2-4 0 2,-8-2 0-2,1-8 0-1,-9-15 0 2,-13-10 0 0,0-12 0 0,-7 0 0 0,0 0-771-2</inkml:trace>
    </iact:actionData>
  </iact:action>
  <iact:action type="add" startTime="6694">
    <iact:property name="dataType"/>
    <iact:actionData xml:id="d17">
      <inkml:trace xmlns:inkml="http://www.w3.org/2003/InkML" xml:id="stk17" contextRef="#ctx0" brushRef="#br0">13358 15481 996 0,'0'0'684'10,"0"0"-366"-6,0 0-269 3,0 0-49 0,0 0 0 2,0 0 0-4,51 54-101 3,-51-57-553 0,0-18-204 0</inkml:trace>
    </iact:actionData>
  </iact:action>
  <iact:action type="add" startTime="6830">
    <iact:property name="dataType"/>
    <iact:actionData xml:id="d18">
      <inkml:trace xmlns:inkml="http://www.w3.org/2003/InkML" xml:id="stk18" contextRef="#ctx0" brushRef="#br0">13414 15071 1018 0,'0'0'626'5,"0"0"-324"4,0 0-201-2,0 0-101-2,0 0 0 3,0 0 0 1,3-68-11-1,-3 68-105-1,5 0-100 0,0 0-250 2,8 0-546-1</inkml:trace>
    </iact:actionData>
  </iact:action>
  <iact:action type="add" startTime="7026">
    <iact:property name="dataType"/>
    <iact:actionData xml:id="d19">
      <inkml:trace xmlns:inkml="http://www.w3.org/2003/InkML" xml:id="stk19" contextRef="#ctx0" brushRef="#br0">13839 15167 786 0,'0'0'422'5,"0"0"-252"1,0 0-4 3,0 0-46-1,0 0-24-1,0 0 16 1,-156 117-4-1,138-97-41 1,8 4-67 0,4-4 0-3,6 5 0 3,0-1 0 0,0 1 0 3,26 3 0-7,5 6 0 4,5-3 0 1,2 3 0 0,-2-3 0-5,-9-1 0 4,-11-3 0 0,-13-8 0 2,-3-1 0-7,0-2 0 5,-39-8 0 1,-6-5 0-2,-11-3 0-1,-1 0 0 2,37-10-405 0,14-3-1198 0</inkml:trace>
    </iact:actionData>
  </iact:action>
  <iact:action type="add" startTime="7474">
    <iact:property name="dataType"/>
    <iact:actionData xml:id="d20">
      <inkml:trace xmlns:inkml="http://www.w3.org/2003/InkML" xml:id="stk20" contextRef="#ctx0" brushRef="#br0">14787 14742 982 0,'0'0'344'6,"0"0"-96"0,20 186-96 2,-20-97-24 0,-1 8-58 0,-18 1-2-2,-3 1-13 2,3-7-55 0,-4-4 0 0,9-19 0-2,1-13 0 2,3-22 0 0,10-17 0 0,0-17 0-2,0 0 0 2,0-17 0-1,23-34 0 2,14-13 0-3,0 3 0 2,2 12 0 0,-12 19 0 0,7 17 0-2,-10 13 0 2,2 0 0 0,1 23 0 2,-7 29 0-5,-9 12 0 3,5 0 0 1,-3-5 0-3,-5-13 0 0,5-18 0 3,-7-11 0-1,-5-14 0-1,12-3 0-1,-6 0 0 2,12 0-73 1,-19-7-305-1,4-14-218-3</inkml:trace>
    </iact:actionData>
  </iact:action>
  <iact:action type="add" startTime="7863">
    <iact:property name="dataType"/>
    <iact:actionData xml:id="d21">
      <inkml:trace xmlns:inkml="http://www.w3.org/2003/InkML" xml:id="stk21" contextRef="#ctx0" brushRef="#br0">15468 15369 644 0,'0'0'256'9,"0"0"-200"-5,0 0 44 5,0 0 72-1,0 0 50 0,0 0 38-1,-116 36-44 0,89-4-95 1,2-2-121-3,9-4 0 3,3-4 0 0,13-2 0 0,0-3 0 0,0-3 0-2,31-5 0 2,9-7 0 0,4-2 0 0,-1 0 0-2,-4-34 0 2,-1-8 0 0,-18-9 0-2,-12 13 0 2,0 8 0 0,-8 21 0 0,0 9-9 0,0 2-17-2,-3 43 26 2,-11 14 10 0,-2 5 15-2,13-2-25 3,3-8 0-2,0-22 0 1,0-17 0 0,0-15 0 1,0 0 0-4,19-20 0 3,6-29-163 4,-12 17-261-9,-6 4-426 6</inkml:trace>
    </iact:actionData>
  </iact:action>
  <iact:action type="add" startTime="8278">
    <iact:property name="dataType"/>
    <iact:actionData xml:id="d22">
      <inkml:trace xmlns:inkml="http://www.w3.org/2003/InkML" xml:id="stk22" contextRef="#ctx0" brushRef="#br0">15931 15259 988 0,'0'0'246'4,"0"0"-120"4,0 0-54-2,0 0-2 2,0 0 22 0,0 0 4-2,-68 153 24 2,55-121-28 0,13 3-24 0,0-3-4 0,0 2-51-2,0 1-13 2,0 5 0 0,0-1 0 0,1 0 0-2,-1-8 0 2,0-5 0 0,0-9 0-2,0-13 0 3,-20-4 0-2,-18 0 0 1,-4-16-141 0,30-1-375-2,-1 3-738 2</inkml:trace>
    </iact:actionData>
  </iact:action>
  <iact:action type="add" startTime="8914">
    <iact:property name="dataType"/>
    <iact:actionData xml:id="d23">
      <inkml:trace xmlns:inkml="http://www.w3.org/2003/InkML" xml:id="stk23" contextRef="#ctx0" brushRef="#br0">16611 15141 972 0,'0'0'402'6,"0"0"-124"0,0 0-132 2,0 0-66 0,0 0-38 0,0 0-4-2,87 0 12 2,-58 8-11 0,2 23-39 0,10 18 0-2,8 13 0 2,2 7 0 0,1 10 0 0,2 0 0-2,-6-17 0 2,-12-9 0 0,-6-19 0 0,-1-20 0-2,-4-11 0 2,11-3 0 1,-5-10 0-3,6-27-91 0,-25 9-363 5,-5 4-558-5</inkml:trace>
    </iact:actionData>
  </iact:action>
  <iact:action type="add" startTime="9216">
    <iact:property name="dataType"/>
    <iact:actionData xml:id="d24">
      <inkml:trace xmlns:inkml="http://www.w3.org/2003/InkML" xml:id="stk24" contextRef="#ctx0" brushRef="#br0">17317 15131 1112 0,'0'0'218'4,"0"0"44"3,-185 207-90 2,109-116-70-3,-6-5-56 1,7-4-20 0,11-12-4 2,19-19-22-2,5-9 4 1,14-23-4-2,13-13-42 2,13-6-158 0,0-6-432 0</inkml:trace>
    </iact:actionData>
  </iact:action>
  <iact:action type="add" startTime="9587">
    <iact:property name="dataType"/>
    <iact:actionData xml:id="d25">
      <inkml:trace xmlns:inkml="http://www.w3.org/2003/InkML" xml:id="stk25" contextRef="#ctx0" brushRef="#br0">17748 15167 1044 0,'0'0'506'8,"0"0"-132"0,0 0-251-3,160 0-123 3,-119 0 0 0,-7 0 0 0,0 0 0 0,-8 0 0-3,-9 2 0 4,-4 1 0-1,-13 0 0-2,0 6 0 2,0 4 0 1,0-4-129-3,-4 4-703 1</inkml:trace>
    </iact:actionData>
  </iact:action>
  <iact:action type="add" startTime="9793">
    <iact:property name="dataType"/>
    <iact:actionData xml:id="d26">
      <inkml:trace xmlns:inkml="http://www.w3.org/2003/InkML" xml:id="stk26" contextRef="#ctx0" brushRef="#br0">17851 15356 1154 0,'0'0'268'4,"0"0"-18"6,0 0-66-4,0 0-80 0,0 0-48 1,0 0-25 1,5 2-31 0,15 0 0 0,16 3 0-2,-5 5 0 2,5-3 0 0,13 6 0-2,-17-3 0 2,9-3 0 0,-2-2 0 0,-3-5 0 0,5 0 0-2,-1 0 0 2,1-20 0 1,14-2-189-1,-38 10-343 0,4 7-582-2</inkml:trace>
    </iact:actionData>
  </iact:action>
  <iact:action type="add" startTime="10145">
    <iact:property name="dataType"/>
    <iact:actionData xml:id="d27">
      <inkml:trace xmlns:inkml="http://www.w3.org/2003/InkML" xml:id="stk27" contextRef="#ctx0" brushRef="#br0">19402 14529 904 0,'0'0'96'6,"0"0"-80"-1,0 0-8 3,0 0 52 0,0 0 6-2,-197-31 16 2,113 67 34 0,-4 16 10 0,-1 12-12-2,8 17-42 2,17 18-4 0,4 9 14 0,16 3 2-3,24-5-20 4,20-7-4-1,0-5-31 0,43-5-29 0,31-16 0 0,26-15 0 0,12-24 0 0,11-27 0-2,-6-7 0 2,-15-47 0 0,-22-39 0 0,-27-27 0-2,-27-13 0 2,-26-3 0-1,-20 7 0 2,-51 22 0-3,-29 19 0 3,43 74-237-2,12 7-439 2</inkml:trace>
    </iact:actionData>
  </iact:action>
  <iact:action type="add" startTime="12235">
    <iact:property name="dataType"/>
    <iact:actionData xml:id="d28">
      <inkml:trace xmlns:inkml="http://www.w3.org/2003/InkML" xml:id="stk28" contextRef="#ctx0" brushRef="#br1">16350 16231 202 0,'0'0'548'7,"0"0"-384"2,0 0-104-4,0 0 10 3,0 0 40 1,0 0 14-2,-8 0 34-1,8 0 46 2,0 0 6 0,8 0-56-2,25 0-111 2,26 0-43 0,24 4 0 0,29 5 0-2,43-2 0 2,45-7 0 3,36 0 0-4,26 0 0 0,10-39 0 0,-1-3 0 1,-24 6 0 1,-29 13 0-2,-37 12 0-3,-40 11 0 4,-30 0 0 0,-43 0 0-2,-23 0 0 2,-13 0 0 0,-14 5 0 0,-13 1 0-2,-5-4 0 3,0 3 0-2,0 5 0 1,0 1 0-2,0-2-67 2,0-1-1335 0</inkml:trace>
    </iact:actionData>
  </iact:action>
  <iact:action type="add" startTime="13415">
    <iact:property name="dataType"/>
    <iact:actionData xml:id="d29">
      <inkml:trace xmlns:inkml="http://www.w3.org/2003/InkML" xml:id="stk29" contextRef="#ctx0" brushRef="#br1">27384 1047 820 0,'0'0'976'5,"0"0"-864"1,-141 170-26 2,37-18-33 0,-17 32-53-1,-8 35 0 0,9 4 0 1,16-4 0 0,9-19 0-2,21-35 0 4,14-41 0-1,20-51 0-2,23-39 0 0,17-34 0 0,23-23 0-1,58-67 0 2,44-48 0-2,50-50 0 2,24-48 0 0,26-53 0 0,-12-29 0-2,-42 9 0 3,-41 50 0-2,-63 89 0 1,-29 86 0-2,-28 69 0 2,-10 43 0 0,-35 107 0 0,-53 90 0-2,-30 70 0 2,-30 54 0 0,-20 35 0 0,-13 9 0-2,7-4 0 2,15-36 0 0,37-66 0 1,23-87 0-3,41-82 0 1,32-71 0 1,26-47 0 1,80-76 0-4,60-72 0 3,62-72 0 1,39-59 0-2,38-64 0 1,-9-35 0-2,-32 4 0 2,-54 51 0 0,-71 90 0-2,-54 98 0 2,-38 78 0 0,-21 57 0 1,-16 41 0-4,-64 79 0 3,-38 66 0 1,-47 74 0-1,-16 70 0-2,-22 54 0 2,-1 44 0 1,5-13 0-2,19-47 0-1,37-75 0 1,33-96 0 1,49-85 0 0,35-63 0-1,26-49 0 2,82-71 0-1,76-65 0-2,74-71 0 0,50-68 0 3,48-80 0-1,34-72 0-1,14-45 0 0,-33 0 0 0,-80 73 0 2,-88 112 0-1,-96 128 0-3,-59 105 0 3,-22 59 0 1,-46 121 0-2,-88 89 0-1,-50 108 0 3,-40 96 0-2,-30 58 0 2,-11 58 0-2,7 3 0 0,11-12 0 0,5-43 0 2,38-78 0-3,24-85 0 1,42-108 0 1,59-98 0 0,58-97 0-2,45-58 0 4,109-120 0-4,71-81 0 3,75-69 0-4,51-64 0 4,61-63 0-1,23-73 0-1,0-50 0 0,-53-11 0 1,-67 27 0 0,-86 78 0-1,-81 105 0 1,-53 98 0-2,-35 107 0 4,-24 87 0-4,-15 66 0 0,-15 62 0 4,-64 146 0-3,-45 110 0 1,-57 128 0-3,-39 88 0 4,-35 50 0-1,-25 2 0 0,2-54 0-2,17-90 0 1,39-116 0 2,55-107 0-2,63-102 0-1,50-71 0 3,54-46 0-2,61-98 0 1,96-68 0 0,91-74 0-2,83-57 0 4,62-87 0-3,38-98 0-2,7-76 0 3,-34-40 0 0,-79 38 0 2,-79 101 0-6,-86 127 0 5,-79 137 0-2,-49 110 0 2,-32 89 0-3,-55 136 0 1,-63 127 0 2,-47 113 0-2,-28 99 0-1,-11 72 0 2,-18 32 0 0,-16-11 0 3,-5-48 0-6,18-90 0 2,28-107 0 0,49-104 0 2,58-95 0-1,51-79 0-1,39-45 0 0,100-85 0 0,90-68 0 0,68-70 0 1,54-62 0 0,62-82 0 0,24-88 0-2,7-62 0 2,-60-9 0 1,-82 68 0-2,-109 138 0 1,-86 138 0-2,-58 125 0 2,-30 74 0-1,-80 138 0 1,-61 100 0-2,-49 110 0 3,-15 74 0-2,-10 19 0-1,11-5 0 3,21-46 0-2,26-67 0 1,39-70 0-1,47-88 0 1,39-78 0-1,40-67 0 2,17-37 0-4,97-68 0 4,64-64 0-1,74-73 0 2,55-71 0-6,42-75 0 4,7-65 0 0,-34-28 0 0,-58 29 0-2,-94 91 0 2,-71 124 0-1,-62 119 0 1,-25 87 0-1,-91 146 0 0,-70 127 0 1,-50 113 0 1,-31 72 0-3,-24 31 0 4,0-3 0-3,0-26 0 2,34-36 0-5,38-73 0 3,54-92 0 2,55-106 0 2,46-84 0-7,39-72 0 2,64-24 0 2,86-100 0 0,71-73 0-1,67-80 0 0,50-84 0 3,33-64 0-4,20-61 0 0,-46-36 0 3,-56 14 0 0,-95 65 0-2,-90 102 0 0,-54 141 0 0,-48 115 0 1,-12 100 0 0,-80 167 0-3,-34 118 0 3,-56 116 0 0,-30 56 0 1,-22 13 0-1,-29-12 0-2,6-49 0 2,30-64 0 0,45-90 0 0,47-102 0-2,56-84 0 2,50-59 0-1,27-28 0-1,79-92 0 2,79-65 0 1,67-86 0-2,59-69 0-1,35-53 0 3,6-40 0-2,-32-8 0 2,-72 45 0-3,-77 96 0 1,-72 109 0 1,-60 118 0 0,-22 90 0 0,-87 143 0-2,-47 105 0 2,-43 89 0 0,-21 45 0 0,-20 13 0-1,-10-6 0 1,1-49 0 0,34-62 0-1,40-62 0 1,47-75 0-1,52-63 0 1,44-58 0-1,25-56 0 3,95-18 0-6,53-78 0 5,52-56 0-3,32-50 0 1,7-50 0 2,-2-29 0-2,-22-9 0 0,-43 26 0 0,-145 186-11 1,-16 41-1851 0</inkml:trace>
    </iact:actionData>
  </iact:action>
  <iact:action type="add" startTime="18051">
    <iact:property name="dataType"/>
    <iact:actionData xml:id="d30">
      <inkml:trace xmlns:inkml="http://www.w3.org/2003/InkML" xml:id="stk30" contextRef="#ctx0" brushRef="#br2">8083 7416 378 0,'0'0'496'5,"0"0"-240"1,0 0 68 1,0 0-112 2,0 0-74-4,0 0-42 5,0 0-12-3,0 48-21 1,0-48-63 0,0 0 0-2,0-17 0 2,0-17 0 0,0-11 0-2,0-8 0 2,0-14 0 0,0-6 0 0,0-15 0-2,0-8 0 5,0-7 0-6,0-4 0 4,0-3 0-1,0 7 0-3,0-2 0 5,0 6 0-4,0 10 0 0,0 3 0 2,0 5 0 1,0 3 0-1,0-8 0-1,0-2 0-1,0-4 0 2,0 4 0 0,3 7 0 0,10 3 0-2,-6-3 0 4,-4 7 0 0,4-2 0-7,-1-3 0 8,-2 0 0-6,10-2 0 9,-4-1 0-11,6 1 0 1,-3 4 0 8,-2 1 0-7,2 4 0 2,0 1 0 0,-7 1 0 1,-1 2 0 1,-5 3 0-2,0 4 0-1,4 3 0 2,-4 5 0-1,0-4 0-1,6-5 0 3,-6 1 0 0,0-1 0-3,3 0 0 0,-3 0 0 3,0-3 0 0,0-5 0-2,0-6 0 2,0 3 0-4,0-3 0 2,0 0 0 2,7 1 0-4,3 2 0 6,0 2 0-6,0 3 0 4,-7 7 0-3,4 2 0 2,-7 6 0 2,9 2 0-1,-5 0 0-7,-4-11 0 7,0-5 0-2,0-4 0 1,0 1 0 0,0 3 0-2,0 8 0 2,0 5 0 1,0-2 0-4,0-5 0 3,0-7 0 0,-10-11 0 0,7 2 0-1,-7-3 0 0,0 1 0 2,7 6 0-2,-4 9 0 4,0 5 0-7,4 8 0 5,3 8 0-1,0 7 0-3,0 8 0 2,0 9 0 2,0 8 0-2,0 2 0 0,0 3 0 0,0-3 0 1,0 1 0 1,0 3 0-3,0 5 0 3,0 0 0-3,0 0 0 2,0 0 0-2,0 0 0 2,-3 11 0 0,-4 17 0 1,-3 6 0-3,10 13 0 3,-3 16 0-2,3 21 0 1,0 30 0-3,0 31 0 4,0 31 0 0,0 27 0-2,0 25 0-1,0 10 0 2,0 15 0-1,3 0 0 3,-3 0 0-3,0 2 0-2,0-4 0 3,0-4 0 1,-5-8 0-1,-11-10 0-3,6-11 0 3,1-5 0 0,9 3 0-1,0-7 0 0,0-14 0 2,-4-22 0-2,0-24 0-1,-8-17 0 2,0-20 0 1,1-16 0-2,-7-18 0-1,14-10 0 3,-9-12 0-1,10-7 0 0,0-10 0-3,3 4 0 4,0-4 0 0,0 3 0-3,0-3 0 1,0-4 0 1,0 3 0 0,0-8 0-1,0 4 0 1,0 3 0-2,0-1 0 3,0 9 0 0,0-6 0-5,0-2 0 6,0-5 0-3,0-19 0 0,0-8 0-1,0 2 0 2,0-7 0 0,0 0 0 1,0 0 0-4,0 0 0 3,0-4 0 0,0-32 0 0,0-15 0 0,0-21 0-1,-4-16 0 0,1-21 0 2,3-20 0-3,0-21 0 3,0-13 0-2,0-5 0 2,0-4 0-5,0-5 0 5,0-7 0-1,0-3 0 0,0 11 0-3,0 7 0 3,0 11 0 0,0 9 0 1,0 6 0-3,7 10 0 1,-1 8 0 2,4 3 0-1,-5-1 0-2,-3-3 0 1,9 5 0 3,-4 2 0-4,-1 14 0 2,4 16 0-2,-4 5 0 3,-5 3 0-1,11-4 0-2,-8-13 0 2,0-8 0-1,9-16 0 2,-5-3 0-3,0-8 0 1,-5 4 0 2,-3 11 0 0,0 13 0-5,0 20 0 4,0 10 0 0,3 11 0 1,2 5 0-4,-1-9 0 5,5-5 0-4,-5-8 0 3,-4-10 0-3,0 8 0 2,0 4 0-1,0 12 0 1,0 10 0 0,3 6 0-1,0 10 0 0,4-3 0 1,-1 3 0-2,-6-9 0 3,0-12 0-2,0-9 0 2,0 1 0-3,-3 12 0 1,-10 21 0 2,6 20 0-1,7 11 0-2,0 4 0 3,0 2 0-3,0 0 0 2,0 0 0-1,0 0 0 0,0 0 0 5,-3 0 0-8,-3 39 0 2,2 20 0 2,4 14 0 0,-3 11 0 0,1 9 0-2,-4 20 0 4,6 27 0-3,0 26 0 2,0 35 0-4,0 28 0 3,0 9 0-1,0 7 0 1,6 5 0 2,9 1 0-6,-2-10 0 5,-6-5 0-1,-7-14 0-2,0-15 0 3,0-7 0-2,0-11 0 2,0-15 0-5,0-9 0 4,-7-5 0 0,7-7 0 0,0-10 0-2,0-11 0 4,-3-10 0-4,0-16 0 3,-4-14 0-4,-3-11 0 5,7-10 0-4,-5-6 0 2,-2-1 0 0,-6-2 0-1,9 6 0 0,3-3 0 2,-8-11 0-3,8-5 0 2,-4-12 0 1,3-12 0-2,5-8 0 0,-3 0 0-1,3-8 0 2,-3 0 0 2,3 4 0-6,0-4 0 4,0-1 0 2,0 0 0-3,0-2 0 0,0 2 0 1,0 1 0-2,0-1 0 2,0-5 0-2,0-1 0 3,0-2 0-1,0 0 0-1,0-22 0 0,0-20 0 0,0-12 0 2,0-8 0-2,0 35 0 3,3-3-35-6</inkml:trace>
    </iact:actionData>
  </iact:action>
  <iact:action type="add" startTime="20757">
    <iact:property name="dataType"/>
    <iact:actionData xml:id="d31">
      <inkml:trace xmlns:inkml="http://www.w3.org/2003/InkML" xml:id="stk31" contextRef="#ctx0" brushRef="#br2">8038 4046 800 0,'0'0'312'5,"0"0"92"3,0 0-112 0,0 0-56-2,0 0-233 3,0 0-3-2,0 0 0 1,25-3 0-2,-25 3 0 2,0 0 0 0,0 0 0 0,-3 0 0-2,-32 0 0 2,-8 0 0 0,-13 3 0 0,4 6 0-2,-7-7 0 2,2 0 0 0,1 6 0 0,-2-6 0 0,-5 3 0 0,3-5 0-1,0 0 0 2,2 0 0-5,-1 0 0 4,2 0 0 0,22 0 0 2,6 3 0-2,22-3 0-2,3 0 0 1,-2 0 0 0,6 0 0-1,0 0 0 2,0 0 0 0,0 0 0 0,0 0 0-2,38 0 0 2,18-3 0 0,8-12 0 0,24 6 0-2,7-8 0 2,3 2 0 0,-1 2 0 0,-1 1 0-2,-8 7 0 2,-5 2 0 0,-2 3 0 0,-8 0 0-1,-17 0 0 0,-18 0 0 2,-15 0 0-2,-13 0 0-1,-10 0 0 2,0 0 0 0,0 0 0 0,0 0 0-2,-7 0 0 3,-36 0 0-2,-30 5 0 2,-15 0 0-3,-23-2 0 3,-2-3 0-3,-8 0 0 2,3 0 0-1,-1 0 0 2,6 0 0-3,5 3 0 3,10 6 0-3,14-1 0 1,9-2 0 2,11 3 0-2,11-5 0-1,9 5 0 2,8-3 0 0,8-3 0 0,7-1 0-2,6-2 0 2,2 0 0 0,12 0 0 1,-2 0 0-3,0 0 0 2,-2 0 0 0,3 0 0 0,2 0 0-2,-6 2 0 1,6-2 0 1,0 0 0 2,0 4 0-5,0-4 0 2,0 0 0 4,0 0 0-6,0 4 0 1,0-4 0 2,0 0 0 0,0 0 0 0,0 0 0-2,0 0 0 2,0 0 0 0,0 0 0 0,0 0 0-2,0 0 0 2,0 0 0 0,0 0 0 0,0 0 0-2,0 0 0 2,0 0 0 0,0-4 0 0,20-7 0-1,9-12 0 0,2-5 0 2,6-5 0-1,5-4 0 0,-1-2 0-2,-8 0 0 1,-8 4 0 1,-2 10 0-1,-14 10 0 0,-2 2 0 2,-4 9 0 0,-3 3 0-4,10-5 0 3,-6 3 0-1,-1 0 0 2,-3 3 0-4,0 0 0 5,0-2 0-2,0 2 0-2,0 0 0 2,0 0 0-1,0 0 0 1,0 0 0 0,0 0 0-2,0 0 0 1,0 0 0 2,0 0 0-2,0 0 0 0,0 15 0 0,-17 9 0 1,-9-1 0 0,-2-4 0-2,-2 1 0 3,-12 3 0-2,1-1 0 1,1 3 0-2,-1-1 0 2,5-3 0 0,-1-2 0 0,17-5 0-1,0-4 0 0,16-8 0 1,1-2 0 3,0 0 0-8,3 0 0 5,0 5 0 0,0 5 0 1,30 3 0-4,6 9 0 3,17 1 0 1,-1 3 0 1,7-1 0-5,2 0 0 3,0 4 0-1,-4-9 0 0,-14 1 0-1,-7-4 0 2,-13-8 0 0,-8-4 0 0,-8-5 0-1,0 0 0 0,-7 0 0 2,0 3 0 0,0-3 0-4,0 2 0 3,0 2 0 0,-18-1 0 0,-16-3 0-2,-2 0 0 2,-7 0 0-1,-1 0 0 1,-4-3 0-2,2-11 0 2,2 5 0 1,5-2 0-2,19 5 0 0,0 2 0 2,12 0 0-3,-2 1 0 2,7 3 0-1,-4-2 0 2,-2-2 0-2,1-1 0 0,-5-3 0-1,7 2 0 2,-1 3 0 3,1 1 0-5,6 2 0-1,0 0 0 5,0 0 0-4,0 0 0 3,0 0 0-4,0 0 0 4,0 0 0 0,0 0 0-3,0 0 0 0,0-4 0 2,0-2 0 2,0-1 0-4,0-10 0 1,0 0 0 0,0-1 0 2,0-1 0-2,0-4 0-1,0-1 0 3,0-4 0-2,0-4 0 1,0 2 0 0,0 1 0-1,0 4 0 1,0 8 0-1,0 7 0 1,13-3 0 0,-6 6 0 0,13-3 0-2,9-1 0 0,-5 0 0 4,-1 0 0-3,1 5 0 0,-5 1 0 2,-4 5 0-3,4 0 0 4,1 0 0-5,-16 0 0 2,-4 0 0 1</inkml:trace>
    </iact:actionData>
  </iact:action>
  <iact:action type="add" startTime="24315">
    <iact:property name="dataType"/>
    <iact:actionData xml:id="d32">
      <inkml:trace xmlns:inkml="http://www.w3.org/2003/InkML" xml:id="stk32" contextRef="#ctx0" brushRef="#br2">21927 2939 55 0,'0'0'33'8,"0"0"35"-3,0 0 56 3,0 0 24 1,0 0-40-2,0 0-22 0,0 0 6 0,2 25-28 1,-2-18 50 0,0 0 30-2,0-1 32 3,0-4 16-2,0 3-60 1,0-5-50-1,0 4-30 0,0-4-18 1,0 4-18 0,0-4-8-2,0 0-2 2,0 0 6 0,0 0 4-1,0 0 14 1,0-13 18-1,0-19 20 2,0-13-20-1,0-6-10-3,0-3-8 3,0 4-10 0,0-1-17 2,0-6-3-6,0-1 0 5,0-13 0-2,3-7 0 2,-3-9 0-4,0 0 0 3,0 6 0 1,0 0 0-1,0 9 0-3,0 8 0 4,0 2 0-1,0 6 0-2,0 9 0 1,0 4 0 1,0 12 0 0,0 9 0 0,4 4 0-2,-4 10 0 2,0 3 0 2,0 5 0-3,0 0 0-2,0 0 0 4,0 0 0-2,0 0 0 2,0 0 0-4,0 0 0 3,0 0 0 2,0 0 0-4,0 0 0 0,0 0 0 3,0 0 0-2,0 0 0 1,0 0 0 0,0 0 0-2,0 0 0 3,0 0 0 0,0 0 0-4,0 0 0 4,0 0 0-1,0 0 0-2,0 0 0 2,0 0 0 0,0 0 0 0,0 0 0-3,0 0 0 2,0 0 0 1,0 0 0 0,0 0 0 0,0 0 0-2,0 0 0 3,0 0 0-1,0 0 0-1,0 0 0-1,0 0 0 2,0 0 0 0,0-4 0-2,0-6 0 2,0-12 0 0,0-10 0 0,0-8 0 0,0-4 0-2,0-1 0 2,0 2 0 1,0 7 0-2,0 11 0 1,0 8 0-1,0 3 0 0,0-1 0 2,0 5 0-4,0-2 0 3,6 4 0 0,-6-1 0 0,0 4 0-2,0-10 0 2,0 5 0 3,0-2 0-5,0 1 0-1,0 6 0 3,0 5 0 0,0 0 0 1,0 0 0-4,0 0 0 5,0 0 0-2,0 0 0-1,0 0 0-2,0 0 0 3,0 0 0 0,0 0 0 0,0 0 0-1,0 0 0 0,0 0 0 2,0 0 0 0,0 0 0-5,0 0 0 4,0 0 0 0,0 21 0 0,0 33 0-2,0 28 0 2,-6 13 0 1,-1 6 0 1,5 12 0-4,2 5 0 2,-13 11 0 0,8 10 0-5,-3-1 0 6,-2-10 0-2,6-16 0 1,-12-9 0 0,6-21 0-2,-3-11 0 2,-3-9 0 1,11-12 0 0,-2-7 0-4,1-15 0 3,6-18 0-1,0-6 0 1,0-4 0 0,0 0 0-1,0-39 0 0,0-17 0 2,13-12 0-4,-8-18 0 4,8-20 0-1,-6-12 0-3,2-20 0 5,-2-10 0-4,-3-10 0 2,5 4 0 0,-3 8 0-1,-5 6 0 0,12 4 0 1,-5 7 0 0,-3 2 0-1,6 18 0 1,-9 19 0 1,0 17 0-3,1 19 0 0,1 13 0 2,2 10 0 1,-6 14 0 0,3 5 0-4,-3 10 0 4,0 2 0-1,0 0 0-4,0 0 0 5,0 0 0-1,0 14 0 0,-3 23 0 0,-7 21 0-3,5 24 0 5,0 28 0-4,-3 18 0 2,3 20 0-2,0 3 0 2,2 3 0 0,-2 5 0-2,5 4 0 4,0 4 0-4,0-4 0 2,0-14 0 0,0-9 0-2,0-16 0 5,0-11 0-5,0-24 0-1,0-20 0 4,0-24 0-1,0-23 0-1,0-14 0 2,0-5 0-4,0-3 0 4,0 0 0-2,0-28 0 1,0-25 0-2,0-23 0 2,5-23 0 1,-5-21 0-2,0-21 0 0,0-14 0 1,0-4 0-1,0-11 0 2,0 8 0-3,0-1 0 3,0 5 0-3,0 9 0 3,0 2 0-4,0 16 0 3,0 10 0 1,0 20 0-2,0 19 0 0,0 12 0 1,0 17 0 0,0 4 0-1,0 11 0 1,0 6 0-2,0 10 0 3,0 5 0-2,0 9 0-1,0 6 0 2,0 2 0 0,0 0 0 0,0 17 0-1,0 43 0 1,0 31 0 1,0 23 0-2,0 16 0-2,0 20 0 4,0 14 0-2,0 11 0 1,0 12 0-2,0-9 0 2,0-13 0 1,0-29 0-3,3-28 0 1,-3-39 0 2,0-29 0-2,0-20 0 2,0-18 0-4,0-2 0 5,5-17 0-4,-5-33 0 4,0-21 0-5,0-1-39 3,0 1-845 0,-18 9 76 0,11 45 620-2,-9 6 89 1</inkml:trace>
    </iact:actionData>
  </iact:action>
  <iact:action type="add" startTime="26448">
    <iact:property name="dataType"/>
    <iact:actionData xml:id="d33">
      <inkml:trace xmlns:inkml="http://www.w3.org/2003/InkML" xml:id="stk33" contextRef="#ctx0" brushRef="#br2">21788 1730 720 0,'0'0'294'4,"0"0"-80"2,0 0 40 2,0 0-72 0,0 0-24 0,0 0 4-2,0 0-99 4,60 0-63-4,-60 0 0 0,0 0 0 2,0 0 0 0,0 0 0 0,0 0 0-2,-21 12 0 2,-18-4 0 0,-1 4 0 0,-14 2 0-2,3-1 0 2,-5 2 0 0,-8-1 0 3,8-3 0-5,-1 1 0 0,9-2 0 3,-1-2 0-3,8-1 0 1,15-4 0 1,2-3 0 0,8 2 0-1,0-2 0 1,11 0 0-2,1 0 0 3,-5 0 0-2,9 0 0-1,0 0 0 2,0-2 0 1,0-1 0 0,0-4 0-2,0 6 0-2,0 1 0 3,18-4 0 1,16-4 0-2,7 3 0 2,4-7 0-4,12-2 0 5,2 6 0-4,2-1 0 1,-2 0 0 1,-2 5 0 0,-12-5 0-2,1 3 0 1,3 0 0 1,-18 1 0 1,-1 3 0-3,-9-2 0 1,-16 4 0 1,0-3 0 1,-5 3 0-4,0 0 0 5,0 0 0-4,0 0 0 2,0 0 0 2,-31 0 0-6,-22 0 0 5,5 0 0-1,-12 0 0-1,1 7 0-1,-5 0 0 3,-5 5 0-2,11-1 0 1,4 4 0-2,0-2 0 2,15 1 0 2,-6 3 0-6,12-5 0 5,7-1 0-2,6-4 0 2,-1-4 0-4,5-3 0 6,15 0 0-6,-11 0 0 3,9 0 0 0,2 0 0 1,1 0 0-4,-3 0 0 5,3 0 0-6,0 0 0 4,0 0 0 1,0 0 0-2,0 0 0-1,0 0 0 2,0 0 0 0,0 0 0 0,4 0 0-2,12-3 0 2,0-4 0 0,0 1 0 0,0-8 0-2,9-9 0 2,-2-5 0 0,2-8 0 0,-5 2 0 1,0 1 0-4,-1 4 0 4,1 9 0-1,-7 3 0 0,-5 6 0-3,-1 2 0 5,3 5 0-4,-7 4 0 0,-3 0 0 2,0 0 0 0,0 0 0 0,0 0 0-1,0 0 0 1,0 0 0 2,0 0 0-5,0 13 0 4,-13 4 0-3,3 0 0 2,-21 2 0-1,5 5 0-1,-11 1 0 2,0 0 0 0,10 2 0 1,-1-1 0-1,-4 0 0 0,12-4 0 0,0-5 0-2,4-7 0 1,11-1 0-1,5-5 0 3,0-2 0-1,0 6 0-3,0 6 0 4,0 6 0 0,21 7 0-2,3-3 0-2,13-1 0 4,-3-5 0 0,-2-1 0 0,5-3 0-1,0-5 0-4,-17 0 0 3,4-7 0 3,-11 1 0-5,-10-3 0 2,-3 3 0 2,0 1 0-1,0-2 0-3,0 11 0 4,0 8 0-2,-16 1 0 1,-2 6 0-2,8-6-205 2,-6 1-1339 0,12-21 1326 0</inkml:trace>
    </iact:actionData>
  </iact:action>
  <iact:action type="add" startTime="28448">
    <iact:property name="dataType"/>
    <iact:actionData xml:id="d34">
      <inkml:trace xmlns:inkml="http://www.w3.org/2003/InkML" xml:id="stk34" contextRef="#ctx0" brushRef="#br2">20505 1210 1010 0,'0'0'626'6,"0"0"-328"0,0 0-185 2,0 0-113 0,0 0 0 0,0 0 0-2,0 0 0 2,-136 0 0 0,85 0 0 0,-9 0 0-2,0 0 0 2,4 0 0 0,2 0 0 0,11 0 0-2,6 0 0 2,13 0 0 0,14 0 0 0,-1 0 0-2,11 0 0 2,0 0 0 0,0 0 0 0,0-2 0 0,24-6 0-2,6-1 0 2,0 3 0 0,11 3 0-2,13-1 0 2,-8 0 0 0,8 4 0 0,-1 0 0-2,-6 0 0 4,-7 0 0-4,-3 0 0 2,-19 0 0-1,-13 0 0 1,-1 0 0 0,-4 0 0-1,0 0 0-1,0 0 0 3,-16 0 0-1,-16 0 0-1,-7 0 0 2,1 0 0-4,-1 0 0 6,12 0 0-6,9 0 0 3,5 0 0-2,7 0 0 3,2 0 0-2,4 0 0-1,0 0 0 2,0-9 0 0,0-6-265 1,0-6-1097-4,0 13 1072 5,0 0 173-4</inkml:trace>
    </iact:actionData>
  </iact:action>
  <iact:action type="add" startTime="29009">
    <iact:property name="dataType"/>
    <iact:actionData xml:id="d35">
      <inkml:trace xmlns:inkml="http://www.w3.org/2003/InkML" xml:id="stk35" contextRef="#ctx0" brushRef="#br2">20198 871 1422 0,'0'0'396'7,"0"0"-172"1,0 0-219-2,0 0-5 2,-14 201 0 0,8-118 0 0,-7 4 0-2,3 3 0 2,0-7 0 0,2-9 0 0,-2-20 0 0,7-15 0-2,-4-20 0 2,4-13 0 0,3-6 0-2,0 0 0 2,0-23 0 0,0-29 0 0,10-19 0-2,3-13 0 2,-5-9 0 3,2 0 0-6,-5 5 0 6,-5 17 0-8,0 26 0 7,0 16 0-2,0 17 0-4,0 12 0 5,0 0 0-2,0 0 0 2,0 29 0-4,0 18 0 4,-11 10 0-2,4 2 0 2,2-2 0-4,-5-10 0 4,7-8 0-2,3-14 0 1,0-5 0-2,0-13 0 3,0-7 0-1,0 0 0 0,0 0 0-3,3-5 0 3,12-31 0 0,-2-12 0 0,-8-1-873-2,0 28-95 2,-5 4 809 0</inkml:trace>
    </iact:actionData>
  </iact:action>
  <iact:action type="add" startTime="29730">
    <iact:property name="dataType"/>
    <iact:actionData xml:id="d36">
      <inkml:trace xmlns:inkml="http://www.w3.org/2003/InkML" xml:id="stk36" contextRef="#ctx0" brushRef="#br2">20623 790 874 0,'0'0'410'6,"0"0"-176"3,0 0-58-4,0 0-8 3,0 0-4 0,0 0-143 0,27 0-21-2,-14 0 0 2,1 0 0 0,-1 0 0 0,8 0 0-2,4 0 0 2,-2 0 0 0,-3-3 0 0,-8-1 0-2,1 4 0 2,-13 0 0 0,0 0 0 0,0 0 0-2,0 0 0 2,0 20 0 0,0 8 0 0,0 6 0-1,0 0 0 0,0 5 0 1,0 3 0 0,-16 10 0-2,5 0 0 4,-3 2 0-2,10-5 0 2,-5-2 0-7,9-15 0 7,0-9 0-3,0-9 0-1,21-8 0 0,12-6 0 3,6 0 0-2,-1-6 0 3,-8-28 0-5,4-8 0 5,-8-5 0-5,-4-7 0 3,-7-1 0-1,1-5 0 1,-13 4 0-1,-3 2 0 1,0 10 0-1,0 11 0 1,0 16 0 0,0 8 0 0,0 6 0-3,0 3 0 5,0 0 0-2,0 0 0-1,0 0 0 0,0 0 0 1,0 0 0-1,0 3 0 1,0 24 0-3,0 22 0 4,0 13 0-1,0 8 0 1,0 8 0-5,0 7 0 4,0 2 0 0,0 0 0 0,-5 1 0-2,-24-4 0 2,1-9 0 1,-8-11 0-2,7-5 0-1,-7-10 0 2,-1-9 0 2,13-13 0-4,-8-13 0 1,9-14 0 1,2 0 0-1,-2 0 0 3,6-22 0-4,-4-12 0 2,5-8 0 1,9 3 0-2,0 2-223 1,7 22-1317-2,0 13 1313 0</inkml:trace>
    </iact:actionData>
  </iact:action>
  <iact:action type="add" startTime="31407">
    <iact:property name="dataType"/>
    <iact:actionData xml:id="d37">
      <inkml:trace xmlns:inkml="http://www.w3.org/2003/InkML" xml:id="stk37" contextRef="#ctx0" brushRef="#br2">17637 2720 478 0,'0'0'294'7,"0"0"-128"1,-207-17 36 0,73 28-24-2,-22 9-90 3,-10 5-58-2,-16 8-18 1,1 20-12-2,20 22 0 2,13 21 4 0,33 15-2 0,33 15 0-2,28 9 6 4,34 8 12-3,20 1 40 1,4-6 8-3,76-17-48 3,37-26-20 0,40-25-2 2,21-25 2-5,29-28 10 2,15-17-10 1,-4-17 4 1,-21-41-4-4,-41-16 20 3,-35-19 18 0,-34-18-6 0,-31-30-14-1,-31-19-6 0,-25-6-12 1,-5 9-4 0,-55 13 2-1,-39 24-4 0,-23 15-6 2,-27 30-10-2,-16 18-2-1,-18 23-16 3,0 23 4 0,1 11 36-3,8 3 4 2,23 51-4-1,13 16 0 1,24 10 4 1,8 5 0-5,15-7 4 7,20 3-2-5,18-4-4 3,23 13-2-5,30 18 4 4,0 15 0 0,51 12 4 0,46 4 30-2,30-11-2 2,34-16-14 3,35-24-2-5,26-33-20-1,18-31 4 3,5-24-6 1,5-20 2-2,-29-51-2-1,-36-25-6 2,-42-26 8 1,-33-28 6-2,-45-25-2 1,-41-12 2-1,-24 4-4 2,-37 14-2-3,-60 27-2 1,-30 26-2 1,-34 28-24 0,-20 33 4-1,-19 15-26 0,1 26 10 0,-4 14 32 3,15 7 4-4,17 54-2 1,27 21-2 1,19 9-12 2,17 20 20-4,28 3 2 0,16 2 8 1,22-3 2 2,23-1 12-2,19-3-8-1,0-2-2 2,61-6-14 0,39-14-4 2,34-20-12-4,12-25-2 1,12-27 4 1,16-15-12 0,-19-15 18-2,-1-46-18 3,-34-21 26 0,-24-20 2-2,-51-17 10 2,-25-8-10-5,-20 4-2 3,-57 13 0 2,-48 9-8-4,-55 22-48 6,-28 20-18-5,-25 30-2 2,-5 29 62-2,9 26 14 2,17 53 30-1,47 28 20 2,32 14 32-3,44 5 30 2,38 7-32 0,31-10 28-1,36-9 12 0,84-14-44 0,61-17-66 2,57-9 21-2,43-23-31-1,37-32 0 3,4-19 0-2,-41-39 0 2,-55-40-67-3,-84-30 27 1,-142 53-194 2,-12-1-470-2</inkml:trace>
    </iact:actionData>
  </iact:action>
  <iact:action type="remove" startTime="34449">
    <iact:property name="style" value="instant"/>
    <iact:actionData xml:id="d38" ref="#d37"/>
  </iact:action>
  <iact:action type="add" startTime="34491">
    <iact:property name="dataType" value="strokeEraser"/>
    <iact:actionData xml:id="d39">
      <inkml:trace xmlns:inkml="http://www.w3.org/2003/InkML" xml:id="stk38" contextRef="#ctx0" brushRef="#br3">24349 8350 1806 0,'0'0'202'50,"0"0"-163"-49,0 0-39-1,0 0-29 1,0 0-57 0,0 0-402 4</inkml:trace>
    </iact:actionData>
  </iact:action>
  <iact:action type="add" startTime="36933">
    <iact:property name="dataType"/>
    <iact:actionData xml:id="d40">
      <inkml:trace xmlns:inkml="http://www.w3.org/2003/InkML" xml:id="stk39" contextRef="#ctx0" brushRef="#br2">17595 2571 568 0,'0'0'320'4,"0"0"-90"3,-161-7 40 2,61 7-130-4,-20 0-70 5,-21 0-32-4,0 24-20 2,1 16-14-2,14 18-2 2,2 18 4 0,9 15-4 0,4 3 4-2,20 2-2 2,10 5-4 0,11-3 4 0,21 1 0-2,14-1-2 5,16-8 2-5,19-4-2 1,3 2 10 0,67 0 34 0,30-4 34 2,25 1-54 0,18-10-2-4,15-11-16 3,22-10-2-1,-2-20-6 1,-1-17 0-1,-9-17 0 0,-14 0 0 1,-20-8-4 2,-5-23 4-5,-24-15 0 4,-8-4 4-2,-17-14 0 0,-17-13 4 0,-15 2-8 1,-11-5-2 0,-7-3 2-1,-20-9 0 1,0-5-2-1,-7-13-2 2,-3-5 4-3,0-3 2 4,0-5-2-5,-23 5 0 4,-10 14 0-3,-11 17 2 2,-12 21-2-1,-8 19 0 1,-20 8 24 0,-10 7-6-1,-6 7-2 0,-14 6 2 0,7 7-4 2,-13 8-6-3,-2 4 0 1,-3 0-6 2,2 0 2 0,7 0-4-4,12 4 0 5,7 20 0-4,3 8 0 2,-5 14 0-3,15 4 4 4,3 2-4-2,7-5 0 2,12-3-2-4,11 4 0 5,0 3 2-4,25 6 0 2,-4 7 0-1,15 7 4 1,6 10-2-1,9 6 4 1,0 11 4 0,0 9-1-2,32 6-9 3,13 4 0 0,19 1 0-4,13-11 0 2,20-12 0 2,23-18 0-2,16-13 0 0,28-13 0 1,6-12 0-1,12-13 0 2,-8-12 0-2,-8-14 0-1,-10 0 0 5,-12-37 0-5,-7-31 0 0,-16-19 0 1,-21-25 0 2,-19-15 0-2,-22-16 0-1,-2 0 0 2,-27 9 0 0,-12 16 0 0,-18 19 0-1,0 8 0 2,-8 10 0-2,-44 2 0 0,0 7 0-1,-20-2 0 2,-2 7 0 3,0 2 0-6,-12-2 0 3,5 11 0 0,0 5 0-1,-3 17 0 1,-2 14 0-2,-11 12 0 2,-4 8 0-1,-15 0 0 1,-5 0 0 2,10 0 0-5,-2 3 0 3,8 11 0 0,8 6 0-2,0 13 0 3,-3 15 0-2,9 17 0 0,1 9 0-1,6 10 0 3,9 5 0-2,6 7 0 2,16-3 0-2,9-1 0-1,8 0 0 3,19 1 0-2,7 0 0-1,1-6 0 3,9 1 0-2,0-5 0 3,32 2 0-4,29 3 0 0,20 2 0 3,35-4 0-2,16 1 0 2,24-7 0-2,18-14 0 2,15-14 0-2,8-18 0 1,-13-21 0 0,-7-13 0-4,-30 0 0 5,-13-25 0-4,-14-37 0 4,-17-25 0-2,-22-28 0 1,-8-26 0-2,-25-19 0 2,-12-9 0 0,-23 3 0 1,-13 10 0-3,0 6 0 1,-52 11 0 3,-16 14 0-3,-25 13 0-2,-28 18 0 5,-22 22 0-3,-15 26 0 1,-19 27 0-2,6 19 0 2,0 4 0 0,14 37 0 0,30 12 0-2,23 12 0 2,88-31 0-1,14 0-611 2</inkml:trace>
    </iact:actionData>
  </iact:action>
  <iact:action type="add" startTime="40810">
    <iact:property name="dataType"/>
    <iact:actionData xml:id="d41">
      <inkml:trace xmlns:inkml="http://www.w3.org/2003/InkML" xml:id="stk40" contextRef="#ctx0" brushRef="#br4">8090 8104 682 0,'0'0'934'7,"0"0"-628"2,0 0-181-4,0 0-125 3,-14 217 0 0,-7-99 0 0,8 15 0-2,-3 17 0 1,9 26 0 2,-3 22 0-1,10 31 0-3,0 17 0 6,0 27 0-5,0 12 0 1,0-4 0-1,0 4 0 2,0-14 0 1,0-5 0-1,0-7 0-2,0-12 0 1,0-11 0 3,0-3 0-3,6-16 0 0,1-12 0-1,-7-16 0 2,0-15 0 0,0-14 0-1,0-15 0 0,0-6 0 1,-3-10 0 0,-7-17 0-1,4-10 0 1,-1-16 0 0,1-16 0 0,6-16 0-3,0-15 0 3,0-13 0 2,0-13 0-2,0 4 0-4,0-2 0 4,0 4 0 0,0 5 0 0,0-2 0-2,0-3 0 2,0-11 0 0,0-4 0 0,0-4 0-1,0 0 0 0,0-29 0 1,0-30 0 0,0-25 0-2,0-25 0 2,0-21 0 0,0-21 0 0,0-19 0-2,0-18 0 3,0-9 0-2,9-22 0 2,1-19 0-2,3-15 0 3,-6-14 0-3,11-2 0 3,-15 7 0-8,7 11 0 7,-10 24 0-3,0 21 0 3,0 13 0-3,-5 2 0 1,-8-6 0 2,9-5 0 0,-8-4 0-4,12 7 0 2,-1 14 0 2,1 15 0-1,0 27 0-2,0 31 0 1,0 28 0 2,0 19 0-3,0 17 0 4,0 8 0-5,1 10 0 5,11 8 0-4,-10 7 0 1,-2 10 0 0,0 3 0 2,0 2 0-2,0 0 0 2,0 2 0-4,2 48 0 5,3 37 0-6,-2 28 0 4,2 26 0 0,3 20 0 0,-5 16 0 2,-3 22 0-5,0 37 0 3,0 23 0-1,0 28 0 4,0 13 0-7,0 1 0 4,0 2 0-1,0-5 0 1,0 0 0-2,0 4 0 3,-3-17 0-2,-10-4 0 2,3-25 0-3,-5-23 0 3,-1-24 0-2,3-29 0 2,0-32 0-4,-2-24 0 2,10-17 0 2,-3-24 0-2,-2-22 0 0,7-29 0 0,3-17 0 2,0-15 0-4,0 0 0 3,0 0 0 1,0-3 0-2,0-48 0 1,3-34 0-2,18-38 0 3,-5-31 0-2,-12-32 0 2,9-24 0-2,-9-19 0 0,-1-8 0 1,0-23 0 0,3-6 0-3,1-15 0 4,-3 2 0-1,10 15 0-2,-7 10 0 3,1 17 0-2,0 12 0 0,-8 6 0 2,0-1 0-4,0 3 0 6,0 7 0-6,0-3 0 3,0 5 0-1,-13 7 0 1,10 5 0 0,-4 16 0 1,-4 20 0-4,8 20 0 2,3 19 0 2,0 23 0-2,0 13 0 1,0 12 0-1,0 11 0 0,3 10 0 2,8 11 0-2,-9 16 0 0,3 10 0 2,-5 14 0-2,0 1 0-2,0 1 0 3,0 63 0 1,0 45 0-4,0 54 0 3,8 44 0 0,3 37 0 0,3 37 0 0,-4 28 0-1,9 29 0 1,-4 8 0 0,-8 3 0-1,-1-1 0-1,-6-10 0 3,0-9 0-1,0-16 0-2,-6-19 0 3,-6-43 0-2,-8-34 0 0,1-34 0 1,5-28 0-1,-2-24 0 1,8-20 0 0,4-27 0-2,-5-28 0 2,9-28 0-1,0-13 0 1,0-13 0 0,0-2 0-1,0 0 0 1,0-9 0 1,0-36 0-3,11-11 0 0,-4-6 0 4,1-5 0-4,-8-14 0 3,0-13 0-4,0-26 0 3,8-41 0 0,5-34 0-1,-3-29 0 1,3-9 0-1,-3 21 0 3,-3 40 0-4,-1 36 0 0,-2 47 0 3,7 33 0-1,-8 25 0-2,4 17 0 2,-4 4 0 0,-3 9 0 2,10 1 0-4,-3 0 0 0,2 0 0 2,-5 13-1025 1</inkml:trace>
    </iact:actionData>
  </iact:action>
  <iact:action type="add" startTime="42701">
    <iact:property name="dataType"/>
    <iact:actionData xml:id="d42">
      <inkml:trace xmlns:inkml="http://www.w3.org/2003/InkML" xml:id="stk41" contextRef="#ctx0" brushRef="#br4">8090 12087 1518 0,'0'0'468'5,"0"0"-407"3,0 0-61-2,0 0 0 3,0 0 0-2,0 0 0 2,0 0 0-3,129 19 0 2,-65-7 0 3,17 1 0-7,16 1 0 2,19-1 0 2,16-3 0 0,2-1 0-1,-7 2 0 2,-27-4 0-3,-20 5 0 4,-29-9 0-3,-24 1 0-1,-21-4 0 2,-6 0 0 2,0 0 0-6,-33 0 0 4,-60 0 0-1,-45 0 0 2,-26-4 0-1,-21-16 0-1,1-2 0 0,14-1 0 0,25 9 0-1,29 3 0 2,35 11 0 1,30 0 0 1,27 0 0-7,19 0 0 6,5 0 0 0,0 0 0-2,23 0 0 1,35 0 0-3,42 8 0 5,24 15 0-4,29 6 0 0,13-2 0 3,9 2 0-1,-10-6 0-1,-15-10 0 2,-29-9 0-4,-29-4 0 5,-30 0 0-4,-24 0 0 1,-22 0 0 2,-16 0 0 0,-3-4 0-4,-76-9 0 1,-44-5 0 3,-41-1 0-1,-17-4 0 0,3 4 0-3,18 4 0 4,31 4 0-2,38 8 0 2,35 3 0-2,28 0 0 0,18 0 0 2,10 0 0-3,0 0 0 2,36 0 0 0,32 0 0-2,38 0 0 4,22 9 0-5,30 8 0 2,10-6 0 4,-7 0 0-5,-9-5 0 1,-41-1 0 1,-34-1 0-2,-24-3 0 5,-29 3 0-7,-18-4 0 3,-6 0 0 2,0 0 0 1,0 0 0-5,0 0 0 1,-13 0 0 2,-16 0 0 2,9 0 0-4,-1 0 0 0,1 0 0 3,10 0 0-2,0 0 0-1,10 0 0 4,0 0 0-4,0 0 0 2,0 0 0-2,0-4 0 3,20 3 0 0,0-3 0-2,4 4 0 0,-7 0 0-1,-1 0 0 3,-3 0 0-2,-3 0 0 0,-7 0 0 0,4 0 0 2,-7 0 0-2,0 0 0 0,0 0 0 0,0 0 0 2,0-11 0-2,0-11 0 2,-33-15 0-4,-12-16 0 3,-10-12 0 0,-2-6 0 0,5-4 0 2,0 7 0-2,8 13 0 17,8 18 0-23,19 14 0-1,5 12 0-1,4 8 0 6,8 3 0 2,0 0 0-1,0 0 0 0,0 0 0 2,0 0 0 0,0 11 0-4,0 30 0 4,13 8 0-3,14 5 0 0,14 1 0 2,11 7 0 1,-4 1 0-1,8-1 0 0,-4-1 0-2,-4-8 0 2,-3-4 0 2,-6-10 0-2,-10-14 0-5,-4-11 0 5,-15-6 0 1,0-3 0-2,-10-1 0-1,0 7 0 2,0 6 0 1,-36 3 0-2,-22 5 0 0,-10-8 0 2,-21-2 0-3,3 2 0 2,4 2 0-2,3 2 0 4,21 3 0-4,16-7 0 0,17-6 0 3,12-6 0-2,10-5 0 2,3 0 0-1,0 0 0-3,0 0 0 4,20 0 0 1,24 0 0-6,15 0 0 3,-2 0 0 2,-1-8 0-2,-8-14 0 2,6-10 0-4,-6-3 0 3,-9-2 0 1,-3 0 0-4,-8 0 0 3,2 0 0 0,-11-2 0 0,-2-3 0-1,-11 3 0 3,-6-4 0-3,0 4 0 0,0 5 0-1,0-2 0 1,-13 2 0 3,-9-3 0-2,-10 2 0-3,-1-2 0 2,-3 3 0 2,-3 3 0-2,1 5 0 0,3 4 0 1,3 3 0 1,8 8 0-3,8 5 0 2,13 2 0-1,1 4 0 2,2 0 0-3,0 0 0 0,0 0 0 3,5 6 0-1,31 26 0 0,7 9 0 0,1 9 0-2,7 7 0 3,-5-1 0-1,-5 1 0-3,-10-7 0 2,-6-2 0 2,-9-3 0-1,-12-5 0 2,-4 4 0-7,0 2 0 5,-3 4 0 0,-34 7 0-2,-15 0 0 2,-9 4 0 0,-3-6 0 0,0-4 0-2,5-11 0 4,18-10 0-3,11-8 0 1,17-7 0 0,3-7 0-1,5 1 0 0,5-1 0 3,0-8 0-5,0 0-577 1</inkml:trace>
    </iact:actionData>
  </iact:action>
  <iact:action type="add" startTime="46023">
    <iact:property name="dataType"/>
    <iact:actionData xml:id="d43">
      <inkml:trace xmlns:inkml="http://www.w3.org/2003/InkML" xml:id="stk42" contextRef="#ctx0" brushRef="#br4">21932 3203 304 0,'0'0'518'5,"0"0"-294"3,0 0 58 0,0 0-14 0,0 0-106-1,0 0-28 0,0 0 18 1,16 77-149 0,-16-24-3 0,7 25 0-2,-1 27 0 4,-6 21 0-4,0 10 0 0,0 14 0 3,0-1 0-1,0 0 0 1,-9-3 0-5,2-7 0 7,-6-10 0-6,6-9 0 5,-6-16 0-6,2-6 0 5,-2-13 0-2,9-12 0 2,-9-11 0-3,10-20 0 1,0-10 0 2,-1-15 0-1,4 1 0-3,0 2 0 4,-6 2 0-2,6 7 0 1,0-7 0-2,0-2 0 3,0-14 0 0,0-4 0-2,0-2 0-1,0 0 0 3,0-25 0-1,0-42 0-1,6-27 0-1,1-26 0 1,-4-16 0 1,-3-5 0 0,0-7 0-1,0-3 0 1,0-1 0-1,0 0 0 2,0 6 0-3,0 7 0 3,0 3 0-3,16 10 0 2,-7 1 0-1,7 7 0 1,-1 18 0-1,-6 16 0 2,3 16 0-3,-5 23 0 3,3 11 0-3,-7 18 0 4,0 7 0-5,-2 6 0 2,-1 3 0 4,0 0 0-6,0 23 0 3,0 38 0-2,0 24 0 2,-1 16 0 0,-2 19 0-1,-10 19 0 1,6 11 0-1,1 13 0 2,-9 4 0-4,13-4 0 4,-11 3 0-2,10-6 0 2,-10 0 0-4,5-11 0 3,7-14 0 0,-2-23 0 1,3-22 0-3,0-25 0 1,0-20 0 2,0-14 0-1,0-11 0-2,0-13 0 3,0-4 0-3,0-3 0 3,0 0 0-4,0 0 0 3,0-3 0 0,0-48 0 1,3-36 0-3,6-33 0 3,4-26 0-3,3-14 0 3,-14-8 0-2,0-3 0 0,-2 4 0 0,0 16 0 3,0 12 0-5,-4 14 0 2,-12 6 0 1,-2 6 0 0,11 12 0-2,-6 17 0 2,13 19 0 2,0 17 0-3,0 18 0 0,0 13 0-1,0 6 0 3,0 5 0-2,0 6 0 0,0 0 0 3,0 2 0-5,0 55 0 4,0 26 0-3,0 28 0 4,0 18 0-5,0 12 0 4,0 16 0-3,0 9 0 1,0 2 0 1,0-2 0 0,1-12 0-1,14-13 0 2,-6-20 0-3,4-22 0 4,-8-30 0-5,8-23 0 4,-11-24 0-2,1-14 0 0,1-8 0 0,-4 0 0 3,6 0 0-5,0-30 0 4,-6-21 0-3,0-11 0 4,0 0 0-5,0 34 0 4,0 9-1905-3</inkml:trace>
    </iact:actionData>
  </iact:action>
  <iact:action type="add" startTime="47335">
    <iact:property name="dataType"/>
    <iact:actionData xml:id="d44">
      <inkml:trace xmlns:inkml="http://www.w3.org/2003/InkML" xml:id="stk43" contextRef="#ctx0" brushRef="#br4">21888 4440 650 0,'0'0'322'10,"0"0"-112"-7,0 0 44 6,0 0-114 0,0 0-66-1,0 0 16-4,0 0 24 4,8-77 18 0,-8 77-71 0,0 0-61-2,5 0 0 2,-5 0 0 0,3 0 0 0,2 0 0-2,-2 0 0 2,12 0 0 0,10 0 0 0,11 0 0-2,12 0 0 2,4 0 0 0,25 0 0 0,4 0 0 0,3 0 0 0,12-2 0 0,-15-1 0 0,2-2 0-2,-9 2 0 0,-10 1 0 2,-19 2 0 0,-2-4 0-1,-7 4 0 3,-17 0 0-2,-4 0 0-1,-12 0 0-3,-3 0 0 4,4 0 0 0,-4 0 0 0,0 0 0-2,0 0 0 2,0 0 0 0,0 0 0 1,-7 0 0-4,-34 0 0 3,-16-3 0 0,-15-5 0 0,0 3 0-2,-24-4 0 2,6 4 0 0,-1 5 0 0,-2-4 0-1,12-2 0 0,1 5 0 1,16-3 0 0,8 2 0-2,5 2 0 2,5 0 0 0,15 0 0 0,-2 0 0-1,21 0 0 3,4 0 0-5,5 0 0 4,-2 0 0-4,2 0 0 3,-2 0 0 0,5 0 0 1,-5 0 0-4,5 0 0 3,0 0 0 1,0 0 0-1,21 0 0-2,35 7 0 1,12-1 0 1,23 0 0 0,7-3 0-1,-6-3 0 0,4 0 0 1,1 0 0 3,-13 0 0-6,-4-3 0 2,-8-9 0 0,-22 5 0 2,-7-3 0-3,-9 5 0 1,-3 0 0 2,-7 5 0-2,-13-3 0 0,2 0 0 0,-10 3 0 2,-1-2 0 0,-2 2 0-4,0 0 0 4,0 0 0-2,0 0 0 0,0 0 0-1,0 0 0 2,0 0 0 1,0-3 0-2,0-1 0-1,0-6 0 2,0-13 0 0,0-14 0 1,-25-14 0-3,-3-1 0 4,-5-2 0-5,-7 7 0 4,-3 7 0-3,6 9 0 2,1 6 0 0,8 12 0 0,-4 0 0-1,10 10 0 0,12 0 0 0,2 3 0 2,3 0 0-4,5 0 0 5,0 0 0-4,0 0 0 2,0 0 0-1,0 0 0 0,0 0 0 1,20 19 0 2,17 8 0-5,3 8 0 3,1-5 0-1,7 4 0 1,1-2 0-1,-7 5 0 1,-4-3 0 0,-8-6 0-1,-5-8 0 2,-1-3 0-2,-12 2 0 1,1 2 0-2,-13 6 0 1,0 4 0 0,0 5 0 2,0 7 0-2,-36-1 0 0,-5-2 0 2,1-5 0-1,-1-1 0-1,1 0 0 1,0 0 0 0,0-1 0 1,1-4 0-1,14-7 0-5,2-9 0 4,7-5 0 1,16-8 0 2,0 0 0-5,0 0 0 4,0 0 0-2,0 0 0 0,16 0 0-1,11-17 0 4,12 0 0-4,-5-1 0 3,1 5 0-4,-3-8 0 6,-5 5 0-6,2-4 0 5,-7 3 0-6,-6-2 0 4,-5 4 0 0,5 0 0 3,-11-5 0-5,11 3 0-1,-3-3 0 4,-6 3 0-1,-1 3 0-2,-6-4 0 1,0 1 0 1,0-5 0 0,-13-3 0-1,-21-5 0 0,-2-2 0 1,7 0 0 2,-13-15 0 3,4 6 0-11,2-2 0 4,-3 4 0 3,19 14 0-1,-2 5 0-3,7 8 0 6,14 5 0-6,-2 0 0 1,3 4 0 1,0 3 0 2,0 0 0-1,0 0 0-2,4-2 0 2,20 2 0-1,5 0 0 1,-9 0 0-2,3 0 0 2,-6 0 0 0,-9 9 0 1,-5-4 0-4,-3-5 0 6,0 0-437-6</inkml:trace>
    </iact:actionData>
  </iact:action>
  <iact:action type="add" startTime="49509">
    <iact:property name="dataType"/>
    <iact:actionData xml:id="d45">
      <inkml:trace xmlns:inkml="http://www.w3.org/2003/InkML" xml:id="stk44" contextRef="#ctx0" brushRef="#br4">20864 4629 1212 0,'0'0'430'7,"0"0"-176"3,0 0-103-4,0 0-151 0,0 0 0 2,0 0 0 0,0 0 0-2,-105 24 0 2,49-15 0 0,-1-5 0 0,1-4 0-2,9 0 0 3,9 0 0-2,15 0 0 2,19 0 0 0,-5 0 0-5,9 0 0 5,0 0 0-1,0 0 0 1,0-7 0-4,34-3 0 3,2 1 0 1,4 0 0 0,8 3 0-5,9 0 0 3,-11 4 0 1,1 2 0 3,-13 0 0-8,-2 0 0 8,-14 0 0-6,-2 0 0 5,-9 0 0-6,-7 0 0 6,0 0 0-1,0 0 0-4,0 0 0 3,0 0 0 0,-3 0 0-2,-33 2 0 2,-5 10 0-1,0-1 0 1,5-3 0 0,12-1 0-1,-2-5 0 0,12-2 0 0,14 0 0 2,0 0-575-2</inkml:trace>
    </iact:actionData>
  </iact:action>
  <iact:action type="add" startTime="50260">
    <iact:property name="dataType"/>
    <iact:actionData xml:id="d46">
      <inkml:trace xmlns:inkml="http://www.w3.org/2003/InkML" xml:id="stk45" contextRef="#ctx0" brushRef="#br4">21117 4294 552 0,'0'0'534'6,"0"0"-118"4,0 0-112-3,0 0-128-2,0 0-111 3,0 0-65 0,0-8 0 0,0 8 0 0,0 0 0-2,0 0 0 2,0 0 0 0,0 0 0-1,0 0 0 0,0 0 0 1,9 0 0 1,10-4 0-4,1-1 0 3,-3 2 0 0,2-2 0 1,-11 2 0-3,-4 3 0 1,5 0 0 2,-9 0 0 0,0 0 0-5,0 0 0 6,0 0 0-4,0 0 0 1,2 3 0 2,-2 25 0-3,0 6 0 2,0 7 0-2,0 2 0 2,0 2 0 0,0-6 0 0,0-3 0 1,0-4 0-2,0-7 0 0,0-8 0 0,2-7 0 1,11 0 0 0,10-10 0-2,0 0 0 4,14 0 0-4,0-7 0 1,-6-18 0 0,2-3 0 2,-7-6 0-2,-1 3 0 1,-6 0 0 0,-5 7 0-1,2 7 0 1,-9 5 0-2,-4 7 0 1,-3 2 0 1,0 0 0 0,0-6 0-2,0 1 0 2,0-4 0 2,0 4 0-4,0 3 0 1,0 5 0 2,0 0 0-2,0 0 0 0,0 0 0-1,-6 0 0 2,-1 1 0 0,-6 31 0 1,12 10 0-3,-12 12 0 4,7 11 0-5,1 5 0 6,-3 9 0-7,1 5 0 5,-9 3 0-2,-5 0 0-1,-2 1 0 1,-2-13 0 2,-11-11 0-2,3-12 0-1,5-13 0 3,5-14 0-2,-6-8 0 1,6-8 0-2,-2-9 0 4,5 0 0-1,-3-29 0-3,5-32 0-1,2-21 0 4,16 37 0-2,0 3-491 1</inkml:trace>
    </iact:actionData>
  </iact:action>
</iact:actions>
</file>

<file path=ppt/ink/inkAction1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6-03T03:02:54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417">
    <iact:property name="dataType"/>
    <iact:actionData xml:id="d0">
      <inkml:trace xmlns:inkml="http://www.w3.org/2003/InkML" xml:id="stk0" contextRef="#ctx0" brushRef="#br0">5994 11032 1438 0,'41'0'284'7,"-5"0"-112"2,15 6-24-4,10 1-143 3,31 0-5 0,16 3 0-2,29-5 0 2,17 3 0 0,14-2 0 0,2-1 0-2,-4 7 0 2,-21-1 0 1,-21-4 0-2,-27 1 0 2,-23-6 0-2,-24-2 0 1,-13 2 0 0,-14-2 0-2,-17 5 0 0,-6 5 0 2,0-5 0 0,0 7-1007-1</inkml:trace>
    </iact:actionData>
  </iact:action>
  <iact:action type="add" startTime="8193">
    <iact:property name="dataType"/>
    <iact:actionData xml:id="d1">
      <inkml:trace xmlns:inkml="http://www.w3.org/2003/InkML" xml:id="stk1" contextRef="#ctx0" brushRef="#br0">12240 10957 1364 0,'0'0'434'5,"0"0"-198"5,0 0-223-3,241-6-13 1,-131 16 0-3,31 3 0 3,21-6 0 0,19 3 0 0,5-1 0-2,-5-1 0 2,-22 2 0 0,-25 2 0 0,-47-4 0 1,-44-4 0-2,-33-4 0 2,-10 0 0-4,-40 0-1417 1</inkml:trace>
    </iact:actionData>
  </iact:action>
  <iact:action type="add" startTime="8985">
    <iact:property name="dataType"/>
    <iact:actionData xml:id="d2">
      <inkml:trace xmlns:inkml="http://www.w3.org/2003/InkML" xml:id="stk2" contextRef="#ctx0" brushRef="#br0">6115 15459 1642 0,'0'0'405'7,"0"0"-405"-1,208 15 0 3,-92-13 0-2,29-2 0-1,28 0 0 2,15 0 0 0,6 0 0 0,-21 0 0-2,-21 0 0 2,-19 3 0 0,-21 2 0 2,-93-5 0-4,-6 9-1819 1</inkml:trace>
    </iact:actionData>
  </iact:action>
  <iact:action type="add" startTime="9697">
    <iact:property name="dataType"/>
    <iact:actionData xml:id="d3">
      <inkml:trace xmlns:inkml="http://www.w3.org/2003/InkML" xml:id="stk3" contextRef="#ctx0" brushRef="#br0">12465 15347 1710 0,'0'0'290'9,"0"0"-243"-5,256 13-47 5,-99-13 0-2,42 0 0 1,40 0 0-2,19 0 0 2,-9-2 0 0,-24-4 0 2,-35 2 0-5,-50 4 0 2,-34 0 0 1,-106 0 0 0,0 0-289-1</inkml:trace>
    </iact:actionData>
  </iact:action>
</iact:actions>
</file>

<file path=ppt/ink/inkAction1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6-03T03:02:54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899">
    <iact:property name="dataType"/>
    <iact:actionData xml:id="d0">
      <inkml:trace xmlns:inkml="http://www.w3.org/2003/InkML" xml:id="stk0" contextRef="#ctx0" brushRef="#br0">18153 857 1342 0,'0'0'310'7,"0"0"-154"-1,0 0-18 1,0 0-46 1,0 0-83-1,0 0-9 0,0 0 0 1,159-9 0-1,-121 13 0 2,3 20 0-3,-11 10 0 2,2 11 0-1,-7 11 0 1,-5 12 0-2,-13 13 0 2,6 15 0 0,-13 11 0 4,0 11 0-7,0 15 0 3,0 0 0-1,0 13 0 1,0 10 0-2,0 7 0 4,0 8 0-4,0 3 0 3,0 3 0-4,20-2 0 3,14-11 0 0,-1-2 0 0,14-14 0-1,0-15 0 0,10-16 0 2,-9-26 0-2,7-24 0 0,-15-28 0 0,1-16 0 2,-5-17 0-2,0-6 0-1,-4 0 0 3,5-4 0-1,3-18 0 0,-4-3 0-1,-9-1 0 0,-13 5 0 1,2 14 0 0,-16 7 0-3,0 0 0 2,0 0 0 1,-16 6 0 0,-22 27 0-2,-18 16 0 2,5 15 0 0,-16 6 0 0,-2 11 0-2,8 10 0 2,0 10 0 0,12 11 0 0,8 14 0-2,14 23 0 2,8 22 0 0,3 21 0 0,16 18 0-2,0 13 0 2,0 13 0 0,35-3 0 0,7-14 0-2,10-11 0 2,-9-22 0 0,-6-15 0 0,-14-24 0-2,-22-23 0 2,-1-27 0 0,-16-21 0 0,-32-14 0 0,-25-13 0 0,-7-17 0 0,-7-7 0 0,-3-13 0-3,65-12 0 3,6 0-633 1</inkml:trace>
    </iact:actionData>
  </iact:action>
  <iact:action type="add" startTime="8404">
    <iact:property name="dataType"/>
    <iact:actionData xml:id="d1">
      <inkml:trace xmlns:inkml="http://www.w3.org/2003/InkML" xml:id="stk1" contextRef="#ctx0" brushRef="#br0">8982 17122 1136 0,'17'-2'564'7,"-13"2"-362"1,-4-3-86-3,0 3-87 3,0 0-29 0,-40 0 0 1,-33 0 0-4,-28 15 0 4,-16 4 0-1,-10 3 0 0,-6 1 0-2,4-6 0 2,1 5 0-1,13-7 0 2,13-10 0-4,9-5 0 3,29 0 0 0,17 0 0 4,15 0 0-8,17 0 0 5,15 0 0-2,0 0 0 0,13 0-87 0,12 3-923 1</inkml:trace>
    </iact:actionData>
  </iact:action>
  <iact:action type="add" startTime="8856">
    <iact:property name="dataType"/>
    <iact:actionData xml:id="d2">
      <inkml:trace xmlns:inkml="http://www.w3.org/2003/InkML" xml:id="stk2" contextRef="#ctx0" brushRef="#br0">8348 17181 532 0,'0'0'488'5,"0"0"-244"4,0 0 24-3,0 0-68 0,0 0-54 2,0 0-26 0,0 127-71-2,0-87-49 2,0 5 0 1,0 7 0-2,-1 14 0-1,-2 4 0 2,0 11 0 1,-1 3 0-2,-2 1 0-1,3-4 0 2,-4-5 0 0,-6-6 0 3,-5-9 0-5,-5-7 0 2,0-12 0 0,-18-5 0 0,-12-14 0-2,-11-9 0 2,0-14 0-1,-19 0 0 1,7 0 0-2,-1-27 0 2,19-7 0 1,14-4 0-1,14-3 0-1,30 18 0-1,0 6-943 4</inkml:trace>
    </iact:actionData>
  </iact:action>
  <iact:action type="add" startTime="9650">
    <iact:property name="dataType"/>
    <iact:actionData xml:id="d3">
      <inkml:trace xmlns:inkml="http://www.w3.org/2003/InkML" xml:id="stk3" contextRef="#ctx0" brushRef="#br0">9893 17696 1020 0,'0'0'378'5,"0"0"-148"3,0 0-64 0,0 0-74 0,0 0-26-3,190 0 0 3,-152 0-37 1,4 0-29-2,0 0 0-1,0 0 0 4,2-14 0-4,-2 2 0 2,0-1 0-1,-12-6 0 1,-2-5 0 0,-5-1 0 0,-3-8 0-2,0-11 0 1,-1-10 0 2,3-17 0-1,-2-14 0 2,-1-10 0-5,1 0 0 4,-2 6 0-3,-2 11 0 0,-3 8 0 2,-6 8 0 0,-1 4 0 0,-5-4 0-2,11 0 0 2,-8-3 0 1,1 0 0 0,2 12 0-4,-6 8 0 4,2 17 0-1,-3 11 0 0,0 6 0-4,0 9 0 4,0-1 0 0,0 3 0 0,0 0 0-2,0 0-19 2,0 0-11 0,0 0 8 0,0 0 22-2,-20 25 18 2,-12 25 10 0,2 9-8 0,-5 9-15-2,-4-6-5 2,18-12 0 0,-3-8 0 0,2-15 0-2,12-11 0 2,0-15 0 0,10-1 0 0,0 0 0-2,0-35-19 2,23-12 11 0,0-7-6 0,0 0 4-2,5 7 6 2,-2 5-4 0,-6 8 0 0,3 8 8-2,-2 9 0 2,2 12 4 0,-1 5 8 0,7 0 22-2,-6 0-13 2,0 0-21 0,-6 11 0 0,4 11 0-2,-2 8 0 2,-3 8 0 0,-5-2 0 0,7 1 0-2,-3-5 0 2,-2-13 0 0,-1-6 0 0,0-4 0-2,-5-6 0 4,10 9 0-4,-14-12-101 2,0 0-733-2</inkml:trace>
    </iact:actionData>
  </iact:action>
  <iact:action type="add" startTime="11254">
    <iact:property name="dataType"/>
    <iact:actionData xml:id="d4">
      <inkml:trace xmlns:inkml="http://www.w3.org/2003/InkML" xml:id="stk4" contextRef="#ctx0" brushRef="#br0">13494 15669 1056 0,'0'0'462'7,"0"0"-234"1,0 0-62-2,0 0-31 1,245 9-135 2,-129-3 0-2,35-4 0-1,47 2 0 2,39-3 0 1,21-1 0-2,30 0 0 0,6 0 0 3,-5-13 0-1,-8-4 0-3,-20 3 0 0,-44 9 0 2,-35 2 0 0,-27 3 0 0,-38 0 0-2,-26-2 0 3,-25-7 0-2,-27 3 0 2,-19 0 0-3,-14 6 0 2,-6 0 0-2,-29 0 0 2,-55 0 0-2,-34 0 0 2,-45 12 0 0,-36 2 0 0,-40-12 0-2,-13 1 0 2,-15-3 0 0,15 0 0 0,11 0 0-2,8 0 0 2,14 0 0 0,9 0 0 0,20 0 0-2,27 14 0 2,24 3 0 0,35 6 0 0,17-1 0-1,30-2 0 0,24-12 0 2,32-8 0-2,1 0 0-1,58 0 0 2,55 0 0 0,48-3 0 0,39 3 0-2,29 0 0 2,11 0 0 0,1 0 0 0,1 8 0-2,-10-2 0 2,-8 0 0 0,-15-2 0 0,-9 0 0-2,-5-1 0 2,-19 0 0 0,-10-3 0 0,-6 0 0-2,-16-3 0 2,-11-21 0 0,-24 4 0 0,-21 3 0-2,-24 14 0 2,-20 0 0 0,-24 1 0 0,-13 2 0-2,-1 0 0 2,-6 0 0 0,0 0 0 0,-40 0 0-2,-50 0 0 2,-51 0 0 0,-46 0 0 0,-30 0 0-2,-8 8 0 3,-6-1 0-2,20-1 0 2,18-2 0-4,157-4-375 3,16 0-1219 0</inkml:trace>
    </iact:actionData>
  </iact:action>
  <iact:action type="add" startTime="14183">
    <iact:property name="dataType"/>
    <iact:actionData xml:id="d5">
      <inkml:trace xmlns:inkml="http://www.w3.org/2003/InkML" xml:id="stk5" contextRef="#ctx0" brushRef="#br0">19526 14655 518 0,'0'0'464'7,"0"0"-330"-2,-208 12-2 3,114 21-24-1,10 20-34 2,0 24-2-4,4 12 26 4,8 9 32-2,20 3 46 1,12-7-35 0,11-10-141-2,25-5 0 2,4-4 0 0,41-2 0 0,43-4 0-2,32-14 0 2,21-21 0 3,0-17 0-3,-10-17 0-1,-9 0 0-1,-21 0 0 2,-18-25 0 0,-18-11 0-1,-17-4 0 0,-44 20 0 2,0 5-775-2</inkml:trace>
    </iact:actionData>
  </iact:action>
  <iact:action type="add" startTime="14632">
    <iact:property name="dataType"/>
    <iact:actionData xml:id="d6">
      <inkml:trace xmlns:inkml="http://www.w3.org/2003/InkML" xml:id="stk6" contextRef="#ctx0" brushRef="#br0">20403 15212 320 0,'0'0'704'7,"0"0"-394"1,-185 59-58-2,112-19-80 1,13 7-56 2,15 4-50-2,6-1-8 0,25 1-9 0,14-9-49 2,0-6 0-2,53-11 0 0,15-14 0 0,8-11 0 2,2 0 0-3,-14-19 0 1,-8-24 0 2,-15-9 0-1,-15-8 0-3,-9 2 0 4,-5 4 0-2,-12 3 0 4,0 10 0-5,0 10-5 1,0 28-251 0,-9 3-378 1</inkml:trace>
    </iact:actionData>
  </iact:action>
  <iact:action type="add" startTime="14984">
    <iact:property name="dataType"/>
    <iact:actionData xml:id="d7">
      <inkml:trace xmlns:inkml="http://www.w3.org/2003/InkML" xml:id="stk7" contextRef="#ctx0" brushRef="#br0">20600 15659 668 0,'0'0'746'7,"0"0"-572"0,0 0-64-1,0 0-40 2,0 0-16 0,123-166-22 0,-98 120-4-1,11 13-8 0,-13 11 2 1,10 12 2 1,-9 10 6-4,3 0-4 4,2 15-14-2,-6 27 4 1,-5 15-1-2,-11 5-15 3,2 0 0-2,-9-8 0 2,0-10 0-1,0-14 0 1,0-13-9-3,0-17-89 3,0 0-144-5,0 0-344 4</inkml:trace>
    </iact:actionData>
  </iact:action>
  <iact:action type="add" startTime="15354">
    <iact:property name="dataType"/>
    <iact:actionData xml:id="d8">
      <inkml:trace xmlns:inkml="http://www.w3.org/2003/InkML" xml:id="stk8" contextRef="#ctx0" brushRef="#br0">21313 14383 17 0,'0'0'967'5,"0"0"-795"1,0 0-12 2,0 0 2-1,-7 171-56 1,-1-78 46-2,-5 16-22 3,9 12-20-2,-8-3-39 2,9 1-71-4,2-14 0 4,-6-3 0-2,-5-14 0 2,8-13 0-4,-5-16 0 4,5-17 0-2,1-18 0 2,3-20 0-3,0-4-15 2,0 0-459 0,7-20-414 0</inkml:trace>
    </iact:actionData>
  </iact:action>
  <iact:action type="add" startTime="15631">
    <iact:property name="dataType"/>
    <iact:actionData xml:id="d9">
      <inkml:trace xmlns:inkml="http://www.w3.org/2003/InkML" xml:id="stk9" contextRef="#ctx0" brushRef="#br0">21571 15189 954 0,'0'0'452'5,"0"0"-228"2,0 0 30 2,-204-3-91-3,122 3-163 0,19 0 0 3,-1 0 0-1,12 0 0 0,11 0 0-3,16 0 0 4,9-2 0-2,16 2-179 2,0 0-499-4</inkml:trace>
    </iact:actionData>
  </iact:action>
  <iact:action type="add" startTime="15914">
    <iact:property name="dataType"/>
    <iact:actionData xml:id="d10">
      <inkml:trace xmlns:inkml="http://www.w3.org/2003/InkML" xml:id="stk10" contextRef="#ctx0" brushRef="#br0">21664 15585 970 0,'0'0'256'7,"0"0"6"1,0 0-60-2,4-199-46 1,-4 148-30 1,0 3-51 1,12 7-75-3,11 5 0 1,1 6 0 1,-3 5 0 0,12 8 0-2,0 3 0 2,14 1 0 1,4 7 0-1,8 4 0-3,6 2 0 3,-39 0-433 1,-16 0-583-2</inkml:trace>
    </iact:actionData>
  </iact:action>
  <iact:action type="add" startTime="16200">
    <iact:property name="dataType"/>
    <iact:actionData xml:id="d11">
      <inkml:trace xmlns:inkml="http://www.w3.org/2003/InkML" xml:id="stk11" contextRef="#ctx0" brushRef="#br0">22349 15266 654 0,'0'0'206'5,"0"0"4"3,0 0-12-1,-181 69-48 1,122-35-14-1,18 0-4 0,5 2-22 1,16-8-14 1,17-4-20-4,3-11-18 3,0-6-37 0,4 0-21 0,38-7 0-2,12 0-27 2,2 0 13 0,-8-37 2 1,-7-10 6-3,-5-5 2 2,-16 3-8 0,-4 10-14-1,-9 13 4 0,-7 17-10 0,0 9 28 2,0 0 4-2,0 15 4 0,0 29 40 0,0 13-26 1,0 5 10 0,0-6 22-1,0-9-35 0,0-12-15 2,13-11 0-2,-8-7 0-1,9-11 0 6,4-6-37-5,-11 0-201 1,6 0-412-2</inkml:trace>
    </iact:actionData>
  </iact:action>
  <iact:action type="add" startTime="16650">
    <iact:property name="dataType"/>
    <iact:actionData xml:id="d12">
      <inkml:trace xmlns:inkml="http://www.w3.org/2003/InkML" xml:id="stk12" contextRef="#ctx0" brushRef="#br0">22630 15321 1012 0,'0'0'420'7,"0"0"-180"-1,0 0-52 2,5 158-82-1,-5-109-30 0,0 0-71 0,0-4-5 1,9-8 0 0,-5-18 0-2,6-11 0 2,3-8 0 0,3 0 0 0,1 0 0 1,10-30 0-3,6-21 0 3,-1-9 0-2,1-6 0-2,-7-8 0 3,-1 7 0 3,4 6 0-3,-9 7 0-2,0 15 0 2,-4 13 0 0,-8 9 0 0,-4 17-367-2,-1 0-417 0</inkml:trace>
    </iact:actionData>
  </iact:action>
  <iact:action type="add" startTime="16973">
    <iact:property name="dataType"/>
    <iact:actionData xml:id="d13">
      <inkml:trace xmlns:inkml="http://www.w3.org/2003/InkML" xml:id="stk13" contextRef="#ctx0" brushRef="#br0">23361 15240 39 0,'0'0'1017'6,"0"0"-917"0,0 0 0 2,0 0 100 0,0 0-16 0,-167 44-30-3,125-15-32 3,3 6-12 0,16 3-89 0,3 1-21-2,7-7 0 3,13-5 0-1,0-10 0 0,0-7 0-2,13-6 0 2,23-4 0 0,-3 0 0-1,8-19 0-1,-8-27 0 2,3-12 0 1,-11-4 0-2,-6 0 0 0,-5 11 0 3,-11 18 0-2,2 18-9-1,-5 15 9 0,0 0 4-1,0 0 1 2,0 24-5 0,0 23 0-2,0 9 0 4,-5 6 0-2,5 0 0 0,0-6 0-2,0-9 0 2,0-10 0-1,0-17 0 2,21-8-57-5,-17-12-305 4,12 0-514 0</inkml:trace>
    </iact:actionData>
  </iact:action>
  <iact:action type="add" startTime="17376">
    <iact:property name="dataType"/>
    <iact:actionData xml:id="d14">
      <inkml:trace xmlns:inkml="http://www.w3.org/2003/InkML" xml:id="stk14" contextRef="#ctx0" brushRef="#br0">23532 15613 574 0,'0'0'510'8,"0"0"-378"-2,0 0 114 3,0 0 2-4,19-149-48 4,-12 88-63-2,6 6-137 2,-6 8 0-3,7 14 0 1,-7 11 0 2,6 6 0-2,-7 9 0 0,7 1 0 1,-2 1 0-1,7-4 0 1,14 6 0-1,4-4 0 1,-25 7-371-1,5 0-417 2</inkml:trace>
    </iact:actionData>
  </iact:action>
  <iact:action type="add" startTime="17607">
    <iact:property name="dataType"/>
    <iact:actionData xml:id="d15">
      <inkml:trace xmlns:inkml="http://www.w3.org/2003/InkML" xml:id="stk15" contextRef="#ctx0" brushRef="#br0">24016 15369 1376 0,'0'0'320'3,"0"0"-46"3,0 0-197 3,0 0-77-3,38 152 0 2,-38-135 0-2,0-6 0 2,0-11 0 0,0 0-299 0,0 0-533-2</inkml:trace>
    </iact:actionData>
  </iact:action>
  <iact:action type="add" startTime="17768">
    <iact:property name="dataType"/>
    <iact:actionData xml:id="d16">
      <inkml:trace xmlns:inkml="http://www.w3.org/2003/InkML" xml:id="stk16" contextRef="#ctx0" brushRef="#br0">24121 14985 1114 0,'0'0'322'7,"0"0"-128"-2,0 0-94 3,0 0-70-2,0 0-30 2,0 0-4 0,13-122-72 1,-13 122-92-3,3 0-174 2</inkml:trace>
    </iact:actionData>
  </iact:action>
  <iact:action type="add" startTime="17980">
    <iact:property name="dataType"/>
    <iact:actionData xml:id="d17">
      <inkml:trace xmlns:inkml="http://www.w3.org/2003/InkML" xml:id="stk17" contextRef="#ctx0" brushRef="#br0">24642 15138 1206 0,'0'0'202'4,"0"0"-172"4,0 0-22-1,0 0 90-1,0 0 26 2,0 0 2 0,-187 87 18 0,150-62-56-1,11 4-67 0,5 5-21 1,4 0 0 0,17-1 0-2,0 1 0 2,0-6 0 0,20-9 0 0,21-10 0-2,2-9 0 3,2 0 0-1,3-13 0 1,-3-30 0-3,-10-8-15 3,-11-8 3-2,-6 4-10 2,-15 6 0-4,1 16 6 3,-4 19 6 0,0 10 4-2,0 4 4 1,0 6 2 0,0 28 18 2,-4 7-6-2,-1 6-4-1,-3-3-4 2,5-2-2 0,3-5 2 0,0-3-4-2,0-11-2 2,0-1-36 0,0-17-284 0,3-5-548-2</inkml:trace>
    </iact:actionData>
  </iact:action>
  <iact:action type="add" startTime="18390">
    <iact:property name="dataType"/>
    <iact:actionData xml:id="d18">
      <inkml:trace xmlns:inkml="http://www.w3.org/2003/InkML" xml:id="stk18" contextRef="#ctx0" brushRef="#br0">24921 15523 186 0,'0'0'1170'5,"0"0"-1028"3,0 0-96-1,0 0-14 2,0 0 66-3,0 0 18 2,0-145-48 1,19 102-16-2,2 7-10-1,3 8-14 2,-4 6-4 0,0 7-16 0,0 11 0-2,-1 4 2 2,2 0-8 0,-1 12-2 0,-3 27-16-3,-1 15 16 3,0 3 4 0,-9-5-2 0,-2-12 0-1,3-20-2 1,-5-9-58 2,-3-11-110-2,9 0-82-4,-2-4-352 4,-2-14-299 0</inkml:trace>
    </iact:actionData>
  </iact:action>
  <iact:action type="add" startTime="18757">
    <iact:property name="dataType"/>
    <iact:actionData xml:id="d19">
      <inkml:trace xmlns:inkml="http://www.w3.org/2003/InkML" xml:id="stk19" contextRef="#ctx0" brushRef="#br0">25603 14174 302 0,'0'0'368'6,"0"0"-118"2,0 0-24-1,0 0-62 0,0 0 12 0,14 192-22 2,-14-88-20-2,0 19-16-1,0 9-46 3,0-3-18-2,-15-7-25 2,5-19-29-4,-2-13 0 4,5-10 0-2,7-22 0 3,0-13 0-6,0-19 0 4,0-22 0 1,0-4-213-2,0 0-359-1,10-26-416 2</inkml:trace>
    </iact:actionData>
  </iact:action>
  <iact:action type="add" startTime="19015">
    <iact:property name="dataType"/>
    <iact:actionData xml:id="d20">
      <inkml:trace xmlns:inkml="http://www.w3.org/2003/InkML" xml:id="stk20" contextRef="#ctx0" brushRef="#br0">25824 14916 1292 0,'0'0'48'4,"0"0"138"2,0 0 26 2,-207-59-50 0,122 54-94 0,-2 0-50-3,5 5-16 4,14 0-2 1,8 0-26-5,50-4-246 2,10 1-1058 0</inkml:trace>
    </iact:actionData>
  </iact:action>
  <iact:action type="add" startTime="20024">
    <iact:property name="dataType"/>
    <iact:actionData xml:id="d21">
      <inkml:trace xmlns:inkml="http://www.w3.org/2003/InkML" xml:id="stk21" contextRef="#ctx0" brushRef="#br0">26363 15178 1630 0,'0'0'417'7,"0"0"-417"1,0 0 0-3,0 0 0 3,0 0 0 0,173-3 0 0,-123 3 0-1,7-3 0 1,-1 3 0-1,-6 0 0 2,-11 0 0-3,-6 0 0 2,-33 0 0-1,0 0-163 2</inkml:trace>
    </iact:actionData>
  </iact:action>
  <iact:action type="add" startTime="20342">
    <iact:property name="dataType"/>
    <iact:actionData xml:id="d22">
      <inkml:trace xmlns:inkml="http://www.w3.org/2003/InkML" xml:id="stk22" contextRef="#ctx0" brushRef="#br0">26295 15380 1420 0,'0'0'408'3,"0"0"-189"6,0 0-219-2,0 0 0 1,0 0 0-2,193 0 0 2,-137 0 0 0,1 0 0 0,2 0 0-2,2 0 0 2,-4 0 0 1,-7 0 0 0,3 2 0-3,-10 2 0 1,-43-4 0 2,0 0-387-3</inkml:trace>
    </iact:actionData>
  </iact:action>
  <iact:action type="add" startTime="20722">
    <iact:property name="dataType"/>
    <iact:actionData xml:id="d23">
      <inkml:trace xmlns:inkml="http://www.w3.org/2003/InkML" xml:id="stk23" contextRef="#ctx0" brushRef="#br0">27926 15084 1054 0,'0'0'540'7,"0"0"-416"0,0 0 62 1,0 0-84-1,-198 69-61 1,155-38-41-3,13 4 0 3,3 3 0 0,20 1 0 0,-3 3 0-2,10 6 0 2,0 0 0 0,13-1 0 0,28-10 0-2,2-17 0 2,14-18 0 1,-9-2 0-1,8-5-121-2,-2-34-115 4,-41 17-266-3,0 2-304 1</inkml:trace>
    </iact:actionData>
  </iact:action>
  <iact:action type="add" startTime="21084">
    <iact:property name="dataType"/>
    <iact:actionData xml:id="d24">
      <inkml:trace xmlns:inkml="http://www.w3.org/2003/InkML" xml:id="stk24" contextRef="#ctx0" brushRef="#br0">28468 15206 876 0,'0'0'316'3,"0"0"-66"5,0 0-12 0,-179 40-78-1,140-9-62 2,12 5 11-3,9 3-109 2,7 1 0-1,11-2 0 2,0-4 0-4,23-5 0 4,15-16 0-2,-2-13 0-1,3 0 0 3,-1-13 0-2,-11-23 0 2,-6-7 0-2,-5 4 0-1,-5 2 0 2,-11 6 0 0,0-2 0 0,0 25-261-2,0-1-493 2</inkml:trace>
    </iact:actionData>
  </iact:action>
  <iact:action type="add" startTime="21481">
    <iact:property name="dataType"/>
    <iact:actionData xml:id="d25">
      <inkml:trace xmlns:inkml="http://www.w3.org/2003/InkML" xml:id="stk25" contextRef="#ctx0" brushRef="#br0">28890 14487 1288 0,'0'0'244'6,"0"0"-76"1,0 148-58 1,-21-47-44-1,1 17 28-2,-3 14-17 3,2 0-77 0,-12-4 0 0,10-14 0-2,-10-10 0 2,12-16 0 0,10-20 0 0,-4-24 0-2,15-18 0 2,0-22 0 0,0-4-423 0,3-13-351-2</inkml:trace>
    </iact:actionData>
  </iact:action>
  <iact:action type="add" startTime="21756">
    <iact:property name="dataType"/>
    <iact:actionData xml:id="d26">
      <inkml:trace xmlns:inkml="http://www.w3.org/2003/InkML" xml:id="stk26" contextRef="#ctx0" brushRef="#br0">28966 15229 1028 0,'0'0'314'7,"0"0"-112"0,0 0-42-1,0 0-24 3,0 0-26-2,-1 185-24 2,1-149-75 1,0-5-11-6,0-11 0 4,22-10 0-1,8-3 0 2,11-7 0-4,8 0 0 4,-8-3 0-2,1-38 0 2,-2-11 0-4,-12-10 0 5,1 1 0-3,-21 8 0 1,1 17 0 0,-9 15 0-1,0 16-9 0,0 5-19-1,0 5 28 2,-16 36 10 0,-4 20 17 1,-2 0-27-2,6 1 0-1,0-12 0 2,9-13 0 0,7-15 0 0,0-5 0-2,0-12 0 2,0-5-135 0,0 0-513-2</inkml:trace>
    </iact:actionData>
  </iact:action>
  <iact:action type="add" startTime="22199">
    <iact:property name="dataType"/>
    <iact:actionData xml:id="d27">
      <inkml:trace xmlns:inkml="http://www.w3.org/2003/InkML" xml:id="stk27" contextRef="#ctx0" brushRef="#br0">29416 15558 986 0,'0'0'158'6,"0"0"-110"1,0 0-8 1,0 0 18 1,0 0 6-4,0 0 26 3,42-114 12 1,-15 56-38-1,-1-7-34-2,8 6-12 1,6 7-6 1,-5 0-4 0,1 12-4-2,-2 16 2 2,-15 9 0 1,-15 13 12-2,9 2 16 0,-6 0 40 1,-1 6 26 0,4 25-30-3,-7 13-38 4,-3 13-16-2,0 2-7 1,0 2-9-2,0-10 0 6,0-3 0-6,0-12 0 3,-12-19 0-2,12-11 0 0,0-6 0-1,0 0 0 2,0 0 0 0,9-14 0-2,11-23 0 3,20-10 0 0,-13-7 0-1,6 4 0-2,-9 9 0 2,-7 14 0-1,-7 16-11 2,-8 11 11-5,6 0 11 4,-8 0-11 0,0 38-25 0,0 16 23-2,0 7 2 2,0 3 8 0,0-6-6 0,0-7 0-2,0-12-4 2,0-14-8 0,0-11-36 0,0-14-96-2,0 0-178 2,0 0-270 0</inkml:trace>
    </iact:actionData>
  </iact:action>
  <iact:action type="add" startTime="22765">
    <iact:property name="dataType"/>
    <iact:actionData xml:id="d28">
      <inkml:trace xmlns:inkml="http://www.w3.org/2003/InkML" xml:id="stk28" contextRef="#ctx0" brushRef="#br0">30207 15487 984 0,'0'0'204'3,"0"0"8"5,64-166-52 0,-44 111-56-1,3 4-38 1,2 8-32-3,-9 12-14 3,0 14 4 0,-12 9-4 0,9 8 42-2,-2 0 52 3,4 0-71-1,3 17-43-1,-8 25 0-1,3 0 0 2,-4 7 0 1,-2-8 0-1,-7-1 0-3,0-7 0 6,0-1 0-6,0-10 0 2,0-12 0 3,0-4 0-2,1-6-127-2,-1 0-125 0,11 0-276 2</inkml:trace>
    </iact:actionData>
  </iact:action>
  <iact:action type="add" startTime="23092">
    <iact:property name="dataType"/>
    <iact:actionData xml:id="d29">
      <inkml:trace xmlns:inkml="http://www.w3.org/2003/InkML" xml:id="stk29" contextRef="#ctx0" brushRef="#br0">30870 15149 954 0,'0'0'214'5,"0"0"-116"2,0 0 56 1,0 0-70 0,0 0-16-2,0 0-16 3,-118 37 2-2,111-30 44 2,7 0 48-3,0 10-21 2,0 6-125 0,0 5 0 0,0 0 0-3,9 4 0 3,14-4 0 1,4 2 0-1,2-2 0-1,-8-3 0 0,-5-5 0 0,-12-3 0 4,-1-6 0-7,-3 0 0 3,0 1 0 1,-19-4 0 0,-19-5 0-1,-8-3-19 1,24 0-305-1,3 0-566 2</inkml:trace>
    </iact:actionData>
  </iact:action>
</iact:actions>
</file>

<file path=ppt/ink/inkAction1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6-03T03:02:54.46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act:action type="add" startTime="2905">
    <iact:property name="dataType"/>
    <iact:actionData xml:id="d0">
      <inkml:trace xmlns:inkml="http://www.w3.org/2003/InkML" xml:id="stk0" contextRef="#ctx0" brushRef="#br0">1865 7847 850 0,'0'0'366'10,"0"0"-154"-7,0 0-52 4,0 0-4 1,0 0-40 0,0 0-32-2,0 0 12 2,4 0-89 0,-4 0-7 0,0 0 0-1,0 0 0 0,6 0 0 2,1 0 0-2,5 4 0 0,11 0 0 0,6 5 0 2,14-4 0-2,12 3 0-1,3-6 0 2,9-2 0 3,2 0 0-5,3 0 0 11,-3 0 0-15,-8 0 0 2,-4 0 0 3,-46 0-39-1,-8 0-603 1</inkml:trace>
    </iact:actionData>
  </iact:action>
  <iact:action type="add" startTime="3295">
    <iact:property name="dataType"/>
    <iact:actionData xml:id="d1">
      <inkml:trace xmlns:inkml="http://www.w3.org/2003/InkML" xml:id="stk1" contextRef="#ctx0" brushRef="#br0">3113 7922 332 0,'0'0'1058'6,"0"0"-760"0,0 0-94 2,0 0-49 0,0 0-155 0,0 0 0-2,121 0 0 2,-84 0 0 0,3 0 0 0,12 0 0-2,1 0 0 2,6 0 0 0,0 0 0 0,-1 4 0-2,6-1 0 2,-45-3-271 0,-2 0-601 0</inkml:trace>
    </iact:actionData>
  </iact:action>
  <iact:action type="add" startTime="3628">
    <iact:property name="dataType"/>
    <iact:actionData xml:id="d2">
      <inkml:trace xmlns:inkml="http://www.w3.org/2003/InkML" xml:id="stk2" contextRef="#ctx0" brushRef="#br0">4706 8051 888 0,'0'0'276'4,"0"0"-78"4,0 0 24-2,0 0-28 1,0 0-42 1,0 0-35-2,194 0-117 2,-156 0 0 0,2 0 0 0,8 0 0-2,0 0 0 2,13 0 0 0,2 0 0 0,14 0 0-1,-1 0-11 0,-52 0-483 2,-6 0-566-2</inkml:trace>
    </iact:actionData>
  </iact:action>
  <iact:action type="add" startTime="3909">
    <iact:property name="dataType"/>
    <iact:actionData xml:id="d3">
      <inkml:trace xmlns:inkml="http://www.w3.org/2003/InkML" xml:id="stk3" contextRef="#ctx0" brushRef="#br0">6183 8067 876 0,'0'0'512'7,"0"0"-276"3,0 0-68-5,0 0-52 1,0 0-80 4,0 0-18-4,161 0-2 2,-122 0-4-2,-2 0-10 2,5 0-2 0,12 0-16 0,-6 0-50-2,-28 0-134 2,-1 0-418 0</inkml:trace>
    </iact:actionData>
  </iact:action>
  <iact:action type="add" startTime="4158">
    <iact:property name="dataType"/>
    <iact:actionData xml:id="d4">
      <inkml:trace xmlns:inkml="http://www.w3.org/2003/InkML" xml:id="stk4" contextRef="#ctx0" brushRef="#br0">7306 8037 334 0,'0'0'938'5,"0"0"-688"4,0 0-40-2,0 0-48-1,174 0-92 4,-129 9-40-4,4-4-16 0,11 1-6 2,8 2-8 0,9-6-12 0,-50-2-56-2,2 0-308 2</inkml:trace>
    </iact:actionData>
  </iact:action>
  <iact:action type="add" startTime="4953">
    <iact:property name="dataType"/>
    <iact:actionData xml:id="d5">
      <inkml:trace xmlns:inkml="http://www.w3.org/2003/InkML" xml:id="stk5" contextRef="#ctx0" brushRef="#br0">8489 8108 1434 0,'0'0'384'7,"0"0"-208"-2,0 0-123 3,0 0-53 0,0 0 0 2,0 0 0-6,216-57 0 4,-151 48 0 0,6 7 0 0,-3 2 0-2,5 0 0 2,-5 0 0 1,1 0 0-2,2-3 0-1,-55-2-227 2,2-4-933 0</inkml:trace>
    </iact:actionData>
  </iact:action>
  <iact:action type="add" startTime="5274">
    <iact:property name="dataType"/>
    <iact:actionData xml:id="d6">
      <inkml:trace xmlns:inkml="http://www.w3.org/2003/InkML" xml:id="stk6" contextRef="#ctx0" brushRef="#br0">10236 7958 896 0,'0'0'392'10,"0"0"-136"-4,181 0-34 0,-113 0-68 2,-4-2-104-1,1-8-40 2,15 5-10-4,-5-1-32 3,3 4-98 0,-57 2-272 0,-3 0-804-2</inkml:trace>
    </iact:actionData>
  </iact:action>
  <iact:action type="add" startTime="5494">
    <iact:property name="dataType"/>
    <iact:actionData xml:id="d7">
      <inkml:trace xmlns:inkml="http://www.w3.org/2003/InkML" xml:id="stk7" contextRef="#ctx0" brushRef="#br0">11613 8032 1318 0,'0'0'280'6,"0"0"-140"1,0 0-20 2,0 0-92-1,0 0-28-3,174 14-6 1,-134-14-24 3,11 0-46-2,5 0-46 2,-31 0-320-4,-5 0-556 5</inkml:trace>
    </iact:actionData>
  </iact:action>
  <iact:action type="add" startTime="5691">
    <iact:property name="dataType"/>
    <iact:actionData xml:id="d8">
      <inkml:trace xmlns:inkml="http://www.w3.org/2003/InkML" xml:id="stk8" contextRef="#ctx0" brushRef="#br0">12601 8014 1214 0,'0'0'318'5,"0"0"-108"3,0 0-60 0,0 0-104-4,0 0-36 3,0 0-8 1,190 13-2 0,-158-13-6-1,10 0-30 1,9 0-152 1,-35 0-298-2,-5-4-194 0</inkml:trace>
    </iact:actionData>
  </iact:action>
  <iact:action type="add" startTime="5863">
    <iact:property name="dataType"/>
    <iact:actionData xml:id="d9">
      <inkml:trace xmlns:inkml="http://www.w3.org/2003/InkML" xml:id="stk9" contextRef="#ctx0" brushRef="#br0">13522 7894 988 0,'0'0'270'4,"0"0"26"3,0 0-126 1,184 0-6-1,-152 0-96-1,-5-3-38 2,-2-3-16 0,8 0-12 0,-7 4-2-2,8-4-8 2,6-1-66 1,-27 3-188-2,0-1-298-1</inkml:trace>
    </iact:actionData>
  </iact:action>
  <iact:action type="add" startTime="6046">
    <iact:property name="dataType"/>
    <iact:actionData xml:id="d10">
      <inkml:trace xmlns:inkml="http://www.w3.org/2003/InkML" xml:id="stk10" contextRef="#ctx0" brushRef="#br0">14506 7731 942 0,'0'0'190'3,"0"0"16"5,203-17-112-2,-163 8 38 2,1 1-66-2,-8-4-56 0,-7 7-8 3,-4 2-2-1,7 1-6-3,-1 2-82 3,6 0-146 0,-29 0-54 0,15 0-206-1</inkml:trace>
    </iact:actionData>
  </iact:action>
  <iact:action type="add" startTime="6183">
    <iact:property name="dataType"/>
    <iact:actionData xml:id="d11">
      <inkml:trace xmlns:inkml="http://www.w3.org/2003/InkML" xml:id="stk11" contextRef="#ctx0" brushRef="#br0">15352 7664 184 0,'0'0'570'3,"190"0"-370"1,-126 0-100 2,-16 0-32 1,4 0-26 2,-27 0-42-2,-25 0-40-1,0 0-738 2</inkml:trace>
    </iact:actionData>
  </iact:action>
  <iact:action type="add" startTime="9327">
    <iact:property name="dataType"/>
    <iact:actionData xml:id="d12">
      <inkml:trace xmlns:inkml="http://www.w3.org/2003/InkML" xml:id="stk12" contextRef="#ctx0" brushRef="#br0">16015 8854 1292 0,'0'0'392'6,"0"0"-236"1,0 0-54 0,0 0-18 3,0 0-63-3,0 0-21-1,0 0 0 1,16-13 0 1,4 6 0 0,13 6 0-1,-9-3 0 0,-1 4 0 1,1 0 0 0,-3 0 0-2,8 22 0 2,-6 18 0 0,-6 5 0 0,4 9 0-1,-3-3 0 0,-6 1 0 5,4 4 0-7,0 1 0 0,-7 2 0 4,7-2 0-1,1-7 0 0,6-11 0-2,0-9 0 2,14-5 0 0,3-16 0 1,9-5 0-4,-1-4 0 3,-4-6 0 0,-8-33 0 0,-32 11-273-2,-4-1-369 2</inkml:trace>
    </iact:actionData>
  </iact:action>
  <iact:action type="add" startTime="9702">
    <iact:property name="dataType"/>
    <iact:actionData xml:id="d13">
      <inkml:trace xmlns:inkml="http://www.w3.org/2003/InkML" xml:id="stk13" contextRef="#ctx0" brushRef="#br0">16683 8824 1216 0,'0'0'428'6,"0"0"-278"1,0 0-22 1,0 0-3-2,-172 188-125 2,98-95 0 0,-8 6 0 0,0 2 0-1,5-9 0 0,12-14 0 2,10-13 0-2,14-19 0-1,18-21 0 2,19-20 0 0,4-5-235 0,0-12-759-2</inkml:trace>
    </iact:actionData>
  </iact:action>
  <iact:action type="add" startTime="10078">
    <iact:property name="dataType"/>
    <iact:actionData xml:id="d14">
      <inkml:trace xmlns:inkml="http://www.w3.org/2003/InkML" xml:id="stk14" contextRef="#ctx0" brushRef="#br0">17115 9069 1426 0,'0'0'386'5,"0"0"-151"1,0 0-235 2,0 0 0 0,0 0 0 0,181-4 0-2,-137-7 0 2,6-6 0 0,0-3 0 0,5 4-93-2,-39 11-411 2,4-1-672 0</inkml:trace>
    </iact:actionData>
  </iact:action>
  <iact:action type="add" startTime="10282">
    <iact:property name="dataType"/>
    <iact:actionData xml:id="d15">
      <inkml:trace xmlns:inkml="http://www.w3.org/2003/InkML" xml:id="stk15" contextRef="#ctx0" brushRef="#br0">17996 9026 1154 0,'0'0'262'4,"0"0"-120"5,0 0 20-3,-163 62-40 1,102-34-20 1,4 3-14 1,19 6-73-4,15 3-15 3,7-4 0 0,16-3 0 0,0-10 0-2,29-6 0 1,25-17 0 2,16 0 0-1,-5-4 0-2,-3-30 0 3,-5-10-41-1,-15-3 3-1,-16-4 2-1,0 6 0 1,-22 15 26 2,-1 13 10 0,-3 14 0-4,0 3 4 4,0 11 40-2,-3 34 6 1,-11 11-22-2,4 2-12 2,1-1-10 1,9-7-2-2,0-11-4-1,0-9-26 2,16-15-76 1,24-15-128-2,-21 0-250-1,3 0-506 2</inkml:trace>
    </iact:actionData>
  </iact:action>
  <iact:action type="add" startTime="10669">
    <iact:property name="dataType"/>
    <iact:actionData xml:id="d16">
      <inkml:trace xmlns:inkml="http://www.w3.org/2003/InkML" xml:id="stk16" contextRef="#ctx0" brushRef="#br0">18659 9088 1284 0,'0'0'422'7,"0"0"-258"0,0 0-20-1,0 0-111 2,-128 183-33 0,91-136 0 0,0-5 0-2,14-8 0 2,7-11 0 0,9-9 0 0,5-14-73-2,2 0-277 2,0 0-380 0</inkml:trace>
    </iact:actionData>
  </iact:action>
  <iact:action type="add" startTime="10898">
    <iact:property name="dataType"/>
    <iact:actionData xml:id="d17">
      <inkml:trace xmlns:inkml="http://www.w3.org/2003/InkML" xml:id="stk17" contextRef="#ctx0" brushRef="#br0">18434 8984 906 0,'0'0'290'3,"0"0"12"5,0 0-98 0,0 0-78-1,0 0-22 1,0 0-12-2,107 158-69 2,-70-108-23 0,-10 4 0 1,4-5 0-4,-8-2 0 4,-4-12 0-2,-2-6 0-1,-1-10 0 3,-12-19-15-3,-1 0-499 2</inkml:trace>
    </iact:actionData>
  </iact:action>
  <iact:action type="add" startTime="11112">
    <iact:property name="dataType"/>
    <iact:actionData xml:id="d18">
      <inkml:trace xmlns:inkml="http://www.w3.org/2003/InkML" xml:id="stk18" contextRef="#ctx0" brushRef="#br0">18940 9329 930 0,'0'0'646'5,"0"0"-544"4,0 0-96-2,0 0-6-1,0 0-428 2,0 0-718 0</inkml:trace>
    </iact:actionData>
  </iact:action>
  <iact:action type="add" startTime="11244">
    <iact:property name="dataType"/>
    <iact:actionData xml:id="d19">
      <inkml:trace xmlns:inkml="http://www.w3.org/2003/InkML" xml:id="stk19" contextRef="#ctx0" brushRef="#br0">19024 8933 1132 0,'0'0'318'3,"0"0"-168"4,0 0-112 1,0 0-38-3,0 0-70 5,0 0-322-3,32-30-676 0</inkml:trace>
    </iact:actionData>
  </iact:action>
  <iact:action type="add" startTime="11399">
    <iact:property name="dataType"/>
    <iact:actionData xml:id="d20">
      <inkml:trace xmlns:inkml="http://www.w3.org/2003/InkML" xml:id="stk20" contextRef="#ctx0" brushRef="#br0">19362 9031 978 0,'0'0'296'4,"0"0"-76"3,0 0-60 0,0 0-82 1,0 0-24 0,-100 153-6-2,93-126-2 2,7-1 10 0,0 2-6 0,0 2-4-2,27 2-31 2,12 0-15 0,-7 3 0 0,-4-1 0-2,-7-6 0 2,-15-5 0 0,-6-10 0 1,0-7 0-4,0-2 0 3,-27-4 0 0,-1 0 0 0,-7 0-5-2,18-14-373 2,13-4-428 1</inkml:trace>
    </iact:actionData>
  </iact:action>
  <iact:action type="add" startTime="11796">
    <iact:property name="dataType"/>
    <iact:actionData xml:id="d21">
      <inkml:trace xmlns:inkml="http://www.w3.org/2003/InkML" xml:id="stk21" contextRef="#ctx0" brushRef="#br0">20245 8568 1044 0,'0'0'154'6,"0"0"40"2,0 0-76-2,4 147-4 1,-4-65-28-1,0 2 2 2,0-1 12 0,-4 1-14 0,1-5-23-2,-2-9-63 2,-6-13 0 1,9-18 0-2,2-16 0-1,0-14 0 3,0-9 0-2,0 0 0 1,18-9 0-2,21-17 0 2,4 7 0 0,-2 4 0 0,-3 13 0-2,-2 2 0 2,-10 0 0 0,-9 17 0 4,-1 28 0-6,-9 13 0-1,-2 4 0 4,8-2 0-2,3-13 0-1,-6-19 0 1,4-13 0 2,5-15-61-1,-14 0-185-2,8-17-348 2</inkml:trace>
    </iact:actionData>
  </iact:action>
  <iact:action type="add" startTime="12190">
    <iact:property name="dataType"/>
    <iact:actionData xml:id="d22">
      <inkml:trace xmlns:inkml="http://www.w3.org/2003/InkML" xml:id="stk22" contextRef="#ctx0" brushRef="#br0">21045 9122 928 0,'0'0'174'7,"0"0"-54"1,0 0 138 0,0 0-92-2,0 0-36 2,-181 44-12 0,149 5-10 0,17-2-63-2,2 1-45 2,13-6 0 0,0-10 0 1,13-12 0-4,22-16 0 3,14-4 0 0,2-2 0 0,1-44-75-2,-11-16-7 2,-2-5 38 0,-17 6 26 0,-17 16-14-2,1 22 16 5,-6 17 16-5,0 6 0 2,0 0 6-2,-6 40 18 2,-7 11 16-1,0 3-16 2,9-2-2-4,-5-10 0 3,9-10-8 0,0-13-4 0,0-8-10-1,0-11-8 0,26 0-96 2,2-13-166-2,-12-11-214 0,0-1-579 1</inkml:trace>
    </iact:actionData>
  </iact:action>
  <iact:action type="add" startTime="12568">
    <iact:property name="dataType"/>
    <iact:actionData xml:id="d23">
      <inkml:trace xmlns:inkml="http://www.w3.org/2003/InkML" xml:id="stk23" contextRef="#ctx0" brushRef="#br0">21443 9048 1038 0,'0'0'240'5,"0"0"-62"1,0 0-14 2,0 0-98 0,0 0 0 0,0 0 6-2,-91 149 2 2,91-118 0 0,0 6-14 0,0 3-45-2,10 5-15 3,8-1 0-2,-5-4 0 1,0-8 0-2,-12-6 0 2,-1-5 0 0,0-2 0 0,0 1 0-2,-9-5 0 3,-24-8 0-2,-6-7 0 1,-2 0-47-2,28-5-355 2,7-15-1042 0</inkml:trace>
    </iact:actionData>
  </iact:action>
  <iact:action type="add" startTime="13121">
    <iact:property name="dataType"/>
    <iact:actionData xml:id="d24">
      <inkml:trace xmlns:inkml="http://www.w3.org/2003/InkML" xml:id="stk24" contextRef="#ctx0" brushRef="#br0">22310 9054 162 0,'0'0'984'6,"0"0"-634"2,0 0-126 0,0 0-142-2,0 0-52 2,0 0-16 0,96-28-6 1,-69 23-2-3,4 5 2 1,-5 0 16 1,-1 0 32 0,-10 10-22-1,1 24-14 0,-14 9-10 2,-2 8-4-2,0 5-6-1,0 0 6 2,0-5-4 0,0-14 0 3,0-12 2-7,0-12 0 5,3-10-4-2,17-3 6 1,8 0-6-2,5 0-8 2,6-37-12 0,2-8-16 0,-5-11-6-3,-11-6-4 4,6 2 6-1,-19-2-2 0,1 18 8-2,-10 22 12 2,-3 19 20 0,0 3 2 0,0 20 18-3,0 29-16 4,0 32 12 1,-3 14 12-2,2 23-6-4,-12 15-2 3,10 10 14 1,-5 3 12 1,3-6-2-3,-6-9-8 2,-2-15 13 0,6-25-47-1,-13-26 0 0,7-35 0 1,3-23 0 0,-8-7 0 0,7-27-41-2,6-45-57 2,5 20-216 0,0-4-710-1</inkml:trace>
    </iact:actionData>
  </iact:action>
  <iact:action type="add" startTime="13736">
    <iact:property name="dataType"/>
    <iact:actionData xml:id="d25">
      <inkml:trace xmlns:inkml="http://www.w3.org/2003/InkML" xml:id="stk25" contextRef="#ctx0" brushRef="#br0">23070 9048 834 0,'0'0'238'8,"0"0"18"-3,0 0 30 3,0 0-192 0,0 0-44 1,0 0 96-4,104-47-6 3,-52 42-137 0,-1 5-3 0,6 0 0-2,-4 0 0 2,-9 0 0 1,-17 0 0-2,-7 0 0-1,-8 13 0 2,-12 4 0 0,0 5-187 0,-13-9-807-2</inkml:trace>
    </iact:actionData>
  </iact:action>
  <iact:action type="add" startTime="14003">
    <iact:property name="dataType"/>
    <iact:actionData xml:id="d26">
      <inkml:trace xmlns:inkml="http://www.w3.org/2003/InkML" xml:id="stk26" contextRef="#ctx0" brushRef="#br0">23193 9217 896 0,'0'0'228'6,"0"0"54"-1,0 0-42 2,0 0-136 0,0 0 22 1,0 0-6 0,117 0-69-2,-73 0-51 4,8 7 0-4,-7 6 0 2,-2-4 0-2,1-4 0 2,-4-5 0 0,1 0 0 0,-2 0 0-2,-29 0-199 2,-5 0-607 0</inkml:trace>
    </iact:actionData>
  </iact:action>
  <iact:action type="add" startTime="14270">
    <iact:property name="dataType"/>
    <iact:actionData xml:id="d27">
      <inkml:trace xmlns:inkml="http://www.w3.org/2003/InkML" xml:id="stk27" contextRef="#ctx0" brushRef="#br0">24318 8743 814 0,'0'0'124'7,"0"0"62"-1,0 0 48 1,0 0-32 0,-187 17-82 1,113 41-32 0,13 22-8-2,6 9 2 2,26 9-18 1,13 6-11-2,16 0-53-1,4-3 0 3,51-10 0-2,11-22 0 1,9-15 0-2,9-26 0 2,-6-28 0 0,-2-5 0 3,-20-64 0-7,-15-25 0 4,-24-22 0 1,-17-2 0 0,0 11 0-5,-26 21 0 5,-22 24-13-1,-24 30-203-1,4 32-274-1,29 0-416 3</inkml:trace>
    </iact:actionData>
  </iact:action>
  <iact:action type="add" startTime="16075">
    <iact:property name="dataType"/>
    <iact:actionData xml:id="d28">
      <inkml:trace xmlns:inkml="http://www.w3.org/2003/InkML" xml:id="stk28" contextRef="#ctx0" brushRef="#br1">22310 9861 1486 0,'0'0'484'7,"0"0"-407"2,0 0-77-1,0 0 0-4,0 0 0 4,174 6 0 0,-59-6 0 0,57-19 0-2,50-1 0 3,39 5 0-2,32 15 0 1,-8 0 0 1,-21 0 0-1,-26 31 0 2,-54 9 0-5,-47-1 0 2,-39-8 0 1,-51-18 0 0,-15-13 0-1,-32-18 0-2,-32-21-67 3</inkml:trace>
    </iact:actionData>
  </iact:action>
  <iact:action type="add" startTime="17136">
    <iact:property name="dataType"/>
    <iact:actionData xml:id="d29">
      <inkml:trace xmlns:inkml="http://www.w3.org/2003/InkML" xml:id="stk29" contextRef="#ctx0" brushRef="#br1">27220 1802 1236 0,'0'0'404'6,"0"0"-140"0,0 0-121 2,0 0-143 0,0 0 0-1,-115 257 0 4,8-68 0-8,-13 41 0 5,-9 29 0 0,0 12 0-1,5 1 0 2,-2-15 0 0,18-38 0-3,15-41 0 0,32-60 0 2,22-56 0 1,39-45 0-2,11-17 0-1,73-72 0 2,54-56 0 0,39-57 0 1,61-65 0-2,34-62 0-1,22-49 0 2,-22-9 0 0,-55 24 0-2,-60 60 0 2,-53 87 0 1,-45 77 0 2,-34 68 0-6,-19 54 0 0,-6 35 0 3,-58 80 0 0,-42 65 0-1,-39 66 0 2,-6 52 0-3,-32 57 0 2,-4 42 0-2,-17 15 0 2,14-17 0 0,10-48 0 0,31-62 0-2,39-78 0 2,30-75 0 0,39-72 0-1,35-60 0 0,49-57 0 1,74-75 0 0,72-59 0 0,37-53 0-1,60-69 0 0,33-69 0 2,13-51 0-2,-16-30 0-2,-41 27 0 4,-72 53 0-1,-56 74 0 0,-53 87 0-3,-52 81 0 4,-19 75 0-1,-26 54 0 0,-3 24 0-3,-44 102 0 6,-57 76 0-5,-54 78 0 3,-28 73 0-4,-20 56 0 3,-16 38 0 0,-10 11 0 0,18-29 0-2,18-60 0 2,28-65 0 0,37-75 0 0,31-69 0-2,38-66 0 2,43-60 0 0,27-33 0 0,76-84 0-1,63-61 0 0,63-57 0 1,48-68 0 2,56-73 0-6,45-79 0 3,20-52 0 2,-22-4 0-1,-55 28 0 0,-79 78 0-2,-74 99 0 3,-71 99 0-1,-34 91 0-2,-31 75 0 2,-16 38 0-1,-39 112 0 1,-59 82 0-1,-49 80 0 0,-37 63 0 3,-37 65 0-4,-34 46 0-1,-12 28 0 4,-11-3 0 0,14-43 0 0,13-53 0-4,43-64 0 2,31-70 0 1,54-77 0 0,44-82 0 0,48-61 0-2,31-42 0 2,49-81 0 0,87-73 0-2,66-74 0 2,73-61 0 1,76-59 0-2,47-79 0-1,40-89 0 2,-13-57 0 2,-47-4 0-4,-82 52 0 0,-83 110 0 2,-75 126 0 0,-59 109 0 1,-35 94 0-2,-35 79 0-1,-9 41 0 4,-85 122 0-4,-44 87 0 0,-40 88 0 3,-20 65 0-2,-27 51 0 1,-28 35 0-2,-12-3 0 3,-12-18 0-2,4-48 0 1,24-63 0-2,41-67 0 2,43-75 0 0,56-82 0 0,56-67 0-2,44-59 0 5,28-33 0-6,105-92 0 4,76-60 0-3,84-59 0 0,47-48 0 5,40-71 0-5,29-75 0 1,1-57 0 0,-45-20 0 2,-57 52 0-2,-84 75 0 1,-77 94 0-1,-66 99 0 1,-46 85 0-1,-30 80 0 0,-10 54 0 0,-77 113 0 2,-45 79 0-2,-47 86 0-2,-20 73 0 4,-25 47 0-1,-13 32 0 1,3-13 0-3,9-30 0 2,15-49 0-1,15-64 0 1,29-53 0-2,41-71 0 2,42-70 0 0,47-57 0 0,31-47 0-2,28-16 0 2,92-82 0 2,61-54 0-4,60-64 0 0,40-57 0 2,34-50 0 0,25-57 0 0,-6-37 0-2,-28-8 0 3,-54 33 0-2,-59 69 0 1,-66 96 0-2,-56 95 0 2,-40 73 0 0,-31 59 0 0,-10 52 0-1,-88 113 0 0,-47 95 0 1,-42 92 0 0,-24 59 0-1,-12 18 0 0,-15 3 0 1,0-26 0-1,25-43 0 0,29-54 0 1,42-73 0 0,35-73 0 0,47-73 0-2,40-60 0 2,20-30 0 0,43-43 0 0,82-68 0-2,65-67 0 3,58-61 0-2,53-52 0 1,34-50 0 0,16-53 0-2,-16-27 0 2,-51 0 0 0,-58 44 0-2,-71 83 0 2,-58 99 0 0,-53 94 0 0,-30 62 0-2,-14 41 0 1,-40 108 0 3,-57 93 0-3,-44 105 0 1,-36 86 0-2,-27 44 0 2,-18 6 0 0,-1-22 0-2,4-49 0 2,36-47 0 0,30-67 0-1,48-70 0 0,44-80 0 2,41-64 0-2,20-45 0 1,77-35 0-2,68-71 0 2,59-59 0 0,57-57 0-1,36-55 0 0,21-51 0 1,3-50 0 0,-16-19 0 0,-63 26 0-2,-62 68 0 2,-79 106 0 0,-57 96 0 0,-44 89 0 1,-24 41 0-4,-70 97 0 4,-43 79 0-3,-27 67 0 0,-13 46 0 3,-10 32 0-1,-7 14 0 1,-14 10 0-3,3-6 0 1,15-25 0 2,23-59 0-2,50-73 0 0,37-73 0 1,42-73 0 0,35-48 0-1,19-17 0-1,91-69 0 1,63-66 0 2,49-61 0-1,24-60 0-2,15-38 0 2,-5-11 0 0,-24 30 0 0,-48 59 0-2,-56 75 0 2,-62 71 0-1,-63 73 0 2,-36 44-685-3</inkml:trace>
    </iact:actionData>
  </iact:action>
  <iact:action type="add" startTime="22045">
    <iact:property name="dataType"/>
    <iact:actionData xml:id="d30">
      <inkml:trace xmlns:inkml="http://www.w3.org/2003/InkML" xml:id="stk30" contextRef="#ctx0" brushRef="#br2">8585 7778 656 0,'0'0'936'6,"0"0"-760"3,0 0-126-4,0 0 72 5,0 0-20-6,0 0-97 6,-14 15-5-3,14-13 0 1,18-2 0-3,21 0 0 4,2 0 0-2,15 0 0 1,4 0 0 1,5 0 0-3,7 0 0 1,12 0 0 1,9-8 0-1,16-3 0 3,17 1 0-3,25 3 0 2,10 1 0-4,5 6 0 2,13 0 0 1,5 0 0 1,16 0 0-4,21 0 0 3,-3 17 0 0,-5-4 0 1,-22-1 0-4,-12-4 0 2,-20 1 0 2,-17 2 0-1,-1 0 0-1,-1 2 0 0,13 4 0 1,-13-10 0 1,-2 1 0-4,-8-5 0 3,8 3 0 0,-2 5 0 0,9 3 0-2,-1 6 0 2,-2-3 0 0,7-2 0 1,-8-5 0-5,-11-3 0 5,11-6 0-1,-4-1 0 0,-16 0 0-2,3 0 0 2,-11 0 0 0,-10 0 0 0,2-8 0-2,-8-1 0 2,-17 9 0 0,-17 0 0 1,-13 0 0-4,-23 0 0 3,-6 0 0 0,-8 0 0 0,-9 0 0-2,-4 0 0 3,0 0 0-1,0 0 0 2,-54 0 0-6,-37 0 0 5,-58 0 0-3,-35-1 0 2,-38-14 0-2,-36-2 0 4,-39 3 0-4,-12 6 0 2,-9 1 0-1,14 5 0 2,-11 2 0-3,11 0 0 2,-5 0 0-3,-8 0 0 4,20 0 0-1,16 0 0 0,20 0 0-2,32 2 0 2,27 16 0 0,22 5 0 0,27-2 0 0,9-4 0-2,11-5 0 2,11-6 0 0,10 3 0-2,17-5 0 2,21 2 0 0,14 1 0 0,20-7 0-1,17 0 0 1,15 0 0-1,8 0 0 2,0 0 0-5,0-7 0 4,8-12 0 2,32 4 0-3,17 2 0-1,30 5 0 2,36 4 0 0,55 1 0 0,53 3 0-2,50 0 0 4,44 0 0-4,33 0 0 2,10 0 0-2,-10 0 0 2,-10 0 0 0,-29 0 0 0,-19-8 0-2,-6-14 0 2,-26-12 0 0,3-13 0 1,-10-7 0-4,-20 2 0 3,-30 12 0 0,-21 14 0 0,-26 15 0-2,-26 7 0 2,-24 4 0 0,-14 0 0 0,-21 0 0-2,-7 0 0 2,-26 4 0 0,-5-2 0 0,-3 1 0-2,-18-3 0 1,-1 0 0 2,-6 0 0 0,-9 2 0-3,-4 2 0 1,0-4 0 1,0 0 0 0,0 5 0-1,-17 3 0 1,-40 5 0 0,-30-3 0-1,-37 1 0 0,-46 0 0 1,-34 4 0 0,-57-4 0-1,-28-5 0-1,-32-6 0 2,-13 0 0 2,17 0 0-4,8 0 0 0,-1 0 0 3,14 0 0-2,2 0 0 4,15 0 0-7,23 5 0 4,24 1 0 0,19 0 0-1,27 2 0-1,14 2 0 3,23 2 0-1,12-7 0-1,20 1 0-1,7-6 0 3,8 0 0-2,7 0 0 2,13 0 0-4,7 0 0 3,17 0 0 0,12 0 0 0,5 0 0-2,8 0 0 2,10 0 0 0,7 0 0 3,7 0 0-7,6 0 0 3,3 0 0 3,0 0 0-4,0-8 0 0,46 0 0 2,38-1 0 0,51 6 0 0,62 3 0-2,63 0 0 2,62 0 0 0,23 0 0 2,13 3 0-6,-13 14 0 4,-19-3 0 0,-13-5 0 0,-20-9 0-1,4 0 0-1,0-15 0 3,-3-26 0-1,15-10 0-1,-9 4 0-1,-32 3 0 2,-17 11 0 1,-49 13 0-3,-36 9 0 2,-28 8 0 0,-25 3 0 1,-25 0 0-4,-8 0 0 4,-19 0 0-2,-4 0 0 1,-18 0 0-3,-15 0 0 4,-5 0 0-1,-14 0 0 0,3 0 0-3,-8 0 0 5,0 0 0-2,0 0 0-1,-40 0 0-1,-49 12 0 3,38-4 0-1,-5 6-1009-3</inkml:trace>
    </iact:actionData>
  </iact:action>
  <iact:action type="add" startTime="24819">
    <iact:property name="dataType"/>
    <iact:actionData xml:id="d31">
      <inkml:trace xmlns:inkml="http://www.w3.org/2003/InkML" xml:id="stk31" contextRef="#ctx0" brushRef="#br2">11472 7321 1240 0,'0'0'350'6,"0"0"-128"2,0 0 13 0,0 0-235-2,0 0 0 2,0 0 0 0,0 0 0-2,33 24 0 2,-1-1 0 0,9 9 0 0,8 3 0 0,15 7 0-2,3 7 0 3,14-2 0-2,1-1 0 1,5-5 0-2,-13-7 0 2,0-6 0 3,-27-9 0-5,-10-4 0 0,-16-6 0 2,-6-4 0 1,-12 1 0-3,-3-4 0 1,0 7 0 1,0 11 0 0,-7 5 0-1,-45 14 0-1,-9 6 0 3,-19 5 0-2,-4 11 0 2,-8 1 0-3,7-2 0 3,4-4 0-1,2-7 0-3,21-12 0 3,4-7 0 0,13-11 0 0,12-4 0 0,13-10 0-2,15-2 0 2,-2 0 0 1,3-3 0-1,-3 2 0-3,3 2 0 3,0-4 0 0,0 0 0 0,0 0 0-2,7 0 0 2,30 0 0 0,3 0 0 0,-4-6 0-2,8-14 0 2,-1-3 0 0,8 1 0-2,-4 3 0 1,-7-4 0 3,1-2 0-4,-2 0 0 1,-9-1 0 0,1 3 0 2,-11 9 0-1,0 4 0-1,-1-2 0 0,1-1 0 1,-4-2 0-1,-1-2 0 2,4 1 0-3,-8 4 0 5,2-5 0-6,-5 3 0 2,-5-3 0 0,-3 4 0 1,0-4 0 0,0-6 0-2,-21-1 0 2,-12-17 0 0,-5-6 0 0,-5-9 0 0,2-7 0-2,5-4 0 2,-3-2 0 0,-2 3 0-1,-2 9 0 0,-7 10 0 1,1 10 0 0,-6 10 0 0,-1 4 0-2,12 3 0 2,3 3 0 0,8 6 0-2,10 0 0 3,11 1 0-1,4-3 0 1,8 2 0-4,-5 3 0 2,5 3 0 1,0 5 0-1,0 0 0 0,0 0 0 0,0 0 0 1,0 0 0 0,13 0 0-1,12 0 0 1,-6 0 0 0,1 0 0 0,-13 0 0-1,6 0 0-1,-2 2 0 2,3 7 0 0,2 4 0 0,7 7 0-2,2 5 0 3,11 5 0-1,5 5 0 0,5 11 0-2,11 4 0 2,-4 8 0 0,4 4 0-1,-4 5 0 0,4 1 0 1,-3-7 0 0,-11-4 0-1,-5-16 0-1,-15-14 0 3,-7-10 0-1,-9-9 0-2,-7-5 0 2,0 7 0 0,0 11 0 1,-20 7 0-4,-19 11 0 3,-18-5 0 0,5 4 0 0,-5-12 0-2,4-3 0 3,11-6 0-2,13-2 0 1,0-8 0-2,10 1 0 1,12-3 0 2,5-3 0-1,2 0 0-2,0-2 0 4,0 0 0-4,2 0-91 1</inkml:trace>
    </iact:actionData>
  </iact:action>
  <iact:action type="add" startTime="27259">
    <iact:property name="dataType"/>
    <iact:actionData xml:id="d32">
      <inkml:trace xmlns:inkml="http://www.w3.org/2003/InkML" xml:id="stk32" contextRef="#ctx0" brushRef="#br2">22564 3068 776 0,'0'0'342'6,"0"0"-86"1,0 0-8 0,0 0-64 1,0 0-30 0,0 0-67-2,0 0-87 2,53 0 0 0,-35 0 0 0,2 0 0-2,12 0 0 3,-3 0 0-2,13 0 0 2,9 0 0-4,5 0 0 3,7 0 0 0,-2 0 0 0,2 0 0-2,-2 0 0 5,6 0 0-3,4 0 0-3,-7 0 0 2,8 0 0 1,-8 4 0 0,0-3 0 0,-3 3 0-2,-2-1 0 2,2 0 0 2,-5-1 0-2,7 2 0 4,-2-4 0-10,2 0 0 3,-6 0 0 4,-14 0 0-3,-9 0 0 2,-11 0 0-1,-19 0 0 2,5 0 0-3,-9 0 0 1,0 0 0 1,0 0 0 1,0 0 0 0,0 0 0-5,0 0 0 4,0 0 0 0,0 0 0-1,-39 0 0 1,-31 0 0 0,-21 0 0 1,-25 0 0-4,-25 0 0 3,-4 0 0 0,-8-21 0 0,9-4 0-2,4 3 0 1,9 2 0 2,20 3 0-1,11 6 0-2,4 9 0 2,28 2 0-1,11 0 0 2,17 0 0-3,8 0 0 4,23 0 0-5,0 0 0 5,9-4 0-5,0 4 0 2,0-3 0 3,9 3 0-3,32 0 0 2,22 0 0-3,19 0 0 1,22 0 0 2,19 7 0-4,8 4 0 3,-4-2 0 1,-6 1 0 1,-8 1 0-7,-10-2 0 5,-6-1 0 0,4-5 0 1,-1-3 0-2,10 0 0-1,3 0 0 3,-7 0 0-1,-13 0 0-3,-16 0 0 3,-29 0 0 0,-9 0 0 0,-15 0 0-2,-12 0 0 2,-8 0 0 1,-4 0 0-2,0 0 0-2,0 0 0 4,0 0 0-1,0 0 0-1,0 0 0 0,0 0 0 0,0 0 0 2,0 0 0-2,0 0 0 0,0 0 0 0,0 0 0 1,0 0 0 0,-7 0 0-2,-10 0 0 2,-7 0 0 1,-9 0 0-1,-7 0 0-2,21-3 0 2,-2-3-77-1</inkml:trace>
    </iact:actionData>
  </iact:action>
  <iact:action type="add" startTime="28360">
    <iact:property name="dataType"/>
    <iact:actionData xml:id="d33">
      <inkml:trace xmlns:inkml="http://www.w3.org/2003/InkML" xml:id="stk33" contextRef="#ctx0" brushRef="#br2">23231 2686 682 0,'0'0'344'8,"0"0"-156"-1,0 0 66 0,0 0-70 1,0 0-84-1,0 0 10 2,0 0 8-4,0 45-51 3,5-28-67 0,17 0 0 0,7 2 0-2,-6 5 0 2,14-4 0 0,-7 5 0 0,8-1 0-2,-2 8 0 2,5-4 0 0,-2 2 0 0,-9-6 0-2,1 1 0 2,-5-6 0 0,-9-6 0 0,0-4 0 0,-14-6 0-1,-3 0 0 2,0-3 0-1,0 0 0-4,0 9 0 5,0 8 0-1,-7 1 0 0,-26 11 0-2,-14-4 0 3,-9 0 0-2,-1-8 0 3,8 0 0-6,-6-6 0 5,11-6 0-2,7 1 0 1,16 0 0-2,5-2 0 2,3-3 0 0,11 2 0 0,2-3 0-3,0 0 0 4,0 0 0-1,0 0 0 0,0 0 0-2,31 0 0 1,7 0 0 2,6 0 0-1,2 0 0 2,5 0 0-6,-5 0 0 5,-13 0 0-2,-8 0 0 0,-2-3 0 1,-4-4 0 0,-6 1 0-1,-8-3 0-1,2 1 0 3,1-6 0-2,-3-11 0 2,-5-6 0-4,0-3 0 4,-20-12 0-2,-17-1 0 1,-3-1 0-2,-1-3 0 2,2 7 0 0,11 4 0 0,8 10 0-2,4-2 0 2,16 27 0 1,0 3-611-2</inkml:trace>
    </iact:actionData>
  </iact:action>
  <iact:action type="add" startTime="29426">
    <iact:property name="dataType"/>
    <iact:actionData xml:id="d34">
      <inkml:trace xmlns:inkml="http://www.w3.org/2003/InkML" xml:id="stk34" contextRef="#ctx0" brushRef="#br2">24724 2383 860 0,'0'0'552'6,"0"0"-346"1,0 0-80 1,0 0-4 1,-164 16-32-4,87-10-22 3,-1-6-45 0,8 0-23 0,12 0 0-1,15 0 0 0,17-4 0 1,8 2 0 0,5 0 0-1,10 2 0 0,3-3 0 1,0 3 0 0,0 0 0-2,21 0 0 2,25 0 0 0,31 0 0 0,7 0 0-2,6 0 0 5,-8 0 0-3,-21 0 0 0,-13 0 0-2,-15 0 0 3,-12 0 0-3,-16 0 0 1,-3 0 0-1,-2 0 0 1,0 3 0 1,0-3 0 0,0 0 0-1,-12 0 0 1,-5 0-437-1,-2 0-1156 2</inkml:trace>
    </iact:actionData>
  </iact:action>
  <iact:action type="add" startTime="29853">
    <iact:property name="dataType"/>
    <iact:actionData xml:id="d35">
      <inkml:trace xmlns:inkml="http://www.w3.org/2003/InkML" xml:id="stk35" contextRef="#ctx0" brushRef="#br2">24555 2174 926 0,'0'-5'420'6,"0"5"-178"3,0 0-74-2,0 0-68-1,0 22-54 2,0 21 6 0,0 8 20 1,0 11-51-4,-4 0-21 3,-12-6 0 0,12-11 0 0,-8-18 0-2,8-10 0 2,4-12 0 0,0-5 0 0,0 0 0-2,0 0 0 2,0 0 0 0,0-12 0 0,0-8 0-2,0-9 0 2,3 1 0 0,10-1 0 1,-9-1 0-4,1 7 0 4,-5 12 0-2,0 9 0 2,0 2 0-4,0 0 0 4,0 17 0-2,0 19 0 1,0 1 0-2,0-9 0 2,0-9-79 0,0-19-407 1</inkml:trace>
    </iact:actionData>
  </iact:action>
  <iact:action type="add" startTime="30381">
    <iact:property name="dataType"/>
    <iact:actionData xml:id="d36">
      <inkml:trace xmlns:inkml="http://www.w3.org/2003/InkML" xml:id="stk36" contextRef="#ctx0" brushRef="#br2">25038 2259 39 0,'0'0'829'5,"0"0"-683"1,0 0-72 2,0 0-48 1,0 0-20-2,0 0 16-1,0-11 78 2,0 11 64 0,0 0-52 0,0 0-30-2,0 0-10 2,0 0-2 0,0 0-34 0,0 0-22-2,0 0-6 2,0 0-2 0,0 0 14 0,0 0 18-2,0 0 10 2,3 0-20-1,-3 0-10 2,0 0 2-3,0 0 12 2,0 0-12 0,0 0-6-1,0 0-11 0,0 0-3 0,0 0 0 2,0 0 0-2,0 0 0 0,0 0 0 0,0 0 0 1,0 0 0 1,0 0 0-3,0 0 0 2,0 0 0-1,0 0 0 2,0 0 0-3,0 0 0 1,0 0 0 1,0 0 0 0,0 0 0-2,0 0 0 2,0 0 0 0,0 0 0 1,0 0 0-3,0 0 0 1,0 0 0 2,0 0 0-2,0 0 0-1,0 0 0 2,0 0 0 0,0 0 0 0,0 0 0-2,0 0 0 3,0 0 0-2,0 0 0 2,0 0 0-4,0 0 0 3,0-2 0 1,0 2 0-1,0-4 0-2,0 0 0 2,4 2 0 0,-4 0 0 0,0 2 0-1,0 0 0 0,0 0 0 1,0 0 0 0,0 0 0-2,0 0 0 1,0 0 0 1,8 0 0 1,-7-5 0-3,2-2 0 2,4-1 0 1,3 2 0 0,-7 6 0-5,-3 0 0 5,3 0 0-2,-3 0 0 1,0 0 0-1,0 0 0-1,0 0 0 3,0 0 0-2,0 0 0 2,2 0 0-3,1 0 0 2,5 0 0 0,-6 0 0-2,1 0 0 3,4 0 0-2,-1 0 0 1,-3 0 0-1,-3 0 0 0,0 0 0 0,0 0 0 2,4 0 0-3,-4 0 0 1,0 0 0 2,0 0 0-1,0 0 0-2,0 0 0 2,0 0 0 1,0 0 0-1,0 0 0-3,0 0 0 3,0 0 0 1,0 0 0-1,0 0 0-3,0 0 0 4,0 0 0-2,0 0 0 1,0 0 0-1,0 0 0 0,0 0 0 1,3 4 0 0,1 5 0-2,8 4 0 4,2 1 0-4,-1-1 0 2,2-1 0-2,4 0 0 2,-2-2 0 1,2 5 0-4,-8-2 0 3,5 1 0 0,-3-2 0 0,-5 3 0-1,5-4 0 0,-9-2 0 2,3 4 0-2,5-1 0 1,-8 1 0-1,12 4 0 0,-9 2 0 1,7-1 0 0,1-5 0-2,-10-2 0 1,11-1 0 1,-9-5 0 1,9-3 0-3,6-2 0 4,-2 0 0-5,3 0 0 2,-7 0 0 1,2 0 0 0,-18-2 0 1,0-10-343-1</inkml:trace>
    </iact:actionData>
  </iact:action>
  <iact:action type="add" startTime="31653">
    <iact:property name="dataType"/>
    <iact:actionData xml:id="d37">
      <inkml:trace xmlns:inkml="http://www.w3.org/2003/InkML" xml:id="stk37" contextRef="#ctx0" brushRef="#br2">25556 2113 680 0,'0'0'470'7,"0"0"-304"0,0 0 8-1,0 0-32 2,0 0-26 0,-180 180-24 1,138-116 24-1,-6 1-25-2,7-4-91 1,14-10 0 3,2-8 0-2,9-16 0-3,3-7 0 3,7-9 0 0,6-5 0-1,0-6 0 2,0 0-155-4,0-3-675 5</inkml:trace>
    </iact:actionData>
  </iact:action>
  <iact:action type="add" startTime="34623">
    <iact:property name="dataType"/>
    <iact:actionData xml:id="d38">
      <inkml:trace xmlns:inkml="http://www.w3.org/2003/InkML" xml:id="stk38" contextRef="#ctx0" brushRef="#br3">1691 8023 1466 0,'0'0'356'7,"0"0"-150"1,0 0-187-1,0 0-19 1,0 0 0-1,197 36 0 0,-96-32 0 1,48-4 0 0,38 0 0 0,40-12 0 0,39-7 0 0,39-3 0-4,22 13 0 8,-2 3 0-7,-3 6 0 3,-24 0 0-2,-24 0 0 2,-13 15 0 0,-13 12 0 0,3-1 0-1,-3-8 0 0,10-1 0 3,3-7 0-4,-13-10 0 4,-8 0 0-6,-6 0 0 4,-29 0 0 0,-9-19 0-2,-28-7 0 2,-11 0 0 0,-15-1 0 0,-6-1 0-2,-16 7 0 2,-15 1 0 0,-25 8 0 0,-20 5 0-1,-16 4 0 1,-18 3 0-2,-16 0 0 3,-6 0 0-3,-4 0 0 2,0 0 0 0,0 0 0 0,-4 20 0-2,-35 11 0 3,-26 9 0 0,-22-8 0-2,-34-3 0-2,-28-8 0 3,-39-5 0 0,-53-11 0 1,-37-5 0-2,-47 0 0-1,-29 0 0 2,-4-15 0 2,-3-9 0-6,16-2 0 4,-13 12 0 0,6 3 0 0,-10 5 0-1,1 6 0 0,10-3 0 1,22-1 0 0,39-3 0 0,41-1 0-2,49-4 0 2,27 2 0 0,41 2 0-1,15 4 0 0,17 4 0 1,20 0 0 0,22 0 0-2,16 0 0 4,15 0 0-2,9 0 0-2,8 0 0 0,0 0 0 2,4 0 0 0,0 0 0 0,2 0 0-2,1 0 0 2,3 0 0 1,0 0 0-1,39 12 0-4,45-2 0 6,44-3 0-3,43-7 0 1,59 0 0-2,52 0 0 2,60 0 0 1,39 0 0-2,18 0 0-1,5 0 0 3,-26 11 0-2,-17 15 0 3,-10-7 0-5,-19-6 0 4,-2-7 0-3,-21-6 0 2,-15 0 0 0,-21 0 0-2,-24-23 0 2,-24-2 0 1,-24 3 0-4,-34-3 0 3,-9 5 0-1,-22-1 0 2,-15 5 0-3,-21 7 0 2,-19 1 0 0,-17 3 0 1,-12 2 0-4,-23 0 0 2,-10 3 0 3,-9 0 0-4,-10 0 0 2,0 0 0 0,0 0 0-1,-31 3 0 1,-48 25 0-1,-26 1 0 0,-38-9 0 2,-35-7 0-2,-36-9 0-1,-46-4 0 2,-29 0 0 0,-46 0 0 0,-17 0 0-2,-5-9 0 2,-1-6 0 0,21 2 0 0,15 1 0 0,9-2 0-1,4-3 0-1,10 6 0 2,12 2 0-1,25 9 0 1,14 0 0 0,28 0 0 0,23 0 0-2,20 6 0 3,29-3 0-2,15 0 0 1,18-3 0-2,15 0 0 3,9 0 0-3,17 0 0 4,7 0 0-5,15 0 0 3,14 0 0 0,8 0 0 0,14 0 0-2,3-3 0 2,3 3 0 0,0 0 0 0,7 0 0-1,1 0 0 1,2 0 0-1,0 0 0 1,44 0 0-1,47-3 0 0,40 0 0 2,45-3 0-2,59 4 0-1,54 2 0 2,54 0 0 1,46 5 0-2,22 35 0-1,8 20 0 3,-4 0 0 0,-4 9 0-3,-16-17 0 0,-7-10 0 3,-17-13 0-1,-21-16 0 1,-49-1 0-2,-44-10 0 0,-53-2 0-1,-46 0 0 2,-52 0 0-2,-28-7 0 3,-39-30 0-2,-39-17 0 1,0-13 0-1,-46 36 0 0,-12 6-821 0</inkml:trace>
    </iact:actionData>
  </iact:action>
  <iact:action type="add" startTime="36611">
    <iact:property name="dataType"/>
    <iact:actionData xml:id="d39">
      <inkml:trace xmlns:inkml="http://www.w3.org/2003/InkML" xml:id="stk39" contextRef="#ctx0" brushRef="#br3">5175 7583 1196 0,'0'0'492'7,"0"0"-244"1,0 0-137-2,0 0-111 1,0 0 0 3,0 0 0-2,0 0 0-4,123 21 0 4,-66 2 0 0,7 10 0 0,10 1 0-2,10 5 0 3,0 6 0-1,12 4 0-1,-12 1 0 0,-15-8 0 1,-18-9 0 0,-13-7 0-1,-15-14 0 3,-15-5 0-5,-3-1 0 3,-5-6 0 1,0 11 0-4,0 12 0 5,-25 14 0-5,-30 13 0 5,-19 6 0-5,-13-2 0 3,-17-1 0 1,4-5 0-2,1-3 0-1,8-3 0 2,10-6 0-1,14-2 0 3,13-3 0-4,14-1 0 1,17-6 0 1,7-11 0 0,8-6 0-2,8-7 0 3,0 0 0 0,0 0 0-2,0 0 0-2,0 0 0 3,0 0 0-1,15 0 0 1,12 0 0-1,11-7 0 1,10-10 0-1,11 1 0 2,11-1 0-3,1 3 0 1,-1 6 0 2,-7 1 0-1,-15 2 0-1,4 0 0 1,-8-4 0 2,-6-2 0-4,-2-3 0 1,-6 1 0 1,-7 0 0 0,-5 2 0 1,-8 5 0-6,-3 4 0 5,-7 2 0 0,0 0 0 0,0 0 0-2,0 0 0 3,0-8 0-2,0-12 0 1,-17-17 0-2,-24-19 0 2,2-11 0 0,-4-9 0 0,-2-15 0 0,6-1 0-2,-2-12 0 2,-2 3 0 0,-7 6 0-2,7-2 0 3,-5 8 0-3,-3 10 0 3,8 8 0-3,4 21 0 3,11 14 0-2,11 16 0 1,5 7 0-2,5 3 0 2,7 5 0-1,-5 3 0 1,5 2 0-2,0 0 0 2,0 0 0 0,0 0 0 0,-2 0 0-1,2 0 0 0,0 17 0 2,0 13 0-1,2 7 0-3,30 4 0 4,7 7 0-1,15 0 0 0,6 0 0-2,5 2 0 2,-1 4 0 0,4-3 0 0,-7 2 0-2,-11 0 0 1,4-3 0 3,-8-1 0-3,4-4 0-2,-10-3 0 4,-12-5 0-2,-11-11 0 3,-1-5 0-4,-13-10 0 1,-3 2 0 3,0 8 0-4,0 7 0 0,-19 15 0 3,-26 10 0-2,-22 1 0 1,-2 2 0-2,-8 0 0 3,-4-5 0-1,1-1 0 0,6-8 0-1,12-3 0 1,13-6 0-2,14-9 0 3,15-8 0-4,15-7 0 4,5-7 0-2,0-2 0 1,0 0 0-1,0 0 0 0,0 0 0 2,0 0 0-2,0 0 0-2,0 0 0 4,0 0 0 1,0 0 0-4,31-2 0 0,22-27 0 3,11-8 0-2,29-15 0 1,8-15 0-2,7-12 0 2,-8-3 0 0,-13-1 0 0,-21 14 0 0,-25 5 0 0,-14 7 0 0,-11 7 0-2,-13 13 0 3,-3 12 0-4,0 9 0 7,0-1 0-8,-23 2 0 2,-25 4 0 2,-21 2 0 0,-2 6 0 0,-5-2 0-2,-1 3 0 2,9-8 0 0,-1-7 0 1,8-3 0-4,1-15 0 4,8-5 0-1,4-4 0-1,8-10 0-1,12-5 0 2,8 1 0 0,8 5 0 1,12 21 0-3,0 6 0 1,0 24 0 1,0 2 0 1,0 0-175-4</inkml:trace>
    </iact:actionData>
  </iact:action>
  <iact:action type="add" startTime="39404">
    <iact:property name="dataType"/>
    <iact:actionData xml:id="d40">
      <inkml:trace xmlns:inkml="http://www.w3.org/2003/InkML" xml:id="stk40" contextRef="#ctx0" brushRef="#br3">19498 3063 722 0,'0'0'574'8,"0"0"-314"-2,0 0-110 1,0 0-26 1,0 0-42 0,0 0-8 0,64 0-13-1,-26 0-61 0,5 0 0 1,16 0 0-2,1 0 0 2,11 0 0 0,0 0 0 0,12 0 0-2,11 0 0 2,-6 0 0 1,8 0 0 1,-12 9 0-5,4 2 0 2,-4 2 0 2,0 8 0-2,14-4 0 0,3-4 0 0,3-6 0 3,12-3 0-4,2-4 0-1,-11 0 0 4,-4 0 0-1,-12 0 0 0,-11 0 0-2,-12 6 0 2,2 5 0 0,-4-2 0 0,-6-1 0-2,1-5 0 2,-5 0 0 0,-12 0 0 1,-4-3 0-4,-6 2 0 5,-20 1 0-4,-1-3 0 1,-7 3 0 0,1-3 0 2,-7 0 0-1,0 0 0 0,0 0 0-3,0 0 0 3,0 0 0 0,0 0 0 0,0 0 0-3,0 0 0 3,-10 0 0 1,-46 0 0-1,-31 0 0-2,-26-3 0 4,-19-19 0-4,-25-8 0 4,-11 3 0-5,-13 2 0 2,4 6 0 2,3 9 0-2,15 5 0 1,14 5 0-2,7 0 0 2,10 0 0-2,8 0 0 3,17 15 0-2,9-5 0 2,14-1 0-1,6-4 0-3,15 2 0 4,15-4 0-1,20-3 0-1,8 0 0-1,13 0 0 3,3 0 0-2,0 0 0 1,0 0 0-2,0 0 0 2,0 0 0 0,16 0 0-2,24-15 0 1,17 3 0 2,17 5 0-1,21 7 0-2,20 0 0 2,10 0 0 0,15 0 0-1,20 0 0 2,3 0 0-4,-5 6 0 4,8-5 0-1,-7-1 0 0,-1 0 0-2,-6 0 0 2,-4 0 0 1,-7 0 0-2,-3 0 0 0,-15 0 0 0,-6-1 0 3,-17-15 0-4,-23 3 0 0,-13 5 0 4,-27 2 0-3,-13 3 0 0,-21 3 0 0,-3 0 0 1,0 0 0 0,0 0 0 0,-21 0 0-3,-51 14 0 3,-33 6 0 0,-22-1 0-2,-17-1 0 2,4-5 0 0,2-4 0 1,8-4 0-2,19-2 0 0,11-3 0 0,83 0 0 2,17 0 0-2</inkml:trace>
    </iact:actionData>
  </iact:action>
  <iact:action type="add" startTime="40757">
    <iact:property name="dataType"/>
    <iact:actionData xml:id="d41">
      <inkml:trace xmlns:inkml="http://www.w3.org/2003/InkML" xml:id="stk41" contextRef="#ctx0" brushRef="#br3">21011 2703 1014 0,'0'0'374'4,"0"0"-112"4,0 0-74-1,0 0-90 1,0 0-32 1,0 0-21-4,0 0-45 5,16 11 0-3,-42 17 0 0,-10 6 0-1,-5 3 0 3,-2 5 0-3,-11 0 0 3,4 0 0-2,-4-8 0 0,8-6 0 1,-4-6 0 2,10-7 0-5,2-5 0 1,12-6 0 3,8 1 0-4,3-2 0 6,12-3 0-6,-2 0 0 3,5 0 0 0,0 0 0-2,0 3 0 2,0 2 0 0,13 7 0 1,15 1 0-4,15 8 0 3,11-1 0 1,3 4 0 1,6 2 0-6,0 1 0 6,-2 4 0-1,2-1 0-4,-2-5 0 3,-7-6 0-1,-11-2 0 2,-4-3 0-2,-18-3 0-1,3 0 0 2,-8 1 0 0,0-5 0-1,-8-1 0-1,-7-1 0 1,2-5 0 1,-3 0 0 1,0 4 0-4,0-4 0 3,0 0 0 1,0 0 0-3,0 0 0 4,0 0 0-5,0 0 0 6,0 0 0-5,0 0 0 2,0-22 0-2,-20-10 0 3,-8-1 0-3,-11-7 0 1,-15 0 0 1,6-4 0 0,-11-4 0 1,-5-6 0-4,3-1 0 4,0-7 0-1,5 6 0 1,12 7 0-5,11 17 0 4,7 6 0 0,11 12 0 1,0 5 0-4,12 3 0 3,-2 1 0 1,5 3 0-2,0-1 0 1,0 3 0-2,0 0 0 2,0 0 0 0,0-4 0-2,8-1 0 3,25 0 0-2,6 5 0 1,3 0 0 0,15 0 0-2,2 0 0 1,2 0 0 2,-2 0 0-3,1 0 0 2,5 0 0 0,-4 0 0-1,-6 0 0 0,-14 0 0 1,-17 0 0 0,-12 0 0 0,-12 0 0-2,0 0 0 2,0 0 0 2,0 17 0-4,-16 10 0 0,-25 10 0 2,-15-7 0 0,-4-4 0 0,-8-6 0-2,-4 3 0 3,14 1 0-1,3 1 0 1,14-3 0-1,18-1 0-4,14-12 0 4,-2-4 0 1,11-2 0-4,0-1 0 3,0-2 0 0,11 0-5 0</inkml:trace>
    </iact:actionData>
  </iact:action>
  <iact:action type="add" startTime="41972">
    <iact:property name="dataType"/>
    <iact:actionData xml:id="d42">
      <inkml:trace xmlns:inkml="http://www.w3.org/2003/InkML" xml:id="stk42" contextRef="#ctx0" brushRef="#br3">21265 2619 1014 0,'0'0'478'4,"0"0"-212"3,0 0-70 2,0 0-122-4,0 0-55 3,0 0-19 0,0 0 0-1,-39 30 0 0,-15 11 0 1,-1 3 0 0,-13 3 0-1,3 4 0 0,-15 2 0 1,0-1 0 1,6-7 0-3,11-4 0 2,12-7 0-1,10-8 0 2,9-13 0-3,18-2 0 2,11-8 0 1,3-3 0-1,0 0 0-2,0 0 0 1,0 0 0 2,0 0 0-2,13 0 0 3,6 0 0-6,3-17 0 5,5-11 0 0,9-8 0-4,12-11 0 2,12-11 0 0,12-6 0 1,5-4 0-1,4 5 0 1,-14 12 0-1,-11 19 0 6,-22 14 0-7,-20 11 0 0,-4 7 0 0,-10 0 0 1,0 0 0 2,0 0 0-3,0 0-497 2</inkml:trace>
    </iact:actionData>
  </iact:action>
  <iact:action type="add" startTime="44415">
    <iact:property name="dataType"/>
    <iact:actionData xml:id="d43">
      <inkml:trace xmlns:inkml="http://www.w3.org/2003/InkML" xml:id="stk43" contextRef="#ctx0" brushRef="#br3">19797 2205 356 0,'0'0'616'5,"0"0"-310"3,0 0 50 1,0 0-60-1,0 0-179-3,0 0-117 2,0 0 0 2,46 9 0-1,-46-2 0-3,0 1 0 4,-27 1 0-2,-27 6 0 2,-8 0 0-4,-15-7 0 4,3 3 0-2,7-3 0 4,11-1 0-6,24-7 0 3,3 1 0-2,19-1 0 2,1 0 0 2,9 0 0-5,0 0 0 4,0 0 0-3,0 0 0 2,16-5 0-2,7-3 0 2,16 3 0 1,15-2 0-4,2 2 0 4,5 5 0-1,0 0 0 2,-12 0 0-5,-7 0 0 4,-5 0 0-4,-5-5 0 4,-8-2 0-3,-4 2 0 5,4 0 0-7,-11 5 0 7,-8 0 0-5,-5 0 0 0,0 0-1051 3</inkml:trace>
    </iact:actionData>
  </iact:action>
  <iact:action type="add" startTime="44999">
    <iact:property name="dataType"/>
    <iact:actionData xml:id="d44">
      <inkml:trace xmlns:inkml="http://www.w3.org/2003/InkML" xml:id="stk44" contextRef="#ctx0" brushRef="#br3">20169 2009 702 0,'0'0'648'10,"0"0"-338"-6,0 0-66 3,0 0-101 0,0 0-143 2,0 0 0-2,45 0 0 2,-30 0 0-4,11 19 0 4,1 4 0-1,-1 5 0-3,8 0 0 3,-7 4 0 1,7 1 0-1,-11-2 0-3,10 4 0 5,-13 0 0-2,6-1 0 1,-8-1 0-5,2-7 0 4,0-4 0-1,-4-9 0 2,-5-3 0-2,4-5 0-1,0-5 0 3,-5 0 0 0,6 0 0-5,0-17 0 8,-16 1 0-5,0-3-485-1</inkml:trace>
    </iact:actionData>
  </iact:action>
  <iact:action type="add" startTime="45351">
    <iact:property name="dataType"/>
    <iact:actionData xml:id="d45">
      <inkml:trace xmlns:inkml="http://www.w3.org/2003/InkML" xml:id="stk45" contextRef="#ctx0" brushRef="#br3">20663 2004 850 0,'0'0'704'6,"0"0"-466"2,0 0-16 0,0 0-189-2,0 0-33 2,-117 143 0 0,66-89 0 0,-2 1 0-2,-7-1 0 2,7-4 0 0,6-11 0 0,7-2 0-1,6-15 0 0,14-10 0 1,13-6 0 1,-5-4 0-3,12-2 0 1,0 0 0 2,0 0 0-2,0 0 0 0,0 0 0 0,0 0 0 1,15 0 0 1,22-20 0-4,7-7 0 4,-1-10 0-2,14-8 0 2,1-2 0-3,-2-7 0 5,1 0 0-5,-11 4 0 2,-8 8 0-1,-10 8 0 0,-10 11 0 1,-5 16 0 1,-8 3 0-5,-5 4 0 3,0 0 0 3,0 0 0-3,-5 0 0-2,-11 0 0 4,3 0-319 0</inkml:trace>
    </iact:actionData>
  </iact:action>
  <iact:action type="add" startTime="45886">
    <iact:property name="dataType"/>
    <iact:actionData xml:id="d46">
      <inkml:trace xmlns:inkml="http://www.w3.org/2003/InkML" xml:id="stk46" contextRef="#ctx0" brushRef="#br3">20142 2066 862 0,'0'0'622'4,"0"0"-354"4,0 0-62 1,0 0-117-2,0 0-89-1,0 0 0 3,27-24 0 0,-12 20 0-4,2-3 0 2,0 2 0 3,5 0 0-5,3-2 0 3,0 5 0-1,9 2 0 1,-9 0 0 1,4 0 0-1,-9 5 0-4,1 23 0 5,-3 6 0 0,4 9 0 0,-2-5 0-5,4 3 0 4,-4-6 0 1,6-1 0 0,3-1 0-4,-2 7 0 3,-2 0 0 0,8 5 0-1,-6-7 0 0,2-6 0 0,-8-10 0 1,-2-13 0 0,-1-6 0-2,-4-3 0 2,15 0 0 0,-4 0 0 0,-6-15 0-2,4-7 0 3,-19 0 0-2,-4 14 0 1,0 1-249-2</inkml:trace>
    </iact:actionData>
  </iact:action>
</iact:actions>
</file>

<file path=ppt/ink/inkAction1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6-03T03:02:54.46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act:action type="add" startTime="2390">
    <iact:property name="dataType"/>
    <iact:actionData xml:id="d0">
      <inkml:trace xmlns:inkml="http://www.w3.org/2003/InkML" xml:id="stk0" contextRef="#ctx0" brushRef="#br0">8528 1371 1170 0,'0'0'280'7,"0"0"-134"2,-30 146-64-3,21-103-58 2,2-7-24-1,-4-8-4 1,9-6-48-2,2-2-34 2,0 2-112 0,0-22-196-2,0 7-527 2</inkml:trace>
    </iact:actionData>
  </iact:action>
  <iact:action type="add" startTime="2610">
    <iact:property name="dataType"/>
    <iact:actionData xml:id="d1">
      <inkml:trace xmlns:inkml="http://www.w3.org/2003/InkML" xml:id="stk1" contextRef="#ctx0" brushRef="#br0">8461 2439 1250 0,'0'0'248'5,"0"0"-58"3,0 180-98 0,0-121-70-2,0 5-22 0,-1 4-8 2,1-3-32 0,0-6-74 0,0-9-80-2,0-48-220 2,0 3-618 0</inkml:trace>
    </iact:actionData>
  </iact:action>
  <iact:action type="add" startTime="2782">
    <iact:property name="dataType"/>
    <iact:actionData xml:id="d2">
      <inkml:trace xmlns:inkml="http://www.w3.org/2003/InkML" xml:id="stk2" contextRef="#ctx0" brushRef="#br0">8457 3304 546 0,'0'0'586'6,"0"0"-340"-1,0 0-60 3,25 146-78 0,-25-89-18 0,0 2-50-2,0 3-28 2,0 6-12 0,0 1-4 0,0 8-66-2,0-2-28 2,0-51-256 0,0-5-414 0</inkml:trace>
    </iact:actionData>
  </iact:action>
  <iact:action type="add" startTime="2978">
    <iact:property name="dataType"/>
    <iact:actionData xml:id="d3">
      <inkml:trace xmlns:inkml="http://www.w3.org/2003/InkML" xml:id="stk3" contextRef="#ctx0" brushRef="#br0">8471 4617 114 0,'0'0'802'3,"6"155"-622"5,-6-85-66 0,0 2 180-2,0 6-260 2,0-3-34 0,0 0-70 0,0-58-246-2,0 3-304 2</inkml:trace>
    </iact:actionData>
  </iact:action>
  <iact:action type="add" startTime="3163">
    <iact:property name="dataType"/>
    <iact:actionData xml:id="d4">
      <inkml:trace xmlns:inkml="http://www.w3.org/2003/InkML" xml:id="stk4" contextRef="#ctx0" brushRef="#br0">8500 5907 660 0,'0'0'360'8,"0"0"-276"-2,0 0-58 0,8 157-26 2,-8-109-6 0,0-29-112 0,0-1-368-2</inkml:trace>
    </iact:actionData>
  </iact:action>
  <iact:action type="add" startTime="3335">
    <iact:property name="dataType"/>
    <iact:actionData xml:id="d5">
      <inkml:trace xmlns:inkml="http://www.w3.org/2003/InkML" xml:id="stk5" contextRef="#ctx0" brushRef="#br0">8525 6989 984 0,'0'0'380'7,"0"0"-200"1,23 143-94 0,-23-104 8-3,0 3-82 3,0 2-12 0,-4 5-14 0,-12 3-62-1,9 3-6 1,-9 6-252 1,14-38-178-3</inkml:trace>
    </iact:actionData>
  </iact:action>
  <iact:action type="add" startTime="3524">
    <iact:property name="dataType"/>
    <iact:actionData xml:id="d6">
      <inkml:trace xmlns:inkml="http://www.w3.org/2003/InkML" xml:id="stk6" contextRef="#ctx0" brushRef="#br0">8464 8108 986 0,'0'0'334'5,"0"0"-144"4,13 168-28-4,-13-126-94 3,0 0-50 0,0-2-18 0,0 5-18-2,0 5-20 2,0 7-134 0,0-37-236 0,0 1-524-2</inkml:trace>
    </iact:actionData>
  </iact:action>
  <iact:action type="add" startTime="3695">
    <iact:property name="dataType"/>
    <iact:actionData xml:id="d7">
      <inkml:trace xmlns:inkml="http://www.w3.org/2003/InkML" xml:id="stk7" contextRef="#ctx0" brushRef="#br0">8538 9147 276 0,'0'0'762'1,"26"146"-634"8,-21-80 76-2,-3 3-16-1,-2 1-106 0,0 1-12 3,6-7 18-2,-6-5-68 0,0-2-20 1,5-3-16-2,-2-9-46 3,-1 7-152-1,-2-40-248-3,0-1-601 3</inkml:trace>
    </iact:actionData>
  </iact:action>
  <iact:action type="add" startTime="3869">
    <iact:property name="dataType"/>
    <iact:actionData xml:id="d8">
      <inkml:trace xmlns:inkml="http://www.w3.org/2003/InkML" xml:id="stk8" contextRef="#ctx0" brushRef="#br0">8629 10440 546 0,'0'0'414'4,"37"143"-244"8,-34-81-16-8,0 5-40 4,-3-3 26 0,0 2-92 1,0-8-14-4,0-4-30 3,0 0-2-2,-3-4-2 3,0 8-2-1,-2 2-34 1,-3-1-116-5,8-42-96 4,-5 0-432 0</inkml:trace>
    </iact:actionData>
  </iact:action>
  <iact:action type="add" startTime="4057">
    <iact:property name="dataType"/>
    <iact:actionData xml:id="d9">
      <inkml:trace xmlns:inkml="http://www.w3.org/2003/InkML" xml:id="stk9" contextRef="#ctx0" brushRef="#br0">8641 11755 814 0,'0'0'150'4,"0"0"-102"6,0 146 108-3,-3-89 18-2,3 7-82 3,-9 7-2 0,9-2-58 0,0 1-30-1,-4 1-2 2,-9 0-58-1,10-50-254-2,-1-1-512 2</inkml:trace>
    </iact:actionData>
  </iact:action>
  <iact:action type="add" startTime="4280">
    <iact:property name="dataType"/>
    <iact:actionData xml:id="d10">
      <inkml:trace xmlns:inkml="http://www.w3.org/2003/InkML" xml:id="stk10" contextRef="#ctx0" brushRef="#br0">8571 13544 1006 0,'0'0'96'10,"-10"153"-96"-7,6-143-24 5,-8 0-284 0</inkml:trace>
    </iact:actionData>
  </iact:action>
  <iact:action type="add" startTime="4454">
    <iact:property name="dataType"/>
    <iact:actionData xml:id="d11">
      <inkml:trace xmlns:inkml="http://www.w3.org/2003/InkML" xml:id="stk11" contextRef="#ctx0" brushRef="#br0">8512 14526 1146 0,'0'0'148'5,"-4"202"-110"3,-4-134-12-2,-3-7-26 2,7-51-62 0,4-8-206 0</inkml:trace>
    </iact:actionData>
  </iact:action>
  <iact:action type="add" startTime="5477">
    <iact:property name="dataType"/>
    <iact:actionData xml:id="d12">
      <inkml:trace xmlns:inkml="http://www.w3.org/2003/InkML" xml:id="stk12" contextRef="#ctx0" brushRef="#br0">10855 15572 1320 0,'0'0'358'7,"0"0"-224"2,0 0-70-5,0 0-30 4,0 0-18 0,0 0 14 0,172-105 26-2,-144 97-21 4,-5 6-35-4,-6 2 0 4,-5 0 0-6,-11 0 0 4,-1 27 0 1,0 12 0-2,0 18 0-1,-9 17 0 3,-12 1 0 0,-5 6 0 0,1-3 0-3,6 1 0-1,6-9 0 5,13-4 0-4,0-13 0 2,0-14 0-1,44-18 0 1,12-21 0 1,8 0 0-4,-3-24 0 3,-2-29 0 0,-2-9 0-1,-5-5 0 0,-23 5 0 1,0 12 0 0,-16 8 0-1,-3 18 0 0,-10 14 0 0,3 5 0 1,-3 5 0 0,0 0 0-1,0 5 0 1,0 29 0 0,0 18 0 0,-3 10 0-3,-13 9 0 3,-8 16 0 0,-5 16 0 1,1 13 0-3,-15 17 0 2,-10 1 0-1,-3-6 0 2,1-14 0-1,-3-35 0-2,1-28 0 1,2-38 0 2,10-13 0-2,9-29 0 0,33-12 0 1,3-7-681 1</inkml:trace>
    </iact:actionData>
  </iact:action>
  <iact:action type="add" startTime="6234">
    <iact:property name="dataType"/>
    <iact:actionData xml:id="d13">
      <inkml:trace xmlns:inkml="http://www.w3.org/2003/InkML" xml:id="stk13" contextRef="#ctx0" brushRef="#br0">11810 15875 1544 0,'0'0'428'8,"0"0"-353"-2,0 0-75 3,0 0 0-1,0 0 0 0,0 0 0-4,140 0 0 5,-87 0 0-2,12 0 0 1,-1 0 0-2,-12 0 0 2,0 0 0 0,-13 0 0 0,-17 0 0-2,-6 0 0 4,-9-2 0-4,-7-7 0 2,0 1-1033-2</inkml:trace>
    </iact:actionData>
  </iact:action>
  <iact:action type="add" startTime="6544">
    <iact:property name="dataType"/>
    <iact:actionData xml:id="d14">
      <inkml:trace xmlns:inkml="http://www.w3.org/2003/InkML" xml:id="stk14" contextRef="#ctx0" brushRef="#br0">12735 15824 636 0,'0'0'454'5,"0"0"-240"2,0 0-24 3,0 0-44-3,0 0-24-3,0 0-2 5,-205 84-44-2,172-33 2 2,8 0-67-4,11-7-11 5,14-4 0-4,0-16 0 5,23-8 0-6,33-16 0 2,5 0 0 1,6-29 0 0,3-27 0 0,-11-6 0-2,-14 0 0 2,-9 12 0-1,-17 16-13-1,-10 17 3 2,-9 15 6 0,0 2 4 1,0 0 2-4,0 0 10 3,-16 34 1 1,0 16-13-1,-3 7 0-2,4 1 0 3,0-5 0-2,4-9 0 1,3-12 0-1,3-9 0-1,5-12 0 3,0-11-39-2,0 0-639-1</inkml:trace>
    </iact:actionData>
  </iact:action>
  <iact:action type="add" startTime="6979">
    <iact:property name="dataType"/>
    <iact:actionData xml:id="d15">
      <inkml:trace xmlns:inkml="http://www.w3.org/2003/InkML" xml:id="stk15" contextRef="#ctx0" brushRef="#br0">13509 15810 1082 0,'0'0'466'4,"0"0"-224"4,0 0-70-1,-125 183-87 0,68-115-85 1,7-1 0 0,6-8 0-2,11-9 0 2,8-19 0 0,11-14 0 0,12-17 0-2,2 0 0 2,0-5-353 0,0-21-609 0</inkml:trace>
    </iact:actionData>
  </iact:action>
  <iact:action type="add" startTime="7268">
    <iact:property name="dataType"/>
    <iact:actionData xml:id="d16">
      <inkml:trace xmlns:inkml="http://www.w3.org/2003/InkML" xml:id="stk16" contextRef="#ctx0" brushRef="#br0">13236 15723 1072 0,'0'0'356'1,"0"0"-100"6,57 163-36 0,-37-101-77 2,0 2-143-4,3-2 0 3,-2-2 0 0,-1-12 0 2,-8-13 0-5,4-12 0 4,-3-9 0-1,-6-11 0-1,13-3 0-2,-20 0-167 3,9 0-963 1</inkml:trace>
    </iact:actionData>
  </iact:action>
  <iact:action type="add" startTime="7518">
    <iact:property name="dataType"/>
    <iact:actionData xml:id="d17">
      <inkml:trace xmlns:inkml="http://www.w3.org/2003/InkML" xml:id="stk17" contextRef="#ctx0" brushRef="#br0">13765 16098 1084 0,'0'0'496'5,"0"0"-292"3,0 0-90-1,0 0-110 0,0 0-4 1,0 0-114 0,2 101-236-2,-2-101-670 2</inkml:trace>
    </iact:actionData>
  </iact:action>
  <iact:action type="add" startTime="7671">
    <iact:property name="dataType"/>
    <iact:actionData xml:id="d18">
      <inkml:trace xmlns:inkml="http://www.w3.org/2003/InkML" xml:id="stk18" contextRef="#ctx0" brushRef="#br0">13862 15577 944 0,'0'0'298'4,"0"0"-168"6,0 0-80-5,0 0-50 2,0 0-20-1,0 0-182 2,16-71-208 1</inkml:trace>
    </iact:actionData>
  </iact:action>
  <iact:action type="add" startTime="7864">
    <iact:property name="dataType"/>
    <iact:actionData xml:id="d19">
      <inkml:trace xmlns:inkml="http://www.w3.org/2003/InkML" xml:id="stk19" contextRef="#ctx0" brushRef="#br0">14187 15832 284 0,'0'0'544'5,"0"0"-360"1,0 0-6 3,0 0 60-2,0 0-74-1,0 0-32 2,-164 122-20 0,160-100-34 0,4 4-22-2,0 4-10 2,0-1-15 1,27 4-31-2,11 3 0-1,-5-1 0 2,-4 0 0 1,-4 0 0-2,-9-7 0-1,-6 0 0 2,-10-6 0 0,0-5 0 0,-9-5 0-2,-22-12 0 2,-10 0 0 0,-11 0 0 0,34-10-269-2,0-3-719 2</inkml:trace>
    </iact:actionData>
  </iact:action>
  <iact:action type="add" startTime="8702">
    <iact:property name="dataType"/>
    <iact:actionData xml:id="d20">
      <inkml:trace xmlns:inkml="http://www.w3.org/2003/InkML" xml:id="stk20" contextRef="#ctx0" brushRef="#br0">15181 15240 220 0,'0'0'1306'7,"0"0"-1052"-1,0 0-56 2,-10 169-129 0,-13-85-69-2,6 15 0 2,-2 7 0 0,-2 9 0-2,10-3 0 2,-5-5 0 1,-1-13 0-1,1-28 0-3,8-21 0 3,5-25 0 0,3-16 0 0,0-4 0 2,0-12 0-6,28-33 0 5,11-11 0-2,2-9 0 2,-1 11 0-4,-3 12 0 5,-13 20 0-4,5 16 0 1,-14 6 0 3,5 4 0-2,-4 35 0-1,-10 8 0-1,4 9 0 2,-10-2 0-2,0-9 0 2,0-12 0 2,0-9 0-6,0-14 0 4,0-10 0 0,4 0 0 0,9 0-201 0,-3-20-511-1</inkml:trace>
    </iact:actionData>
  </iact:action>
  <iact:action type="add" startTime="9122">
    <iact:property name="dataType"/>
    <iact:actionData xml:id="d21">
      <inkml:trace xmlns:inkml="http://www.w3.org/2003/InkML" xml:id="stk21" contextRef="#ctx0" brushRef="#br0">15867 15819 514 0,'0'0'716'5,"0"0"-374"3,0 0-206 0,0 0-16-2,0 0-36 2,0 0 32 0,-159 109-97 0,121-70-19 0,7 10 0-2,2-1 0 2,18-1 0 0,11-2 0 0,0-14 0-2,4-9 0 2,43-19 0 0,11-3 0 0,1-6 0-2,-3-35 0 2,-8-11 0 2,-11-7 0-3,-11 1 0-1,-5 4 0 3,-8 15 0-2,-10 17 0 3,-3 16 0-6,0 6 0 4,0 11 0 0,-23 40 0 0,-4 16 0-3,-2 6 0 4,8-5 0-2,4-14 0 2,13-22 0-3,4-14 0 1,0-18 0 1,0 0-3 0,0-14-489-2,21-12-382 3</inkml:trace>
    </iact:actionData>
  </iact:action>
  <iact:action type="add" startTime="9542">
    <iact:property name="dataType"/>
    <iact:actionData xml:id="d22">
      <inkml:trace xmlns:inkml="http://www.w3.org/2003/InkML" xml:id="stk22" contextRef="#ctx0" brushRef="#br0">16296 15832 780 0,'0'0'532'5,"0"0"-252"3,0 0-152 0,0 0-24 0,0 0-28-2,0 0-20 2,-81 133-6 0,75-99-9-2,2 3-41 2,4 1 0 0,0 6 0 0,0 3 0-2,0 0 0 2,0-5 0 0,0-5 0 0,0-9 0 0,0-5 0-2,-13-10 0 2,-11-5 0 0,-13-8 0-2,2 0 0 2,0 0 0 0,19-5-183 0,3-6-549 0</inkml:trace>
    </iact:actionData>
  </iact:action>
  <iact:action type="add" startTime="10440">
    <iact:property name="dataType"/>
    <iact:actionData xml:id="d23">
      <inkml:trace xmlns:inkml="http://www.w3.org/2003/InkML" xml:id="stk23" contextRef="#ctx0" brushRef="#br0">17015 15712 986 0,'0'0'608'7,"0"0"-362"1,0 0-138 0,0 0-50 0,0 0-20 0,0 0-35-1,104-68-3 1,-70 66 0 0,-1 2 0-3,-5 0 0 3,11 0 0 0,-12 22 0-2,5 17 0 2,-10 14 0 0,-2 10 0 0,-1 4 0 0,1 10 0 0,-4 6 0 1,-4 1 0-1,1 2 0-3,6-14 0 2,-2-13 0 0,3-20 0 1,4-16 0-1,9-21 0 2,8-2 0-2,2-25 0 0,3-39 0 0,-28 23-473 0,-2 0-977 2</inkml:trace>
    </iact:actionData>
  </iact:action>
  <iact:action type="add" startTime="10796">
    <iact:property name="dataType"/>
    <iact:actionData xml:id="d24">
      <inkml:trace xmlns:inkml="http://www.w3.org/2003/InkML" xml:id="stk24" contextRef="#ctx0" brushRef="#br0">17662 15669 1266 0,'0'0'392'4,"-172"157"-116"5,78-63-163-3,-6-2-113 2,13-4 0 1,8-13 0-4,21-13 0 4,14-18 0-1,15-17 0-1,22-18 0-1,7-9-119 2,4-9-545 3</inkml:trace>
    </iact:actionData>
  </iact:action>
  <iact:action type="add" startTime="11132">
    <iact:property name="dataType"/>
    <iact:actionData xml:id="d25">
      <inkml:trace xmlns:inkml="http://www.w3.org/2003/InkML" xml:id="stk25" contextRef="#ctx0" brushRef="#br0">18173 15955 1390 0,'0'0'424'5,"0"0"-191"4,0 0-233-1,0 0 0-3,184 10 0 5,-123-10 0-2,-1 0 0-2,0 0 0 0,-7 5 0 2,-23 1 0 0,-13-2 0 0,-17 1 0-2,0-3-13 2,0 7-1213 0</inkml:trace>
    </iact:actionData>
  </iact:action>
  <iact:action type="add" startTime="11339">
    <iact:property name="dataType"/>
    <iact:actionData xml:id="d26">
      <inkml:trace xmlns:inkml="http://www.w3.org/2003/InkML" xml:id="stk26" contextRef="#ctx0" brushRef="#br0">18109 16199 1000 0,'0'0'546'2,"0"0"-308"5,0 0-86 3,0 0-56-3,0 0-81-3,0 0-15 6,164 32 0-3,-97-26 0 2,11 1 0-3,-1-7 0 0,-51 0-243 3,3 0-487-1</inkml:trace>
    </iact:actionData>
  </iact:action>
  <iact:action type="add" startTime="11569">
    <iact:property name="dataType"/>
    <iact:actionData xml:id="d27">
      <inkml:trace xmlns:inkml="http://www.w3.org/2003/InkML" xml:id="stk27" contextRef="#ctx0" brushRef="#br0">19902 15826 552 0,'0'0'296'4,"0"0"-58"2,0 0-40 2,-253-24 16 0,122 58-10 0,-9 14-10-2,6 18-50 2,17 13-137 0,23 18-7 0,20 6 0-2,19 0 0 2,37-2 0 0,18-9 0 0,18-21 0-2,59-11 0 2,23-23 0 0,20-23 0 4,18-14 0-6,2-12 0-1,1-52 0 2,-18-32 0 2,-23-19 0-4,-36-17 0 5,-28-4 0-3,-36 11 0 0,0 21 0 0,-39 87 0 1,-6 17-715-1</inkml:trace>
    </iact:actionData>
  </iact:action>
  <iact:action type="add" startTime="12900">
    <iact:property name="dataType"/>
    <iact:actionData xml:id="d28">
      <inkml:trace xmlns:inkml="http://www.w3.org/2003/InkML" xml:id="stk28" contextRef="#ctx0" brushRef="#br1">16651 16725 436 0,'0'0'520'7,"0"0"-208"2,0 0 48 0,167-7-34-5,-70 7-233 4,20 0-93 0,27 0 0 0,33 11 0 0,21 2 0-2,28 8 0 3,32 2 0-2,19 4 0 3,2 11 0-6,-24-1 0 5,-20-1 0-2,-38-6 0 0,-51-10 0 0,-44-12 0 2,-33-8 0-1,-44-12 0-3,-25-13 0 3,-41-8-27 0</inkml:trace>
    </iact:actionData>
  </iact:action>
  <iact:action type="add" startTime="14668">
    <iact:property name="dataType"/>
    <iact:actionData xml:id="d29">
      <inkml:trace xmlns:inkml="http://www.w3.org/2003/InkML" xml:id="stk29" contextRef="#ctx0" brushRef="#br1">18480 946 53 0,'0'0'1553'7,"0"0"-1361"2,0 0-28-4,0 0-79 5,0 0-85-3,0 0 0 0,-26 25 0-1,-48 68 0 3,-13 45 0-1,-17 31 0 1,-5 22 0-5,1 11 0 4,-5 4 0 2,13 1 0-4,13-5 0 0,10-30 0 6,20-40 0-8,20-48 0 5,22-41 0-2,6-32 0 0,9-11 0 0,13-30 0 3,35-41 0-5,29-20 0 4,10-15 0-3,23-16 0 3,18-18 0-1,28-18 0-2,31-23 0 2,24-18 0-1,-6-12 0 1,-18 14 0-1,-29 28 0 1,-37 40 0-1,-31 45 0 0,-31 30 0 0,-27 27 0 1,-13 14 0 0,-9 11 0-2,-10 2 0 3,0 8 0-1,-29 74 0 0,-36 59 0-1,-22 66 0 0,-31 46 0 0,-15 37 0 1,-8 22 0-1,-2 16 0 0,5 1 0 3,13-23 0-4,12-25 0 1,19-44 0 0,14-43 0 1,14-51 0 1,22-54 0-3,21-40 0 2,23-36 0-1,0-13 0 1,54-47 0-2,40-60 0 3,42-53 0-2,42-47 0 2,43-50 0-3,22-38 0 2,23-34 0-1,-8-11 0 2,-22 5 0-3,-52 23 0 2,-43 46 0 0,-44 58 0 1,-32 62 0-1,-29 64 0-1,-13 45 0 1,-17 32 0-1,-6 16 0-3,-30 93 0 4,-53 84 0 2,-31 77 0-4,-30 70 0 0,-36 52 0 3,-17 30 0-1,-14 32 0 0,-11-17 0-2,1-24 0 1,7-49 0 2,17-63 0-2,36-46 0 0,33-60 0 0,33-55 0 1,37-58 0 1,34-52 0-2,24-33 0-1,57-88 0 3,52-45 0-2,47-49 0 0,52-35 0 1,42-42 0-1,34-58 0 1,43-70 0-1,9-57 0 2,-14-23 0-2,-41 25 0 2,-56 49 0-2,-44 72 0 2,-45 73 0-2,-39 73 0 0,-30 71 0-1,-30 59 0 1,-18 35 0 1,-19 18 0 0,0 32 0-3,-42 82 0 3,-42 81 0 1,-49 78 0-2,-28 68 0 0,-23 59 0 1,-15 37 0-1,-24 24 0 1,-15-17 0-1,9-41 0 2,-7-46 0-2,35-53 0 2,21-52 0-1,42-63 0-4,50-66 0 4,33-58 0 0,42-60 0-2,26-21 0 2,87-94 0 1,63-50 0 0,59-47 0-5,42-41 0 5,51-37 0-1,28-48 0 0,12-50 0-2,-7-34 0 2,-13-11 0 0,-47 17 0 0,-37 31 0-1,-46 41 0 1,-46 52 0-1,-50 57 0 1,-34 78 0-1,-40 69 0 0,-29 63 0 1,-6 40 0-1,-84 102 0-1,-40 82 0 2,-45 81 0 1,-23 69 0-2,-35 58 0-1,-17 32 0 3,-8 15 0-1,-2-32 0 0,14-50 0-1,35-62 0 1,16-64 0-1,44-44 0 1,36-55 0 0,29-60 0 1,44-50 0-5,36-42 0 5,16-30 0-4,72-66 0 5,51-50 0-4,47-43 0 3,47-30 0-3,49-53 0 3,44-54 0 0,30-50 0-2,7-43 0 2,-23-6 0-5,-51 21 0 3,-56 44 0 1,-59 66 0 2,-62 85 0-3,-40 83 0 0,-36 72 0 0,-28 54 0 0,-8 42 0 0,-57 99 0 0,-50 78 0 4,-29 79 0-6,-46 56 0 2,-23 45 0 1,-32 36 0-1,-21 4 0 1,-5-15 0-1,9-30 0 1,18-51 0 0,30-51 0 0,40-53 0-1,43-64 0 1,46-63 0-1,37-54 0-1,40-45 0 2,13-13 0 0,88-65 0 1,59-60 0-4,62-57 0 3,57-58 0-1,34-43 0 2,46-51 0-4,-1-54 0 3,0-42 0 0,-34-25 0 1,-50 14 0-1,-49 67 0-1,-69 83 0 1,-64 109 0-1,-49 87 0 1,-33 69 0-1,-10 58 0 1,-84 111 0-2,-53 96 0 1,-56 107 0 1,-16 72 0-1,-11 50 0 1,-25 6 0-1,-9-30 0 2,9-39 0-2,5-49 0 2,22-51 0-1,37-54 0-4,37-63 0 4,52-69 0 0,44-60 0-1,48-50 0 0,26-16 0 3,96-76 0-4,59-56 0 1,55-51 0 0,41-54 0 2,16-52 0-2,24-36 0 0,-2-22 0 1,-30-22 0 0,-28 5 0 0,-53 25 0-1,-59 62 0 1,-52 93 0 0,-52 90 0 0,-38 76 0-1,-11 50 0-2,-82 113 0 4,-37 89 0-2,-47 97 0 1,-13 53 0-1,-15 35 0 2,-11 13 0-2,8-27 0 2,2-29 0-2,8-53 0 2,30-59 0-2,29-70 0-4,49-65 0 6,43-57 0-2,34-42 0 1,23-23 0-1,84-51 0 1,51-56 0 0,52-59 0 0,15-48 0-3,25-47 0 3,13-38 0 1,21-17 0-1,-13-5 0-2,-24 3 0 2,-45 24 0 0,-52 50 0 2,-50 55 0-6,-46 80 0 4,-29 62 0-1,-15 47 0 2,-17 38 0-4,-63 86 0 3,-37 72 0 0,-38 70 0 0,-13 53 0-2,-13 18 0 3,9-6 0-1,29-39 0 0,33-66 0 0,29-66 0 1,31-73 0-2,30-48 0 1,20-33 0-5,13-6 0 5,68-64 0 0,40-43 0-1,25-41 0 2,24-28 0-3,12-20 0 3,1-4 0 1,-28 20 0-7,-42 39 0 6,-43 57 0-1,-56 67 0-1,-14 41 0-1,-54 105 0 3,-47 70 0-2,-35 60 0 2,-8 23 0-3,4-8 0 2,9-20 0 0,24-44 0 0,27-42 0 0,19-45 0 0,25-37 0-1,20-39 0 0,12-32 0-2,4-19-113 4,7-41-1025-2</inkml:trace>
    </iact:actionData>
  </iact:action>
  <iact:action type="add" startTime="20622">
    <iact:property name="dataType"/>
    <iact:actionData xml:id="d30">
      <inkml:trace xmlns:inkml="http://www.w3.org/2003/InkML" xml:id="stk30" contextRef="#ctx0" brushRef="#br2">8560 7598 510 0,'0'0'162'7,"0"0"-106"-1,0 0 60 2,0 0 70 0,0 0 74-2,0 0 42 2,0 0-60 0,-12 17-86 1,12-17-99-4,0 0-57 3,0-32 0 0,0-17 0 0,-3-13 0-2,2-8 0 4,1-11 0-4,0-9 0 2,0-7 0 1,0-9 0 2,0 0 0-8,0-3 0 5,0 6 0-2,0 8 0 4,0 2 0-4,4 6 0 1,-4 4 0 0,0 6 0 0,0 8 0 1,0-2 0 0,9-6 0-1,-9-2 0 2,3-2 0-2,-2-1 0 1,7 4 0-2,-8 10 0 3,8 4 0-1,-3 5 0-2,0 0 0 0,-3-6 0 4,14 0 0-4,-9-5 0 2,9 1 0-1,-6-2 0 1,-4 1 0 0,-2-1 0 0,-4 2 0-3,5 4 0 4,-5-1 0 1,5 6 0-4,-5-3 0-1,0 1 0 3,0 3 0 0,0-3 0 1,3 1 0-3,2 1 0 2,-2-4 0 1,-3 0 0-2,0-3 0-2,0-7 0 4,0 0 0 0,0 5 0-2,0-5 0-2,0 2 0 4,0-4 0-2,0-8 0 2,0 2 0-4,0-2 0 4,3-4 0-1,11 9 0 1,-2 9 0-4,-5 9 0 4,0 7 0-3,6 6 0 3,-9-5 0-3,-4-8 0 1,0-7 0 2,0-8 0-1,0 3 0-3,0 8 0 3,-11-2 0 2,2 5 0-4,-2-3 0 1,-1 0 0 0,8 3 0 1,-9 0 0 0,5-2 0 0,5 0 0-1,-7-1 0 0,10-6 0 2,0 7 0-2,0-9 0-1,0-5 0 4,-3 2 0-4,2-6 0 1,-14 11 0 0,11 10 0 2,-3 8 0-2,1 17 0 2,3 8 0-4,3 4 0 3,-4 7 0 0,4 7 0-2,-3 1 0 3,3 9 0 0,0 0 0-3,0 0 0 0,-4 0 0 2,-5 14 0 0,2 36 0 1,-4 27 0-4,9 25 0 3,-3 24 0 0,1 10 0 0,-8 22 0-2,9 16 0 2,-1 27 0 0,4 23 0 1,0 18 0-3,0 17 0 2,0-2 0 0,-10-3 0 1,7 1 0-4,-13-4 0 4,4-2 0-1,-1 8 0-1,3 0 0-1,2-3 0 3,-4-18 0-3,-1-26 0 2,-3-30 0-1,9-29 0 2,-6-26 0-3,10-15 0 2,-4-15 0-2,-1 1 0 3,-2-4 0-1,1-8 0-1,5-5 0-1,1-8 0 2,3-7 0 0,0-8 0 2,0-8 0-5,0-3 0 2,-1-3 0 2,1 1 0-2,0-8 0-1,0-3 0 3,0-7 0-1,0-5 0 0,0 2 0-3,0-2 0 3,0 6 0 0,0-5 0 1,0 8 0-3,0-1 0 2,0 3 0 0,4-3 0-1,-4-8 0-1,4-7 0 2,2-9 0 0,-6-4 0 0,0 0 0-2,3 0 0 2,-3 0 0 0,0 2 0 0,0 5 0-2,0 3 0 3,0 5 0-1,0-4 0-1,0-3 0-1,0-7 0 3,0-1 0-2,0 0 0 3,0 4 0-5,0 2 0 2,0 5 0 2,0 0 0-1,0-5 0-3,0-6 0 3,5 0 0 0,-5 0 0 0,2 0 0-2,1 0 0 2,-3 0 0 0,10-6 0 0,-5-26 0-2,-2-13 0 3,1-26 0-2,2-28 0 4,-3-30 0-7,0-23 0 3,-3-19 0 2,4-13 0-2,-4 3 0 0,0-2 0 2,0-3 0-2,0 0 0 0,0 4 0-1,0-1 0 2,3 9 0 0,3 3 0 0,-2 5 0-2,-4 6 0 2,3 11 0 1,-3 8 0-2,3 9 0 0,-2 0 0 1,-1 5 0 0,0 6 0-1,0 3 0 0,0 1 0 1,0-1 0-1,0-6 0 1,0 1 0-2,0 1 0 3,13 2 0-1,-3 0 0 0,4-7 0 0,-10-3 0-2,5 6 0 3,-7 9 0-1,-2 14 0-3,3 17 0 4,-3 5 0-3,0 3 0 3,2-1 0-3,-2 2 0 2,0-9 0-1,0-2 0 1,0-8 0-2,0 8 0 3,0 9 0-2,0 19 0 2,0 15 0-4,0 12 0 3,7 4 0 2,9 0 0-4,-6 2 0 1,0-2 0 0,-1 1 0 2,-2 2 0-2,-2 0 0-1,-5 10 0 2,8 11 0 1,-8 3 0-2,0 0 0 1,0 0 0 0,0 0 0-2,0 37 0 3,0 25 0-4,0 33 0 3,-6 23 0 0,4 28 0 0,-6 32 0-2,8 24 0 3,0 35 0-2,0 24 0 1,0 16 0-2,0 19 0 3,8-7 0-2,5 2 0 2,-10 3 0-4,-3-1 0 3,0 8 0 0,0-10 0 0,0-22 0-1,0-15 0 1,0-24 0-1,0-16 0 1,0-21 0-1,0-22 0 0,0-16 0 1,0-13 0 2,-8-20 0-5,0-19 0 3,3-18 0-1,2-11 0 1,3-18 0-2,0-11 0 3,0-11 0-2,0-6 0 1,0 0 0-2,0 12 0 2,0 4 0 0,0 1 0 0,0-5 0-1,0-14 0 2,0-19 0-3,0-7 0 2,0 0 0-1,0-24 0 0,3-30 0 2,2-10 0 0,-5 27 0-4,2 5-195 2</inkml:trace>
    </iact:actionData>
  </iact:action>
  <iact:action type="add" startTime="23272">
    <iact:property name="dataType"/>
    <iact:actionData xml:id="d31">
      <inkml:trace xmlns:inkml="http://www.w3.org/2003/InkML" xml:id="stk31" contextRef="#ctx0" brushRef="#br2">8545 4550 274 0,'0'0'1064'4,"0"0"-818"3,0 0-138 1,0 0 30-2,0 0 12 2,0 0-83 0,0 0-67 0,0 8 0-2,3-3 0 2,18-1 0-1,12 1 0 2,10-2 0-3,13 0 0 3,13-1 0-3,14-2 0 3,23 0 0-3,5 0 0 5,9-8 0-6,2-3 0 3,-13 0 0 0,-5 4 0 0,-14 2 0 0,-12 2 0 0,-15-2 0-2,-10 1 0 2,-19-1 0 0,-11 0 0 0,-16 5 0-2,-7 0 0 0,0 0 0 2,0 0 0 0,0 0 0-2,-43 0 0 3,-41 22 0-2,-29 9 0 1,-15-5 0-1,-8-4 0 0,-2-14 0 2,10-8 0 0,4 0 0-3,14 0 0 2,11 0 0 0,30 0 0 0,9 0 0-1,8 0 0 0,20 0 0 2,3 0 0-2,9 0 0-1,12 0 0 0,6 0 0 2,2 0 0 0,0 0 0-2,0 0 0 3,0 0 0-2,0 0 0 1,33 0 0-2,36 4 0 2,17-2 0 0,27-2 0 0,18 0 0-2,5 0 0 2,-10 0 0 0,1 0 0 0,-21-2 0-2,-22-5 0 3,-20 7 0-2,-7 0 0 1,-15 0 0-2,-5 0 0 2,-13 0 0 0,-1 0 0 0,-10 0 0-2,-12 0 0 3,-1 0 0-2,0 0 0 2,0 0 0-4,0 0 0 3,0 0 0 0,0 0 0 0,0 0 0-2,0 0 0 2,0 0 0 0,0-3 0 0,0-11 0-2,0-8 0 2,-14-13 0 0,-9-12 0 0,-8-4 0-1,-9-1 0 0,3 2 0 1,-15-1 0 0,9 6 0-2,1 6 0 3,0 7 0-1,1 12 0-1,5 3 0-1,1 7 0 4,6 4 0-4,12 1 0 2,1 5 0-2,8-4 0 3,4 4 0-2,4 0 0 1,0 0 0-2,-9 0 0 2,9 0 0 0,0 0 0 0,0 15 0-1,29 24 0 1,15 10 0-1,7 0 0 2,7 1 0-4,10-3 0 4,-7-3 0-2,2-7 0 2,-15-4 0-3,-7-2 0 2,-2-6 0-1,-22-5 0 2,-4-3 0-3,-10-4 0 2,-3 4 0 1,0 7 0-1,-17 4 0-3,-30 6 0 2,-22 5 0 1,1-4 0 0,-5 3 0-1,9-8 0 1,17-4 0 0,7-7 0 0,13-8 0-2,17-6 0 2,5-1 0 0,5-4 0 0,0 0 0-3,0 0 0 3,2 0 0 2,41-22 0-4,14-15 0 1,14-3 0 0,9-4 0 2,-9-1 0-1,-5 1 0-3,-12 3 0 4,-15 1 0 0,-11 5 0-3,-8 3 0 2,-7 8 0 1,-10-4 0-3,-3-1 0 2,0-2 0-3,0 0 0 4,-12 4 0-2,-2 0 0 2,-4 5 0-4,-8 2 0 3,0 3 0 0,2 12 0 0,-16-3 0-2,23 8 0 4,0 0-265-4</inkml:trace>
    </iact:actionData>
  </iact:action>
  <iact:action type="add" startTime="26964">
    <iact:property name="dataType"/>
    <iact:actionData xml:id="d32">
      <inkml:trace xmlns:inkml="http://www.w3.org/2003/InkML" xml:id="stk32" contextRef="#ctx0" brushRef="#br2">30472 910 902 0,'3'-9'400'7,"-3"9"-166"1,0 0-94 0,0 0-24-2,0 0-14 2,0 32-42 0,0 18 10-2,0 21-47 2,-4 21-23 0,-12 9 0 0,0 12 0-2,6 8 0 2,-5-1 0 0,-3 7 0 0,5-4 0-2,2-2 0 2,-3 3 0 2,4 1 0-2,-6-3 0-2,7 1 0 3,0-4 0-2,-2-18 0 2,9-8 0-4,-3-14 0 2,0-17 0 2,5-18 0-1,0-17 0-1,0-12 0-1,0-5 0 2,0-10 0-1,0 2 0-1,0-2 0 2,0 0 0 0,0 0 0 0,0 0 0-2,0 0 0 2,0 0 0 0,0 0 0 0,0 0 0 3,0-2 0-7,0-8 0 4,0 3 0 0,0 3 0-3,0 4 0 4,0 0 0-1,0 0 0 1,0-4 0-4,0-5 0 2,0-17 0 2,0-16 0-2,10-23 0-1,3-19 0 2,3-15 0 0,-4-13 0 1,4-3 0-4,1-4 0 4,-1 2 0-2,-4-1 0 2,1 3 0-4,-6 4 0 3,2 2 0 0,-2-2 0 1,-4-2 0 0,4 6 0-4,-7 8 0 2,0 15 0 1,0 13 0 0,0 19 0-1,0 7 0 1,0 9 0-1,3 10 0 0,0 3 0 0,-3 10 0 3,0 3 0-2,0 5 0-4,0 3 0 4,0-1 0 0,0-3 0 0,2 0 0 1,-2-2 0-4,0-6 0 3,0-1 0 0,0-2 0 0,0-2 0-2,0 8 0 2,0 2 0 1,0 8 0-1,0 1 0-3,0 0 0 5,0 0 0-2,0 0 0-4,0 0 0 4,0 8 0 1,0 19 0 0,0 2 0-2,0 3 0-1,-5 8 0 1,-8 12 0 3,3 15 0-4,-3 19 0 1,9 21 0 0,-9 15 0 1,5 9 0-2,5 4 0 2,-5-4 0 0,3 2 0 0,2-6 0-1,3-1 0 0,-1-3 0 2,1-7 0-1,0-12 0-3,0-11 0 3,0-17 0 0,0-18 0 1,0-12 0-2,0-18 0-1,0-14 0 2,0-9 0 2,0-5 0-6,0 0 0 5,0 0 0-1,0 0 0 1,0 0 0-4,0 0 0 2,0-15 0 1,0-20 0 1,0-21 0-2,0 24 0-1,0 2-555 3</inkml:trace>
    </iact:actionData>
  </iact:action>
  <iact:action type="add" startTime="28186">
    <iact:property name="dataType"/>
    <iact:actionData xml:id="d33">
      <inkml:trace xmlns:inkml="http://www.w3.org/2003/InkML" xml:id="stk33" contextRef="#ctx0" brushRef="#br2">30414 1629 1374 0,'0'0'446'7,"0"0"-222"1,0 0-221 0,0 0-3-2,0 0 0 2,0 0 0 0,0 0 0 0,25 23 0-3,-9-21 0 4,4 7 0-2,17-1 0 2,3 9 0-3,12-2 0 2,14-2 0 0,0-1 0 0,11-4 0-2,-4-8 0 2,-1 0 0 2,-11 0 0-1,-6 0 0-4,-17 0 0 1,-24 0 0 2,-5 0 0 0,-9 0 0-1,0 0 0 0,0 0 0 2,0 0 0-2,0 0 0-1,-33 0 0 2,-24 4 0 1,-14 6 0-2,-9 4 0-1,-10-2 0 2,6 4 0 0,5-1 0 0,10-1 0-2,10-3 0 2,5-5 0 0,14-3 0 0,12-3 0-2,9 0 0 2,6 0 0 0,12 0 0 0,1 0 0-2,0 0 0 2,0 0 0 0,0 0 0 0,0 0 0-2,0 0 0 2,4 0 0 0,34 0 0 0,19 0 0-2,15-7 0 2,-1-3 0 0,9-5 0 0,-3 4 0-1,2-2 0 0,2-2 0 1,1 2 0 0,-7 1 0-1,-4 3 0 0,-13 3 0 2,-9 4 0-2,-28-1 0 1,-14 3 0-2,-4 0 0 3,-3 0 0-2,0 0 0 1,0 0 0-1,0 0 0 0,-28 0 0 1,-25 0 0-2,-23 8 0 2,-5 4 0 0,-3 0 0 0,1-5 0-2,15-4 0 2,3-3 0 0,13 0 0 0,0 0 0-2,23 0 0 2,-3 0 0 0,16 0 0 0,4 0 0-2,12 0 0 2,0 0 0 0,0 0 0 0,0 0 0-2,0 0 0 2,0 0 0 0,0 0 0 1,0 0 0-2,5 0 0-1,31 0 0 2,7 0 0 0,14 0 0-2,-5-3 0 2,0-8 0 0,2 0 0 0,-8 2 0-2,-1 1 0 2,-1 6 0 0,-11 2 0 0,3-3 0-2,-13 3 0 2,-2 0 0 0,-5 0 0 0,-9 0 0-2,3 0 0 2,-10 0 0 1,0 0 0-1,3 0 0-3,-3-4 0 3,0 1 0 0,0 3 0 0,0-5 0-2,0-8 0 3,0-13 0-2,0-14 0 1,-20-11 0-2,-4-7 0 4,-5-3 0-4,5-1 0 2,1 13 0 0,2 16 0-1,1 19 0 2,0 11 0-3,4 3 0 0,0 0 0 2,4 0 0 1,-4 0 0-1,15 5 0-3,-6-5 0 3,7 0 0 0,0 0 0 0,0 0 0-1,0 10 0 2,0 3 0-3,0 11 0 2,18 14 0 0,13 6 0-2,11 2 0 3,-4-1 0-2,2-6 0 0,-1-3 0 0,-11-3 0 2,5-3 0-2,-10-8 0-1,1-2 0 4,-11-7 0-4,-5-1 0 3,1-7 0-4,-9 4 0 4,0 6 0-2,0 9 0 3,-16 6 0-6,-25 8 0 6,-8-1 0-4,-3-1 0 2,-7-6 0-1,6-4 0 1,6-7 0-1,10-4 0 2,10-6 0-2,6-4 0-1,8 0 0 3,9-5 0-2,4 0 0 1,0 0 0-1,0 0 0 0,0 0 0 1,0 0 0-1,0 0 0 0,0 0 0 2,0 0 0-2,20 0 0-1,8 0 0 2,5-3 0 0,6-4 0 0,-10-5 0-2,8-2 0 3,-1-3 0 0,-9 3 0-3,5 0 0 1,0-1 0 0,-3 5 0 2,-6-2 0-2,-5 4 0-1,-2 2 0 2,-12 0 0 0,3-8 0 1,2-2 0-4,-9-15 0 4,0-12 0 0,0-6 0-3,-17-5 0 0,-20-3 0 4,-2-2 0-4,2 1 0 4,-4-2 0-5,5 10 0 3,13 13 0-1,7 17 0 2,7 8 0-3,9 7 0 2,0 3 0 0,0 2 0 0,0 0 0-3,0 0 0 3,0 0 0 0,0 0 0 0,0 28 0-2,0-5 0 3,0 5-1135-1</inkml:trace>
    </iact:actionData>
  </iact:action>
  <iact:action type="add" startTime="30632">
    <iact:property name="dataType"/>
    <iact:actionData xml:id="d34">
      <inkml:trace xmlns:inkml="http://www.w3.org/2003/InkML" xml:id="stk34" contextRef="#ctx0" brushRef="#br2">25202 2798 608 0,'0'0'314'4,"0"0"-172"3,0 0-6 2,0 0 4-2,0 0-40 0,0 0-10 0,33-115-20 1,-33 112 12-1,-20 3 18-1,-37 0 58 2,-16 10-76 1,-16 29-57-1,-14 11-25-2,-10 12 0 2,-4 11 0 0,9 12 0 0,8 9 0 1,16 14 0-3,10 7 0 2,18 5 0 1,23 2 0-4,18-5 0 2,15-7 0 2,4-3 0-2,73-11 0 0,31-7 0 0,41-5 0 4,3-10 0-4,18-22 0-2,-2-20 0 3,9-32 0-1,-9 0 0 1,1-45 0 0,-24-20 0-2,-37-10 0 2,-19-16 0 0,-38-9 0-2,-15-18 0 5,-20-11 0-6,-16-1 0 3,0 7 0-2,-32 13 0 3,-31 12 0-1,-18 7 0 0,-15 12 0-2,-13 9 0 3,-7 5 0-2,-6 7 0 1,4 7 0-2,0 11 0 1,11 21 0 1,1 19 0 0,-3 0 0-2,6 14 0 2,6 33 0 1,12 15 0-2,2 17 0 0,6 12 0 2,14 12 0-3,5 11 0 2,16 8 0-2,4 15 0 4,22 2 0-3,16-1 0 0,12-10 0 0,53-14 0 0,32-20 0 4,23-12 0-6,28-22 0 1,11-22 0 3,13-18 0-1,12-20 0 0,17-6 0-3,-1-41 0 4,2-15 0 0,-23-6 0-3,-34-2 0 0,-32-6 0 3,-42-11 0-1,-18-16 0-1,-36-19 0 0,-17-13 0 1,0-7 0-1,-58-2 0 3,-33 1 0-5,-18 10 0 4,-24 12 0-2,-11 20 0 0,-1 22 0-1,2 20 0 2,5 12 0 0,6 16 0 0,20 14 0-1,8 13 0 1,11 4 0-1,15 27 0 4,11 34 0-8,8 24 0 6,10 24 0-2,14 26 0 2,6 20 0-2,14 13 0 1,15 15 0 0,0 2 0-1,31-13 0-1,35-23 0 1,24-28 0 3,10-28 0-3,21-31 0-1,6-35 0 2,14-24 0 0,-1-3 0 0,-2-53 0-2,-13-25 0 1,-9-21 0 1,-29-5 0 2,-74 56 0-5,-13 11 0 3</inkml:trace>
    </iact:actionData>
  </iact:action>
  <iact:action type="add" startTime="33927">
    <iact:property name="dataType"/>
    <iact:actionData xml:id="d35">
      <inkml:trace xmlns:inkml="http://www.w3.org/2003/InkML" xml:id="stk35" contextRef="#ctx0" brushRef="#br3">8500 8617 598 0,'0'0'852'7,"0"0"-594"0,0 143-102 0,-11-70-24 0,4 22-81 1,-6 25-51 0,1 24 0-2,-1 24 0 2,0 18 0 0,6 11 0 0,1 14 0-1,0 9 0 2,6-1 0 0,-4 8 0-3,4 3 0 0,0 9 0 2,-5 6 0 0,0 2 0-2,-6-3 0 2,1-1 0-1,0-3 0 2,0-8 0-2,-3-14 0 1,0-9 0-2,6-19 0 3,-1-7 0-1,-2-9 0-3,-6-8 0 3,6-8 0 0,-3-4 0 0,3-8 0-2,0-11 0 2,-6-17 0 0,9-25 0 1,2-26 0-3,2-25 0 3,3-23 0-3,0-9 0 4,0-5 0-4,0 10 0 1,0 4 0 1,0 11 0-2,0-4 0 2,0-1 0 0,0-5 0 0,0-3 0 1,0 2 0-5,0 5 0 4,0-3 0 0,0-1 0 0,0-6 0-2,0 0 0 2,0-6 0 0,0 1 0 1,0-3 0-4,0-1 0 3,0 1 0 0,0 0 0 0,0-6 0 0,0 2 0-2,0-2 0 2,0 0 0 0,0 3 0-1,0-3 0 0,0 2 0 2,0-2 0-2,0 0 0-1,0-10 0 2,0-29 0 1,0-20 0-2,8-13 0 0,5-12 0 1,0-13 0 1,0-16 0-5,-5-16 0 4,8-23 0 0,3-16 0 0,-6-12 0 0,-4 0 0-2,0 8 0 2,-2 12 0 0,-4 2 0 0,-3-5 0-1,0-10 0 1,0-13 0 0,0-5 0-1,0-5 0-1,0 8 0 3,0 1 0-1,0 2 0-1,0 5 0-1,0 0 0 4,0 4 0-4,0 7 0 3,-6 20 0-4,2 23 0 6,-2 15 0-5,3 19 0 3,3 4 0-3,0 2 0 0,0 2 0 3,0-4 0-4,13-4 0 4,-6-2 0-2,-7-3 0 4,0 4 0-6,0 0 0 2,0 14 0 1,0 14 0 0,0 13 0-1,9 6 0 0,-3 4 0 0,-2-5 0 3,9-4 0-3,-6 0 0-1,-7 10 0 2,0 9 0 0,0 15 0-3,0 14 0 4,0 3 0-2,0 0 0 2,0 32 0-1,0 35 0-2,0 31 0 1,0 31 0 2,3 23 0-1,7 29 0 0,-2 29 0-2,-4 24 0 2,12 27 0 0,0 20 0-2,0 8 0 2,1 12 0 1,4-9 0-3,-11-14 0 0,10-14 0 4,-10-19 0-4,-10-18 0 3,0-12 0-4,0-22 0 5,0-11 0-4,0-10 0 3,0-18 0-3,0-12 0 3,0-22 0-2,-10-19 0 1,3-23 0-2,-2-15 0 1,5-18 0 1,1-12 0-2,3-8 0 2,-2-8 0 3,2-5 0-3,0 0 0-1,0-2 0-2,0 0 0 3,0 2 0 0,0-3 0-3,0-3 0 3,0-6 0 0,0 0 0 0,0 0 0-2,0 0 0 3,0 0 0 0,0-32 0-2,0-27 0 1,0-28 0-3,0-19 0 3,0-20 0 1,0-16 0-2,0-21 0-1,2-18 0 3,1-19 0-1,-3-22 0-1,0-23 0-1,0-11 0 3,0-17 0-2,0-4 0 1,0 4 0-2,-19 11 0 3,1 13 0-2,4 13 0 1,-2 5 0 1,3 6 0-3,-3 21 0 3,7 32 0-2,4 36 0-2,-3 41 0 6,8 27 0-4,0 24 0-1,0 16 0 0,0 11 0 3,0 8 0-2,0 9 0 3,0 0 0-6,0 0 0 6,0 44 0-4,0 41 0 3,10 37 0-4,-5 24 0 3,-2 19 0 0,1 9 0 2,2 21 0-4,-3 18 0 0,0 23 0 4,1 22 0-6,9 23 0 4,-6 12 0 0,5 8 0 0,-3-6 0 1,4-20 0-3,-8-13 0 1,-5-23 0 1,0-7 0-2,0 0 0 4,0-22 0-4,-16-30 0 4,5-27 0-4,-2-34 0 0,-3-34 0 2,13-32 0 0,-4-25 0-2,7-22 0 2,0-6 0 0,0-2 0 1,7-47 0-4,26-28 0 4,6-31 0-2,-1-24 0 1,-7-23 0-1,-2-13 0 2,-25 104 0 0,-4 3-727-3</inkml:trace>
    </iact:actionData>
  </iact:action>
  <iact:action type="add" startTime="35988">
    <iact:property name="dataType"/>
    <iact:actionData xml:id="d36">
      <inkml:trace xmlns:inkml="http://www.w3.org/2003/InkML" xml:id="stk36" contextRef="#ctx0" brushRef="#br3">8571 11805 1236 0,'0'0'414'7,"0"0"-186"1,0 0-59-2,0 0-169 2,0 0 0 0,0 0 0 0,0 0 0-2,18 0 0 2,22 7 0 0,10 0 0 0,9-4 0-2,15-3 0 2,23 0 0 0,13 0 0 0,5-22 0-2,14 0 0 2,-4-1 0 3,-4 8 0-5,-2 6 0 2,-20-1 0-3,-20 7 0 3,-22 3 0 0,-27 0 0 0,-16 0 0-1,-14 0 0 0,0 0 0 1,0 0 0-2,-24 0 0 2,-47 3 0 0,-48 14 0 0,-21 0 0-2,-21-5 0 2,-10-8 0 0,0 3 0 0,7-7 0-2,21 5 0 2,29 7 0 0,29-2 0 0,18 2 0 0,21-1 0-1,20-5 0 1,11-3 0 0,15-3 0-3,0 0 0 3,0 0 0 1,0 0 0-1,0 0 0-1,41 0 0 2,31 0 0-4,27 2 0 4,28 1 0-3,34-3 0 2,9 0 0-1,1 0 0 2,-22 0 0-3,-24-8 0 1,-18-1 0 3,-30 3 0-4,-16 2 0 2,-18-3 0-2,-24 4 0 2,-6 3 0 0,-11 0 0-1,-2 0 0 2,0 0 0-1,0 0 0-2,-21 0 0 2,-32 0 0-2,-15 0 0 3,-5 0 0-1,9-8 0-3,18 3 0 6,13 1 0-6,17 3 0 4,11 1 0-4,5 0 0 3,0-4 0 0,24-1 0 0,29-6 0-1,24-3 0 1,10-4 0-1,7 1 0 1,-4 0 0-1,-10 0 0 1,-11 4 0-1,-21 1 0 3,-14 5 0-5,-17 0 0 4,-10 4 0-3,-4 3 0 6,-3-5 0-10,0-8 0 6,-37-13 0 0,-26-8 0 1,-14-6 0-4,-7-2 0 3,84 42 0 3,0 0 0-9,-181-81 0 4,104 50 0 0,13 4 0 0,18 7 0 2,16 3 0 1,11 5 0-4,10 4 0 2,6 4 0 3,3 1 0-4,0 3 0 0,0 0 0 4,0 0 0-4,0 0 0 5,0 0 0-8,0 0 0 5,3 0 0 0,35 0 0 0,5 17 0-2,4 4 0 2,9 5 0 0,1 1 0 1,-9 4 0-1,1 3 0-1,-9 5 0 1,1 3 0-2,-11 12 0 2,-1 5 0-1,-4 11 0 1,-19-2 0 0,-5-3 0-2,-1-13 0 2,0-3 0 2,0-11 0-4,-20-1 0-1,-23-6 0 5,-8 0 0-4,-6-5 0 2,57-26 0-1,0 0 0-4,-110 41 0 2,70-27 0 3,12-5 0 1,9-1 0-4,6-5 0 3,12-3 0 1,1 0 0-3,0 0 0 2,0 0 0-2,0 0 0 4,17 0 0-4,27 0 0 2,25 0 0-2,-1 0 0 3,2-13 0-1,-14-14 0-2,-9 2 0 2,-15 6 0 0,-3 2 0-1,-19 3 0 2,10 2 0-4,-10 4 0 5,-7 3 0-2,1-4 0-3,-4-5 0 4,0-14 0-3,0-11 0 2,0 39 0 1,0 0 0-9,-40-119 0 5,-8 50 0 4,-19-5 0-2,-2 2 0 0,-5 3 0 1,10 17 0 0,8 8 0 1,12 10 0-1,11 14 0-4,18 2 0 6,2 6 0-4,6 5 0 1,7 0 0 0,0 6 0 1,0-3 0 2,0-1 0-5,0-3 0 2,7 5 0 1,18-1 0 2,4 4 0-6,-18 0 0 5,1 0-753-1</inkml:trace>
    </iact:actionData>
  </iact:action>
  <iact:action type="add" startTime="38734">
    <iact:property name="dataType"/>
    <iact:actionData xml:id="d37">
      <inkml:trace xmlns:inkml="http://www.w3.org/2003/InkML" xml:id="stk37" contextRef="#ctx0" brushRef="#br3">30372 3048 946 0,'0'0'560'6,"0"0"-262"3,0 0-74-2,0 0-205 1,0 0-19-2,0 0 0 1,-1 175 0 1,-15-88 0 0,3 18 0-2,3 9 0 2,-3 12 0 0,-3 7 0 0,4 3 0-2,-4 9 0 2,3 1 0 0,6-3 0 2,0-7 0-6,-2-13 0 5,2-10 0-1,7-14 0 1,0-7 0-5,0-21 0 4,0-11 0 0,0-11 0 1,0-8 0-4,0-1 0 3,0-6 0 1,0-1 0-1,0-9 0-3,0-14 0 3,0-7 0 0,0-3 0 1,0 0 0-4,0 0 0 3,0 0 0 0,0 0 0 0,0-37 0-2,10-30 0 2,6-26 0 0,0-22 0 0,-7-12 0-2,7-7 0 2,-3-4 0 0,-9-3 0 1,3-6 0-4,2 8 0 3,-9-2 0 1,0 6 0-2,0 4 0 0,0-2 0 1,0 4 0 0,0 11 0-1,0 16 0 0,3 24 0 0,-3 21 0 2,0 29 0 2,0 15 0-8,4 7 0 4,-4 2 0 2,0 4 0-2,0 0 0-1,0 0 0 2,0 0 0 0,0 16 0 0,0 42 0-2,0 31 0 2,0 33 0 0,0 19 0 0,-7 7 0-2,-2 10 0 3,-2-3 0 0,0-9 0-3,1 2 0 1,2-2 0 0,-1-5 0 2,-3-6 0-1,5-14 0-3,3-12 0 3,4-8 0 0,0 0 0 1,0-10 0-4,0-13 0 4,0-17 0-2,0-17 0 2,0-20 0-3,0-11 0 1,0-13 0 1,0 0 0 0,0 0 0-2,0 0 0 2,0 0 0 0,0-24 0 0,8-46 0-2,11-43 0 2,4-32 0 0,-8-24 0 0,1-11 0-2,-16 0 0 2,0 10 0 0,0 17 0 0,0 29 0-2,0 31 0 2,0 36 0 1,-13 25 0-2,8 20 0-1,3 12 0 2,2 0 0 0,-9 0 0 0,2 20 0-2,-6 28 0 2,4 22 0 0,-10 9 0 0,12 5 0-1,-2-3 0 1,9-2 0 0,0-8 0-1,0-13 0 0,0-14 0 0,0-8 0 1,0-15 0 1,0-9 0-4,0 0 0 4,0-2 0-2,0 2 0 2,0 3 0-4,12-5 0 4,-8 1 0-1,-1-5 0-1,-2-3 0-1,2-3 0 2,-3 0 0 0,0 0 0 1,0 0 0-3,0 0 0 2,0 0 0 0,0 0 0-1,0 0 0 1,9 0 0-2,-5 0 0 2,9 0 0 1,2-3 0-4,14-14 0 4,-3 0 0-2,7 0 0 1,8-3 0-2,2-2 0 3,14 0 0-2,-1-1 0 1,10 3 0-1,9 1 0 2,-3 6 0-3,1 4 0 2,-9-1 0 0,-8 5 0 1,-15 3 0-2,-14 2 0-1,-11 0 0 0,-3 0 0 3,-10 0 0-2,-3 0 0 1,0 0 0-1,0 0 0 0,0 0 0 1,0 0 0 0,0 0 0-2,-3 0 0 2,-26 0 0 0,-11-4 0 0,-11-3 0-2,-18-2 0 2,0-2 0 0,-10 2 0 0,5-2 0-2,7 2 0 3,9 4 0-2,6-5 0 1,13 10 0-2,7-7 0 2,0 4 0 0,12 0 0 0,2-1 0-2,8 3 0 2,0 1 0 0,7 0 0 0,3 0 0-2,0 0 0 2,0 0 0 0,0 0 0 0,0 0 0-2,0 0 0 2,0 0 0 0,0 0 0 0,3 0 0-1,27 0 0 0,14 0 0 2,11 0 0-2,-3 0 0-1,8 1 0 2,0 9 0 0,1-3 0 0,-4-7 0-2,-5 4 0 2,-11-4 0 0,-1 0 0 0,-9 0 0-2,-2 0 0 2,-6 0 0 0,-6 0 0 0,-1 0 0-2,-9 0 0 2,-5 0 0 0,1 0 0 0,-3 0 0-1,0 0 0 0,0 0 0 1,0 0 0 0,0 0 0-2,0 0 0 2,0 0 0 0,0 0 0 0,0 0 0-2,0 0 0 2,0 0 0 0,-7 0 0 0,-31 0 0-2,-24 0 0 2,-12 0 0 0,3 0 0 0,-6 0 0-2,13 0 0 2,5 0 0 0,5 0 0 0,18 0 0-1,8 0 0 0,8 0 0 2,7 0 0-2,8 0 0 1,5 0 0-2,0 0 0 3,0 0 0 0,0 0 0-4,0 0 0 2,38 0 0 1,22 0 0 1,16 6 0-3,8-1 0 1,8 1 0 2,-11-3 0-2,-11 0 0 0,-23 0 0 0,-5-1 0 2,-11-2 0 0,-4 0 0-4,-6 0 0 2,-10 0 0 2,-1 0 0-2,-2 0 0-1,-5 0 0 2,-3 0 0 2,0 0 0-4,0 0 0 0,0 0 0 2,0 0 0 0,0 0 0 0,0 0 0-1,0 0 0 1,0 0 0-1,0 0 0 2,0 0 0-4,0 0 0 3,0-32 0 0,-21-3 0 1,-11-8 0-3,-5 5 0 2,-10-2 0 0,4 3 0 0,2 6 0 1,5 10 0-2,11 4 0 1,5 8 0-2,8 1 0-1,8 5 0 3,4 3 0 1,0 0 0-2,0 0 0-1,0 0 0 2,0 0 0 0,0 0 0 2,0 0 0-6,0 0 0 4,23 0 0 0,11 16 0 0,5 6 0-1,-7 5 0 0,4 1 0 2,-3-2 0 0,-8-2 0-5,-2 1 0 4,-4 3 0 1,-2 4 0-2,-1-2 0-1,2-2 0 3,-11-2 0-2,6-1 0 1,-10 2 0-2,-3 5 0 2,0 0 0 2,0 4 0-4,0-6 0 0,-20-5 0 3,-4-3 0-2,-6-4 0 1,4-6 0-2,-10-2 0 3,-1 2 0-1,8-2 0 0,-7-1 0-3,13 0 0 3,3-7 0 0,4-2 0 2,11 4 0-6,5-4 0 5,0 0 0-2,0 0 0 2,0 0 0-4,0 0 0 5,0 0 0-4,0 0 0 2,0 0 0-2,0 0 0 3,21 0 0-1,19 0 0 2,4-6 0-6,9-12 0 3,-11 3 0 3,-14 3 0-2,-3 3 0-3,-17 5 0 3,0 0 0-1,-6 1 0 1,-2-3 0-2,0-3 0 2,0-13 0 0,0-17 0 2,0-18 0-6,0-13 0 4,-13-6 0 0,-17 3 0 0,2 9 0-1,-6 11 0 4,6 11 0-1,-1 13 0-8,7 9 0 6,6 12 0-2,6 3 0 5,9 5 0-3,-6-2 0-4,2-2 0 3,5 4 0 1,0 0 0 4,0 0 0-9,0 0 0 4,0 0 0 1,0 0 0 0,0 0 0 0,0 0 0-2,0 0 0 2,5 14 0 0,24 11 0-2,-2 12 0 3,9 3 0-2,1 1 0 2,3 1 0-2,-12-2 0 2,4-6 0-1,-12-7 0 1,-4-7 0-7,-9 0 0 6,-5-3 0 0,-2 2 0 1,0 7 0-4,-9 8 0 3,-38 5 0 0,-6 3 0 1,-4 1 0-2,-2-4 0 2,10-5 0-1,4 0 0 1,14-6 0-6,2-4 0 4,18-3 0 2,2-12 0-1,9-5 0-2,0-4 0 1,0 0 0 2,0 0 0-2,0 0 0-1,0 0 0 2,0 0 0 2,13 0 0-4,-3-8-491 1</inkml:trace>
    </iact:actionData>
  </iact:action>
  <iact:action type="add" startTime="45995">
    <iact:property name="dataType"/>
    <iact:actionData xml:id="d38">
      <inkml:trace xmlns:inkml="http://www.w3.org/2003/InkML" xml:id="stk38" contextRef="#ctx0" brushRef="#br2">32158 1578 876 0,'0'0'576'6,"0"0"-304"2,0 0-78-2,0 0-65 2,0 0-129-1,0 0 0 0,0 0 0 1,-16 4 0 0,-37 10 0-2,-7-1 0 2,-4 2 0 0,4-4 0 0,0-5 0-2,9-1 0 2,5-2 0 0,16 0 0 0,6-3 0-2,11 0 0 2,13 0 0 0,0 0 0 0,0-3-287-2,0-5-491 2</inkml:trace>
    </iact:actionData>
  </iact:action>
  <iact:action type="add" startTime="46379">
    <iact:property name="dataType"/>
    <iact:actionData xml:id="d39">
      <inkml:trace xmlns:inkml="http://www.w3.org/2003/InkML" xml:id="stk39" contextRef="#ctx0" brushRef="#br2">31938 1385 980 0,'0'0'480'4,"0"0"-260"3,0 0-28 3,0 0-86-4,0 0-56 2,0 0-31-3,0 177-19 5,0-125 0-3,0-5 0 2,0-2 0-5,0-6 0 4,0-8 0 0,0-13 0 0,10-8 0 1,3-10 0-4,5 0 0 3,-8-2-365 0,0-23-249-2</inkml:trace>
    </iact:actionData>
  </iact:action>
  <iact:action type="add" startTime="46819">
    <iact:property name="dataType"/>
    <iact:actionData xml:id="d40">
      <inkml:trace xmlns:inkml="http://www.w3.org/2003/InkML" xml:id="stk40" contextRef="#ctx0" brushRef="#br2">32525 1252 1058 0,'0'0'372'6,"0"0"-152"2,0 0-56-1,0 0-68 0,0 0-34 1,0 0 4 0,12-1-57-2,-12 1-9 2,0 0 0 0,2 0 0 0,0 0 0-2,1 5 0 2,1 5 0 0,-1-1 0-1,3 0 0 0,-2 3 0 1,-1 1 0 0,0 1 0 0,-3 8 0-2,0-2 0 2,0-3 0 1,0 3 0-2,0-3 0-1,0-1 0 2,-3 1 0 0,-4 3 0 0,-6-1 0-2,8 7 0 2,-10 0 0 3,7 1 0-3,-8 4 0-2,13-3 0-1,-10-3 0 3,13-8 0 0,0-2 0-2,0-10 0 2,0 1 0 0,3-3 0 0,31 0 0-2,-7 0 0 2,5-3 0 0,-3 0 0 0,3 0 0-2,4-15 0 2,-11-22 0 0,-2-8 0 0,0-4 0-2,-5 4 0 3,-5 6 0-2,-3 9 0 2,-7 15 0-4,-3 3 0 3,0 7 0 0,0 5 0 0,0-4 0-2,0 4 0 2,0 0 0 0,0 0 0 0,0 11 0-2,-6 27 0 2,-11 15 0 0,-2 5 0 0,1 3 0-2,4-1 0 2,-7-4 0 0,6 1 0 0,-3 5 0-2,-5 11 0 3,3 5 0-2,-4 3 0 1,-9-7 0-2,-3-12 0 2,5-20 0 1,-2-20 0-1,6-13 0-2,-7-9 0 2,14-17 0 0,1-35 0-1,6-9 0-1,13 31-179 2,0 5-587 0</inkml:trace>
    </iact:actionData>
  </iact:action>
  <iact:action type="add" startTime="49936">
    <iact:property name="dataType"/>
    <iact:actionData xml:id="d41">
      <inkml:trace xmlns:inkml="http://www.w3.org/2003/InkML" xml:id="stk41" contextRef="#ctx0" brushRef="#br3">31644 4380 1532 0,'0'0'404'8,"0"0"-293"0,0 0-111 0,0 0 0-3,0 0 0 4,0 0 0-2,77 26 0 1,-50-17 0-2,5-7 0 2,6 1 0 0,-8 2 0 0,0-1 0-2,-2-1 0 2,1-3 0 0,-6 0 0 0,-11 0 0-2,-3 0 0 2,-7 0 0 0,-2 0 0 0,0 2 0-2,0-2 0 2,0 0 0 0,0 3 0 2,0-3 0-6,-4 5 0 4,-10-5 0 0,6 3-259 0</inkml:trace>
    </iact:actionData>
  </iact:action>
  <iact:action type="add" startTime="50537">
    <iact:property name="dataType"/>
    <iact:actionData xml:id="d42">
      <inkml:trace xmlns:inkml="http://www.w3.org/2003/InkML" xml:id="stk42" contextRef="#ctx0" brushRef="#br3">32370 4249 842 0,'0'0'338'7,"0"0"-32"0,0 0-52 1,0 0-82-2,0 0-52 1,0 0-105 2,0 0-15-1,0-3 0-2,0 3 0 2,0-3 0 0,14 3 0 0,2 0 0-2,0 0 0 1,-4 0 0 2,-1 0 0-1,-2 0 0-2,0 0 0 2,-9 0 0 0,0 0 0 0,0 6 0-2,0 19 0 3,0 11 0-2,0 4 0-1,-6 2 0 2,-4 0 0 0,6-5 0 0,-9-4 0 0,10-2 0 0,-2-5 0 1,5-4 0-4,0-5 0 3,0-3 0-2,23-6 0 2,6-5 0 0,8-3 0 0,-1 0 0-2,0-3 0 2,-16-22 0 0,7-9 0 0,-10-8 0-2,-1 0 0 3,-5 0 0-2,1 3 0 1,-8 8 0-2,4 5 0 2,-3 9 0 0,-5 9 0 0,0 2 0-2,0 6 0 2,0 0 0 0,0 0 0-2,0 0 0 2,0 0 0 0,0 0 0 0,0 26 0 0,0 16 0-2,-5 9 0 2,-7 10 0 0,-7 12 0 0,-1 4 0-2,3 4 0 3,-7 5 0-2,6 5 0 1,0 3 0-2,-5-2 0 7,3-2 0-9,-4-13 0 3,-5-11 0-1,5-16 0 3,-4-16 0-2,-8-8 0 1,-5-13 0-1,1-7 0 1,-15-6 0 0,10 0 0 1,-7 0 0-4,7-27 0 2,39 9 0 2,-4 1-999 0</inkml:trace>
    </iact:actionData>
  </iact:action>
</iact:actions>
</file>

<file path=ppt/ink/inkAction1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6-03T03:06:53.86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B0F0"/>
    </inkml:brush>
    <inkml:brush xml:id="br4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245">
    <iact:property name="dataType"/>
    <iact:actionData xml:id="d0">
      <inkml:trace xmlns:inkml="http://www.w3.org/2003/InkML" xml:id="stk0" contextRef="#ctx0" brushRef="#br0">11794 4069 756 0,'0'0'438'10,"0"0"-114"-5,0 0-114 3,0 0-58-2,0 0-74 2,0 0-44 1,0 0-12-2,4 0-4-1,-4 0-3 1,0 0-15 2,0 0 0-1,-20 0 0-3,0 0 0 3,-4 0 0 1,1 17 0-1,3 8 0-2,2 0 0 2,14-3 0 0,4-5 0-1,0 0 0 0,0-9 0 0,4-3 0 2,24-5 0-2,11 0 0 0,-1-1 0 0,-2-28 0 2,-11-2 0-2,-2-2 0-1,-10-4 0 3,-10 5 0-2,-3 0 0 2,0 10 0-4,-20 5 0 4,-7 11 0-1,-6 6 0 0,-3 0 0-2,4 6 0 2,0 21 0-1,12 8 0 2,0-1 0-3,17-2 0 2,3-3 0 0,0-4 0-1,0-8 0 0,23-6 0 1,17-7 0 0,0-4 0 0,0 0 0-2,-4-12 0 2,-12-10 0 0,-4-5 0 0,-4 2 0-2,-15 3 0 2,-1 0 0 0,0 9 0 0,-7-2 0 1,-26 10 0-1,-4 5 0-1,-3 0 0 2,12 0 0-3,-4 20 0 1,11 7 0 2,2-2 0-2,12 5 0 0,7 2 0 0,0-1 0 2,0-5 0-4,23-4 0 1,1-8 0 2,11-9 0 0,-7-5 0 0,2 0 0-2,-7-2 0 2,-5-28 0 0,-15-5 0 1,-3-4 0-4,0-3 0 3,-5 5 0 0,-24 10 0 0,5 9 0-2,-15 16 0 2,11 2 0 0,-5 0 0 2,5 0 0-5,5 20 0 3,7 5 0 0,3 2 0 0,13 2 0-2,0-4 0 2,0-5 0-1,33-10 0 3,-2-10 0-5,9 0 0 3,-3 0 0-1,2-20 0 2,-18-10 0-2,-2-4 0 0,-17 3 0 2,-2 5 0-2,0 4 0-1,-25 12 0 2,-11 3 0 0,-2 7 0-1,-1 0 0 0,11 0 0 0,10 0 0 3,0 14 0-4,18 3 0 0,0 0 0 2,0 0 0 0,0-3 0 0,23-2 0-2,15-4 0 2,1-6 0 1,-1-2 0-1,-32 0 0 0,0 0-1411-3</inkml:trace>
    </iact:actionData>
  </iact:action>
  <iact:action type="add" startTime="4224">
    <iact:property name="dataType"/>
    <iact:actionData xml:id="d1">
      <inkml:trace xmlns:inkml="http://www.w3.org/2003/InkML" xml:id="stk1" contextRef="#ctx0" brushRef="#br1">22912 2083 620 0,'0'0'596'8,"0"0"-374"1,0 0-52-5,0 0-64 4,0 0-22 0,0 0-18-1,0 0-16-1,-19-12 2 1,12 9 4 3,-4-3-31-4,1 6-25 1,-7 0 0 0,-3 0 0 2,-9 0 0-3,5 0 0 2,7 9 0 0,7 3 0 0,1-2 0-1,5-5 0 0,4 4 0 1,0-1 0 0,0 4 0 0,29 0 0-2,-5-7 0 2,13-5 0 0,-10 0 0 0,-8 0 0-2,3-11 0 2,-3-19 0 0,-6 0 0 0,-10-1 0-2,-3 6 0 2,0 12 0 0,0 1 0 0,-12 9 0-2,-15 3 0 2,3 0 0 0,-12 0 0 0,6 8 0-2,2 16 0 4,9-6 0-4,6 1 0 0,6-6 0 1,7-1 0 2,0 1 0-1,0 1 0 0,32 0 0-2,0-3 0 1,1-5 0 2,3-6 0-2,-12 0 0 0,0 0 0 0,-5-6 0 1,-2-19 0 1,-14 0 0-4,-3 2 0 4,0 0 0-1,-7 5 0-2,-25 3 0 2,8 6 0 0,-10 9 0 0,8 0 0 0,-4 0 0-2,2 25 0 1,5 6 0 2,6 4 0 1,2-4 0-5,15-6 0 2,0-5 0 2,0-4 0-2,29-2 0-1,10-7 0 2,-7-5 0 0,4-2 0 0,-2 0 0-2,-8-12 0 2,-9-21 0 0,3-10 0 0,-17-1 0-1,-3 4 0 1,0 13 0-1,-3 7 0 0,-34 8 0 0,0 7 0 1,1 5 0 0,-4 0 0-1,9 0 0 1,-5 17 0 0,16 8 0 0,-4 5 0-1,10 2 0-1,14-5 0 2,0-6 0 0,0-5 0 1,22-10 0-4,17-3 0 3,1-3 0 1,0 0 0-2,-7-9 0-1,-10-19 0 3,-5-8 0-2,-11 3 0 1,-7 1 0-2,0 7 0 3,0 8 0-1,-16 5 0 0,-12 7 0-3,4 5 0 4,-8 0 0 1,7 0 0-5,2 0 0 2,6 5 0 0,14 15 0 1,0 3 0 0,3-1 0-2,0 0 0 2,6-3 0 0,21-4 0 2,14-9 0-4,-1-2 0 2,-6-4 0 1,-3 0 0-1,-10 0 0-5,-17-15 0 5,-1-2 0 0,-3 5 0 0,0 4 0-2,0 3 0 2,-4 0 0 3,-15 1 0-5,-1 4 0-1,11 0 0 3,0 0 0 0,6 0 0 0,0 0 0-2,-5 0 0 3,8 0 0-2,0 0 0 1,0 0 0-2,0 0 0 2,0 0 0 0,0 0 0 1,0 0 0-4,0 0 0 3,0 0 0 0,0 0 0 0,0 0 0-2,14 0 0 2,1-3 0 1,-2-10 0-2,4-7 0-1,6-4 0 2,8-11 0 0,-4-1 0 2,9-9 0 0,4-2 0-8,5-2 0 6,2-5 0 0,-2 2 0-1,3-9 0 1,4-2 0 0,9-1 0-1,-1-2 0 0,-4 9 0 0,-8 10 0 2,-7 8 0 0,-2 14 0-3,-19 5 0 0,-7 10 0 3,-9 5 0-2,-4 5 0 1,0 0 0-2,0 0 0 4,0 0 0-4,0 0 0 0,0 0 0 2,-34 18 0 0,-10 18 0-2,-11 14 0 2,-13 14 0 0,-5 13 0 0,1 13 0-1,-3-2 0 0,-4-2 0 1,4-5 0 0,10-12 0 0,8-11 0-2,14-10 0 3,2-11 0-1,18-12 0 2,7-8 0-7,12-9 0 8,4-4 0-1,0-4 0-7,0 0 0 3,0 0 0 2,11-4 0 0,25-29 0 0,18-7 0-2,6-18 0 6,8-16 0 3,22-19 0-12,1-16 0-3,6-3 0 9,-1 4 0 1,-25 21 0-7,-15 19 0 5,-15 24 0 0,-12 14 0 1,-15 4 0-2,-4 9 0 0,-4 5 0 0,-4 5 0 2,-2 4 0-2,0-1 0-1,0 4 0 3,0 0 0 0,0 0 0-3,0 0 0 0,-2 0 0 3,-24 9 0-1,-17 19 0-3,-14 13 0 3,-1 8 0 3,-6 7 0-5,5-5 0 1,5-9 0 1,11-6 0-2,9-11 0 4,8-5 0-4,12-8 0 2,8-9 0-2,6-3 0 2,0 0 0 0,0 0 0 0,6 0 0-1,24-22 0 1,14-10 0 0,9-5 0-2,-2 1 0 3,1 0 0-2,-4 2 0 2,-4 1 0-2,-11 4 0-2,-7 7 0 3,-9 2 0 0,-3 0 0 1,1 6 0-2,-7 3 0 2,-5 2 0-3,7 1 0 1,-6-1 0-1,-1 1 0 3,-3 6 0-2,4-1 0-1,-4 0 0 2,0 3 0 0,0 0 0 0,0 0 0 1,0 0 0-4,0-3 0 3,0 3 0 1,0 0 0-4,0 0 0 3,0 0 0 1,0 0 0-4,0 0 0 3,0 0 0 1,0 0 0-1,0 0 0-3,0 0 0 3,-7 0 0 0,-13 0 0 0,-18 9 0 0,-5 5 0-1,-10 6 0 0,9-3 0 1,0 2 0 0,-8-1 0-1,8 3 0 0,4-2 0 2,-1 1 0 0,5-1 0-5,6 1 0 5,-4-5 0-2,14-3 0-1,7-7 0 3,6-5 0-1,4 0 0 0,3 0 0-1,0 0 0 0,0 0 0 1,0 0 0 1,0 0 0-3,0 0 0 2,0 0 0-2,0 0 0 2,3 0 0-1,30-5 0 0,-3-19 0 1,24-1 0 0,3 0 0-2,3-4 0 3,10 1 0-2,1 6 0 2,-7 5 0-3,-5 3 0 1,-18 3 0 2,-14 9 0 0,-11-1 0-2,-3 3 0-2,-13 0 0 4,3 0 0-1,-1 0 0-1,-2 3 0-1,3 24 0 2,0 10 0 1,-3 8 0-2,0-1 0 0,0 7 0 1,0-2 0 0,0-3 0-2,0 3 0 1,0-7 0 1,0-3 0 0,0-6 0 2,0-4 0-5,0-12 0 2,0-10 0 1,0-3 0 0,0-4 0-1,0 0 0 2,0 0 0-3,0-4 0 1,0-33 0 0,0-20 0 2,0-14 0-1,0-7 0-2,0-1 0 3,10 6 0-3,-7 15 0 2,1 18 0 0,-4 18 0 1,0 12 0-2,0 10 0-1,0 0 0 2,0 0 0-1,0-3 0 0,0-1 0 2,-4 1 0-2,-20 3 0 0,-16 0 0 0,-14 0 0 1,-18 22 0-2,4 15 0 2,-8-5 0 0,11 6 0 0,5-11 0 0,13-4 0 0,10-6 0 2,14-11 0-2,10-3 0-6,13-3 0 6,0 0 0 0,0 0 0 0,0 0 0-1,0 0 0 1,0 0 0-1,0 0 0 2,0 0 0-4,5 0 0 3,6 0 0 0,-4 0 0 1,9 0 0-2,-3 0 0-1,-1 0 0 3,4-3 0-2,0-3 0 1,-5 0 0-2,2 1 0 2,-8 5 0 0,6 0 0 1,-9 0 0-3,-2 0 0 2,0 0 0-1,0 0 0 1,3 0 0-2,1 0 0 3,-4 0 0-2,3 0 0 0,-3 0 0 2,0 0 0-3,0 0 0 4,0 0 0-4,0 0 0 0,0 0 0 2,0 0 0 1,0 0 0-4,0 25 0 3,0-11 0 0,0-2-1131 0</inkml:trace>
    </iact:actionData>
  </iact:action>
  <iact:action type="add" startTime="12106">
    <iact:property name="dataType"/>
    <iact:actionData xml:id="d2">
      <inkml:trace xmlns:inkml="http://www.w3.org/2003/InkML" xml:id="stk2" contextRef="#ctx0" brushRef="#br2">31315 1927 530 0</inkml:trace>
    </iact:actionData>
  </iact:action>
  <iact:action type="add" startTime="12136">
    <iact:property name="dataType"/>
    <iact:actionData xml:id="d3">
      <inkml:trace xmlns:inkml="http://www.w3.org/2003/InkML" xml:id="stk3" contextRef="#ctx0" brushRef="#br2">31315 1927 530 0,'201'0'576'1,"-201"0"-264"-1,0 0-66 1,0 0-70-1,0 0-64 3,0 0-32 4,7 0-65 2,-7 0-15 1,0 0 0-7,0 0 0 5,0 0 0 0,0 0 0 0,0 0 0-2,0 0 0 2,0 0 0 0,0 0 0 0,0 0 0-2,0 0 0 3,0-5 0-2,0-1 0 1,0-5 0-2,0-3 0 2,-10-1 0 0,-19-3 0 0,0-2 0-1,-13-7 0 1,-4 1 0 2,-2-9 0-5,2-5 0 3,-4-1 0-1,5-1 0 0,6 2 0 1,15 4 0-1,-5 2 0 0,8 3 0 1,7 6 0 0,-2-1 0-2,-4 6 0 3,4 4 0-2,-2-3 0 3,8 4 0-6,-10-2 0 4,4-3 0 0,6 7 0 0,2 1 0-2,6 5 0 2,-3 0 0 0,-1 2 0 0,-1-4 0-2,4 3 0 2,-10-1 0 0,9 1 0 0,1 2 0-2,3 3 0 2,0 1 0 0,0 0 0 0,0-4 0-2,0 4 0 3,0 0 0-2,0 0 0 1,0 0 0-2,0 0 0 2,0 0 0 0,0 19 0 0,28 4 0-2,5 3 0 2,6 4 0 0,2-1 0 0,-1 4 0 0,-1 2 0-1,-1 4 0 0,-5 0 0 2,5 3 0-3,11 1 0 2,-5-7 0 0,-4-2 0-1,0-6 0 1,-9-3 0-1,-2-6 0 1,-8-4 0 0,-5-5 0-2,-9-5 0 1,-3 3 0 4,-4-8 0-4,9 0 0-2,-9 0 0 4,0 0 0-3,0 2 0 2,0-2 0-2,0 0 0 2,0 0 0 0,0 0 0 1,0 0 0-4,0 0 0 5,0 0 0-4,0 0 0 2,0 0 0-2,-10-6 0 3,-26-25 0-2,-12-9 0 1,-12-12 0-1,-4-5 0 0,4-1 0 2,-4 1 0-1,7 9 0-2,5 4 0 2,4 4 0-1,-1 1 0 2,6 5 0-3,2 4 0 2,2 1 0 3,1 4 0-4,8 2 0-3,-7 4 0 3,13 2 0 1,-5 2 0 0,8 8 0-2,11-6 0 3,-3 9 0-2,6 1 0 1,7 0 0-2,-1 3 0 2,-7-3 0 0,8 3 0-2,0 0 0 2,0 0 0 2,0 0 0-2,0 0 0-2,0 0 0 2,0 0 0-2,0-2 0 2,0 2 0 0,0 0 0-1,0 0 0 0,0 0 0 1,0 0 0 0,19 0 0-2,10-7 0 3,0-2 0-2,13-1 0 1,5 2 0-2,-4-7 0 2,8 4 0 0,-5 3 0 0,-14 3 0-2,0-2 0 2,-25 7 0 0,3 0 0 0,-7 0 0-2,-3 0 0 2,0 0 0 0,0 0 0 0,0 0 0-2,0 0 0 2,-16 0 0 0,-11 16 0-2,-20 5 0 2,-3-4 0 1,-3 0 0-2,4 0 0 1,-10-10 0-2,7 6 0 2,7-8 0 0,1-3 0 0,12 1 0-1,8-3 0 0,3 0 0 1,10 0 0-2,6 0 0 2,3 0 0 0,2 0 0 1,0 0 0-2,0 0 0 1,0 0 0-2,0 9 0 4,0 11 0-4,0 5 0 0,14 9 0 3,8-4 0-2,5 7 0 3,-4-3 0-5,6-1 0 3,-8 1 0 0,-10-14 0-3,-2-7 0 3,-9-4 0 0,0-9 0 1,0 3 0-2,0-3 0 0,0 0 0 0,0 0 0 1,0 0 0-2,0 0 0 2,0 0 0 0,0 0 0 0,0-6 0 0,0-27 0-2,0-18 0 3,0-2 0-2,-1-4 0 1,-7 4 0-2,4 14 0 2,1 3 0 0,2 1 0-2,-2 8 0 2,3 7 0 0,0 5 0 0,0 13 0 0,0 2 0-2,0 0 0 2,0 0 0 0,0 0 0 1,0 0 0-4,0 0 0 3,0 0 0 1,11 0 0-2,18 0 0-1,10 2 0 2,2 7 0 0,7-5 0 0,4-2 0-2,-7-2 0 4,-1 0 0-4,-8 0 0 2,-3 0 0-1,-23 5 0 2,-10 5 0-3,0 5 0 2</inkml:trace>
    </iact:actionData>
  </iact:action>
  <iact:action type="add" startTime="14143">
    <iact:property name="dataType"/>
    <iact:actionData xml:id="d4">
      <inkml:trace xmlns:inkml="http://www.w3.org/2003/InkML" xml:id="stk4" contextRef="#ctx0" brushRef="#br2">31554 1869 276 0,'0'0'806'7,"0"0"-546"1,0 0-130 0,0 0-38-1,0 0-46 0,0 0 38 1,0 0 38 0,0-3 14 0,-18 13-48-2,-2 7-81 1,1-2-7 2,15-1 0-4,-6-9 0 4,10-2 0-2,0 0 0 2,0-3 0-2,0 0 0 0,14 0 0 0,5 0 0 2,1 0 0-3,-2-11 0 2,-11-8 0 0,-4-2 0 0,-3 8 0 0,0 2 0-2,0 4 0 2,0 5 0 0,-23-1 0 1,-5 3 0-4,-8 0 0 3,-2 0 0 0,12 13 0 0,6 14 0-2,3 3 0 2,17 1 0 0,0 0 0 0,0-3 0-2,40-8 0 2,4-7 0 0,9-13 0 0,-9 0 0-2,-1-1 0 2,-7-31 0-1,-15-2 0 1,-11 2 0-1,-10 2 0 1,0 2 0-1,0 0 0 2,-23 0 0-4,-3 9 0 4,-5 6 0-1,8 4 0 0,0 9 0-2,2 0 0 2,4 0 0 0,10 4 0 0,-5 22 0 0,12-3 0-1,0-3 0 2,0-7 0-5,29-2 0 5,-3-7 0-2,12-4 0 1,-15 0 0-2,-3 0 0 4,-4-13 0 0,-16 3-47-5,0-4-695 3</inkml:trace>
    </iact:actionData>
  </iact:action>
  <iact:action type="add" startTime="17041">
    <iact:property name="dataType"/>
    <iact:actionData xml:id="d5">
      <inkml:trace xmlns:inkml="http://www.w3.org/2003/InkML" xml:id="stk5" contextRef="#ctx0" brushRef="#br0">16690 9004 1048 0,'0'0'254'6,"0"0"-96"2,0 156-42-1,-16-70-36 1,-7 11-42-2,6 11 12 2,-4 10 24-1,6-2-8 2,10-7 2-3,-5-23-26 1,1-16-22 2,5-22-20-1,4-25-4-2,0-23-22 2,0 0-76 0,0-25-210 0,0-14-334-2</inkml:trace>
    </iact:actionData>
  </iact:action>
  <iact:action type="add" startTime="17363">
    <iact:property name="dataType"/>
    <iact:actionData xml:id="d6">
      <inkml:trace xmlns:inkml="http://www.w3.org/2003/InkML" xml:id="stk6" contextRef="#ctx0" brushRef="#br0">17089 8752 1372 0,'0'0'340'7,"0"0"-88"-1,-215 49-169 2,124-34-83 0,-5-10 0 0,-8-5 0-2,-2 0 0 2,6 0 0 0,12 0 0-1,14 0 0 0,27 0 0 1,10 16 0 0,21 1 0 0,13 1-203-2,3-12-1245 2,0-3 1122 0</inkml:trace>
    </iact:actionData>
  </iact:action>
  <iact:action type="add" startTime="17784">
    <iact:property name="dataType"/>
    <iact:actionData xml:id="d7">
      <inkml:trace xmlns:inkml="http://www.w3.org/2003/InkML" xml:id="stk7" contextRef="#ctx0" brushRef="#br0">17353 9678 230 0,'0'0'822'8,"0"0"-574"-4,0 0 4 4,0 0-152 0,0 0-84 0,0 0 16-2,-47 0 4 2,-2 0 6 0,6 22 14 0,1 15-4-2,2 8-6 2,7 1 0 0,14-2-12 0,15-2 1-2,4-7-35 2,0-8 0 0,29-7 0 0,22-12 0-2,7-8 0 2,1 0 0-1,-11-6 0 2,-15-30 0-1,-1-14 0 0,-12-7 0 1,-15-4 0-1,-2-1 0-4,-3 2-65 3,0 9-137 1,0 14-368 0,0 30-458-2</inkml:trace>
    </iact:actionData>
  </iact:action>
  <iact:action type="add" startTime="18241">
    <iact:property name="dataType"/>
    <iact:actionData xml:id="d8">
      <inkml:trace xmlns:inkml="http://www.w3.org/2003/InkML" xml:id="stk8" contextRef="#ctx0" brushRef="#br0">17876 8782 732 0,'0'0'260'5,"0"0"-114"4,0 160-6-1,-4-73-52-1,-17 20-56 0,3 8 4 0,0 6 24 1,-2 3 12 0,4-9 2-2,4-9-28 2,1-20-28 0,11-26-18 0,-5-21-14-2,5-18-34 1,0-19-70 2,0-2-206-1,8-13-406-2</inkml:trace>
    </iact:actionData>
  </iact:action>
  <iact:action type="add" startTime="18504">
    <iact:property name="dataType"/>
    <iact:actionData xml:id="d9">
      <inkml:trace xmlns:inkml="http://www.w3.org/2003/InkML" xml:id="stk9" contextRef="#ctx0" brushRef="#br0">18035 9288 1126 0,'0'0'330'7,"0"0"-106"-1,-207-11-62 1,135 7-102 1,11 4-42 0,17 0-18-2,11 0-22 2,17 0-74 0,9 0-144 0,7 4-562-3,0-4 45 3</inkml:trace>
    </iact:actionData>
  </iact:action>
  <iact:action type="add" startTime="18790">
    <iact:property name="dataType"/>
    <iact:actionData xml:id="d10">
      <inkml:trace xmlns:inkml="http://www.w3.org/2003/InkML" xml:id="stk10" contextRef="#ctx0" brushRef="#br0">18257 9569 514 0,'0'0'334'5,"0"0"-178"5,0 0-38-3,-168 180-8-3,151-133-54 5,14-5-18-2,3-13-32 2,4-12-4-4,40-17-4 4,12 0 0 0,8-4-2-2,-10-28 4-2,-8-9-4 4,-13-6 4-2,-7-4 0 1,-11 1 2-1,-8 5 0 0,-4 11 8 3,-3 21 28-3,0 13 12-2,0 0 26 3,-3 0 14 0,-17 17-32 1,0 15-20-4,-1 13 0 3,1 9-6 0,0 4-16 0,12-3-10-2,-5-8-6 3,13-8-4-2,0-11-30 2,0-16-54-3,0-12-160 1,2 0-228 2,17-5-380-2</inkml:trace>
    </iact:actionData>
  </iact:action>
  <iact:action type="add" startTime="19188">
    <iact:property name="dataType"/>
    <iact:actionData xml:id="d11">
      <inkml:trace xmlns:inkml="http://www.w3.org/2003/InkML" xml:id="stk11" contextRef="#ctx0" brushRef="#br0">18718 8837 588 0,'0'0'460'4,"0"0"-208"4,0 0-84-3,0 0-22 4,-55 224-40-2,26-89-54 2,-7 19 4-3,10 6-16 2,-5-5 6 0,13-24-18 0,6-30-18-2,-1-27-10 2,10-24-24-1,3-23-46 2,0-15-120-3,7-12-360 2,9-12-354-1,4-23 690 3</inkml:trace>
    </iact:actionData>
  </iact:action>
  <iact:action type="add" startTime="20329">
    <iact:property name="dataType"/>
    <iact:actionData xml:id="d12">
      <inkml:trace xmlns:inkml="http://www.w3.org/2003/InkML" xml:id="stk12" contextRef="#ctx0" brushRef="#br0">19820 9557 1242 0,'0'0'398'7,"0"0"-204"2,3 166-74-2,-3-122-74 0,-16-8-46 0,11-17-4 1,5-10-24-2,0-9-76 2,0 0-250-1,0-13-266 2,0-11-126-3</inkml:trace>
    </iact:actionData>
  </iact:action>
  <iact:action type="add" startTime="20505">
    <iact:property name="dataType"/>
    <iact:actionData xml:id="d13">
      <inkml:trace xmlns:inkml="http://www.w3.org/2003/InkML" xml:id="stk13" contextRef="#ctx0" brushRef="#br0">19940 9078 928 0,'0'0'554'5,"0"0"-416"2,0 0-138 1,0 0-14-3,0 0-156 4,0 0-292-2,7-41-412 2</inkml:trace>
    </iact:actionData>
  </iact:action>
  <iact:action type="add" startTime="20699">
    <iact:property name="dataType"/>
    <iact:actionData xml:id="d14">
      <inkml:trace xmlns:inkml="http://www.w3.org/2003/InkML" xml:id="stk14" contextRef="#ctx0" brushRef="#br0">20290 9305 892 0,'0'0'252'5,"0"0"-108"2,0 0-40 0,0 0-40 1,0 0-18-1,0 0-4 0,-169 106 14 1,149-83 8 0,16-1-2 0,4 1 8-2,0 0-22 2,0 2-22 0,0 5-16 0,4 7-10-2,24 2 4 2,3 0-4 0,7 1 14 0,-7-5 6-2,2-11 16 2,-14-1 32 0,-18-4-43 1,-1 3-25-4,0-2 0 6,-33-3 0-4,-15-3 0-1,-8-5 0 0,8-7 0 2,-6-2 0 0,12 0-45 1,22-9-323-2,20-4-856 3,0-7 884-6</inkml:trace>
    </iact:actionData>
  </iact:action>
  <iact:action type="add" startTime="21163">
    <iact:property name="dataType"/>
    <iact:actionData xml:id="d15">
      <inkml:trace xmlns:inkml="http://www.w3.org/2003/InkML" xml:id="stk15" contextRef="#ctx0" brushRef="#br0">20623 9350 1394 0,'0'0'358'5,"0"0"-182"3,0 0-90 0,0 0-86-1,0 0-22 0,0 0-104 1,0 0-186-1,23-21-658 1,-23 42 480-1</inkml:trace>
    </iact:actionData>
  </iact:action>
  <iact:action type="add" startTime="21324">
    <iact:property name="dataType"/>
    <iact:actionData xml:id="d16">
      <inkml:trace xmlns:inkml="http://www.w3.org/2003/InkML" xml:id="stk16" contextRef="#ctx0" brushRef="#br0">20587 9925 1464 0,'0'0'300'4,"0"0"-120"4,0 0-94-3,0 0-86 2,0 0-42 2,0 0-246-2,18 71-920 0,-18-71 747 0</inkml:trace>
    </iact:actionData>
  </iact:action>
  <iact:action type="add" startTime="23726">
    <iact:property name="dataType"/>
    <iact:actionData xml:id="d17">
      <inkml:trace xmlns:inkml="http://www.w3.org/2003/InkML" xml:id="stk17" contextRef="#ctx0" brushRef="#br3">18157 11106 1506 0,'0'0'322'7,"0"0"-124"-2,0 0-177 4,0 0-21-2,0 0 0 0,0 0 0 0,0 0 0 1,0 0 0 0,0 0 0 0,12 0 0-3,-5 0 0 4,13 0 0-2,-4 0 0 2,-4 0 0-3,1 0 0 2,6 0 0 0,-10 0 0 0,6 10 0-2,1 7 0 2,0 10 0 0,-7 3 0 0,4 12 0-2,-7 5 0 1,4 8 0 2,-3 1 0 2,6-4 0-8,-3 3 0 5,8-8 0 2,-2-3 0-4,4 0 0 0,3-5 0 4,0-3 0-4,8-8 0 4,-5-6 0-5,-4-1 0 3,-3-7 0 0,-2-6 0 1,-1-6 0-4,-6-2 0 2,7 0 0 1,4 0 0 0,-2-22 0 0,-2-18 0-2,-17 18 0 3,4-3-921-1</inkml:trace>
    </iact:actionData>
  </iact:action>
  <iact:action type="add" startTime="24207">
    <iact:property name="dataType"/>
    <iact:actionData xml:id="d18">
      <inkml:trace xmlns:inkml="http://www.w3.org/2003/InkML" xml:id="stk18" contextRef="#ctx0" brushRef="#br3">18812 11067 82 0,'0'0'1354'5,"0"0"-972"1,0 0-153 2,-176 101-229 0,81-14 0 0,-5 14 0-2,9 6 0 2,-2-2 0 0,19-17 0 0,15-13 0 0,24-23 0-2,6-18 0 1,25-17 0 2,4-14 0-3,0-3 0 2,3 0 0 0,18-9-391-1</inkml:trace>
    </iact:actionData>
  </iact:action>
  <iact:action type="add" startTime="25879">
    <iact:property name="dataType"/>
    <iact:actionData xml:id="d19">
      <inkml:trace xmlns:inkml="http://www.w3.org/2003/InkML" xml:id="stk19" contextRef="#ctx0" brushRef="#br0">18940 12224 70 0,'0'0'1094'7,"0"0"-714"0,0 0-134 1,0 0-80-1,0 0-75 1,0 0-91-1,52 0 0 0,-127 0 0 1,-27 0 0 0,-22 20 0-2,-13 2 0 2,-3 5 0 0,4-8 0 1,-2-3 0-2,18-6 0-1,20-8 0 2,15-2 0 3,25 0 0-7,13 0 0 5,47 0 0-3,0 0-141 3</inkml:trace>
    </iact:actionData>
  </iact:action>
  <iact:action type="add" startTime="27677">
    <iact:property name="dataType"/>
    <iact:actionData xml:id="d20">
      <inkml:trace xmlns:inkml="http://www.w3.org/2003/InkML" xml:id="stk20" contextRef="#ctx0" brushRef="#br4">18273 12915 884 0,'0'0'360'7,"0"0"-142"1,0 0-64 0,0 0-60-3,0 152-24 4,-3-104-14-1,-10 6 12 0,6-4-20-2,-6-11-4 1,10-4 7 2,-7-13-51-1,7-9 0-2,3-7 0 2,0-6 0 0,0 0 0 0,0 0 0-3,0 0 0 4,0-22 0-1,0-20 0 0,0-12 0-2,16-15 0 2,-3-13 0 0,2-6 0 4,0 4 0-8,3 13 0 2,1 27 0 4,-6 13 0-3,-2 19 0-1,5 4 0 1,5 2 0 1,-3 1 0 0,4-3 0-2,10 3 0 3,0-8 0 0,20 2 0-1,-4 3 0-1,8 0 0 0,5 8 0 1,-8 0 0-1,-6 0 0 0,-6 0 0 1,-21 5 0 0,-1 2 0-2,-15-5 0 0,-4 0 0 2,0 2 0 0,0-4 0 0,0 0-411-2</inkml:trace>
    </iact:actionData>
  </iact:action>
  <iact:action type="add" startTime="30768">
    <iact:property name="dataType"/>
    <iact:actionData xml:id="d21">
      <inkml:trace xmlns:inkml="http://www.w3.org/2003/InkML" xml:id="stk21" contextRef="#ctx0" brushRef="#br1">19775 12919 726 0,'0'0'314'6,"0"0"-178"3,0 0-16-4,0 0 2 3,0 0 32-2,0 0 26 2,0 0 2 0,42-51-69 0,-16 17-113-2,4-9 0 2,-1-7 0 0,12-12 0 0,3-8 0-3,9-8 0 4,7-14 0-1,8-9 0 0,13-15 0 0,12-5 0-1,7-3 0 1,-3 3 0-1,0 9 0-1,-10 10 0 3,-3 11 0-2,-10 9 0 1,-23 11 0-1,1 17 0 1,-25 16 0 0,2 11 0 0,-17 5 0-3,1 9 0 3,-9 1 0 2,8 7 0-4,-12 5 0 0,0 0 0 2,0 0 0 0,0 0 0-2,-16 17 0 2,-17 18 0 0,2 12 0 0,-9 0 0 0,-4 4 0-1,-2-6 0 0,5 5 0 2,-5 4 0-2,-2 7 0 1,-9 12 0-2,-12 12 0 3,2 16 0-4,-11 3 0 4,-2 3 0-2,3-6 0 4,-2-3 0-5,8-7 0 0,-2-9 0 1,12-5 0 1,13-11 0-2,-1-10 0 3,19-11 0 3,-7-13 0-8,17-2 0 3,0-6 0 0,2-9 0 0,13-5 0 1,-3-3 0 0,8-7 0-1,0 0 0 0,0 0 0 1,0 0 0 0,8 0 0-2,-3-12 0 2,10-2 0 0,-5-9 0 0,9-5 0-2,11-17 0 3,10-15 0-2,4-15 0 2,20-15 0-4,13-14 0 5,20-11 0-4,6-6 0 0,4-3 0 2,8 4 0 2,-11 5 0-4,-1 5 0 3,-9 5 0-3,-10 8 0 1,-7 9 0 2,-17 9 0-2,-4 15 0 0,-12 10 0 0,-7 9 0 1,-13 15 0 0,-6 10 0-1,-13 14 0 0,-5 6 0 2,0 0 0-3,0 0 0 1,0 0 0 1,0 0 0 0,0 0 0 0,0 0 0-2,0 0 0 2,0 0 0 0,0 4 0 0,0 7 0-2,-5 4 0 2,-13-2 0 1,5-2 0-4,5-5 0 3,8-4 0 0,0-2 0 0,0 0 0-2,0 0 0 2,0 0 0 0,0 0 0 0,0 0 0-2,0 0 0 2,0 0 0 0,0 0 0 0,0 0 0 0,0 4 0-2,0-4 0 2,0 0 0 0,-13 3 0 0,-1 2 0-2,-20 3 0 3,-21 6 0 1,-6 4 0-2,-7 4 0-5,-13-3 0 5,1 1 0 0,5-7 0-2,10-1 0 3,13-6 0-1,11 0 0-1,14-6 0 0,11 3 0 1,8-3 0-1,3 0 0 1,5 0 0 0,0 0 0-2,0 0 0 2,0 0 0 0,8 0 0-2,17 0 0 3,2 0 0-2,5 0 0 2,9 0 0-2,-1 0 0-1,8 0 0 2,9-13 0 0,7-6 0-2,12-1 0 2,1-2 0 0,3 2 0 2,-12 6 0-5,-11 6 0 3,-18 5 0-1,-6 3 0 3,-23 0 0-4,3 0 0 0,-13 0 0 3,0 0 0 0,0 0 0-5,0 18 0 6,0 18 0-2,0 11 0-1,0 13 0 1,-20 9 0-1,-3 2 0 1,-6 2 0-2,6-8 0 3,2-15 0-4,10-16 0 3,-2-16 0 0,13-16 0-1,0-2 0 0,0 0 0 1,0 0 0 0,0 0 0 0,0 0 0-2,0 0 0 2,0 0 0 0,0-12 0-2,0-27 0 2,0-19 0 0,4-13 0 1,9-11 0-4,-10 6 0 3,-3 7 0 0,0 5 0 0,0 20 0 0,0 14 0-1,-3 6 0 0,-17 8 0 1,2 1 0-1,0 2 0 0,-3 2 0 3,1 0 0-4,4-1 0 0,-1 3 0 2,9 7 0 0,-12-1 0 2,-7 3 0-6,-7 0 0 5,-18 9 0-2,4 16 0 2,-11 2 0-3,-2 0 0 1,1-2 0 1,4-2 0 0,11-4 0-1,4 0 0 1,7-4 0 0,12-7 0-1,12-3 0-1,4-5 0 2,6 0 0 0,0 0 0 0,0 0 0 1,16 0 0-4,9-5 0 4,11-9 0-2,4 1 0 2,4 1 0-4,-8 9 0 4,-32 3 0-1,-4 0 0-1</inkml:trace>
    </iact:actionData>
  </iact:action>
  <iact:action type="add" startTime="34311">
    <iact:property name="dataType"/>
    <iact:actionData xml:id="d22">
      <inkml:trace xmlns:inkml="http://www.w3.org/2003/InkML" xml:id="stk22" contextRef="#ctx0" brushRef="#br0">22309 12320 1000 0,'0'0'612'7,"0"0"-410"1,0 0-68 2,0 0-35-6,0 0-99 4,162 3 0 0,-98-3 0 0,18 0 0-2,13 0 0 2,9 0 0 0,5 0 0 0,-8 0 0-2,-14 0 0 1,-7 0 0 2,-26 2 0-2,-27 7 0 0,-11-3 0 1,-13-4 0 0,-3 1 0 0,0-1 0-2,0 2 0 2,-42 2 0 0,-29-1 0 0,-29-3 0-2,-23-2 0 2,-9 0 0 3,-6 0 0-5,2 0 0-1,18 0 0 3,31 0 0 0,8 0 0 0,21-7 0-1,21 1 0 0,19-3 0 2,13 7 0-1,5-8 0-2,0 0 0 2,21-4 0-1,35 1 0 2,11 3 0-4,17 8 0 5,26 2 0-4,-6 0 0 3,9 0 0-4,-21 0 0 3,-15 0 0 0,-14 0 0 2,-6 0 0-5,-14 5 0 2,-9 2 0 1,-7-3 0 0,-6-4 0 0,-10 0 0-2,-4 0 0 2,-7 0 0 0,0 0 0-2,0 0 0 2,0 0 0 0,-18 0-87 0</inkml:trace>
    </iact:actionData>
  </iact:action>
  <iact:action type="add" startTime="37308">
    <iact:property name="dataType"/>
    <iact:actionData xml:id="d23">
      <inkml:trace xmlns:inkml="http://www.w3.org/2003/InkML" xml:id="stk23" contextRef="#ctx0" brushRef="#br3">23739 12109 1108 0,'0'0'458'6,"0"0"-230"4,0 0-84-5,0 0-86 3,0 0-30-1,0 0-5 1,0 0-23-2,89 4 0 2,-60-28 0 0,7-1 0 0,5 0 0-2,-7 5 0 2,-2 6 0 0,2 6 0 0,-11 2 0-2,-7 6 0 2,1 0 0 0,-14 0 0 0,-3 21 0-2,0 26 0 2,0 14 0 0,-20 7 0 0,-14 3 0-2,5-2 0 4,-4-3 0-4,6-4 0 2,-7-8 0 1,17-2 0-3,11-5 0 1,6-2 0 3,0-9 0-5,41-5 0 3,15-8 0-1,6-15 0 2,-1-8 0-4,6 0 0 3,-9-31 0 1,-1-19 0-2,-4-17 0 0,-9-10 0 1,-5-1 0 2,-12-3 0-5,-6 6 0 1,-1 6 0 3,-4 13 0-1,-13 14 0-1,-3 17 0-1,0 13 0 3,0 12 0-2,0 0 0 1,0 0 0-2,0 7 0 2,-19 28 0 0,-1 14 0 1,-4 10 0-1,4 10 0-1,0 18 0 2,-13 14 0-2,9 18 0 1,-3 5 0-1,-9 0 0 1,5-6 0 0,1-4 0-2,-11-7 0 3,-11-6 0-2,4-8 0 1,-11-16 0-4,-2-15 0 4,0-18 0-1,-1-15 0 1,5-19 0-2,3-10 0 2,7 0 0 1,7-10 0-2,6-44 0-1,18-23 0 2,16 36 0 0,0-1-1037 0</inkml:trace>
    </iact:actionData>
  </iact:action>
  <iact:action type="add" startTime="40933">
    <iact:property name="dataType"/>
    <iact:actionData xml:id="d24">
      <inkml:trace xmlns:inkml="http://www.w3.org/2003/InkML" xml:id="stk24" contextRef="#ctx0" brushRef="#br2">26460 12690 45 0,'0'0'211'7,"0"0"-83"1,0 0-22-2,0 0-106 2,0 0-26 0,0 0-28-2,16 51-10 2,-13-45 64 0,4 3 104 0,3 0 62-2,-7-2 40 2,0-1 18 0,-3 0-16 0,2-6 6-2,1 0-50 2,1 0-30 0,-4 0-14 0,6 0 0-2,-6 0-79 2,0 0-41 0,0 0 0 0,0 0 0 0,0 0 0-2,-15-37 0 2,-37-16 0 0,-9-15 0-2,-10-8 0 2,-12-3 0 2,-3-5 0-3,-1-6 0 0,0-2 0 0,-8-7 0 0,11-2 0 2,-9-3 0-4,14 3 0 4,2 6 0-2,6 7 0 1,0 7 0 0,4 8 0 0,6 5 0-2,-1 9 0 3,5 2 0-3,1 5 0 1,8 5 0 1,8 0 0 0,3 14 0-1,13 5 0 0,5 11 0 1,6 11 0 1,8 2 0-4,5 4 0 3,0 0 0 1,0 0 0-1,0 0 0-2,0 0 0 1,5 0 0 3,28 22 0-2,-2 9 0-2,18 10 0 1,-6 8 0 2,5 5 0-3,20 0 0 3,-3 8 0-3,11-2 0 2,-4 4 0 0,14 7 0-2,-2 1 0 2,-3 8 0-1,2-2 0 2,-2-5 0-4,-4-5 0 3,0-4 0 0,-11-3 0 0,1-4 0-2,2-3 0 2,-11-7 0 0,-4-2 0 0,-5-2 0-1,-4-8 0 1,-8-1 0 0,-11-3 0 0,-5-4 0-3,-5-5 0 4,0-3 0-2,-11-2 0 2,2-6 0-4,-1-6 0 5,-3 2 0-2,-3-5 0-1,0-2 0 0,0 3 0-1,0-3 0 2,0 0 0 0,0 0 0-2,0 0 0 2,0 0 0 0,-3 0 0 0,-26 0 0-1,1-15 0 0,-2-3 0 1,2-5 0 0,5 0 0-2,0 3 0 2,-6 1 0 1,7-1 0-2,-1 7 0 0,7-2 0 0,9 3 0 3,-6 5 0-3,10-4 0-1,-2 2 0 1,5 1 0 2,-3-4 0-1,-10 5 0-3,9-8 0 3,-16-2 0 2,-1-3 0-4,-7-2 0 1,0-3 0 0,-13-7 0 1,-2-7 0 0,-14-8 0-2,-2-10 0 3,-5-4 0 0,-5-12 0-3,2 0 0 0,-10-4 0 2,9 4 0 0,-5 9 0 1,10 2 0-4,-3 6 0 6,-3 5 0-6,15 3 0 4,1 7 0-4,9 4 0 5,4 0 0-3,3 0 0 0,-2 1 0 0,12-1 0 2,-7 4 0-2,1-1 0 1,10 0 0-3,-2 6 0 4,6-1 0-1,-1 5 0-1,7 2 0 0,6 1 0 0,-1-1 0 3,-5-1 0-3,0 4 0-1,6-1 0 3,4 8 0-3,3 7 0 2,0 3 0-1,0 2 0 0,0 0 0 3,-9 0 0-4,9 0 0 3,0 0 0-4,0 0 0 5,0 0 0-3,0 0 0-2,0 0 0 3,0 0 0 0,0 0 0 0,29 11 0-2,-1 2 0 2,8-1 0 0,3-3 0 0,6-1 0 0,12-5 0-1,2-3 0 0,1 0 0 1,1 0 0-2,-1 0 0 2,-19 0 0 1,-2 0 0-1,-14 0 0-2,-5 0 0 1,-8 2 0 2,-8-2 0-2,-4 4 0-1,0-4 0 2,0 2 0 0,0 5 0 0,0 1 0-1,-25 1 0 0,-31 1 0 1,-4-2 0 2,-5-5 0-5,-7-3 0 2,4 0 0 1,-8 0 0 0,-1 0 0-1,14 0 0 0,-3 0 0 1,7-6 0 0,5 4 0 0,15 2 0-1,16 0 0 1,6 0 0-1,14 0 0-1,3 0 0 2,0-3 0 0,0 3 0 0,0 0 0-2,0 0 0 2,0 0 0 0,0 3 0 0,23 22 0-2,10 8 0 2,-2 10 0 0,5 2 0 0,-3 11 0-2,-8 1 0 3,1-1 0-2,-6-4 0 1,6-5 0-1,-14-3 0 0,4-9 0 2,0-5 0-2,-9-8 0 0,-2-8 0 2,3-3 0-2,-8-4 0 2,0-3 0-5,0-4 0 4,0 0 0 0,0 0 0 1,0 0 0-1,0 0 0-3,0 0 0 3,0 0 0 0,0 0 0-2,0-30 0 2,0-26 0 0,0-15 0 0,0-8 0 2,0-2 0-3,0-1 0 1,0 5 0 0,0 8 0-2,-10 13 0-1,4 18 0 3,-7 14 0 0,5 7 0-2,5 9 0 2,-6 3 0 0,6 3 0 0,3 2 0-2,0 0 0 2,0 0 0 0,0 0 0 0,0 0 0-2,0 0 0 2,15 0 0 0,14 0 0 0,10 10 0 0,7 7 0-2,5-4 0 3,8 5 0-2,6-1 0-1,5 0 0 2,-8-3 0 0,-5-4 0 0,-15-1 0 0,-13-6 0-2,-7 0 0 2,-9-3 0 3,-10 0 0-8,-3 0 0 5,0 0 0 0,0 0 0 0,0 0 0-2,0 0 0 2,0 0 0 1,0 0 0-2,-3 0 0 0,-22 0 0 0,5 0 0 2,1 8 0-2</inkml:trace>
    </iact:actionData>
  </iact:action>
  <iact:action type="add" startTime="43402">
    <iact:property name="dataType"/>
    <iact:actionData xml:id="d25">
      <inkml:trace xmlns:inkml="http://www.w3.org/2003/InkML" xml:id="stk25" contextRef="#ctx0" brushRef="#br2">25443 10937 376 0,'0'0'324'4,"0"0"-96"6,0 0-34-2,0 0 62 0,0 0-12-4,0 0-36 5,0 0-50-2,13-14-99 1,-13 11-59-2,0-5 0 2,-37 0 0 0,-6-1 0 0,-11 0 0-2,-4 5 0 2,-1 4 0-1,-1 0 0 2,8 0 0-4,-4-3 0 4,4 3 0-1,7-4 0 2,1 4 0-6,4-2 0 4,0-2 0 0,17-1 0 0,6 5 0-1,14-2 0 0,-6 2 0 1,9 0 0 0,0 0 0-1,0-4 0 0,0 4 0 2,0-2 0-2,0 2 0-1,0 0 0 2,0 0 0 0,0 0 0 0,0 0 0-2,9 0 0 2,-2 0 0 0,9 2 0 0,-9 15 0-2,6 3 0 2,0 5 0 0,-5 3 0 0,-4 5 0-2,8 11 0 2,-9 3 0 0,1 1 0 0,-4-4 0-2,4 2 0 2,-4-10 0 1,0-3 0-2,0-6 0-1,0-16 0 3,0-5 0 0,0-6 0-3,0 0 0 0,0 0 0 2,0 0 0 0,0 0 0 0,0 0 0-2,0-21 0 2,0-19 0 0,0-10 0 0,0 2 0-2,0-2 0 2,0 3 0 0,-7 7 0 0,-9 4 0-1,4 6 0 1,-5 0 0 0,1 5 0-1,16 9 0-1,-3 5 0 2,3 5 0 1,0 0 0-2,0 3 0 0,0-3 0 0,0 2 0 1,3-5 0 0,4 6 0-2,6-4 0 3,0 7 0-2,-1 0 0 1,7 0 0-1,6 0 0 0,6 0 0 1,-3 0 0 0,8 0 0-1,2 0 0 1,1 0 0 0,6 3 0-1,4 6 0-1,-5 0 0 4,-4-1 0-3,-1 1 0 0,-14-7 0-1,-6 2 0 3,-12-4 0-2,3 0 0 2,-7 0 0-4,2 0 0 3,3 0 0 0,0 0 0 0,-4 0 0-2,-1 0 0 2,-3 0 0 0,0 0-621 0</inkml:trace>
    </iact:actionData>
  </iact:action>
  <iact:action type="add" startTime="53127">
    <iact:property name="dataType"/>
    <iact:actionData xml:id="d26">
      <inkml:trace xmlns:inkml="http://www.w3.org/2003/InkML" xml:id="stk26" contextRef="#ctx0" brushRef="#br1">11781 4119 74 0,'-3'0'124'7,"3"0"-92"1,0 0 16 0,0 0-12-1,0 0 0 1,0 0 18-1,0 0 42-1,0 0 12 2,-7 0-2 0,4 0-82 0,-7 0-16-2,10 0-6 2,0 0 2 0,-3 0 24 0,1 4 52-2,-9-4 44 2,9 1-20 0,-8 3-18 0,-2-1-8-2,-5 2 24 2,7 0 42 0,-3 2 22 0,6-2 14-2,5-2-42 2,-7-1-73 0,9-2-65 0,0 0 0-2,0 0 0 2,0 0 0 0,0 0 0 0,0 0 0-2,27-27 0 3,4-15 0-2,9-5 0 2,12-10 0-4,6-5 0 4,8-12 0-2,16-7 0 4,5-15 0-5,10-8 0-1,3-4 0 3,0-3 0 0,0 2 0 0,-3 3 0-2,-3 1 0 3,-4 3 0-2,-6 18 0 0,-10 17 0 0,-10 13 0 1,-8 7 0 0,-12 7 0-1,-1 1 0 1,-2 2 0-1,-4 1 0 1,-5 6 0 0,-7 3 0-1,-9 6 0 1,-9 7 0 0,2 8 0-2,-9 3 0 1,0 3 0 1,0 0 0 1,0 0 0-4,0 0 0 3,0 0 0 1,-13 19 0-1,-19 13 0-3,-3 7 0 3,-11 8 0 0,-1 10 0 1,-9 2 0-3,4 6 0 1,-8-4 0 1,-1 4 0 1,-4 3 0-3,0 2 0 2,-2 3 0-1,-5-3 0 1,8-2 0-1,-1-1 0 3,-5-5 0-2,8-1 0-1,1-4 0-2,13-2 0 4,-4 2 0-1,7-1 0-1,2 6 0-1,2-8 0 2,-1-3 0-1,9-10 0 1,-1-7 0-2,14-9 0 4,8-8 0-4,1-8 0 2,11 2 0-2,-5-2 0 4,3 2 0-4,-3 0 0 2,-1 0 0-2,3-6 0 2,1 2 0 0,2-5 0 0,0 1 0-2,0-3 0 2,0 0 0 1,0 0 0-2,0 0 0-1,0 0 0 2,0 0 0 0,0 0 0 0,0 0 0-2,0 0 0 2,5-12 0 0,26-21 0 0,15-15 0-2,15-17 0 2,12-22 0 0,11-11 0 0,0-18 0-2,10 2 0 2,-4-4 0 0,4 2 0 0,-1 2 0-2,-2 1 0 2,-1 9 0 1,-10 8 0-2,-9 15 0-1,-10 14 0 3,-2 7 0-2,-2 9 0 2,-10 9 0-4,-6 3 0 4,-5 12 0-1,-2 1 0 1,-11 12 0-5,-7 9 0 6,-9 1 0-4,-7 4 0 4,3 0 0-6,-3 0 0 4,0 0 0 0,0 0 0 0,0 0 0-2,0 0 0 2,0-3 0 0,0 3 0 0,0 0 0-2,0 0 0 2,0 0 0 0,0 0 0 0,0 0 0-2,0 0 0 2,0 0 0 0,-3 0 0 0,-13 0 0-1,-9 12 0 0,-5 2 0 1,-15-1 0 0,-3 5 0-2,-8-1 0 2,-4-3 0 0,2-1 0 0,-1-1 0-1,-5 5 0 2,3 2 0-2,-6 4 0 1,4 5 0-3,9 0 0 3,0-2 0 0,24-9 0 0,10-9 0-2,7-3 0 3,13-5 0-1,0 0 0 0,0 0 0-3,0 0 0 4,4 0 0-2,32-5 0 1,21-12 0-2,6 0 0 2,11-4 0 0,6 3 0 0,-3-5 0-2,3-2 0 2,-9 3 0 1,-10-1 0 0,-5 1 0-4,-15 7 0 3,-15 8 0-1,-9-1 0 2,-4 8 0-4,-10-2 0 4,-3 2 0-2,0 0 0 1,0 0 0-2,0 0 0 3,0 0 0-2,0 0 0 2,0 0 0-3,0 0 0 1,0 17 0 1,0 25 0 0,7 12 0-1,6 5 0 0,-8 3 0 3,8-3 0-2,-6-9 0-1,5-8 0-1,-5-13 0 2,-7-13 0-1,3-7 0-1,4-9 0 3,-7 0 0-2,0 0 0 1,3 0 0-1,-3 0 0 1,3 0 0 1,-3 0 0-3,0-19 0 2,0-19 0-1,0-3 0 0,-16-9 0 1,-7-2 0-2,-5 5 0 2,-4 3 0 1,15 9 0 0,-6 9 0-3,15 6 0 3,-2 10 0-3,7 2 0 2,-4-1 0-3,-2 1 0 4,2-1 0-1,3 1 0-1,-6-1 0 0,7 5 0 1,-4 0 0-1,1 1 0 2,3 3 0-2,3-2 0-1,0-2 0 4,0 4 0-4,0 0 0 0,0 0 0 4,0 0 0-3,0 0 0 0,0 0 0 2,0 0 0-4,0 0 0 3,0 0 0 0,0 0 0-2,-4 0 0 2,-1 0 0 0,-9 0 0 0,-4 0 0-1,-9 4 0 1,-5 15 0-1,4 1 0 2,-5 5 0-3,10 8 0 1,5-22 0 3,16 6-741-4</inkml:trace>
    </iact:actionData>
  </iact:action>
  <iact:action type="add" startTime="57767">
    <iact:property name="dataType"/>
    <iact:actionData xml:id="d27">
      <inkml:trace xmlns:inkml="http://www.w3.org/2003/InkML" xml:id="stk27" contextRef="#ctx0" brushRef="#br2">13338 2458 458 0,'0'0'404'8,"0"0"-186"-1,0 0-16 1,0 0 26-1,0 0-72 0,0 0-40 0,0-5 12 0,0 5-12 1,5 0-95 0,13 0-21-2,5 13 0 2,18 24 0 0,-1 6 0 0,20 7 0-2,-2 10 0 2,14-2 0 0,-1 4 0 0,12 3 0 0,4-4 0-2,-3-2 0 2,-5-4 0 0,-15-6 0-1,1 0 0 1,-8-10 0 1,-15-11 0-2,-1-3 0-1,-12-8 0 1,-5-5 0 3,-3 1 0-4,5 2 0 0,-9-6 0 2,3 1 0 3,-4-2 0-4,-9-1 0-1,7 3 0 3,3-1 0-4,-10-1 0 3,8-3 0-2,-11-1 0 2,-4-4 0 0,0 0 0 0,0 0 0-1,0 0 0 0,0 0 0 1,0 0 0 0,0 0 0-2,4 0 0 2,-4 3 0 0,3 2 0 0,-3 3 0 0,10 4 0-2,-7-7 0 2,0-2 0 1,-1 2 0-4,6 4 0 3,4 11 0 0,7-1 0 0,-2 2 0-2,-1-8 0 2,-6-4 0 0,0-9 0 0,-7 0 0-1,-1 0 0 0,-2 0 0 2,0 0 0-1,0 0 0-2,0 0 0 1,0 0 0 1,0 0 0 0,0 0 0-2,0 0 0 2,0 0 0 0,0 0 0 0,0 0 0-1,0 0 0 0,0 0 0 1,11 5 0 0,-3 9 0-2,5-2 0 2,-2 1 0 0,5-5 0 0,-11 2 0-2,3-6 0 2,-1-1 0 0,-7 0 0 0,5 4 0-2,9-2 0 2,-1 4 0 0,-4 7 0 0,7 3 0-2,-9 7 0 2,6 2 0 0,0-5 0 0,-2-1 0-2,4-2 0 2,3 2 0 0,2 0 0 0,-1 0 0-1,-5-1 0 0,1 2 0 1,4-2 0 0,1 6 0-1,0-3 0 0,1-1 0 2,-2 1 0-2,-5-3 0-1,-7-7 0 2,5-5 0 0,-8-6 0 0,-1-3 0-2,-3 0 0 2,0 0 0 0,0 0 0 0,0 0 0-2,0 0 0 2,0 0 0 0,-7-28 0 0,-29-13 0 0,-17-3 0-2,-5-9 0 2,-11-8 0 0,-8-3 0-1,-11-5 0 0,-5-1 0 2,-1-4 0-2,4 5 0 0,-7-5 0 1,-3 6 0 0,3 1 0 0,-1-3 0-3,7 2 0 3,-5 4 0 2,12-1 0-2,6 9 0-3,6 2 0 2,17 4 0 2,-1 5 0-2,14 3 0-1,8 8 0 3,9 9 0-2,5 3 0 1,8 10 0-1,8 7 0 0,4 2 0 2,0 3 0-2,0 0 0-1,0 0 0 2,0 0 0 0,0 0 0 0,0 0 0-1,26 0 0 1,14 20 0 0,14 7 0 2,5 4 0-5,10 3 0 2,5 3 0 0,2 2 0 1,8 5 0-1,-4 5 0 1,0 1 0 0,-6 1 0-1,-8 2 0 0,-6 1 0 0,-2-4 0 3,-10-2 0-3,1-6 0-2,-3-3 0 3,-1 1 0 1,5-6 0-1,-7-3 0 0,1-1 0 0,-4 2 0 0,12 4 0 0,-7 1 0-5,-1 5 0 5,11 6 0 0,-10-4 0 0,-5-5 0-1,-3-4 0 0,-17-11 0 3,-4-4 0-4,-9-6 0 1,-3-1 0 0,-4-9 0 2,9 2 0-1,-6-3 0 0,-1-1 0-3,0 2 0 3,3 1 0 0,2-2 0-1,-6 2 0 0,-1-2 0 1,0-3 0 0,0 3 0-2,3 3 0 2,2 2 0 0,-1 5 0 2,11 4 0-5,-2-5 0 2,-5-1 0 1,1-2 0 1,-6-4 0-4,4-2 0 3,-7-3 0 1,0 0 0-2,0 0 0 0,0 0 0 2,0 0 0-3,0 0 0 2,0 0 0-1,0-20 0 0,0-25 0 1,-7-12 0 1,-25-18 0-4,-9 0 0 4,-6-2 0-2,-7 8 0 1,-8 7 0-2,-2 8 0 2,6 5 0 1,3 12 0-1,13 3 0-1,7 11 0 1,15 6 0 0,12 9 0-2,4 5 0 0,4 3 0 2,0 0 0 3,0 0 0-6,0 0 0 1,0 0 0 2,0 0 0 1,0 0 0-2,0 0 0-1,0 0 0 2,10 0 0 0,12 0 0 0,-2 0 0 0,9 0 0-2,-6 3 0 2,1 17 0 0,-1 8 0-2,6 6 0 2,0 2 0 0,3 1 0 0,0 1 0 1,1 1 0-4,3 1 0 4,-8-3 0-1,-5 0 0-2,10 2 0 3,-12 3 0-2,-3 0 0 1,0-2 0-2,-11-4 0 1,5-6 0 1,-4-4 0 1,1 0 0 0,1-8 0-5,-6 2 0 4,10 0 0 0,-12-6 0-1,3-5 0 0,1-4 0 2,-6-2 0-1,0-3 0-3,0 0 0 4,0 0 0-2,0 0 0 1,0 0 0-1,0 3 0 0,-6-1 0 2,-38 2 0-2,-24-3 0-1,-25-1 0 2,-7 4 0 1,-8 2 0-2,-8-4 0-1,11 5 0 2,5-5 0 1,19-2 0 0,14 0 0-3,24 0 0 0,17 0 0 3,11 0 0 0,15 0 0-5,0 0 0 4,0 0 0 0,0 0 0 0,0 0 0 0,0 0 0-2,18 0 0 2,15 0 0 1,0 0 0 0,21 0 0-4,6 0 0 2,8 0 0 1,8 0 0-2,4 0 0 3,-2 0 0-2,-14 0 0 1,4 0 0-1,-20 0 0 1,-3 0 0 0,-6 0 0-1,-1 0 0 1,-15 0 0-1,-4 0 0 1,-4 0 0-1,-13 0 0-1,3 0 0 2,2 0 0 1,-7 0 0-2,1 0 0 0,2-17 0 0,2-5 0 1,-5-14 0 0,0-16 0-2,0-20 0 4,0-24 0-3,0-17 0 0,0-7 0 0,-21 2 0 0,5 14 0 3,9 14 0-4,-6 23 0 2,6 20 0-1,5 23 0 3,-9 16 0-5,8 8 0 2,3 0 0 0,0 0 0 2,0 0 0 0,0 0 0-5,0 0 0 5,-1 0 0-2,1 0 0 1,0 0 0-1,0 0 0 0,0 14 0 1,0 14 0 1,0 6 0-3,0 3 0 2,0-4 0 1,0 1 0-3,1 5 0 0,15 6 0 2,0 4 0 1,-5 3 0-2,10 5 0 0,-5 5 0 1,3 7 0 1,-6 4 0-2,-5 1 0-2,8-9 0 3,-11-7 0 0,13-10 0 0,0-3 0 0,-11-11 0-2,9-9 0 4,-3-8 0-4,-6-12 0 1,-7 1 0 0,0-6 0 1,0 0 0 0,0 0 0 0,0 0 0-2,0 0 0 2,-23 0 0 0,-35-17 0-1,-22 0 0 0,-17 3 0 1,-6 9 0 1,-8 5 0-2,1 0 0 1,21 0 0-1,14 2 0 0,18 6 0 0,21 1 0 0,24-6 0 2,4-3 0-2,8 0 0 1,0 0 0-2,32 0 0 3,24-14 0-2,-24 1 0-1,9 6-11 4</inkml:trace>
    </iact:actionData>
  </iact:action>
  <iact:action type="add" startTime="63306">
    <iact:property name="dataType"/>
    <iact:actionData xml:id="d28">
      <inkml:trace xmlns:inkml="http://www.w3.org/2003/InkML" xml:id="stk28" contextRef="#ctx0" brushRef="#br0">11694 4328 570 0,'0'0'380'4,"0"0"-182"4,0 0 40 0,0 0-8 0,0 0-26-2,0 0-8 2,0 0-165 0,-34 8-31 0,34-8 0-2,21 0 0 2,16 0 0 0,16-3 0 0,13-9 0-2,15 5 0 2,17-3 0 0,4 5 0-2,16 3 0 4,2 2 0-2,-15 0 0 1,12 0 0-2,-1 0 0-1,-4 0 0 2,14 6 0 1,1-2 0-2,-2-1 0 0,4-3 0 0,-4 0 0 1,-1 0 0 0,-3 0 0-3,2 0 0 4,-6 6 0-1,1 6 0 2,-13-7 0-8,-3-2 0 6,-2-3 0 0,-6 0 0 0,-10 0 0-2,-8 0 0 2,-16 0 0 1,-12-3 0-1,4-6 0-3,-15 1 0 3,0 2 0 0,-9 0 0 0,-9 6 0-2,-12 0 0 2,-6 0 0 0,-1 0 0 1,0 0 0-4,0 0 0 3,0 0 0 0,0 0 0 1,-27 0 0-4,-15 6 0 3,-13 3 0 0,7-4 0 0,-19 2 0-2,-2-5 0 2,-12-2 0 0,-17 5 0 0,-6-5 0-2,-19 3 0 2,-13-3 0 0,-22 0 0 0,-3 0 0-2,-19 0 0 2,15 0 0 0,1 0 0 0,3 0 0-1,12 0 0 1,11 0 0-1,13 0 0 1,15 0 0-1,4 0 0 2,15-3 0-1,-2 3 0 0,9 0 0-1,6 0 0-2,11 0 0 3,15 0 0 0,11 0 0-2,21 0 0 2,3 0 0 0,14 0 0 0,3 0 0-2,0 0 0 2,0 0 0 0,0 0 0 0,3-2 0-2,50-6 0 3,29 1 0-2,20 2 0-1,16 3 0 2,9-2 0 0,11 4 0 0,14 0 0-2,-2 0 0 2,2 0 0 0,9 9 0 2,-3 5 0-2,10-6 0 0,15-1 0-2,-2-7 0 3,0 0 0-4,-4 0 0 1,-13-12 0 2,-11 4 0 0,-25 1 0 0,-15 5 0-1,-28-1 0 1,-9 1 0-1,-12-2 0 2,-8-3 0-4,-8-5 0 3,4-2 0 2,-11 3 0-2,-11 2 0-3,-4 4 0 2,-17 2 0 2,-9 3 0-2,0 0 0 1,0 0 0-1,-45 0 0 1,-32 0 0-2,-26 0 0 3,-19 0 0-3,-17 0 0 3,-6 0 0-2,-21 0 0-1,-2 0 0 3,-28 0 0-2,-6 8 0 2,-5-3 0-4,6-1 0 3,16-4 0 0,16 0 0 2,21 0 0-5,15 0 0 4,11 5 0-3,12 1 0 2,13-1 0-2,4 4 0 2,2-1 0 0,9-3 0 1,6 1 0-4,6-6 0 4,26 0 0-2,17 0 0 3,11 0 0-6,16 0 0 5,0 0 0-2,0 0 0 2,0 0 0-4,0 0 0 5,16 0 0-2,27 0 0-2,18 0 0 1,23 4 0 0,16 1 0 1,22-3 0 0,30-2 0-1,19 0 0 1,28 0 0-1,18 0 0-1,-1 0 0 3,-10 0 0 0,-29 0 0-1,-20 0 0-2,-30 0 0 2,-4-2 0-2,-11 2 0 2,1-3 0 2,2 3 0-5,5 0 0 4,-17 0 0-3,-13 0 0 2,-22 0 0-2,-7 0 0 2,-22 0 0 0,-6 0 0 0,-13 0 0-2,-8 0 0 2,4 0 0 2,-3 0 0-6,-6 0 0 5,-4 0 0-2,3 0 0 1,-6 0 0 0,0 0 0-2,0 0 0 3,0 0 0-2,0 0 0 3,0 0 0-5,0 0 0 3,0 0 0-1,0 0 0 1,0 0 0-2,0 0 0 3,0 0 0-2,0 0 0 1,0 0 0-2,0 0 0 2,0 0 0 0,0 0 0 0,0 0 0-2,-9-6 0 2,-27-25 0 0,-9-8 0 0,-11-1 0-2,-11-2 0 3,-7-2 0-2,-7 2 0 1,-2 3 0-2,6 7 0 3,14 9 0-1,19 16 0 0,6 7 0-2,20 0 0 1,10 0 0 2,1 0 0-2,7 0 0 0,0 0 0 0,0 0 0 3,0 0 0-3,0 0 0-2,0 0 0 3,33 0 0 0,28 17 0 2,12 13 0-6,-2 2 0 8,6-2 0-7,-1 4 0 4,-12-4 0-1,-3 1 0-4,-15-2 0 4,1-7 0 1,-8-2 0 1,-11-4 0-7,-7-7 0 5,-5-1 0 0,-9-5 0-1,5-3 0 2,-10 0 0-3,-2 0 0 3,0 0 0-3,0 9 0 1,0 10 0 11,-34 9 0-16,-17 2 0 1,-5 0 0 5,-8-3 0-1,-10 2 0 2,8-1 0-1,-8 1 0-2,10-2 0 2,0 2 0 0,3-4 0 1,6-5 0-5,13-3 0 6,7-6 0-5,15-2 0 2,16-9 0 1,1 0 0 2,3 0 0-3,0 0 0-2,0 0 0 3,0 0 0 0,0 0 0-1,0 0 0 1,7 0 0 0,32 0 0 0,15-9 0-1,5-9 0-1,12-7 0 2,7-5 0 1,-1 1 0-1,-10 2 0-3,-18 3 0 3,-10 8 0 0,-14 5 0 0,-8 1 0-2,-6 2 0 2,-3 6 0 0,0-4 0-2,-7 1 0 2,-1 1 0 0,0-9 0 0,0-10 0 2,-17-8 0-6,-27-13 0 5,-7-8 0-2,-5-1 0 2,-2 0 0 0,-2 5 0 3,0 3 0-11,3 11 0 6,11 6 0 0,5 5 0 1,11 13 0-1,11-2 0 2,10 7 0-4,-3 2 0 3,10-2 0 0,2 5 0-2,0-2 0 4,0-3 0-4,0 5 0 2,0 0 0-1,0 0 0 0,0 0 0 3,0 0 0-4,31 20 0 3,20 9 0-4,19 1 0 4,1 5 0-2,6 4 0 1,2 6 0-1,-5-4 0 1,-7 2 0 0,-11-9 0 0,-6-9 0 1,-11-5 0-1,-3-10 0 3,-11-1 0-10,-9-6 0 6,-13-3 0 1,-2 0 0-1,-1 2 0 1,0 8 0-2,-4 9 0 4,-47 9 0-4,-19 3 0 3,-6 2 0-4,-6-2 0 4,0 0 0-2,5 0 0 2,9-3 0-1,14-3 0 0,11-8 0-2,6-3 0 1,30-8 0 1,-4-6 0-1,11 0 0 0,0 0 0 1,0 0 0-2,0 0 0 3,29 0 0-1,17 0 0 1,11-6 0-4,-13-16 0 3,-38 10 0-1,-6 7-891 1</inkml:trace>
    </iact:actionData>
  </iact:action>
  <iact:action type="add" startTime="69430">
    <iact:property name="dataType"/>
    <iact:actionData xml:id="d29">
      <inkml:trace xmlns:inkml="http://www.w3.org/2003/InkML" xml:id="stk29" contextRef="#ctx0" brushRef="#br0">10614 6334 384 0,'0'11'382'6,"0"-5"-158"3,0-5-48-4,0 3 46 3,0-4-4 0,0 0-22 0,0 0-26-2,0 0-95 2,0 0-75 0,0-4 0 0,0-23 0-2,-2-6 0 2,2-9 0 0,0-6 0 0,0-5 0-2,0 2 0 2,0 3 0 0,5 4 0 0,15 10 0-2,9 6 0 2,2 8 0 0,2 8 0 0,7 10 0 2,4 2 0-3,12 0 0 0,-2 0 0 1,0 0 0-3,-5 0 0 2,-1 5 0 3,-12 0 0-2,-11-1 0-3,-5 4 0 3,-20-5 0-1,0 0-319 1</inkml:trace>
    </iact:actionData>
  </iact:action>
  <iact:action type="add" startTime="69821">
    <iact:property name="dataType"/>
    <iact:actionData xml:id="d30">
      <inkml:trace xmlns:inkml="http://www.w3.org/2003/InkML" xml:id="stk30" contextRef="#ctx0" brushRef="#br0">11199 6135 1008 0,'0'0'416'6,"0"0"-212"1,0 0-68-1,0 0-34 2,0 0-68 0,190 17-16 0,-159-17 6-2,5-15-2 2,-16-14-14 0,1-1-8 0,-21-1 0-2,0 3 0 2,0 8-10 1,-8 7-16-2,-28 13 10-1,-7 0-4 2,-8 8 10 0,5 34 10 0,2 12 14-2,6 5 4 2,6-2 12 0,9-5 32 2,15-3-29-5,-1-7-33 2,9-3 0 3,0-4 0-3,29-6 0-2,19-10 0 4,13-10 0-1,1-9 0 0,-6 0 0-2,1-2 0 2,-12-30 0-1,-2-1-195 1,-30 16-327-2,-8 0-644 2</inkml:trace>
    </iact:actionData>
  </iact:action>
  <iact:action type="add" startTime="70233">
    <iact:property name="dataType"/>
    <iact:actionData xml:id="d31">
      <inkml:trace xmlns:inkml="http://www.w3.org/2003/InkML" xml:id="stk31" contextRef="#ctx0" brushRef="#br0">12139 5986 898 0,'0'0'276'5,"0"0"-72"3,0 0-40 0,-161 84-86-2,104-62-30 2,14 4 10 0,17-4 24 0,11 3-2-2,12-1-12 2,3 8 12 0,0 0-69 0,0 2-11-2,24 4 0 2,6 1 0 0,-10 6 0 0,-7 3 0-2,0-3 0 2,-13-2 0 0,0-9 0 0,-13-15 0-2,-20-8 0 2,-18-11 0 0,1 0 0 0,0 0 0-2,10-8 0 2,3-24-13 0,35 15-307 0,2-1-504-2</inkml:trace>
    </iact:actionData>
  </iact:action>
  <iact:action type="add" startTime="70618">
    <iact:property name="dataType"/>
    <iact:actionData xml:id="d32">
      <inkml:trace xmlns:inkml="http://www.w3.org/2003/InkML" xml:id="stk32" contextRef="#ctx0" brushRef="#br0">12200 6165 600 0,'0'0'648'4,"0"0"-334"3,0 0-142 2,3 160-52-2,2-121-68-2,10-4-20 3,21-11-12 0,5-12-16 0,-1-12 12 1,4 0 2-4,-8-19-10 3,0-15 6 0,-15-3-8-2,-4-1-4 2,-11 2-2 0,-5 11-2 0,-1 12-4-2,0 7 2 2,0 6-20 0,0 0 24 0,0 17 14-2,0 29-4 2,0 9-4 0,0-1-2 0,0-3 0-2,0-6-4 2,-1-13-4 0,1-12-4 0,0-11-26-2,0-9-186 2,0 0-458 0,0-5-406 0</inkml:trace>
    </iact:actionData>
  </iact:action>
  <iact:action type="add" startTime="71019">
    <iact:property name="dataType"/>
    <iact:actionData xml:id="d33">
      <inkml:trace xmlns:inkml="http://www.w3.org/2003/InkML" xml:id="stk33" contextRef="#ctx0" brushRef="#br0">12803 5493 738 0,'0'0'366'7,"0"0"-142"1,3 155-22-2,-3-65-52 2,0 15-34 0,-8 13-38 0,-8 4-22-2,12-3-12 2,-9-9 20 0,6-16-55 0,2-12-9-2,5-14 0 2,0-15 0 0,0-12 0 0,0-23 0-2,9-9-55 2,20-9-293 0,-22 0-190 0,6-20-286-2</inkml:trace>
    </iact:actionData>
  </iact:action>
  <iact:action type="add" startTime="71381">
    <iact:property name="dataType"/>
    <iact:actionData xml:id="d34">
      <inkml:trace xmlns:inkml="http://www.w3.org/2003/InkML" xml:id="stk34" contextRef="#ctx0" brushRef="#br0">13220 5575 722 0,'0'0'314'5,"0"0"-46"3,0 0 4-2,4 224-70 2,-4-122-62 0,0 5-40 0,-4 0-71-2,-3-9-29 2,-3-8 0 0,7-11 0 0,0-15 0-1,3-13 0 0,0-17 0 2,0-18 0-2,0-12 0-1,16-4-113 2,-9-6-387 0,6-20-292 0</inkml:trace>
    </iact:actionData>
  </iact:action>
  <iact:action type="add" startTime="71605">
    <iact:property name="dataType"/>
    <iact:actionData xml:id="d35">
      <inkml:trace xmlns:inkml="http://www.w3.org/2003/InkML" xml:id="stk35" contextRef="#ctx0" brushRef="#br0">13325 6225 1146 0,'0'0'412'7,"0"0"-176"-1,-241 0-72 2,144 0-75 0,13 0-89-2,18 0 0 2,11-4-49 0,55 2-255 0,0-1-1108-2</inkml:trace>
    </iact:actionData>
  </iact:action>
  <iact:action type="add" startTime="72437">
    <iact:property name="dataType"/>
    <iact:actionData xml:id="d36">
      <inkml:trace xmlns:inkml="http://www.w3.org/2003/InkML" xml:id="stk36" contextRef="#ctx0" brushRef="#br0">13625 6070 638 0,'0'0'444'7,"0"0"-214"2,0 0-28-4,0 0-76 4,0 0-72-2,0 0-22-1,165 95 26 2,-133-95 16 0,-11 0-8 0,11 0-22-2,-11 0 4 2,3-6-17 0,2-38-31 0,-8-18 0-2,1-17 0 2,-6-15 0 0,-3 0 0 0,-9-1 0 1,11 3 0-2,-11 11 0-1,-1 6-3 3,0 11-3-4,0-2-10 5,0 10 0-2,0 3-26 0,0 4-12-3,0 2-38 2,0 6-36 1,0-2-16 0,0 4 28-1,0 2 20 1,0 6 18 0,0 7 24-1,0 0 54 0,0 8 0 0,0-1 0 3,0 6 0-5,0 6-2 2,0 1-4 2,0 4-20-1,-4 0 22-3,-6 0 4 4,0 0 4-1,-3 20 4 0,-6 5 4-2,4 7 2 3,1 3 10-1,-5 5 4-1,-1-3 6 1,2-10-6-1,5-7-8-1,-3-9-20 2,10-11 0-2,6 0-8 2,0 0-68 0,0-7-36 2,0-25 112-4,12 0 34 1,0-5-26 0,11-4 6 1,3 5-14-2,-7 0-2 2,3 6 2 0,-2 6-4 1,-7 8-4-1,3 7 8-3,-6 9 60 3,-3 0 88 1,6 2-54-1,-3 30-34-1,8 10 10-1,-5 3 20 3,-3-1-20-3,7 2-26 1,-4-7-24 1,-7-5-16 1,7-12-4-3,-8-5-10 3,-3-9-40-3,-2-5-76 2,0-3-272 0,0 0-686-1</inkml:trace>
    </iact:actionData>
  </iact:action>
</iact:actions>
</file>

<file path=ppt/ink/inkAction1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6-03T03:06:53.86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B0F0"/>
    </inkml:brush>
    <inkml:brush xml:id="br4">
      <inkml:brushProperty name="width" value="0.05292" units="cm"/>
      <inkml:brushProperty name="height" value="0.05292" units="cm"/>
      <inkml:brushProperty name="color" value="#FF0000"/>
    </inkml:brush>
  </inkml:definitions>
  <iact:action type="add" startTime="982">
    <iact:property name="dataType"/>
    <iact:actionData xml:id="d0">
      <inkml:trace xmlns:inkml="http://www.w3.org/2003/InkML" xml:id="stk0" contextRef="#ctx0" brushRef="#br0">12430 4516 864 0,'0'0'294'9,"0"0"-110"-2,0 0 10 0,0 0-34 0,0 0-22-1,0 0 6 1,0 0-75 1,-6 25-69 0,6-3 0 0,0 0 0-1,0 2 0 0,6-4 0 1,17-5 0 0,-4-6 0-2,-1-5 0 2,-7-4 0 0,5 0 0 0,-12-23 0-1,-4-14 0 0,0-8 0 2,0 6 0-2,-7 8 0 0,-26 11 0 0,-8 20 0 2,-2 0 0-2,-1 20 0-1,7 29 0 2,0 8 0 0,19 4 0 0,13-9 0-2,5-6 0 2,0-11 0 0,3-10 0-2,35-12 0 2,5-13 0 0,17 0 0 0,-2-13 0 1,-3-26 0-4,-10-8 0 3,-9-8 0 0,-17-6 0 0,-11-1 0-1,-8 1 0 3,0 11 0-2,-15 16 0-4,-17 11 0 4,-9 16 0 0,-2 7 0 0,3 0 0-3,3 24 0 4,5 21 0-2,10 5 0 1,16 4 0-2,6-3 0 3,0-7 0-2,0-14 0 2,24-5 0-2,9-15 0 0,0-10 0 2,5 0 0-2,-6 0 0 2,-15-20 0-3,-7-11 0 1,-10-2 0 2,0 4 0-4,0 4 0 3,-16 12 0 0,-11 6 0 0,-14 7 0 0,2 0 0-2,3 0 0 2,11 5 0 0,9 16 0 0,9 5 0-1,7 1 0-1,0 4 0 3,0-8 0-1,28-1 0-2,12-14 0 1,9-8 0 5,-9 0 0-7,-9-8 0 1,-10-24 0 2,-7-3 0 0,-12-8 0 0,-2 7 0-2,0 8 0 3,-18 5 0-2,-8 16 0 1,2 3 0-3,-5 4 0 5,8 0 0-3,-2 11 0 2,19 4 0-4,-8 4-41 4</inkml:trace>
    </iact:actionData>
  </iact:action>
  <iact:action type="add" startTime="3466">
    <iact:property name="dataType"/>
    <iact:actionData xml:id="d1">
      <inkml:trace xmlns:inkml="http://www.w3.org/2003/InkML" xml:id="stk1" contextRef="#ctx0" brushRef="#br1">22732 2377 164 0,'0'0'68'7,"0"0"-14"2,0 0 10-3,0 0 8 2,0 0 18-3,0 0-10 4,39-135-2-2,-39 127-2 1,0-1 10 0,0 6-4-2,0 3-4 2,0 0 24 0,0 0 18-1,0 0-10 1,0 0-24-1,0 0-38 1,0 0-16-2,0 0 2 2,0 0 38 0,0 0 30 0,0 0 18-2,0 0 6 2,0 0-23 0,0 0-103 1,0 0 0-4,0 0 0 3,0 0 0 0,0 0 0 0,0 0 0-2,0 0 0 2,0 0 0 0,0 0 0 0,0 0 0-1,0 0 0 0,0 0 0 1,0 0 0 0,0 0 0-2,0 0 0 2,0 0 0 0,4 0 0 0,9-6 0-2,-5-5 0 2,8-3 0 0,-13-3 0 0,-2-2 0-2,-1 3 0 2,0-4 0 0,0 4 0 0,0 11 0-2,-7 5 0 2,-15 0 0 0,-7 0 0 0,3 21 0-1,9 10 0 0,1 3 0 1,5-2 0 0,10 3 0-2,1-4 0 2,0 0 0 0,0-7 0 0,20-4 0-2,8-8 0 2,8-12 0 0,5 0 0 1,-5 0 0-2,-9-5 0-1,-3-19 0 2,-11-1 0 0,-13 0 0-2,0 3 0 2,0 0 0 0,-13 1 0 0,-15 8 0-2,-11 2 0 2,11 7 0 0,-3 4 0 0,10 0 0-2,4 0 0 2,13 0 0 0,1 0 0 0,3 6 0-2,0 5 0 2,0-3 0 0,0 4 0 0,7-4 0-2,22-2 0 2,-5-3 0 0,0-3 0 0,-7 0 0-1,-1-9 0 0,-13-21 0 1,-3-2 0 2,0 2 0-4,0 10 0 1,-12 9 0 1,-12 7 0 2,-4 4 0-2,-4 0 0-1,11 0 0-2,2 9 0 2,3 8 0 0,8 6 0 1,8-7 0-1,0 1 0 2,0-2 0-3,0-11 0 1,24 1 0 2,3-5 0-2,7 0 0 0,5 0 0 2,-19-18 0-2,0 0 0 0,-17 0 0 0,-3 1 0 1,0 2 0-1,0 2 0 1,-3 6 0-2,-20 7 0 3,-2 0 0-1,5 0 0 1,4 0 0-4,-4 20 0 4,17-3 0-2,-3 3 0 2,6-1 0-4,0-2 0 2,0 4 0 1,16-2 0 1,16-2 0-3,-4-9 0 2,5-8 0 0,-10 0 0 0,-5 0 0 2,-3 0 0-6,-10-17 0 4,-5 3 0 0,0-3 0-3,0 6 0 3,-29 0 0 2,1 9 0-3,-9 2 0 2,6 0 0 1,-1 0 0-7,12 0 0 6,13 7 0-2,-3-1 0 2,10-4 0-1,0 3 0-4,0-5 0 2,0 0 0 3,0 0 0-2,13 0 0 1,4 0 0-1,-4 0 0 0,0 0 0 2,-9 0 0-2,8 0 0 0,-11 0 0 1,2 0 0 0,5 0 0 0,5 0 0-3,0-7 0 3,-6-6 0 1,9-11 0 0,4-3 0-4,-8-13 0 2,12-4 0 2,1-8 0-1,1-5 0 1,8-1 0 0,3-3 0-2,5-1 0-2,3-4 0 2,9-3 0 0,-3 1 0 1,1 3 0 0,-12 9 0-2,1 9 0 2,-2 11 0 0,-19 4 0 0,4 13 0-2,-7 4 0 1,-13 8 0 2,2 0 0-1,-6 7 0-3,0-3 0 4,0 3 0 0,0 0 0-1,0 0 0-3,0 0 0 3,0 0 0 2,0 0 0-5,0 0 0 3,0 0 0-1,-10 23 0 2,-21 25 0-3,-11 14 0 1,-1 14 0 1,-2 6 0 1,-12 4 0-2,4 8 0-1,-1 0 0 2,-2 5 0 0,-1-4 0 0,12-5 0-2,-10-11 0 2,13-15 0-1,0-15 0 1,9-16 0-2,10-14 0 6,18-10 0 0,1-9 0-10,4 0 0 5,0 0 0 0,0-24 0 0,11-30 0 1,29-8 0-3,0-14 0 7,9-11 0 2,2-1 0-12,6 4 0 11,-12 12 0-11,8 7 0 10,-9 12 0-10,-1-4 0 4,9 0 0 1,-7-1 0-1,10-7 0 3,2-6 0-3,-2-3 0 2,-1-1 0 0,-1 11 0 0,-9 8 0-2,-21 19 0 2,0 12 0 0,-10 12 0 0,-11 6 0-2,-2 5 0 3,0 2 0-1,0 0 0-2,0 0 0 1,0 0 0 0,0 0 0 2,0 0 0-1,-21 0 0-1,-13 10 0 1,3 14 0-1,-18 9 0 1,5 3 0-1,1 3 0-1,2 4 0 3,2 11 0-2,-6 10 0 0,-1 6 0 1,4 7 0 0,-3-2 0 0,4 4 0-3,-5 0 0 4,-3 8 0-1,8-3 0 0,11-8 0-3,-1-9 0 4,5-11 0-1,6-13 0 1,0-12 0-1,6-6 0 3,10-10 0-9,-2-6 0 9,-2 1 0-9,6-2 0 8,2-3 0-4,0-1 0 3,0-1 0-2,0-3 0-1,0 0 0 3,0 0 0-2,0 0 0 1,0 0 0-2,0-12 0 2,0-10 0 0,13 0 0-1,-6-10 0 2,11-1 0 3,1-16 0-9,1-7 0 7,5-8 0 3,11-4 0-11,0 1 0 7,8-6 0-6,12-2 0 4,5-15 0 2,0-3 0-2,-2 2 0 0,-8 13 0 0,-6 21 0 1,-17 15 0 0,-4 15 0-1,-4 5 0 1,1 1 0-2,-2 4 0 3,-5 3 0-2,-8 6 0 0,4 2 0 1,-10 6 0 0,0 0 0-3,0 0 0 3,0 0 0 0,0 0 0 1,0 0 0-4,0 0 0 4,0 0 0-1,0 0 0 0,-1 0 0-2,-34 0 0 2,-3 0 0 0,-16 9 0 0,1 13 0-2,-8 3 0 2,-9 4 0 0,8-1 0 0,-2-4 0-2,11 6 0 3,12-8 0-2,14-7 0 2,8 0 0-4,6-9 0 2,11-6 0 2,2 0 0-1,0 0 0-2,0 0 0 1,0 0 0 2,0 0 0-2,34 0 0 0,10-17 0 1,16-5 0 0,12-9 0 1,-4-2 0-2,9-4 0-1,-13 8 0 2,-4 7 0 0,-17 2 0-1,-8 10 0 2,-9 0 0-2,-3 5 0 0,-10 3 0-1,0-1 0 1,-11 3 0 2,-2 0 0-1,0 0 0-3,0 0 0 3,0 0 0 2,0 10 0-4,0 32 0 1,0 24 0 1,0 9 0 0,-13 7 0 0,8-9 0-2,2-11 0 2,3-18 0 0,0-17 0 0,0-14 0-2,0-13 0 3,0 0 0-1,0 0 0-1,0 0 0-1,0-11 0 1,0-28 0 1,0-18 0 0,10-8 0-2,4 1 0 3,-7-4 0-1,-4 9 0 0,-3 6 0 0,0 5 0-2,0 8 0 2,0 8 0 0,-10 6 0-2,-4 13 0 2,10 1 0-1,4 9 0 2,0 3 0-3,0 0 0 2,0 0 0 0,0 0 0-1,0-2 0 0,0 2 0 2,0 0 0-3,0 0 0 2,0 0 0-1,0 0 0 1,0 0 0 0,0 0 0 0,0 0 0-1,0 0 0-1,0 0 0 3,0 0 0-2,0 0 0 0,-6 0 0 1,-7 0 0 0,-10 13 0 0,-7 15 0-2,-17 9 0 2,-2 5 0 1,-10 3 0-1,-1-3 0 2,6-2 0-7,7-13 0 5,10-3 0 1,8-14 0-1,19-7 0-1,9-3 0-2,1 0 0 3,0 0 0-1,0 0 0 1,1 0 0 1,22-6 0-2,14-11 0-1,-1 6 0 2,-9 5 0 0,-2 6 0 0,-22 0 0-2,-3 0-1727 3</inkml:trace>
    </iact:actionData>
  </iact:action>
  <iact:action type="add" startTime="9519">
    <iact:property name="dataType"/>
    <iact:actionData xml:id="d2">
      <inkml:trace xmlns:inkml="http://www.w3.org/2003/InkML" xml:id="stk2" contextRef="#ctx0" brushRef="#br2">31493 2229 392 0,'0'0'564'6,"0"0"-340"3,0 0 14 0,0 0-96-5,0 0-18 6,0 0-20-2,7 2-4-1,-7-2 0-1,0 0-41 2,0 0-59 0,0 0 0-1,0 0 0 0,0 0 0 1,0 0 0-1,0 0 0 2,0 0 0-4,0 0 0 3,0 3 0 0,0-3 0 0,0 2 0-2,3-2 0 2,14 0 0 0,2 0 0-2,-1 0 0 2,2 0 0 0,-1 0 0 0,-10-11 0 0,-7-9 0-2,-2-5 0 2,0 0 0 0,0 0 0-2,0 8 0 2,-23 11 0 0,0 2 0 0,-2 4 0 0,-8 0 0-2,13 10 0 2,1 16 0 1,10 2 0-2,1-1 0-1,8 1 0 2,0 3 0 0,0-6 0 0,20-1 0-2,9-11 0 2,-5-5 0 0,-3-8 0-2,2 0 0 2,-4 0 0 0,-6-20 0 0,-9-7 0-2,-4-1 0 2,0 5 0 0,0 6 0 0,0 6 0 0,-4 5 0-2,-25 4 0 3,3 2 0-2,1 0 0 1,5 0 0-2,1 0 0 2,6 2 0 0,13 12 0 0,0 3 0-2,0 3 0 3,0-3 0-2,3-3 0-1,23-11 0 2,-3-3 0 0,0 0 0 1,2 0 0-2,-6-28 0-1,-6-15 0 2,-9-4 0 0,-4-4 0 2,0 12 0-5,0 10 0 3,-13 16 0 0,-7 8 0 2,-8 5 0-6,5 0 0 5,0 0 0-2,3 21 0-1,4 8 0 2,14-7 0 1,2 0 0-2,0-7 0 1,0-1 0-1,0-6 0-1,9 4 0 4,20-2 0-3,-6 0 0-1,2-3 0 3,-2-1 0-2,-7 0 0 0,0-4 0 0,-15-2 0 1,2 0 0 0,-3 0 0 0,0 0 0-3,0 0 0 5,0 3 0-3,0-3 0-2,0 0 0 3,0 0 0 0,0 0 0 0,0 0 0 0,0 0 0-1,0 0 0 1,0 0 0 0,0 0 0-2,0 0 0 2,0-5 0 2,-16-13 0-4,-1-7 0 2,-6 0 0-2,2-3 0 1,-2 0 0 2,0 7 0-1,-7-6 0-2,3 8 0 1,0-4 0 2,-6 1 0-3,5 5 0 1,-2 0 0 2,3 4 0 0,-9-4 0-2,9-4 0-1,-11 2 0 2,-4-3 0 0,1-8 0 2,-5 4 0-5,3-6 0 2,2 2 0 1,2 4 0-2,11 7 0 2,4 7 0 2,5 4 0-3,1-1 0 1,-2 4 0-2,1-4 0 2,2-2 0-1,1 1 0 1,0-3 0-2,4 6 0 2,-1-5 0 0,3 7 0-2,-3-5 0 3,9 3 0-2,-9 0 0 2,5-1 0-2,0 3 0-1,-2-1 0 2,-3-5 0 0,5 3 0-2,-9-1 0 3,5-1 0-2,4 5 0 1,5 3 0 0,3-4 0-1,0 6 0 1,0 0 0-1,0 0 0 1,0 0 0-3,0 0 0 5,0 0 0-2,0 0 0-1,20 6 0-1,24 20 0 2,9 7 0 0,11 6 0-2,-5 5 0 2,5 5 0-1,10 4 0 3,-10-1 0-5,0 4 0 3,-3-6 0 0,-5-2 0 0,1 0 0 0,-14-13 0-2,-2-4 0 2,-2-8 0 1,-12-3 0-2,-6-6 0-1,-5-5 0 2,-3-4 0 0,-9-5 0-3,-1 0 0 5,-3 0 0-4,0 0 0 6,0 0 0-10,0 0 0 7,0 0 0-2,0 0 0 2,0 0 0-3,0 0 0 2,-16-22 0-1,-16-14 0 2,-14-9 0-1,-4-6 0-2,-6 1 0 1,-1 1 0 2,-6 2 0-2,2-1 0-1,-3 0 0 4,6 0 0-3,-2-3 0 0,7 6 0 0,6 1 0 1,4 4 0 1,2 4 0-4,1 3 0 3,4 1 0 0,12 4 0 0,3 5 0 1,2 1 0-2,3 5 0-1,9 4 0 4,-6 6 0-5,11 7 0 3,2 0 0-2,0 0 0 3,0-3 0-4,0 3 0 4,0 0 0 0,0 0 0-2,0 0 0 1,0 0 0-2,0 0 0 2,0 0 0 2,0 0 0-6,0 0 0 4,0 0 0 0,0 0 0 0,15 0 0 0,3 0 0-2,7 0 0 3,5 0 0-1,4 0 0-2,6-2 0 3,-3-10 0-3,2 4 0 2,-12 3 0 2,-2-2 0-5,-9 6 0 2,-3-3 0 1,-9 1 0 0,-1 3 0-2,-3-2 0 2,0-1 0 0,5 3 0 0,2-3 0-3,-3 3 0 5,9 0 0-4,-8 0 0 2,-3-2 0-1,1 2 0 1,-1 0 0 0,-2 0 0-2,0 0 0 2,0 0 0-1,0 0 0 1,3 0 0-2,5 0 0 3,-6 0 0 0,-2 0 0-2,0 0 0-1,0 0 0 2,0 0 0 0,0 0 0 2,0 0 0-6,0 0 0 5,0 0 0-1,0 0 0-2,-25 10 0 2,-15 8 0-2,-10-1 0 5,4 2 0-5,-8 3 0 1,6-5 0 4,12 0 0-6,4-8 0 3,11-1 0-3,8-2 0 4,0-6 0-3,11 0 0 3,2 3 0-4,0-3 0 4,0 2 0 0,0 4 0-1,0 3 0-4,0 8 0 4,0 11 0 2,0 11 0-3,9 12 0 1,4 1 0-2,3-1 0 2,-12-8 0-1,3-8 0 2,1-6 0-3,-8-9 0 2,0-10 0 1,0-5 0-5,0-5 0 5,0 0 0-1,1 0 0 0,-1 0 0-2,0 0 0 2,0-13 0 0,0-21 0 0,0-16 0-2,0-8 0 1,0-4 0 2,-9-2 0-1,1 10 0-2,0 9 0 2,-3 11 0-1,6 14 0 1,5 10 0-1,0 10 0 1,0 0 0-1,0 0 0 2,0 0 0-4,0-1 0 4,0-5 0-2,0 0 0 3,11-5 0-5,19 3 0 3,-4-1 0 0,7-2 0 0,5 2 0-2,-10-4 0 4,4 5 0-4,-9-4 0 2,-6 7 0 0,-7 2 0-2,3 3 0 2,-13 0 0 0,3 0 0-2,-3 0 0 2,0 0 0 0,0 0 0 1,0 0 0-4,0 0 0 4,0 21 0-3,0-7 0 2,-3 16 0 2</inkml:trace>
    </iact:actionData>
  </iact:action>
  <iact:action type="add" startTime="14091">
    <iact:property name="dataType"/>
    <iact:actionData xml:id="d3">
      <inkml:trace xmlns:inkml="http://www.w3.org/2003/InkML" xml:id="stk3" contextRef="#ctx0" brushRef="#br0">16695 8295 980 0,'0'0'478'6,"0"0"-250"2,0 0-56-2,0 0-52 3,-2 163-51-2,-17-68-69 1,-4 22 0-2,16 14 0 2,-3 10 0 0,0 0 0 0,10-7 0-2,0-16 0 2,0-22 0 0,0-35 0 0,0-30 0-2,0-31 0 3,7-8 0-2,12-59 0 2,-15 13-173-4,9-5-537 3</inkml:trace>
    </iact:actionData>
  </iact:action>
  <iact:action type="add" startTime="14434">
    <iact:property name="dataType"/>
    <iact:actionData xml:id="d4">
      <inkml:trace xmlns:inkml="http://www.w3.org/2003/InkML" xml:id="stk4" contextRef="#ctx0" brushRef="#br0">17140 8014 1444 0,'0'0'296'3,"0"0"-122"6,0 0-41-5,-225 57-133 3,100-30 0 1,-14 3 0-2,1 2 0 2,18 5 0 0,0 3 0 1,31-1 0-4,17-2 0 6,24-10 0-6,19-14 0 3,29-13 0-2,0 0-1297 2</inkml:trace>
    </iact:actionData>
  </iact:action>
  <iact:action type="add" startTime="14827">
    <iact:property name="dataType"/>
    <iact:actionData xml:id="d5">
      <inkml:trace xmlns:inkml="http://www.w3.org/2003/InkML" xml:id="stk5" contextRef="#ctx0" brushRef="#br0">17346 8214 1006 0,'0'0'176'7,"0"0"-20"-1,8 213-20 2,-8-111-30-1,0 8-2-1,-1 4 10 2,-12 5-2 0,7-7-20 0,-7-18-47-2,6-19-45 2,7-31 0 0,0-20 0 0,0-24 0-2,0 0 0 2,0-10 0 0,20-21 0 0,6-2 0-2,10 8 0 3,-14 11 0-2,10 5 0 2,-7 6 0-4,-5 3 0 3,-1 0 0 0,4 9 0 0,-9 33 0-2,-11 8 0 2,2 9 0 0,-5-3 0 0,0-9 0-2,0-17 0 5,0-13 0-6,0-17-183 3,0 0-585-2</inkml:trace>
    </iact:actionData>
  </iact:action>
  <iact:action type="add" startTime="15181">
    <iact:property name="dataType"/>
    <iact:actionData xml:id="d6">
      <inkml:trace xmlns:inkml="http://www.w3.org/2003/InkML" xml:id="stk6" contextRef="#ctx0" brushRef="#br0">17928 9014 1120 0,'0'0'378'4,"0"0"-146"2,0 0-88 2,171-131-92 0,-153 85-40 0,-18 10-10-2,0 12-2 2,0 7-4 0,-37 13-20 0,0 4 6-2,-7 6-10 2,1 39 28 0,5 11 0 0,9 11 10-2,12 4 2 2,4-1 26 0,13-5 18 0,0-12 9 0,16-14-65 1,21-19 0-2,7-14 0 2,17-6 0-6,5-13 0 8,7-36 0-6,-8-3 0 3,5-5-53-1,-60 32-385 3,6 8-720-4</inkml:trace>
    </iact:actionData>
  </iact:action>
  <iact:action type="add" startTime="15601">
    <iact:property name="dataType"/>
    <iact:actionData xml:id="d7">
      <inkml:trace xmlns:inkml="http://www.w3.org/2003/InkML" xml:id="stk7" contextRef="#ctx0" brushRef="#br0">19311 8046 930 0,'0'0'284'4,"0"0"-122"2,0 0-32 2,15 180-56 0,-20-105-18 0,-5 7 8-2,-3 13 24 2,0 12 6 0,10 7-8 0,2 11-18-2,1-4-57 2,0-12-11 0,0-16 0 0,0-19 0-2,0-30 0 3,0-28 0-2,1-16-57 2,2-10-297-4,6-30-686 3</inkml:trace>
    </iact:actionData>
  </iact:action>
  <iact:action type="add" startTime="15853">
    <iact:property name="dataType"/>
    <iact:actionData xml:id="d8">
      <inkml:trace xmlns:inkml="http://www.w3.org/2003/InkML" xml:id="stk8" contextRef="#ctx0" brushRef="#br0">19502 8674 1080 0,'0'0'152'7,"0"0"16"1,-188-8-64 0,114 8-86-3,-1 0-18 3,14 0-44 0,54 0-184 0,7 0-424-2</inkml:trace>
    </iact:actionData>
  </iact:action>
  <iact:action type="add" startTime="16096">
    <iact:property name="dataType"/>
    <iact:actionData xml:id="d9">
      <inkml:trace xmlns:inkml="http://www.w3.org/2003/InkML" xml:id="stk9" contextRef="#ctx0" brushRef="#br0">19823 8980 750 0,'0'0'268'5,"0"0"-48"4,0 0 10-2,0 0-80-3,0 0-36 4,0 0 0 0,-121 153-2 0,137-143-23 0,28 7-89-1,14-5 0 1,3-9 0 0,-15-3 0-2,-13 0 0 4,-9-42 0-4,-24-13 0 3,0-14 0-4,0 2 0 3,-37 6-37 1,17 43-183-1,9 14-594-2</inkml:trace>
    </iact:actionData>
  </iact:action>
  <iact:action type="add" startTime="16581">
    <iact:property name="dataType"/>
    <iact:actionData xml:id="d10">
      <inkml:trace xmlns:inkml="http://www.w3.org/2003/InkML" xml:id="stk10" contextRef="#ctx0" brushRef="#br0">20265 8017 742 0,'0'0'346'7,"0"0"-70"3,0 0-68-6,0 0-126 3,25 143-12 1,-25-64 0 1,0 14-16-4,0 14 6 3,0 11-4 0,0 13 8 0,0 8-45-2,0-2-19 2,0-16 0 0,0-22 0 0,11-35 0-2,-4-35 0 2,6-29 0 0,-5 0 0 0,5-36-55-2,10-21-83 2,-6-13-150 0,-14 30-282 0,2 9-320-2</inkml:trace>
    </iact:actionData>
  </iact:action>
  <iact:action type="add" startTime="16934">
    <iact:property name="dataType"/>
    <iact:actionData xml:id="d11">
      <inkml:trace xmlns:inkml="http://www.w3.org/2003/InkML" xml:id="stk11" contextRef="#ctx0" brushRef="#br0">20595 8627 1034 0,'0'0'276'6,"0"0"-184"1,0 0 60 1,-172 20-34-2,91-20-58 2,-3 0-50 0,10 0-10 0,11 0 0-1,10 0-20 0,28 0-70 1,25 0-218 0,0 2-710-1</inkml:trace>
    </iact:actionData>
  </iact:action>
  <iact:action type="add" startTime="17204">
    <iact:property name="dataType"/>
    <iact:actionData xml:id="d12">
      <inkml:trace xmlns:inkml="http://www.w3.org/2003/InkML" xml:id="stk12" contextRef="#ctx0" brushRef="#br0">20945 8861 644 0,'0'0'330'7,"0"0"-228"-1,0 0-60 3,0 0 44-4,0 0-8 3,0 0 6 0,-100 64 14 0,75-53 6-2,8 3-14 2,2 6-22 0,15 0-26 0,0-3-18-2,0-7-12 2,16-6-12 0,20-4-20 0,-8 0-6-2,5-25 24 2,-5-7-12 0,-5 7 8 0,-7 11-8-1,0 14 14 0,-15 0-6 1,2 0 2 0,-3 11-4-1,0 15 4 0,0 8 4 1,0-4 2 0,0 5 0-2,0-8 2 2,0-1-4 0,0-13-2 0,0-7 2-1,0-6-24 0,16 0-248 1,-9-11-218-2,6-6-150 2</inkml:trace>
    </iact:actionData>
  </iact:action>
  <iact:action type="add" startTime="17648">
    <iact:property name="dataType"/>
    <iact:actionData xml:id="d13">
      <inkml:trace xmlns:inkml="http://www.w3.org/2003/InkML" xml:id="stk13" contextRef="#ctx0" brushRef="#br0">21165 8261 648 0,'0'0'416'4,"0"0"-284"4,0 0 50 0,0 0-20 0,7 197-38-3,-7-113-20 3,0 15-24 0,0 8-18 0,0-1-12-2,0-7-12 2,0-11-12 0,0-19-22 0,9-19-4-1,-5-14-22 0,1-21-72 1,3-15-102-2,0-2-372 2</inkml:trace>
    </iact:actionData>
  </iact:action>
  <iact:action type="add" startTime="18252">
    <iact:property name="dataType"/>
    <iact:actionData xml:id="d14">
      <inkml:trace xmlns:inkml="http://www.w3.org/2003/InkML" xml:id="stk14" contextRef="#ctx0" brushRef="#br0">22252 8801 878 0,'0'0'254'8,"0"0"80"0,0 0-72 0,0 146-84-3,0-79-62 3,0 4-91 0,0-1-25 0,0-10 0-2,0-19 0 3,0-20 0-2,0-21-5-1,0 0-203 2,0-12-468 0</inkml:trace>
    </iact:actionData>
  </iact:action>
  <iact:action type="add" startTime="18464">
    <iact:property name="dataType"/>
    <iact:actionData xml:id="d15">
      <inkml:trace xmlns:inkml="http://www.w3.org/2003/InkML" xml:id="stk15" contextRef="#ctx0" brushRef="#br0">22303 8447 598 0,'0'0'188'3,"0"0"-188"2,0 0-4 1,0 0-22 2,0 0-56-1,0 0-60-1,-9-40-322 3</inkml:trace>
    </iact:actionData>
  </iact:action>
  <iact:action type="add" startTime="18622">
    <iact:property name="dataType"/>
    <iact:actionData xml:id="d16">
      <inkml:trace xmlns:inkml="http://www.w3.org/2003/InkML" xml:id="stk16" contextRef="#ctx0" brushRef="#br0">22732 8604 854 0,'0'0'216'8,"0"0"-14"-3,0 0-34 1,0 0-118 2,0 0 18 0,0 0-28-2,-28 141-4 2,-5-113 2 1,6 3-2-2,-2-6 0 1,13-3 2-2,7-1 28 2,9-2 0 0,0 1-18-2,0 2-14 2,17 7-8 0,20 1-6 0,-6 2-15-2,19 2-5 2,-11-4 0 0,-4 4 0 0,-5-7 0 0,-14-1 0-1,-9-4 0 4,-7 5 0-6,0 0 0 3,-7-1 0-2,-26-10 0 2,-6-6 0 0,-2-10 0-1,0 0-45-1,25 0-247 3,12-22-302-2</inkml:trace>
    </iact:actionData>
  </iact:action>
  <iact:action type="add" startTime="19358">
    <iact:property name="dataType"/>
    <iact:actionData xml:id="d17">
      <inkml:trace xmlns:inkml="http://www.w3.org/2003/InkML" xml:id="stk17" contextRef="#ctx0" brushRef="#br0">23174 8653 1088 0,'0'0'334'4,"0"0"-178"3,0 0 24 1,0 0-76 0,0 0-104-2,0 0-6 2,36-6-124 0,-36 20-38 0,-1 8-350-2</inkml:trace>
    </iact:actionData>
  </iact:action>
  <iact:action type="add" startTime="19513">
    <iact:property name="dataType"/>
    <iact:actionData xml:id="d18">
      <inkml:trace xmlns:inkml="http://www.w3.org/2003/InkML" xml:id="stk18" contextRef="#ctx0" brushRef="#br0">23280 9179 1152 0,'0'0'158'3,"0"0"-64"1,0 0-88 8,0 0-6-10,0 0-170 8,0 0-258-4</inkml:trace>
    </iact:actionData>
  </iact:action>
  <iact:action type="add" startTime="21979">
    <iact:property name="dataType"/>
    <iact:actionData xml:id="d19">
      <inkml:trace xmlns:inkml="http://www.w3.org/2003/InkML" xml:id="stk19" contextRef="#ctx0" brushRef="#br3">17969 10662 876 0,'0'0'256'7,"0"0"-128"2,0 0-36-5,0 0-20 5,0 0-8-2,0 0 18-1,0 0 24 2,114-37-8 0,-96 37-24 0,-2 0-38-2,-3 0 2 2,-6 0-8 0,-7 14-18 0,0 14-4-2,0 4 0 2,0 1 6 0,0-2 12 0,-13 6-8 0,1-2-9-2,-1 9-9 2,10 0 0 2,0 1 0-5,3 4 0 3,0-8 0 0,0-1 0 1,31-10 0-4,15-12 0 4,1-14 0-2,14-4 0 3,-5-2 0-6,-10-35 0 5,-2-10 0-1,-6-9 0-1,-6-6 0-1,-12-2 0 2,-13 0 0 1,-7 3 0 0,0 8 0-4,0 11 0 2,0 15 0 1,-3 12 0 0,-1 13 0-1,1 2 0 0,-3 0 0 1,3 0 0-1,-1 32 0 0,4 11 0 0,0 13 0 1,0 8 0 0,0 22 0-1,0 15 0 1,0 8 0-1,0 12 0 2,0 2 0-3,0 4 0 4,-3-9 0-3,-30-9 0 1,-11-16 0-1,-9-12 0 0,-14-12 0 2,-1-17 0-1,-5-15 0-1,-4-24 0-1,9-13-71 3,48 0-505-2,4-30-602-1</inkml:trace>
    </iact:actionData>
  </iact:action>
  <iact:action type="add" startTime="24309">
    <iact:property name="dataType"/>
    <iact:actionData xml:id="d20">
      <inkml:trace xmlns:inkml="http://www.w3.org/2003/InkML" xml:id="stk20" contextRef="#ctx0" brushRef="#br0">17461 12160 1362 0,'0'0'400'7,"0"0"-228"1,0 0-59-3,0 0-113 3,0 0 0 0,0 0 0 0,176 0 0-2,-65 0 0 2,37 0 0 0,32 5 0 0,37 7 0-2,1-1 0 2,-14 0 0 0,-40-3 0 1,-46 4 0-4,-58-7 0 3,-36-2 0 0,-24-3 0 1,-48 0 0-4</inkml:trace>
    </iact:actionData>
  </iact:action>
  <iact:action type="add" startTime="25937">
    <iact:property name="dataType"/>
    <iact:actionData xml:id="d21">
      <inkml:trace xmlns:inkml="http://www.w3.org/2003/InkML" xml:id="stk21" contextRef="#ctx0" brushRef="#br4">17956 12778 862 0,'0'0'250'8,"0"0"-82"0,0 0-46 1,0 182-58-6,0-113 8 6,-7-3 8-2,-7 8 4 1,12 2 42 0,-3 7-34-2,-5-3-40 2,7-13-18 0,0-20-12 0,3-21-16-2,0-22-6 3,0-4-4-2,0-21-106 1,0-35 110-2,6-15 18 2,9-16-8 0,8-4 8 2,-3-3-12-5,13 8 0 3,-12 4 0-1,-2 18 2 1,1 12-2-1,-13 16-2 1,10 13 6 2,-11 12-8-5,12 2 12 4,2 7 5-2,0-4-19 1,16 3 0-1,-5 1 0 0,5 2 0 2,5 0 0-2,8 13 0 2,-8 20 0-5,-1 5 0 3,-6-10 0 1,3-8 0 1,-1-20 0-2,4 0 0 0,-39 0-317 1,2-3-927-1</inkml:trace>
    </iact:actionData>
  </iact:action>
  <iact:action type="add" startTime="28114">
    <iact:property name="dataType"/>
    <iact:actionData xml:id="d22">
      <inkml:trace xmlns:inkml="http://www.w3.org/2003/InkML" xml:id="stk22" contextRef="#ctx0" brushRef="#br1">19592 12910 262 0,'0'0'308'8,"0"0"-100"-1,0 0-94 1,0 0-38-1,0 0-54 0,0 0-2 1,-58 65 38-2,47-55 98 2,9 2 72 0,2-8-38 2,0-3-2-5,0-1-56 2,0 0-56 1,0 0-67 0,0 0-9-2,13-21 0 2,18-23 0 2,11-14 0-4,13-15 0 3,3-17 0-1,9-11 0-1,5-14 0 0,-1-7 0-1,7-7 0 2,11-2 0 0,-2-7 0 1,-3-3 0-4,13 7 0 3,0 2 0 0,-9 8 0 0,8 6 0-2,-12 12 0 2,-7 14 0 0,-7 14 0 1,-4 8 0-4,-16 11 0 5,-1 12 0-4,-10 3 0 2,-14 14 0-2,-9 8 0 2,-12 5 0 0,-1 8 0 0,-3 6 0-2,0 3 0 3,0 0 0-2,0 0 0 2,-7 27 0-2,-30 14 0 1,-3 6 0-2,-1 7 0 4,2-3 0-6,-6 2 0 4,6 6 0 0,-15 9 0 2,4 10 0-6,-16 16 0 4,1 12 0 0,-10-2 0 0,2-1 0-1,-4-2 0 0,-2-4 0 1,2-1 0 0,10-2 0-2,6-7 0 2,5-6 0 1,2-10 0-1,11-7 0-2,2 0 0 1,2-12 0 2,16-5 0-2,1-7 0 2,6-8 0-5,6-8 0 5,0-4 0-1,4 0 0-2,-9 0 0 2,10 6 0 0,-13-5 0-1,5-1 0 0,9-9 0 1,-2-3 0-1,6-8 0 2,0 0 0-3,0 0 0 2,0 0 0 0,0 0 0 1,0 0 0-4,-9 0 0 4,5 0 0-2,-12 0 0 1,9 0 0-2,2 0 0 3,-3 0 0-2,8 0 0 1,0 0 0-3,0-10 0 4,0-7 0-2,11-1 0 2,4 5 0-4,-5-1 0 3,9-11 0 0,16-11 0 1,4-18 0-3,22-19 0 2,10-20 0 0,17-28 0-1,5-20 0 0,13-11 0 1,4-1 0 0,3-3 0 0,-9 10 0 1,5 3 0-3,-9 5 0 1,-4 9 0 1,-6 11 0-2,-22 19 0 4,-15 24 0-3,-22 24 0 0,-15 27 0 3,-9 12 0-6,-7 7 0 3,0 5 0 3,0 0 0-5,0 0 0 4,0 0 0-2,0 0 0 1,-26 32 0-2,-15 15 0 2,-2 9 0 0,-14 13 0 0,-4 16 0-2,-4 10 0 2,-10 14 0 0,-5 18 0 3,-1 3 0-8,-3 8 0 5,0 5 0 0,-2-7 0 0,2 3 0-2,4-4 0 2,-1-12 0-1,0-4 0 2,1-5 0-3,5-9 0 3,10-10 0-2,5-22 0 1,15-16 0-2,6-18 0 3,16-17 0-3,10-8 0 3,9-11 0-3,4-3 0 2,0 0 0 0,4 0 0-1,28-24 0 0,-5-8 0 0,4 2 0 2,-2 4 0-1,-12 3 0-1,1 3 0 0,-8 1 0 1,3-10 0 1,7-4 0-4,-1-16 0 3,6-3 0 0,8-8 0 0,8-15 0-2,5-13 0 2,10-13 0 1,1-13 0-2,4-4 0-1,-2-4 0 2,5 1 0 1,0 2 0-2,8-6 0 0,-4-1 0 0,9-1 0 1,0 9 0 0,-13 12 0 0,-16 20 0-1,1 25 0 0,-17 14 0 1,3 9 0-2,-2 3 0 2,-1-8 0 0,4-4 0 0,0-4 0-2,-15 10 0 3,-1 14 0-2,-17 17 0 1,-3 7 0-2,0 3 0 2,0 0 0-1,0 0 0 2,0 0 0-2,0 0 0 0,0 0 0 0,0 0 0 2,0 0 0-3,0 0 0 1,0 0 0 1,0 0 0 0,0 0 0-2,0 0 0 2,0 0 0 1,0 0 0-2,0 0 0-1,0 0 0 3,0 0 0-2,0 0 0 2,0 0 0-3,0 0 0 1,0 0 0 2,0 0 0-2,-23 16 0 0,-21 12 0 1,-9 4 0 0,-7 1 0 0,-4-1 0-1,-10 3 0 1,1-1 0 1,-4-4 0 0,0-1 0-5,13-7 0 3,8-5 0 1,15-8 0 0,16 0 0 0,12-9 0-1,13 0 0 0,0 0 0 1,0 0 0-2,0 0 0 3,15-4 0-2,11-4 0 1,14-2 0-2,14 3 0 2,10-6 0 0,13-4 0 0,7-3 0-2,0 0 0 2,0 3 0 0,-12 5 0 0,-11 4 0-2,-17 8 0 3,-4 0 0-2,-3 0 0 2,-10 0 0-5,5 17 0 5,-12 11 0 0,1 6 0 0,-3 1 0-5,-13 0 0 4,-1 2 0 0,-4 10 0 0,0 10 0-2,-7 9 0 2,-13-5 0 0,-4-4 0 0,7-17 0-2,4-9 0 2,10-13 0 2,3-10 0-5,0-8 0 1,0 0 0 2,0 0 0 1,0 0 0-2,0 0 0 0,0 0 0 1,0-8 0 2,3-23 0-4,3-17 0 0,-2-14 0 2,-4-12 0 0,0 0 0 0,0 0 0 0,0 5 0-2,0 8 0 3,-22 11 0-2,-7 3 0-1,2 5 0 2,-8 5 0 0,8 3 0 1,-7 6 0-1,14 9 0-3,0 2 0 3,12 9 0 1,-8 8 0-4,-4 0 0 3,3 0 0 1,-6 10 0-1,-1 15 0-3,-9 4 0 4,5 5 0-2,-11 1 0 1,-10 12 0-2,1-7 0 2,-8 2 0 0,5-2 0 0,-3-8 0-2,11-8 0 1,9-9 0 3,11-9 0-2,23-6 0-4,0 0 0 5,0 0 0-1,0-9 0 0,28-17 0-3,17 1 0 4,-2 6 0-1,8-2 0 0,7 8 0-2,12-8 0 2,-1-4 0 0,5-2 0 1,-7-6 0-4,-2 1 0 3,-9 3 0 0,-12 11 0 0,-11 6 0 2,-10 12 0-6,-5 0 0 4,1 0 0 0,-12 34 0-3,3 11 0 4,-7 11 0-1,-3 12 0 0,0 8 0-2,0 1 0 2,0 0 0 0,3-11 0 0,-3-19 0-2,0-13 0 3,0-14 0-2,0-10 0 0,0-7 0 0,0-3 0 1,0 0-1281 0</inkml:trace>
    </iact:actionData>
  </iact:action>
  <iact:action type="add" startTime="32597">
    <iact:property name="dataType"/>
    <iact:actionData xml:id="d23">
      <inkml:trace xmlns:inkml="http://www.w3.org/2003/InkML" xml:id="stk23" contextRef="#ctx0" brushRef="#br0">21604 12076 1252 0,'0'0'516'5,"0"0"-314"3,0 0-125 0,0 0-77-1,0 0 0 0,0 0 0 1,0 0 0-1,83 7 0 1,-22-7 0-1,18 0 0 0,21-7 0 1,5-5 0 0,15 0 0-2,-5 2 0 2,-12 0 0 0,-22 5 0 0,-17 0 0-2,-21-2 0 5,-11 6 0-4,-18-1 0 2,-11-2 0-5,-3-7 0 3,0-9 0 1,0 8 0 1,-16-2-1075-3</inkml:trace>
    </iact:actionData>
  </iact:action>
  <iact:action type="add" startTime="32980">
    <iact:property name="dataType"/>
    <iact:actionData xml:id="d24">
      <inkml:trace xmlns:inkml="http://www.w3.org/2003/InkML" xml:id="stk24" contextRef="#ctx0" brushRef="#br0">22313 11624 580 0,'0'0'792'6,"0"0"-522"-1,0 0-64 3,0 0-36 3,-23 159-141-5,7-44-29 1,4 26 0 0,-4 8 0 0,-1-3 0 1,5-11 0-2,4-26 0 2,-5-31 0 0,7-29 0 0,1-33 0-2,5-16 0 3,0-1 0-2,0-36-23 1,0-7-439-2</inkml:trace>
    </iact:actionData>
  </iact:action>
  <iact:action type="add" startTime="35387">
    <iact:property name="dataType"/>
    <iact:actionData xml:id="d25">
      <inkml:trace xmlns:inkml="http://www.w3.org/2003/InkML" xml:id="stk25" contextRef="#ctx0" brushRef="#br3">23354 11733 1132 0,'0'0'330'6,"0"0"-166"3,0 0-60-1,0 0-50-3,0 0-36 5,0 0 6-3,0 0 22 0,158-91 10 0,-122 74 12 1,3 7-17 0,-11 2-51 0,5 8 0-2,-8 0 0 1,-2 0 0 2,-3 22 0-1,-1 23 0 1,1 14 0-5,-2 23 0 6,5 16 0-1,-3 11 0-3,14 3 0 1,-8-7 0 1,10-19 0-1,-9-24 0-1,7-23 0 2,6-21 0 0,8-18 0 1,12 0 0-4,-1-40 0 4,-1-13 0-2,-3-15 0 1,-51 34-385 0,1 4-449-1</inkml:trace>
    </iact:actionData>
  </iact:action>
  <iact:action type="add" startTime="35764">
    <iact:property name="dataType"/>
    <iact:actionData xml:id="d26">
      <inkml:trace xmlns:inkml="http://www.w3.org/2003/InkML" xml:id="stk26" contextRef="#ctx0" brushRef="#br3">24181 11454 1134 0,'0'0'410'5,"0"0"-164"1,-171 123-28 2,77-7-179 0,-6 25-39-2,-1 20 0 3,-2 9 0-2,3-1 0 1,22-12 0 0,2-24 0-1,15-32 0 1,58-99-305-1,3-2-1223-1</inkml:trace>
    </iact:actionData>
  </iact:action>
  <iact:action type="add" startTime="38053">
    <iact:property name="dataType"/>
    <iact:actionData xml:id="d27">
      <inkml:trace xmlns:inkml="http://www.w3.org/2003/InkML" xml:id="stk27" contextRef="#ctx0" brushRef="#br2">26981 13323 814 0,'0'0'394'6,"0"0"-216"3,0 0-26-3,0 0-38 1,0 0-38 1,0 0 108 0,0 0-49-2,-198-121-135 2,116 68 0 0,-2-6 0-2,-13-9 0 2,-5-9 0 0,-11-12 0 0,6-11 0-2,-11-10 0 2,2-5 0 1,9-1 0 0,6 7 0-4,2-3 0 3,15-3 0 0,10 1 0 0,-6 2 0-2,17 5 0 3,2 15 0-2,1 11 0 2,18 7 0-4,3 15 0 3,3 7 0 0,11 0 0 0,-4 5 0-2,3-7 0 2,6 0 0 0,-2-3 0 0,-4 0 0 0,-3 0 0-2,9 13 0 2,-3 13 0 0,8 8 0-2,9 10 0 3,-7 4 0-2,6 1 0 1,6 1 0-2,-2-1 0 2,-9-1 0 0,11 1 0 0,-2 3 0-3,3 5 0 3,0 0 0 1,0 0 0-2,0 0 0-1,0 0 0 3,0 22 0-1,3 20 0 0,27 6 0-2,5 8 0 1,17 12 0 2,2 5 0-2,9 8 0-1,4 3 0 2,10 2 0 0,4 0 0 1,6 4 0-3,3-6 0 2,-3 1 0 0,10-1 0 1,7 0 0-4,-1 3 0 5,5 1 0-4,-6-4 0 5,-10-2 0-8,2-11 0 5,-10 1 0 0,-11-8 0 0,-7-5 0-2,-8-9 0 1,-3-4 0 2,-11-11 0-1,-4-3 0-1,-2 0 0 0,-2-5 0 1,-8 4 0 0,8 3 0-1,-8 2 0 0,1 1 0 1,-6-9 0 2,-6-4 0-5,-11-3 0 2,-2-7 0 1,1-2 0-1,-5-7 0 0,0-5 0 0,0 0 0 2,0 0 0-2,0 0 0 0,0 0 0 1,0 0 0 0,0 0 0-1,0 0 0-1,0 0 0 2,0 0 0 0,0 0 0 0,0 0 0-2,0 0 0 2,0 0 0 0,0 0 0 1,0 0 0-4,0 0 0 4,0 0 0-1,0 0 0-1,0 0 0 1,0 0 0-2,0 0 0 2,0 0 0 0,0 0 0-1,0 0 0 1,0 3 0 0,0-3 0-1,0 5 0-1,0 9 0 4,0 8 0-3,0 1 0 1,0-1 0-3,0-5 0 4,0-9 0-1,0 1 0 0,0-9 0-3,0 0 0 3,0 0 0 1,0 0 0-2,0 0 0 0,0 0 0 0,-32-34 0 2,-28-25 0-1,-21-25 0-2,-19-37 0 2,-16-25 0 1,-8-19 0-2,-7 0 0-1,6 9 0 2,15 16 0-1,4 18 0 2,15 17 0-2,-2 13 0 0,9 14 0 2,0 8 0-1,5 6 0 0,18-2 0 0,4 2 0-1,3 6 0 5,8 7 0-10,5 4 0 4,4 12 0 3,2 8 0-2,7 1 0 1,-8 0 0-1,7 1 0 1,-10-3 0 0,6 0 0-3,5-1 0 6,-8 4 0-2,16-3 0-5,-3 6 0 2,5 0 0 2,-1 0 0 0,-2 4 0 1,2-4 0-4,-5-2 0 3,7 4 0 0,-6-2 0 0,6 0 0-2,5 9 0 2,5 1 0 0,2 10 0 2,-3-1 0-6,3 3 0 3,2-5 0 2,3 5 0-2,0 0 0-1,0 0 0 2,0 0 0 0,0 0 0 1,0 30 0-3,21 15 0 1,13 15 0 2,8 9 0-1,15 9 0-2,10 10 0 2,14 4 0 0,12 9 0 0,11-5 0-2,0 0 0 2,12-6 0 0,-16-5 0 0,-11-11 0-1,-10-2 0 0,-5-5 0 2,-11 4 0-2,-7-2 0 1,2 8 0-2,6 2 0 2,-2-1 0 0,-1 3 0-1,3-4 0 1,-7-5 0 0,-14-11 0-1,-5-4 0-2,-11-9 0 4,2-5 0-1,-8-5 0 0,-5-4 0-2,-6-3 0 2,4 0 0 0,2-2 0 0,-6-8 0-2,6 3 0 2,-7-14 0 0,0-1 0 1,-2-4 0-4,-4-2 0 3,-3 0 0 0,0-3 0 0,0 0 0-2,0 2 0 2,0-2 0-1,0 0 0 3,0 0 0-5,0 0 0 3,0 0 0 0,0 0 0-1,0 0 0-1,0-11 0 3,-31-40 0-1,-25-20 0 0,-21-34 0-1,-19-27 0 0,-10-14 0 4,-10-21 0-6,-4-4 0 2,9 3 0 0,-5 8 0 1,14 19 0 0,9 20 0-1,14 17 0 1,11 16 0 0,-5 10 0 0,12 8 0 0,13 8 0 0,8 6 0-1,5 13 0 1,15 12 0-2,12 9 0 0,-5 9 0 2,9 1 0 0,0 2 0-2,-11-3 0 2,14 0 0 0,-11 2 0 0,5 1 0-3,7 5 0 3,0 3 0 1,0 2 0-1,0 0 0-3,0 0 0 4,0 0 0-2,0 0 0 1,0-3 0-2,0 3 0 2,0-3 0 0,0-1 0 0,0 4 0-2,0-1 0 3,6 1 0-1,-5-4 0 0,8 4 0-2,-6 0 0 1,-3 0 0 2,0 0 0-2,0 0 0-1,0 0 0 4,0 0 0-4,1 0 0 2,6 0 0-2,2 0 0 3,-6 0 0-1,10-2 0 0,-6-1 0-2,14-4 0 2,-1 4 0 0,13-7 0 0,9-4 0-2,3 3 0 2,16 2 0 0,-1 4 0 1,-1 2 0-3,-3 3 0 1,-11 0 0 2,-5 0 0-2,-19 0 0-2,-15 0 0 3,0 0 0 3,-6 0 0-5,0 0 0-1,0 0 0 4,0 0 0-1,-36 0 0 0,-24 0 0-2,-17 0 0 2,-4 0 0 0,1 3 0 0,-4-3 0-2,-5 0 0 2,15 0 0 0,0 0 0 0,14-3 0-2,4-11 0 2,18 1 0 2,11 0 0-4,11 9 0-1,8-3 0 5,5 5 0-3,3 2 0 1,0 0 0-1,0 0 0-1,0 0 0 2,0 0 0 1,0 0 0-3,0 0 0 2,0 19 0 1,0 20 0-1,15 10 0-3,5 7 0 4,-1 14 0-2,-2 9 0 1,4 8 0-1,-2 2 0-1,-6 2 0 3,-9-12 0-1,-1-10 0-2,1-18 0 3,2-16 0-2,-6-14 0 1,3-15 0-2,-3-3 0 2,4-3 0 0,-4 0 0 0,0 0 0-3,3 0 0 4,0 0 0-1,10-23 0-1,-11-19 0 0,0-11 0 1,-2-7 0 0,0 4 0-1,0-4 0 0,-4-2 0 1,-22-4 0 0,-3-1 0-1,12 1 0-1,5 5 0 3,3 5 0-1,9 9 0 0,0 6 0-2,0 9 0 2,0 7 0 0,0 10 0-1,0 6 0 1,0 7 0-2,0 2 0 2,13 0 0 1,12 0 0-3,17 0 0 2,15 17 0 0,17-3 0 0,14-2 0-1,21-11 0 0,-1 3 0 1,8-1 0 0,-16 2 0-2,-20 3 0 1,-19 1 0 2,-20-1 0-1,-15-1 0-2,-12-3 0 2,-11-1 0 0,-3 0 0 0,0 0 0-2,0 1 0 2,-3 3 0 0,-51 5 0 0,-17-4 0-2,-26 2 0 3,-6 0 0-2,-10-8 0 2,12-2 0-3,5 0 0 1,19 0 0 2,12 0 0-2,22 0 0-2,6 0 0 4,20 0 0-2,14 0 0 2,3 0 0-3,0 0 0 2,-3 0 0 0,3 0 0-1,0 0 0-1,0 0 0 3,0 0 0-1,0 0 0 0,0 0 0-2,0 0 0 2,0 0 0 0,0 0 0 0,0 0 0-2,-4 0 0 2,4 0 0 0,-3 0 0 1,3 0 0-4,0 0 0 4,0 0 0-2,0-2 0 0,0-15 0-1,0-6 0 3,0-1 0-1,0-3 0 0,0 5 0-3,0 6 0 5,0 4 0-3,0 10 0 0,0 2 0 0,0 0 0 1,0 0 0 0,0 8 0 0,3 28 0-2,17 16 0 2,1 6 0 0,2 6 0 0,4 4 0-2,5 2 0 2,9 0 0 5,2 0 0-10,14 1 0 6,4-1 0 2,18-1 0-8,-5 5 0 5,-3-3 0 1,6 0 0 1,-9-7 0-7,2 1 0 5,-8-1 0 1,-1 0 0 0,0-2 0-6,-9 0 0 6,-4 1 0-2,-5-8 0 2,1-1 0 1,10 0 0-7,-8-2 0 4,8-1 0 1,-7 0 0 1,6-7 0 1,-6 3 0-8,6 0 0 6,-13-8 0 1,5 1 0 0,-4-8 0-1,-2 5 0 1,-3-3 0-6,0 2 0 5,-11-2 0 1,-5-3 0-1,1 1 0 0,-3-7 0 0,-9 2 0-5,0-4 0 5,1-1 0 0,0-3 0 1,-3-6 0-4,5-3 0 2,-11-2 0 2,2 1 0-1,5 3 0 0,0-2 0-3,1 3 0 5,5-6 0-4,-12 3 0 0,5-3 0 3,-1-1 0-1,-3-2 0 1,4-2 0-4,9 3 0 3,-7 3 0 2,7 1 0-4,-3-1 0 0,-8-3 0 1,6-2 0 2,-11 1 0-2,0-4 0-1,0 3 0 2,0-3 0 1,0 0 0 0,0-15 0-4,0-4 0 3,-16-6-299 0</inkml:trace>
    </iact:actionData>
  </iact:action>
  <iact:action type="add" startTime="44449">
    <iact:property name="dataType"/>
    <iact:actionData xml:id="d28">
      <inkml:trace xmlns:inkml="http://www.w3.org/2003/InkML" xml:id="stk28" contextRef="#ctx0" brushRef="#br1">12674 4462 596 0,'0'0'230'5,"0"0"-192"2,0 0 58 2,0 0 22-2,0 0 14 1,0 0 54-2,-39 15 8 2,34-15-40 1,5 0 14-2,0 0-33-1,0 0-135 2,0 0 0 1,0 0 0-4,0 0 0 3,0 0 0 0,0-6 0 0,20-20 0-2,4-4 0 2,13-10 0 0,10-4 0 0,14-13 0-2,2-2 0 2,14-5 0 3,-1-1 0-5,-8 1 0 3,1 2 0-4,2-1 0 3,-1-1 0 0,1-8 0 0,3-9 0 0,3-2 0-2,-11-2 0 2,-2 8 0 2,-4 11 0-6,-20 9 0 5,1 17 0-2,-8 4 0-2,-7 11 0 4,-8 12 0-1,-5 1 0 0,-6 4 0 1,-4 5 0-4,-3-1 0 3,0 4 0-1,0 0 0 1,0 0 0-2,0 0 0 2,0 0 0 0,0 0 0-2,-23 32 0 3,-11 5 0-2,4 3 0 2,-6-4 0-2,-5 1 0-1,5 9 0 3,-15 15 0-1,-10 13 0-1,-8 14 0 0,-11 2 0 2,0 0 0-2,-1-9 0 1,0-2 0-2,-2-12 0 3,9-10 0 0,8-7 0-3,8-1 0 0,15-8 0 2,6-1 0 0,17-2 0-2,-4-6 0 2,7-5 0 0,-2-5 0 1,12-3 0-4,-6-8 0 3,10-6 0 1,3-2 0-2,0-3 0-2,0 0 0 4,0 2 0-1,0 5 0 0,-2 3 0-2,0 2 0 1,-1 0 0 2,-8-1 0-1,9-6 0-1,2 0 0 0,-5-5 0 1,5 0 0-1,0 0 0 2,0 0 0-4,0 0 0 3,0 0 0 1,0-1 0-4,7-36 0 4,34-14 0-2,16-19 0 2,11-15 0-3,17-7 0 2,5-9 0 0,9-1 0 0,-4 3 0-2,2 4 0 3,-8 0 0-2,7-3 0 1,1 2 0 0,-7-5 0-2,4 5 0 2,-13 6 0 1,-17 8 0-4,-9 18 0 4,-28 16 0-2,-6 20 0 3,-8 9 0-3,-6 9 0 0,-7 7 0-1,0 1 0 1,0 2 0 0,0 0 0 0,0 0 0 2,0 0 0-2,0 0 0 1,0 0 0-2,-3 0 0 3,-38 25 0-1,-19 27 0-2,-3 12 0 2,-14 12 0 0,1 3 0 0,5 0 0-1,-6 5 0 0,-2 8 0 1,-5 15 0 0,-7 9 0-1,-6 4 0 1,6-2 0 0,-2-9 0-1,4-11 0 1,10-10 0-2,9-10 0 3,18-10 0-2,4-14 0 1,23-21 0-1,5-8 0 1,13-16 0-1,4-6 0-1,3-3 0 2,0 0 0-1,0 0 0 2,0 0 0-4,0 0 0 4,3-22 0-1,9-5 0 0,6 0 0-2,13-7 0 1,5-5 0 3,8-12 0-4,8-8 0 1,20-8 0 1,8-7 0 2,8-3 0-3,9-9 0 2,4-3 0-2,-1-10 0 1,0-2 0-1,-3-5 0 0,-5 4 0 0,-10 7 0 0,-11 10 0 0,-15 18 0 0,-4 11 0 0,-21 10 0 1,-14 16 0 0,1 8 0-1,-16 5 0 1,1 0 0-1,-1 3 0 1,7 6 0-3,-7-1 0 3,-2 7 0 0,0 2 0 0,0 0 0 0,0 0 0 0,0 0 0 1,0 0 0-4,0 0 0 1,0 0 0 3,3-4 0 1,-1 1 0-4,-2 0 0 1,0 1 0 0,0-1 0 1,0 3 0 2,0 0 0-6,0 0 0 6,-18 0 0-2,-22 0 0-2,-4 3 0 0,-12 2 0 2,-14-2 0 0,-11 8 0 0,-6 2 0 0,2 12 0-2,8-1 0 2,13 8 0 0,16-4 0-1,15-9 0 0,15-8 0 1,15-7 0 0,3-4 0-3,0 0 0 4,0 0 0 0,18 0 0-1,25 0 0-3,17-17 0 3,1-7 0-1,-2 4 0 2,-5 2 0-2,-6-2 0 0,4-3 0 1,-4-5 0 0,12-2 0-2,-7 6 0 2,-6 4 0 0,-7 10 0 0,-4 10 0-2,-12 0 0 2,-5 0 0 0,-4 0 0 0,-2 22 0-2,1 20 0 2,-1 10 0 0,-7 5 0 0,12 6 0-2,-11-4 0 1,9-1 0 2,-9-9 0 1,6-4 0-6,-9-18 0 4,8-10 0 0,-9-9 0 0,-2-8 0-2,-1 0 0 2,0 0 0 1,0 0 0-2,0 0 0-1,0 0 0 2,0 0 0 0,0 0 0 0,0 0 0-2,0 0 0 1,0 0 0 2,-7-13 0-1,-29-20 0-2,-9-10 0 4,-7-4 0-4,-5-1 0 2,9 4 0-1,-5 9 0 2,9 4 0 0,1 9 0-1,7-1 0-5,-1 1 0 6,13 0 0-1,0 1 0-1,9 8 0 2,7 4 0-4,-2 7 0 3,10 2 0-1,0 0 0 0,0 0 0 2,-10 0 0-2,-3 0 0 1,-4 0 0-2,-2 0 0 1,10 0 0 3,-7 0 0-4,0 0 0 3,6 5 0-3,0 1 0 2,7-4 0 0,1-2 0-1,2 0 0 0,0 2 0 2,0-2 0-1,0 0 0-4,0 0 0 5,0 0 0-1,2 0-385 1</inkml:trace>
    </iact:actionData>
  </iact:action>
  <iact:action type="add" startTime="48773">
    <iact:property name="dataType"/>
    <iact:actionData xml:id="d29">
      <inkml:trace xmlns:inkml="http://www.w3.org/2003/InkML" xml:id="stk29" contextRef="#ctx0" brushRef="#br2">14087 2836 502 0,'0'0'330'7,"0"0"-166"-1,0 0-22 2,0 0-2-1,0 0-20-1,0 0-2 2,56 78 30 0,-56-78 52 0,0 0-40-2,0 0-137 2,0 0-23 1,0 0 0-2,0 0 0-1,0-22 0 2,-40-21 0 0,-20-15 0 0,-8-11 0-2,-7 3 0 2,-6-5 0 3,-3 1 0-4,4-6 0-1,6 1 0 1,2-11 0 4,5-1 0-6,9-6 0 1,-9-1 0 2,-5 0 0 0,11 13 0 0,0 9 0-2,18 15 0 2,6 18 0 1,10 9 0-2,4 13 0-1,2-1 0 2,-5 0 0 2,2 2 0-2,-11-6 0-4,10-3 0 4,-5 5 0 0,1 3 0 0,7 5 0-2,3 5 0 2,3 0 0 0,9 1 0 0,5 4 0-3,-11-4 0 4,3-8 0-1,-10-8 0 0,-12-9 0-2,5-7 0 2,-10 3 0 1,4 1 0-2,18 21 0-1,-2 4 0 2,14 9 0-1,3 0 0 1,0 0 0 1,0 0 0-3,0 10 0 2,3 19 0 0,17 5 0-2,1 5 0 1,3 6 0 3,2-2 0-3,3 1 0 0,-1 2 0 0,5-5 0 1,-1 1 0 0,4 4 0-1,14-4 0 0,-4 2 0 2,8 3 0-2,-6 0 0-2,4-2 0 4,-4 2 0-1,5-2 0 0,-2 3 0-2,8-1 0 2,-1-1 0 2,-1 2 0-4,-11-1 0 0,6 0 0 3,-7 7 0-2,-4 2 0 1,0 1 0-2,1-7 0 2,-5-5 0 0,-1-4 0 0,4-6 0-1,-3-5 0 1,-6-1 0 0,2-9 0-1,-7-3 0 0,-8-3 0 1,-1-6 0 0,-11-3 0-1,4-5 0 0,-7 0 0 1,-3 0 0-1,0 0 0 3,0 0 0-6,0 0 0 6,0 0 0-4,0 0 0 2,0 0 0-2,0 0 0 1,0 0 0 2,-3 0 0-1,-26 0 0-2,7-13 0 3,-20-16 0-2,4-6 0 1,-8-16 0-2,-15-20 0 2,-11-13 0 0,-9-8 0 0,-2-9 0-2,2 2 0 2,1 1 0 0,-1 1 0 0,0 8 0-2,-2-4 0 2,6 1 0 1,-3-4 0-2,15 0 0-1,9 12 0 2,4 8 0 0,11 14 0 0,11 17 0-2,1 21 0 2,17 9 0 0,2 9 0 0,10 6 0 0,0 0 0-2,-3 0 0 2,3 0 0 0,0 0 0-2,0 0 0 2,0 0 0-1,0 0 0 1,0 0 0-1,0 0 0 1,0 13 0 0,0 17 0 0,16 12 0-2,17 12 0 2,8 7 0 1,2 9 0-2,14 6 0 0,11 11 0 1,12 6 0-1,4 1 0 2,8 5 0-4,-3 0 0 3,1-1 0-1,-6 6 0 2,0-3 0-3,-1 3 0 2,-7-10 0 0,1-13 0 0,-16-17 0-2,-10-19 0 3,-2-11 0-2,-21-9 0 1,5-10 0-1,-14-5 0 1,-2-1 0-1,-7-1 0 1,1-5 0-2,-11 1 0 2,0-4 0 1,0 0 0-2,0 0 0-2,0 0 0 4,0 0 0-1,-8-26 0 0,-18-10 0-2,-14-7 0 2,-4-8 0 0,-12-7 0-1,-1-9 0 2,-4-15 0 0,-10-9 0-2,-6-8 0 1,0 0 0-1,-2 2 0 0,2 5 0 1,-3 13 0 0,16 15 0-1,-1 2 0-2,10 12 0 3,7 4 0 0,-1 2 0 0,8 1 0-1,1 1 0 1,1-6 0 0,-6 3 0 0,6-2 0 1,1 4 0-1,7 9 0-3,5 10 0 5,15 9 0-7,-1 7 0 4,12 8 0 1,0 0 0-2,-3-4 0 2,2-1 0 0,-12-3 0 0,3-6 0 0,-3 3 0-1,5 1 0 2,5 6 0-2,-7 4 0 0,10 0 0 0,-3-3 0 0,-4 1 0 2,-2-6 0-3,1 3 0 1,-5 5 0 2,10 0 0-1,0 0 0-1,-1 0 0 0,4 5 0 1,0 33 0 2,0 16 0-6,0 10 0 4,0 8 0 0,0 8 0 0,0-2 0-2,14-5 0 2,3-6 0 0,-1-16 0 0,-3-21 0-2,-5-6 0 2,-5-16 0-1,1-8 0 1,-4 0 0-2,6 0 0 3,-6 0 0-2,3-5 0 2,-3-31 0-3,0-13 0 2,0-9 0 0,0-13 0 0,-13-4 0-2,-6-5 0 2,7 10 0 0,-4 11 0 0,2 20 0-2,14 14 0 2,-3 13 0 0,3 9 0 1,0 1 0-4,0 2 0 2,0-6 0 2,0 1 0-1,7-4 0-1,22-3 0 1,-1 4 0-2,9 1 0 3,5-1 0-3,0 6 0 2,13 2 0 0,-1 0 0 0,-3 0 0-2,2 0 0 2,-5 12 0 0,-11-5 0 0,-11-3 0-2,0 2 0 2,-15-6 0 0,2 0 0-1,-7 0 0 2,-6 0 0-3,0 0 0 2,0 0 0 0,0 3 0-2,0 2 0 1,-10 4 0 2,-26-4 0-2,-18-5 0-1,-10 0 0 3,-11 0 0-2,5-11 0 2,-9-17 0-4,11 1 0 4,15 9 0-2,14 6 0 2,19 7 0 1,7 5 0-5,9 0 0 2,4 0 0 1,0 0 0-3,0 0 0 4,0 0 0 0,0 0 0-2,-3 0 0-2,3 0 0 5,0 8 0-3,0 12 0 1,0 4 0-2,0 3 0 2,0-5 0 0,0 8 0 0,0 17 0-2,0 3 0 2,0 11 0 1,7 1 0-3,-4-8 0 1,3-4 0 2,-2-11 0-2,-4-7 0 1,3-10 0-2,-3-8 0 2,0-5 0 0,3-7 0 0,-3-2 0-1,0 0 0-1,1 5 0 3,12 5 0 0,3 3 0-3,7 4 0 1,-2 2 0 1,-14-15 0 1,6 1-759-5</inkml:trace>
    </iact:actionData>
  </iact:action>
  <iact:action type="add" startTime="53513">
    <iact:property name="dataType"/>
    <iact:actionData xml:id="d30">
      <inkml:trace xmlns:inkml="http://www.w3.org/2003/InkML" xml:id="stk30" contextRef="#ctx0" brushRef="#br0">12353 4718 842 0,'0'0'274'6,"0"0"-54"3,0 0-16-4,0 0-40 3,0 0 26 0,0 0-37 0,8-187-153-2,-8 123 0 2,0-8 0 0,0-7 0-1,0 3 0 0,0-3 0 2,0-2 0-2,0-4 0 1,0-1 0-2,0-5 0 3,0-1 0-2,0-1 0 3,0-6 0-4,11 4 0 3,-2-3 0-1,-6 5 0 0,10 3 0-2,-9 5 0 0,11 7 0 4,-11 5 0-6,0 9 0 4,5 7 0 0,-5 4 0 0,-1 5 0 0,0-3 0-2,7 1 0 6,-5-2 0-8,-2-2 0 4,-3-6 0-1,4-4 0 0,3-2 0 2,-5 5 0-4,1 8 0 4,1 8 0-2,5 8 0 1,1 3 0-1,-9 0 0 1,11-4 0-1,-12-6 0 1,1 3 0-1,-1 1 0 0,0 7 0 0,0 11 0 3,0 5 0-5,0 7 0 3,0 10 0 0,0-2 0-1,0 2 0-1,0 0 0 2,0 0 0 1,0 0 0-2,0 0 0 0,0 0 0 0,0 0 0 1,0 0 0 1,0 2 0-4,0 47 0 3,0 18 0 1,0 24 0-2,0 6 0 0,0 8 0 2,-1 2 0-1,-11 8 0 0,11 2 0-1,-2 6 0 0,3-1 0 2,0 1 0-2,0-1 0 1,0 0 0-1,0 6 0 0,0-5 0 1,0 3 0-2,0-4 0 2,0-10 0 0,0-5 0 1,0-3 0-4,0-8 0 4,0-3 0-2,-3-9 0 2,-7-14 0-3,3-14 0 1,2-6 0 1,-9-4 0 0,9-4 0-3,-8-7 0 4,10-16 0-2,3-6 0 1,-4-8 0 0,4 2 0-2,0 1 0 1,0 1 0 1,0-4 0-2,-3-2 0 3,3-3 0-2,0 0 0 2,0 0 0-3,0 0 0 1,0-8 0 2,0-26 0-1,0-15 0-2,0-6 0 2,-10-7 0 0,10-14 0-1,0-11 0 1,0-8 0-1,0-10 0 2,0-5 0-1,0-8 0 1,0-8 0-5,0-12 0 5,0 6 0-2,13 9 0-1,-6 10 0 3,11 16 0 0,-4-2 0-3,-9 1 0 0,-1-2 0 2,-4 0 0 0,0 4 0-1,0 6 0 0,0 9 0 1,0 13 0 0,0 6 0 0,0 5 0-2,0-1 0 2,0 0 0 0,0-5 0 0,0-1 0 0,0-4 0-2,0 4 0 2,0 5 0 0,0 8 0-2,0 8 0 4,0 13 0-4,0 8 0 3,0 5 0-4,0 5 0 4,0 1 0-2,3 0 0 0,-3 2 0 0,0-2 0 0,0 1 0 2,0-5 0-2,0 4 0 0,0-3 0 0,0 3 0 2,0 5 0-2,0 3 0-1,0 3 0 2,0 0 0 0,0 0 0 0,0 0 0-1,0 0 0 1,0 0 0 0,0 0 0 0,-3 0 0-1,-17 6 0 0,-4 28 0 1,-13 18 0 0,0 17 0-2,-2 10 0 1,-1 5 0 2,5-5 0 0,5-7 0-3,1-6 0 1,11-17 0 3,5-9 0-4,3-20 0 0,4-13 0 2,6-7 0-1,0 0 0 2,0 0 0-3,0-19 0 2,19-29 0 0,11-10 0 1,-2-15 0-4,5-7 0 3,-7-5 0 0,12 14 0-1,-2 2 0 0,-8 20 0 1,1 11 0 0,-15 16 0 0,12 8 0-1,-15 11 0 1,5 1 0-1,1-4 0 1,-11 6 0-1,11 0 0 0,6 0 0 2,-2 30 0-2,15 27 0-1,-3 19 0 3,2 11 0-2,1-3 0 1,0-3 0-2,-8-12 0 2,1-14 0 0,-12-18 0 0,-5-11 0-2,4-13 0 2,-13-5 0 1,7-4 0-2,-7-1 0-1,-3-3 0 2,0 0 0 0,0 0 0 0,0 0 0 0,0 0 0-2,0 0 0 5,0-20 0-7,-16-29 0 4,-12-11 0-1,-8-14 0 1,-2-2 0 0,-2 9 0-1,-2 8 0 0,4 10 0 2,2 11 0 1,8 2 0-7,-1 6 0 5,18 5 0 1,-2 8 0-2,7 3 0-1,2 9 0 1,-5 2 0 2,9 3 0-1,0 0 0 1,-4 0 0-4,4 0 0 3,-3 0 0 0,-6 0 0-2,2 0 0 2,-11 0 0-1,-5 0 0 2,0 20 0-1,-10 9 0-3,-4 8 0 4,-3 12 0-2,-1 11 0 0,-2 9 0 1,12 4 0 0,-2-8 0 3,5-11 0-7,12-21 0 3,3-18 0 2,13-11 0-2,0-4 0-1,0 0 0 2,0-19 0 0,21-28 0 0,2-10 0-2,16-7 0 3,7-4 0-2,5 0 0 1,10 7 0-2,-4-1 0 3,-4 15 0-1,-11 10 0-1,-14 17 0 2,-7 17 0-1,0 3 0-2,2 3 0 1,6 39 0-1,-2 18 0 2,5 1 0 2,-4 3 0-4,5-2 0 4,-8-3 0-2,-9-5 0 0,0-9 0 0,-6-11 0-6,-10-6 0 6,0-6 0 0,0-3 0 2,0-19 0-4,0 0-1269 0</inkml:trace>
    </iact:actionData>
  </iact:action>
  <iact:action type="add" startTime="56607">
    <iact:property name="dataType"/>
    <iact:actionData xml:id="d31">
      <inkml:trace xmlns:inkml="http://www.w3.org/2003/InkML" xml:id="stk31" contextRef="#ctx0" brushRef="#br0">8300 5358 996 0,'0'0'438'6,"0"0"-202"3,0 0-130-2,0 0-26 1,0 0-34-2,0 0 10 0,0 0 12 2,3-139-47 0,-3 82-21 0,0-2 0-2,0 12 0 2,0 4 0 0,5 9 0 0,24 12 0-2,1 8 0 2,6 6 0 0,8 8 0 0,-2 0 0-2,17 0 0 2,-5 0 0 4,-8 0 0-7,-5 0 0 1,-2 5 0 2,-14-5 0 0,-8 0 0 0,-17 0-329-2,0 0-609 3</inkml:trace>
    </iact:actionData>
  </iact:action>
  <iact:action type="add" startTime="56907">
    <iact:property name="dataType"/>
    <iact:actionData xml:id="d32">
      <inkml:trace xmlns:inkml="http://www.w3.org/2003/InkML" xml:id="stk32" contextRef="#ctx0" brushRef="#br0">8827 5013 698 0,'0'0'460'7,"0"0"-126"-1,0 0-92 2,0 0-58 0,0 0-108 1,176-2-34-5,-148-24-31 4,4-2-11 0,-15-6 0 0,-7-3 0-2,-10 7 0 3,0 7 0-2,0 10-7 1,-39 13-31-1,7 0-10 0,-17 24-22 1,9 26 8 0,3 13 56-2,13-1 6 2,5-3 14 4,10-9 28-7,-2-10 16 1,11-4-28 3,0-2 28 0,11 1-32-3,18 3-23 2,23-7-3-2,-4-6 0 5,13-10 0-6,-2-15 0 1,-9 0 0 2,-7-10-35 0,-38-12-147 1,-5 0-298-4</inkml:trace>
    </iact:actionData>
  </iact:action>
  <iact:action type="add" startTime="57337">
    <iact:property name="dataType"/>
    <iact:actionData xml:id="d33">
      <inkml:trace xmlns:inkml="http://www.w3.org/2003/InkML" xml:id="stk33" contextRef="#ctx0" brushRef="#br0">9472 4844 726 0,'0'0'242'3,"0"0"-82"5,0 0 38 0,0 0-54-1,0 0-50-1,-108 143-14 2,108-117 16 1,0-9 6-2,0 2-18-1,24 1-28 2,13 4-30 0,10 6-4 0,2 9-5-2,2 3-17 2,-8 5 0 0,-5 2 0 0,-18-4 0-2,-11-6 0 3,-9-4 0-2,-10-5 0 1,-34-8 0 2,-12-5 0-5,-4-12 0 5,8-5-7-4,33 0-205 0,9-25-482 2</inkml:trace>
    </iact:actionData>
  </iact:action>
  <iact:action type="add" startTime="57739">
    <iact:property name="dataType"/>
    <iact:actionData xml:id="d34">
      <inkml:trace xmlns:inkml="http://www.w3.org/2003/InkML" xml:id="stk34" contextRef="#ctx0" brushRef="#br0">9756 4968 1086 0,'0'0'282'7,"0"0"-74"3,14 152-74-6,-1-110-52 4,10-5-28 0,1-10 4 1,12-15-24-5,2-7-18 5,-5-5-14-1,5 0-2-1,-9-22-14 0,-9-17-6 0,0-8-22 2,-13-14-26-2,-4-6-6-1,6 0-10 4,-9 11 0-3,0 22 58 0,0 31 26 0,0 3 2 2,0 46 144-2,0 23-102 2,0 5-6-5,0-7-2 6,0-11-30-3,0-20-6 2,4-10-14-5,4-15-52 4,8-11-24 0,-13 0-240 3,10 0-252-7</inkml:trace>
    </iact:actionData>
  </iact:action>
  <iact:action type="add" startTime="58167">
    <iact:property name="dataType"/>
    <iact:actionData xml:id="d35">
      <inkml:trace xmlns:inkml="http://www.w3.org/2003/InkML" xml:id="stk35" contextRef="#ctx0" brushRef="#br0">10308 4246 740 0,'0'0'372'8,"0"0"-204"-4,0 0 0 4,0 0-40 1,0 225-48-2,7-124 12-1,9 18 0 3,0 2-16-2,-7 5-38 1,7-15-20-2,-13-18-10 2,7-19-8 1,-7-26-10-2,1-15-46-1,9-19-98 2,7-14-138 0,-12 0-164 0,3-28-426-2</inkml:trace>
    </iact:actionData>
  </iact:action>
  <iact:action type="add" startTime="58497">
    <iact:property name="dataType"/>
    <iact:actionData xml:id="d36">
      <inkml:trace xmlns:inkml="http://www.w3.org/2003/InkML" xml:id="stk36" contextRef="#ctx0" brushRef="#br0">10710 4375 874 0,'0'0'282'7,"24"194"-48"-2,-15-79-46 5,1 13-52-3,6 0-6 0,-2-11-28-1,0-12-30 2,3-16-43 0,-1-20-29 0,-9-19 0-1,6-14 0 0,-10-15 0 1,-1-19 0 0,0-2-49-2,-2-6-537 2,9-25-779 1</inkml:trace>
    </iact:actionData>
  </iact:action>
  <iact:action type="add" startTime="58738">
    <iact:property name="dataType"/>
    <iact:actionData xml:id="d37">
      <inkml:trace xmlns:inkml="http://www.w3.org/2003/InkML" xml:id="stk37" contextRef="#ctx0" brushRef="#br0">10995 4829 762 0,'0'0'386'6,"0"0"18"-1,0 0-182 4,-177-17-128-2,132 17-66 1,9 0-24-2,-3 4-4 3,11 2-50-2,27-6-162 2,1 0-578-4</inkml:trace>
    </iact:actionData>
  </iact:action>
  <iact:action type="add" startTime="59487">
    <iact:property name="dataType"/>
    <iact:actionData xml:id="d38">
      <inkml:trace xmlns:inkml="http://www.w3.org/2003/InkML" xml:id="stk38" contextRef="#ctx0" brushRef="#br0">11156 4291 844 0,'0'0'268'8,"0"0"-90"-4,0 0-60 5,173 25-78 0,-143-47-36-2,-1-18-4 0,-12-10 2 0,-7-3-4 0,-8-12 4 2,-2-9-2-4,0-2 0 5,-4-5-2-4,-28-3-24 3,4 0-52-4,-8-5-82 3,16 15-14 0,-1 6-48 0,21 15 90 1,0 16 132-2,0 18 14 1,16 5 104-2,9 5 38 3,4 1-68-2,1-6-12 2,4-1-26-3,2 1 26 2,7-3-12-1,8 7 52 1,10 0-28 0,7 9-6-2,-10 1-48 3,-7 0-2-2,-2 0-12 1,-18-4-18-1,2-1-2 0,-16-6 0 2,-7-3-4-1,-10 3-12-4,0 2-28 4,0 3-110 0,0 6-196 0,0 0-600-2</inkml:trace>
    </iact:actionData>
  </iact:action>
  <iact:action type="add" startTime="60149">
    <iact:property name="dataType"/>
    <iact:actionData xml:id="d39">
      <inkml:trace xmlns:inkml="http://www.w3.org/2003/InkML" xml:id="stk39" contextRef="#ctx0" brushRef="#br0">11975 3178 718 0,'0'0'246'4,"0"0"-150"5,0 0-22-3,0 0-20 1,0 0-38 2,0 0-12-3,-97-155-2 1,56 133 0 1,-9-1-4 0,3 6 0-2,5 3-8 2,15 9 2 0,6 2-8 2,8 3 0-6,6 0-4 4,4 0 2 0,3 0-16-2,0 0 34 2,0 0 44 0,0 17-20 0,26 3 20 0,-1 8 36-2,-2 0 0 3,13 3 8-2,-11-4-44-1,11 2-2 2,-3-1-26 0,-2-4 58 0,5 3-30 0,-7 1-16 1,-1-1 22-3,-8 0 4 2,-13-3-12 0,3-4-8-2,-10-6-24 2,0 1-8-1,0 4-4 2,-24 0 2-3,-7 7-4 2,-8 2-18 0,-1-6-10-1,24-12-86 0,5-5-410 1</inkml:trace>
    </iact:actionData>
  </iact:action>
</iact:actions>
</file>

<file path=ppt/ink/inkAction1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6-03T03:06:53.8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5" units="cm"/>
      <inkml:brushProperty name="height" value="0.055" units="cm"/>
    </inkml:brush>
  </inkml:definitions>
  <iact:action type="add" startTime="7431">
    <iact:property name="dataType"/>
    <iact:actionData xml:id="d0">
      <inkml:trace xmlns:inkml="http://www.w3.org/2003/InkML" xml:id="stk0" contextRef="#ctx0" brushRef="#br0">17759 1157 1514 0,'0'0'392'6,"0"0"-251"2,0 0-141-2,0 0 0 2,0 0 0-2,0 0 0 2,0 0 0 0,13 0 0 0,14 0 0-2,12 0 0 2,12 0 0 0,-5 0 0 0,2 0 0-2,-1 21 0 2,-5 9 0 0,-13 18 0 0,7 19 0-2,-3 20 0 2,-7 9 0 2,-5 12 0-1,2 1 0-4,-6 11 0 4,4 15 0-2,-3 22 0 1,3 15 0-2,2 10 0 3,10 4 0-1,3-8 0-1,8-19 0 0,-2-13 0 0,4-22 0 2,8-7 0-2,5-12 0 1,5-18 0-1,4-14 0 1,6-23 0-1,2-13 0 2,-11-10 0-3,6-14 0 2,-22-5 0-1,-5-2 0-1,-11-6 0 3,-10 0 0-1,-7 0 0 0,-13 0 0-5,-3 0 0 5,0 3 0 1,0-1 0-2,0 1 0-1,0-3 0 3,0 5 0-2,-16 10 0 1,-14 1 0-2,-20 15 0 2,5 6 0 0,-11 8 0 0,-4 8 0 0,1 18 0-1,7 18 0 1,-2 18 0 0,12 17 0-2,5 18 0 3,18 20 0-2,17 21 0 1,2 21 0-1,13 24 0 5,35 20 0-9,13 7 0 5,14 7 0-2,-7 0 0 2,5-1 0 1,-15 4 0-2,-12 6 0-1,-8-13 0 2,-19-21 0-1,-15-41 0 1,-4-46 0-1,-24-42 0 0,-29-34 0 1,6-29 0 0,-10-11 0-1,9-12 0 1,29-22 0-1,5 0-407 2</inkml:trace>
    </iact:actionData>
  </iact:action>
  <iact:action type="add" startTime="8634">
    <iact:property name="dataType"/>
    <iact:actionData xml:id="d1">
      <inkml:trace xmlns:inkml="http://www.w3.org/2003/InkML" xml:id="stk1" contextRef="#ctx0" brushRef="#br0">17695 11291 474 0,'0'0'354'5,"0"0"-174"1,0 0-30 3,0 0 30-2,0 0 0-1,0 0-18 3,0-103-36-2,0 79 24 2,13 6-59-4,7 3-91 3,0 10 0 0,9 5 0 0,2 2 0-1,4 50 0 0,5 20 0 2,5 24 0-2,2 17 0 2,-5 18 0-2,10 17 0 0,-4 15 0 2,-5 13 0-4,9 8 0 2,-8 2 0 2,-4 4 0-1,1 0 0-2,-5-5 0 1,5-3 0 2,-1-2 0-1,4-2 0-1,12-10 0 2,8-10 0-1,9-18 0 0,8-27 0-1,6-35 0 0,-3-36 0 2,10-28 0-2,-10-14 0 0,0-20 0-1,-4-28 0 3,-8-5 0-2,-21 14 0-1,-17 9 0 2,-10 13 0 1,-11 9 0-2,-13 8 0-3,0 0 0 4,0 0 0 0,0 18 0 0,-27 30 0-1,-23 12 0 1,-10 12 0 0,-1 13 0-1,-22 5 0 0,-14 14 0 1,-5 14 0 0,0 8 0 0,-3 15 0-3,12 11 0 3,9 5 0 0,10 6 0 1,24 11 0-3,12 9 0 1,9 2 0 2,23-8 0-2,6 9 0-1,0-14 0 2,3-7 0 0,33-7 0 1,12-20 0-3,6-18 0 1,2-22 0 1,-17-19 0 0,-15-5 0-1,-24-3 0 0,0 8 0 2,-24 12 0-1,-35-1 0-2,-15-9 0 1,-10-8 0 2,-16-20 0-1,-3-21 0-2,-14-30 0 1,76-2 0 2,5-27-305-2</inkml:trace>
    </iact:actionData>
  </iact:action>
  <iact:action type="add" startTime="13553">
    <iact:property name="dataType"/>
    <iact:actionData xml:id="d2">
      <inkml:trace xmlns:inkml="http://www.w3.org/2003/InkML" xml:id="stk2" contextRef="#ctx0" brushRef="#br1">28753 1598 7 0,'0'0'125'4,"0"0"-125"4,0 0-22 0,0 0 22 0,0 0 2-2,0 0 6 2,99-117 50 0,-99 102 170 0,0 8 142-2,0 0-28 2,1 6 30 0,-1 1-68 0,0 0-68-2,0 0-219 2,-17 0-17 0,-51 0 0 0,-35 0 0-2,-35 0 0 4,-34 0 0-1,-21 0 0-2,-23 13 0 0,-9 12 0 0,-15 3 0 3,-8 3 0-7,7-1 0 5,9 6 0-1,31-11 0 2,18-1 0-2,28-7 0-1,29 0 0 3,29-4 0-2,36 2 0 0,22-7 0 0,21-1 0 1,11-7 0 0,1 0 0-2,3 0 0 2,3 0 0 0,-4 17 0 1,1 11 0-2,3 25 0-1,0 25 0 2,0 15 0 0,0 22 0-1,0 14 0 0,0 10 0 2,0 15 0-2,0 10 0 2,0 23 0-4,-13 21 0 5,9 25 0-1,4 18 0-1,0 7 0-3,0 6 0 4,0-14 0-2,0-14 0-1,0-4 0 3,17-9 0-2,6 2 0 1,2-1 0-2,7-7 0 3,-7-23 0-1,-7-23 0 1,-3-35 0-1,-12-38 0-5,-3-19 0 5,0-23 0 0,0-13 0 0,0-11 0-2,0-8 0 2,0-7 0 0,0-4 0-1,0-1 0 0,0-4 0 2,0 0 0-3,0-2 0 0,0-1 0 2,7-1 0 0,25-4 0 1,8 0 0-3,4 0 0 1,-1 2 0 1,-1 5 0 0,8 10 0-1,-7-2 0 1,-4 2 0 0,12 0 0-1,6-6 0 1,14-6 0 1,20-5 0-2,28 0 0 0,36 0 0-1,28 0 0 1,25-5 0 2,30 2 0-1,20-2 0-2,19-3 0 3,4-4 0-1,-13 1 0 0,-17-3 0 0,-31 0 0-1,-28-3 0 0,-23 0 0 3,-37-3 0-5,-22 3 0 3,-26 4 0 0,-27 1 0-1,-29 10 0 0,-12 2 0 0,-16 0 0 2,0 0 0-4,0 0 0 1,0 0 0 2,0 0 0 0,0 0 0 0,0 0 0-2,0 0 0 2,0 0 0 3,0 0 0-5,0-3 0-1,0-14 0 4,0-20 0-2,0-25 0 2,-2-32 0-3,-20-32 0 2,2-41 0 0,-10-41 0 0,-10-46 0-2,9-46 0 2,-19-37 0 0,7-34 0 0,-5-30 0-2,-9-26 0 1,-6-17 0 1,-7-4 0 1,-1 30 0-3,-1 53 0 2,3 56 0-1,13 64 0 2,20 53 0-4,15 54 0 3,18 49 0 0,3 33 0 0,0 25 0-1,0 12 0 1,0 12 0-1,0 7 0 1,0 31 0-1</inkml:trace>
    </iact:actionData>
  </iact:action>
  <iact:action type="add" startTime="16048">
    <iact:property name="dataType"/>
    <iact:actionData xml:id="d3">
      <inkml:trace xmlns:inkml="http://www.w3.org/2003/InkML" xml:id="stk3" contextRef="#ctx0" brushRef="#br1">26527 7053 1444 0,'0'0'324'8,"0"0"-150"-1,0 0-69 1,0 0-105-2,0 0 0 2,0 0 0 0,-228 42 0-2,115-28 0 2,-11 9 0 0,-1 4 0 0,-11 2 0-2,15-4 0 2,14-5 0 0,8-9 0 0,20-11 0-1,18 0 0 0,19 0 0 2,24 0 0-2,10-19 0-1,8-3 0 2,11 7 0 0,14 13 0 0,7 2-259-2</inkml:trace>
    </iact:actionData>
  </iact:action>
  <iact:action type="add" startTime="16438">
    <iact:property name="dataType"/>
    <iact:actionData xml:id="d4">
      <inkml:trace xmlns:inkml="http://www.w3.org/2003/InkML" xml:id="stk4" contextRef="#ctx0" brushRef="#br1">25864 7205 1070 0,'0'0'538'7,"0"0"-256"2,0 0-125-4,60 195-157 3,-44-100 0 1,1 20 0-2,3 16 0-1,-12 7 0 2,5 0 0 0,-13-2 0 0,0-16 0-2,0-21 0 2,-36-20 0 1,-21-19 0-2,-11-19 0-1,-12-20 0 2,3-17 0 0,3-4 0 0,11-25 0 1,16-38 0-3,10-21 0 1,23-20 0 1,14-5 0-1,0-16 0 1,14 81 0 0,10 4-799-1</inkml:trace>
    </iact:actionData>
  </iact:action>
  <iact:action type="add" startTime="17030">
    <iact:property name="dataType"/>
    <iact:actionData xml:id="d5">
      <inkml:trace xmlns:inkml="http://www.w3.org/2003/InkML" xml:id="stk5" contextRef="#ctx0" brushRef="#br1">26805 7175 1216 0,'0'0'642'7,"0"0"-453"1,0 0-189 0,0 0 0-2,0 0 0 2,0 0 0 1,164-46 0-2,-128 41 0-1,0 5 0 3,5 0 0-2,0 0 0 1,2 0 0-2,1 0 0 2,-4 0 0 0,1-3 0 0,-9-6 0-2,-8-1 0 2,-24 6-341 0,0 1-1179 0</inkml:trace>
    </iact:actionData>
  </iact:action>
  <iact:action type="add" startTime="17319">
    <iact:property name="dataType"/>
    <iact:actionData xml:id="d6">
      <inkml:trace xmlns:inkml="http://www.w3.org/2003/InkML" xml:id="stk6" contextRef="#ctx0" brushRef="#br1">27470 6870 1224 0,'0'0'438'4,"0"0"-186"2,0 0-119 2,16 181-133 0,-16-108 0 0,0-6 0-1,0-5 0 0,0-9 0 2,0-14 0-2,2-8 0-1,9-11-73 2,-9-20-341 0,1 0-1040 0</inkml:trace>
    </iact:actionData>
  </iact:action>
  <iact:action type="add" startTime="18246">
    <iact:property name="dataType"/>
    <iact:actionData xml:id="d7">
      <inkml:trace xmlns:inkml="http://www.w3.org/2003/InkML" xml:id="stk7" contextRef="#ctx0" brushRef="#br1">29071 7750 232 0,'0'0'1210'8,"0"0"-932"-1,0 0-88 1,0 0-53-1,0 0-137 0,-165 65 0 2,72-46 0-2,9 2 0-1,4-5 0 2,3-2 0 0,16-8 0 0,13-3 0-2,12-1 0 2,16-2 0 0,16 0 0 0,4 0 0-2,0 0-21 2,0 0-687 0</inkml:trace>
    </iact:actionData>
  </iact:action>
  <iact:action type="add" startTime="18525">
    <iact:property name="dataType"/>
    <iact:actionData xml:id="d8">
      <inkml:trace xmlns:inkml="http://www.w3.org/2003/InkML" xml:id="stk8" contextRef="#ctx0" brushRef="#br1">28997 8141 194 0,'0'0'1584'8,"0"0"-1404"0,0 0-91-3,-189 42-89 2,97-35 0 1,8 0 0 0,17-1 0-1,10 2 0 0,44-8 0 2,13 0-729-1</inkml:trace>
    </iact:actionData>
  </iact:action>
  <iact:action type="add" startTime="18922">
    <iact:property name="dataType"/>
    <iact:actionData xml:id="d9">
      <inkml:trace xmlns:inkml="http://www.w3.org/2003/InkML" xml:id="stk9" contextRef="#ctx0" brushRef="#br1">29753 8348 500 0,'0'0'1124'7,"0"0"-906"-1,0 0-136 2,0 0 2 1,24-168-45-1,-21 62-39-3,7-22 0 3,-7-8 0 0,-3-5 0 0,0 6 0-2,0 17 0 3,0 21 0-2,0 18 0 1,0 30 0-1,0 21 0 0,0 14 0 2,0 8 0-2,0 6 0-1,0 0 0 2,0 0 0 0,0 0 0 1,0 0 0-4,0 0 0 3,0 0 0 0,16 0 0 0,5 0 0-2,1 0 0 2,16 0 0 0,2 16 0 0,20 13 0-2,1 8 0 4,10 8 0-2,5 4 0-1,1 3 0 0,0 7 0 0,-15-4 0 2,-5 2 0-3,-29-1 0 0,-15 0 0 2,-13 1 0 1,-24-2 0 0,-45-6 0-3,-15-9 0 2,0-7 0 1,-6-8 0-1,19-3 0-3,11 1 0 5,11-6 0-3,22 0 0 1,13-8 0-3,12 0 0 1,2 8 0 2,0 7 0 0,40 9 0-1,15 16 0 0,3-2 0 2,2 3 0-1,-4 4 0-3,-12 0 0 4,-4 2 0-2,-19-3 0 2,-14-2 0-4,-7-3 0 4,0-9 0-2,-18 3 0 2,-35-11 0-2,-24-3 0 2,-16-15 0-2,-4-7 0 3,6-6 0-5,1 0 0 0,19 0 0 3,19 0 0 1,52 0 0-3</inkml:trace>
    </iact:actionData>
  </iact:action>
  <iact:action type="add" startTime="21590">
    <iact:property name="dataType"/>
    <iact:actionData xml:id="d10">
      <inkml:trace xmlns:inkml="http://www.w3.org/2003/InkML" xml:id="stk10" contextRef="#ctx0" brushRef="#br2">29006 10255 934 0,'0'0'816'8,"0"0"-554"-1,0 0-227-1,0 0-35 2,0 0 0 0,-182 13 0 0,69-13 0-2,-14 0 0 2,-30 0 0 0,-23 0 0 0,-17-19 0-2,-11-7 0 2,-23 4 0 0,-17 8 0 3,6 8 0-7,-10 6 0 4,11 0 0 1,20 10 0 0,16 17 0-4,8 10 0 3,32 1 0 1,24 6 0 0,25-7 0-6,35 0 0 4,24-10 0 2,30-10 0-3,8-10 0 2,19-7 0 0,0 0 0 0,0 0 0 0,0 0 0-2,0 0 0 1,0 0 0 1,0 3 0 0,0-3 0-2,0 0 0 2,0 0 0 0,0 0 0 0,0 0 0-2,0 3 0 2,0 3 0 1,0 7 0-2,0 4 0 0,0 3 0 1,-4 3 0 0,4 3 0-2,-3 6 0 2,3 5 0 1,0 14 0 0,0 10 0-4,0 23 0 5,0 29 0-4,0 36 0 2,0 37 0 0,0 47 0-1,7 31 0 0,12 21 0 1,-10 9 0 0,-4-13 0-2,-5-9 0 3,0 7 0-2,0 7 0 3,-14 23 0-5,-2 12 0 0,9 9 0 3,-2-4 0-1,6-15 0 1,3-13 0 0,0-17 0 0,0-17 0-1,-7-14 0-1,-6-20 0 3,-5-27 0-1,-5-29 0-3,0-22 0 4,1-28 0-1,6-32 0-1,13-24 0 2,-1-26 0-2,4-17 0 2,0-10 0-2,0-2 0-3,0-4 0 4,0-1 0 0,0-1 0 1,0 3 0-4,0-8 0 4,0 2 0-2,0-4 0 2,4 0 0-4,-4 0 0 3,19 1 0 1,6-1 0-2,24 7 0-1,18-4 0 3,17-3 0 0,29 0 0-1,15 0 0 1,30-10 0-3,30 1 0 1,9-9 0 2,-4 8 0-4,-15-7 0 3,-27 10 0 1,-18 1 0-1,-8-8 0-3,1 9 0 4,5-15 0-2,1-2 0 4,1 0 0-6,7-4 0 3,-3 9 0-1,-20 6 0 0,-17 3 0 2,-9 3 0-4,-1-7 0 3,-6 0 0 0,14-1 0 0,-7 1 0-1,-11 4 0 1,-8 8 0-1,-11 0 0 3,-15 0 0-6,-12 0 0 4,-7 0 0 0,2 0 0-1,-6 0 0 0,2-3 0 0,-9-2 0 3,0 1 0-5,-15 4 0 1,2 0 0 2,2 0 0 0,-5 0 0-2,0 0 0 2,0 0 0 0,5-2 0 0,6-6 0-1,5-18 0 0,-2-13 0 1,-1-23 0 0,3-20 0-2,-7-27 0 3,-1-32 0-1,4-27 0 0,8-35 0-2,12-18 0 2,4-19 0 0,2-11 0 0,-5-26 0-2,-9-32 0 3,-14-45 0-2,-10-39 0 1,0-18 0-3,-25-2 0 3,-17 6 0 1,4 5 0-2,5 22 0 0,10 32 0 1,20 52 0-1,3 64 0 1,0 52 0 0,23 39 0-2,13 27 0 2,5 23 0 0,-11 23 0-1,4 32 0 1,-30 36 0 0,-4 40-1591 0</inkml:trace>
    </iact:actionData>
  </iact:action>
  <iact:action type="add" startTime="24629">
    <iact:property name="dataType"/>
    <iact:actionData xml:id="d11">
      <inkml:trace xmlns:inkml="http://www.w3.org/2003/InkML" xml:id="stk11" contextRef="#ctx0" brushRef="#br2">27368 17370 1182 0,'0'0'814'4,"0"0"-763"4,0 0-51 0,0 0 0 1,0 0 0-4,0 0 0 3,-186 43 0 0,66-19 0 0,-24-3 0-2,4-8 0 2,-1-4 0 0,6-7 0 0,12-2 0-1,7 0 0 0,19 0 0 2,20 0 0-2,25 0 0 0,10 0 0 0,11 0 0 4,11 0 0-4,16 0 0 0,4 0 0-1,0 0 0 1</inkml:trace>
    </iact:actionData>
  </iact:action>
  <iact:action type="add" startTime="25051">
    <iact:property name="dataType"/>
    <iact:actionData xml:id="d12">
      <inkml:trace xmlns:inkml="http://www.w3.org/2003/InkML" xml:id="stk12" contextRef="#ctx0" brushRef="#br2">26670 17522 1414 0,'0'0'316'3,"0"0"-50"4,0 0-215 1,0 0-51 0,0 0 0-2,0 0 0 2,31 47 0 0,-24-2 0 0,2 11 0 0,-5 13 0-2,-1 9 0 2,-3 7 0 0,0 9 0-2,0-1 0 2,0-6 0 1,0-5 0-2,0-6 0 0,-13-10 0 2,-13-2 0 0,-16-2 0-2,-18-10 0 0,-16-10 0 0,-11-13 0 2,-13-27 0-1,1-2 0-4,-1-2 0 4,20-37 0-1,19-8 0 2,22-14 0-4,35-9 0 4,4-9 0-2,38-10 0 1,25-2 0-1,-19 64 0 1,-5 12-241-1</inkml:trace>
    </iact:actionData>
  </iact:action>
  <iact:action type="add" startTime="25798">
    <iact:property name="dataType"/>
    <iact:actionData xml:id="d13">
      <inkml:trace xmlns:inkml="http://www.w3.org/2003/InkML" xml:id="stk13" contextRef="#ctx0" brushRef="#br2">27829 17820 1538 0,'0'0'444'5,"0"0"-379"3,0 0-65 0,0 0 0 0,0 0 0-2,0 0 0 2,24-6 0 0,25 6 0 0,2 0 0-2,19 0 0 2,-1 0 0 0,1 0 0 0,-25 0 0-2,-6 0 0 2,-27 0 0 0,-4 0 0 0,-8 0 0-2,0 0 0 2,0 0-919 0</inkml:trace>
    </iact:actionData>
  </iact:action>
  <iact:action type="add" startTime="26122">
    <iact:property name="dataType"/>
    <iact:actionData xml:id="d14">
      <inkml:trace xmlns:inkml="http://www.w3.org/2003/InkML" xml:id="stk14" contextRef="#ctx0" brushRef="#br2">27826 18134 1856 0,'0'0'191'6,"0"0"-191"0,0 0 0 2,0 0 0-1,0 0 0 2,0 0 0-3,204-8 0 1,-142 8 0 2,9 8 0-2,-1-4 0 0,1-4 0 0,-7 0 0 2,-8 0 0-2,-48 0 0 1,3 0-911-2</inkml:trace>
    </iact:actionData>
  </iact:action>
  <iact:action type="add" startTime="26443">
    <iact:property name="dataType"/>
    <iact:actionData xml:id="d15">
      <inkml:trace xmlns:inkml="http://www.w3.org/2003/InkML" xml:id="stk15" contextRef="#ctx0" brushRef="#br2">29064 18424 1100 0,'0'0'530'6,"0"0"-420"4,0 0-50-6,0 0 44 4,34-203 39 0,-15 105-143 0,-1-17 0-2,2-12 0 2,-4-5 0 0,-13-3 0 0,-3 9 0-1,0 8 0 0,0 22 0 1,0 21 0 0,0 21 0-2,-8 24 0 2,6 13 0 0,2 11 0 0,0 6 0-2,0 0 0 2,0 0 0 0,0-3 0 0,0 1 0-1,0 2 0 0,0 0 0 1,26 0 0 0,3 0 0-2,23 0 0 2,9 0 0 1,21 11 0-2,15 3 0 2,5 6 0-1,1-3 0 0,-2-10 0-1,-8 6 0 1,-10-9 0-2,-18-4 0 2,-11 0 0 0,-28 0 0-2,-9 0 0 2,-14 0 0-2,-3 0 0 3,0 0-297-4</inkml:trace>
    </iact:actionData>
  </iact:action>
  <iact:action type="add" startTime="27012">
    <iact:property name="dataType"/>
    <iact:actionData xml:id="d16">
      <inkml:trace xmlns:inkml="http://www.w3.org/2003/InkML" xml:id="stk16" contextRef="#ctx0" brushRef="#br2">29248 17895 928 0,'0'0'692'8,"0"0"-416"0,0 0-125-3,0 0-151 3,0 0 0 0,0 0 0 0,163-6 0-2,-99 6 0 2,17 0 0 0,15 0 0 0,1 0 0-2,3-8 0 2,-11 1 0 0,6-2 0 0,-21 1 0-1,-10-4 0 0,-18 9 0 1,-12-2 0 0,-34 5 0-2,0 0-273 2</inkml:trace>
    </iact:actionData>
  </iact:action>
  <iact:action type="add" startTime="30045">
    <iact:property name="dataType"/>
    <iact:actionData xml:id="d17">
      <inkml:trace xmlns:inkml="http://www.w3.org/2003/InkML" xml:id="stk17" contextRef="#ctx0" brushRef="#br0">17595 8967 1122 0,'0'0'364'7,"0"0"-172"-1,0 0 62 2,0 0-139 0,-197-31-115-1,111 31 0-1,-14 26 0 2,-3 16 0 0,9 15 0 0,11 18 0-2,25 13 0 2,12 10 0 0,17 5 0 0,22 2 0-2,7-2 0 2,23-2 0 0,54-11 0 3,36-9 0-7,19-24 0 3,11-26 0 2,-2-23 0-3,-12-8 0 2,-28-14 0 2,-18-28 0 1,-29-1 0-8,-54 19 0 2,0 7-217 4</inkml:trace>
    </iact:actionData>
  </iact:action>
  <iact:action type="add" startTime="30448">
    <iact:property name="dataType"/>
    <iact:actionData xml:id="d18">
      <inkml:trace xmlns:inkml="http://www.w3.org/2003/InkML" xml:id="stk18" contextRef="#ctx0" brushRef="#br0">18196 9586 1026 0,'0'0'458'8,"0"0"-292"-1,0 0 18 2,0 0-56-4,0 0-56 3,-217 18-59 0,166 18-13-2,-1 5 0 2,19 8 0 0,9 0 0 0,20 3 0 0,4-8 0-2,18-7 0 2,45-13 0 0,16-20 0 0,2-4 0-2,0-21 0 2,-17-29 0 2,-8-6 0-2,-17-7 0-3,-18 5 0 3,-14 2 0 0,-7 7 0-2,0 11 0 2,0 16 0 2,-7 22-451-3,-9 0-1145-2</inkml:trace>
    </iact:actionData>
  </iact:action>
  <iact:action type="add" startTime="30780">
    <iact:property name="dataType"/>
    <iact:actionData xml:id="d19">
      <inkml:trace xmlns:inkml="http://www.w3.org/2003/InkML" xml:id="stk19" contextRef="#ctx0" brushRef="#br0">18391 9936 870 0,'0'0'600'6,"0"0"-298"1,0 0-102-1,63-169-125 2,-39 108-75 0,-4 8 0 0,5 14 0 0,6 16 0-2,-6 12 0 2,14 11 0 0,-3 0 0 0,5 23 0-2,-5 24 0 2,-8 12 0 0,-8 9 0-2,-13 3 0 2,-7 4 0 0,0-7 0 2,0-18 0-2,0-18-127-2,0-32-349 2,0 0-464-1</inkml:trace>
    </iact:actionData>
  </iact:action>
  <iact:action type="add" startTime="31132">
    <iact:property name="dataType"/>
    <iact:actionData xml:id="d20">
      <inkml:trace xmlns:inkml="http://www.w3.org/2003/InkML" xml:id="stk20" contextRef="#ctx0" brushRef="#br0">19168 8841 804 0,'0'0'412'6,"0"0"-196"2,0 0-46-1,0 0-76 0,17 160 14 0,-17-73 20 1,0 12-13 0,0 4-115-2,0 11 0 2,-4-5 0 1,-4 2 0-2,-5-5 0-1,-3-18 0 2,12-18 0 0,1-16 0 0,3-29 0-2,0-16 0 2,0-9 0 0,0-14-381 0,19-19-429-2</inkml:trace>
    </iact:actionData>
  </iact:action>
  <iact:action type="add" startTime="31395">
    <iact:property name="dataType"/>
    <iact:actionData xml:id="d21">
      <inkml:trace xmlns:inkml="http://www.w3.org/2003/InkML" xml:id="stk21" contextRef="#ctx0" brushRef="#br0">19355 9505 1430 0,'0'0'268'6,"0"0"46"1,-199-3-279 0,115 3-35 1,4 0 0-2,19-4 0 2,9 2 0 0,32-2 0 0,20 4-169-2,0 0-551 2</inkml:trace>
    </iact:actionData>
  </iact:action>
  <iact:action type="add" startTime="31673">
    <iact:property name="dataType"/>
    <iact:actionData xml:id="d22">
      <inkml:trace xmlns:inkml="http://www.w3.org/2003/InkML" xml:id="stk22" contextRef="#ctx0" brushRef="#br0">19705 10088 368 0,'0'0'910'4,"0"0"-686"4,0 0-112 0,0 0 160-2,0 0-111 2,-10-148-161 0,10 86 0 1,0 0 0-4,7 0 0 3,24 8 0 0,-2 15 0 0,9 11 0-2,-5 11 0 2,2 9 0 0,4 4 0 0,12 4 0-2,-8 0 0 2,3 0 0 1,-28 4 0-2,-2 7-919-1</inkml:trace>
    </iact:actionData>
  </iact:action>
  <iact:action type="add" startTime="31951">
    <iact:property name="dataType"/>
    <iact:actionData xml:id="d23">
      <inkml:trace xmlns:inkml="http://www.w3.org/2003/InkML" xml:id="stk23" contextRef="#ctx0" brushRef="#br0">20490 9650 818 0,'0'0'236'7,"0"0"-132"0,0 0 176-2,0 0-92 2,0 0-52 1,-172 112-6 1,119-67-30-3,12-4-45 2,2-1-55-1,22-3 0 2,9-8 0-4,8-4 0 3,0-11 0 0,41-14 0 1,13 0 0-3,9-12 0 2,-3-33 0-1,-12-7 0 2,-9-8 0-1,-9 13 0-2,-18 10 0 2,0 20 0-1,-12 17 0 0,0 0 0 1,0 9 0-1,0 25 0 1,0 11 0-1,0-1 0 0,0 11 0 1,0-6 0 1,0-1 0-4,0-8 0 3,0-19 0 0,0-12 0 0,7-9-13-2,6 0-437 3,-9-14-540-2</inkml:trace>
    </iact:actionData>
  </iact:action>
  <iact:action type="add" startTime="32363">
    <iact:property name="dataType"/>
    <iact:actionData xml:id="d24">
      <inkml:trace xmlns:inkml="http://www.w3.org/2003/InkML" xml:id="stk24" contextRef="#ctx0" brushRef="#br0">20703 9665 932 0,'0'0'368'4,"0"0"-104"4,17 163-62 0,-14-116-56-2,-3 1-48 2,0 0-61 1,0-4-37-2,0-7 0-1,7-14 0 3,3-12 0-2,-7-11 0 1,0 0 0-2,12-13 0 2,8-34 0 0,0-12 0 1,10-8 0-4,-5-2 0 3,4 0 0 0,-12 13 0 4,0 9 0-8,-8 16 0 3,4 11 0 1,1 11 0 0,-17 9-237-2,8 0-1259 1</inkml:trace>
    </iact:actionData>
  </iact:action>
  <iact:action type="add" startTime="32663">
    <iact:property name="dataType"/>
    <iact:actionData xml:id="d25">
      <inkml:trace xmlns:inkml="http://www.w3.org/2003/InkML" xml:id="stk25" contextRef="#ctx0" brushRef="#br0">21403 9642 696 0,'0'0'646'5,"0"0"-482"3,0 0-36 0,0 0 36-3,0 0-30 3,-194 135-26 1,147-96-101-2,9 3-7-1,7 2 0 2,10 3 0 0,17-3 0 0,4-5 0-2,0-13 0 2,20-16 0 0,21-10 0 0,11-10 0-2,-7-44 0 2,-6-14 0 0,-6-1 0 0,-8-2 0-2,-9 9 0 5,-9 23 0-5,-7 20 0 2,0 19 0-2,0 10 0 3,0 44 0 0,0 17 0-1,-7 2 0-4,1-8 0 4,3-7 0 2,3-10 0-2,0-11 0-2,0-17 0 2,0-2 0-1,22-11 0 0,-9-7-363-2,-4 0-753 3</inkml:trace>
    </iact:actionData>
  </iact:action>
  <iact:action type="add" startTime="33044">
    <iact:property name="dataType"/>
    <iact:actionData xml:id="d26">
      <inkml:trace xmlns:inkml="http://www.w3.org/2003/InkML" xml:id="stk26" contextRef="#ctx0" brushRef="#br0">21580 10073 862 0,'0'0'482'5,"0"0"-168"3,23-163-36 0,-22 101-167 0,2 1-111 0,10 14 0-2,-3 10 0 2,6 10 0 0,-1 4 0-2,-2 6 0 2,4 5 0 0,3 4 0 0,1 6 0-2,2 2 0 2,6 0 0 1,-4 0 0-2,-14 0 0-1,-4 7-679 2</inkml:trace>
    </iact:actionData>
  </iact:action>
  <iact:action type="add" startTime="33264">
    <iact:property name="dataType"/>
    <iact:actionData xml:id="d27">
      <inkml:trace xmlns:inkml="http://www.w3.org/2003/InkML" xml:id="stk27" contextRef="#ctx0" brushRef="#br0">22049 9844 1436 0,'0'0'364'4,"0"0"-134"4,0 0-213 0,60 149-17 0,-60-127 0-2,0 1 0 3,0-9 0-2,-13-6 0-2,10-8-269 3,-2 0-613 0</inkml:trace>
    </iact:actionData>
  </iact:action>
  <iact:action type="add" startTime="33429">
    <iact:property name="dataType"/>
    <iact:actionData xml:id="d28">
      <inkml:trace xmlns:inkml="http://www.w3.org/2003/InkML" xml:id="stk28" contextRef="#ctx0" brushRef="#br0">22088 9434 902 0,'0'0'398'4,"0"0"-192"3,21-146-50 1,-21 123-106 0,0 12-50-1,0 3-4-1,0 8-48 2,0 0-24 0,0 0 10 0,0 0-324-2</inkml:trace>
    </iact:actionData>
  </iact:action>
  <iact:action type="add" startTime="33623">
    <iact:property name="dataType"/>
    <iact:actionData xml:id="d29">
      <inkml:trace xmlns:inkml="http://www.w3.org/2003/InkML" xml:id="stk29" contextRef="#ctx0" brushRef="#br0">22546 9513 672 0,'0'0'328'8,"0"0"-202"-3,0 0-30 3,0 0 42-2,0 0 16 1,0 0 34 2,-95 182 4-1,61-140-39-2,7 3-153 5,2-5 0-4,6-4 0 2,6-6 0-5,13-6 0 2,0-4 0 2,10-7 0 0,34-1 0-1,-1-10 0 0,14-2 0 2,-14-5 0-1,1-39 0-2,-6-13 0 2,-4-9 0 0,-16 2 0-1,-11 9 0-1,-4 18 0 3,-3 17 0-2,0 20 0 1,0 0 0 1,0 8 0-4,0 23 0 3,0 5 0 0,-3 1 0-2,3 6 0 3,0-6 0-2,0-2 0 2,0 2 0-3,0 0 0 2,0 0 0 0,0-29-295-1,0-3-793-1</inkml:trace>
    </iact:actionData>
  </iact:action>
  <iact:action type="add" startTime="34020">
    <iact:property name="dataType"/>
    <iact:actionData xml:id="d30">
      <inkml:trace xmlns:inkml="http://www.w3.org/2003/InkML" xml:id="stk30" contextRef="#ctx0" brushRef="#br0">22889 10021 1180 0,'0'0'376'5,"0"0"-310"4,0 0 58-4,0 0 16 3,39-173-30 0,-28 119-59 0,7 9-51-2,11 2 0 2,-3 13 0 0,-2 9 0 0,5 6 0-2,-1 11 0 2,5 4 0 0,-2 4 0 0,5 32 0-2,-3 13 0 2,-10 12 0 0,-14-6 0 0,3 9 0-1,-8-7 0 2,-4-8 0 0,3-12 0-2,0-12 0 0,4-23 0 0,-1-2-191 0,-6-10-241 0,4-20-140 0</inkml:trace>
    </iact:actionData>
  </iact:action>
  <iact:action type="add" startTime="34367">
    <iact:property name="dataType"/>
    <iact:actionData xml:id="d31">
      <inkml:trace xmlns:inkml="http://www.w3.org/2003/InkML" xml:id="stk31" contextRef="#ctx0" brushRef="#br0">23515 8568 806 0,'0'0'318'2,"0"0"-20"7,0 0-106-2,0 0-138 1,13 185 0-2,-26-75 32 2,10 17 26 0,-7 5-12 0,10-3-73-2,0-11-27 2,0-14 0 0,0-17 0 0,0-14 0 1,0-20 0-4,0-18 0 3,0-19 0 0,0-13-7-1,10-3-319 0,-7-6-348 2</inkml:trace>
    </iact:actionData>
  </iact:action>
  <iact:action type="add" startTime="34619">
    <iact:property name="dataType"/>
    <iact:actionData xml:id="d32">
      <inkml:trace xmlns:inkml="http://www.w3.org/2003/InkML" xml:id="stk32" contextRef="#ctx0" brushRef="#br0">23800 9277 958 0,'0'0'356'7,"0"0"-174"0,0 0 48-1,0 0 12 2,0 0-163 0,-232-128-79 0,138 122 0-2,11 6 0 2,2-1 0 0,9 1 0 0,67 0-41-2,5 0-889 2</inkml:trace>
    </iact:actionData>
  </iact:action>
  <iact:action type="add" startTime="35333">
    <iact:property name="dataType"/>
    <iact:actionData xml:id="d33">
      <inkml:trace xmlns:inkml="http://www.w3.org/2003/InkML" xml:id="stk33" contextRef="#ctx0" brushRef="#br0">23819 8254 1496 0,'0'0'264'5,"0"0"-192"0,0 0 76 3,-201 69-81 0,95-57-67 0,-28-1 0-2,-8 3 0 2,-21 6 0 0,-14-3 0 0,-20 0 0-2,-31 8 0 2,-18-6 0 3,-31 7 0-3,-20 1 0-3,8 4 0 4,-8 0 0-1,19 0 0 1,17 6 0-3,20 0 0 0,14 0 0 1,-11-4 0 1,-7 1 0-2,-12-6 0 2,-8 3 0 0,-5-4 0 0,8 3 0-2,11 2 0 2,14 2 0 0,23-6 0 0,32-8 0-2,20-11 0 2,21-9 0-1,16 0 0 2,5 0 0-3,5 0 0 2,15 0 0 0,9 0 0-1,3 0 0-1,17 0 0 3,0 0 0-1,4 8 0 0,-6 0 0-2,10 1 0 1,-11-1 0 2,13 7 0 0,-1 1 0-3,14-5 0 2,7 1 0 1,8-10 0-2,10-2 0 0,2 0 0 0,-2 0 0 0,6 0 0 0,-6 0 0-1,-9 0 0 2,7 0 0 3,-7 0 0-5,7 0 0 0,5 0 0 2,0 0 0-1,13 0 0 2,-2 0 0-4,9 0 0 4,0 0 0-2,0 0 0 1,0 0 0-2,-3 0 0 3,2 4 0-2,-10 4 0 2,3 0 0-4,-1 2 0 3,-3-7 0 0,10 3 0 1,2-6 0-4,0 0 0 3,0 4 0 0,0-4 0 0,0 0 0-1,0 0 0 1,0 0 0-1,0 0 0 2,0 2 0-4,0 2 0 3,0-3 0 0,0 3 0 0,0-2 0-1,0-2 0 0,0 4 0 2,0-4 0-2,0 0 0-1,0 0 0 2,0 0 0 1,0 0 0-2,0 0 0 0,0 0 0 0,0 0 0 1,0 0 0 0,0 0 0-2,0 5 0 3,0 9 0-2,0 8 0 2,0 4 0-4,0-1 0 3,0 1 0 1,0 2 0-1,0 3 0-2,0 6 0 1,0-27 0 1,0 7-753 1</inkml:trace>
    </iact:actionData>
  </iact:action>
  <iact:action type="add" startTime="37973">
    <iact:property name="dataType" value="strokeEraser"/>
    <iact:actionData xml:id="d34">
      <inkml:trace xmlns:inkml="http://www.w3.org/2003/InkML" xml:id="stk34" contextRef="#ctx0" brushRef="#br3">27445 13101 458 0,'0'0'1130'6,"0"0"-860"0,0 0-92 2,0 0-167-3,0 0-11 3,0 0 0 0,-7 0 0 0,-10 0 0 0,14 0-45-2,-4 0-1413 2</inkml:trace>
    </iact:actionData>
  </iact:action>
  <iact:action type="remove" startTime="38838">
    <iact:property name="style" value="instant"/>
    <iact:actionData xml:id="d35" ref="#d33"/>
  </iact:action>
  <iact:action type="add" startTime="38878">
    <iact:property name="dataType" value="strokeEraser"/>
    <iact:actionData xml:id="d36">
      <inkml:trace xmlns:inkml="http://www.w3.org/2003/InkML" xml:id="stk35" contextRef="#ctx0" brushRef="#br3">27393 12942 994 0,'0'0'744'43,"0"0"-530"-43,0 0-130 0,0 0-73 1,0 0-11-1,0 0-157 3,0 0-617 1</inkml:trace>
    </iact:actionData>
  </iact:action>
  <iact:action type="add" startTime="40491">
    <iact:property name="dataType"/>
    <iact:actionData xml:id="d37">
      <inkml:trace xmlns:inkml="http://www.w3.org/2003/InkML" xml:id="stk36" contextRef="#ctx0" brushRef="#br0">24310 8145 1012 0,'0'0'472'6,"0"0"-216"2,0 0-32 0,-179 13-141 0,89-13-83-2,-1 0 0 3,-20 2 0-2,4 1 0-1,3 0 0 2,-9 1 0 0,8-4 0 0,5 0 0-2,-1 0 0 3,-2 0 0-2,-10-15 0 1,-7-7 0-2,5 4 0 4,1 7 0-1,-7 11 0-2,4 0 0-1,-12 0 0 2,1 0 0 0,6 15 0 1,-1 4 0-4,6-4 0 3,4-2 0 1,1-2 0-2,-7-3 0 0,-2 4 0 0,5 0 0 1,11-1 0 1,5-5 0-4,10-6 0 4,9 0 0-2,1 0 0 2,9 0 0-4,-5 0 0 3,-4-4 0 0,-4 4 0 0,-6 0 0-1,6 0 0-1,0 0 0 1,3 0 0 2,-2 0 0-4,3 0 0 4,-10 8 0-2,5 4 0 2,2-3 0-3,6-6 0 2,-4-3 0-1,12 0 0 1,-18 0 0-1,3-17 0 1,-12 0 0-1,-6 0 0 2,-5 11 0-3,-10 3 0 3,-3 3 0-1,-1 0 0 0,-2 0 0-1,6 0 0 0,-5 0 0 1,-1 15 0 0,-8 2 0 0,8-4 0-2,11 4 0 3,7-6 0 0,20-7 0-4,17-4 0 2,9 0 0 1,7 0 0 0,11 0 0-2,1 0 0 3,0 0 0-2,-7 0 0 2,-17 0 0-4,-15 0 0 3,-19 0 0 0,-1 7 0 0,-8 2 0-2,11-1 0 3,7 5 0-2,20 0 0 2,13 1 0-3,17 4 0 2,1-3 0 0,8 2 0 0,-8 3 0-3,-4 2 0 4,1 2 0-1,8-4 0 0,5 4 0-2,10-4 0 2,5-9 0 0,8-2 0-2,2-8 0-1,2 5 0 3,1-2 0 1,-9-2 0-2,6 3 0 0,2 5 0 0,-2 7 0 1,-4 5 0 0,-2 10 0 0,5 0 0-1,4 13 0 1,0 6 0-1,0 8 0 0,0 11 0 1,0 16 0 0,0 11 0-1,0 21 0-1,0 19 0 3,0 15 0-1,0 9 0 2,0-4 0-5,0-11 0 4,0-16 0-2,7-21 0 1,9-21 0-2,-12-28 0 3,6-18 0-2,-2-15 0 1,-8-17 0-2,2-3 0 2,-2-7 0-2,6 0 0 3,-1 5 0-4,0 1 0 4,-3 3 0-2,12-2 0 3,-5-1 0-5,7-2 0 4,1 9 0-3,7-2 0 3,-4 3 0-4,9 0 0 3,-3-2 0 0,-1-5 0 1,8-1 0-4,10-6 0 3,11 0 0 1,13 0 0-2,17 0 0 0,16-13 0 1,24 3 0-1,17 8 0 2,13 2 0-3,-11 0 0 1,-9 19 0 1,-5 7 0 1,2-5 0-3,-3-8 0 2,7-5 0 0,-8-8 0 0,10 0 0-2,0 4 0 4,3-2 0-2,-3 3 0 0,-9 1 0-2,-8 1 0 1,-2-3 0 2,-16 5 0-1,-3-1 0-1,-3 1 0 0,-5-3 0 1,6 2 0-1,0-3 0-1,-1-5 0 2,-5 0 0 0,6 0 0 0,16 0 0-2,8-8 0 3,6-3 0-2,8 0 0 4,1 2 0-9,-8 6 0 5,-3 3 0 1,-9-3 0 1,1-1 0-3,-5-9 0 2,5-1 0 1,3 1 0-1,-1-1 0-1,-4 11 0 0,-8 3 0 2,3 0 0-2,-10 0 0-1,3 0 0 3,-10 0 0-2,2 0 0 2,0 0 0-4,3 0 0 4,-12-12 0-2,7 10 0 2,-5 2 0-4,5 0 0 3,-6 0 0 0,-3 0 0 0,6 0 0 0,-3 0 0-1,-3 0 0 1,6 0 0 0,-6 0 0-1,-5-8 0 0,10 1 0 2,-10 7 0-2,1 0 0-1,-3 0 0 2,0 0 0 0,-6 0 0 0,1 0 0-2,-14 0 0 2,-10 0 0 0,-13 0 0 0,-7 0 0-3,-11 0 0 4,3 0 0-4,0 0 0 3,9 0 0-2,-1 0 0 2,8 9 0 0,5 2 0 1,-14-2 0-3,5-1 0 2,-11 1 0-1,2-6 0 1,1 2 0-1,-5-5 0 1,-1 2 0-1,-2-2 0 2,-12 0 0-4,0 0 0 4,-4-2 0-2,0-37 0 3,0-17 0-6,0-21 0 4,-4-13 0 0,-12-16 0 1,7-20 0-3,-7-21 0 2,9-21 0-1,-2-12 0 1,2 6 0-1,3 7 0 1,-8 21 0-1,8 15 0 2,0 6 0-3,-5 7 0 2,2-1 0-1,2 5 0 2,-11 1 0-3,0 5 0 2,-7 6 0 0,3 14 0 0,0 23 0-2,2 20 0 2,5 24 0 0,7 16 0 0,-2 5 0-2,-11 14 0 1,-2 23 0 3,13-10 0-3,8-7-1941-1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6-01T05:34:07.75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act:action type="add" startTime="10002">
    <iact:property name="dataType"/>
    <iact:actionData xml:id="d0">
      <inkml:trace xmlns:inkml="http://www.w3.org/2003/InkML" xml:id="stk0" contextRef="#ctx0" brushRef="#br0">4800 3080 530 0,'16'-3'594'6,"-15"3"-318"1,11-4-108 5,5 4-36-8,14 0-24 2,9 0-20 2,21 0-12 0,16 0-16 0,26 0-45-2,35 0-15 3,25 0 0-2,19-13 0-1,7-4 0 2,9 3 0 0,-4 1 0 0,-20 3 0 2,-26 5 0-5,-28-5 0 2,-39 3 0 2,-21-10 0-2,-23 1 0-1,-21 2-37 3,-16 4-177 1,0 10-378-5,-27 0-218 1,-20 0 590 2,-12 32 142 0,7 8 35 0,-5 4-5-1</inkml:trace>
    </iact:actionData>
  </iact:action>
  <iact:action type="add" startTime="10984">
    <iact:property name="dataType"/>
    <iact:actionData xml:id="d1">
      <inkml:trace xmlns:inkml="http://www.w3.org/2003/InkML" xml:id="stk1" contextRef="#ctx0" brushRef="#br0">11469 2982 206 0,'0'0'296'10,"0"0"-12"-7,0 0-6 5,0 0 58 0,0 0-34-2,0 0-64 2,0 0-131 0,171 9-107 0,-61 8 0 0,35 4 0-2,35 5 0 2,14 2 0 0,9-1 0 0,3 4 0-2,-9-6 0 2,-26-16 0 4,-24-9-143-6,-56 0-303-1,-32-14-406 4,-44-25 434-2,-15-3 328 1,-5-3 43-1,-44 5-3 0</inkml:trace>
    </iact:actionData>
  </iact:action>
  <iact:action type="add" startTime="16459">
    <iact:property name="dataType"/>
    <iact:actionData xml:id="d2">
      <inkml:trace xmlns:inkml="http://www.w3.org/2003/InkML" xml:id="stk2" contextRef="#ctx0" brushRef="#br0">566 10030 1046 0,'0'0'482'6,"0"0"-210"1,0 0-70 1,0 0-157-1,0 0-45 2,0 0 0-4,0 0 0 4,194 0 0-2,-149 0 0 2,10 0 0-4,2 0 0 5,8 0 0 2,12 0 0-9,10 0 0 2,21 0 0 3,4 0 0 0,5-4 0 4,-7 2 0-8,1 2 0 3,-11-3 0 1,-3 3 0 0,0 0 0-3,-6 0 0 3,19 0 0 1,-5 0 0-1,-2 0 0-1,-3-3 0 0,-10-4 0 0,-6 0 0 2,-3 1 0-1,1 6 0 0,-5 0 0-1,3 0 0 2,-2 0 0-4,-4 0 0 1,0 0 0 2,6 0 0 0,1 0 0-1,3 0 0 0,-1 0 0 2,9 6 0 0,3 1 0-3,-4-5 0 2,9 0 0 1,-3-2 0-2,0 3 0-1,0 0 0 2,-2 6 0 0,-6-1 0 1,7 2 0-5,-5 5 0 3,11 2 0 1,1 2 0 0,-3 2 0-2,-2-4 0 2,2-1 0 0,0-5 0 1,9-1 0-2,0-10 0 0,-5 0 0 2,9 0 0-2,-5 0 0-1,5 0 0 3,-12 0 0-2,2-10 0 2,-9-4 0-4,-4 3 0 3,-9 2 0 0,5 1 0 0,-11 3 0-2,1 0 0 2,-11-2 0 0,-6 7 0-1,1-6 0 1,-4 2 0 0,-2-3 0-1,-2 1 0 1,-3 4 0-1,-5-1 0-1,-4 1 0 3,-3 0 0-1,-7 2 0-3,-10-5 0 5,6 5 0-4,-7 0 0 3,-7 0 0-4,4 0 0 4,-9-3 0-1,-7 3 0 0,0 0 0-3,0 0 0 4,0 0 0-2,-41 0 0 1,-38-2 0-2,-29-3 0 2,-29-5 0 0,-20 5 0 0,-18 0 0-1,-11-3 0 1,5-4 0 1,13-2 0-2,11 1 0-1,10 1 0 3,9 4 0-2,6 4 0 1,7-1 0-2,1-3 0 2,-10-4 0 0,-6-1 0 0,-1 1 0-3,0-3 0 3,21 8 0 1,0 0 0 0,2 5 0-3,8 2 0 0,6 0 0 2,7 0 0 0,1 0 0 0,11 0 0-1,2 0 0 1,6 0 0-1,3 0 0 0,10 0 0 2,8-2 0-2,-1 2 0 1,10-4 0-2,-6 2 0 2,5 2 0-1,-4 0 0 2,7 0 0-3,-2 0 0 2,-1 0 0 0,3 0 0 2,-2 0 0-6,5 0 0 4,0 2 0 0,5 2 0 0,3-4 0-1,-1 0 0 0,4 0 0 1,-3 2 0 1,-2-2 0-4,-3 6 0 4,-2-3 0-1,1-1 0-2,-4 1 0 1,1-1 0 1,-11 1 0-1,0-3 0 2,-12 0 0-3,-5 0 0 3,-3 0 0-2,-2 0 0 0,5 0 0 0,2 12 0 2,1 3 0-3,1 2 0 2,0 0 0 0,8 1 0-1,-2-6 0 1,-3-4 0 0,8-1 0-2,-4-7 0 3,12 0 0-1,-8 0 0-2,-1 0 0 1,-6 0 0 1,2 0 0 0,-3 0 0 0,0 0 0-2,-5 0 0 1,5 0 0 1,7 0 0 0,-1 0 0-1,5 0 0 2,3 0 0-3,-2 0 0 3,4 0 0-3,-2 2 0 1,-1 3 0 2,3 3 0-2,-4 1 0-1,7-1 0 3,3-3 0-1,9-1 0-1,-5-1 0-1,12-3 0 3,-8 0 0-2,7 0 0 2,4 0 0-4,0 0 0 7,2 0 0-6,11 0 0 0,4 0 0 0,5 0 0 2,1 0 0 0,0 0 0 0,0 0 0-1,0 0 0 0,0 0 0 2,0 0 0-2,7 0 0-1,31 0 0 2,8 0-195 0,1 0-1107 0,-7 0 1024-2,-12 0 180 3,4 0 44-2,-5 0 12 2,-23-180-5-4,11 26 47 3</inkml:trace>
    </iact:actionData>
  </iact:action>
  <iact:action type="add" startTime="21860">
    <iact:property name="dataType"/>
    <iact:actionData xml:id="d3">
      <inkml:trace xmlns:inkml="http://www.w3.org/2003/InkML" xml:id="stk3" contextRef="#ctx0" brushRef="#br1">13484 5419 522 0,'0'0'236'7,"0"0"-92"1,0 0-14-1,1-155-14 1,-21 117 6 1,-12 4 22-2,-4 12-2-2,-16 11-44 4,-6 7-16-2,-12 4-14 1,-20 0-16-2,-5 32-28 2,-15 24-8 0,-1 18-14 0,-3 19 0-2,8 14-2 2,-4 15-10 4,6 16-26-7,3 3-4 1,9 8-12 2,16 14-12 0,7 13 22 1,28 14 42-3,22 7 18 2,19-7-12-2,16-4-6 2,67-17-6-1,39-23-4 0,39-40-18 1,36-36-12 0,27-42 8-1,40-28 16 1,30-48 4 1,8-86 12-2,-21-53 32-2,-43-37 0 4,-55 6-8-2,-72 1 6 2,-57 7 14-3,-44-13 0 3,-17-18-22-2,-76-13-2 1,-37-12-20-2,-43 9-2 3,-21 27-24-2,-16 48-58 2,6 66-204-4,127 116-896 3,27 25 985 0</inkml:trace>
    </iact:actionData>
  </iact:action>
  <iact:action type="add" startTime="23143">
    <iact:property name="dataType"/>
    <iact:actionData xml:id="d4">
      <inkml:trace xmlns:inkml="http://www.w3.org/2003/InkML" xml:id="stk4" contextRef="#ctx0" brushRef="#br1">13301 7756 600 0,'0'0'208'7,"0"0"-38"1,0 0-42 0,0 0-8-1,0 0 34 0,-174-55-30 0,109 55-42 2,-15 1-22-4,-4 28-8 3,-8 10 2 0,5 20-14 0,-11 20-14 0,1 23-14-2,-3 24-2 2,0 11-6 0,12 7-4 2,8 7-6-5,15 9-14 3,13 10-4 0,31 15 16 0,19 5 8-2,2 7 4 2,23 1-4 1,51-11 0-4,33-18 0 4,32-26-20-3,23-38-16 2,28-45-16-1,21-48 20 1,23-24 32-1,10-85 0 1,-6-50 16-2,-30-39 18 3,-31-21-4 1,-43-9-12-5,-63-9-6 2,-42-8 2 1,-29-15-6 0,-70-27-2 0,-42-26-6-2,-47 0 0 1,-22 18-8 3,-12 58-56-4,28 81-90 0,113 144-704 4,27 40 193-4</inkml:trace>
    </iact:actionData>
  </iact:action>
  <iact:action type="add" startTime="29255">
    <iact:property name="dataType"/>
    <iact:actionData xml:id="d5">
      <inkml:trace xmlns:inkml="http://www.w3.org/2003/InkML" xml:id="stk5" contextRef="#ctx0" brushRef="#br0">495 17291 996 0,'0'0'320'6,"0"0"-154"3,0 0-32 0,0 0-38-5,0 0-24 5,0 0 4 0,178 28 6-2,-107-28 0-1,19 0-59 1,17 0-23 2,9-11 0-2,9-2 0-1,5 0 0 2,1 5 0 0,-7 2 0 0,10 6 0-1,-10 0 0 4,13 0 0-5,6 0 0 1,8 0 0 1,0 0 0-1,-1 0 0 1,-6 0 0 0,-6 0 0-1,-5 6 0 0,-3 2 0 1,-5 1 0 0,0 2 0-2,4-1 0 3,-2-3 0-1,-2 5 0 0,-5-11 0-3,-7-1 0 3,-5 0 0 1,2 0 0-2,-6 0 0 1,2 0 0-2,4 0 0 2,-1 0 0 0,-5 0 0-1,8 0 0 0,-11 0 0 2,4 0 0-1,-2 0 0-2,-3 0 0 2,-2 0 0-1,-2 0 0 1,-8 0 0-3,5 8 0 4,-6-4 0-1,10 0 0 1,6-4 0-3,-2 0 0-1,8 0 0 3,-3 0 0 0,-6 0 0 0,-7 0 0-1,-6-6 0 1,-8-4 0 0,-10 3 0-2,3 4 0 2,-7-2 0-1,-4 0 0 2,-1 1 0-4,-7 1 0 4,-2 3 0-2,1 0 0 1,-4 0 0-1,-2 0 0 2,-4 0 0-2,-13 0 0 0,8 0 0 3,-18 0 0-4,-11 0 0 1,-2 0 0 0,-6 0 0 0,0 0 0 0,0 0 0 2,0 0 0-2,-38 9 0 0,-41 4 0 0,-34 8 0 2,-25-7 0 0,-10-3 0-1,-13-3 0-1,-20-5 0 1,-15-3 0-1,-8 0 0 0,-2 0 0 1,6 0 0-1,7 0 0 2,12 0 0-4,4 0 0 4,-1 0 0-1,7-3 0-1,-6-2 0-1,13-1 0 2,6 0 0 1,2 4 0-1,11 2 0-4,-9 0 0 3,3 0 0 1,11 0 0 0,-1 0 0-1,18 0 0 1,-3 0 0 2,11 0 0-3,8 0 0-1,7 0 0 3,9 0 0-1,11 0 0 0,-1 0 0-3,1 2 0 1,6-2 0 2,-1 0 0 0,14 0 0-1,1-15 0 0,5 6 0 2,6-6 0-2,-2 7 0-1,2 3 0 2,0 5 0 0,1 0 0 0,-3 0 0-2,0-4 0 2,5 1 0 1,-8 0 0-1,4-4 0-2,-3 0 0 2,6 1 0 0,-4 2 0 2,7 0 0-4,-2 4 0-1,-3 0 0 4,8 0 0-2,1 0 0 1,9 0 0-2,-2 0 0 5,5-6 0-5,-1 6 0-1,5-1 0 4,-8-6 0-1,-6 7 0 0,-5 0 0-2,-1 0 0 2,-10 0 0 0,5 0 0 1,1 0 0-1,5 0 0-2,-4 0 0 0,8 8 0 2,-1 2 0-1,12-8 0 0,12 0 0 2,2-2 0-1,4 3 0-2,1 0 0 1,-3 0 0 2,-7 1 0-1,-1-4 0 0,6 0 0-2,4 5 0 2,1-5 0 1,9 0 0-2,0 0 0-1,0 0 0 1,13-9 0 2,30-24-355-3,4-7-529 2,-1-1 272 0,-8 1 520-1,-32 28 35 2,-6 9 10-3</inkml:trace>
    </iact:actionData>
  </iact:action>
  <iact:action type="add" startTime="34715">
    <iact:property name="dataType"/>
    <iact:actionData xml:id="d6">
      <inkml:trace xmlns:inkml="http://www.w3.org/2003/InkML" xml:id="stk6" contextRef="#ctx0" brushRef="#br1">13284 11853 1122 0,'0'0'254'7,"0"0"-86"2,0 0-64-3,0 0-62 0,0 0-8 2,0 0 4 0,0 0 6 0,-191-66-6-2,101 116-8 2,-10 20 0 1,-12 22-12-2,-14 18-6-1,-2 20-8 2,-9 16-2 0,-2 17 4 0,14 5-6 1,18 12 2-3,15 14 0 1,23 11 22 1,19 20 6-2,30 11 6 4,20 4-29-3,39-16-7 2,63-21 0-4,59-30 0 3,39-29 0 0,33-37 0 0,25-43 0-1,13-59 0 0,10-37 0 1,1-99 0-1,-24-54 0-1,-38-39 0 2,-39-30 0 0,-43-16 0 0,-54-8 0-2,-61-1 0 3,-23-3 0 0,-100-11 0-4,-65-5 0 4,-56 14 0-1,-39 51 0-1,12 76 0 1,26 86-197-1,36 71-1221 0,41 24 1098 1,135 51 227-3</inkml:trace>
    </iact:actionData>
  </iact:action>
  <iact:action type="add" startTime="38570">
    <iact:property name="dataType"/>
    <iact:actionData xml:id="d7">
      <inkml:trace xmlns:inkml="http://www.w3.org/2003/InkML" xml:id="stk7" contextRef="#ctx0" brushRef="#br1">12721 14955 216 0,'0'0'678'7,"0"0"-518"2,0 0-46-4,0 0 32 4,0 0-54-2,0 0-28-1,0 0 26 2,-40-64-16 0,-4 64-10-2,-12 40 6 2,-11 7-24 0,-7 12-14 0,-10 7-16-1,-11 3-6 0,9 5-4 1,-10 4-2 0,15 7-4-2,4 7 0 7,11 17 0-9,2 16 2 4,0 4-2-2,10 3 4 3,2 7 0-2,12 6 8 1,9 4 0-2,1 9 14 2,20-4-20 0,5-7 0 0,5-2 20-2,9-22-24 2,55-11 6-1,27-7 8 1,31-24 4-2,24-13 1 3,17-21-21-2,9-10 0 1,-4-22 0 0,6-15 0-1,-7-7 0 2,-5-51 0 0,-2-23 0-4,-7-30 0 7,-12-20 0-8,-16-13 0 3,-22 0 0-1,-9 10 0 1,-28 1 0 2,-8-3 0-2,-18-17 0-1,-17-16 0 3,-23-15 0-2,0-20 0 2,-41-6 0-3,-34-3 0 1,-12-3 0 2,-19 21 0-1,-7 37 0-1,3 60-27 1,-5 90-97-2,-1 47-240 2,-7 92-822-1,6 22 918 1,76-69 190 1</inkml:trace>
    </iact:actionData>
  </iact:action>
  <iact:action type="add" startTime="52764">
    <iact:property name="dataType"/>
    <iact:actionData xml:id="d8">
      <inkml:trace xmlns:inkml="http://www.w3.org/2003/InkML" xml:id="stk8" contextRef="#ctx0" brushRef="#br0">17495 9715 59 0,'0'0'473'6,"0"0"-259"1,0 0-44-1,0 0-4 3,0 0-22-2,182 6-18 0,-144 3-20 0,6-2-14 1,9 3 2 0,4-3-20-2,5 6-4 2,3-1-6 0,12 3-24-2,3-2-4 2,4-2 0 0,-4-1-2 0,4-5-14 0,6-3 2 1,-6 1-15-3,0-3-7 3,9 3 0-3,7 0 0 1,4 1 0 1,-3-4 0 0,7 0 0-1,0 0 0 1,0 0 0 0,-10 0 0-1,9 0 0 1,-1 0 0-2,-1 0 0 2,-2 13 0 0,-6-2 0 1,-9-3 0-3,5-4 0 1,-6-4 0 2,10 0 0-1,-4-6 0-3,1-14 0 3,3 6 0 0,-7 3 0-1,-2 6 0 0,-4 1 0 0,9 4 0 2,-9 0 0-4,13 0 0 4,-7 0 0-2,18 0 0 2,-8 4 0-1,0 6 0-2,-6 0 0 2,0 3 0 1,-7-2 0-2,3 3 0-1,-6-3 0 2,9-3 0 0,-9-3 0 1,-7-5 0-4,-2 0 0 3,-3 0 0 1,-8 0 0-3,6 0 0 0,-4-10 0 2,0 5 0 3,9 2 0-8,2-3 0 7,0 4 0-3,-5 2 0 1,8 0 0 0,-3 0 0-2,2 0 0 2,-2 2 0 0,-9 14 0 0,2 1 0-3,-6-4 0 3,-2-5 0 1,-4-8 0-2,2 0 0 0,0 0 0 2,3 0 0-3,-8 0 0 2,-9 0 0-2,-2 0 0 2,-11 0 0 1,-13 0 0-3,-12 0 0 2,-8 0 0-1,0 0 0 1,0 0 0 1,0-4 0-2,-28-7 0 1,-31 0 0 0,-20 2 0-1,-16 6 0-1,-7 3 0 3,-9-5 0-1,-18-4 0-3,-2-4 0 2,-20-7 0 1,8 0 0 0,-2 3 0 0,4 10 0-1,-2 0 0 1,-4 7 0 0,-3 0 0-3,8 0 0 4,2 0 0-1,3 9 0 0,-4-4 0-2,1-5 0 2,-5 4 0 1,-5-4 0-1,20 0 0-3,12 0 0 2,11 0 0 2,10 0 0-2,13 0 0 0,7-4 0 0,0-10 0 1,2 1 0 1,10-1 0-2,-8 3 0 0,9-5 0 1,8 6 0 0,5-5 0-1,-2 5 0 0,8-2 0 3,-10 1 0-4,-2 4 0 1,-1 0 0 0,-4 5 0 1,-4 2 0 0,-16 0 0 2,5 0 0-6,-11 0 0 4,-2 0 0 0,6 2 0 0,-3-2 0-2,-6 0 0 2,13 0 0 0,-4 0 0-2,0 7 0 2,-6-2 0 0,6 0 0 1,4 3 0 0,-1 4 0-4,-3 3 0 2,-9-2 0 0,9 4 0 2,-3-4 0-3,-3 1 0 3,6 2 0 0,5-1 0-4,11 2 0 1,-6 3 0 2,7-3 0 1,2-3 0-4,14 0 0 5,13-4 0-3,11-3 0 1,11-1 0 0,7-4 0-3,9-2 0 4,0 0 0 0,13 0 0-3,23 0-133 1,-12 0-1009 1</inkml:trace>
    </iact:actionData>
  </iact:action>
  <iact:action type="add" startTime="55833">
    <iact:property name="dataType"/>
    <iact:actionData xml:id="d9">
      <inkml:trace xmlns:inkml="http://www.w3.org/2003/InkML" xml:id="stk9" contextRef="#ctx0" brushRef="#br0">17667 17413 824 0,'0'0'306'6,"0"0"-46"2,189-24-54-2,-117 11-38 2,2 3-36-1,13-7-42 1,-6 12-29-1,6 1-61 2,10 0 0-4,3 4 0 3,8 0 0 0,5 0 0 0,-2 0 0-2,2 0 0 2,3 0 0 0,-4 4 0 1,5 4 0-1,4 0 0 0,-7 0 0 0,2 4 0 0,-9-4 0-1,7-3 0 1,-10 4 0-4,5-6 0 4,17 0 0 0,-3-3 0-1,2 0 0 2,-5 0 0-2,-4 0 0-2,-7 0 0 5,4 0 0-3,-6 0 0 2,6 0 0-4,-4 0 0 3,10 0 0 0,2 0 0 1,11 0 0-4,-4 0 0 3,7 0 0 0,-5 0 0 0,3-6 0-2,5-8 0 1,-15 0 0 2,-1 0 0-2,-2 2 0 0,5 4 0 0,7-3 0 2,0 5 0-2,-2 1 0-1,-2-1 0 3,-8 3 0 2,-11 0 0-6,-18 3 0 1,-7 0 0 1,-11 0 0 1,-8 0 0 0,-13 0 0-2,-11 3 0 3,-15-3 0-2,-12 0 0 2,-6 0 0-4,-3 3 0 4,-5-3 0-2,0 0 0 1,0 0 0-1,0 0 0 1,-33 0 0 0,-32 6 0-1,-31-1 0-1,-17 3 0 2,-14 5 0 0,-7-4 0 0,-14 6 0-2,-8 2 0 2,11 0 0 1,-9 3 0-1,3-1 0-2,-7-2 0 3,-14-3 0-1,-6-7 0 1,-4-7 0-5,-5 0 0 4,-1 0 0 0,-5-4 0 1,5-9 0-4,1 0 0 3,16-1 0 1,1 3 0-2,18-3 0-2,-2-5 0 5,18-2 0-3,8 4 0 1,8 8 0-2,0 5 0 1,7 4 0 1,8 0 0 1,5 0 0-3,12 0 0 3,11-14 0-1,5-13 0-2,5 0 0 2,6-3 0-1,-4-5 0 1,-8 13 0 0,5-3 0-1,-7 20 0-1,-6-1 0 3,1 0 0 0,0-1 0-3,2-3 0 0,3 0 0 3,9-4 0-1,-9 3 0-1,7-4 0 0,-9 1 0 1,2 0 0 1,4 8 0-3,1 6 0 0,6 0 0 2,3 0 0 0,18 0 0-2,-1 0 0 2,11 0 0 0,13 0 0 1,13 0 0-1,-2 0 0-3,9 0 0 4,0 0 0-1,0 0 0-3,0 0 0 4,0 0 0-1,0 0 0 0,0 0 0-2,19 0 0 2,26 6-83-1,11-6-501 2,-24 0-548-2,-12 0 889 0</inkml:trace>
    </iact:actionData>
  </iact:action>
</iact:actions>
</file>

<file path=ppt/ink/inkAction2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6-03T03:16:31.337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act:action type="add" startTime="9239">
    <iact:property name="dataType"/>
    <iact:actionData xml:id="d0">
      <inkml:trace xmlns:inkml="http://www.w3.org/2003/InkML" xml:id="stk0" contextRef="#ctx0" brushRef="#br0">5874 3954 1008 0,'0'0'704'8,"0"0"-432"-2,0 0-209 0,-257 36-63 2,62-14 0 0,-29 1 0-1,-7 1 0 1,-10 3 0 0,10-2 0 0,31-5 0 1,31-3 0-4,30-7 0 4,39 2 0-4,42-4 0 4,34-8 0-2,24 0 0 1,48 0-407-2</inkml:trace>
    </iact:actionData>
  </iact:action>
  <iact:action type="add" startTime="9869">
    <iact:property name="dataType"/>
    <iact:actionData xml:id="d1">
      <inkml:trace xmlns:inkml="http://www.w3.org/2003/InkML" xml:id="stk1" contextRef="#ctx0" brushRef="#br0">10637 3951 828 0,'0'0'288'5,"0"0"-152"3,0 0 28 0,0 0 14-1,-232 86-26 2,83-64 56-4,-37 3-115 3,-37-10-93 0,-31 0 0-1,-15-1 0 1,-5-2 0 2,17 4 0-1,25 6 0-6,179-13 0 5,30 4 0 0</inkml:trace>
    </iact:actionData>
  </iact:action>
  <iact:action type="add" startTime="12215">
    <iact:property name="dataType"/>
    <iact:actionData xml:id="d2">
      <inkml:trace xmlns:inkml="http://www.w3.org/2003/InkML" xml:id="stk2" contextRef="#ctx0" brushRef="#br1">15189 4029 870 0,'0'0'424'8,"0"0"-102"-1,0 0-140 1,0 0-6-3,0 0-103 4,-270-11-73-1,93 26 0 0,-23-5 0-3,-13 6 0 3,7-1 0 1,19 0 0-1,16-5 0-3,28-3 0 6,22-5 0-3,118-2-91 0,3 0-1617-4</inkml:trace>
    </iact:actionData>
  </iact:action>
  <iact:action type="add" startTime="12885">
    <iact:property name="dataType"/>
    <iact:actionData xml:id="d3">
      <inkml:trace xmlns:inkml="http://www.w3.org/2003/InkML" xml:id="stk3" contextRef="#ctx0" brushRef="#br1">20129 3717 33 0,'0'0'959'5,"0"0"-731"3,-182 65 44-3,32-22-94 4,-42-9-64-2,-28-4-54 2,-12-5-6-3,-22-3-32 1,-7-2-16 1,21-8-6 3,166-12-48-6,28 0-250 4</inkml:trace>
    </iact:actionData>
  </iact:action>
</iact:actions>
</file>

<file path=ppt/ink/inkAction2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6-03T03:16:31.3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act:action type="add" startTime="7399">
    <iact:property name="dataType"/>
    <iact:actionData xml:id="d0">
      <inkml:trace xmlns:inkml="http://www.w3.org/2003/InkML" xml:id="stk0" contextRef="#ctx0" brushRef="#br0">3107 6710 870 0,'0'0'246'4,"0"0"-56"5,0 0 42-1,0 0-62-1,0 0-8-1,0 0 8 2,0 0-163 0,-118-8-7 0,42 16 0 0,-6 31 0-1,-2 18 0 0,5 12 0 1,15 5 0 0,7 14 0-2,14 1 0 2,9 5 0 0,20-5 0 1,14-8 0-1,0-7 0-1,14-7 0 2,47-11 0-4,28-8 0 4,19-12 0-1,13-10 0 0,9-14 0-3,-9-10 0 3,-27-2 0 1,-13 0 0-2,-22 0 0 0,-12-6 0 0,-17-5 0 2,-30 2 0-2,0 4-1247-3</inkml:trace>
    </iact:actionData>
  </iact:action>
  <iact:action type="add" startTime="7843">
    <iact:property name="dataType"/>
    <iact:actionData xml:id="d1">
      <inkml:trace xmlns:inkml="http://www.w3.org/2003/InkML" xml:id="stk1" contextRef="#ctx0" brushRef="#br0">3969 7424 1078 0,'0'0'274'6,"0"0"-190"-1,0 0 128 2,0 0-90 1,0 0-54 0,-204 58 8 2,160-26 0-6,12 2-19 4,12-4-57 1,13-1 0-4,7-9 0 3,0-7 0 0,46-4 0 0,15-9 0-2,3 0 0 2,0 0 0 0,-18-22 0 0,-7-9 0-2,-24-6 0 3,-5-1 0-2,-10-1 0 1,0-4 0-2,0 0 0 2,0 32-561 0,-10 5-845 0</inkml:trace>
    </iact:actionData>
  </iact:action>
  <iact:action type="add" startTime="8186">
    <iact:property name="dataType"/>
    <iact:actionData xml:id="d2">
      <inkml:trace xmlns:inkml="http://www.w3.org/2003/InkML" xml:id="stk2" contextRef="#ctx0" brushRef="#br0">4197 7652 834 0,'0'0'458'7,"0"0"-260"2,0 0-56-1,0 0-38-5,0 0-66 6,0 0-6-2,87-140 12 2,-64 119-10-3,5 4-14 2,1 12-6 1,1 5 6-2,0 0 20-1,-2 15 2 3,-2 22-42-1,-9-2-2 1,-1 5-10-4,-8-6 0 4,-3-10-22-2,0-9-92 1,-5-15-168-2,0 0-234 0</inkml:trace>
    </iact:actionData>
  </iact:action>
  <iact:action type="add" startTime="8539">
    <iact:property name="dataType"/>
    <iact:actionData xml:id="d3">
      <inkml:trace xmlns:inkml="http://www.w3.org/2003/InkML" xml:id="stk3" contextRef="#ctx0" brushRef="#br0">4606 6495 710 0,'0'0'350'7,"0"0"-126"-1,0 0-46 2,0 0-70-1,23 155-16-1,-4-69 54 3,2 10-4-2,3 11-45 1,0 1-97-2,-5 8 0 2,4-1 0 0,-8-14 0 0,-1-16 0-2,-5-20 0 3,-6-24 0-2,10-13 0 2,-9-19 0-4,-4-9-155 3,9-9-613 0</inkml:trace>
    </iact:actionData>
  </iact:action>
  <iact:action type="add" startTime="8802">
    <iact:property name="dataType"/>
    <iact:actionData xml:id="d4">
      <inkml:trace xmlns:inkml="http://www.w3.org/2003/InkML" xml:id="stk4" contextRef="#ctx0" brushRef="#br0">4997 7107 292 0,'0'0'824'6,"0"0"-432"1,-228 14-142-1,136 11-116 2,8-5-120 0,15-3-14-2,61-17-128 2,8 0-358 0</inkml:trace>
    </iact:actionData>
  </iact:action>
  <iact:action type="add" startTime="9117">
    <iact:property name="dataType"/>
    <iact:actionData xml:id="d5">
      <inkml:trace xmlns:inkml="http://www.w3.org/2003/InkML" xml:id="stk5" contextRef="#ctx0" brushRef="#br0">5355 7565 786 0,'0'0'250'6,"0"0"24"1,0 0-32 2,-16-180-80-2,16 117-48-1,0 13-20 1,12 9-14 2,12 15-35-3,1 4-45 4,14 5 0-4,2 3 0 2,11 5 0-1,-4 7 0 0,5 2 0 1,-5 0 0 1,-9 0-61-2,0 2-107 0,-37 7-242 1,-2-2-568 0</inkml:trace>
    </iact:actionData>
  </iact:action>
  <iact:action type="add" startTime="9386">
    <iact:property name="dataType"/>
    <iact:actionData xml:id="d6">
      <inkml:trace xmlns:inkml="http://www.w3.org/2003/InkML" xml:id="stk6" contextRef="#ctx0" brushRef="#br0">6017 7208 784 0,'0'0'154'6,"0"0"-70"1,0 0 40 2,0 0 40-4,0 0 44 3,0 0-30 0,-89 163-42 0,61-124-26-2,2 1-44 2,10-5-27 0,12-6-39 1,4-4 0-4,0-8 0 4,3-10 0-2,30-7 0 2,7-15 0-4,8-32 0 3,-11-19 0 0,-10 2-15 0,-1 5 3-1,-13 17-8 0,0 16 10 4,-10 22 10-4,-3 4 2-2,0 4-2 3,0 39 6 0,2 9 2 0,0 9 0-2,9-5 2 3,-4 0-2 0,-4-9-4-2,7-4-4 0,-7-15 0 1,1-18-28-2,-1-10-142 2,-3 0-546-1</inkml:trace>
    </iact:actionData>
  </iact:action>
  <iact:action type="add" startTime="9860">
    <iact:property name="dataType"/>
    <iact:actionData xml:id="d7">
      <inkml:trace xmlns:inkml="http://www.w3.org/2003/InkML" xml:id="stk7" contextRef="#ctx0" brushRef="#br0">6383 7169 724 0,'0'0'340'4,"0"0"-78"3,0 0-48 2,0 0-66-1,52 182-64-3,-48-137 18 3,9 3-30 0,-3-1-2 0,5 4-39 1,1-8-31-3,0-9 0 2,-5-9 0 0,-8-15 0-3,6-10 0 3,0 0 0 1,-1 0 0-2,7-34 0 2,11-20 0-4,-3-6 0 3,0-13 0 0,1 6 0 1,-3 7 0-1,0 16 0 1,-7 13 0-3,-5 10 0 1,-9 14 0 1,6 4 0-2,-6 3-379 2,0 0-1073-2</inkml:trace>
    </iact:actionData>
  </iact:action>
  <iact:action type="add" startTime="10226">
    <iact:property name="dataType"/>
    <iact:actionData xml:id="d8">
      <inkml:trace xmlns:inkml="http://www.w3.org/2003/InkML" xml:id="stk8" contextRef="#ctx0" brushRef="#br0">7219 7216 308 0,'0'0'650'6,"0"0"-496"1,0 0-16 2,0 0 64-4,0 0-98 3,-148 155-32 0,124-119 26 0,12-4 22-1,8-4-22 0,4-4-8 1,0-1-77 0,0 1-13-2,27-6 0 2,-2-8 0 0,7-10 0 0,0 0 0-1,-3-15-39 0,-9-32-21 1,-4-13 12 0,-9-8 16-2,-3 11-16 3,-4 13 12-2,0 22 24 4,0 22 12-8,0 0 4 5,0 14 36 0,0 31 22 1,0 6-20-3,0-7 4 2,3-4-14 0,6-5-20 0,-5-5-4-2,9 6-8 2,-1-1-2 2,7-5-24-2,-2-11-94-3,-14-19-268 4,0 0-574-4</inkml:trace>
    </iact:actionData>
  </iact:action>
  <iact:action type="add" startTime="10616">
    <iact:property name="dataType"/>
    <iact:actionData xml:id="d9">
      <inkml:trace xmlns:inkml="http://www.w3.org/2003/InkML" xml:id="stk9" contextRef="#ctx0" brushRef="#br0">7505 7632 788 0,'0'0'382'5,"0"0"-180"3,0 0 22 0,0 0-16-2,0 0-40 2,13-163-93 0,-3 129-75 0,3 1 0-2,3 2 0 3,-5-1 0-2,8 12 0 2,-1-2 0-4,5 14 0 3,6 8 0 1,1 0 0-2,11 0 0-1,-28 0-149 2,-6 0-821 0</inkml:trace>
    </iact:actionData>
  </iact:action>
  <iact:action type="add" startTime="10826">
    <iact:property name="dataType"/>
    <iact:actionData xml:id="d10">
      <inkml:trace xmlns:inkml="http://www.w3.org/2003/InkML" xml:id="stk10" contextRef="#ctx0" brushRef="#br0">8025 7467 1200 0,'0'0'378'8,"0"0"-140"-3,0 0-52 4,0 0-141-4,58 146-45 4,-58-124 0-2,0-10-55 1,0-12-231-2,0 0-450 3</inkml:trace>
    </iact:actionData>
  </iact:action>
  <iact:action type="add" startTime="10989">
    <iact:property name="dataType"/>
    <iact:actionData xml:id="d11">
      <inkml:trace xmlns:inkml="http://www.w3.org/2003/InkML" xml:id="stk11" contextRef="#ctx0" brushRef="#br0">7999 7037 810 0,'0'0'238'3,"0"0"-92"7,0 0-30-8,0 0-94 6,0 0-22 0,0 0-48-1,0-118-82 0,0 118-324 0</inkml:trace>
    </iact:actionData>
  </iact:action>
  <iact:action type="add" startTime="11186">
    <iact:property name="dataType"/>
    <iact:actionData xml:id="d12">
      <inkml:trace xmlns:inkml="http://www.w3.org/2003/InkML" xml:id="stk12" contextRef="#ctx0" brushRef="#br0">8585 7132 59 0,'0'0'729'8,"0"0"-545"-3,0 0-12 3,0 0 46-2,0 0-30 2,-73 180-40 0,50-141-16 0,3-2-22-2,8-5-26 3,-1 6-61-2,6-1-23 2,7-1 0-4,0-8 0 5,0-4 0-4,10-14 0 2,12-10 0-2,9 0 0 2,-3-17 0 0,4-28 0 0,-15-9 0-2,-5-10 0 2,-3 2-5 0,-7 15-39 0,-2 13 8 1,0 21 20-2,0 13 12-1,0 0 0 2,0 0 0-2,0 30 4 3,0-2 10-2,0-5 0 1,0-7-2-1,0 6 6 1,2 2 4 0,14 6-10 0,-5 4-4-2,8-1-2 4,2-4-4-1,-5-7-26-4,0-7-180 0,-15-15-336 4</inkml:trace>
    </iact:actionData>
  </iact:action>
  <iact:action type="add" startTime="11604">
    <iact:property name="dataType"/>
    <iact:actionData xml:id="d13">
      <inkml:trace xmlns:inkml="http://www.w3.org/2003/InkML" xml:id="stk13" contextRef="#ctx0" brushRef="#br0">8879 7563 1016 0,'0'0'262'7,"0"0"-106"1,0 0-6 0,0 0-50-2,0 0-22 2,48-175 6 0,-28 145-28 1,-1 6-2-4,1 9-10 3,5 11-14 0,4 4-13 0,1 0-17-2,3 24 0 2,-5 31 0 0,4 9 0 0,-7 4 0-2,-5-7 0 3,-4-11 0-2,-9-16 0 5,2-11 0-8,-9-15-17 3,0-8-63 1,0 0-76 0,0-25-342-2,0-5-482 3</inkml:trace>
    </iact:actionData>
  </iact:action>
  <iact:action type="add" startTime="11980">
    <iact:property name="dataType"/>
    <iact:actionData xml:id="d14">
      <inkml:trace xmlns:inkml="http://www.w3.org/2003/InkML" xml:id="stk14" contextRef="#ctx0" brushRef="#br0">9412 6497 854 0,'0'0'186'8,"0"0"18"-3,34 177 6 3,-27-85-56 0,2 12-66 0,4 12 46-2,14 5-20 3,-1-3-28-2,-1-5-69 2,7-18-17-4,-8-16 0 3,-5-18 0 0,-4-19 0 0,-5-13 0-2,-7-15 0 2,3-14-35 0,-6 0-253 0,0-6-544-2</inkml:trace>
    </iact:actionData>
  </iact:action>
  <iact:action type="add" startTime="12234">
    <iact:property name="dataType"/>
    <iact:actionData xml:id="d15">
      <inkml:trace xmlns:inkml="http://www.w3.org/2003/InkML" xml:id="stk15" contextRef="#ctx0" brushRef="#br0">9791 7191 908 0,'0'0'130'7,"0"0"98"1,-182-45-68 0,106 33-102-2,3 4-54 2,-2 0-4 0,51 8-136 0,10 0-538-2</inkml:trace>
    </iact:actionData>
  </iact:action>
  <iact:action type="add" startTime="13167">
    <iact:property name="dataType"/>
    <iact:actionData xml:id="d16">
      <inkml:trace xmlns:inkml="http://www.w3.org/2003/InkML" xml:id="stk16" contextRef="#ctx0" brushRef="#br0">15248 4631 738 0,'0'0'420'7,"0"0"-52"1,0 0-118-1,0 0-86 0,0 0-72 0,0 0-77 1,-59-39-15-2,99 27 0 2,40 4 0 0,40-1 0 0,50 4 0 0,34-3 0-2,37-4 0 2,4 4 0 0,-9 2 0 0,-30 6 0 0,-42 0 0 0,-28 0 0 1,-48 2 0-2,-31 3 0-1,-24-5 0 2,-28 0 0 0,-5 0 0-4,-41 0 0 5,-60 0 0 0,-63 0 0 0,-49-1 0-2,-29-8 0 0,-19-1 0 0,0-2 0 1,23-1 0 0,35 0 0-1,41 7 0 1,43 6 0-1,42 0 0 2,45 0 0-4,21 0 0 3,11 0 0-2,42 0 0 3,55 12 0-3,45-1 0 2,40-2 0 0,30-7 0 0,14 4 0-3,-7 0 0 4,-26 5 0-2,-29 3 0 2,-43 3 0-4,-25-5 0 4,-28-7 0-1,-29-5 0 0,-24 0 0-3,-15 0 0 5,-31 6 0-3,-56 1 0 2,-46 5 0-4,-18 3 0 3,-20-8 0 0,15-1 0-1,12-6 0 0,40 0 0 0,26 0 0 2,36 0 0-1,40 0 0-2,2 0 0 1,41-3-899 2</inkml:trace>
    </iact:actionData>
  </iact:action>
  <iact:action type="add" startTime="14412">
    <iact:property name="dataType"/>
    <iact:actionData xml:id="d17">
      <inkml:trace xmlns:inkml="http://www.w3.org/2003/InkML" xml:id="stk17" contextRef="#ctx0" brushRef="#br0">23668 4636 59 0,'0'0'1415'7,"161"0"-1079"-1,-77 0-132 2,16 0-171 0,21 0-33 0,16 0 0-2,23-5 0 2,12-12 0 0,21-2 0 0,7-1 0-2,-1 3 0 4,1 2 0-3,-9 3 0 3,-13 5 0-4,-24 4 0 1,-47 0 0 2,-27 1 0-2,-39-3 0 0,-25-2 0 0,-16 4 0-1,0 3 0 2,-41-2 0-1,-52 2 0 0,-37 0 0 1,-47 0 0 1,-25 12 0-3,-15 7 0 2,-11-6 0 0,-9-1 0-3,3-9 0 4,21-3 0-1,16 0 0-1,33 0 0 2,35 0 0-3,48 0 0 2,48 0 0 0,33 0 0-1,13 0 0-1,64 0 0 3,43 0 0 1,38 0 0-4,26 0 0 1,36 0 0 1,2 0 0 0,-17 0 0 1,-32 17 0-4,-32 8 0 3,-35-6 0 1,-25-7 0 0,-32-3 0-4,-25-9 0 1,-24 0 0 2,0 0 0-1,-67 0 0 0,-49 0 0 1,-38 2 0 0,-11 5 0 0,-12 1 0-2,12 5 0 3,13 4 0 0,121-11 0-4,14 5-1213 2</inkml:trace>
    </iact:actionData>
  </iact:action>
  <iact:action type="add" startTime="17849">
    <iact:property name="dataType"/>
    <iact:actionData xml:id="d18">
      <inkml:trace xmlns:inkml="http://www.w3.org/2003/InkML" xml:id="stk18" contextRef="#ctx0" brushRef="#br1">27862 5080 1036 0,'0'0'410'4,"0"0"-102"5,-161 0-70-2,74 51-183 1,-16 20-55 0,-9 10 0-2,-8 8 0 2,4 7 0 0,22 9 0-1,27 5 0 0,27 6 0 2,27 0 0-2,13-1 0-1,49-8 0 2,55-8 0 0,37-15 0 0,20-16 0 1,7-18 0-2,-9-22 0 0,-9-23 0 1,-26-5 0-2,-22 0 0 1,-22-27 0 2,-24-16 0-1,-33 1 0-2,-23 22-21 2,0 5-949 0</inkml:trace>
    </iact:actionData>
  </iact:action>
  <iact:action type="add" startTime="18252">
    <iact:property name="dataType"/>
    <iact:actionData xml:id="d19">
      <inkml:trace xmlns:inkml="http://www.w3.org/2003/InkML" xml:id="stk19" contextRef="#ctx0" brushRef="#br1">28713 5989 1012 0,'0'0'296'7,"0"0"-36"2,-215 78-82-4,131-38-44 4,4 7-8-2,20 5-85 2,16 2-41-4,19 3 0 4,25-10 0-2,0 2 0 1,29-16 0-2,48-13 0 2,15-20 0 0,-8 0 0 0,-3-14 0-1,-20-32 0 0,-14-8 0 2,-15-8 0-2,-16-9 0-1,-14 1 0 5,-2 2 0-3,0 8 0-1,0 47-139-1,-18 7-681 1</inkml:trace>
    </iact:actionData>
  </iact:action>
  <iact:action type="add" startTime="18644">
    <iact:property name="dataType"/>
    <iact:actionData xml:id="d20">
      <inkml:trace xmlns:inkml="http://www.w3.org/2003/InkML" xml:id="stk20" contextRef="#ctx0" brushRef="#br1">29046 5907 1178 0,'0'0'422'5,"0"0"-154"4,20 160-89-3,-15-98-179 1,-2-9 0 2,0 3 0-2,10-2 0 0,-5-7 0 0,4-7 0 1,5-6 0 0,-9-12 0-2,-6-11 0 2,9-5 0 0,-9-6 0 0,3 0 0-2,4 0 0 2,4 0 0 0,8-31 0 0,16-17 0-2,3-13 0 2,4-10 0 0,-5 1 0 0,-9-3 0 2,-2 5 0-3,-12 12 0 2,4 6 0-3,0 6 0 2,-17 44 0-2,7 0-591 1</inkml:trace>
    </iact:actionData>
  </iact:action>
  <iact:action type="add" startTime="19020">
    <iact:property name="dataType"/>
    <iact:actionData xml:id="d21">
      <inkml:trace xmlns:inkml="http://www.w3.org/2003/InkML" xml:id="stk21" contextRef="#ctx0" brushRef="#br1">30098 5901 1134 0,'0'0'192'4,"0"0"-4"4,0 0 22 0,0 0-76 0,-224 31-12-3,160 6-55 4,6 5-67-2,15 3 0 1,6-1 0-2,20-2 0 2,17-2 0 0,0-3 0 0,17-6 0-1,40-10 0 0,7-9 0 2,-5-12 0-2,-4 0 0-1,-11-15 0 2,-5-34 0 4,-15-18 0-5,-3-10 0-3,-5-9 0 6,0 7 0-2,-12 23 0-1,-4 25 0 0,0 22 0 1,0 9 0-2,0 5 0 2,0 49 0-2,0 25 0 2,-10 12 0 0,0-5 0 0,7-16 0-2,-3-16 0 2,6-17 0 0,0-19 0 0,0-2 0-3,0-16 0 4,25 0 0-1,6 0 0 0,-15-4-349-3,3-9-455 4</inkml:trace>
    </iact:actionData>
  </iact:action>
  <iact:action type="add" startTime="19445">
    <iact:property name="dataType"/>
    <iact:actionData xml:id="d22">
      <inkml:trace xmlns:inkml="http://www.w3.org/2003/InkML" xml:id="stk22" contextRef="#ctx0" brushRef="#br1">30399 6307 1194 0,'0'0'434'6,"0"0"-230"2,0 0-28 0,0 0-137-1,15-187-39 0,-10 131 0 1,8 3 0 0,4 3 0-2,-2 4 0 2,9 11 0 0,0 11 0 0,-4 1 0-2,5 16 0 2,6 0 0 0,-3 4 0 0,10 3 0-1,5 0 0 0,-27 3 0 2,4 9-641-2</inkml:trace>
    </iact:actionData>
  </iact:action>
  <iact:action type="add" startTime="19682">
    <iact:property name="dataType"/>
    <iact:actionData xml:id="d23">
      <inkml:trace xmlns:inkml="http://www.w3.org/2003/InkML" xml:id="stk23" contextRef="#ctx0" brushRef="#br1">30978 6154 1686 0,'0'0'314'3,"0"0"-267"5,0 0-47-1,37 154 0 1,-37-137 0-2,0-10 0 2,0-7-487 0,0 0-923 0</inkml:trace>
    </iact:actionData>
  </iact:action>
  <iact:action type="add" startTime="19832">
    <iact:property name="dataType"/>
    <iact:actionData xml:id="d24">
      <inkml:trace xmlns:inkml="http://www.w3.org/2003/InkML" xml:id="stk24" contextRef="#ctx0" brushRef="#br1">31004 5676 462 0,'0'0'1156'2,"0"0"-1068"5,0 0 4 1,0 0-70 0,0 0-22-2,0 0-116 2,21-126-374 1,-21 126-330-2</inkml:trace>
    </iact:actionData>
  </iact:action>
  <iact:action type="add" startTime="20041">
    <iact:property name="dataType"/>
    <iact:actionData xml:id="d25">
      <inkml:trace xmlns:inkml="http://www.w3.org/2003/InkML" xml:id="stk25" contextRef="#ctx0" brushRef="#br1">31473 5802 968 0,'0'0'254'3,"0"0"-74"6,0 0 42 0,0 0-66-3,0 0-38-1,-171 150-8 4,136-120-71 0,3 1-39-1,12 6 0-2,7-6 0 3,13 3 0-2,0-7 0 2,0 5 0-4,37-10 0 3,7-5 0 0,-1-11 0 5,7-6 0-12,-13 0 0 5,-3-35 0 3,-4-12 0-1,-11-9 0 0,-2-8 0 0,-14 8 0-1,1 7 0 2,-4 17 0-4,0 23 0 3,0 9 0-2,0 0 0 3,0 9 0-4,-4 31 0 4,-15 5 0-1,18-2 0 0,-2 2 0-2,3-3 0 2,0-6 0 0,0 2 0-1,4-8-7 1,12-27-337-2,-6-3-348 3</inkml:trace>
    </iact:actionData>
  </iact:action>
  <iact:action type="add" startTime="20443">
    <iact:property name="dataType"/>
    <iact:actionData xml:id="d26">
      <inkml:trace xmlns:inkml="http://www.w3.org/2003/InkML" xml:id="stk26" contextRef="#ctx0" brushRef="#br1">31797 6258 1242 0,'0'0'290'6,"0"0"-166"2,0 0-12-2,0 0-6 2,0 0-10 0,5-158-38 0,14 101-39-2,5 0-19 2,8 6 0 0,-4 14 0 0,2 10 0-2,-2 10 0 2,8 8 0 0,-9 9 0 0,5 0 0-2,-1 0 0 2,-2 50 0 0,-12 17 0 0,-5 24 0-2,-1 1 0 4,-11-10 0-2,0-15 0 0,0-24 0-1,0-24 0 0,0-16 0 1,0-3-211-2,0-14-461 0</inkml:trace>
    </iact:actionData>
  </iact:action>
  <iact:action type="add" startTime="20820">
    <iact:property name="dataType"/>
    <iact:actionData xml:id="d27">
      <inkml:trace xmlns:inkml="http://www.w3.org/2003/InkML" xml:id="stk27" contextRef="#ctx0" brushRef="#br1">32628 4636 994 0,'0'0'106'4,"0"0"82"5,0 231-2-2,0-106-26 0,0 11-6-1,10 5 22 3,0 0-93-2,-1-9-83 1,-5-13 0-2,1-23 0 2,-5-17 0 0,2-17 0 1,10-11 0-4,-10-11 0 3,8-12 0 1,7-19 0-1,-5-9-431-3,5 0-719 3</inkml:trace>
    </iact:actionData>
  </iact:action>
  <iact:action type="add" startTime="21083">
    <iact:property name="dataType"/>
    <iact:actionData xml:id="d28">
      <inkml:trace xmlns:inkml="http://www.w3.org/2003/InkML" xml:id="stk28" contextRef="#ctx0" brushRef="#br1">33058 5384 1464 0,'0'0'176'4,"0"0"-118"2,0 0 154 2,-253-17-75 0,145 22-137 0,-9-2 0-2,-3-3 0 2,11 0 0 0,18 0 0 0,18-20 0-2,72 10 0 3,1-2-567-2</inkml:trace>
    </iact:actionData>
  </iact:action>
  <iact:action type="add" startTime="22102">
    <iact:property name="dataType"/>
    <iact:actionData xml:id="d29">
      <inkml:trace xmlns:inkml="http://www.w3.org/2003/InkML" xml:id="stk29" contextRef="#ctx0" brushRef="#br1">12653 5752 1026 0,'182'-31'480'6,"-17"-14"-274"2,7-5-48-1,-11 6-48 1,-13 12-43-2,-28 15-67 3,-15 12 0-2,-21 5 0 1,-25 0 0-2,-12 0 0 2,-20 7 0 0,-15 3 0 0,-12-3 0-2,-28 14 0 2,-63 1 0 0,-63 3 0 2,-52-6 0-3,-34-10 0 0,-17-9 0-1,-1 0 0 3,18 0 0-3,15-9 0 2,28 7 0 0,36 2 0 0,38 0 0-1,39 0 0 2,27 14 0-2,30-2 0 2,27-11 0-4,0-1 0 2,47 0 0 1,56 0 0 0,54-3 0 0,52-5 0-2,69 8 0 2,47 0 0 0,25 0 0-2,-12 0 0 2,-47 0 0-1,-53 0 0 0,-58 0 0 1,-42 0 0 0,-50 0 0 0,-20 0 0 0,-37 0 0-2,-30 0 0 2,-2 0 0 0,-89 0 0-3,-77 0 0 4,-69 0 0-1,-57 0 0 0,-22 0 0-2,8 8 0 2,26-8 0-1,42 0 0 1,52 0 0 1,46 0 0-4,48 0 0 3,53 0 0 0,40 0 0 1,52 0 0-3,65-15 0 2,56-5 0 0,43-3 0 0,22 9 0-2,-138 14 0 5,-19 0-359-5</inkml:trace>
    </iact:actionData>
  </iact:action>
  <iact:action type="add" startTime="23369">
    <iact:property name="dataType"/>
    <iact:actionData xml:id="d30">
      <inkml:trace xmlns:inkml="http://www.w3.org/2003/InkML" xml:id="stk30" contextRef="#ctx0" brushRef="#br1">20543 5530 1308 0,'0'0'450'7,"161"0"-226"0,-61 0-159-1,23 0-65 2,34 0 0 0,24 0 0 0,28 0 0-2,31-13 0 2,17-3 0 0,1 3 0 3,4 5 0-7,-14 2 0 4,-19-2 0 0,-30-1 0 0,-48 1 0-2,-41-1 0 2,-51 5 0 0,-44 4 0-1,-15 0 0 2,-44 0 0-3,-56 0 0 3,-48 0 0 0,-33 10 0-2,-32 10 0-1,-32 5 0 2,-23 1 0 1,-13-8 0-3,2-6 0 2,26-7 0-1,48-5 0 3,46 0 0-4,55 0 0 0,47 0 0 2,37 0 0 0,20-10 0-2,40-14 0 2,68-3 0 1,45-1 0-1,44 8 0 0,34 6 0-5,31 8 0 6,-8 6 0-2,-21 0 0 2,-44 0 0-3,-46 13 0 2,-33 0 0 0,-43-5 0-2,-29-5 0 2,-35 0 0 0,-8-3 0-1,-92 0 0 0,-58 0 0 1,-62 0 0 0,-40 0 0 0,-30 0 0-2,0 0 0 2,22 0 0 0,34 0 0-1,63 0 0 0,52 0 0 1,55 0 0 0,38 3 0 0,23 2 0-3,41 4 0 4,46 2 0-2,-15-9 0 2,8 5-1079-1</inkml:trace>
    </iact:actionData>
  </iact:action>
  <iact:action type="add" startTime="29316">
    <iact:property name="dataType"/>
    <iact:actionData xml:id="d31">
      <inkml:trace xmlns:inkml="http://www.w3.org/2003/InkML" xml:id="stk31" contextRef="#ctx0" brushRef="#br2">27363 7037 850 0,'0'0'294'7,"0"0"82"0,0 0-28 0,0 0-169-1,0 0-179 2,0 0 0 0,0 0 0 0,41 41 0-2,-46-25 0 2,-51-1 0 0,-17 2 0 0,-24 3 0-2,-11-8 0 2,-24-7 0 0,-3-5 0 1,-19 0 0-4,-4 0 0 7,2-9 0-6,5-6 0 1,9-6 0-1,10 7 0 2,15 5 0 1,12 4 0-1,8 5 0-2,3 0 0 2,1 0 0 1,12 0 0-2,-3 19 0-1,1 1 0 3,2 0 0-1,-4-3 0 0,14 0 0-1,-3 0 0-2,7-4 0 7,6 5 0-5,4-1 0-4,1-3 0 4,12-4 0 2,7-1 0-1,9-3 0-2,-4-4 0 2,8 4 0 0,1-4 0 0,4 2 0-2,1-4 0 1,2 0 0 1,9 0 0 1,-6 0 0-3,6 0 0 1,-9 0 0 2,-9 0 0-2,-4 3 0 0,5 2 0 2,0 1 0 0,8-2 0-1,12-2 0-4,-8-2 0 5,12 1 0 0,-1-1 0-3,-2 0 0-1,3 0 0 3,0 4 0 1,0 4 0-1,0 12 0-2,0 11 0 2,0 11 0-1,0 5 0 2,4 1 0-3,10 6 0 2,-12 2 0 0,9 6 0 0,-9 3 0-2,-2 3 0 2,0 9 0 0,0 5 0 0,0 3 0-1,0-1 0 2,0-5 0-2,0-4 0 2,0-1 0-4,0-3 0 4,0 11 0-2,0 3 0 1,-13 9 0-1,6 1 0 1,-6-2 0 1,10 5 0-5,3-3 0 4,0 1 0 1,0 0 0-1,0-4 0 0,0 3 0-3,0 7 0 3,0-3 0 1,0-2 0-1,0-1 0-3,0-3 0 4,0-3 0-1,0-3 0 0,0 0 0-2,0-6 0 1,0-2 0 1,0 0 0 0,0-1 0 0,0 1 0-1,0-6 0 2,-7-2 0-3,-3-4 0 1,6-1 0 0,1-4 0 2,-9 2 0-3,12 9 0 2,0 5 0 0,0 15 0-1,0 16 0 0,0 4 0 1,12 8 0 1,-5-2 0-2,10-16 0 1,-11-17 0-2,4-18 0 4,-7-20 0-5,-3-12 0 1,0-4 0 3,0-2 0-2,0-4 0 2,0-2 0-3,0-1 0 1,0 1 0 0,0-3 0 2,0-1 0-2,0-3 0 0,2-6 0 2,-2-5 0-4,0-6 0 1,0 6 0 2,2 5 0 0,-2 0 0 1,5 0 0-1,-5 1 0-2,6-1 0 2,-6-2 0-1,0-1 0 1,5-3 0-1,-5-5 0 1,0 0 0 0,0 0 0 0,0 0 0-2,0 0 0 2,5 0 0-1,-5 0 0 1,0 0 0-1,3 0 0 1,13 0 0 0,11 0 0 0,17 0 0-2,6 0 0 1,11-3 0 2,15-7 0-1,12-5 0-2,12 4 0 1,16 2 0 2,6 7 0-3,2 2 0 2,8 0 0 0,-4 0 0 0,2 0 0 0,-2 0 0-2,-3 5 0 2,1-3 0 0,-16 4 0-2,4 1 0 3,-14-5 0-1,5 4 0-1,-2 0 0 1,-3-6 0-2,-3 3 0 2,-16-3 0 0,-4 0 0-2,5 0 0 1,-3 0 0 2,0 0 0-1,1 0 0 0,-9 0 0-2,0 5 0 2,-11-5 0 0,-4 0 0 0,-8 0 0-2,-2 0 0 2,5 0 0-1,-12 0 0 2,2-4 0-3,-1-4 0 2,-3 2 0 0,-14 2 0-3,0-3 0 4,-8 5 0-1,-5-2 0 0,-2 4 0 0,-3 0 0-2,-5 0 0 2,0 0 0 0,0 0 0-1,3 0 0 0,-3 0 0 0,0 0 0 2,0 0 0-4,0 0 0 3,0-2 0 0,0 2 0 1,0 0 0-4,0 0 0 3,0 0 0 0,0-15 0 0,0-20 0-1,-3-21 0 0,-18-23 0 1,1-17 0 0,4-18 0 1,9-19 0-4,7-10 0 3,0 2 0 1,0 16 0-4,0 19 0 4,0 19 0-1,0 5 0 0,0 4 0 0,0-1 0-2,0 2 0 2,0-9 0 1,0-8 0-3,3 0 0 2,4-18 0 1,3-3 0-2,-7-4 0 2,0-1 0-4,-2 8 0 5,11-1 0-3,-10 3 0-1,0-2 0 1,6-6 0 1,-5-8 0 0,-3-4 0 0,0 7 0 1,0-1 0-3,0 6 0 3,0-4 0-2,-6 7 0-1,-3 0 0 2,-7 3 0 0,6 3 0-2,0 0 0 3,-3 8 0-1,6 0 0 0,-7 9 0-2,4 8 0 0,2 11 0 4,0 9 0-4,8 7 0 1,-4 13 0 1,-5 1 0 0,5 9 0 1,1 2 0-2,-7 0 0-1,0-1 0 1,-6-4 0 3,1-7 0 0,-3-3 0-9,3 6 0 7,-5 6 0 0,7 16 0-2,10 11 0 1,1 0 0 2,2 3 0-1,0 5 0 0,0 0 0-2,0 0 0 1,0 0 0 1,0 0 0 1,0 0 0-4,0-4 0 4,0 1 0-2,0 1 0 2,0-6 0-3,-3 1 0 1,-7-1 0 2,5-1 0-4,5 1 0 4,-11 3 0-1,1-5 0-1,2 3 0 1,-4-3 0-1,-1 0 0 1,6 2 0-1,-2-1 0 2,6 6 0-3,-1 0 0 1,1 3 0 1,-15 0 0 0,-2 0 0-1,-7 0 0 1,-13 0 0 0,-9 0 0-2,1 0 0 4,-13 0 0-4,1 0 0 3,-13 0 0-4,-10 0 0 3,-5 0 0 0,-25 0 0 0,-12 0 0-2,-12 0 0 2,-4 11 0 0,0-2 0 0,15-1 0 0,-4-3 0-3,7-2 0 4,8 6 0-1,5-1 0-1,0 9 0-1,10 5 0 3,11 5 0-1,5 0 0-1,-4 6 0 0,7-4 0 1,-2-1 0 0,6-4 0 0,9-7 0-2,-4-2 0 2,19-6 0 0,0-6 0 0,11-3 0-3,8 0 0 3,10 0 0 1,5 0 0 0,2 0 0-4,12 0 0 2,2 3 0 2,3-1 0-1,-3 4 0-3,-7 0 0 3,3 2 0 1,4 5 0-2,-6 3 0 0,2 4 0 0,3 10 0 2,-6 9 0-2,4 11 0 0,-1 19 0 0,-6 9 0 2,-3 12 0-2,8 3 0 0,-12 0 0 1,3-3 0 0,1-1 0 0,6 15 0-2,-3 21 0 2,11 25 0-1,2 33 0 2,0 14 0-3,0 8 0 2,0-3 0 0,4-11 0-1,9-4 0 0,-10-11 0 0,5 1 0 2,5 3 0-3,-10-3 0 2,10-3 0 0,-9-6 0 0,-4-1 0 0,4 4 0-2,-4-3 0 2,0-6 0 0,0-14 0 0,0-15 0-2,0-22 0 1,3-21 0 2,0-14 0-3,4-20 0 2,-4-8 0-1,-3-6 0 1,0 0 0-1,0-5 0 1,0-1 0 0,0-4 0 0,0-11 0-2,3-4 0 2,-3-8 0-1,2-6 0 1,1-1 0 1,-3-2 0-4,0 3 0 4,0-3 0-1,0 0 0-3,0 0 0 4,0 0 0-2,0 0 0 2,0 0 0-2,0 0 0 0,0 0 0 1,0 0 0 0,0 0 0-1,0 0 0 1,0 0 0-1,0 0 0 1,0 0 0-3,8 0 0 4,-1 0 0-2,17 0 0 1,9 0 0-1,24 0 0 0,8 0 0 1,30-17 0 1,26-4 0-1,19-6 0-3,10 8 0 3,13 14 0 1,-2 5 0-3,9 0 0 2,1 0 0 0,-1 5 0-1,-7 12 0 0,-8-5 0 1,-4-9 0 0,-1-3 0 0,-16 0 0-3,-12 0 0 4,-13 0 0-1,-12 0 0-1,-13 0 0-1,-20 0 0 2,-12 0 0 1,-11 0 0-1,-10 0 0-3,1 0 0 4,-11 0 0-1,-1 0 0 0,-4 0 0-2,-9 0 0 1,10 0 0 2,-1 0 0-2,-4 0 0 1,7-9 0-1,1-2 0 0,9-1 0 2,-4 1 0-3,-2 0 0 2,-6 2 0 0,2 7 0 0,-1 0 0-2,-8-2 0 2,7-2 0 0,5-1 0 0,8-3 0-2,-2-4 0 2,5 1 0 0,-10 5 0 0,-7-4 0-3,-11 8 0 4,-2 3 0-1,0 1 0 0,-3-4 0-2,10 4 0 2,-10-5 0 0,4-10 0 0,-1-4 0-2,4-3 0 2,3 1 0 0,-7 2 0 0,2-1 0 0,3-5 0-2,-8-12 0 2,0-16 0 0,0-18 0 0,0-24 0-1,-16-17 0-1,-4-26 0 2,3-22 0-2,4-17 0 2,7-19 0 1,1-11 0-1,5-8 0-2,0-7 0 2,0-3 0 0,-2-2 0 0,0-2 0-2,-10 8 0 2,8 2 0 0,-12 5 0 0,-1 5 0-2,7 11 0 2,-11 0 0-1,1 13 0 2,-9 20 0-3,9 26 0 2,2 34 0 0,5 28 0 0,3 32 0 0,4 21 0-2,6 11 0 2,0 13 0 1,0 4-427-5</inkml:trace>
    </iact:actionData>
  </iact:action>
  <iact:action type="add" startTime="34055">
    <iact:property name="dataType"/>
    <iact:actionData xml:id="d32">
      <inkml:trace xmlns:inkml="http://www.w3.org/2003/InkML" xml:id="stk32" contextRef="#ctx0" brushRef="#br2">23334 7551 628 0,'0'2'420'6,"0"-2"-56"0,0 0-22 2,0 0-76 0,1 0-239 0,-1 0-27-2,0 0 0 2,-17 0 0 0,-43 0 0 0,-24 0 0-2,-20 0 0 2,-14 0 0 1,-6 0 0-2,-8 0 0 0,11 6 0 0,13 0 0 1,8-5 0 3,10-1 0-5,22 0 0 1,24 0 0 1,15 0 0 0,22 0 0-3,7 0 0 3,4 0 0 0,53 0 0 2,27-1 0-5,32-8 0 3,11 6 0 0,30 3 0 1,1 0 0-3,3 0 0 1,-21 0 0 2,-15 0 0-2,-16 0 0 0,-18 0 0 0,-17 0 0 1,-17 0 0 0,-27 0 0-2,-10 0 0 3,-20 0 0-2,0 0 0 0,0 0 0-2,-43-5 0 5,-41-1 0-3,-37-5 0 1,-19 1 0-2,-1-3 0 2,11 9 0 0,15-5 0 0,18 5 0-2,17 2 0 2,27-2 0 0,30 3 0 0,5 1 0-3,18-7 0 3,0 4 0 1,21 3 0-1,-1 0 0-2,3 0-557 2</inkml:trace>
    </iact:actionData>
  </iact:action>
  <iact:action type="add" startTime="34635">
    <iact:property name="dataType"/>
    <iact:actionData xml:id="d33">
      <inkml:trace xmlns:inkml="http://www.w3.org/2003/InkML" xml:id="stk33" contextRef="#ctx0" brushRef="#br2">22857 7512 1016 0,'0'0'412'2,"0"0"-126"6,0 0-52 0,0 0-135 0,0 0-99-2,0 0 0 3,116 115 0-2,-103-58 0 1,-6-2 0-2,-7 13 0 4,4 2 0-4,5-1 0 2,-3 12 0-2,-6-4 0 2,1-4 0 1,-1-3 0-2,0-4 0-1,0-6 0 2,-1 1 0 2,-31-9 0-1,1-2 0-2,-9-4 0 0,-1-11 0 1,-2-3 0 1,-9-11 0-2,7-17 0-1,-12-4 0 1,1 0 0 3,5-21 0-6,4-15 0 3,14 1 0 1,0-5 0 0,12 9 0-2,8 4 0 1,6 1 0 2,4 13 0-2,3 4 0 0,0 3 0 0,0 6 0 1,0 0 0 0,0 0 0-1,0 0 0 0,0 0 0 2,0 0 0-1,8 21 0 0,12-1 0 0,12 10 0 0,-5-2 0 1,12 2 0-3,2 4 0-1,8 0 0 2,-1-6 0 2,-4-9 0-1,5-5 0-2,-9-11 0 2,-5-3 0 0,1 0 0-3,1 0 0 4,-4-17 0-1,-5-16 0 0,-4-9 0-3,4-9 0 4,-17-11 0-1,5-7 0 0,-14-13 0-2,1-6 0 2,-3-10 0 0,0-3 0 0,0 3 0-2,0 3 0 2,0 10 0 0,0 9 0 0,-3 17 0-2,-2 17 0 1,-5 12 0 2,4 6 0-1,2 6 0-3,1-2 0 3,2 1 0 0,1 1 0 1,0 1 0-3,0 5 0 1,0 10 0 1,0-1 0 0,0 3 0-2,0 0 0 3,0 0 0-1,0 0 0-1,0 0-245 0</inkml:trace>
    </iact:actionData>
  </iact:action>
  <iact:action type="add" startTime="39728">
    <iact:property name="dataType"/>
    <iact:actionData xml:id="d34">
      <inkml:trace xmlns:inkml="http://www.w3.org/2003/InkML" xml:id="stk34" contextRef="#ctx0" brushRef="#br0">27660 12426 712 0,'0'0'278'8,"0"0"-36"-1,0 0-22-1,0 0-78 2,0 0-40 0,0 0 36-2,0 0 2 2,-56 13-67 0,-1-6-73 0,-2 3 0 0,-9-3 0-2,-19 1 0 2,-13 1 0 1,-3-9 0-2,-4 0 0-1,-8 0 0 2,8 0 0 3,-9 0 0-4,7-4 0-1,-7-1 0 2,12 3 0 0,-3 2 0 2,12 0 0-7,5-3 0 4,8 0 0 2,14-8 0-1,-6-2 0-1,1 0 0 4,7 2 0-6,2 5 0 2,-10 6 0 1,10 0 0 0,-13 0 0-1,11 10 0 1,-8 6 0-1,13 1 0 0,1-9 0 1,10-5 0 0,0-3 0-2,7 0 0 2,2 0 0 0,5-3 0 0,7-1 0-2,-6-6 0 2,2 5 0 0,5-1 0-3,5-3 0 3,-10 7 0 0,10-3 0 0,-2-2 0-3,2 7 0 4,-3-3 0 0,5 1 0 0,-2-1 0-5,3 1 0 4,0-1 0 0,-1 3 0 0,5 0 0-2,5 0 0 2,-5-4 0-1,3 4 0 2,6 0 0-1,-5 0 0-3,5 0 0 3,-8 0 0 1,5 0 0-2,-6 0 0-1,-8 0 0 3,-5 0 0-1,5 0 0-1,1 0 0 0,3 0 0 0,-2 0 0 2,0 0 0-2,2 0 0-1,3 0 0 3,4 0 0-2,5 0 0 2,3 0 0-3,-6 0 0 2,9 4 0-1,-13 6 0 2,5 10 0-2,-7 9 0 4,-2 6 0-7,-2 12 0 2,1 11 0 2,-3 10 0 0,-6 5 0 0,1 2 0-2,-2 4 0 2,-3 5 0 0,-8 4 0 0,-11 11 0 0,10 3 0-3,-2 11 0 3,-8 8 0 0,20 8 0 1,-7 9 0-3,6 5 0 2,-4 1 0 0,10 5 0 0,7-4 0-2,1-1 0 1,9 3 0 2,10 7 0-1,0 6 0-2,0-2 0 2,16-7 0 0,14-16 0 0,-4-21 0-2,-4-9 0 2,0-11 0 0,8-13 0 0,-5-11 0-3,4-6 0 4,-2-4 0-1,-4-4 0 0,1 1 0-2,-1-5 0 2,-6 2 0 0,-1-4 0 0,-6 4 0-2,0-7 0 3,-7 12 0-1,-3 9 0-2,0 5 0 4,2 0 0-3,9-13 0 0,-6-11 0 1,-2-17 0-1,1-4 0 1,-4-18 0 0,0-1 0-3,0-6 0 1,0 2 0 3,0 7 0-2,0-1 0 0,0 0 0 0,0 1 0 2,0-7 0-1,0-2 0 0,0 0 0-2,0-3 0 2,0 0 0 0,0 0 0-1,0 0 0 0,0 0 0 1,0 0 0 0,0 0 0-1,0 0 0 0,16 0 0 0,25 0 0 1,31 0 0 0,19-17 0 1,40-3 0-4,17 6 0 3,24 7 0 1,-4 7 0-3,9 0 0 2,-3 0 0 0,1 0 0-2,-1 1 0 2,3 9 0 0,-16-8 0 0,-20-2 0 0,-15 7 0-2,-12-7 0 2,-9 1 0 0,-5-1 0 0,-13 0 0-2,-10 0 0 2,-1 0 0 0,-8-6 0-2,-2-8 0 4,0-3 0-1,-8 7 0-3,-10-1 0 1,-4 2 0 0,-11 1 0 3,-1 5 0-4,-7 0 0-1,1-3 0 3,-6 1 0-1,0 2 0 1,-7 0 0-2,3-1 0 3,-11 4 0-2,2 0 0 2,6 0 0-3,6 0 0 2,1 0 0 0,12 0 0 0,-3 0 0-2,-10 0 0 1,-11 0 0 1,1 0 0 1,-5 0 0-4,-4-1 0 4,0-3 0-1,6-13 0 0,4-10 0 0,-5-22 0-2,11-12 0 1,-6-9 0 1,3-6 0-1,-10-9 0 0,-3-10 0 2,0-10 0-1,0-10 0-2,0-11 0 2,-3-6 0 0,-17-8 0 0,1-1 0-2,1-1 0 1,11-2 0 2,-2 3 0-1,5-5 0-2,4 6 0 2,0-3 0 0,0 2 0 0,0 1 0-1,20-1 0 0,1-2 0 3,2 5 0-4,-7 17 0 2,-2 8 0-2,-6 16 0 2,-3 6 0 0,1 3 0-2,-1 5 0 2,-5 3 0 0,0-1 0 0,0 3 0-2,0 0 0 2,0-4 0 0,0 1 0 0,-5-7 0-2,-6 10 0 2,6 10 0 0,5 20 0 0,0 21 0-1,0 10 0 0,0 4 0 1,0 9 0-1,0 1 0 0,0-3 0 1,0 2 0-1,0-1 0 2,0 3 0-3,0-1 0 2,0 3 0 0,0 0 0 1,0 0 0-3,0 0 0 1,0 0 0 0,0 0 0 2,-3 0 0-4,-11 0 0 4,-2 0 0-1,-10 0 0 0,1 0 0-2,-21 0 0 2,-5 0 0 0,-13 3 0 0,-13-1 0-2,-7 1 0 2,5-3 0 0,-11 0 0 0,6 0 0-2,0 0 0 2,-9-17 0 0,-4-8 0 0,-6-6 0 0,-3-5 0-2,-7 1 0 3,6 1 0-2,7 7 0-1,7 7 0 2,2 6 0 0,6 8 0-1,-7 6 0 0,-3 0 0 1,6 9 0 0,-6 14 0 0,8-1 0-2,-7 1 0 2,-1 1 0 0,3-1 0 0,-17 5 0-2,8 3 0 3,1-1 0-2,12 4 0 1,11-4 0-2,13-3 0 3,12-5 0-2,4-5 0 1,12-2 0-2,8-7 0 3,8 1 0-2,4-8 0 1,12-1 0-2,-5 0 0 2,6 0 0 0,2 0 0-1,-2 0 0-1,3 4 0 2,0-4 0 0,0 6 0 0,-3 1 0-1,-7 5 0 1,2 8 0 0,-5 3 0 0,3 5 0-3,-7 0 0 3,5-4 0 1,1 7 0-1,-2-2 0 0,-1 3 0-3,4 6 0 3,6 5 0 0,-9 15 0 1,7 27 0-3,-4 19 0 4,10 22 0-4,0 14 0 0,0 9 0 3,0 9 0-2,13 5 0 1,4 0 0-2,-11-3 0 3,1-2 0-2,-7-7 0 1,0 6 0-2,0 4 0 2,0 2 0 0,0-6 0-1,-10-1 0 0,-6-8 0 1,9-8 0 0,-6-10 0 0,9-15 0 0,1-19 0-2,3-15 0 2,0-14 0 0,0-11 0-2,0-8 0 2,0-4 0 0,0 8 0 0,0-2 0-2,0 4 0 3,3 2 0-2,1-9 0 1,-1-12 0-3,0-13 0 3,4-13 0 1,-7-6 0 0,3-3 0-5,-3 0 0 4,0 0 0 1,0 0 0-2,0 0 0 0,0 0 0 1,0 0 0 0,0 0 0-1,0 0 0 0,0 0 0 0,4 0 0 2,9 0 0-1,6 0 0-2,9 0 0 3,11 0 0-2,6 0 0 1,22 0 0-2,18 0 0 1,24 0 0 2,24-3 0-1,28 3 0-2,3 0 0 2,13 0 0 0,-12 0 0 0,-4 0 0-2,3 0 0 2,-11 0 0 0,-6 0 0 0,1 5 0-2,-5-2 0 2,-2 2 0 0,-11-5 0 0,-8 0 0-2,-9 0 0 2,-13 0 0 0,-7 0 0 0,-12 0 0-2,-10 3 0 1,-1-3 0 2,-17 0 0-1,-2 0 0-2,-15 0 0 2,-13 0 0 0,-2 0 0 0,2 0 0 0,-3 0 0-2,16 0 0 2,-8 0 0 0,5 0 0-2,-5 0 0 2,-8 0 0-1,-7 0 0 2,-7 0 0-3,-6 0 0 1,1 0 0 1,-1 0 0 1,9 0 0-3,-6-13 0 2,-3-17 0 0,1-11 0 0,-1-13 0-2,3-4 0 2,0-4 0 0,-3 0 0 0,5 4 0 0,3 1 0-1,-8-5 0 2,7-12 0-3,-4-12 0 1,-3-21 0 1,0-13 0 0,0-19 0-1,0-16 0 1,0-12 0-2,0-22 0 2,0-22 0 0,0-11 0-2,0-10 0 2,0 7 0 0,-3 11 0-1,-4 14 0 0,-12 20 0 0,2 19 0 2,-6 18 0-1,3 17 0-2,4 13 0 2,8 16 0 0,3 6 0 0,0 10 0-2,5 7 0 2,0 72 0 0,0 2-1883 0</inkml:trace>
    </iact:actionData>
  </iact:action>
  <iact:action type="add" startTime="44185">
    <iact:property name="dataType"/>
    <iact:actionData xml:id="d35">
      <inkml:trace xmlns:inkml="http://www.w3.org/2003/InkML" xml:id="stk35" contextRef="#ctx0" brushRef="#br0">22728 11930 1118 0,'20'-12'502'8,"-20"3"-308"-1,0 1-74 1,-23 0-28-3,-31 1-71 4,-23 5-21-2,0 2 0 1,-10 0 0-2,-10 0 0 2,-7 0 0 0,0 0 0 0,-8 0 0-2,24 0 0 3,-2 0 0-2,29 0 0 1,14 0 0-2,23 0 0 2,8 0 0 0,16 0 0 0,0 0 0-2,0-3 0 3,27-10 0-2,23 4 0 2,11 6 0-4,15 3 0 3,16 0 0 0,24 0 0 2,4 0 0-5,16 3 0 3,-11 6 0 0,-11-1 0 0,-6 0 0-2,-16-6 0 2,-7 1 0-1,-22-3 0 2,-6 0 0-3,-27 0 0 3,-4 0 0 0,-21 0 0-3,-5 0 0 0,0 0 0 2,-31 0 0 0,-40 0 0 0,-42 0 0-3,-10 4 0 4,-10-4 0-1,5 0 0 0,-7 0 0-2,9 0 0 2,9 0 0 0,12 0 0 0,13 0 0-2,23 5 0 2,16-2 0-1,24-3 0 2,14 0 0-3,15 0 0 2,0 0 0-1,0 0 0 1,0-17 0-2,21 6 0 3,15 2 0-1,9 7 0 1,27 2 0-3,17 0 0 1,27 0 0 1,4 0 0 0,5 0 0-2,-2 0 0 2,-25 0 0 0,-15 0 0 0,-29 0 0-1,-27 0 0 0,-14 0 0 0,-13 0 0 2,0 0 0-4,-48 0 0 4,-28 0 0-1,-35 0 0 0,0 0 0-2,-5 0 0 2,9-9 0 0,12-2 0 1,34 6 0-4,22 2 0 3,36-3 0 0,3 3-109-1,8 0-1768-1</inkml:trace>
    </iact:actionData>
  </iact:action>
  <iact:action type="add" startTime="44951">
    <iact:property name="dataType"/>
    <iact:actionData xml:id="d36">
      <inkml:trace xmlns:inkml="http://www.w3.org/2003/InkML" xml:id="stk36" contextRef="#ctx0" brushRef="#br0">22267 11834 812 0,'0'0'496'9,"0"0"-190"-5,0 0-48 4,0 0-98-1,0 0-145 1,0 0-15-2,63 171 0 2,-44-132 0 0,-10 6 0 1,7 9 0-4,3 5 0 3,-2 11 0 0,3 3 0 0,-6 6 0-2,-9 0 0 2,0-7 0 0,-1 4 0 0,-4-7 0 1,0-7 0 0,0-4 0-3,0-5 0 3,0-5 0-4,-12-5 0 3,-11-1 0 0,3-5 0 0,-13-7 0-2,12-2 0 4,-2-5 0-5,-9-7 0 3,3-4 0-1,-19-10 0 0,-4-2 0 0,-17 0 0 2,2-25 0-3,6-12 0 2,5-5 0 0,16 1 0 0,20-3 0-2,13 6 0 2,5 6 0-1,2 10 0 2,0 12 0-4,0 6 0 4,0 4 0-2,0 0 0 2,0 0 0-4,0 11 0 4,2 14 0-1,14 5 0 0,-5-3 0-2,8 3 0 2,2-1 0-1,-1 3 0 2,9-8 0-3,-2-1 0 2,12-3 0 0,4-6 0 0,9-3 0-2,-4-6 0 3,8-1 0-1,-5-4 0 1,-2 0 0-4,-5 0 0 4,-8-17 0-2,-12-23 0 2,0-8 0-3,-7-10 0 2,-4-15 0 2,-7-9 0-3,-6-6 0-1,0 1 0-1,-3 8 0 2,-20 7 0 2,8 8 0-3,1 49 0 2,14 9-1381 0</inkml:trace>
    </iact:actionData>
  </iact:action>
  <iact:action type="add" startTime="46039">
    <iact:property name="dataType"/>
    <iact:actionData xml:id="d37">
      <inkml:trace xmlns:inkml="http://www.w3.org/2003/InkML" xml:id="stk37" contextRef="#ctx0" brushRef="#br0">22952 11415 810 0,'0'0'458'4,"0"0"-114"4,0 0-88 0,0 0-92 0,0 0-149-2,0 0-15 2,158 22 0 0,-116-22 0 0,-1 0 0-2,-1 0 0 2,-6 0 0 0,-8 0 0 0,-9 0 0-2,-7 0 0 3,-4 0 0-2,-6 0 0 3,0 0 0-6,0 0 0 4,-33 3 0 0,-27-3 0 0,-6 0 0-1,-8 0 0 0,-7 0 0 3,5 0 0-1,11 0 0-3,9 2 0 1,14 1 0 2,17-3 0-2,9 0 0-1,15 0 0 1,1 0 0 0,0 0 0 1,4 0 0-1,34 0 0 1,18 0 0-1,4 0 0 2,8 0 0-3,4 0 0 4,-4 0 0-3,-8 0 0 1,-11 0 0-1,-22 0 0 0,-9 0 0 2,-18 0 0-2,0 0 0-2,0 0 0 3,0 0 0-1,-13 0 0 2,-15 0 0-4,-8 0 0 4,9 0 0-2,0 0 0 2,13 0 0-3,1 0 0 2,13 0 0 0,0 0 0 0,0 4 0-2,0 1-739 2</inkml:trace>
    </iact:actionData>
  </iact:action>
  <iact:action type="add" startTime="46708">
    <iact:property name="dataType"/>
    <iact:actionData xml:id="d38">
      <inkml:trace xmlns:inkml="http://www.w3.org/2003/InkML" xml:id="stk38" contextRef="#ctx0" brushRef="#br0">23679 11086 498 0,'0'0'462'3,"0"0"-206"6,0 0 10-2,0 0-138-1,0 0-46 2,0 0 30 0,17 196 14 1,-17-127-9-4,0 5-117 3,0 14 0 0,0-1 0 0,0 1 0-2,0-15 0 2,0-12 0 0,0-14 0 0,0-18 0-2,0-11 0 2,0-16 0 0,0-2 0 0,0 0 0-2,0 0 0 2,6-11 0 0,4-28 0 0,-6-14 0-2,8-12 0 3,-11-11 0-2,-1-6 0 3,0-3 0-3,0 2 0 1,0 3 0-1,-14 18 0 2,8 15 0-4,-4 20 0 4,7 14 0-2,3 13 0 3,0 0 0-7,0 0 0 5,-4 0 0 0,4 0 0-1,-3 15 0 0,1 27 0 1,2 15 0 0,0 12 0 0,0 7 0-2,0 3 0 2,0 3 0 0,0-7 0 0,0-8 0-2,0-16 0 2,2-17 0 0,1-14 0 0,-3-18 0-2,4-2 0 2,2 0 0 0,7-36 0 0,1-17 0-2,-4-12 0 2,-1-8 0 0,-5 0 0 0,-4-2 0-2,0 6 0 2,0 13 0 0,0 11 0 0,0 15 0-2,0 15 0 2,0 10 0 0,-10 5 0 0,0 0 0-3,7 5 0 5,-7 27 0-1,6 6 0-3,4 8 0 2,0 1 0 0,0-10 0-1,0-14 0 2,0-13 0-2,0-10 0-3,0 0 0 5,0-36 0-3,0-17 0 2,0-9 0 0,0 0 0 0,0 14 0 0,0 12 0-2,0 19 0 2,0 17 0-1,0 0-1287-1</inkml:trace>
    </iact:actionData>
  </iact:action>
</iact:actions>
</file>

<file path=ppt/ink/inkAction2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5T05:12:48.641"/>
    </inkml:context>
    <inkml:brush xml:id="br0">
      <inkml:brushProperty name="width" value="0.05292" units="cm"/>
      <inkml:brushProperty name="height" value="0.05292" units="cm"/>
    </inkml:brush>
  </inkml:definitions>
  <iact:action type="add" startTime="7691">
    <iact:property name="dataType"/>
    <iact:actionData xml:id="d0">
      <inkml:trace xmlns:inkml="http://www.w3.org/2003/InkML" xml:id="stk0" contextRef="#ctx0" brushRef="#br0">4436 13396 1792 0,'0'0'255'1,"0"0"-255"-1,0 0 0 79,28 169 0-79,-28-96 0 0,0-6 0 0,0-8 0 0,0-7 0 0,0-15 0 0,1-5 0 0,9-13 0 1,3-9 0-1,-8-10 0 64,-3 0-481-63</inkml:trace>
    </iact:actionData>
  </iact:action>
  <iact:action type="add" startTime="8560">
    <iact:property name="dataType"/>
    <iact:actionData xml:id="d1">
      <inkml:trace xmlns:inkml="http://www.w3.org/2003/InkML" xml:id="stk1" contextRef="#ctx0" brushRef="#br0">6925 13408 1072 0,'0'0'438'1,"0"0"-224"0,49 183-70-1,-40-119-42 0,-9-14-64 0,3-8-36 68,5-17-2-67,-5-13-20-1,-3-10-64 0,0-2-128 0,0 0-310 0,0 0-372 0</inkml:trace>
    </iact:actionData>
  </iact:action>
  <iact:action type="add" startTime="9432">
    <iact:property name="dataType"/>
    <iact:actionData xml:id="d2">
      <inkml:trace xmlns:inkml="http://www.w3.org/2003/InkML" xml:id="stk2" contextRef="#ctx0" brushRef="#br0">1931 11058 1278 0,'0'0'268'73,"0"0"-124"-73,0 0 0 1,0 0-6-1,0 0-63 0,-203-16-75 0,122 16 0 0,-2 0 0 0,14 0 0 0,12 0 0 0,5 0 0 77,22 0 0-76,1 0 0-1,29-10-295 0,0-9-949 0</inkml:trace>
    </iact:actionData>
  </iact:action>
  <iact:action type="add" startTime="10201">
    <iact:property name="dataType"/>
    <iact:actionData xml:id="d3">
      <inkml:trace xmlns:inkml="http://www.w3.org/2003/InkML" xml:id="stk3" contextRef="#ctx0" brushRef="#br0">1849 8124 1302 0,'0'0'360'1,"0"0"-284"-1,0 0-8 0,0 0 100 0,0 0-95 0,-202 59-73 0,118-57 0 1,1-2 0-1,9 0 0 0,8 0 0 0,12 0 0 76,50 0-147-76,4 0-647 0</inkml:trace>
    </iact:actionData>
  </iact:action>
  <iact:action type="add" startTime="11177">
    <iact:property name="dataType"/>
    <iact:actionData xml:id="d4">
      <inkml:trace xmlns:inkml="http://www.w3.org/2003/InkML" xml:id="stk4" contextRef="#ctx0" brushRef="#br0">8348 7047 654 0,'0'0'318'1,"0"0"24"-1,0 0-30 1,0 0-86-1,0 0-76 0,0 0-105 0,19 0-45 0,-19 0 0 89,0 0 0-89,0 0 0 0,0 0 0 0,0 0 0 0,-7 6 0 0,-32 9 0 0,-15-5 0 1,6 2 0-1,-8 0 0 0,-1-2 0 0,6-1 0 0,5-1 0 93,16-5 0-93,-4-1 0 1,15 3 0-1,12-3 0 0,3-2 0 0,4 0 0 0,0 0 0 0,0 0 0 1,0 2 0-1,0 4 0 0,0 14 0 0,0 11 0 0,0 9 0 87,0 17 0-87,0 4 0 0,7 5 0 0,6 7 0 0,-3 0 0 0,0-6 0 0,-2-3 0 0,-5-15 0 0,-1-9 0 0,-2-7 0 0,8-9 0 2,-2 0 0 88,-5-4 0-90,2-3 0 0,-3 1 0 0,4 1 0 0,2-6 0 0,-3-5 0 0,-3 1 0 0,4-9 0 0,-4 0 0 0,6 0 0 0,4 0 0 1,13 0 0 84,14 0 0-85,3 0 0 0,7 0 0 0,-7-9 0 0,-6 8 0 0,-7-3 0 0,-4 1 0 0,3 3 0 0,-5-6 0 0,-1 0 0 0,-6-1 0 91,5-10 0-91,-19 8-23 1,0 0-1005-1</inkml:trace>
    </iact:actionData>
  </iact:action>
  <iact:action type="add" startTime="11993">
    <iact:property name="dataType"/>
    <iact:actionData xml:id="d5">
      <inkml:trace xmlns:inkml="http://www.w3.org/2003/InkML" xml:id="stk5" contextRef="#ctx0" brushRef="#br0">8587 7231 1008 0,'0'0'416'1,"0"0"-152"-1,0 0-38 0,0 0-93 0,0 0-133 0,0 0 0 0,0 0 0 0,158 26 0 0,-133 1 0 89,-2 8 0-89,6 4 0 0,-8 3 0 0,-5-1 0 0,-6 2 0 1,-10-5 0-1,0 3 0 0,0-6 0 0,-28-1 0 0,-24-2 0 0,4-16 0 0,-7-8 0 95,-2-8 0-95,15 0 0 0,3-4 0 0,19-22 0 0,4 3 0 0,16 3 0 0,0 3 0 0,0 6 0 0,0 9 0 0,0 0 0 0,9 2 0 0,15 0 0 2,8 0 0 89,9 15 0-91,-1 7 0 0,11 2 0 0,-2-2 0 0,2-4 0 0,-7-5 0 0,-7-5 0 0,-8-2 0 0,-18-6 0 0,2 3 0 0,-13-3 0 0,0 0 0 91,0 0-565-90,0 0-805-1</inkml:trace>
    </iact:actionData>
  </iact:action>
  <iact:action type="add" startTime="12659">
    <iact:property name="dataType"/>
    <iact:actionData xml:id="d6">
      <inkml:trace xmlns:inkml="http://www.w3.org/2003/InkML" xml:id="stk6" contextRef="#ctx0" brushRef="#br0">9741 7121 61 0,'0'0'667'1,"0"0"-399"-1,0 0 34 0,0 0-74 0,0 0-88 0,170 58-16 0,-144-27-26 2,3 3-44 71,-7 3 10-73,-6 4-23 1,-6 5-41-1,3-1 0 0,-13 2 0 0,0-3 0 0,-16-2 0 0,-28-5 0 0,-12-7 0 0,-12-13 0 91,-9-12 0-90,0-5 0-1,10-5 0 0,11-29 0 0,15 1 0 0,17 1 0 0,12 7-7 0,12 8-13 0,0 2 18 0,0 10 2 0,36 3 12 0,8 2 0 89,-1 0-7-88,14 0-5-1,-1 2 0 0,5 24 0 0,3 8 0 0,-3 0 0 0,8-1 0 0,-5-2 0 0,-14-14 0 0,-8-9 0 0,-3-8-13 0,-9 0-163 76,-30-5-334-75,0-15-536 0</inkml:trace>
    </iact:actionData>
  </iact:action>
  <iact:action type="add" startTime="13231">
    <iact:property name="dataType"/>
    <iact:actionData xml:id="d7">
      <inkml:trace xmlns:inkml="http://www.w3.org/2003/InkML" xml:id="stk7" contextRef="#ctx0" brushRef="#br0">10185 6834 100 0,'0'0'692'0,"0"0"-516"0,0 0 22 0,0 0-68 0,0 0-80 0,0 0-14 1,90-28 36-1,-77 28 26 0,-6 0-20 72,10 0 44-70,2 22-60-2,-1 17-14 0,2 13-8 1,0 9 0-1,3 10 0 0,-4 2 4 0,-1 6-23 0,-1-4-21 0,-10 1 0 76,12-10 0-75,-6-2 0-1,-3-9 0 0,8-7 0 0,-8-5 0 0,0-13 0 0,-6-2 0 0,11-5 0 0,-14-6 0 0,11-6 0 76,-8-2 0-75,-4-4 0-1,0-5 0 0,0 0 0 0,0 0 0 0,0 0 0 0,0 0 0 0,0 0 0 0,0 3 0 0,-33 2 0 75,-8 10 0-75,-8-4 0 0,-2 0 0 0,8 1 0 0,4-7 0 0,11 0 0 0,11 2 0 0,5-7 0 0,11 0 0 0,1 0-119 72,0-4-457-71,0-9-572-1</inkml:trace>
    </iact:actionData>
  </iact:action>
  <iact:action type="add" startTime="13778">
    <iact:property name="dataType"/>
    <iact:actionData xml:id="d8">
      <inkml:trace xmlns:inkml="http://www.w3.org/2003/InkML" xml:id="stk8" contextRef="#ctx0" brushRef="#br0">10927 7869 844 0,'0'0'352'1,"0"0"-22"-1,0 0-108 72,0 0-72-71,0 0-54-1,0 0-43 0,109 19-53 0,-90-28 0 0,4-10 0 0,-6-3 0 0,3-4 0 0,-4-3 0 73,0-4 0-72,-7-3 0-1,-6 2 0 0,-3 3 0 0,0 2 0 0,0 11 0 0,0 1 0 0,-12 5 0 0,-17 5 0 0,6 6-25 73,-7 1-33-73,-1 0 16 0,-5 0 18 0,13 5 8 0,-5 23 14 0,5 11 2 0,10 12 2 0,9 0 26 0,4 3 10 0,0-5 4 69,0-9 2-69,0-6-31 0,0-5-13 0,20-4 0 0,8 0 0 0,5-3 0 0,-3-5 0 0,4-3 0 0,-7-3 0 74,5-5 0-74,-7 0 0 0,-5-3 0 0,-1-3 0 0,-3 0 0 0,-8 0-27 0,-8-7-321 1,0-3-374-1</inkml:trace>
    </iact:actionData>
  </iact:action>
  <iact:action type="add" startTime="14384">
    <iact:property name="dataType"/>
    <iact:actionData xml:id="d9">
      <inkml:trace xmlns:inkml="http://www.w3.org/2003/InkML" xml:id="stk9" contextRef="#ctx0" brushRef="#br0">11453 7869 824 0,'0'0'300'0,"0"0"-18"1,0 0-116 0,0 0-82 76,0 0-14-77,0 0-22 0,33 151-22 0,-33-137-18 0,0 0-8 0,3-3-2 0,-3-7-60 0,0-4-174 0,0 0-396 0</inkml:trace>
    </iact:actionData>
  </iact:action>
  <iact:action type="add" startTime="14627">
    <iact:property name="dataType"/>
    <iact:actionData xml:id="d10">
      <inkml:trace xmlns:inkml="http://www.w3.org/2003/InkML" xml:id="stk10" contextRef="#ctx0" brushRef="#br0">11453 7869 1144 0,'7'-200'404'2,"-7"200"-178"-2,0 0-88 0,0 0-138 0,0 0-20 0,0 0-224 0,0-34-256 0</inkml:trace>
    </iact:actionData>
  </iact:action>
  <iact:action type="add" startTime="15601">
    <iact:property name="dataType"/>
    <iact:actionData xml:id="d11">
      <inkml:trace xmlns:inkml="http://www.w3.org/2003/InkML" xml:id="stk11" contextRef="#ctx0" brushRef="#br0">11413 7430 1198 0,'0'0'408'1,"0"0"-176"-1,0 0-86 0,0 0-83 0,0 0-63 0,0 0 0 69,-24-3 0-69,24 3 0 0,0 0 0 0,0 0 0 1,0 0-151-1,0 0-335 0,0 0-893 0</inkml:trace>
    </iact:actionData>
  </iact:action>
  <iact:action type="add" startTime="16375">
    <iact:property name="dataType"/>
    <iact:actionData xml:id="d12">
      <inkml:trace xmlns:inkml="http://www.w3.org/2003/InkML" xml:id="stk12" contextRef="#ctx0" brushRef="#br0">10656 7388 602 0,'0'0'342'1,"0"0"-174"-1,0 0 20 0,0 0-70 0,0 0-30 0,0 0-8 0,17-39 32 0,7 29-28 0,-7 3-14 80,15-6-10-80,-5-2 0 0,11 0 10 0,4 4-65 0,0 3-5 0,13 5 0 0,-10 3 0 0,7 0 0 1,-11 0 0-1,-5 0 0 0,-4 0 0 83,-12 0 0-83,3 0 0 0,-4-10 0 0,-4 6 0 0,-8-1 0 0,0 1 0 1,-5 0 0-1,1 4 0 0,-3 0 0 0,0 0 0 0,0 0 0 86,0-13 0-86,0-6 0 0,-16-10 0 0,-7-1 0 0,-14 5 0 0,10-1 0 0,-4 5 0 0,5 1 0 0,6 5 0 0,0 6 0 1,2 4 0-1,2 5-75 85,16 0-349-84,0 0-1097-1</inkml:trace>
    </iact:actionData>
  </iact:action>
  <iact:action type="add" startTime="24477">
    <iact:property name="dataType"/>
    <iact:actionData xml:id="d13">
      <inkml:trace xmlns:inkml="http://www.w3.org/2003/InkML" xml:id="stk13" contextRef="#ctx0" brushRef="#br0">22190 13463 432 0,'19'44'662'1,"-19"-7"-462"-1,0 15-90 94,0-2-44-94,0 4-44 0,0-9-2 0,0-11 4 0,0-15 4 0,4-11-16 0,9-8-12 0,-10 0-118 0,4-3-380 0</inkml:trace>
    </iact:actionData>
  </iact:action>
  <iact:action type="add" startTime="25063">
    <iact:property name="dataType"/>
    <iact:actionData xml:id="d14">
      <inkml:trace xmlns:inkml="http://www.w3.org/2003/InkML" xml:id="stk14" contextRef="#ctx0" brushRef="#br0">25125 13436 1198 0,'0'0'398'0,"0"0"-140"1,0 0-106-1,0 0-111 0,29 146-41 0,-29-102 0 0,-13 2 0 0,6-1 0 82,-6-6-129-81,10-3-89-1,3-30-266 0,0-6-576 0</inkml:trace>
    </iact:actionData>
  </iact:action>
  <iact:action type="add" startTime="25870">
    <iact:property name="dataType"/>
    <iact:actionData xml:id="d15">
      <inkml:trace xmlns:inkml="http://www.w3.org/2003/InkML" xml:id="stk15" contextRef="#ctx0" brushRef="#br0">27547 13404 1460 0,'0'0'460'87,"0"0"-333"-86,0 0-127-1,0 144 0 0,0-96 0 0,0 5 0 0,0 0 0 0,0 1 0 0,0-1 0 0,0-5 0 0,0-8 0 0,0-13 0 2,5-27-345 88,8 0-951-90</inkml:trace>
    </iact:actionData>
  </iact:action>
  <iact:action type="add" startTime="26471">
    <iact:property name="dataType"/>
    <iact:actionData xml:id="d16">
      <inkml:trace xmlns:inkml="http://www.w3.org/2003/InkML" xml:id="stk16" contextRef="#ctx0" brushRef="#br0">29649 13351 1200 0,'0'0'378'78,"0"0"-178"-78,0 0-92 1,0 188-48-1,-10-123-42 0,0-6-18 0,-6-3-10 0,14-13-76 0,2-10-58 0,0-30-96 0,0-3-312 76</inkml:trace>
    </iact:actionData>
  </iact:action>
  <iact:action type="add" startTime="27469">
    <iact:property name="dataType"/>
    <iact:actionData xml:id="d17">
      <inkml:trace xmlns:inkml="http://www.w3.org/2003/InkML" xml:id="stk17" contextRef="#ctx0" brushRef="#br0">19586 10818 238 0,'0'0'546'0,"0"0"-320"0,0 0-98 1,0 0-62-1,0 0-66 0,0 0-18 0,29 0-84 0,-29 0-106 93,0 0-170-92</inkml:trace>
    </iact:actionData>
  </iact:action>
  <iact:action type="add" startTime="27579">
    <iact:property name="dataType"/>
    <iact:actionData xml:id="d18">
      <inkml:trace xmlns:inkml="http://www.w3.org/2003/InkML" xml:id="stk18" contextRef="#ctx0" brushRef="#br0">19586 10818 1004 0,'29'-55'522'1,"-29"55"-168"-1,0 0-187 1,0 0-167 1,0 0 0 3,0 0 0 90,-97-3 0-95,13 19 0 0,-13-4 0 0,-6-2 0 1,-10-7 0-1,12 1 0 0,14-1 0 0,13-3 0 0,19 3 0 0,26-3 0 0,10 0 0 0,19 0 0 92,0 0 0-91,0 0-427-1</inkml:trace>
    </iact:actionData>
  </iact:action>
  <iact:action type="add" startTime="28369">
    <iact:property name="dataType"/>
    <iact:actionData xml:id="d19">
      <inkml:trace xmlns:inkml="http://www.w3.org/2003/InkML" xml:id="stk19" contextRef="#ctx0" brushRef="#br0">19549 7750 1590 0,'0'0'340'1,"0"0"-223"-1,0 0-117 0,0 0 0 0,-194 62 0 0,121-59 0 0,12-3 0 0,8 0 0 0,42 0-143 0,7 0-829 0</inkml:trace>
    </iact:actionData>
  </iact:action>
  <iact:action type="add" startTime="28851">
    <iact:property name="dataType"/>
    <iact:actionData xml:id="d20">
      <inkml:trace xmlns:inkml="http://www.w3.org/2003/InkML" xml:id="stk20" contextRef="#ctx0" brushRef="#br0">19385 5241 704 0,'0'0'448'1,"0"0"-210"-1,0 0-52 0,0 0-104 0,0 0-52 1,0 0 60-1,0 0-32 0,-120-22-18 0,60 10-30 0,-4-3-10 1,6-1-10 80,2 2-96-81,46 11-192 0,-3 3-760 0</inkml:trace>
    </iact:actionData>
  </iact:action>
  <iact:action type="add" startTime="29408">
    <iact:property name="dataType"/>
    <iact:actionData xml:id="d21">
      <inkml:trace xmlns:inkml="http://www.w3.org/2003/InkML" xml:id="stk21" contextRef="#ctx0" brushRef="#br0">19508 3085 1294 0,'0'0'282'1,"0"0"-140"-1,0 0 40 0,0 0-35 0,0 0-147 85,-210 4 0-85,133-4 0 0,-7 0 0 0,0 0 0 0,-6-9 0 0,67 2-183 1,3 2-715-1</inkml:trace>
    </iact:actionData>
  </iact:action>
  <iact:action type="add" startTime="30244">
    <iact:property name="dataType"/>
    <iact:actionData xml:id="d22">
      <inkml:trace xmlns:inkml="http://www.w3.org/2003/InkML" xml:id="stk22" contextRef="#ctx0" brushRef="#br0">25258 5044 420 0,'0'0'1214'1,"0"0"-950"-1,0 0-115 1,0 0-149 0,0 0 0 77,0 0 0-78,0-33 0 0,-37 33 0 0,-7 8 0 0,-8 5 0 1,4 7 0-1,-8-5 0 0,8 2 0 0,-4 0 0 0,8-4 0 73,4 1 0-72,6-4 0-1,11-6 0 0,14 2 0 0,-5-4 0 0,13 5 0 0,-11 4 0 0,5 8 0 0,2 15 0 0,2 18 0 79,3 8 0-79,0 17 0 0,0 4 0 0,0 5 0 0,3 7 0 0,2 1 0 0,2 0 0 0,5 0 0 0,-8-10 0 0,9-12 0 0,-6-11 0 79,-3-17 0-79,8-11 0 0,-8-9 0 0,-1-4 0 0,7-7 0 1,-7 4 0-1,10 2 0 0,-2 1 0 0,2 3 0 0,-9-4 0 2,9-4 0 88,-6-8 0-90,-4-4 0 0,13-3 0 0,4 0 0 0,8 0 0 0,13 0 0 0,-1-13 0 0,-1-4 0 1,-1 3 0-1,-2 1 0 0,0 0 0 0,-12 6 0 79,0-3 0-79,-1 3 0 0,-4 0 0 0,-4 2 0 0,5 2 0 1,-17 1 0-1,1 2-589 0</inkml:trace>
    </iact:actionData>
  </iact:action>
  <iact:action type="add" startTime="31006">
    <iact:property name="dataType"/>
    <iact:actionData xml:id="d23">
      <inkml:trace xmlns:inkml="http://www.w3.org/2003/InkML" xml:id="stk23" contextRef="#ctx0" brushRef="#br0">25962 4992 442 0,'0'0'732'1,"0"0"-342"-1,0 0-122 0,0 0-104 0,0 0-113 88,0 146-51-87,0-58 0-1,0 6 0 0,0-2 0 0,0 1 0 0,0-3 0 0,0-2 0 0,0-7 0 0,0-14 0 1,0-18 0-1,0-17 0 0,5-17 0 76,3-15 0-75,-6 0 0-1,1 0 0 0,2-26 0 0,-1-19 0 0,-4-5-7 0,0 1-65 0,0 7 50 0,0 18 20 0,0 9 2 73,-9 3 2-73,-14 12 22 0,-6-3 32 0,-1-2-35 0,-11 5-21 0,-8-5 0 0,5 5 0 0,4 0 0 1,2 0 0-1,9 0 0 69,4 2 0-69,10 8 0 1,1-5 0-1,10 1 0 0,1 0 0 0,3-3 0 0,-4-3 0 0,4 0 0 0,0 0 0 2,0 0 0 66,0 0 0-67,0 0 0-1,0-9 0 0,0-19 0 0,0-9 0 0,4-5 0 0,3-1 0 0,7 2 0 1,-4-6 0 70,3-2 0-70,3-1 0-1,-5 4 0 0,-5 41-265 0,1 5-683 0</inkml:trace>
    </iact:actionData>
  </iact:action>
  <iact:action type="add" startTime="31857">
    <iact:property name="dataType"/>
    <iact:actionData xml:id="d24">
      <inkml:trace xmlns:inkml="http://www.w3.org/2003/InkML" xml:id="stk24" contextRef="#ctx0" brushRef="#br0">27330 4992 1088 0,'0'0'422'1,"0"0"-190"-1,0 0-100 0,25 167-54 0,-25-90-24 0,0 7-13 0,0-3-41 0,0-6 0 72,0-6 0-72,0-15 0 0,5-14 0 0,3-11 0 0,-3-10 0 0,6-5 0 0,-9-14 0 0,-2 0 0 0,3 0-27 0,-1-1-267 79,-2-16-226-78,0-3-376-1</inkml:trace>
    </iact:actionData>
  </iact:action>
  <iact:action type="add" startTime="32028">
    <iact:property name="dataType"/>
    <iact:actionData xml:id="d25">
      <inkml:trace xmlns:inkml="http://www.w3.org/2003/InkML" xml:id="stk25" contextRef="#ctx0" brushRef="#br0">27391 5446 528 0,'0'0'428'1,"0"0"-68"-1,0 0-66 9,0 0-40-8,0 0-71 79,0 0-183-79,-168-27 0-1,115 37 0 0,4-3 0 0,-3 0 0 0,13-1 0 0,11-4 0 0,7 1 0 0,5 0 0 0,13-3 0 73,3 0 0-72,0 0 0-1,0 0 0 0,0 0 0 0,0 0 0 0,0 0 0 0,0 0 0 1,0-6 0-1,0-16 0 0,0 3 0 84,0-9 0-84,0-4 0 1,0-5 0-1,0-3 0 0,0-7 0 0,3 0 0 0,14 6 0 0,9 11 0 0,-13 28 0 0,-9 2-241 0</inkml:trace>
    </iact:actionData>
  </iact:action>
  <iact:action type="add" startTime="32548">
    <iact:property name="dataType"/>
    <iact:actionData xml:id="d26">
      <inkml:trace xmlns:inkml="http://www.w3.org/2003/InkML" xml:id="stk26" contextRef="#ctx0" brushRef="#br0">27427 4768 900 0,'0'0'348'1,"0"0"-100"-1,0 0-20 0,0 0-98 0,0 0 16 0,0 0-99 0,84-20-47 0,-55 20 0 84,-1 0 0-84,5 0 0 0,-3 0 0 0,7 0 0 1,-4 12 0-1,8 3 0 0,-2-2 0 0,-9-2 0 0,5 2 0 0,0-5 0 0,-11 1 0 83,-3-9 0-83,-1 0 0 0,-14 4 0 0,-5-4 0 0,-1 3 0 0,0 8 0 0,0 18 0 0,0 16 0 0,0 19 0 1,0 18 0-1,0 6 0 77,-4 0 0-77,-9 2 0 1,3 4 0-1,-3 0 0 0,5-1 0 0,5-2 0 0,-7-13 0 0,7-7 0 0,-1-15 0 0,4-5 0 72,0-6 0-71,0-8 0-1,0-5 0 0,0-4 0 1,0-11 0-1,0-6 0 0,0-5 0 0,0-6 0 0,0 0 0 0,0 0 0 2,0 0 0 68,0 0 0-69,0 0 0-1,0 5 0 0,-23 2 0 0,-15 1 0 0,-1-3 0 0,-4-2 0 0,-7 3 0 0,2-6 0 71,-1 0 0-70,35 0 0-1,-2 0-467 0</inkml:trace>
    </iact:actionData>
  </iact:action>
  <iact:action type="add" startTime="33684">
    <iact:property name="dataType"/>
    <iact:actionData xml:id="d27">
      <inkml:trace xmlns:inkml="http://www.w3.org/2003/InkML" xml:id="stk27" contextRef="#ctx0" brushRef="#br0">28287 6176 228 0,'0'0'966'1,"0"0"-636"-1,0 0-104 69,0 0-76-68,0 0-34-1,0 0-85 0,0 0-31 0,44 0 0 0,-17 0 0 0,2-5 0 1,-5-12 0-1,-3-2 0 73,-1-1 0-73,-4-5 0 0,0-1 0 1,-13-4 0-1,-3-2 0 0,0 7 0 0,0 0 0 0,0 5 0 0,-16 8 0 0,-10 10 0 71,-3 2 0-70,1 0 0-1,-2 14 0 0,2 16 0 0,5 14 0 0,3 0 0 0,-1 4 0 1,10 6 0-1,3 0 0 0,8-2 0 77,0 2 0-77,0-4 0 0,0-6 0 0,0-4 0 0,11-12 0 0,5-5 0 0,4-9 0 0,13-3 0 2,-2-2 0-2,2-6 0 1,3-3 0 71,-11 0 0-72,-5 0 0 0,-4 0 0 0,4 0 0 0,-14-12 0 0,-6 1-425 0,0-3-1047 1</inkml:trace>
    </iact:actionData>
  </iact:action>
  <iact:action type="add" startTime="35152">
    <iact:property name="dataType"/>
    <iact:actionData xml:id="d28">
      <inkml:trace xmlns:inkml="http://www.w3.org/2003/InkML" xml:id="stk28" contextRef="#ctx0" brushRef="#br0">28768 6332 934 0,'0'0'432'2,"0"0"-132"-2,0 0-110 0,0 0-90 0,0 0-48 0,0 0-18 0,0 0-29 0,0 10-5 0,0 12 0 69,0 4 0-68,0 0 0-1,0-4 0 0,4-3 0 0,6 2 0 0,-2-11 0 0,-3-3 0 1,-3-7 0-1,9 0 0 70,5 0 0-69,-4-8 0-1,4-22-169 0,-15 17-417 0,-1-1-574 0</inkml:trace>
    </iact:actionData>
  </iact:action>
  <iact:action type="add" startTime="35391">
    <iact:property name="dataType"/>
    <iact:actionData xml:id="d29">
      <inkml:trace xmlns:inkml="http://www.w3.org/2003/InkML" xml:id="stk29" contextRef="#ctx0" brushRef="#br0">28852 6056 936 0,'0'0'428'1,"0"0"-186"-1,0 0-62 0,0 0-104 0,0 0-46 1,0 0-24 75,0-30-6-76,-3 30-74 0,3 0-210 0,0-5-424 0</inkml:trace>
    </iact:actionData>
  </iact:action>
  <iact:action type="add" startTime="36056">
    <iact:property name="dataType"/>
    <iact:actionData xml:id="d30">
      <inkml:trace xmlns:inkml="http://www.w3.org/2003/InkML" xml:id="stk30" contextRef="#ctx0" brushRef="#br0">28307 5629 716 0,'0'0'408'1,"0"0"-166"-1,0 0-32 0,0 0-96 0,0 0-26 68,0 0 16-68,0 0 26 0,0 0-95 0,0 0-35 0,0 0 0 0,7 0 0 0,22 0 0 0,-1 0 0 0,8 0 0 68,2 0 0-67,8 0 0-1,8-9 0 1,-7-5 0-1,6 3 0 0,-10 2 0 0,-2 4 0 0,-1 1 0 0,-1 4 0 0,-14 0 0 65,-2 0 0-65,-2 0 0 1,-8 0 0-1,-9 0 0 0,-1 0 0 0,6 0 0 0,-9 0 0 0,0 0 0 1,0 0 0 66,0 0 0-67,0 0 0 0,0 0 0 0,0 0 0 0,0 0 0 0,0 0 0 0,0 0 0 0,0 0 0 66,-9 0 0-65,-14-15 0-1,-12-17 0 0,1-2 0 0,-2 1 0 0,16 10 0 0,0 15 0 1,15 5 0-1,5 3 0 74,-13 0 0-74,10 0 0 0,0 0-87 0,-5 11-591 0</inkml:trace>
    </iact:actionData>
  </iact:action>
  <iact:action type="add" startTime="36939">
    <iact:property name="dataType"/>
    <iact:actionData xml:id="d31">
      <inkml:trace xmlns:inkml="http://www.w3.org/2003/InkML" xml:id="stk31" contextRef="#ctx0" brushRef="#br0">28194 5251 686 0,'0'0'254'0,"0"0"-112"0,0 0-28 0,0 0-52 0,0 0-12 1,0 0 4 73,0-4 16-74,0-7 18 0,11 1 12 0,-9 0-22 0,5-2-20 0,6-5-6 0,-10 4-30 0,13-4-14 0,-12-3 0 0,9 6 2 73,-5 2 16-73,5 4 2 0,-3 2 14 0,3 6 22 0,7 0-33 0,0 0-31 0,7 0 0 0,6 4 0 0,-6 1 0 76,7 3 0-75,6 1 0-1,-1-7 0 1,-1 4 0-1,1 0 0 0,-8-5 0 0,-2-1 0 0,-8 0 0 0,0 0 0 0,-2 0 0 0,1 0 0 80,-3-3 0-79,-4-14 0-1,0 0 0 0,-8-4 0 0,-5 8 0 0,0-2 0 0,0 2-131 0,0 6-253 0,0 7-404 0</inkml:trace>
    </iact:actionData>
  </iact:action>
</iact:actions>
</file>

<file path=ppt/ink/inkAction2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6-03T03:16:31.33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536">
    <iact:property name="dataType"/>
    <iact:actionData xml:id="d0">
      <inkml:trace xmlns:inkml="http://www.w3.org/2003/InkML" xml:id="stk0" contextRef="#ctx0" brushRef="#br0">4465 13231 1252 0,'0'0'478'6,"0"0"-262"0,0 0-115 2,0 0-101 0,-10 163 0-2,10-77 0 2,0 10 0 0,0-2 0 0,0-17 0-2,0-8 0 2,0-25 0 0,0-19 0 0,0-8 0-1,0-15 0 0,0-2 0 2,9 0-457-2</inkml:trace>
    </iact:actionData>
  </iact:action>
  <iact:action type="add" startTime="2307">
    <iact:property name="dataType"/>
    <iact:actionData xml:id="d1">
      <inkml:trace xmlns:inkml="http://www.w3.org/2003/InkML" xml:id="stk1" contextRef="#ctx0" brushRef="#br0">6958 13144 820 0,'0'0'438'8,"0"0"34"-3,0 0-186 3,0 0-255 0,7 171-31 0,-7-77 0-2,0 8 0 2,0 5 0 0,0-6 0 0,0-4 0-1,0-13 0 0,0-14 0 2,6-12 0-2,6-16 0-1,2-42-159 2,-5 0-809 0</inkml:trace>
    </iact:actionData>
  </iact:action>
  <iact:action type="add" startTime="2975">
    <iact:property name="dataType"/>
    <iact:actionData xml:id="d2">
      <inkml:trace xmlns:inkml="http://www.w3.org/2003/InkML" xml:id="stk2" contextRef="#ctx0" brushRef="#br0">5781 14511 226 0,'0'0'1232'6,"0"0"-908"1,0 0-84 1,0 0-215 0,0 0-25-2,0 0 0 2,160 0 0 0,-117 0 0 0,8 0 0-2,8 6 0 2,-1 14 0 0,9 3 0 0,-6 3 0-2,-5 6 0 2,-9 11 0 0,2 13 0 0,-19 15 0-2,-8 8 0 2,-16 13 0 2,-6 1 0-2,-13-7 0-1,-45-7 0 0,-22-15 0 2,-17-10 0-1,-3-24 0-1,0-17 0-1,12-13 0 3,8 0 0-2,20-30 0 0,23-2 0 0,21-5 0 1,16 8 0 0,0 8 0-1,20 4 0 1,37 8 0-3,6 9 0 3,27 0 0-1,0 0 0 1,12 20 0-1,6 11 0 3,-8-1 0-5,-11 4 0 3,-15-4 0 0,-15 0 0-1,-23-8 0-1,-11-5 0 3,-18-9 0-2,-7-3 0 1,0-1 0-2,0-4 0 3,-17 0-311-2,-3 0-1241 2</inkml:trace>
    </iact:actionData>
  </iact:action>
  <iact:action type="add" startTime="4229">
    <iact:property name="dataType"/>
    <iact:actionData xml:id="d3">
      <inkml:trace xmlns:inkml="http://www.w3.org/2003/InkML" xml:id="stk3" contextRef="#ctx0" brushRef="#br0">1857 10957 882 0,'0'0'406'5,"0"0"30"3,0 0-158 0,0 0-233 0,0 0-45-2,0 0 0 2,-108 17 0 0,26-3 0 0,-6-6 0-2,-12-3 0 2,0 2 0 0,4-5 0 0,15-2 0-2,7 3 0 2,12-3 0 0,50 0 0-2,4 0-1717 2</inkml:trace>
    </iact:actionData>
  </iact:action>
  <iact:action type="add" startTime="4993">
    <iact:property name="dataType"/>
    <iact:actionData xml:id="d4">
      <inkml:trace xmlns:inkml="http://www.w3.org/2003/InkML" xml:id="stk4" contextRef="#ctx0" brushRef="#br0">2018 8234 1052 0,'0'0'706'9,"0"0"-458"-5,-187 67-207 4,84-39-41 0,-19-4 0 0,-4-14 0 0,0-10 0-2,10 0 0 2,12 0 0 0,84 0 0 0,7 0-365-2</inkml:trace>
    </iact:actionData>
  </iact:action>
  <iact:action type="add" startTime="5855">
    <iact:property name="dataType"/>
    <iact:actionData xml:id="d5">
      <inkml:trace xmlns:inkml="http://www.w3.org/2003/InkML" xml:id="stk5" contextRef="#ctx0" brushRef="#br0">735 9377 772 0,'0'0'700'10,"0"0"-394"-4,0 0-78 3,0 0-187-5,193 108-41 4,-160-44 0 0,4 3 0 0,-17 7 0-2,-4-4 0 2,-16 3 0 0,0 4 0 0,-9 4 0-2,-41 1 0 2,-20-16 0 0,-7-12 0-2,-11-21 0 2,4-24 0 0,8-9 0 3,18-17 0-4,18-27 0-1,24-8 0 1,16 5 0 1,0 7 0-1,50 18 0 1,17 7 0 0,14 15 0 0,28 0 0 0,8 13 0-1,10 23 0 0,-6-1 0 2,-18 3 0-2,-25-5 0 3,-21-10 0-4,-27-5 0-2,-14-2 0 4,-16-16 0-1,0 0-683 1</inkml:trace>
    </iact:actionData>
  </iact:action>
  <iact:action type="add" startTime="7378">
    <iact:property name="dataType"/>
    <iact:actionData xml:id="d6">
      <inkml:trace xmlns:inkml="http://www.w3.org/2003/InkML" xml:id="stk6" contextRef="#ctx0" brushRef="#br0">7597 5190 730 0,'0'0'802'6,"0"0"-522"2,0 0-164 0,0 0 3-2,0 0-119 2,0 0 0 0,-217 26 0 0,143-21 0 0,4 3 0-2,5 1 0 2,13 0 0 0,4 0 0-2,16-1 0 2,12-6 0 0,7 1 0 0,9 1 0-2,4-4 0 3,0 0 0-2,0 8 0 1,0 8 0-2,0 18 0 2,0 14 0 0,0 9 0 0,0 12 0 0,0 12 0 1,10 9 0-2,-3 11 0 1,-1 2 0-2,7 3 0 2,-9-9 0 0,8 0 0 1,-8-7 0-3,1-4 0 1,-5-7 0 1,0-12 0 0,0-13 0 0,0-21 0-2,0-7 0 3,0-15 0-3,0-4 0-1,0-7 0 3,0 4 0 1,0 2 0-2,2 1 0-1,-2 3 0 2,6-7 0 1,1-3 0-2,-2 0 0 2,18 0 0-4,10 0 0 3,15 0 0 3,17 0 0-6,6 0 0 3,9-3 0 0,-6-7 0 1,-4 3 0-4,-12-3 0 3,-18 3 0 0,-1 5 0 1,-21-2 0-3,-5 4 0 1,-13 0 0-1,0 0 0 2,0 0-1041-2</inkml:trace>
    </iact:actionData>
  </iact:action>
  <iact:action type="add" startTime="8235">
    <iact:property name="dataType"/>
    <iact:actionData xml:id="d7">
      <inkml:trace xmlns:inkml="http://www.w3.org/2003/InkML" xml:id="stk7" contextRef="#ctx0" brushRef="#br0">8079 5485 644 0,'0'0'414'5,"0"0"-112"1,0 0-46 3,0 0-92-1,0 0-14 0,178 62-33-3,-148-10-117 3,-1 17 0 0,-4 12 0 0,-9 9 0-2,-9 3 0 2,-7-12 0 0,0-4 0 0,-40-18 0-2,-20-9 0 2,-14-13 0 0,3-18 0 0,-6-14 0 0,11-5 0 0,5-2 0-1,14-35 0 0,24-2 0 0,19-1 0 1,4 6 0 0,0 7 0-1,43 16 0 0,12 8 0 1,15 3 0 0,17 0 0-1,0 28 0 0,-3 12 0 0,-3 1 0 2,-11 2 0-2,-19-9 0-1,-15-12 0 3,-13-7 0-2,-10-15 0 1,-13 0-321 0,0 0-1327-2</inkml:trace>
    </iact:actionData>
  </iact:action>
  <iact:action type="add" startTime="9001">
    <iact:property name="dataType"/>
    <iact:actionData xml:id="d8">
      <inkml:trace xmlns:inkml="http://www.w3.org/2003/InkML" xml:id="stk8" contextRef="#ctx0" brushRef="#br0">9622 5313 594 0,'0'0'420'5,"0"0"-206"3,0 0 68-1,0 0-106-2,200 24-80 3,-155 6 18 0,-1 13-38 0,8 7-8-2,-11 18-61 2,-8 16-7 0,-3 12 0 0,-9 10 0-2,-21 4 0 2,0-8 0 0,-21-10 0 0,-39-14 0 0,-20-21 0-2,-13-23 0 2,0-23 0 3,5-11 0-7,21-11 0 4,25-30 0 0,19-3 0-1,23 4-157-1,0 7 1 3,25 16 80-1,38 12 72-1,21 5 4-1,9 0 10 2,3 13 50 1,-3 16 8-1,-17-2-4-3,-3-1-30 4,-22-9-34-1,-11-9-2-1,-19-8-56-1,-21 0-138 2,0 0-470 0</inkml:trace>
    </iact:actionData>
  </iact:action>
  <iact:action type="add" startTime="9637">
    <iact:property name="dataType"/>
    <iact:actionData xml:id="d9">
      <inkml:trace xmlns:inkml="http://www.w3.org/2003/InkML" xml:id="stk9" contextRef="#ctx0" brushRef="#br0">10469 4945 924 0,'0'0'296'6,"0"0"-68"1,0 0-46-1,0 0-106 2,0 0 2 0,177 10-26 0,-150 0 38-2,-3 10-22 2,4 2-15 0,-16 1-53 0,4-1 0-2,-15 4 0 2,11 4 0 0,-9 17 0 0,-3 7 0-2,0 18 0 3,0 9 0-2,0 11 0 4,0 6 0-7,0-2 0 4,0-2 0 0,0-3 0 0,0-9 0-1,0-1 0 2,4-7 0-2,9-9 0 1,-2-4 0-2,-10-7 0 3,8-6 0-2,-5-4 0 2,3 4 0-3,5-3 0 0,-3-6 0 2,7-13 0 0,-16-12 0-2,11-6 0 2,-11-5 0 0,0-3 0-1,0 0 0 0,0 0 0 1,-16 0 0 0,-23 0 0 0,-3 6 0-2,-13 2 0 2,-2 5 0 0,2 7 0 0,-4 6 0-2,4 9 0 2,3 6 0-1,47-21-587 1,5-4-812-2</inkml:trace>
    </iact:actionData>
  </iact:action>
  <iact:action type="add" startTime="12172">
    <iact:property name="dataType"/>
    <iact:actionData xml:id="d10">
      <inkml:trace xmlns:inkml="http://www.w3.org/2003/InkML" xml:id="stk10" contextRef="#ctx0" brushRef="#br1">11297 6478 582 0,'0'0'434'7,"0"0"-176"2,0 0-28 0,0 0 4-6,0 0-42 5,0 0-75 0,0 0-117 0,8 47 0-2,16-45 0 2,0 2 0 0,4-4 0 1,8 0 0-4,0 0 0 3,-3 0 0 0,-2-9 0 0,-2-16 0-2,-4-1 0 2,-7-5 0 0,-7-3 0 0,-10 1 0-2,-1-3 0 3,0-3 0-2,0-1 0 1,0 3 0 0,-12 9 0 0,-6 9 0 0,-3 14 0-1,-12 5 0-1,2 0 0 2,-6 27 0 0,-7 18 0 0,4 6 0-2,4 8 0 2,-1 3 0 0,10 3 0 0,2-7 0-2,5 2 0 1,15-6 0 1,5-5 0 1,0-1 0-4,3-2 0 4,35-11 0-1,14-3 0 0,12-14 0-2,1-6 0 1,-5-12 0 2,-7 0 0-2,-9 0 0 0,-4-8 0 1,-5-14 0-1,-7-1 0 1,-28 12 0-1,0 5-391 1</inkml:trace>
    </iact:actionData>
  </iact:action>
  <iact:action type="add" startTime="12960">
    <iact:property name="dataType"/>
    <iact:actionData xml:id="d11">
      <inkml:trace xmlns:inkml="http://www.w3.org/2003/InkML" xml:id="stk11" contextRef="#ctx0" brushRef="#br1">12152 6650 288 0,'0'0'1056'6,"0"0"-728"2,0 0-154-2,0 0-64 2,0 0-44 0,-36 153-41-2,33-122-25 2,3 0 0 0,0-2 0 0,5-9 0 0,20-7 0-2,16-8 0 2,8-5 0 0,-3 0 0 0,5-13 0-2,-18-36 0 3,-24 24-249-2,-9 0-429 2</inkml:trace>
    </iact:actionData>
  </iact:action>
  <iact:action type="add" startTime="13224">
    <iact:property name="dataType"/>
    <iact:actionData xml:id="d12">
      <inkml:trace xmlns:inkml="http://www.w3.org/2003/InkML" xml:id="stk12" contextRef="#ctx0" brushRef="#br1">12192 6373 928 0,'0'0'386'5,"0"0"-100"4,0 0-68-3,0 0-130 1,0 0-32 0,0 0-36 1,-17-58-18-2,14 41-2 3,3 13-146 1,0 2-1110-4</inkml:trace>
    </iact:actionData>
  </iact:action>
  <iact:action type="add" startTime="13964">
    <iact:property name="dataType"/>
    <iact:actionData xml:id="d13">
      <inkml:trace xmlns:inkml="http://www.w3.org/2003/InkML" xml:id="stk13" contextRef="#ctx0" brushRef="#br1">11195 5949 730 0,'0'0'246'8,"0"0"-66"-1,0 0 30 1,0 0-8 0,0 0-30-3,210-17-8 3,-146 9-52 0,-4 2-81 0,0 0-31-2,1-5 0 2,0 8 0 0,3-2 0 0,0 0 0-2,-5 5 0 2,-5 0 0 0,-8 0 0 0,-5 0 0-2,-1 0 0 2,-6-4 0 0,-15 0 0 0,-12 4 0-2,-3 0 0 3,-4 0 0-2,0 0 0 1,0 0 0-2,0 0 0 2,0 0 0 0,0 0 0-2,0-4 0 2,-27-8 0 0,-27-7 0 0,0-7 0 0,-12 1 0-2,2-7 0 2,4 2 0 0,0 6 0 0,3-4 0-2,53 18 0 2,-2 3 0 1</inkml:trace>
    </iact:actionData>
  </iact:action>
  <iact:action type="add" startTime="17375">
    <iact:property name="dataType"/>
    <iact:actionData xml:id="d14">
      <inkml:trace xmlns:inkml="http://www.w3.org/2003/InkML" xml:id="stk14" contextRef="#ctx0" brushRef="#br0">22190 13295 1082 0,'0'0'412'7,"0"0"-164"0,0 0-16 1,0 0-159-1,0 0-73 0,0 0 0 0,3 222 0 2,-3-118 0-2,0-1 0-1,0-1 0 2,0-9 0 0,0-11 0 0,0-21 0-2,0-58 0 2,0-3-635 0</inkml:trace>
    </iact:actionData>
  </iact:action>
  <iact:action type="add" startTime="18208">
    <iact:property name="dataType"/>
    <iact:actionData xml:id="d15">
      <inkml:trace xmlns:inkml="http://www.w3.org/2003/InkML" xml:id="stk15" contextRef="#ctx0" brushRef="#br0">24760 13270 550 0,'0'0'1380'6,"0"0"-1263"1,36 185-117 0,-20-112 0 1,-12 0 0 0,-4-2 0-2,0-2 0 2,0 6 0 0,0 0 0 0,-16-2 0-2,15-54 0 2,-2-4-1749 0</inkml:trace>
    </iact:actionData>
  </iact:action>
  <iact:action type="add" startTime="18891">
    <iact:property name="dataType"/>
    <iact:actionData xml:id="d16">
      <inkml:trace xmlns:inkml="http://www.w3.org/2003/InkML" xml:id="stk16" contextRef="#ctx0" brushRef="#br0">27402 13250 1244 0,'0'0'448'5,"0"0"-168"4,22 191-205-3,-16-95-75 1,4 7 0 2,-6-4 0-1,-4-12 0-3,0-16 0 3,3-17 0 0,5-16 0 0,-8-38-237-2,5 0-1227 2</inkml:trace>
    </iact:actionData>
  </iact:action>
  <iact:action type="add" startTime="19587">
    <iact:property name="dataType"/>
    <iact:actionData xml:id="d17">
      <inkml:trace xmlns:inkml="http://www.w3.org/2003/InkML" xml:id="stk17" contextRef="#ctx0" brushRef="#br0">29613 13258 13 0,'0'0'1187'9,"0"0"-819"-2,0 0-130-1,0 0-32 1,-4 178-171 1,-7-88-35-2,8 17 0 2,3 1 0 0,0 4 0 0,0-10 0-1,0-17 0 0,0-11 0 2,0-20 0-2,0-7 0-1,0-47 0 2,0 0-661 0</inkml:trace>
    </iact:actionData>
  </iact:action>
  <iact:action type="add" startTime="20320">
    <iact:property name="dataType"/>
    <iact:actionData xml:id="d18">
      <inkml:trace xmlns:inkml="http://www.w3.org/2003/InkML" xml:id="stk18" contextRef="#ctx0" brushRef="#br0">27363 15071 658 0,'0'0'358'3,"0"0"-84"3,0 0-38 1,0 0-64 1,0 0-14-2,0 0-8 2,0 28-109 0,0 48-41 0,0 28 0-2,-8 17 0 2,-1 7 0 0,3 5 0 0,-4-1 0-1,3-14 0 0,-2-8 0 2,6-26 0-2,-1-24 0-1,4-25 0 4,0-19 0-1,0-15 0-4,0-1 0 1,0 0-351 2,13-18-499 0</inkml:trace>
    </iact:actionData>
  </iact:action>
  <iact:action type="add" startTime="20618">
    <iact:property name="dataType"/>
    <iact:actionData xml:id="d19">
      <inkml:trace xmlns:inkml="http://www.w3.org/2003/InkML" xml:id="stk19" contextRef="#ctx0" brushRef="#br0">27544 15673 508 0,'0'0'688'3,"0"0"-486"5,0 0-44-1,0 0-10 1,0 0-50-2,0 0 2 2,-76-34 0 0,10 34-55 0,-22 0-45-2,-6 0 0 2,-8 3 0 0,2 19 0 0,10 0 0-2,24 2 0 2,12-11 0 1,24 2 0-2,4-13 0-1,18-2 0 2,8 0 0 0,0 0 0 0,0-5 0-1,0-32 0 0,16-17 0 1,7-10 0 0,-1-10 0-2,1-3 0 2,-2-4 0 4,-3 4 0-7,-3 12 0 1,-15 12 0 2,0 18 0 0,0 35 0-1,0 0-1887-1</inkml:trace>
    </iact:actionData>
  </iact:action>
  <iact:action type="add" startTime="21760">
    <iact:property name="dataType"/>
    <iact:actionData xml:id="d20">
      <inkml:trace xmlns:inkml="http://www.w3.org/2003/InkML" xml:id="stk20" contextRef="#ctx0" brushRef="#br0">19881 10818 1262 0,'0'0'420'5,"0"0"-168"2,-238 0-139 1,97 0-113 0,-6-7 0-2,-3-6 0 2,10 6 0 1,15 7 0-4,97 0-21 3,8 0-1195 1</inkml:trace>
    </iact:actionData>
  </iact:action>
  <iact:action type="add" startTime="22524">
    <iact:property name="dataType"/>
    <iact:actionData xml:id="d21">
      <inkml:trace xmlns:inkml="http://www.w3.org/2003/InkML" xml:id="stk21" contextRef="#ctx0" brushRef="#br0">19675 7798 1232 0,'0'0'396'6,"-213"66"-168"4,85-36-76-6,-9-5-113 4,-4-11-39 0,-3-6 0 0,95-8-129-2,19 0-515 2</inkml:trace>
    </iact:actionData>
  </iact:action>
  <iact:action type="add" startTime="23318">
    <iact:property name="dataType"/>
    <iact:actionData xml:id="d22">
      <inkml:trace xmlns:inkml="http://www.w3.org/2003/InkML" xml:id="stk22" contextRef="#ctx0" brushRef="#br0">19707 5135 642 0,'0'0'1116'6,"0"0"-876"4,0 0-191-2,-222 142-49-3,99-82 0 2,-22-15 0 1,0-13 0 0,-7-10 0-2,107-22 0 2,6 0-715 0</inkml:trace>
    </iact:actionData>
  </iact:action>
  <iact:action type="add" startTime="24015">
    <iact:property name="dataType"/>
    <iact:actionData xml:id="d23">
      <inkml:trace xmlns:inkml="http://www.w3.org/2003/InkML" xml:id="stk23" contextRef="#ctx0" brushRef="#br0">19779 2880 750 0,'0'0'506'7,"0"0"-114"3,-240 50-106-3,109-7-173-2,-4-4-113 3,-14-8 0 0,1-6 0-1,3-3 0 0,9 7 0 1,104-18-19 0,12 3-1581 0</inkml:trace>
    </iact:actionData>
  </iact:action>
  <iact:action type="add" startTime="24852">
    <iact:property name="dataType"/>
    <iact:actionData xml:id="d24">
      <inkml:trace xmlns:inkml="http://www.w3.org/2003/InkML" xml:id="stk24" contextRef="#ctx0" brushRef="#br0">17567 4684 1000 0,'0'0'422'3,"0"0"-124"4,0 0-122 1,26 175-54-2,-17-52-93 2,4 23-29 1,3 20 0-2,-9 8 0-1,6-3 0 2,-10-18 0 0,2-33 0 0,-5-36 0-2,0-37 0 3,0-23 0 1,0-24 0-3,0 0-245-3,0-31-621 5</inkml:trace>
    </iact:actionData>
  </iact:action>
  <iact:action type="add" startTime="25096">
    <iact:property name="dataType"/>
    <iact:actionData xml:id="d25">
      <inkml:trace xmlns:inkml="http://www.w3.org/2003/InkML" xml:id="stk25" contextRef="#ctx0" brushRef="#br0">17738 5406 650 0,'0'0'522'8,"0"0"-350"-2,0 0-82 1,0 0 48 0,0 0-24 1,-163 13-26 0,86 19-4-2,0 5-36 2,2-4-20 0,2-4-12 0,12-4-6-1,18-14-2 0,6-2 6 2,33-9 6-2,4 0 10-1,0-28-15 2,0-26-15 1,4-10 0-2,12-3 0-1,-8 2 0 2,5 4 0 5,-10-5 0-7,-3 1 0-2,0-3 0 6,0 3 0-4,0 1 0 1,-6 17 0 0,-4 42 0 1,10 5-907 0</inkml:trace>
    </iact:actionData>
  </iact:action>
  <iact:action type="add" startTime="26278">
    <iact:property name="dataType"/>
    <iact:actionData xml:id="d26">
      <inkml:trace xmlns:inkml="http://www.w3.org/2003/InkML" xml:id="stk26" contextRef="#ctx0" brushRef="#br0">24096 3768 814 0,'0'0'480'9,"0"0"-208"-5,0 0-62 3,0 0-52 1,-213 59-76 0,145-56-51-2,-5 0-31 2,4-3 0 0,11 0 0 0,11 0 0-2,7 0 0 3,11 0-9-2,17 0 1 1,2 0 4-1,7 0 4 0,3 0 0 1,0 0 4 0,0 20 13-1,0 10-17 0,0 18 0 1,0 11 0 0,4 8 0-2,10 10 0 4,-7 4 0-1,1 7 0-2,-3 4 0 0,-5 7 0 0,0 4 0 2,0 1 0-2,0 2 0-1,0-3 0 3,0-8 0-2,0-14 0 1,0-8 0-2,0-11 0 2,0-6 0 0,0-11 0 0,0-9 0-2,0-12 0 3,0-7 0-2,0-6 0 0,3-2 0-2,13-1 0 4,-9-3 0-2,10-1 0 2,4-4 0-3,15 0 0 2,0 0 0 1,8 0 0-1,6 0 0-2,8-4 0 3,12-1 0-2,-6-3 0 2,-1-1 0-2,-3 0 0-2,-7 0 0 3,-22 4 0 0,-2 5 0-2,-22 0 0 1,-7 0 0 2,0 0-1361-2</inkml:trace>
    </iact:actionData>
  </iact:action>
  <iact:action type="add" startTime="27132">
    <iact:property name="dataType"/>
    <iact:actionData xml:id="d27">
      <inkml:trace xmlns:inkml="http://www.w3.org/2003/InkML" xml:id="stk27" contextRef="#ctx0" brushRef="#br0">24877 3853 686 0,'0'0'444'6,"0"0"-122"4,0 0-32-4,0 0-82 1,0 0-111 0,8 152-97 1,-8-68 0 0,-5 14 0-2,-2 12 0 2,4 10 0 0,-3 4 0 0,6 1 0-2,0-14 0 2,0-19 0 0,0-21 0 0,0-26 0-2,0-23 0 3,0-18 0-2,0-4 0 1,0-12 0-2,0-32-41 2,0-10-247 0,0 22-244 0,0 5-580-2</inkml:trace>
    </iact:actionData>
  </iact:action>
  <iact:action type="add" startTime="27404">
    <iact:property name="dataType"/>
    <iact:actionData xml:id="d28">
      <inkml:trace xmlns:inkml="http://www.w3.org/2003/InkML" xml:id="stk28" contextRef="#ctx0" brushRef="#br0">24864 4567 710 0,'0'0'284'5,"0"0"22"2,0 0-8 2,-191 18-130-4,107 11-64 3,-6-1-50 0,10-8-20 0,15-6-8-2,26-11-18 2,6-3 4 0,25 0-6 0,8 0-2-2,0-3 29 2,0-29-33 0,23-7 0 0,1-5 0-2,-3 1 0 2,-9-2 0 0,-3-3 0 0,2 3 0-2,-8-2 0 5,2 5 0-3,5 3 0-1,-7 2 0-1,-3 27-271 2,0 5-903-2</inkml:trace>
    </iact:actionData>
  </iact:action>
  <iact:action type="add" startTime="28212">
    <iact:property name="dataType"/>
    <iact:actionData xml:id="d29">
      <inkml:trace xmlns:inkml="http://www.w3.org/2003/InkML" xml:id="stk29" contextRef="#ctx0" brushRef="#br0">26320 3900 1034 0,'0'0'288'8,"0"0"-58"0,18 146-52-2,-18-56-54 1,0 14-54 0,0 14-10 1,0 3-10 0,0 9-37-1,0-4-13 0,0-11 0 1,0-17 0 0,0-27 0-1,0-27 0 1,0-23 0 1,0-19 0-2,0-2 0-2,24-19-45 3,-7-35-249 0,-7 15-228 0,3 3-282-2</inkml:trace>
    </iact:actionData>
  </iact:action>
  <iact:action type="add" startTime="28478">
    <iact:property name="dataType"/>
    <iact:actionData xml:id="d30">
      <inkml:trace xmlns:inkml="http://www.w3.org/2003/InkML" xml:id="stk30" contextRef="#ctx0" brushRef="#br0">26476 4526 708 0,'0'0'194'3,"0"0"26"5,0 0 124 0,0 0-174 0,-181-5-94-3,107 22-12 3,-6 0-28 0,8-9-18 1,8 1-8-4,7-1 0 3,7-5-4 0,9 2 2 0,11-1-4-2,7-1 0 2,17-3 2 0,-4 2-6 0,10-2 0-2,0 0 16 3,0 0 52-2,0 0 17 2,0 0-85-4,0 0 0 3,0 0 0 0,0 0 0 0,0 0 0-1,0 0 0 1,0 0 0 0,0 0 0-1,0 0 0 0,0 0 0 2,0-22 0-3,10-23 0 2,0-18 0-2,3-9 0 2,-7-7 0 0,7-2 0 2,-9 7 0-5,9 19 0 3,3 21 0 0,-4 17 0 0,-9 17-261-2,7 0-1317 2</inkml:trace>
    </iact:actionData>
  </iact:action>
  <iact:action type="add" startTime="29225">
    <iact:property name="dataType"/>
    <iact:actionData xml:id="d31">
      <inkml:trace xmlns:inkml="http://www.w3.org/2003/InkML" xml:id="stk31" contextRef="#ctx0" brushRef="#br0">26721 3761 882 0,'0'0'346'5,"0"0"-116"4,0 0-68-2,0 0-86 2,0 0-36-4,0 0 0 3,104 0 18 0,-67 0 6 0,-10 0-6-2,9 0-12 2,4 0-16 0,-3 0-15 0,0 0-15-2,-10 0 0 4,-7-1 0-4,-4 1 0 2,-11 0 0-2,-2 0 0 3,8 0 0-2,-9 22 0 2,5 9 0-4,6 9 0 3,-10 1 0 0,1 13 0 0,5 13 0-2,-9 15 0 4,0 11 0-2,4 4 0 0,-4 8 0-1,10-1 0 0,-1 0 0 3,8-6 0-4,-9-4 0 0,8-10 0 3,-6 0 0 0,0-3 0-1,-3 1 0-4,6-10 0 3,-3-10 0 1,3-8 0-2,0-17 0 2,-5-10 0 0,-4-7 0-1,5-5 0 2,-9-6 0-4,0-1 0 4,3-3 0-2,-3 3 0 1,0-2 0-1,0-1 0 1,0 1 0-1,0 5 0 1,0 1 0-1,0 4 0 1,-24 5 0 0,-16-3 0 0,-12 2 0-2,8 0 0 2,-12-3 0 0,14-6 0 0,-5-11 0-2,2 0 0 1,10-26 0 1,-2-18 0 0,34 22 0-2,3 4-617 3</inkml:trace>
    </iact:actionData>
  </iact:action>
  <iact:action type="add" startTime="31866">
    <iact:property name="dataType"/>
    <iact:actionData xml:id="d32">
      <inkml:trace xmlns:inkml="http://www.w3.org/2003/InkML" xml:id="stk32" contextRef="#ctx0" brushRef="#br2">27795 5216 1048 0,'0'0'414'8,"0"0"-132"-1,0 0-82 0,0 0-97 0,0 0-103 0,0 0 0 0,0 0 0 0,128 97 0 2,-99-97 0-2,11 0 0 0,1 0 0 0,-1 0 0 1,-3-16 0 0,-1-8 0-2,-11-2 0 2,-9-5 0 0,-9 0 0 0,-7 1 0-2,0-5 0 2,0 4 0 0,-7-1 0 0,-31 5 0 0,-4 10 0-2,1 9 0 2,-12 8 0 0,6 6 0 0,4 35 0-1,1 15 0 0,3 12 0 4,5 13 0-6,11 7 0 2,10 3 0 1,10 1 0 0,3-14 0 0,0-14 0-2,16-13 0 1,23-17 0 2,18-14 0-3,4-20 0 1,2 0 0 2,-3 0 0-1,-15-13 0 0,-6-5 0-3,-12-1 0 4,-27 9-207-2,0 5-935 0</inkml:trace>
    </iact:actionData>
  </iact:action>
  <iact:action type="add" startTime="32685">
    <iact:property name="dataType"/>
    <iact:actionData xml:id="d33">
      <inkml:trace xmlns:inkml="http://www.w3.org/2003/InkML" xml:id="stk33" contextRef="#ctx0" brushRef="#br2">28547 5485 578 0,'0'0'396'4,"0"0"-90"3,0 0-46 1,0 0-90 0,0 0-44-2,0 0-32 2,21 23 16 0,-21 2-103 0,0 11-7-2,-21 7 0 2,3 6 0 0,3 0 0 1,5-2 0-2,1-2 0-1,9-8 0 2,0-9 0 1,0-11 0-3,19-8 0 2,12-9 0 0,-4 0 0-1,-1 0 0-1,-8-13 0 2,-10-19 0 0,-8 12-423 0,0 3-883-2</inkml:trace>
    </iact:actionData>
  </iact:action>
  <iact:action type="add" startTime="33144">
    <iact:property name="dataType"/>
    <iact:actionData xml:id="d34">
      <inkml:trace xmlns:inkml="http://www.w3.org/2003/InkML" xml:id="stk34" contextRef="#ctx0" brushRef="#br2">28568 5145 486 0,'0'0'378'4,"0"0"-172"7,0 0-4-7,0 0-72 1,0 0-52 3,0 0-16 0,0 0-28 1,4-20-30-3,-4 20-4 2,0 0-88 0,0 0-1088-1</inkml:trace>
    </iact:actionData>
  </iact:action>
  <iact:action type="add" startTime="33860">
    <iact:property name="dataType"/>
    <iact:actionData xml:id="d35">
      <inkml:trace xmlns:inkml="http://www.w3.org/2003/InkML" xml:id="stk35" contextRef="#ctx0" brushRef="#br2">27736 4735 586 0,'0'0'488'8,"0"0"-204"-1,0 0-42 2,0 0-90-3,0 0-56 0,0 0-14 2,0-11-22 0,0 8-3-2,0-3-57 2,16 1 0 0,13 1 0 1,-5 2 0-4,17-1 0 3,-2 3 0 0,9-5 0 0,6-4 0-2,5 1 0 2,5-5 0 0,13-3 0 3,2 6 0-5,1 1 0 1,-12 7 0 0,-7 2 0 2,-4 0 0-4,-5 0 0 3,-20 0 0 1,1 0 0-2,-14 0 0-1,-3 2 0 2,-15-2 0 0,2 3 0-1,-3-3 0 0,0 0 0 1,0 0 0-1,0 2 0 2,0-2 0-3,0 0 0 1,0 0 0 1,0 0 0 1,0 0 0-4,-3 0 0 4,-30-2 0-1,-11-18 0 1,4-2 0-1,-1 2 0-2,5 3 0 5,13 0 0-4,-11 0 0-4,11 0 0 5,-1 0 0 0,11 16 0 0,10 1-681-2</inkml:trace>
    </iact:actionData>
  </iact:action>
  <iact:action type="add" startTime="35085">
    <iact:property name="dataType"/>
    <iact:actionData xml:id="d36">
      <inkml:trace xmlns:inkml="http://www.w3.org/2003/InkML" xml:id="stk36" contextRef="#ctx0" brushRef="#br2">28556 5041 378 0,'0'0'1084'5,"0"0"-714"3,0 0-155 1,0 0-215-2,0 0 0-2,0 0 0 3,0-5 0 0,0 5 0 0,0 0 0-2,0 3 0 2,0 2 0 0,0-5-167 0,0 3-477-2</inkml:trace>
    </iact:actionData>
  </iact:action>
  <iact:action type="add" startTime="36156">
    <iact:property name="dataType"/>
    <iact:actionData xml:id="d37">
      <inkml:trace xmlns:inkml="http://www.w3.org/2003/InkML" xml:id="stk37" contextRef="#ctx0" brushRef="#br2">28611 5027 710 0,'0'0'310'7,"0"0"-42"-2,0 0-100 4,0 0-86-2,0 0-34 2,0 0-36-4,0 0-8 3,25-14 2 0,-25 14-2 1,0 0 18-4,0 0 12 3,0 0-2 0,0 0-18 0,0 0-10-2,0 0-4 2,0 0-24 2,0 0-190-4,0 6-222 1,0-1-502 0</inkml:trace>
    </iact:actionData>
  </iact:action>
  <iact:action type="add" startTime="37296">
    <iact:property name="dataType"/>
    <iact:actionData xml:id="d38">
      <inkml:trace xmlns:inkml="http://www.w3.org/2003/InkML" xml:id="stk38" contextRef="#ctx0" brushRef="#br2">28585 5032 21 0,'0'0'187'7,"0"0"-127"0,0 0-20 1,0 0 8-2,0 0 26 2,0 0 40-2,0 0-18 2,47 20 42 0,-40-20 66 0,3 0 40-2,-7 0 94 2,0 0-64 0,-3 0-65 0,0 0-209-2,0 0 0 3,0 0 0-2,0 0 0 1,0 4 0-2,0 3 0 2,0 4 0 0,0 8 0 0,0-1 0-2,0 2 0 2,-3-6 0 0,0-2 0 0,-1-4 0-1,4-8 0 0,0 0 0 2,0 0 0-2,0 0 0-1,0-15 0 2,0-10 0 0,4-3 0 0,-1 17-219-2,-3-1-517 3</inkml:trace>
    </iact:actionData>
  </iact:action>
  <iact:action type="add" startTime="38616">
    <iact:property name="dataType"/>
    <iact:actionData xml:id="d39">
      <inkml:trace xmlns:inkml="http://www.w3.org/2003/InkML" xml:id="stk39" contextRef="#ctx0" brushRef="#br2">27544 4314 536 0,'0'0'408'8,"0"0"-266"-2,0 0 2 0,0 0-28 2,0 0-8 0,0 0 28-2,0 0 0 2,80-149 0 0,-73 140-26 0,6 4-35-2,3-2-75 2,-4-1 0 0,4 0 0 0,4-1 0-2,3 1 0 2,1 5 0 0,6 1 0 0,-4 2 0-2,9 0 0 3,-9 0 0-2,7 0 0 2,-5 0 0-4,4 10 0 6,-10 5 0-4,4-2 0 1,7 1 0-2,3 3 0 3,5 4 0-1,2-4 0 0,-4-4 0-1,3-2 0 0,-2-11 0 1,0 0 0 0,-4 0 0-3,5-11 0 5,0-19 0-4,-2 2 0 0,-12 1 0 4,-6 5 0-1,-6 2 0-4,3 5 0 3,-15-6 0-3,-3 17 0 3,0 0-105 0</inkml:trace>
    </iact:actionData>
  </iact:action>
</iact:actions>
</file>

<file path=ppt/ink/inkAction2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6-03T03:16:31.33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536">
    <iact:property name="dataType"/>
    <iact:actionData xml:id="d0">
      <inkml:trace xmlns:inkml="http://www.w3.org/2003/InkML" xml:id="stk0" contextRef="#ctx0" brushRef="#br0">4465 13231 1252 0,'0'0'478'6,"0"0"-262"0,0 0-115 2,0 0-101 0,-10 163 0-2,10-77 0 2,0 10 0 0,0-2 0 0,0-17 0-2,0-8 0 2,0-25 0 0,0-19 0 0,0-8 0-1,0-15 0 0,0-2 0 2,9 0-457-2</inkml:trace>
    </iact:actionData>
  </iact:action>
  <iact:action type="add" startTime="2307">
    <iact:property name="dataType"/>
    <iact:actionData xml:id="d1">
      <inkml:trace xmlns:inkml="http://www.w3.org/2003/InkML" xml:id="stk1" contextRef="#ctx0" brushRef="#br0">6958 13144 820 0,'0'0'438'8,"0"0"34"-3,0 0-186 3,0 0-255 0,7 171-31 0,-7-77 0-2,0 8 0 2,0 5 0 0,0-6 0 0,0-4 0-1,0-13 0 0,0-14 0 2,6-12 0-2,6-16 0-1,2-42-159 2,-5 0-809 0</inkml:trace>
    </iact:actionData>
  </iact:action>
  <iact:action type="add" startTime="2975">
    <iact:property name="dataType"/>
    <iact:actionData xml:id="d2">
      <inkml:trace xmlns:inkml="http://www.w3.org/2003/InkML" xml:id="stk2" contextRef="#ctx0" brushRef="#br0">5781 14511 226 0,'0'0'1232'6,"0"0"-908"1,0 0-84 1,0 0-215 0,0 0-25-2,0 0 0 2,160 0 0 0,-117 0 0 0,8 0 0-2,8 6 0 2,-1 14 0 0,9 3 0 0,-6 3 0-2,-5 6 0 2,-9 11 0 0,2 13 0 0,-19 15 0-2,-8 8 0 2,-16 13 0 2,-6 1 0-2,-13-7 0-1,-45-7 0 0,-22-15 0 2,-17-10 0-1,-3-24 0-1,0-17 0-1,12-13 0 3,8 0 0-2,20-30 0 0,23-2 0 0,21-5 0 1,16 8 0 0,0 8 0-1,20 4 0 1,37 8 0-3,6 9 0 3,27 0 0-1,0 0 0 1,12 20 0-1,6 11 0 3,-8-1 0-5,-11 4 0 3,-15-4 0 0,-15 0 0-1,-23-8 0-1,-11-5 0 3,-18-9 0-2,-7-3 0 1,0-1 0-2,0-4 0 3,-17 0-311-2,-3 0-1241 2</inkml:trace>
    </iact:actionData>
  </iact:action>
  <iact:action type="add" startTime="4229">
    <iact:property name="dataType"/>
    <iact:actionData xml:id="d3">
      <inkml:trace xmlns:inkml="http://www.w3.org/2003/InkML" xml:id="stk3" contextRef="#ctx0" brushRef="#br0">1857 10957 882 0,'0'0'406'5,"0"0"30"3,0 0-158 0,0 0-233 0,0 0-45-2,0 0 0 2,-108 17 0 0,26-3 0 0,-6-6 0-2,-12-3 0 2,0 2 0 0,4-5 0 0,15-2 0-2,7 3 0 2,12-3 0 0,50 0 0-2,4 0-1717 2</inkml:trace>
    </iact:actionData>
  </iact:action>
  <iact:action type="add" startTime="4993">
    <iact:property name="dataType"/>
    <iact:actionData xml:id="d4">
      <inkml:trace xmlns:inkml="http://www.w3.org/2003/InkML" xml:id="stk4" contextRef="#ctx0" brushRef="#br0">2018 8234 1052 0,'0'0'706'9,"0"0"-458"-5,-187 67-207 4,84-39-41 0,-19-4 0 0,-4-14 0 0,0-10 0-2,10 0 0 2,12 0 0 0,84 0 0 0,7 0-365-2</inkml:trace>
    </iact:actionData>
  </iact:action>
  <iact:action type="add" startTime="5855">
    <iact:property name="dataType"/>
    <iact:actionData xml:id="d5">
      <inkml:trace xmlns:inkml="http://www.w3.org/2003/InkML" xml:id="stk5" contextRef="#ctx0" brushRef="#br0">735 9377 772 0,'0'0'700'10,"0"0"-394"-4,0 0-78 3,0 0-187-5,193 108-41 4,-160-44 0 0,4 3 0 0,-17 7 0-2,-4-4 0 2,-16 3 0 0,0 4 0 0,-9 4 0-2,-41 1 0 2,-20-16 0 0,-7-12 0-2,-11-21 0 2,4-24 0 0,8-9 0 3,18-17 0-4,18-27 0-1,24-8 0 1,16 5 0 1,0 7 0-1,50 18 0 1,17 7 0 0,14 15 0 0,28 0 0 0,8 13 0-1,10 23 0 0,-6-1 0 2,-18 3 0-2,-25-5 0 3,-21-10 0-4,-27-5 0-2,-14-2 0 4,-16-16 0-1,0 0-683 1</inkml:trace>
    </iact:actionData>
  </iact:action>
  <iact:action type="add" startTime="7378">
    <iact:property name="dataType"/>
    <iact:actionData xml:id="d6">
      <inkml:trace xmlns:inkml="http://www.w3.org/2003/InkML" xml:id="stk6" contextRef="#ctx0" brushRef="#br0">7597 5190 730 0,'0'0'802'6,"0"0"-522"2,0 0-164 0,0 0 3-2,0 0-119 2,0 0 0 0,-217 26 0 0,143-21 0 0,4 3 0-2,5 1 0 2,13 0 0 0,4 0 0-2,16-1 0 2,12-6 0 0,7 1 0 0,9 1 0-2,4-4 0 3,0 0 0-2,0 8 0 1,0 8 0-2,0 18 0 2,0 14 0 0,0 9 0 0,0 12 0 0,0 12 0 1,10 9 0-2,-3 11 0 1,-1 2 0-2,7 3 0 2,-9-9 0 0,8 0 0 1,-8-7 0-3,1-4 0 1,-5-7 0 1,0-12 0 0,0-13 0 0,0-21 0-2,0-7 0 3,0-15 0-3,0-4 0-1,0-7 0 3,0 4 0 1,0 2 0-2,2 1 0-1,-2 3 0 2,6-7 0 1,1-3 0-2,-2 0 0 2,18 0 0-4,10 0 0 3,15 0 0 3,17 0 0-6,6 0 0 3,9-3 0 0,-6-7 0 1,-4 3 0-4,-12-3 0 3,-18 3 0 0,-1 5 0 1,-21-2 0-3,-5 4 0 1,-13 0 0-1,0 0 0 2,0 0-1041-2</inkml:trace>
    </iact:actionData>
  </iact:action>
  <iact:action type="add" startTime="8235">
    <iact:property name="dataType"/>
    <iact:actionData xml:id="d7">
      <inkml:trace xmlns:inkml="http://www.w3.org/2003/InkML" xml:id="stk7" contextRef="#ctx0" brushRef="#br0">8079 5485 644 0,'0'0'414'5,"0"0"-112"1,0 0-46 3,0 0-92-1,0 0-14 0,178 62-33-3,-148-10-117 3,-1 17 0 0,-4 12 0 0,-9 9 0-2,-9 3 0 2,-7-12 0 0,0-4 0 0,-40-18 0-2,-20-9 0 2,-14-13 0 0,3-18 0 0,-6-14 0 0,11-5 0 0,5-2 0-1,14-35 0 0,24-2 0 0,19-1 0 1,4 6 0 0,0 7 0-1,43 16 0 0,12 8 0 1,15 3 0 0,17 0 0-1,0 28 0 0,-3 12 0 0,-3 1 0 2,-11 2 0-2,-19-9 0-1,-15-12 0 3,-13-7 0-2,-10-15 0 1,-13 0-321 0,0 0-1327-2</inkml:trace>
    </iact:actionData>
  </iact:action>
  <iact:action type="add" startTime="9001">
    <iact:property name="dataType"/>
    <iact:actionData xml:id="d8">
      <inkml:trace xmlns:inkml="http://www.w3.org/2003/InkML" xml:id="stk8" contextRef="#ctx0" brushRef="#br0">9622 5313 594 0,'0'0'420'5,"0"0"-206"3,0 0 68-1,0 0-106-2,200 24-80 3,-155 6 18 0,-1 13-38 0,8 7-8-2,-11 18-61 2,-8 16-7 0,-3 12 0 0,-9 10 0-2,-21 4 0 2,0-8 0 0,-21-10 0 0,-39-14 0 0,-20-21 0-2,-13-23 0 2,0-23 0 3,5-11 0-7,21-11 0 4,25-30 0 0,19-3 0-1,23 4-157-1,0 7 1 3,25 16 80-1,38 12 72-1,21 5 4-1,9 0 10 2,3 13 50 1,-3 16 8-1,-17-2-4-3,-3-1-30 4,-22-9-34-1,-11-9-2-1,-19-8-56-1,-21 0-138 2,0 0-470 0</inkml:trace>
    </iact:actionData>
  </iact:action>
  <iact:action type="add" startTime="9637">
    <iact:property name="dataType"/>
    <iact:actionData xml:id="d9">
      <inkml:trace xmlns:inkml="http://www.w3.org/2003/InkML" xml:id="stk9" contextRef="#ctx0" brushRef="#br0">10469 4945 924 0,'0'0'296'6,"0"0"-68"1,0 0-46-1,0 0-106 2,0 0 2 0,177 10-26 0,-150 0 38-2,-3 10-22 2,4 2-15 0,-16 1-53 0,4-1 0-2,-15 4 0 2,11 4 0 0,-9 17 0 0,-3 7 0-2,0 18 0 3,0 9 0-2,0 11 0 4,0 6 0-7,0-2 0 4,0-2 0 0,0-3 0 0,0-9 0-1,0-1 0 2,4-7 0-2,9-9 0 1,-2-4 0-2,-10-7 0 3,8-6 0-2,-5-4 0 2,3 4 0-3,5-3 0 0,-3-6 0 2,7-13 0 0,-16-12 0-2,11-6 0 2,-11-5 0 0,0-3 0-1,0 0 0 0,0 0 0 1,-16 0 0 0,-23 0 0 0,-3 6 0-2,-13 2 0 2,-2 5 0 0,2 7 0 0,-4 6 0-2,4 9 0 2,3 6 0-1,47-21-587 1,5-4-812-2</inkml:trace>
    </iact:actionData>
  </iact:action>
  <iact:action type="add" startTime="12172">
    <iact:property name="dataType"/>
    <iact:actionData xml:id="d10">
      <inkml:trace xmlns:inkml="http://www.w3.org/2003/InkML" xml:id="stk10" contextRef="#ctx0" brushRef="#br1">11297 6478 582 0,'0'0'434'7,"0"0"-176"2,0 0-28 0,0 0 4-6,0 0-42 5,0 0-75 0,0 0-117 0,8 47 0-2,16-45 0 2,0 2 0 0,4-4 0 1,8 0 0-4,0 0 0 3,-3 0 0 0,-2-9 0 0,-2-16 0-2,-4-1 0 2,-7-5 0 0,-7-3 0 0,-10 1 0-2,-1-3 0 3,0-3 0-2,0-1 0 1,0 3 0 0,-12 9 0 0,-6 9 0 0,-3 14 0-1,-12 5 0-1,2 0 0 2,-6 27 0 0,-7 18 0 0,4 6 0-2,4 8 0 2,-1 3 0 0,10 3 0 0,2-7 0-2,5 2 0 1,15-6 0 1,5-5 0 1,0-1 0-4,3-2 0 4,35-11 0-1,14-3 0 0,12-14 0-2,1-6 0 1,-5-12 0 2,-7 0 0-2,-9 0 0 0,-4-8 0 1,-5-14 0-1,-7-1 0 1,-28 12 0-1,0 5-391 1</inkml:trace>
    </iact:actionData>
  </iact:action>
  <iact:action type="add" startTime="12960">
    <iact:property name="dataType"/>
    <iact:actionData xml:id="d11">
      <inkml:trace xmlns:inkml="http://www.w3.org/2003/InkML" xml:id="stk11" contextRef="#ctx0" brushRef="#br1">12152 6650 288 0,'0'0'1056'6,"0"0"-728"2,0 0-154-2,0 0-64 2,0 0-44 0,-36 153-41-2,33-122-25 2,3 0 0 0,0-2 0 0,5-9 0 0,20-7 0-2,16-8 0 2,8-5 0 0,-3 0 0 0,5-13 0-2,-18-36 0 3,-24 24-249-2,-9 0-429 2</inkml:trace>
    </iact:actionData>
  </iact:action>
  <iact:action type="add" startTime="13224">
    <iact:property name="dataType"/>
    <iact:actionData xml:id="d12">
      <inkml:trace xmlns:inkml="http://www.w3.org/2003/InkML" xml:id="stk12" contextRef="#ctx0" brushRef="#br1">12192 6373 928 0,'0'0'386'5,"0"0"-100"4,0 0-68-3,0 0-130 1,0 0-32 0,0 0-36 1,-17-58-18-2,14 41-2 3,3 13-146 1,0 2-1110-4</inkml:trace>
    </iact:actionData>
  </iact:action>
  <iact:action type="add" startTime="13964">
    <iact:property name="dataType"/>
    <iact:actionData xml:id="d13">
      <inkml:trace xmlns:inkml="http://www.w3.org/2003/InkML" xml:id="stk13" contextRef="#ctx0" brushRef="#br1">11195 5949 730 0,'0'0'246'8,"0"0"-66"-1,0 0 30 1,0 0-8 0,0 0-30-3,210-17-8 3,-146 9-52 0,-4 2-81 0,0 0-31-2,1-5 0 2,0 8 0 0,3-2 0 0,0 0 0-2,-5 5 0 2,-5 0 0 0,-8 0 0 0,-5 0 0-2,-1 0 0 2,-6-4 0 0,-15 0 0 0,-12 4 0-2,-3 0 0 3,-4 0 0-2,0 0 0 1,0 0 0-2,0 0 0 2,0 0 0 0,0 0 0-2,0-4 0 2,-27-8 0 0,-27-7 0 0,0-7 0 0,-12 1 0-2,2-7 0 2,4 2 0 0,0 6 0 0,3-4 0-2,53 18 0 2,-2 3 0 1</inkml:trace>
    </iact:actionData>
  </iact:action>
  <iact:action type="add" startTime="17375">
    <iact:property name="dataType"/>
    <iact:actionData xml:id="d14">
      <inkml:trace xmlns:inkml="http://www.w3.org/2003/InkML" xml:id="stk14" contextRef="#ctx0" brushRef="#br0">22190 13295 1082 0,'0'0'412'7,"0"0"-164"0,0 0-16 1,0 0-159-1,0 0-73 0,0 0 0 0,3 222 0 2,-3-118 0-2,0-1 0-1,0-1 0 2,0-9 0 0,0-11 0 0,0-21 0-2,0-58 0 2,0-3-635 0</inkml:trace>
    </iact:actionData>
  </iact:action>
  <iact:action type="add" startTime="18208">
    <iact:property name="dataType"/>
    <iact:actionData xml:id="d15">
      <inkml:trace xmlns:inkml="http://www.w3.org/2003/InkML" xml:id="stk15" contextRef="#ctx0" brushRef="#br0">24760 13270 550 0,'0'0'1380'6,"0"0"-1263"1,36 185-117 0,-20-112 0 1,-12 0 0 0,-4-2 0-2,0-2 0 2,0 6 0 0,0 0 0 0,-16-2 0-2,15-54 0 2,-2-4-1749 0</inkml:trace>
    </iact:actionData>
  </iact:action>
  <iact:action type="add" startTime="18891">
    <iact:property name="dataType"/>
    <iact:actionData xml:id="d16">
      <inkml:trace xmlns:inkml="http://www.w3.org/2003/InkML" xml:id="stk16" contextRef="#ctx0" brushRef="#br0">27402 13250 1244 0,'0'0'448'5,"0"0"-168"4,22 191-205-3,-16-95-75 1,4 7 0 2,-6-4 0-1,-4-12 0-3,0-16 0 3,3-17 0 0,5-16 0 0,-8-38-237-2,5 0-1227 2</inkml:trace>
    </iact:actionData>
  </iact:action>
  <iact:action type="add" startTime="19587">
    <iact:property name="dataType"/>
    <iact:actionData xml:id="d17">
      <inkml:trace xmlns:inkml="http://www.w3.org/2003/InkML" xml:id="stk17" contextRef="#ctx0" brushRef="#br0">29613 13258 13 0,'0'0'1187'9,"0"0"-819"-2,0 0-130-1,0 0-32 1,-4 178-171 1,-7-88-35-2,8 17 0 2,3 1 0 0,0 4 0 0,0-10 0-1,0-17 0 0,0-11 0 2,0-20 0-2,0-7 0-1,0-47 0 2,0 0-661 0</inkml:trace>
    </iact:actionData>
  </iact:action>
  <iact:action type="add" startTime="20320">
    <iact:property name="dataType"/>
    <iact:actionData xml:id="d18">
      <inkml:trace xmlns:inkml="http://www.w3.org/2003/InkML" xml:id="stk18" contextRef="#ctx0" brushRef="#br0">27363 15071 658 0,'0'0'358'3,"0"0"-84"3,0 0-38 1,0 0-64 1,0 0-14-2,0 0-8 2,0 28-109 0,0 48-41 0,0 28 0-2,-8 17 0 2,-1 7 0 0,3 5 0 0,-4-1 0-1,3-14 0 0,-2-8 0 2,6-26 0-2,-1-24 0-1,4-25 0 4,0-19 0-1,0-15 0-4,0-1 0 1,0 0-351 2,13-18-499 0</inkml:trace>
    </iact:actionData>
  </iact:action>
  <iact:action type="add" startTime="20618">
    <iact:property name="dataType"/>
    <iact:actionData xml:id="d19">
      <inkml:trace xmlns:inkml="http://www.w3.org/2003/InkML" xml:id="stk19" contextRef="#ctx0" brushRef="#br0">27544 15673 508 0,'0'0'688'3,"0"0"-486"5,0 0-44-1,0 0-10 1,0 0-50-2,0 0 2 2,-76-34 0 0,10 34-55 0,-22 0-45-2,-6 0 0 2,-8 3 0 0,2 19 0 0,10 0 0-2,24 2 0 2,12-11 0 1,24 2 0-2,4-13 0-1,18-2 0 2,8 0 0 0,0 0 0 0,0-5 0-1,0-32 0 0,16-17 0 1,7-10 0 0,-1-10 0-2,1-3 0 2,-2-4 0 4,-3 4 0-7,-3 12 0 1,-15 12 0 2,0 18 0 0,0 35 0-1,0 0-1887-1</inkml:trace>
    </iact:actionData>
  </iact:action>
  <iact:action type="add" startTime="21760">
    <iact:property name="dataType"/>
    <iact:actionData xml:id="d20">
      <inkml:trace xmlns:inkml="http://www.w3.org/2003/InkML" xml:id="stk20" contextRef="#ctx0" brushRef="#br0">19881 10818 1262 0,'0'0'420'5,"0"0"-168"2,-238 0-139 1,97 0-113 0,-6-7 0-2,-3-6 0 2,10 6 0 1,15 7 0-4,97 0-21 3,8 0-1195 1</inkml:trace>
    </iact:actionData>
  </iact:action>
  <iact:action type="add" startTime="22524">
    <iact:property name="dataType"/>
    <iact:actionData xml:id="d21">
      <inkml:trace xmlns:inkml="http://www.w3.org/2003/InkML" xml:id="stk21" contextRef="#ctx0" brushRef="#br0">19675 7798 1232 0,'0'0'396'6,"-213"66"-168"4,85-36-76-6,-9-5-113 4,-4-11-39 0,-3-6 0 0,95-8-129-2,19 0-515 2</inkml:trace>
    </iact:actionData>
  </iact:action>
  <iact:action type="add" startTime="23318">
    <iact:property name="dataType"/>
    <iact:actionData xml:id="d22">
      <inkml:trace xmlns:inkml="http://www.w3.org/2003/InkML" xml:id="stk22" contextRef="#ctx0" brushRef="#br0">19707 5135 642 0,'0'0'1116'6,"0"0"-876"4,0 0-191-2,-222 142-49-3,99-82 0 2,-22-15 0 1,0-13 0 0,-7-10 0-2,107-22 0 2,6 0-715 0</inkml:trace>
    </iact:actionData>
  </iact:action>
  <iact:action type="add" startTime="24015">
    <iact:property name="dataType"/>
    <iact:actionData xml:id="d23">
      <inkml:trace xmlns:inkml="http://www.w3.org/2003/InkML" xml:id="stk23" contextRef="#ctx0" brushRef="#br0">19779 2880 750 0,'0'0'506'7,"0"0"-114"3,-240 50-106-3,109-7-173-2,-4-4-113 3,-14-8 0 0,1-6 0-1,3-3 0 0,9 7 0 1,104-18-19 0,12 3-1581 0</inkml:trace>
    </iact:actionData>
  </iact:action>
  <iact:action type="add" startTime="24852">
    <iact:property name="dataType"/>
    <iact:actionData xml:id="d24">
      <inkml:trace xmlns:inkml="http://www.w3.org/2003/InkML" xml:id="stk24" contextRef="#ctx0" brushRef="#br0">17567 4684 1000 0,'0'0'422'3,"0"0"-124"4,0 0-122 1,26 175-54-2,-17-52-93 2,4 23-29 1,3 20 0-2,-9 8 0-1,6-3 0 2,-10-18 0 0,2-33 0 0,-5-36 0-2,0-37 0 3,0-23 0 1,0-24 0-3,0 0-245-3,0-31-621 5</inkml:trace>
    </iact:actionData>
  </iact:action>
  <iact:action type="add" startTime="25096">
    <iact:property name="dataType"/>
    <iact:actionData xml:id="d25">
      <inkml:trace xmlns:inkml="http://www.w3.org/2003/InkML" xml:id="stk25" contextRef="#ctx0" brushRef="#br0">17738 5406 650 0,'0'0'522'8,"0"0"-350"-2,0 0-82 1,0 0 48 0,0 0-24 1,-163 13-26 0,86 19-4-2,0 5-36 2,2-4-20 0,2-4-12 0,12-4-6-1,18-14-2 0,6-2 6 2,33-9 6-2,4 0 10-1,0-28-15 2,0-26-15 1,4-10 0-2,12-3 0-1,-8 2 0 2,5 4 0 5,-10-5 0-7,-3 1 0-2,0-3 0 6,0 3 0-4,0 1 0 1,-6 17 0 0,-4 42 0 1,10 5-907 0</inkml:trace>
    </iact:actionData>
  </iact:action>
  <iact:action type="add" startTime="26278">
    <iact:property name="dataType"/>
    <iact:actionData xml:id="d26">
      <inkml:trace xmlns:inkml="http://www.w3.org/2003/InkML" xml:id="stk26" contextRef="#ctx0" brushRef="#br0">24096 3768 814 0,'0'0'480'9,"0"0"-208"-5,0 0-62 3,0 0-52 1,-213 59-76 0,145-56-51-2,-5 0-31 2,4-3 0 0,11 0 0 0,11 0 0-2,7 0 0 3,11 0-9-2,17 0 1 1,2 0 4-1,7 0 4 0,3 0 0 1,0 0 4 0,0 20 13-1,0 10-17 0,0 18 0 1,0 11 0 0,4 8 0-2,10 10 0 4,-7 4 0-1,1 7 0-2,-3 4 0 0,-5 7 0 0,0 4 0 2,0 1 0-2,0 2 0-1,0-3 0 3,0-8 0-2,0-14 0 1,0-8 0-2,0-11 0 2,0-6 0 0,0-11 0 0,0-9 0-2,0-12 0 3,0-7 0-2,0-6 0 0,3-2 0-2,13-1 0 4,-9-3 0-2,10-1 0 2,4-4 0-3,15 0 0 2,0 0 0 1,8 0 0-1,6 0 0-2,8-4 0 3,12-1 0-2,-6-3 0 2,-1-1 0-2,-3 0 0-2,-7 0 0 3,-22 4 0 0,-2 5 0-2,-22 0 0 1,-7 0 0 2,0 0-1361-2</inkml:trace>
    </iact:actionData>
  </iact:action>
  <iact:action type="add" startTime="27132">
    <iact:property name="dataType"/>
    <iact:actionData xml:id="d27">
      <inkml:trace xmlns:inkml="http://www.w3.org/2003/InkML" xml:id="stk27" contextRef="#ctx0" brushRef="#br0">24877 3853 686 0,'0'0'444'6,"0"0"-122"4,0 0-32-4,0 0-82 1,0 0-111 0,8 152-97 1,-8-68 0 0,-5 14 0-2,-2 12 0 2,4 10 0 0,-3 4 0 0,6 1 0-2,0-14 0 2,0-19 0 0,0-21 0 0,0-26 0-2,0-23 0 3,0-18 0-2,0-4 0 1,0-12 0-2,0-32-41 2,0-10-247 0,0 22-244 0,0 5-580-2</inkml:trace>
    </iact:actionData>
  </iact:action>
  <iact:action type="add" startTime="27404">
    <iact:property name="dataType"/>
    <iact:actionData xml:id="d28">
      <inkml:trace xmlns:inkml="http://www.w3.org/2003/InkML" xml:id="stk28" contextRef="#ctx0" brushRef="#br0">24864 4567 710 0,'0'0'284'5,"0"0"22"2,0 0-8 2,-191 18-130-4,107 11-64 3,-6-1-50 0,10-8-20 0,15-6-8-2,26-11-18 2,6-3 4 0,25 0-6 0,8 0-2-2,0-3 29 2,0-29-33 0,23-7 0 0,1-5 0-2,-3 1 0 2,-9-2 0 0,-3-3 0 0,2 3 0-2,-8-2 0 5,2 5 0-3,5 3 0-1,-7 2 0-1,-3 27-271 2,0 5-903-2</inkml:trace>
    </iact:actionData>
  </iact:action>
  <iact:action type="add" startTime="28212">
    <iact:property name="dataType"/>
    <iact:actionData xml:id="d29">
      <inkml:trace xmlns:inkml="http://www.w3.org/2003/InkML" xml:id="stk29" contextRef="#ctx0" brushRef="#br0">26320 3900 1034 0,'0'0'288'8,"0"0"-58"0,18 146-52-2,-18-56-54 1,0 14-54 0,0 14-10 1,0 3-10 0,0 9-37-1,0-4-13 0,0-11 0 1,0-17 0 0,0-27 0-1,0-27 0 1,0-23 0 1,0-19 0-2,0-2 0-2,24-19-45 3,-7-35-249 0,-7 15-228 0,3 3-282-2</inkml:trace>
    </iact:actionData>
  </iact:action>
  <iact:action type="add" startTime="28478">
    <iact:property name="dataType"/>
    <iact:actionData xml:id="d30">
      <inkml:trace xmlns:inkml="http://www.w3.org/2003/InkML" xml:id="stk30" contextRef="#ctx0" brushRef="#br0">26476 4526 708 0,'0'0'194'3,"0"0"26"5,0 0 124 0,0 0-174 0,-181-5-94-3,107 22-12 3,-6 0-28 0,8-9-18 1,8 1-8-4,7-1 0 3,7-5-4 0,9 2 2 0,11-1-4-2,7-1 0 2,17-3 2 0,-4 2-6 0,10-2 0-2,0 0 16 3,0 0 52-2,0 0 17 2,0 0-85-4,0 0 0 3,0 0 0 0,0 0 0 0,0 0 0-1,0 0 0 1,0 0 0 0,0 0 0-1,0 0 0 0,0 0 0 2,0-22 0-3,10-23 0 2,0-18 0-2,3-9 0 2,-7-7 0 0,7-2 0 2,-9 7 0-5,9 19 0 3,3 21 0 0,-4 17 0 0,-9 17-261-2,7 0-1317 2</inkml:trace>
    </iact:actionData>
  </iact:action>
  <iact:action type="add" startTime="29225">
    <iact:property name="dataType"/>
    <iact:actionData xml:id="d31">
      <inkml:trace xmlns:inkml="http://www.w3.org/2003/InkML" xml:id="stk31" contextRef="#ctx0" brushRef="#br0">26721 3761 882 0,'0'0'346'5,"0"0"-116"4,0 0-68-2,0 0-86 2,0 0-36-4,0 0 0 3,104 0 18 0,-67 0 6 0,-10 0-6-2,9 0-12 2,4 0-16 0,-3 0-15 0,0 0-15-2,-10 0 0 4,-7-1 0-4,-4 1 0 2,-11 0 0-2,-2 0 0 3,8 0 0-2,-9 22 0 2,5 9 0-4,6 9 0 3,-10 1 0 0,1 13 0 0,5 13 0-2,-9 15 0 4,0 11 0-2,4 4 0 0,-4 8 0-1,10-1 0 0,-1 0 0 3,8-6 0-4,-9-4 0 0,8-10 0 3,-6 0 0 0,0-3 0-1,-3 1 0-4,6-10 0 3,-3-10 0 1,3-8 0-2,0-17 0 2,-5-10 0 0,-4-7 0-1,5-5 0 2,-9-6 0-4,0-1 0 4,3-3 0-2,-3 3 0 1,0-2 0-1,0-1 0 1,0 1 0-1,0 5 0 1,0 1 0-1,0 4 0 1,-24 5 0 0,-16-3 0 0,-12 2 0-2,8 0 0 2,-12-3 0 0,14-6 0 0,-5-11 0-2,2 0 0 1,10-26 0 1,-2-18 0 0,34 22 0-2,3 4-617 3</inkml:trace>
    </iact:actionData>
  </iact:action>
  <iact:action type="add" startTime="31866">
    <iact:property name="dataType"/>
    <iact:actionData xml:id="d32">
      <inkml:trace xmlns:inkml="http://www.w3.org/2003/InkML" xml:id="stk32" contextRef="#ctx0" brushRef="#br2">27795 5216 1048 0,'0'0'414'8,"0"0"-132"-1,0 0-82 0,0 0-97 0,0 0-103 0,0 0 0 0,0 0 0 0,128 97 0 2,-99-97 0-2,11 0 0 0,1 0 0 0,-1 0 0 1,-3-16 0 0,-1-8 0-2,-11-2 0 2,-9-5 0 0,-9 0 0 0,-7 1 0-2,0-5 0 2,0 4 0 0,-7-1 0 0,-31 5 0 0,-4 10 0-2,1 9 0 2,-12 8 0 0,6 6 0 0,4 35 0-1,1 15 0 0,3 12 0 4,5 13 0-6,11 7 0 2,10 3 0 1,10 1 0 0,3-14 0 0,0-14 0-2,16-13 0 1,23-17 0 2,18-14 0-3,4-20 0 1,2 0 0 2,-3 0 0-1,-15-13 0 0,-6-5 0-3,-12-1 0 4,-27 9-207-2,0 5-935 0</inkml:trace>
    </iact:actionData>
  </iact:action>
  <iact:action type="add" startTime="32685">
    <iact:property name="dataType"/>
    <iact:actionData xml:id="d33">
      <inkml:trace xmlns:inkml="http://www.w3.org/2003/InkML" xml:id="stk33" contextRef="#ctx0" brushRef="#br2">28547 5485 578 0,'0'0'396'4,"0"0"-90"3,0 0-46 1,0 0-90 0,0 0-44-2,0 0-32 2,21 23 16 0,-21 2-103 0,0 11-7-2,-21 7 0 2,3 6 0 0,3 0 0 1,5-2 0-2,1-2 0-1,9-8 0 2,0-9 0 1,0-11 0-3,19-8 0 2,12-9 0 0,-4 0 0-1,-1 0 0-1,-8-13 0 2,-10-19 0 0,-8 12-423 0,0 3-883-2</inkml:trace>
    </iact:actionData>
  </iact:action>
  <iact:action type="add" startTime="33144">
    <iact:property name="dataType"/>
    <iact:actionData xml:id="d34">
      <inkml:trace xmlns:inkml="http://www.w3.org/2003/InkML" xml:id="stk34" contextRef="#ctx0" brushRef="#br2">28568 5145 486 0,'0'0'378'4,"0"0"-172"7,0 0-4-7,0 0-72 1,0 0-52 3,0 0-16 0,0 0-28 1,4-20-30-3,-4 20-4 2,0 0-88 0,0 0-1088-1</inkml:trace>
    </iact:actionData>
  </iact:action>
  <iact:action type="add" startTime="33860">
    <iact:property name="dataType"/>
    <iact:actionData xml:id="d35">
      <inkml:trace xmlns:inkml="http://www.w3.org/2003/InkML" xml:id="stk35" contextRef="#ctx0" brushRef="#br2">27736 4735 586 0,'0'0'488'8,"0"0"-204"-1,0 0-42 2,0 0-90-3,0 0-56 0,0 0-14 2,0-11-22 0,0 8-3-2,0-3-57 2,16 1 0 0,13 1 0 1,-5 2 0-4,17-1 0 3,-2 3 0 0,9-5 0 0,6-4 0-2,5 1 0 2,5-5 0 0,13-3 0 3,2 6 0-5,1 1 0 1,-12 7 0 0,-7 2 0 2,-4 0 0-4,-5 0 0 3,-20 0 0 1,1 0 0-2,-14 0 0-1,-3 2 0 2,-15-2 0 0,2 3 0-1,-3-3 0 0,0 0 0 1,0 0 0-1,0 2 0 2,0-2 0-3,0 0 0 1,0 0 0 1,0 0 0 1,0 0 0-4,-3 0 0 4,-30-2 0-1,-11-18 0 1,4-2 0-1,-1 2 0-2,5 3 0 5,13 0 0-4,-11 0 0-4,11 0 0 5,-1 0 0 0,11 16 0 0,10 1-681-2</inkml:trace>
    </iact:actionData>
  </iact:action>
  <iact:action type="add" startTime="35085">
    <iact:property name="dataType"/>
    <iact:actionData xml:id="d36">
      <inkml:trace xmlns:inkml="http://www.w3.org/2003/InkML" xml:id="stk36" contextRef="#ctx0" brushRef="#br2">28556 5041 378 0,'0'0'1084'5,"0"0"-714"3,0 0-155 1,0 0-215-2,0 0 0-2,0 0 0 3,0-5 0 0,0 5 0 0,0 0 0-2,0 3 0 2,0 2 0 0,0-5-167 0,0 3-477-2</inkml:trace>
    </iact:actionData>
  </iact:action>
  <iact:action type="add" startTime="36156">
    <iact:property name="dataType"/>
    <iact:actionData xml:id="d37">
      <inkml:trace xmlns:inkml="http://www.w3.org/2003/InkML" xml:id="stk37" contextRef="#ctx0" brushRef="#br2">28611 5027 710 0,'0'0'310'7,"0"0"-42"-2,0 0-100 4,0 0-86-2,0 0-34 2,0 0-36-4,0 0-8 3,25-14 2 0,-25 14-2 1,0 0 18-4,0 0 12 3,0 0-2 0,0 0-18 0,0 0-10-2,0 0-4 2,0 0-24 2,0 0-190-4,0 6-222 1,0-1-502 0</inkml:trace>
    </iact:actionData>
  </iact:action>
  <iact:action type="add" startTime="37296">
    <iact:property name="dataType"/>
    <iact:actionData xml:id="d38">
      <inkml:trace xmlns:inkml="http://www.w3.org/2003/InkML" xml:id="stk38" contextRef="#ctx0" brushRef="#br2">28585 5032 21 0,'0'0'187'7,"0"0"-127"0,0 0-20 1,0 0 8-2,0 0 26 2,0 0 40-2,0 0-18 2,47 20 42 0,-40-20 66 0,3 0 40-2,-7 0 94 2,0 0-64 0,-3 0-65 0,0 0-209-2,0 0 0 3,0 0 0-2,0 0 0 1,0 4 0-2,0 3 0 2,0 4 0 0,0 8 0 0,0-1 0-2,0 2 0 2,-3-6 0 0,0-2 0 0,-1-4 0-1,4-8 0 0,0 0 0 2,0 0 0-2,0 0 0-1,0-15 0 2,0-10 0 0,4-3 0 0,-1 17-219-2,-3-1-517 3</inkml:trace>
    </iact:actionData>
  </iact:action>
  <iact:action type="add" startTime="38616">
    <iact:property name="dataType"/>
    <iact:actionData xml:id="d39">
      <inkml:trace xmlns:inkml="http://www.w3.org/2003/InkML" xml:id="stk39" contextRef="#ctx0" brushRef="#br2">27544 4314 536 0,'0'0'408'8,"0"0"-266"-2,0 0 2 0,0 0-28 2,0 0-8 0,0 0 28-2,0 0 0 2,80-149 0 0,-73 140-26 0,6 4-35-2,3-2-75 2,-4-1 0 0,4 0 0 0,4-1 0-2,3 1 0 2,1 5 0 0,6 1 0 0,-4 2 0-2,9 0 0 3,-9 0 0-2,7 0 0 2,-5 0 0-4,4 10 0 6,-10 5 0-4,4-2 0 1,7 1 0-2,3 3 0 3,5 4 0-1,2-4 0 0,-4-4 0-1,3-2 0 0,-2-11 0 1,0 0 0 0,-4 0 0-3,5-11 0 5,0-19 0-4,-2 2 0 0,-12 1 0 4,-6 5 0-1,-6 2 0-4,3 5 0 3,-15-6 0-3,-3 17 0 3,0 0-105 0</inkml:trace>
    </iact:actionData>
  </iact:action>
</iact:actions>
</file>

<file path=ppt/ink/inkAction2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6-03T03:22:47.294"/>
    </inkml:context>
    <inkml:brush xml:id="br0">
      <inkml:brushProperty name="width" value="0.05292" units="cm"/>
      <inkml:brushProperty name="height" value="0.05292" units="cm"/>
    </inkml:brush>
  </inkml:definitions>
  <iact:action type="add" startTime="16879">
    <iact:property name="dataType"/>
    <iact:actionData xml:id="d0">
      <inkml:trace xmlns:inkml="http://www.w3.org/2003/InkML" xml:id="stk0" contextRef="#ctx0" brushRef="#br0">13780 5710 364 0,'0'5'240'6,"-2"1"-70"1,-9 3 6 2,9-4-22-2,-1 4 0-2,3-4-28 3,0 3-12 1,0-1-18-1,0 1-6-2,3 3-16 1,38-2-20 2,12-2-6-2,14-4-20 0,26-3 4 1,8 0-8 0,17 0 4 0,12 0 22 0,21-16-25 11,13-8-25-17,4-6 0 0,9 6 0 3,7 3 0 4,3 8 0-2,4 9 0 2,6 4 0-4,3 0 0 3,0 0 0 0,6 13 0 2,-1-3 0-6,8-3 0 4,1-7 0 0,-9 0 0 0,-17 0 0-2,-11 0 0 2,-16 0 0 0,-18 0 0 0,-7 0 0-2,-15 10 0 2,-20 10 0 2,-5 2 0-2,-31-10 0-3,-8-12 0 4,-27 0 0-2,-30 0-97 3,0-12-925-7</inkml:trace>
    </iact:actionData>
  </iact:action>
  <iact:action type="add" startTime="22927">
    <iact:property name="dataType"/>
    <iact:actionData xml:id="d1">
      <inkml:trace xmlns:inkml="http://www.w3.org/2003/InkML" xml:id="stk1" contextRef="#ctx0" brushRef="#br0">12100 15674 956 0,'90'-18'320'7,"-24"6"-108"1,8 5-68-1,12 0-16 0,12 5-62 1,23 2-20 0,15 0-6 0,25 0 6-2,11-4 2 2,25 0-7 0,11 0-41-2,9 1 0 4,16 3 0-2,-4 0 0-1,11 0 0 1,-22 0 0-2,-17 9 0 3,-20-9 0-2,-20 0 0 0,-18-6 0 1,-10-22 0 0,-33 2-29-1,-34 7-243 1,-66 16-202-1,0 3-576-1</inkml:trace>
    </iact:actionData>
  </iact:action>
</iact:actions>
</file>

<file path=ppt/ink/inkAction2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6-03T03:22:47.294"/>
    </inkml:context>
    <inkml:brush xml:id="br0">
      <inkml:brushProperty name="width" value="0.05292" units="cm"/>
      <inkml:brushProperty name="height" value="0.05292" units="cm"/>
    </inkml:brush>
  </inkml:definitions>
  <iact:action type="add" startTime="11727">
    <iact:property name="dataType"/>
    <iact:actionData xml:id="d0">
      <inkml:trace xmlns:inkml="http://www.w3.org/2003/InkML" xml:id="stk0" contextRef="#ctx0" brushRef="#br0">11279 9391 190 0,'-7'3'224'7,"0"-3"-64"1,1 0-48-2,3 0-32 2,-1 0-50 0,-1 0-18 0,-6 0-8-2,6 0-4 2,-8 0-14 0,0 0-36 0,7 0-284-2,2 0 222 2</inkml:trace>
    </iact:actionData>
  </iact:action>
  <iact:action type="add" startTime="11850">
    <iact:property name="dataType"/>
    <iact:actionData xml:id="d1">
      <inkml:trace xmlns:inkml="http://www.w3.org/2003/InkML" xml:id="stk1" contextRef="#ctx0" brushRef="#br0">11279 9391 108 0,'-91'3'618'2,"91"-3"-256"0,0 0-26 8,0 0-76-4,0 0-82 3,0 0-64-2,-9-3-43 1,9 3-71-4,0 0 0 4,0-2 0 0,0-3 0 0,12 1 0-2,15-2 0 2,11 1 0 0,14-4 0 0,13-1 0-1,15 2 0 0,7-5 0 1,19 6 0 0,1-3 0-2,11 5 0 2,9 1 0 0,11-1 0 0,10 0 0-2,5 0 0 4,-9-10 0-2,-4 2 0 0,1-6 0-1,-16 2 0 0,1-1 0 1,-19 1 0 0,-11 8 0-3,-12 4 0 4,-19 2 0-2,-3 1 0 2,-11 2 0-3,-10-4 0 2,-15 2 0 0,4 2 0-2,-20-4 0 0,3 4 0 2,-5 0 0 0,-8 0 0 0,0 0 0-2,0 0 0 3,0 0 0-2,0 0 0 1,0 0 0-2,0 0 0 2,0 0 0 0,0 0 0 0,0 0 0-2,0 0 0 2,0-7 0 0,-38-6 0 0,-8-11 0-2,-18-4 0 2,-9 1 0 1,5-3 0-2,-6 3 0-1,12 0 0 2,-3 3 0 0,8-1 0 0,2 5 0-1,26 3 0 0,0 9 0 1,19 3 0 0,6 1 0-2,4 4 0 2,0 0 0 0,0-2 0 0,0-2 0-2,0 2 0 2,11-1 0 0,23 1 0 0,9 2 0-2,12 0 0 2,3 0 0 1,6 0 0 0,-3 17 0-3,-5 3 0 2,-2 5 0 0,0-1 0 0,-11 6 0-2,-7-6 0 2,-11 1 0 0,4-3 0 0,-16-1 0-1,-3-2 0 1,-7-2 0-3,-3 5 0 3,0 6 0-2,-36 6 0 2,-8 1 0 0,-3 3 0 0,-9 3 0-2,0-9 0 2,8 2 0 1,-3-9 0-2,12-2 0-1,19-9 0 2,-3-14 0 0,5 0 0 1,18 0-95-4,0-17-983 3</inkml:trace>
    </iact:actionData>
  </iact:action>
  <iact:action type="add" startTime="13167">
    <iact:property name="dataType"/>
    <iact:actionData xml:id="d2">
      <inkml:trace xmlns:inkml="http://www.w3.org/2003/InkML" xml:id="stk2" contextRef="#ctx0" brushRef="#br0">11349 8987 832 0,'0'0'334'7,"0"0"-48"1,0 0-64-2,0 0-48 2,0 0-60 0,0 0-29 0,24 22-85-2,-24 27 0 2,-27 3 0 0,-19 2 0 0,-2-3 0-2,-9-4 0 2,-2-4 0 0,15-6 0 0,4-10 0-2,12-7 0 2,11-5 0 0,5-11 0 0,12-1 0-2,0 0 0 2,0 0 0 0,41 5 0 0,18 3 0-2,14 4 0 2,-1 2 0 0,5 5 0 0,-6 3 0 0,-6 0 0-2,-13 2 0 2,-11-7 0 0,-16 1 0-2,-15-5 0 2,-10-12 0 0,0-4-69 0</inkml:trace>
    </iact:actionData>
  </iact:action>
</iact:actions>
</file>

<file path=ppt/ink/inkAction2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6-03T03:30:10.371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5" units="cm"/>
      <inkml:brushProperty name="height" value="0.055" units="cm"/>
    </inkml:brush>
  </inkml:definitions>
  <iact:action type="add" startTime="6684">
    <iact:property name="dataType"/>
    <iact:actionData xml:id="d0">
      <inkml:trace xmlns:inkml="http://www.w3.org/2003/InkML" xml:id="stk0" contextRef="#ctx0" brushRef="#br0">6042 492 292 0,'9'0'210'8,"-9"0"-34"-1,0 0 22 2,0 0-10-3,0 0 6 1,0 0 20 2,0 0-50-4,0 0-54 3,0 0-26 0,0 0-16 0,0 0-16-2,0 0-16 2,0 0-10 1,0 0-12-2,0 0-2-1,-9 0-3 2,-11 0-9 0,-3 0 0 0,-6 0 0-2,-3 0 0 2,-5 2 0 0,6 3 0 0,-6 2 0-2,1 1 0 2,-2 0 0 0,-1 1 0 3,0-4 0-7,7 2 0 3,-4-7 0 1,-5 0 0 1,1 2 0-4,-12 0 0 3,11 4 0 0,2-1 0 0,-2 0 0-1,4-1 0 0,6 0 0 2,-1-2 0-1,-2-2 0-2,0 0 0 1,-2 0 0 1,7 0 0 1,-3 0 0-2,-4 0 0 3,4 0 0-6,-4 0 0 5,-1 0 0-4,1 0 0 3,-4 2 0 0,8 3 0 0,-13 3 0-2,4-3 0 2,8-1 0 1,-5 2 0-2,2-2 0 1,10-4 0-1,-5 0 0 0,11 3 0 1,1-3 0-1,-1 0 0 2,8 2 0-1,-4-2 0-2,3 3 0 1,-4 0 0 2,3-3 0-3,-2 2 0 5,-8 2 0-8,4-4 0 5,-6 0 0 0,-2 0 0 0,-3 0 0-2,6 0 0 3,2 0 0-2,5 0 0 1,2 0 0-2,9 0 0 2,0 0 0 0,-5 0 0 0,11 0 0-2,-5 0 0 2,-1 0 0 0,7 8 0 0,-6-3 0-2,2 3 0 3,1 2 0 0,-3 0 0-1,2 4 0-4,1 1 0 4,-2 2 0 0,2 2 0 1,-5 4 0-4,6 5 0 3,-1 3 0 0,-4 5 0 0,1 5 0-1,6 10 0 0,0 7 0 1,0 6 0 0,0 3 0-2,0 6 0 2,0 6 0 0,13 0 0 0,-8-1 0-2,8 1 0 3,-7-6 0-2,4 0 0 2,-3 0 0-4,-4 2 0 3,0 0 0 0,-3-4 0 0,0-2 0-2,0-2 0 4,7 0 0-2,-4 4 0 0,0-7 0-1,-2 1 0 0,2-3 0 1,-3-1 0 0,9 7 0-2,-5-3 0 2,-1 2 0 0,1 1 0 0,-4-6 0-2,0 2 0 2,0-4 0 0,0-6 0 1,0 7 0-4,0 1 0 4,0 5 0-2,0 4 0 1,0-2 0-2,0 1 0 2,0 4 0 0,0 5 0 0,0 2 0-1,-11-10 0 0,-8-6 0 1,2-10 0 0,4-22 0-2,7 1 0 3,4-8 0-1,-1-7 0-3,3-2 0 1,0-2 0 3,0-4 0-2,0-1 0 2,-8-1 0-2,8-4 0-1,0-2 0 2,0 0 0 0,0-3 0-2,0 0 0 2,0 0 0 1,0 0 0-2,0 0 0 0,0 0 0 0,0 0 0 2,0 0 0-2,0 0 0 0,23 0 0 0,6 0 0 2,7 0 0-2,5-6 0-1,7 1 0 2,4 0 0 0,9-4 0 1,0 1 0-4,10-4 0 3,11-1 0 0,-5 4 0 1,4-2 0-4,-1 7 0 3,-10 4 0 0,-7 0 0 0,-2 0 0-1,-4 0 0 0,-7 0 0 1,7 0 0 0,4 0 0-2,-2 0 0 2,5 0 0 0,-3 0 0 0,-2-2 0-2,-1-9 0 3,-14 9 0-2,-2-8 0 3,1 8 0-5,-12-3 0 2,-7 1 0 1,5 1 0 0,-16 3 0-2,5 0 0 2,-9-1 0 0,-1 1 0 0,-5-4 0-1,6 1 0 0,-2 3 0 2,-3-2 0-2,17-2 0-1,-8 1 0 2,3 0 0 0,-6 3 0 0,7 0 0-1,-1 0 0 0,-9 0 0 1,9 0 0 1,-3 0 0-3,-2 0 0 1,2 0 0 2,-5 0 0-2,1 0 0 0,-2 0 0 0,-4 0 0 2,-1 0 0-2,6-5 0 0,-5-3 0 0,0-1 0 2,-3-2 0-2,2 0 0-1,-2-6 0 2,0 0 0 0,0-4 0 0,0 1 0-2,0-7 0 2,0-3 0 0,0-9 0 1,0-8 0-4,0 0 0 3,0-5 0 0,0 1 0 0,0 6 0-2,0 3 0 2,0 8 0 0,0 0 0 0,0-3 0-1,11 1 0 1,-6 0 0-1,-1-1 0-1,-1 4 0 2,-3 2 0 0,6 3 0 0,-6 5 0 1,4-3 0-2,2 2 0 2,-2-4 0-2,5-4 0 2,-5-1 0-4,-1-1 0 3,-3 2 0 0,4 5 0 1,-4 2 0-4,0-6 0 1,0-9 0 2,0-2 0-2,0-5 0 3,0-7 0-2,0 0 0 2,0 4 0-2,0 2 0 0,0 9 0 0,0 8 0 2,0-1 0-3,0 7 0 2,6-2 0-1,-6-8 0 1,0-1 0 1,0-9 0-4,0-2 0 3,0-7 0 0,0-2 0 0,0-6 0-2,0 0 0 2,0 2 0 0,0 6 0 0,0 0 0-1,0-1 0 0,0-3 0 2,0-3 0-2,0-16 0-1,0-8 0 2,0-9 0 0,0-10 0 1,0-1 0-4,0 8 0 4,0 6 0-2,0 13 0 3,0 8 0-5,0 8 0 3,0 10 0-1,0 8 0 1,-13 7-91-2,9 35-613 2,-5-1-400 0</inkml:trace>
    </iact:actionData>
  </iact:action>
  <iact:action type="add" startTime="9512">
    <iact:property name="dataType"/>
    <iact:actionData xml:id="d1">
      <inkml:trace xmlns:inkml="http://www.w3.org/2003/InkML" xml:id="stk1" contextRef="#ctx0" brushRef="#br0">3549 4471 970 0,'0'0'566'5,"0"0"-298"3,0 0-94 0,0 0-105 0,0 0-69-2,0 0 0 2,-189 92 0 0,104-72 0 0,-4-1 0 1,3-2 0-4,4-2 0 3,8-5 0 0,18 3 0 0,12-8 0-2,13-1 0 2,22-4 0 0,6 0 0 0,3 0-795-2,0 0-313 2</inkml:trace>
    </iact:actionData>
  </iact:action>
  <iact:action type="add" startTime="9775">
    <iact:property name="dataType"/>
    <iact:actionData xml:id="d2">
      <inkml:trace xmlns:inkml="http://www.w3.org/2003/InkML" xml:id="stk2" contextRef="#ctx0" brushRef="#br0">3043 4743 1512 0,'0'0'294'9,"0"0"-120"-6,100 155-107 6,-70-91-67-2,7 10 0 4,-4-2 0-6,-1 7 0 2,-13-2 0 0,-6 1 0 1,-13-6 0 0,0-1 0-2,-20-11 0 2,-27-16 0 0,-7-13 0 1,2-20 0-4,0-11 0 3,0 0 0 0,11-42 0 0,18-17 0-2,10-14 0 2,13-5 0 0,0 44-375 0,0 11-1225-2</inkml:trace>
    </iact:actionData>
  </iact:action>
  <iact:action type="add" startTime="10186">
    <iact:property name="dataType"/>
    <iact:actionData xml:id="d3">
      <inkml:trace xmlns:inkml="http://www.w3.org/2003/InkML" xml:id="stk3" contextRef="#ctx0" brushRef="#br0">4037 5170 930 0,'0'0'182'8,"0"0"-42"-1,0 0 88-1,0 0-66 2,0 0-52 0,-155 188-4 0,118-136-26 0,5-2-24-2,11-2-12 2,14-6-35 0,7-6-9-2,0-10 0 2,0-7 0 0,12-11 0 0,21-1 0 0,6-7 0-2,2 0 0 2,-9 0 0 0,-5 0 0-2,-6 0 0 2,-8 0 0 0,-2 0 0 0,1 0 0 0,-8 0 0-2,3 0 0 2,2 0 0 0,8 0 0 0,-6 0 0 1,2 0 0-2,-3-3 0 1,-4-6 0-4,1-5 0 4,-3-3 0 0,12-5 0 0,-9-1 0 0,9-2 0-1,-3-7 0 0,-5 2 0 1,-4-5 0-2,-4-6 0 2,0 4 0 0,0 7 0 1,0 2 0-4,0 9 0 4,-12 2 0-2,-1 9 0 2,8 3 0-2,0 5 0 0,5 0 0 0,0 0 0 1,0 0 0 0,0 0 0-2,0 0 0 2,0 0 0 0,0 0 0-2,0 5 0 2,0 12 0 0,0 10 0 0,7 6 0-2,11 13 0 2,1 4 0 0,4 9 0 0,-3 3 0 0,3 2 0-2,-1-2 0 3,-6-17 0-2,-3-9 0 1,-7-24 0-1,-5-12 0 0,7 0 0 2,5-27 0-4,0-30 0 3,-3-10-211 0,-10 31-551 0,0 9-312-2</inkml:trace>
    </iact:actionData>
  </iact:action>
  <iact:action type="add" startTime="10914">
    <iact:property name="dataType"/>
    <iact:actionData xml:id="d4">
      <inkml:trace xmlns:inkml="http://www.w3.org/2003/InkML" xml:id="stk4" contextRef="#ctx0" brushRef="#br0">4746 5138 1100 0,'0'0'230'7,"0"0"-102"2,0 0 40-4,0 0-54 3,0 0-8 0,-142 159 18-2,126-98-47 2,5 0-77 0,9-6 0 0,2-11 0-2,0-15 0 2,2-7 0 0,37-9 0 0,4-9 0-2,6-1 0 2,2-3 0 0,6 0 0 0,-15 0-135 0,-26 0-513-2,-5-12-492 3</inkml:trace>
    </iact:actionData>
  </iact:action>
  <iact:action type="add" startTime="11194">
    <iact:property name="dataType"/>
    <iact:actionData xml:id="d5">
      <inkml:trace xmlns:inkml="http://www.w3.org/2003/InkML" xml:id="stk5" contextRef="#ctx0" brushRef="#br0">5181 5311 974 0,'0'0'198'6,"0"0"78"-1,0 0-44 4,0 0-98-2,0 0-4-1,-171 172-32 3,159-122-93-2,12-1-5 3,0-5 0-4,28-14 0 2,17-18 0 0,3-12 0 1,8 0 0-4,-17-29 0 3,-2-18 0 0,-17-7 0 1,-11 1 0-4,-1 0 0 5,-8 3 0-4,0 5 0 2,0-1-321-2,0 36-389 2,0-2-232-2</inkml:trace>
    </iact:actionData>
  </iact:action>
  <iact:action type="add" startTime="11506">
    <iact:property name="dataType"/>
    <iact:actionData xml:id="d6">
      <inkml:trace xmlns:inkml="http://www.w3.org/2003/InkML" xml:id="stk6" contextRef="#ctx0" brushRef="#br0">5407 4713 946 0,'0'0'418'10,"0"0"-204"-5,0 0-70 3,41 176-18-2,-37-86-52 2,0 4-4 0,-1-2-15-2,-3-8-55 2,3-13 0 0,-3-16 0 0,10-11 0-2,-7-20 0 2,2-16 0 0,15-8 0 0,0 0 0-2,12 0 0 2,9-15 0 0,2-2 0 0,2 17 0-2,4 0 0 2,-7 0 0 0,-13 4 0 3,-10 19 0-6,-6-1 0 1,-8 3 0 2,-5 0 0 0,0 2 0-1,-9-5 0 0,-26-3 0 1,-2-13 0 0,-3-6 0-2,4 0 0 3,14-34 0-2,4-23 0 2,13-4-99-4,5 0-277 3,0 36-260 0,0 8-255 0</inkml:trace>
    </iact:actionData>
  </iact:action>
  <iact:action type="add" startTime="11951">
    <iact:property name="dataType"/>
    <iact:actionData xml:id="d7">
      <inkml:trace xmlns:inkml="http://www.w3.org/2003/InkML" xml:id="stk7" contextRef="#ctx0" brushRef="#br0">6122 5354 1104 0,'0'0'394'4,"0"0"-184"4,0 0-58 0,30 147-64-2,-30-106-52 2,0-8-36 0,0-13 0 0,0-16-84-2,0-4-188 2,0 0-464 0,0-30-84 0</inkml:trace>
    </iact:actionData>
  </iact:action>
  <iact:action type="add" startTime="12103">
    <iact:property name="dataType"/>
    <iact:actionData xml:id="d8">
      <inkml:trace xmlns:inkml="http://www.w3.org/2003/InkML" xml:id="stk8" contextRef="#ctx0" brushRef="#br0">6152 5069 1102 0,'0'0'366'4,"0"0"-140"5,0 0-86-1,0 0-108-4,0 0-32 3,0 0-40 1,0-25-92 0,0 44-82-2,16-2-104 2,-9-11-90 0,-1 1-248 0</inkml:trace>
    </iact:actionData>
  </iact:action>
  <iact:action type="add" startTime="12294">
    <iact:property name="dataType"/>
    <iact:actionData xml:id="d9">
      <inkml:trace xmlns:inkml="http://www.w3.org/2003/InkML" xml:id="stk9" contextRef="#ctx0" brushRef="#br0">6500 5131 414 0,'0'0'486'7,"0"0"-348"1,0 0-10-2,0 0 48 2,0 0 8 0,0 0-54-2,-97 166-6 2,72-125-24 0,7 3-14 1,2-7-28-4,16 1-35 3,0-10-23 0,0-5 0 0,0-13 0-2,18-10 0 2,16 0 0 0,2-22 0 0,-6-25 0-2,-8-10 0 2,-3 2 0 0,-13 4 0 0,-2 14-7-2,-4 17 1 2,0 12 0 0,0 8 4 0,0 0 2-2,0 0 4 2,0 17 6 0,-10 9-3 0,10-2-7-2,0 10 0 2,0 2 0 0,0 12 0 0,0 3 0-2,10 3 0 2,9-3 0 0,-7-14 0 0,4-13 0-2,-1-24 0 2,0 0-97 0,-1-28-665 0,0-3-264 4</inkml:trace>
    </iact:actionData>
  </iact:action>
  <iact:action type="add" startTime="12759">
    <iact:property name="dataType"/>
    <iact:actionData xml:id="d10">
      <inkml:trace xmlns:inkml="http://www.w3.org/2003/InkML" xml:id="stk10" contextRef="#ctx0" brushRef="#br0">6774 5401 974 0,'0'0'288'6,"0"0"-94"2,0 0-68 0,0 0-56-2,0 0-18 2,0 0 2 0,68-154-6 1,-45 148 14-4,-4 6 38 3,15 6-34 0,-7 33-53 0,6 12-13 0,-5-1 0-2,-12-1-13 2,-13 0-71 0,-3-10-104-2,0-8-270 2,0-24-418 0</inkml:trace>
    </iact:actionData>
  </iact:action>
  <iact:action type="add" startTime="13457">
    <iact:property name="dataType"/>
    <iact:actionData xml:id="d11">
      <inkml:trace xmlns:inkml="http://www.w3.org/2003/InkML" xml:id="stk11" contextRef="#ctx0" brushRef="#br0">5298 4526 386 0,'0'0'422'6,"0"0"-144"2,0 0 0-1,0 0-126 0,0 0-70 1,0 0 24 0,24 114-28-2,-11-73-14 2,-9 8-12 0,12 3 6 1,-6 2-2-4,3 4-21 3,0 8-35 0,-4 4 0 0,7 1 0-2,-3-7 0 2,-3-3 0 0,3-10 0 0,-6-3 0 0,2-3 0 0,-2-5 0 0,-2-4 0 0,8-8 0-1,-6-2 0-2,-1-5 0 6,1 0 0-4,-1-1 0-1,-5-1 0 2,11-8 0 0,-12-4 0-2,1 0 0 1,-1-7 0 0,3 0 0 2,2-24 0-1,6-11 0-3,-4-1 0 3,9-1 0 0,-3-1 0 0,-1 8 0-1,4 3 0 1,1 2 0-1,-1 2 0 2,5 12 0-3,-3 8 0 1,4 3 0 1,1 0 0 0,3 33 0 1,2 12 0-4,-1 11 0 3,0-2 0 1,-10-4 0-4,-5-6 0 4,-11-12 0-2,-1-10 0 5,0-11 0-8,0-5 0 3,-1-2 0 0,-18-4 0 2,-12 0 0-4,1 0 0 3,-6 0 0 0,-8 0 0 0,-5-6 0-1,17-9 0 1,0 1 0 0,10 1 0 0,6-7 0-2,16 0 0 2,0 3-457 0,0 12-879-1</inkml:trace>
    </iact:actionData>
  </iact:action>
  <iact:action type="add" startTime="17464">
    <iact:property name="dataType"/>
    <iact:actionData xml:id="d12">
      <inkml:trace xmlns:inkml="http://www.w3.org/2003/InkML" xml:id="stk12" contextRef="#ctx0" brushRef="#br1">11894 5348 892 0,'0'0'396'7,"0"0"-126"0,0 0-128 0,0 0-38 1,0 0-22 0,0 0 14-2,9 22-31 2,27-22-65 0,4 0 0-2,13 0 0 2,6 0 0 0,9 0 0 0,13 0 0 0,3 0 0-2,12 0 0 2,-2-3 0 0,6-6 0 3,0 6 0-6,5 3 0 1,8 0 0 2,-2 0 0 0,10 0 0-1,15 10 0 0,2-10 0 2,5 0 0-2,14 0 0 0,-12 0 0 0,-8 0 0 1,-9 0 0-2,-12 14 0 3,-12-4 0 0,-2 5 0-1,-2-5 0 1,0-1 0-4,-3 0 0 4,0-5 0-2,-1-4 0-1,-8 0 0 3,5 4 0-2,-6-4 0 2,10 0 0-2,-9 0 0 0,8 0 0 0,-12 0 0 1,6 0 0 0,-10-11 0-2,-8 1 0 2,3 5 0 0,5 5 0 0,-9 0 0-2,-1 0 0 2,8 0 0 0,-11 0 0 0,10 0 0-2,-5 0 0 3,-4-2 0-2,-7-6 0 3,-2 3 0-6,5 1 0 4,-7 1 0 0,1 3 0 0,1 0 0-2,2 0 0 3,-1 0 0-1,3 0 0 0,11 0 0-1,-10 0 0-1,3-5 0 2,-1-3 0 0,-15 8 0-2,6 0 0 2,-14 0 0 0,-5 0 0 1,-6 0 0-5,-12 0 0 3,-13 0 0 1,0 0 0 0,-7 0 0-2,0 0 0 2,0-25 0 0,-40-16 0 0,12 16 0-1,-12 10-1563 0</inkml:trace>
    </iact:actionData>
  </iact:action>
  <iact:action type="add" startTime="19194">
    <iact:property name="dataType"/>
    <iact:actionData xml:id="d13">
      <inkml:trace xmlns:inkml="http://www.w3.org/2003/InkML" xml:id="stk13" contextRef="#ctx0" brushRef="#br1">1406 8017 974 0,'0'0'538'5,"0"0"-342"5,0 0-76-3,0 0 8 0,0 0-58-1,0 0-49 2,-168 48-21 1,125-9 0-2,-6 10 0-1,8 1 0 2,5 3 0 0,1 4 0 0,3-2 0-2,12 1 0 2,11 1 0 0,9-9 0-2,0-5 0 2,12-11 0 0,31-6 0 0,15-12 0 0,10-5 0-2,0-4 0 2,-8-5 0 2,-15 0 0-6,-5 0 0 4,-11 0 0 0,-10 0 0 0,-7-9 0-2,-12-1 0 2,0-5-811 0</inkml:trace>
    </iact:actionData>
  </iact:action>
  <iact:action type="add" startTime="19629">
    <iact:property name="dataType"/>
    <iact:actionData xml:id="d14">
      <inkml:trace xmlns:inkml="http://www.w3.org/2003/InkML" xml:id="stk14" contextRef="#ctx0" brushRef="#br1">1934 8200 900 0,'0'0'396'7,"0"0"-244"-2,0 0-48 3,0 0-14 0,0 0-28 0,0 0 20-2,-197 146 24 2,164-107-2 0,5 0-53 0,9 1-51-2,12-1 0 2,7-2 0 0,0-9 0 0,41-7 0-2,17-11 0 2,14-10 0 0,5 0 0 0,-6 0 0 0,-12-14 0 0,-12-18 0 0,-17-3 0 0,-10-7 0 2,-17-4 0-6,-3 5 0 2,0 0 0 2,-13 1 0-2,-13 5 0 3,16 23-7-2,-3 2-765 2</inkml:trace>
    </iact:actionData>
  </iact:action>
  <iact:action type="add" startTime="20111">
    <iact:property name="dataType"/>
    <iact:actionData xml:id="d15">
      <inkml:trace xmlns:inkml="http://www.w3.org/2003/InkML" xml:id="stk15" contextRef="#ctx0" brushRef="#br1">2411 8160 838 0,'0'0'686'4,"0"0"-456"2,0 0-102 2,57 161-20 0,-42-105-54 0,3 1-51 0,1 1-3-2,-2-2 0 2,-2-11 0 0,-2-8 0-2,-6-12 0 2,2-14 0 0,1-7 0 0,0-4 0-2,0 0 0 2,10-29 0 0,9-13 0 0,-8-9 0-2,-1-8 0 2,-1-6 0 0,-8 7 0 4,7 5 0-8,-2 11 0 2,-9 15 0 2,6 9 0 0,-9 6 0-2,11 12 0 3,2 0 0-2,-10 0 0 1,6 0-1061-2</inkml:trace>
    </iact:actionData>
  </iact:action>
  <iact:action type="add" startTime="20482">
    <iact:property name="dataType"/>
    <iact:actionData xml:id="d16">
      <inkml:trace xmlns:inkml="http://www.w3.org/2003/InkML" xml:id="stk16" contextRef="#ctx0" brushRef="#br1">3347 8217 962 0,'0'0'298'7,"0"0"-16"1,0 0-68 0,0 0-96-2,-188 92-50 2,156-55 16 0,15 6-63 0,7 4-21-2,4 1 0 2,6-3 0 0,0-9 0 0,24-4 0-2,17-19 0 2,0-13 0 0,2 0 0 0,-4-11 0-2,-11-29 0 2,-4-4 0 0,-8-9 0 1,-6-4 0-4,-4 0 0 3,-6 4 0 2,0 14 0-2,0 13 0-2,0 16 0 0,0 10 0 2,0 0 0 0,0 10 0-2,0 33 0 3,0 13 0-2,0 0 0 1,0-7 0-2,0-7 0 2,0-12 0 0,0-3 0 0,2-8 0-1,5-6 0 1,12-5 0 0,3-1 0-1,-11-7-459 0,-4 0-659 2</inkml:trace>
    </iact:actionData>
  </iact:action>
  <iact:action type="add" startTime="20911">
    <iact:property name="dataType"/>
    <iact:actionData xml:id="d17">
      <inkml:trace xmlns:inkml="http://www.w3.org/2003/InkML" xml:id="stk17" contextRef="#ctx0" brushRef="#br1">3665 8649 878 0,'0'0'514'7,"0"0"-322"0,0 0-8-1,0 0-34 2,0 0-40 0,-3-165-91 0,3 128-19 0,0 4 0-1,0-1 0 0,3 0 0 1,20-3 0 0,-3 4 0-2,5 1 0 2,11 8 0 0,-2 7 0-2,9 8 0 2,8 7 0 0,2 2 0 0,4 0 0 0,-41 0-169-2,-6 0-1269 2</inkml:trace>
    </iact:actionData>
  </iact:action>
  <iact:action type="add" startTime="21175">
    <iact:property name="dataType"/>
    <iact:actionData xml:id="d18">
      <inkml:trace xmlns:inkml="http://www.w3.org/2003/InkML" xml:id="stk18" contextRef="#ctx0" brushRef="#br1">4271 8427 1370 0,'0'0'342'5,"0"0"-134"4,0 0-106-1,0 0-80-2,13 145-22 1,-13-127-4 0,0-18-126 1,0 0-374-2</inkml:trace>
    </iact:actionData>
  </iact:action>
  <iact:action type="add" startTime="21324">
    <iact:property name="dataType"/>
    <iact:actionData xml:id="d19">
      <inkml:trace xmlns:inkml="http://www.w3.org/2003/InkML" xml:id="stk19" contextRef="#ctx0" brushRef="#br1">4266 8119 864 0,'0'0'384'5,"0"0"-120"3,0 0-100 0,0-146-86 0,0 143-50-1,0-1-18 0,0 3-10 2,0-3 0-4,0 4-70 3,0 0-412 0</inkml:trace>
    </iact:actionData>
  </iact:action>
  <iact:action type="add" startTime="21567">
    <iact:property name="dataType"/>
    <iact:actionData xml:id="d20">
      <inkml:trace xmlns:inkml="http://www.w3.org/2003/InkML" xml:id="stk20" contextRef="#ctx0" brushRef="#br1">4838 8129 976 0,'0'0'226'3,"0"0"0"7,0 0-44-3,0 0-90-3,-102 155-14 4,63-118 34 0,7-1-24 0,3-3-28-2,12-1-53 2,14-7-7 0,3-1 0 1,0-9 0-2,3-3 0 0,34-4 0 0,0-8 0 2,-1 0 0-4,-6 0 0 3,4-3 0 0,-10-29 0 1,-3-12 0-3,-6-11 0 2,-10-1 0 0,-5 7-3-1,8 16 3-1,-8 16 0 2,0 14 3 0,0 3-3 1,0 0 0-4,0 8 0 3,0 24 0 0,0 5 0 0,0 12 0-2,3 0 0 3,2 1 0-2,6-3 0 2,-6 0 0-3,-1-8 0 1,2-12 0 2,7-9 0-1,3-18-41-2,1 0-235 1,-10 0-434 2</inkml:trace>
    </iact:actionData>
  </iact:action>
  <iact:action type="add" startTime="22014">
    <iact:property name="dataType"/>
    <iact:actionData xml:id="d21">
      <inkml:trace xmlns:inkml="http://www.w3.org/2003/InkML" xml:id="stk21" contextRef="#ctx0" brushRef="#br1">5168 8553 1176 0,'0'0'210'5,"0"0"-94"3,0 0 14 0,0 0-64-2,26-143-16 2,-10 106 6 0,1 10-10 0,7 4 8-2,-4 9-2 2,7 6 16 0,7 8-45 0,-7 0-23-2,7 0 0 3,-5 37 0-1,1 8 0-1,-5 2 0-1,-2 4 0 2,-10-12 0 0,-6-7 0 0,2-16 0-2,-6-12-49 2,-2-4-187 0,-1 0-208 0,0-19-592-2</inkml:trace>
    </iact:actionData>
  </iact:action>
  <iact:action type="add" startTime="22361">
    <iact:property name="dataType"/>
    <iact:actionData xml:id="d22">
      <inkml:trace xmlns:inkml="http://www.w3.org/2003/InkML" xml:id="stk22" contextRef="#ctx0" brushRef="#br1">5797 7186 586 0,'0'0'482'4,"0"0"-210"2,0 0-44 2,46 163-64 0,-35-73-34 0,-4 9-6-2,3 7-63 2,0 9-61 0,-4 3 0 0,1-3 0-2,0-15 0 2,-7-15 0 0,14-18 0 0,-12-16 0-2,3-20 0 2,-5-14 0 0,6-17 0 0,1 0 0-2,0-11 0 2,12-22-153 0,-10 10-267 0,-5 8-438-2</inkml:trace>
    </iact:actionData>
  </iact:action>
  <iact:action type="add" startTime="22630">
    <iact:property name="dataType"/>
    <iact:actionData xml:id="d23">
      <inkml:trace xmlns:inkml="http://www.w3.org/2003/InkML" xml:id="stk23" contextRef="#ctx0" brushRef="#br1">6158 7761 1288 0,'0'0'446'5,"0"0"-342"2,0 0-44 0,0 0 89 1,-174-30-149 0,100 30 0-2,2 0 0 2,6 0 0 0,11 0 0 0,15 0 0-2,19 0 0 2,21-6-305 0,0-3-1309 0</inkml:trace>
    </iact:actionData>
  </iact:action>
  <iact:action type="add" startTime="23040">
    <iact:property name="dataType"/>
    <iact:actionData xml:id="d24">
      <inkml:trace xmlns:inkml="http://www.w3.org/2003/InkML" xml:id="stk24" contextRef="#ctx0" brushRef="#br1">6391 8065 892 0,'0'0'590'7,"0"0"-254"1,0 0-107-2,0 0-229 2,0 0 0 0,0 0 0 0,58 0 0-2,-11 0 0 2,6 0 0 0,1 0 0 0,7 0 0-2,-5 0 0 2,-11 0 0 0,-10 0 0 0,-20 0 0-2,-12 2 0 2,-3 2 0 0,0 1 0 0,0-2-471-2,-16 2-787 2</inkml:trace>
    </iact:actionData>
  </iact:action>
  <iact:action type="add" startTime="23351">
    <iact:property name="dataType"/>
    <iact:actionData xml:id="d25">
      <inkml:trace xmlns:inkml="http://www.w3.org/2003/InkML" xml:id="stk25" contextRef="#ctx0" brushRef="#br1">6403 8323 818 0,'0'0'546'6,"0"0"-214"0,0 0-76 1,0 0-161 0,0 0-95 1,0 0 0-2,197 15 0 2,-143-15 0 0,-6 0 0 0,-5 0 0-1,-4 0 0 0,-1-6 0 1,-6 0 0 0,-32 6-125-2,3 0-993 3</inkml:trace>
    </iact:actionData>
  </iact:action>
  <iact:action type="add" startTime="23640">
    <iact:property name="dataType"/>
    <iact:actionData xml:id="d26">
      <inkml:trace xmlns:inkml="http://www.w3.org/2003/InkML" xml:id="stk26" contextRef="#ctx0" brushRef="#br1">7247 8471 852 0,'0'0'252'7,"0"0"-106"1,0 0-60-2,0 0-66 2,0 0 30 0,0 0 18 0,5-128 34-2,-5 63 4 2,0-4 22 0,12-2-32 0,17 12-20-2,-1 12-11 2,-2 16-65 0,4 8 0 0,-4 10 0-2,5 6 0 3,-1 7 0-2,6 0 0 1,5 0 0-1,2 0 0 0,1 0 0 1,-4 0-21 2,-27 0-305-5,-7 0-358 2</inkml:trace>
    </iact:actionData>
  </iact:action>
  <iact:action type="add" startTime="23992">
    <iact:property name="dataType"/>
    <iact:actionData xml:id="d27">
      <inkml:trace xmlns:inkml="http://www.w3.org/2003/InkML" xml:id="stk27" contextRef="#ctx0" brushRef="#br1">8263 7973 758 0,'0'0'280'8,"0"0"-226"-1,0 0 28 1,0 0-20-2,0 0-18 2,-184 176 18 0,145-131 26 0,8 0 28-2,12 0 10 2,15 3-10 0,4-3-20 0,0-3-40-2,0-3-30 2,36-13-18 0,-3-15 0 0,-2-11-4-2,2 0-4 2,-8-41 0 0,-2-13 4 0,-7-11 0-2,1 1-4 2,-9 10 0 0,3 17-4 2,-6 12-46-5,-5 11-118 3,0 14-280 0,0 0-750-1</inkml:trace>
    </iact:actionData>
  </iact:action>
  <iact:action type="add" startTime="24402">
    <iact:property name="dataType"/>
    <iact:actionData xml:id="d28">
      <inkml:trace xmlns:inkml="http://www.w3.org/2003/InkML" xml:id="stk28" contextRef="#ctx0" brushRef="#br1">8263 7973 854 0</inkml:trace>
    </iact:actionData>
  </iact:action>
  <iact:action type="add" startTime="24459">
    <iact:property name="dataType"/>
    <iact:actionData xml:id="d29">
      <inkml:trace xmlns:inkml="http://www.w3.org/2003/InkML" xml:id="stk29" contextRef="#ctx0" brushRef="#br1">8263 7973 854 0,'185'28'262'1,"-185"-28"-70"-1,0 0-16 0,0 0-44 0,52 184-28 0,-44-132 0 0,5-11 0 1,-6-10-22 1,-4-14-45 2,-3-11-37 0,0-6 0 5,7 0 0-2,-1 0 0 1,7-3 0-2,7-31 0 3,5-7 0-2,1-2 0 2,-1 5 0-4,4 14 0 3,-2 13 0 0,-7 11 0 0,9 0 0-2,-5 39 0 4,-7 18 0 2,3 4 0-8,-9 1 0 0,4-12 0 4,-1-10 0 0,-4-16 0 0,3-17 0-2,4-7 0 2,11 0 0 0,11-7 0 0,1-34 0-2,-3-9 0 3,-10-12 0-2,6-9 0 2,-14 1 0-4,-7 6 0 3,-2 8 0 0,-10 47-89 0,0 7-655-2</inkml:trace>
    </iact:actionData>
  </iact:action>
  <iact:action type="add" startTime="25538">
    <iact:property name="dataType"/>
    <iact:actionData xml:id="d30">
      <inkml:trace xmlns:inkml="http://www.w3.org/2003/InkML" xml:id="stk30" contextRef="#ctx0" brushRef="#br1">9324 8608 984 0,'0'0'344'7,"0"0"-258"-1,0 0 22 2,0 0 86 0,-241 45-36 0,88-26-4-2,-27-3-135 2,-32 1-19 0,-30-4 0-2,-14-9 0 2,-16 0 0 2,-12-4 0-2,6 2 0 0,14 10 0-1,40 10 0 0,39 13 0 2,45 2 0-4,140-20-93 3,0-2-1411 0</inkml:trace>
    </iact:actionData>
  </iact:action>
  <iact:action type="add" startTime="36668">
    <iact:property name="dataType"/>
    <iact:actionData xml:id="d31">
      <inkml:trace xmlns:inkml="http://www.w3.org/2003/InkML" xml:id="stk31" contextRef="#ctx0" brushRef="#br2">11801 15409 0 0,'0'0'51'7,"0"-6"8"-1,0 3 9 4,0 0 2-4,0 3-24 0,0 0-28 2,0 0 0 0,0 0-2 0,0 0 30-2,0 0 134 2,0 0 0 0,0 0-36 0,0 0-44-2,0-2-36 2,0 2-24 0,0 0-10 0,0-3-4 0,0 3 12-2,0 0-2 2,0 0-2 0,0 0 14-2,0 0 24 2,0 0 16 0,0 0-6 0,0 0-18-2,0 0-14 3,0 0-2-2,0 0-14 1,0-6-8-2,0 6-8 2,0-6 18 0,10 4-12 1,0-3 0-2,6 1 18-1,-3-2-10 2,-1 3-4 0,4 1-2-2,0-4-2 2,1 6-7 0,6-4-17 0,2 3 0-1,-2 1 0 0,11 0 0 1,-7 0 0 0,8 0 0 0,0 0 0 0,-5 0 0 0,6 0 0 0,5 0 0-2,-2-4 0 2,5 2 0 0,2-4 0 0,-1 4 0-2,1 2 0 2,-5-3 0 1,8 3 0-2,-5 0 0-1,-4 0 0 2,1 0 0 0,1 0 0 0,0 0 0-1,0 0 0 0,0 0 0 2,10 0 0-2,-8-2 0-1,-4-5 0 2,4-1 0 1,-8 2 0-2,2 6 0-1,1 0 0 2,-12 0 0 0,10 0 0 1,0 0 0-4,2 0 0 4,5 4 0-2,-1 3 0 2,-2 3 0-4,2-5 0 5,4 0 0-4,-7 0 0 2,1-1 0-1,2-4 0 1,1 1 0 0,8 7 0-1,-4-4 0-1,-5 1 0 2,7 3 0 0,-5-6 0 1,-2 1 0-4,1-3 0 3,8 0 0 0,-9 2 0 1,-5 0 0-4,-8 2 0 3,8 7 0 2,-3 1 0-4,3-1 0 0,2 3 0 3,-1-4 0 0,6 0 0-3,-1-7 0 1,5-3 0 0,-8 0 0 1,1 0 0 0,-5 0 0-1,-6 0 0 0,6 0 0 1,-2 0 0 0,-7 0 0-1,2 0 0 0,-2 0 0 1,8 0 0 1,-13 0 0-3,13 0 0-1,-11 0 0 5,-5 0 0-4,4 0 0 0,-4-3 0 2,0-1 0 0,9 1 0 0,-6-2 0-1,2 2 0 1,11-6 0 0,-2 1 0-1,-4 0 0-1,6-1 0 2,-11 1 0 0,-2-3 0 1,-3 7 0-4,-7 0 0 4,-7 1 0-2,4 3 0 2,-5 0 0-4,2 0 0 3,5 0 0 0,-5 0 0 0,9 0 0-2,1 0 0 2,-1 0 0 0,-4-2 0 0,4-8 0-1,1-5 0 0,-10 2 0 1,9 2-251 0,-16 8-671-2,0 3 148 2</inkml:trace>
    </iact:actionData>
  </iact:action>
  <iact:action type="remove" startTime="42131">
    <iact:property name="style" value="instant"/>
    <iact:actionData xml:id="d32" ref="#d31"/>
  </iact:action>
  <iact:action type="add" startTime="42172">
    <iact:property name="dataType" value="strokeEraser"/>
    <iact:actionData xml:id="d33">
      <inkml:trace xmlns:inkml="http://www.w3.org/2003/InkML" xml:id="stk32" contextRef="#ctx0" brushRef="#br3">19316 19683 568 0,'0'0'280'45,"0"0"-134"-45,0 0-48 1,0 0 6-1,0 0-104 0,0 0-88 3,-4-8-410-1</inkml:trace>
    </iact:actionData>
  </iact:action>
  <iact:action type="add" startTime="44221">
    <iact:property name="dataType"/>
    <iact:actionData xml:id="d34">
      <inkml:trace xmlns:inkml="http://www.w3.org/2003/InkML" xml:id="stk33" contextRef="#ctx0" brushRef="#br2">24295 12782 842 0,'0'0'280'6,"0"0"-102"0,0 0-18 2,0 0-40 0,0 0-30-2,0 0-12 2,0 0-12 0,39-41-2 0,-25 30 2-2,1-3 8 2,12 6-45 0,-2 0-29 0,2-2 0 0,7 6 0-2,-7-3 0 2,5 7 0 0,4 0 0-2,-8 0 0 2,5 21 0 0,-5 12 0 0,4 12 0 0,-9 3 0-2,-1 2 0 5,-3 2 0-5,-2-3 0 2,6-7 0-2,-6-2 0 2,2-6 0 1,5-10 0-2,3-9 0 0,6-13 0 1,12-2 0 0,8 0 0 0,-10-24 0-2,2-13-193 2,-33 15-271 0,-8 4-320 1</inkml:trace>
    </iact:actionData>
  </iact:action>
  <iact:action type="add" startTime="44634">
    <iact:property name="dataType"/>
    <iact:actionData xml:id="d35">
      <inkml:trace xmlns:inkml="http://www.w3.org/2003/InkML" xml:id="stk34" contextRef="#ctx0" brushRef="#br2">25215 12520 878 0,'0'0'300'6,"0"0"-62"-1,0 0-46 3,-178 180-60 0,105-108-54 0,-6 4-28-2,7 0-16 2,-1-6-26 0,9-5-8 0,19-9-2-1,10-14-46 0,15-14-120 1,20-28-226 0,0 0-462-2</inkml:trace>
    </iact:actionData>
  </iact:action>
  <iact:action type="add" startTime="45066">
    <iact:property name="dataType"/>
    <iact:actionData xml:id="d36">
      <inkml:trace xmlns:inkml="http://www.w3.org/2003/InkML" xml:id="stk35" contextRef="#ctx0" brushRef="#br2">26202 12683 574 0,'0'0'634'10,"0"0"-422"-5,0 0-36 3,-217 33-66-2,140-24-60 2,3-4-40 0,0 0-6 0,17 4-4-2,17-3-6 2,17 0-40 0,7-1-84 0,16-5-296-2,0 0-530 2</inkml:trace>
    </iact:actionData>
  </iact:action>
  <iact:action type="add" startTime="45368">
    <iact:property name="dataType"/>
    <iact:actionData xml:id="d37">
      <inkml:trace xmlns:inkml="http://www.w3.org/2003/InkML" xml:id="stk36" contextRef="#ctx0" brushRef="#br2">26130 12977 386 0,'0'0'766'5,"0"0"-482"3,0 0-100 0,-155 59-76-2,81-49-50 2,13-10-36 0,4 0-18 0,14 0-4-2,11 0-36 2,32 0-178 0,0 0-446 0</inkml:trace>
    </iact:actionData>
  </iact:action>
  <iact:action type="add" startTime="45794">
    <iact:property name="dataType"/>
    <iact:actionData xml:id="d38">
      <inkml:trace xmlns:inkml="http://www.w3.org/2003/InkML" xml:id="stk37" contextRef="#ctx0" brushRef="#br2">26760 12720 614 0,'0'0'242'7,"0"0"-82"1,0 0-40 0,0 170-22-2,0-128 16 2,0-2-22 0,0-6 8 0,0-7-26-2,0-12-6 2,0-7-18 0,0-1 4-2,0-7-10 2,0 0 4 0,0 0-40 0,0 0-4-1,5-30 8 0,10-6 2 1,-10-9-10 0,8-5 2-2,-6-6-6 2,-4-12 4 0,6-2 0 3,-2-6-4-5,-6 6 4 0,7 13-4 1,-1 18 4 1,-3 19-2-2,4 6-2 2,2 6 4 1,-3 3 6-2,13-2 4-1,1 4 2 2,10 1-6 0,9 2 0 1,-3-3-6-3,-3 3-2 2,16 0-2 0,-6 0-12 1,9 0-44-2,-38-5-284 1,1-4-504-1</inkml:trace>
    </iact:actionData>
  </iact:action>
  <iact:action type="add" startTime="46726">
    <iact:property name="dataType"/>
    <iact:actionData xml:id="d39">
      <inkml:trace xmlns:inkml="http://www.w3.org/2003/InkML" xml:id="stk38" contextRef="#ctx0" brushRef="#br2">27801 12338 774 0,'0'0'530'7,"0"0"-282"1,0 0-168-2,0 0 0 2,0 0-34 0,0 0-4 1,-149 108-8-4,105-63 0 3,4 4-16 0,12 0-4 0,8-4-8-2,4-2 2 2,16-9 10 0,0-4 24 0,4-2 24 0,32 0-59-2,21-3-7 2,-6-1 0 0,5-7 0-2,-9-10-17 4,-7-1-65-2,-2-6-154 1,-29 0-164-4,-5 0-650 4</inkml:trace>
    </iact:actionData>
  </iact:action>
  <iact:action type="add" startTime="47111">
    <iact:property name="dataType"/>
    <iact:actionData xml:id="d40">
      <inkml:trace xmlns:inkml="http://www.w3.org/2003/InkML" xml:id="stk39" contextRef="#ctx0" brushRef="#br2">28547 12378 0 0,'0'0'694'4,"0"0"-440"5,0 0-56-2,0 0 4-1,-176 51-54 2,132-14-42 0,4 7-20 0,3 4-8-2,20 3 22 2,7 3-34 0,10-1-20 0,0-11-18-2,10-9-16 3,32-15-12-2,10-13 18 1,-4-5-16-2,4 0 7 3,-16-27-9-2,-11-16 0 1,-2-7 0-2,-7-10 0 2,-16 4 0 0,0-2-7 1,0-4-3-1,0 6-12-1,-11 1-38 2,3 11-102-2,-2 38-196-1,7 6-262 0</inkml:trace>
    </iact:actionData>
  </iact:action>
  <iact:action type="add" startTime="47494">
    <iact:property name="dataType"/>
    <iact:actionData xml:id="d41">
      <inkml:trace xmlns:inkml="http://www.w3.org/2003/InkML" xml:id="stk40" contextRef="#ctx0" brushRef="#br2">29037 12286 412 0,'0'0'728'3,"0"0"-524"6,0 0-114-2,0 0-50 1,0 0 28-2,0 0-16 2,-87 67-8 0,63-38 8 0,-5 1 0-2,17 4 8 2,4 0-4 0,8 0 16 0,0-3-36-2,0-1 6 2,13-3-12 0,5 0-21 0,4-2-9-2,1 7 0 3,-2 3 0-2,-5 0 0 2,-12-4 0-4,-4-6 0 3,0-3 0 2,0-3 0-2,-25-6 0-2,-14-9 0 2,-14-4 0-1,2 0-23 2,35 0-305-3,3-2-326 0</inkml:trace>
    </iact:actionData>
  </iact:action>
  <iact:action type="add" startTime="47936">
    <iact:property name="dataType"/>
    <iact:actionData xml:id="d42">
      <inkml:trace xmlns:inkml="http://www.w3.org/2003/InkML" xml:id="stk41" contextRef="#ctx0" brushRef="#br2">29893 12215 784 0,'0'0'270'5,"0"0"-86"1,0 0-38 3,0 0-6-1,0 0-32 0,0 0-38-3,-193 63 4 3,126-21 14 0,3 12 8 0,4 7-9-2,9 12-87 2,20 0 0 0,12 5 0 0,19-2 0-2,0-9 0 2,21-10 0 0,38-14 0 0,22-17 0-2,5-24 0 2,-1-2 0 2,-8-26 0-2,-13-30 0-2,-12-17 0 2,-14-14 0 0,-16 1 0 0,-8 0 0-2,-14 16 0 2,0 23 0 0,0 12 0 0,-17 16-43-2,-2 19-375 2,-1 0-480-1</inkml:trace>
    </iact:actionData>
  </iact:action>
  <iact:action type="add" startTime="48348">
    <iact:property name="dataType"/>
    <iact:actionData xml:id="d43">
      <inkml:trace xmlns:inkml="http://www.w3.org/2003/InkML" xml:id="stk42" contextRef="#ctx0" brushRef="#br2">29938 12565 1136 0,'0'0'388'5,"0"0"-218"3,0 0-6-2,0 0-74 2,-218 64-38 0,138-61-30 0,12-1-10-2,7-2-12 3,5 0 0-2,15 0-48 2,41 0-230-4,0-2-750 3</inkml:trace>
    </iact:actionData>
  </iact:action>
  <iact:action type="add" startTime="49319">
    <iact:property name="dataType"/>
    <iact:actionData xml:id="d44">
      <inkml:trace xmlns:inkml="http://www.w3.org/2003/InkML" xml:id="stk43" contextRef="#ctx0" brushRef="#br2">24451 14023 826 0,'0'0'502'6,"0"0"-228"0,0 0-108 2,0 0-78 0,0 0-56 0,0 0-12-2,4 0 0 2,15 0-8 0,2 0 16 0,2 0 8-2,4 0-4 2,4 0-21 1,-5 0-11-2,-4 0 0 0,-4 0 0 0,-5 9 0 2,-5 16 0-2,0 5 0-1,-6 10 0 2,-2 7 0 0,0 2 0 0,0 1 0-2,0 1 0 5,-18-4 0-4,3-4 0 1,-1-2 0-2,8 0 0 2,8-8 0 0,0-4 0 1,8-8 0-4,31-12 0 1,13-9 0 2,-3 0 0 0,0-6 0-1,-6-25 0 1,-3-13 0 2,-12-4 0-3,2-5 0-1,-11-7 0 2,-7 4 0 0,-1 6 0 0,-7 8 0-2,7 12 0 2,-11 17 0-2,0 7 0 2,0 6 0-2,0 0 0 2,0 0 0 0,0 0 0 0,0 0 0-2,0 0 0 2,0 29 0 1,0 16 0-2,0 11 0 0,0 6 0 0,0 7 0 2,0 17 0-2,0 8 0-1,0 16 0 2,-13 8 0 1,-8 2 0-2,-15-6 0 0,-5-17 0 2,-2-12 0-1,-2-20 0 0,-7-16 0-1,8-15 0 1,4-16 0-1,8-13 0 2,12-5 0-4,8-2-67 3,12-23-253-2,0-6-550 2</inkml:trace>
    </iact:actionData>
  </iact:action>
  <iact:action type="add" startTime="50168">
    <iact:property name="dataType"/>
    <iact:actionData xml:id="d45">
      <inkml:trace xmlns:inkml="http://www.w3.org/2003/InkML" xml:id="stk44" contextRef="#ctx0" brushRef="#br2">25524 14260 328 0,'0'0'1138'4,"0"0"-810"3,0 0-80 2,0 0-243-2,0 0-5-1,0 0 0 2,93-4 0 0,-63 4 0 0,9 0 0-2,2 0 0 2,-1 0 0 0,-6 0 0 0,2 0 0-2,-16 0 0 2,-10 9 0 0,-10-7 0 0,0 4-773-2</inkml:trace>
    </iact:actionData>
  </iact:action>
  <iact:action type="add" startTime="50424">
    <iact:property name="dataType"/>
    <iact:actionData xml:id="d46">
      <inkml:trace xmlns:inkml="http://www.w3.org/2003/InkML" xml:id="stk45" contextRef="#ctx0" brushRef="#br2">25603 14517 982 0,'0'0'622'6,"0"0"-312"3,0 0-177-6,0 0-133 4,0 0 0 1,0 0 0 0,161 0 0-1,-121 0 0 0,0 0 0 2,4 0 0-3,8 0 0 1,-44-6 0 1,11 4-645 0</inkml:trace>
    </iact:actionData>
  </iact:action>
  <iact:action type="add" startTime="51148">
    <iact:property name="dataType"/>
    <iact:actionData xml:id="d47">
      <inkml:trace xmlns:inkml="http://www.w3.org/2003/InkML" xml:id="stk46" contextRef="#ctx0" brushRef="#br2">26643 14172 254 0,'0'0'570'8,"0"0"-398"-2,0 0-26 1,4 159 12 1,-4-119-52 0,0-3 36-2,0-3-38 2,0-9-14 0,0-12-2 0,4-4-24-2,-4-9-20 2,6 0-44 1,-3 0-2-2,2-30-10 0,0-19 12 0,8-13 6 1,-4-7-6 0,7-7 8-1,0 0-6 2,1 11 0-2,-1 14 0 1,-4 15 4 0,2 14 18-1,4 4 12 2,6 7-2-1,8 4-31-2,0-2-3 1,4 5 0 1,5 2 0 0,-2 2 0-2,2 0 0 2,-5 0 0 0,0 0 0-2,-11 0 0 2,-2 0-121 0,-19 0-281-2,-1 0-648 2</inkml:trace>
    </iact:actionData>
  </iact:action>
  <iact:action type="add" startTime="51650">
    <iact:property name="dataType"/>
    <iact:actionData xml:id="d48">
      <inkml:trace xmlns:inkml="http://www.w3.org/2003/InkML" xml:id="stk47" contextRef="#ctx0" brushRef="#br2">27728 13981 734 0,'0'0'222'8,"0"0"-174"-1,0 0 36-1,0 0-4 2,0 0-30 1,0 0 26-4,-127 55 22 3,91-34-24 0,11-1 4 0,5 0-4 0,4-3-8-2,13 4-10 2,3-1 0 0,0 3-4 0,0 2-30-2,10 0-16 2,23-3-4 0,4 5 2 0,-4-8 12-2,2 3 38 2,0 4 6 0,-11-1-30 0,-8 5-25-2,-12 1-5 4,-4-1 0-2,0-1 0 0,-15-7 0-2,-26-4 0 1,-4-10 0 0,2-8 0 2,2 0-47-2,22 0-215 1,15-11-358-2</inkml:trace>
    </iact:actionData>
  </iact:action>
  <iact:action type="add" startTime="52102">
    <iact:property name="dataType"/>
    <iact:actionData xml:id="d49">
      <inkml:trace xmlns:inkml="http://www.w3.org/2003/InkML" xml:id="stk48" contextRef="#ctx0" brushRef="#br2">28243 14260 846 0,'0'0'156'6,"0"0"-120"-1,0 0-36 3,0 0-28 0,0 0-148 0,0 0-272-2</inkml:trace>
    </iact:actionData>
  </iact:action>
  <iact:action type="add" startTime="52246">
    <iact:property name="dataType"/>
    <iact:actionData xml:id="d50">
      <inkml:trace xmlns:inkml="http://www.w3.org/2003/InkML" xml:id="stk49" contextRef="#ctx0" brushRef="#br2">28234 13848 424 0,'0'0'622'5,"0"0"-330"3,0 0-34 1,0 0-152-5,0 0-76 3,0 0-26 2,0-143-4-4,0 143-10 3,0 0-54 0,0 0-166 0,0 0-308-2</inkml:trace>
    </iact:actionData>
  </iact:action>
  <iact:action type="add" startTime="52678">
    <iact:property name="dataType"/>
    <iact:actionData xml:id="d51">
      <inkml:trace xmlns:inkml="http://www.w3.org/2003/InkML" xml:id="stk50" contextRef="#ctx0" brushRef="#br2">28250 14189 1246 0,'0'0'294'8,"0"0"-126"-3,0 0-52 3,0 0-54 0,0 0-20-2,0 0 54 2,5 152-73 0,-2-122-23 1,2-2 0-4,-2 3 0 3,-3-2 0 0,0-4 0 0,0-2 0-2,0-13 0 3,0-3 0-2,0-7 0 1,0 0-179-2,0 0-465 2</inkml:trace>
    </iact:actionData>
  </iact:action>
  <iact:action type="add" startTime="53062">
    <iact:property name="dataType"/>
    <iact:actionData xml:id="d52">
      <inkml:trace xmlns:inkml="http://www.w3.org/2003/InkML" xml:id="stk51" contextRef="#ctx0" brushRef="#br2">28565 14406 670 0,'0'0'228'7,"0"0"-116"1,0 0-4-3,0 0-22 2,0 0 46 1,0 0-42-1,6 2-30 0,7-41 24 2,-5-9-34-1,8-6-26 2,3-2-12-4,3-4-2 1,-3 6-8 1,1 14 6 1,3 18 0-4,-5 15 12 3,5 7 76-1,-6 15 36-2,4 32-94 3,-3 12-36 0,-9 0 10 0,3 0 0 0,-5-5-8-2,3-6 10 3,-7-9-10-2,-3-5-4 0,0-9-2 0,0-15-4 2,0-7-20-1,0-3-82-3,0 0-132 3,0-4-402 0</inkml:trace>
    </iact:actionData>
  </iact:action>
  <iact:action type="add" startTime="53474">
    <iact:property name="dataType"/>
    <iact:actionData xml:id="d53">
      <inkml:trace xmlns:inkml="http://www.w3.org/2003/InkML" xml:id="stk52" contextRef="#ctx0" brushRef="#br2">29419 13910 956 0,'0'0'194'6,"0"0"-126"2,0 0-36-3,0 0 70 3,0 0 16 0,0 0 14 0,-115 152-22-2,82-81 8 2,10 4-28 0,5 1-16 0,5-6-21-2,13-8-53 2,0-8 0 0,0-15 0 0,20-11 0-2,21-14 0 2,13-11 0 0,5-3 0 0,9-12 0-2,2-32 0 4,-11-12 0-2,-11-8 0 2,-15-2 0-7,-17-1 0 5,-16 5 0-1,0 8 0 1,-13 7 0-1,-10 13-23 0,3 29-363 2,2 5-268-2</inkml:trace>
    </iact:actionData>
  </iact:action>
  <iact:action type="add" startTime="53878">
    <iact:property name="dataType"/>
    <iact:actionData xml:id="d54">
      <inkml:trace xmlns:inkml="http://www.w3.org/2003/InkML" xml:id="stk53" contextRef="#ctx0" brushRef="#br2">29609 14142 1220 0,'0'0'254'5,"0"0"-124"3,0 0 12 0,0 0-52 0,0 0-16-2,-193 135-42 2,155-128-20 0,8-4-6 1,12-3-4-2,2 0-2 0,6 0-4 0,-6 0-50 1,-1-10-120-2,17-2-236 2,-3 9-855 0</inkml:trace>
    </iact:actionData>
  </iact:action>
</iact:actions>
</file>

<file path=ppt/ink/inkAction2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6-03T03:30:10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0371">
    <iact:property name="dataType"/>
    <iact:actionData xml:id="d0">
      <inkml:trace xmlns:inkml="http://www.w3.org/2003/InkML" xml:id="stk0" contextRef="#ctx0" brushRef="#br0">7508 13638 1082 0,'0'8'370'7,"0"9"-142"-1,0 3-78 2,0-3-18 0,0 0-47 0,0 3-85-2,0-3 0 2,0 0 0 0,0-2 0 0,0 0 0 0,0-7 0-2,0 1 0 2,0-7 0 0,0-2 0-2,10 3 0 2,0 0 0 0,9 0 0 0,-2-3 0 0,12 0 0-3,3 0 0 4,-3 0 0-1,4 0 0 0,8 0 0-2,-1 0 0 4,1 0 0-2,8 0 0-1,-1 0 0 0,-4 0 0 1,9-6 0 0,-6-1 0-1,9-3 0-1,1-1 0 3,-4-3 0 0,-5 5 0-2,-4 1 0-1,-4 6 0 2,2 2 0 0,-1 0 0 1,5 0 0-3,2 0 0-1,4 0 0 5,0 0 0-4,5 0 0 1,0 0 0 2,-1 0 0-1,-5-3 0-2,5 3 0 2,-9 0 0 0,3 0 0 0,-6 0 0-3,-8 0 0 4,5 0 0-1,-1 0 0 0,7 0 0-2,5 0 0 1,-3 0 0 2,0 0 0-2,2 0 0 0,-3 0 0 1,4 0 0 0,-2 8 0 0,0-3 0-2,-6 2 0 2,6-5 0 0,-3 3 0 0,-4-2 0-2,8-3 0 2,-5 0 0 2,4 0 0-3,0 0 0-3,8 0 0 3,2 0 0 1,1 0 0 0,1 0 0 0,-4 0 0-2,12 0 0 3,-4 0 0-2,2 0 0-1,2 0 0 2,-3 0 0 0,-3 0 0 0,-4 0 0-2,9 0 0 2,-9 0 0 0,4 0 0 0,4 0 0 0,5 0 0-2,-8 3 0 3,-3 0 0-2,-4 3 0-1,-3-4 0 2,-5 1 0 1,2 0 0 0,1 0 0-2,-2-3 0 0,12 0 0 1,-5 0 0 0,11 0 0-2,2 6 0 1,-7-1 0 2,6 1 0-1,-7 0 0-2,-2-3 0 2,1-3 0 0,-1 0 0 0,0 0 0-2,-1 0 0 2,-1 0 0 0,-2 2 0 1,-1 1 0-5,2 0 0 5,3-1 0-2,1-2 0 2,-4 0 0-3,2 0 0 2,1 0 0 0,1 0 0 0,-1 0 0-2,4 0 0 2,-1 0 0 0,4 0 0 0,0 0 0-2,-1 0 0 1,4 0 0 2,-4 0 0-1,-7 0 0-2,10 0 0 2,0 0 0-1,1 4 0 2,8 1 0-3,-8 3 0 2,6 0 0-1,6-1 0 2,-2-5 0-3,-9-2 0 2,-6 3 0 1,-10-3 0-2,-8 4 0 0,9-4 0 0,-2 0 0 1,-8 0 0 0,10 0 0-2,-3 0 0 2,-4 0 0 0,10-4 0 0,-2-1 0-2,-2-2 0 3,-1 7 0-2,-5 0 0 2,-1 0 0-4,-3 0 0 3,-1 0 0 0,-8 0 0 0,3-5 0 2,-1-3 0-8,-3 0 0 7,9-1 0-2,-1 1 0 1,5 2 0-2,2 6 0 2,5 0 0 0,-9 0 0-1,4 0 0 2,-5 0 0-1,-5 0 0 1,-1 0 0-4,9 0 0 3,-1 0 0 0,-1 0 0 1,9 0 0-4,2 0 0 3,2 0 0 0,0 9 0 0,-3-1 0 0,-9-2 0-2,-5-6 0 2,10 0 0 0,-10 0 0-1,-2 0 0 0,-1-4 0 1,1-9 0 0,-5-2 0-2,3 1 0 2,-6-3 0 0,-1 0 0 0,5 4 0 0,-1 5 0-2,-9-2 0 3,7 8 0-2,-8-3 0-1,-2 1 0 0,5 4 0 2,-8 0 0 0,2 0 0-2,-7 0 0 2,-5 0 0 1,3 0 0-2,-1 0 0 1,-6 0 0 0,6 0 0-2,-3 0 0 2,7 0 0-2,-2 0 0 2,-6 0 0 0,4 0 0 0,-8 0 0-2,-5 0 0 2,5 0 0 1,5 0 0-2,-3 7 0-1,9-5 0 2,-12 4 0 0,11 3 0 0,-6-4 0-2,-1 0 0 2,0-2 0 0,0-3 0 0,0 0 0-2,-4 0 0 2,12-8 0 0,1-34 0 0,2-29 0 0,-7-16 0-2,1-6 0 2,-9 6 0 0,11 23 0-2,-14 22 0 2,2 19 0 1,1 18 0 2,-4 5 0-9,0 5-145 6</inkml:trace>
    </iact:actionData>
  </iact:action>
  <iact:action type="add" startTime="12989">
    <iact:property name="dataType"/>
    <iact:actionData xml:id="d1">
      <inkml:trace xmlns:inkml="http://www.w3.org/2003/InkML" xml:id="stk1" contextRef="#ctx0" brushRef="#br0">11099 16117 974 0,'0'0'452'5,"0"0"-166"3,0 0-150 0,0 0-32 0,0 0-48-2,0 0-28 2,0 0-17 0,137 25-11 0,-98-22 0-2,1 0 0 2,4-3 0 0,12 0 0 0,-2 0 0-2,-6 0 0 2,-5 0 0 0,-2-6 0 0,4-14 0-2,-10 1 0 2,2-10 0 0,3-1 0 0,0-2 0 0,-4-4 0 1,-8-3 0-2,4-4 0 1,-8 2 0-2,10-2 0 2,-8 1 0 0,-6-1 0 1,11-4 0-3,-4-7 0-1,-4-10 0 3,16-9 0 0,2-9 0-2,-5-7 0 2,1 2 0 0,-10-1 0 0,-7 4 0-1,1 0 0 1,-4 0 0-1,-4 2 0 1,-3 3 0-2,3 12 0 4,-7 9 0-3,-4 3 0 1,9 11 0-1,-6 7 0 0,-1 10 0 2,-1 10 0-2,7 8 0-2,-10 3 0 3,0 6 0 0,0 0 0 0,0 0 0-2,0-6 0 2,0-5 0 0,0-1 0 0,0-1 0-2,0 5 0 2,0 2 0 0,0 6 0 0,0 0 0-2,-10 0 0 2,3 0 0 0,-9 19 0 0,4 9 0-2,-7 3 0 2,5 6 0 0,-5-3 0 1,-2 6 0-4,1 1 0 4,-4 0 0-2,-5 3 0 1,2-5 0 0,3-5 0 1,6-12 0-3,2-9 0 3,16-9 0-5,0-4 0 4,0 0 0 0,0-26 0 1,25-13 0-4,8-8 0 3,-1-10 0 0,0 5 0 0,0-5 0-1,-4 3 0 0,-8 9 0 2,3 14 0-2,-3 12 0-1,1 8 0 2,-4 8 0 0,6 0 0 0,-4 3 0-2,3 0 0 2,-3 0 0 0,-3 0 0 0,1 0 0-2,-4 6 0 3,-3 24 0-2,6 7 0 1,-7 2 0-2,7 3 0 2,-3-2 0 0,6-1 0 0,-8-8 0-2,5-7 0 2,2-12 0 0,-5-5 0 0,-3-7 0-2,-10 0-15 2,0 0-723 0</inkml:trace>
    </iact:actionData>
  </iact:action>
  <iact:action type="add" startTime="15063">
    <iact:property name="dataType"/>
    <iact:actionData xml:id="d2">
      <inkml:trace xmlns:inkml="http://www.w3.org/2003/InkML" xml:id="stk2" contextRef="#ctx0" brushRef="#br0">18475 13680 61 0,'0'0'875'7,"0"0"-645"1,0 0 14-2,0 0-104 2,0 0-42 0,0 0 0 0,77 109 0-2,-67-103-24 3,6 0-12-2,-12 5-4 1,8 6-49-2,-8 6-9 2,3-2 0 0,3 6 0 0,-7-8 0-2,2-8 0 1,6 0 0 2,-7-5 0-1,10 2 0-2,-4 1 0 2,3-3 0 0,3-4 0 0,-5-2 0-2,18 0 0 2,-1 0 0 0,8 0 0 0,2-6 0-2,4-5 0 2,-5 7 0 2,-5-3 0-2,7 4 0-3,5 3 0 4,2 0 0-1,8 0 0 0,13 0 0-1,1 0 0 0,9 0 0 1,8-6 0-1,6 1 0 0,-6 5 0 0,-6 0 0 2,1 0 0-2,-3 0 0-1,-6 0 0 3,10-8 0-1,9-4 0-1,-8 2 0-1,7 1 0 4,4 3 0-4,-5 3 0 3,5 3 0-4,3 0 0 4,-11 0 0-1,-1 0 0-1,5 0 0-1,-8 7 0 3,-7-2 0-1,2 1 0 0,1-2 0-2,3 0 0 2,1 2 0 0,-1-1 0 0,1-2 0-2,2 2 0 1,11-2 0 2,3-3 0-1,-6 0 0-3,9 0 0 4,-4 0 0-1,-15 0 0 0,-1 5 0-2,-6 1 0 2,-10-3 0 0,-1 0 0 0,13-3 0-2,-8 0 0 1,13 0 0 2,3 0 0-1,2 0 0-1,-7 0 0-1,-3 0 0 3,-2 0 0-2,1 0 0 0,5 0 0 0,1 0 0 2,0 0 0-1,-1 0 0-2,4 0 0 2,-1 0 0 0,-2 0 0 1,0 0 0-4,-6 0 0 3,-1 0 0 0,-10 0 0 0,0 0 0-3,0 0 0 3,-4 0 0 1,9 0 0-1,-17 6 0-2,4-4 0 2,1-2 0 0,4 0 0 0,3 0 0-3,-1 0 0 4,7 0 0-1,-3 3 0 0,-4 0 0-2,11 2 0 2,-11-1 0-1,8-4 0 3,-5 0 0-5,2 0 0 3,5 0 0 0,1 0 0 0,-5 0 0-2,2 0 0 2,-4 0 0 2,-6 0 0-4,6 0 0 1,7 0 0 0,5 0 0 1,-2 0 0 0,6 0 0-2,-2 0 0 2,3 0 0 0,0 0 0 0,-3 0 0-1,8 2 0 1,-8 5 0-1,-1-5 0 4,-9 3 0-9,5-2 0 6,1 4 0 1,3 0 0-3,-3 1 0 0,3-3 0 2,1 5 0 2,0-8 0-3,-4 5 0-2,2-6 0 4,-15 3 0-2,0-4 0 2,-5 0 0-4,-5 0 0 4,-10 0 0-2,-4 0 0 1,1 0 0-2,-1 0 0 3,-1 0 0-2,5 0 0 2,1 0 0-4,7 0 0 4,-1-5 0-2,0-2 0 1,-5-1 0-2,3 3 0 2,-5-1 0 2,-4 2 0-2,1 2 0-2,-2 2 0 2,2 0 0 0,-4 0 0 0,-3 0 0-2,3 0 0 2,2-2 0 0,14-1 0 0,-11 1 0-2,13-2 0 2,-10 1 0 0,2 0 0 0,3 3 0-1,-4 0 0 0,8 0 0 1,-11 0 0 0,11 0 0-2,-8 0 0 2,11 0 0 0,-5 6 0 0,5 0 0-2,-1-1 0 1,1 3 0 3,-7-3 0-3,4 5 0-1,-5-4 0 2,2-3 0 0,-3-2 0 0,4 3 0-2,-4-1 0 2,7-3 0 0,0 0 0 0,2 0 0-2,-7 0 0 2,2 0 0 0,-8 0 0 0,-3 0 0-2,-2 0 0 2,-2 0 0 2,-9 0 0-4,5 0 0-2,6 0 0 4,-7 0 0 0,13 0 0 1,-4 0 0-4,-6 0 0 4,-2 0 0-2,3 0 0 1,-8 0 0-2,4 0 0 3,-5 0 0-2,5 0 0-1,-3 0 0 2,3 0 0 0,6 0 0 0,-11-15 0 2,5 3 0-5,-9 7 0 2,-11-3 0 1,5 1 0-2,-1 3 0 2,0-2 0 0,4 3 0 0,-8 3 0 0,4 0 0-2,-3 0 0 2,-3 0 0 0,0 0 0 0,0-2 0-2,3 2 0 2,0 0 0 0,-5 0 0 0,5 0 0-2,-3 0 0 2,3 0 0 1,-9 0 0-2,-1 0 0-1,2 0 0 2,-5-2 0 0,0-2 0 0,0 1 0-2,7-5 0 2,-3-9 0 0,14-13 0 0,2-17 0-2,6-7 0 2,-6-3 0 0,1-5 0 0,-4-6 0-2,-1 6 0 3,-9 9 0-2,-7 22 0 2,0 18 0-4,0 13 0 4,0 0 0-2,0 13-227 1,0 15-637-2</inkml:trace>
    </iact:actionData>
  </iact:action>
  <iact:action type="add" startTime="17745">
    <iact:property name="dataType"/>
    <iact:actionData xml:id="d3">
      <inkml:trace xmlns:inkml="http://www.w3.org/2003/InkML" xml:id="stk3" contextRef="#ctx0" brushRef="#br0">22068 16358 680 0,'0'0'390'7,"0"0"-176"1,0 0-26-2,181 0-32 2,-136 0-32 0,10 0 6 0,-1 0-18-2,-8 0-59 2,4 0-53 0,-1 0 0 0,-7 0 0-2,0 4 0 2,1-3 0 0,10-1 0 0,-10 0 0-2,2 0 0 2,7 0 0 0,-8 0 0 0,-4-13 0-2,-6-7 0 4,-7-2 0-2,-1-5 0 0,0-5 0-2,-11-5 0 2,2-5 0 0,6-17 0 0,4-16 0-2,-4-21 0 3,16-20 0-2,-1-7 0 3,-5 2 0-5,-3 15 0 0,-5 24 0 3,-9 20 0 0,0 11 0-2,-5 2 0 2,2-1 0 1,6-6 0-4,-1-6 0 3,1-14 0 0,-5-6 0 0,3 8 0 1,-1 12 0-4,2 19 0 3,-15 22 0 0,-3 8 0 0,0 9 0-2,0 1 0 2,0-1 0 1,0 4 0-2,0 0 0-1,-3 0 0 2,-15 0 0 0,11 0 0 0,-13 4 0-2,0 16 0 2,-7 7 0 1,1 8 0 1,3 9 0-2,-10 6 0-5,5 6 0 6,-8-4 0-2,9-7 0-1,-2-9 0 2,5-8 0 0,10-9 0 0,4-7 0-2,10-6 0 2,0-4 0 0,0 0 0 0,0-2 0-2,0 0 0 2,0 0 0 0,0 0 0-2,23-2 0 2,2-23 0 0,11-9 0 0,7-6 0 0,7-1 0-2,-6 1 0 2,0 1 0 0,-2 9 0-1,-7 3 0 1,-15 14 0 0,-5 9 0 0,-11 4 0-3,6 0 0 4,0 29 0-1,-5 18 0-1,6 7 0 1,-9-1 0-2,1-7 0 2,4-7 0 0,-4-8 0-2,2-9 0 2,3 1 0 0,-5-4 0 0,10 1 0-2,-2-7 0 2,15-2 0 0,-7-4-9 0,-14-7-353-2,-1 0-348 2</inkml:trace>
    </iact:actionData>
  </iact:action>
</iact:actions>
</file>

<file path=ppt/ink/inkAction2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6-05T03:27:00.687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471">
    <iact:property name="dataType"/>
    <iact:actionData xml:id="d0">
      <inkml:trace xmlns:inkml="http://www.w3.org/2003/InkML" xml:id="stk0" contextRef="#ctx0" brushRef="#br0">6083 440 216 0,'14'-19'1372'77,"-10"15"-1052"-77,-4 2-181 1,0 2-139-1,0 0 0 2,0 0 0-2,0 0 0 0,0 0 0 1,-4 0 0-1,-25 0 0 0,-9-2 0 0,-8-1 0 1,-3 3 0 0,-8 0 0-1,-11 0 0 2,-4 0 0 67,-5 0 0-67,9 0 0 5,-5 0 0-7,12 0 0 1,2 0 0-1,-2 0 0 0,2 0 0 0,-2 0 0 0,0 0 0 22,-3 0 0-21,-4 0 0-1,0 0 0 1,7 0 0 3,2 0 0 2,-2 0 0 25,16 0 0-31,-2 0 0 17,7 0 0-16,-1 0 0 1,5 0 0-1,3 0 0-1,-7 0 0 7,13 0 0 51,-5 0 0-58,4 0 0 0,-2 0 0 0,4 0 0 0,-2 0 0 0,-2 0 0 0,2 0 0 5,-4 0 0-1,2 0 0 37,-3 0 0-40,-1 0 0-1,0 0 0 0,2-2 0 0,-6-11 0 6,12 2 0 36,1 0 0-41,5 2 0-1,11 4 0 0,2 5 0 0,3 0 0 1,-1 0 0 8,1-3 0 32,4 3 0-40,-3 0 0 0,3 0 0-1,0 0 0 0,-1 0 0 1,1 0 0 40,-3 0 0-38,3 0 0-3,0 0 0 1,0 0 0 0,0 0 0 0,0 0 0 23,-3 0 0-20,-4 0 0-4,7 0 0 16,-3 0 0-12,0 0 0-4,3 0 0 1,-5 0 0 40,5 7 0-41,-2 14 0 0,-4 10 0 1,6 6 0 0,0 17 0 2,0 7 0 36,0 12 0-38,0 8 0-1,0 5 0 1,0 0 0-1,0 8 0 5,0-2 0 34,0-1 0-38,0 5 0 0,0-2 0-1,0-2 0 1,0-1 0 0,0-5 0 39,0 1 0-40,-5 6 0 0,5 1 0 0,0-8 0 0,0 1 0 41,0 1 0-39,0-4 0-2,0 0 0 0,0-2 0 0,0-3 0 1,0-8 0 38,0 0 0-39,0-9 0 1,0-5 0-1,0-7 0 0,0-5 0 5,5-5 0 15,1-5 0-19,4-3 0 17,0-6 0-16,-4-2 0-2,-2 2 0 5,0-1 0 35,2 11 0-38,1 5 0-2,-1 9 0 0,0 8 0 0,1 4 0 1,-4 0 0 40,-1 7 0-38,-2 0 0-2,0-2 0-1,0-5 0 0,0-16 0 2,0-16 0 37,-8-10 0-39,-2-6 0 1,7-6 0-1,0-3 0 0,-1 0 0 4,1-1 0 1,2 2 0 35,-4-4 0-40,1 3 0 0,4-5 0 1,0 0 0-1,0 0 0 8,0 4 0 36,0-1 0-44,0-3 0 0,0 0 0 1,0 0 0-1,4 0 0 0,21 0 0 21,3 0 0-21,12 0 0 16,12 0 0-15,3 0 0-1,22-3 0 39,4-8 0-39,2 1 0 1,4 3 0-1,-4 4 0 1,-5 0 0 0,-7 3 0 43,1-2 0-42,5-3 0-2,-6 1 0 0,2 1 0 0,-5 0 0 1,0 3 0 38,-7 0 0-38,-9 0 0-1,-3 0 0 0,-5 0 0 1,-4 0 0 1,0 0 0 6,7 0 0 33,-6 0 0-41,7 0 0 0,-8 0 0 0,-8 0 0 0,-3 3 0 2,-6 0 0 37,-2-3 0-39,-1 4 0 1,-3-2 0-1,2 1 0 0,4-1 0 39,-5 1 0-38,5-3 0-1,-6 0 0 0,7 0 0 0,-7 0 0 5,2 3 0 18,-8-3 0-23,1 0 0 15,-10 0 0-14,-2 0 0 0,0 0 0 36,0 0 0-37,0 0 0 1,0 0 0-1,0 0 0 1,0 0 0 2,0 0 0 3,0 0 0 40,0 0 0-46,0 0 0 1,2 0 0-1,3 0 0 1,-5 0 0-1,8-13 0 39,0-7 0-33,-5-9 0-6,-2-8 0 1,-1-10 0-1,9-12 0 1,-6-11 0 35,1-6 0-36,8-3 0 0,-1 3 0 1,2 6 0-1,-6 6 0 9,4 2 0-7,-8-4 0 38,-3-3 0-40,0-5 0 0,0 2 0 0,0 4 0 1,0 6 0 3,0 12 0 19,0 1 0-22,0 10 0-1,0 2 0 17,0 4 0-17,7-1 0 37,-7 1 0-33,8-3 0-4,-3-1 0 0,1-3 0 0,-5 3 0 1,8 1 0 59,-5 6 0-58,3-5 0-1,-7-1 0-1,6-5 0 0,-6-5 0 0,0-6 0 0,0 3 0 0,0-1 0 51,0 3 0-51,0 3 0 0,0 4 0 0,3 5 0 1,4-5 0-1,6 3 0 0,-5 1 0 9,5-6 0-6,3-6 0 38,-6 0 0-41,3-11 0 0,-6 0 0 0,3 4 0 2,-7-14 0-1,1 3 0 44,-4-5 0-44,0-4 0-1,0-6 0 0,0 0 0 0,-7-6 0 3,-3 10 0 19,3 8 0-21,-2 25 0-1,6 19 0 20,3 15 0-20,0 8 0 0,0 2 0 41,0 0 0-39,12 0 0-2,-1 0-467 1</inkml:trace>
    </iact:actionData>
  </iact:action>
  <iact:action type="add" startTime="4305">
    <iact:property name="dataType"/>
    <iact:actionData xml:id="d1">
      <inkml:trace xmlns:inkml="http://www.w3.org/2003/InkML" xml:id="stk1" contextRef="#ctx0" brushRef="#br0">1978 4487 722 0,'0'0'996'1,"0"0"-778"0,0 0-107-1,0 0-111 6,0 0 0 42,0 0 0-47,0 0 0-1,-180 3 0 0,110 3 0 0,6 2 0 0,6 1 0 4,2-4 0 46,5 1 0-50,15-6 0 0,0 0 0 1,15 0 0-1,1 0 0 0,13-6 0 1,7 1-439 44,0 5-905-44</inkml:trace>
    </iact:actionData>
  </iact:action>
  <iact:action type="add" startTime="4650">
    <iact:property name="dataType"/>
    <iact:actionData xml:id="d2">
      <inkml:trace xmlns:inkml="http://www.w3.org/2003/InkML" xml:id="stk2" contextRef="#ctx0" brushRef="#br0">1667 4541 1220 0,'0'0'238'7,"0"0"-98"3,0 0 8 30,21 160-90-39,-21-89-14-1,0 13 20 1,0 5 8-1,5 5-12 1,3-10-57 38,-1-15-3-38,6-12 0-1,-6-15 0 0,2-13 0 0,-2-16 0 41,-2-8 0-39,10-5-99-2,-1 0-171 1,-1 0-66-1,1 0 20 0,-11 0-160 43</inkml:trace>
    </iact:actionData>
  </iact:action>
  <iact:action type="add" startTime="4869">
    <iact:property name="dataType"/>
    <iact:actionData xml:id="d3">
      <inkml:trace xmlns:inkml="http://www.w3.org/2003/InkML" xml:id="stk3" contextRef="#ctx0" brushRef="#br0">1849 5337 234 0,'0'0'622'3,"0"0"-274"-3,0 0 42 1,0 0-114-1,0 0-124 3,0 0-127 4,8 0-25 13,-47 0 0-18,-15 0 0 14,-3 0 0-15,-3 0 0-1,4 5 0 39,5 3 0-38,10 4 0-1,9-4 0 0,18-6 0 1,4 1 0 0,10-3 0 6,0 0-871 32</inkml:trace>
    </iact:actionData>
  </iact:action>
  <iact:action type="add" startTime="5232">
    <iact:property name="dataType"/>
    <iact:actionData xml:id="d4">
      <inkml:trace xmlns:inkml="http://www.w3.org/2003/InkML" xml:id="stk4" contextRef="#ctx0" brushRef="#br0">2086 5406 1490 0,'0'0'254'6,"0"0"-166"-6,0 0 30 1,0 0-46 14,0 0-47-12,12-163-25-2,-12 124 0-1,11 5 0 12,5 2 0-9,5 8 0 3,2 7 0 37,-3 6 0-43,6 11 0 0,-1 0 0 1,5 7 0-1,-1 35 0 2,2 8 0 4,-1 12 0 39,-7-1 0-45,1-2 0 0,-11-7 0 1,-6-8 0-1,-3-16 0 1,5-14 0 37,-6-14 0-36,4 0-185-2,-7-22-527 0,0-10-256 0</inkml:trace>
    </iact:actionData>
  </iact:action>
  <iact:action type="add" startTime="5730">
    <iact:property name="dataType"/>
    <iact:actionData xml:id="d5">
      <inkml:trace xmlns:inkml="http://www.w3.org/2003/InkML" xml:id="stk5" contextRef="#ctx0" brushRef="#br0">2644 5061 970 0,'0'0'414'7,"0"0"-152"-7,0 0-62 3,0 0-78 2,0 0-70 0,0 0-25 35,61 168-27-40,-46-124 0 1,-7-9 0-1,1-10 0 0,-5-13 0 50,-1-7 0-50,0-5 0 1,2 0 0-1,5 0 0 0,6 0 0 0,4-25 0 1,-5-12 0 12,11-2 0-10,-12-6 0 18,11 0 0-21,-2 0 0 16,-3 5 0-14,1 13 0-2,-4 10 0 42,-4 17 0-40,-6 0-259-2,-4 0-707 0</inkml:trace>
    </iact:actionData>
  </iact:action>
  <iact:action type="add" startTime="6033">
    <iact:property name="dataType"/>
    <iact:actionData xml:id="d6">
      <inkml:trace xmlns:inkml="http://www.w3.org/2003/InkML" xml:id="stk6" contextRef="#ctx0" brushRef="#br0">3179 5182 404 0,'0'0'906'3,"0"0"-604"-3,0 0-132 1,0 0-24 0,0 0-88 7,161-71-12-3,-149 40-31 42,2 0-15-47,-9 1 0 0,-5-2 0 0,0 10 0 0,0 2-7 0,-3 13-67 38,-22 7-42-38,2 0 54 0,-3 10 52 1,0 27 20-1,5 2-14 24,4 6 10-24,7 4 40 0,1-8 34 19,9 4 6-19,0-6-41 2,0-5-45 3,12 0 0 36,12-7 0-40,4-7 0 0,8-11 0-1,5-9 0 1,1 0 0 1,-2 0 0 3,7-25 0 45,-12-4-15-47,-2 4-211-2,-7 3-142-1,-26 13-126 3,0 8-447-3</inkml:trace>
    </iact:actionData>
  </iact:action>
  <iact:action type="add" startTime="6378">
    <iact:property name="dataType"/>
    <iact:actionData xml:id="d7">
      <inkml:trace xmlns:inkml="http://www.w3.org/2003/InkML" xml:id="stk7" contextRef="#ctx0" brushRef="#br0">3688 5297 938 0,'0'0'400'4,"0"0"-180"-3,0 0-66 6,0 0-72 33,0 0-18-40,0 0 14 0,13-110 10 0,-13 61-65 1,0 5-23 5,0 7 0 12,0 10 0-16,3 8 0 13,9 0 0-12,5 2 0-2,6 10 0 36,9-1 0-37,1 3 0 1,12 5-85-1,-29 0-217 0,-1 0-314 41</inkml:trace>
    </iact:actionData>
  </iact:action>
  <iact:action type="add" startTime="6646">
    <iact:property name="dataType"/>
    <iact:actionData xml:id="d8">
      <inkml:trace xmlns:inkml="http://www.w3.org/2003/InkML" xml:id="stk8" contextRef="#ctx0" brushRef="#br0">4335 4935 738 0,'0'0'366'4,"0"0"-176"-4,0 0 34 2,0 0-32 42,0 0-110-44,0 0-8 1,-111 84-20-1,94-62-24 0,1 0-6 1,3 4-6 8,13 3-2-3,0 1-2 32,0 7 6-36,19-1-15 17,8 3-5-18,2-2 0-1,-11 3 0 1,-1-5 0 1,-10 3 0-2,-7-2 0 4,0-6 0 50,0-5 0-53,-17 2 0 0,-8-10 0-1,-5-10 0 1,-2-4 0-1,-4-3-229 1,31 0-217 1,3 0-302 6</inkml:trace>
    </iact:actionData>
  </iact:action>
  <iact:action type="add" startTime="6970">
    <iact:property name="dataType"/>
    <iact:actionData xml:id="d9">
      <inkml:trace xmlns:inkml="http://www.w3.org/2003/InkML" xml:id="stk9" contextRef="#ctx0" brushRef="#br0">4536 5325 882 0,'0'0'294'2,"0"0"-106"-2,0 0-52 3,164-118-24 3,-148 90-78 51,-15-3-24-56,-1 6-6 0,0 8-4-1,0 5-32 1,-20 11-10-1,-12 1 2 0,-7 0 34 1,4 15 12 6,9 25 4 17,9 4-6-24,14 11 84 14,3-2-2-13,0-3 36-1,11 1-2 42,21-9-49-41,6-5-71-1,8-9 0 1,-1-12 0-1,12-7 0 1,2-9 0 44,-7 0-101-45,-40-16-133 0,-3-5-250 0</inkml:trace>
    </iact:actionData>
  </iact:action>
  <iact:action type="add" startTime="7718">
    <iact:property name="dataType"/>
    <iact:actionData xml:id="d10">
      <inkml:trace xmlns:inkml="http://www.w3.org/2003/InkML" xml:id="stk10" contextRef="#ctx0" brushRef="#br0">6293 4449 1538 0,'0'0'400'3,"0"0"-291"-3,0 0-109 1,0 0 0 2,-192 17 0 42,92-4 0-45,9-5 0 0,11 1 0 1,11-6 0 0,21 2 0 0,9-2 0 4,6 1 0 39,33-4 0-44,0 0-803 0</inkml:trace>
    </iact:actionData>
  </iact:action>
  <iact:action type="add" startTime="7982">
    <iact:property name="dataType"/>
    <iact:actionData xml:id="d11">
      <inkml:trace xmlns:inkml="http://www.w3.org/2003/InkML" xml:id="stk11" contextRef="#ctx0" brushRef="#br0">5900 4548 176 0,'0'0'972'4,"0"0"-580"23,0 0-134-26,97 143-46 0,-82-76-175 20,3 14-37-21,-6 18 0 0,4 7 0 3,-6 5 0 38,-10-2 0-41,0-8 0 0,0-15 0 1,-14-9 0-1,-18-24 0 39,-6-14 0-39,-4-22 0 0,1-17 0 0,1 0 0 0,-1-25 0 2,11-29 0 53,1-8 0-54,17-5 0-1,12 39-227 0,0 6-1151 0</inkml:trace>
    </iact:actionData>
  </iact:action>
  <iact:action type="add" startTime="8485">
    <iact:property name="dataType"/>
    <iact:actionData xml:id="d12">
      <inkml:trace xmlns:inkml="http://www.w3.org/2003/InkML" xml:id="stk12" contextRef="#ctx0" brushRef="#br0">6584 5174 828 0,'0'0'190'4,"0"0"6"-3,0 0-34 0,-181 92-30 36,138-64-60-37,5 3 18 0,12-1-4 0,13 2-4 1,13 0-36 24,0-5-2-23,0 3-22-2,39-10-22 16,12-8-14-13,-5-12-60-3,-3 0 24 38,-2-20-42-38,-12-25-4 0,-7-3 88 1,-15-5-30-1,-4 5-40 37,6 11 40-37,-9 9-52 0,0 20 86 1,0 8 4-1,0 0 86 46,0 20-20-45,0 16 32-1,0 7-40 1,0-5-28-1,0 5-22 0,0-8 12 1,0-5-20 43,0-11 2-44,0-8-2 0,0 1 0 1,4-2-34-1,19 0 32 1,-3-5-92 41,4-5-52-41,-19 0-154 0,0 0-332-1</inkml:trace>
    </iact:actionData>
  </iact:action>
  <iact:action type="add" startTime="8941">
    <iact:property name="dataType"/>
    <iact:actionData xml:id="d13">
      <inkml:trace xmlns:inkml="http://www.w3.org/2003/InkML" xml:id="stk13" contextRef="#ctx0" brushRef="#br0">7015 5190 1260 0,'0'0'398'40,"0"0"-222"-39,0 0-28 0,0 0-98-1,0 0-35 1,0 0-15 2,-50 70 0 37,16-30 0-39,5-2 0 0,8 3 0-1,5-1 0 1,16-5 0-1,0 4 0 44,0-8 0-44,0-3 0 0,19-11 0 0,12-13 0 1,-4-4 0 0,14 0 0 39,1 0 0-40,-2-11 0 0,1 4-111 1,-32 4-371-1,-2 3-704 1</inkml:trace>
    </iact:actionData>
  </iact:action>
  <iact:action type="add" startTime="9257">
    <iact:property name="dataType"/>
    <iact:actionData xml:id="d14">
      <inkml:trace xmlns:inkml="http://www.w3.org/2003/InkML" xml:id="stk14" contextRef="#ctx0" brushRef="#br0">7497 5257 586 0,'0'0'302'6,"0"0"-104"-6,0 0 48 7,0 0-48 0,0 0-52 1,-162 37-22 36,127-9-26-44,11 0-28 0,8 6 9 0,11 1-79 1,5 6 0-1,0-8 0 6,24-8 0 40,20-10 0-45,13-13 0-1,0-2 0 0,-10 0 0 0,-13-2 0 1,-11-18 0 41,-17-5 0-40,-6 0 0-2,0-15 0 0,-3-1-29 0,-33-4-127 1,15 28-132 43,11 2-292-44</inkml:trace>
    </iact:actionData>
  </iact:action>
  <iact:action type="add" startTime="9646">
    <iact:property name="dataType"/>
    <iact:actionData xml:id="d15">
      <inkml:trace xmlns:inkml="http://www.w3.org/2003/InkML" xml:id="stk15" contextRef="#ctx0" brushRef="#br0">7728 4499 1098 0,'0'0'300'6,"0"0"-96"40,10 145-10-44,-10-59-110-1,0 6 34 0,0 12-69 1,0-3-49-1,0-8 0 2,0-9 0-1,0-15 0 38,0-14 0-39,0-25 0-1,0-13 0 0,0-13 0 0,0-4 0 44,19 0 0-42,8 0 0-2,7-24 0 1,-2 0 0-1,2 1 0 0,-12 9 0 70,7 8 0-69,-9 6-7-1,4 0-51 0,-7 3 4 0,2 28 18 2,-8 1 22-2,-8-2 10 1,8-2 8-1,-11-4-2 2,0 0 10 0,0-4-2 19,-14-4-8-20,-6-4 6 14,-4-12-8-13,-13 0-10-1,11-12-4 34,-7-24-26-32,5-1-194-2,25 20-264-1,3 12-618 0</inkml:trace>
    </iact:actionData>
  </iact:action>
  <iact:action type="add" startTime="10196">
    <iact:property name="dataType"/>
    <iact:actionData xml:id="d16">
      <inkml:trace xmlns:inkml="http://www.w3.org/2003/InkML" xml:id="stk16" contextRef="#ctx0" brushRef="#br0">8319 5331 1072 0,'0'0'386'2,"0"0"-144"-1,0 0-74 0,38 152-78 40,-35-122-52-39,0-8-22-1,-2-5 4-1,2-11-20 1,-3-6 0 0,0 0-156 4,0 0-568 38</inkml:trace>
    </iact:actionData>
  </iact:action>
  <iact:action type="add" startTime="10382">
    <iact:property name="dataType"/>
    <iact:actionData xml:id="d17">
      <inkml:trace xmlns:inkml="http://www.w3.org/2003/InkML" xml:id="stk17" contextRef="#ctx0" brushRef="#br0">8341 4955 874 0,'0'0'196'3,"0"0"-118"-3,0 0-32 1,0 0-46 1,0 0-32 4,0 0-76 38,0-82-174-42</inkml:trace>
    </iact:actionData>
  </iact:action>
  <iact:action type="add" startTime="10578">
    <iact:property name="dataType"/>
    <iact:actionData xml:id="d18">
      <inkml:trace xmlns:inkml="http://www.w3.org/2003/InkML" xml:id="stk18" contextRef="#ctx0" brushRef="#br0">8793 5080 846 0,'0'0'206'3,"0"0"-24"-2,0 0-2-1,0 0-58 0,0 0-20 1,0 0-20 42,-14 122-8-42,-15-98 22-1,1 1 10 0,-5 5-55 0,13 0-51 1,-4 4 0 36,8-7 0-36,-1 7 0-1,14-4 0 1,3 5 0-1,0-1 0 42,0-9 0-42,9-5 0 0,18-18 0 0,0-2 0 1,3 0 0-1,-7-22 0 43,-7-17 0-43,-7-6 0 1,-6 0 0 0,2 2 0-1,-5 13 0 1,0 7 0 42,0 12 0-42,0 8 0-1,0 3 0 0,0 0 0 0,0 0 0 1,0 3 0 39,0 34 0-39,0 2 0-1,0 5 0 0,0 2 0 0,0-10 0 2,0-8 0 20,11-5 0-22,-1-8 0 17,-3-13-13-15,6-2-125-2,-6 0-300 42,-4-2-338-42</inkml:trace>
    </iact:actionData>
  </iact:action>
  <iact:action type="add" startTime="11017">
    <iact:property name="dataType"/>
    <iact:actionData xml:id="d19">
      <inkml:trace xmlns:inkml="http://www.w3.org/2003/InkML" xml:id="stk19" contextRef="#ctx0" brushRef="#br0">9034 5530 842 0,'0'0'176'3,"0"0"-58"1,0 0 36 12,0 0-16-15,0 0 6 63,0 0 18-62,32-94-34-2,-15 57-14 1,6 5-50-1,-5 10-57 0,2 10-7 0,-1 10 0 0,1 2 0 1,5 0 0 41,7 0 0-42,0 36 0 0,0 20 0 0,-5 12 0 0,-10-7 0 1,-5-7-79 25,-12-12-97-26,0-42-162 0,0 0-198 21</inkml:trace>
    </iact:actionData>
  </iact:action>
  <iact:action type="add" startTime="32736">
    <iact:property name="dataType"/>
    <iact:actionData xml:id="d20">
      <inkml:trace xmlns:inkml="http://www.w3.org/2003/InkML" xml:id="stk20" contextRef="#ctx0" brushRef="#br0">7476 13433 35 0,'0'0'20'3,"0"0"3"-3,0 0 19 1,0 0-18-1,0 0-16 1,0 0-2 16,0 0-4-17,0 0 12 19,0 0-2-19,0 0-8 39,0 0 18-37,1 0 4-2,-1 0-24 0,0 0-2 0,0 0-4 1,0 0 2 38,0 0 2-37,0 0 2-2,0 0 16 0,0 0 6 0,0 0 10 1,0 0-2 33,0 0-32-33,0 0-4-1,0 0-4 0,0 0 6 38,0 0 2-38,0 0 6 0,0 0 20 0,0 0 8 0,0 0-22 38,0 0-6-35,0 0 2-3,3 0-8 1,-3 0 2-1,0 0 32 1,0 0 10 37,0 0 6-36,0 0-14-2,0 0-4 1,0 0-14-1,0 0 2 1,0 0 10 24,4 0 14-25,-4 0-12 0,0 0 0 15,0 0 2-14,0 0 14 36,3 0 6-37,-3 0-6 1,0 0-2-1,0 0-26 0,0 0 0 4,0 0 10 33,0 0 0-37,0 0-10 0,0 0-10 1,0 0-10 0,0 0 2 40,0 0 2-41,0 0 6 0,0 0 22 1,0 0 46-1,0 0 4 2,0 0 2 39,0 0-2-41,0 0-12 0,0 0 6 2,0 0 32-2,0 0-4 1,0 0-10 40,0 0-36-40,0 0-51 0,0 0-7-1,0 0 0 1,6 0 0 1,6 0 0 36,8 0 0-37,9 0 0-1,1 0 0 0,7-8 0 0,0-1 0 16,0 2 0-15,-4 0 0 13,7 1 0-10,-2 4 0-4,1-3 0 45,2 1 0-44,-1-2 0-1,2 3 0 0,9 1 0 1,-4 0 0 0,3 2 0 3,0-4 0 42,-8 4 0-46,0 0 0 0,-2-3 0 0,1 3 0 1,-5 0 0-1,5-6 0 40,-5 1 0-38,-9-1 0-2,7 0 0 0,-8 6 0 1,7 0 0 0,-8 0 0 36,-2 0 0-37,6 0 0 1,-4 0 0 0,-2 0 0 0,16 0 0 6,-6 0 0 36,5 0 0-43,1 0 0 0,5 0 0 0,-1 0 0 0,-2-5 0 0,-4 0 0 7,-9 5 0 15,7-4 0-22,-2 4 0 17,-5-1 0-15,8 1 0-2,-9 0 0 42,-6 0 0-40,15 0 0-2,-11 0 0 1,4 0 0-1,-9 0 0 0,3 0 0 3,-16-4 0 35,11 4 0-37,-7 0 0 0,-2-3 0-1,7-2 0 2,0-13 0 4,-16 11 0 36,4 1-1996-42</inkml:trace>
    </iact:actionData>
  </iact:action>
  <iact:action type="add" startTime="34712">
    <iact:property name="dataType"/>
    <iact:actionData xml:id="d21">
      <inkml:trace xmlns:inkml="http://www.w3.org/2003/InkML" xml:id="stk21" contextRef="#ctx0" brushRef="#br0">14525 13394 968 0,'0'0'256'3,"0"0"-146"-3,0 0-2 0,0 0 4 0,0 0-2 3,0 0 36 3,53 2 4 29,-35-2-63-34,-4 0-87-1,14 0 0 0,-1 0 0 40,4 0 0-40,4 0 0 0,4-2 0 0,1-3 0 1,10-5 0 0,-7-1 0 36,1 2 0-36,-4 1 0-1,5-1 0 1,3 4 0-1,0 0 0 4,-5 1 0 7,11 3 0 10,-8-6 0-21,11 4 0 18,-12 3 0-16,8 0 0-2,-11 0 0 0,2 0 0 39,-4 0 0-37,7 0 0-1,4 0 0 0,-7 3 0-1,12-3 0 4,2 0 0 33,-2 0 0-37,1 0 0 0,6 0 0 1,-15 0 0-1,7 0 0 6,-14 0 0 33,-8 0 0-39,-5 0 0 0,-2 0 0 0,1 3 0 1,2 1 0 6,-4 3 0 34,7 1 0-41,-7-2 0 0,-1 3 0 0,5-3 0 1,-10-4 0 0,-10 1 0 39,7 1 0-39,-13-4 0 0,-3 0 0-1,0 2 0 0,0-2 0 3,0 0 0 22,0 0 0-23,-3 0 0-2,-13 0 0 20,-6 0-553-18</inkml:trace>
    </iact:actionData>
  </iact:action>
  <iact:action type="add" startTime="36183">
    <iact:property name="dataType"/>
    <iact:actionData xml:id="d22">
      <inkml:trace xmlns:inkml="http://www.w3.org/2003/InkML" xml:id="stk22" contextRef="#ctx0" brushRef="#br0">7986 11367 826 0,'0'0'244'4,"0"0"-108"-4,0 0 12 3,0 0-56 41,0 0-8-44,0 0 18 0,0 0-2 0,0 0 2 0,0 0-2 1,0 0-32 16,0 0-23-16,0 0-45 11,17-3 0-10,-5-3 0 37,-1 4 0-39,3-1 0 0,1 3 0 1,-3 0 0-1,7 0 0 1,1 0 0 36,-2 0 0-37,-5 0 0 0,0 3 0 1,0 19 0 0,-9 7 0 47,8 6 0-46,-4 12 0 0,1-3 0-1,1-2 0 2,0-5 0 2,-2-12 0-5,-1-6 0 2,9-6 0 0,-6-6 0 42,-3-1 0-43,9 0 0 0,-6-4 0-1,8-2 0 0,-2 0 0 1,1 0 0 52,-10 0 0-51,2-2-305-1,-6-10-425-1</inkml:trace>
    </iact:actionData>
  </iact:action>
  <iact:action type="add" startTime="36666">
    <iact:property name="dataType"/>
    <iact:actionData xml:id="d23">
      <inkml:trace xmlns:inkml="http://www.w3.org/2003/InkML" xml:id="stk23" contextRef="#ctx0" brushRef="#br0">8461 11302 130 0,'0'0'904'5,"0"0"-690"4,0 0 20-6,0 0-50 5,0 0-90 28,0 0-36-34,-174 174 8-2,114-123 0 1,0 3-24-1,2-1-6 39,12-5-17-39,-2-7-19 0,12-9 0 1,2-16 0-1,15-4-3 40,12-12-73-37,7 0-168-3,0 0-508 1</inkml:trace>
    </iact:actionData>
  </iact:action>
  <iact:action type="add" startTime="37228">
    <iact:property name="dataType"/>
    <iact:actionData xml:id="d24">
      <inkml:trace xmlns:inkml="http://www.w3.org/2003/InkML" xml:id="stk24" contextRef="#ctx0" brushRef="#br0">8843 11727 868 0,'0'0'298'1,"0"0"-80"0,0 0-26-1,0 0-64 5,0 0-76-1,0 0-8 17,-171 101 18-21,88-53-10 17,-6 9 4-14,-6 5-8-3,6 4-19 4,4-1-29 38,17-9 0-41,11-16 0-1,14-13 0 0,18-15 0 0,13-12 0 1,12 0-45 33,0-5-103-34,3-15-178 2,23-1-340-2</inkml:trace>
    </iact:actionData>
  </iact:action>
  <iact:action type="add" startTime="37665">
    <iact:property name="dataType"/>
    <iact:actionData xml:id="d25">
      <inkml:trace xmlns:inkml="http://www.w3.org/2003/InkML" xml:id="stk25" contextRef="#ctx0" brushRef="#br0">8585 12387 794 0,'0'0'236'3,"0"0"-118"39,0 0 14-41,0 0-48-1,0 153-18 0,-3-136-18 0,-2-9-30 1,5-8 6 38,0 0-14-37,0 0-10-1,0-28 0-1,0-18 32 1,0-6-4 0,0-5-2 38,10 3-6-39,1 15-4 0,0 9 12 0,-2 12 10 0,1 9 44 35,0 4-14-35,0 0-6 0,8 5-16 0,-2-3 8 1,7 3-37 15,1 0-17-15,16 0 0 19,3 0 0-19,11 0 0 0,-9 0 0 39,7 0 0-40,-9 0 0 0,-9 0 0 1,-11-12 0-1,-16-18-37 1,-7 13-227 8,0 2-814 28</inkml:trace>
    </iact:actionData>
  </iact:action>
  <iact:action type="add" startTime="39107">
    <iact:property name="dataType"/>
    <iact:actionData xml:id="d26">
      <inkml:trace xmlns:inkml="http://www.w3.org/2003/InkML" xml:id="stk26" contextRef="#ctx0" brushRef="#br0">15089 11588 586 0,'0'0'344'5,"0"0"-148"-4,0 0-40-1,0 0-32 8,0 0-18-2,0 0 24 36,0 0 10-41,111-1-2-1,-102 1-34 0,0 0-81 1,1 0-23 2,-6 0 0 35,9 1 0-38,0 14 0 0,-3 7 0 1,6 9 0-1,-7 3 0 38,7 7 0-34,-3-5 0-4,-6-3 0 0,13-1 0 0,-4-2 0 2,3 6 0 16,-1-1 0-16,2 6 0 14,-1-10 0-15,-8-11 0-1,7-20 0 7,2 0 0-2,2-20 0 35,0-25 0-38,-17 18-297-2,-2 10-387 1</inkml:trace>
    </iact:actionData>
  </iact:action>
  <iact:action type="add" startTime="39509">
    <iact:property name="dataType"/>
    <iact:actionData xml:id="d27">
      <inkml:trace xmlns:inkml="http://www.w3.org/2003/InkML" xml:id="stk27" contextRef="#ctx0" brushRef="#br0">15547 11624 932 0,'0'0'422'2,"0"0"-202"36,0 0-46-37,-205 151-76-1,128-81-62 0,1 9-12 0,12-8-14 5,10-10-10 16,15-16 0-21,14-18-24 17,9-15-56-15,15-12-56-1,1 0-264 36</inkml:trace>
    </iact:actionData>
  </iact:action>
  <iact:action type="add" startTime="39894">
    <iact:property name="dataType"/>
    <iact:actionData xml:id="d28">
      <inkml:trace xmlns:inkml="http://www.w3.org/2003/InkML" xml:id="stk28" contextRef="#ctx0" brushRef="#br0">15915 11787 740 0,'0'0'412'43,"0"0"-244"-41,0 0 4-2,0 0-56 0,-52 168-62 0,-1-108-12 0,-10 8 0 42,-19 11 26-42,-10 5 6 0,5 10-8 0,-10-2-40 0,17-1-22 1,12-10-4 39,14-19-6-40,19-23-50 0,15-19-68 0,19-20-22 0,1 0-108 37,0-31-186-36,17-4-497-1</inkml:trace>
    </iact:actionData>
  </iact:action>
  <iact:action type="add" startTime="40375">
    <iact:property name="dataType"/>
    <iact:actionData xml:id="d29">
      <inkml:trace xmlns:inkml="http://www.w3.org/2003/InkML" xml:id="stk29" contextRef="#ctx0" brushRef="#br0">15734 12548 880 0,'0'0'188'1,"0"0"74"0,0 0-48 0,0 0-76 1,0 0-34 34,5-154-10-35,3 128-24-1,-5 5-14 1,10 8-15-1,-6-4-41 38,13 3 0-38,5-3 0 1,10 3 0-1,7 3 0 0,14 2 0 21,4 6 0-21,0 3 0 16,0 0 0-15,-12 0 0 0,-9 0 0 3,-12-5 0 36,-27-3-47-40,0-4-665 0</inkml:trace>
    </iact:actionData>
  </iact:action>
  <iact:action type="add" startTime="42930">
    <iact:property name="dataType"/>
    <iact:actionData xml:id="d30">
      <inkml:trace xmlns:inkml="http://www.w3.org/2003/InkML" xml:id="stk30" contextRef="#ctx0" brushRef="#br1">3423 13497 680 0,'0'0'366'3,"0"0"-160"-3,0 0 6 1,0 0-36 1,0 0-44 2,0 0 4 35,4-5-46-39,9 5-41 0,-1 0-49 0,11 0 0 1,9 0 0 21,6 0 0-21,5 0 0 12,11 0 0-11,8 0 0-2,9 0 0 40,3 0 0-38,3 0 0 0,-9 0 0-2,-6 0 0 1,-4 0 0-1,-6 0 0 37,-4 0 0-37,4 0 0 1,1 0 0-1,6 0 0 0,-1 0 0 7,12 0 0 33,-1 0 0-40,-8 0 0 1,0 0 0 0,-5 0 0-1,-16 0 0 1,-7 0 0 42,-6 0 0-42,-3 0 0-1,-1 0 0 1,3 0 0-1,1 0 0 0,7 0 0 42,5 0 0-42,-7 0 0 0,7 0 0 1,-9 0 0 0,1 5 0 0,9 1 0 4,0 2 0 36,0-2 0-40,1-1 0-1,-1 1 0 0,1-6 0 0,-2 0 0 5,-1 0 0 16,-2 0 0-21,-8 0 0 13,-10 0 0-11,-7 0 0 1,-4 0 0 35,-4 0 0-36,-3 0 0-2,0 0 0 1,0 0 0 1,0 0 0 1,0 0 0 34,0 0-39-37,0 0-1952 1</inkml:trace>
    </iact:actionData>
  </iact:action>
  <iact:action type="add" startTime="44692">
    <iact:property name="dataType"/>
    <iact:actionData xml:id="d31">
      <inkml:trace xmlns:inkml="http://www.w3.org/2003/InkML" xml:id="stk31" contextRef="#ctx0" brushRef="#br1">12249 13483 316 0,'0'0'584'2,"0"0"-358"-1,0 0-38-1,0 0-28 1,0 0-46 39,0 0-18-38,0 0 10-2,81 0 0 0,-62 0-10 1,-5 0-41 0,17 0-55 19,-5 0 0-20,12 0 0 18,4 0 0-16,-2 0 0-2,11 0 0 38,-2 0 0-37,2-3 0-1,-3-2 0 0,8 0 0 1,-5 1 0 2,6 4 0 37,-1 0 0-39,-4 0 0-1,1 0 0 0,3 0 0 0,-1 0 0 5,-6 0 0 34,-5 0 0-39,5 0 0 1,-8 0 0-1,1 0 0 0,-2 0 0 5,1 0 0 4,0 7 0-6,-1-3 0 30,-5-1 0-32,-7 3 0-1,-4-6 0 0,-5 0 0 39,-4 0 0-36,0 0 0-3,1 0 0 0,-4 4 0 0,8-4 0 1,-1 0 0 42,-1 0 0-42,-5 0 0-1,-13-4 0 1,0 1-1017-1</inkml:trace>
    </iact:actionData>
  </iact:action>
  <iact:action type="add" startTime="45855">
    <iact:property name="dataType"/>
    <iact:actionData xml:id="d32">
      <inkml:trace xmlns:inkml="http://www.w3.org/2003/InkML" xml:id="stk32" contextRef="#ctx0" brushRef="#br1">18457 13408 486 0,'0'0'582'2,"0"0"-234"-1,0 0-68-1,0 0-56 2,0 0-97 37,0 0-127-38,0 0 0-1,102 0 0 0,-83 0 0 0,14 0 0 4,-1 0 0 34,7 0 0-38,10 0 0 1,-4 0 0 0,2 0 0-1,13 1 0 4,1 6 0 41,10 2 0-44,-5-5 0-1,-3 5 0 1,10 0 0-1,-5-3 0 0,4 4 0 9,-8 0 0-5,-3-3 0 16,0 3 0-17,-4-5 0 12,-18-3 0-13,-2 1 0-2,-11-3 0 6,-8 0 0 33,8 3 0-39,-6-3 0 3,3 6 0-2,5-1 0 0,-2 1 0 2,-6 2 0 2,14-5 0 33,-11 3 0-38,4-4 0 0,7 3 0 0,-14-1 0 1,3 0 0 40,-4-2 0-41,-4-2 0 0,1 0 0 0,-2 0 0 1,2 0 0 0,9 0 0 6,4 0 0 35,-3 0 0-42,-9 0 0 0,6 0 0 0,-10 0 0 1,-8 0 0 1,-5 0 0 43,3 0 0-43,1 0 0-2,2 0 0 0,-3 0 0 0,-3 0 0 1,0 0 0 18,0 0 0-19,0 0 0 15,0 0 0-14,0 0 0-1,0 0 0 38,0-2-1097-37</inkml:trace>
    </iact:actionData>
  </iact:action>
  <iact:action type="add" startTime="48428">
    <iact:property name="dataType"/>
    <iact:actionData xml:id="d33">
      <inkml:trace xmlns:inkml="http://www.w3.org/2003/InkML" xml:id="stk33" contextRef="#ctx0" brushRef="#br1">4371 11109 144 0,'0'0'652'3,"0"0"-442"11,0 0-56-13,0 0 38 0,0 0-70 36,0 0-14-36,0 0-20-1,24-11 34 0,-12 11 2 1,-8 0-38 1,4 0-41 34,8 0-45-36,-3 0 0 1,-6 0 0-1,10 0 0 1,-4 0 0 38,-5 0 0-39,-6 0 0 0,11 13 0 0,-5 4 0 1,-5 3 0 38,-3 3 0-39,0 1 0 0,0 2 0 1,0 5 0-1,0-1 0 40,0-1 0-39,0-1 0-1,0-6 0 0,0-8 0 1,0-6 0-1,0-3 0 39,0-5 0-39,0 2 0 1,13-2 0-1,14 0 0 0,5 0-11 4,-4 0-15 39,-2 0 2-42,-6-15 0-1,0-9 18 2,-8-1 2-2,4-1-2 1,-3 0 4 4,-10 9 0 37,1 4 0-40,-1-1 4-1,-3-1-4-1,0 1 2 0,0 1 0 1,0-2 0 6,0 2-4 15,0 3 4-22,0 8 0 17,0 0 4-16,0 2 4-1,0 0 26 3,0 0-10 36,0 17-24-38,0 8-8-1,13 8 8 0,-3 3 10 0,-3 7-2 40,-7 5 10-40,0 2-16 0,0 6 2 0,0-4 0 0,0 0-8 5,-21-7 6 35,-11-3-2-40,-4-3 5 0,7-10-5 1,-3-4 0-1,4-10 0 6,5-13 0-3,6-2-23 42,4 0-41-43,2-20-106-2,11-2-120 1,0-1-406-1</inkml:trace>
    </iact:actionData>
  </iact:action>
  <iact:action type="add" startTime="49385">
    <iact:property name="dataType"/>
    <iact:actionData xml:id="d34">
      <inkml:trace xmlns:inkml="http://www.w3.org/2003/InkML" xml:id="stk34" contextRef="#ctx0" brushRef="#br1">5091 10935 602 0,'0'0'66'3,"0"0"-66"-1,0 0 0 3,0 0 2 33,0 0 100-37,0 0 110-1,7-6-36 0,-7 6 40 0,0 0 24 21,12 0-56-20,-8 0-60 18,8 0-74-17,-8 0-10-1,4 15-26-1,2-2 5 41,-3 4-19-40,-4-3 0-1,10 3 0 0,-6 3 0 0,2-3 0 38,0-1 0-37,-7 3 0 0,-2 2 0-1,0 5 0 0,0-2 0 3,0 4 0 35,-2-3 0-37,-19-1 0-1,-6-7 0 1,-7-4 0 0,7-7 0 2,-2-5 0 3,9-1-41 29,-1 0-3-33,14 0-12-1,4 0-12-1,3-7 6 1,0-4 52 36,0-1 10-37,0 5 0 1,19 7 10-1,6 0-8 0,-2 0 8 39,0 0-6-37,-1 2 0-1,-2 20-4 0,8 1 0-1,-8-1 0 2,4 1-4 18,-3-9 0-18,-5-9-8-2,-5-5-74 17,-11 0-266-17,0 0-372 4</inkml:trace>
    </iact:actionData>
  </iact:action>
  <iact:action type="add" startTime="50251">
    <iact:property name="dataType"/>
    <iact:actionData xml:id="d35">
      <inkml:trace xmlns:inkml="http://www.w3.org/2003/InkML" xml:id="stk35" contextRef="#ctx0" brushRef="#br1">5319 11671 662 0,'0'0'266'1,"0"0"-94"0,0 0 56 2,0 0-32 39,0 0-52-41,0 0 108-1,0 0-125 1,-166 36-127-1,71-16 0 2,-17 6 0 21,-17-1 0-22,12 2 0 15,12 2 0-13,16-4 0-3,19 0 0 36,18-6 0-35,16-6 0 0,12-11 0 0,14-2 0-1,10 0 0 1,0-11-89 37,0-3-209-38,13 5-460 0</inkml:trace>
    </iact:actionData>
  </iact:action>
  <iact:action type="add" startTime="50740">
    <iact:property name="dataType"/>
    <iact:actionData xml:id="d36">
      <inkml:trace xmlns:inkml="http://www.w3.org/2003/InkML" xml:id="stk36" contextRef="#ctx0" brushRef="#br1">4777 12160 818 0,'0'0'354'44,"0"0"-108"-43,0 0-84-1,0 0-58 1,0 0-16-1,11 152-24 2,-11-119 6 36,0-8-22-36,-11-5-12-1,11-8-4 0,0-7-7-1,0-5-25 1,0 0 0 37,0 0 0-36,0 0 0-1,0-29 0 0,0-9 0-1,0-9 0 2,0-2 0 42,0 7 0-44,8 11 0 1,-3 11 0-1,-2 14 0 0,1 1 0 1,5-1 0 3,-2 0 0 32,9-8 0-35,4 1 0-1,5-5 0 1,1 5 0 1,4 4 0 6,-2 0 0 14,1 4 0-20,-2 0 0-2,-24 5-257 18,10 0-351-15</inkml:trace>
    </iact:actionData>
  </iact:action>
  <iact:action type="add" startTime="51278">
    <iact:property name="dataType"/>
    <iact:actionData xml:id="d37">
      <inkml:trace xmlns:inkml="http://www.w3.org/2003/InkML" xml:id="stk37" contextRef="#ctx0" brushRef="#br1">5351 11778 552 0,'0'0'342'3,"0"0"-108"-3,0 0 24 0,0 0-62 0,0 0-84 4,0 0-32 6,0 0-26 19,88 64 10-28,-78-37-16-1,-10 2-2 19,0 3-24-18,0-2 4 0,0-2-18-1,0 3-8 44,0-3-2-44,-20-3-2 0,-9-1 4 1,4-7-12 0,1-10-22 0,-5-4-22 38,14-3 0-39,4 0-12 1,6 0 0 0,5 0 10-1,0 0 58 1,0-3 12 39,0 3 4-40,7 0 4 1,22 0-18-1,-1 0 16 0,8 0-10 38,-5 11-6-36,9 1 2-1,-2-6-4-1,-2-4-6 0,-2-2-2 1,-14 0-20 38,-20 0-248-39,0 0-228 0</inkml:trace>
    </iact:actionData>
  </iact:action>
  <iact:action type="add" startTime="53242">
    <iact:property name="dataType"/>
    <iact:actionData xml:id="d38">
      <inkml:trace xmlns:inkml="http://www.w3.org/2003/InkML" xml:id="stk38" contextRef="#ctx0" brushRef="#br1">13043 11227 570 0,'0'0'278'2,"0"0"-90"-2,0 0-30 1,0 0-88-1,0 0 26 1,0 0 30 21,0 0 16-21,0 0 16 14,0-6-24-13,0-3-30-1,0-5-81-1,9 1-23 39,1-1 0-38,5 3 0-1,-8 1 0 0,4 6 0 1,-3 4 0 40,-8 0 0-40,10 0 0-1,-4 0 0 1,-5 8 0-1,2 18 0 1,-3 2 0 41,0 6 0-41,0 1 0-1,0-1 0 1,0 3 0-1,0-2 0 1,0-3 0 41,0-7 0-41,0-2 0-1,0-6 0 1,0 0 0-1,4-7 0 1,28-4 0 7,2-6 0 31,6 0 0-38,-5 0 0-1,-2-20 0 0,-7-10 0 0,-8-8 0 6,-2 3 0-1,-9-4 0 15,2-3 0-20,-5 5 0 18,-4 0 0-16,0 3 0-1,0 9 0 2,0 9 0 37,0 6 0-39,0 10 0-1,0 0 0 0,0 0 0 1,0 0 0 3,0 0 0 1,0 21 0 36,0 3 0-40,0 8 0-1,3-2 0 0,0 9 0 1,-3 8 0 37,0 2 0-37,0 8 0-1,0 5 0 0,0 2 0 0,-3 3 0 2,-20 1 0 39,7-7 0-40,-4-7 0-1,-4-17 0 1,7-13 0-1,-6-12 0 37,5-12 0-34,2 0 0-2,5-5 0-1,-2-32-151 0,13 15-207 2,0 3-724 3</inkml:trace>
    </iact:actionData>
  </iact:action>
  <iact:action type="add" startTime="54033">
    <iact:property name="dataType"/>
    <iact:actionData xml:id="d39">
      <inkml:trace xmlns:inkml="http://www.w3.org/2003/InkML" xml:id="stk39" contextRef="#ctx0" brushRef="#br1">13678 11879 1098 0,'0'0'462'4,"0"0"-266"-3,0 0-16 6,0 0-69 3,-180 19-111-4,83-19 0 33,-3 0 0-38,2 5 0 0,11 10 0-1,7 0 0 0,16 3 0 38,8-4 0-36,11 3 0-2,11-4 0 0,8-6 0 0,26-7-317 1,0 0-827 41</inkml:trace>
    </iact:actionData>
  </iact:action>
  <iact:action type="add" startTime="54453">
    <iact:property name="dataType"/>
    <iact:actionData xml:id="d40">
      <inkml:trace xmlns:inkml="http://www.w3.org/2003/InkML" xml:id="stk40" contextRef="#ctx0" brushRef="#br1">13156 12456 754 0,'0'0'234'4,"0"0"-100"39,0 0-50-43,0 0-60 0,0 0-24 0,0 0-10 1,0 27 10 1,0-66 122 36,0-3-4-37,3 2-6-1,-1 1-28 0,9 9 8 0,-3 0-8 41,-4 11 0-39,-1 2-18-2,7 5-12 0,-4 4-43 1,4 3-11 0,1 2 0 21,8-2 0-22,-1-1 0 0,18-2 0 18,-6-1 0-18,4 0 0 41,2 5 0-40,-6 0 0 0,1 1 0-1,-5 3 0 1,-9-2 0-1,7-7 0 4,-11-3 0 4,-13 4 0 29,0 2-303-37</inkml:trace>
    </iact:actionData>
  </iact:action>
  <iact:action type="add" startTime="55665">
    <iact:property name="dataType"/>
    <iact:actionData xml:id="d41">
      <inkml:trace xmlns:inkml="http://www.w3.org/2003/InkML" xml:id="stk41" contextRef="#ctx0" brushRef="#br1">19156 11052 66 0,'0'0'688'4,"0"0"-310"1,0 0-138 2,0 0-60 36,0 0-74-43,0 0-54 1,0 0-8-1,9-10 2 0,-6 10-10 1,2 0 4 7,3 0 2 28,-5 0 2-36,7 0 4 0,-7 0-14 1,-2 0-31 0,2 0-3 38,8 7 0-38,-11 6 0-1,0 2 0 0,0 8-9 2,0 5 9-1,0 4 0 38,0 1 9-38,0-1-9-1,0-5 0 0,-7-5 0 0,0-5 0 22,7-6 0-22,0-4 0 14,0-5-3-11,0-2-25-2,14 0-10 2,14 0-18 45,5 0-12-47,5 0 66-1,-3-5 2 1,0-22 2 0,-8 0 0 3,-1-7-2 1,-5-3 4-5,-10 2-2 44,2-2-4-43,2 5 4-1,-14 7-4 1,-1 9 6-1,0 5-2 0,0 7-2 38,0 1-2-36,0 3-8-2,0 0-2 0,0 0-6 1,0 0 18 3,0 0 56 33,0 20-20-36,0 4 2-1,0 3-14 0,0 12-4 0,0 6-4 40,0 12-10-40,0 4 4 1,0 6-6-1,0 4-2 0,0 7 0 4,-13 3-2 16,-7 7 0-17,-3-11 0 12,-14-13-2-13,-3-22 0-1,-1-22 2 5,-7-18-6 34,2-2-16-37,3-2-90-2,37-21-160 0,-4 4-454-1</inkml:trace>
    </iact:actionData>
  </iact:action>
  <iact:action type="add" startTime="56559">
    <iact:property name="dataType"/>
    <iact:actionData xml:id="d42">
      <inkml:trace xmlns:inkml="http://www.w3.org/2003/InkML" xml:id="stk42" contextRef="#ctx0" brushRef="#br1">19833 11797 804 0,'0'0'546'3,"0"0"-266"-3,0 0-100 0,0 0-24 0,-194 54-75 4,89-37-81 34,-8-1 0-38,6 1 0 0,5-2 0 0,4 2 0 0,8 0 0 39,6-4 0-39,19-2 0 1,5-3 0-1,20-8 0 0,40 0-109 38,0 0-649-35</inkml:trace>
    </iact:actionData>
  </iact:action>
  <iact:action type="add" startTime="56944">
    <iact:property name="dataType"/>
    <iact:actionData xml:id="d43">
      <inkml:trace xmlns:inkml="http://www.w3.org/2003/InkML" xml:id="stk43" contextRef="#ctx0" brushRef="#br1">19140 12463 290 0,'0'0'422'2,"0"0"-266"-2,0 0-118 2,0 0-36 39,0 0 36-40,0 0 108 0,13-81 64 0,-10 29 0-1,1 0-82 1,-4 1-14 43,5 6-18-42,-2 8-30-2,2 10-30 0,0 10-12 1,-2 5-2-1,-3 10-12 6,3-2 4 16,7 4-4-21,8 0 5-1,7-2-15 18,11 2 0-18,5-2 0 37,7 2 0-37,-2 0 0 0,5 0 0 0,-8 0 0 1,1-3 0 2,-11-1 0 4,-5 0 0 33,-9 0 0-40,-6 1 0 1,-13 3 0-1,0 0 0 0,0 0 0 44,0 0-55-43,-19 0-745-1</inkml:trace>
    </iact:actionData>
  </iact:action>
  <iact:action type="add" startTime="60404">
    <iact:property name="dataType"/>
    <iact:actionData xml:id="d44">
      <inkml:trace xmlns:inkml="http://www.w3.org/2003/InkML" xml:id="stk44" contextRef="#ctx0" brushRef="#br2">3182 12493 738 0,'0'0'628'2,"0"0"-376"-2,0 0-82 0,0 0-28 0,0 0-94 3,0 0 6 38,-75 74-39-41,30-15-15 0,-4 20 0 1,-11 13 0-1,-1 11 0 39,2-2 0-39,-2-4 0 1,-3-7 0-1,5-8 0 0,11-15 0 1,10-10 0 33,12-22 0-34,12-11 0 0,2-17 0 2,12-7 0 0,0 0 0 5,0 0 0 31,16 0 0-36,-3-7-79-2,-6-1-691 1</inkml:trace>
    </iact:actionData>
  </iact:action>
  <iact:action type="add" startTime="61555">
    <iact:property name="dataType"/>
    <iact:actionData xml:id="d45">
      <inkml:trace xmlns:inkml="http://www.w3.org/2003/InkML" xml:id="stk45" contextRef="#ctx0" brushRef="#br2">5597 11690 934 0,'0'0'428'5,"0"0"-216"19,0 0-102-23,-61 152-30-1,21-87-28 18,-4-1-2-17,-1 1 24-1,-3-3-10 36,16-6-24-36,-1-5-37 0,7 0-3 0,9-7 0 1,4-6 0 36,2-14 0-36,9-18-149-1,2-6-225 0,0 0-492 0</inkml:trace>
    </iact:actionData>
  </iact:action>
  <iact:action type="add" startTime="64653">
    <iact:property name="dataType"/>
    <iact:actionData xml:id="d46">
      <inkml:trace xmlns:inkml="http://www.w3.org/2003/InkML" xml:id="stk46" contextRef="#ctx0" brushRef="#br2">12232 12289 404 0,'0'0'408'4,"0"0"-250"-4,0 0-20 1,0 0 0 0,0 0-14 1,0 0 16 17,0 0 36-19,27-33-34 15,-37 49-26-15,-23 24-18 3,-21 12-93 35,-8 10-5-38,-20 20 0 0,-4 8 0 0,-19 12 0 1,-4 7 0 37,-9-3 0-37,-1 5 0-1,10-3 0 0,9-9 0 0,4-9 0 41,27-11 0-40,9-21 0-1,8-9 0 0,27-14 0 0,7-14 0 1,13-10 0 7,5-5-15 31,0-4-263-39,0-2-122 1,0 0-396-1</inkml:trace>
    </iact:actionData>
  </iact:action>
  <iact:action type="add" startTime="65739">
    <iact:property name="dataType"/>
    <iact:actionData xml:id="d47">
      <inkml:trace xmlns:inkml="http://www.w3.org/2003/InkML" xml:id="stk47" contextRef="#ctx0" brushRef="#br2">13568 11920 1144 0,'0'0'348'4,"0"0"-136"-4,0 0-88 1,-143 194-56-1,79-133-58 2,0-5-8 1,0-4-2 35,8-10-18-38,12-7-8 1,14-10-8-1,11-8-2 0,12-12-42 40,7-5-144-40,0 0-408 1</inkml:trace>
    </iact:actionData>
  </iact:action>
  <iact:action type="add" startTime="66698">
    <iact:property name="dataType"/>
    <iact:actionData xml:id="d48">
      <inkml:trace xmlns:inkml="http://www.w3.org/2003/InkML" xml:id="stk48" contextRef="#ctx0" brushRef="#br2">16229 12014 578 0,'0'0'348'2,"0"0"-104"-1,0 0 0 37,-145 200-42-38,92-125-92 1,-10 0-36-1,0 2-56 0,2-10-14 37,4-3-4-36,4 3-52-1,12-3-126 1,35-54-228-1,2-2-452 40</inkml:trace>
    </iact:actionData>
  </iact:action>
  <iact:action type="add" startTime="68065">
    <iact:property name="dataType"/>
    <iact:actionData xml:id="d49">
      <inkml:trace xmlns:inkml="http://www.w3.org/2003/InkML" xml:id="stk49" contextRef="#ctx0" brushRef="#br2">18350 12624 918 0,'0'0'510'2,"0"0"-302"-2,0 0-70 1,-70 171 2-1,11-100-76 37,-9 10-40-37,-13 5-2 0,-8-2 1 0,5-2-23 0,13-6 0 5,-1-9-15 33,18-11-79-37,47-50-226-1,7-6-570 1</inkml:trace>
    </iact:actionData>
  </iact:action>
  <iact:action type="add" startTime="69028">
    <iact:property name="dataType"/>
    <iact:actionData xml:id="d50">
      <inkml:trace xmlns:inkml="http://www.w3.org/2003/InkML" xml:id="stk50" contextRef="#ctx0" brushRef="#br2">19607 11971 74 0,'0'0'1288'8,"0"0"-998"32,0 0-130-38,0 0-122-1,0 0 24-1,-186 219-22 0,86-112-26 1,0 5-10 38,6 6-2-39,7-7-2 0,7-10-4 1,6-19-64-1,64-72-244 39,-3-10-652-37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6-01T05:34:07.75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act:action type="add" startTime="9464">
    <iact:property name="dataType"/>
    <iact:actionData xml:id="d0">
      <inkml:trace xmlns:inkml="http://www.w3.org/2003/InkML" xml:id="stk0" contextRef="#ctx0" brushRef="#br0">7293 3760 1090 0,'0'0'530'9,"0"0"-264"-1,0 0-105-4,0 0-161 4,0 0 0-1,0 0 0 2,0 0 0-4,3 75 0 4,-3-40 0-2,0 1 0 1,0 1 0-1,0-9 0 0,0-4 0 2,0-1 0-2,0-12 0 0,0-3 0 1,0-8 0-1,0 0 0 1,0 0 0-2,10 0 0 3,7 0 0-1,7 0 0 0,-7 0 0-2,15 0 0 2,-7-4 0-1,6-2 0 2,4 3 0-4,6-3 0 3,-5 3 0 3,5-2 0-3,-1 2 0-1,2 1 0-1,-1 2 0 3,-3-4 0-1,2 4 0-2,-1-3 0 2,5 0 0 0,5 3 0-1,-8-2 0 0,-1-1 0 1,1 1 0 0,-2-5 0 0,2 2 0-2,2 2 0 2,1-2 0 0,0 2 0 0,9 0 0-2,-6 1 0 2,3 2 0 0,-2 0 0-1,-9 0 0 1,1 0 0-2,1 0 0 3,-9 0 0-2,-5 0 0-1,7 0 0 3,-11 0 0 1,1 0 0-6,-3 0 0 2,-1 0 0 2,-1 0 0 0,-2 0 0 0,-4 0 0-2,-2 0 0 2,0 0 0 0,-7 0 0 0,1 0 0-2,-2 0 0 2,-3 0 0 0,6 0 0 0,-2 0 0-2,3 0 0 2,5 0 0 1,-1 0 0-2,5 0 0-1,-3 0 0 2,-5 0 0 0,5 0 0 0,-3 0 0-2,3 0 0 2,-9 0 0 1,9 0 0-2,-10 0 0-1,1 0 0 2,-4 0 0 0,0 0 0 0,0 0 0-2,0 0 0 2,0 0 0 0,0-4 0 0,0-18 0-1,0-8 0 0,0-4 0 2,0-1 0-2,0 2 0-1,0 9 0 2,0 0 0 1,0 11 0-2,0 3 0-1,0 8 0 2,0-1 0 0,0 3 0 0,0 0 0-2,0 0 0 2,0 0 0 0,0 0 0 0,0 11 0-2,0 12 0 2,0 5 0 0,0 0 0 0,-4-6 0-2,1-5 0 2,2-2 0 1,1-13 0-2,0 1 0-1,0-3 0 2,0 0 0 0,0 0 0 0,0 0 0-2,0 0 0 2,0-9 0 0,8-10-457 1,-5 5-983-3,7 8 1293 2</inkml:trace>
    </iact:actionData>
  </iact:action>
  <iact:action type="add" startTime="11333">
    <iact:property name="dataType"/>
    <iact:actionData xml:id="d1">
      <inkml:trace xmlns:inkml="http://www.w3.org/2003/InkML" xml:id="stk1" contextRef="#ctx0" brushRef="#br0">13465 3782 1232 0,'0'0'310'5,"0"0"-180"3,0 0-48-1,0 0-26 1,0 0 4 0,0 0 44-2,0 0-31 2,13-26-73-1,-13 38 0 1,3 17 0-2,0 9 0 3,-3 2 0-2,0 2 0 2,1-3 0-4,-1-5 0 3,0-2 0 1,0-11 0-4,0-1 0 4,0-3 0-1,0-8 0 0,0-1 0 0,9-2 0-2,-6-3 0 2,-2-1 0 0,2-2 0-1,13 0 0-1,5 0 0 2,-1 0 0 0,5 0 0 0,11 0 0-1,0 0 0 1,5 0 0 0,2 0 0 4,1 0 0-7,-4 0 0 0,2 0 0 4,9 0 0-1,-8 0 0 0,4 0 0-3,4 0 0 4,-4 0 0-2,10 0 0 0,2 0 0 0,2 0 0 1,2-2 0-2,-3-5 0 2,1 2 0 0,0 2 0 0,-1 3 0 0,0 0 0-1,-3 0 0 0,-14 0 0 3,10 0 0-3,-13 0 0-2,-8 0 0 3,7 0 0 0,-1 0 0-1,1 0 0 0,2 0 0 0,-1 0 0 2,-1 0 0 0,6 0 0-3,8 0 0 2,0-7 0 0,1 0 0 0,2-1 0-2,-2-2 0 2,-11 6 0-1,-9-1 0 1,-7 5 0-2,-3 0 0 5,-4 0 0-5,-4 0 0 4,4 0 0-6,-13 0 0 3,3 0 0 1,-2 0 0 3,-8 0 0-7,0 0 0 3,0 0 0 1,0 0 0-2,0 0 0 3,3 0 0-2,-3 0 0 2,0 0 0-2,0 0 0-1,5 0 0 2,-5 0 0 0,3 0 0-2,-3 0 0 2,0 0 0 0,0 0 0 0,0-4 0 0,0 1 0-2,0-13 0 2,0-10 0 1,0-13 0-2,0-12 0 2,0-5 0 5,0-8 0-9,0 10 0-2,0 4 0 5,0 16 0-2,0 17 0 2,0 11 0-1,0 6 0-1,0 0 0 2,0 0 0 2,0 20 0-4,0 20 0 0,0 1 0 3,0-21-239-1,5-6-1516-3</inkml:trace>
    </iact:actionData>
  </iact:action>
</iact:actions>
</file>

<file path=ppt/ink/inkAction3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6-05T03:31:36.043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</inkml:brush>
    <inkml:brush xml:id="br4">
      <inkml:brushProperty name="width" value="0.055" units="cm"/>
      <inkml:brushProperty name="height" value="0.055" units="cm"/>
    </inkml:brush>
  </inkml:definitions>
  <iact:action type="add" startTime="16159">
    <iact:property name="dataType"/>
    <iact:actionData xml:id="d0">
      <inkml:trace xmlns:inkml="http://www.w3.org/2003/InkML" xml:id="stk0" contextRef="#ctx0" brushRef="#br0">13903 3859 982 0,'16'16'322'6,"-16"-4"-116"2,0 5-62-1,0 7-84 0,0 2-32 1,0 5 2 0,0 2 20-2,0 1 26 2,0-2-12 0,0-5-26 0,0-2 6-2,0 0-41 3,0-5-3-2,0-5 0 1,0-7 0-2,0-7 0 3,0-1 0-2,0 0 0 1,4 0 0-2,12 0 0 2,4 0 0 0,-2 10 0 0,5-3 0-2,0 3 0 2,11-2 0 0,-7-2 0 1,5-6 0-4,-2 0 0 4,8 0 0-2,-5 0 0 5,7 0 0-9,-10 0 0 4,11-11 0 1,-4 2 0 0,2-2 0-1,2 1 0 1,0 3 0 0,-1-1 0-1,4 3 0 0,5 1 0 1,-10 1 0 0,6 0 0 0,-6 3 0-3,-1 0 0 4,1 0 0-2,-7 0 0 1,4 0 0-1,5 0 0 2,-5-5 0-1,5-4 0-1,1 4 0 0,-2-3 0 2,-2 1 0-1,-3 2 0 0,-3 3 0-2,4 2 0 2,-3 0 0 0,-5 0 0-2,8 0 0 1,-3 0 0 1,-5 0 0 0,11 0 0 0,-9 0 0-2,8 0 0 1,-2 0 0 3,2 0 0-2,-2 0 0-3,3 0 0 4,2 0 0 0,-2 0 0-3,2 0 0 0,-9 0 0 4,8 0 0-3,9 0 0 0,-2 0 0-1,2 0 0 3,2 0 0-2,5 0 0 1,-11 0 0-2,7 0 0 2,-11 0 0 2,-5 0 0-3,-4 0 0-3,3 0 0 3,0 0 0 1,-5 2 0 0,11 3 0-2,-5 2 0 3,5-4 0 0,1-3 0-1,-2 0 0-1,1 0 0 0,2 0 0 3,-2 0 0-3,-1 0 0-2,1 0 0 4,-2 0 0 1,-1 0 0-5,10 0 0 2,-8 2 0 0,-5 3 0 3,6-2 0-3,-1 1 0-3,-1-4 0 3,11 0 0 1,-14 0 0 0,4 0 0-2,-8 0 0 3,3 0 0-2,-13 0 0 1,-2 0 0-2,-1 0 0 3,-12 0 0-2,6 0 0 1,-10 0 0-1,7 0 0 1,-5 3 0-1,-2-3 0 1,1 2 0-1,-1 1 0 3,3-3 0-4,-6 0 0 2,3 0 0-2,-3 0 0 3,0 0 0-3,4 0 0 2,2 0 0-2,7-15 0 3,1-29 0-2,5-15 0 1,-4-6 0-1,2 9 0 1,-1 11 0 3,-12 15 0-4,8 13 0-2,-11 10 0 3,-1 7 0-2,0 0 0 2</inkml:trace>
    </iact:actionData>
  </iact:action>
  <iact:action type="add" startTime="18300">
    <iact:property name="dataType"/>
    <iact:actionData xml:id="d1">
      <inkml:trace xmlns:inkml="http://www.w3.org/2003/InkML" xml:id="stk1" contextRef="#ctx0" brushRef="#br0">2531 8743 780 0,'0'0'230'9,"0"0"-66"-2,0 0 60 0,0 0-84-1,0 0-24 2,0 0 4 0,9 0-12-2,-5 0-20 2,2 9-11 0,-4 9-77 0,3 9 0 0,-2-3 0-2,-3-1 0 2,5-1 0 0,-2-5 0 0,1-2 0-1,-4-5 0 0,0-3 0 1,0-6 0 0,0-1 0-2,9 4 0 2,1-4 0 0,6 3 0 0,1-1 0-2,11 1 0 2,-2-1 0 0,4-2 0 0,3 0 0-2,4 0 0 2,6 0 0 5,1 0 0-9,4 0 0 3,5 0 0-1,-1 0 0 2,3 0 0 1,14 0 0-3,-1 0 0 3,6 0 0-2,8-2 0-1,-1 2 0 2,3 0 0-1,1 0 0 1,0 0 0-2,-4 0 0 2,-7 0 0 1,7 0 0-2,-11 0 0 1,-3 0 0-1,-4 0 0 2,-3 0 0-3,-2 0 0 3,6 0 0-3,1 0 0 4,-1 0 0-4,-6 0 0-1,1 0 0 4,5 0 0 0,-5 0 0-3,-1 2 0 3,-4 1 0-3,-1 0 0 1,0 3 0 1,-1-1 0 0,-3 1 0-1,-3 1 0 1,-1 0 0-1,-4-1 0 1,7 1 0-1,-3 3 0 0,1-8 0 1,-2 2 0 0,9-4 0-1,1 0 0 1,-6 0 0 0,8 0 0-3,1 0 0 4,-6 0 0-1,5 0 0 0,-7 0 0-1,2 0 0 2,-5 0 0-2,5 0 0 4,-4 0 0-6,3 8 0 3,-3 2 0-2,-4 0 0 4,4-3 0-3,-7 3 0-2,4-5 0 3,-4 1 0 1,-1 0 0-2,2-3 0-1,-11 1 0 3,4 2 0-1,-10-3 0 0,5 1 0-3,-3-4 0 1,2 0 0 2,2 0 0 0,1 0 0-1,8 0 0 1,2 5 0 2,-4-5 0-3,-2 2 0 0,-6 1 0 2,7-3 0-3,-12 3 0 2,2-3 0-1,-3 0 0-2,-6 0 0 3,-4 0 0-2,5 0 0 3,2 0 0-2,-4 0 0 1,1 0 0 0,-1 0 0-1,-1 0 0 1,5 0 0-1,-1 0 0 1,-6 0 0-1,-9 0 0 1,8 0 0 2,-8 0 0-5,3 0 0 3,9-8 0-1,-3-14 0 0,-1-5 0-1,-3 7 0 3,-1 7 0-2,-5 8 0 1,6 1 0-2,-6-1 0 2,-3-5 0 0,0 3 0 1,0-3-717-4</inkml:trace>
    </iact:actionData>
  </iact:action>
  <iact:action type="add" startTime="20326">
    <iact:property name="dataType"/>
    <iact:actionData xml:id="d2">
      <inkml:trace xmlns:inkml="http://www.w3.org/2003/InkML" xml:id="stk2" contextRef="#ctx0" brushRef="#br0">17031 8863 536 0,'0'0'502'7,"0"0"-214"0,0 0-148 2,0 0-48-3,0 0-42 2,0 0 8-1,0 0 16 0,4 127 8 1,-4-120-10 0,10 0 4-1,1-2-8 0,-3 0-59 1,1 5-9-2,10-8 0 2,8-2 0 0,10 0 0 0,0 0 0-2,10 0 0 2,2 0 0 0,-1 0 0 0,5 0 0 1,-9 0 0-2,8 0 0 1,-1 0 0 0,0 0 0-1,8 0 0 0,2 8 0 2,3 6 0-2,-1-1 0 1,-2 0 0-2,-4-2 0 6,2-3 0-8,-2-2 0 1,-2-3 0 3,14-3 0 0,-5 0 0-1,13 0 0-1,0 0 0 2,6 0 0 3,1 0 0-6,10 0 0 2,-4 0 0 1,0 0 0 1,-9 0 0 1,-13 0 0-8,-4 0 0 7,-5 0 0-2,1 0 0 4,-4 12 0-6,1-1 0 3,-1 0 0 0,-4-4 0 1,8-1 0-4,1-6 0 5,5 0 0-4,-9 0 0 3,1 0 0-4,-2 0 0 3,1 0 0 0,7 0 0 3,-5 0 0-9,-1 0 0 5,6 0 0 2,-8 0 0-2,4 0 0-1,-4 0 0 2,-3 0 0 1,-1 0 0-2,4 0 0-1,-5 4 0 2,5 2 0 1,2 1 0 1,2-1 0-5,1 1 0 4,3-2 0-2,8 0 0 1,-5-2 0-2,-2-3 0 3,0 0 0-1,-10 0 0-1,-1 0 0 1,-11 0 0-2,-3 0 0 3,-7 0 0-2,-9 0 0 0,3 0 0 0,-7 0 0 0,9 0 0 1,-4 0 0-2,-2 0 0 2,-3 0 0-1,13 0 0 1,-9 0 0-2,9 0 0 3,-6 0 0-1,-1 0 0-1,8 4 0-1,-14-3 0 3,13 2 0-2,-12 1 0 1,5 1 0 2,-9-3 0-3,-1-2 0-1,-4 4 0 4,4-4 0-7,-9 0 0 6,2 0 0-1,-5 0 0-1,-1 0 0-1,10 0 0 3,-9-15 0-1,12-19 0 3,0-5 0-7,-4-10 0 5,4 2 0-2,-3 12 0 3,-6 6 0-7,-4 15 0 4,-2 8 0 2,-1 6 0 0,0 0 0-4,0 0 0 3,0 3 0 1,0 20-83-2</inkml:trace>
    </iact:actionData>
  </iact:action>
  <iact:action type="add" startTime="22982">
    <iact:property name="dataType"/>
    <iact:actionData xml:id="d3">
      <inkml:trace xmlns:inkml="http://www.w3.org/2003/InkML" xml:id="stk3" contextRef="#ctx0" brushRef="#br1">18391 3675 1066 0,'0'0'306'8,"0"0"-80"-3,0 0-118 3,-18 178-54-1,7-134-10 0,3 0-6 2,7-14-2-4,-2-6 8 3,3 3 14 1,0-7-6-2,0-3-37-1,0 1-15 2,0-6 0 0,0-7 0 0,0-2 0-2,15-3 0 2,14 2 0 0,-5-2 0 0,8 0 0-2,-2 4 0 2,8-1 0 0,3-3 0 0,-2 5 0-1,9-2 0 3,5-1 0-1,4 5 0-3,-1-6 0 0,4 6 0 2,-1-4 0 2,2 3 0-1,3-5 0-7,-6 6 0 6,-4-4 0 1,5-1 0-2,8-2 0-2,1 0 0 4,4 0 0-1,-4 0 0 1,8 0 0-3,-11-9 0 2,-6 6 0 0,-5 3 0 1,-6 0 0-4,8 0 0 3,1 0 0 1,-6 0 0 1,8 0 0-8,-2 0 0 6,-1 0 0 0,1-1 0-1,-9-8 0 3,8 2 0-3,-8 2 0-1,-2-3 0 2,-2 3 0-2,-1-2 0 2,-2-1 0 0,2 3 0 0,11-4 0-2,3 4 0 1,-4 0 0 1,1-3 0 0,-6 6 0-2,4 2 0 2,-12 0 0 1,1 0 0 3,-2 0 0-10,-1 0 0 6,1 0 0 0,-9 0 0-1,4 0 0-1,-7 0 0 2,7 0 0 1,-1 0 0-2,-3 0 0 0,14 0 0 2,5 0 0 0,-5 0 0 0,1 0 0-6,4 0 0 7,-6 0 0-1,1 0 0-2,-4 12 0-1,1-7 0 1,-6 5 0 2,-8-8 0-2,-2-2 0-1,-9 3 0 2,-3-3 0-1,-10 0 0 1,-3 2 0-1,0-2 0-1,1 0 0 2,-1 0 0 0,0 0 0-2,0 0 0 2,0 0 0 0,0-24 0 1,0-21 0-4,0-12 0 5,0 1 0-3,0 6 0 0,0 1 0-1,0 10 0 2,0 5 0 1,0 4 0-1,-1 3 0-1,-18 11 0 1,15 16-11 1,-5 0-1375-4</inkml:trace>
    </iact:actionData>
  </iact:action>
  <iact:action type="add" startTime="25004">
    <iact:property name="dataType"/>
    <iact:actionData xml:id="d4">
      <inkml:trace xmlns:inkml="http://www.w3.org/2003/InkML" xml:id="stk4" contextRef="#ctx0" brushRef="#br1">9854 8010 418 0,'0'0'352'8,"0"0"-188"-2,0 0 14 2,0 0-10 0,0 0-24-1,0 0-56-1,0 0-14 2,28 160-24 0,-24-138-4 0,1-5 4-2,-3-4 10 2,1-5-8 0,5-1 10 0,-5-5-22-2,1-2-26 2,7 3 18 0,-2-3-10 0,-6 5-2-2,13-5-7 2,-3 4-13 0,4-1 0 0,7-1 0-2,3 1 0 2,-4 3 0 0,11-4 0 0,-1 4 0-1,-3-1 0 0,11 4 0 5,1-5 0-6,-4 9 0-2,-5-4 0 4,-2-1 0 0,8-3 0 0,-6 1 0-1,3-3 0 0,-7 2 0 2,13-2 0-1,0 0 0-1,8-1 0-1,-4 3 0 3,-2-1 0-1,-4-1 0-1,1-3 0-1,-5 0 0 2,3 0 0 0,-9 0 0-1,-2 3 0 3,0 2 0-3,11 0 0 1,-2 5 0-2,3-4 0 5,4-5 0-5,-4 6 0 1,-3-4 0-1,7-3 0 3,-5 0 0-2,7 0 0 1,-2 0 0-2,4 0 0 3,1 0 0-2,5 0 0 2,4 2 0-3,-2 6 0 5,3 4 0-8,-2-4 0 4,0 3 0 0,-5-1 0 0,7-3 0 2,-7 2 0-2,-4 0 0-1,6-1 0 2,-3 0 0 1,5 3 0-2,5 1 0 0,9-4 0 0,-7 2 0 1,-3-7 0 0,-8 3 0 0,0-2 0 1,-8-4 0-1,8 0 0-1,-10 0 0 0,0 0 0 2,-4 0 0-3,2-4 0 2,-1-2 0-1,6 5 0 0,-1 1 0 2,-1 0 0-2,11 0 0 0,-2 0 0 0,-1 0 0 1,2 0 0 0,-9 0 0-1,-1 0 0 0,-5 0 0 1,-3 0 0 1,-8 0 0-4,4 0 0 4,-4 0 0-2,-1 0 0-1,5 0 0 1,-8-2 0 1,-3-5 0-1,4 1 0 2,-7 1 0-1,9 1 0-3,0 4 0 4,-11-2 0-2,2 2 0-1,6 0 0 2,-4 0 0 0,-2 0 0 0,4 0 0 0,-1 0 0-2,3 0 0 2,-7 0 0 0,2 0 0-1,2 0 0 1,-4 0 0-1,0 0 0 1,-8 0 0-1,4 2 0 0,-2-2 0 1,0 0 0 0,-5 0 0-1,-2 0 0 0,4 0 0 2,6 0 0-2,-10 0 0 0,10 0 0 0,-6 0 0 1,10-2 0 0,2-23 0-1,-1-5 0 4,2 0 0-4,0 3 0 1,3 2 0-5,-2 6 0 6,-1 1 0-2,-4 9 0 1,-12 1 0-1,9 6 0 0,-13-1 0 1,0-1 0 0,0-1 0-2,0 5 0 3,-1 0-1231-2</inkml:trace>
    </iact:actionData>
  </iact:action>
  <iact:action type="add" startTime="27031">
    <iact:property name="dataType"/>
    <iact:actionData xml:id="d5">
      <inkml:trace xmlns:inkml="http://www.w3.org/2003/InkML" xml:id="stk5" contextRef="#ctx0" brushRef="#br1">24295 8010 396 0,'0'0'768'6,"0"0"-438"3,0 0-112-2,0 0-96-1,0 0-48 2,0 0 14 0,0 0-37 0,36 118-51-1,-32-93 0 0,3 2 0 1,5 2 0-2,-8-4 0 3,9 0 0-1,-10-8 0-1,5-2 0 1,2-2 0 0,-3-8 0-2,5-1 0 2,-1-4 0 0,15 0 0-1,0 0 0 0,3 0 0 1,10 0 0 0,2 0 0-2,11 0 0 5,2 0 0-2,10 3 0-3,-4 2 0 0,7-3 0 3,6-2 0-2,-5 0 0-1,9 0 0 2,-9 3 0 1,1 3 0-2,-2 2 0 3,5 0 0-6,-6 1 0 4,9-6 0 2,-4-3 0-4,3 0 0 1,9 0 0 2,-2 0 0 0,-4 0 0-2,2 0 0-4,3 0 0 7,-6-5 0-2,7 5 0-2,1 0 0 0,0 0 0 3,3 0 0-2,-12 2 0 1,-6 9 0-1,-9-2 0 0,-13-3 0 0,9 0 0 5,2-5 0-9,2-1 0 5,1 0 0-1,2 0 0 1,10 0 0-2,-8 0 0 2,2 0 0 1,-6 0 0-2,-2 0 0 0,2 0 0 1,-9 0 0 1,5 0 0-1,-9 7 0-1,5 1 0 0,-9 1 0 3,4-1 0-4,7 4 0 3,1-5 0-4,5 3 0 4,3-7 0-2,-3 5 0-1,2-6 0 3,-3-2 0-2,-4 3 0 1,1 1 0-1,-9 3 0 0,4 1 0 2,-11-2 0-3,-1-3 0 1,-12-3 0 2,4 0 0-4,-8 0 0 3,8 0 0-2,-7 0 0 3,-1 0 0 1,8 0 0-4,-7 0 0 0,-5 0 0 1,6 0 0 1,5 0 0 0,-5 0 0-2,4 0 0 2,-4 0 0 0,-10 0 0 0,-7 0 0-2,-3 0 0 2,4 0 0 0,-10 0 0 0,3 0 0-2,-3 0 0 3,0 0 0-2,0 0 0 1,1 0 0-1,12 0 0 1,-2-6 0 0,4-12 0-1,3-6 0 0,2 1 0 1,-1 1 0 0,-2 0 0 0,7-3 0-1,3-1 0 0,5 5 0 0,-7-3 0 4,7-1 0-4,-11-4 0-2,-11-1 0 3,-1-10 0 2,-9 26 0-4,0 4-471 2</inkml:trace>
    </iact:actionData>
  </iact:action>
  <iact:action type="add" startTime="32903">
    <iact:property name="dataType"/>
    <iact:actionData xml:id="d6">
      <inkml:trace xmlns:inkml="http://www.w3.org/2003/InkML" xml:id="stk6" contextRef="#ctx0" brushRef="#br2">2853 9794 492 0,'25'-34'264'6,"-25"34"-18"5,0 0-20-5,0 17-92 1,0 28-38 0,-25 13-26 1,-7 16-22-1,-11 19 4-1,-7 19-12 2,-13 17-18 0,-5 8 8 0,-9 7-22-2,-6-1-8 2,2-1 6 0,4-11-6 0,10-16-2-2,18-25 2 5,11-25-12-3,18-31 6 0,17-23-4-3,3-11 0 3,21-21-136-2,45-43 146 6,28-20 18-9,14-17-14 5,21-12-2 0,-5 1 4 0,4-11-2-1,2-10 12 0,-4 2 10 1,-20 12-20 0,-29 26 4-2,-17 34 4 2,-27 29 4 1,-17 22 8 0,-16 8 0-6,0 44 48 6,-16 58-74-1,-41 32 34 0,-17 24-24-2,-5 5-4 2,-5-9-6-1,4-5 8 1,15-12-2-1,13-18-2 0,17-27-2 1,9-24-2 1,23-32-6-3,3-19-6 1,11-17-12 1,47 0-104 0,26-40 90-1,27-32 38 0,18-29-4 2,16-29 2-2,15-21 2-1,1-15 8 3,-13-6-6 0,-12 9-2 0,-21 17 6-3,-25 26-2 2,-16 29 4 0,-22 38 0 0,-25 28 8-2,-14 25 10 1,-13 11 36 3,0 76-16-6,-53 56-40 3,-34 43 2 0,-29 22 18 2,-17 11-24-2,1-16 8-1,-2-3-8 3,18-18 2-2,24-17-8 1,16-24 8-2,27-31-8 3,17-37-6-2,23-39 4 2,9-34-14-3,25-2-68 1,50-69-88 3,25-33 126-4,31-26 26 3,20-24 24 1,18-21 0-3,9-18 4 4,-4-7 20-10,-23 15-14 7,-35 39 2-2,-43 53-4 3,-31 53 24-4,-28 40 50 4,-14 28 80-2,-14 71-142 2,-49 38 10-4,-38 41-4 4,-17 15-24-1,-15 9 10 0,-8 1-8-2,7-9-4 1,10-19 0 2,20-26 0-2,19-23-2 0,29-25-8 0,12-17 4 3,20-16-18 2,24-21-32-9,0-12-114 3,16-35-232 3,23 0-692-3</inkml:trace>
    </iact:actionData>
  </iact:action>
  <iact:action type="add" startTime="34727">
    <iact:property name="dataType"/>
    <iact:actionData xml:id="d7">
      <inkml:trace xmlns:inkml="http://www.w3.org/2003/InkML" xml:id="stk7" contextRef="#ctx0" brushRef="#br2">8296 9844 838 0,'0'0'200'5,"0"0"-86"3,0 0 64 0,0 0-54-1,-120 197-54 0,50-82-16 1,-7 17 2-1,6 9-38-1,-3-4 0 2,5-14-12 0,2-14-4 1,19-17 0-2,9-21-2-1,16-22 0 2,6-21-8 1,17-28-8-2,0 0-146-1,45-47 44 2,30-27 118 0,25-18 4 0,22-14 4 1,21-27-2-2,11-8 10-1,-6 6 30 3,-8 16 4-2,-19 16-8 1,-21 28 26-1,-19 19-24-1,-32 18-8 2,-21 29-18 0,-17 9 24 0,-11 7 42 0,0 57-82-3,-32 30 30 5,-24 25-30-1,-9 26 12 0,-2 9-12-4,7-5 8 0,7-10-10 4,12-21 0-1,8-29 2-2,10-30 4 4,23-29-6-1,0-24 0 3,0-6-48-11,61-25-80 4,18-37 126 4,43-22-6-1,17-17 8 1,22-31 0-2,32-34 4 2,16-31-4-1,-9-10 6-5,-22 23-2 5,-53 53-2 0,-56 62 6 3,-43 69 18-8,-26 35 84 4,-33 85-86 3,-57 58-6-1,-45 30-12-3,-21 11-4 2,-8 0-2 1,3-9 4-7,18-8-8 7,6-16 4-2,33-19-2 2,16-36 2-1,31-38-4-3,24-40-2 4,33-38-2-1,1-15-4-1,79-43-162-1,33-36 170 3,35-27 2-1,31-26 0-1,19-20 2-1,0-5 0 2,-21 13 0 2,-45 34 8-4,-39 48 2 0,-47 43 2 3,-36 19 22-2,-10 71 46 2,-56 55-58-2,-49 46-12 0,-28 15-4 1,-11-3 2-3,-6-25-8 4,25-20 0-1,25-33-2 0,41-39 2 1,27-30 0-4,26-37 0 3,6-17-24 0,74-58-90-1,46-33 108 0,38-21 6 0,26-17-10 1,26-26 10 0,18-30-4-1,8-34 4 1,5-39 2 0,-28-9-2 0,-33 28 2-2,-63 74 2 2,-53 83 2-1,-47 82 6 1,-17 38 58-1,-45 91 10 1,-47 65-56 1,-29 47-16-1,-11 26-2-3,-4 13 0 3,-2-8-4 1,14-3-2 1,11-6 4-7,26-21-2 4,14-30-2 2,21-23 0-1,13-26 2-3,19-35-2 4,10-40-2-1,10-36-8-1,0-35-26 0,0-22-216 1,0-22-526 0</inkml:trace>
    </iact:actionData>
  </iact:action>
  <iact:action type="add" startTime="37102">
    <iact:property name="dataType"/>
    <iact:actionData xml:id="d8">
      <inkml:trace xmlns:inkml="http://www.w3.org/2003/InkML" xml:id="stk8" contextRef="#ctx0" brushRef="#br2">18354 9816 870 0,'0'0'170'9,"0"0"-96"0,0 0 2-6,-158 208 10 5,74-98-28 0,-11 13-18 0,6 14-2-2,-4 1-8 2,6-8-26 1,14-16 8-1,6-17-8-3,13-19 26 3,14-19-24 0,21-24-6 0,19-25-2-1,0-10-12 0,19-13-100 2,44-41 114-2,22-20 20 0,25-12 0 3,7-18 0-2,11-12 22-2,5-1 2 0,-23 4 4 1,-13 23 6 2,-36 30 0-1,-22 30-12-3,-34 30 0 4,-5 12 42-2,-41 66 4 2,-30 40-52-4,-23 23-24 3,-12 5-6 0,5-14 2 1,5-20-8-3,18-19 0 2,18-20-4 0,22-22 8-1,23-29-4 0,15-22 0 1,26-8-68-1,45-51 4 2,42-25 62-3,27-18-22 2,31-23 12 0,28-28 8 0,10-13 4-2,-25 9 0 3,-55 33 2-2,-50 60 8 2,-45 55 6-3,-34 23 92 1,-23 82-54 0,-72 42-38 2,-29 28 2-4,-33 11-16 4,-2-1 0 0,9-10 0-2,14-16-2 2,32-22 3-2,28-27-3 2,36-36 0-1,22-37 0-5,18-28 0 7,61-19-49-4,52-50 39 2,35-25 10 0,33-24-18-2,33-18 2 2,-3-7 6-1,-18 17 10-1,-55 37 4 2,-64 42-2 1,-57 47 14-2,-20 47 42-1,-78 52-42 2,-39 46-9 0,-41 12-7 1,-13 8 0-3,6-2 0 1,8-8 0 1,33-5 0 1,29-19 0-3,35-27 0 2,34-39 0 0,29-46 0 0,36-19 0-2,64-47-13 3,41-40 11-2,35-29-6 0,13-18-4 0,8-13 2 0,-13 4 8 2,-43 22 2 0,-44 42 4-4,-57 44-4 3,-40 35 10 0,-23 35 20 0,-62 67-27 0,-47 35-3 0,-13 21 0 1,0 5 0-1,6-14 0-1,17-17 0 0,22-20 0 2,26-21 0-5,19-27 0 2,30-27 0 2,25-23 0 0,0-14 0 1,45-6 0-4,44-48 0 2,12-21 0 1,6-15 0 2,-7-7 0-5,-16 5 0 2,-11 13 0 3,-30 15 0-3,-43 55 0 0,0 9-893 0</inkml:trace>
    </iact:actionData>
  </iact:action>
  <iact:action type="add" startTime="39106">
    <iact:property name="dataType"/>
    <iact:actionData xml:id="d9">
      <inkml:trace xmlns:inkml="http://www.w3.org/2003/InkML" xml:id="stk9" contextRef="#ctx0" brushRef="#br2">24411 10184 842 0,'0'0'186'6,"0"0"-36"3,0 0-18-3,-103 163-50 3,49-99-50-3,-5 16-16 1,-2 10-2 1,-6 4-6-2,-4-1 14 2,12-5-2 0,5-13 8-2,13-18 16 3,15-20-16-1,19-20 2-1,7-17-30-1,0 0-30 2,48-54 30 0,32-25 46 0,33-30-4-2,18-36 6 5,36-23 18-4,20-26 24 0,-6-4 2-2,-4 13-33 4,-33 29-59-2,-44 44 0 2,-32 44 0-2,-28 34 0-1,-24 34 0 3,-16 6 0-1,-10 69 0-3,-48 44 0 4,-37 36 0-2,-7 18 0 1,-11 14 0-2,-6-4 0 2,8-18 0 1,0-22 0-1,24-27 0-2,14-27 0 2,26-27 0 0,27-28 0 1,20-32 0-5,0-2 0 4,64-39 0 0,33-32 0 0,29-21 0-2,16-23 0 3,19-29 0-2,11-24 0 2,-14-1 0-3,-34 35 0 3,-40 52 0-3,-51 54 0 4,-33 28 0-6,-16 70 0 4,-65 59 0 0,-37 39 0 0,-21 22 0-1,-10-5 0 0,-8-20 0 2,4-4 0-2,21-15 0-1,16-19 0 2,39-35 0 0,36-41 0 0,34-45 0-1,7-6 0 0,52-62 0 1,48-30 0 1,41-24 0-3,18-13 0 2,26-18 0 0,6-21 0 0,-10-4 0-1,-29 23 0 0,-47 48 0 1,-59 53 0 0,-42 48 0-3,-4 50 0 4,-63 66 0-1,-37 40 0 0,-24 17 0-3,0-5 0 3,-1-16 0 0,9-19 0 1,18-27 0-1,18-28 0-2,33-26 0 1,21-33 0 2,26-19 0-3,29-25 0 3,55-48 0-3,27-28 0 3,26-26 0-3,21-14 0 1,15-16 0 1,5-16 0 2,-19 15 0-5,-43 35 0 3,-43 54 0 0,-57 69 0 0,-16 37 0-3,-60 81 0 4,-44 40 0-1,-26 27 0 0,-14 6 0-1,-4-5 0 0,15-10 0 1,13-19 0 0,20-21 0-2,29-30 0 2,29-36 0 0,34-39 0 0,8-31 0 0,47-36 0-3,40-46 0 4,27-24 0-1,27-20 0-2,15-12 0 1,14-8 0 2,-15 3 0-1,-22 27 0 0,-49 46 0-2,-47 48 0 3,-37 22 0-1,-34 90 0-3,-56 41 0 3,-43 36 0-1,-8 3 0 2,4-11 0-3,22-33 0 1,18-28 0 1,20-24 0 0,37-33 0-2,24-24 0 2,16-17 0 0,24-9 0 1,56-52 0-3,33-28 0 2,25-25 0 0,10-14 0 1,16-14 0-2,-8 8 0 0,-23 30 0 2,-48 37 0-1,-49 50 0 1,-36 20 0-3,-19 76 0-1,-55 39 0 4,-30 28 0-4,-1 4 0 4,-8-11 0-3,16-33 0 2,17-25 0-2,21-27 0 2,29-24 0 0,15-18 0 1,15-12 0-4,0 0 0 3,38-5-79 0,21-32 3 1,-1-14-40-3,9-10-58 2,-35 27-182-1,-11 3-102 1</inkml:trace>
    </iact:actionData>
  </iact:action>
  <iact:action type="add" startTime="53794">
    <iact:property name="dataType"/>
    <iact:actionData xml:id="d10">
      <inkml:trace xmlns:inkml="http://www.w3.org/2003/InkML" xml:id="stk10" contextRef="#ctx0" brushRef="#br3">17735 13083 220 0,'21'-5'606'6,"-2"5"-414"2,-3 0 20-1,5 0-20 2,0 0-16-4,2 0-28 4,0 0-54-2,6 15-10 2,-6-1-26-2,-5 2 7-1,2 1-65 2,-10 7 0 0,7 6 0-2,-4 4 0 2,-10 4 0 0,-3 8 0 0,0 1 0 0,-16 2 0-2,-24-4 0 2,-14-8 0 4,-10-13 0-8,1-10 0 2,-1-14 0 2,7 0-29 1,18-11-39-3,12-16-26 2,6-3 16 0,13 6-2 0,8 1 8 0,0 8 30-2,0 6 24 2,31 2 18-1,6 7 0 2,3 0 38-3,8 9 42 2,-1 21-20 1,3 7-24-2,-6 5-12 2,-1-5 10 0,-9-3-12 1,-8-13-22-9,-9-4-16 8,-17-17-102-4,0 0-378 3</inkml:trace>
    </iact:actionData>
  </iact:action>
  <iact:action type="add" startTime="54420">
    <iact:property name="dataType"/>
    <iact:actionData xml:id="d11">
      <inkml:trace xmlns:inkml="http://www.w3.org/2003/InkML" xml:id="stk11" contextRef="#ctx0" brushRef="#br3">18394 13385 31 0,'0'0'767'3,"0"0"-645"3,0 0 2 3,0 0 6 0,0 0-66-3,0 0-20 0,60-3 32 3,-60 6-10-2,0 8 2 1,0 6 4 0,0 6-16-2,0 7-36 2,0 7 2 0,-17 4-12-2,-6 3-2 2,0-6-8 0,2-6-2 0,8-10-2-2,10-5-14 3,3-7-32-2,0-3-48 1,40-2-12-2,16-5-72 3,-1 0 100-2,2 0 72 1,-1-8 10-1,-11-14 6 0,-6-4 2 1,-2-1-4 4,-17-1-4-7,0-1 0 4,-13 4 8-3,2 6 8 0,-9 4-4 1,0 6 4 1,0 7 12-1,0 2-2 1,0 0 22-2,0 0 20 3,0 0 34-1,0 0 24 0,0 8-46-2,0 17-40 1,-3-2-30 1,-6 4-2 0,5 2-6 0,1 3 0-2,-11 4-2 3,4 12 0-2,-8 1 0 0,-5 13 0 0,-6 7-6 1,1 0-2 0,-8 2-8-1,-17-7-70 0,2-11-52 1,-9-12 92 0,0-20-114-1,39-21-66 1,5 0-148-1</inkml:trace>
    </iact:actionData>
  </iact:action>
  <iact:action type="add" startTime="55789">
    <iact:property name="dataType"/>
    <iact:actionData xml:id="d12">
      <inkml:trace xmlns:inkml="http://www.w3.org/2003/InkML" xml:id="stk12" contextRef="#ctx0" brushRef="#br3">17089 13179 106 0,'0'0'500'6,"0"0"-244"2,0 0-110-1,0 0-32 0,0 0-26 1,0 0-16 0,0 0-36-1,-133 20 10 0,92-20-16 1,-7 3-6 0,-8 0-4-2,3-3-18 2,6 0 0 1,-6 0-2-2,6 0 0 1,6 0 0-1,0 0-2 1,2 0 2 0,2-3-2-3,-4 0 2 4,6 0-6 2,8-2 0-5,-7-4 6 3,14-1 0-2,8-7-2-3,-1-6-12 4,11-6 6-2,2-4 8 3,0-1 0 3,0-1 0-7,0 1 0 1,0 2 0 2,0-1 0 0,0-1-2 0,0-5-6-2,0-1-2 3,0-2 8-2,2-5-24 2,11-4-2-4,-8 0 2 4,-1 1 14-2,5 10 0 1,-5 15 8-1,-4 8 2 1,0 7-30-3,0 0 18 3,0 8-10-2,0-1 10 3,0-3-4-2,0-3-34 1,0-2 8-1,0 3 20 0,0 5 4 1,0 3 4 0,0 0 14-2,-13 0 2 3,6 8 2-2,-8 19-2 2,-3 3-20-3,-6 6-12 5,7-1-162-3,-6 6 8 1,2-3-62-6,-2-6 194 4,3-4-22 0,0-2 12 1,11-20 14-1,5-6-17 0</inkml:trace>
    </iact:actionData>
  </iact:action>
  <iact:action type="add" startTime="56421">
    <iact:property name="dataType"/>
    <iact:actionData xml:id="d13">
      <inkml:trace xmlns:inkml="http://www.w3.org/2003/InkML" xml:id="stk13" contextRef="#ctx0" brushRef="#br3">16312 12404 276 0,'0'0'318'4,"0"0"-124"4,0 0-76-1,0 0-84 1,0 0-34-1,0 0-4 2,154 127-40-4,-150-121-306 4</inkml:trace>
    </iact:actionData>
  </iact:action>
  <iact:action type="add" startTime="57154">
    <iact:property name="dataType"/>
    <iact:actionData xml:id="d14">
      <inkml:trace xmlns:inkml="http://www.w3.org/2003/InkML" xml:id="stk14" contextRef="#ctx0" brushRef="#br3">19439 13290 640 0,'0'0'294'6,"0"0"-104"2,0 0-30 0,0 0 0-1,161 17-54-1,-118-9-32 3,0 4-38-2,14-5-16 1,-11-4 0-2,11-3 10 2,1 0-6 0,1 0-4 0,5 0-6-2,-3 0 6 3,9-5 30-1,-4-4 6-1,0-2 0-1,9 2-24 6,-3 3 8-8,-4 6-35 5,5-2-5-3,-5 2 0 3,5 0 0-2,-8-2 0 0,10 2 0 1,-10 0 0-1,-5 0 0 0,-4 0 0 1,-11 0 0 0,-1 0 0-1,-4-3 0 2,-3 0 0-2,-4 0 0 0,-7 3 0 1,-9 0 0-2,-6 0 0 3,2 0 0-4,-6 0 0 3,6 0 0 1,-9 0 0-2,-1 0 0 0,6 0 0 0,-5 0 0 1,-4 0 0 0,3 0 0-1,7 0 0 0,-7 0 0 2,2 0 0-2,-5 0 0-1,0 0 0 3,7 0 0-2,1-2 0 1,3-24 0-2,3-4 0 3,5-14 0-2,4-8 0 2,8-11 0-4,-4-7 0 4,12-8 0-1,-1-7 0 0,1-8 0-2,6 1 0 3,-6 5 0-2,-3 16 0 0,-11 19 0 0,-5 12 0 1,-4 9 0-1,-6 3 0 1,1 0 0-1,-9-1 0 0,-2-2 0 1,0 3 0 0,0 3 0-1,3 8 0 1,-1 10 0-1,-2 3 0 2,0 4 0-3,0 0 0 2,0 0-21-1,0 0 3 1,-5 6 16-1,-18 16 2 1,-7 10 0 0,4 3 0-1,-11 2 0 0,10 2 0 0,-11-7-2 1,12-4 2 0,-4-11 0-1,7-12-8 1,9-5-30 0,7 0-32-1,7 0 26-1,0 0 26 3,0 0 16-2,0 0 4 2,0-5 2-4,3 1 0 4,15-2-4-1,6-8 0-1,5-4-2-1,-3-12 2 3,12 0 0-2,-15-1-2 1,10 4 2 0,-9 0 0 0,-1 10 0-2,-6 7 2 3,-7 0 0-4,3 9-2 4,-5-3 2-2,5 4 2 2,-9 0 8-4,5 0-2 4,-2 15 14-2,-4 16-8 4,7 5-2-7,-4 9-8 4,-6-2-2 0,4-1-4-1,9-5 0-1,-5-10-2 3,7-2-16-2,-6-11-42 2,0-9-10-1,-6-5-98-3,-3 0-252 5,0 0-220-3</inkml:trace>
    </iact:actionData>
  </iact:action>
  <iact:action type="add" startTime="59882">
    <iact:property name="dataType"/>
    <iact:actionData xml:id="d15">
      <inkml:trace xmlns:inkml="http://www.w3.org/2003/InkML" xml:id="stk15" contextRef="#ctx0" brushRef="#br3">16634 13934 164 0,'0'0'64'9,"0"0"-6"-2,0 0 14 0,-189 114 26-1,137-89-10 3,4-5 34-2,-4-6-36 1,4-5-26-2,-5-9-4 2,5 0-16 0,-12 0 0 1,1-14-34-4,-2-15 0 4,2-8-6-2,4 2-2 1,-2-5-2-2,11 3-2 3,-7-2 6-2,9-3 0 2,-3-3 0-1,-6 3 0 1,5 3 6-4,-9 2-4 3,1 0 2-2,-5-5-4 1,1-5 2 2,1-7 0-2,-2 4-2 2,2 2 4-1,1 3 4 1,-2 3 12-4,-1 2 16 5,2-2 22-4,-2 3 4 3,-3 0 14-2,-4 1 42 0,-7 3-94 0,-2-5-22 2,-1-1 0-2,-5-6-2-1,6 12 0 2,-4 9 2 0,-9 6-2 1,-7 10 6-7,-3-5-6 7,-10-2 4 0,14 0-4 0,-4-2 0-5,0-1 2 4,-7 3-2 0,4 0 4 1,3 6-4-2,-4-3 0 1,6 3 0-1,11-6 0 2,3 4 2-4,-3-6-2 3,3 2 4 0,2 2-4 5,1 0 0-13,1 4-2 10,-1-6 2-4,-12-2-4 3,9-12 0-3,1-7 2 2,5-6-18-1,3 2-4 1,6 3 18-2,-7 9 4 2,5 6 0 0,-2 5-52-1,-1 10 34 0,10 6 18 1,1 3 2 0,-10 0 0-1,9 0 2-1,-7 10 2 3,-3 5 100-1,-2 0-72-2,-4-8-30 2,0-3-2-1,-1-4 6 2,4 0 12-4,6-4-18 4,-6-9 0-2,0 4 12 3,-2 7-12-2,-5 2 0-1,7 0 26 0,-3 0 2 2,9 11-28-4,0 12 14 4,-4 1 128-2,7-1-130 3,-5 5-10 0,-8 3 18-8,0-2-8 5,2 1-12 1,-5 2 0 2,6-4-2-3,8-1 2 1,13 0-6 0,0-3-20 0,0-1 24-3,11-1 0 1,-5 1-2 2,5 1-10-1,-8 10-26 0,4 3-12 1,-7 5-10 0,-2 12-8 0,-7 2-52-3,6 2 102 4,0-4-16 0,4-7-12-2,-1 5-2-2,-2-8 4 5,11 6 38-3,-6 2 8 2,15-8-66-4,7 1-324 3,0 1 294 0,8-4 80-1,-8-6-212-1,11-5-1 3,21-29 205 0</inkml:trace>
    </iact:actionData>
  </iact:action>
  <iact:action type="add" startTime="61085">
    <iact:property name="dataType"/>
    <iact:actionData xml:id="d16">
      <inkml:trace xmlns:inkml="http://www.w3.org/2003/InkML" xml:id="stk16" contextRef="#ctx0" brushRef="#br3">8166 13495 118 0,'0'0'0'9,"0"0"-10"-6,0 0 8 6,-26 143 4-4,17-111 22 4,9-12 172-2,0-5-20 2,0-9-14-4,0-6 52 4,0 0-208-1,9-9 68-3,18-16 68 3,2-3-10 1,2 2-4-2,9 2 22 1,-1 4-58-2,3 0-12 2,8 0-34 1,-4 7-12-2,-3-2-8 2,-5 7-18-3,-15 8-8 2,-2 0-16 1,-8 0-34-5,-6 0-100 6,-7 0-244-2,0 0-706-2</inkml:trace>
    </iact:actionData>
  </iact:action>
  <iact:action type="add" startTime="61707">
    <iact:property name="dataType"/>
    <iact:actionData xml:id="d17">
      <inkml:trace xmlns:inkml="http://www.w3.org/2003/InkML" xml:id="stk17" contextRef="#ctx0" brushRef="#br3">8206 13253 208 0,'0'0'440'4,"0"0"-198"4,0 0-28 0,0 0-26-2,0 151-40 2,-6-102-84 0,-7 5-8 0,2-2-34 0,-2-3-22-2,0-8-16 2,7-13-26 0,2-15-100-2,4-9-60 2,0-4-114 0,0 0-426 0</inkml:trace>
    </iact:actionData>
  </iact:action>
  <iact:action type="remove" startTime="64348">
    <iact:property name="style" value="instant"/>
    <iact:actionData xml:id="d18" ref="#d16"/>
  </iact:action>
  <iact:action type="add" startTime="64405">
    <iact:property name="dataType" value="strokeEraser"/>
    <iact:actionData xml:id="d19">
      <inkml:trace xmlns:inkml="http://www.w3.org/2003/InkML" xml:id="stk18" contextRef="#ctx0" brushRef="#br4">15206 17893 1080 0,'0'0'482'78,"0"0"-334"-78,0 0-104 0,0 0-38 1,0 0-6 0,0 0-32-1,0 0-18 1,0 11-54-1,0-11-74 1,0 0-104 0,0 0-192 0</inkml:trace>
    </iact:actionData>
  </iact:action>
  <iact:action type="remove" startTime="64775">
    <iact:property name="style" value="instant"/>
    <iact:actionData xml:id="d20" ref="#d15"/>
    <iact:actionData xml:id="d21" ref="#d17"/>
  </iact:action>
  <iact:action type="add" startTime="64810">
    <iact:property name="dataType" value="strokeEraser"/>
    <iact:actionData xml:id="d22">
      <inkml:trace xmlns:inkml="http://www.w3.org/2003/InkML" xml:id="stk19" contextRef="#ctx0" brushRef="#br4">14994 17862 190 0,'0'0'1046'39,"0"0"-762"-39,0 0-136 0,0 0 18 1,0 0-96 0,0 0-54 3,0 5-8 3,0-5-8 0,0 0-24 3,0 0-116-4,0 0-412 1</inkml:trace>
    </iact:actionData>
  </iact:action>
  <iact:action type="remove" startTime="65842">
    <iact:property name="style" value="instant"/>
    <iact:actionData xml:id="d23" ref="#d12"/>
  </iact:action>
  <iact:action type="add" startTime="65871">
    <iact:property name="dataType" value="strokeEraser"/>
    <iact:actionData xml:id="d24">
      <inkml:trace xmlns:inkml="http://www.w3.org/2003/InkML" xml:id="stk20" contextRef="#ctx0" brushRef="#br4">23161 17373 1018 0,'0'0'632'33,"0"0"-528"-32,0 0-98-1,0 0-6 1,0 0-134-1,0 0-352 6</inkml:trace>
    </iact:actionData>
  </iact:action>
  <iact:action type="remove" startTime="66322">
    <iact:property name="style" value="instant"/>
    <iact:actionData xml:id="d25" ref="#d13"/>
  </iact:action>
  <iact:action type="add" startTime="66350">
    <iact:property name="dataType" value="strokeEraser"/>
    <iact:actionData xml:id="d26">
      <inkml:trace xmlns:inkml="http://www.w3.org/2003/InkML" xml:id="stk21" contextRef="#ctx0" brushRef="#br4">23269 16774 678 0,'0'0'160'32,"0"0"-160"-32,0 0-14 1,0 0-282 2</inkml:trace>
    </iact:actionData>
  </iact:action>
  <iact:action type="remove" startTime="66935">
    <iact:property name="style" value="instant"/>
    <iact:actionData xml:id="d27" ref="#d10"/>
  </iact:action>
  <iact:action type="add" startTime="66961">
    <iact:property name="dataType" value="strokeEraser"/>
    <iact:actionData xml:id="d28">
      <inkml:trace xmlns:inkml="http://www.w3.org/2003/InkML" xml:id="stk22" contextRef="#ctx0" brushRef="#br4">24888 17753 1106 0,'0'0'368'31,"0"0"-208"-31,0 0-66 0,0 0-62 1,0 0-32 3,0 0-74 5,0 0-194-4,16 0-288 3</inkml:trace>
    </iact:actionData>
  </iact:action>
  <iact:action type="remove" startTime="67431">
    <iact:property name="style" value="instant"/>
    <iact:actionData xml:id="d29" ref="#d11"/>
  </iact:action>
  <iact:action type="add" startTime="67460">
    <iact:property name="dataType" value="strokeEraser"/>
    <iact:actionData xml:id="d30">
      <inkml:trace xmlns:inkml="http://www.w3.org/2003/InkML" xml:id="stk23" contextRef="#ctx0" brushRef="#br4">25273 17933 918 0,'0'0'358'33,"0"0"-128"-32,0 0-84 0,0 0-96 1,0 0-50-2,0 0-12 7,17 16-86 1,-17-11-204-1,0 2-334 0</inkml:trace>
    </iact:actionData>
  </iact:action>
  <iact:action type="remove" startTime="67880">
    <iact:property name="style" value="instant"/>
    <iact:actionData xml:id="d31" ref="#d14"/>
  </iact:action>
  <iact:action type="add" startTime="67906">
    <iact:property name="dataType" value="strokeEraser"/>
    <iact:actionData xml:id="d32">
      <inkml:trace xmlns:inkml="http://www.w3.org/2003/InkML" xml:id="stk24" contextRef="#ctx0" brushRef="#br4">26731 17637 444 0,'0'0'370'30,"0"0"-172"-30,0 0-40 1,0 0 48 0,0 0-58 3,0 0-88 4,0-5-56-1,0 5-4 2,0 0-70-4,0 0-128 3,0 3-146 0</inkml:trace>
    </iact:actionData>
  </iact:action>
  <iact:action type="add" startTime="71724">
    <iact:property name="dataType"/>
    <iact:actionData xml:id="d33">
      <inkml:trace xmlns:inkml="http://www.w3.org/2003/InkML" xml:id="stk25" contextRef="#ctx0" brushRef="#br3">17314 13470 832 0,'0'0'240'8,"0"0"-38"-1,0 0-40 0,0 0-52 0,0 0-32 1,0 0-14 0,0 0 10-2,84-42 4 2,-68 35-16 0,4 2-18 0,-4 2-4-2,-5 3-6 2,5 0-7 1,0 0-27-2,0 8 0-1,-4 21 0 2,4 1 0 0,-2 7 0 0,2 5 0-2,-3 3 0 2,5 0 0 0,2 3 0 4,0-6 0-9,9-2 0 6,-4-3 0-1,1-13 0 0,4-1 0-4,-1-6 0 5,2-8 0-2,-4-4 0 2,7-5 0-3,-7 0-53 4,-27 0-373-3,3-12-334 0</inkml:trace>
    </iact:actionData>
  </iact:action>
  <iact:action type="add" startTime="72145">
    <iact:property name="dataType"/>
    <iact:actionData xml:id="d34">
      <inkml:trace xmlns:inkml="http://www.w3.org/2003/InkML" xml:id="stk26" contextRef="#ctx0" brushRef="#br3">17889 13413 702 0,'0'0'312'7,"0"0"-60"0,-168 154-50-1,101-83-76 2,1 2-88 0,-8-3-24 0,14-8-8 1,2-8-6-4,12-16-42 3,10-9-134 0,36-29-172-2,0 0-214 2</inkml:trace>
    </iact:actionData>
  </iact:action>
  <iact:action type="add" startTime="72590">
    <iact:property name="dataType"/>
    <iact:actionData xml:id="d35">
      <inkml:trace xmlns:inkml="http://www.w3.org/2003/InkML" xml:id="stk27" contextRef="#ctx0" brushRef="#br3">18398 13261 864 0,'0'0'174'4,"0"0"-42"3,0 0 4 2,0 0-50-4,0 0 12 3,23 148-38 0,-23-104-2 0,-3-7-6-2,-21-5-10 2,-13-10-28 0,1-7-14 0,6-9-10-2,-5-6-38 2,9 0-72 0,10-6-176 0,11-11 22-2,5 3 120 3,0 8 110-2,0 6 44 2,28 0 206-4,13 0-30 3,-5 17-18 0,3 9-14 0,-1 0-32-2,-11-4-58 2,5-2-42 0,-17-4-12 0,2-5-46-2,-8-11-258 2,-9 0-624 0</inkml:trace>
    </iact:actionData>
  </iact:action>
  <iact:action type="add" startTime="73202">
    <iact:property name="dataType"/>
    <iact:actionData xml:id="d36">
      <inkml:trace xmlns:inkml="http://www.w3.org/2003/InkML" xml:id="stk28" contextRef="#ctx0" brushRef="#br3">18833 13694 782 0,'0'0'338'7,"0"0"-70"-1,0 0-76 2,0 0-88 0,0 0-26 0,0 0-10-2,187-14 16 2,-134 14-12 0,-5 0-14 0,4 0-55-1,-8 0-3 0,-8 0 0 1,-11 0 0 0,-18 0 0-2,5 0 0 2,-12 0-361 1,0 0-1089-2</inkml:trace>
    </iact:actionData>
  </iact:action>
  <iact:action type="add" startTime="73581">
    <iact:property name="dataType"/>
    <iact:actionData xml:id="d37">
      <inkml:trace xmlns:inkml="http://www.w3.org/2003/InkML" xml:id="stk29" contextRef="#ctx0" brushRef="#br3">19094 13522 716 0,'0'0'330'3,"0"0"-70"5,0 0-102 0,5 172-54 0,-5-136-78-3,0-4-20 4,-5-8-6-2,5-9-28-1,0-7-104 3,0-8-116-1,0 0-220 0</inkml:trace>
    </iact:actionData>
  </iact:action>
  <iact:action type="add" startTime="74005">
    <iact:property name="dataType"/>
    <iact:actionData xml:id="d38">
      <inkml:trace xmlns:inkml="http://www.w3.org/2003/InkML" xml:id="stk30" contextRef="#ctx0" brushRef="#br3">19546 13363 466 0,'0'0'346'8,"0"0"-164"-1,0 0-30 2,0 0-88-5,0 0-20 4,0 0-8 0,20 62 16-2,-20-32 16 2,0 5 8 0,0 1-4 0,0 3-28-2,0 0-12 2,-4-5-8 0,-3-6-8 0,-2-9-12-2,9-10 2 2,0-3-6 0,0-6-4 0,13 0-6-2,23 0 10 3,5 0 8-2,2 0-4 1,-2-11-4-2,-2 5 4 2,-14-2 0 0,-2-1-4 0,6-8-10 1,-9-6-68-1,-3-4-30-1,-3-7 60 2,1 0 34-2,-1 3 10-1,-10 4 4 3,0 4 6-3,-4 2 2 3,3 13-2-2,-3 3-4-2,0 2 0 3,0 3 0-2,0 0 4 3,0 0 6-2,0 0 46 2,0 15 14-4,0 7-42 3,0 5 12 0,0 10 6 0,0 8-2 0,0 17-18 0,-3 14-10 0,-17 11-10 0,0 9 2 0,-4 5 0-1,-13 8-4 2,-2 4 0-2,-5-12-6 0,-4-14 0 0,2-25-14 0,2-23-8 1,7-20-42-1,8-19-104 1,27 0-252-1,2-35-598 0</inkml:trace>
    </iact:actionData>
  </iact:action>
  <iact:action type="add" startTime="74784">
    <iact:property name="dataType"/>
    <iact:actionData xml:id="d39">
      <inkml:trace xmlns:inkml="http://www.w3.org/2003/InkML" xml:id="stk31" contextRef="#ctx0" brushRef="#br3">20382 13095 414 0,'0'0'554'7,"0"0"-340"1,0 0-16-2,55 166-130 2,-55-117-48 1,-7 0-10-2,-20-4-20-1,-11-11 2 2,-1-12-30 0,8-12-20 0,-2-10 6-2,11 0-48 2,6-20-4 0,10-9 40 0,6 12 64-2,0 9 8 2,3 8 20 0,21 0 44 1,16 17-24-4,12 17-22 3,-4-4 14 0,4 0-22 1,-10-11-6-3,-11-10-12 5,-31-9-38-7,0 0-162 5</inkml:trace>
    </iact:actionData>
  </iact:action>
  <iact:action type="add" startTime="75604">
    <iact:property name="dataType"/>
    <iact:actionData xml:id="d40">
      <inkml:trace xmlns:inkml="http://www.w3.org/2003/InkML" xml:id="stk32" contextRef="#ctx0" brushRef="#br3">17076 14265 770 0,'0'0'298'6,"0"0"-86"-1,0 0-60 3,0 0-48 3,197-5-36-5,-136 5 0-1,11-7 8 3,8 4 4 0,14-2 0 1,21 3 2-4,9 2-25 3,17 0-57 0,14 0 0 0,0 0 0-2,12 13 0 3,1-4 0 1,10-7 0-3,11-2 0 1,-1 0 0-2,17 0 0 2,9 0 0 1,4 0 0-3,-18 0 0 1,-19 3 0 1,-22 24 0 1,-31 5 0-3,-27-13 0 3,-28-4 0-2,-35-12 0 1,-25-3 0-2,-13 0 0-1,0 0 0 3,-6-8-211 0,-28-2-547-1</inkml:trace>
    </iact:actionData>
  </iact:action>
  <iact:action type="add" startTime="76377">
    <iact:property name="dataType"/>
    <iact:actionData xml:id="d41">
      <inkml:trace xmlns:inkml="http://www.w3.org/2003/InkML" xml:id="stk33" contextRef="#ctx0" brushRef="#br3">18273 15189 674 0,'0'0'252'4,"0"0"-80"5,0 0-30-3,0 0-58 2,5 163-36-1,-5-140-22 2,0-12-18-4,0 0-2 3,0-11-4 0,0 0-2 0,0-5-64-2,0-31 64 2,0-16 56 0,15-3-22 1,4-5-14-4,-10 4-8 3,7 7 12 0,0 2 2 1,-4-4-4-4,3 3-8 8,3-1-2-8,2 3-10 2,3 10 8-1,6 8 14 2,-1 5 32-1,8 16 30 2,-5 3-10-3,9 4-24 2,1 0-22 0,4 0-8-2,-2 0-18 3,-2-3-4-2,-1-11-12 0,-9 3-20 2,2 0-60-2,-33 11-128 0,0 0-434 0</inkml:trace>
    </iact:actionData>
  </iact:action>
  <iact:action type="add" startTime="76848">
    <iact:property name="dataType"/>
    <iact:actionData xml:id="d42">
      <inkml:trace xmlns:inkml="http://www.w3.org/2003/InkML" xml:id="stk34" contextRef="#ctx0" brushRef="#br3">19241 14608 788 0,'0'0'220'7,"0"0"-12"-1,0 0-68 4,0 0-10-6,83 145-8 4,-81-105-62 0,-2 4 8 1,0 5-24-4,0-4-26 3,-5-3-18 0,-34-13 0 0,1-14-10-2,6-9-26 2,-2-6-30 0,9 0-54 0,5-8-92-2,11-12 32 2,9 3 102 1,0 7 36-2,0 1 42-1,16 9 44 2,17 0 32 0,8 6 6 0,7 31-28-1,-5-4-12 0,9-1-32 1,-7 0 4 0,-5-13-14 1,-3-4-2 0,-31-15-126-2,3 0-356-1</inkml:trace>
    </iact:actionData>
  </iact:action>
  <iact:action type="add" startTime="77891">
    <iact:property name="dataType"/>
    <iact:actionData xml:id="d43">
      <inkml:trace xmlns:inkml="http://www.w3.org/2003/InkML" xml:id="stk35" contextRef="#ctx0" brushRef="#br3">21226 14346 494 0,'0'0'1002'4,"0"0"-730"5,0 0-98-1,0 0-69 0,0 0-105-3,0 0 0 3,180-28 0 0,-143 24 0-1,0-1 0 0,3-3 0 2,7-3 0-2,-4 0 0-1,2-1 0 2,-9 7 0 1,-2 5 0-2,-34 0-85 1,0 0-905-2</inkml:trace>
    </iact:actionData>
  </iact:action>
  <iact:action type="add" startTime="78252">
    <iact:property name="dataType"/>
    <iact:actionData xml:id="d44">
      <inkml:trace xmlns:inkml="http://www.w3.org/2003/InkML" xml:id="stk36" contextRef="#ctx0" brushRef="#br3">21313 14560 1140 0,'0'0'456'4,"0"0"-172"5,0 0-117-2,0 0-167-1,0 0 0 2,0 0 0-1,177 0 0 1,-137 0 0-1,1 0 0 1,-5 0 0 1,3 0 0-1,-14 0 0 0,7-2 0-4,-31-2-39 5,2 4-1895-2</inkml:trace>
    </iact:actionData>
  </iact:action>
  <iact:action type="add" startTime="78694">
    <iact:property name="dataType"/>
    <iact:actionData xml:id="d45">
      <inkml:trace xmlns:inkml="http://www.w3.org/2003/InkML" xml:id="stk37" contextRef="#ctx0" brushRef="#br3">22732 13786 640 0,'0'0'288'5,"0"0"-110"1,0 0 10 3,0 0-78-2,0 0-24-1,0 0-16 2,3 91-34 0,-3-98-18 0,0-25 20-1,0-11 46 0,0-5 4 1,0-2-34 0,0-1-20-2,0 1-2 2,0 2-18 0,0 0-2 0,10 6-4-2,-7 5-6 2,1 10-2 0,8 7 2 0,-5 5-4-1,9 10 4 1,-4-1 12-1,5 4 2 1,12-2 8-2,1 2-13 3,7-1-11-2,3 3 0 1,-3 0 0 2,3 0 0-2,-4 0 0-2,-5 9 0 3,-1 4 0-3,-9-4 0 2,-11-3 0-1,3-6-9-1,-13 0-389 3,0 0-836-4</inkml:trace>
    </iact:actionData>
  </iact:action>
  <iact:action type="add" startTime="79205">
    <iact:property name="dataType"/>
    <iact:actionData xml:id="d46">
      <inkml:trace xmlns:inkml="http://www.w3.org/2003/InkML" xml:id="stk38" contextRef="#ctx0" brushRef="#br3">23502 13110 710 0,'0'0'342'4,"0"0"-76"2,0 0-22 3,0 0-136-2,0 0-58-1,0 0-12 2,72 172-18 0,-72-142-16 0,-16 4 0-1,-10-8 0 1,-4-9-4-1,2-10-4 1,-8-7-4-2,8 0-6 2,8 0-20 0,1-11-38 0,15-6-16 0,4 8 24-2,0 9 64 2,10 0 48 0,31 0-18-2,12 13 0 2,-5 11-16 0,11 1-8 0,-2-1-2-1,-3-3-4 5,-14-1-16-7,-34-14-176 2,-6-1-438 1</inkml:trace>
    </iact:actionData>
  </iact:action>
  <iact:action type="add" startTime="79704">
    <iact:property name="dataType"/>
    <iact:actionData xml:id="d47">
      <inkml:trace xmlns:inkml="http://www.w3.org/2003/InkML" xml:id="stk39" contextRef="#ctx0" brushRef="#br3">23815 14135 992 0,'0'0'426'7,"0"0"-228"0,0 0-50 0,0 0-20 1,-267 24-28 0,116-19-45-2,-13-5-55 2,-17 0 0 0,4 8 0 0,27 6 0-2,9 3 0 2,15 3 0 0,22-3 0 0,17-1 0-1,87-12-319 0</inkml:trace>
    </iact:actionData>
  </iact:action>
  <iact:action type="add" startTime="80140">
    <iact:property name="dataType"/>
    <iact:actionData xml:id="d48">
      <inkml:trace xmlns:inkml="http://www.w3.org/2003/InkML" xml:id="stk40" contextRef="#ctx0" brushRef="#br3">22704 15083 33 0,'0'0'867'6,"0"0"-695"2,0 174-64-1,0-140-58 0,-8-9-44 0,3-17 0 1,5-8 16 0,0 0 46-1,0 0-50 0,0-28 100 2,0-14 2-2,16-12-34 0,-7-10-8 0,6-12-22 2,-1-8-18-2,-11-1-4 1,4 12-6-2,2 13-18 5,0 19 4-3,6 15 10-2,1 7 34-1,5 6-25 3,-1 4-33 0,8 1 0 1,11 8 0-4,1 0 0 3,1 0 0 0,-5 0 0-1,3 0 0 1,2 0 0 1,-3 0 0-1,-5-9 0-2,-3-2-7 3,-30 7-333-2,0 2-584-1</inkml:trace>
    </iact:actionData>
  </iact:action>
  <iact:action type="add" startTime="80628">
    <iact:property name="dataType"/>
    <iact:actionData xml:id="d49">
      <inkml:trace xmlns:inkml="http://www.w3.org/2003/InkML" xml:id="stk41" contextRef="#ctx0" brushRef="#br3">23592 14414 684 0,'0'0'378'5,"0"0"-114"3,0 0-60-2,0 0-50 2,0 0-100 0,81 179-2 0,-81-137-22-2,-15-5-28 2,-12-12 2 0,-15-13-4 0,4-12-26-2,5 0-44 2,17 0-64 0,13-9-32 0,3-4 108-1,0 3 58 0,13 10 96 1,22 0 0 0,-4 0-32-2,19 0-30 2,-7 10-28 0,1 3-6 0,-1-2-10 1,-1-1-68-1,-27-8-282-2</inkml:trace>
    </iact:actionData>
  </iact:action>
  <iact:action type="add" startTime="81213">
    <iact:property name="dataType"/>
    <iact:actionData xml:id="d50">
      <inkml:trace xmlns:inkml="http://www.w3.org/2003/InkML" xml:id="stk42" contextRef="#ctx0" brushRef="#br3">24471 14082 874 0,'0'0'408'5,"0"0"-106"2,0 0-98 1,0 0-92 0,0 0-20-1,0 0-37 0,64-12-55 1,-28 12 0 0,5 0 0-1,2 0 0 1,-2-5 0-1,0 0 0 1,-5-7 0-2,-13 0 0 2,-16 4 0 0,-7 6 0 0,0 2-701 1</inkml:trace>
    </iact:actionData>
  </iact:action>
  <iact:action type="add" startTime="81561">
    <iact:property name="dataType"/>
    <iact:actionData xml:id="d51">
      <inkml:trace xmlns:inkml="http://www.w3.org/2003/InkML" xml:id="stk43" contextRef="#ctx0" brushRef="#br3">24461 14352 780 0,'0'0'402'3,"0"0"-80"7,0 0-66-4,0 0-78 0,0 0-69 2,179 0-109 0,-127 0 0-2,0 0 0 1,0 0 0 1,-7 0 0 0,-6 0 0-1,-7 0 0 1,-20 0 0 0,1 0 0-1,-13 0 0 2,0-11-839-4</inkml:trace>
    </iact:actionData>
  </iact:action>
  <iact:action type="add" startTime="82096">
    <iact:property name="dataType"/>
    <iact:actionData xml:id="d52">
      <inkml:trace xmlns:inkml="http://www.w3.org/2003/InkML" xml:id="stk44" contextRef="#ctx0" brushRef="#br3">25419 13756 756 0,'0'0'368'8,"0"0"-112"-1,0 0-44 0,0 0-84 0,0 0-26 1,0 0-28 1,80 11-22-3,-55-11-22 1,10 0-12 1,2 0-14 0,7-20 10-2,-1-8-2 2,11-8-8 0,-11-9-2 0,-2-5 2-2,-5-1-4 2,-10 4 0 0,-4 10-4 0,-6 12 4-2,-13 10-4 2,-3 10 0 0,0 5 0 0,0 0-2-2,0 0-12 3,0 0 16-2,0 0 2 1,0 0 10-2,4 30-4 2,8 12-4 0,-12 9 28 0,1 6-25-2,-1-2-5 3,0 4 0-2,0 3 0 1,0 0 0-1,0-3 0 0,0 3 0 3,0 0 0-2,0-1 0-2,0 4 0 4,0-1 0-4,0 2 0 2,0-7 0 0,0-4 0-1,0-9 0 1,0-11 0-1,0-11 0-1,0-10 0 5,0-5 0-8,-17-1 0 6,-9 6 0-3,-12-2 0 2,-1-2 0 2,-2 1 0 0,-2-2-51-7,-6-7-43 4,18-2-26 0,6 0 42 2,-1 0 42-4,16 0 18 4,-6 0 2-1,3 0 12-1,5 0 2 0,-4 0 2 0,10 0 0 1,0 0 2 0,2 0-6-2,0 0 0 2,0 0 4 0,0 0 42 0,2-2 46-2,16-1-16 4,5 3 26-4,8 0-6 4,9 0-59-5,4 0-33 3,15 0 0 0,15 0 0 0,-3 0 0-2,9 0 0 4,1 0 0-4,-9 0 0 1,-8 0 0 1,-17 0 0-1,-17 0 0 1,-10 0 0-1,-17 0 0 0,-3 0 0 0,0 0 0 1,0 0 0 0,0 0 0-1,0 0 0 1,-23-3 0 0,6-2-221 0,-7 5-629-2</inkml:trace>
    </iact:actionData>
  </iact:action>
  <iact:action type="add" startTime="93109">
    <iact:property name="dataType"/>
    <iact:actionData xml:id="d53">
      <inkml:trace xmlns:inkml="http://www.w3.org/2003/InkML" xml:id="stk45" contextRef="#ctx0" brushRef="#br3">2169 15644 124 0,'-41'-64'754'6,"2"2"-486"1,-1-9 58 1,-4-3-124-1,-4-8-82 1,-4-9-26-1,7-1-2 0,3-14-32 2,15-10-53-4,3-4-7 3,24-11 0 0,0 3 0 0,0-8 0 0,37-10 0-2,8-6 0 2,14-19 0 5,34-9 0-8,21-16 0 1,14-2 0 2,8 17 0-1,-11 28 0 0,-18 38 0 0,-81 115 0 0,-11 0-771 2</inkml:trace>
    </iact:actionData>
  </iact:action>
  <iact:action type="add" startTime="93801">
    <iact:property name="dataType"/>
    <iact:actionData xml:id="d54">
      <inkml:trace xmlns:inkml="http://www.w3.org/2003/InkML" xml:id="stk46" contextRef="#ctx0" brushRef="#br3">5649 15760 722 0,'0'0'342'5,"0"0"-70"0,0 0-32 6,0 0-114-6,121-144-40 3,-90 29 40-2,9-30 7 3,-7-42-133-2,-7-37 0 1,-13-37 0-2,-13-40 0 2,0-15 0 3,-32 5 0-4,-36 18 0 0,-25 43 0 1,-14 48 0 3,53 183-251-10,8 19-915 7</inkml:trace>
    </iact:actionData>
  </iact:action>
  <iact:action type="add" startTime="94451">
    <iact:property name="dataType"/>
    <iact:actionData xml:id="d55">
      <inkml:trace xmlns:inkml="http://www.w3.org/2003/InkML" xml:id="stk47" contextRef="#ctx0" brushRef="#br3">2038 15691 626 0,'0'0'442'6,"0"0"-172"2,0 0-6-2,0 0-88 3,0 0-44-2,161-116-4 1,-97 69-119-2,12-7-9 2,8-6 0 1,4-6 0-2,29-1 0-1,15-8 0 2,10-7 0 0,18-7 0 0,5-4 0-2,2-9 0 6,7 7 0-5,0 0 0-3,-11-1 0 4,-5 2 0 1,-11-3 0-1,-7-6 0-4,-2-8 0 4,-10 2 0 1,-11 8 0-1,-12 14 0 2,-5 7 0-2,-8 8 0-1,4-2 0 1,3 2 0-5,3-7 0 4,6-2 0 2,-7 2 0-1,-1-3 0-3,-6 9 0 5,-10 8 0-4,-8 6 0 5,-5 8 0-7,-10 13 0 3,-2 1 0 1,-5 6 0 1,-8 0 0-1,-5 4 0 1,-8 3 0-1,-13 9 0-2,-4 5 0-1,-11 5 0 2,-2 5 0 2,-3 0 0-1,0 0 0-1,0 0 0-1,0 0 0 3,0 0 0-2,0 0 0 2,0 0 0-3,0 0 0 2,-8 2 0 0,-8 7 0 0,0 0 0-1,-5-1 0-1,-8-1 0 2,-5 0 0-2,-9-2 0 2,-8-1 0 0,-8 0 0 1,-2 3 0-4,-3-5 0 3,5 5 0 0,2-7 0 1,17 2 0 3,2-2 0-9,16 0 0 4,13 0 0 1,7 0 0-2,2 0 0 2,0 0 0 0,0 0 0 0,7 0 0-2,26 0 0 1,14 0 0 4,-3-2 0-2,13 2 0-7,2-7 0 6,-2 2 0 0,-3 0 0 2,-4-4 0-1,-9 3 0-3,-5 2 0 1,-10 4 0 2,-4 0 0-1,-9 0 0-5,-10 4 0 5,-3 21 0 1,0 7 0-3,0 9 0 1,-10 5 0 2,-5 1 0-1,2-5 0-2,0 1 0 1,3-4 0 1,4 0 0 1,5-27-399-1,1-5-711-2</inkml:trace>
    </iact:actionData>
  </iact:action>
  <iact:action type="add" startTime="95456">
    <iact:property name="dataType"/>
    <iact:actionData xml:id="d56">
      <inkml:trace xmlns:inkml="http://www.w3.org/2003/InkML" xml:id="stk48" contextRef="#ctx0" brushRef="#br3">6496 12802 344 0,'0'0'610'5,"0"0"-386"3,0 0 24 1,0 0-64-4,0 0-104 3,0 0-50 1,0 0-2-2,117-75-4-1,-86 48 2 2,-1-7 38 0,-2-6 2 0,8 3-12-2,-9 5-20 2,2 0-24 0,-8 7-6 0,-5 1-4-2,-5 6-2 2,4 1-2 1,-7 5 4-2,-8 7 0-1,6 3 2 2,-6 2 0 1,0 0 2-2,0 0-4-1,0 0-6 2,0 0 6 1,0 2 0 0,0 30 21-5,0 12-21 4,0 6 0 0,3 2 0 0,-3 0 0-2,4 5 0 2,-4 4 0 0,3-2 0 4,-3 0 0-9,3-12 0 4,-3-7 0 2,0-6 0-1,0-9 0-3,0 2 0 3,0-8 0 0,0-3 0 1,0-2 0-3,0 1 0 1,-23 2 0 2,-7-1 0-1,-7 1 0 0,-13-3 0 0,6-3 0 2,-2-2 0-4,5-7-11-1,12-2-29 4,9 0 10-2,17 0 0 0,3 0 30-2,0 0 4 3,0 0 22 0,0 0 24 1,29 0-28-4,6 0-13 3,1 0-9 3,7-2 0-4,11-4 0 0,6 0 0 0,3 6 0 2,-2 0 0-2,3 0 0 0,-5 0 0 0,-18 0 0 3,-5 0 0-3,-13 0 0-2,-12 0 0 3,-11 3 0-1,0 8 0 1,-5-5-143 0,-19 3-1613-3</inkml:trace>
    </iact:actionData>
  </iact:action>
  <iact:action type="add" startTime="96864">
    <iact:property name="dataType"/>
    <iact:actionData xml:id="d57">
      <inkml:trace xmlns:inkml="http://www.w3.org/2003/InkML" xml:id="stk49" contextRef="#ctx0" brushRef="#br3">8598 15694 1042 0,'0'0'358'7,"0"0"-60"2,0 0-86-3,168-114-84 1,-125 79-119 2,14-4-9-2,7-3 0 1,9-8 0-2,14-4 0 2,11-2 0 0,2 1 0-2,1-1 0 2,2 4 0 0,-2 5 0 0,-5 0 0-2,-3-2 0 3,-5-4 0 2,5-8 0-5,-5-5 0 0,12-10 0 1,5-2 0 1,1 4 0 0,-2 5 0 0,-14 8 0-2,-3 15 0 1,-16 3 0 2,-12 3 0-3,5 1 0 1,-7-8 0 1,4-12 0 1,8-6 0-3,2-11 0 1,10 3 0 2,-5 5 0-1,1 10 0-2,-17 10 0 2,-3 6 0 2,-6 5 0-1,-11 1 0-2,4-4 0 1,-4-2 0-2,8-5 0 3,-6 2 0-6,2-4 0 5,-1 8 0-1,-4 7 0 2,-5 8 0-1,-7 4 0-3,2 8 0 4,-1-6 0-2,-4-1 0 0,15-5 0 0,-1-8 0 1,6-9 0 0,8-2 0-1,-1 4 0 1,5 7 0 1,2 8 0-1,-12 4 0-3,8 8 0 2,-10-2 0 1,-4-1 0 1,1 0 0-4,-2-6 0 3,1 3 0 1,-8-1 0-2,-4 1 0 0,-8 5 0 0,0 1 0 1,-9 9 0 1,-6 5 0-4,-3 0 0 3,-2 0 0 0,0 0 0 1,0 0 0-4,0 0 0 4,0 0 0-2,0 0 0 2,0 0 0-4,-33 0 0 4,-11 5 0-2,-5 7 0 2,-14-2 0-4,-6 7 0 4,-12 0 0 0,1-3 0 0,0-3 0-3,9-5 0 2,2-3 0-1,25-3 0 2,9 0 0-3,17 0 0 1,13 0 0 1,5 0 0-1,0 0 0-2,0 0 0 3,18 0 0 0,25 0 0 1,16-11 0-2,15-2 0 0,6 1 0 0,-9 3 0 3,3 6 0-5,-10 3 0 3,-8 0 0 0,-12 0 0 0,-12 0 0-1,-10 0 0 1,-15 0 0-1,4 0 0 0,-11 0 0-1,0 0 0 2,0 0 0 0,0 17 0 1,-3 14 0-4,-12 5 0 3,1-4 0 0,6 5 0 1,-4-3 0-3,8 3 0 1,1 1 0 1,3-12 0 0,0-13 0-2,0-13-237 3,0 0-915-2</inkml:trace>
    </iact:actionData>
  </iact:action>
  <iact:action type="add" startTime="98044">
    <iact:property name="dataType"/>
    <iact:actionData xml:id="d58">
      <inkml:trace xmlns:inkml="http://www.w3.org/2003/InkML" xml:id="stk50" contextRef="#ctx0" brushRef="#br3">13256 12377 834 0,'0'0'290'6,"0"0"-42"0,0 0-54 1,0 0-68 1,0 0-74 0,158-39 8-2,-132 26-24 2,-1-4-10 0,-6-2-8 0,11-4-14-1,-2-4 4 0,4-2-6 1,-5-1 2 0,10 4-4-2,-17 6 0 2,-3 9 0 0,-9 8 2 1,-6 3 4-4,-2 0-6 3,0 3 2 0,0 28-2 0,0 5 10-2,0 6 8 2,0 7 10 0,0 4 4 0,0 8-6-2,0 2-5 5,0-1-21-4,0 2 0 2,0-10 0-3,0-6 0 2,0-9 0-1,-2-8 0 2,-3-3 0-3,-8-6 0 1,-7 1 0-1,1-9 0 3,-6-4 0-3,-2 0 0 3,-9-5 0-1,-5-5 0 2,2 0-17-5,6 0-21 3,2 0-12-1,-2 0-12 2,15 0 28-3,2 0 12-1,14 2 14 5,-3 1 2-3,5-3 6-1,0 0 6 1,0 0 38 2,18 0 16-1,12 0-18-2,11 0 43 1,8 0-85 2,2 0 0 0,8 0 0-2,15 0 0 0,6 0 0 1,1-3 0 0,-1 1 0 1,-6 0 0-2,-24 2 0-1,-11 0 0 2,-18 0 0-1,-11 0 0 1,-10 0 0-3,0 0 0 3,-20 0 0-1,-14 0-53 0,1 0-919 2</inkml:trace>
    </iact:actionData>
  </iact:action>
  <iact:action type="add" startTime="108574">
    <iact:property name="dataType"/>
    <iact:actionData xml:id="d59">
      <inkml:trace xmlns:inkml="http://www.w3.org/2003/InkML" xml:id="stk51" contextRef="#ctx0" brushRef="#br3">7055 17278 1038 0,'0'-4'260'6,"0"4"-52"-1,0 0-60 4,-30 0-36-2,-12 0 22-1,0 0-42 2,-5 0-37 0,-6 0-55 0,2 4 0-2,-1 0 0 2,4-1 0 0,12 0 0 0,0-3 0-1,11 0 0 0,5 0-17 1,20 0-501 0,0 0-720-1</inkml:trace>
    </iact:actionData>
  </iact:action>
  <iact:action type="add" startTime="108989">
    <iact:property name="dataType"/>
    <iact:actionData xml:id="d60">
      <inkml:trace xmlns:inkml="http://www.w3.org/2003/InkML" xml:id="stk52" contextRef="#ctx0" brushRef="#br3">6963 17505 1120 0,'0'0'336'2,"0"0"-176"-2,0 0-4 2,0 0-60 4,-161 0-50 1,117 0-36 1,4 0-6-1,3 0-4 0,30-3-46 0,6 3-406 2</inkml:trace>
    </iact:actionData>
  </iact:action>
  <iact:action type="add" startTime="109714">
    <iact:property name="dataType"/>
    <iact:actionData xml:id="d61">
      <inkml:trace xmlns:inkml="http://www.w3.org/2003/InkML" xml:id="stk53" contextRef="#ctx0" brushRef="#br3">8569 16611 614 0,'0'0'234'4,"0"0"-26"4,0 0 78 0,0 0-32-1,0 0-96-1,0 0-34 2,-51-2-44 1,31 10-14-2,-9 6-43-1,-9 3-23 2,5-1 0 0,-8 4 0 0,3-6 0-2,-1 0 0 2,9-8 0 0,-1 0 0 0,-1-6 0 0,8 0 0-2,-8 0-23 3,10 0-23-2,9 0-10-1,3 0 14 2,4 5 20 0,6 3 14-1,0 1 8 0,0 4 4 2,0 2-4-1,0 2 4-1,0 5-2 0,0 3 2 0,0 15-4 1,0 8 2 0,0 14 2 2,0 8-2-3,0-3-2-1,0 7 2 2,0-5-2-2,0 12 0 2,0 0-2-1,0 0 2 1,3 8 0 0,-3 1 0 1,3 8 2-3,-3 1-4 2,0-6 4-2,4-8-4 4,-4-19 4-3,0-14-8 1,0-16 8-1,0-18-4 2,0-3 2-3,0-9 0 0,0-2-2 0,0-4-2 2,0 0-4 0,0 0 8 0,0 0 8-1,0 0 0 0,0 0 4 1,0 0 4 0,0 0 24-1,0 0-8 0,6 0-4 1,-3 0-2 0,4 2-16-1,6 3-10 0,8 1 0 2,5 3 13-2,4-4-13 0,1 0 0 0,5-5 0 2,-3 0 0-3,-1 0 0 2,0 0 0 1,-5-10-11-3,-24 1-243 3,7 6-642-3</inkml:trace>
    </iact:actionData>
  </iact:action>
  <iact:action type="add" startTime="110763">
    <iact:property name="dataType"/>
    <iact:actionData xml:id="d62">
      <inkml:trace xmlns:inkml="http://www.w3.org/2003/InkML" xml:id="stk54" contextRef="#ctx0" brushRef="#br3">9492 16705 476 0,'0'0'248'5,"0"0"-146"4,0 0 26-3,0 0-74 1,0 0-32 0,0 0-10 1,-173 64-6 0,139-34 2 0,0-5-8-2,17 12 16 2,7 2 8 0,10-2 60 0,0 2 18-2,0-1-30 2,10-12-32 0,28-8-22 0,11-18-18-2,2 0 16 2,2-5 14 0,-9-41 6-1,-8-4 28 5,-11-7-48-8,-7-7 2 4,-10 5 6-2,-8-6-16 4,0 9 18-4,-12-6-18 4,-30 3 2-4,0 9-8 2,-3 16-2-2,15 14-18 2,20 20-130 0,7 0-230-3</inkml:trace>
    </iact:actionData>
  </iact:action>
  <iact:action type="add" startTime="111300">
    <iact:property name="dataType"/>
    <iact:actionData xml:id="d63">
      <inkml:trace xmlns:inkml="http://www.w3.org/2003/InkML" xml:id="stk55" contextRef="#ctx0" brushRef="#br3">10211 16195 812 0,'0'0'296'10,"0"0"-194"-5,0 0-68 3,0 0-12-1,0 0-10 2,0 0-8-3,0 0 4 2,-87-8-2-2,71 8 6 2,-1 0 14 0,1 0 18 0,-8 5 4 0,7 9-18-1,-3 3-14 0,13-3-14 1,-7 0 2-2,12 6-2 2,-1 6 6 0,-2 2-2 0,5 10 12 0,0 2 30-2,0 5 16 2,0 5-16 3,0-1 0-5,10-2-10 0,8 2-2 1,-5-4-20 1,-3-8-8 0,6-3-8-1,-3-4 0 4,-9-8-8-6,4-10-16 3,0-11-50-1,0-1-78 1,-8 0-200 1,0 0-76-3</inkml:trace>
    </iact:actionData>
  </iact:action>
  <iact:action type="add" startTime="111719">
    <iact:property name="dataType"/>
    <iact:actionData xml:id="d64">
      <inkml:trace xmlns:inkml="http://www.w3.org/2003/InkML" xml:id="stk56" contextRef="#ctx0" brushRef="#br3">10231 16535 1136 0,'0'0'194'3,"0"0"-78"2,0 0 100 3,0 0-94 1,-220 31-66-4,162-14-42 3,-2-4-14 0,20 0-6 0,1-8-100 0,37-5-342-2</inkml:trace>
    </iact:actionData>
  </iact:action>
  <iact:action type="add" startTime="112075">
    <iact:property name="dataType"/>
    <iact:actionData xml:id="d65">
      <inkml:trace xmlns:inkml="http://www.w3.org/2003/InkML" xml:id="stk57" contextRef="#ctx0" brushRef="#br3">10459 17288 518 0,'0'0'626'6,"0"0"-340"1,0 0-40 1,0 0-32 0,-203 61-92-1,97-40-87-1,-30-4-35 2,-5-3 0 0,-18-9 0-2,14 3 0 2,1-2 0 0,20 0 0 0,13 5 0-1,27 3 0 0,77-7-135 1,7-2-483 0</inkml:trace>
    </iact:actionData>
  </iact:action>
  <iact:action type="add" startTime="112471">
    <iact:property name="dataType"/>
    <iact:actionData xml:id="d66">
      <inkml:trace xmlns:inkml="http://www.w3.org/2003/InkML" xml:id="stk58" contextRef="#ctx0" brushRef="#br3">9556 17803 688 0,'0'0'346'10,"0"0"-194"-6,0 0-82 5,0 0-26-4,0 0-20 4,0 0-4-2,-103 72 6 1,75-40 24-1,7-1 40 1,5 0 10-1,0 3 20 1,16 1-14-2,0-3-36 2,0-1-48 0,17-9-22 0,25-19-16-2,2-3-74 2,2 0 22 0,-14-8 66 0,-3-26-8-1,-22-6 10 0,-7-10-4 1,0-6-12 0,-17-7 2-1,-22 8 6 0,-2-2-20 4,-3 9-30-3,4 12-136 1,24 31-192-5,13 5-524 5</inkml:trace>
    </iact:actionData>
  </iact:action>
  <iact:action type="add" startTime="112983">
    <iact:property name="dataType"/>
    <iact:actionData xml:id="d67">
      <inkml:trace xmlns:inkml="http://www.w3.org/2003/InkML" xml:id="stk59" contextRef="#ctx0" brushRef="#br3">9911 17776 644 0,'0'0'402'7,"0"0"-154"0,0 0-48-1,0 0-110 0,0 0-12 3,0 0 28-2,82 89 16 1,-61-52-56-2,12 0-4 2,-2 7-33 0,6-2-29 1,-1-9 0-4,1-4 0 4,-10-14 0-2,-6-3 0 1,8-12-53-2,-3 0-173 3,-25 0-188-2,-1-8-380 1</inkml:trace>
    </iact:actionData>
  </iact:action>
  <iact:action type="add" startTime="113220">
    <iact:property name="dataType"/>
    <iact:actionData xml:id="d68">
      <inkml:trace xmlns:inkml="http://www.w3.org/2003/InkML" xml:id="stk60" contextRef="#ctx0" brushRef="#br3">10272 17874 782 0,'0'0'400'3,"0"0"-100"2,-181 75-78 2,112-30-94 1,10 5-96-2,5 1-28 2,15-3-4 0,19-8-82 0,20-33-404-1</inkml:trace>
    </iact:actionData>
  </iact:action>
  <iact:action type="add" startTime="113911">
    <iact:property name="dataType"/>
    <iact:actionData xml:id="d69">
      <inkml:trace xmlns:inkml="http://www.w3.org/2003/InkML" xml:id="stk61" contextRef="#ctx0" brushRef="#br3">12079 16982 572 0,'0'0'190'9,"0"0"-70"-3,0 0-12 2,0 0-38-3,0 0-18 4,0 0 6-2,0 0 108 2,-43 23-32-4,5 3-58 4,-1-4-26-2,12 0-16 1,3 3 2-2,10 4 24 2,8 6 18 0,6 2 2 0,0-3-46-1,7-6-26 0,30-11-8 1,-7-9-8 0,6-8-4-2,2 0 12 2,-12-33 8 0,-6-19 2 0,-10-9 4-1,-10-9-12 0,0-1-2 1,-17-1-6 0,-22-1 4 1,-6 3-14 0,-7 8-32-2,7 9-66 2,26 46-342-4,6 7-208 3</inkml:trace>
    </iact:actionData>
  </iact:action>
  <iact:action type="add" startTime="114432">
    <iact:property name="dataType"/>
    <iact:actionData xml:id="d70">
      <inkml:trace xmlns:inkml="http://www.w3.org/2003/InkML" xml:id="stk62" contextRef="#ctx0" brushRef="#br3">12681 16480 730 0,'0'0'120'3,"0"0"-62"5,0 0 42-1,0 0-66 0,0 0-22 1,0 0-6 0,-128-9-6-2,108 9 0 2,8 0 4 1,4 17 10-2,8 5 84-1,0 3-8 2,0 1-28 1,0 2-4-2,0 2-26-1,0 7 18 2,0 8-22 0,0 6-8 0,1 8 16-2,6 11-18 6,2 11 22-4,1 1-10-1,6-4 4 0,-7-19-20-2,0-10-4 2,-2-28-10 1,-4-9 0-1,4-12-50 1,-7 0-340 0,0-8-274 0</inkml:trace>
    </iact:actionData>
  </iact:action>
  <iact:action type="add" startTime="114782">
    <iact:property name="dataType"/>
    <iact:actionData xml:id="d71">
      <inkml:trace xmlns:inkml="http://www.w3.org/2003/InkML" xml:id="stk63" contextRef="#ctx0" brushRef="#br3">12746 16895 1134 0,'0'0'108'6,"0"0"-20"2,0 0 114-1,0 0-94 0,-213-3-54 0,152 3-32 1,5 3-14 0,-1 0-8-1,8-1-30 0,39-2-200 2,7 0-890-2</inkml:trace>
    </iact:actionData>
  </iact:action>
  <iact:action type="add" startTime="115098">
    <iact:property name="dataType"/>
    <iact:actionData xml:id="d72">
      <inkml:trace xmlns:inkml="http://www.w3.org/2003/InkML" xml:id="stk64" contextRef="#ctx0" brushRef="#br3">12972 17441 876 0,'0'0'384'6,"0"0"-262"2,0 0-38-3,0 0 18 5,0 0-48-4,-237 36-10 1,139-28 12 1,-18 1 12-1,-15 2-28 2,-19-4-6-2,1 8-32-1,8-6-2 3,9-6-18 3,111-3-104-8,5 0-476 2</inkml:trace>
    </iact:actionData>
  </iact:action>
  <iact:action type="add" startTime="115494">
    <iact:property name="dataType"/>
    <iact:actionData xml:id="d73">
      <inkml:trace xmlns:inkml="http://www.w3.org/2003/InkML" xml:id="stk65" contextRef="#ctx0" brushRef="#br3">12272 17988 440 0,'0'0'310'5,"0"0"-242"3,0 0-18 0,0 0 16 0,0 0-16-1,0 0 34 0,-120 56-10 1,81-30-12 0,4 6 58-2,13 0 36 2,5-3-44 0,12-2-30 0,5-4-22-2,0-6-16 3,0-10-36-2,18-7-8 1,22 0-86-1,4 0 68 1,-4-18 14-1,-3-21-2 1,-17-15 2-2,-10-11-2 2,-10-16 4 1,0-7 2 3,0 10-14-7,-23 10 4 1,-5 24-42 3,-5 21-86-3,8 12-26 1,-1 11 52 0,18 0-130 0,8 0-450 1</inkml:trace>
    </iact:actionData>
  </iact:action>
  <iact:action type="add" startTime="115951">
    <iact:property name="dataType"/>
    <iact:actionData xml:id="d74">
      <inkml:trace xmlns:inkml="http://www.w3.org/2003/InkML" xml:id="stk66" contextRef="#ctx0" brushRef="#br3">12440 17947 456 0,'0'0'482'7,"0"0"-366"0,0 0-12 1,0 0-52-1,0 0-40 0,0 0-6 1,0 0 10 0,100 4 64-2,-98 1 44 2,9 5 14 1,-11 4-54-2,0 9-50-1,0 1-30 2,0 10 20 0,0-3-10 0,0 0 4-2,-3-8-8 2,-5-3 14 0,8-6 12 0,0-4 20-2,0 0-2 3,0-5-50-2,19-5-4 1,14 0-22-1,-6 0-28 1,5-25 10 0,-7-4 8-1,-9 1-12-1,-9 6 10 3,3 3 14-2,-10 2 8 1,0 2 2-1,0 3 6 1,0 7 4-1,0 5-4 2,0 0 4-4,0 0-16 3,0 11 16 0,0 23 30 1,0 14 40-4,0 16-2 3,0 8-16 0,0 0-10 4,-10 7-26-8,6-10-10 4,-12 5 0 0,-3-3-2-1,-3-7-2-1,-4-10-4 2,-7-16-4 0,-8-26-72-1,25-12-116 0,6-8-350 1</inkml:trace>
    </iact:actionData>
  </iact:action>
  <iact:action type="add" startTime="116996">
    <iact:property name="dataType"/>
    <iact:actionData xml:id="d75">
      <inkml:trace xmlns:inkml="http://www.w3.org/2003/InkML" xml:id="stk67" contextRef="#ctx0" brushRef="#br3">13361 16542 302 0,'0'0'672'4,"0"0"-436"4,0 0-48-1,0 0-46 1,0 0-98-2,0 0-18 2,48 0-16 0,-32 0 18 0,4 0 8-2,0 0 12 3,9 2-16-2,-1 1-10 1,-5-3-6-1,10 0-6 0,-10 0-10 1,-2 0-2 0,-5 0 2-2,-12 0-8 3,3 0 4-2,2 0-26 1,-2 10-24-2,3 7 32 2,-4 9 22 0,-4 5 8 0,9 9-4-2,-7 14 2 3,-4 15-4 3,5 12 10-7,-5 6 2 0,0 4 8 2,0-2-16 1,0-1-2 0,3 1 6-2,-3-4 4 3,3-1-6-2,2-13-6 1,0-4 10-1,-5-6-8 1,3 1 14 1,0 3-12 0,-2-4 2-4,11 3-6 4,-8-9 4 0,9-11-4-3,-6-12 0 1,-4-13 2 1,-3-13 4-2,2 5 2 2,-2-8 6-3,8 7 8 3,-5 5-10 0,2 8-4 0,2 3 0-1,2-4 16 1,-2-3-10 3,-7-10 4-7,0-5-8 3,0-4-10 0,0 8-2 1,0-8 2 0,0 0-4-2,0 0-2 3,0 0-2-2,0 0-2 1,0 0 8-1,-31 7 0 1,-18 3 2 1,-2 0-4-1,-18-1 4 1,5-4-4-4,-4-2-54 6,50-3-224-6,4 0-620 1</inkml:trace>
    </iact:actionData>
  </iact:action>
</iact:actions>
</file>

<file path=ppt/ink/inkAction3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6-05T03:31:36.043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act:action type="add" startTime="4458">
    <iact:property name="dataType"/>
    <iact:actionData xml:id="d0">
      <inkml:trace xmlns:inkml="http://www.w3.org/2003/InkML" xml:id="stk0" contextRef="#ctx0" brushRef="#br0">27524 6924 908 0,'6'0'282'7,"4"0"8"-6,-6 0-62 4,-4 0-34 31,0 0-49-36,0 0-145 1,3 0 0-1,-3 0 0 0,0 0 0 40,0 0 0-39,0 0 0 0,0 7 0-1,-3 3 0 1,-30 5 0 0,-15-5 0 38,-13 0 0-39,-18-8 0 1,-1-2 0-1,-1 0 0 3,-8 0 0-2,5 0 0 37,5 0 0-38,9 0 0 1,-5 0 0-1,-2 0 0 1,-3 0 0 6,-8 0 0 2,4 0 0 28,-9 0 0-35,9 0 0-2,-6 11 0 0,16 3 0 0,-3-4 0 6,-1 5 0-1,11-1 0 13,-5 1 0-18,8-4 0 16,-6 2 0-13,2 1 0-2,-4-2 0 5,5-1 0 32,9-3 0-38,1 0 0 0,7-1 0 1,0 1 0-1,7 1 0 40,-1 2 0-39,4-4 0-1,-4 3 0 0,-9-3 0 1,5 5 0 39,-9-1 0-38,-2-2 0-2,2-1 0 1,-3-1 0-1,-4-7 0 0,3 0 0 4,-3 0 0 31,3 0 0-34,2 0 0-1,-9 0 0 0,15 0 0 4,-3 0 0 33,12 0 0-37,4 0 0 1,4 0 0-1,2 0 0 0,14 0 0 3,10 0 0 37,-3 0 0-39,10 0 0 0,1 0 0-1,0 0 0 0,-7 0 0 23,7 0 0-23,0 0 0 1,-1 0 0 14,3 0 0-15,0 0 0 4,0 22 0 36,0 8 0-40,0 12 0 0,0 7 0 0,0 3 0 0,0 10 0 38,0 7 0-38,3 12 0 1,-1 5 0-1,-2 19 0 0,2 7 0 5,-2 3 0 35,0 10 0-39,0-2 0-1,0 5 0 1,0 13 0 0,-4 3 0 0,-12 4 0 6,5 2 0 33,1-2 0-40,6 7 0 1,4-1 0-1,0-2 0 0,0-3 0 4,0-8 0 41,0-6 0-45,0-9 0 0,0-11 0 0,0-4 0 0,0-4 0 1,0-4 0 24,4 4 0-23,5-1 0-1,-5-8 0 16,-1-2 0-15,2-7 0-2,3 0 0 39,-8-3 0-37,5-4 0-2,-5-6 0 0,0-1 0 0,0 1 0 1,0 0 0 36,0-6 0-35,0-8 0-2,0-11 0 0,0-12 0 0,0-4 0 39,0-10 0-39,0-6 0 1,0-5 0 0,0-8 0-1,0-4 0 1,3-2 0 45,-3 0 0-45,0 0 0-1,0 0 0 1,0 0 0-1,0 0 0 0,0 6 0 35,0 1 0-35,2-4 0 0,0 7 0 0,9-4 0 1,-9-6 0 37,11 0 0-37,1 0 0-1,18 0 0 0,9 0 0 1,0 0 0 20,1 0 0-20,-2 0 0-1,1 0 0 16,2 0 0-16,1 0 0 40,6-4 0-39,10 2 0-1,1-4 0 0,16 6 0 1,-11 0 0 0,14-4 0 5,1 4 0 38,3-7 0-44,9-4 0 2,4-9 0-1,3-2 0-1,5-3 0 1,-13 2 0 3,-3 9 0 36,-10 5 0-40,-10 9 0 1,-1 0 0-1,-7 0 0 0,2 0 0 6,-2 2 0 0,16 1 0 32,0-3 0-37,5 0 0-1,0 0 0 1,-11 0 0 0,-2 0 0 2,-8 0 0 34,-4 0 0-36,-4 0 0-1,4 0 0 1,1 0 0 0,1 0 0 20,2 0 0-21,-4 0 0 15,-11 0 0-14,3 0 0-1,-8 0 0 36,-6 0 0-35,-2 0 0-1,-1 0 0 0,-5 0 0 0,-2 0 0 42,-2 0 0-41,3 0 0-1,-11 4 0 1,4 1 0 0,-5 0 0 0,5 5 0 43,1-5 0-43,-2 1 0-1,5 0 0 0,-4-3 0 1,-2 2 0-1,-1 0 0 35,-9-2 0-35,-2 1 0 0,6-3 0 0,-9-1 0 0,1 4 0 40,1-1 0-39,5-3 0-1,-9 0 0 0,4 0 0 1,-4 0 0 34,0 0 0-34,0 0 0-1,0 0 0 0,6-20 0 1,4-22 0 6,-7-15 0-5,-3-11 0 8,0-13 0 10,0-17 0-20,0-5 0 15,0-5 0-13,0 1 0-1,0 4 0 39,0-4 0-38,1-3 0-2,2 6 0 1,5 0 0-1,0 6 0 1,10-1 0 36,-13 5 0-36,10-5 0-1,-8-6 0 0,9-4 0 0,-10-7 0 36,8 0 0-35,-6-8 0-1,5 6 0 0,3-1 0 2,-9 6 0 41,9 12 0-43,1 7 0 0,-11 13 0 1,7-1 0-1,-9 1 0 0,1 0 0 6,-2-11 0 34,-3-1 0-40,0-4 0 0,0-1 0 1,0 3 0-1,0-6 0 7,0-5 0-3,0-7 0 35,0-1 0-38,0 1 0-1,0 2 0 1,0 8 0-1,3 1 0 19,14-2 0-19,6 1 0 1,3-6 0 14,-5 6 0-15,-1 17 0 45,-13 19 0-44,5 24 0-1,-8 21 0 1,-4 13 0-1,0 9 0 0,0 0 0 44,0 3 0-44,-4 18 0 0,-12 6-529 0</inkml:trace>
    </iact:actionData>
  </iact:action>
  <iact:action type="add" startTime="7755">
    <iact:property name="dataType"/>
    <iact:actionData xml:id="d1">
      <inkml:trace xmlns:inkml="http://www.w3.org/2003/InkML" xml:id="stk1" contextRef="#ctx0" brushRef="#br0">23129 7467 310 0,'0'0'130'2,"0"0"4"3,0 0-4 31,0 0-34-35,0 0 18 0,0 0 4 0,0 0 26 1,57 5 64 3,-50-5 22 34,-7 0 2-39,1 0-31 0,-1 0-201 1,0 0 0-1,0 0 0 22,0 0 0-22,0 0 0 0,-4 0 0 15,-47 2 0-14,-18 9 0 37,-12 1 0-38,-19 3 0 1,-1 2 0 0,-3 0 0-1,-9 0 0 2,9-4 0 5,2 1 0-1,4-8 0 34,16 0 0-39,22-4 0-1,18-2 0 1,21 3 0-1,8-3 0 3,13 0 0 39,0 0 0-41,0 0 0-1,0 0 0 0,21 0 0 0,18-11 0 41,1 8 0-41,-4 3 0 0,4 0 0 1,-3 0 0-1,-32 3-449 1,5 5-543 2</inkml:trace>
    </iact:actionData>
  </iact:action>
  <iact:action type="add" startTime="8305">
    <iact:property name="dataType"/>
    <iact:actionData xml:id="d2">
      <inkml:trace xmlns:inkml="http://www.w3.org/2003/InkML" xml:id="stk2" contextRef="#ctx0" brushRef="#br0">22696 7587 930 0,'0'0'466'2,"0"0"-116"0,0 0-86 2,0 0-227 39,0 0-37-43,0 0 0 1,35 62 0-1,-34-9 0 0,2 18 0 0,1 16 0 6,-4 14 0 35,6 9 0-41,1 11 0 0,5 3 0 1,-3-6 0-1,5-6 0 1,-13-11 0 26,-1-17 0-27,0-16 0 14,-4-18 0-12,-35-18 0-2,-2-22 0 34,-8-10 0-32,6 0 0-2,-5-6 0 0,-1-20 0 1,5-15 0 6,3 0 0-4,1-10 0 34,17-9 0-36,5-2 0-1,2-2 0 1,13 10 0-1,3 19 0 39,-7 8 0-37,7 27 0-2,0 0-191 0</inkml:trace>
    </iact:actionData>
  </iact:action>
  <iact:action type="add" startTime="10374">
    <iact:property name="dataType"/>
    <iact:actionData xml:id="d3">
      <inkml:trace xmlns:inkml="http://www.w3.org/2003/InkML" xml:id="stk3" contextRef="#ctx0" brushRef="#br1">27624 11876 1082 0,'0'0'544'2,"0"0"-266"-2,0 0-135 0,0 0-143 0,0 0 0 1,0 0 0 15,0 0 0-14,-93 155 0 16,25-127 0-18,-9 0 0 0,-18-1 0 36,-7 4 0-36,-14 4 0 0,-11 0 0 0,-14-6 0 1,-7-4 0 37,-13-11 0-36,-5-11 0-2,5-3 0 0,0 0 0 2,7 0 0 2,8 0 0 34,11-8 0-37,18 2 0-1,6 3 0 0,9 3 0 0,4 0 0 41,6 0 0-40,-4 0 0-1,9 0 0 0,1 0 0 1,18 0 0 1,7 0 0 38,2 3 0-40,8 3 0 0,9-3 0 0,15-1 0 1,6-2 0 3,8 3 0 36,6-3 0-38,3 0 0-2,-8 0 0 1,8 0 0-1,0 3 0 1,-8 1 0 6,5 3 0 15,-8 1 0-22,-1 4 0 17,9-2 0-16,-9 0 0-1,12 3 0 42,-9-4 0-41,7-3 0-1,1 3 0 0,-3-8 0 0,3-1 0 0,3 7 0 35,2-7 0-33,0 5 0-2,-2 12 0 1,-9 8 0 0,8 9 0 36,3 8 0-37,-2 7 0 0,2-2 0 0,-3 5 0 1,-7 5 0 3,7 5 0 37,-4 9 0-40,4 15 0-1,2 21 0 0,-11 18 0 0,8 12 0 7,-17 0 0 29,3 7 0-35,-3 8 0-1,-3 8 0 1,-2 13 0-1,11 7 0 40,2 3 0-40,-2-1 0 0,11-4 0 1,-3-9 0-1,-2-12 0 1,2-7 0 44,5-2 0-43,0-4 0-2,2-1 0 0,0-3 0 0,0-5 0 0,0-6 0 21,0-3 0-21,0-5 0 0,0-5 0 18,0-14 0-18,0-8 0 4,0-12 0 34,0 2 0-38,0 3 0 0,0 1 0 0,0-4 0 1,0-9 0 44,0-13 0-44,0-6 0 0,0-13 0-1,0-6 0 0,0-12 0 0,0-6 0 36,0-7 0-35,0-7 0-1,0-2 0 1,0-3 0-1,0 0 0 4,0 0 0 39,0 0 0-43,0 0 0 0,0 0 0 1,0 0 0-1,0 0 0 1,0 0 0 36,0 0 0-36,0 0 0-1,0 0 0 0,11 0 0 0,21 0 0 46,6-6 0-45,11-10 0-1,22-4 0 0,13-8 0 0,16-1 0 1,16 2 0 1,6-5 0 24,1 10 0-25,-3 0 0-1,-15 1 0 15,-8 4 0-12,3 8 0-3,-12-4 0 45,12 5 0-44,11-6 0-1,-1 4 0 0,3-2 0 0,-5 0 0 2,6 4 0 37,-12 0 0-39,13-9 0 0,-8 12 0 0,6-10 0 0,-10 4 0 4,-6 3 0 37,-13 3 0-40,-7-3 0-1,4 3 0 0,2 3 0 0,-5-7 0 4,-11 7 0 32,-3-2 0-36,-15 4 0 1,-8 0 0-1,-1-2 0 0,-14 2 0 38,5 0 0-36,-5 0 0-2,-4 0 0 0,9 0 0 0,-6 0 0 37,-5 0 0-37,4 0 0 0,-8 0 0 0,1 0 0 1,-4 0 0 4,3 0 0 35,6 0 0-40,-4 0 0 0,-3 0 0 1,-5 0 0-1,-4 0 0 4,-3 0 0 19,-3 0 0-22,0-2 0-1,0-2 0 14,0-3 0-13,0-17 0 37,0-12 0-37,0-15 0-1,0-18 0 0,0-12 0 0,0-16 0 37,-16-23 0-36,9-13 0-1,-9-15 0 0,6-11 0 0,7 2 0 4,3 2 0 41,0 9 0-45,0 15 0 0,0 10 0 0,0 12 0 1,0-2 0-1,0-4 0 39,3-9 0-38,2-13 0-1,0-2 0 0,2 8 0 0,6 8 0 2,-3 10 0 39,-1 3 0-40,-2 4 0 0,-7 1 0-1,0 3 0 1,0-3 0 1,0 3 0 39,0 2 0-41,-3 3 0 0,-14 2 0 1,10 11 0-1,-12 3 0 3,6 12 0 18,5 11 0-20,7 5 0 14,1 5 0-14,0 0 0-1,0-5 0 34,0-9 0-34,0-3 0 0,1-9 0 1,20 2 0 6,-14 8 0-5,6 10 0 35,3 17 0-37,-13 24 0 1,-3 8 0-1,0 5 0 2,0 0 0 37,0 0 0-37,-16 10 0-2,-2-5-905 1</inkml:trace>
    </iact:actionData>
  </iact:action>
  <iact:action type="add" startTime="12826">
    <iact:property name="dataType"/>
    <iact:actionData xml:id="d4">
      <inkml:trace xmlns:inkml="http://www.w3.org/2003/InkML" xml:id="stk4" contextRef="#ctx0" brushRef="#br1">22909 12797 958 0,'0'0'408'2,"0"0"-70"-2,0 0-70 0,0 0-193 1,0 0-75 39,0 0 0-39,0 0 0-1,27-15 0 0,-74 15 0 0,-27 0 0 4,-10 13 0 17,-17 1 0-21,-14-2 0 15,-7-4 0-14,-4-3 0 0,5-5 0 39,4 0 0-40,24 0 0 1,25 0 0-1,25 0 0 0,14 0 0 41,20 0 0-39,6-3 0-1,3-2 0-1,0 1 0 1,4 4 0-1,35 0 0 2,6 0 0 35,10 0 0-34,-37 0-537-3,5 0-565 0</inkml:trace>
    </iact:actionData>
  </iact:action>
  <iact:action type="add" startTime="13245">
    <iact:property name="dataType"/>
    <iact:actionData xml:id="d5">
      <inkml:trace xmlns:inkml="http://www.w3.org/2003/InkML" xml:id="stk5" contextRef="#ctx0" brushRef="#br1">22343 12913 680 0,'0'0'724'3,"0"0"-416"-3,0 0-50 1,0 0-181 0,0 0-77 35,0 0 0-36,24 59 0 1,-17-17 0-1,6 9 0 0,-10 11 0 45,1 5 0-45,8 12 0 0,-12-1 0 1,0 7 0-1,0-7 0 0,0-8 0 42,0-8 0-42,-29-18 0 0,-12-6 0 1,-5-12 0-1,-15-9 0 2,0-12 0 36,-1-5 0-38,-2 0 0 0,10-20 0 1,11-19 0-1,7-15 0 4,14-8 0 3,6-4 0 13,13-3 0-19,3 11 0 12,0 41 0-11,0 11-823 1</inkml:trace>
    </iact:actionData>
  </iact:action>
  <iact:action type="add" startTime="14040">
    <iact:property name="dataType"/>
    <iact:actionData xml:id="d6">
      <inkml:trace xmlns:inkml="http://www.w3.org/2003/InkML" xml:id="stk6" contextRef="#ctx0" brushRef="#br1">23267 12677 1172 0,'0'0'562'4,"0"0"-249"34,0 0-313-38,0 0 0 1,0 0 0-1,0 0 0 0,23 0 0 5,-23 0 0 35,4 0 0-40,17 0 0 0,2 0 0 0,13-2 0 0,0-2 0 37,2 1 0-37,-8 1 0 0,4-5 0 0,-11 4 0 1,-3 3 0 37,-1-2 0-38,-4-3 0 1,-12 2 0-1,4 0 0 0,-4 3 0 33,-3-4 0-30,0-1 0-3,0 0 0 0,0 0-395 1</inkml:trace>
    </iact:actionData>
  </iact:action>
  <iact:action type="add" startTime="14508">
    <iact:property name="dataType"/>
    <iact:actionData xml:id="d7">
      <inkml:trace xmlns:inkml="http://www.w3.org/2003/InkML" xml:id="stk7" contextRef="#ctx0" brushRef="#br1">23921 12317 584 0,'0'0'468'3,"0"0"-230"-2,0 0 20-1,0 0-72 2,0 0 28 0,0 0-115 46,16 25-99-48,-16 23 0 0,0 20 0 1,0 14 0-1,0 7 0 0,0 7 0 3,0-3 0 4,0-11 0 36,2-18 0-42,-2-14 0 0,0-16 0-1,2-15 0 0,-2-10 0 1,11-9 0 44,-8 0 0-44,-3 0 0-1,2-13-531 0</inkml:trace>
    </iact:actionData>
  </iact:action>
</iact:actions>
</file>

<file path=ppt/ink/inkAction3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6-05T03:31:36.04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5" units="cm"/>
      <inkml:brushProperty name="height" value="0.055" units="cm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112">
    <iact:property name="dataType"/>
    <iact:actionData xml:id="d0">
      <inkml:trace xmlns:inkml="http://www.w3.org/2003/InkML" xml:id="stk0" contextRef="#ctx0" brushRef="#br0">14458 15262 1144 0,'0'0'414'3,"0"0"-214"-3,0 0-34 1,212-65-58-1,-136 46-93 1,14 2-15 3,2 0 0 30,8 6 0-34,0 2 0 0,20 7 0 0,5-2 0 44,24 4 0-43,12 0 0-1,19 0 0 0,5 0 0 1,9 0 0 0,1 0 0 0,-5 0 0 41,-6 0 0-41,1 0 0-1,5 0 0 0,-6 0 0 0,-4 0 0 6,-15 0 0-4,-4 0 0 20,-4 0 0-20,-14 0 0 13,-2 0 0-13,-5 0 0-2,-7 0 0 38,12 0 0-38,-1 0 0 1,1 0 0-1,-4 0 0 0,3 0 0 4,-13 0 0 35,4 0 0-38,-8 0 0-1,-19-10 0 1,-2-2 0-1,-12-1 0 4,-21-4 0 33,1-2 0-36,-12-2 0-1,-8-2 0 0,-6 6 0 1,2 1 0 37,-17 1 0-38,2 8 0 0,-17 1 0 0,2 2 0 0,-3 4 0 5,-6 0 0 37,-4 0 0-42,-1 0 0 0,7 0 0 1,-9 0 0-1,0 0 0 3,0 0 0 37,0 0 0-40,0 0 0 0,0 0 0 0,0-2 0 0,0-6 0 37,-37-6 0-36,1-6 0-1,-12-5 0 1,-8-1 0-1,-17-2 0 18,1-6 0-18,-17-5 0 1,1 3 0 39,-5-3 0-40,6 5 0 1,6 4 0-1,4 4 0 1,18 7 0 1,15 3 0 37,4 8 0-37,22 0 0-2,2 6 0 0,13-5 0 1,3 5 0 37,0 2 0-35,0 0 0-2,0 0 0-1,0 0 0 0,35 0 0 1,10 0 0 3,16 0 0 32,3 0 0-35,8 0 0 0,-4 11 0-1,5 5 0 1,-6 10 0 7,-7 2 0 28,1 3 0-36,-9 3 0 1,-4-1 0-1,-11 1 0 1,-4-4 0 6,-14-3 0 30,-15-7 0-36,-4-10 0-1,0 2 0 0,0 1 0 0,0 4 0 40,0 10 0-39,-33 5 0-1,-8 5 0 1,-8 5 0-1,-15 12 0 1,-7 2 0 18,-12 6 0-18,2-4 0 14,4-2 0-13,-5-4 0-2,21-10 0 47,7-12 0-45,24-10 0-2,10-8 0 0,7-10 0 1,13-2 0-1,0 0 0 6,0 0 0 34,0-9 0-37,0-4 0-3,0-1 0 0</inkml:trace>
    </iact:actionData>
  </iact:action>
  <iact:action type="add" startTime="3903">
    <iact:property name="dataType"/>
    <iact:actionData xml:id="d1">
      <inkml:trace xmlns:inkml="http://www.w3.org/2003/InkML" xml:id="stk1" contextRef="#ctx0" brushRef="#br0">15003 14823 1150 0,'0'0'432'2,"0"0"-214"-2,0 0-62 0,0 0-65 1,0 0-91-1,0 0 0 0,0 0 0 6,4 46 0 40,-44-1 0-46,-17 6 0 1,-2-10 0-1,1 2 0 0,3-8 0 1,-2-3 0 37,5-7 0-38,9-1 0 1,19-11 0-1,3-2 0 0,6-7 0 41,15-4 0-40,0 0 0-1,0 0 0 0,0 0 0 0,0 0 0 0,0 7 0 46,19 5 0-46,17 5 0 0,5 3 0 0,4-1 0 1,19 4 0-1,12-1 0 18,4-2 0-17,0-6 0 16,-3-5 0-16,-16-2 0 0,-18 3 0 6,-7-3 0 37,-28-1 0-43,0 3 0-1,-8-1 0 0,0 6 0 1,-8 3 0-1,-16-4 0 6,4-6 0 33,3-7-563-38</inkml:trace>
    </iact:actionData>
  </iact:action>
  <iact:action type="add" startTime="6984">
    <iact:property name="dataType"/>
    <iact:actionData xml:id="d2">
      <inkml:trace xmlns:inkml="http://www.w3.org/2003/InkML" xml:id="stk2" contextRef="#ctx0" brushRef="#br0">18802 6969 810 0,'0'0'570'5,"0"0"-372"-3,0 0-60 36,0 0-20-36,0 0-40-2,0 0-30 0,0 0 2 1,-59-72-13 0,15 72-37 5,-3 17 0 30,-7 32 0-35,6 18 0-1,0 15 0 0,16 9 0 3,3 1 0 3,19-4 0 11,-3-13 0-1,13-16 0-15,0-17 0 0,0-16 0 3,19-21 0 33,22-5 0-36,18-27 0 0,-1-51 0-1,6-28 0 0,-5-29 0 41,-14-28 0-40,-6-11 0-1,-18-6 0 0,-11 9 0 1,-10 21 0 1,0 31 0 38,-13 34 0-38,-3 37 0-2,11 29 0 1,-2 19 0-1,-2 2 0 1,5 54 0 44,0 32 0-44,1 27 0 0,3 20 0-1,0 14 0 0,0 5 0 0,14-5 0 5,4-8 0 1,-2-21 0 39,-3-19 0-44,-6-22 0-1,-7-21 0 1,0-58-261-1,0 0-487 0</inkml:trace>
    </iact:actionData>
  </iact:action>
  <iact:action type="add" startTime="7712">
    <iact:property name="dataType"/>
    <iact:actionData xml:id="d3">
      <inkml:trace xmlns:inkml="http://www.w3.org/2003/InkML" xml:id="stk3" contextRef="#ctx0" brushRef="#br0">19160 6834 730 0,'0'0'358'5,"0"0"-84"18,0 0-36-22,0 0-102 15,0 0-68-15,0 0-12-1,18 0 4 32,-15 0 26-30,1 0-45-2,9-8-41 0,3-5 0 1,-3-4 0 38,13 8 0-38,-11 3 0 0,11 1 0-1,-9 5 0 0,6 0 0 2,-4 0 0 33,3 2 0-34,-2 20 0-1,-1 1 0 0,-7-3 0 2,-1-10 0 35,-6-3 0-36,-1-5 0-1,-4-2 0 0,0 0 0 0,0 0 0 41,0 0 0-41,0 0 0 1,0 0 0-1,0 0 0 0,0 0 0 2,0 0 0 37,0 0 0-39,0 0 0 1,0 0 0-1,0 3 0 0,0-3 0 24,0 2 0-23,0 8 0 0,0-3 0 17,6 3 0-17,-6-5 0-1,3 1 0 40,1-1 0-40,-1 7 0 1,0-7 0-1,7 7 0 0,-6-5 0 1,2 3 0 37,4 3 0-37,0 9 0-1,6 12 0 1,6 9 0 0,10 7 0 5,-5 1 0 33,-3-10 0-36,9-3 0-3,-8-8 0 0,11-4 0 0,3-4 0 1,2-5 0 37,2-9 0-37,-2-1 0-1,-8-7 0 0,-7 0 0 0,-6 0 0 42,1-15 0-42,-4-16 0 0,-17 14 0 0,0 0-195 0</inkml:trace>
    </iact:actionData>
  </iact:action>
  <iact:action type="remove" startTime="9986">
    <iact:property name="style" value="instant"/>
    <iact:actionData xml:id="d4" ref="#d2"/>
  </iact:action>
  <iact:action type="add" startTime="9997">
    <iact:property name="dataType" value="strokeEraser"/>
    <iact:actionData xml:id="d5">
      <inkml:trace xmlns:inkml="http://www.w3.org/2003/InkML" xml:id="stk4" contextRef="#ctx0" brushRef="#br1">25447 11651 1244 0,'0'0'356'14,"0"0"-168"-13,0 0-46-1,0 0-34 1,0 0-99 2,0 0-9-2,-9 13 0 38,9-18 0-35,0-3-115-3,0-3-473 0</inkml:trace>
    </iact:actionData>
  </iact:action>
  <iact:action type="remove" startTime="10367">
    <iact:property name="style" value="instant"/>
    <iact:actionData xml:id="d6" ref="#d3"/>
  </iact:action>
  <iact:action type="add" startTime="10378">
    <iact:property name="dataType" value="strokeEraser"/>
    <iact:actionData xml:id="d7">
      <inkml:trace xmlns:inkml="http://www.w3.org/2003/InkML" xml:id="stk5" contextRef="#ctx0" brushRef="#br1">26250 11229 104 0,'0'0'1210'15,"0"0"-964"-13,0 0-82 0,0 0-32 0,0 0-76-2,0 0-54 11,11-19-2-8,-22 36-48 39,-2-9-186-41,5-2-314-1</inkml:trace>
    </iact:actionData>
  </iact:action>
  <iact:action type="add" startTime="13033">
    <iact:property name="dataType"/>
    <iact:actionData xml:id="d8">
      <inkml:trace xmlns:inkml="http://www.w3.org/2003/InkML" xml:id="stk6" contextRef="#ctx0" brushRef="#br0">18739 7183 688 0,'0'0'410'5,"0"0"-168"-3,0 0-24 36,0 0-62-37,0 0-46 2,0 0 18-1,-34 10-33-1,-8 17-95 2,-3 15 0 34,-1 17 0-37,5 14 0 1,5 7 0-1,11 9 0 0,9-5 0 3,12-3 0 32,4-14 0-34,0-20 0 0,0-18 0 0,28-26 0 0,15-3 0 33,14-19 0-34,-4-41 0 1,-9-16 0 0,-8-28 0 5,-8-20 0-2,-8-22 0 0,-16-23 0 34,-4-4 0-38,0-2 0 0,0 21 0 1,-7 27 0 0,-13 35 0 38,2 36 0-38,11 33 0 0,1 23 0-1,6 3 0 1,0 51 0 2,0 21 0 14,0 23 0-17,13 15 0 18,3 13 0-18,2 15 0 0,6 12 0 39,-1-3 0-38,9-9 0-1,-11-20 0 1,2-25 0-1,-15-24 0 41,8-18 0-41,-11-20-3 1,8-14-275 0,-10-20-290-1,-3-4-587 1</inkml:trace>
    </iact:actionData>
  </iact:action>
  <iact:action type="add" startTime="15753">
    <iact:property name="dataType"/>
    <iact:actionData xml:id="d9">
      <inkml:trace xmlns:inkml="http://www.w3.org/2003/InkML" xml:id="stk7" contextRef="#ctx0" brushRef="#br2">19255 7085 912 0,'0'0'306'2,"0"0"-40"-2,0 0-124 0,0 0-50 36,0 0-48-35,0 0 14-1,23-43 26 0,-19 29-8 1,11-1-9 34,-1-3-67-35,1 1 0 0,14-2 0 0,-3 6 0 1,-2 2 0 35,10 8 0-36,-8 3 0 0,11 0 0 1,-5 34 0-1,0 23 0 35,9 10 0-35,8 14 0 0,-5 5 0 1,-4-5 0 0,-4-6 0 36,-8-6 0-36,11-17 0-1,-1-3 0 1,1-13 0 0,1-11 0 17,4-9 0-18,-1-12 0 15,-2-4 0-13,0 0 0-2,-5 0 0 34,-3-17-7-33,-30 0-359-1,-3 6-262 0</inkml:trace>
    </iact:actionData>
  </iact:action>
  <iact:action type="add" startTime="16222">
    <iact:property name="dataType"/>
    <iact:actionData xml:id="d10">
      <inkml:trace xmlns:inkml="http://www.w3.org/2003/InkML" xml:id="stk8" contextRef="#ctx0" brushRef="#br2">20040 6783 888 0,'0'0'556'2,"0"0"-308"-2,0 0-146 2,0 0 40 17,-180 212-58-19,120-100-57 12,0 14-27-11,12 4 0 29,5-4 0-29,14-11 0-1,11-18 0 0,-5-16 0 32,10-16 0-32,13-57-281 0,0-8-539 0</inkml:trace>
    </iact:actionData>
  </iact:action>
  <iact:action type="add" startTime="18073">
    <iact:property name="dataType"/>
    <iact:actionData xml:id="d11">
      <inkml:trace xmlns:inkml="http://www.w3.org/2003/InkML" xml:id="stk9" contextRef="#ctx0" brushRef="#br3">19787 5637 550 0,'0'0'354'4,"0"0"-134"-1,-164-120 22 33,62 108-60-35,-37 12-72-1,-26 8-32 0,-32 60-18 0,-24 31-18 38,-13 30-16-38,6 24 0 0,24 27-24 1,31 20 4-1,48 20-6 8,46 18-24 23,34 13-36-30,36-7 46-1,9 7 14 1,75-10 20 0,63-8 8 33,64-16 20-33,79-32-22-1,64-44-16 0,49-49 10 5,8-59 40 12,-1-33-28-17,-40-106-29 13,-43-82-3-11,-89-68 0 29,-76-50 0-29,-102-31 0-1,-51-9 0-1,-104 6 0 1,-53 26 0 30,-34 25 0-31,-44 48 0 1,-46 57 0-1,-19 54 0 32,-18 56 0-30,198 78-305-1,27 46-689-1</inkml:trace>
    </iact:actionData>
  </iact:action>
  <iact:action type="add" startTime="19589">
    <iact:property name="dataType"/>
    <iact:actionData xml:id="d12">
      <inkml:trace xmlns:inkml="http://www.w3.org/2003/InkML" xml:id="stk10" contextRef="#ctx0" brushRef="#br3">12430 6624 354 0,'0'0'278'3,"0"0"-126"-3,0 0-2 0,0 0-14 1,0 0-32-1,0 0-6 6,-49-137 70 31,-2 116-26-37,-20 7-32 1,-26 14-32-1,-13 0 16 0,-26 36-22 33,-38 44-14-32,-12 26-30-1,-30 26-10 0,7 25-11 36,17 19-7-36,36 6 0 0,30 11 0 0,55 15 0 1,31 11-11 4,40 12-5 31,0 19 16-36,66 9 0 1,36 7 27-1,59 4-27 1,55-17 0 6,65-31 0 30,48-47 0-36,49-63 0-1,8-65 0 0,11-47 0 0,-3-126 0 5,-25-96 0 14,-48-82 0-19,-63-41 0 15,-97-6 0-15,-98 8 0 3,-66 15 0 29,-138 5 0-31,-97-2 0-1,-69 11 0 0,-58 25 0 36,-45 44 0-33,-14 68 0-2,2 76 0-1,276 112 0 1,26 60-391 1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6-01T05:34:07.75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act:action type="add" startTime="3932">
    <iact:property name="dataType"/>
    <iact:actionData xml:id="d0">
      <inkml:trace xmlns:inkml="http://www.w3.org/2003/InkML" xml:id="stk0" contextRef="#ctx0" brushRef="#br0">24097 3102 1620 0,'16'0'312'7,"-16"0"-197"-1,0 0-115 3,0 3 0-1,0 19 0 0,0 4 0-3,-3 5 0 2,2 0 0 1,-8 2 0-2,9 1 0 2,-3 0 0 0,3-3 0 1,0-4 0-3,-1-7 0 2,1-6 0 0,0-2 0 0,0-10 0 0,0-2 0-2,0 0 0 2,0 0 0-1,0 0 0 0,0 0 0 1,17 0 0-1,7 0 0 1,6 0 0 0,-2 0 0-1,14-5 0 0,0-4 0 1,13 6 0 1,1-4 0-1,5 0 0-2,3-1 0 2,0 3 0-1,12-4 0 0,-7 6 0 2,3 1 0-1,-4-1 0 1,5 3 0-3,-12 0 0 2,5 0 0-1,4-3 0 2,-11 3 0-4,-1 0 0 3,-4 0 0 1,0 0 0-1,2 0 0-1,-12 0 0 0,-1 0 0 1,-2 0 0 0,-1 0 0-3,-4 0 0 3,2 0 0 0,4 0 0 1,-9 0 0-3,-5 0 0 2,-3 0 0-1,-6 0 0 0,1 0 0-1,-4 0 0 2,-2 0 0 0,-4 0 0 0,6 0 0-2,-13 0 0 2,-1 0 0 0,-2 0 0-2,0 0 0 2,0 0 0 0,0 0 0 0,0 0 0-2,0 0 0 3,0 0 0-2,0 0 0 0,0 0 0 0,0-11 0 1,0-9 0 0,0 0 0 0,0 10 0-2,0 6 0 2,0 4 0 0,0 0 0 0,0 0 0-2,0 0 0 2,0 0 0 0,0 0 0 0,0 0-1629-2,0 0 1234 2</inkml:trace>
    </iact:actionData>
  </iact:action>
  <iact:action type="add" startTime="5686">
    <iact:property name="dataType"/>
    <iact:actionData xml:id="d1">
      <inkml:trace xmlns:inkml="http://www.w3.org/2003/InkML" xml:id="stk1" contextRef="#ctx0" brushRef="#br0">30335 3124 592 0,'0'0'236'10,"0"0"-130"-5,0 0 72 1,0 0 26 3,0 0 28-3,0 0-2 2,0 0-12-1,-3 29-167 0,1-18-51 2,-5 6 0-1,7 5 0-1,-4 1 0 0,4 7 0 1,0 4 0-1,-3 3 0-1,-1 5 0 2,4-8 0 0,-9-2 0 0,9-15 0-1,0-7 0 1,0-5 0 0,0-5 0 0,0 0 0-3,0 0 0 4,0 0 0-1,0 0 0-1,0 0 0-1,0 0 0 2,0 0 0 0,9 0 0 0,9 0 0-2,4 0 0 3,6 0 0-2,6 0 0 1,7 0 0-2,3 0 0 3,0 0 0-1,6 0 0 4,-2 0 0-8,4 0 0 2,-9 3 0 3,14 4 0-2,-9-2 0 0,8 0 0 1,5 0 0 1,3-5 0-1,8 0 0-2,-1 0 0 0,3 0 0 2,2 0 0 0,-11 0 0-2,-3 0 0 2,-7 0 0 0,2 0 0-1,-4 0 0 0,-3 0 0 1,11 0 0 0,-15 0 0 0,5 4 0-2,-8-1 0 2,-2 2 0 3,-5-5 0-4,-6 3 0 0,7-1 0 0,-1-2 0 1,9 0 0 0,1 0 0-2,1 0 0 2,-7 0 0 0,2 0 0 0,-17 0 0-3,8 0 0 2,-10 0 0 1,-2 0 0 0,-1 0 0-2,-1 0 0 2,-10 0 0 0,-1 0 0 0,0 0 0-2,5 0 0 2,-11 0 0 1,0 0 0-2,5 0 0-2,2 0 0 4,-9 0 0-1,3 0 0 0,-3 0 0 2,0 0 0-6,0 0 0 4,0 0 0 0,0 0 0-2,0 0 0 3,0 0 0-2,0-5 0 0,0-7 0 0,0-7 0 1,4-4 0 0,-4-5 0 0,4-6 0 0,8-1 0-2,-9-11 0 2,1 7 0 0,6 2 0-2,-7 7 0 2,2 7 0 0,-5 23-227-1,0 0-1540 1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6-01T05:34:07.7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000">
    <iact:property name="dataType"/>
    <iact:actionData xml:id="d0">
      <inkml:trace xmlns:inkml="http://www.w3.org/2003/InkML" xml:id="stk0" contextRef="#ctx0" brushRef="#br0">17221 13396 1092 0,'0'0'352'8,"0"0"-234"-3,0 0 46 2,0 0 64 1,0 0-135 1,0 0-93-3,-186 0 0 2,115 0 0 0,-19-11 0 0,-13 2 0-3,-17 7 0 4,-13 2 0-2,-8 0 0 1,-8 0 0-2,-18 0 0 3,-4 11 0 2,-11-5 0-3,3-6 0-3,-1 0 0 4,-9-9 0-3,-23-22 0 3,2-5 0-3,-9-4 0 5,-3 4 0-5,9 2 0 2,7 3 0-3,9 4 0 1,10 1 0 2,6 3 0 0,8 3 0-2,11-5 0 2,6 8 0 0,5 0 0 0,1 7 0-2,-10 7 0 2,2-1 0 0,-9 4 0 0,-14 0 0-2,-16-1 0 2,-5-6 0 0,-7 5 0 2,-2 2 0-4,12 0 0 2,12 0 0-1,-4 0 0 1,8 0 0-1,1 0 0 0,-16 0 0 2,-5 0 0-1,-15-8 0-2,-6-22 0 2,7 4 0 1,5-2 0-2,-1 11 0-1,12 13 0 2,12 4 0-1,-1 0 0 2,19 0 0-4,-3 14 0 4,-5 0 0-1,-3-11 0 0,-18-3 0-3,2 0 0 4,-14 0 0-1,-8 0 0 0,5-6 0-2,-1 6 0 2,12-2 0 0,7 2 0 0,13 0 0-2,5 0 0 2,19 0 0 0,-7 0 0 0,-4 0 0-2,3 0 0 2,-9-6 0 0,6 6 0 0,-6 0 0-2,0 0 0 3,9 8 0-2,10 16 0 2,14 0 0-5,7-4 0 3,8 2 0 1,14 0 0 0,2-5 0 1,9-2 0-4,7-7 0 3,10-1 0 0,0-7 0-1,19 0 0 3,-3 0 0-3,10 0 0 0,0 0 0 0,7 0 0 1,-2 0 0 0,-1 0 0 0,3 0 0-2,7 0 0 3,8 0 0-2,5 0 0 1,14 0 0-3,10 0 0 2,0 0 0 1,5 0 0 0,-8 0 0 0,-10 0 0-2,-7 0 0 2,-11 0 0 0,-8 0 0-2,-11 0 0 2,-1 0 0 0,0 0 0 0,2 0 0-2,0 0 0 2,-2 0 0 0,13 0 0 0,4 0 0-1,7 0 0 0,5 0 0 1,7 0 0 1,-1 0 0-4,-3 4 0 3,4 2 0 0,-5-1 0 0,1 7 0-2,4-2 0 2,2 5 0 0,0 0 0 0,-3 4 0-2,9 6 0 2,2 14 0 0,2 14 0 0,-1 18 0-2,12 20 0 2,2 18 0 0,0 26 0 0,0 31 0-2,0 22 0 2,0 16 0 0,0 11 0 1,0 1 0-3,0-5 0 1,-16 1 0 1,5 0 0 2,-5-7 0-4,0 6 0 2,-5 0 0 0,4-4 0 0,2-5 0-1,-3-19 0-1,5-20 0 4,2-22 0-2,11-11 0-3,0-16 0 3,0-4 0 0,0-15 0 1,0 1 0-3,15-6 0 1,1-8 0 1,-5-12 0 1,-6-14 0-4,-5-3 0 3,0 3 0 0,0-2 0 1,0-4 0-3,0-1 0-1,0-17 0 3,0-11 0 0,0-10 0-2,0-11 0 2,4 0 0 0,-1 0 0 0,10 0 0-1,6 0 0 0,8 0 0 1,11 0 0 0,3 0 0-2,2 0 0 2,5 8 0 0,1 7 0 0,8 4 0-2,-1 3 0 2,8 1 0 0,3-6 0 0,-6 3 0 0,7-6 0-1,-3 3 0 0,3-3 0 1,12-5 0-2,33-7 0 3,28-2 0-2,27 0 0 1,12 0 0-2,-2-11 0 2,-14 5 0 0,-15 6 0 0,-17 0 0-2,-3 0 0 2,-7 12 0 3,4 5 0-3,-2 3 0-1,-3-1 0 0,5 7 0 1,6-7 0 0,-3 6 0-1,3 0 0-3,8-8 0 4,1-2 0 0,-1 7 0-2,-9 1 0 3,-21 1 0-2,-13 5 0 1,-16-8 0-2,-8-4 0 3,-2-7 0-2,10-10 0 2,7 0 0-3,4 0 0 3,-2 0 0-1,1 0 0 0,-3 0 0-3,5 0 0 5,7 0 0-3,6 0 0 2,6 0 0-4,-1 0 0 1,-5 5 0 2,-6 3 0 0,-7 1 0-2,-2-4 0 2,-7-2 0 0,-7-3 0 0,3 0 0-2,-8 0 0 2,-4 0 0 0,5-8 0 0,-2-1 0-2,3-2 0 2,-2-1 0 0,4 7 0 1,-4-3 0-4,2 3 0 3,-3-2 0 0,9 2 0 0,-6 0 0-2,3-2 0 2,-4 7 0 0,4 0 0 0,4 0 0-2,2 0 0 2,-2 4 0 3,9 9 0-4,-3-1 0-1,9 0 0 4,1 1 0-4,4 4 0 2,20 0 0 0,6 1 0-1,11-1 0 0,5 7 0 3,7-1 0-8,-1 1 0 6,15 1 0 0,-5 1 0 0,-1-3 0-1,-6 2 0 1,-7-5 0-1,3 0 0 1,-4-6 0-2,7-6 0 2,-18 0 0 0,-6 1 0 0,-6-7 0-2,-13 4 0 2,1-6 0 0,-4 0 0 0,-5 0 0-2,-3 0 0 2,-6-6 0 0,6 1 0 1,2 3 0-4,-5 2 0 3,-6 0 0 0,12 0 0 0,-7 0 0-1,-6 0 0 0,-6 0 0 1,-1 0 0 0,-3 0 0-1,4 0 0 3,-1 0 0-2,8 0 0-1,8-7 0-1,-2-3 0 2,2 0 0 0,-9 3 0 0,-3-2 0-1,0-2 0 3,3-4 0-4,4-2 0 0,12 4 0-1,12-1 0 3,18-3 0 0,0 12 0 0,15-3 0-2,3 8 0 2,5 0 0 0,8 0 0 0,-6 1 0-2,-6 11 0 2,-18 0 0 0,2-10 0 0,2 1 0-2,1-3 0 2,-1 0 0 1,-7 0 0-1,10 0 0-3,8 0 0 4,-2 2 0-2,-2 1 0 2,4 0 0-4,-20 3 0 3,4-6 0 0,-14 0 0 0,-1 0 0-2,3 0 0 2,3 0 0 0,-4 0 0 0,0 0 0-2,-11 0 0 2,10 0 0 0,-5 0 0 0,7 0 0-2,-4 0 0 2,-5 0 0 0,-1-6 0 0,-22-5 0-2,-8-3 0 2,-9 5 0 0,-15-2 0 1,-16-1 0-3,-15 7 0 1,-13 2 0 2,-10 0 0-2,-3 3 0-1,0 0 0 3,0 0 0-2,0-2 0 1,0-12 0-2,0-26 0 2,0-27 0-1,0-44 0 2,-3-25 0-3,-9-22 0 2,11-27 0 0,-5-12 0 0,-1-16 0-2,1-24 0 3,1-6 0-2,1-11 0 2,-8 4 0-3,11 11 0 1,-5 8 0 1,-4 10 0 0,7 5 0-2,-10 5 0 2,3 12 0 0,-5 15 0 0,0 27 0-2,4 22 0 2,7 34 0 0,-5 19 0 0,9 27 0-1,0 9 0 1,0 12 0-1,0 9 0 1,0 0 0-2,0 7 0 3,0-1 0-2,0-3 0 1,0 2 0-2,0-2 0 2,0 2 0 0,-3 3 0 0,2 0 0-1,1 4 0 0,-3 1 0 1,0 0 0 0,-4 2 0-2,1 1 0 2,-1-8 0 1,-6-7 0-2,-5-20 0-1,-5-17 0 2,6-14 0 0,-2-13 0 0,7 9 0-2,-1 17 0 3,8 23 0-2,-6 19 0 2,11 14 0-4,0 4 0 3,0 0 0 0,-2-11 0 0,-11-1 0-2,4-3 0 2,-7 1 0 0,6 1 0 0,-3 2 0-2,5 0 0 2,-5-2 0 0,10-2 0 0,-10-3 0-2,6 0 0 2,-6-2 0 0,3 0 0 1,-3-3 0-3,-4 3 0 3,6 4 0-3,-2 4 0 3,0 11 0-3,6 0 0 1,0 3 0 1,-9 0 0 0,-20 0 0-2,2 0 0 2,-14 8 0 0,-8-2 0-2,-8-3 0 3,-30-3 0-2,-12 0 0 0,-16 0 0 2,-17-3 0-3,1-8 0 2,9 2 0 0,0 4 0 1,9 5 0-4,16 0 0 3,-6 0 0 0,-5 0 0 2,83 0 0-5,21 0-199 3</inkml:trace>
    </iact:actionData>
  </iact:action>
  <iact:action type="add" startTime="13198">
    <iact:property name="dataType"/>
    <iact:actionData xml:id="d1">
      <inkml:trace xmlns:inkml="http://www.w3.org/2003/InkML" xml:id="stk1" contextRef="#ctx0" brushRef="#br0">8560 17221 86 0,'-3'0'202'6,"3"0"-136"2,0 0 24-1,0 0-34 0,0 0-56-1,0 0 12 3,0 0 8-2,0 0 78 2,0 0 36-4,0 0-60 4,0 0-18-1,0 0 4 0,0 0-4-2,0 0-10 2,0 0 26 0,0-3 88-1,12 3 62 0,1 0-28 0,7 0 44 2,7 0-133-1,5 0-105-1,16 0 0 0,9 3 0 0,15 6 0 5,20-9 0-7,25 0 0 1,28 0 0 2,35-9 0 1,1-2 0-4,-7 2 0 3,-18 7 0 1,-15 2 0-2,-14 0 0-2,13 0 0 4,-16 0 0-1,-6 0 0 0,-18 0 0-1,-21-5 0 0,-21 1 0 2,-17 0 0-2,-15-1 0-1,-13 3 0 2,-10 0 0 0,-3 2 0 0,0 0 0-2,-14 0 0 2,-59 0 0 0,-60 0 0 2,-44 0 0-4,-32 0 0 2,-24-21 0 0,12 4 0 1,14 3 0-4,22 6 0 3,24 8 0 0,27 0 0 0,18 0 0-1,25 8 0 0,22 6 0 2,28-4 0-2,22-8 0-1,19-2 0 2,0 0 0-2,16 0 0 2,48 5 0-2,45 12 0 2,40 11 0 0,33 9 0 0,20 7 0-2,15-4 0 4,-15-13 0-4,-22-10 0 2,-27-10 0-1,-41-4 0 1,-22 2 0-1,-34-2 0 1,-28 0 0 0,-15-3 0 0,-13 0 0-2,0 0 0 2,-10 0 0-2,-57 0 0 2,-50-25 0 0,-40-5 0 0,-21 12 0-2,4 9 0 2,6 4 0 0,26 5 0 0,24 0 0-2,37 0 0 2,38 0 0 0,22 0 0 0,21 0 0 0,0 0 0-2,45 0 0 2,44 0 0 0,15 0 0-2,3 0 0 2,-7 0 0 0,-19 12 0 0,-21-2 0-2,-6-5 0 2,-27-1 0 0,-8-4 0 0,-9 0 0-2,-10 0 0 2,0 1 0 0,0 3 0 0,0 2 0-2,-10 1 0 2,-19 20 0 0,-2 11 0 0,11-15-687-2,14 3-673 2</inkml:trace>
    </iact:actionData>
  </iact:action>
  <iact:action type="add" startTime="14622">
    <iact:property name="dataType"/>
    <iact:actionData xml:id="d2">
      <inkml:trace xmlns:inkml="http://www.w3.org/2003/InkML" xml:id="stk2" contextRef="#ctx0" brushRef="#br0">15361 17340 1562 0,'0'0'485'7,"178"-21"-485"1,-65 16 0-2,43 3 0 2,28-2 0 0,36 1 0 0,10 3 0-2,-6 0 0 2,-32 0 0 1,-18 9 0 1,-33 4 0-7,-21 0 0 5,-36-9 0 0,-27 0 0 0,-21-4 0-2,-20 0 0 2,-12 0 0 0,-4 0 0 0,-15 0 0-1,-64-6 0 0,-44-19 0 1,-35 3 0 0,-17-5 0-2,-1 2 0 3,10 3 0-2,34 4 0 1,19 11 0-2,31 5 0 2,27 2 0 0,35 0 0 1,20-4 0-4,0 4 0 3,36 0 0 0,45 0 0 0,31 0 0-2,13 13 0 2,-1 14 0 0,-6-2 0 0,-18 0 0-2,-18-10 0 2,-25-2 0 1,-32-4 0 2,-12-4 0-9,-13 4 0 6,-24 4 0 0,-52 5 0 0,-45-7 0-1,-32-3 0 0,-5-8 0 1,4 0 0 0,13 0 0-2,30 0 0 2,35 0 0 0,36 0 0 0,33 0 0-1,7 0 0 1,17 0 0-1,50 0 0 2,43 6 0-3,17 13 0 3,14 5 0-1,-5 6 0 1,-27-2 0-3,-25-11 0 1,-25 0 0 2,-25-15 0-2,-31 1 0 0,-3-3 0-2,0 0 0 4,-48 0 0-2,-48 0 0-1,-37-3 0 2,-28-10 0 0,13 1 0 0,12 1 0-2,34 8 0 2,34 0 0 0,36-2 0 0,29-4 0-2,3-8 0 3,40-8 0-2,41 0 0 1,22 5 0-2,14 15 0 2,-14 5 0 0,-19 0 0 0,-14 0 0 0,-27 5 0 0,-15 7 0 0,-11-1 0-2,-1-1 0 0,-12-4 0 2,-4-3 0 0,0 4 0 0,-20-6 0-2,-10 13 0 2,4-5-1115 0,11 0 240 0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6-03T02:38:23.2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0517">
    <iact:property name="dataType"/>
    <iact:actionData xml:id="d0">
      <inkml:trace xmlns:inkml="http://www.w3.org/2003/InkML" xml:id="stk0" contextRef="#ctx0" brushRef="#br0">8063 11049 818 0,'0'0'446'8,"0"0"-152"-2,0 0-102 2,0 0 44-2,-200 0-175 4,34 0-61-6,-55 0 0 4,-32 0 0 1,-5 0 0-2,-5 13 0-1,36 6 0 6,20 6 0-5,20 0 0 2,44 0 0-4,25 4 0 2,118-21 0 6,0 0-763-10</inkml:trace>
    </iact:actionData>
  </iact:action>
  <iact:action type="add" startTime="11195">
    <iact:property name="dataType"/>
    <iact:actionData xml:id="d1">
      <inkml:trace xmlns:inkml="http://www.w3.org/2003/InkML" xml:id="stk1" contextRef="#ctx0" brushRef="#br0">14159 10864 972 0,'0'0'796'7,"0"0"-517"-1,0 0-279 2,0 0 0-2,-323 82 0 1,88-47 0 2,-49-6 0-4,-14-12 0 3,14-12 0 1,39 1 0 1,45-2 0-2,42 1 0-4,42 10 0 4,39 4 0 0,77-11 0 0,33 9-267-2</inkml:trace>
    </iact:actionData>
  </iact:action>
  <iact:action type="add" startTime="11949">
    <iact:property name="dataType"/>
    <iact:actionData xml:id="d2">
      <inkml:trace xmlns:inkml="http://www.w3.org/2003/InkML" xml:id="stk2" contextRef="#ctx0" brushRef="#br0">8648 15474 654 0,'0'0'1214'5,"0"0"-1035"3,-243-10-179-2,17 10 0 2,-56 0 0 0,-55 0 0 0,-17 0 0-1,6 0 0 3,23 32 0-3,54 15 0 0,51 3 0-1,59-1 0 1,52-7 0 2,109-36 0-2,38-6-87 1</inkml:trace>
    </iact:actionData>
  </iact:action>
  <iact:action type="add" startTime="12665">
    <iact:property name="dataType"/>
    <iact:actionData xml:id="d3">
      <inkml:trace xmlns:inkml="http://www.w3.org/2003/InkML" xml:id="stk3" contextRef="#ctx0" brushRef="#br0">15000 15637 162 0,'0'0'1244'7,"-213"24"-864"1,16-21-119-2,-55-3-261 2,-63 0 0 0,-25-10 0 0,0-7 0-1,20 2 0 0,52 9 0 1,50 6 0-2,42 0 0 2,48 0 0 0,128 0 0 0,0 6-529-2</inkml:trace>
    </iact:actionData>
  </iact:action>
  <iact:action type="add" startTime="23551">
    <iact:property name="dataType"/>
    <iact:actionData xml:id="d4">
      <inkml:trace xmlns:inkml="http://www.w3.org/2003/InkML" xml:id="stk4" contextRef="#ctx0" brushRef="#br0">21068 5912 1054 0,'0'12'474'9,"0"-7"-214"-5,0-2-70 3,0-3-121 3,1 3-69-3,14-3 0-2,-11 3 0 4,16-1 0-2,1 2 0 2,8-3 0-4,-2 9 0 3,12-8 0 0,2 6 0 1,7-1 0-4,6-5 0 3,5 1 0 0,2-3 0 0,3 0 0-1,12 0 0 3,1 0 0-2,3 0 0 0,1 0 0-3,-1 0 0 3,4 0 0 0,12 0 0 0,-4 0 0-1,4 0 0 0,1 0 0 2,8-3 0-1,3-2 0-2,0-3 0 1,-10 2 0 1,5-4 0 0,1 3 0 0,-4 1 0-2,2 6 0 3,7-3 0-1,-8 1 0-1,-2 2 0-1,-14-7 0 3,-1 7 0-2,-4 0 0-1,-8 0 0 2,-11 0 0 1,-10 0 0-1,3 0 0-2,-7 0 0 2,9 0 0-1,0-2 0 2,1 2 0-4,-5 0 0 4,7 0 0-2,-5 0 0 2,7 0 0-3,3 0 0 0,-2 0 0 2,7 0 0 0,-11 0 0 0,6 0 0-1,-4 0 0 2,-1 0 0-1,-1 0 0-1,-3 0 0 0,2 0 0 0,6 0 0 2,3 0 0-4,-3 6 0 4,1 5 0-2,3-6 0 2,2 0 0-3,-3-1 0 3,-3-4 0-3,7 0 0 2,-3 0 0-1,-3 0 0-1,5 0 0 2,-5 0 0 0,-6 0 0-2,-5 0 0 2,1 0 0 2,3 0 0-3,-11 0 0 0,8 0 0 1,-8 0 0-1,11 0 0 1,-12 0 0-1,8 0 0 1,4 0 0 0,-7 0 0 2,7 0 0-8,-5 3 0 6,-4 2 0 0,6-5 0 1,-8 0 0-3,11 0 0 3,-13 0 0-1,4 0 0-1,2 0 0 0,6 0 0 0,4 0 0 2,0 4 0-1,3-3 0-2,-11 6 0 2,-3-2 0 0,8-2 0-1,-9-3 0 0,-2 0 0 1,5 0 0 1,5 0 0-2,-5 0 0-1,8 0 0 0,2-3 0 2,0 1 0 2,-1-5 0-4,3 7 0 2,-3-4 0-1,-2 0 0 2,1 4 0-3,-2 0 0 2,-1 0 0 1,2 0 0 1,-8 0 0-9,3 0 0 7,-5 0 0 0,4 0 0 0,-8-5 0-2,1-2 0 2,-5 2 0 0,-1 3 0 1,-1 2 0-3,-3 0 0 1,2 0 0 1,-6 0 0 2,-1 0 0-4,1 0 0 1,2 0 0 2,-5-3 0-1,4 3 0-2,-5-6 0 0,2 4 0 2,-4-5 0 0,-2 5 0-2,3-1 0 2,-9 0 0 0,4 1 0 0,-5-1 0 1,0 3 0-3,-8 0 0 1,1-3 0 1,-2 3 0-2,-4-3 0 2,-3 3 0 0,0 0 0 0,0 0 0-2,0 0 0 2,-30 0 0 0,-27 11 0 0,-7 15-293-1,8 5-983 0,23-1 974 1,33-18 179 0,-11-6 123-1</inkml:trace>
    </iact:actionData>
  </iact:action>
  <iact:action type="add" startTime="28455">
    <iact:property name="dataType"/>
    <iact:actionData xml:id="d5">
      <inkml:trace xmlns:inkml="http://www.w3.org/2003/InkML" xml:id="stk5" contextRef="#ctx0" brushRef="#br0">17232 16561 840 0,'25'-17'982'8,"-16"15"-757"-1,-9-5-225 1,0-1 0-2,-13-1 0 2,-41-1 0 0,-17 3 0 0,-25 7 0-2,-18 0 0 1,-12 17 0 1,-8 39 0 1,-6 13 0-4,8 12 0 3,7 18 0 0,19 7 0 1,25 1 0-3,32-6 0 5,14-5 0-6,32-12 0 3,3-5 0-2,34-7 0 2,53-4 0 0,34-6 0 0,19-5 0-1,2-13 0 0,-16-16 0 3,-19-11 0-6,-27-15 0 4,-19-2 0 0,-22 0 0 0,-12 0 0-2,1 0 0 2,-2 0 0 1,1 0-861 0,-1 0-7-3,3-7 686 2,-29 0 97-2</inkml:trace>
    </iact:actionData>
  </iact:action>
  <iact:action type="add" startTime="28902">
    <iact:property name="dataType"/>
    <iact:actionData xml:id="d6">
      <inkml:trace xmlns:inkml="http://www.w3.org/2003/InkML" xml:id="stk6" contextRef="#ctx0" brushRef="#br0">17659 17190 1064 0,'0'0'420'3,"0"0"-216"4,0 0 8 1,0 0-65-3,-184 43-147 4,115 4 0-2,0 4 0 2,21 2 0-4,15-6 0 3,17 2 0 0,16-5 0 0,0-4 0-2,40-6 0 3,30-11 0-1,10-18 0 0,-1-5 0 0,-11 0 0-2,-11-31 0 5,-14-14 0-3,-22-6 0 1,-8-7 0-6,-13-2 0 4,0 6 0 1,0 7 0 0,-16 13 0 1,9 18 0-2,-4 12-339-1,11 4-895 2,0 0 844-2</inkml:trace>
    </iact:actionData>
  </iact:action>
  <iact:action type="add" startTime="29245">
    <iact:property name="dataType"/>
    <iact:actionData xml:id="d7">
      <inkml:trace xmlns:inkml="http://www.w3.org/2003/InkML" xml:id="stk7" contextRef="#ctx0" brushRef="#br0">17935 17793 1012 0,'0'0'556'6,"0"0"-426"3,0 0 18-5,0 0-32 6,67-187-44-5,-49 125-59 1,2 6-13 2,9 13 0 0,-2 4 0 0,1 9 0-2,4 10 0 3,-8 8 0-1,-3 12 0-1,2 0 0-1,6 22 0 2,-4 32 0 1,-7 8 0-1,3 6 0-3,-4-4 0 7,-11-13 0-6,-5-11 0 2,8-18 0-1,-6-10 0 0,1-12 0 0,9 0-115 1,-1-27-675-2,0 2-140 2,-8 3 731 2</inkml:trace>
    </iact:actionData>
  </iact:action>
  <iact:action type="add" startTime="29620">
    <iact:property name="dataType"/>
    <iact:actionData xml:id="d8">
      <inkml:trace xmlns:inkml="http://www.w3.org/2003/InkML" xml:id="stk8" contextRef="#ctx0" brushRef="#br0">18646 16398 916 0,'0'0'302'4,"0"0"-4"4,0 0-32 0,0 0-146-3,0 154-52 3,0-53 9 0,0 12-77 0,0 8 0-2,6-1 0 3,4 5 0-2,3-6 0 2,-9-6 0-3,8-9 0 1,-11-13 0 1,2-24 0 1,1-11 0-3,-1-23 0 2,6-21 0-1,0-12 0 2,10-5 0-3,-6-27-423 2,-6-3-335 0</inkml:trace>
    </iact:actionData>
  </iact:action>
  <iact:action type="add" startTime="29889">
    <iact:property name="dataType"/>
    <iact:actionData xml:id="d9">
      <inkml:trace xmlns:inkml="http://www.w3.org/2003/InkML" xml:id="stk9" contextRef="#ctx0" brushRef="#br0">19015 17207 1450 0,'0'0'332'5,"0"0"-200"4,0 0-44-2,0 0-43-1,-216-21-45 2,80 21 0 0,11 15 0-1,11 5 0 0,20-3 0 0,21 3 0 2,25-10 0-2,19-4 0 0,29-6 0 1,3 0 0-1,35 0-387 2,14 0-941-4</inkml:trace>
    </iact:actionData>
  </iact:action>
  <iact:action type="add" startTime="30195">
    <iact:property name="dataType"/>
    <iact:actionData xml:id="d10">
      <inkml:trace xmlns:inkml="http://www.w3.org/2003/InkML" xml:id="stk10" contextRef="#ctx0" brushRef="#br0">19237 17623 1052 0,'0'0'472'7,"0"0"-318"1,0 0-64-2,0 0 90 1,0 0-81 1,0 0-99 0,-40-192 0-1,27 125 0 1,13 5 0 0,0 3 0 0,0 12 0-2,0 7 0 2,21 4 0-1,15 5 0 2,5 9 0-3,11 10 0 1,-4 12 0 1,7 0 0 1,2 0 0-3,-8 12 0 4,8 8 0-2,-14 5-469-1,-30-17-661 2</inkml:trace>
    </iact:actionData>
  </iact:action>
  <iact:action type="add" startTime="30533">
    <iact:property name="dataType"/>
    <iact:actionData xml:id="d11">
      <inkml:trace xmlns:inkml="http://www.w3.org/2003/InkML" xml:id="stk11" contextRef="#ctx0" brushRef="#br0">20008 17226 628 0,'0'0'356'7,"0"0"-218"-1,0 0-58 2,0 0 60-1,0 0 70 2,0 0-36-3,-140 99-18 2,89-65-42-1,0 3-63 2,12-3-51-4,14-1 0 3,9 3 0 0,16-2 0 0,6-1 0 2,45-6 0-5,22-14 0 3,-5-13 0-1,-5 0 0 0,4-30 0 3,-21-22 0-1,-5-9 0-2,-15-1 0 2,-11 3 0-6,-15 12 0 6,0 15 0-2,0 15 0-1,0 17 0 2,0 0-3 0,-5 12 3 0,-5 35 3 0,7 18-3-2,3 6 0 2,0-1 0 2,0-12 0-4,0-4 0 2,0-20 0 0,0-9 0 0,5-11 0-2,21-14-91 0,-21 0-487 2,16-9-797 0</inkml:trace>
    </iact:actionData>
  </iact:action>
  <iact:action type="add" startTime="30967">
    <iact:property name="dataType"/>
    <iact:actionData xml:id="d12">
      <inkml:trace xmlns:inkml="http://www.w3.org/2003/InkML" xml:id="stk12" contextRef="#ctx0" brushRef="#br0">20403 17331 940 0,'0'0'468'7,"0"0"-162"1,0 0-106 0,36 149-67-2,-29-105-133 2,6-2 0 0,-6-2 0 0,9-3 0-2,-8-10 0 2,5-3 0-1,-11-11 0 2,0-5 0-3,1-4 0 1,8-4 0 2,-9 0 0-1,18 0 0-1,-1-4 0-1,1-29 0 3,8-11 0-2,8-17 0-1,-3-9 0 2,-5 0 0 1,8 3 0 2,-16 14 0-4,1 16 0-3,-1 12 0 4,0 13 0 0,1 4 0-2,-7 8-205 3,-9 0-985-2</inkml:trace>
    </iact:actionData>
  </iact:action>
  <iact:action type="add" startTime="31323">
    <iact:property name="dataType"/>
    <iact:actionData xml:id="d13">
      <inkml:trace xmlns:inkml="http://www.w3.org/2003/InkML" xml:id="stk13" contextRef="#ctx0" brushRef="#br0">21322 17344 1296 0,'0'0'340'3,"0"0"-202"6,0 0-82-2,0 0-8 1,0 0-6-3,0 0 8 3,-157 87 10 0,109-55-43 0,3-1-17-1,18-3 0 1,6 6 0 0,19-1 0 0,2 4 0-2,0-6 0 1,5-6 0 2,36-8 0-2,13-17 0 0,-7 0 0 1,8-12 0 0,-14-27 0-1,-3-9 0 3,-15 12 0 0,-7 5 0-3,-12 10 0-3,-4 21 0 2,0 0 0 2,0 0 0 1,0 0 0-2,0 0 0-1,0 0 0 2,0 0 0 0,0 10 0 0,0 10 0-2,0 7 0 2,0 10 0 0,0 0 0 0,0 2 0-2,0-6 0 2,0-2 0 0,13-6 0 0,-5-8 0-2,15-12 0 2,-7-5-131 1,-9 0-667 1</inkml:trace>
    </iact:actionData>
  </iact:action>
  <iact:action type="add" startTime="31741">
    <iact:property name="dataType"/>
    <iact:actionData xml:id="d14">
      <inkml:trace xmlns:inkml="http://www.w3.org/2003/InkML" xml:id="stk14" contextRef="#ctx0" brushRef="#br0">21727 17736 568 0,'0'0'708'5,"0"0"-442"3,0 0-140 0,0 0-60 0,0 0-20-3,0 0 50 4,13-79 22-2,-26 30-65 2,6 0-53-3,7 1 0 2,0 12 0-1,0 4 0 2,0 9 0-3,5 9 0 1,2 4 0 2,9 3 0-2,7 5 0 0,2 2 0 0,9 0 0 1,4 0 0 1,3 11-101-4,-28-3-689 3,-8 4-365 1</inkml:trace>
    </iact:actionData>
  </iact:action>
  <iact:action type="add" startTime="32008">
    <iact:property name="dataType"/>
    <iact:actionData xml:id="d15">
      <inkml:trace xmlns:inkml="http://www.w3.org/2003/InkML" xml:id="stk15" contextRef="#ctx0" brushRef="#br0">22210 17668 1328 0,'0'0'430'5,"0"0"-190"-1,0 0-191 7,93 152-49-3,-93-122 0-1,0-5 0-4,0-8 0 6,0-17-165-2,-9 0-399 1,8 0-318 0</inkml:trace>
    </iact:actionData>
  </iact:action>
  <iact:action type="add" startTime="32155">
    <iact:property name="dataType"/>
    <iact:actionData xml:id="d16">
      <inkml:trace xmlns:inkml="http://www.w3.org/2003/InkML" xml:id="stk16" contextRef="#ctx0" brushRef="#br0">22310 17376 850 0,'0'0'332'5,"0"0"-104"1,0 0-80 1,0 0-100 2,0 0-48-2,0 0 0 0,23-138-18 0,-39 138-54 1,12 0-194 0,4 0-326-1</inkml:trace>
    </iact:actionData>
  </iact:action>
  <iact:action type="add" startTime="32397">
    <iact:property name="dataType"/>
    <iact:actionData xml:id="d17">
      <inkml:trace xmlns:inkml="http://www.w3.org/2003/InkML" xml:id="stk17" contextRef="#ctx0" brushRef="#br0">22873 17423 448 0,'0'0'264'4,"0"0"-72"1,0 0 2 8,0 0 18-9,0 0 24 4,0 0-50-3,-157 143-20 3,128-109-44 2,-3 9-95 0,12-7-27-7,15 0 0 5,5-2 0 0,0-3 0 0,0-5 0-3,25-12 0 3,16-9 0 1,8-5 0-1,-6-8 0-1,1-33 0 0,-5-11 0 0,-14-7 0 3,-9 6 0-5,-15 5 0 2,-1 11 0 1,0 15-7 0,0 11-25-2,0 5 24 3,0 6 8-1,0 0 2-1,0 0 12 1,0 0 4-2,0 19-5 3,3 18-13-1,10 5 0 1,-3 2 0-3,3 0 0 5,0-11 0-6,-8 4 0 3,5-10 0-2,3-5 0 2,-9 5 0 3,8-10 0-9,-8-4-83 5,-1-13-447 1,10 0-464 0</inkml:trace>
    </iact:actionData>
  </iact:action>
  <iact:action type="add" startTime="32852">
    <iact:property name="dataType"/>
    <iact:actionData xml:id="d18">
      <inkml:trace xmlns:inkml="http://www.w3.org/2003/InkML" xml:id="stk18" contextRef="#ctx0" brushRef="#br0">23258 17845 212 0,'0'0'1142'4,"0"0"-970"4,0 0-106 0,0 0-40 0,0 0 10-2,0 0 8 2,9-168 20 0,-2 117 22-1,12 14-22 0,-6 9-30 1,-1 9 8 0,4 8-6-1,1 11-13 0,-1 0-23 1,4 0 0 0,0 30 0 0,7 15 0-2,-3 11 0 2,-4-3 0-1,4-5 0 3,-8-18 0-6,-2-3 0 10,1-10 0-9,-11-9 0 3,6-8-63-4,3 0-135 4,-13 0-266 0,0 0-652 0</inkml:trace>
    </iact:actionData>
  </iact:action>
  <iact:action type="add" startTime="33241">
    <iact:property name="dataType"/>
    <iact:actionData xml:id="d19">
      <inkml:trace xmlns:inkml="http://www.w3.org/2003/InkML" xml:id="stk19" contextRef="#ctx0" brushRef="#br0">23812 16313 662 0,'0'0'152'6,"0"0"34"1,0 0 118 1,0 0-14 0,0 0-180-2,0 0-38 2,7 229 64-1,2-128-58 2,-9 8-21-3,1 12-57 1,2-1 0 1,4 2 0 0,6-4 0-1,-5-11 0 0,8 3 0 2,1-8 0-2,2-9 0 3,-5-11 0-5,-6-23 0 5,-3-20 0-4,-3-19 0 1,7-15 0 1,-9-5-11-1,0 0-377 1,2-13-204-2</inkml:trace>
    </iact:actionData>
  </iact:action>
  <iact:action type="add" startTime="33547">
    <iact:property name="dataType"/>
    <iact:actionData xml:id="d20">
      <inkml:trace xmlns:inkml="http://www.w3.org/2003/InkML" xml:id="stk20" contextRef="#ctx0" brushRef="#br0">24261 17230 1018 0,'0'0'390'7,"0"0"-282"0,0 0 2 2,0 0-14-3,0 0 92 1,-181-27-51 1,71 27-137 1,-18 0 0-4,1 0 0 3,-1 0 0 0,12 0 0 0,16-22 0-1,87 14-383 0</inkml:trace>
    </iact:actionData>
  </iact:action>
  <iact:action type="add" startTime="34448">
    <iact:property name="dataType"/>
    <iact:actionData xml:id="d21">
      <inkml:trace xmlns:inkml="http://www.w3.org/2003/InkML" xml:id="stk21" contextRef="#ctx0" brushRef="#br0">25322 17724 756 0,'0'0'954'6,"0"0"-682"3,0 0-207-4,0 0-65 3,0 0 0-1,0 0 0 1,0 0 0 1,12-112 0-4,-12 12 0 4,0-19 0-2,4-19 0 0,14-17 0 0,-11 7 0 1,9 9 0 0,4 33 0-2,-4 30 0 3,4 34 0-2,4 23 0 2,9 6 0-3,2 13 0 1,11 0 0 1,-2 13 0 0,2 31 0 3,-6 17 0-5,0 13 0 1,-16 11 0 1,-11-7 0-1,-13-2 0 0,0-11 0 0,-36-13 0 2,-22-8 0-2,-9-12 0 1,-5 0 0 1,1-7 0-1,13 5 0-2,3-3 0 0,26 0 0 1,0-5 0 1,23-4 0-2,6-4 0 2,0 3 0 0,0 3 0 0,36 4 0-1,5 2 0 0,10 13 0 1,1 3 0 0,1 9 0-2,-9-1 0 2,-5-8 0 0,-11-10 0 0,-8-12 0-2,-3-7 0 3,-9-4 0-2,3-7 0 1,-9-2 0-2,5 0 0 3,-7 0-13-2,6 0-1331 2</inkml:trace>
    </iact:actionData>
  </iact:action>
  <iact:action type="add" startTime="35048">
    <iact:property name="dataType"/>
    <iact:actionData xml:id="d22">
      <inkml:trace xmlns:inkml="http://www.w3.org/2003/InkML" xml:id="stk22" contextRef="#ctx0" brushRef="#br0">26082 17458 1130 0,'0'0'440'7,"0"0"-204"0,0 0-26-1,-36 156-179 2,28-102-31 0,8-3 0-1,0-7 0-1,26-6 0 3,31-19 0-2,8-14 0 1,8-5 0-2,-5-19 0 2,4-38 0 0,-12-13 0 1,-15-11 0-4,-5-10 0 4,-14 4 0-2,-8 15 0 5,-7 24 0-8,-9 26 0 4,-2 18 0 1,0 4 0-3,0 17 0 1,0 36 0 0,-18 26 0 1,5 9 0-2,3 1 0 3,-3-2 0-2,10-18 0 4,2-17 0-4,1-18 0-1,0-18 0 2,0-9 0-1,0-7 0 0,16 0-361-1,-8-15-885 2</inkml:trace>
    </iact:actionData>
  </iact:action>
  <iact:action type="add" startTime="35517">
    <iact:property name="dataType"/>
    <iact:actionData xml:id="d23">
      <inkml:trace xmlns:inkml="http://www.w3.org/2003/InkML" xml:id="stk23" contextRef="#ctx0" brushRef="#br0">27002 16631 1188 0,'0'0'236'3,"0"207"48"3,-4-83-106 2,-28 9-110 0,4-4-8-2,-2-4-27 2,11 1-33 0,8-20 0 1,-5-10 0-4,6-24 0 5,2-18 0-5,8-24 0 4,0-18 0-3,0-12-5 3,0-8-581-2,18-23-370 2</inkml:trace>
    </iact:actionData>
  </iact:action>
  <iact:action type="add" startTime="35722">
    <iact:property name="dataType"/>
    <iact:actionData xml:id="d24">
      <inkml:trace xmlns:inkml="http://www.w3.org/2003/InkML" xml:id="stk24" contextRef="#ctx0" brushRef="#br0">27250 17536 428 0,'0'0'696'6,"0"0"-458"2,220-42-20 0,-146 19-72 1,-4-3-50-4,1-5-54 3,-12-7-34 0,-2-2-8 0,-22 4-2-3,-9 4-6 3,-26 2-8 1,0 16-32-1,-26 0-34-2,-29 14 10 2,-21 3 36 0,2 44 36-2,8 20 12 2,9 4-12-1,19-1 114 5,15 1 46-7,23-4-7 1,0 1-153 2,16-3 0 0,41-11 0-1,7-2 0 0,4-22 0 1,7-13 0 0,-1-17 0 0,-7-5 0-2,-46-24-297 2,-2-1-995 0</inkml:trace>
    </iact:actionData>
  </iact:action>
  <iact:action type="add" startTime="36757">
    <iact:property name="dataType"/>
    <iact:actionData xml:id="d25">
      <inkml:trace xmlns:inkml="http://www.w3.org/2003/InkML" xml:id="stk25" contextRef="#ctx0" brushRef="#br0">15370 18400 1262 0,'0'0'308'7,"0"0"-170"-1,0 0 18 2,0 0-30 0,0 0-69 0,0 0-57-1,195-81 0-1,-137 74 0 3,9-8 0-1,17 4 0-2,13 0 0 2,6-2 0-1,15 1 0 1,6-1 0-2,5 6 0 3,-8 7 0-1,-13 0 0 3,1 0 0-3,0 0 0-3,7 7 0 1,1 8 0 2,-5-3 0 0,1 5 0-1,-6-9 0 3,6 4 0-3,-8-4 0 0,-1-3 0-2,8-1 0 3,-11-4 0 0,3 0 0-2,-1 0 0 4,7 0 0-1,-5 0 0-2,-1 0 0-1,1 0 0 2,3 0 0 0,-8 0 0 0,-11 0 0 0,6 0 0-2,-11 1 0 2,-7 14 0 1,0-3 0-2,-3 1 0-3,4-2 0 6,2-5 0-3,13 1 0-1,-6-3 0 1,10-4 0 3,0 0 0-4,-9 0 0 0,8 0 0 2,-2 4 0 0,-7-4 0 1,-6 0 0-4,9 0 0 3,-3 0 0 0,-3 0 0 0,9 0 0-1,-9-4 0 0,-4-1 0 1,0 5 0 0,-2 0 0-2,-1 0 0 2,-3 0 0 0,5 0 0 0,3 0 0 0,-9 0 0 0,7 0 0 1,0 0 0-2,0 0 0 0,-6-6 0 0,1 0 0 2,10 1 0-2,0-4 0-1,2-1 0 2,13-2 0 0,0-3 0 1,-3-1 0-3,3-1 0 1,-6-5 0 1,-10 5 0 1,0 3 0-2,-4 0 0-1,4 2 0 2,-3 7 0 1,2-4 0-6,-5-1 0 5,-3-5 0 1,-7-2 0-2,5 0 0-1,-12 1 0 2,5 4 0 0,5 1 0 0,-4 11 0 0,7 0 0-1,6 0 0 2,-3 0 0-1,2 0 0 0,-8 0 0-1,6 0 0 0,3-6 0 2,1-8 0-6,-4 4 0 5,3 2 0 0,-12-5 0 0,1 7 0 0,-9 6 0-2,-15 0 0 2,-19 0 0 1,-10-1 0-1,-16-3 0-3,0-16 0 3,-44-22 0 0,-8 18 0-2,4-8-401 3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6-03T02:38:23.2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645">
    <iact:property name="dataType"/>
    <iact:actionData xml:id="d0">
      <inkml:trace xmlns:inkml="http://www.w3.org/2003/InkML" xml:id="stk0" contextRef="#ctx0" brushRef="#br0">18060 1017 532 0,'0'0'532'7,"0"0"-254"2,0 0-32-3,0 0-114 1,0 0-58 1,0 0-18-1,0 0 2 1,149 39-8-2,-108-19-16 2,5 7-4 0,-1 5-5 0,12 3-25-2,-1 12 0 2,1 2 0 0,-6 13 0 0,5 9 0-2,-12 11 0 2,-1 2 0 4,-9 5 0-7,-14 14 0 0,0 6 0 4,-16 12 0-2,5 16 0 2,-9 17 0-4,0 29 0 4,0 22 0-1,0 12 0-1,0 2 0-1,0-4 0 2,0-11 0 0,3-8 0 0,1-16 0 0,15-20 0 3,-6-12 0-5,12-15 0-1,5-15 0 1,20-11 0 3,13-17 0-2,11-25 0 1,9-20 0-2,-5-16 0 2,-1-18 0 1,-7-9 0-1,-12-2 0-1,-2 0 0 1,-12 0 0 0,-4 0 0 0,-12 0 0-1,-1 2 0 0,-18 3 0 2,-3-5 0-3,1 4 0-1,-7 2 0 3,0 1 0 0,-7 3 0 0,-24 7 0-2,-9 5 0 3,-4 10 0-2,-11 9 0 1,10 10 0-1,-7 10 0 1,7 13 0 0,-7 8 0-1,11 10 0 0,11 20 0 0,0 20 0 5,11 23 0-6,10 15 0-1,9 0 0 4,0 7 0-3,0-3 0 3,4-6 0-4,30 1 0 3,-7-8 0 0,9-9 0 1,-8-7 0-3,5-7 0 3,-17-12 0-1,-13-10 0-1,-3-12 0-2,-16-19 0 3,-40-16 0 1,-25-15 0-1,-9-9 0-3,-7-3 0 4,-1-14 0-1,17-11 0 1,58-17-225-5,11 0-735 5</inkml:trace>
    </iact:actionData>
  </iact:action>
  <iact:action type="add" startTime="11461">
    <iact:property name="dataType"/>
    <iact:actionData xml:id="d1">
      <inkml:trace xmlns:inkml="http://www.w3.org/2003/InkML" xml:id="stk1" contextRef="#ctx0" brushRef="#br0">8709 17115 2047 0,'0'0'0'5,"0"0"0"4,0 0 0-2,-272 86 0 1,112-49 0-2,-11-8 0 2,7-11 0 0,24-8 0 0,25-10 0-2,28 0 0 2,31 0 0 0,20 0 0 0,28 0 0-2,8 0 0 2,0 0 0 0,0-7 0 0,5 1 0-2,18 6-351 2</inkml:trace>
    </iact:actionData>
  </iact:action>
  <iact:action type="add" startTime="11882">
    <iact:property name="dataType"/>
    <iact:actionData xml:id="d2">
      <inkml:trace xmlns:inkml="http://www.w3.org/2003/InkML" xml:id="stk2" contextRef="#ctx0" brushRef="#br0">8029 17295 1432 0,'0'0'354'3,"0"0"-96"5,0 0-255 0,0 0-3 0,0 0 0-2,47 187 0 2,-43-108 0 0,-1 15 0 0,0 9 0-2,1 9 0 3,2 4 0-2,-6-7 0 1,0-8 0-2,0-13 0 2,-10-13 0 0,-26-13 0 0,-8-14 0-2,-7-12 0 2,-15-13 0 0,2-23 0 0,-4 0 0 1,-2-23 0-2,11-27 0 2,12-12 0-1,13-2 0-2,15-7 0 2,19 1 0-1,0 1 0 1,0 51 0-2,19 4-715 1</inkml:trace>
    </iact:actionData>
  </iact:action>
  <iact:action type="add" startTime="12540">
    <iact:property name="dataType"/>
    <iact:actionData xml:id="d3">
      <inkml:trace xmlns:inkml="http://www.w3.org/2003/InkML" xml:id="stk3" contextRef="#ctx0" brushRef="#br0">8990 17460 956 0,'0'0'366'5,"0"0"-64"4,0 0-42-1,0 0-97-1,0 0-163-1,0 0 0 2,-8-9 0 0,8 3 0 0,8 2 0-2,26-6 0 2,9 5 0 0,-2 2 0 0,2 3 0-2,9 0 0 2,-8 0 0 0,-3 0 0 0,-10 0 0-2,-6 0 0 2,-9 0 0 0,-7 0 0 0,-6 0 0-2,-3 0 0 3,0 0-867-2</inkml:trace>
    </iact:actionData>
  </iact:action>
  <iact:action type="add" startTime="13222">
    <iact:property name="dataType"/>
    <iact:actionData xml:id="d4">
      <inkml:trace xmlns:inkml="http://www.w3.org/2003/InkML" xml:id="stk4" contextRef="#ctx0" brushRef="#br0">9686 17105 1068 0,'0'0'406'7,"0"0"-132"-1,0 0-56 2,0 0-137 0,0 0-81 0,23 190 0-2,-23-115 0 2,0 0 0 0,0-8 0 0,0-2 0-2,0-12 0 2,0-13 0 0,0-14 0 0,0-15 0-2,0-11 0 2,0 0-21 0,0-11-427 0,0-15-558-2</inkml:trace>
    </iact:actionData>
  </iact:action>
  <iact:action type="add" startTime="13912">
    <iact:property name="dataType"/>
    <iact:actionData xml:id="d5">
      <inkml:trace xmlns:inkml="http://www.w3.org/2003/InkML" xml:id="stk5" contextRef="#ctx0" brushRef="#br0">10315 18151 814 0,'0'0'298'9,"0"0"-74"-5,0 0-30 4,0 0-108 0,181 22-40 0,-140-22 36-2,-2 0-18 2,2 0-16 0,-2 0 34-2,2 0-28 2,-8 0-16 0,3-2-28 0,-5-6-3 0,-1 2-7-2,-2 0 0 2,-8 6 0 0,0 0 0 0,-1 0 0-2,1 0 0 2,-2 0 0 0,-2 0 0-2,4-13 0 2,0-23 0 0,3-14 0 0,-2-14 0 0,-1-17 0-2,-1-9 0 4,-2-12 0-3,-7 4 0 0,8 0 0-1,-7 9 0 2,-2 3 0 0,3 9 0 0,-5 0 0-2,-6 2 0 2,-1-4 0 0,0 2 0-1,0 5-37 0,0 4-13 2,-4 8 12 1,-12 13 14-2,9 8 18-3,5 17 0 2,-6 10 6 0,8 4 0-1,0 8 2 2,0 0 0 0,0-3-2 1,0 3 0-1,0-2 2-3,0 2-2 3,0 0 4 0,0 0-2 0,-3 0 8-2,3 0 4 2,0 0 10 0,0 0 0 0,-5 0 4-2,-8 10 6 3,-6 21-19-1,-2 14-15-3,-7 12 0 4,-7-2 0-2,4-1 0 2,2-6 0-1,8-15 0-1,1-10 0-1,16-14 0 3,4-7 0-2,0-2 0 2,0 0 0-3,0-19 0 2,4-26-7 2,21-11-3-4,11-4 4 1,-13-1 2 3,10 10 0-7,-9 11 2 4,0 15-2 2,5 15 4-2,-6 10 6 3,-2 0 20-4,3 0-21 0,-5 5-5 3,6 20 0-1,4 7 0-2,-2 13 0 2,2-4 0 0,-1 8 0 1,-2-4 0-4,-4-9 0 3,2-5 0-1,-12-12 0 0,0-11 0 2,-4 4 0-1,-8-7 0-2,9-2 0 3,-9-3-299 0,0 0-1233-3</inkml:trace>
    </iact:actionData>
  </iact:action>
  <iact:action type="add" startTime="15534">
    <iact:property name="dataType"/>
    <iact:actionData xml:id="d6">
      <inkml:trace xmlns:inkml="http://www.w3.org/2003/InkML" xml:id="stk6" contextRef="#ctx0" brushRef="#br0">13780 15725 114 0,'0'0'1074'3,"0"0"-714"5,0 0-132 0,0 0-42 0,0 0-101-2,223 54-85 2,-122-42 0 0,43-7 0 0,37-5 0-2,39 0 0 2,34 0 0 0,11-14 0 0,8-6 0 0,-6 1 0 0,-4 5 0 1,-19 3 0-2,-9 8 0-1,-15 0 0 2,-16 3 0 0,-25 0 0 0,-27 0 0-1,-40 0 0 0,-31 0 0 2,-29 0 0 0,-27 0 0-7,-10 0 0 6,-15 0 0 0,0 0 0 0,0 0 0-2,-50 0 0 2,-33 0 0 0,-29-2 0 1,-41-2 0-1,-24-8 0 0,-45-1 0-1,-18-1 0 3,-21 1 0-4,0 6 0 0,0 4 0 2,33 3 0 1,14 0 0-3,14 0 0-1,8 3 0 4,5 14 0-2,22 0 0-1,22 3 0 3,22-6 0-1,29 0 0 0,26-5 0-2,11-4 0 2,31-3 0 0,5-2 0 1,17 0 0-5,2 0 0 6,0 0 0-4,0 0 0 2,0 0 0-2,21 0 0 2,42 0 0 0,27 3 0 0,51 5 0 0,47 1 0-2,46-6 0 3,18-3 0 0,9 0 0-1,-5 0 0-2,-18 0 0 3,-20 11 0-2,-14 1 0-1,-20-1 0 3,-10 0 0-2,-9-11 0 1,-17 0 0-2,-15 0 0 3,-9 0 0-1,-40-6 0-1,-25-1 0-1,-26-2 0 2,-20 9 0 0,-13 0 0-2,0 0 0 0,-33 0 0 2,-49 0 0 3,-43 0 0-4,-32 0 0 0,-40 9 0 0,-38-2 0 3,-20-4 0-4,-16 4 0 0,7-7 0 3,22 0 0-1,19 0 0 0,22 0 0-3,6 0 0 4,11 0 0-2,12 0 0 2,20 0 0-4,12 0 0 4,23 9 0-1,7 6 0 0,26 0 0-2,33-7 0 1,18 1 0 1,17-7 0 0,13 1 0-2,3-3 0 0,0 0 0 2,11 0 0 0,40 3 0-2,27 4 0 2,25 6 0 0,38-3 0 0,36 4 0-1,47-14 0 1,34 0 0 0,19 0 0-1,5-24 0 0,-17-4 0 0,-4 2 0 2,-41 9 0-2,-26 6 0 0,-30 5 0 0,-36 0 0 2,-18 6 0-2,-30-3 0-1,-15 3 0 2,-23 0 0 0,-25 0 0 0,-17 0 0-2,0 13-361 2,-20 0-1266 0</inkml:trace>
    </iact:actionData>
  </iact:action>
  <iact:action type="add" startTime="20535">
    <iact:property name="dataType"/>
    <iact:actionData xml:id="d7">
      <inkml:trace xmlns:inkml="http://www.w3.org/2003/InkML" xml:id="stk7" contextRef="#ctx0" brushRef="#br0">19076 14186 384 0,'0'0'654'8,"0"0"-464"-4,0 0-64 6,0 0 82-4,0 0-42 2,0 0 0-2,0 0-34 3,-159-143-111-2,117 89-21 1,-10-8 0-2,8-12 0 2,4-7 0 0,6-16 0 0,8-13 0-2,19-10 0 2,7-10 0 0,0-8 0 2,10-6 0-2,47 1 0-3,6 5 0 2,21 20 0 2,3 24 0-3,-4 37 0 3,-12 34 0-1,-13 23 0-1,-6 0 0-2,-52 28-267 4,0 9-1413-1</inkml:trace>
    </iact:actionData>
  </iact:action>
  <iact:action type="add" startTime="21037">
    <iact:property name="dataType"/>
    <iact:actionData xml:id="d8">
      <inkml:trace xmlns:inkml="http://www.w3.org/2003/InkML" xml:id="stk8" contextRef="#ctx0" brushRef="#br0">19679 13363 770 0,'0'0'334'7,"0"0"-220"2,0 0 36-5,0 0-32 4,0 0-22 0,-177 159-8 0,127-105 2-1,12 3-8 0,6-5-4 1,25-3 4 1,0-7-37-4,7-6-45 3,0-5 0 0,40-1 0-2,18-9 0 2,15-7 0 0,-5-12 0 0,1-2 0 0,-18 0 0 0,-12-6 0 1,-8-9-69-2,-31 6-461 0,0 2-816-1</inkml:trace>
    </iact:actionData>
  </iact:action>
  <iact:action type="add" startTime="21421">
    <iact:property name="dataType"/>
    <iact:actionData xml:id="d9">
      <inkml:trace xmlns:inkml="http://www.w3.org/2003/InkML" xml:id="stk9" contextRef="#ctx0" brushRef="#br0">20329 13460 642 0,'0'0'244'4,"0"0"-44"4,-180 13 32-2,119 17-44 2,16 9-64 0,10-2-38 0,15 7 20 0,19 3 10-2,1 0-20 3,14-2-83-2,45-12-13 1,5-12 0-2,10-21 0 2,-10 0 0 0,-8-18 0 0,-12-24 0-2,-21-7 0 2,-3 0 0 0,-17-5 0 0,-3 4 0-2,0 3 0 5,0 6-39-3,0 8-93 0,-13 13-150-3,3 20-292 1</inkml:trace>
    </iact:actionData>
  </iact:action>
  <iact:action type="add" startTime="21772">
    <iact:property name="dataType"/>
    <iact:actionData xml:id="d10">
      <inkml:trace xmlns:inkml="http://www.w3.org/2003/InkML" xml:id="stk10" contextRef="#ctx0" brushRef="#br0">20666 13897 870 0,'0'0'360'5,"0"0"-208"6,0 0-56-6,0 0-16 4,80-167-28-4,-63 117-14 3,11 6-4 0,5 9 4-2,2 13 8 2,-7 14-6 0,2 8 18 0,-2 0 0-2,-2 17-22 2,-4 24-36 0,-7 10-6 1,-1-1 6-2,-12-4-16-1,-2-4-34 2,0-12-74 0,0-8-74 0,0-22-160-2,0 0-226 3</inkml:trace>
    </iact:actionData>
  </iact:action>
  <iact:action type="add" startTime="22125">
    <iact:property name="dataType"/>
    <iact:actionData xml:id="d11">
      <inkml:trace xmlns:inkml="http://www.w3.org/2003/InkML" xml:id="stk11" contextRef="#ctx0" brushRef="#br0">21285 12578 640 0,'0'0'328'6,"0"0"-148"0,0 0 26 2,0 217-32 0,0-136-52 0,0 12-4-2,8 5 24 2,5 7-46 0,-10 1-55-2,1 5-41 2,5-5 0 0,-9-5 0 0,0-17 0 0,0-23 0-2,0-16 0 3,0-19 0-2,0-20-55-1,0-6-231 2,4-17-358 0</inkml:trace>
    </iact:actionData>
  </iact:action>
  <iact:action type="add" startTime="22379">
    <iact:property name="dataType"/>
    <iact:actionData xml:id="d12">
      <inkml:trace xmlns:inkml="http://www.w3.org/2003/InkML" xml:id="stk12" contextRef="#ctx0" brushRef="#br0">21643 13287 950 0,'0'0'372'7,"0"0"-260"2,0 0 76 0,-204 8-36-5,88 17-26 3,2 1-46 1,22-4-52 0,15-5-24-2,21-8-4 2,20-1-18 0,28-6-104-2,8-2-194 3,5 0-224-2</inkml:trace>
    </iact:actionData>
  </iact:action>
  <iact:action type="add" startTime="22680">
    <iact:property name="dataType"/>
    <iact:actionData xml:id="d13">
      <inkml:trace xmlns:inkml="http://www.w3.org/2003/InkML" xml:id="stk13" contextRef="#ctx0" brushRef="#br0">21942 13764 878 0,'0'0'296'6,"0"0"-46"2,0 0-52-3,10-190-68 3,-1 130-32 0,1 1-20 0,7 0-16-2,4 5-12 2,2 15-43 0,13 9-7 0,2 15 0-2,5 10 0 2,11 5 0 0,-3 0 0 0,5 0 0 3,1 3-135-7,-47 7-247 3,3-1-282 1</inkml:trace>
    </iact:actionData>
  </iact:action>
  <iact:action type="add" startTime="22926">
    <iact:property name="dataType"/>
    <iact:actionData xml:id="d14">
      <inkml:trace xmlns:inkml="http://www.w3.org/2003/InkML" xml:id="stk14" contextRef="#ctx0" brushRef="#br0">22699 13433 710 0,'0'0'344'7,"0"0"-256"1,0 0 34-2,0 0 24 2,0 0-38 0,0 0-6 0,-193 151 0-2,145-109 10 3,20-2-24-2,5-1-26-1,19-3 1 2,4-6-63 0,0-9 0 0,12-15 0 0,31-6 0-2,14 0 0 2,3-42 0 0,0-12 0-2,-7-12 0 5,-10-3 0-5,-16-1 0 1,-10 2-7 2,-5 18-29-3,-11 17 0 1,-1 19 14 2,0 14 10-1,0 0 10-3,0 31 2 4,0 25 4 0,0 8 8-2,0 7 8-1,0-4-2 2,0-11 2 0,0-16-10-3,3-16-8 5,10-9-2-4,-5-12-6 2,9-3-56-1,-1 0-238 0,-9-8-230 1,6-15-274 1</inkml:trace>
    </iact:actionData>
  </iact:action>
  <iact:action type="add" startTime="23391">
    <iact:property name="dataType"/>
    <iact:actionData xml:id="d15">
      <inkml:trace xmlns:inkml="http://www.w3.org/2003/InkML" xml:id="stk15" contextRef="#ctx0" brushRef="#br0">23065 13379 830 0,'0'0'292'6,"0"0"-86"3,0 0-82-2,0 0-66-1,0 0-20 2,0 0-22 0,0 0-8 0,21 42 6-2,-21-22 70 2,4 5 48 0,-1 9 0 0,1 5-60 0,9 1-31-2,-5-1-41 2,3-2 0 0,-7-7 0 0,2-1 0-2,2-9 0 2,-6-3 0 0,1-9 0 0,-3-3 0-1,2-2 0 0,-2-3 0 1,3 0 0 0,5 0 0-2,-8 0 0 2,2 0 0 0,-2 0 0 0,0 0 0-2,0 0 0 2,0 0 0 0,0 0 0 0,0 0 0-2,0 0 0 2,0 0 0 0,0 0 0 0,3 12 0-2,-3 7 0 2,7 1 0 0,-4-3 0-2,7-6 0 2,-7-9 0 0,-3-2 0 0,16 0 0-2,-5 0 0 2,7-30 0 1,14-9 0-2,-9-10 0-1,4-6 0 2,2-11 0 0,-7-1 0 3,-2 5 0-7,-1 11 0 3,2 16 0 1,-4 9 0 2,-7 12 0-6,6 14-169 5,-13 0-293-2,-2 0-796 1</inkml:trace>
    </iact:actionData>
  </iact:action>
  <iact:action type="add" startTime="23965">
    <iact:property name="dataType"/>
    <iact:actionData xml:id="d16">
      <inkml:trace xmlns:inkml="http://www.w3.org/2003/InkML" xml:id="stk16" contextRef="#ctx0" brushRef="#br0">23809 13396 294 0,'0'0'732'6,"0"0"-518"-1,0 0-120 3,0 0-52-3,0 0-10 3,0 0 22 0,-94 124 26 0,66-87 14-2,-4 2 30 2,9 1 0 1,10-1-46-2,12-7-40-1,1-2-18 2,0-8-14 0,1-10 4 0,35-12-10-2,5 0-4 3,-2-30-32-2,6-26-8 1,-10-11 26-2,-13-7 4 2,-7 7-2 0,-12 9 4 3,-3 18-6-7,0 18-2 4,0 22 20 2,0 0 2-4,0 39 12 0,0 18-2 2,0 1 12 0,0 2 6-1,0-10-16-1,0-8-10 2,0-3-4 4,0-4 2-6,0-5-2 0,0-8-12 2,5-5-96 0,5-17-208-2,-4 0-360 0</inkml:trace>
    </iact:actionData>
  </iact:action>
  <iact:action type="add" startTime="24375">
    <iact:property name="dataType"/>
    <iact:actionData xml:id="d17">
      <inkml:trace xmlns:inkml="http://www.w3.org/2003/InkML" xml:id="stk17" contextRef="#ctx0" brushRef="#br0">24121 13820 128 0,'0'0'906'6,"0"0"-812"0,0 0 80 2,0 0 52 0,10-165-72-2,-10 106-28 4,0 5-10-3,3 4-32 0,17 11-45 2,6 11-39-4,4 7 0 3,1 8 0 0,2 4 0-2,3 3 0 2,5 2 0 1,0 0 0-2,2 1 0-1,1 3 0 2,-8 0-83 0,-29 0-371 0,-7 0-402-2</inkml:trace>
    </iact:actionData>
  </iact:action>
  <iact:action type="add" startTime="24654">
    <iact:property name="dataType"/>
    <iact:actionData xml:id="d18">
      <inkml:trace xmlns:inkml="http://www.w3.org/2003/InkML" xml:id="stk18" contextRef="#ctx0" brushRef="#br0">24760 13565 978 0,'0'0'296'4,"0"0"-108"4,0 0-26 1,0 0-80-5,36 152-26 5,-36-122-44 0,0-6-12-2,0-11-18 0,0-13-136 2,0 0-434-4</inkml:trace>
    </iact:actionData>
  </iact:action>
  <iact:action type="add" startTime="24825">
    <iact:property name="dataType"/>
    <iact:actionData xml:id="d19">
      <inkml:trace xmlns:inkml="http://www.w3.org/2003/InkML" xml:id="stk19" contextRef="#ctx0" brushRef="#br0">24783 13073 1082 0,'0'0'278'5,"0"0"-122"4,0 0-56-2,0 0-86 3,0 0-14-6,0 0-32 3,33-138-150 1,-33 138-120 2,0 0 2-6</inkml:trace>
    </iact:actionData>
  </iact:action>
  <iact:action type="add" startTime="25034">
    <iact:property name="dataType"/>
    <iact:actionData xml:id="d20">
      <inkml:trace xmlns:inkml="http://www.w3.org/2003/InkML" xml:id="stk20" contextRef="#ctx0" brushRef="#br0">25432 13236 780 0,'0'0'234'3,"0"0"-168"-1,0 0-34 9,0 0 70-5,0 0 52 1,0 0-10-1,-113 98-28 2,76-69-10 3,6 6 18-3,2 5-44-2,18-1-14 1,2 1-23 2,9-5-43-2,0-8 0 1,0-2 0-2,32-6 0 1,-2-6 0 3,8-11 0-3,-2-2 0-2,-8-9 0 2,1-38 0 1,-6-15-19-1,-9-8-21 0,-3 5 14 1,-3 12-4 0,-3 18 18-1,-2 20 10 0,-3 8 2 2,0 7 0-2,0 0 0-1,0 9-6 2,0 19 6 0,0 6 4 0,0-4-2 0,0 3-2-1,0 3 0 2,0-4-6-2,0 11-110-2,1-32-142 4,13 0-314-1</inkml:trace>
    </iact:actionData>
  </iact:action>
  <iact:action type="add" startTime="25425">
    <iact:property name="dataType"/>
    <iact:actionData xml:id="d21">
      <inkml:trace xmlns:inkml="http://www.w3.org/2003/InkML" xml:id="stk21" contextRef="#ctx0" brushRef="#br0">25760 13670 932 0,'0'0'174'4,"0"0"-126"5,0 0 22-2,0 0 26 1,44-150 26-2,-27 110-10 3,2 13-12-2,-2 7 2 1,3 6-50-2,-9 4-8 2,9 9 0 0,-3 1-30 0,6 0-4-2,6 0-8 2,-5 25 2 0,0 25-4 0,5 19 0-2,-14 8-2 2,-4-1 2 3,-6-5-4-4,-5-18-2-1,0-14-90 2,0-18-66 0,0-19-162-1,0-2-114-1,0-6-370 2</inkml:trace>
    </iact:actionData>
  </iact:action>
  <iact:action type="add" startTime="25778">
    <iact:property name="dataType"/>
    <iact:actionData xml:id="d22">
      <inkml:trace xmlns:inkml="http://www.w3.org/2003/InkML" xml:id="stk22" contextRef="#ctx0" brushRef="#br0">26402 12407 556 0,'0'0'344'5,"0"0"-208"1,0 0-46 3,0 0-44-2,0 165 24 1,0-69 44-2,0 11 26 2,0 8-34 0,0 6-14 1,-6 2-32-4,-4-7-18 3,7-12-30 0,-1-11-6 0,4-20-6-2,0-17-2 2,0-19-16 0,0-21-28 0,10-16-60-2,12 0-182 2,-13-30-158 0,7-2-294 0</inkml:trace>
    </iact:actionData>
  </iact:action>
  <iact:action type="add" startTime="26070">
    <iact:property name="dataType"/>
    <iact:actionData xml:id="d23">
      <inkml:trace xmlns:inkml="http://www.w3.org/2003/InkML" xml:id="stk23" contextRef="#ctx0" brushRef="#br0">26841 12856 436 0,'0'0'818'5,"0"0"-790"3,0 0 60-1,-161-22 124 0,67 39-90 1,7 2-38 2,-5-1-32-6,15-2-42 4,9-7-8 0,8-9-2 0,12 0-2-2,43 0-96 2,5 0-280 0</inkml:trace>
    </iact:actionData>
  </iact:action>
  <iact:action type="add" startTime="27271">
    <iact:property name="dataType"/>
    <iact:actionData xml:id="d24">
      <inkml:trace xmlns:inkml="http://www.w3.org/2003/InkML" xml:id="stk24" contextRef="#ctx0" brushRef="#br0">27123 13359 846 0,'0'0'670'6,"0"0"-392"2,0 0-106-2,0 0-91 3,0 0-81-4,0 0 0 4,16 0 0-2,11 0 0 1,21 0 0-2,11-2 0 2,15-1 0 2,3 0 0-4,-2 0 0 0,-9 1 0 2,-10 2 0 0,-17 0 0 0,-14 0 0-1,-15 0 0 0,-10 0 0 1,0 0-847 0</inkml:trace>
    </iact:actionData>
  </iact:action>
  <iact:action type="add" startTime="27636">
    <iact:property name="dataType"/>
    <iact:actionData xml:id="d25">
      <inkml:trace xmlns:inkml="http://www.w3.org/2003/InkML" xml:id="stk25" contextRef="#ctx0" brushRef="#br0">27163 13588 1030 0,'0'0'562'7,"0"0"-208"2,0 0-253-2,0 0-101-1,0 0 0 2,184-14 0 0,-127-1 0 1,2 4 0-4,-11 5 0 3,1 6 0 0,-18 0 0 0,2 0 0-2,-15 2 0 2,-18 8 0 0,0-3-197 0</inkml:trace>
    </iact:actionData>
  </iact:action>
  <iact:action type="add" startTime="28006">
    <iact:property name="dataType"/>
    <iact:actionData xml:id="d26">
      <inkml:trace xmlns:inkml="http://www.w3.org/2003/InkML" xml:id="stk26" contextRef="#ctx0" brushRef="#br0">28403 13334 914 0,'0'0'320'5,"0"0"-128"3,0 0-104-2,0 0-62 2,0 0-20 0,0 0 16 0,-73-7 24-2,30 17 20 2,-1 16 0 0,3 2-12 0,5 9 10-2,16 5-4 2,4 2 12 0,12 3-32 0,4-4-29-2,0-7-11 2,20-4 0 0,23-10 0 0,14-11 0-2,4-11 0 2,6 0 0 0,-11 0 0 2,-14-3 0-5,-6-16 0 2,-12 2-19 1,-24 9-373 0,0 3-802-2</inkml:trace>
    </iact:actionData>
  </iact:action>
  <iact:action type="add" startTime="28440">
    <iact:property name="dataType"/>
    <iact:actionData xml:id="d27">
      <inkml:trace xmlns:inkml="http://www.w3.org/2003/InkML" xml:id="stk27" contextRef="#ctx0" brushRef="#br0">29077 13327 582 0,'0'0'280'5,"0"0"-102"3,0 0-16 0,0 0 18 0,-160-10-42-2,117 33 28 2,5 9-26 0,10 4-34 1,10 1-30-4,18 4-37 3,0 1-39 0,0-3 0 0,27-5 0-2,22-12 0 2,2-16 0 0,6-6 0 0,-5 0 0-2,-12-28 0 2,0-16 0 0,-19-4 0 0,-13-3 0-2,3 2 0 4,-11 12 0-2,0 2 0 0,0 8 0-2,0 1-87 2,-16-2-77 0,3 22-238 0,3 2-640-1</inkml:trace>
    </iact:actionData>
  </iact:action>
  <iact:action type="add" startTime="28905">
    <iact:property name="dataType"/>
    <iact:actionData xml:id="d28">
      <inkml:trace xmlns:inkml="http://www.w3.org/2003/InkML" xml:id="stk28" contextRef="#ctx0" brushRef="#br0">29468 12533 256 0,'0'0'766'6,"0"0"-648"2,0 0 60-2,12 175-30 2,-12-92-18 0,0 14-40 0,0 4 10-2,0 13-14 2,0-1-4 0,0-6-28 0,0-17-32-2,0-20-18 2,0-16-4 0,0-17-4 0,0-12-28-2,29-16-116 2,-2-9-86 0,-11 0-296 0</inkml:trace>
    </iact:actionData>
  </iact:action>
  <iact:action type="add" startTime="29204">
    <iact:property name="dataType"/>
    <iact:actionData xml:id="d29">
      <inkml:trace xmlns:inkml="http://www.w3.org/2003/InkML" xml:id="stk29" contextRef="#ctx0" brushRef="#br0">29810 13261 866 0,'0'0'260'7,"0"0"-104"2,0 0 62-4,0 0-82 4,10 164-16-2,0-119-28 1,12-8-22-2,-5-9-44 2,11-11 10 0,5-12-16 0,8-5-6-2,-2 0-14 2,2-31-8 1,-1-15-2-2,-1-5-2-1,-14-2 4 2,-6 11-2 0,-3 15 8 0,-15 10 2-2,2 14 0 2,-3 3 4 0,0 0-4 0,0 16 0-2,0 27-4 2,0 9 8 0,0 3 20 0,0-1-10-2,0-9-4 2,0-13-8 0,0-8 0 0,0-14-2-2,0-10-24 2,13 0-136 0,-8 0-298 0,-3-17-306-2</inkml:trace>
    </iact:actionData>
  </iact:action>
  <iact:action type="add" startTime="29615">
    <iact:property name="dataType"/>
    <iact:actionData xml:id="d30">
      <inkml:trace xmlns:inkml="http://www.w3.org/2003/InkML" xml:id="stk30" contextRef="#ctx0" brushRef="#br0">30416 13616 700 0,'0'0'406'4,"0"0"-288"1,0 0-60 2,0 0-20 2,0 0-20-3,0 0-4 1,36-57 16 1,-29 12 0 0,9-3-16-1,5 1-2 2,-1 0 6-1,5-5-6 1,6 7 2-3,-6 11 2 2,7 9-6-1,-18 11-4 1,0 11 6-3,-1 3 20 4,-11 0 56-3,3 46-10 2,-1 10-74-2,8 8 28 2,-12-8-10 1,3-11 0-4,-2-16 0 3,2-15-14 0,1-9-6 1,2-5-2-2,1 0 0-1,12-3 8 4,2-31-8-1,6-7-16-4,2-1 2 2,-6 5 0 2,-1 12-6-1,-6 13 20 0,-9 12 2-4,5 0 4 4,-11 3-6 0,-1 37-32 0,0 13-20-2,0 4 44 2,0-8 6 0,0-6-22-2,0-17-104 2,0-16-2 0,0-10-196 0,0 0-48 1</inkml:trace>
    </iact:actionData>
  </iact:action>
  <iact:action type="add" startTime="30143">
    <iact:property name="dataType"/>
    <iact:actionData xml:id="d31">
      <inkml:trace xmlns:inkml="http://www.w3.org/2003/InkML" xml:id="stk31" contextRef="#ctx0" brushRef="#br0">31119 13629 662 0,'0'0'352'7,"0"0"-338"0,0 0 6-1,0 0 36 4,0 0 28-4,0 0-34 3,-4-169-6-4,4 113 22 3,11 9-10 0,14 2 6-2,-11 15-16 2,7 4 10 0,-5 11 4 0,-3 7-2-2,-2 6-40 2,2 2-4 0,3 0 10 0,-4 22-6-2,4 20-10 2,-3 3-8 0,-3 4 16 0,-1-5-4-2,-1-2-12 2,-5-6 0 2,-3-10-40-2,0-11-72-3,0-13-124 5,0-2-124-5,0 0-416 3</inkml:trace>
    </iact:actionData>
  </iact:action>
  <iact:action type="add" startTime="30595">
    <iact:property name="dataType"/>
    <iact:actionData xml:id="d32">
      <inkml:trace xmlns:inkml="http://www.w3.org/2003/InkML" xml:id="stk32" contextRef="#ctx0" brushRef="#br0">31794 13228 686 0,'0'0'146'3,"0"0"-94"4,0 0-24 1,0 0 56 0,0 0-6-2,0 0-24 2,-113 38-4 0,89-22-8 0,6-1 12 0,13 0 6-2,-4 0-2 2,9-2 28 0,0 6 42 0,0 1-42-2,11 3-60 2,7-4-16 0,5-2 12 0,5-2 34-2,3 2-34 3,-6 5-2-2,-2 3-6-1,-2 0 2 2,-8 0-4 0,-10-1-10 0,-3-2 0 0,0-6-4 0,-3-2-6-1,-26-8-48 0,-2-2-34 1,-6-4-58-2,-3 0-112 2,26 0-124 0,4 0-480 0</inkml:trace>
    </iact:actionData>
  </iact:action>
  <iact:action type="add" startTime="31021">
    <iact:property name="dataType"/>
    <iact:actionData xml:id="d33">
      <inkml:trace xmlns:inkml="http://www.w3.org/2003/InkML" xml:id="stk33" contextRef="#ctx0" brushRef="#br0">32126 13996 1062 0,'0'0'180'6,"0"0"12"2,160-176-94-2,-107 67-32 2,-12-18 12-2,-5-12-20 2,-24-16-12 0,-12-8-8 0,0 3 0-2,-29-1-16 2,-46 9-16 0,-20 1-6 2,-12 5-2-5,-10 8-6 2,-2 8-74 1,71 105-266 1,17 8-596-4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6-03T02:44:37.41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act:action type="add" startTime="4752">
    <iact:property name="dataType"/>
    <iact:actionData xml:id="d0">
      <inkml:trace xmlns:inkml="http://www.w3.org/2003/InkML" xml:id="stk0" contextRef="#ctx0" brushRef="#br0">1343 7919 226 0,'0'0'616'5,"0"0"-376"2,0 0 12 3,0 0-2-3,0 0-96 0,0 0-12 1,0 0-34-1,137-6-49 1,-105 1-59-2,-4 1 0 2,8 2 0-1,-6 2 0 2,8 0 0-4,-2 0 0 4,4 0-27-1,-3 0-387-1,-6 0-612-1,-28 0 568 2,-3 0 343 0</inkml:trace>
    </iact:actionData>
  </iact:action>
  <iact:action type="add" startTime="5060">
    <iact:property name="dataType"/>
    <iact:actionData xml:id="d1">
      <inkml:trace xmlns:inkml="http://www.w3.org/2003/InkML" xml:id="stk1" contextRef="#ctx0" brushRef="#br0">2115 7902 664 0,'0'0'534'7,"0"0"-316"2,0 0-22-4,0 0-56 1,0 0-72 2,0 0-40-1,171 9-8 1,-130-9 6 1,2 0-12-1,7 0-14 0,-2 0-18 1,4 0-88-6,-4 0-210 5,-35 0-246 0,-3 0-344 0</inkml:trace>
    </iact:actionData>
  </iact:action>
  <iact:action type="add" startTime="5382">
    <iact:property name="dataType"/>
    <iact:actionData xml:id="d2">
      <inkml:trace xmlns:inkml="http://www.w3.org/2003/InkML" xml:id="stk2" contextRef="#ctx0" brushRef="#br0">3200 7958 866 0,'0'0'388'4,"0"0"-178"4,0 0-20 0,0 0-58 0,0 0-86-2,0 0-46 2,152 0 0 0,-120 0-24 0,8 0-30 0,-1 0-36-2,-27 0-206 2,4 0-312 0</inkml:trace>
    </iact:actionData>
  </iact:action>
  <iact:action type="add" startTime="5666">
    <iact:property name="dataType"/>
    <iact:actionData xml:id="d3">
      <inkml:trace xmlns:inkml="http://www.w3.org/2003/InkML" xml:id="stk3" contextRef="#ctx0" brushRef="#br0">4294 7978 692 0,'0'0'432'11,"0"0"-204"-8,0 0-92 5,0 0-32-2,178-3-82 3,-144 3-22-2,-4 0-10 1,11 0-28-2,1 0-72 3,-25 0-132-2,-1 0-364-1</inkml:trace>
    </iact:actionData>
  </iact:action>
  <iact:action type="add" startTime="5936">
    <iact:property name="dataType"/>
    <iact:actionData xml:id="d4">
      <inkml:trace xmlns:inkml="http://www.w3.org/2003/InkML" xml:id="stk4" contextRef="#ctx0" brushRef="#br0">5462 7958 794 0,'0'0'210'9,"0"0"-128"-4,0 0-18 2,0 0-40 0,171 3-24 1,-132-3-2 0,2 0-8-2,0 0-4 2,-5 0-28 0,-25 0-52 0,1 0-266-2</inkml:trace>
    </iact:actionData>
  </iact:action>
  <iact:action type="add" startTime="6176">
    <iact:property name="dataType"/>
    <iact:actionData xml:id="d5">
      <inkml:trace xmlns:inkml="http://www.w3.org/2003/InkML" xml:id="stk5" contextRef="#ctx0" brushRef="#br0">6255 8007 962 0,'0'0'336'3,"0"0"-72"1,0 0-100 7,165 27-68-8,-123-27-72 7,-1 0-12-4,5 0-12 1,-2 0 0 0,4 0-20 2,-8 0-68-2,-31 0-192 1,3 0-308 0</inkml:trace>
    </iact:actionData>
  </iact:action>
  <iact:action type="add" startTime="6926">
    <iact:property name="dataType"/>
    <iact:actionData xml:id="d6">
      <inkml:trace xmlns:inkml="http://www.w3.org/2003/InkML" xml:id="stk6" contextRef="#ctx0" brushRef="#br0">7541 8020 406 0,'0'0'498'7,"0"0"-238"2,0 0-8-4,0 0-32 3,0 0-44 0,0 0-22 0,0 0-73-3,6 7-81 3,28-7 0 0,10 0 0 0,8 0 0-1,12 0 0 1,10 0 0 0,0-13 0 0,-41 2-405-3,-10 3-593 3</inkml:trace>
    </iact:actionData>
  </iact:action>
  <iact:action type="add" startTime="7250">
    <iact:property name="dataType"/>
    <iact:actionData xml:id="d7">
      <inkml:trace xmlns:inkml="http://www.w3.org/2003/InkML" xml:id="stk7" contextRef="#ctx0" brushRef="#br0">8648 7956 828 0,'0'0'336'4,"0"0"-110"4,0 0-34 0,0 0-94-2,161 0-70 2,-120-4-28 0,-5-7-2 0,8 3-40-1,5-6-66 0,-38 8-206 2,2 4-138-2</inkml:trace>
    </iact:actionData>
  </iact:action>
  <iact:action type="add" startTime="7500">
    <iact:property name="dataType"/>
    <iact:actionData xml:id="d8">
      <inkml:trace xmlns:inkml="http://www.w3.org/2003/InkML" xml:id="stk8" contextRef="#ctx0" brushRef="#br0">9360 7922 1084 0,'0'0'284'5,"0"0"-98"4,0 0-60-6,0 0-86 4,0 0-36 4,0 0-4-3,149 13-18-4,-125-13-82 5,-11 0-242-2,-6 0-148 2</inkml:trace>
    </iact:actionData>
  </iact:action>
  <iact:action type="add" startTime="7759">
    <iact:property name="dataType"/>
    <iact:actionData xml:id="d9">
      <inkml:trace xmlns:inkml="http://www.w3.org/2003/InkML" xml:id="stk9" contextRef="#ctx0" brushRef="#br0">10195 7916 1010 0,'0'0'296'6,"0"0"-52"2,0 0-116-1,0 0-58-1,0 0-30 2,197 34-12 0,-156-34-20 0,2 0-8-2,6 0-2 2,-2-5-20 0,-5-14-82 0,0-3-126-2,-29 14-188 2,-4 0-630 0</inkml:trace>
    </iact:actionData>
  </iact:action>
  <iact:action type="add" startTime="8024">
    <iact:property name="dataType"/>
    <iact:actionData xml:id="d10">
      <inkml:trace xmlns:inkml="http://www.w3.org/2003/InkML" xml:id="stk10" contextRef="#ctx0" brushRef="#br0">11220 7842 710 0,'0'0'258'4,"0"0"-66"6,0 0-40-4,0 0-22 1,0 0-54 0,0 0-16-1,156 0-36 3,-117 5-10-1,2-5-14-3,-3 4 0 4,-2-4-64 1,-29 0-188-2,6 0-142-4</inkml:trace>
    </iact:actionData>
  </iact:action>
  <iact:action type="add" startTime="8308">
    <iact:property name="dataType"/>
    <iact:actionData xml:id="d11">
      <inkml:trace xmlns:inkml="http://www.w3.org/2003/InkML" xml:id="stk11" contextRef="#ctx0" brushRef="#br0">12223 7902 876 0,'0'0'168'5,"0"0"12"2,0 0-68-1,177 2-8 2,-137-2-6 0,1 0-36 0,-1 0-8-1,-5 0-40 0,0 0-14 2,-9 0-6-2,-3 0-120-1,2 0-136 2,-19 0-84 0</inkml:trace>
    </iact:actionData>
  </iact:action>
  <iact:action type="add" startTime="8610">
    <iact:property name="dataType"/>
    <iact:actionData xml:id="d12">
      <inkml:trace xmlns:inkml="http://www.w3.org/2003/InkML" xml:id="stk12" contextRef="#ctx0" brushRef="#br0">13203 7911 824 0,'0'0'110'4,"0"0"68"4,0 0-98-4,0 0-58 6,162 5-18-2,-130-5-4 0,-4 0-8-2,5 0-56 1,-6 0-52 2,-14 0-172-2</inkml:trace>
    </iact:actionData>
  </iact:action>
  <iact:action type="add" startTime="8832">
    <iact:property name="dataType"/>
    <iact:actionData xml:id="d13">
      <inkml:trace xmlns:inkml="http://www.w3.org/2003/InkML" xml:id="stk13" contextRef="#ctx0" brushRef="#br0">14028 7871 730 0,'0'0'126'4,"0"0"50"5,172-31-64-1,-127 18-40 1,10-2-16-5,-7 6 30 5,6 4-14-2,-1 0-42 1,-9 2-10-2,-5-4-20 2,-12 2-30 0,-27 3-188 0,0-4-390-2</inkml:trace>
    </iact:actionData>
  </iact:action>
  <iact:action type="add" startTime="10205">
    <iact:property name="dataType"/>
    <iact:actionData xml:id="d14">
      <inkml:trace xmlns:inkml="http://www.w3.org/2003/InkML" xml:id="stk14" contextRef="#ctx0" brushRef="#br0">17762 12950 698 0,'0'0'168'6,"0"0"-146"2,0 0 74-1,-31-183 10-1,-2 72-54 4,7-12 8-4,-15-11 6 2,0 1 30-2,-12 1-18 2,6 0-6 0,-9-2-14 0,-18 1-14-2,3 6 4 2,-19 16-20 5,-4 4-12-9,-12 11-10 2,-1 12-4 2,-2 5 0 0,0 12 0 0,1 8 0-2,-4 2 0 2,11 9 0 0,14 6 4 0,-3 9 0-2,10 6 8 2,5 3 0 0,1 4-2 0,-2 7 2-1,11 4 4 0,3 4-4 1,1 2-4 0,9 3 4-2,4 0 2 2,7 0-2 0,5 0 10 1,0 0-10-3,8 0 0 1,-2 0-6 1,4 0-4-2,-8-25-2 2,7-26 0 0,-9-24 4 0,5-24-2 0,-7-18-2-2,2-9-2 2,-16-8 4 0,7-6-4 0,-10-6 4-1,-6 0-4 1,-3-4 8 0,4 19-2-1,-9 12-4 0,10 20 2 0,5 21-4 2,8 16 0-2,8 13 0 0,6 8 0 0,9 8 0 2,19 2 0-2,-9 5 0-1,10 1 0 2,-1 1 0 0,-1 4 0 0,-6-1 0-2,6 8 0 2,-6-2 0 0,6 5 0-2,5 1 0 1,-4-2-2 1,-2-1 0 0,0 4-2 0,2 2 2-1,4 0 2 0,0 4-2 1,0 2 4-1,0 0-2 1,0 0 2 0,0 0-2 0,0 0 2-1,0 0-2-1,0 0 0 2,0 0 4 1,0 10-4-1,0 21-2-1,-4 16 2 0,-9 2 0 1,-3 11 0 0,4 4 0-2,-7-2 0 1,-1-6 0 4,4-11 0-5,0-17 0 2,15-17-2-2,1-11 2 2,0 0-2 0,0-2-4-2,0-40 4 3,17-12 2-1,6-8-6-1,-3-2-2-1,9-5 0 2,-4 2 0 3,-2 3 2-6,-2 8 4 2,-5 19 0 0,4 20 2 1,3 17 4 0,13 0 34-2,9 21 2 1,15 23-5 3,0 9-35-3,4-2 0-1,6-3 0 2,-11-9 0 0,-7-5 0-2,1-6 0 2,-17-9 0 0,-9-4 0 0,-6-10 0-1,-17 0 0 0,9-5 0 2,-10 0 0-1,1 0 0 0,-4-2-173-3,0-1-1271 5</inkml:trace>
    </iact:actionData>
  </iact:action>
  <iact:action type="add" startTime="12423">
    <iact:property name="dataType"/>
    <iact:actionData xml:id="d15">
      <inkml:trace xmlns:inkml="http://www.w3.org/2003/InkML" xml:id="stk15" contextRef="#ctx0" brushRef="#br0">18170 12851 988 0,'0'0'486'6,"0"0"-290"3,0 0-96-4,0 0-52 2,0 0-44 2,0 0-2-2,0 0 2 0,108-50 42 0,-90 40 56 1,3 8-31 0,-1 2-71-2,0 0 0 2,1 0 0 0,-5 0 0 0,-9 17 0-2,6 6 0 2,-9-1 0 0,2 0 0 0,1 7 0-2,-4 1 0 2,-3 5 0 0,3 4 0 0,-3 6 0 4,16-1 0-7,-7 8 0 1,11 0 0 2,9 2 0-1,-2-10 0 2,7-1 0-2,-1-11 0 0,5-10 0-1,1-8 0 3,2-6 0 0,-2-8 0-3,-2 0 0 3,-16 0 0-4,-1 0 0 3,-20 0-193 0,0 0-861-2</inkml:trace>
    </iact:actionData>
  </iact:action>
  <iact:action type="add" startTime="12902">
    <iact:property name="dataType"/>
    <iact:actionData xml:id="d16">
      <inkml:trace xmlns:inkml="http://www.w3.org/2003/InkML" xml:id="stk16" contextRef="#ctx0" brushRef="#br0">18752 12913 1164 0,'0'0'322'7,"0"0"-106"1,-202 138-72-1,117-82-56-1,11 6-62 4,4 2-20-4,19-4 0 2,15-7-6 0,14-14 0-1,6-15 0 1,16-8-28-2,0-16-90 2,0 0-406 0</inkml:trace>
    </iact:actionData>
  </iact:action>
  <iact:action type="add" startTime="13668">
    <iact:property name="dataType"/>
    <iact:actionData xml:id="d17">
      <inkml:trace xmlns:inkml="http://www.w3.org/2003/InkML" xml:id="stk17" contextRef="#ctx0" brushRef="#br0">19160 13115 1178 0,'0'0'434'4,"0"0"-214"4,0 0-26 1,0 0-173 0,0 0-21-2,0 0 0 0,80 0 0 0,-26 0 0 1,5 0 0-3,9 0 0 3,-4-3 0 1,10 3 0-2,-13 0 0 0,-6 0 0 1,-10 0 0 0,-42 0-97 0,-3 0-1397-3</inkml:trace>
    </iact:actionData>
  </iact:action>
  <iact:action type="add" startTime="14020">
    <iact:property name="dataType"/>
    <iact:actionData xml:id="d18">
      <inkml:trace xmlns:inkml="http://www.w3.org/2003/InkML" xml:id="stk18" contextRef="#ctx0" brushRef="#br0">20229 13033 920 0,'0'0'192'6,"0"0"-44"1,0 0-4 0,0 0-66 1,-161 65 0 0,136-29 6-2,3 7-16 2,5 2-16 0,14-6-22 0,3-7-16-1,0-13-4 0,36-16 10 1,8-3-20 0,-1 0-2-2,2-31 2 2,0-8 0 1,-17-7-2-2,-1 2 2-1,-11 4 0 2,-3 12-2 0,-13 8 0 0,0 12-6-2,0 8-6 2,0 0 6 0,0 0 8 0,-3 34 14-2,-10 7 10 2,0 4-6 0,9-5-8 0,4-6-2-1,0-9-6 0,0-6-2 1,0-6 0 0,0-8-32-1,4-5-124 1,9 0-388 0,0 0-600-1</inkml:trace>
    </iact:actionData>
  </iact:action>
  <iact:action type="add" startTime="14487">
    <iact:property name="dataType"/>
    <iact:actionData xml:id="d19">
      <inkml:trace xmlns:inkml="http://www.w3.org/2003/InkML" xml:id="stk19" contextRef="#ctx0" brushRef="#br0">20920 12975 786 0,'0'0'474'4,"0"0"-222"5,0 0-154-1,0 0-20-1,0 0-12 0,0 0-20 0,-193 152-4 1,150-102 2-2,5 1-20 2,2-4-6 1,13-10-16-2,14-12-2-1,-6-11-6 2,15-11-36 2,0-3-54-4,0 0-244 0,0-6-302 2</inkml:trace>
    </iact:actionData>
  </iact:action>
  <iact:action type="add" startTime="14799">
    <iact:property name="dataType"/>
    <iact:actionData xml:id="d20">
      <inkml:trace xmlns:inkml="http://www.w3.org/2003/InkML" xml:id="stk20" contextRef="#ctx0" brushRef="#br0">20590 12950 976 0,'0'0'322'7,"0"0"-78"0,0 0-94 0,0 0-60 1,0 0-28 0,0 0 12-1,146 188 8 0,-119-141-35 2,-2-4-47-2,-2-1 0 0,-2-11 0 0,-8-12 0 2,1-5 0-2,-9-11 0-1,2-3 0 2,-7 0-171 0,6 0-821 0</inkml:trace>
    </iact:actionData>
  </iact:action>
  <iact:action type="add" startTime="15084">
    <iact:property name="dataType"/>
    <iact:actionData xml:id="d21">
      <inkml:trace xmlns:inkml="http://www.w3.org/2003/InkML" xml:id="stk21" contextRef="#ctx0" brushRef="#br0">21142 13228 846 0,'0'0'498'3,"0"0"-270"5,0 0-86-2,0 0-128 2,0 0-14-5,0 0-134 6,26 11-370-1</inkml:trace>
    </iact:actionData>
  </iact:action>
  <iact:action type="add" startTime="15229">
    <iact:property name="dataType"/>
    <iact:actionData xml:id="d22">
      <inkml:trace xmlns:inkml="http://www.w3.org/2003/InkML" xml:id="stk22" contextRef="#ctx0" brushRef="#br0">21168 12761 702 0,'0'0'632'4,"0"0"-408"4,0 0-108 0,0 0-84-1,0 0-32-1,0 0-20 2,0-75-92 0,0 75-242 0,0 0-264-2</inkml:trace>
    </iact:actionData>
  </iact:action>
  <iact:action type="add" startTime="15478">
    <iact:property name="dataType"/>
    <iact:actionData xml:id="d23">
      <inkml:trace xmlns:inkml="http://www.w3.org/2003/InkML" xml:id="stk23" contextRef="#ctx0" brushRef="#br0">21690 12900 1062 0,'0'0'254'4,"0"0"-118"6,0 0-32-5,0 0-50 1,0 0-14 2,0 0 6 2,-141 129-2-3,119-110 8-2,-2-2 4 3,8-4 0 0,9 2-14 1,7-1 4-4,0 0 9 3,0 3-55-1,26 5 0 1,7-3 0-1,2 4 0 3,1-3 0-2,2-1 0-1,-2-4 0 0,-16-5 0 0,-10-1 0 2,-4 0 0-3,-6 0 0-1,0 5 0 4,-30-4 0-2,-14 1 0 2,-15-7-17-3,-1-4-269 2,36 0-470 0,3 0-140 0</inkml:trace>
    </iact:actionData>
  </iact:action>
  <iact:action type="add" startTime="16067">
    <iact:property name="dataType"/>
    <iact:actionData xml:id="d24">
      <inkml:trace xmlns:inkml="http://www.w3.org/2003/InkML" xml:id="stk24" contextRef="#ctx0" brushRef="#br0">21126 13107 1266 0,'0'0'322'5,"0"0"-96"3,0 0-64 1,0 0-91-1,19 180-71-3,-19-140 0 3,0-10 0 0,0-11 0 0,0-10 0-2,0-9 0 3,0 0-111-2,0 0-289 1,0-11-522-2</inkml:trace>
    </iact:actionData>
  </iact:action>
  <iact:action type="add" startTime="17004">
    <iact:property name="dataType"/>
    <iact:actionData xml:id="d25">
      <inkml:trace xmlns:inkml="http://www.w3.org/2003/InkML" xml:id="stk25" contextRef="#ctx0" brushRef="#br0">22403 12394 214 0,'0'0'950'6,"0"0"-774"3,4 198-46 0,-4-113-46-5,-17 7-52 4,1 2 10 2,7-12 22-3,-5-11 14-1,12-9-18 1,-11-17-10 2,10-13 6-2,0-15-16 0,3-10-6 0,0-7-10 2,0 0-22-2,0-7-2-1,6-25 2 2,12 4 0 1,-2-2 0-2,1 4 0-1,-10 3 1 2,9 1-3 0,4 5 0 0,-1 4 0-2,3 4 0 2,-3 6 0 0,1 3 0 0,3 0 0-2,-5 25 0 2,-2 12 0 0,-8 5 0 0,7 2 0-2,-15 4 0 2,4-2 0 0,-4-11 0 0,0-6 0-2,0-11 0 2,0-10-65 0,0-8-153 1,0 0-370-4</inkml:trace>
    </iact:actionData>
  </iact:action>
  <iact:action type="add" startTime="17492">
    <iact:property name="dataType"/>
    <iact:actionData xml:id="d26">
      <inkml:trace xmlns:inkml="http://www.w3.org/2003/InkML" xml:id="stk26" contextRef="#ctx0" brushRef="#br0">23009 12924 704 0,'0'0'306'7,"0"0"-110"3,0 0 14-7,0 0-94 6,-164 36-24-2,135-7 10 1,12 4-8-2,6-4-18 2,11-7-16 0,0-5-12 0,0-7-22-2,16-7-26 2,19-3-2 0,6 0-12 0,-5-5-8-2,0-23 4 2,-15 0 4 0,-5-3-4 0,-12 9-8-2,0 8-14 2,-4 8 12 0,0 6 16 0,0 0 12-2,0 6-6 3,0 16 6-2,0 3 4 2,0-1-2-4,0 3 0 3,-1 7 10 0,-2 3-10 0,3-7-2-2,0-2-8 2,0-14-56 0,0-11-198 0,0-3-132-2,3 0-182 2</inkml:trace>
    </iact:actionData>
  </iact:action>
  <iact:action type="add" startTime="17944">
    <iact:property name="dataType"/>
    <iact:actionData xml:id="d27">
      <inkml:trace xmlns:inkml="http://www.w3.org/2003/InkML" xml:id="stk27" contextRef="#ctx0" brushRef="#br0">23390 12883 660 0,'0'0'494'6,"0"0"-276"4,0 0-82-6,0 0-82 4,0 0-2-1,0 0 4 1,-120 52 18-2,97-33 6 2,-6 2-4 0,8-7-2 1,17 3-6-4,-3-1-63 3,7 1-5 0,0 3 0 0,7 3 0-3,20 2 0 4,7 2 0-2,2 3 0 4,-11-6 0-7,-5 1 0 4,-6-2 0 0,-12-6 0 0,-2-4 0-2,0-4 0 2,-25 0 0 0,-11-3 0 0,-3-6 0-2,-2 0 0 2,25 0-65 1,15 0-489-3</inkml:trace>
    </iact:actionData>
  </iact:action>
  <iact:action type="add" startTime="18804">
    <iact:property name="dataType"/>
    <iact:actionData xml:id="d28">
      <inkml:trace xmlns:inkml="http://www.w3.org/2003/InkML" xml:id="stk28" contextRef="#ctx0" brushRef="#br0">24118 12789 236 0,'0'0'810'10,"0"0"-632"-6,0 0 2 4,0 0-78-2,0 0-28 2,0 0-12 0,133-68 10 0,-110 68-22-2,-2 0 14 2,2 0 2 0,-7 0-8 0,-12 4-18-2,0 15-4 2,-4 9-17 0,0 2-19 0,0 11 0-2,-4-5 0 2,-19 4 0 0,3 1 0 0,-4 0 0-1,3-6 0 0,5 2 0 5,13-10 0-7,3 0 0 3,0-7 0-2,20-10 0 3,24-10 0-2,15 0 0-1,6 0 0 2,-8-5 0 2,-1-24 0-5,-12-1 0 2,-17-10 0 1,2-4 0 0,-19-7 0-2,1-5 0 2,-9 5 0 0,-2 9 0 1,0 17 0-3,0 16 0 1,0 9 0 2,0 0 0-1,0 22 0-1,0 24 0-1,-11 13 0 2,9 11 0 0,2 9 0 0,-2 14 0-2,-3 9 0 3,-6 11 0-2,-1 3 0 2,-8-7 0-2,-9-13 0 1,1-12 0-1,-12-15 0 0,0-20 0 1,0-12 0 0,2-22 0-1,-1-15 0 1,11 0 0-2,8-45 0 2,4-24 0-1,16-10 0 1,0 38-335-2,0 11-1099 2</inkml:trace>
    </iact:actionData>
  </iact:action>
  <iact:action type="add" startTime="19609">
    <iact:property name="dataType"/>
    <iact:actionData xml:id="d29">
      <inkml:trace xmlns:inkml="http://www.w3.org/2003/InkML" xml:id="stk29" contextRef="#ctx0" brushRef="#br0">25085 12873 516 0,'0'0'850'4,"0"0"-572"4,0 0-54-1,0 0-45 0,0 0-179 1,0 0 0-1,179-3 0 1,-141 3 0-2,-5 0 0 2,-5 0 0 0,-5 0 0 0,-7 0 0 0,-12 3 0-1,-4 9 0 0,0-9-517 1,0 2-1010 0</inkml:trace>
    </iact:actionData>
  </iact:action>
  <iact:action type="add" startTime="19894">
    <iact:property name="dataType"/>
    <iact:actionData xml:id="d30">
      <inkml:trace xmlns:inkml="http://www.w3.org/2003/InkML" xml:id="stk30" contextRef="#ctx0" brushRef="#br0">25137 13177 460 0,'0'0'658'5,"0"0"-386"5,0 0-26-6,0 0-84 4,0 0-14-1,0 0-47 0,114 0-101 0,-70 0 0 2,-1 0 0-1,5 0 0 0,1 0 0-2,-8 0 0 2,-2 0 0 0,-11 0 0 0,-8 0 0-1,-20 0-307 0,0 0-503 1</inkml:trace>
    </iact:actionData>
  </iact:action>
  <iact:action type="add" startTime="20255">
    <iact:property name="dataType"/>
    <iact:actionData xml:id="d31">
      <inkml:trace xmlns:inkml="http://www.w3.org/2003/InkML" xml:id="stk31" contextRef="#ctx0" brushRef="#br0">26436 12550 602 0,'0'0'298'4,"0"0"-230"3,0 0-2 0,0 0-38 1,0 0-8-1,0 0 18-1,-106-90 38 2,55 90 56 0,-6 3 36 0,1 30-24-2,-2 8-40 2,-4 11-20 0,1 13-6 0,1 6-18 0,12 1-12-2,8 4-15 2,11-4-33 0,19-6 0 1,10 1 0-3,16 2 0 2,50-5 0 0,29-9 0-2,19-11 0 3,19-17 0-1,7-22 0-1,-3-5 0 1,-28-22 0-1,-18-45 0 0,-38-21 0 1,-27-21 0 0,-26-17 0-2,0-17 0 2,-57 2 0 0,-13 22 0 2,-11 33 0-6,-10 47 0 4,1 39-207 0,57 0-903-2</inkml:trace>
    </iact:actionData>
  </iact:action>
  <iact:action type="add" startTime="22891">
    <iact:property name="dataType"/>
    <iact:actionData xml:id="d32">
      <inkml:trace xmlns:inkml="http://www.w3.org/2003/InkML" xml:id="stk32" contextRef="#ctx0" brushRef="#br1">23689 13741 470 0,'0'0'940'7,"0"0"-638"2,0 0-122-3,0 0-42 2,0 0-121-2,232-34-17 1,-73 10 0 1,69-4 0-1,60-4 0 1,53 13 0-1,40 11 0 4,-13 8 0-6,-26 0 0 4,-61 0 0-3,-73 8 0 2,-81 4 0-2,-60-5 0 2,-38-7 0 0,-48 0 0 0,-42 0-1811-2</inkml:trace>
    </iact:actionData>
  </iact:action>
  <iact:action type="add" startTime="25484">
    <iact:property name="dataType"/>
    <iact:actionData xml:id="d33">
      <inkml:trace xmlns:inkml="http://www.w3.org/2003/InkML" xml:id="stk33" contextRef="#ctx0" brushRef="#br1">27601 635 382 0,'0'0'262'7,"0"0"-76"1,0 0-26-3,0 0-78 4,0 0-48-3,0 0 10 1,0-3 46 1,0 3 132 0,0 0 44-2,0 23-24 2,-17 47-165 0,-27 42-77 0,-28 42 0-2,-12 40 0 2,-27 26 0 1,-12 16 0 1,-2-4 0-5,8-15 0 2,10-22 0 1,7-27 0 0,19-33 0-2,8-43 0 2,30-38 0 0,18-31 0 1,22-23 0-4,3 0 0 3,20-20 0 1,43-39 0-1,18-28 0-3,20-26 0 3,27-28 0 0,28-32 0 0,21-30 0-2,20-35 0 2,-5-19 0 0,2 10 0 2,-26 17 0-5,-16 49 0 2,-34 50 0 1,-37 44 0 0,-35 42 0-2,-21 26 0 3,-13 15 0-1,-12 4 0-1,0 0 0 0,-19 62 0 0,-32 56 0 1,-32 69 0 0,-18 81 0-1,-27 53 0 0,-25 50 0 0,-18 48 0 2,-26 27 0-3,-4 26 0 4,-16-11 0-3,16-34 0 0,6-51 0 0,13-58 0 0,24-45 0 1,26-63 0 0,32-62 0-3,48-71 0 4,52-70 0-1,18-27 0 1,87-85 0-3,48-41 0 1,45-34 0 3,23-27 0-4,27-30 0-1,22-27 0 4,11-42 0 1,0-32 0-4,-10-15 0 0,-5-3 0 2,-16 20 0 0,-19 28 0 0,-20 20 0-2,-11 16 0 2,-18 20 0 0,-26 26 0 0,-34 43 0-2,-35 60 0 2,-44 56 0 0,-22 44 0 0,-21 23 0-2,0 60 0 2,-65 83 0 0,-38 76 0 0,-38 64 0-2,-24 49 0 2,-32 41 0 0,-28 46 0-1,-27 37 0 0,-9 2 0 2,-2-14 0-3,16-30 0 4,10-41 0-5,18-48 0 6,22-54 0-5,31-71 0 2,35-69 0-2,47-58 0 2,57-60 0 1,27-35 0-3,88-87 0 1,76-63 0 0,66-60 0 3,51-50 0-4,48-46 0 0,48-57 0 2,22-46 0 0,-11-26 0 1,-40 13 0-4,-72 39 0 3,-56 68 0 1,-43 67 0 0,-34 40 0-4,-21 36 0 2,-29 33 0 1,-26 49 0 0,-34 47 0-1,-16 43 0 1,-17 22 0-1,-33 91 0 1,-54 62 0-1,-35 81 0 0,-30 70 0 0,-26 61 0 2,-31 58 0-3,-48 53 0 2,-31 21 0 1,-27 4 0-2,-5-20 0-1,16-58 0 2,25-58 0 0,55-81 0 1,43-82 0-4,49-69 0 3,61-62 0 1,45-66 0 0,34-33 0-5,101-110 0 4,87-72 0 0,79-75 0 0,70-55 0-2,72-47 0 4,26-49 0-3,-1-46 0 2,-34-34 0-4,-47 10 0 2,-59 43 0 1,-53 62 0 0,-56 69 0-2,-39 58 0 4,-44 59 0-4,-41 66 0 2,-28 72 0-1,-35 56 0 1,-6 22 0-2,-42 104 0 3,-55 75 0-3,-41 84 0 2,-33 75 0 0,-29 72 0 0,-22 50 0-1,-19 31 0 0,-14-12 0 2,-8-32 0-2,5-58 0-1,10-67 0 2,30-67 0 0,46-73 0 0,51-74 0-2,58-61 0 2,63-48 0-1,59-65 0 2,114-81 0-4,79-67 0 3,59-63 0 0,55-59 0 1,41-78 0-3,21-65 0 2,-12-30 0 0,-28 9 0 1,-76 57 0-4,-72 77 0 3,-67 83 0 1,-67 80 0-2,-50 84 0 0,-33 71 0 1,-23 47 0-1,-27 107 0 1,-63 80 0-2,-58 94 0 3,-36 79 0-2,-46 70 0 2,-39 68 0-4,-12 28 0 3,-19-1 0 0,15-28 0 1,15-65 0-4,44-65 0 3,23-84 0 0,42-85 0 2,41-80 0-5,43-54 0 2,61-59 0 0,35-22 0 2,101-96 0-3,64-55 0 3,70-69 0-2,42-57 0 1,56-58 0-2,41-61 0 2,10-45 0 0,-38-28 0 1,-68 17 0-2,-80 56 0-1,-69 89 0 2,-51 97 0 0,-40 92 0-1,-29 68 0 0,-28 58 0 2,0 36 0-2,-77 109 0 1,-35 94 0-2,-46 103 0 4,-46 79 0-4,-33 49 0 0,-41 28 0 2,-16 9 0 0,10-26 0 0,16-40 0-1,37-63 0 1,60-100 0-1,51-94 0 2,43-80 0-3,49-61 0 1,28-34 0 1,54-3 0 0,84-78 0-2,66-72 0 3,74-77 0-2,46-79 0 1,44-62 0-1,0-41 0 1,-23-41 0-1,-43-5 0 2,-60 16 0-4,-63 55 0 3,-55 98 0 0,-55 117 0 1,-51 104 0-4,-18 81 0 3,-73 145 0 0,-47 101 0 0,-43 98 0-2,-32 51 0 2,-17 27 0 0,-30 14 0 0,-15-5 0-1,-5-10 0 0,21-54 0 1,44-80 0 0,41-89 0-1,56-81 0 0,49-66 0 3,38-42 0-4,29-22 0-1,94-51 0 4,65-65 0-1,66-79 0-1,53-80 0 0,21-87 0 1,20-58 0 1,-8-29 0-1,-35 1 0-3,-55 53 0 3,-77 88 0 0,-76 113 0 0,-46 105 0-2,-38 89 0 3,-41 77 0-2,-79 120 0 1,-41 92 0-2,-46 83 0 2,-5 60 0 1,-11 15 0-2,-8 4 0-1,-1-41 0 2,15-62 0 0,23-72 0 1,47-81 0-4,43-67 0 3,55-64 0 0,40-44 0 1,18-20 0-3,93-51 0 1,55-50 0 1,49-45 0 1,24-51 0-4,27-61 0 3,-5-46 0 0,-16-16 0 0,-38 36 0-1,-61 90 0 1,-73 98 0 0,-39 96 0-1,-25 39 0-1,-29 74 0 2,-28-19 0 1,1-8-897-1</inkml:trace>
    </iact:actionData>
  </iact:action>
  <iact:action type="add" startTime="32508">
    <iact:property name="dataType"/>
    <iact:actionData xml:id="d34">
      <inkml:trace xmlns:inkml="http://www.w3.org/2003/InkML" xml:id="stk34" contextRef="#ctx0" brushRef="#br2">7996 7899 568 0,'0'0'654'7,"0"0"-276"1,0 0-128-1,0 0-53-1,0 0-197 2,0 0 0 0,0 0 0 0,54-14 0-2,-37 11 0 2,12 0 0 0,-1-2 0 0,11 2 0-2,4 3 0 2,11 0 0 0,10-2 0 0,15 2 0-2,5-5 0 3,18 5 0 0,11-4 0-2,7 1 0-1,5 3 0 2,-5 0 0 0,1 0 0 0,-1 0 0-2,0 7 0 2,-4 0 0 2,-4 1 0-4,2-2 0-1,-2-3 0 4,-1-3 0-1,4 0 0 0,1 0 0-2,4 0 0 2,2 0 0 2,1 0 0-4,2 0 0 0,-5 0 0 4,-15 0 0-4,-5 0 0 2,-3 0 0-2,-2 0 0 2,-9 0 0 0,-3 3 0 0,-7 8 0-2,1 3 0 2,0-1 0 0,4-1 0 0,6-3 0-2,13-1 0 2,0 0 0 1,2-4 0-3,-2-1 0 1,0-3 0 1,-16 0 0 0,-3 0 0 0,-4 0 0-2,-2 0 0 3,-10 0 0-2,8 0 0 1,-6 0 0-2,5 0 0 2,-4 0 0 0,-7 0 0 0,9 0 0-2,-17 0 0 2,4 0 0 2,-7 0 0-4,-3 0 0 1,-2 0 0 2,11 0 0-3,-1-3 0 1,6 3 0 0,3-4 0 1,0 4 0 1,10-5 0-2,-8-6 0 0,16-4 0 1,0-7 0 0,12-3 0-1,-14-3 0 0,1 0 0 0,-8 3 0 1,-12 8 0 0,-18 3 0-2,-12 4 0 2,-14 9 0 0,-5-5 0 0,-12 6 0-1,0-3 0 1,0 0 0-1,0 3 0 1,-3 0 0-1,-49 0 0 0,-14 8 0 1,-29 14 0 0,-26 2 0-2,-19-11 0 2,-5-13 0 0,-19 0 0 1,-6 0 0-3,10-8 0 1,-9-6 0 1,-5 9 0 0,11 5 0-2,-14 0 0 3,-4 0 0-2,-4 5 0 1,-12 12 0-2,6-5 0 2,-3 1 0 0,-3 2 0 0,13-6 0-2,2 4 0 2,17-5 0 0,10-5 0 1,14 0 0-4,4-3 0 3,16 0 0 0,1 0 0 0,6 0 0-2,11 0 0 2,-5 0 0 0,4 0 0 0,-6 0 0-2,-10 0 0 2,12 0 0 1,-5 0 0-2,13 3 0 0,-1 5 0 0,12 3 0 0,-2 5 0 2,13 5 0-3,7-1 0 2,1 0 0 0,8-3 0 0,13-4 0-2,-4 1 0 3,14 0 0-2,-1-3 0 1,2-3 0-2,7-4 0 2,-9-1 0 0,-12-3 0 0,7 0 0-2,-12 0 0 3,-2 0 0-1,8-9 0-1,5-2 0-1,2-1 0 3,14 2 0-1,1 1 0-2,8 6 0 1,4 0 0 1,7 0 0 0,1-1 0 1,5 4 0-4,4 0 0 3,0 0 0 0,0 0 0 0,0 0 0-3,0 0 0 3,33-13 0 1,31 2 0-1,20-2 0-2,16-2 0 2,13 7 0 2,5 4 0-4,5 4 0 1,6 0 0 0,7 0 0 3,9 0 0-4,14 0 0 0,12 0 0 2,9 0 0 0,-9 0 0 0,-10 0 0-1,-10 0 0 0,-24 0 0 1,-13 0 0 1,-14 0 0-4,-9 0 0 4,-4 0 0-2,3 0 0 1,11 0 0-2,12 0 0 2,6 0 0 0,7-13 0 0,10-1 0-2,-11-1 0 2,-18 10 0 0,-9 2 0 0,-10 3 0-2,-7 0 0 2,2 0 0 0,-2 0 0 0,6 0 0-2,-6 0 0 3,12 0 0-2,-2 0 0 2,-1 0 0-4,-3 0 0 3,-7 3 0 0,4 6 0 0,-3 2 0-2,7-1 0 2,-2 2 0 0,-2-8 0 0,13-4 0 0,6 0 0-2,10 0 0 2,-4-10 0 0,0 1 0-2,-21 2 0 2,-4 7 0 1,-4 0 0-2,-11 0 0-1,-5-6 0 3,0-3 0-2,-3-4 0 3,-2-4 0-5,-5 0 0 2,-8 2 0 1,-5 5 0 0,-8 5 0-1,-10 1 0 0,-2 1 0 3,-4 3 0-4,-4-3 0-1,3 3 0 4,6-2 0-1,10 2 0 0,-8-3 0-2,-3 1 0 2,-3 2 0 0,-10 0 0 0,-8 0 0-2,0 0 0 2,0 0 0 0,-54 0 0 0,-40 0 0-2,-40 0 0 2,-32 0 0 0,-18 0 0 0,-22 0 0-2,-10 0 0 2,-6-3 0 0,5-1 0 0,-1 1 0-2,11 3 0 4,-8 0 0-4,11 0 0 3,-3 0 0-4,-3 0 0 4,21 0 0-2,-4 3 0 1,12 6 0-2,17-1 0 2,3 1 0 0,8-4 0 1,9 1 0-3,7 1 0 1,12-7 0 1,-3 4 0 0,8 5 0-2,-3-5 0 2,-5 6 0 0,5-2 0 0,-2-2 0-1,5 0 0 0,4 2 0 3,-1 3 0-4,12 5 0 0,8 7 0 2,10-2 0 0,15 1 0 1,27-3 0-2,12-1 0 3,22-8 0-4,3-1 0 2,8-3 0-4,-5 0 0 3,5-2 0 2,0 3 0-1,0-5 0-2,-3 1 0 2,3-1 0 1,0-2 0-2,44 0 0 0,36 0 0 0,21 0 0 1,35 0 0 0,9-18 0-2,32 3 0 2,7 9 0 0,16 1 0 0,15 5 0-2,9 0 0 3,17 0 0-2,13 0 0 2,7 0 0-4,-9 0 0 3,2-10 0 0,-12-3 0 3,-19 9 0-6,-19-3 0 3,-25 7 0-2,-27 0 0 2,-35-2 0-2,-23-7 0 2,-4-1 0 0,-9-2 0 0,-1-8 0-2,-3 3 0 2,6 0 0 1,-2 3 0-2,0 8 0-1,-4 4 0 2,2 2 0 0,-7 0 0 1,0 0 0-2,-4 0 0-1,-7-6 0 2,9 0 0 0,-11-2 0-1,2 3 0 0,-12 0 0 1,-8-2 0 0,-1 5 0-1,-19-2 0 0,-5 4 0 3,-9 0 0-4,-1 0 0 0,-6 0 0 4,0 0 0-4,0 0 0 2,0 0 0-2,0 0 0 3,0 0 0-2,0 0 0 3,-13 0 0-6,-31 4 0 3,21 1 0 2,-13-1-887-1</inkml:trace>
    </iact:actionData>
  </iact:action>
  <iact:action type="add" startTime="35781">
    <iact:property name="dataType"/>
    <iact:actionData xml:id="d35">
      <inkml:trace xmlns:inkml="http://www.w3.org/2003/InkML" xml:id="stk35" contextRef="#ctx0" brushRef="#br2">11134 7467 734 0,'0'0'924'7,"0"0"-628"0,0 0-203 2,0 0-93-5,0 0 0 5,0 0 0-2,0 0 0 0,99 118 0 0,-43-83 0 1,14 9 0 0,4 1 0-2,6-4 0 2,-12 2 0 0,-3-2 0 1,-13-6 0-3,-13-5 0 2,-8-7 0 2,-12-4 0-3,-8-4 0-2,1-5 0 2,-11 2 0 2,-1 0 0-2,0 8 0 0,-13 16 0 0,-43 10 0 2,-8 17 0 1,-17-1 0-5,-19 3 0 2,0-4 0 1,-5-7 0 0,4-6 0-2,5-4 0 5,12 0 0-5,10-5 0 3,20-7 0-2,10-9 0 1,19-9 0-2,21-11 0 2,4-3 0-3,0 0 0 5,0 0 0-4,24 0 0 4,12-20 0-5,5 4 0 4,-2 7 0-2,-1 3 0 2,5 3 0-5,4 2 0 4,3-6 0 0,-31 5 0 1,-7-5-145-4</inkml:trace>
    </iact:actionData>
  </iact:action>
  <iact:action type="add" startTime="36636">
    <iact:property name="dataType"/>
    <iact:actionData xml:id="d36">
      <inkml:trace xmlns:inkml="http://www.w3.org/2003/InkML" xml:id="stk36" contextRef="#ctx0" brushRef="#br2">13113 7284 1370 0,'0'0'362'5,"0"0"-82"3,0 0-245 0,0 0-35 0,148 143 0 0,-82-98 0-3,8 5 0 4,9-2 0-2,-2 1 0 1,-1 3 0-2,-3-1 0 3,-21 3 0-2,-12-10 0 0,-23-7 0 0,-2-6 0 1,-16-6 0 0,-3-5 0-1,0 8 0 2,0 3 0-1,-16 9 0-3,-17 4 0 3,-18 8 0 0,-8-3 0 2,-5 1 0-4,-13-1 0 0,-3-7 0 2,4-7 0 0,7-5 0 0,13-3 0 0,12-1 0-1,17-8 0 1,11-1 0-1,3-7 0 0,9-7 0 0,4-3 0 1,0 0 0 1,0 0 0-4,33-33 0 3,18-16 0 0,-22 24 0 1,-2 8-1005-2</inkml:trace>
    </iact:actionData>
  </iact:action>
  <iact:action type="add" startTime="38496">
    <iact:property name="dataType"/>
    <iact:actionData xml:id="d37">
      <inkml:trace xmlns:inkml="http://www.w3.org/2003/InkML" xml:id="stk37" contextRef="#ctx0" brushRef="#br2">22093 3171 830 0,'0'0'460'6,"0"0"-364"0,0 0-2 4,0 0 36-4,0 0-46 1,0 0 42 1,0 0 42 0,-28-13-109-1,28 13-59-1,0-4 0 2,0 4 0 1,0-1 0-3,20-5 0 1,24 0 0 1,10 1 0 0,9-1 0 0,0-2 0-1,5 3 0 1,4-2 0 2,-6 2 0-4,9 2 0 0,-1 3 0 2,1 0 0 0,14 0 0 1,-5 0 0-4,0 0 0 3,0 3 0 0,-7 9 0 0,-3-2 0-2,-12-1 0 2,-6-4 0 0,-8-5 0-1,6 0 0 0,7 0 0 1,-2 0 0 2,-2 0 0-4,2 3 0 1,-7 0 0 0,2-1 0 2,3 2 0-1,-14-4 0-3,5 1 0 4,-6 6 0-2,-9-4 0 1,1-1 0-2,-17-2 0 2,-4 0 0 0,0 0 0 0,-9 0 0-2,-1 5 0 2,6-5 0 0,-8 0 0 0,-1 0 0-2,0 0 0 2,3 0 0 0,-3 0 0 2,0 0 0-5,0 0 0 2,11 0 0 3,-1 0 0-4,9 0 0 2,-2 0 0-2,-6 0 0 4,5 0 0-4,0 0 0 0,-8 0 0 2,-7 0 0 0,-1 0 0 0,0 0 0-2,0 0 0 2,0 0 0 0,0 0 0 2,0 0 0-6,0 0 0 6,0 0 0-4,0 0 0 1,0 0 0 0,0 0 0 0,0 0 0 2,0 0 0-1,12 0 0-1,8 0 0 0,3-7 0 3,2-3 0-4,-5 3 0 2,-4-1 0-2,0-1 0 2,-7 3 0 0,2 1 0-2,-3 0 0 2,5-2 0 0,-9 5 0 2,-1 2 0-6,-3 0 0 6,0 0 0-4,0 0 0 1,0 0 0 0,-7 0 0 1,-30 0 0 0,-13 9 0 1,-24-1 0-1,-10 0 0-1,-27-2 0 0,-12-3 0 0,-13-3 0-1,-9 0 0 2,2 0 0 0,0 0 0 0,4 0 0-1,19 2 0 0,7-2 0 1,9 0 0 0,18 0 0-2,3 0 0 2,9 0 0 0,-1 0 0-1,10 0 0 0,5 0 0 3,0 6 0-4,3 5 0 2,11-3 0-1,5-3 0 1,8-1 0-1,8-4 0 1,6 0 0-2,6 0 0 3,6 0 0 0,3 0 0-3,-9 0 0 0,7 0 0 2,-7 0 0 1,8 0 0-2,5 0 0-2,0 0 0 3,0 0 0 1,0 0 0 1,0 0 0-5,0 0 0 4,21 0 0-3,16 0 0 3,10 0 0-3,14 0 0 1,21 0 0 1,15 0 0 0,16 0 0-2,9 0 0 2,1 0 0 0,15 0 0 0,1-4 0-2,2-1 0 2,1-3 0 0,9-6 0 0,5 0 0-2,-2 1 0 2,-14-2 0 0,-19 3 0 0,-17 7 0-2,-7 0 0 2,-17 5 0 0,1 0 0-2,-17 0 0 3,-5 0 0-2,-15 0 0 2,-11 0 0-2,-13 0 0-1,-17 0 0 2,-1 0 0 0,-2 0 0 0,0 0 0-2,0 0 0 2,0 0 0 0,0 0 0 2,0 0 0-6,-16 13 0 6,-36 11 0-4,-37 0 0 2,-19-4 0-2,-23-6 0 2,-15-8 0 1,-15-6 0-2,-7 0 0-1,-9 0 0 4,-1 0 0-4,11 0 0 2,9 0 0-2,14 0 0 3,8 0 0-2,19-3 0 2,12-4 0-4,8 0 0 3,17 4 0 0,8 3 0 0,4 0 0-2,7 0 0 2,15 0 0 0,5 0 0 0,8 0 0-1,12 0 0 0,10 0 0 1,6 0 0 0,5 0 0 0,0 0 0-2,0 0 0 3,-2 0 0-2,2 0 0 0,0 0 0 0,0 0 0 1,0 0 0 2,0 0 0-5,13 0 0 1,33 0 0 3,35 0 0-1,35 0 0-2,9 0 0 2,18 0 0 1,8 0 0-2,-7 0 0-1,-4 10 0 2,5-3 0 0,7-4 0-2,0-3 0 2,22 0 0 0,2-3 0 0,-4-17 0 0,-2 6 0-2,-22 4 0 2,-28 3 0 0,-26 7 0 0,-37 0 0-2,-31 0 0 2,-17 0 0-1,-2 0 0 3,-7 0 0-4,0 0 0 1,0 0 0 1,0 0 0 2,0 0 0-6,-7 0 0 6,-21 0 0-4,-17 9 0 4,-23-6 0-6,0-3 0 4,-5 0 0 0,46 0 0 0,5 0-959-2</inkml:trace>
    </iact:actionData>
  </iact:action>
  <iact:action type="add" startTime="40775">
    <iact:property name="dataType"/>
    <iact:actionData xml:id="d38">
      <inkml:trace xmlns:inkml="http://www.w3.org/2003/InkML" xml:id="stk38" contextRef="#ctx0" brushRef="#br2">23361 2751 576 0,'0'0'328'6,"0"0"-224"1,0 0-104 2,0 0-32-4,0 0-162 3,0 0-398 0</inkml:trace>
    </iact:actionData>
  </iact:action>
  <iact:action type="add" startTime="40924">
    <iact:property name="dataType"/>
    <iact:actionData xml:id="d39">
      <inkml:trace xmlns:inkml="http://www.w3.org/2003/InkML" xml:id="stk39" contextRef="#ctx0" brushRef="#br2">23361 2751 854 0,'30'104'684'3,"-30"-104"-382"-3,0 0-95 6,0 0-207 0,0 0 0 4,0 0 0-4,15 8 0 0,-14-5 0 2,2-3 0 0,2 6 0-1,14-1 0 3,-2 10 0-3,9 2 0-1,4 1 0 3,-2 6 0-4,11 1 0 5,2 0 0-4,-1 0 0 2,4 1 0-1,5-1 0 2,-1 0 0-2,-2-3 0-1,-8-2 0 1,-6-6 0 1,-15-6 0 0,-12-3 0 0,-2-1 0-3,-3-4 0 4,0 0 0-1,0 0 0 0,0 0 0-2,0 15 0 2,-21 1 0 1,-19 6 0-4,-8 3 0 3,-9-2 0 0,1-2 0 0,-7-2 0-2,7-6 0 3,7-1 0-2,-6-4 0 4,14 1 0-7,5-3 0 3,11-4 0 1,2 1 0 0,5 0 0-1,3 3 0 2,-4-3 0-3,1 4 0 2,11-4 0 3,-6 4 0-6,6-6 0 2,7 3 0 0,0-4 0-1,0 0 0 2,0 0 0 0,0 0 0 2,0 0 0-6,17 0 0 4,16 0 0 1,21 0 0-2,6-9 0-1,8-4 0 2,4-4 0 2,-11 2 0-4,-4 4 0 3,-14 2 0-4,-7 7 0 3,-14 2 0 0,0-3 0-1,-9 3 0 0,-9 0 0 1,1 0 0 0,-5 0 0 0,0 0 0-2,0 0 0 2,0-12 0 0,0-7 0-2,-8-11 0 4,-21-13 0-4,2-11 0 2,-7-2 0-1,7-2 0 1,-12 1 0 0,8 16 0 0,4 9 0 0,1 10 0-1,-5 7 0 1,8 5 0-1,0-2 0-1,3 2 0 1,-1 0 0 1,1 5 0 1,7-1 0-4,9 6 0 3,4 0 0 0,0 0 0 0,0 0 0-2,0 0 0 3,0 0 0-2,0 0 0 2,1 0 0-4,38 31 0 4,6 8 0-1,12 6 0-1,2 3 0 0,2-3 0 1,1-2 0 0,-5-4 0 0,-12-7 0 0,4 0 0 0,-21-7 0 1,-8-8 0-5,-4-3 0 2,-9-4 0 2,-7-6 0 0,0 8 0 2,0 2 0-6,-23 8 0 6,-25 7 0-4,-24-4 0 3,-13-2 0-4,-7-5 0 4,6 3 0-1,2-5 0 0,4-2 0-2,21-4 0 1,18-5 0 2,18-3 0-2,6-2 0 0,14 0 0 1,3 3 0-1,0-3 0 1,0 0 0-2,0 0 0 3,0 0 0-2,0 0 0 1,0 0 0-2,0 0 0 2,0 0 0 2,0 0 0-4,0 0 0 0,0 0 0 2,0 0 0 0,0 0 0 0,0 0 0-2,0 0 0 2,0 0 0-1,0 0 0 2,0 0 0 0,0 0 0-4,0 0 0 4,0 0 0-2,7 0 0-1,29-20 0 4,15-10 0-4,16-12 0 2,7-3 0-1,2-1 0 3,1 5 0-2,-16 6 0 1,-6 14 0-1,-26 2 0-5,-10 19 0 5,-6 0 0-1,-13 0 0-1,0 0 0 2,0 0 0 0,0 0 0 1,0 0 0-4,0 0 0 3,0 0 0 0,0 0 0 0,0 0 0 0,0 0 0-2,0 0 0 2,0 0 0 0</inkml:trace>
    </iact:actionData>
  </iact:action>
  <iact:action type="add" startTime="43602">
    <iact:property name="dataType"/>
    <iact:actionData xml:id="d40">
      <inkml:trace xmlns:inkml="http://www.w3.org/2003/InkML" xml:id="stk40" contextRef="#ctx0" brushRef="#br2">24318 2141 206 0,'0'0'1380'7,"0"0"-988"2,0 0-323-4,0 0-69 3,0 0 0 0,0 0 0 0,0 0 0-3,-144 23 0 4,83-7 0-2,2-2 0 1,2 0 0 0,10-6 0-1,-4 1 0 1,20-3 0 3,2-3 0-7,9-1 0 4,16 0 0 0,-2-2 0-2,6 0 0 1,0 0 0 3,0 0 0-5,0 0 0 4,0 0 0-3,6 0-111 2,-2 0-829 2</inkml:trace>
    </iact:actionData>
  </iact:action>
  <iact:action type="add" startTime="43987">
    <iact:property name="dataType"/>
    <iact:actionData xml:id="d41">
      <inkml:trace xmlns:inkml="http://www.w3.org/2003/InkML" xml:id="stk41" contextRef="#ctx0" brushRef="#br2">24067 1997 216 0,'0'0'866'4,"0"0"-464"6,0 0-114-3,0 0-70-2,0 0-161 3,0 0-57-1,6 130 0 2,-6-85 0-3,0-3 0 2,0-5 0 0,17-10 0 0,-11-10 0-3,-5-9 0 3,-1-4 0 0,0-4 0 1,0 0 0-4,0 0 0 3,0 0 0 1,0-5 0-1,0-10-617-2</inkml:trace>
    </iact:actionData>
  </iact:action>
  <iact:action type="add" startTime="44591">
    <iact:property name="dataType"/>
    <iact:actionData xml:id="d42">
      <inkml:trace xmlns:inkml="http://www.w3.org/2003/InkML" xml:id="stk42" contextRef="#ctx0" brushRef="#br2">24555 1935 510 0,'0'0'788'8,"0"0"-488"-1,0 0-128 0,0 0-64 0,0 0-64 1,0 0 0 0,3 0 28-2,-1 0-63 2,1 0-9 0,10 0 0 1,0-8 0-4,1 1 0 3,7 0 0 0,-5-1 0 0,2 6 0-1,-5-2 0 0,-8 4 0 1,2-3 0 0,2 3 0 0,-5 0 0-2,3 0 0 3,6 9 0-2,3 11 0-1,-6 7 0 2,5 5 0 0,1 5 0 0,-5 0 0-2,8-2 0 2,2 2 0 0,-1 0 0 3,6-7 0-7,0 4 0 3,-1-9 0 2,-5-8 0-1,0-5 0-2,-4-4 0 3,-11-8 0-1,9 0 0-1,-12 0 0 0,5 0 0 0,-1 0 0 2,1-6 0-2,-7-5-51-1,3 3-957 3</inkml:trace>
    </iact:actionData>
  </iact:action>
  <iact:action type="add" startTime="45110">
    <iact:property name="dataType"/>
    <iact:actionData xml:id="d43">
      <inkml:trace xmlns:inkml="http://www.w3.org/2003/InkML" xml:id="stk43" contextRef="#ctx0" brushRef="#br2">25037 1952 992 0,'0'0'284'7,"0"0"-76"1,0 0-2 0,-164 150-124-2,120-105-48 2,-9 2-4-3,14 5 6 3,-2-8 6 0,5-2-8 0,11-5-12 0,5-14-16-2,1-10-6 3,6-4-18-2,9-7-180 0,4-2-282 1,0 0-328 0</inkml:trace>
    </iact:actionData>
  </iact:action>
  <iact:action type="add" startTime="47644">
    <iact:property name="dataType"/>
    <iact:actionData xml:id="d44">
      <inkml:trace xmlns:inkml="http://www.w3.org/2003/InkML" xml:id="stk44" contextRef="#ctx0" brushRef="#br3">7806 7928 328 0,'0'0'314'7,"0"0"-70"1,0 0-44-2,0 0-50 2,0 0 16 1,0 0 42-2,19 13 14 0,-19-13-44 1,0 4-141-1,0-3-37 2,0 5 0-5,-16 3 0 6,-25 0 0-4,-9 3 0 3,-11-11 0-4,-9 2 0 3,-12-3 0 0,-10 0 0 0,-15 0 0 2,-16 0 0-5,5 0 0 3,-6-11 0 0,-2 2 0-1,-5 4 0 0,-4 2 0 2,-1 3 0-2,-9 0 0 0,12 0 0 0,8 0 0 2,9 0 0-1,3 0 0-1,9 0 0 0,2 0 0 1,2 0 0 0,-3-2 0-3,6-2 0 3,0 4 0 1,0 0 0-2,10-2 0-1,-1-2 0 3,-1 3 0-2,8-5 0 1,4 2 0-2,-5 2 0 3,0-3 0 1,6 3 0-5,7-2 0 1,-6 4 0 3,4 0 0-2,-3 0 0 1,0 0 0-2,3 6 0 3,-1 11 0-2,1-4 0 2,-2 4 0-2,8-2 0 1,6-4 0-1,2-2 0 2,3-2 0-4,11-1 0 3,-1-2 0-1,4-4 0 1,-1 0 0-1,2 0 0 0,-4 0 0 2,-1 0 0 1,-2-4 0-6,2-2 0 3,-6 3 0 1,-7 3 0 0,-4 0 0-2,-8 0 0 2,2 0 0 1,-7 13 0-1,10-6 0-2,5 1 0 1,7-4 0 1,7-2 0 0,4-2 0-2,9 0 0 3,-7 0 0 0,-5 0 0-3,-2 0 0 1,0 0 0 0,5 0 0 3,8 0 0-4,13 0 0 3,8 0 0-4,-1 0 0 3,3-21 0 1,-6 4 0-3,-13 2 0 2,-15 6 0-1,-17 9 0 2,-15 0 0-3,12 0 0 1,7 0 0 1,22 6 0 0,9-6 0 1,23 0 0-3,3 0 0 1,0 0 0 1,3-6 0 0,28-10 0-1,-1 2 0 0,2 4 0 1,-3 9 0-2,13 1 0 3,5 0 0-2,9 0 0 3,9 0 0-5,11 0 0 3,8 1 0-2,7 3 0 4,6-2 0-5,0-2 0 8,0 6 0-10,-7 2 0 5,5 4 0-1,5-7 0 0,7-2 0 2,23-3 0-2,7 0 0 1,10 0 0-2,-2 0 0 2,5 0 0 0,-18 4 0-1,7 3 0 0,-2 3 0 1,4-3 0 0,4-1 0-2,12-3 0 2,-5-3 0 1,-12 0 0-2,-12 0 0 0,-15 0 0 1,-12 0 0 1,-9 0 0-2,-2 0 0-1,1 0 0 1,6 0 0 1,3-9 0 0,0 2 0-1,0-3 0 0,-6 8 0 2,-10-1 0-2,-4 3 0-1,3 0 0 4,-2 0 0-4,3 0 0 2,3 0 0-2,0-9 0 3,0 1 0-2,3-1 0 2,-6 1 0-3,0 2 0 3,0 4 0-3,-7-7 0 2,5 1 0-2,-11 1 0 2,-4-6 0 0,-6 2 0 0,-2 5 0-1,2 4 0 0,2 2 0 1,-5 0 0 0,3 0 0-2,-5 0 0 2,-10 0 0 0,4 0 0 0,-2 0 0-2,-8 0 0 2,-1 2 0 0,6 4 0 1,-9 0 0-4,-2-1 0 3,-15 1 0-1,-12-3 0 4,-3 1 0-7,-4-2 0 4,0 5 0 1,-4 8 0 0,-56 1 0-4,-21 8 0 2,-22-7 0 2,-30-7 0-2,-19-4 0 1,-38-6 0-2,-14 0 0 2,-17 0 0 0,4 0 0-2,12 0 0 3,7 0 0-2,4 0 0 2,7 14 0-4,18 0 0 2,6-6 0 2,10-4 0-1,6-4 0-2,13 0 0 2,5 0 0 0,0 0 0 0,9 0 0-2,-2 0 0 3,-1 0 0-2,7 0 0 1,4 0 0-2,2 0 0 4,10 0 0-4,-4 0 0 2,4 0 0-2,0 0 0 4,6 0 0-3,12 0 0 1,3 0 0-2,12 0 0 1,-5 0 0 1,8 0 0 3,6 0 0-6,-6 0 0 1,7 0 0 2,-3 0 0 0,13-4 0-2,-6-7 0 2,12 0 0-1,-3 1 0 2,4 6 0-3,-2 1 0 2,0-3 0 0,0 2 0 0,4 1 0-2,12-3 0 3,0-3 0-2,3-1 0 1,2 3 0-1,-3 2 0 1,-8 5 0-1,0 0 0 1,-11 0 0-1,-4 0 0 0,4 3 0 1,-1 2 0 0,11 0 0-1,13-5 0 0,1 0 0 2,11 0 0-3,1 0 0 1,-6 0 0 1,-12 0 0 0,-14 0 0-1,-10 0 0 0,-12 0 0 2,2 0 0-2,11 0 0 2,7-1 0-4,18 1 0 3,13 0 0 0,10 0 0 0,0 0 0-2,0 0 0 9,0 0 0-13,23 0 0 5,12 0 0 0,8 0 0 2,14 0 0-1,7 0 0-1,13 4 0 0,15-4 0-1,26 0 0 2,25 0 0 0,34-25 0-2,19-1 0 2,14 7 0 0,-3 7 0 0,-23 12 0 2,-23 0 0-4,-11 0 0 0,-21 15 0 2,10-1 0-2,3-8 0 2,11 1 0 0,7-7 0 0,-11 0 0 0,0 0 0-2,-21 0 0 5,-11 0 0-6,-3 4 0 1,-4 4 0 2,-9 0 0 1,4 1 0-2,-5-1 0-1,5-5 0 2,7-3 0 0,1 0 0 1,-3 0 0-4,0 0 0 3,-10 0 0 0,-8 0 0 0,5 0 0-2,-13 0 0 2,9 0 0 0,-9-4 0 0,0-8 0-1,-3 7 0 0,-4-4 0 2,-2 3 0-2,-10 1 0-1,-5 1 0 2,-8 4 0 0,-23 0 0 0,3 0 0-1,-7 0 0 2,1 0 0-3,3 0 0 4,0 0 0-6,13 0 0 4,-5 0 0 0,0 0 0 0,-1 0 0-1,-9 4 0 1,-6 1 0-1,-1-3 0 1,-7 2 0 0,-6-2 0-2,2-2 0 5,-9 0 0-6,0 0 0 1,0 0 0 2,0 0 0 0,-20 3-315 2</inkml:trace>
    </iact:actionData>
  </iact:action>
  <iact:action type="add" startTime="50720">
    <iact:property name="dataType"/>
    <iact:actionData xml:id="d45">
      <inkml:trace xmlns:inkml="http://www.w3.org/2003/InkML" xml:id="stk45" contextRef="#ctx0" brushRef="#br3">5674 7590 1152 0,'0'0'534'7,"0"0"-264"-1,0 0-179 2,0 0-91 0,0 0 0-3,0 0 0 4,0 0 0-2,3 6 0 1,-31 21 0-1,-21 4 0 0,-18 12 0 1,-17 6 0 0,-13 3 0-1,0 5 0 0,9-8 0 1,-1-3 0 0,9-6 0-2,20-13 0 6,7-7 0-4,13-6 0-2,21-8 0 0,9 0 0 1,10-6 0 2,0 0 0-1,0 0 0-3,0 0 0 4,29 4 0 0,16 10 0-3,18 13 0 0,1 3 0 4,17 5 0-3,8 1 0 0,2 2 0 0,-1-3 0 0,-10 1 0 2,-12-6 0-2,-12 2 0-1,-11-5 0 2,-8-7 0 0,-10 0 0 0,-8-5 0-1,1-1 0 1,1-6 0-1,-3 0 0 1,-7 1 0-1,-7-1 0 2,-4-6 0-3,0 2 0 2,0-4 0-2,0 0 0 3,0 0 0-2,0 0 0 1,0 0 0 0,-36 0 0-2,-21-20 0 3,-18-11 0-2,-12-6 0 0,-3 0 0 1,-3 0 0-1,9-3 0 1,10 9 0 0,6 3 0 0,9 4 0-1,5 11 0 1,10 1 0 0,8 7 0-3,16-1 0 3,8 4 0 0,4 0 0-2,5-3 0 4,3 5 0-3,0-8 0 1,0-6 0-1,0-11 0-1,0-9 0 3,0-5 0-2,13-6 0-1,14 0 0 2,12-2 0 1,6-7 0-2,10 0 0-1,11-1 0 3,-4-1 0-2,8 5 0 2,-10 3 0-1,-6 8 0 0,-10 9 0 0,-14 13 0 1,-10 5 0-7,-4 9 0 6,-11 4 0 1,11 0 0-3,1 0 0 3,3 13 0-3,3 8 0 3,-2 4 0-2,-18-15 0 0,-3 2-1499 0</inkml:trace>
    </iact:actionData>
  </iact:action>
  <iact:action type="add" startTime="51876">
    <iact:property name="dataType"/>
    <iact:actionData xml:id="d46">
      <inkml:trace xmlns:inkml="http://www.w3.org/2003/InkML" xml:id="stk46" contextRef="#ctx0" brushRef="#br3">3923 7610 1430 0,'0'0'404'5,"0"0"-202"2,0 0-191-1,0 0-11 2,0 0 0 0,0 0 0 0,-202 136 0-1,112-84 0 0,-7 1 0 1,-3 7 0-2,0-10 0 2,13-1 0 1,3-8 0-2,10-3 0 1,15-6 0 0,15-8 0-2,17-9 0 2,14-5 0 0,11-10 0 0,2 0 0-1,0 0 0 2,0 0 0-1,22 0 0-4,13 0 0 6,7 3 0-3,9 18 0 1,8 5 0-3,11 1 0 4,1 4 0 1,10-1 0 1,7-6 0-10,-2-3 0 8,-1-2 0-2,-3-1 0 1,-10-1 0-1,-15-2 0 1,-28-3 0 0,-6-5 0-1,-15-3 0 0,-3-2 0 0,-2-2 0 2,-3 0 0-2,0 0 0-1,0 0 0 4,0 0 0-4,0 4 0 3,0-4 0-4,-3 0 0 4,-22 0 0-3,-7 0 0 5,-5 0 0-7,6 0 0 4,-8 0 0 0,-3 0 0 3,-6 0 0-6,-3-15 0 2,-5-7 0 0,-1-2 0 1,-8-6 0-1,-2-4 0 0,-11-1 0 3,-4 5 0-4,0 6 0 0,10 4 0 2,12 6 0 0,18 3 0 0,16 2 0-1,13 3 0 0,9-1 0 1,4 0 0 0,0 4 0 0,0 1 0-3,0 2 0 4,0 0 0 1,0-5 0-6,0-2 0 5,20-3 0-2,18-11 0-1,13-5 0 3,12-12 0-2,14-10 0 2,7-5 0-2,2-6 0-1,-12 6 0 3,-8-2 0-2,-10 11 0 2,0 7 0-2,-7 4 0 1,5 1 0 0,-8 10 0 0,2 3 0-1,-4-1 0 1,-12 10 0-2,-11 7 0 1,-5-1 0-1,-11 4 0 3,-2 0 0-1,-3 0 0 2,0 0 0-4,0 0 0-1,0 0 0 3,-8 6 0 1,-48 39 0-4,-37 16 0 3,-24 9 0 1,-11 1 0-2,3-4 0 1,12-1 0 2,26-8 0-6,18-15 0 4,28-13 0-1,21-17 0 1,17-11 0-1,3-2 0-1,0 0 0 2,20 0 0 1,19 7 0-1,6 6 0-1,0 4 0 1,-30-12 0-2,1 0-1965 5</inkml:trace>
    </iact:actionData>
  </iact:action>
  <iact:action type="add" startTime="54340">
    <iact:property name="dataType"/>
    <iact:actionData xml:id="d47">
      <inkml:trace xmlns:inkml="http://www.w3.org/2003/InkML" xml:id="stk47" contextRef="#ctx0" brushRef="#br3">21861 3080 780 0,'0'0'994'7,"0"0"-721"-2,0 0-273 4,0 0 0 0,0 0 0-5,0 0 0 5,-106 10 0-1,41-4 0 1,-15 0 0-5,-3-6 0 5,-18 0 0-1,-2 0 0-3,-10 0 0 3,9 0 0 0,2-2 0 0,15-5 0-1,-3 4 0 2,11 2 0 0,-3 1 0 0,6 0 0-4,5 0 0 1,-11 0 0 2,7 0 0 0,-2 0 0-2,10 0 0 2,7 0 0 2,3 0 0-4,12 0 0 1,3 0 0 0,9 0 0 2,-5 1 0-2,2 2 0 1,10 0 0-2,-12 3 0 3,2-3 0-2,4-1 0 0,0-2 0 2,7 0 0-3,7 0 0 2,-3 0 0-2,4 0 0 2,-6 0 0 1,-11 0 0-2,-6 0 0-1,-4 3 0 2,-11 6 0 0,23-1 0 1,3-5 0-3,18-3 0 1,11 0 0 1,0 0 0 0,0 0 0-2,0 0 0 1,0 0 0 2,32 0 0-1,21-8 0-2,7 3 0 4,8 2 0-4,1 3 0 4,-2 0 0-6,-8 0 0 5,-1 0 0-2,2 0 0 2,4 0 0-3,-5 8 0 1,6-6 0 2,11-2 0-2,5 0 0 1,9 0 0-1,4 0 0 1,3-2 0-1,3-6 0 1,-16 4 0-2,-3 1 0 2,-5 3 0 0,-18 0 0-2,-2 0 0 4,1 0 0-4,7 0 0 2,-1 0 0-1,10 0 0 0,2 0 0 1,-1 0 0 0,-1 7 0-2,-7 1 0 2,-5 6 0 1,-17-1 0-2,-5-1 0-1,-15-7 0 2,2 0 0 3,-11-5 0-6,-2 4 0 1,3-4 0 2,-13 0 0 1,-3 0 0-2,0 0 0-1,0 0 0 2,0 0 0 0,0 0 0 0,0 0 0 2,0 0 0-4,-23 6 0 0,-34 3 0 3,-30-1 0-4,-26-8 0 5,-14 0 0-4,-14 0 0 4,-13 0 0-5,9 0 0 3,-8 0 0-1,9 0 0 1,4 0 0-2,2-8 0 4,10 2 0-4,8 0 0 3,17 3 0-4,9 3 0 5,20 0 0-4,7 0 0 5,15 0 0-7,11 0 0 5,14 0 0-2,2 0 0 0,6 0 0-1,4 0 0 4,-3 0 0-4,11 0 0 4,-3-4 0-4,7 4 0 0,3 0 0 4,0 0 0-4,0-5 0 0,0 5 0 2,0 0 0 2,13-2 0-4,32-4 0 0,21 2 0 2,10 3 0 2,5 1 0-3,0 0 0-2,16 0 0 2,6 0 0 2,15-4 0-1,18 2 0-2,-4-4 0 2,4 4 0 1,-11 2 0-2,-15 0 0 0,-26 0 0 0,-9 2 0 1,-17 10 0 0,-11 1 0-2,-7-4 0 1,-15-3 0 2,-9-3 0 1,-16-1 0-5,0 2 0 3,0-2 0-1,0 1 0 4,-13 8 0-7,-51 1 0 3,-45-4 0 2,-44-3 0-2,-30-5 0 1,-2 0 0-2,-8 0 0 2,22-3 0 0,17-5 0-1,34 6 0 0,18-5 0 3,25 7 0-4,34 0 0 0,20-2 0 2,13 2 0 0,10-3 0 0,0 0 0-1,17 1 0 0,15-1 0 1,-2 3 0 0,1 0 0-1,-21 0 0 0,3 0-1397 3</inkml:trace>
    </iact:actionData>
  </iact:action>
  <iact:action type="add" startTime="55990">
    <iact:property name="dataType"/>
    <iact:actionData xml:id="d48">
      <inkml:trace xmlns:inkml="http://www.w3.org/2003/InkML" xml:id="stk48" contextRef="#ctx0" brushRef="#br3">20924 2801 1152 0,'0'0'522'5,"0"0"-222"2,0 0-227 1,0 0-73-2,0 0 0 2,0 0 0 0,0 0 0 0,-4 12 0-1,-25 4 0 0,2 8 0 2,-13-5 0-2,0 3 0 0,-8 4 0 0,-11 1 0 2,-8 4 0-2,3 3 0-1,0-3 0 3,8-1 0-1,12-3 0 0,8-8 0 4,16-4 0-9,12-8 0 4,-2-1 0 1,10 0 0-2,0-1 0 2,0 8 0 1,0 0 0-2,34 6 0 1,6 6 0-2,20 0 0 4,5 4 0-4,10 1 0 0,-7-1 0 2,5-1 0 2,-12 1 0-4,-13-5 0 1,-3-1 0 1,-18-3 0 0,-4-3 0 0,-7-9 0-3,-14-2 0 3,1-3 0 0,-3-1 0 0,0-2 0-2,0 3 0 2,0 0 0 0,0-3 0 0,0 0 0-2,0 0 0 2,-28 0 0 0,-31 0 0 0,-18-15 0-3,-3-10 0 6,-4-7 0-5,7-5 0 3,0-3 0-3,16 3 0 2,15 3 0-1,5 6 0 2,8 5 0-3,13 7 0 1,4 5 0 3,9 3 0-4,-6 5 0 2,10 3 0-2,3-3 0 2,0 3 0 0,0 0 0-2,0 0 0 2,0 0 0 4,0-3 0-8,0-3 0 2,3-5 0 2,33-6 0 2,0-11 0-3,18-12 0-2,10-7 0 3,7-12 0 0,5-1 0 1,4 11 0-4,-19 10 0 4,-5 16 0-1,-15 14 0 0,-5 9 0-1,-12 0 0-1,-1 0 0 2,-9 0 0 2,-4 0 0-3,3 0 0-2,-8 0 0 3,6 6 0 0,-6-1 0-2,-5-1 0 2,0-2 0 2,0-2 0-4,0 0 0-1,0 0 0 4,0 11 0-1,0 6 0 3,-37 17 0-6,-12 7 0 1,-22 2 0 4,2 2 0-4,-11-5 0 2,4-7 0 0,8-1 0 0,10-5 0 0,11-5 0 1,22-4 0-6,2-4 0 5,18-3 0 0,5-2 0 0,0 4 0-2,0 2 0 2,12 2 0 0,24 7 0 0,18 6 0 0,2 11 0 1,-1 4 0 0,5 0 0-6,-4 8 0 5,1-8 0-1,-17 0 0 2,1-8 0-1,-15-3 0 0,3-6 0 1,-11-4 0 0,5-7 0-7,1-11 0 5,4-6 0 1,4-16 0 0,-31-15 0-2,-1-4-917 2</inkml:trace>
    </iact:actionData>
  </iact:action>
  <iact:action type="add" startTime="57997">
    <iact:property name="dataType"/>
    <iact:actionData xml:id="d49">
      <inkml:trace xmlns:inkml="http://www.w3.org/2003/InkML" xml:id="stk49" contextRef="#ctx0" brushRef="#br3">19462 1882 1140 0,'0'0'558'7,"0"0"-282"3,0 0-203-3,0 0-73-1,0 0 0 2,0 0 0-1,0 0 0 1,113 0 0-2,-73 0 0 3,7 0 0-2,-2 0 0 2,10 0 0-4,-13 0 0 4,0 0 0-2,-4 0 0 1,-15 0 0-2,-3 0 0 2,-4 0 0 0,-12 0 0 0,7 0 0-1,-11 0 0 0,0 0 0 2,0 0 0-1,0 0-85-3,0 0-725 3</inkml:trace>
    </iact:actionData>
  </iact:action>
  <iact:action type="add" startTime="58452">
    <iact:property name="dataType"/>
    <iact:actionData xml:id="d50">
      <inkml:trace xmlns:inkml="http://www.w3.org/2003/InkML" xml:id="stk50" contextRef="#ctx0" brushRef="#br3">20137 1691 1186 0,'0'0'400'6,"0"0"-186"0,0 0-58 2,0 0-92-3,0 0-37 3,0 0-27 0,0 0 0 0,0 0 0-1,5 0 0 2,8 0 0-3,-3 0 0 3,9 0 0-3,2 0 0 3,3 0 0-2,5-3 0 0,-5 3 0-1,-5 0 0 5,-2 0 0-6,-11 0 0 6,7 0 0-6,-8 0 0 1,8 18 0 3,-3 9 0-2,-9 7 0-1,11 3 0 2,-8 2 0 0,-4 4 0 0,8 4 0-2,5 4 0 2,-6-4 0 0,9-5 0 0,4-8 0-1,0-8 0 1,4-7 0 1,5-7 0-3,-5-7 0 1,4-5 0 0,6 0 0 2,0 0 0-2,-10-25 0-1,0-12 0 3,-24 15-421-1,0 5-785-1</inkml:trace>
    </iact:actionData>
  </iact:action>
  <iact:action type="add" startTime="58928">
    <iact:property name="dataType"/>
    <iact:actionData xml:id="d51">
      <inkml:trace xmlns:inkml="http://www.w3.org/2003/InkML" xml:id="stk51" contextRef="#ctx0" brushRef="#br3">20787 1675 1380 0,'0'0'314'10,"0"0"-140"-6,0 0 5 5,0 0-179-4,-221 140 0 4,150-84 0-1,-14 3 0 0,12 0 0-3,1 1 0 3,8-13 0 0,12-8 0 3,17-10 0-7,6-9 0 5,25-13 0-2,-3-4 0 0,7 0 0 1,0-3 0-1,0 0 0 2,0 0 0-1,0 0 0-2,0 0 0 0,0 0-473 6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6-03T02:44:37.41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5" units="cm"/>
      <inkml:brushProperty name="height" value="0.055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00B050"/>
    </inkml:brush>
  </inkml:definitions>
  <iact:action type="add" startTime="1247">
    <iact:property name="dataType"/>
    <iact:actionData xml:id="d0">
      <inkml:trace xmlns:inkml="http://www.w3.org/2003/InkML" xml:id="stk0" contextRef="#ctx0" brushRef="#br0">8119 1169 394 0,'0'0'414'14,"0"0"-218"-12,0 0-102 36,0 22-2-37,0 6-8-1,0 4-12 0,0 1 4 0,0 3 14 3,0 4-12 36,0 5 2-32,0 2-8-7,0 4-42 0,0 3-26 0,0-4-4 1,0 1-38 37,0-1-158-38,0-35-222 1,0-5-2-1</inkml:trace>
    </iact:actionData>
  </iact:action>
  <iact:action type="add" startTime="1577">
    <iact:property name="dataType"/>
    <iact:actionData xml:id="d1">
      <inkml:trace xmlns:inkml="http://www.w3.org/2003/InkML" xml:id="stk1" contextRef="#ctx0" brushRef="#br0">8109 2384 284 0,'0'0'708'53,"0"0"-548"-53,0 0-78 0,0 150 20 1,0-105-36-1,0 4-48 0,-3-4-16 0,3-8-2 5,-3-1-4 0,3-8-28 31,0-10-76-36,0-18-88 1,0 0-524 0</inkml:trace>
    </iact:actionData>
  </iact:action>
  <iact:action type="add" startTime="1952">
    <iact:property name="dataType"/>
    <iact:actionData xml:id="d2">
      <inkml:trace xmlns:inkml="http://www.w3.org/2003/InkML" xml:id="stk2" contextRef="#ctx0" brushRef="#br0">8103 3589 320 0,'0'0'530'2,"0"0"-402"-2,0 165-68 0,-7-128 22 3,-3-3-66 35,4-4-16-36,2-2-56-2,-5 3-42 0,5 0-70 0,4-28-58 4,0 0-128 35</inkml:trace>
    </iact:actionData>
  </iact:action>
  <iact:action type="add" startTime="2274">
    <iact:property name="dataType"/>
    <iact:actionData xml:id="d3">
      <inkml:trace xmlns:inkml="http://www.w3.org/2003/InkML" xml:id="stk3" contextRef="#ctx0" brushRef="#br0">7968 4735 808 0,'0'0'234'40,"0"0"-104"-37,0 171-52-3,0-107-48 0,0 5-30 1,0-5-34 0,0 1 14 42,0-48-62-43,0 0-316 0</inkml:trace>
    </iact:actionData>
  </iact:action>
  <iact:action type="add" startTime="2569">
    <iact:property name="dataType"/>
    <iact:actionData xml:id="d4">
      <inkml:trace xmlns:inkml="http://www.w3.org/2003/InkML" xml:id="stk4" contextRef="#ctx0" brushRef="#br0">8066 6241 492 0,'0'0'464'5,"0"0"-338"32,0 172-48-35,0-115 2-1,0 4-56-1,0 1-22 0,-6 5-2 4,1-2-26 33,5-7-186-37,0-4 142 1,0-48 18-1,0-1-470 1</inkml:trace>
    </iact:actionData>
  </iact:action>
  <iact:action type="add" startTime="2873">
    <iact:property name="dataType"/>
    <iact:actionData xml:id="d5">
      <inkml:trace xmlns:inkml="http://www.w3.org/2003/InkML" xml:id="stk5" contextRef="#ctx0" brushRef="#br0">8047 7529 148 0,'0'0'776'4,"0"0"-622"-4,0 199-102 1,0-110-2 2,0 13-48 3,0 6-2 33,0-11-44-36,0-7 34-3,0-20 4 1,0-14-24-1,0-53-158 1,0-3-424 41</inkml:trace>
    </iact:actionData>
  </iact:action>
  <iact:action type="add" startTime="3176">
    <iact:property name="dataType"/>
    <iact:actionData xml:id="d6">
      <inkml:trace xmlns:inkml="http://www.w3.org/2003/InkML" xml:id="stk6" contextRef="#ctx0" brushRef="#br0">8083 8967 370 0,'0'0'436'4,"0"0"-238"-4,13 199-36 0,-13-131 4 1,0 1-58 35,0-3-80-35,0-1 4-1,0-7-10 0,0-7-22 2,0-8-6 4,0-8-92 33,0-35-260-39,0 7-444 0</inkml:trace>
    </iact:actionData>
  </iact:action>
  <iact:action type="add" startTime="3605">
    <iact:property name="dataType"/>
    <iact:actionData xml:id="d7">
      <inkml:trace xmlns:inkml="http://www.w3.org/2003/InkML" xml:id="stk7" contextRef="#ctx0" brushRef="#br0">8096 10835 888 0,'0'0'200'1,"0"0"-66"0,-17 158-6-1,5-102-86 2,0 4-30 36,7 2 2-38,2 2 2 0,3-5-12 1,0 3-2-1,0-3-4 3,0-3-66 49,0-8-104-52,0-40-218 0,0-8-258 0</inkml:trace>
    </iact:actionData>
  </iact:action>
  <iact:action type="add" startTime="3984">
    <iact:property name="dataType"/>
    <iact:actionData xml:id="d8">
      <inkml:trace xmlns:inkml="http://www.w3.org/2003/InkML" xml:id="stk8" contextRef="#ctx0" brushRef="#br0">8026 12190 882 0,'0'0'406'6,"0"0"-184"37,0 0-98-43,0 188-54 0,0-125-46 0,0 4-22 2,12 0-2-2,-8-4-12 35,4-7-8-32,5-11 2-3,-9-9-152 1,5-36-88 0,-6 0-170 39</inkml:trace>
    </iact:actionData>
  </iact:action>
  <iact:action type="add" startTime="4319">
    <iact:property name="dataType"/>
    <iact:actionData xml:id="d9">
      <inkml:trace xmlns:inkml="http://www.w3.org/2003/InkML" xml:id="stk9" contextRef="#ctx0" brushRef="#br0">8076 13323 114 0,'0'0'418'4,"-13"172"-384"-3,10-100 84 2,-2-6-62 33,0-9-48-35,2-8-4-1,3-7 26 1,-5 3 40 0,3 2 72 4,2 7-96 36,0-6-46-41,0-8 0 0,0-10 6 1,0-13 0-1,0-6 8 33,0-11-14-32,0 0-6-1,0 0-70 0,0 0-208 1</inkml:trace>
    </iact:actionData>
  </iact:action>
  <iact:action type="add" startTime="6674">
    <iact:property name="dataType"/>
    <iact:actionData xml:id="d10">
      <inkml:trace xmlns:inkml="http://www.w3.org/2003/InkML" xml:id="stk10" contextRef="#ctx0" brushRef="#br0">12249 15175 820 0,'0'0'118'3,"0"0"-86"-2,0 0 8-1,0 0 16 3,0 0 10 32,0 0 36-32,0 0 98-3,91-39-34 0,-91 56-58 1,0 16-40 35,0 11-30-34,0 7-8-1,-23 6-6-1,3 2-6 1,-2-2-2 40,6-1 6-39,6-8 18-1,1-9 2-1,9-3-8 0,0-10-27 2,0-4-7 1,16-12 0 5,18-7 0 31,6-3 0-39,4 0 0 0,-2-13 0 0,-2-14 0 0,-2-3-7 6,-11-2-5 31,-6-5 6-37,-2-7-6 0,-6 0 0 1,-6 2 2-1,-7 3 0 39,0 18 2-36,0 4 0-2,0 12 8-1,0 5 2 0,0 0 0 1,0 0 12 40,0 0 10-41,0 0 10 1,0 0-25-1,0 35-9 0,0 17 0 5,0 16 0 3,0 14 0 0,0 16 0 30,0 3 0-38,-10 8 0 0,-3 5 0 0,-5-3 0 1,-8-1 0 3,-4-5 0 34,-11-9 0-37,-2-22 0-1,-1-17 0 0,-2-20 0 0,-5-23 0 44,12-14 0-41,3 0 0-3,14-32 0 0,16-27-139 0,6 24-245 1,0-8-1006 37</inkml:trace>
    </iact:actionData>
  </iact:action>
  <iact:action type="add" startTime="7979">
    <iact:property name="dataType"/>
    <iact:actionData xml:id="d11">
      <inkml:trace xmlns:inkml="http://www.w3.org/2003/InkML" xml:id="stk11" contextRef="#ctx0" brushRef="#br0">12975 15593 772 0,'0'0'110'3,"0"0"-72"-3,0 0 68 0,0 0 64 0,0 0 126 5,0 0-24 33,0 0-44-38,60 4-173 0,-31-4-55 1,10 0 0-1,1 0 0 36,1 0 0-35,-1 0 0-1,4 0 0 0,4-9-77 1,-39 1-321 44,4 5-266-43</inkml:trace>
    </iact:actionData>
  </iact:action>
  <iact:action type="add" startTime="8290">
    <iact:property name="dataType"/>
    <iact:actionData xml:id="d12">
      <inkml:trace xmlns:inkml="http://www.w3.org/2003/InkML" xml:id="stk12" contextRef="#ctx0" brushRef="#br0">13964 15429 960 0,'0'0'192'2,"0"0"0"-1,-199 41-24 0,137-13-76 1,8 9-22 5,19 3 28-1,15 1 34 32,9-1-44-38,11-2-40 0,0-7-41 0,36-8-7 2,10-15 0 3,24-8 0 34,-6-1 0-38,-1-42 0-1,-6-8-17 0,-14-5 9 0,-18 0 4 5,-6 8-4 37,-9 17 0-40,-10 15 0-2,0 12 0 0,0 4 8 0,0 11 8 1,-16 39 30 41,-9 24-23-41,-1 8-15-1,3-1 0 0,13-7 0 0,0-18 0 2,7-16 0 34,0-23 0-36,3-12 0 1,0-5 0-1,0-3-231 4,6-26-511-1</inkml:trace>
    </iact:actionData>
  </iact:action>
  <iact:action type="add" startTime="8830">
    <iact:property name="dataType"/>
    <iact:actionData xml:id="d13">
      <inkml:trace xmlns:inkml="http://www.w3.org/2003/InkML" xml:id="stk13" contextRef="#ctx0" brushRef="#br0">14287 15417 962 0,'0'0'354'4,"0"0"-58"-3,0 0-84-1,0 0-54 0,141 163-93 1,-104-119-65 35,4 6 0-34,2-1 0-1,-2 0 0-1,-6-4 0 0,-11-6 0 36,-6-9 0-36,-7-13 0 0,-8-9 0 1,-3-8 0-1,0 0-405 37,0-13-557-37</inkml:trace>
    </iact:actionData>
  </iact:action>
  <iact:action type="add" startTime="9087">
    <iact:property name="dataType"/>
    <iact:actionData xml:id="d14">
      <inkml:trace xmlns:inkml="http://www.w3.org/2003/InkML" xml:id="stk14" contextRef="#ctx0" brushRef="#br0">14722 15474 932 0,'0'0'204'2,"0"0"20"-2,-160 173-70 1,86-102-70 2,14 2-46 2,10-11-4 3,13-17-26 35,11-15-8-40,11-16-4-2,15-14-74-1,0 0-290 0,0-7-696 0</inkml:trace>
    </iact:actionData>
  </iact:action>
  <iact:action type="add" startTime="9378">
    <iact:property name="dataType"/>
    <iact:actionData xml:id="d15">
      <inkml:trace xmlns:inkml="http://www.w3.org/2003/InkML" xml:id="stk15" contextRef="#ctx0" brushRef="#br0">15003 15506 1016 0,'0'0'360'3,"0"0"-104"-2,25 155-52-1,-25-101-78 1,0-1-60 37,0-2-47-36,0-14-19-2,0-15 0 0,0-14 0 0,0-8 0 4,0-2-99 37,0-26-449-40,0-2-714-1</inkml:trace>
    </iact:actionData>
  </iact:action>
  <iact:action type="add" startTime="9557">
    <iact:property name="dataType"/>
    <iact:actionData xml:id="d16">
      <inkml:trace xmlns:inkml="http://www.w3.org/2003/InkML" xml:id="stk16" contextRef="#ctx0" brushRef="#br0">15100 15223 1118 0,'0'0'478'4,"0"0"-294"-3,0 0-46-1,0 0-138 0,0 0-4 1,0 0-168 5,28-43-174 2,-28 43-226 35</inkml:trace>
    </iact:actionData>
  </iact:action>
  <iact:action type="add" startTime="9750">
    <iact:property name="dataType"/>
    <iact:actionData xml:id="d17">
      <inkml:trace xmlns:inkml="http://www.w3.org/2003/InkML" xml:id="stk17" contextRef="#ctx0" brushRef="#br0">15468 15341 258 0,'0'0'538'4,"0"0"-362"-4,0 0-22 0,0 0-4 1,0 0-38 2,0 0 0 45,-146 143-2-47,126-123-6-1,7-1 12 0,13-4-6 0,0-1-38 1,0 0-37 0,23 0-35 37,17 8 0-36,1-2 0-2,-5 8 0 1,0 0 0-1,-18 9 0 37,-11-1 0-36,-4 0 0-1,-3-1 0 0,0-10 0 0,-25-6 0 46,-14-12 0-41,-1-7 0-5,-7 0 0 0,27-17-85 0,0-2-417 1</inkml:trace>
    </iact:actionData>
  </iact:action>
  <iact:action type="add" startTime="10579">
    <iact:property name="dataType"/>
    <iact:actionData xml:id="d18">
      <inkml:trace xmlns:inkml="http://www.w3.org/2003/InkML" xml:id="stk18" contextRef="#ctx0" brushRef="#br0">16328 14691 1100 0,'0'0'276'3,"0"0"-128"-3,0 0-32 2,4 178-42 3,-20-86 0 34,9 18 16-37,-9 12 8-2,-4 9-27 1,0 4-71-1,-4-2 0 4,7-13 0 40,-3-22 0-43,-1-27 0-1,11-29 0 0,2-25 0 0,8-17 0 1,0-9 0 35,0-44 0-36,31-8 0 0,-3-1 0 0,-3 17 0 1,-7 21 0 42,0 16 0-43,-2 8 0 0,1 0 0 0,-10 25 0 0,9 15 0 1,-8-1 0 43,5 1 0-44,-8-6 0 0,6-12 0 0,-8-9 0 0,1-10 0 1,12-3 0 39,-12 0-283-39,9 0-375-1</inkml:trace>
    </iact:actionData>
  </iact:action>
  <iact:action type="add" startTime="10989">
    <iact:property name="dataType"/>
    <iact:actionData xml:id="d19">
      <inkml:trace xmlns:inkml="http://www.w3.org/2003/InkML" xml:id="stk19" contextRef="#ctx0" brushRef="#br0">16887 15470 782 0,'0'0'372'2,"0"0"-224"1,0 0 24 46,0 0-30-49,0 0-62 1,0 0-12-1,-194 68 34 0,175-29-16 0,-1 4-6 3,17-2-65 32,3-8-15-32,15-4 0-3,27-9 0 0,8-15-13 1,7-5-47 35,2 0 16-36,-15-36 28 0,-6-17 0 0,-5-7-2 1,-23 6-14 36,3 15 0-37,-13 20 12 0,0 16 12 1,0 3 8-1,-20 7 6 6,2 34 54 30,-5 15 18-33,7 0-32-3,9-6-18 0,-3-4 6 1,7-10-27 3,0-5-7 38,3-1 0-42,0-3 0 0,0-7-9 1,0-13-151-1,3-7-282 2,13 0-716 38</inkml:trace>
    </iact:actionData>
  </iact:action>
  <iact:action type="add" startTime="11397">
    <iact:property name="dataType"/>
    <iact:actionData xml:id="d20">
      <inkml:trace xmlns:inkml="http://www.w3.org/2003/InkML" xml:id="stk20" contextRef="#ctx0" brushRef="#br0">17450 15365 876 0,'0'0'320'7,"0"0"-72"-4,0 0-46 3,0 0-88 37,0 0-40-40,0 0-14-3,-170 119-10 0,156-93-2 1,1 2 7 0,10-4-55 34,3 7 0-35,0 0 0 1,3 4 0-1,21 4 0 1,5-2 0 35,-5 2 0-35,-1-6 0-1,-7-3 0 1,-12-6 0 1,0-7 0 38,-4-4 0-37,0-6 0-3,-8-7 0 0,-27 0 0 0,-6 0 0 1,21-4-123 37,3-6-639-38</inkml:trace>
    </iact:actionData>
  </iact:action>
  <iact:action type="add" startTime="12060">
    <iact:property name="dataType"/>
    <iact:actionData xml:id="d21">
      <inkml:trace xmlns:inkml="http://www.w3.org/2003/InkML" xml:id="stk21" contextRef="#ctx0" brushRef="#br0">18180 15291 926 0,'0'0'254'8,"0"0"-24"-2,0 0-58 35,0 0-96-41,0 0-30 0,0 0-14 0,157-98-8 1,-137 89-6 2,-4 9-8 35,-7 0 10-38,7 0 44 0,-5 19 10 0,-2 24-36 1,-3 7-14 35,4 10 8-35,-7 9-25-1,1 2-7 1,9-1 0 1,-2-3 0 41,4-9 0-41,3-4 0-2,5-12 0 0,6-7 0 1,-7-13 0-1,4-10 0 6,10-7 0 36,2-5 0-42,5 0-93 1,-27-24-321-1,-8 0-346 0</inkml:trace>
    </iact:actionData>
  </iact:action>
  <iact:action type="add" startTime="12451">
    <iact:property name="dataType"/>
    <iact:actionData xml:id="d22">
      <inkml:trace xmlns:inkml="http://www.w3.org/2003/InkML" xml:id="stk22" contextRef="#ctx0" brushRef="#br0">18739 15284 700 0,'0'0'312'2,"0"0"-80"-2,-221 209 38 1,137-122-104 2,-10 6-42 35,11-11-52-36,15-13-52-2,9-15-20 0,9-21-10 1,26-21-106 2,24-12-230 35,0 0-788-37</inkml:trace>
    </iact:actionData>
  </iact:action>
  <iact:action type="add" startTime="12840">
    <iact:property name="dataType"/>
    <iact:actionData xml:id="d23">
      <inkml:trace xmlns:inkml="http://www.w3.org/2003/InkML" xml:id="stk23" contextRef="#ctx0" brushRef="#br0">19240 15420 1174 0,'0'0'398'1,"0"0"-204"0,0 0-26 1,0 0-100 31,0 0-23-33,202 14-45 0,-142-14 0 1,0 0 0 31,-7 0 0-31,-19 0 0-1,-8 0 0 0,-22 0 0 33,-4 0-71-30,0 0-715-3</inkml:trace>
    </iact:actionData>
  </iact:action>
  <iact:action type="add" startTime="13089">
    <iact:property name="dataType"/>
    <iact:actionData xml:id="d24">
      <inkml:trace xmlns:inkml="http://www.w3.org/2003/InkML" xml:id="stk24" contextRef="#ctx0" brushRef="#br0">19297 15686 658 0,'0'0'386'4,"0"0"-62"-4,0 0-78 0,0 0-114 0,0 0-12 1,0 0 40-1,140 17-139 7,-98-8-21 31,0 2 0-38,-8-3 0 0,-7-1 0 1,-2-7 0 0,4 0 0 4,-3 0 0 34,4-15 0-37,-2-17-127-2,-21 22-451 0,6-2-721 0</inkml:trace>
    </iact:actionData>
  </iact:action>
  <iact:action type="add" startTime="13387">
    <iact:property name="dataType"/>
    <iact:actionData xml:id="d25">
      <inkml:trace xmlns:inkml="http://www.w3.org/2003/InkML" xml:id="stk25" contextRef="#ctx0" brushRef="#br0">20777 14978 746 0,'0'0'180'8,"0"0"-102"-7,0 0 6-1,0 0 48 1,0 0 20-1,0 0-24 4,-214 57-30 35,156 11-8-38,-5 7 14-1,19 4 6 0,8 2-22 0,13 3-31 32,10 0-57-32,13-5 0 0,0-5 0 0,29-10 0 4,21-11 0 29,24-12 0-33,9-21 0 0,3-16 0 0,9-4 0 36,-14-34 0-35,-18-33 0-1,-23-19 0 0,-22-13 0 0,-18 1 0 8,-25 6 0-3,-50 21 0 30,-11 19 0-33,-14 13 0-2,51 39-345 0,21 0-1147 1</inkml:trace>
    </iact:actionData>
  </iact:action>
  <iact:action type="add" startTime="14882">
    <iact:property name="dataType"/>
    <iact:actionData xml:id="d26">
      <inkml:trace xmlns:inkml="http://www.w3.org/2003/InkML" xml:id="stk26" contextRef="#ctx0" brushRef="#br0">20784 14968 554 0,'0'0'378'7,"0"0"-128"-7,0 0 32 1,0 0-98-1,0 0-64 4,0 0-18 28,0 0 10-32,4-7-47 1,-8 7-65-1,-32 0 0 33,-1 15 0-32,-8 11 0-1,-1 2 0 0,-8 2 0 1,11 4 0 33,-1 3 0-34,7-1 0 0,3 0 0 0,8-2 0 36,9 0 0-32,1-1 0-3,4 11 0 0,-1 5 0-1,-1 4 0 1,12 1 0 4,2 0 0 34,0-7 0-38,0-2 0-1,0-4 0 0,13 8 0 1,8-2 0 39,3 2 0-37,5-7 0-3,-1-12 0 0,4-10 0 0,-5-11 0 1,14-9 0 36,7 0 0-37,1 0 0 0,-3 0 0 1,7-6 0-1,-11 0 0 4,-12 1 0 29,3 3 0-32,-14 2 0-1,-3-7 0 1,-7 4 0 3,0-4 0 33,1-10 0-37,3-6 0 0,-5-12 0 0,8-4 0 0,-8-13 0 36,5-9 0-36,-6-8 0 0,6-1 0 1,-7-4 0 0,4 8 0 35,-10 6 0-34,0 9 0-2,0 7 0 0,0 4 0 0,0 7 0 36,-13-1 0-35,-10 6 0-1,-5 2 0 0,-2 1 0 2,-12 1 0 1,8-4 0 33,2-6 0-33,1 2 0-3,10 0 0 0,5 2 0 1,8 6 0 36,-8 4 0-37,8 8 0 0,-8 4 0 0,12 0 0 1,-9 4 0 35,-3 4 0-33,13 0 0-3,-1 0-333 0</inkml:trace>
    </iact:actionData>
  </iact:action>
  <iact:action type="remove" startTime="18076">
    <iact:property name="style" value="instant"/>
    <iact:actionData xml:id="d27" ref="#d25"/>
    <iact:actionData xml:id="d28" ref="#d26"/>
  </iact:action>
  <iact:action type="add" startTime="18128">
    <iact:property name="dataType" value="strokeEraser"/>
    <iact:actionData xml:id="d29">
      <inkml:trace xmlns:inkml="http://www.w3.org/2003/InkML" xml:id="stk27" contextRef="#ctx0" brushRef="#br1">27140 19863 1058 0,'0'0'310'55,"0"0"-272"-55,0 0-38 0,0 0-110 1,0 0-232 2</inkml:trace>
    </iact:actionData>
  </iact:action>
  <iact:action type="add" startTime="19901">
    <iact:property name="dataType"/>
    <iact:actionData xml:id="d30">
      <inkml:trace xmlns:inkml="http://www.w3.org/2003/InkML" xml:id="stk28" contextRef="#ctx0" brushRef="#br0">20505 14822 900 0,'0'0'366'11,"0"0"-192"-10,0 0-64 1,-143 151-36 35,82-75-56-37,0 3-12 1,-1 3-4-1,5 2 2 0,4 4 0 2,12 9-4 44,11 4 6-43,9 0 6-2,19-10-6-1,2-10 2 0,23-11 0 1,38-13 8 1,21-21 4 33,15-20 0-35,12-16 2 2,10-11-6-2,-2-45-2 1,-9-25-12 53,-14-16 0-54,-30-17 10 0,-24-10 10 1,-20-8 0-1,-20-1-8 0,0 10-4 1,-47 2 0 2,-14 17-10 36,-16 18 0-39,0 26-14 0,50 60-164 0,-2 0-640 1</inkml:trace>
    </iact:actionData>
  </iact:action>
  <iact:action type="add" startTime="22838">
    <iact:property name="dataType"/>
    <iact:actionData xml:id="d31">
      <inkml:trace xmlns:inkml="http://www.w3.org/2003/InkML" xml:id="stk29" contextRef="#ctx0" brushRef="#br2">17808 16347 830 0,'0'0'296'10,"0"0"-102"-10,175-19-4 0,-65 19-36 1,34-3-64 2,53 0-6 0,31-6 28 33,43 1-15-36,23-4-97 0,-3 0 0 2,-22 11 0 0,-27 1 0 5,-42 0 0 29,-34 5 0-35,-40 15 0-1,-42-12 0 0,-23-8-53 0,-61 0-721 7</inkml:trace>
    </iact:actionData>
  </iact:action>
  <iact:action type="add" startTime="24149">
    <iact:property name="dataType"/>
    <iact:actionData xml:id="d32">
      <inkml:trace xmlns:inkml="http://www.w3.org/2003/InkML" xml:id="stk30" contextRef="#ctx0" brushRef="#br2">19160 916 712 0,'0'0'446'7,"-117"180"-324"-7,18-32 100 1,-22 35-50 2,-23 34-66 51,-12 21-56-53,-2 10 2-1,7-3-28 1,13-7-14-1,22-22 8 0,28-29 22 0,11-37-14 5,33-51-10 0,14-43-12 35,30-44-4-40,0-12-4 0,71-60 4 1,36-47 8-1,47-43 0 4,30-47-2 33,36-48 3-36,22-34-9-1,-5-12 0 0,-17-13 0 1,-30 18 0 36,-31 15 0-35,-21 36 0-2,-38 48 0 0,-36 59 0 1,-25 57 0 40,-25 58 0-38,-14 30 0-3,0 102 0 0,-60 80 0 1,-40 83 0-1,-35 58 0 4,-28 43 0 36,-18 36 0-36,-20 13 0-4,-1 22 0 0,7-17 0 0,25-40 0 1,26-57 0 38,31-80 0-36,34-73 0-3,34-78 0 0,22-65 0 0,23-44 0 4,27-47 0 40,73-69 0-43,48-52 0-1,49-44 0 0,28-70 0 0,28-60 0 2,5-50 0 3,-13-33 0 43,-40 15 0-47,-28 36 0-1,-37 57 0 0,-37 56 0 1,-12 64 0 0,-27 64 0 0,-22 61 0 38,-24 61 0-36,-18 29 0-3,-5 113 0 0,-67 66 0 0,-28 82 0 35,-25 66 0-33,-31 53 0-2,-26 49 0 1,-15 8 0 0,3-19 0 1,7-51 0 35,23-76 0-34,24-84 0-3,38-84 0 0,43-74 0 0,38-64 0 36,21-21 0-33,101-85 0-3,57-63 0 0,59-56 0 1,50-65 0 2,36-73 0 35,30-72 0-34,-4-51 0-4,-16-6 0 1,-48 22 0-1,-47 62 0 0,-54 83 0 40,-57 91 0-39,-30 95 0-1,-37 83 0 0,-24 53 0 0,-16 79 0 7,-39 99 0 27,-58 79 0-32,-47 78 0-2,-37 51 0 0,-17 41 0 0,-26 31 0 7,3 6 0 27,5-20 0-34,14-43 0 1,14-61 0-1,18-76 0 6,43-76 0 30,34-75 0-32,49-62 0-3,44-51 0-1,24-42 0 0,96-83 0 1,54-57 0 37,49-63 0-37,48-49 0-1,41-74 0 0,46-68 0 1,4-40 0 38,-21-13 0-36,-44 49 0-2,-72 71 0-1,-67 91 0 0,-55 102 0 0,-56 75 0 37,-20 69 0-36,-27 38 0-1,-29 100 0 0,-63 78 0 0,-59 87 0 6,-33 84 0 32,-43 60 0-38,-27 52 0 0,-14 9 0 0,-10-19 0 1,8-43 0 6,38-78 0 28,35-82 0-33,43-85 0-2,54-85 0 0,52-51 0 1,48-33 0 4,24-59 0 34,92-67 0-39,53-63 0 1,67-52 0-1,63-60 0 1,62-67 0 34,41-68 0-35,-1-44 0 1,-36-4 0-1,-54 44 0 1,-87 74 0 3,-67 97 0 38,-72 100 0-42,-41 87 0 0,-44 82 0 0,-7 72 0 0,-86 100 0 5,-33 79 0 33,-50 71 0-38,-28 65 0 0,-31 52 0 0,-16 28 0 1,-24-6 0 5,-2-34 0 33,19-50 0-37,30-65 0-1,34-68 0-1,54-69 0 1,50-66 0 0,39-53 0 37,51-41 0-35,22-15 0-3,91-62 0 0,64-65 0 0,60-61 0 6,47-59 0-1,37-45 0 33,1-36 0-35,-21-28 0-3,-20-11 0 0,-40-2 0 1,-40 31 0 4,-44 58 0 30,-56 81 0-33,-47 83 0-1,-28 69 0-1,-26 47 0 1,-49 101 0 3,-53 93 0 38,-44 103 0-42,-32 83 0 0,-22 44 0 0,-28 23 0 1,-27 14 0 5,-9-14 0-3,-7-20 0 36,28-54 0-37,38-72 0-2,40-70 0 0,55-82 0 0,56-65 0 38,54-62 0-36,35-27 0-2,111-90 0 1,78-77 0-1,61-82 0 5,63-94 0-2,40-96 0 33,27-64 0-32,17-65 0-4,-26-29 0 0,-50 35 0 1,-95 75 0 4,-95 123 0 33,-71 148 0-38,-57 111 0 1,-35 95 0-1,-6 64 0 1,-78 124 0 5,-42 108 0 32,-47 111 0-38,-18 89 0 0,-43 63 0 0,-11 49 0 1,-15 10 0 5,7-33 0 34,-4-68 0-40,15-96 0 0,24-110 0 1,23-103 0-1,58-75 0 1,63-74 0 38,58-44 0-36,33-68 0-3,117-73 0 0,57-61 0 0,52-70 0 35,37-74 0-33,37-70 0-2,19-58 0 1,2-17 0-1,-32-5 0 5,-55 42 0 48,-73 74 0-50,-81 89 0-3,-45 118 0 0,-51 92 0 0,-4 74 0 0,-33 41 0 1,-57 109 0 4,-48 104 0 46,-41 98 0-49,-36 75 0-2,-13 61 0 1,-12 5 0-1,21-31 0 0,19-71 0 0,36-105 0 5,47-101 0 32,40-90 0-35,46-53 0-2,31-35 0 0,31-42 0 1,82-76 0 4,51-65 0 37,42-69 0-42,37-72 0 0,28-38 0 0,-3-10 0 0,-31 30 0 2,-55 52 0 60,-66 82 0-60,-49 85 0-2,-53 81 0 0,-15 67 0 1,-83 121 0 0,-52 81 0-1,-25 71 0 0,-16 40 0 1,-4 20 0 37,4 0 0-37,10-21 0-1,13-42 0 1,34-54 0 0,36-65 0 3,30-78 0 31,43-56 0-32,11-42 0-3,71-70 0 1,56-67 0-1,58-75 0 5,35-60 0 30,18-51 0-32,7-17 0-2,-22 28 0-1,-42 56 0 1,-56 76 0 62,-125 177-269-60,0 3-945-3</inkml:trace>
    </iact:actionData>
  </iact:action>
  <iact:action type="add" startTime="31088">
    <iact:property name="dataType"/>
    <iact:actionData xml:id="d33">
      <inkml:trace xmlns:inkml="http://www.w3.org/2003/InkML" xml:id="stk31" contextRef="#ctx0" brushRef="#br3">8026 7424 912 0,'0'0'234'13,"0"0"-58"-13,0 0 12 0,0 0-72 1,0 0-30 0,0 0 52 1,0 0 4 39,-7-45-87-39,-3 17-55-1,0-2 0-1,1-13 0 0,2-10 0 0,3-9 0 34,4-6 0-34,-3-7 0 1,-5-4 0-1,8-9 0 1,0-1 0 37,0-1 0-38,0 0 0 0,0 3 0 1,0 6 0-1,0 2 0 7,0 2 0 0,0 5 0 32,0-1 0-39,-2-3 0 1,2-6 0-1,-3 1 0 0,3-3 0 5,-5 2 0 34,5 6 0-38,0 4 0-1,0 3 0 0,0 8 0 0,0-4 0 2,0 3 0 34,0 4 0-32,0-2 0-4,0 4 0 0,0 3 0 2,8 2 0 37,2-1 0-36,-3 8 0-3,0-3 0 0,2-1 0 1,-2-3 0 0,-4 1 0 6,-3-4 0 31,10 2 0-38,-7 1 0 1,1-1 0-1,-1 8 0 0,6-4 0 4,-7-1 0 4,0-3 0 29,-2 5 0-37,0 4 0 0,0 5 0 1,0-2 0 0,0-6 0 5,0-6 0 34,0-8 0-40,0 4 0 0,0 5 0 0,0-2 0 1,0 3 0 3,0 1 0 38,0 8 0-40,0 1 0-2,0 3 0 0,5-4 0 0,-5-14 0 1,0-2 0 36,0-9 0-35,0-9 0-1,0 2 0-1,0-4 0 0,0 1 0 38,0 6 0-37,0 1 0-1,0 0 0 0,0 8 0 0,0 1 0 2,0 10 0 34,8-6 0-34,0-8 0-1,-5-13 0-1,-3-4 0 1,0-3 0 41,0-3 0-42,0 8 0 1,0 9 0-1,0 3 0 1,0 7 0 0,10 1 0 4,0 0 0 33,0-11 0-38,-3-6 0 1,-4-3 0-1,-3 3 0 1,0 4 0 5,0 3 0 36,0 13 0-42,0 7 0 1,0 11 0-1,3 7 0 0,7 3 0 4,-7 1 0 31,-1-5 0-32,-2-10 0-3,0-8 0 0,0-4 0 0,0-2 0 42,-8 17 0-41,-2 13 0-1,3 16 0 0,4 10 0 0,3 0 0 1,-6 0 0 5,2 28 0 40,4 25 0-46,-3 20 0 1,0 22 0-1,2 17 0 0,-2 18 0 0,3 8 0 7,0 11 0 33,0 14 0-40,0 14 0 0,0 13 0 1,0 13 0-1,0 6 0 2,0-8 0 39,0 5 0-41,0 1 0 0,0-1 0 1,3-1 0-1,-3-5 0 5,0-1 0 33,0-8 0-36,0-2 0-2,0-9 0 0,0-17 0 0,0-10 0 43,-12-7 0-41,11-8 0-2,-2-5 0 0,0-4 0 1,-2-4 0-1,5 3 0 4,0-10 0 34,-5-2 0-35,5-16 0-3,0-2 0 1,-3-11 0 0,3 1 0 0,-5-1 0 6,-8-3 0 31,9 4 0-37,-12-4 0-1,3 3 0 0,-4 2 0 1,1-1 0 3,-2 1 0 32,-1-1 0-33,15-3 0-2,-3-4 0 0,-2 1 0 0,9 2 0 5,-4-3 0 44,-1 3 0-49,-6-5 0-1,11-12 0 0,0-1 0 0,-2-14 0 0,2-3 0 1,-5-2 0 39,-6-2 0-37,6 0 0-3,-13 3 0 1,14-8 0-1,-9-13 0 2,13-7 0 32,0-15 0-34,0-5 0 0,0 0 0 0,0 0 0 1,0 0 0 38,0-32 0-37,0-20 0-2,0-15 0 1,10-12 0-1,2-11 0 48,6-12 0-48,0-12 0 0,2-9 0 0,-1-13 0 1,-5 1 0-1,2 1 0 1,-3 1 0 34,-2 3 0-33,-4 1 0-1,3-5 0-1,0-7 0 0,-7 1 0 43,10-12 0-33,-9 0 0-10,8 2 0 1,-10 5 0-1,-2 16 0 0,2 19 0 1,-2 18 0 4,5 8 0 40,-2 0 0-44,2-10 0-1,3-4 0 0,-5-6 0 0,-2-3 0 1,-1 4 0 4,0-5 0 46,0 2 0-49,0 5 0-2,0 2 0 0,0 5 0 1,0 3 0-1,0 2 0 0,0 1 0 4,0 0 0 40,0-5 0-43,0-13 0-1,0-15 0 0,0-8 0 0,0-3 0 1,0 5 0 6,0 9 0 33,0 12 0-40,0 4 0 0,0-8 0 1,0-10 0-1,0-21 0 4,0-10 0 39,0-9 0-43,0 11 0 1,0 17 0 0,0 35 0-1,0 41 0 2,13 35 0 2,3 21 0 35,10 15 0-36,-11 25 0-3,-2 4 0 0</inkml:trace>
    </iact:actionData>
  </iact:action>
  <iact:action type="add" startTime="34170">
    <iact:property name="dataType"/>
    <iact:actionData xml:id="d34">
      <inkml:trace xmlns:inkml="http://www.w3.org/2003/InkML" xml:id="stk32" contextRef="#ctx0" brushRef="#br3">7786 5089 1182 0,'0'0'526'8,"0"0"-248"-8,0 0-217 1,0 0-61 3,0 0 0-3,0 0 0 47,0 0 0-46,0 59 0-2,0-59 0 1,0 0 0-1,0 0 0 1,0 0 0 0,0 0 0 5,0 0 0 34,0 0 0-40,0 0 0 1,0 0 0 0,0 0 0 0,0 0 0 2,0 0 0 32,0 0 0-35,0 7 0 0,0 3 0 1,-2 4 0 34,-1-3 0-32,1-9 0-3,2-2 0 0,0 0 0 1,0 0 0 0,0-7 0 38,0-33 0-39,0-19 0 0,7-11 0 0,16-11 0 1,10-10 0 42,4-5 0-42,-7-2 0-1,6 6 0 0,-5 11 0 0,-11 21 0 1,-1 21 0 3,-8 19 0 39,-8 12 0-41,6 6 0-1,-9 2 0-1,0 0 0 0,4 0 0 1,9 20 0 45,8 29 0-43,2 20 0-3,4 12 0 1,13 14 0-1,-6 8 0 0,-3 8 0 1,2-5 0 40,-7-10 0-38,0-19 0-2,-14-25 0 0,-9-18 0 0,3-18 0 0,-2-7 0 2,-4-9 0 30,0 0 0-30,0 0 0-3,0 0 0 1,0 0 0 0,0 0 0 37,0 0 0-37,0-2 0-1,0-36 0 0,0-20 0 1,0-32 0 33,-13-18 0-34,1-6 0 0,-4-1 0 1,-7 14 0 0,3 16 0 38,-6 17 0-37,3 21 0-2,2 11 0 0,-3 12 0 0,1 11 0 37,5 1 0-33,2 7 0-4,0-1 0 0,12 0 0 1,4 1 0 0,0 5 0 35,0-2-1133-33</inkml:trace>
    </iact:actionData>
  </iact:action>
  <iact:action type="add" startTime="35416">
    <iact:property name="dataType"/>
    <iact:actionData xml:id="d35">
      <inkml:trace xmlns:inkml="http://www.w3.org/2003/InkML" xml:id="stk33" contextRef="#ctx0" brushRef="#br3">7705 3741 1538 0,'0'0'390'10,"0"0"-271"-7,0 0-119 34,0 0 0-37,0 0 0 0,0 0 0 1,0 0 0 0,56-139 0 32,-18 54 0-30,5-12 0-3,1-7 0 0,-4-1 0 1,10 11 0 32,-20 9 0-33,-7 20 0 0,-2 22 0 1,-5 21 0 36,-15 17 0-35,-1 5 0-1,0 0 0 0,0 0 0 0,9 25 0 0,1 31 0 36,10 18 0-37,5 18 0 0,11 10 0 0,5 7 0 2,1 6 0 0,-5-11 0 34,-5-14 0-36,-10-17 0 0,-6-25 0 0,-6-15 0 2,0-16 0 9,-7-9 0-4,-3-4 0 30,0-2 0-35,0 2 0-1,0-4 0-1,0 0 0 0,0 0 0 2,0-35 0 6,-16-27 0 30,-7-15 0-38,-10-13 0 0,-8 0 0 0,14 2 0 1,-5 10 0 34,11 10 0-32,-3 9 0-3,5 7 0 0,-3 12 0 0,6 3 0 35,0 15 0-33,9 7 0-1,4 7 0-1,2 8 0 0,1 0 0 6,0 0 0 31,-3 0 0-37,3 0 0 0,0-3 0 1,0 3 0-1,0 0 0 36,0 0 0-36,0 0 0 0,0 0 0 0,0 9 0 1,0 5 0 36,0 2 0-36</inkml:trace>
    </iact:actionData>
  </iact:action>
  <iact:action type="add" startTime="37076">
    <iact:property name="dataType"/>
    <iact:actionData xml:id="d36">
      <inkml:trace xmlns:inkml="http://www.w3.org/2003/InkML" xml:id="stk34" contextRef="#ctx0" brushRef="#br3">30480 3127 1 0,'0'0'597'10,"0"0"-255"-7,0 0-74 33,0 0 18-36,0 0-116 0,0 0-44 1,0 12 2 0,0-12-28 41,0-3-71-40,0-28-29-2,0-19 0 0,0-21 0 0,0-21 0 2,0-19 0 34,0-12 0-35,0-8 0-1,0-12 0 0,3 7 0 1,2 7 0 37,0 11 0-31,-2 13 0-6,1 16 0-1,9 5 0 0,-6 7 0 1,2 4 0 2,-2 0 0 37,-2-3 0-40,6-3 0 0,-11 3 0 0,0 7 0 1,0 7 0 4,0 14 0 32,0 12 0-36,3 10 0 0,-3 13 0-1,0 4 0 2,0 5 0 1,0 4 0 35,0 0 0-36,0 0 0-2,0 0 0 0,0 0 0 1,0 30 0 44,0 14 0-45,0 3 0 0,0 0 0 1,0 0 0-1,0 0 0 0,0 7 0 4,0 10 0 33,0 9 0-37,0 9 0 0,0 5 0 0,0 9 0 2,-3 16 0 35,-6 13 0-35,7 11 0-1,-3 9 0-1,1 0 0 0,-5-13 0 47,2-12 0-47,4-21 0 0,-7-25 0 1,6-22 0 0,4-15 0-1,0-17 0 1,0-7 0 5,0-9 0 35,0-4 0-41,0 0 0 0,0 0 0 1,0 0 0-1,0-34 0 37,0-28 0-37,0-28 0 0,1-23 0 0,11-16 0 0,-11-13 0 7,-1-8 0-3,0 4 0 36,0 8 0-40,0 10 0 0,0 6 0 0,0 7 0 1,0 11 0 3,0 6 0 33,0 7 0-37,0 14 0 0,0 5 0 0,0 11 0 1,0 19 0 36,0 16 0-35,0 15 0-2,0 5 0 1,0 6 0-1,0 0 0 36,0 0 0-36,0 0 0 0,0 0 0 0,0-2 0 1,0 2 0 34,0 0 0-33,0 0 0-1,0 0 0-1,0 0 0 1,0 0 0 32,0-4 0-33,0 4 0 1,0 0 0-1,0 0 0 1,0 0 0 33,0 0 0-33,0 0 0 0,0 0 0-1,0 0 0 1,0 0 0 38,0 31 0-39,0 23 0 0,0 19 0 1,0 20 0-1,0 22 0 8,0 24 0-3,0 12 0 31,0 7 0-34,3-4 0-1,10-5 0-1,-13-8 0 0,0-4 0 37,0-5 0-37,0-6 0 1,0-13 0-1,0-22 0 0,0-22 0 4,0-19 0 34,0-11 0-38,0-13 0 0,0-12 0 1,0-8 0 0,0-6 0 4,0 0 0 30,0 0 0-35,0 0 0 0,0 0 0 0,0 0 0 34,0-24 0-32,0-17 0-2,0-9 0 0,0-12 0 1,0-9 0 2,0-3 0 34,0-3 0-35,0-2 0-1,0 7 0-1,-9 51 0 0,2 10-1131 37</inkml:trace>
    </iact:actionData>
  </iact:action>
  <iact:action type="add" startTime="38488">
    <iact:property name="dataType"/>
    <iact:actionData xml:id="d37">
      <inkml:trace xmlns:inkml="http://www.w3.org/2003/InkML" xml:id="stk35" contextRef="#ctx0" brushRef="#br3">30314 2158 1028 0,'0'0'304'10,"0"0"-84"-9,0 0-38 2,0 0-44-3,0 0-54 5,0 0 2 31,0 0-81-33,-11 84-5-3,11-84 0 0,0 0 0 1,0-6 0 43,0-22 0-44,11-16 0 1,7-13 0-1,2-8 0 0,-1-1 0 0,-2 0 0 39,-5 10 0-39,4 17 0 0,-3 16 0 1,-10 12 0-1,-3 11 0 36,4 0 0-33,2 0 0-3,7 34 0 1,4 22 0-1,7 17 0 1,-4 9 0 5,5 5 0 2,4-6 0 31,-11-7 0-36,-2-15 0-3,-4-15 0 0,1-14 0 0,-9-12 0 2,-4-6 0 31,0-7 0-33,0-5 0 1,0 0 0-1,0 0 0 5,0 0 0 30,0 0 0-35,0 0 0 1,0 0 0-1,0-27 0 2,-4-18 0 33,-25-21 0-35,6-10 0 0,-11-2 0 1,4 0 0 1,5 4 0 6,-4 17 0 31,12 21 0-36,7 16 0-3,7 12 0 1,-3 8 0-1,6 0 0 1,-4 0 0 34,-1 0 0-32,-9 0 0-3,-6 32 0 0,-8 22 0 1,-5 6 0 34,5 8 0-35,-4 2 0 1,5-4 0-1,7-11 0 1,-1-4 0 42,13-21 0-40,-1-10 0-2,9-14 0-1,0-6 0 0,0 0 0 0,0 0 0 32,0-12 0-29,9-27 0-3,20-11 0 0,-2-16 0 1,5 2 0 33,-2 0 0-32,1 4 0-2,-5 16 0 0,-4 7 0 1,-3 15 0 32,-4 7 0-30,-6 10 0-3,0-1 0 1,-2 6 0 0,6 0 0 4,-6 0 0 39,14 11 0-44,2 29 0 1,15 14 0-1,4 15 0 0,4 8 0 1,-3-5 0 36,-2-4 0-35,-13-21 0-2,-5-13 0 1,-10-13 0-1,-10-14 0 34,-2-7 0-34,-1 0 0 0,0 0 0 0,0 0 0 1,0 2 0 36,0-2 0-35,0 0 0-2,0 0 0 0,0 0 0 1,0 0 0 33,0 0 0-34,0 0 0 0,0 0 0 1,0 0 0 0,0 0 0 34,0 0 0-35,0 0 0 0,0 0 0 1,0 0 0-1,0 0 0 32,0 0 0-32,0 0 0 0,0 0 0 1,0 4 0 33,0-4 0-34,0 0 0 0,0 0 0 1,0 0 0 0,0 0 0 38,0 0 0-39,0 0 0 0,0 0 0 1,0 0 0-1,0 0 0 2,0 0 0 35,0-6 0-36,-7-18 0-1,-29-11 0 0,-5-3 0 1,-2-8 0 6,1-2 0 31,-11-5 0-35,14 1 0-3,7 2 0 0,3 3 0 0,9 2 0 7,10 9 0 30,0 10 0-35,5 3 0-2,5 13 0 1,0 10 0-1,0 0 0 35</inkml:trace>
    </iact:actionData>
  </iact:action>
  <iact:action type="add" startTime="41296">
    <iact:property name="dataType"/>
    <iact:actionData xml:id="d38">
      <inkml:trace xmlns:inkml="http://www.w3.org/2003/InkML" xml:id="stk36" contextRef="#ctx0" brushRef="#br3">28749 1854 916 0,'0'0'480'7,"0"0"-146"-6,0 0-42-1,0 0-267 0,0 0-25 1,0 0 0 1,0 0 0 37,23 9 0-38,-23-6 0-1,0 2 0 1,-4 0 0-1,-31 5 0 3,-13-3 0 31,-10 3 0-32,-4-3 0-2,1-1 0 1,2 0 0 0,17-3 0 37,2 2 0-38,8-2 0 1,25-3 0-1,-3 0 0 1,10 0 0 37,0 0 0-36,0 0 0-2,0 0 0 0,0 0 0 1,10 0 0 0,12 0 0 7,0 0 0 31,13 0 0-39,-8 0-71 1,-14 0-865-1,-9 0-104 1</inkml:trace>
    </iact:actionData>
  </iact:action>
  <iact:action type="add" startTime="41647">
    <iact:property name="dataType"/>
    <iact:actionData xml:id="d39">
      <inkml:trace xmlns:inkml="http://www.w3.org/2003/InkML" xml:id="stk37" contextRef="#ctx0" brushRef="#br3">28595 1713 1090 0,'0'0'610'5,"0"0"-336"2,0 0-201 33,0 0-73-40,0 0 0 0,0 0 0 0,3 133 0 1,-3-106 0 2,0 5 0 31,0 7 0-31,0 6 0-3,0 4 0 1,0-4 0 0,0-13 0 39,0-8 0-40,0-16 0 0,0-5 0 1,0-3 0-1,0 0 0 35,0-9 0-35,10-29 0 1,-10 18-285-1,0-1-1093 1</inkml:trace>
    </iact:actionData>
  </iact:action>
  <iact:action type="add" startTime="42120">
    <iact:property name="dataType"/>
    <iact:actionData xml:id="d40">
      <inkml:trace xmlns:inkml="http://www.w3.org/2003/InkML" xml:id="stk38" contextRef="#ctx0" brushRef="#br3">29050 1666 1428 0,'0'0'408'8,"0"0"-256"-4,0 0-93 32,0 0-59-35,0 0 0-1,0 0 0 0,57-5 0 1,-50 5 0 36,9 0 0-37,0 0 0 0,-7 0 0 1,2 0 0-1,-6 0 0 41,-5 2 0-41,0 21 0 0,0 16 0 1,0 6 0-1,-16 9 0 1,-6-7 0 38,3-2 0-39,-1-4 0 0,16-9 0 0,1-9 0 1,3-9 0 38,0-6 0-39,0-4 0 1,20-3 0-1,21 2 0 0,2-3 0 4,3 0 0 37,4 0 0-35,-10-16 0-6,-8-18 0 0,0-8 0 1,-7-3 0-1,-5 3 0 6,-8 13 0 34,-12 10 0-38,0 11 0-2,0 3 0 1,0 5 0-1,0-4 0 1,0 4 0 34,0-4 0-35,0 4 0 1,4 0 0-1,-4 0 0 1,0 0 0 36,0 0 0-35,0 0 0-2,0 0 0 0,3 4 0 0,0 27 0 40,7 16 0-40,-10 12 0 0,0 7 0 0,0 6 0 1,0 10 0 0,-10 9 0 42,-12 0 0-40,-3-6 0-2,2-12 0 0,-7-14 0-1,4-14 0 1,5-11 0 2,-2-15 0 37,9-11 0-39,1-8 0-1,0 0 0 0,-5 0 0 1,-1-25 0 3,-2-16 0 46,-3-11 0-49,6-4 0 0,-3-2 0-1,1 14 0 0,19 37-249 1,-7 7-1549-1</inkml:trace>
    </iact:actionData>
  </iact:action>
  <iact:action type="add" startTime="46487">
    <iact:property name="dataType"/>
    <iact:actionData xml:id="d41">
      <inkml:trace xmlns:inkml="http://www.w3.org/2003/InkML" xml:id="stk39" contextRef="#ctx0" brushRef="#br4">8042 8203 692 0,'0'0'868'10,"0"0"-600"-9,0 0-160-1,0 0-18 0,0 0-69 3,0 0-21-3,0 0 0 38,13 236 0-36,-13-122 0-2,0 21 0 0,0 14 0 0,0 10 0 41,0 4 0-38,0 5 0-3,0 3 0 1,0 3 0-1,11 2 0 1,3 11 0 36,5 4 0-35,-2 1 0-2,-7 1 0 0,8-4 0 1,-12-8 0 7,-1-2 0-8,3-13 0 52,-5-12 0-49,-2-9 0-3,-1-7 0 0,0-12 0 0,0-10 0 0,0-12 0 1,0-11 0 4,0-9 0 2,0 0 0 31,0-5 0-35,9 3 0-3,2 6 0 1,5 4 0-1,0 9 0 37,-4 2 0-37,7 1 0 0,-5 0 0 0,-7 1 0 1,5-5 0 4,-5-3 0 35,3-13 0-40,-10-9 0 0,0-6 0 0,0-11 0 0,0 2 0 6,-29-5 0 33,8 1 0-36,-5 3 0-2,5-4 0-1,1-8 0 0,4-10 0 1,9-10 0 35,-3-1 0-36,4-8 0 0,2-1 0 0,-5-2 0 1,9-3 0 36,-5-4 0-35,5-8 0-2,0 0 0 1,0 0 0-1,0 0 0 5,0 0 0 39,0 0 0-41,0 0 0-3,0 0 0 1,-2-22 0-1,-3-24 0 0,-5-12 0 3,7-16 0 41,-4-2 0-43,-6-5 0-1,6-1 0 0,-6-5 0 0,7-2 0 1,-4-7 0 39,10-5 0-38,0-17 0-2,0-21 0 0,0-20 0 0,0-25 0 2,0-5 0 32,0-1 0-33,0 24 0-1,0 16 0 0,0 17 0 5,0 12 0 2,-3 6 0 32,3 5 0-37,0 6 0-2,0-2 0 1,0-1 0-1,0 0 0 1,-5 6 0 41,3 10 0-42,-9 10 0 0,8 15 0 0,3 6 0 1,0 15 0 1,0 2 0 36,0-1 0-36,0-4 0-2,0-9 0 1,0-9 0-1,0-11 0 35,0-7 0-34,0-6 0-1,0-8 0 0,0 8 0 0,0 5 0 6,0 15 0 33,0 14 0-39,0 9 0 1,0 7 0-1,0 3 0 0,0-2 0 5,3-11 0 32,6-11 0-37,-9-18 0 0,0-5 0 1,0-4 0 0,0 9 0 35,0 12 0-34,0 7 0-2,0 15 0 0,0 6 0 1,0 3 0 41,0-4 0-42,0-2 0 0,0-5 0 0,0-17 0 0,0-11 0 1,-12-6 0 36,5 5 0-35,-3 9 0-2,10 14 0 0,0 13 0 1,0 8 0 33,0 12 0-34,0-1 0 0,10 5 0 0,-3 4 0 1,-4-1 0 33,6 13 0-30,-7-4 0-4,-2 4 0 0,0 0 0 1,0 0 0 3,0 0 0 34,0 22 0-35,0 29 0-3,0 23 0 1,0 18 0 0,0 23 0 2,0 23 0 33,-2 19 0-34,2 23 0-1,0 22 0-1,0 12 0 0,0 14 0 43,0 10 0-43,0 2 0 1,4 1 0-1,4-1 0 0,2-8 0 1,-4-7 0 34,-5 0 0-33,-1-2 0-1,9-13 0-1,-6-12 0 1,-2-15 0 34,-1-13 0-33,0-10 0-2,0-17 0 0,0-9 0 1,0-6 0 4,-1-5 0 34,-11-2 0-39,5-5 0 1,-3-18 0-1,7-14 0 0,-4-15 0 5,-4-12 0 31,8-15 0-34,3-8 0-1,-1 0 0-1,-2 2 0 0,0 1 0 4,-1 0 0 35,-2-12 0-39,6-8 0 0,0-8 0 1,0-9 0 0,0 0 0 5,0 0 0 30,0 0 0-36,0 2 0 0,-6 1 0 0,-7 7 0 1,9 0 0 5,-3-2 0 41,7-6 0-47,0-2 0 0,0 0 0 1,0 0 0-1,0-56 0 1,0-40 0 36,0-38 0-37,3-34 0 1,1-18 0-1,-4-15 0 0,0-6 0 4,0-3 0 33,0 4 0-36,0 5 0-1,0 3 0 0,0-4 0 1,0-8 0 45,0-4 0-43,0 0 0-2,0 14 0-1,0 14 0 0,0 16 0 0,0 12 0 2,0 7 0 38,0 1 0-38,13 7 0 0,-6-3 0-2,-4-4 0 0,7-6 0 1,-10-2 0 5,0 3 0 3,0 16 0 28,0 14 0-37,0 27 0 0,0 23 0 0,0 18 0 1,0 18 0 38,0 10 0-36,0 8 0-2,0 2 0-1,0 1 0 1,0-7 0 0,0-4 0 35,0 4 0-34,3 3 0-1,0 10 0-1,-2 4 0 0,-1 8 0 6,0 0 0 30,0 0 0-35,0 0 0-1,0 0 0 0,0 40 0 1,3 24 0 39,6 28 0-40,-7 29 0 1,-2 31 0-1,2 33 0 1,3 38 0 0,-5 29 0 36,13 36 0-35,-7 10 0-2,4 4 0 1,-6-7 0-1,-1-10 0 36,-3-7 0-34,0-9 0-1,0-5 0-1,0-2 0 0,0-20 0 4,-7-21 0 32,-3-23 0-33,7-27 0-3,0-25 0 1,3-24 0-1,0-30 0 36,0-21 0-36,0-22 0 0,0-14 0 0,0-17 0 1,0-6 0 36,0-8 0-35,0-4 0-2,0 0 0 1,0 0 0-1,0-34 0 37,-5-45 0-37,-3-31 0 1,-10-17 0-1,15 68-5 2,2 7-2002-2</inkml:trace>
    </iact:actionData>
  </iact:action>
  <iact:action type="add" startTime="49031">
    <iact:property name="dataType"/>
    <iact:actionData xml:id="d42">
      <inkml:trace xmlns:inkml="http://www.w3.org/2003/InkML" xml:id="stk40" contextRef="#ctx0" brushRef="#br4">7645 10693 790 0,'0'0'476'7,"0"0"-282"29,0 0-80-35,0 0-20-1,0 0 38 0,0 0 72 0,0 0-161 38,64 39-43-37,-39 3 0-1,-2 12 0 0,1 8 0 0,1 2 0 36,-3-1 0-35,5-8 0-1,-3-3 0 0,-1-3 0 0,0-1 0 37,2 3 0-34,4-4 0-1,-9-2 0-1,0-4 0-1,-10-17 0 1,3-11 0 5,-8-10 0 34,3-3 0-40,3 0 0 0,3-16 0 0,12-30 0 1,12-18 0 3,1-20 0 37,2-12 0-38,-1-16 0-3,-1-1 0 1,-14 4 0-1,-5 14 0 1,-1 30 0 40,-9 25 0-39,-7 26 0-2,-3 9 0 1,0 5 0-1,0 0 0 0,0 0 0 39,0 0 0-38,0 17 0-1,0 15 0 0,-13 17 0 2,-6 11 0 1,-5 13 0 32,0 9 0-32,-9 0 0-2,3 1 0-1,-1-10 0 1,-8-12 0 36,-2-7 0-36,14-12 0-1,-5-17 0 0,12-13 0 0,11-9 0 6,-3-3 0 35,8 0 0-40,-3 0 0-1,-5-32 0 0,-8-15 0 0,-5-13 0 35,-7-11 0-31,-5-17 0-4,3-11 0 1,1-3 0-1,-3 8 0 1,8 7 0 4,4 16 0 31,8 20 0-33,3 18 0-3,10 16 0 0,3 17 0 1,0 0 0 6,0 25 0 34,0 4 0-41,3 1-1797 1</inkml:trace>
    </iact:actionData>
  </iact:action>
  <iact:action type="add" startTime="50065">
    <iact:property name="dataType"/>
    <iact:actionData xml:id="d43">
      <inkml:trace xmlns:inkml="http://www.w3.org/2003/InkML" xml:id="stk41" contextRef="#ctx0" brushRef="#br4">7628 12480 1062 0,'0'0'716'10,"0"0"-447"-4,0 0-269-1,0 0 0 29,0 0 0-31,0 0 0-3,0 0 0 0,67 179 0 1,-53-125 0 8,15-9 0 25,-6-2 0-33,2-4 0-1,7-6 0 1,-5 1 0-1,-4-6 0 33,-5-11 0-32,-5-9 0-1,-3-8 0 0,7 0 0 2,7-6 0 35,12-35 0-36,4-29 0-1,13-21 0 1,-6-18 0 1,14-9 0 36,2 5 0-36,-5 7 0-2,-2 22 0 1,-12 20 0-1,-11 20 0 5,-17 19 0-2,-12 17 0 35,-4 6 0-38,0 2 0 0,0 0 0 0,0 0 0 2,0 27 0 36,-13 25 0-38,-14 17 0 0,-7 12 0 0,-5 13 0 1,-3-5 0 36,0-2 0-35,5-6 0-1,-3-10 0 0,13-6 0-1,-7-9 0 1,7-3 0 35,4-7 0-35,-3-11 0-1,14-6 0 0,0-14 0 1,8-8 0 41,1-4 0-39,-7-3 0-3,0 0 0 0,-10-6 0 0,-17-33 0 1,-3-18 0 36,1-7 0-37,-2-8 0 0,0 1 0 0,2 4 0 1,2 6 0 37,6 7 0-36,2 9 0-1,12 11 0-1,5 14 0 0,1 12 0 2,8 2 0 33,3 6 0-35,0 0 0 0,0 0 0 0,0 0 0 5,0 0 0 30,0 0 0-33,0 21 0-1,26 23 0-1,0 9 0 0,1 6 0 38,-6 0 0-37,-1-5 0-1,-4-10 0 0,-6-7 0 0,8-5 0 5,-5-14 0 31,-6-4 0-33,2-8 0-3,-7-3 0 0,-2-3 0 1,0 0 0 4,2 0 0 30,-2 0 0-34,3 0 0-1,1 0 0 1,5 0 0 0,4-9 0 38,14-8 0-37,-14 12 0-1,5 3-299 0</inkml:trace>
    </iact:actionData>
  </iact:action>
  <iact:action type="add" startTime="52164">
    <iact:property name="dataType"/>
    <iact:actionData xml:id="d44">
      <inkml:trace xmlns:inkml="http://www.w3.org/2003/InkML" xml:id="stk42" contextRef="#ctx0" brushRef="#br4">30452 3349 1096 0,'0'0'282'11,"0"0"-144"-11,0 0-60 1,5 209-54 0,-5-134-10 2,-8 4 10 2,-5 2 36 35,6-4 14-40,-6-2 20 1,11 4-12-1,0 3-18 1,-7 4-47 2,5 8-17 33,-4 0 0-36,0-1 0 0,-3 1 0 1,10-8 0 1,-11-4 0 2,11-5 0 4,1-13 0 31,-3-5 0-39,3-9 0 0,-3-3 0 0,3-1 0 0,-4-4 0 40,-5-3 0-37,5-13 0-2,1-12 0 0,3-9 0-1,0-5 0 1,0 0 0 38,0 0 0-39,0 0 0 0,0 0 0 0,0-2 0 1,0-21 0 0,0-8 0 34,0-9 0-32,0-1 0-2,0 4 0-1,0 9 0 1,0 0 0 35,0-3 0-36,0-8 0 0,0-21 0 0,0-19 0 1,0-16 0 6,-2-20 0 31,-9-15 0-36,8-16 0-2,1-2 0 1,2 2 0-1,0 3 0 5,0 1 0 34,0 5 0-38,0 13 0-1,0 18 0 0,0 26 0 1,0 33 0 3,2 22 0 34,1 19 0-38,-3 6 0 0,4 0 0 0,-4 0 0 1,7 0 0 3,-7 28 0 34,0 21 0-38,2 11 0 0,-2 14 0 1,7 10 0-1,-7 14 0 35,9 13 0-35,-2 3 0 0,0 10 0 1,3 2 0 0,6 4 0 36,-8 1 0-35,-1-1 0-2,4-9 0 0,-9-2 0 0,1-1 0 36,-3 0 0-34,4-1 0-2,-4-2 0 0,6-10 0 1,-3-14 0 35,-3-10 0-33,0-12 0-3,0-7 0 0,0-13 0 0,0-11 0 35,0-5 0-32,0-7 0-2,0-12 0-1,0-3 0 0,0-7 0 1,0-4 0 36,0 2 0-35,0-2 0-2,0 0 0 0,0 0 0 0,0 0 0 42,0 0 0-42,0 0 0 0,0 0 0 0,0 0 0 1,0-14 0 1,0-8 0 38,0 1 0-39,0 14 0-1,0 0 0 0,0 4 0 0,0 3 0 2,0 0 0 46,0 0 0-44,0 0 0-4,0 0 0 1,0-7 0 0,0-13 0-1,0-7 0 0,-3-17 0 39,-3 22-43-38,2 2-933-1</inkml:trace>
    </iact:actionData>
  </iact:action>
  <iact:action type="add" startTime="53425">
    <iact:property name="dataType"/>
    <iact:actionData xml:id="d45">
      <inkml:trace xmlns:inkml="http://www.w3.org/2003/InkML" xml:id="stk43" contextRef="#ctx0" brushRef="#br4">30094 4380 1206 0,'0'0'700'10,"0"0"-559"-7,0 0-141 33,0 0 0-36,0 0 0 0,0 0 0 1,57 107 0 0,-50-73 0 2,6 3 0 31,7 0 0-34,1 4 0 1,-1-3 0-1,7-6 0 35,-3 3 0-32,-6-11 0-3,0-4 0 0,-5-8 0 1,-6-6 0 31,2-4 0-29,-5-2 0-3,2 0 0 1,7 0 0-1,4 0 0 32,7-20 0-31,0-7 0-1,12-13 0 1,-5-4 0 0,9-16 0 42,10-6 0-43,-14-11 0 1,-1 4 0-1,-6 8 0 0,-9 9 0 1,-4 16 0 39,-9 8 0-40,-2 17 0 0,-5 6 0 1,0 6 0-1,0 3 0 4,0 0 0 37,0 0 0-41,0 7 0 0,-8 26 0 0,-28 11 0 0,11 8 0 2,-8 9 0 32,6 4 0-34,-8 8 0 1,10-1 0-1,-4-4 0 4,6-6 0 31,3-12 0-31,4-12 0-3,4-16 0-1,-1-8 0 1,6-11 0 3,4-3 0 33,-3 0 0-34,-3 0 0-3,-6-6 0 0,-12-31 0 0,-3-15 0 36,-9-14 0-36,7-1 0 1,-7 3 0-1,-2 4 0 0,11 7 0 35,4 14 0-32,8 9 0-3,13 15 0 0,-6 10 0 0,8 1 0 43,-1 4 0-40,4 0 0-3,0 0 0 0,0 0 0 1,0 0 0-1,0 0 0 3,0 0 0 39,0 0 0-42,0 0 0 1,0 0 0-1,0 4 0 0,0 16 0 34,18 18 0-32,3 5 0-1,4 7 0-1,0 6 0 1,4 3 0 0,-9-3 0 36,7-8 0-34,-3-6 0-3,-4-10 0 0,0-8 0 1,-8-7 0 4,1-8 0 32,-6-7 0-37,-4-2 0 0,-3 0 0 1,0 0 0-1,0 0 0 43,1 0 0-42,11 0 0-1,0-8 0 0,17-25 0 0,1-19 0 1,11-12 0 35,5-11 0-33,-3-6 0-3,-2 12 0 0,0 11 0 0,-23 21 0 37,-10 23 0-34,-8 14 0-2,0 0 0 0,-8 19-617-1</inkml:trace>
    </iact:actionData>
  </iact:action>
  <iact:action type="add" startTime="54979">
    <iact:property name="dataType"/>
    <iact:actionData xml:id="d46">
      <inkml:trace xmlns:inkml="http://www.w3.org/2003/InkML" xml:id="stk44" contextRef="#ctx0" brushRef="#br4">29091 4192 746 0,'0'0'776'8,"0"0"-348"-8,0 0-331 1,0 0-97 1,0 0 0 30,0 0 0-29,0 0 0-2,-41 4 0-1,1 9 0 1,-12 0 0 6,0 5 0 29,-15-4 0-36,10-2 0 1,1-1 0-1,14-6 0 0,3 0 0 46,5-5 0-46,11 0 0 0,19 0 0 1,-8 0 0-1,12 0 0 1,0 0 0 32,0 0 0-31,0 0 0-2,16 0 0 1,28 0 0 0,19 0 0 35,10 0 0-36,8 0 0 0,-7 0 0 0,-10 0 0 1,-18 0 0 36,-13 0 0-36,-21 0 0-1,0 0 0 0,-12 0 0 0,0 0 0 4,0 0 0 4,0 0 0 30,0 0 0-37,0 0 0-1,0 7 0 0,0 2-1491 0</inkml:trace>
    </iact:actionData>
  </iact:action>
  <iact:action type="add" startTime="55534">
    <iact:property name="dataType"/>
    <iact:actionData xml:id="d47">
      <inkml:trace xmlns:inkml="http://www.w3.org/2003/InkML" xml:id="stk45" contextRef="#ctx0" brushRef="#br4">29332 4024 74 0,'0'0'998'5,"0"0"-690"-5,0 0-62 1,0 0-88 2,0 0-50 33,0 0-30-36,104-31-1 0,-95 31-77 0,-6 0 0 1,-3 0 0 33,0 0 0-31,0 31 0-3,0 12 0 0,0 1 0 1,0 1 0 35,0-1 0-35,0-4 0-1,0-3 0 0,0-4 0 1,0-10 0 40,0-3 0-41,4-5 0 0,15-5 0 0,8-3 0 2,7-7 0-2,6 0 0 35,4 0 0-35,-1-30 0 0,-2-1 0 0,-8 1 0 4,-10-2 0 4,-5 10 0 0,-11 4 0 27,-7 1 0-34,0 4 0 0,0 2 0-1,0 0 0 1,0 2 0 6,0 6 0 30,0 1 0-37,0 2 0 0,0 0 0 1,0 0 0 0,0 0 0 37,0 0 0-38,0 0 0 1,-1 9 0-1,-5 24 0 0,1 12 0 3,3 9 0 36,-4 4 0-37,1 7 0-1,2 9 0-1,2-1 0 0,-12 4 0 35,-6 5 0-33,-8-3 0-2,-10-8 0 1,-3-16 0-1,-1-12 0 5,2-15 0 31,1-14 0-33,11-11 0-3,-8-3 0 0,10 0 0 0,1-20 0 5,-5-14 0 35,10-5 0-39,-1-6 0-1,12 3 0 0,8 25 0 0,0 7-1397 4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CFD2B-D5DC-4695-8B43-85AC37676C6F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A70-71E9-4876-9C07-6A6686C0A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635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F55C7-FF14-45D0-8A45-8861AA988191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774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F55C7-FF14-45D0-8A45-8861AA988191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9820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2CDCC-8A5B-4955-A5AC-4DD094916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5060E-5E32-4820-AE67-C08F7665E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23F56-F76D-4964-A721-1846EE30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F2807-9E6E-4E8E-B5F4-D4B2D65F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B1F9A-B8DA-46A0-887E-2F53B57C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262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55A1-B44A-4B99-B543-42D68919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C9DA7-9CE2-4D48-9BD6-AA61B6438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528F9-A589-4E31-B1C6-521EC541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E1F98-A847-45EC-B17C-03EF1962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7F8D9-12DF-4561-B9D4-2D0EDDE5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70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E9D5B-3898-444D-8549-CD792345D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2568D-C59E-48EE-AE9F-B75B0DCB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7CFFF-58ED-4087-AC68-8EA086CB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380BF-D3B7-46C9-BF5C-E791ECEB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A0B40-CCBC-40DC-869A-37BBF60F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798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C8B4-47CF-4EFB-B5AE-73F679F0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A5A80-DD87-4BD4-B1FF-ED662DEF4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855CF-1BEA-44E8-876E-83966668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0C6A8-2D25-4B07-BBDC-59A67E75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C48F4-6DE7-4D20-A190-96F4A353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074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A26D-BA22-4DCF-9D02-C5D1578E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FBBDC-14D2-4EAA-B89F-FB7F6A3D7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C178D-6D20-4A58-933B-9F10796A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AFF02-46BC-4348-B024-4529338B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6A966-CC92-4B32-B96B-8EDB88AA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018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CA6D-B038-4FA3-8615-64B628CF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EC93F-6853-42E8-B3ED-D2DE1FCF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3A904-301E-4F7D-93D1-E14251EB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64F11-E30C-4D08-B736-B03016A3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0F842-30DD-4990-A01F-5FB7BADD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D603A-33F9-4F68-A282-7C1A02B8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870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FED2-39F9-42A0-9984-B9DD94A4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86998-EA0C-48CE-8C86-23E097E05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007A2-3E5B-46E8-8746-27CB89B9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717D7-5938-4609-B8E2-8065C9232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D1C90-ECA3-4388-BF29-B172EABE2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1865F-EFA6-4868-B861-D9CB2B06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957AC-D6B3-4464-9CA5-8BFC9EF9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CFC23B-2161-48F3-A9E0-CBA17861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956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FA0C-BF6B-41F4-A708-BC0BFF25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DA2CE-74D6-45F7-9360-1784A79B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AACC9-1610-4CE7-9FF0-748D8E6E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F2285-CFB9-42BE-9008-46EAB682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857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9BD7A-7F4D-459C-AF71-A897BEA4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C50595-6040-4737-85C1-11A6E138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47D35-366E-458F-8B3B-7ACB08CD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574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B6336-767C-4180-A524-05C54CA0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A9D2B-CFB7-4ED4-8C79-D86A724B0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501C3-3525-4F62-AC71-1BFF23F69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0AE79-F55B-4F86-BE6B-AD22A481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70AC9-7FF3-4090-B72B-9D648541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0A9CB-F978-4D56-8D96-5B69BBC3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66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A027-DA87-4232-9AB7-0024B2AE2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BAFA5-7D8A-4497-BCC7-6A106752D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CFC45-3AD3-4FBE-B6F6-F86321C96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D505E-690A-4518-9DD0-AC85BD6A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2ECB4-9136-4F30-9838-ADA5C089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4DB46-53F7-4A20-A14F-F2EFB6DC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064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E1846-2CAC-45F7-A1E2-4E21EF9E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C278-9AA9-4C23-A5EE-464291A29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D2EDA-33DF-4C03-B6C1-91038072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1711F-7BDA-4B9B-83C0-891F61A0F3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1311F-2C6D-4707-8136-8D3519118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63FB-1C0B-4147-9EC1-F6C064A14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740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microsoft.com/office/2011/relationships/inkAction" Target="../ink/inkAction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7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81.png"/><Relationship Id="rId7" Type="http://schemas.openxmlformats.org/officeDocument/2006/relationships/image" Target="../media/image18.png"/><Relationship Id="rId12" Type="http://schemas.microsoft.com/office/2011/relationships/inkAction" Target="../ink/inkAction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image" Target="../media/image270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82.png"/><Relationship Id="rId7" Type="http://schemas.openxmlformats.org/officeDocument/2006/relationships/image" Target="../media/image180.png"/><Relationship Id="rId12" Type="http://schemas.microsoft.com/office/2011/relationships/inkAction" Target="../ink/inkAction9.xml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280.png"/><Relationship Id="rId10" Type="http://schemas.openxmlformats.org/officeDocument/2006/relationships/image" Target="../media/image320.png"/><Relationship Id="rId4" Type="http://schemas.openxmlformats.org/officeDocument/2006/relationships/image" Target="../media/image2700.png"/><Relationship Id="rId9" Type="http://schemas.openxmlformats.org/officeDocument/2006/relationships/image" Target="../media/image20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83.png"/><Relationship Id="rId7" Type="http://schemas.openxmlformats.org/officeDocument/2006/relationships/image" Target="../media/image181.png"/><Relationship Id="rId12" Type="http://schemas.microsoft.com/office/2011/relationships/inkAction" Target="../ink/inkAction10.xml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281.png"/><Relationship Id="rId10" Type="http://schemas.openxmlformats.org/officeDocument/2006/relationships/image" Target="../media/image321.png"/><Relationship Id="rId4" Type="http://schemas.openxmlformats.org/officeDocument/2006/relationships/image" Target="../media/image2701.png"/><Relationship Id="rId9" Type="http://schemas.openxmlformats.org/officeDocument/2006/relationships/image" Target="../media/image20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86.png"/><Relationship Id="rId7" Type="http://schemas.openxmlformats.org/officeDocument/2006/relationships/image" Target="../media/image23.png"/><Relationship Id="rId12" Type="http://schemas.microsoft.com/office/2011/relationships/inkAction" Target="../ink/inkAction1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6.png"/><Relationship Id="rId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image" Target="../media/image270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png"/><Relationship Id="rId13" Type="http://schemas.openxmlformats.org/officeDocument/2006/relationships/image" Target="../media/image87.png"/><Relationship Id="rId7" Type="http://schemas.openxmlformats.org/officeDocument/2006/relationships/image" Target="../media/image234.png"/><Relationship Id="rId12" Type="http://schemas.microsoft.com/office/2011/relationships/inkAction" Target="../ink/inkAction12.xml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6.png"/><Relationship Id="rId5" Type="http://schemas.openxmlformats.org/officeDocument/2006/relationships/image" Target="../media/image282.png"/><Relationship Id="rId10" Type="http://schemas.openxmlformats.org/officeDocument/2006/relationships/image" Target="../media/image322.png"/><Relationship Id="rId4" Type="http://schemas.openxmlformats.org/officeDocument/2006/relationships/image" Target="../media/image2702.png"/><Relationship Id="rId9" Type="http://schemas.openxmlformats.org/officeDocument/2006/relationships/image" Target="../media/image2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710.png"/><Relationship Id="rId7" Type="http://schemas.openxmlformats.org/officeDocument/2006/relationships/image" Target="../media/image9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89.png"/><Relationship Id="rId11" Type="http://schemas.openxmlformats.org/officeDocument/2006/relationships/image" Target="../media/image92.png"/><Relationship Id="rId5" Type="http://schemas.openxmlformats.org/officeDocument/2006/relationships/image" Target="../media/image88.png"/><Relationship Id="rId10" Type="http://schemas.microsoft.com/office/2011/relationships/inkAction" Target="../ink/inkAction13.xml"/><Relationship Id="rId4" Type="http://schemas.openxmlformats.org/officeDocument/2006/relationships/image" Target="../media/image1710.png"/><Relationship Id="rId9" Type="http://schemas.openxmlformats.org/officeDocument/2006/relationships/image" Target="../media/image91.emf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11/relationships/inkAction" Target="../ink/inkAction14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171.png"/><Relationship Id="rId9" Type="http://schemas.openxmlformats.org/officeDocument/2006/relationships/image" Target="../media/image93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31.png"/><Relationship Id="rId5" Type="http://schemas.openxmlformats.org/officeDocument/2006/relationships/image" Target="../media/image27.png"/><Relationship Id="rId4" Type="http://schemas.openxmlformats.org/officeDocument/2006/relationships/image" Target="../media/image17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94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12" Type="http://schemas.microsoft.com/office/2011/relationships/inkAction" Target="../ink/inkAction15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17.png"/><Relationship Id="rId5" Type="http://schemas.openxmlformats.org/officeDocument/2006/relationships/image" Target="../media/image18.png"/><Relationship Id="rId10" Type="http://schemas.openxmlformats.org/officeDocument/2006/relationships/image" Target="../media/image26.png"/><Relationship Id="rId4" Type="http://schemas.openxmlformats.org/officeDocument/2006/relationships/image" Target="../media/image35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13" Type="http://schemas.microsoft.com/office/2011/relationships/inkAction" Target="../ink/inkAction2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11" Type="http://schemas.openxmlformats.org/officeDocument/2006/relationships/image" Target="../media/image3.png"/><Relationship Id="rId10" Type="http://schemas.openxmlformats.org/officeDocument/2006/relationships/image" Target="../media/image2.png"/><Relationship Id="rId4" Type="http://schemas.openxmlformats.org/officeDocument/2006/relationships/image" Target="../media/image224.png"/><Relationship Id="rId9" Type="http://schemas.openxmlformats.org/officeDocument/2006/relationships/image" Target="../media/image1.png"/><Relationship Id="rId14" Type="http://schemas.openxmlformats.org/officeDocument/2006/relationships/image" Target="../media/image7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95.png"/><Relationship Id="rId3" Type="http://schemas.openxmlformats.org/officeDocument/2006/relationships/image" Target="../media/image340.png"/><Relationship Id="rId7" Type="http://schemas.openxmlformats.org/officeDocument/2006/relationships/image" Target="../media/image370.png"/><Relationship Id="rId12" Type="http://schemas.microsoft.com/office/2011/relationships/inkAction" Target="../ink/inkAction16.xml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11" Type="http://schemas.openxmlformats.org/officeDocument/2006/relationships/image" Target="../media/image17.png"/><Relationship Id="rId5" Type="http://schemas.openxmlformats.org/officeDocument/2006/relationships/image" Target="../media/image180.png"/><Relationship Id="rId10" Type="http://schemas.openxmlformats.org/officeDocument/2006/relationships/image" Target="../media/image26.png"/><Relationship Id="rId4" Type="http://schemas.openxmlformats.org/officeDocument/2006/relationships/image" Target="../media/image350.png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1.png"/><Relationship Id="rId13" Type="http://schemas.openxmlformats.org/officeDocument/2006/relationships/image" Target="../media/image96.png"/><Relationship Id="rId3" Type="http://schemas.openxmlformats.org/officeDocument/2006/relationships/image" Target="../media/image341.png"/><Relationship Id="rId7" Type="http://schemas.openxmlformats.org/officeDocument/2006/relationships/image" Target="../media/image371.png"/><Relationship Id="rId12" Type="http://schemas.microsoft.com/office/2011/relationships/inkAction" Target="../ink/inkAction17.xml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1.png"/><Relationship Id="rId11" Type="http://schemas.openxmlformats.org/officeDocument/2006/relationships/image" Target="../media/image17.png"/><Relationship Id="rId5" Type="http://schemas.openxmlformats.org/officeDocument/2006/relationships/image" Target="../media/image182.png"/><Relationship Id="rId10" Type="http://schemas.openxmlformats.org/officeDocument/2006/relationships/image" Target="../media/image26.png"/><Relationship Id="rId4" Type="http://schemas.openxmlformats.org/officeDocument/2006/relationships/image" Target="../media/image351.png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97.png"/><Relationship Id="rId3" Type="http://schemas.openxmlformats.org/officeDocument/2006/relationships/image" Target="../media/image34.png"/><Relationship Id="rId7" Type="http://schemas.openxmlformats.org/officeDocument/2006/relationships/image" Target="../media/image42.png"/><Relationship Id="rId12" Type="http://schemas.microsoft.com/office/2011/relationships/inkAction" Target="../ink/inkAction18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17.png"/><Relationship Id="rId5" Type="http://schemas.openxmlformats.org/officeDocument/2006/relationships/image" Target="../media/image18.png"/><Relationship Id="rId10" Type="http://schemas.openxmlformats.org/officeDocument/2006/relationships/image" Target="../media/image26.png"/><Relationship Id="rId4" Type="http://schemas.openxmlformats.org/officeDocument/2006/relationships/image" Target="../media/image35.png"/><Relationship Id="rId9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44.png"/><Relationship Id="rId7" Type="http://schemas.microsoft.com/office/2011/relationships/inkAction" Target="../ink/inkAction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png"/><Relationship Id="rId3" Type="http://schemas.openxmlformats.org/officeDocument/2006/relationships/image" Target="../media/image230.png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46.png"/><Relationship Id="rId5" Type="http://schemas.openxmlformats.org/officeDocument/2006/relationships/image" Target="../media/image231.png"/><Relationship Id="rId4" Type="http://schemas.openxmlformats.org/officeDocument/2006/relationships/image" Target="../media/image24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png"/><Relationship Id="rId3" Type="http://schemas.openxmlformats.org/officeDocument/2006/relationships/image" Target="../media/image230.png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241.png"/><Relationship Id="rId5" Type="http://schemas.openxmlformats.org/officeDocument/2006/relationships/image" Target="../media/image231.png"/><Relationship Id="rId4" Type="http://schemas.openxmlformats.org/officeDocument/2006/relationships/image" Target="../media/image240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1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12" Type="http://schemas.microsoft.com/office/2011/relationships/inkAction" Target="../ink/inkAction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235.png"/><Relationship Id="rId10" Type="http://schemas.openxmlformats.org/officeDocument/2006/relationships/image" Target="../media/image99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microsoft.com/office/2011/relationships/inkAction" Target="../ink/inkAction21.xml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11/relationships/inkAction" Target="../ink/inkAction22.xml"/><Relationship Id="rId3" Type="http://schemas.openxmlformats.org/officeDocument/2006/relationships/notesSlide" Target="../notesSlides/notesSlide1.xml"/><Relationship Id="rId7" Type="http://schemas.openxmlformats.org/officeDocument/2006/relationships/image" Target="NUL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11/relationships/inkAction" Target="../ink/inkAction23.xml"/><Relationship Id="rId3" Type="http://schemas.openxmlformats.org/officeDocument/2006/relationships/notesSlide" Target="../notesSlides/notesSlide2.xml"/><Relationship Id="rId7" Type="http://schemas.openxmlformats.org/officeDocument/2006/relationships/image" Target="NUL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10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png"/><Relationship Id="rId3" Type="http://schemas.openxmlformats.org/officeDocument/2006/relationships/image" Target="../media/image223.png"/><Relationship Id="rId7" Type="http://schemas.openxmlformats.org/officeDocument/2006/relationships/image" Target="../media/image2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26.png"/><Relationship Id="rId5" Type="http://schemas.openxmlformats.org/officeDocument/2006/relationships/image" Target="../media/image225.png"/><Relationship Id="rId10" Type="http://schemas.openxmlformats.org/officeDocument/2006/relationships/image" Target="../media/image72.png"/><Relationship Id="rId4" Type="http://schemas.openxmlformats.org/officeDocument/2006/relationships/image" Target="../media/image224.png"/><Relationship Id="rId9" Type="http://schemas.microsoft.com/office/2011/relationships/inkAction" Target="../ink/inkAction3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11/relationships/inkAction" Target="../ink/inkAction24.xml"/><Relationship Id="rId3" Type="http://schemas.openxmlformats.org/officeDocument/2006/relationships/notesSlide" Target="../notesSlides/notesSlide3.xml"/><Relationship Id="rId7" Type="http://schemas.openxmlformats.org/officeDocument/2006/relationships/image" Target="NUL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10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18" Type="http://schemas.microsoft.com/office/2011/relationships/inkAction" Target="../ink/inkAction25.xml"/><Relationship Id="rId3" Type="http://schemas.openxmlformats.org/officeDocument/2006/relationships/image" Target="../media/image55.png"/><Relationship Id="rId17" Type="http://schemas.openxmlformats.org/officeDocument/2006/relationships/image" Target="../media/image18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8.png"/><Relationship Id="rId1" Type="http://schemas.openxmlformats.org/officeDocument/2006/relationships/tags" Target="../tags/tag20.xml"/><Relationship Id="rId15" Type="http://schemas.openxmlformats.org/officeDocument/2006/relationships/image" Target="../media/image630.png"/><Relationship Id="rId10" Type="http://schemas.openxmlformats.org/officeDocument/2006/relationships/image" Target="../media/image187.png"/><Relationship Id="rId19" Type="http://schemas.openxmlformats.org/officeDocument/2006/relationships/image" Target="../media/image104.png"/><Relationship Id="rId9" Type="http://schemas.openxmlformats.org/officeDocument/2006/relationships/image" Target="../media/image450.png"/><Relationship Id="rId14" Type="http://schemas.openxmlformats.org/officeDocument/2006/relationships/image" Target="../media/image62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57.png"/><Relationship Id="rId7" Type="http://schemas.microsoft.com/office/2011/relationships/inkAction" Target="../ink/inkAction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56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10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microsoft.com/office/2011/relationships/inkAction" Target="../ink/inkAction27.xml"/><Relationship Id="rId4" Type="http://schemas.openxmlformats.org/officeDocument/2006/relationships/image" Target="../media/image7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631.png"/><Relationship Id="rId7" Type="http://schemas.microsoft.com/office/2011/relationships/inkAction" Target="../ink/inkAction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8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microsoft.com/office/2011/relationships/inkAction" Target="../ink/inkAction29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microsoft.com/office/2011/relationships/inkAction" Target="../ink/inkAction30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microsoft.com/office/2011/relationships/inkAction" Target="../ink/inkAction31.xml"/><Relationship Id="rId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png"/><Relationship Id="rId3" Type="http://schemas.openxmlformats.org/officeDocument/2006/relationships/image" Target="../media/image230.png"/><Relationship Id="rId7" Type="http://schemas.openxmlformats.org/officeDocument/2006/relationships/image" Target="../media/image2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26.png"/><Relationship Id="rId5" Type="http://schemas.openxmlformats.org/officeDocument/2006/relationships/image" Target="../media/image231.png"/><Relationship Id="rId4" Type="http://schemas.openxmlformats.org/officeDocument/2006/relationships/image" Target="../media/image22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image" Target="NULL"/><Relationship Id="rId5" Type="http://schemas.microsoft.com/office/2011/relationships/inkAction" Target="../ink/inkAction32.xml"/><Relationship Id="rId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png"/><Relationship Id="rId3" Type="http://schemas.openxmlformats.org/officeDocument/2006/relationships/image" Target="../media/image230.png"/><Relationship Id="rId7" Type="http://schemas.openxmlformats.org/officeDocument/2006/relationships/image" Target="../media/image2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26.png"/><Relationship Id="rId5" Type="http://schemas.openxmlformats.org/officeDocument/2006/relationships/image" Target="../media/image231.png"/><Relationship Id="rId10" Type="http://schemas.openxmlformats.org/officeDocument/2006/relationships/image" Target="../media/image76.png"/><Relationship Id="rId4" Type="http://schemas.openxmlformats.org/officeDocument/2006/relationships/image" Target="../media/image232.png"/><Relationship Id="rId9" Type="http://schemas.microsoft.com/office/2011/relationships/inkAction" Target="../ink/inkAction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png"/><Relationship Id="rId3" Type="http://schemas.openxmlformats.org/officeDocument/2006/relationships/image" Target="../media/image230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231.png"/><Relationship Id="rId4" Type="http://schemas.openxmlformats.org/officeDocument/2006/relationships/image" Target="../media/image2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77.png"/><Relationship Id="rId5" Type="http://schemas.microsoft.com/office/2011/relationships/inkAction" Target="../ink/inkAction5.xml"/><Relationship Id="rId4" Type="http://schemas.openxmlformats.org/officeDocument/2006/relationships/image" Target="../media/image17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79.png"/><Relationship Id="rId4" Type="http://schemas.openxmlformats.org/officeDocument/2006/relationships/image" Target="../media/image171.png"/><Relationship Id="rId9" Type="http://schemas.microsoft.com/office/2011/relationships/inkAction" Target="../ink/inkAction6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11/relationships/inkAction" Target="../ink/inkAction7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71.png"/><Relationship Id="rId9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77AF-7D75-43BA-8752-60D8DA940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71699"/>
            <a:ext cx="9144000" cy="1223645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solidFill>
                  <a:srgbClr val="C00000"/>
                </a:solidFill>
                <a:latin typeface="+mn-lt"/>
              </a:rPr>
              <a:t>Differential Form</a:t>
            </a:r>
            <a:br>
              <a:rPr lang="en-US" sz="7200" dirty="0">
                <a:solidFill>
                  <a:srgbClr val="C00000"/>
                </a:solidFill>
                <a:latin typeface="+mn-lt"/>
              </a:rPr>
            </a:br>
            <a:r>
              <a:rPr lang="en-US" sz="7200" dirty="0">
                <a:solidFill>
                  <a:srgbClr val="C00000"/>
                </a:solidFill>
                <a:latin typeface="+mn-lt"/>
              </a:rPr>
              <a:t>Transformation Rules</a:t>
            </a:r>
            <a:endParaRPr lang="en-CA" sz="7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DC9C9-C53F-48C8-B9F4-36EBA96CE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7016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(Link in Description)</a:t>
            </a:r>
            <a:endParaRPr lang="en-CA" sz="3600" dirty="0">
              <a:solidFill>
                <a:srgbClr val="FF000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4DDDEF0-F084-4184-88ED-172A2575AFF7}"/>
              </a:ext>
            </a:extLst>
          </p:cNvPr>
          <p:cNvSpPr txBox="1">
            <a:spLocks/>
          </p:cNvSpPr>
          <p:nvPr/>
        </p:nvSpPr>
        <p:spPr>
          <a:xfrm>
            <a:off x="1524000" y="393646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FF0000"/>
                </a:solidFill>
              </a:rPr>
              <a:t>(See “Tensors for Beginners: </a:t>
            </a:r>
          </a:p>
          <a:p>
            <a:r>
              <a:rPr lang="en-US" sz="3600" dirty="0" err="1">
                <a:solidFill>
                  <a:srgbClr val="FF0000"/>
                </a:solidFill>
              </a:rPr>
              <a:t>Covector</a:t>
            </a:r>
            <a:r>
              <a:rPr lang="en-US" sz="3600" dirty="0">
                <a:solidFill>
                  <a:srgbClr val="FF0000"/>
                </a:solidFill>
              </a:rPr>
              <a:t> Transformation Rules” Video)</a:t>
            </a:r>
            <a:endParaRPr lang="en-CA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C077FF-FED8-4B6B-8CF5-0B5AA78EBFF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026440" y="4097880"/>
              <a:ext cx="5781240" cy="2033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C077FF-FED8-4B6B-8CF5-0B5AA78EBF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7080" y="4088520"/>
                <a:ext cx="5799960" cy="205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782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26"/>
    </mc:Choice>
    <mc:Fallback xmlns="">
      <p:transition spd="slow" advTm="195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F543CD-42FB-4108-8160-09C46055C661}"/>
                  </a:ext>
                </a:extLst>
              </p:cNvPr>
              <p:cNvSpPr txBox="1"/>
              <p:nvPr/>
            </p:nvSpPr>
            <p:spPr>
              <a:xfrm>
                <a:off x="10984939" y="-1220940"/>
                <a:ext cx="12036622" cy="16004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3200" i="1" dirty="0"/>
              </a:p>
              <a:p>
                <a:endParaRPr lang="en-US" sz="3200" i="1" dirty="0"/>
              </a:p>
              <a:p>
                <a:endParaRPr lang="en-US" sz="4000" i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F543CD-42FB-4108-8160-09C46055C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4939" y="-1220940"/>
                <a:ext cx="12036622" cy="1600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E48430-A929-43C6-8DC6-9BF2E2F0A018}"/>
                  </a:ext>
                </a:extLst>
              </p:cNvPr>
              <p:cNvSpPr txBox="1"/>
              <p:nvPr/>
            </p:nvSpPr>
            <p:spPr>
              <a:xfrm>
                <a:off x="359248" y="379498"/>
                <a:ext cx="6143152" cy="26293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5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5400" b="1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5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5400" b="1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54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5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5400" b="1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5400" i="1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5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5400" b="1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5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5400" b="1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54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5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5400" b="1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5400" i="1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E48430-A929-43C6-8DC6-9BF2E2F0A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48" y="379498"/>
                <a:ext cx="6143152" cy="26293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56CB24-8B2D-4BE6-B19A-62CE8C19DCB6}"/>
                  </a:ext>
                </a:extLst>
              </p:cNvPr>
              <p:cNvSpPr txBox="1"/>
              <p:nvPr/>
            </p:nvSpPr>
            <p:spPr>
              <a:xfrm>
                <a:off x="359248" y="3616001"/>
                <a:ext cx="6400535" cy="1902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6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6000" b="1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6000" b="1" i="1" dirty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6000" b="1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e>
                            <m:r>
                              <a:rPr lang="en-US" sz="6000" b="1" i="1" dirty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6000" b="1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6000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4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44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44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44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4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44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4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sz="4400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6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6000" b="1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6000" b="1" i="1" dirty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60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r>
                              <a:rPr lang="en-US" sz="6000" b="1" i="1" dirty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60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eqArr>
                      </m:e>
                    </m:d>
                  </m:oMath>
                </a14:m>
                <a:endParaRPr lang="en-US" sz="4000" i="1" dirty="0">
                  <a:solidFill>
                    <a:srgbClr val="FF757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56CB24-8B2D-4BE6-B19A-62CE8C19D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48" y="3616001"/>
                <a:ext cx="6400535" cy="19021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E01FFD-7549-4C8E-85FD-41D9D55488E1}"/>
                  </a:ext>
                </a:extLst>
              </p:cNvPr>
              <p:cNvSpPr txBox="1"/>
              <p:nvPr/>
            </p:nvSpPr>
            <p:spPr>
              <a:xfrm>
                <a:off x="7463993" y="616216"/>
                <a:ext cx="4582865" cy="1703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b="1" i="1" dirty="0" smtClean="0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5400" b="0" i="1" dirty="0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sz="5400" b="1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sz="5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b="0" i="1" dirty="0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54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5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5400" b="1" i="1" dirty="0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54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54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en-US" sz="5400" b="1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E01FFD-7549-4C8E-85FD-41D9D5548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993" y="616216"/>
                <a:ext cx="4582865" cy="17034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3880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48"/>
    </mc:Choice>
    <mc:Fallback xmlns="">
      <p:transition spd="slow" advTm="324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B9E8BC9-604E-4E73-8727-87CD878ED5A2}"/>
                  </a:ext>
                </a:extLst>
              </p:cNvPr>
              <p:cNvSpPr txBox="1"/>
              <p:nvPr/>
            </p:nvSpPr>
            <p:spPr>
              <a:xfrm>
                <a:off x="2348689" y="5483526"/>
                <a:ext cx="1556998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60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B9E8BC9-604E-4E73-8727-87CD878ED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689" y="5483526"/>
                <a:ext cx="1556998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06EEA6D2-F1C4-4072-9B47-E13CF6FE0C08}"/>
              </a:ext>
            </a:extLst>
          </p:cNvPr>
          <p:cNvGrpSpPr/>
          <p:nvPr/>
        </p:nvGrpSpPr>
        <p:grpSpPr>
          <a:xfrm>
            <a:off x="5799911" y="237775"/>
            <a:ext cx="6076535" cy="2199716"/>
            <a:chOff x="3038018" y="237774"/>
            <a:chExt cx="8838429" cy="31995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8993B59-B2CD-4168-9BE4-C7BC69F5B1A6}"/>
                    </a:ext>
                  </a:extLst>
                </p:cNvPr>
                <p:cNvSpPr txBox="1"/>
                <p:nvPr/>
              </p:nvSpPr>
              <p:spPr>
                <a:xfrm>
                  <a:off x="5809773" y="2782669"/>
                  <a:ext cx="835910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8993B59-B2CD-4168-9BE4-C7BC69F5B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9773" y="2782669"/>
                  <a:ext cx="835910" cy="646331"/>
                </a:xfrm>
                <a:prstGeom prst="rect">
                  <a:avLst/>
                </a:prstGeom>
                <a:blipFill>
                  <a:blip r:embed="rId4"/>
                  <a:stretch>
                    <a:fillRect r="-3191" b="-82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2DCB6D1-9BA9-4885-83D1-8866EDEBFB44}"/>
                    </a:ext>
                  </a:extLst>
                </p:cNvPr>
                <p:cNvSpPr txBox="1"/>
                <p:nvPr/>
              </p:nvSpPr>
              <p:spPr>
                <a:xfrm>
                  <a:off x="10210543" y="2790968"/>
                  <a:ext cx="835912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2DCB6D1-9BA9-4885-83D1-8866EDEBF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0543" y="2790968"/>
                  <a:ext cx="835912" cy="646331"/>
                </a:xfrm>
                <a:prstGeom prst="rect">
                  <a:avLst/>
                </a:prstGeom>
                <a:blipFill>
                  <a:blip r:embed="rId5"/>
                  <a:stretch>
                    <a:fillRect r="-5263" b="-287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486432-2D23-4BEB-9A65-25CED3FA862A}"/>
                </a:ext>
              </a:extLst>
            </p:cNvPr>
            <p:cNvGrpSpPr/>
            <p:nvPr/>
          </p:nvGrpSpPr>
          <p:grpSpPr>
            <a:xfrm>
              <a:off x="4874940" y="467408"/>
              <a:ext cx="2342369" cy="2331837"/>
              <a:chOff x="9339263" y="2160583"/>
              <a:chExt cx="1981868" cy="1972957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B9FBAED4-AEE1-424D-9F5C-43CCFF5804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072" t="1152" r="1359" b="1744"/>
              <a:stretch/>
            </p:blipFill>
            <p:spPr>
              <a:xfrm>
                <a:off x="9339263" y="2160583"/>
                <a:ext cx="1981868" cy="1972957"/>
              </a:xfrm>
              <a:prstGeom prst="rect">
                <a:avLst/>
              </a:prstGeom>
            </p:spPr>
          </p:pic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F1A833A8-0F8D-4390-841A-CE21EA473146}"/>
                  </a:ext>
                </a:extLst>
              </p:cNvPr>
              <p:cNvGrpSpPr/>
              <p:nvPr/>
            </p:nvGrpSpPr>
            <p:grpSpPr>
              <a:xfrm>
                <a:off x="9701213" y="3140049"/>
                <a:ext cx="1404937" cy="4661"/>
                <a:chOff x="9701213" y="3140049"/>
                <a:chExt cx="1404937" cy="4661"/>
              </a:xfrm>
            </p:grpSpPr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45EFF334-C29F-4202-AF9C-06FEE9843A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01213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0895768B-7EEF-4BE2-AE5B-DB1ADDF29C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7125" y="3140049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90AEBB41-6F2B-4E29-A2FC-83B8D027A7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34626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B9009B89-E4F3-4CBF-85F4-F13DA52739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47362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71F1D9AA-005A-426A-86D7-E4FD82208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56925" y="3140049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9C14B99-830C-4B9B-8D37-4549C839D919}"/>
                </a:ext>
              </a:extLst>
            </p:cNvPr>
            <p:cNvGrpSpPr/>
            <p:nvPr/>
          </p:nvGrpSpPr>
          <p:grpSpPr>
            <a:xfrm rot="16200000">
              <a:off x="9378811" y="467408"/>
              <a:ext cx="2342367" cy="2331835"/>
              <a:chOff x="9339263" y="2160583"/>
              <a:chExt cx="1981868" cy="1972957"/>
            </a:xfrm>
          </p:grpSpPr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878C4376-0B0C-4702-BB6A-415A568523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072" t="1152" r="1359" b="1744"/>
              <a:stretch/>
            </p:blipFill>
            <p:spPr>
              <a:xfrm>
                <a:off x="9339263" y="2160583"/>
                <a:ext cx="1981868" cy="1972957"/>
              </a:xfrm>
              <a:prstGeom prst="rect">
                <a:avLst/>
              </a:prstGeom>
            </p:spPr>
          </p:pic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23832B18-13C9-4A5B-AA70-B7430E232B90}"/>
                  </a:ext>
                </a:extLst>
              </p:cNvPr>
              <p:cNvGrpSpPr/>
              <p:nvPr/>
            </p:nvGrpSpPr>
            <p:grpSpPr>
              <a:xfrm>
                <a:off x="9701213" y="3140049"/>
                <a:ext cx="1404937" cy="4661"/>
                <a:chOff x="9701213" y="3140049"/>
                <a:chExt cx="1404937" cy="4661"/>
              </a:xfrm>
            </p:grpSpPr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8EFC6D63-3DED-4485-A9B6-124B1E9E13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01213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AB021E2A-DB08-4FB4-953F-BA360B79A9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7125" y="3140049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4556C3E7-E92A-49C2-9429-3433853CD1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34626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B34E76C9-1EFE-4434-A0CC-0593812CC9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47362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8ADC9FFF-56EC-4AB4-A61E-76AB6D0B57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56925" y="3140049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62420423-10D3-47D1-BD76-94F4C7900519}"/>
                    </a:ext>
                  </a:extLst>
                </p:cNvPr>
                <p:cNvSpPr txBox="1"/>
                <p:nvPr/>
              </p:nvSpPr>
              <p:spPr>
                <a:xfrm>
                  <a:off x="3038018" y="1088568"/>
                  <a:ext cx="874004" cy="830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62420423-10D3-47D1-BD76-94F4C79005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8018" y="1088568"/>
                  <a:ext cx="874004" cy="83099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C473553C-5D85-4967-82F7-4FF9DAEC3B42}"/>
                    </a:ext>
                  </a:extLst>
                </p:cNvPr>
                <p:cNvSpPr txBox="1"/>
                <p:nvPr/>
              </p:nvSpPr>
              <p:spPr>
                <a:xfrm>
                  <a:off x="3998411" y="895095"/>
                  <a:ext cx="874004" cy="15661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4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a14:m>
                  <a:r>
                    <a:rPr lang="en-CA" sz="4800" dirty="0"/>
                    <a:t> </a:t>
                  </a:r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C473553C-5D85-4967-82F7-4FF9DAEC3B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411" y="895095"/>
                  <a:ext cx="874004" cy="156618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51159B4-CA36-42BA-8D2D-6E8B605420F2}"/>
                    </a:ext>
                  </a:extLst>
                </p:cNvPr>
                <p:cNvSpPr txBox="1"/>
                <p:nvPr/>
              </p:nvSpPr>
              <p:spPr>
                <a:xfrm>
                  <a:off x="8440825" y="895095"/>
                  <a:ext cx="874004" cy="15661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4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a14:m>
                  <a:r>
                    <a:rPr lang="en-CA" sz="4800" dirty="0"/>
                    <a:t> </a:t>
                  </a: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51159B4-CA36-42BA-8D2D-6E8B605420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0825" y="895095"/>
                  <a:ext cx="874004" cy="156618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9BA0237-B0A7-4E52-9CBE-11C617560D13}"/>
                    </a:ext>
                  </a:extLst>
                </p:cNvPr>
                <p:cNvSpPr txBox="1"/>
                <p:nvPr/>
              </p:nvSpPr>
              <p:spPr>
                <a:xfrm>
                  <a:off x="7375426" y="1053632"/>
                  <a:ext cx="874004" cy="830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9BA0237-B0A7-4E52-9CBE-11C617560D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5426" y="1053632"/>
                  <a:ext cx="874004" cy="830996"/>
                </a:xfrm>
                <a:prstGeom prst="rect">
                  <a:avLst/>
                </a:prstGeom>
                <a:blipFill>
                  <a:blip r:embed="rId10"/>
                  <a:stretch>
                    <a:fillRect b="-1170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FCEBBBD-EC1E-489D-9303-4C48BDF0C75C}"/>
                </a:ext>
              </a:extLst>
            </p:cNvPr>
            <p:cNvGrpSpPr/>
            <p:nvPr/>
          </p:nvGrpSpPr>
          <p:grpSpPr>
            <a:xfrm>
              <a:off x="4812457" y="243518"/>
              <a:ext cx="2554785" cy="2543298"/>
              <a:chOff x="8146400" y="3800447"/>
              <a:chExt cx="2554785" cy="2543298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32604702-F6A1-4B92-AAE6-144FA3DF035C}"/>
                  </a:ext>
                </a:extLst>
              </p:cNvPr>
              <p:cNvGrpSpPr/>
              <p:nvPr/>
            </p:nvGrpSpPr>
            <p:grpSpPr>
              <a:xfrm>
                <a:off x="8146400" y="3800447"/>
                <a:ext cx="2554785" cy="2543298"/>
                <a:chOff x="8146400" y="3800447"/>
                <a:chExt cx="2554785" cy="2543298"/>
              </a:xfrm>
            </p:grpSpPr>
            <p:pic>
              <p:nvPicPr>
                <p:cNvPr id="77" name="Picture 76">
                  <a:extLst>
                    <a:ext uri="{FF2B5EF4-FFF2-40B4-BE49-F238E27FC236}">
                      <a16:creationId xmlns:a16="http://schemas.microsoft.com/office/drawing/2014/main" id="{7482DD6A-BB75-48F8-91D5-031FA982AC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2072" t="1152" r="1359" b="1744"/>
                <a:stretch/>
              </p:blipFill>
              <p:spPr>
                <a:xfrm>
                  <a:off x="8146400" y="3800447"/>
                  <a:ext cx="2554785" cy="2543298"/>
                </a:xfrm>
                <a:prstGeom prst="rect">
                  <a:avLst/>
                </a:prstGeom>
              </p:spPr>
            </p:pic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25A067E4-82E2-4377-A96A-26210B89C2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9937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0DF27518-0353-44B8-BA72-5CD8F5A24B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2021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B69C9A9-7CE0-4FEB-8164-78ED94541C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2383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55B80772-3785-46AC-BB8F-87E409BE10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2672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DFD60FDD-42B7-41FF-8036-4A7939775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31694" y="3816109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69B727D-AC9B-454F-BE77-0CE6C556E8AD}"/>
                  </a:ext>
                </a:extLst>
              </p:cNvPr>
              <p:cNvGrpSpPr/>
              <p:nvPr/>
            </p:nvGrpSpPr>
            <p:grpSpPr>
              <a:xfrm>
                <a:off x="8626661" y="5087758"/>
                <a:ext cx="1855344" cy="0"/>
                <a:chOff x="8626661" y="5087758"/>
                <a:chExt cx="1855344" cy="0"/>
              </a:xfrm>
            </p:grpSpPr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57813A94-A765-4D2E-A0C0-6D22214A86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26661" y="5087758"/>
                  <a:ext cx="220778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FA27CC0B-37A7-407B-83C8-5A5C104AA8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41290" y="5087758"/>
                  <a:ext cx="24220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57AE42EE-D775-4D13-987C-0C6E6FA18A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38466" y="5087758"/>
                  <a:ext cx="24353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1C918B-4510-4379-9DA7-28B3C96418A9}"/>
                </a:ext>
              </a:extLst>
            </p:cNvPr>
            <p:cNvGrpSpPr/>
            <p:nvPr/>
          </p:nvGrpSpPr>
          <p:grpSpPr>
            <a:xfrm rot="16200000">
              <a:off x="9327405" y="243518"/>
              <a:ext cx="2554785" cy="2543298"/>
              <a:chOff x="8146400" y="3800447"/>
              <a:chExt cx="2554785" cy="2543298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AD230662-EA26-4ECD-B5B6-745839E66E64}"/>
                  </a:ext>
                </a:extLst>
              </p:cNvPr>
              <p:cNvGrpSpPr/>
              <p:nvPr/>
            </p:nvGrpSpPr>
            <p:grpSpPr>
              <a:xfrm>
                <a:off x="8146400" y="3800447"/>
                <a:ext cx="2554785" cy="2543298"/>
                <a:chOff x="8146400" y="3800447"/>
                <a:chExt cx="2554785" cy="2543298"/>
              </a:xfrm>
            </p:grpSpPr>
            <p:pic>
              <p:nvPicPr>
                <p:cNvPr id="118" name="Picture 117">
                  <a:extLst>
                    <a:ext uri="{FF2B5EF4-FFF2-40B4-BE49-F238E27FC236}">
                      <a16:creationId xmlns:a16="http://schemas.microsoft.com/office/drawing/2014/main" id="{04BF3C58-D98D-4747-8138-5FE18442C1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2072" t="1152" r="1359" b="1744"/>
                <a:stretch/>
              </p:blipFill>
              <p:spPr>
                <a:xfrm>
                  <a:off x="8146400" y="3800447"/>
                  <a:ext cx="2554785" cy="2543298"/>
                </a:xfrm>
                <a:prstGeom prst="rect">
                  <a:avLst/>
                </a:prstGeom>
              </p:spPr>
            </p:pic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3419E431-42CF-4F01-8D28-D459119EBF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9937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A5FAED51-8208-4199-954D-6913A834C6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2021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0A5379DF-7A47-42D3-8638-33CE1DE23A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2383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455F4518-5168-4C69-92D6-964CF709E4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2672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B787967B-069C-4633-9E6F-B92DDBB557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31694" y="3816109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03827EC-0D99-4EB4-9164-174E624942ED}"/>
                  </a:ext>
                </a:extLst>
              </p:cNvPr>
              <p:cNvGrpSpPr/>
              <p:nvPr/>
            </p:nvGrpSpPr>
            <p:grpSpPr>
              <a:xfrm>
                <a:off x="8626661" y="5087758"/>
                <a:ext cx="1855344" cy="0"/>
                <a:chOff x="8626661" y="5087758"/>
                <a:chExt cx="1855344" cy="0"/>
              </a:xfrm>
            </p:grpSpPr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67615D9E-AA5E-4270-9358-E6CDBE02E7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26661" y="5087758"/>
                  <a:ext cx="220778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F5EA7F98-F9FF-438E-B919-E24845E60B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41290" y="5087758"/>
                  <a:ext cx="24220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DFD6B9B0-A599-4765-AB5C-FB82D5346D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38466" y="5087758"/>
                  <a:ext cx="24353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0D6F9FA-646B-4045-9FBE-4E8337990253}"/>
              </a:ext>
            </a:extLst>
          </p:cNvPr>
          <p:cNvGrpSpPr/>
          <p:nvPr/>
        </p:nvGrpSpPr>
        <p:grpSpPr>
          <a:xfrm>
            <a:off x="425924" y="318078"/>
            <a:ext cx="4848804" cy="4875157"/>
            <a:chOff x="9217283" y="1629992"/>
            <a:chExt cx="2113766" cy="2125254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6A2E67E5-3574-495E-AF94-4E06DD4FD3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3770" t="1179" r="2444" b="4295"/>
            <a:stretch/>
          </p:blipFill>
          <p:spPr>
            <a:xfrm>
              <a:off x="9217283" y="1629992"/>
              <a:ext cx="2113766" cy="2125254"/>
            </a:xfrm>
            <a:prstGeom prst="rect">
              <a:avLst/>
            </a:prstGeom>
          </p:spPr>
        </p:pic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9F4689B-407D-4F6B-B8C3-75823D198329}"/>
                </a:ext>
              </a:extLst>
            </p:cNvPr>
            <p:cNvGrpSpPr/>
            <p:nvPr/>
          </p:nvGrpSpPr>
          <p:grpSpPr>
            <a:xfrm>
              <a:off x="9248776" y="1660525"/>
              <a:ext cx="2033066" cy="2058890"/>
              <a:chOff x="9248776" y="1660525"/>
              <a:chExt cx="2033066" cy="205889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617281A-C268-4C01-B57E-67A2CF761FC7}"/>
                  </a:ext>
                </a:extLst>
              </p:cNvPr>
              <p:cNvSpPr/>
              <p:nvPr/>
            </p:nvSpPr>
            <p:spPr>
              <a:xfrm>
                <a:off x="9447012" y="1660525"/>
                <a:ext cx="1695103" cy="2058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15AA4F5-EF0B-4D63-9784-73A1EF4D607D}"/>
                  </a:ext>
                </a:extLst>
              </p:cNvPr>
              <p:cNvSpPr/>
              <p:nvPr/>
            </p:nvSpPr>
            <p:spPr>
              <a:xfrm rot="16200000">
                <a:off x="9417757" y="1684812"/>
                <a:ext cx="1695103" cy="2033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D1DC287-5254-4037-B89D-459BB3F674B6}"/>
                </a:ext>
              </a:extLst>
            </p:cNvPr>
            <p:cNvCxnSpPr>
              <a:cxnSpLocks/>
            </p:cNvCxnSpPr>
            <p:nvPr/>
          </p:nvCxnSpPr>
          <p:spPr>
            <a:xfrm rot="8083077" flipV="1">
              <a:off x="9624669" y="3156500"/>
              <a:ext cx="1598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A3E8A6E-862A-4D8B-948B-13C32DCFA774}"/>
                </a:ext>
              </a:extLst>
            </p:cNvPr>
            <p:cNvCxnSpPr>
              <a:cxnSpLocks/>
            </p:cNvCxnSpPr>
            <p:nvPr/>
          </p:nvCxnSpPr>
          <p:spPr>
            <a:xfrm rot="8083077" flipH="1">
              <a:off x="10730295" y="2142577"/>
              <a:ext cx="15468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3FE64714-69EF-4DB6-8758-3A5052020EB9}"/>
                </a:ext>
              </a:extLst>
            </p:cNvPr>
            <p:cNvCxnSpPr>
              <a:cxnSpLocks/>
            </p:cNvCxnSpPr>
            <p:nvPr/>
          </p:nvCxnSpPr>
          <p:spPr>
            <a:xfrm rot="13483077" flipV="1">
              <a:off x="9681471" y="2150759"/>
              <a:ext cx="1598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798B0EF-76A5-4584-93E2-71F9FA824B30}"/>
                </a:ext>
              </a:extLst>
            </p:cNvPr>
            <p:cNvCxnSpPr>
              <a:cxnSpLocks/>
            </p:cNvCxnSpPr>
            <p:nvPr/>
          </p:nvCxnSpPr>
          <p:spPr>
            <a:xfrm rot="13483077" flipH="1">
              <a:off x="10745321" y="3197313"/>
              <a:ext cx="15468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6A6A1F0-F323-412B-90B6-2885AA05538F}"/>
                </a:ext>
              </a:extLst>
            </p:cNvPr>
            <p:cNvSpPr/>
            <p:nvPr/>
          </p:nvSpPr>
          <p:spPr>
            <a:xfrm>
              <a:off x="9927302" y="2344522"/>
              <a:ext cx="688627" cy="688834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2902960-19B0-4883-A9C6-C0B4FDDE4DF1}"/>
                </a:ext>
              </a:extLst>
            </p:cNvPr>
            <p:cNvSpPr/>
            <p:nvPr/>
          </p:nvSpPr>
          <p:spPr>
            <a:xfrm>
              <a:off x="9608401" y="2013587"/>
              <a:ext cx="1343572" cy="1343975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327C2F6-4047-4237-B479-3D0005F6B97C}"/>
                </a:ext>
              </a:extLst>
            </p:cNvPr>
            <p:cNvSpPr/>
            <p:nvPr/>
          </p:nvSpPr>
          <p:spPr>
            <a:xfrm>
              <a:off x="9271846" y="1687453"/>
              <a:ext cx="2002708" cy="2003309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5495FAD-76C6-4C77-8CBE-DD0D84A01E6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83480" y="187920"/>
              <a:ext cx="11664360" cy="4828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5495FAD-76C6-4C77-8CBE-DD0D84A01E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4120" y="178560"/>
                <a:ext cx="11683080" cy="484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415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505"/>
    </mc:Choice>
    <mc:Fallback xmlns="">
      <p:transition spd="slow" advTm="615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B9E8BC9-604E-4E73-8727-87CD878ED5A2}"/>
                  </a:ext>
                </a:extLst>
              </p:cNvPr>
              <p:cNvSpPr txBox="1"/>
              <p:nvPr/>
            </p:nvSpPr>
            <p:spPr>
              <a:xfrm>
                <a:off x="2348689" y="5483526"/>
                <a:ext cx="1556998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60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B9E8BC9-604E-4E73-8727-87CD878ED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689" y="5483526"/>
                <a:ext cx="1556998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06EEA6D2-F1C4-4072-9B47-E13CF6FE0C08}"/>
              </a:ext>
            </a:extLst>
          </p:cNvPr>
          <p:cNvGrpSpPr/>
          <p:nvPr/>
        </p:nvGrpSpPr>
        <p:grpSpPr>
          <a:xfrm>
            <a:off x="5799911" y="237775"/>
            <a:ext cx="6076535" cy="2199716"/>
            <a:chOff x="3038018" y="237774"/>
            <a:chExt cx="8838429" cy="31995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8993B59-B2CD-4168-9BE4-C7BC69F5B1A6}"/>
                    </a:ext>
                  </a:extLst>
                </p:cNvPr>
                <p:cNvSpPr txBox="1"/>
                <p:nvPr/>
              </p:nvSpPr>
              <p:spPr>
                <a:xfrm>
                  <a:off x="5809773" y="2782669"/>
                  <a:ext cx="835910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8993B59-B2CD-4168-9BE4-C7BC69F5B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9773" y="2782669"/>
                  <a:ext cx="835910" cy="646331"/>
                </a:xfrm>
                <a:prstGeom prst="rect">
                  <a:avLst/>
                </a:prstGeom>
                <a:blipFill>
                  <a:blip r:embed="rId4"/>
                  <a:stretch>
                    <a:fillRect r="-3191" b="-82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2DCB6D1-9BA9-4885-83D1-8866EDEBFB44}"/>
                    </a:ext>
                  </a:extLst>
                </p:cNvPr>
                <p:cNvSpPr txBox="1"/>
                <p:nvPr/>
              </p:nvSpPr>
              <p:spPr>
                <a:xfrm>
                  <a:off x="10210543" y="2790968"/>
                  <a:ext cx="835912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2DCB6D1-9BA9-4885-83D1-8866EDEBF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0543" y="2790968"/>
                  <a:ext cx="835912" cy="646331"/>
                </a:xfrm>
                <a:prstGeom prst="rect">
                  <a:avLst/>
                </a:prstGeom>
                <a:blipFill>
                  <a:blip r:embed="rId5"/>
                  <a:stretch>
                    <a:fillRect r="-5263" b="-287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486432-2D23-4BEB-9A65-25CED3FA862A}"/>
                </a:ext>
              </a:extLst>
            </p:cNvPr>
            <p:cNvGrpSpPr/>
            <p:nvPr/>
          </p:nvGrpSpPr>
          <p:grpSpPr>
            <a:xfrm>
              <a:off x="4874940" y="467408"/>
              <a:ext cx="2342369" cy="2331837"/>
              <a:chOff x="9339263" y="2160583"/>
              <a:chExt cx="1981868" cy="1972957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B9FBAED4-AEE1-424D-9F5C-43CCFF5804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072" t="1152" r="1359" b="1744"/>
              <a:stretch/>
            </p:blipFill>
            <p:spPr>
              <a:xfrm>
                <a:off x="9339263" y="2160583"/>
                <a:ext cx="1981868" cy="1972957"/>
              </a:xfrm>
              <a:prstGeom prst="rect">
                <a:avLst/>
              </a:prstGeom>
            </p:spPr>
          </p:pic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F1A833A8-0F8D-4390-841A-CE21EA473146}"/>
                  </a:ext>
                </a:extLst>
              </p:cNvPr>
              <p:cNvGrpSpPr/>
              <p:nvPr/>
            </p:nvGrpSpPr>
            <p:grpSpPr>
              <a:xfrm>
                <a:off x="9701213" y="3140049"/>
                <a:ext cx="1404937" cy="4661"/>
                <a:chOff x="9701213" y="3140049"/>
                <a:chExt cx="1404937" cy="4661"/>
              </a:xfrm>
            </p:grpSpPr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45EFF334-C29F-4202-AF9C-06FEE9843A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01213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0895768B-7EEF-4BE2-AE5B-DB1ADDF29C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7125" y="3140049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90AEBB41-6F2B-4E29-A2FC-83B8D027A7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34626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B9009B89-E4F3-4CBF-85F4-F13DA52739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47362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71F1D9AA-005A-426A-86D7-E4FD82208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56925" y="3140049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9C14B99-830C-4B9B-8D37-4549C839D919}"/>
                </a:ext>
              </a:extLst>
            </p:cNvPr>
            <p:cNvGrpSpPr/>
            <p:nvPr/>
          </p:nvGrpSpPr>
          <p:grpSpPr>
            <a:xfrm rot="16200000">
              <a:off x="9378811" y="467408"/>
              <a:ext cx="2342367" cy="2331835"/>
              <a:chOff x="9339263" y="2160583"/>
              <a:chExt cx="1981868" cy="1972957"/>
            </a:xfrm>
          </p:grpSpPr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878C4376-0B0C-4702-BB6A-415A568523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072" t="1152" r="1359" b="1744"/>
              <a:stretch/>
            </p:blipFill>
            <p:spPr>
              <a:xfrm>
                <a:off x="9339263" y="2160583"/>
                <a:ext cx="1981868" cy="1972957"/>
              </a:xfrm>
              <a:prstGeom prst="rect">
                <a:avLst/>
              </a:prstGeom>
            </p:spPr>
          </p:pic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23832B18-13C9-4A5B-AA70-B7430E232B90}"/>
                  </a:ext>
                </a:extLst>
              </p:cNvPr>
              <p:cNvGrpSpPr/>
              <p:nvPr/>
            </p:nvGrpSpPr>
            <p:grpSpPr>
              <a:xfrm>
                <a:off x="9701213" y="3140049"/>
                <a:ext cx="1404937" cy="4661"/>
                <a:chOff x="9701213" y="3140049"/>
                <a:chExt cx="1404937" cy="4661"/>
              </a:xfrm>
            </p:grpSpPr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8EFC6D63-3DED-4485-A9B6-124B1E9E13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01213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AB021E2A-DB08-4FB4-953F-BA360B79A9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7125" y="3140049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4556C3E7-E92A-49C2-9429-3433853CD1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34626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B34E76C9-1EFE-4434-A0CC-0593812CC9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47362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8ADC9FFF-56EC-4AB4-A61E-76AB6D0B57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56925" y="3140049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62420423-10D3-47D1-BD76-94F4C7900519}"/>
                    </a:ext>
                  </a:extLst>
                </p:cNvPr>
                <p:cNvSpPr txBox="1"/>
                <p:nvPr/>
              </p:nvSpPr>
              <p:spPr>
                <a:xfrm>
                  <a:off x="3038018" y="1088568"/>
                  <a:ext cx="874004" cy="830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62420423-10D3-47D1-BD76-94F4C79005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8018" y="1088568"/>
                  <a:ext cx="874004" cy="83099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C473553C-5D85-4967-82F7-4FF9DAEC3B42}"/>
                    </a:ext>
                  </a:extLst>
                </p:cNvPr>
                <p:cNvSpPr txBox="1"/>
                <p:nvPr/>
              </p:nvSpPr>
              <p:spPr>
                <a:xfrm>
                  <a:off x="3998411" y="895095"/>
                  <a:ext cx="874004" cy="15661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4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a14:m>
                  <a:r>
                    <a:rPr lang="en-CA" sz="4800" dirty="0"/>
                    <a:t> </a:t>
                  </a:r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C473553C-5D85-4967-82F7-4FF9DAEC3B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411" y="895095"/>
                  <a:ext cx="874004" cy="156618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51159B4-CA36-42BA-8D2D-6E8B605420F2}"/>
                    </a:ext>
                  </a:extLst>
                </p:cNvPr>
                <p:cNvSpPr txBox="1"/>
                <p:nvPr/>
              </p:nvSpPr>
              <p:spPr>
                <a:xfrm>
                  <a:off x="8440825" y="895095"/>
                  <a:ext cx="874004" cy="15661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4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a14:m>
                  <a:r>
                    <a:rPr lang="en-CA" sz="4800" dirty="0"/>
                    <a:t> </a:t>
                  </a: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51159B4-CA36-42BA-8D2D-6E8B605420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0825" y="895095"/>
                  <a:ext cx="874004" cy="156618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9BA0237-B0A7-4E52-9CBE-11C617560D13}"/>
                    </a:ext>
                  </a:extLst>
                </p:cNvPr>
                <p:cNvSpPr txBox="1"/>
                <p:nvPr/>
              </p:nvSpPr>
              <p:spPr>
                <a:xfrm>
                  <a:off x="7375426" y="1053632"/>
                  <a:ext cx="874004" cy="830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9BA0237-B0A7-4E52-9CBE-11C617560D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5426" y="1053632"/>
                  <a:ext cx="874004" cy="830996"/>
                </a:xfrm>
                <a:prstGeom prst="rect">
                  <a:avLst/>
                </a:prstGeom>
                <a:blipFill>
                  <a:blip r:embed="rId10"/>
                  <a:stretch>
                    <a:fillRect b="-1170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FCEBBBD-EC1E-489D-9303-4C48BDF0C75C}"/>
                </a:ext>
              </a:extLst>
            </p:cNvPr>
            <p:cNvGrpSpPr/>
            <p:nvPr/>
          </p:nvGrpSpPr>
          <p:grpSpPr>
            <a:xfrm>
              <a:off x="4812457" y="243518"/>
              <a:ext cx="2554785" cy="2543298"/>
              <a:chOff x="8146400" y="3800447"/>
              <a:chExt cx="2554785" cy="2543298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32604702-F6A1-4B92-AAE6-144FA3DF035C}"/>
                  </a:ext>
                </a:extLst>
              </p:cNvPr>
              <p:cNvGrpSpPr/>
              <p:nvPr/>
            </p:nvGrpSpPr>
            <p:grpSpPr>
              <a:xfrm>
                <a:off x="8146400" y="3800447"/>
                <a:ext cx="2554785" cy="2543298"/>
                <a:chOff x="8146400" y="3800447"/>
                <a:chExt cx="2554785" cy="2543298"/>
              </a:xfrm>
            </p:grpSpPr>
            <p:pic>
              <p:nvPicPr>
                <p:cNvPr id="77" name="Picture 76">
                  <a:extLst>
                    <a:ext uri="{FF2B5EF4-FFF2-40B4-BE49-F238E27FC236}">
                      <a16:creationId xmlns:a16="http://schemas.microsoft.com/office/drawing/2014/main" id="{7482DD6A-BB75-48F8-91D5-031FA982AC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2072" t="1152" r="1359" b="1744"/>
                <a:stretch/>
              </p:blipFill>
              <p:spPr>
                <a:xfrm>
                  <a:off x="8146400" y="3800447"/>
                  <a:ext cx="2554785" cy="2543298"/>
                </a:xfrm>
                <a:prstGeom prst="rect">
                  <a:avLst/>
                </a:prstGeom>
              </p:spPr>
            </p:pic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25A067E4-82E2-4377-A96A-26210B89C2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9937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0DF27518-0353-44B8-BA72-5CD8F5A24B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2021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B69C9A9-7CE0-4FEB-8164-78ED94541C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2383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55B80772-3785-46AC-BB8F-87E409BE10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2672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DFD60FDD-42B7-41FF-8036-4A7939775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31694" y="3816109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69B727D-AC9B-454F-BE77-0CE6C556E8AD}"/>
                  </a:ext>
                </a:extLst>
              </p:cNvPr>
              <p:cNvGrpSpPr/>
              <p:nvPr/>
            </p:nvGrpSpPr>
            <p:grpSpPr>
              <a:xfrm>
                <a:off x="8626661" y="5087758"/>
                <a:ext cx="1855344" cy="0"/>
                <a:chOff x="8626661" y="5087758"/>
                <a:chExt cx="1855344" cy="0"/>
              </a:xfrm>
            </p:grpSpPr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57813A94-A765-4D2E-A0C0-6D22214A86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26661" y="5087758"/>
                  <a:ext cx="220778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FA27CC0B-37A7-407B-83C8-5A5C104AA8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41290" y="5087758"/>
                  <a:ext cx="24220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57AE42EE-D775-4D13-987C-0C6E6FA18A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38466" y="5087758"/>
                  <a:ext cx="24353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1C918B-4510-4379-9DA7-28B3C96418A9}"/>
                </a:ext>
              </a:extLst>
            </p:cNvPr>
            <p:cNvGrpSpPr/>
            <p:nvPr/>
          </p:nvGrpSpPr>
          <p:grpSpPr>
            <a:xfrm rot="16200000">
              <a:off x="9327405" y="243518"/>
              <a:ext cx="2554785" cy="2543298"/>
              <a:chOff x="8146400" y="3800447"/>
              <a:chExt cx="2554785" cy="2543298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AD230662-EA26-4ECD-B5B6-745839E66E64}"/>
                  </a:ext>
                </a:extLst>
              </p:cNvPr>
              <p:cNvGrpSpPr/>
              <p:nvPr/>
            </p:nvGrpSpPr>
            <p:grpSpPr>
              <a:xfrm>
                <a:off x="8146400" y="3800447"/>
                <a:ext cx="2554785" cy="2543298"/>
                <a:chOff x="8146400" y="3800447"/>
                <a:chExt cx="2554785" cy="2543298"/>
              </a:xfrm>
            </p:grpSpPr>
            <p:pic>
              <p:nvPicPr>
                <p:cNvPr id="118" name="Picture 117">
                  <a:extLst>
                    <a:ext uri="{FF2B5EF4-FFF2-40B4-BE49-F238E27FC236}">
                      <a16:creationId xmlns:a16="http://schemas.microsoft.com/office/drawing/2014/main" id="{04BF3C58-D98D-4747-8138-5FE18442C1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2072" t="1152" r="1359" b="1744"/>
                <a:stretch/>
              </p:blipFill>
              <p:spPr>
                <a:xfrm>
                  <a:off x="8146400" y="3800447"/>
                  <a:ext cx="2554785" cy="2543298"/>
                </a:xfrm>
                <a:prstGeom prst="rect">
                  <a:avLst/>
                </a:prstGeom>
              </p:spPr>
            </p:pic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3419E431-42CF-4F01-8D28-D459119EBF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9937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A5FAED51-8208-4199-954D-6913A834C6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2021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0A5379DF-7A47-42D3-8638-33CE1DE23A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2383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455F4518-5168-4C69-92D6-964CF709E4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2672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B787967B-069C-4633-9E6F-B92DDBB557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31694" y="3816109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03827EC-0D99-4EB4-9164-174E624942ED}"/>
                  </a:ext>
                </a:extLst>
              </p:cNvPr>
              <p:cNvGrpSpPr/>
              <p:nvPr/>
            </p:nvGrpSpPr>
            <p:grpSpPr>
              <a:xfrm>
                <a:off x="8626661" y="5087758"/>
                <a:ext cx="1855344" cy="0"/>
                <a:chOff x="8626661" y="5087758"/>
                <a:chExt cx="1855344" cy="0"/>
              </a:xfrm>
            </p:grpSpPr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67615D9E-AA5E-4270-9358-E6CDBE02E7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26661" y="5087758"/>
                  <a:ext cx="220778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F5EA7F98-F9FF-438E-B919-E24845E60B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41290" y="5087758"/>
                  <a:ext cx="24220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DFD6B9B0-A599-4765-AB5C-FB82D5346D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38466" y="5087758"/>
                  <a:ext cx="24353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0D6F9FA-646B-4045-9FBE-4E8337990253}"/>
              </a:ext>
            </a:extLst>
          </p:cNvPr>
          <p:cNvGrpSpPr/>
          <p:nvPr/>
        </p:nvGrpSpPr>
        <p:grpSpPr>
          <a:xfrm>
            <a:off x="425924" y="318078"/>
            <a:ext cx="4848804" cy="4875157"/>
            <a:chOff x="9217283" y="1629992"/>
            <a:chExt cx="2113766" cy="2125254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6A2E67E5-3574-495E-AF94-4E06DD4FD3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3770" t="1179" r="2444" b="4295"/>
            <a:stretch/>
          </p:blipFill>
          <p:spPr>
            <a:xfrm>
              <a:off x="9217283" y="1629992"/>
              <a:ext cx="2113766" cy="2125254"/>
            </a:xfrm>
            <a:prstGeom prst="rect">
              <a:avLst/>
            </a:prstGeom>
          </p:spPr>
        </p:pic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9F4689B-407D-4F6B-B8C3-75823D198329}"/>
                </a:ext>
              </a:extLst>
            </p:cNvPr>
            <p:cNvGrpSpPr/>
            <p:nvPr/>
          </p:nvGrpSpPr>
          <p:grpSpPr>
            <a:xfrm>
              <a:off x="9248776" y="1660525"/>
              <a:ext cx="2033066" cy="2058890"/>
              <a:chOff x="9248776" y="1660525"/>
              <a:chExt cx="2033066" cy="205889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617281A-C268-4C01-B57E-67A2CF761FC7}"/>
                  </a:ext>
                </a:extLst>
              </p:cNvPr>
              <p:cNvSpPr/>
              <p:nvPr/>
            </p:nvSpPr>
            <p:spPr>
              <a:xfrm>
                <a:off x="9447012" y="1660525"/>
                <a:ext cx="1695103" cy="2058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15AA4F5-EF0B-4D63-9784-73A1EF4D607D}"/>
                  </a:ext>
                </a:extLst>
              </p:cNvPr>
              <p:cNvSpPr/>
              <p:nvPr/>
            </p:nvSpPr>
            <p:spPr>
              <a:xfrm rot="16200000">
                <a:off x="9417757" y="1684812"/>
                <a:ext cx="1695103" cy="2033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D1DC287-5254-4037-B89D-459BB3F674B6}"/>
                </a:ext>
              </a:extLst>
            </p:cNvPr>
            <p:cNvCxnSpPr>
              <a:cxnSpLocks/>
            </p:cNvCxnSpPr>
            <p:nvPr/>
          </p:nvCxnSpPr>
          <p:spPr>
            <a:xfrm rot="8083077" flipV="1">
              <a:off x="9624669" y="3156500"/>
              <a:ext cx="1598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A3E8A6E-862A-4D8B-948B-13C32DCFA774}"/>
                </a:ext>
              </a:extLst>
            </p:cNvPr>
            <p:cNvCxnSpPr>
              <a:cxnSpLocks/>
            </p:cNvCxnSpPr>
            <p:nvPr/>
          </p:nvCxnSpPr>
          <p:spPr>
            <a:xfrm rot="8083077" flipH="1">
              <a:off x="10730295" y="2142577"/>
              <a:ext cx="15468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3FE64714-69EF-4DB6-8758-3A5052020EB9}"/>
                </a:ext>
              </a:extLst>
            </p:cNvPr>
            <p:cNvCxnSpPr>
              <a:cxnSpLocks/>
            </p:cNvCxnSpPr>
            <p:nvPr/>
          </p:nvCxnSpPr>
          <p:spPr>
            <a:xfrm rot="13483077" flipV="1">
              <a:off x="9681471" y="2150759"/>
              <a:ext cx="1598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798B0EF-76A5-4584-93E2-71F9FA824B30}"/>
                </a:ext>
              </a:extLst>
            </p:cNvPr>
            <p:cNvCxnSpPr>
              <a:cxnSpLocks/>
            </p:cNvCxnSpPr>
            <p:nvPr/>
          </p:nvCxnSpPr>
          <p:spPr>
            <a:xfrm rot="13483077" flipH="1">
              <a:off x="10745321" y="3197313"/>
              <a:ext cx="15468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6A6A1F0-F323-412B-90B6-2885AA05538F}"/>
                </a:ext>
              </a:extLst>
            </p:cNvPr>
            <p:cNvSpPr/>
            <p:nvPr/>
          </p:nvSpPr>
          <p:spPr>
            <a:xfrm>
              <a:off x="9927302" y="2344522"/>
              <a:ext cx="688627" cy="688834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2902960-19B0-4883-A9C6-C0B4FDDE4DF1}"/>
                </a:ext>
              </a:extLst>
            </p:cNvPr>
            <p:cNvSpPr/>
            <p:nvPr/>
          </p:nvSpPr>
          <p:spPr>
            <a:xfrm>
              <a:off x="9608401" y="2013587"/>
              <a:ext cx="1343572" cy="1343975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327C2F6-4047-4237-B479-3D0005F6B97C}"/>
                </a:ext>
              </a:extLst>
            </p:cNvPr>
            <p:cNvSpPr/>
            <p:nvPr/>
          </p:nvSpPr>
          <p:spPr>
            <a:xfrm>
              <a:off x="9271846" y="1687453"/>
              <a:ext cx="2002708" cy="2003309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34CF843-52E4-4257-AE23-CC3132429F5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736720" y="183240"/>
              <a:ext cx="8344800" cy="5795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34CF843-52E4-4257-AE23-CC3132429F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27360" y="173880"/>
                <a:ext cx="8363520" cy="581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5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208"/>
    </mc:Choice>
    <mc:Fallback xmlns="">
      <p:transition spd="slow" advTm="582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B9E8BC9-604E-4E73-8727-87CD878ED5A2}"/>
                  </a:ext>
                </a:extLst>
              </p:cNvPr>
              <p:cNvSpPr txBox="1"/>
              <p:nvPr/>
            </p:nvSpPr>
            <p:spPr>
              <a:xfrm>
                <a:off x="2348689" y="5483526"/>
                <a:ext cx="1556998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60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B9E8BC9-604E-4E73-8727-87CD878ED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689" y="5483526"/>
                <a:ext cx="1556998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06EEA6D2-F1C4-4072-9B47-E13CF6FE0C08}"/>
              </a:ext>
            </a:extLst>
          </p:cNvPr>
          <p:cNvGrpSpPr/>
          <p:nvPr/>
        </p:nvGrpSpPr>
        <p:grpSpPr>
          <a:xfrm>
            <a:off x="5799911" y="237775"/>
            <a:ext cx="6076535" cy="2199716"/>
            <a:chOff x="3038018" y="237774"/>
            <a:chExt cx="8838429" cy="31995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8993B59-B2CD-4168-9BE4-C7BC69F5B1A6}"/>
                    </a:ext>
                  </a:extLst>
                </p:cNvPr>
                <p:cNvSpPr txBox="1"/>
                <p:nvPr/>
              </p:nvSpPr>
              <p:spPr>
                <a:xfrm>
                  <a:off x="5809773" y="2782669"/>
                  <a:ext cx="835910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8993B59-B2CD-4168-9BE4-C7BC69F5B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9773" y="2782669"/>
                  <a:ext cx="835910" cy="646331"/>
                </a:xfrm>
                <a:prstGeom prst="rect">
                  <a:avLst/>
                </a:prstGeom>
                <a:blipFill>
                  <a:blip r:embed="rId4"/>
                  <a:stretch>
                    <a:fillRect r="-3191" b="-82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2DCB6D1-9BA9-4885-83D1-8866EDEBFB44}"/>
                    </a:ext>
                  </a:extLst>
                </p:cNvPr>
                <p:cNvSpPr txBox="1"/>
                <p:nvPr/>
              </p:nvSpPr>
              <p:spPr>
                <a:xfrm>
                  <a:off x="10210543" y="2790968"/>
                  <a:ext cx="835912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2DCB6D1-9BA9-4885-83D1-8866EDEBF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0543" y="2790968"/>
                  <a:ext cx="835912" cy="646331"/>
                </a:xfrm>
                <a:prstGeom prst="rect">
                  <a:avLst/>
                </a:prstGeom>
                <a:blipFill>
                  <a:blip r:embed="rId5"/>
                  <a:stretch>
                    <a:fillRect r="-5263" b="-287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486432-2D23-4BEB-9A65-25CED3FA862A}"/>
                </a:ext>
              </a:extLst>
            </p:cNvPr>
            <p:cNvGrpSpPr/>
            <p:nvPr/>
          </p:nvGrpSpPr>
          <p:grpSpPr>
            <a:xfrm>
              <a:off x="4874940" y="467408"/>
              <a:ext cx="2342369" cy="2331837"/>
              <a:chOff x="9339263" y="2160583"/>
              <a:chExt cx="1981868" cy="1972957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B9FBAED4-AEE1-424D-9F5C-43CCFF5804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072" t="1152" r="1359" b="1744"/>
              <a:stretch/>
            </p:blipFill>
            <p:spPr>
              <a:xfrm>
                <a:off x="9339263" y="2160583"/>
                <a:ext cx="1981868" cy="1972957"/>
              </a:xfrm>
              <a:prstGeom prst="rect">
                <a:avLst/>
              </a:prstGeom>
            </p:spPr>
          </p:pic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F1A833A8-0F8D-4390-841A-CE21EA473146}"/>
                  </a:ext>
                </a:extLst>
              </p:cNvPr>
              <p:cNvGrpSpPr/>
              <p:nvPr/>
            </p:nvGrpSpPr>
            <p:grpSpPr>
              <a:xfrm>
                <a:off x="9701213" y="3140049"/>
                <a:ext cx="1404937" cy="4661"/>
                <a:chOff x="9701213" y="3140049"/>
                <a:chExt cx="1404937" cy="4661"/>
              </a:xfrm>
            </p:grpSpPr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45EFF334-C29F-4202-AF9C-06FEE9843A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01213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0895768B-7EEF-4BE2-AE5B-DB1ADDF29C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7125" y="3140049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90AEBB41-6F2B-4E29-A2FC-83B8D027A7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34626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B9009B89-E4F3-4CBF-85F4-F13DA52739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47362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71F1D9AA-005A-426A-86D7-E4FD82208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56925" y="3140049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9C14B99-830C-4B9B-8D37-4549C839D919}"/>
                </a:ext>
              </a:extLst>
            </p:cNvPr>
            <p:cNvGrpSpPr/>
            <p:nvPr/>
          </p:nvGrpSpPr>
          <p:grpSpPr>
            <a:xfrm rot="16200000">
              <a:off x="9378811" y="467408"/>
              <a:ext cx="2342367" cy="2331835"/>
              <a:chOff x="9339263" y="2160583"/>
              <a:chExt cx="1981868" cy="1972957"/>
            </a:xfrm>
          </p:grpSpPr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878C4376-0B0C-4702-BB6A-415A568523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072" t="1152" r="1359" b="1744"/>
              <a:stretch/>
            </p:blipFill>
            <p:spPr>
              <a:xfrm>
                <a:off x="9339263" y="2160583"/>
                <a:ext cx="1981868" cy="1972957"/>
              </a:xfrm>
              <a:prstGeom prst="rect">
                <a:avLst/>
              </a:prstGeom>
            </p:spPr>
          </p:pic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23832B18-13C9-4A5B-AA70-B7430E232B90}"/>
                  </a:ext>
                </a:extLst>
              </p:cNvPr>
              <p:cNvGrpSpPr/>
              <p:nvPr/>
            </p:nvGrpSpPr>
            <p:grpSpPr>
              <a:xfrm>
                <a:off x="9701213" y="3140049"/>
                <a:ext cx="1404937" cy="4661"/>
                <a:chOff x="9701213" y="3140049"/>
                <a:chExt cx="1404937" cy="4661"/>
              </a:xfrm>
            </p:grpSpPr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8EFC6D63-3DED-4485-A9B6-124B1E9E13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01213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AB021E2A-DB08-4FB4-953F-BA360B79A9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7125" y="3140049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4556C3E7-E92A-49C2-9429-3433853CD1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34626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B34E76C9-1EFE-4434-A0CC-0593812CC9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47362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8ADC9FFF-56EC-4AB4-A61E-76AB6D0B57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56925" y="3140049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62420423-10D3-47D1-BD76-94F4C7900519}"/>
                    </a:ext>
                  </a:extLst>
                </p:cNvPr>
                <p:cNvSpPr txBox="1"/>
                <p:nvPr/>
              </p:nvSpPr>
              <p:spPr>
                <a:xfrm>
                  <a:off x="3038018" y="1088568"/>
                  <a:ext cx="874004" cy="830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62420423-10D3-47D1-BD76-94F4C79005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8018" y="1088568"/>
                  <a:ext cx="874004" cy="83099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C473553C-5D85-4967-82F7-4FF9DAEC3B42}"/>
                    </a:ext>
                  </a:extLst>
                </p:cNvPr>
                <p:cNvSpPr txBox="1"/>
                <p:nvPr/>
              </p:nvSpPr>
              <p:spPr>
                <a:xfrm>
                  <a:off x="3998411" y="895095"/>
                  <a:ext cx="874004" cy="15661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4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a14:m>
                  <a:r>
                    <a:rPr lang="en-CA" sz="4800" dirty="0"/>
                    <a:t> </a:t>
                  </a:r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C473553C-5D85-4967-82F7-4FF9DAEC3B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411" y="895095"/>
                  <a:ext cx="874004" cy="156618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51159B4-CA36-42BA-8D2D-6E8B605420F2}"/>
                    </a:ext>
                  </a:extLst>
                </p:cNvPr>
                <p:cNvSpPr txBox="1"/>
                <p:nvPr/>
              </p:nvSpPr>
              <p:spPr>
                <a:xfrm>
                  <a:off x="8440825" y="895095"/>
                  <a:ext cx="874004" cy="15661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4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a14:m>
                  <a:r>
                    <a:rPr lang="en-CA" sz="4800" dirty="0"/>
                    <a:t> </a:t>
                  </a: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51159B4-CA36-42BA-8D2D-6E8B605420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0825" y="895095"/>
                  <a:ext cx="874004" cy="156618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9BA0237-B0A7-4E52-9CBE-11C617560D13}"/>
                    </a:ext>
                  </a:extLst>
                </p:cNvPr>
                <p:cNvSpPr txBox="1"/>
                <p:nvPr/>
              </p:nvSpPr>
              <p:spPr>
                <a:xfrm>
                  <a:off x="7375426" y="1053632"/>
                  <a:ext cx="874004" cy="830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9BA0237-B0A7-4E52-9CBE-11C617560D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5426" y="1053632"/>
                  <a:ext cx="874004" cy="830996"/>
                </a:xfrm>
                <a:prstGeom prst="rect">
                  <a:avLst/>
                </a:prstGeom>
                <a:blipFill>
                  <a:blip r:embed="rId10"/>
                  <a:stretch>
                    <a:fillRect b="-1170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FCEBBBD-EC1E-489D-9303-4C48BDF0C75C}"/>
                </a:ext>
              </a:extLst>
            </p:cNvPr>
            <p:cNvGrpSpPr/>
            <p:nvPr/>
          </p:nvGrpSpPr>
          <p:grpSpPr>
            <a:xfrm>
              <a:off x="4812457" y="243518"/>
              <a:ext cx="2554785" cy="2543298"/>
              <a:chOff x="8146400" y="3800447"/>
              <a:chExt cx="2554785" cy="2543298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32604702-F6A1-4B92-AAE6-144FA3DF035C}"/>
                  </a:ext>
                </a:extLst>
              </p:cNvPr>
              <p:cNvGrpSpPr/>
              <p:nvPr/>
            </p:nvGrpSpPr>
            <p:grpSpPr>
              <a:xfrm>
                <a:off x="8146400" y="3800447"/>
                <a:ext cx="2554785" cy="2543298"/>
                <a:chOff x="8146400" y="3800447"/>
                <a:chExt cx="2554785" cy="2543298"/>
              </a:xfrm>
            </p:grpSpPr>
            <p:pic>
              <p:nvPicPr>
                <p:cNvPr id="77" name="Picture 76">
                  <a:extLst>
                    <a:ext uri="{FF2B5EF4-FFF2-40B4-BE49-F238E27FC236}">
                      <a16:creationId xmlns:a16="http://schemas.microsoft.com/office/drawing/2014/main" id="{7482DD6A-BB75-48F8-91D5-031FA982AC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2072" t="1152" r="1359" b="1744"/>
                <a:stretch/>
              </p:blipFill>
              <p:spPr>
                <a:xfrm>
                  <a:off x="8146400" y="3800447"/>
                  <a:ext cx="2554785" cy="2543298"/>
                </a:xfrm>
                <a:prstGeom prst="rect">
                  <a:avLst/>
                </a:prstGeom>
              </p:spPr>
            </p:pic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25A067E4-82E2-4377-A96A-26210B89C2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9937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0DF27518-0353-44B8-BA72-5CD8F5A24B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2021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B69C9A9-7CE0-4FEB-8164-78ED94541C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2383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55B80772-3785-46AC-BB8F-87E409BE10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2672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DFD60FDD-42B7-41FF-8036-4A7939775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31694" y="3816109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69B727D-AC9B-454F-BE77-0CE6C556E8AD}"/>
                  </a:ext>
                </a:extLst>
              </p:cNvPr>
              <p:cNvGrpSpPr/>
              <p:nvPr/>
            </p:nvGrpSpPr>
            <p:grpSpPr>
              <a:xfrm>
                <a:off x="8626661" y="5087758"/>
                <a:ext cx="1855344" cy="0"/>
                <a:chOff x="8626661" y="5087758"/>
                <a:chExt cx="1855344" cy="0"/>
              </a:xfrm>
            </p:grpSpPr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57813A94-A765-4D2E-A0C0-6D22214A86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26661" y="5087758"/>
                  <a:ext cx="220778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FA27CC0B-37A7-407B-83C8-5A5C104AA8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41290" y="5087758"/>
                  <a:ext cx="24220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57AE42EE-D775-4D13-987C-0C6E6FA18A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38466" y="5087758"/>
                  <a:ext cx="24353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1C918B-4510-4379-9DA7-28B3C96418A9}"/>
                </a:ext>
              </a:extLst>
            </p:cNvPr>
            <p:cNvGrpSpPr/>
            <p:nvPr/>
          </p:nvGrpSpPr>
          <p:grpSpPr>
            <a:xfrm rot="16200000">
              <a:off x="9327405" y="243518"/>
              <a:ext cx="2554785" cy="2543298"/>
              <a:chOff x="8146400" y="3800447"/>
              <a:chExt cx="2554785" cy="2543298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AD230662-EA26-4ECD-B5B6-745839E66E64}"/>
                  </a:ext>
                </a:extLst>
              </p:cNvPr>
              <p:cNvGrpSpPr/>
              <p:nvPr/>
            </p:nvGrpSpPr>
            <p:grpSpPr>
              <a:xfrm>
                <a:off x="8146400" y="3800447"/>
                <a:ext cx="2554785" cy="2543298"/>
                <a:chOff x="8146400" y="3800447"/>
                <a:chExt cx="2554785" cy="2543298"/>
              </a:xfrm>
            </p:grpSpPr>
            <p:pic>
              <p:nvPicPr>
                <p:cNvPr id="118" name="Picture 117">
                  <a:extLst>
                    <a:ext uri="{FF2B5EF4-FFF2-40B4-BE49-F238E27FC236}">
                      <a16:creationId xmlns:a16="http://schemas.microsoft.com/office/drawing/2014/main" id="{04BF3C58-D98D-4747-8138-5FE18442C1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2072" t="1152" r="1359" b="1744"/>
                <a:stretch/>
              </p:blipFill>
              <p:spPr>
                <a:xfrm>
                  <a:off x="8146400" y="3800447"/>
                  <a:ext cx="2554785" cy="2543298"/>
                </a:xfrm>
                <a:prstGeom prst="rect">
                  <a:avLst/>
                </a:prstGeom>
              </p:spPr>
            </p:pic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3419E431-42CF-4F01-8D28-D459119EBF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9937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A5FAED51-8208-4199-954D-6913A834C6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2021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0A5379DF-7A47-42D3-8638-33CE1DE23A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2383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455F4518-5168-4C69-92D6-964CF709E4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2672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B787967B-069C-4633-9E6F-B92DDBB557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31694" y="3816109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03827EC-0D99-4EB4-9164-174E624942ED}"/>
                  </a:ext>
                </a:extLst>
              </p:cNvPr>
              <p:cNvGrpSpPr/>
              <p:nvPr/>
            </p:nvGrpSpPr>
            <p:grpSpPr>
              <a:xfrm>
                <a:off x="8626661" y="5087758"/>
                <a:ext cx="1855344" cy="0"/>
                <a:chOff x="8626661" y="5087758"/>
                <a:chExt cx="1855344" cy="0"/>
              </a:xfrm>
            </p:grpSpPr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67615D9E-AA5E-4270-9358-E6CDBE02E7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26661" y="5087758"/>
                  <a:ext cx="220778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F5EA7F98-F9FF-438E-B919-E24845E60B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41290" y="5087758"/>
                  <a:ext cx="24220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DFD6B9B0-A599-4765-AB5C-FB82D5346D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38466" y="5087758"/>
                  <a:ext cx="24353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0D6F9FA-646B-4045-9FBE-4E8337990253}"/>
              </a:ext>
            </a:extLst>
          </p:cNvPr>
          <p:cNvGrpSpPr/>
          <p:nvPr/>
        </p:nvGrpSpPr>
        <p:grpSpPr>
          <a:xfrm>
            <a:off x="425924" y="318078"/>
            <a:ext cx="4848804" cy="4875157"/>
            <a:chOff x="9217283" y="1629992"/>
            <a:chExt cx="2113766" cy="2125254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6A2E67E5-3574-495E-AF94-4E06DD4FD3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3770" t="1179" r="2444" b="4295"/>
            <a:stretch/>
          </p:blipFill>
          <p:spPr>
            <a:xfrm>
              <a:off x="9217283" y="1629992"/>
              <a:ext cx="2113766" cy="2125254"/>
            </a:xfrm>
            <a:prstGeom prst="rect">
              <a:avLst/>
            </a:prstGeom>
          </p:spPr>
        </p:pic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9F4689B-407D-4F6B-B8C3-75823D198329}"/>
                </a:ext>
              </a:extLst>
            </p:cNvPr>
            <p:cNvGrpSpPr/>
            <p:nvPr/>
          </p:nvGrpSpPr>
          <p:grpSpPr>
            <a:xfrm>
              <a:off x="9248776" y="1660525"/>
              <a:ext cx="2033066" cy="2058890"/>
              <a:chOff x="9248776" y="1660525"/>
              <a:chExt cx="2033066" cy="205889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617281A-C268-4C01-B57E-67A2CF761FC7}"/>
                  </a:ext>
                </a:extLst>
              </p:cNvPr>
              <p:cNvSpPr/>
              <p:nvPr/>
            </p:nvSpPr>
            <p:spPr>
              <a:xfrm>
                <a:off x="9447012" y="1660525"/>
                <a:ext cx="1695103" cy="2058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15AA4F5-EF0B-4D63-9784-73A1EF4D607D}"/>
                  </a:ext>
                </a:extLst>
              </p:cNvPr>
              <p:cNvSpPr/>
              <p:nvPr/>
            </p:nvSpPr>
            <p:spPr>
              <a:xfrm rot="16200000">
                <a:off x="9417757" y="1684812"/>
                <a:ext cx="1695103" cy="2033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D1DC287-5254-4037-B89D-459BB3F674B6}"/>
                </a:ext>
              </a:extLst>
            </p:cNvPr>
            <p:cNvCxnSpPr>
              <a:cxnSpLocks/>
            </p:cNvCxnSpPr>
            <p:nvPr/>
          </p:nvCxnSpPr>
          <p:spPr>
            <a:xfrm rot="8083077" flipV="1">
              <a:off x="9624669" y="3156500"/>
              <a:ext cx="1598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A3E8A6E-862A-4D8B-948B-13C32DCFA774}"/>
                </a:ext>
              </a:extLst>
            </p:cNvPr>
            <p:cNvCxnSpPr>
              <a:cxnSpLocks/>
            </p:cNvCxnSpPr>
            <p:nvPr/>
          </p:nvCxnSpPr>
          <p:spPr>
            <a:xfrm rot="8083077" flipH="1">
              <a:off x="10730295" y="2142577"/>
              <a:ext cx="15468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3FE64714-69EF-4DB6-8758-3A5052020EB9}"/>
                </a:ext>
              </a:extLst>
            </p:cNvPr>
            <p:cNvCxnSpPr>
              <a:cxnSpLocks/>
            </p:cNvCxnSpPr>
            <p:nvPr/>
          </p:nvCxnSpPr>
          <p:spPr>
            <a:xfrm rot="13483077" flipV="1">
              <a:off x="9681471" y="2150759"/>
              <a:ext cx="1598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798B0EF-76A5-4584-93E2-71F9FA824B30}"/>
                </a:ext>
              </a:extLst>
            </p:cNvPr>
            <p:cNvCxnSpPr>
              <a:cxnSpLocks/>
            </p:cNvCxnSpPr>
            <p:nvPr/>
          </p:nvCxnSpPr>
          <p:spPr>
            <a:xfrm rot="13483077" flipH="1">
              <a:off x="10745321" y="3197313"/>
              <a:ext cx="15468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6A6A1F0-F323-412B-90B6-2885AA05538F}"/>
                </a:ext>
              </a:extLst>
            </p:cNvPr>
            <p:cNvSpPr/>
            <p:nvPr/>
          </p:nvSpPr>
          <p:spPr>
            <a:xfrm>
              <a:off x="9927302" y="2344522"/>
              <a:ext cx="688627" cy="688834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2902960-19B0-4883-A9C6-C0B4FDDE4DF1}"/>
                </a:ext>
              </a:extLst>
            </p:cNvPr>
            <p:cNvSpPr/>
            <p:nvPr/>
          </p:nvSpPr>
          <p:spPr>
            <a:xfrm>
              <a:off x="9608401" y="2013587"/>
              <a:ext cx="1343572" cy="1343975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327C2F6-4047-4237-B479-3D0005F6B97C}"/>
                </a:ext>
              </a:extLst>
            </p:cNvPr>
            <p:cNvSpPr/>
            <p:nvPr/>
          </p:nvSpPr>
          <p:spPr>
            <a:xfrm>
              <a:off x="9271846" y="1687453"/>
              <a:ext cx="2002708" cy="2003309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DDCB47D-B5C0-4430-9B07-EBC86277FC7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35040" y="1387080"/>
              <a:ext cx="11364480" cy="5204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DDCB47D-B5C0-4430-9B07-EBC86277FC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5680" y="1377720"/>
                <a:ext cx="11383200" cy="522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577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450"/>
    </mc:Choice>
    <mc:Fallback xmlns="">
      <p:transition spd="slow" advTm="1224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B9E8BC9-604E-4E73-8727-87CD878ED5A2}"/>
                  </a:ext>
                </a:extLst>
              </p:cNvPr>
              <p:cNvSpPr txBox="1"/>
              <p:nvPr/>
            </p:nvSpPr>
            <p:spPr>
              <a:xfrm>
                <a:off x="2348689" y="5483526"/>
                <a:ext cx="1556998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60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B9E8BC9-604E-4E73-8727-87CD878ED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689" y="5483526"/>
                <a:ext cx="1556998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06EEA6D2-F1C4-4072-9B47-E13CF6FE0C08}"/>
              </a:ext>
            </a:extLst>
          </p:cNvPr>
          <p:cNvGrpSpPr/>
          <p:nvPr/>
        </p:nvGrpSpPr>
        <p:grpSpPr>
          <a:xfrm>
            <a:off x="5378700" y="237775"/>
            <a:ext cx="6497746" cy="2199716"/>
            <a:chOff x="2425360" y="237774"/>
            <a:chExt cx="9451087" cy="31995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8993B59-B2CD-4168-9BE4-C7BC69F5B1A6}"/>
                    </a:ext>
                  </a:extLst>
                </p:cNvPr>
                <p:cNvSpPr txBox="1"/>
                <p:nvPr/>
              </p:nvSpPr>
              <p:spPr>
                <a:xfrm>
                  <a:off x="5809773" y="2782669"/>
                  <a:ext cx="835910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8993B59-B2CD-4168-9BE4-C7BC69F5B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9773" y="2782669"/>
                  <a:ext cx="835910" cy="646331"/>
                </a:xfrm>
                <a:prstGeom prst="rect">
                  <a:avLst/>
                </a:prstGeom>
                <a:blipFill>
                  <a:blip r:embed="rId4"/>
                  <a:stretch>
                    <a:fillRect r="-3191" b="-82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2DCB6D1-9BA9-4885-83D1-8866EDEBFB44}"/>
                    </a:ext>
                  </a:extLst>
                </p:cNvPr>
                <p:cNvSpPr txBox="1"/>
                <p:nvPr/>
              </p:nvSpPr>
              <p:spPr>
                <a:xfrm>
                  <a:off x="10210543" y="2790968"/>
                  <a:ext cx="835912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2DCB6D1-9BA9-4885-83D1-8866EDEBF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0543" y="2790968"/>
                  <a:ext cx="835912" cy="646331"/>
                </a:xfrm>
                <a:prstGeom prst="rect">
                  <a:avLst/>
                </a:prstGeom>
                <a:blipFill>
                  <a:blip r:embed="rId5"/>
                  <a:stretch>
                    <a:fillRect r="-5263" b="-287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486432-2D23-4BEB-9A65-25CED3FA862A}"/>
                </a:ext>
              </a:extLst>
            </p:cNvPr>
            <p:cNvGrpSpPr/>
            <p:nvPr/>
          </p:nvGrpSpPr>
          <p:grpSpPr>
            <a:xfrm>
              <a:off x="4874940" y="467408"/>
              <a:ext cx="2342369" cy="2331837"/>
              <a:chOff x="9339263" y="2160583"/>
              <a:chExt cx="1981868" cy="1972957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B9FBAED4-AEE1-424D-9F5C-43CCFF5804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072" t="1152" r="1359" b="1744"/>
              <a:stretch/>
            </p:blipFill>
            <p:spPr>
              <a:xfrm>
                <a:off x="9339263" y="2160583"/>
                <a:ext cx="1981868" cy="1972957"/>
              </a:xfrm>
              <a:prstGeom prst="rect">
                <a:avLst/>
              </a:prstGeom>
            </p:spPr>
          </p:pic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F1A833A8-0F8D-4390-841A-CE21EA473146}"/>
                  </a:ext>
                </a:extLst>
              </p:cNvPr>
              <p:cNvGrpSpPr/>
              <p:nvPr/>
            </p:nvGrpSpPr>
            <p:grpSpPr>
              <a:xfrm>
                <a:off x="9701213" y="3140049"/>
                <a:ext cx="1404937" cy="4661"/>
                <a:chOff x="9701213" y="3140049"/>
                <a:chExt cx="1404937" cy="4661"/>
              </a:xfrm>
            </p:grpSpPr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45EFF334-C29F-4202-AF9C-06FEE9843A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01213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0895768B-7EEF-4BE2-AE5B-DB1ADDF29C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7125" y="3140049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90AEBB41-6F2B-4E29-A2FC-83B8D027A7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34626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B9009B89-E4F3-4CBF-85F4-F13DA52739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47362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71F1D9AA-005A-426A-86D7-E4FD82208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56925" y="3140049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9C14B99-830C-4B9B-8D37-4549C839D919}"/>
                </a:ext>
              </a:extLst>
            </p:cNvPr>
            <p:cNvGrpSpPr/>
            <p:nvPr/>
          </p:nvGrpSpPr>
          <p:grpSpPr>
            <a:xfrm rot="16200000">
              <a:off x="9378811" y="467408"/>
              <a:ext cx="2342367" cy="2331835"/>
              <a:chOff x="9339263" y="2160583"/>
              <a:chExt cx="1981868" cy="1972957"/>
            </a:xfrm>
          </p:grpSpPr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878C4376-0B0C-4702-BB6A-415A568523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072" t="1152" r="1359" b="1744"/>
              <a:stretch/>
            </p:blipFill>
            <p:spPr>
              <a:xfrm>
                <a:off x="9339263" y="2160583"/>
                <a:ext cx="1981868" cy="1972957"/>
              </a:xfrm>
              <a:prstGeom prst="rect">
                <a:avLst/>
              </a:prstGeom>
            </p:spPr>
          </p:pic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23832B18-13C9-4A5B-AA70-B7430E232B90}"/>
                  </a:ext>
                </a:extLst>
              </p:cNvPr>
              <p:cNvGrpSpPr/>
              <p:nvPr/>
            </p:nvGrpSpPr>
            <p:grpSpPr>
              <a:xfrm>
                <a:off x="9701213" y="3140049"/>
                <a:ext cx="1404937" cy="4661"/>
                <a:chOff x="9701213" y="3140049"/>
                <a:chExt cx="1404937" cy="4661"/>
              </a:xfrm>
            </p:grpSpPr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8EFC6D63-3DED-4485-A9B6-124B1E9E13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01213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AB021E2A-DB08-4FB4-953F-BA360B79A9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7125" y="3140049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4556C3E7-E92A-49C2-9429-3433853CD1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34626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B34E76C9-1EFE-4434-A0CC-0593812CC9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47362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8ADC9FFF-56EC-4AB4-A61E-76AB6D0B57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56925" y="3140049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62420423-10D3-47D1-BD76-94F4C7900519}"/>
                    </a:ext>
                  </a:extLst>
                </p:cNvPr>
                <p:cNvSpPr txBox="1"/>
                <p:nvPr/>
              </p:nvSpPr>
              <p:spPr>
                <a:xfrm>
                  <a:off x="2425360" y="1088568"/>
                  <a:ext cx="874004" cy="830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62420423-10D3-47D1-BD76-94F4C79005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360" y="1088568"/>
                  <a:ext cx="874004" cy="83099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C473553C-5D85-4967-82F7-4FF9DAEC3B42}"/>
                    </a:ext>
                  </a:extLst>
                </p:cNvPr>
                <p:cNvSpPr txBox="1"/>
                <p:nvPr/>
              </p:nvSpPr>
              <p:spPr>
                <a:xfrm>
                  <a:off x="3130596" y="895095"/>
                  <a:ext cx="874004" cy="15661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4800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sz="4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en-CA" sz="4800" dirty="0"/>
                    <a:t> </a:t>
                  </a:r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C473553C-5D85-4967-82F7-4FF9DAEC3B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0596" y="895095"/>
                  <a:ext cx="874004" cy="1566181"/>
                </a:xfrm>
                <a:prstGeom prst="rect">
                  <a:avLst/>
                </a:prstGeom>
                <a:blipFill>
                  <a:blip r:embed="rId8"/>
                  <a:stretch>
                    <a:fillRect r="-9081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51159B4-CA36-42BA-8D2D-6E8B605420F2}"/>
                    </a:ext>
                  </a:extLst>
                </p:cNvPr>
                <p:cNvSpPr txBox="1"/>
                <p:nvPr/>
              </p:nvSpPr>
              <p:spPr>
                <a:xfrm>
                  <a:off x="8440825" y="895095"/>
                  <a:ext cx="874004" cy="15661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sz="4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en-CA" sz="4800" dirty="0"/>
                    <a:t> </a:t>
                  </a: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51159B4-CA36-42BA-8D2D-6E8B605420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0825" y="895095"/>
                  <a:ext cx="874004" cy="156618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9BA0237-B0A7-4E52-9CBE-11C617560D13}"/>
                    </a:ext>
                  </a:extLst>
                </p:cNvPr>
                <p:cNvSpPr txBox="1"/>
                <p:nvPr/>
              </p:nvSpPr>
              <p:spPr>
                <a:xfrm>
                  <a:off x="7375426" y="1053632"/>
                  <a:ext cx="874004" cy="830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9BA0237-B0A7-4E52-9CBE-11C617560D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5426" y="1053632"/>
                  <a:ext cx="874004" cy="830996"/>
                </a:xfrm>
                <a:prstGeom prst="rect">
                  <a:avLst/>
                </a:prstGeom>
                <a:blipFill>
                  <a:blip r:embed="rId10"/>
                  <a:stretch>
                    <a:fillRect b="-1170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FCEBBBD-EC1E-489D-9303-4C48BDF0C75C}"/>
                </a:ext>
              </a:extLst>
            </p:cNvPr>
            <p:cNvGrpSpPr/>
            <p:nvPr/>
          </p:nvGrpSpPr>
          <p:grpSpPr>
            <a:xfrm>
              <a:off x="4812457" y="243518"/>
              <a:ext cx="2554785" cy="2543298"/>
              <a:chOff x="8146400" y="3800447"/>
              <a:chExt cx="2554785" cy="2543298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32604702-F6A1-4B92-AAE6-144FA3DF035C}"/>
                  </a:ext>
                </a:extLst>
              </p:cNvPr>
              <p:cNvGrpSpPr/>
              <p:nvPr/>
            </p:nvGrpSpPr>
            <p:grpSpPr>
              <a:xfrm>
                <a:off x="8146400" y="3800447"/>
                <a:ext cx="2554785" cy="2543298"/>
                <a:chOff x="8146400" y="3800447"/>
                <a:chExt cx="2554785" cy="2543298"/>
              </a:xfrm>
            </p:grpSpPr>
            <p:pic>
              <p:nvPicPr>
                <p:cNvPr id="77" name="Picture 76">
                  <a:extLst>
                    <a:ext uri="{FF2B5EF4-FFF2-40B4-BE49-F238E27FC236}">
                      <a16:creationId xmlns:a16="http://schemas.microsoft.com/office/drawing/2014/main" id="{7482DD6A-BB75-48F8-91D5-031FA982AC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2072" t="1152" r="1359" b="1744"/>
                <a:stretch/>
              </p:blipFill>
              <p:spPr>
                <a:xfrm>
                  <a:off x="8146400" y="3800447"/>
                  <a:ext cx="2554785" cy="2543298"/>
                </a:xfrm>
                <a:prstGeom prst="rect">
                  <a:avLst/>
                </a:prstGeom>
              </p:spPr>
            </p:pic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25A067E4-82E2-4377-A96A-26210B89C2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9937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0DF27518-0353-44B8-BA72-5CD8F5A24B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2021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B69C9A9-7CE0-4FEB-8164-78ED94541C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2383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55B80772-3785-46AC-BB8F-87E409BE10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2672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DFD60FDD-42B7-41FF-8036-4A7939775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31694" y="3816109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69B727D-AC9B-454F-BE77-0CE6C556E8AD}"/>
                  </a:ext>
                </a:extLst>
              </p:cNvPr>
              <p:cNvGrpSpPr/>
              <p:nvPr/>
            </p:nvGrpSpPr>
            <p:grpSpPr>
              <a:xfrm>
                <a:off x="8626661" y="5087758"/>
                <a:ext cx="1855344" cy="0"/>
                <a:chOff x="8626661" y="5087758"/>
                <a:chExt cx="1855344" cy="0"/>
              </a:xfrm>
            </p:grpSpPr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57813A94-A765-4D2E-A0C0-6D22214A86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26661" y="5087758"/>
                  <a:ext cx="220778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FA27CC0B-37A7-407B-83C8-5A5C104AA8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41290" y="5087758"/>
                  <a:ext cx="24220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57AE42EE-D775-4D13-987C-0C6E6FA18A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38466" y="5087758"/>
                  <a:ext cx="24353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1C918B-4510-4379-9DA7-28B3C96418A9}"/>
                </a:ext>
              </a:extLst>
            </p:cNvPr>
            <p:cNvGrpSpPr/>
            <p:nvPr/>
          </p:nvGrpSpPr>
          <p:grpSpPr>
            <a:xfrm rot="16200000">
              <a:off x="9327405" y="243518"/>
              <a:ext cx="2554785" cy="2543298"/>
              <a:chOff x="8146400" y="3800447"/>
              <a:chExt cx="2554785" cy="2543298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AD230662-EA26-4ECD-B5B6-745839E66E64}"/>
                  </a:ext>
                </a:extLst>
              </p:cNvPr>
              <p:cNvGrpSpPr/>
              <p:nvPr/>
            </p:nvGrpSpPr>
            <p:grpSpPr>
              <a:xfrm>
                <a:off x="8146400" y="3800447"/>
                <a:ext cx="2554785" cy="2543298"/>
                <a:chOff x="8146400" y="3800447"/>
                <a:chExt cx="2554785" cy="2543298"/>
              </a:xfrm>
            </p:grpSpPr>
            <p:pic>
              <p:nvPicPr>
                <p:cNvPr id="118" name="Picture 117">
                  <a:extLst>
                    <a:ext uri="{FF2B5EF4-FFF2-40B4-BE49-F238E27FC236}">
                      <a16:creationId xmlns:a16="http://schemas.microsoft.com/office/drawing/2014/main" id="{04BF3C58-D98D-4747-8138-5FE18442C1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2072" t="1152" r="1359" b="1744"/>
                <a:stretch/>
              </p:blipFill>
              <p:spPr>
                <a:xfrm>
                  <a:off x="8146400" y="3800447"/>
                  <a:ext cx="2554785" cy="2543298"/>
                </a:xfrm>
                <a:prstGeom prst="rect">
                  <a:avLst/>
                </a:prstGeom>
              </p:spPr>
            </p:pic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3419E431-42CF-4F01-8D28-D459119EBF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9937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A5FAED51-8208-4199-954D-6913A834C6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2021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0A5379DF-7A47-42D3-8638-33CE1DE23A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2383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455F4518-5168-4C69-92D6-964CF709E4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2672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B787967B-069C-4633-9E6F-B92DDBB557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31694" y="3816109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03827EC-0D99-4EB4-9164-174E624942ED}"/>
                  </a:ext>
                </a:extLst>
              </p:cNvPr>
              <p:cNvGrpSpPr/>
              <p:nvPr/>
            </p:nvGrpSpPr>
            <p:grpSpPr>
              <a:xfrm>
                <a:off x="8626661" y="5087758"/>
                <a:ext cx="1855344" cy="0"/>
                <a:chOff x="8626661" y="5087758"/>
                <a:chExt cx="1855344" cy="0"/>
              </a:xfrm>
            </p:grpSpPr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67615D9E-AA5E-4270-9358-E6CDBE02E7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26661" y="5087758"/>
                  <a:ext cx="220778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F5EA7F98-F9FF-438E-B919-E24845E60B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41290" y="5087758"/>
                  <a:ext cx="24220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DFD6B9B0-A599-4765-AB5C-FB82D5346D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38466" y="5087758"/>
                  <a:ext cx="24353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AF606D7-9BEE-4C2B-832A-C92AA5629431}"/>
              </a:ext>
            </a:extLst>
          </p:cNvPr>
          <p:cNvGrpSpPr/>
          <p:nvPr/>
        </p:nvGrpSpPr>
        <p:grpSpPr>
          <a:xfrm>
            <a:off x="487715" y="327481"/>
            <a:ext cx="4873024" cy="4865754"/>
            <a:chOff x="9184942" y="4085725"/>
            <a:chExt cx="2129316" cy="212613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E57F2A4-34E5-4A26-99F5-E5CD94DFC1F9}"/>
                </a:ext>
              </a:extLst>
            </p:cNvPr>
            <p:cNvGrpSpPr/>
            <p:nvPr/>
          </p:nvGrpSpPr>
          <p:grpSpPr>
            <a:xfrm>
              <a:off x="9184942" y="4085725"/>
              <a:ext cx="2129316" cy="2126139"/>
              <a:chOff x="13810919" y="1247915"/>
              <a:chExt cx="2129316" cy="2126139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73C2FBA-FED7-420C-BE43-A6C0058249F9}"/>
                  </a:ext>
                </a:extLst>
              </p:cNvPr>
              <p:cNvSpPr/>
              <p:nvPr/>
            </p:nvSpPr>
            <p:spPr>
              <a:xfrm rot="20999484" flipV="1">
                <a:off x="14981790" y="2188672"/>
                <a:ext cx="785643" cy="7637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82E88155-5945-461E-AFCE-A4DD95A031AA}"/>
                  </a:ext>
                </a:extLst>
              </p:cNvPr>
              <p:cNvGrpSpPr/>
              <p:nvPr/>
            </p:nvGrpSpPr>
            <p:grpSpPr>
              <a:xfrm>
                <a:off x="13810919" y="1247915"/>
                <a:ext cx="2129316" cy="2126139"/>
                <a:chOff x="9349345" y="4399189"/>
                <a:chExt cx="2129316" cy="2126139"/>
              </a:xfrm>
            </p:grpSpPr>
            <p:pic>
              <p:nvPicPr>
                <p:cNvPr id="127" name="Picture 126">
                  <a:extLst>
                    <a:ext uri="{FF2B5EF4-FFF2-40B4-BE49-F238E27FC236}">
                      <a16:creationId xmlns:a16="http://schemas.microsoft.com/office/drawing/2014/main" id="{2528E5FD-72C8-49E0-B7BF-9B72D1A8B4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rcRect l="4130" t="1890" r="3342" b="3205"/>
                <a:stretch/>
              </p:blipFill>
              <p:spPr>
                <a:xfrm rot="16200000">
                  <a:off x="9350933" y="4397601"/>
                  <a:ext cx="2126139" cy="2129316"/>
                </a:xfrm>
                <a:prstGeom prst="rect">
                  <a:avLst/>
                </a:prstGeom>
              </p:spPr>
            </p:pic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B363E1AE-4D2F-47E2-A422-7FD71B3DBF33}"/>
                    </a:ext>
                  </a:extLst>
                </p:cNvPr>
                <p:cNvSpPr/>
                <p:nvPr/>
              </p:nvSpPr>
              <p:spPr>
                <a:xfrm rot="20999484" flipV="1">
                  <a:off x="10360136" y="5367659"/>
                  <a:ext cx="230327" cy="76375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DFAB021-2F09-48BA-8B33-2CECCDDC5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93846" y="4133041"/>
              <a:ext cx="424750" cy="92713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89107AD-F27C-4935-A653-D1D2448810E9}"/>
                </a:ext>
              </a:extLst>
            </p:cNvPr>
            <p:cNvCxnSpPr>
              <a:cxnSpLocks/>
            </p:cNvCxnSpPr>
            <p:nvPr/>
          </p:nvCxnSpPr>
          <p:spPr>
            <a:xfrm>
              <a:off x="9595185" y="4133041"/>
              <a:ext cx="614146" cy="95241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2C51743-4729-4B83-9305-EA9C89D4B915}"/>
                </a:ext>
              </a:extLst>
            </p:cNvPr>
            <p:cNvCxnSpPr>
              <a:cxnSpLocks/>
            </p:cNvCxnSpPr>
            <p:nvPr/>
          </p:nvCxnSpPr>
          <p:spPr>
            <a:xfrm>
              <a:off x="9213518" y="5148795"/>
              <a:ext cx="998067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0436A44-AEA0-410E-B86F-7F7C1CCF10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8603" y="4997450"/>
              <a:ext cx="965951" cy="15134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7393405-F37A-4383-85FF-B2F59F59310E}"/>
                </a:ext>
              </a:extLst>
            </p:cNvPr>
            <p:cNvCxnSpPr>
              <a:cxnSpLocks/>
            </p:cNvCxnSpPr>
            <p:nvPr/>
          </p:nvCxnSpPr>
          <p:spPr>
            <a:xfrm>
              <a:off x="10319323" y="5148795"/>
              <a:ext cx="955231" cy="14307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BC00A06-01F2-4B88-9FA4-747B278A9973}"/>
                </a:ext>
              </a:extLst>
            </p:cNvPr>
            <p:cNvCxnSpPr>
              <a:cxnSpLocks/>
            </p:cNvCxnSpPr>
            <p:nvPr/>
          </p:nvCxnSpPr>
          <p:spPr>
            <a:xfrm>
              <a:off x="10249600" y="5148795"/>
              <a:ext cx="461538" cy="100180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F1C09FC-35E1-4257-8E1C-97BC260308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08691" y="5147587"/>
              <a:ext cx="640909" cy="100957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02486AF-6A78-4A50-A430-5E0E350B1B95}"/>
                </a:ext>
              </a:extLst>
            </p:cNvPr>
            <p:cNvGrpSpPr/>
            <p:nvPr/>
          </p:nvGrpSpPr>
          <p:grpSpPr>
            <a:xfrm>
              <a:off x="9672964" y="4540700"/>
              <a:ext cx="1165836" cy="1184140"/>
              <a:chOff x="8287049" y="6073151"/>
              <a:chExt cx="1165836" cy="1184140"/>
            </a:xfrm>
          </p:grpSpPr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380055F3-0E99-43D6-965E-87A06850B1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3984" y="7182228"/>
                <a:ext cx="124278" cy="7506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4BB501B4-46CA-4AE2-88E6-FFE5F1FA8F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5365" y="7148223"/>
                <a:ext cx="131443" cy="8058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326AC630-213C-4E95-A14C-17B0DDC36C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7049" y="6681048"/>
                <a:ext cx="0" cy="14307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690FB214-85BC-45D0-8A65-79F1A119B8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69415" y="6073151"/>
                <a:ext cx="139446" cy="5158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2A151A58-68F3-405D-8332-6A41FF0447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09038" y="6143011"/>
                <a:ext cx="101572" cy="7658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A5D02693-8CFE-4316-B118-6D25C6B23A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30953" y="6644257"/>
                <a:ext cx="21932" cy="12228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73EB3E3-FCA0-4615-A76D-A84712A2F36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26960" y="334800"/>
              <a:ext cx="11730240" cy="3831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73EB3E3-FCA0-4615-A76D-A84712A2F36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7600" y="325440"/>
                <a:ext cx="11748960" cy="385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064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164"/>
    </mc:Choice>
    <mc:Fallback xmlns="">
      <p:transition spd="slow" advTm="631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B9E8BC9-604E-4E73-8727-87CD878ED5A2}"/>
                  </a:ext>
                </a:extLst>
              </p:cNvPr>
              <p:cNvSpPr txBox="1"/>
              <p:nvPr/>
            </p:nvSpPr>
            <p:spPr>
              <a:xfrm>
                <a:off x="2348689" y="5483526"/>
                <a:ext cx="1556998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60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B9E8BC9-604E-4E73-8727-87CD878ED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689" y="5483526"/>
                <a:ext cx="1556998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06EEA6D2-F1C4-4072-9B47-E13CF6FE0C08}"/>
              </a:ext>
            </a:extLst>
          </p:cNvPr>
          <p:cNvGrpSpPr/>
          <p:nvPr/>
        </p:nvGrpSpPr>
        <p:grpSpPr>
          <a:xfrm>
            <a:off x="5378700" y="237775"/>
            <a:ext cx="6497746" cy="2199716"/>
            <a:chOff x="2425360" y="237774"/>
            <a:chExt cx="9451087" cy="31995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8993B59-B2CD-4168-9BE4-C7BC69F5B1A6}"/>
                    </a:ext>
                  </a:extLst>
                </p:cNvPr>
                <p:cNvSpPr txBox="1"/>
                <p:nvPr/>
              </p:nvSpPr>
              <p:spPr>
                <a:xfrm>
                  <a:off x="5809773" y="2782669"/>
                  <a:ext cx="835910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8993B59-B2CD-4168-9BE4-C7BC69F5B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9773" y="2782669"/>
                  <a:ext cx="835910" cy="646331"/>
                </a:xfrm>
                <a:prstGeom prst="rect">
                  <a:avLst/>
                </a:prstGeom>
                <a:blipFill>
                  <a:blip r:embed="rId4"/>
                  <a:stretch>
                    <a:fillRect r="-3191" b="-82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2DCB6D1-9BA9-4885-83D1-8866EDEBFB44}"/>
                    </a:ext>
                  </a:extLst>
                </p:cNvPr>
                <p:cNvSpPr txBox="1"/>
                <p:nvPr/>
              </p:nvSpPr>
              <p:spPr>
                <a:xfrm>
                  <a:off x="10210543" y="2790968"/>
                  <a:ext cx="835912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2DCB6D1-9BA9-4885-83D1-8866EDEBF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0543" y="2790968"/>
                  <a:ext cx="835912" cy="646331"/>
                </a:xfrm>
                <a:prstGeom prst="rect">
                  <a:avLst/>
                </a:prstGeom>
                <a:blipFill>
                  <a:blip r:embed="rId5"/>
                  <a:stretch>
                    <a:fillRect r="-5263" b="-287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486432-2D23-4BEB-9A65-25CED3FA862A}"/>
                </a:ext>
              </a:extLst>
            </p:cNvPr>
            <p:cNvGrpSpPr/>
            <p:nvPr/>
          </p:nvGrpSpPr>
          <p:grpSpPr>
            <a:xfrm>
              <a:off x="4874940" y="467408"/>
              <a:ext cx="2342369" cy="2331837"/>
              <a:chOff x="9339263" y="2160583"/>
              <a:chExt cx="1981868" cy="1972957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B9FBAED4-AEE1-424D-9F5C-43CCFF5804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072" t="1152" r="1359" b="1744"/>
              <a:stretch/>
            </p:blipFill>
            <p:spPr>
              <a:xfrm>
                <a:off x="9339263" y="2160583"/>
                <a:ext cx="1981868" cy="1972957"/>
              </a:xfrm>
              <a:prstGeom prst="rect">
                <a:avLst/>
              </a:prstGeom>
            </p:spPr>
          </p:pic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F1A833A8-0F8D-4390-841A-CE21EA473146}"/>
                  </a:ext>
                </a:extLst>
              </p:cNvPr>
              <p:cNvGrpSpPr/>
              <p:nvPr/>
            </p:nvGrpSpPr>
            <p:grpSpPr>
              <a:xfrm>
                <a:off x="9701213" y="3140049"/>
                <a:ext cx="1404937" cy="4661"/>
                <a:chOff x="9701213" y="3140049"/>
                <a:chExt cx="1404937" cy="4661"/>
              </a:xfrm>
            </p:grpSpPr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45EFF334-C29F-4202-AF9C-06FEE9843A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01213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0895768B-7EEF-4BE2-AE5B-DB1ADDF29C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7125" y="3140049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90AEBB41-6F2B-4E29-A2FC-83B8D027A7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34626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B9009B89-E4F3-4CBF-85F4-F13DA52739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47362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71F1D9AA-005A-426A-86D7-E4FD82208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56925" y="3140049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9C14B99-830C-4B9B-8D37-4549C839D919}"/>
                </a:ext>
              </a:extLst>
            </p:cNvPr>
            <p:cNvGrpSpPr/>
            <p:nvPr/>
          </p:nvGrpSpPr>
          <p:grpSpPr>
            <a:xfrm rot="16200000">
              <a:off x="9378811" y="467408"/>
              <a:ext cx="2342367" cy="2331835"/>
              <a:chOff x="9339263" y="2160583"/>
              <a:chExt cx="1981868" cy="1972957"/>
            </a:xfrm>
          </p:grpSpPr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878C4376-0B0C-4702-BB6A-415A568523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072" t="1152" r="1359" b="1744"/>
              <a:stretch/>
            </p:blipFill>
            <p:spPr>
              <a:xfrm>
                <a:off x="9339263" y="2160583"/>
                <a:ext cx="1981868" cy="1972957"/>
              </a:xfrm>
              <a:prstGeom prst="rect">
                <a:avLst/>
              </a:prstGeom>
            </p:spPr>
          </p:pic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23832B18-13C9-4A5B-AA70-B7430E232B90}"/>
                  </a:ext>
                </a:extLst>
              </p:cNvPr>
              <p:cNvGrpSpPr/>
              <p:nvPr/>
            </p:nvGrpSpPr>
            <p:grpSpPr>
              <a:xfrm>
                <a:off x="9701213" y="3140049"/>
                <a:ext cx="1404937" cy="4661"/>
                <a:chOff x="9701213" y="3140049"/>
                <a:chExt cx="1404937" cy="4661"/>
              </a:xfrm>
            </p:grpSpPr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8EFC6D63-3DED-4485-A9B6-124B1E9E13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01213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AB021E2A-DB08-4FB4-953F-BA360B79A9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7125" y="3140049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4556C3E7-E92A-49C2-9429-3433853CD1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34626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B34E76C9-1EFE-4434-A0CC-0593812CC9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47362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8ADC9FFF-56EC-4AB4-A61E-76AB6D0B57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56925" y="3140049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62420423-10D3-47D1-BD76-94F4C7900519}"/>
                    </a:ext>
                  </a:extLst>
                </p:cNvPr>
                <p:cNvSpPr txBox="1"/>
                <p:nvPr/>
              </p:nvSpPr>
              <p:spPr>
                <a:xfrm>
                  <a:off x="2425360" y="1088568"/>
                  <a:ext cx="874004" cy="830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62420423-10D3-47D1-BD76-94F4C79005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360" y="1088568"/>
                  <a:ext cx="874004" cy="83099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C473553C-5D85-4967-82F7-4FF9DAEC3B42}"/>
                    </a:ext>
                  </a:extLst>
                </p:cNvPr>
                <p:cNvSpPr txBox="1"/>
                <p:nvPr/>
              </p:nvSpPr>
              <p:spPr>
                <a:xfrm>
                  <a:off x="3130596" y="895095"/>
                  <a:ext cx="874004" cy="15661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4800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sz="4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en-CA" sz="4800" dirty="0"/>
                    <a:t> </a:t>
                  </a:r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C473553C-5D85-4967-82F7-4FF9DAEC3B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0596" y="895095"/>
                  <a:ext cx="874004" cy="1566181"/>
                </a:xfrm>
                <a:prstGeom prst="rect">
                  <a:avLst/>
                </a:prstGeom>
                <a:blipFill>
                  <a:blip r:embed="rId8"/>
                  <a:stretch>
                    <a:fillRect r="-9081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51159B4-CA36-42BA-8D2D-6E8B605420F2}"/>
                    </a:ext>
                  </a:extLst>
                </p:cNvPr>
                <p:cNvSpPr txBox="1"/>
                <p:nvPr/>
              </p:nvSpPr>
              <p:spPr>
                <a:xfrm>
                  <a:off x="8440825" y="895095"/>
                  <a:ext cx="874004" cy="15661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sz="4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en-CA" sz="4800" dirty="0"/>
                    <a:t> </a:t>
                  </a: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51159B4-CA36-42BA-8D2D-6E8B605420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0825" y="895095"/>
                  <a:ext cx="874004" cy="156618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9BA0237-B0A7-4E52-9CBE-11C617560D13}"/>
                    </a:ext>
                  </a:extLst>
                </p:cNvPr>
                <p:cNvSpPr txBox="1"/>
                <p:nvPr/>
              </p:nvSpPr>
              <p:spPr>
                <a:xfrm>
                  <a:off x="7375426" y="1053632"/>
                  <a:ext cx="874004" cy="830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9BA0237-B0A7-4E52-9CBE-11C617560D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5426" y="1053632"/>
                  <a:ext cx="874004" cy="830996"/>
                </a:xfrm>
                <a:prstGeom prst="rect">
                  <a:avLst/>
                </a:prstGeom>
                <a:blipFill>
                  <a:blip r:embed="rId10"/>
                  <a:stretch>
                    <a:fillRect b="-1170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FCEBBBD-EC1E-489D-9303-4C48BDF0C75C}"/>
                </a:ext>
              </a:extLst>
            </p:cNvPr>
            <p:cNvGrpSpPr/>
            <p:nvPr/>
          </p:nvGrpSpPr>
          <p:grpSpPr>
            <a:xfrm>
              <a:off x="4812457" y="243518"/>
              <a:ext cx="2554785" cy="2543298"/>
              <a:chOff x="8146400" y="3800447"/>
              <a:chExt cx="2554785" cy="2543298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32604702-F6A1-4B92-AAE6-144FA3DF035C}"/>
                  </a:ext>
                </a:extLst>
              </p:cNvPr>
              <p:cNvGrpSpPr/>
              <p:nvPr/>
            </p:nvGrpSpPr>
            <p:grpSpPr>
              <a:xfrm>
                <a:off x="8146400" y="3800447"/>
                <a:ext cx="2554785" cy="2543298"/>
                <a:chOff x="8146400" y="3800447"/>
                <a:chExt cx="2554785" cy="2543298"/>
              </a:xfrm>
            </p:grpSpPr>
            <p:pic>
              <p:nvPicPr>
                <p:cNvPr id="77" name="Picture 76">
                  <a:extLst>
                    <a:ext uri="{FF2B5EF4-FFF2-40B4-BE49-F238E27FC236}">
                      <a16:creationId xmlns:a16="http://schemas.microsoft.com/office/drawing/2014/main" id="{7482DD6A-BB75-48F8-91D5-031FA982AC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2072" t="1152" r="1359" b="1744"/>
                <a:stretch/>
              </p:blipFill>
              <p:spPr>
                <a:xfrm>
                  <a:off x="8146400" y="3800447"/>
                  <a:ext cx="2554785" cy="2543298"/>
                </a:xfrm>
                <a:prstGeom prst="rect">
                  <a:avLst/>
                </a:prstGeom>
              </p:spPr>
            </p:pic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25A067E4-82E2-4377-A96A-26210B89C2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9937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0DF27518-0353-44B8-BA72-5CD8F5A24B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2021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B69C9A9-7CE0-4FEB-8164-78ED94541C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2383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55B80772-3785-46AC-BB8F-87E409BE10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2672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DFD60FDD-42B7-41FF-8036-4A7939775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31694" y="3816109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69B727D-AC9B-454F-BE77-0CE6C556E8AD}"/>
                  </a:ext>
                </a:extLst>
              </p:cNvPr>
              <p:cNvGrpSpPr/>
              <p:nvPr/>
            </p:nvGrpSpPr>
            <p:grpSpPr>
              <a:xfrm>
                <a:off x="8626661" y="5087758"/>
                <a:ext cx="1855344" cy="0"/>
                <a:chOff x="8626661" y="5087758"/>
                <a:chExt cx="1855344" cy="0"/>
              </a:xfrm>
            </p:grpSpPr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57813A94-A765-4D2E-A0C0-6D22214A86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26661" y="5087758"/>
                  <a:ext cx="220778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FA27CC0B-37A7-407B-83C8-5A5C104AA8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41290" y="5087758"/>
                  <a:ext cx="24220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57AE42EE-D775-4D13-987C-0C6E6FA18A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38466" y="5087758"/>
                  <a:ext cx="24353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1C918B-4510-4379-9DA7-28B3C96418A9}"/>
                </a:ext>
              </a:extLst>
            </p:cNvPr>
            <p:cNvGrpSpPr/>
            <p:nvPr/>
          </p:nvGrpSpPr>
          <p:grpSpPr>
            <a:xfrm rot="16200000">
              <a:off x="9327405" y="243518"/>
              <a:ext cx="2554785" cy="2543298"/>
              <a:chOff x="8146400" y="3800447"/>
              <a:chExt cx="2554785" cy="2543298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AD230662-EA26-4ECD-B5B6-745839E66E64}"/>
                  </a:ext>
                </a:extLst>
              </p:cNvPr>
              <p:cNvGrpSpPr/>
              <p:nvPr/>
            </p:nvGrpSpPr>
            <p:grpSpPr>
              <a:xfrm>
                <a:off x="8146400" y="3800447"/>
                <a:ext cx="2554785" cy="2543298"/>
                <a:chOff x="8146400" y="3800447"/>
                <a:chExt cx="2554785" cy="2543298"/>
              </a:xfrm>
            </p:grpSpPr>
            <p:pic>
              <p:nvPicPr>
                <p:cNvPr id="118" name="Picture 117">
                  <a:extLst>
                    <a:ext uri="{FF2B5EF4-FFF2-40B4-BE49-F238E27FC236}">
                      <a16:creationId xmlns:a16="http://schemas.microsoft.com/office/drawing/2014/main" id="{04BF3C58-D98D-4747-8138-5FE18442C1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2072" t="1152" r="1359" b="1744"/>
                <a:stretch/>
              </p:blipFill>
              <p:spPr>
                <a:xfrm>
                  <a:off x="8146400" y="3800447"/>
                  <a:ext cx="2554785" cy="2543298"/>
                </a:xfrm>
                <a:prstGeom prst="rect">
                  <a:avLst/>
                </a:prstGeom>
              </p:spPr>
            </p:pic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3419E431-42CF-4F01-8D28-D459119EBF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9937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A5FAED51-8208-4199-954D-6913A834C6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2021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0A5379DF-7A47-42D3-8638-33CE1DE23A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2383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455F4518-5168-4C69-92D6-964CF709E4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2672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B787967B-069C-4633-9E6F-B92DDBB557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31694" y="3816109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03827EC-0D99-4EB4-9164-174E624942ED}"/>
                  </a:ext>
                </a:extLst>
              </p:cNvPr>
              <p:cNvGrpSpPr/>
              <p:nvPr/>
            </p:nvGrpSpPr>
            <p:grpSpPr>
              <a:xfrm>
                <a:off x="8626661" y="5087758"/>
                <a:ext cx="1855344" cy="0"/>
                <a:chOff x="8626661" y="5087758"/>
                <a:chExt cx="1855344" cy="0"/>
              </a:xfrm>
            </p:grpSpPr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67615D9E-AA5E-4270-9358-E6CDBE02E7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26661" y="5087758"/>
                  <a:ext cx="220778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F5EA7F98-F9FF-438E-B919-E24845E60B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41290" y="5087758"/>
                  <a:ext cx="24220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DFD6B9B0-A599-4765-AB5C-FB82D5346D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38466" y="5087758"/>
                  <a:ext cx="24353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AF606D7-9BEE-4C2B-832A-C92AA5629431}"/>
              </a:ext>
            </a:extLst>
          </p:cNvPr>
          <p:cNvGrpSpPr/>
          <p:nvPr/>
        </p:nvGrpSpPr>
        <p:grpSpPr>
          <a:xfrm>
            <a:off x="487715" y="327481"/>
            <a:ext cx="4873024" cy="4865754"/>
            <a:chOff x="9184942" y="4085725"/>
            <a:chExt cx="2129316" cy="212613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E57F2A4-34E5-4A26-99F5-E5CD94DFC1F9}"/>
                </a:ext>
              </a:extLst>
            </p:cNvPr>
            <p:cNvGrpSpPr/>
            <p:nvPr/>
          </p:nvGrpSpPr>
          <p:grpSpPr>
            <a:xfrm>
              <a:off x="9184942" y="4085725"/>
              <a:ext cx="2129316" cy="2126139"/>
              <a:chOff x="13810919" y="1247915"/>
              <a:chExt cx="2129316" cy="2126139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73C2FBA-FED7-420C-BE43-A6C0058249F9}"/>
                  </a:ext>
                </a:extLst>
              </p:cNvPr>
              <p:cNvSpPr/>
              <p:nvPr/>
            </p:nvSpPr>
            <p:spPr>
              <a:xfrm rot="20999484" flipV="1">
                <a:off x="14981790" y="2188672"/>
                <a:ext cx="785643" cy="7637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82E88155-5945-461E-AFCE-A4DD95A031AA}"/>
                  </a:ext>
                </a:extLst>
              </p:cNvPr>
              <p:cNvGrpSpPr/>
              <p:nvPr/>
            </p:nvGrpSpPr>
            <p:grpSpPr>
              <a:xfrm>
                <a:off x="13810919" y="1247915"/>
                <a:ext cx="2129316" cy="2126139"/>
                <a:chOff x="9349345" y="4399189"/>
                <a:chExt cx="2129316" cy="2126139"/>
              </a:xfrm>
            </p:grpSpPr>
            <p:pic>
              <p:nvPicPr>
                <p:cNvPr id="127" name="Picture 126">
                  <a:extLst>
                    <a:ext uri="{FF2B5EF4-FFF2-40B4-BE49-F238E27FC236}">
                      <a16:creationId xmlns:a16="http://schemas.microsoft.com/office/drawing/2014/main" id="{2528E5FD-72C8-49E0-B7BF-9B72D1A8B4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rcRect l="4130" t="1890" r="3342" b="3205"/>
                <a:stretch/>
              </p:blipFill>
              <p:spPr>
                <a:xfrm rot="16200000">
                  <a:off x="9350933" y="4397601"/>
                  <a:ext cx="2126139" cy="2129316"/>
                </a:xfrm>
                <a:prstGeom prst="rect">
                  <a:avLst/>
                </a:prstGeom>
              </p:spPr>
            </p:pic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B363E1AE-4D2F-47E2-A422-7FD71B3DBF33}"/>
                    </a:ext>
                  </a:extLst>
                </p:cNvPr>
                <p:cNvSpPr/>
                <p:nvPr/>
              </p:nvSpPr>
              <p:spPr>
                <a:xfrm rot="20999484" flipV="1">
                  <a:off x="10360136" y="5367659"/>
                  <a:ext cx="230327" cy="76375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DFAB021-2F09-48BA-8B33-2CECCDDC5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93846" y="4133041"/>
              <a:ext cx="424750" cy="92713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89107AD-F27C-4935-A653-D1D2448810E9}"/>
                </a:ext>
              </a:extLst>
            </p:cNvPr>
            <p:cNvCxnSpPr>
              <a:cxnSpLocks/>
            </p:cNvCxnSpPr>
            <p:nvPr/>
          </p:nvCxnSpPr>
          <p:spPr>
            <a:xfrm>
              <a:off x="9595185" y="4133041"/>
              <a:ext cx="614146" cy="95241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2C51743-4729-4B83-9305-EA9C89D4B915}"/>
                </a:ext>
              </a:extLst>
            </p:cNvPr>
            <p:cNvCxnSpPr>
              <a:cxnSpLocks/>
            </p:cNvCxnSpPr>
            <p:nvPr/>
          </p:nvCxnSpPr>
          <p:spPr>
            <a:xfrm>
              <a:off x="9213518" y="5148795"/>
              <a:ext cx="998067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0436A44-AEA0-410E-B86F-7F7C1CCF10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8603" y="4997450"/>
              <a:ext cx="965951" cy="15134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7393405-F37A-4383-85FF-B2F59F59310E}"/>
                </a:ext>
              </a:extLst>
            </p:cNvPr>
            <p:cNvCxnSpPr>
              <a:cxnSpLocks/>
            </p:cNvCxnSpPr>
            <p:nvPr/>
          </p:nvCxnSpPr>
          <p:spPr>
            <a:xfrm>
              <a:off x="10319323" y="5148795"/>
              <a:ext cx="955231" cy="14307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BC00A06-01F2-4B88-9FA4-747B278A9973}"/>
                </a:ext>
              </a:extLst>
            </p:cNvPr>
            <p:cNvCxnSpPr>
              <a:cxnSpLocks/>
            </p:cNvCxnSpPr>
            <p:nvPr/>
          </p:nvCxnSpPr>
          <p:spPr>
            <a:xfrm>
              <a:off x="10249600" y="5148795"/>
              <a:ext cx="461538" cy="100180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F1C09FC-35E1-4257-8E1C-97BC260308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08691" y="5147587"/>
              <a:ext cx="640909" cy="100957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02486AF-6A78-4A50-A430-5E0E350B1B95}"/>
                </a:ext>
              </a:extLst>
            </p:cNvPr>
            <p:cNvGrpSpPr/>
            <p:nvPr/>
          </p:nvGrpSpPr>
          <p:grpSpPr>
            <a:xfrm>
              <a:off x="9672964" y="4540700"/>
              <a:ext cx="1165836" cy="1184140"/>
              <a:chOff x="8287049" y="6073151"/>
              <a:chExt cx="1165836" cy="1184140"/>
            </a:xfrm>
          </p:grpSpPr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380055F3-0E99-43D6-965E-87A06850B1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3984" y="7182228"/>
                <a:ext cx="124278" cy="7506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4BB501B4-46CA-4AE2-88E6-FFE5F1FA8F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5365" y="7148223"/>
                <a:ext cx="131443" cy="8058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326AC630-213C-4E95-A14C-17B0DDC36C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7049" y="6681048"/>
                <a:ext cx="0" cy="14307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690FB214-85BC-45D0-8A65-79F1A119B8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69415" y="6073151"/>
                <a:ext cx="139446" cy="5158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2A151A58-68F3-405D-8332-6A41FF0447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09038" y="6143011"/>
                <a:ext cx="101572" cy="7658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A5D02693-8CFE-4316-B118-6D25C6B23A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30953" y="6644257"/>
                <a:ext cx="21932" cy="12228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2FEBB58-439A-4314-A8FA-C581396D5B0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395440" y="189360"/>
              <a:ext cx="9546120" cy="5738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2FEBB58-439A-4314-A8FA-C581396D5B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86080" y="180000"/>
                <a:ext cx="9564840" cy="575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965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591"/>
    </mc:Choice>
    <mc:Fallback xmlns="">
      <p:transition spd="slow" advTm="525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5CFC7C-C21C-4132-B301-45154C6F8DC5}"/>
                  </a:ext>
                </a:extLst>
              </p:cNvPr>
              <p:cNvSpPr txBox="1"/>
              <p:nvPr/>
            </p:nvSpPr>
            <p:spPr>
              <a:xfrm>
                <a:off x="547935" y="379498"/>
                <a:ext cx="5736752" cy="13146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5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54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5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5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54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5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5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5400" i="1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5CFC7C-C21C-4132-B301-45154C6F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35" y="379498"/>
                <a:ext cx="5736752" cy="13146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F543CD-42FB-4108-8160-09C46055C661}"/>
                  </a:ext>
                </a:extLst>
              </p:cNvPr>
              <p:cNvSpPr txBox="1"/>
              <p:nvPr/>
            </p:nvSpPr>
            <p:spPr>
              <a:xfrm>
                <a:off x="10984939" y="-1220940"/>
                <a:ext cx="12036622" cy="16004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3200" i="1" dirty="0"/>
              </a:p>
              <a:p>
                <a:endParaRPr lang="en-US" sz="3200" i="1" dirty="0"/>
              </a:p>
              <a:p>
                <a:endParaRPr lang="en-US" sz="4000" i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F543CD-42FB-4108-8160-09C46055C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4939" y="-1220940"/>
                <a:ext cx="12036622" cy="1600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E48430-A929-43C6-8DC6-9BF2E2F0A018}"/>
                  </a:ext>
                </a:extLst>
              </p:cNvPr>
              <p:cNvSpPr txBox="1"/>
              <p:nvPr/>
            </p:nvSpPr>
            <p:spPr>
              <a:xfrm>
                <a:off x="547935" y="2650984"/>
                <a:ext cx="5985212" cy="2751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54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5400" b="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5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b="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b="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5400" b="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b="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5400" b="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5400" b="0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5400" b="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b="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b="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5400" b="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b="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5400" b="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5400" b="0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5400" i="1" dirty="0"/>
                  <a:t> </a:t>
                </a:r>
                <a:br>
                  <a:rPr lang="en-US" sz="5400" i="1" dirty="0"/>
                </a:br>
                <a:r>
                  <a:rPr lang="en-US" sz="2000" i="1" dirty="0"/>
                  <a:t> </a:t>
                </a:r>
                <a:endParaRPr lang="en-US" sz="5400" i="1" dirty="0"/>
              </a:p>
              <a:p>
                <a14:m>
                  <m:oMath xmlns:m="http://schemas.openxmlformats.org/officeDocument/2006/math">
                    <m:r>
                      <a:rPr lang="en-US" sz="5400" b="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5400" b="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5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b="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b="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5400" b="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b="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5400" b="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5400" b="0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5400" b="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b="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b="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5400" b="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b="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5400" b="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5400" b="0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5400" i="1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E48430-A929-43C6-8DC6-9BF2E2F0A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35" y="2650984"/>
                <a:ext cx="5985212" cy="27515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56CB24-8B2D-4BE6-B19A-62CE8C19DCB6}"/>
                  </a:ext>
                </a:extLst>
              </p:cNvPr>
              <p:cNvSpPr txBox="1"/>
              <p:nvPr/>
            </p:nvSpPr>
            <p:spPr>
              <a:xfrm>
                <a:off x="8423048" y="2813302"/>
                <a:ext cx="2372124" cy="26723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4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4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4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44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4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4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4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44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4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4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4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4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44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4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4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4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44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4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i="1" dirty="0">
                  <a:solidFill>
                    <a:srgbClr val="FF757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56CB24-8B2D-4BE6-B19A-62CE8C19D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048" y="2813302"/>
                <a:ext cx="2372124" cy="26723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C11FD8-208C-4E45-8710-2C500C21F347}"/>
                  </a:ext>
                </a:extLst>
              </p:cNvPr>
              <p:cNvSpPr txBox="1"/>
              <p:nvPr/>
            </p:nvSpPr>
            <p:spPr>
              <a:xfrm>
                <a:off x="7295626" y="1534496"/>
                <a:ext cx="4416978" cy="124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00B050"/>
                    </a:solidFill>
                  </a:rPr>
                  <a:t>Jacobian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/>
                    </m:sSup>
                  </m:oMath>
                </a14:m>
                <a:endParaRPr lang="en-CA" sz="3600" dirty="0">
                  <a:solidFill>
                    <a:srgbClr val="00B050"/>
                  </a:solidFill>
                </a:endParaRPr>
              </a:p>
              <a:p>
                <a:pPr algn="ctr"/>
                <a:r>
                  <a:rPr lang="en-US" sz="3600" dirty="0">
                    <a:solidFill>
                      <a:srgbClr val="00B050"/>
                    </a:solidFill>
                  </a:rPr>
                  <a:t>(</a:t>
                </a:r>
                <a:r>
                  <a:rPr lang="en-CA" sz="3600" dirty="0">
                    <a:solidFill>
                      <a:srgbClr val="00B050"/>
                    </a:solidFill>
                  </a:rPr>
                  <a:t>Forward Transform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CA" sz="3600" dirty="0">
                    <a:solidFill>
                      <a:srgbClr val="00B05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C11FD8-208C-4E45-8710-2C500C21F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626" y="1534496"/>
                <a:ext cx="4416978" cy="1247777"/>
              </a:xfrm>
              <a:prstGeom prst="rect">
                <a:avLst/>
              </a:prstGeom>
              <a:blipFill>
                <a:blip r:embed="rId7"/>
                <a:stretch>
                  <a:fillRect l="-3867" t="-3431" r="-3729" b="-181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30DFA1A-27DC-467E-894F-335660E1D07E}"/>
                  </a:ext>
                </a:extLst>
              </p14:cNvPr>
              <p14:cNvContentPartPr/>
              <p14:nvPr/>
            </p14:nvContentPartPr>
            <p14:xfrm>
              <a:off x="2594160" y="3937320"/>
              <a:ext cx="360" cy="3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30DFA1A-27DC-467E-894F-335660E1D0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84800" y="3927960"/>
                <a:ext cx="190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780022-6604-4D9E-BCF5-093DE11C0EC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157840" y="3942360"/>
              <a:ext cx="3056760" cy="1635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780022-6604-4D9E-BCF5-093DE11C0E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48480" y="3933000"/>
                <a:ext cx="3075480" cy="16542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6125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39"/>
    </mc:Choice>
    <mc:Fallback xmlns="">
      <p:transition spd="slow" advTm="151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F543CD-42FB-4108-8160-09C46055C661}"/>
                  </a:ext>
                </a:extLst>
              </p:cNvPr>
              <p:cNvSpPr txBox="1"/>
              <p:nvPr/>
            </p:nvSpPr>
            <p:spPr>
              <a:xfrm>
                <a:off x="10984939" y="-1220940"/>
                <a:ext cx="12036622" cy="16004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3200" i="1" dirty="0"/>
              </a:p>
              <a:p>
                <a:endParaRPr lang="en-US" sz="3200" i="1" dirty="0"/>
              </a:p>
              <a:p>
                <a:endParaRPr lang="en-US" sz="4000" i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F543CD-42FB-4108-8160-09C46055C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4939" y="-1220940"/>
                <a:ext cx="12036622" cy="1600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E48430-A929-43C6-8DC6-9BF2E2F0A018}"/>
                  </a:ext>
                </a:extLst>
              </p:cNvPr>
              <p:cNvSpPr txBox="1"/>
              <p:nvPr/>
            </p:nvSpPr>
            <p:spPr>
              <a:xfrm>
                <a:off x="359248" y="379498"/>
                <a:ext cx="6143152" cy="24436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5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5400" b="1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5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5400" b="1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54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5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5400" b="1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5400" i="1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5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5400" b="1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5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5400" b="1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54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5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5400" b="1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5400" i="1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E48430-A929-43C6-8DC6-9BF2E2F0A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48" y="379498"/>
                <a:ext cx="6143152" cy="24436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56CB24-8B2D-4BE6-B19A-62CE8C19DCB6}"/>
                  </a:ext>
                </a:extLst>
              </p:cNvPr>
              <p:cNvSpPr txBox="1"/>
              <p:nvPr/>
            </p:nvSpPr>
            <p:spPr>
              <a:xfrm>
                <a:off x="359248" y="3616001"/>
                <a:ext cx="6024278" cy="21520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6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6000" b="1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6000" b="1" i="1" dirty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60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r>
                              <a:rPr lang="en-US" sz="6000" b="1" i="1" dirty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60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6000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4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4400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44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4400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44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4400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44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4400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44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6000" b="1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6000" b="1" i="1" dirty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6000" b="1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e>
                            <m:r>
                              <a:rPr lang="en-US" sz="6000" b="1" i="1" dirty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6000" b="1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eqArr>
                      </m:e>
                    </m:d>
                  </m:oMath>
                </a14:m>
                <a:endParaRPr lang="en-US" sz="4000" i="1" dirty="0">
                  <a:solidFill>
                    <a:srgbClr val="FF757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56CB24-8B2D-4BE6-B19A-62CE8C19D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48" y="3616001"/>
                <a:ext cx="6024278" cy="21520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B20CD2-E777-4A72-A492-B3CE72CC01C9}"/>
                  </a:ext>
                </a:extLst>
              </p:cNvPr>
              <p:cNvSpPr txBox="1"/>
              <p:nvPr/>
            </p:nvSpPr>
            <p:spPr>
              <a:xfrm>
                <a:off x="7463993" y="616216"/>
                <a:ext cx="4582865" cy="1843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b="1" i="1" dirty="0" smtClean="0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54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54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sz="5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5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i="1" dirty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54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5400" b="1" i="1" dirty="0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5400" i="1" dirty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sz="5400" b="1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en-US" sz="5400" b="1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B20CD2-E777-4A72-A492-B3CE72CC0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993" y="616216"/>
                <a:ext cx="4582865" cy="18431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64F00D-21EF-4793-BD10-714DAC0759F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755440" y="305280"/>
              <a:ext cx="8360640" cy="6279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64F00D-21EF-4793-BD10-714DAC0759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46080" y="295920"/>
                <a:ext cx="8379360" cy="62978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2301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223"/>
    </mc:Choice>
    <mc:Fallback xmlns="">
      <p:transition spd="slow" advTm="272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F543CD-42FB-4108-8160-09C46055C661}"/>
                  </a:ext>
                </a:extLst>
              </p:cNvPr>
              <p:cNvSpPr txBox="1"/>
              <p:nvPr/>
            </p:nvSpPr>
            <p:spPr>
              <a:xfrm>
                <a:off x="10984939" y="-1220940"/>
                <a:ext cx="12036622" cy="16004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3200" i="1" dirty="0"/>
              </a:p>
              <a:p>
                <a:endParaRPr lang="en-US" sz="3200" i="1" dirty="0"/>
              </a:p>
              <a:p>
                <a:endParaRPr lang="en-US" sz="4000" i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F543CD-42FB-4108-8160-09C46055C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4939" y="-1220940"/>
                <a:ext cx="12036622" cy="1600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E48430-A929-43C6-8DC6-9BF2E2F0A018}"/>
                  </a:ext>
                </a:extLst>
              </p:cNvPr>
              <p:cNvSpPr txBox="1"/>
              <p:nvPr/>
            </p:nvSpPr>
            <p:spPr>
              <a:xfrm>
                <a:off x="359248" y="379498"/>
                <a:ext cx="6143152" cy="24436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5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5400" b="1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5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5400" b="1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54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5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5400" b="1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5400" i="1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5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5400" b="1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5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5400" b="1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54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5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5400" b="1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5400" i="1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E48430-A929-43C6-8DC6-9BF2E2F0A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48" y="379498"/>
                <a:ext cx="6143152" cy="24436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56CB24-8B2D-4BE6-B19A-62CE8C19DCB6}"/>
                  </a:ext>
                </a:extLst>
              </p:cNvPr>
              <p:cNvSpPr txBox="1"/>
              <p:nvPr/>
            </p:nvSpPr>
            <p:spPr>
              <a:xfrm>
                <a:off x="359248" y="3616001"/>
                <a:ext cx="6406626" cy="17170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6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6000" b="1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6000" b="1" i="1" dirty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60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r>
                              <a:rPr lang="en-US" sz="6000" b="1" i="1" dirty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60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6000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4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44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44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4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6000" b="1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6000" b="1" i="1" dirty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6000" b="1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e>
                            <m:r>
                              <a:rPr lang="en-US" sz="6000" b="1" i="1" dirty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6000" b="1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eqArr>
                      </m:e>
                    </m:d>
                  </m:oMath>
                </a14:m>
                <a:endParaRPr lang="en-US" sz="4000" i="1" dirty="0">
                  <a:solidFill>
                    <a:srgbClr val="FF757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56CB24-8B2D-4BE6-B19A-62CE8C19D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48" y="3616001"/>
                <a:ext cx="6406626" cy="17170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51ECB2-12E7-4467-A29B-C52747A1B7C3}"/>
                  </a:ext>
                </a:extLst>
              </p:cNvPr>
              <p:cNvSpPr txBox="1"/>
              <p:nvPr/>
            </p:nvSpPr>
            <p:spPr>
              <a:xfrm>
                <a:off x="7463993" y="616216"/>
                <a:ext cx="4582865" cy="1843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b="1" i="1" dirty="0" smtClean="0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54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54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sz="5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5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i="1" dirty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54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5400" b="1" i="1" dirty="0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5400" i="1" dirty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sz="5400" b="1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en-US" sz="5400" b="1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51ECB2-12E7-4467-A29B-C52747A1B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993" y="616216"/>
                <a:ext cx="4582865" cy="18431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4903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"/>
    </mc:Choice>
    <mc:Fallback xmlns="">
      <p:transition spd="slow" advTm="12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B9E8BC9-604E-4E73-8727-87CD878ED5A2}"/>
                  </a:ext>
                </a:extLst>
              </p:cNvPr>
              <p:cNvSpPr txBox="1"/>
              <p:nvPr/>
            </p:nvSpPr>
            <p:spPr>
              <a:xfrm>
                <a:off x="2348689" y="5483526"/>
                <a:ext cx="1556998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000" b="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6000" b="0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B9E8BC9-604E-4E73-8727-87CD878ED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689" y="5483526"/>
                <a:ext cx="1556998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993B59-B2CD-4168-9BE4-C7BC69F5B1A6}"/>
                  </a:ext>
                </a:extLst>
              </p:cNvPr>
              <p:cNvSpPr txBox="1"/>
              <p:nvPr/>
            </p:nvSpPr>
            <p:spPr>
              <a:xfrm>
                <a:off x="7593937" y="1987425"/>
                <a:ext cx="57469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993B59-B2CD-4168-9BE4-C7BC69F5B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937" y="1987425"/>
                <a:ext cx="57469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DCB6D1-9BA9-4885-83D1-8866EDEBFB44}"/>
                  </a:ext>
                </a:extLst>
              </p:cNvPr>
              <p:cNvSpPr txBox="1"/>
              <p:nvPr/>
            </p:nvSpPr>
            <p:spPr>
              <a:xfrm>
                <a:off x="10619523" y="1993130"/>
                <a:ext cx="574700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DCB6D1-9BA9-4885-83D1-8866EDEBF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523" y="1993130"/>
                <a:ext cx="574700" cy="646331"/>
              </a:xfrm>
              <a:prstGeom prst="rect">
                <a:avLst/>
              </a:prstGeom>
              <a:blipFill>
                <a:blip r:embed="rId4"/>
                <a:stretch>
                  <a:fillRect r="-31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8A44E323-004F-4776-BCFA-A0497643FEDA}"/>
              </a:ext>
            </a:extLst>
          </p:cNvPr>
          <p:cNvGrpSpPr/>
          <p:nvPr/>
        </p:nvGrpSpPr>
        <p:grpSpPr>
          <a:xfrm>
            <a:off x="5653666" y="238877"/>
            <a:ext cx="6144069" cy="1748548"/>
            <a:chOff x="5658518" y="4270477"/>
            <a:chExt cx="6144069" cy="17485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1A72891-39C4-4DD5-B3C8-DF79464ABC2B}"/>
                    </a:ext>
                  </a:extLst>
                </p:cNvPr>
                <p:cNvSpPr txBox="1"/>
                <p:nvPr/>
              </p:nvSpPr>
              <p:spPr>
                <a:xfrm>
                  <a:off x="5658518" y="4855410"/>
                  <a:ext cx="600889" cy="5713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1A72891-39C4-4DD5-B3C8-DF79464ABC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518" y="4855410"/>
                  <a:ext cx="600889" cy="5713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B05CB8D-754E-4CCF-B1DE-7BD6DFD4CC5E}"/>
                    </a:ext>
                  </a:extLst>
                </p:cNvPr>
                <p:cNvSpPr txBox="1"/>
                <p:nvPr/>
              </p:nvSpPr>
              <p:spPr>
                <a:xfrm>
                  <a:off x="6413731" y="4646988"/>
                  <a:ext cx="600889" cy="10807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a14:m>
                  <a:r>
                    <a:rPr lang="en-CA" sz="4800" dirty="0"/>
                    <a:t> </a:t>
                  </a: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B05CB8D-754E-4CCF-B1DE-7BD6DFD4CC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731" y="4646988"/>
                  <a:ext cx="600889" cy="108074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66234B3-7FA1-41C2-92DB-59C0E11D466A}"/>
                    </a:ext>
                  </a:extLst>
                </p:cNvPr>
                <p:cNvSpPr txBox="1"/>
                <p:nvPr/>
              </p:nvSpPr>
              <p:spPr>
                <a:xfrm>
                  <a:off x="9401026" y="4842879"/>
                  <a:ext cx="600889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4800" i="1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66234B3-7FA1-41C2-92DB-59C0E11D46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1026" y="4842879"/>
                  <a:ext cx="600889" cy="83099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8055A612-16CD-4F08-BE1B-FCEC15336F77}"/>
                    </a:ext>
                  </a:extLst>
                </p:cNvPr>
                <p:cNvSpPr txBox="1"/>
                <p:nvPr/>
              </p:nvSpPr>
              <p:spPr>
                <a:xfrm>
                  <a:off x="8696510" y="4831391"/>
                  <a:ext cx="600889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8055A612-16CD-4F08-BE1B-FCEC15336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6510" y="4831391"/>
                  <a:ext cx="600889" cy="8309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6CDFA7F-BE42-455E-A5FC-7D180EFFBED3}"/>
                </a:ext>
              </a:extLst>
            </p:cNvPr>
            <p:cNvGrpSpPr/>
            <p:nvPr/>
          </p:nvGrpSpPr>
          <p:grpSpPr>
            <a:xfrm>
              <a:off x="7002074" y="4270477"/>
              <a:ext cx="1739096" cy="1748548"/>
              <a:chOff x="9217283" y="1629992"/>
              <a:chExt cx="2113766" cy="2125254"/>
            </a:xfrm>
          </p:grpSpPr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0E90E1A6-E8F7-41D0-AE13-D20E8C64AF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3770" t="1179" r="2444" b="4295"/>
              <a:stretch/>
            </p:blipFill>
            <p:spPr>
              <a:xfrm>
                <a:off x="9217283" y="1629992"/>
                <a:ext cx="2113766" cy="2125254"/>
              </a:xfrm>
              <a:prstGeom prst="rect">
                <a:avLst/>
              </a:prstGeom>
            </p:spPr>
          </p:pic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DC38401D-40A6-4E77-898F-403DD5CB4713}"/>
                  </a:ext>
                </a:extLst>
              </p:cNvPr>
              <p:cNvGrpSpPr/>
              <p:nvPr/>
            </p:nvGrpSpPr>
            <p:grpSpPr>
              <a:xfrm>
                <a:off x="9248776" y="1660525"/>
                <a:ext cx="2033066" cy="2058890"/>
                <a:chOff x="9248776" y="1660525"/>
                <a:chExt cx="2033066" cy="2058890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5FBDC9FF-465A-419D-9DEE-1D1F36E6114A}"/>
                    </a:ext>
                  </a:extLst>
                </p:cNvPr>
                <p:cNvSpPr/>
                <p:nvPr/>
              </p:nvSpPr>
              <p:spPr>
                <a:xfrm>
                  <a:off x="9447012" y="1660525"/>
                  <a:ext cx="1695103" cy="20588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517847E5-3890-4EA8-B885-A6C58430419B}"/>
                    </a:ext>
                  </a:extLst>
                </p:cNvPr>
                <p:cNvSpPr/>
                <p:nvPr/>
              </p:nvSpPr>
              <p:spPr>
                <a:xfrm rot="16200000">
                  <a:off x="9417757" y="1684812"/>
                  <a:ext cx="1695103" cy="20330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31AA7C9E-8D12-45A2-97AA-779F9327A709}"/>
                  </a:ext>
                </a:extLst>
              </p:cNvPr>
              <p:cNvCxnSpPr>
                <a:cxnSpLocks/>
              </p:cNvCxnSpPr>
              <p:nvPr/>
            </p:nvCxnSpPr>
            <p:spPr>
              <a:xfrm rot="8083077" flipV="1">
                <a:off x="9624669" y="3156500"/>
                <a:ext cx="15987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FDB47BCB-865F-413D-8A8B-3307748D86DF}"/>
                  </a:ext>
                </a:extLst>
              </p:cNvPr>
              <p:cNvCxnSpPr>
                <a:cxnSpLocks/>
              </p:cNvCxnSpPr>
              <p:nvPr/>
            </p:nvCxnSpPr>
            <p:spPr>
              <a:xfrm rot="8083077" flipH="1">
                <a:off x="10730295" y="2142577"/>
                <a:ext cx="15468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D74AE577-085B-442D-B51B-77882EDCFA13}"/>
                  </a:ext>
                </a:extLst>
              </p:cNvPr>
              <p:cNvCxnSpPr>
                <a:cxnSpLocks/>
              </p:cNvCxnSpPr>
              <p:nvPr/>
            </p:nvCxnSpPr>
            <p:spPr>
              <a:xfrm rot="13483077" flipV="1">
                <a:off x="9681471" y="2150759"/>
                <a:ext cx="15987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06993F2C-F293-4A07-809A-CFA4F4F15331}"/>
                  </a:ext>
                </a:extLst>
              </p:cNvPr>
              <p:cNvCxnSpPr>
                <a:cxnSpLocks/>
              </p:cNvCxnSpPr>
              <p:nvPr/>
            </p:nvCxnSpPr>
            <p:spPr>
              <a:xfrm rot="13483077" flipH="1">
                <a:off x="10745321" y="3197313"/>
                <a:ext cx="15468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919FC542-DEC9-48DA-80C5-13AF9698C2A7}"/>
                  </a:ext>
                </a:extLst>
              </p:cNvPr>
              <p:cNvSpPr/>
              <p:nvPr/>
            </p:nvSpPr>
            <p:spPr>
              <a:xfrm>
                <a:off x="9927302" y="2344522"/>
                <a:ext cx="688627" cy="688834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E82F749B-68A8-4D72-BA66-265404016045}"/>
                  </a:ext>
                </a:extLst>
              </p:cNvPr>
              <p:cNvSpPr/>
              <p:nvPr/>
            </p:nvSpPr>
            <p:spPr>
              <a:xfrm>
                <a:off x="9608401" y="2013587"/>
                <a:ext cx="1343572" cy="1343975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FB36CBA9-6A20-4573-872F-E8C2E563693F}"/>
                  </a:ext>
                </a:extLst>
              </p:cNvPr>
              <p:cNvSpPr/>
              <p:nvPr/>
            </p:nvSpPr>
            <p:spPr>
              <a:xfrm>
                <a:off x="9271846" y="1687453"/>
                <a:ext cx="2002708" cy="2003309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ACAE2E7-E90A-4584-AA17-9DD28E0BDE00}"/>
                </a:ext>
              </a:extLst>
            </p:cNvPr>
            <p:cNvGrpSpPr/>
            <p:nvPr/>
          </p:nvGrpSpPr>
          <p:grpSpPr>
            <a:xfrm>
              <a:off x="10063492" y="4277319"/>
              <a:ext cx="1739095" cy="1736500"/>
              <a:chOff x="9184943" y="4085725"/>
              <a:chExt cx="2129316" cy="2126139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E32E6B43-90A6-4A96-90E6-B7861F6F0469}"/>
                  </a:ext>
                </a:extLst>
              </p:cNvPr>
              <p:cNvGrpSpPr/>
              <p:nvPr/>
            </p:nvGrpSpPr>
            <p:grpSpPr>
              <a:xfrm>
                <a:off x="9184943" y="4085725"/>
                <a:ext cx="2129316" cy="2126139"/>
                <a:chOff x="13810920" y="1247915"/>
                <a:chExt cx="2129316" cy="2126139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8E08E4DB-FF45-469C-9FE2-ED5124CA47A1}"/>
                    </a:ext>
                  </a:extLst>
                </p:cNvPr>
                <p:cNvSpPr/>
                <p:nvPr/>
              </p:nvSpPr>
              <p:spPr>
                <a:xfrm rot="20999484" flipV="1">
                  <a:off x="14981790" y="2188672"/>
                  <a:ext cx="785643" cy="76375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E8993FDE-16BF-427B-B93D-1A0111A81BC9}"/>
                    </a:ext>
                  </a:extLst>
                </p:cNvPr>
                <p:cNvGrpSpPr/>
                <p:nvPr/>
              </p:nvGrpSpPr>
              <p:grpSpPr>
                <a:xfrm>
                  <a:off x="13810920" y="1247915"/>
                  <a:ext cx="2129316" cy="2126139"/>
                  <a:chOff x="9349346" y="4399189"/>
                  <a:chExt cx="2129316" cy="2126139"/>
                </a:xfrm>
              </p:grpSpPr>
              <p:pic>
                <p:nvPicPr>
                  <p:cNvPr id="133" name="Picture 132">
                    <a:extLst>
                      <a:ext uri="{FF2B5EF4-FFF2-40B4-BE49-F238E27FC236}">
                        <a16:creationId xmlns:a16="http://schemas.microsoft.com/office/drawing/2014/main" id="{E929F30F-DD12-41D6-81FE-EBC22BB8B7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/>
                  <a:srcRect l="4130" t="1890" r="3342" b="3205"/>
                  <a:stretch/>
                </p:blipFill>
                <p:spPr>
                  <a:xfrm rot="16200000">
                    <a:off x="9350934" y="4397601"/>
                    <a:ext cx="2126139" cy="2129316"/>
                  </a:xfrm>
                  <a:prstGeom prst="rect">
                    <a:avLst/>
                  </a:prstGeom>
                </p:spPr>
              </p:pic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0648F74C-89EA-4CE8-BA13-211E0B3B5C03}"/>
                      </a:ext>
                    </a:extLst>
                  </p:cNvPr>
                  <p:cNvSpPr/>
                  <p:nvPr/>
                </p:nvSpPr>
                <p:spPr>
                  <a:xfrm rot="20999484" flipV="1">
                    <a:off x="10360136" y="5367659"/>
                    <a:ext cx="230327" cy="76375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</p:grp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114AE6F0-D124-4502-8B88-7428F34C81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93846" y="4133041"/>
                <a:ext cx="424750" cy="927136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4FCD729-2419-4031-91BB-8BDD5F6465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5185" y="4133041"/>
                <a:ext cx="614146" cy="952413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78AE7C24-203D-48E2-ADC0-34E0B7D9A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3518" y="5148795"/>
                <a:ext cx="998067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80D2BA40-EFE8-4B80-9137-0C7CAB267C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08603" y="4997450"/>
                <a:ext cx="965951" cy="151345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4F91605-5000-4747-98E1-6DA6DE14D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19323" y="5148795"/>
                <a:ext cx="955231" cy="143073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3FD8E587-CAF6-43E2-A713-7456BA5375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49600" y="5148795"/>
                <a:ext cx="461538" cy="1001805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EE8F1594-6D14-4796-8BDA-BF9C0CDA85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08691" y="5147587"/>
                <a:ext cx="640909" cy="1009576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EF9DBD6C-1FA7-4801-881C-3DF0C058204E}"/>
                  </a:ext>
                </a:extLst>
              </p:cNvPr>
              <p:cNvGrpSpPr/>
              <p:nvPr/>
            </p:nvGrpSpPr>
            <p:grpSpPr>
              <a:xfrm>
                <a:off x="9672964" y="4540700"/>
                <a:ext cx="1165836" cy="1184140"/>
                <a:chOff x="8287049" y="6073151"/>
                <a:chExt cx="1165836" cy="1184140"/>
              </a:xfrm>
            </p:grpSpPr>
            <p:cxnSp>
              <p:nvCxnSpPr>
                <p:cNvPr id="125" name="Straight Arrow Connector 124">
                  <a:extLst>
                    <a:ext uri="{FF2B5EF4-FFF2-40B4-BE49-F238E27FC236}">
                      <a16:creationId xmlns:a16="http://schemas.microsoft.com/office/drawing/2014/main" id="{5E5531C7-3A31-4A1C-905E-2F31052EF8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33984" y="7182228"/>
                  <a:ext cx="124278" cy="750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Arrow Connector 125">
                  <a:extLst>
                    <a:ext uri="{FF2B5EF4-FFF2-40B4-BE49-F238E27FC236}">
                      <a16:creationId xmlns:a16="http://schemas.microsoft.com/office/drawing/2014/main" id="{B9D14D36-DD35-401E-81BA-BF5CEBAD34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95365" y="7148223"/>
                  <a:ext cx="131443" cy="8058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>
                  <a:extLst>
                    <a:ext uri="{FF2B5EF4-FFF2-40B4-BE49-F238E27FC236}">
                      <a16:creationId xmlns:a16="http://schemas.microsoft.com/office/drawing/2014/main" id="{6A136CC1-71EB-4638-864F-B1C198BC3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87049" y="6681048"/>
                  <a:ext cx="0" cy="14307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>
                  <a:extLst>
                    <a:ext uri="{FF2B5EF4-FFF2-40B4-BE49-F238E27FC236}">
                      <a16:creationId xmlns:a16="http://schemas.microsoft.com/office/drawing/2014/main" id="{46778427-B3A6-45BE-A1F2-0BA4BF65E0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69415" y="6073151"/>
                  <a:ext cx="139446" cy="5158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E5627162-4E75-4C4D-9702-F291CE7470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09038" y="6143011"/>
                  <a:ext cx="101572" cy="7658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E6DD890A-0E7A-42CA-8752-513ADB85B7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30953" y="6644257"/>
                  <a:ext cx="21932" cy="12228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903283FE-350B-4011-90E6-62C2BD948E8D}"/>
              </a:ext>
            </a:extLst>
          </p:cNvPr>
          <p:cNvGrpSpPr/>
          <p:nvPr/>
        </p:nvGrpSpPr>
        <p:grpSpPr>
          <a:xfrm>
            <a:off x="636960" y="360203"/>
            <a:ext cx="4905572" cy="4883517"/>
            <a:chOff x="7406205" y="3091281"/>
            <a:chExt cx="1756448" cy="1748551"/>
          </a:xfrm>
        </p:grpSpPr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9D619C4D-64B6-408A-B833-E54E1B71E92F}"/>
                </a:ext>
              </a:extLst>
            </p:cNvPr>
            <p:cNvGrpSpPr/>
            <p:nvPr/>
          </p:nvGrpSpPr>
          <p:grpSpPr>
            <a:xfrm>
              <a:off x="7743273" y="4041095"/>
              <a:ext cx="1141611" cy="3787"/>
              <a:chOff x="9701213" y="3140049"/>
              <a:chExt cx="1404937" cy="4661"/>
            </a:xfrm>
          </p:grpSpPr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id="{1C12337E-ECD1-4C97-A282-A8A9795A6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01213" y="3144710"/>
                <a:ext cx="149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Arrow Connector 224">
                <a:extLst>
                  <a:ext uri="{FF2B5EF4-FFF2-40B4-BE49-F238E27FC236}">
                    <a16:creationId xmlns:a16="http://schemas.microsoft.com/office/drawing/2014/main" id="{02CAD2B4-6E36-4B3C-9B7F-B420A6BE8F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17125" y="3140049"/>
                <a:ext cx="149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>
                <a:extLst>
                  <a:ext uri="{FF2B5EF4-FFF2-40B4-BE49-F238E27FC236}">
                    <a16:creationId xmlns:a16="http://schemas.microsoft.com/office/drawing/2014/main" id="{2E36985F-71A6-4C50-9F31-C2287AFC63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4626" y="3144710"/>
                <a:ext cx="149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>
                <a:extLst>
                  <a:ext uri="{FF2B5EF4-FFF2-40B4-BE49-F238E27FC236}">
                    <a16:creationId xmlns:a16="http://schemas.microsoft.com/office/drawing/2014/main" id="{DF8272DD-81B9-4008-A24D-12D06B4867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7362" y="3144710"/>
                <a:ext cx="149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>
                <a:extLst>
                  <a:ext uri="{FF2B5EF4-FFF2-40B4-BE49-F238E27FC236}">
                    <a16:creationId xmlns:a16="http://schemas.microsoft.com/office/drawing/2014/main" id="{3AF983B5-DEF9-43FE-9EA9-8607DD764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56925" y="3140049"/>
                <a:ext cx="149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5A20D7BE-45C1-48B0-BE19-69943FA68342}"/>
                </a:ext>
              </a:extLst>
            </p:cNvPr>
            <p:cNvGrpSpPr/>
            <p:nvPr/>
          </p:nvGrpSpPr>
          <p:grpSpPr>
            <a:xfrm>
              <a:off x="7406205" y="3091281"/>
              <a:ext cx="1756448" cy="1748551"/>
              <a:chOff x="8146400" y="3800447"/>
              <a:chExt cx="2554785" cy="2543298"/>
            </a:xfrm>
          </p:grpSpPr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CDCCB9D7-26F5-4EAB-B701-54119B89413A}"/>
                  </a:ext>
                </a:extLst>
              </p:cNvPr>
              <p:cNvGrpSpPr/>
              <p:nvPr/>
            </p:nvGrpSpPr>
            <p:grpSpPr>
              <a:xfrm>
                <a:off x="8146400" y="3800447"/>
                <a:ext cx="2554785" cy="2543298"/>
                <a:chOff x="8146400" y="3800447"/>
                <a:chExt cx="2554785" cy="2543298"/>
              </a:xfrm>
            </p:grpSpPr>
            <p:pic>
              <p:nvPicPr>
                <p:cNvPr id="218" name="Picture 217">
                  <a:extLst>
                    <a:ext uri="{FF2B5EF4-FFF2-40B4-BE49-F238E27FC236}">
                      <a16:creationId xmlns:a16="http://schemas.microsoft.com/office/drawing/2014/main" id="{2345BA1C-2C65-4082-956F-B22889878D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rcRect l="2072" t="1152" r="1359" b="1744"/>
                <a:stretch/>
              </p:blipFill>
              <p:spPr>
                <a:xfrm>
                  <a:off x="8146400" y="3800447"/>
                  <a:ext cx="2554785" cy="2543298"/>
                </a:xfrm>
                <a:prstGeom prst="rect">
                  <a:avLst/>
                </a:prstGeom>
              </p:spPr>
            </p:pic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F99C203A-301C-4B5A-94EF-F37F6AB3B0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9937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3F6922F4-3E84-4DDB-90E7-4D13498B5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20218" y="3831772"/>
                  <a:ext cx="0" cy="2463087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B3A8491-39C1-4F7F-92BD-CF7B87FE0A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2383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A599A456-06D6-48B8-812F-83C1BFA10E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26728" y="3831771"/>
                  <a:ext cx="0" cy="2463088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BF4F756C-043B-48B1-8C5E-BFFA1640BB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31694" y="3816109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C02624C3-484C-46DD-83DA-5E36193AFDB5}"/>
                  </a:ext>
                </a:extLst>
              </p:cNvPr>
              <p:cNvGrpSpPr/>
              <p:nvPr/>
            </p:nvGrpSpPr>
            <p:grpSpPr>
              <a:xfrm>
                <a:off x="8626661" y="5087758"/>
                <a:ext cx="1855344" cy="0"/>
                <a:chOff x="8626661" y="5087758"/>
                <a:chExt cx="1855344" cy="0"/>
              </a:xfrm>
            </p:grpSpPr>
            <p:cxnSp>
              <p:nvCxnSpPr>
                <p:cNvPr id="215" name="Straight Arrow Connector 214">
                  <a:extLst>
                    <a:ext uri="{FF2B5EF4-FFF2-40B4-BE49-F238E27FC236}">
                      <a16:creationId xmlns:a16="http://schemas.microsoft.com/office/drawing/2014/main" id="{714CF67D-B956-47A6-A506-4D35BC5474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26661" y="5087758"/>
                  <a:ext cx="220778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Arrow Connector 215">
                  <a:extLst>
                    <a:ext uri="{FF2B5EF4-FFF2-40B4-BE49-F238E27FC236}">
                      <a16:creationId xmlns:a16="http://schemas.microsoft.com/office/drawing/2014/main" id="{94E9EC69-AF36-477B-90BD-BC5E8693A0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41290" y="5087758"/>
                  <a:ext cx="242209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Arrow Connector 216">
                  <a:extLst>
                    <a:ext uri="{FF2B5EF4-FFF2-40B4-BE49-F238E27FC236}">
                      <a16:creationId xmlns:a16="http://schemas.microsoft.com/office/drawing/2014/main" id="{BE47BE5F-A6D2-4060-AC94-1F6B089BE3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38466" y="5087758"/>
                  <a:ext cx="243539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2489E04-B9A4-4F51-BD0E-D2BC2B6CBBA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08760" y="317520"/>
              <a:ext cx="11476440" cy="3417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2489E04-B9A4-4F51-BD0E-D2BC2B6CBB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9400" y="308160"/>
                <a:ext cx="11495160" cy="343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424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03"/>
    </mc:Choice>
    <mc:Fallback xmlns="">
      <p:transition spd="slow" advTm="483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3A6718-0EFE-4CB8-903C-487C7827F09E}"/>
              </a:ext>
            </a:extLst>
          </p:cNvPr>
          <p:cNvCxnSpPr/>
          <p:nvPr/>
        </p:nvCxnSpPr>
        <p:spPr>
          <a:xfrm>
            <a:off x="6006989" y="-6401"/>
            <a:ext cx="0" cy="6858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4FCC74-DED8-436B-A9B3-433DF469A2BD}"/>
                  </a:ext>
                </a:extLst>
              </p:cNvPr>
              <p:cNvSpPr txBox="1"/>
              <p:nvPr/>
            </p:nvSpPr>
            <p:spPr>
              <a:xfrm>
                <a:off x="6571051" y="66122"/>
                <a:ext cx="5722548" cy="1138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6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6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6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p>
                          <m:r>
                            <a:rPr lang="en-US" sz="6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sz="60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6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6000" b="1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6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6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  <m:sup>
                              <m:r>
                                <a:rPr lang="en-US" sz="6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US" sz="6000" b="1" i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4FCC74-DED8-436B-A9B3-433DF469A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051" y="66122"/>
                <a:ext cx="5722548" cy="11385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412D2E-F4EA-4A0B-9EEE-4DF440C4C859}"/>
                  </a:ext>
                </a:extLst>
              </p:cNvPr>
              <p:cNvSpPr txBox="1"/>
              <p:nvPr/>
            </p:nvSpPr>
            <p:spPr>
              <a:xfrm>
                <a:off x="356978" y="61248"/>
                <a:ext cx="5722548" cy="1138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6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6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6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6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6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US" sz="60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6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6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6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6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6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sz="6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sz="6000" b="1" i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412D2E-F4EA-4A0B-9EEE-4DF440C4C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78" y="61248"/>
                <a:ext cx="5722548" cy="11385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478D71FD-8CA1-4DC8-B89B-6D82C1A54B19}"/>
              </a:ext>
            </a:extLst>
          </p:cNvPr>
          <p:cNvGrpSpPr/>
          <p:nvPr/>
        </p:nvGrpSpPr>
        <p:grpSpPr>
          <a:xfrm>
            <a:off x="0" y="1726252"/>
            <a:ext cx="5778932" cy="2001557"/>
            <a:chOff x="0" y="1726252"/>
            <a:chExt cx="5778932" cy="200155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E054389-B639-4C4C-9DA0-7AEAC4298E53}"/>
                </a:ext>
              </a:extLst>
            </p:cNvPr>
            <p:cNvSpPr/>
            <p:nvPr/>
          </p:nvSpPr>
          <p:spPr>
            <a:xfrm>
              <a:off x="3218252" y="1726252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8C58DF8-204F-4640-8806-8DFB0D6C66BC}"/>
                    </a:ext>
                  </a:extLst>
                </p:cNvPr>
                <p:cNvSpPr/>
                <p:nvPr/>
              </p:nvSpPr>
              <p:spPr>
                <a:xfrm>
                  <a:off x="2965341" y="1747523"/>
                  <a:ext cx="2813591" cy="1980286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8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48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⃗"/>
                            <m:ctrlPr>
                              <a:rPr lang="en-US" sz="48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b="1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b="1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4800" b="1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800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8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b="1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b="1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4800" b="1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acc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8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48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800" b="1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8C58DF8-204F-4640-8806-8DFB0D6C66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341" y="1747523"/>
                  <a:ext cx="2813591" cy="198028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05AAE94-1894-44EA-A4D3-DDFA09622F47}"/>
                </a:ext>
              </a:extLst>
            </p:cNvPr>
            <p:cNvSpPr/>
            <p:nvPr/>
          </p:nvSpPr>
          <p:spPr>
            <a:xfrm>
              <a:off x="233345" y="2782311"/>
              <a:ext cx="257493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b="0" u="sng" cap="none" spc="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</a:t>
              </a:r>
              <a:r>
                <a:rPr lang="en-US" sz="48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variant</a:t>
              </a:r>
              <a:endParaRPr lang="en-CA" sz="48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3740E1F-06A6-46A0-95A3-C3718958FDFE}"/>
                </a:ext>
              </a:extLst>
            </p:cNvPr>
            <p:cNvSpPr/>
            <p:nvPr/>
          </p:nvSpPr>
          <p:spPr>
            <a:xfrm>
              <a:off x="0" y="1858442"/>
              <a:ext cx="28880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Basis Vectors</a:t>
              </a:r>
              <a:endParaRPr lang="en-CA" sz="40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36AF43A-008C-4545-8E81-F5CDFC39C87D}"/>
              </a:ext>
            </a:extLst>
          </p:cNvPr>
          <p:cNvGrpSpPr/>
          <p:nvPr/>
        </p:nvGrpSpPr>
        <p:grpSpPr>
          <a:xfrm>
            <a:off x="5543445" y="1784536"/>
            <a:ext cx="6347837" cy="1972207"/>
            <a:chOff x="5543445" y="1784536"/>
            <a:chExt cx="6347837" cy="197220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22548E-CF52-498C-9DDA-8A55DCB8122E}"/>
                </a:ext>
              </a:extLst>
            </p:cNvPr>
            <p:cNvSpPr/>
            <p:nvPr/>
          </p:nvSpPr>
          <p:spPr>
            <a:xfrm>
              <a:off x="9285440" y="2606245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sz="28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8880560-ABD1-413C-9BB5-1E31201CC497}"/>
                </a:ext>
              </a:extLst>
            </p:cNvPr>
            <p:cNvSpPr/>
            <p:nvPr/>
          </p:nvSpPr>
          <p:spPr>
            <a:xfrm>
              <a:off x="5543445" y="2875373"/>
              <a:ext cx="401372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600" b="0" u="sng" cap="none" spc="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Contra</a:t>
              </a:r>
              <a:r>
                <a:rPr lang="en-US" sz="36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variant</a:t>
              </a:r>
              <a:endParaRPr lang="en-CA" sz="3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B9C9D8A9-6A9D-4B55-B528-043A8E18D4FC}"/>
                    </a:ext>
                  </a:extLst>
                </p:cNvPr>
                <p:cNvSpPr/>
                <p:nvPr/>
              </p:nvSpPr>
              <p:spPr>
                <a:xfrm>
                  <a:off x="9002350" y="1784536"/>
                  <a:ext cx="2888932" cy="1972207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</m:e>
                              <m:sup>
                                <m:r>
                                  <a:rPr lang="en-US" sz="4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e>
                        </m:acc>
                        <m:r>
                          <m:rPr>
                            <m:nor/>
                          </m:rPr>
                          <a:rPr lang="en-US" sz="4800" dirty="0"/>
                          <m:t> 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sz="48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  <m:sup>
                            <m:r>
                              <a:rPr lang="en-US" sz="48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</m:sSup>
                      </m:oMath>
                    </m:oMathPara>
                  </a14:m>
                  <a:endParaRPr lang="en-CA" sz="4800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48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  <m:sup>
                            <m:r>
                              <a:rPr lang="en-US" sz="48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</m:e>
                              <m:sup>
                                <m:r>
                                  <a:rPr lang="en-US" sz="4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p>
                            </m:sSup>
                          </m:e>
                        </m:acc>
                      </m:oMath>
                    </m:oMathPara>
                  </a14:m>
                  <a:endParaRPr lang="en-CA" sz="4800" b="1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B9C9D8A9-6A9D-4B55-B528-043A8E18D4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2350" y="1784536"/>
                  <a:ext cx="2888932" cy="197220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03A6B88-331F-4330-8F7F-763ACA1B6873}"/>
                </a:ext>
              </a:extLst>
            </p:cNvPr>
            <p:cNvSpPr/>
            <p:nvPr/>
          </p:nvSpPr>
          <p:spPr>
            <a:xfrm>
              <a:off x="5979397" y="1919997"/>
              <a:ext cx="307359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500" b="0" cap="none" spc="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Basis </a:t>
              </a:r>
              <a:r>
                <a:rPr lang="en-US" sz="3500" b="0" cap="none" spc="0" dirty="0" err="1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Covectors</a:t>
              </a:r>
              <a:endParaRPr lang="en-CA" sz="35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73F04F-48B3-4F37-BE30-8FD4727E44DF}"/>
              </a:ext>
            </a:extLst>
          </p:cNvPr>
          <p:cNvGrpSpPr/>
          <p:nvPr/>
        </p:nvGrpSpPr>
        <p:grpSpPr>
          <a:xfrm>
            <a:off x="6262841" y="4311047"/>
            <a:ext cx="5636974" cy="1890777"/>
            <a:chOff x="6262841" y="4311047"/>
            <a:chExt cx="5636974" cy="189077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B704768-A95D-4BD0-BE31-E22FBF880909}"/>
                </a:ext>
              </a:extLst>
            </p:cNvPr>
            <p:cNvSpPr/>
            <p:nvPr/>
          </p:nvSpPr>
          <p:spPr>
            <a:xfrm>
              <a:off x="6262841" y="5370827"/>
              <a:ext cx="257493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b="0" u="sng" cap="none" spc="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</a:t>
              </a:r>
              <a:r>
                <a:rPr lang="en-US" sz="48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variant</a:t>
              </a:r>
              <a:endParaRPr lang="en-CA" sz="48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6376A8C-5F6B-436E-9E6B-ED661C45901F}"/>
                </a:ext>
              </a:extLst>
            </p:cNvPr>
            <p:cNvSpPr/>
            <p:nvPr/>
          </p:nvSpPr>
          <p:spPr>
            <a:xfrm>
              <a:off x="9326693" y="5007082"/>
              <a:ext cx="245834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CA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73EE7AF-2163-45FD-8870-6D4D4459875E}"/>
                    </a:ext>
                  </a:extLst>
                </p:cNvPr>
                <p:cNvSpPr/>
                <p:nvPr/>
              </p:nvSpPr>
              <p:spPr>
                <a:xfrm>
                  <a:off x="9002350" y="4311047"/>
                  <a:ext cx="2897465" cy="1876924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80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48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b>
                          <m:sSubPr>
                            <m:ctrlPr>
                              <a:rPr lang="en-US" sz="4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48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4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73EE7AF-2163-45FD-8870-6D4D445987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2350" y="4311047"/>
                  <a:ext cx="2897465" cy="187692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A994457-B687-4740-A9BE-9AFF7EA426FD}"/>
                </a:ext>
              </a:extLst>
            </p:cNvPr>
            <p:cNvSpPr/>
            <p:nvPr/>
          </p:nvSpPr>
          <p:spPr>
            <a:xfrm>
              <a:off x="6295477" y="4311047"/>
              <a:ext cx="2509662" cy="116955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500" b="0" cap="none" spc="0" dirty="0" err="1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Covector</a:t>
              </a:r>
              <a:endParaRPr lang="en-US" sz="35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en-US" sz="350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Components</a:t>
              </a:r>
              <a:endParaRPr lang="en-CA" sz="35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B94F09A-44CE-4489-BC90-87B21C95F861}"/>
              </a:ext>
            </a:extLst>
          </p:cNvPr>
          <p:cNvGrpSpPr/>
          <p:nvPr/>
        </p:nvGrpSpPr>
        <p:grpSpPr>
          <a:xfrm>
            <a:off x="-605433" y="4275567"/>
            <a:ext cx="6384365" cy="1986249"/>
            <a:chOff x="-605433" y="4275567"/>
            <a:chExt cx="6384365" cy="19862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64D59D7-C717-4A9D-9137-B346ADCE6142}"/>
                    </a:ext>
                  </a:extLst>
                </p:cNvPr>
                <p:cNvSpPr/>
                <p:nvPr/>
              </p:nvSpPr>
              <p:spPr>
                <a:xfrm>
                  <a:off x="2854605" y="4275567"/>
                  <a:ext cx="2924327" cy="1986249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8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8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acc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sz="4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CA" sz="48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4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4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8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8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64D59D7-C717-4A9D-9137-B346ADCE61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4605" y="4275567"/>
                  <a:ext cx="2924327" cy="198624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3F92963-96E1-4504-8766-962731D14703}"/>
                </a:ext>
              </a:extLst>
            </p:cNvPr>
            <p:cNvSpPr/>
            <p:nvPr/>
          </p:nvSpPr>
          <p:spPr>
            <a:xfrm>
              <a:off x="-605433" y="5530302"/>
              <a:ext cx="401372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600" b="0" u="sng" cap="none" spc="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Contra</a:t>
              </a:r>
              <a:r>
                <a:rPr lang="en-US" sz="36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variant</a:t>
              </a:r>
              <a:endParaRPr lang="en-CA" sz="3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43A548C-7F2C-4787-8FCC-7013302E27CB}"/>
                </a:ext>
              </a:extLst>
            </p:cNvPr>
            <p:cNvSpPr/>
            <p:nvPr/>
          </p:nvSpPr>
          <p:spPr>
            <a:xfrm>
              <a:off x="180370" y="4311046"/>
              <a:ext cx="2509662" cy="116955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500" b="0" cap="none" spc="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Vector</a:t>
              </a:r>
            </a:p>
            <a:p>
              <a:pPr algn="ctr"/>
              <a:r>
                <a:rPr lang="en-US" sz="350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Components</a:t>
              </a:r>
              <a:endParaRPr lang="en-CA" sz="35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3BD36D-15CD-4A48-917E-32A66215683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-9720" y="1053720"/>
              <a:ext cx="8657640" cy="5290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3BD36D-15CD-4A48-917E-32A6621568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9080" y="1044360"/>
                <a:ext cx="8676360" cy="5308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0758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981"/>
    </mc:Choice>
    <mc:Fallback xmlns="">
      <p:transition spd="slow" advTm="649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B9E8BC9-604E-4E73-8727-87CD878ED5A2}"/>
                  </a:ext>
                </a:extLst>
              </p:cNvPr>
              <p:cNvSpPr txBox="1"/>
              <p:nvPr/>
            </p:nvSpPr>
            <p:spPr>
              <a:xfrm>
                <a:off x="2348689" y="5483526"/>
                <a:ext cx="1556998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000" b="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6000" b="0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B9E8BC9-604E-4E73-8727-87CD878ED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689" y="5483526"/>
                <a:ext cx="1556998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993B59-B2CD-4168-9BE4-C7BC69F5B1A6}"/>
                  </a:ext>
                </a:extLst>
              </p:cNvPr>
              <p:cNvSpPr txBox="1"/>
              <p:nvPr/>
            </p:nvSpPr>
            <p:spPr>
              <a:xfrm>
                <a:off x="7593937" y="1987425"/>
                <a:ext cx="57469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993B59-B2CD-4168-9BE4-C7BC69F5B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937" y="1987425"/>
                <a:ext cx="57469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DCB6D1-9BA9-4885-83D1-8866EDEBFB44}"/>
                  </a:ext>
                </a:extLst>
              </p:cNvPr>
              <p:cNvSpPr txBox="1"/>
              <p:nvPr/>
            </p:nvSpPr>
            <p:spPr>
              <a:xfrm>
                <a:off x="10619523" y="1993130"/>
                <a:ext cx="574700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DCB6D1-9BA9-4885-83D1-8866EDEBF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523" y="1993130"/>
                <a:ext cx="574700" cy="646331"/>
              </a:xfrm>
              <a:prstGeom prst="rect">
                <a:avLst/>
              </a:prstGeom>
              <a:blipFill>
                <a:blip r:embed="rId4"/>
                <a:stretch>
                  <a:fillRect r="-31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8A44E323-004F-4776-BCFA-A0497643FEDA}"/>
              </a:ext>
            </a:extLst>
          </p:cNvPr>
          <p:cNvGrpSpPr/>
          <p:nvPr/>
        </p:nvGrpSpPr>
        <p:grpSpPr>
          <a:xfrm>
            <a:off x="5653666" y="238877"/>
            <a:ext cx="6144069" cy="1748548"/>
            <a:chOff x="5658518" y="4270477"/>
            <a:chExt cx="6144069" cy="17485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1A72891-39C4-4DD5-B3C8-DF79464ABC2B}"/>
                    </a:ext>
                  </a:extLst>
                </p:cNvPr>
                <p:cNvSpPr txBox="1"/>
                <p:nvPr/>
              </p:nvSpPr>
              <p:spPr>
                <a:xfrm>
                  <a:off x="5658518" y="4855410"/>
                  <a:ext cx="600889" cy="5713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1A72891-39C4-4DD5-B3C8-DF79464ABC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518" y="4855410"/>
                  <a:ext cx="600889" cy="5713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B05CB8D-754E-4CCF-B1DE-7BD6DFD4CC5E}"/>
                    </a:ext>
                  </a:extLst>
                </p:cNvPr>
                <p:cNvSpPr txBox="1"/>
                <p:nvPr/>
              </p:nvSpPr>
              <p:spPr>
                <a:xfrm>
                  <a:off x="6413731" y="4646988"/>
                  <a:ext cx="600889" cy="10807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a14:m>
                  <a:r>
                    <a:rPr lang="en-CA" sz="4800" dirty="0"/>
                    <a:t> </a:t>
                  </a: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B05CB8D-754E-4CCF-B1DE-7BD6DFD4CC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731" y="4646988"/>
                  <a:ext cx="600889" cy="108074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66234B3-7FA1-41C2-92DB-59C0E11D466A}"/>
                    </a:ext>
                  </a:extLst>
                </p:cNvPr>
                <p:cNvSpPr txBox="1"/>
                <p:nvPr/>
              </p:nvSpPr>
              <p:spPr>
                <a:xfrm>
                  <a:off x="9401026" y="4842879"/>
                  <a:ext cx="600889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4800" i="1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66234B3-7FA1-41C2-92DB-59C0E11D46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1026" y="4842879"/>
                  <a:ext cx="600889" cy="83099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8055A612-16CD-4F08-BE1B-FCEC15336F77}"/>
                    </a:ext>
                  </a:extLst>
                </p:cNvPr>
                <p:cNvSpPr txBox="1"/>
                <p:nvPr/>
              </p:nvSpPr>
              <p:spPr>
                <a:xfrm>
                  <a:off x="8696510" y="4831391"/>
                  <a:ext cx="600889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8055A612-16CD-4F08-BE1B-FCEC15336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6510" y="4831391"/>
                  <a:ext cx="600889" cy="8309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6CDFA7F-BE42-455E-A5FC-7D180EFFBED3}"/>
                </a:ext>
              </a:extLst>
            </p:cNvPr>
            <p:cNvGrpSpPr/>
            <p:nvPr/>
          </p:nvGrpSpPr>
          <p:grpSpPr>
            <a:xfrm>
              <a:off x="7002074" y="4270477"/>
              <a:ext cx="1739096" cy="1748548"/>
              <a:chOff x="9217283" y="1629992"/>
              <a:chExt cx="2113766" cy="2125254"/>
            </a:xfrm>
          </p:grpSpPr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0E90E1A6-E8F7-41D0-AE13-D20E8C64AF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3770" t="1179" r="2444" b="4295"/>
              <a:stretch/>
            </p:blipFill>
            <p:spPr>
              <a:xfrm>
                <a:off x="9217283" y="1629992"/>
                <a:ext cx="2113766" cy="2125254"/>
              </a:xfrm>
              <a:prstGeom prst="rect">
                <a:avLst/>
              </a:prstGeom>
            </p:spPr>
          </p:pic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DC38401D-40A6-4E77-898F-403DD5CB4713}"/>
                  </a:ext>
                </a:extLst>
              </p:cNvPr>
              <p:cNvGrpSpPr/>
              <p:nvPr/>
            </p:nvGrpSpPr>
            <p:grpSpPr>
              <a:xfrm>
                <a:off x="9248776" y="1660525"/>
                <a:ext cx="2033066" cy="2058890"/>
                <a:chOff x="9248776" y="1660525"/>
                <a:chExt cx="2033066" cy="2058890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5FBDC9FF-465A-419D-9DEE-1D1F36E6114A}"/>
                    </a:ext>
                  </a:extLst>
                </p:cNvPr>
                <p:cNvSpPr/>
                <p:nvPr/>
              </p:nvSpPr>
              <p:spPr>
                <a:xfrm>
                  <a:off x="9447012" y="1660525"/>
                  <a:ext cx="1695103" cy="20588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517847E5-3890-4EA8-B885-A6C58430419B}"/>
                    </a:ext>
                  </a:extLst>
                </p:cNvPr>
                <p:cNvSpPr/>
                <p:nvPr/>
              </p:nvSpPr>
              <p:spPr>
                <a:xfrm rot="16200000">
                  <a:off x="9417757" y="1684812"/>
                  <a:ext cx="1695103" cy="20330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31AA7C9E-8D12-45A2-97AA-779F9327A709}"/>
                  </a:ext>
                </a:extLst>
              </p:cNvPr>
              <p:cNvCxnSpPr>
                <a:cxnSpLocks/>
              </p:cNvCxnSpPr>
              <p:nvPr/>
            </p:nvCxnSpPr>
            <p:spPr>
              <a:xfrm rot="8083077" flipV="1">
                <a:off x="9624669" y="3156500"/>
                <a:ext cx="15987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FDB47BCB-865F-413D-8A8B-3307748D86DF}"/>
                  </a:ext>
                </a:extLst>
              </p:cNvPr>
              <p:cNvCxnSpPr>
                <a:cxnSpLocks/>
              </p:cNvCxnSpPr>
              <p:nvPr/>
            </p:nvCxnSpPr>
            <p:spPr>
              <a:xfrm rot="8083077" flipH="1">
                <a:off x="10730295" y="2142577"/>
                <a:ext cx="15468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D74AE577-085B-442D-B51B-77882EDCFA13}"/>
                  </a:ext>
                </a:extLst>
              </p:cNvPr>
              <p:cNvCxnSpPr>
                <a:cxnSpLocks/>
              </p:cNvCxnSpPr>
              <p:nvPr/>
            </p:nvCxnSpPr>
            <p:spPr>
              <a:xfrm rot="13483077" flipV="1">
                <a:off x="9681471" y="2150759"/>
                <a:ext cx="15987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06993F2C-F293-4A07-809A-CFA4F4F15331}"/>
                  </a:ext>
                </a:extLst>
              </p:cNvPr>
              <p:cNvCxnSpPr>
                <a:cxnSpLocks/>
              </p:cNvCxnSpPr>
              <p:nvPr/>
            </p:nvCxnSpPr>
            <p:spPr>
              <a:xfrm rot="13483077" flipH="1">
                <a:off x="10745321" y="3197313"/>
                <a:ext cx="15468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919FC542-DEC9-48DA-80C5-13AF9698C2A7}"/>
                  </a:ext>
                </a:extLst>
              </p:cNvPr>
              <p:cNvSpPr/>
              <p:nvPr/>
            </p:nvSpPr>
            <p:spPr>
              <a:xfrm>
                <a:off x="9927302" y="2344522"/>
                <a:ext cx="688627" cy="688834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E82F749B-68A8-4D72-BA66-265404016045}"/>
                  </a:ext>
                </a:extLst>
              </p:cNvPr>
              <p:cNvSpPr/>
              <p:nvPr/>
            </p:nvSpPr>
            <p:spPr>
              <a:xfrm>
                <a:off x="9608401" y="2013587"/>
                <a:ext cx="1343572" cy="1343975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FB36CBA9-6A20-4573-872F-E8C2E563693F}"/>
                  </a:ext>
                </a:extLst>
              </p:cNvPr>
              <p:cNvSpPr/>
              <p:nvPr/>
            </p:nvSpPr>
            <p:spPr>
              <a:xfrm>
                <a:off x="9271846" y="1687453"/>
                <a:ext cx="2002708" cy="2003309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ACAE2E7-E90A-4584-AA17-9DD28E0BDE00}"/>
                </a:ext>
              </a:extLst>
            </p:cNvPr>
            <p:cNvGrpSpPr/>
            <p:nvPr/>
          </p:nvGrpSpPr>
          <p:grpSpPr>
            <a:xfrm>
              <a:off x="10063492" y="4277319"/>
              <a:ext cx="1739095" cy="1736500"/>
              <a:chOff x="9184943" y="4085725"/>
              <a:chExt cx="2129316" cy="2126139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E32E6B43-90A6-4A96-90E6-B7861F6F0469}"/>
                  </a:ext>
                </a:extLst>
              </p:cNvPr>
              <p:cNvGrpSpPr/>
              <p:nvPr/>
            </p:nvGrpSpPr>
            <p:grpSpPr>
              <a:xfrm>
                <a:off x="9184943" y="4085725"/>
                <a:ext cx="2129316" cy="2126139"/>
                <a:chOff x="13810920" y="1247915"/>
                <a:chExt cx="2129316" cy="2126139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8E08E4DB-FF45-469C-9FE2-ED5124CA47A1}"/>
                    </a:ext>
                  </a:extLst>
                </p:cNvPr>
                <p:cNvSpPr/>
                <p:nvPr/>
              </p:nvSpPr>
              <p:spPr>
                <a:xfrm rot="20999484" flipV="1">
                  <a:off x="14981790" y="2188672"/>
                  <a:ext cx="785643" cy="76375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E8993FDE-16BF-427B-B93D-1A0111A81BC9}"/>
                    </a:ext>
                  </a:extLst>
                </p:cNvPr>
                <p:cNvGrpSpPr/>
                <p:nvPr/>
              </p:nvGrpSpPr>
              <p:grpSpPr>
                <a:xfrm>
                  <a:off x="13810920" y="1247915"/>
                  <a:ext cx="2129316" cy="2126139"/>
                  <a:chOff x="9349346" y="4399189"/>
                  <a:chExt cx="2129316" cy="2126139"/>
                </a:xfrm>
              </p:grpSpPr>
              <p:pic>
                <p:nvPicPr>
                  <p:cNvPr id="133" name="Picture 132">
                    <a:extLst>
                      <a:ext uri="{FF2B5EF4-FFF2-40B4-BE49-F238E27FC236}">
                        <a16:creationId xmlns:a16="http://schemas.microsoft.com/office/drawing/2014/main" id="{E929F30F-DD12-41D6-81FE-EBC22BB8B7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/>
                  <a:srcRect l="4130" t="1890" r="3342" b="3205"/>
                  <a:stretch/>
                </p:blipFill>
                <p:spPr>
                  <a:xfrm rot="16200000">
                    <a:off x="9350934" y="4397601"/>
                    <a:ext cx="2126139" cy="2129316"/>
                  </a:xfrm>
                  <a:prstGeom prst="rect">
                    <a:avLst/>
                  </a:prstGeom>
                </p:spPr>
              </p:pic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0648F74C-89EA-4CE8-BA13-211E0B3B5C03}"/>
                      </a:ext>
                    </a:extLst>
                  </p:cNvPr>
                  <p:cNvSpPr/>
                  <p:nvPr/>
                </p:nvSpPr>
                <p:spPr>
                  <a:xfrm rot="20999484" flipV="1">
                    <a:off x="10360136" y="5367659"/>
                    <a:ext cx="230327" cy="76375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</p:grp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114AE6F0-D124-4502-8B88-7428F34C81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93846" y="4133041"/>
                <a:ext cx="424750" cy="927136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4FCD729-2419-4031-91BB-8BDD5F6465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5185" y="4133041"/>
                <a:ext cx="614146" cy="952413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78AE7C24-203D-48E2-ADC0-34E0B7D9A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3518" y="5148795"/>
                <a:ext cx="998067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80D2BA40-EFE8-4B80-9137-0C7CAB267C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08603" y="4997450"/>
                <a:ext cx="965951" cy="151345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4F91605-5000-4747-98E1-6DA6DE14D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19323" y="5148795"/>
                <a:ext cx="955231" cy="143073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3FD8E587-CAF6-43E2-A713-7456BA5375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49600" y="5148795"/>
                <a:ext cx="461538" cy="1001805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EE8F1594-6D14-4796-8BDA-BF9C0CDA85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08691" y="5147587"/>
                <a:ext cx="640909" cy="1009576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EF9DBD6C-1FA7-4801-881C-3DF0C058204E}"/>
                  </a:ext>
                </a:extLst>
              </p:cNvPr>
              <p:cNvGrpSpPr/>
              <p:nvPr/>
            </p:nvGrpSpPr>
            <p:grpSpPr>
              <a:xfrm>
                <a:off x="9672964" y="4540700"/>
                <a:ext cx="1165836" cy="1184140"/>
                <a:chOff x="8287049" y="6073151"/>
                <a:chExt cx="1165836" cy="1184140"/>
              </a:xfrm>
            </p:grpSpPr>
            <p:cxnSp>
              <p:nvCxnSpPr>
                <p:cNvPr id="125" name="Straight Arrow Connector 124">
                  <a:extLst>
                    <a:ext uri="{FF2B5EF4-FFF2-40B4-BE49-F238E27FC236}">
                      <a16:creationId xmlns:a16="http://schemas.microsoft.com/office/drawing/2014/main" id="{5E5531C7-3A31-4A1C-905E-2F31052EF8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33984" y="7182228"/>
                  <a:ext cx="124278" cy="750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Arrow Connector 125">
                  <a:extLst>
                    <a:ext uri="{FF2B5EF4-FFF2-40B4-BE49-F238E27FC236}">
                      <a16:creationId xmlns:a16="http://schemas.microsoft.com/office/drawing/2014/main" id="{B9D14D36-DD35-401E-81BA-BF5CEBAD34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95365" y="7148223"/>
                  <a:ext cx="131443" cy="8058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>
                  <a:extLst>
                    <a:ext uri="{FF2B5EF4-FFF2-40B4-BE49-F238E27FC236}">
                      <a16:creationId xmlns:a16="http://schemas.microsoft.com/office/drawing/2014/main" id="{6A136CC1-71EB-4638-864F-B1C198BC3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87049" y="6681048"/>
                  <a:ext cx="0" cy="14307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>
                  <a:extLst>
                    <a:ext uri="{FF2B5EF4-FFF2-40B4-BE49-F238E27FC236}">
                      <a16:creationId xmlns:a16="http://schemas.microsoft.com/office/drawing/2014/main" id="{46778427-B3A6-45BE-A1F2-0BA4BF65E0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69415" y="6073151"/>
                  <a:ext cx="139446" cy="5158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E5627162-4E75-4C4D-9702-F291CE7470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09038" y="6143011"/>
                  <a:ext cx="101572" cy="7658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E6DD890A-0E7A-42CA-8752-513ADB85B7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30953" y="6644257"/>
                  <a:ext cx="21932" cy="12228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903283FE-350B-4011-90E6-62C2BD948E8D}"/>
              </a:ext>
            </a:extLst>
          </p:cNvPr>
          <p:cNvGrpSpPr/>
          <p:nvPr/>
        </p:nvGrpSpPr>
        <p:grpSpPr>
          <a:xfrm>
            <a:off x="636960" y="360203"/>
            <a:ext cx="4905572" cy="4883517"/>
            <a:chOff x="7406205" y="3091281"/>
            <a:chExt cx="1756448" cy="1748551"/>
          </a:xfrm>
        </p:grpSpPr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9D619C4D-64B6-408A-B833-E54E1B71E92F}"/>
                </a:ext>
              </a:extLst>
            </p:cNvPr>
            <p:cNvGrpSpPr/>
            <p:nvPr/>
          </p:nvGrpSpPr>
          <p:grpSpPr>
            <a:xfrm>
              <a:off x="7743273" y="4041095"/>
              <a:ext cx="1141611" cy="3787"/>
              <a:chOff x="9701213" y="3140049"/>
              <a:chExt cx="1404937" cy="4661"/>
            </a:xfrm>
          </p:grpSpPr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id="{1C12337E-ECD1-4C97-A282-A8A9795A6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01213" y="3144710"/>
                <a:ext cx="149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Arrow Connector 224">
                <a:extLst>
                  <a:ext uri="{FF2B5EF4-FFF2-40B4-BE49-F238E27FC236}">
                    <a16:creationId xmlns:a16="http://schemas.microsoft.com/office/drawing/2014/main" id="{02CAD2B4-6E36-4B3C-9B7F-B420A6BE8F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17125" y="3140049"/>
                <a:ext cx="149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>
                <a:extLst>
                  <a:ext uri="{FF2B5EF4-FFF2-40B4-BE49-F238E27FC236}">
                    <a16:creationId xmlns:a16="http://schemas.microsoft.com/office/drawing/2014/main" id="{2E36985F-71A6-4C50-9F31-C2287AFC63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4626" y="3144710"/>
                <a:ext cx="149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>
                <a:extLst>
                  <a:ext uri="{FF2B5EF4-FFF2-40B4-BE49-F238E27FC236}">
                    <a16:creationId xmlns:a16="http://schemas.microsoft.com/office/drawing/2014/main" id="{DF8272DD-81B9-4008-A24D-12D06B4867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7362" y="3144710"/>
                <a:ext cx="149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>
                <a:extLst>
                  <a:ext uri="{FF2B5EF4-FFF2-40B4-BE49-F238E27FC236}">
                    <a16:creationId xmlns:a16="http://schemas.microsoft.com/office/drawing/2014/main" id="{3AF983B5-DEF9-43FE-9EA9-8607DD764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56925" y="3140049"/>
                <a:ext cx="149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5A20D7BE-45C1-48B0-BE19-69943FA68342}"/>
                </a:ext>
              </a:extLst>
            </p:cNvPr>
            <p:cNvGrpSpPr/>
            <p:nvPr/>
          </p:nvGrpSpPr>
          <p:grpSpPr>
            <a:xfrm>
              <a:off x="7406205" y="3091281"/>
              <a:ext cx="1756448" cy="1748551"/>
              <a:chOff x="8146400" y="3800447"/>
              <a:chExt cx="2554785" cy="2543298"/>
            </a:xfrm>
          </p:grpSpPr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CDCCB9D7-26F5-4EAB-B701-54119B89413A}"/>
                  </a:ext>
                </a:extLst>
              </p:cNvPr>
              <p:cNvGrpSpPr/>
              <p:nvPr/>
            </p:nvGrpSpPr>
            <p:grpSpPr>
              <a:xfrm>
                <a:off x="8146400" y="3800447"/>
                <a:ext cx="2554785" cy="2543298"/>
                <a:chOff x="8146400" y="3800447"/>
                <a:chExt cx="2554785" cy="2543298"/>
              </a:xfrm>
            </p:grpSpPr>
            <p:pic>
              <p:nvPicPr>
                <p:cNvPr id="218" name="Picture 217">
                  <a:extLst>
                    <a:ext uri="{FF2B5EF4-FFF2-40B4-BE49-F238E27FC236}">
                      <a16:creationId xmlns:a16="http://schemas.microsoft.com/office/drawing/2014/main" id="{2345BA1C-2C65-4082-956F-B22889878D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rcRect l="2072" t="1152" r="1359" b="1744"/>
                <a:stretch/>
              </p:blipFill>
              <p:spPr>
                <a:xfrm>
                  <a:off x="8146400" y="3800447"/>
                  <a:ext cx="2554785" cy="2543298"/>
                </a:xfrm>
                <a:prstGeom prst="rect">
                  <a:avLst/>
                </a:prstGeom>
              </p:spPr>
            </p:pic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F99C203A-301C-4B5A-94EF-F37F6AB3B0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9937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3F6922F4-3E84-4DDB-90E7-4D13498B5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20218" y="3831772"/>
                  <a:ext cx="0" cy="2463087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B3A8491-39C1-4F7F-92BD-CF7B87FE0A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2383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A599A456-06D6-48B8-812F-83C1BFA10E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26728" y="3831771"/>
                  <a:ext cx="0" cy="2463088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BF4F756C-043B-48B1-8C5E-BFFA1640BB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31694" y="3816109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C02624C3-484C-46DD-83DA-5E36193AFDB5}"/>
                  </a:ext>
                </a:extLst>
              </p:cNvPr>
              <p:cNvGrpSpPr/>
              <p:nvPr/>
            </p:nvGrpSpPr>
            <p:grpSpPr>
              <a:xfrm>
                <a:off x="8626661" y="5087758"/>
                <a:ext cx="1855344" cy="0"/>
                <a:chOff x="8626661" y="5087758"/>
                <a:chExt cx="1855344" cy="0"/>
              </a:xfrm>
            </p:grpSpPr>
            <p:cxnSp>
              <p:nvCxnSpPr>
                <p:cNvPr id="215" name="Straight Arrow Connector 214">
                  <a:extLst>
                    <a:ext uri="{FF2B5EF4-FFF2-40B4-BE49-F238E27FC236}">
                      <a16:creationId xmlns:a16="http://schemas.microsoft.com/office/drawing/2014/main" id="{714CF67D-B956-47A6-A506-4D35BC5474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26661" y="5087758"/>
                  <a:ext cx="220778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Arrow Connector 215">
                  <a:extLst>
                    <a:ext uri="{FF2B5EF4-FFF2-40B4-BE49-F238E27FC236}">
                      <a16:creationId xmlns:a16="http://schemas.microsoft.com/office/drawing/2014/main" id="{94E9EC69-AF36-477B-90BD-BC5E8693A0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41290" y="5087758"/>
                  <a:ext cx="242209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Arrow Connector 216">
                  <a:extLst>
                    <a:ext uri="{FF2B5EF4-FFF2-40B4-BE49-F238E27FC236}">
                      <a16:creationId xmlns:a16="http://schemas.microsoft.com/office/drawing/2014/main" id="{BE47BE5F-A6D2-4060-AC94-1F6B089BE3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38466" y="5087758"/>
                  <a:ext cx="243539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6D0010-41DE-4F99-9314-7BC4EC37450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957760" y="296640"/>
              <a:ext cx="8847720" cy="5823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6D0010-41DE-4F99-9314-7BC4EC3745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48400" y="287280"/>
                <a:ext cx="8866440" cy="584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751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45"/>
    </mc:Choice>
    <mc:Fallback xmlns="">
      <p:transition spd="slow" advTm="523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B9E8BC9-604E-4E73-8727-87CD878ED5A2}"/>
                  </a:ext>
                </a:extLst>
              </p:cNvPr>
              <p:cNvSpPr txBox="1"/>
              <p:nvPr/>
            </p:nvSpPr>
            <p:spPr>
              <a:xfrm>
                <a:off x="2348689" y="5483526"/>
                <a:ext cx="1556998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000" b="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6000" b="0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B9E8BC9-604E-4E73-8727-87CD878ED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689" y="5483526"/>
                <a:ext cx="1556998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993B59-B2CD-4168-9BE4-C7BC69F5B1A6}"/>
                  </a:ext>
                </a:extLst>
              </p:cNvPr>
              <p:cNvSpPr txBox="1"/>
              <p:nvPr/>
            </p:nvSpPr>
            <p:spPr>
              <a:xfrm>
                <a:off x="7593937" y="1987425"/>
                <a:ext cx="57469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993B59-B2CD-4168-9BE4-C7BC69F5B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937" y="1987425"/>
                <a:ext cx="57469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DCB6D1-9BA9-4885-83D1-8866EDEBFB44}"/>
                  </a:ext>
                </a:extLst>
              </p:cNvPr>
              <p:cNvSpPr txBox="1"/>
              <p:nvPr/>
            </p:nvSpPr>
            <p:spPr>
              <a:xfrm>
                <a:off x="10619523" y="1993130"/>
                <a:ext cx="574700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DCB6D1-9BA9-4885-83D1-8866EDEBF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523" y="1993130"/>
                <a:ext cx="574700" cy="646331"/>
              </a:xfrm>
              <a:prstGeom prst="rect">
                <a:avLst/>
              </a:prstGeom>
              <a:blipFill>
                <a:blip r:embed="rId4"/>
                <a:stretch>
                  <a:fillRect r="-31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8A44E323-004F-4776-BCFA-A0497643FEDA}"/>
              </a:ext>
            </a:extLst>
          </p:cNvPr>
          <p:cNvGrpSpPr/>
          <p:nvPr/>
        </p:nvGrpSpPr>
        <p:grpSpPr>
          <a:xfrm>
            <a:off x="5653666" y="238877"/>
            <a:ext cx="6144069" cy="1748548"/>
            <a:chOff x="5658518" y="4270477"/>
            <a:chExt cx="6144069" cy="17485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1A72891-39C4-4DD5-B3C8-DF79464ABC2B}"/>
                    </a:ext>
                  </a:extLst>
                </p:cNvPr>
                <p:cNvSpPr txBox="1"/>
                <p:nvPr/>
              </p:nvSpPr>
              <p:spPr>
                <a:xfrm>
                  <a:off x="5658518" y="4855410"/>
                  <a:ext cx="600889" cy="5713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1A72891-39C4-4DD5-B3C8-DF79464ABC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518" y="4855410"/>
                  <a:ext cx="600889" cy="5713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B05CB8D-754E-4CCF-B1DE-7BD6DFD4CC5E}"/>
                    </a:ext>
                  </a:extLst>
                </p:cNvPr>
                <p:cNvSpPr txBox="1"/>
                <p:nvPr/>
              </p:nvSpPr>
              <p:spPr>
                <a:xfrm>
                  <a:off x="6413731" y="4646988"/>
                  <a:ext cx="600889" cy="10807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a14:m>
                  <a:r>
                    <a:rPr lang="en-CA" sz="4800" dirty="0"/>
                    <a:t> </a:t>
                  </a: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B05CB8D-754E-4CCF-B1DE-7BD6DFD4CC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731" y="4646988"/>
                  <a:ext cx="600889" cy="108074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66234B3-7FA1-41C2-92DB-59C0E11D466A}"/>
                    </a:ext>
                  </a:extLst>
                </p:cNvPr>
                <p:cNvSpPr txBox="1"/>
                <p:nvPr/>
              </p:nvSpPr>
              <p:spPr>
                <a:xfrm>
                  <a:off x="9401026" y="4842879"/>
                  <a:ext cx="600889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4800" i="1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66234B3-7FA1-41C2-92DB-59C0E11D46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1026" y="4842879"/>
                  <a:ext cx="600889" cy="83099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8055A612-16CD-4F08-BE1B-FCEC15336F77}"/>
                    </a:ext>
                  </a:extLst>
                </p:cNvPr>
                <p:cNvSpPr txBox="1"/>
                <p:nvPr/>
              </p:nvSpPr>
              <p:spPr>
                <a:xfrm>
                  <a:off x="8696510" y="4831391"/>
                  <a:ext cx="600889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8055A612-16CD-4F08-BE1B-FCEC15336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6510" y="4831391"/>
                  <a:ext cx="600889" cy="8309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6CDFA7F-BE42-455E-A5FC-7D180EFFBED3}"/>
                </a:ext>
              </a:extLst>
            </p:cNvPr>
            <p:cNvGrpSpPr/>
            <p:nvPr/>
          </p:nvGrpSpPr>
          <p:grpSpPr>
            <a:xfrm>
              <a:off x="7002074" y="4270477"/>
              <a:ext cx="1739096" cy="1748548"/>
              <a:chOff x="9217283" y="1629992"/>
              <a:chExt cx="2113766" cy="2125254"/>
            </a:xfrm>
          </p:grpSpPr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0E90E1A6-E8F7-41D0-AE13-D20E8C64AF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3770" t="1179" r="2444" b="4295"/>
              <a:stretch/>
            </p:blipFill>
            <p:spPr>
              <a:xfrm>
                <a:off x="9217283" y="1629992"/>
                <a:ext cx="2113766" cy="2125254"/>
              </a:xfrm>
              <a:prstGeom prst="rect">
                <a:avLst/>
              </a:prstGeom>
            </p:spPr>
          </p:pic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DC38401D-40A6-4E77-898F-403DD5CB4713}"/>
                  </a:ext>
                </a:extLst>
              </p:cNvPr>
              <p:cNvGrpSpPr/>
              <p:nvPr/>
            </p:nvGrpSpPr>
            <p:grpSpPr>
              <a:xfrm>
                <a:off x="9248776" y="1660525"/>
                <a:ext cx="2033066" cy="2058890"/>
                <a:chOff x="9248776" y="1660525"/>
                <a:chExt cx="2033066" cy="2058890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5FBDC9FF-465A-419D-9DEE-1D1F36E6114A}"/>
                    </a:ext>
                  </a:extLst>
                </p:cNvPr>
                <p:cNvSpPr/>
                <p:nvPr/>
              </p:nvSpPr>
              <p:spPr>
                <a:xfrm>
                  <a:off x="9447012" y="1660525"/>
                  <a:ext cx="1695103" cy="20588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517847E5-3890-4EA8-B885-A6C58430419B}"/>
                    </a:ext>
                  </a:extLst>
                </p:cNvPr>
                <p:cNvSpPr/>
                <p:nvPr/>
              </p:nvSpPr>
              <p:spPr>
                <a:xfrm rot="16200000">
                  <a:off x="9417757" y="1684812"/>
                  <a:ext cx="1695103" cy="20330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31AA7C9E-8D12-45A2-97AA-779F9327A709}"/>
                  </a:ext>
                </a:extLst>
              </p:cNvPr>
              <p:cNvCxnSpPr>
                <a:cxnSpLocks/>
              </p:cNvCxnSpPr>
              <p:nvPr/>
            </p:nvCxnSpPr>
            <p:spPr>
              <a:xfrm rot="8083077" flipV="1">
                <a:off x="9624669" y="3156500"/>
                <a:ext cx="15987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FDB47BCB-865F-413D-8A8B-3307748D86DF}"/>
                  </a:ext>
                </a:extLst>
              </p:cNvPr>
              <p:cNvCxnSpPr>
                <a:cxnSpLocks/>
              </p:cNvCxnSpPr>
              <p:nvPr/>
            </p:nvCxnSpPr>
            <p:spPr>
              <a:xfrm rot="8083077" flipH="1">
                <a:off x="10730295" y="2142577"/>
                <a:ext cx="15468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D74AE577-085B-442D-B51B-77882EDCFA13}"/>
                  </a:ext>
                </a:extLst>
              </p:cNvPr>
              <p:cNvCxnSpPr>
                <a:cxnSpLocks/>
              </p:cNvCxnSpPr>
              <p:nvPr/>
            </p:nvCxnSpPr>
            <p:spPr>
              <a:xfrm rot="13483077" flipV="1">
                <a:off x="9681471" y="2150759"/>
                <a:ext cx="15987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06993F2C-F293-4A07-809A-CFA4F4F15331}"/>
                  </a:ext>
                </a:extLst>
              </p:cNvPr>
              <p:cNvCxnSpPr>
                <a:cxnSpLocks/>
              </p:cNvCxnSpPr>
              <p:nvPr/>
            </p:nvCxnSpPr>
            <p:spPr>
              <a:xfrm rot="13483077" flipH="1">
                <a:off x="10745321" y="3197313"/>
                <a:ext cx="15468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919FC542-DEC9-48DA-80C5-13AF9698C2A7}"/>
                  </a:ext>
                </a:extLst>
              </p:cNvPr>
              <p:cNvSpPr/>
              <p:nvPr/>
            </p:nvSpPr>
            <p:spPr>
              <a:xfrm>
                <a:off x="9927302" y="2344522"/>
                <a:ext cx="688627" cy="688834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E82F749B-68A8-4D72-BA66-265404016045}"/>
                  </a:ext>
                </a:extLst>
              </p:cNvPr>
              <p:cNvSpPr/>
              <p:nvPr/>
            </p:nvSpPr>
            <p:spPr>
              <a:xfrm>
                <a:off x="9608401" y="2013587"/>
                <a:ext cx="1343572" cy="1343975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FB36CBA9-6A20-4573-872F-E8C2E563693F}"/>
                  </a:ext>
                </a:extLst>
              </p:cNvPr>
              <p:cNvSpPr/>
              <p:nvPr/>
            </p:nvSpPr>
            <p:spPr>
              <a:xfrm>
                <a:off x="9271846" y="1687453"/>
                <a:ext cx="2002708" cy="2003309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ACAE2E7-E90A-4584-AA17-9DD28E0BDE00}"/>
                </a:ext>
              </a:extLst>
            </p:cNvPr>
            <p:cNvGrpSpPr/>
            <p:nvPr/>
          </p:nvGrpSpPr>
          <p:grpSpPr>
            <a:xfrm>
              <a:off x="10063492" y="4277319"/>
              <a:ext cx="1739095" cy="1736500"/>
              <a:chOff x="9184943" y="4085725"/>
              <a:chExt cx="2129316" cy="2126139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E32E6B43-90A6-4A96-90E6-B7861F6F0469}"/>
                  </a:ext>
                </a:extLst>
              </p:cNvPr>
              <p:cNvGrpSpPr/>
              <p:nvPr/>
            </p:nvGrpSpPr>
            <p:grpSpPr>
              <a:xfrm>
                <a:off x="9184943" y="4085725"/>
                <a:ext cx="2129316" cy="2126139"/>
                <a:chOff x="13810920" y="1247915"/>
                <a:chExt cx="2129316" cy="2126139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8E08E4DB-FF45-469C-9FE2-ED5124CA47A1}"/>
                    </a:ext>
                  </a:extLst>
                </p:cNvPr>
                <p:cNvSpPr/>
                <p:nvPr/>
              </p:nvSpPr>
              <p:spPr>
                <a:xfrm rot="20999484" flipV="1">
                  <a:off x="14981790" y="2188672"/>
                  <a:ext cx="785643" cy="76375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E8993FDE-16BF-427B-B93D-1A0111A81BC9}"/>
                    </a:ext>
                  </a:extLst>
                </p:cNvPr>
                <p:cNvGrpSpPr/>
                <p:nvPr/>
              </p:nvGrpSpPr>
              <p:grpSpPr>
                <a:xfrm>
                  <a:off x="13810920" y="1247915"/>
                  <a:ext cx="2129316" cy="2126139"/>
                  <a:chOff x="9349346" y="4399189"/>
                  <a:chExt cx="2129316" cy="2126139"/>
                </a:xfrm>
              </p:grpSpPr>
              <p:pic>
                <p:nvPicPr>
                  <p:cNvPr id="133" name="Picture 132">
                    <a:extLst>
                      <a:ext uri="{FF2B5EF4-FFF2-40B4-BE49-F238E27FC236}">
                        <a16:creationId xmlns:a16="http://schemas.microsoft.com/office/drawing/2014/main" id="{E929F30F-DD12-41D6-81FE-EBC22BB8B7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/>
                  <a:srcRect l="4130" t="1890" r="3342" b="3205"/>
                  <a:stretch/>
                </p:blipFill>
                <p:spPr>
                  <a:xfrm rot="16200000">
                    <a:off x="9350934" y="4397601"/>
                    <a:ext cx="2126139" cy="2129316"/>
                  </a:xfrm>
                  <a:prstGeom prst="rect">
                    <a:avLst/>
                  </a:prstGeom>
                </p:spPr>
              </p:pic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0648F74C-89EA-4CE8-BA13-211E0B3B5C03}"/>
                      </a:ext>
                    </a:extLst>
                  </p:cNvPr>
                  <p:cNvSpPr/>
                  <p:nvPr/>
                </p:nvSpPr>
                <p:spPr>
                  <a:xfrm rot="20999484" flipV="1">
                    <a:off x="10360136" y="5367659"/>
                    <a:ext cx="230327" cy="76375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</p:grp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114AE6F0-D124-4502-8B88-7428F34C81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93846" y="4133041"/>
                <a:ext cx="424750" cy="927136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4FCD729-2419-4031-91BB-8BDD5F6465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5185" y="4133041"/>
                <a:ext cx="614146" cy="952413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78AE7C24-203D-48E2-ADC0-34E0B7D9A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3518" y="5148795"/>
                <a:ext cx="998067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80D2BA40-EFE8-4B80-9137-0C7CAB267C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08603" y="4997450"/>
                <a:ext cx="965951" cy="151345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4F91605-5000-4747-98E1-6DA6DE14D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19323" y="5148795"/>
                <a:ext cx="955231" cy="143073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3FD8E587-CAF6-43E2-A713-7456BA5375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49600" y="5148795"/>
                <a:ext cx="461538" cy="1001805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EE8F1594-6D14-4796-8BDA-BF9C0CDA85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08691" y="5147587"/>
                <a:ext cx="640909" cy="1009576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EF9DBD6C-1FA7-4801-881C-3DF0C058204E}"/>
                  </a:ext>
                </a:extLst>
              </p:cNvPr>
              <p:cNvGrpSpPr/>
              <p:nvPr/>
            </p:nvGrpSpPr>
            <p:grpSpPr>
              <a:xfrm>
                <a:off x="9672964" y="4540700"/>
                <a:ext cx="1165836" cy="1184140"/>
                <a:chOff x="8287049" y="6073151"/>
                <a:chExt cx="1165836" cy="1184140"/>
              </a:xfrm>
            </p:grpSpPr>
            <p:cxnSp>
              <p:nvCxnSpPr>
                <p:cNvPr id="125" name="Straight Arrow Connector 124">
                  <a:extLst>
                    <a:ext uri="{FF2B5EF4-FFF2-40B4-BE49-F238E27FC236}">
                      <a16:creationId xmlns:a16="http://schemas.microsoft.com/office/drawing/2014/main" id="{5E5531C7-3A31-4A1C-905E-2F31052EF8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33984" y="7182228"/>
                  <a:ext cx="124278" cy="750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Arrow Connector 125">
                  <a:extLst>
                    <a:ext uri="{FF2B5EF4-FFF2-40B4-BE49-F238E27FC236}">
                      <a16:creationId xmlns:a16="http://schemas.microsoft.com/office/drawing/2014/main" id="{B9D14D36-DD35-401E-81BA-BF5CEBAD34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95365" y="7148223"/>
                  <a:ext cx="131443" cy="8058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>
                  <a:extLst>
                    <a:ext uri="{FF2B5EF4-FFF2-40B4-BE49-F238E27FC236}">
                      <a16:creationId xmlns:a16="http://schemas.microsoft.com/office/drawing/2014/main" id="{6A136CC1-71EB-4638-864F-B1C198BC3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87049" y="6681048"/>
                  <a:ext cx="0" cy="14307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>
                  <a:extLst>
                    <a:ext uri="{FF2B5EF4-FFF2-40B4-BE49-F238E27FC236}">
                      <a16:creationId xmlns:a16="http://schemas.microsoft.com/office/drawing/2014/main" id="{46778427-B3A6-45BE-A1F2-0BA4BF65E0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69415" y="6073151"/>
                  <a:ext cx="139446" cy="5158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E5627162-4E75-4C4D-9702-F291CE7470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09038" y="6143011"/>
                  <a:ext cx="101572" cy="7658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E6DD890A-0E7A-42CA-8752-513ADB85B7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30953" y="6644257"/>
                  <a:ext cx="21932" cy="12228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903283FE-350B-4011-90E6-62C2BD948E8D}"/>
              </a:ext>
            </a:extLst>
          </p:cNvPr>
          <p:cNvGrpSpPr/>
          <p:nvPr/>
        </p:nvGrpSpPr>
        <p:grpSpPr>
          <a:xfrm>
            <a:off x="636960" y="360203"/>
            <a:ext cx="4905572" cy="4883517"/>
            <a:chOff x="7406205" y="3091281"/>
            <a:chExt cx="1756448" cy="1748551"/>
          </a:xfrm>
        </p:grpSpPr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9D619C4D-64B6-408A-B833-E54E1B71E92F}"/>
                </a:ext>
              </a:extLst>
            </p:cNvPr>
            <p:cNvGrpSpPr/>
            <p:nvPr/>
          </p:nvGrpSpPr>
          <p:grpSpPr>
            <a:xfrm>
              <a:off x="7743273" y="4041095"/>
              <a:ext cx="1141611" cy="3787"/>
              <a:chOff x="9701213" y="3140049"/>
              <a:chExt cx="1404937" cy="4661"/>
            </a:xfrm>
          </p:grpSpPr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id="{1C12337E-ECD1-4C97-A282-A8A9795A6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01213" y="3144710"/>
                <a:ext cx="149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Arrow Connector 224">
                <a:extLst>
                  <a:ext uri="{FF2B5EF4-FFF2-40B4-BE49-F238E27FC236}">
                    <a16:creationId xmlns:a16="http://schemas.microsoft.com/office/drawing/2014/main" id="{02CAD2B4-6E36-4B3C-9B7F-B420A6BE8F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17125" y="3140049"/>
                <a:ext cx="149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>
                <a:extLst>
                  <a:ext uri="{FF2B5EF4-FFF2-40B4-BE49-F238E27FC236}">
                    <a16:creationId xmlns:a16="http://schemas.microsoft.com/office/drawing/2014/main" id="{2E36985F-71A6-4C50-9F31-C2287AFC63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4626" y="3144710"/>
                <a:ext cx="149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>
                <a:extLst>
                  <a:ext uri="{FF2B5EF4-FFF2-40B4-BE49-F238E27FC236}">
                    <a16:creationId xmlns:a16="http://schemas.microsoft.com/office/drawing/2014/main" id="{DF8272DD-81B9-4008-A24D-12D06B4867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7362" y="3144710"/>
                <a:ext cx="149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>
                <a:extLst>
                  <a:ext uri="{FF2B5EF4-FFF2-40B4-BE49-F238E27FC236}">
                    <a16:creationId xmlns:a16="http://schemas.microsoft.com/office/drawing/2014/main" id="{3AF983B5-DEF9-43FE-9EA9-8607DD764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56925" y="3140049"/>
                <a:ext cx="149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5A20D7BE-45C1-48B0-BE19-69943FA68342}"/>
                </a:ext>
              </a:extLst>
            </p:cNvPr>
            <p:cNvGrpSpPr/>
            <p:nvPr/>
          </p:nvGrpSpPr>
          <p:grpSpPr>
            <a:xfrm>
              <a:off x="7406205" y="3091281"/>
              <a:ext cx="1756448" cy="1748551"/>
              <a:chOff x="8146400" y="3800447"/>
              <a:chExt cx="2554785" cy="2543298"/>
            </a:xfrm>
          </p:grpSpPr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CDCCB9D7-26F5-4EAB-B701-54119B89413A}"/>
                  </a:ext>
                </a:extLst>
              </p:cNvPr>
              <p:cNvGrpSpPr/>
              <p:nvPr/>
            </p:nvGrpSpPr>
            <p:grpSpPr>
              <a:xfrm>
                <a:off x="8146400" y="3800447"/>
                <a:ext cx="2554785" cy="2543298"/>
                <a:chOff x="8146400" y="3800447"/>
                <a:chExt cx="2554785" cy="2543298"/>
              </a:xfrm>
            </p:grpSpPr>
            <p:pic>
              <p:nvPicPr>
                <p:cNvPr id="218" name="Picture 217">
                  <a:extLst>
                    <a:ext uri="{FF2B5EF4-FFF2-40B4-BE49-F238E27FC236}">
                      <a16:creationId xmlns:a16="http://schemas.microsoft.com/office/drawing/2014/main" id="{2345BA1C-2C65-4082-956F-B22889878D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rcRect l="2072" t="1152" r="1359" b="1744"/>
                <a:stretch/>
              </p:blipFill>
              <p:spPr>
                <a:xfrm>
                  <a:off x="8146400" y="3800447"/>
                  <a:ext cx="2554785" cy="2543298"/>
                </a:xfrm>
                <a:prstGeom prst="rect">
                  <a:avLst/>
                </a:prstGeom>
              </p:spPr>
            </p:pic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F99C203A-301C-4B5A-94EF-F37F6AB3B0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9937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3F6922F4-3E84-4DDB-90E7-4D13498B5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20218" y="3831772"/>
                  <a:ext cx="0" cy="2463087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B3A8491-39C1-4F7F-92BD-CF7B87FE0A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2383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A599A456-06D6-48B8-812F-83C1BFA10E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26728" y="3831771"/>
                  <a:ext cx="0" cy="2463088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BF4F756C-043B-48B1-8C5E-BFFA1640BB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31694" y="3816109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C02624C3-484C-46DD-83DA-5E36193AFDB5}"/>
                  </a:ext>
                </a:extLst>
              </p:cNvPr>
              <p:cNvGrpSpPr/>
              <p:nvPr/>
            </p:nvGrpSpPr>
            <p:grpSpPr>
              <a:xfrm>
                <a:off x="8626661" y="5087758"/>
                <a:ext cx="1855344" cy="0"/>
                <a:chOff x="8626661" y="5087758"/>
                <a:chExt cx="1855344" cy="0"/>
              </a:xfrm>
            </p:grpSpPr>
            <p:cxnSp>
              <p:nvCxnSpPr>
                <p:cNvPr id="215" name="Straight Arrow Connector 214">
                  <a:extLst>
                    <a:ext uri="{FF2B5EF4-FFF2-40B4-BE49-F238E27FC236}">
                      <a16:creationId xmlns:a16="http://schemas.microsoft.com/office/drawing/2014/main" id="{714CF67D-B956-47A6-A506-4D35BC5474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26661" y="5087758"/>
                  <a:ext cx="220778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Arrow Connector 215">
                  <a:extLst>
                    <a:ext uri="{FF2B5EF4-FFF2-40B4-BE49-F238E27FC236}">
                      <a16:creationId xmlns:a16="http://schemas.microsoft.com/office/drawing/2014/main" id="{94E9EC69-AF36-477B-90BD-BC5E8693A0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41290" y="5087758"/>
                  <a:ext cx="242209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Arrow Connector 216">
                  <a:extLst>
                    <a:ext uri="{FF2B5EF4-FFF2-40B4-BE49-F238E27FC236}">
                      <a16:creationId xmlns:a16="http://schemas.microsoft.com/office/drawing/2014/main" id="{BE47BE5F-A6D2-4060-AC94-1F6B089BE3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38466" y="5087758"/>
                  <a:ext cx="243539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7449104-59F7-4EBD-8898-4A0CFBB56B4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820320" y="360000"/>
              <a:ext cx="7580160" cy="4542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7449104-59F7-4EBD-8898-4A0CFBB56B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10960" y="350640"/>
                <a:ext cx="7598880" cy="456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253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058"/>
    </mc:Choice>
    <mc:Fallback xmlns="">
      <p:transition spd="slow" advTm="760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B9E8BC9-604E-4E73-8727-87CD878ED5A2}"/>
                  </a:ext>
                </a:extLst>
              </p:cNvPr>
              <p:cNvSpPr txBox="1"/>
              <p:nvPr/>
            </p:nvSpPr>
            <p:spPr>
              <a:xfrm>
                <a:off x="2348689" y="5483526"/>
                <a:ext cx="1556998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0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60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B9E8BC9-604E-4E73-8727-87CD878ED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689" y="5483526"/>
                <a:ext cx="1556998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993B59-B2CD-4168-9BE4-C7BC69F5B1A6}"/>
                  </a:ext>
                </a:extLst>
              </p:cNvPr>
              <p:cNvSpPr txBox="1"/>
              <p:nvPr/>
            </p:nvSpPr>
            <p:spPr>
              <a:xfrm>
                <a:off x="7593937" y="1987425"/>
                <a:ext cx="57469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993B59-B2CD-4168-9BE4-C7BC69F5B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937" y="1987425"/>
                <a:ext cx="57469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DCB6D1-9BA9-4885-83D1-8866EDEBFB44}"/>
                  </a:ext>
                </a:extLst>
              </p:cNvPr>
              <p:cNvSpPr txBox="1"/>
              <p:nvPr/>
            </p:nvSpPr>
            <p:spPr>
              <a:xfrm>
                <a:off x="10619523" y="1993130"/>
                <a:ext cx="574700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DCB6D1-9BA9-4885-83D1-8866EDEBF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523" y="1993130"/>
                <a:ext cx="574700" cy="646331"/>
              </a:xfrm>
              <a:prstGeom prst="rect">
                <a:avLst/>
              </a:prstGeom>
              <a:blipFill>
                <a:blip r:embed="rId4"/>
                <a:stretch>
                  <a:fillRect r="-31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8A44E323-004F-4776-BCFA-A0497643FEDA}"/>
              </a:ext>
            </a:extLst>
          </p:cNvPr>
          <p:cNvGrpSpPr/>
          <p:nvPr/>
        </p:nvGrpSpPr>
        <p:grpSpPr>
          <a:xfrm>
            <a:off x="5653666" y="238877"/>
            <a:ext cx="6144069" cy="1748548"/>
            <a:chOff x="5658518" y="4270477"/>
            <a:chExt cx="6144069" cy="17485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1A72891-39C4-4DD5-B3C8-DF79464ABC2B}"/>
                    </a:ext>
                  </a:extLst>
                </p:cNvPr>
                <p:cNvSpPr txBox="1"/>
                <p:nvPr/>
              </p:nvSpPr>
              <p:spPr>
                <a:xfrm>
                  <a:off x="5658518" y="4855410"/>
                  <a:ext cx="600889" cy="5713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1A72891-39C4-4DD5-B3C8-DF79464ABC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518" y="4855410"/>
                  <a:ext cx="600889" cy="5713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B05CB8D-754E-4CCF-B1DE-7BD6DFD4CC5E}"/>
                    </a:ext>
                  </a:extLst>
                </p:cNvPr>
                <p:cNvSpPr txBox="1"/>
                <p:nvPr/>
              </p:nvSpPr>
              <p:spPr>
                <a:xfrm>
                  <a:off x="6413731" y="4646988"/>
                  <a:ext cx="600889" cy="10807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4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a14:m>
                  <a:r>
                    <a:rPr lang="en-CA" sz="4800" dirty="0"/>
                    <a:t> </a:t>
                  </a: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B05CB8D-754E-4CCF-B1DE-7BD6DFD4CC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731" y="4646988"/>
                  <a:ext cx="600889" cy="108074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66234B3-7FA1-41C2-92DB-59C0E11D466A}"/>
                    </a:ext>
                  </a:extLst>
                </p:cNvPr>
                <p:cNvSpPr txBox="1"/>
                <p:nvPr/>
              </p:nvSpPr>
              <p:spPr>
                <a:xfrm>
                  <a:off x="9401026" y="4842879"/>
                  <a:ext cx="600889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4800" i="1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66234B3-7FA1-41C2-92DB-59C0E11D46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1026" y="4842879"/>
                  <a:ext cx="600889" cy="83099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8055A612-16CD-4F08-BE1B-FCEC15336F77}"/>
                    </a:ext>
                  </a:extLst>
                </p:cNvPr>
                <p:cNvSpPr txBox="1"/>
                <p:nvPr/>
              </p:nvSpPr>
              <p:spPr>
                <a:xfrm>
                  <a:off x="8696510" y="4831391"/>
                  <a:ext cx="600889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8055A612-16CD-4F08-BE1B-FCEC15336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6510" y="4831391"/>
                  <a:ext cx="600889" cy="8309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6CDFA7F-BE42-455E-A5FC-7D180EFFBED3}"/>
                </a:ext>
              </a:extLst>
            </p:cNvPr>
            <p:cNvGrpSpPr/>
            <p:nvPr/>
          </p:nvGrpSpPr>
          <p:grpSpPr>
            <a:xfrm>
              <a:off x="7002074" y="4270477"/>
              <a:ext cx="1739096" cy="1748548"/>
              <a:chOff x="9217283" y="1629992"/>
              <a:chExt cx="2113766" cy="2125254"/>
            </a:xfrm>
          </p:grpSpPr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0E90E1A6-E8F7-41D0-AE13-D20E8C64AF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3770" t="1179" r="2444" b="4295"/>
              <a:stretch/>
            </p:blipFill>
            <p:spPr>
              <a:xfrm>
                <a:off x="9217283" y="1629992"/>
                <a:ext cx="2113766" cy="2125254"/>
              </a:xfrm>
              <a:prstGeom prst="rect">
                <a:avLst/>
              </a:prstGeom>
            </p:spPr>
          </p:pic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DC38401D-40A6-4E77-898F-403DD5CB4713}"/>
                  </a:ext>
                </a:extLst>
              </p:cNvPr>
              <p:cNvGrpSpPr/>
              <p:nvPr/>
            </p:nvGrpSpPr>
            <p:grpSpPr>
              <a:xfrm>
                <a:off x="9248776" y="1660525"/>
                <a:ext cx="2033066" cy="2058890"/>
                <a:chOff x="9248776" y="1660525"/>
                <a:chExt cx="2033066" cy="2058890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5FBDC9FF-465A-419D-9DEE-1D1F36E6114A}"/>
                    </a:ext>
                  </a:extLst>
                </p:cNvPr>
                <p:cNvSpPr/>
                <p:nvPr/>
              </p:nvSpPr>
              <p:spPr>
                <a:xfrm>
                  <a:off x="9447012" y="1660525"/>
                  <a:ext cx="1695103" cy="20588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517847E5-3890-4EA8-B885-A6C58430419B}"/>
                    </a:ext>
                  </a:extLst>
                </p:cNvPr>
                <p:cNvSpPr/>
                <p:nvPr/>
              </p:nvSpPr>
              <p:spPr>
                <a:xfrm rot="16200000">
                  <a:off x="9417757" y="1684812"/>
                  <a:ext cx="1695103" cy="20330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31AA7C9E-8D12-45A2-97AA-779F9327A709}"/>
                  </a:ext>
                </a:extLst>
              </p:cNvPr>
              <p:cNvCxnSpPr>
                <a:cxnSpLocks/>
              </p:cNvCxnSpPr>
              <p:nvPr/>
            </p:nvCxnSpPr>
            <p:spPr>
              <a:xfrm rot="8083077" flipV="1">
                <a:off x="9624669" y="3156500"/>
                <a:ext cx="15987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FDB47BCB-865F-413D-8A8B-3307748D86DF}"/>
                  </a:ext>
                </a:extLst>
              </p:cNvPr>
              <p:cNvCxnSpPr>
                <a:cxnSpLocks/>
              </p:cNvCxnSpPr>
              <p:nvPr/>
            </p:nvCxnSpPr>
            <p:spPr>
              <a:xfrm rot="8083077" flipH="1">
                <a:off x="10730295" y="2142577"/>
                <a:ext cx="15468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D74AE577-085B-442D-B51B-77882EDCFA13}"/>
                  </a:ext>
                </a:extLst>
              </p:cNvPr>
              <p:cNvCxnSpPr>
                <a:cxnSpLocks/>
              </p:cNvCxnSpPr>
              <p:nvPr/>
            </p:nvCxnSpPr>
            <p:spPr>
              <a:xfrm rot="13483077" flipV="1">
                <a:off x="9681471" y="2150759"/>
                <a:ext cx="15987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06993F2C-F293-4A07-809A-CFA4F4F15331}"/>
                  </a:ext>
                </a:extLst>
              </p:cNvPr>
              <p:cNvCxnSpPr>
                <a:cxnSpLocks/>
              </p:cNvCxnSpPr>
              <p:nvPr/>
            </p:nvCxnSpPr>
            <p:spPr>
              <a:xfrm rot="13483077" flipH="1">
                <a:off x="10745321" y="3197313"/>
                <a:ext cx="15468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919FC542-DEC9-48DA-80C5-13AF9698C2A7}"/>
                  </a:ext>
                </a:extLst>
              </p:cNvPr>
              <p:cNvSpPr/>
              <p:nvPr/>
            </p:nvSpPr>
            <p:spPr>
              <a:xfrm>
                <a:off x="9927302" y="2344522"/>
                <a:ext cx="688627" cy="688834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E82F749B-68A8-4D72-BA66-265404016045}"/>
                  </a:ext>
                </a:extLst>
              </p:cNvPr>
              <p:cNvSpPr/>
              <p:nvPr/>
            </p:nvSpPr>
            <p:spPr>
              <a:xfrm>
                <a:off x="9608401" y="2013587"/>
                <a:ext cx="1343572" cy="1343975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FB36CBA9-6A20-4573-872F-E8C2E563693F}"/>
                  </a:ext>
                </a:extLst>
              </p:cNvPr>
              <p:cNvSpPr/>
              <p:nvPr/>
            </p:nvSpPr>
            <p:spPr>
              <a:xfrm>
                <a:off x="9271846" y="1687453"/>
                <a:ext cx="2002708" cy="2003309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ACAE2E7-E90A-4584-AA17-9DD28E0BDE00}"/>
                </a:ext>
              </a:extLst>
            </p:cNvPr>
            <p:cNvGrpSpPr/>
            <p:nvPr/>
          </p:nvGrpSpPr>
          <p:grpSpPr>
            <a:xfrm>
              <a:off x="10063492" y="4277319"/>
              <a:ext cx="1739095" cy="1736500"/>
              <a:chOff x="9184943" y="4085725"/>
              <a:chExt cx="2129316" cy="2126139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E32E6B43-90A6-4A96-90E6-B7861F6F0469}"/>
                  </a:ext>
                </a:extLst>
              </p:cNvPr>
              <p:cNvGrpSpPr/>
              <p:nvPr/>
            </p:nvGrpSpPr>
            <p:grpSpPr>
              <a:xfrm>
                <a:off x="9184943" y="4085725"/>
                <a:ext cx="2129316" cy="2126139"/>
                <a:chOff x="13810920" y="1247915"/>
                <a:chExt cx="2129316" cy="2126139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8E08E4DB-FF45-469C-9FE2-ED5124CA47A1}"/>
                    </a:ext>
                  </a:extLst>
                </p:cNvPr>
                <p:cNvSpPr/>
                <p:nvPr/>
              </p:nvSpPr>
              <p:spPr>
                <a:xfrm rot="20999484" flipV="1">
                  <a:off x="14981790" y="2188672"/>
                  <a:ext cx="785643" cy="76375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E8993FDE-16BF-427B-B93D-1A0111A81BC9}"/>
                    </a:ext>
                  </a:extLst>
                </p:cNvPr>
                <p:cNvGrpSpPr/>
                <p:nvPr/>
              </p:nvGrpSpPr>
              <p:grpSpPr>
                <a:xfrm>
                  <a:off x="13810920" y="1247915"/>
                  <a:ext cx="2129316" cy="2126139"/>
                  <a:chOff x="9349346" y="4399189"/>
                  <a:chExt cx="2129316" cy="2126139"/>
                </a:xfrm>
              </p:grpSpPr>
              <p:pic>
                <p:nvPicPr>
                  <p:cNvPr id="133" name="Picture 132">
                    <a:extLst>
                      <a:ext uri="{FF2B5EF4-FFF2-40B4-BE49-F238E27FC236}">
                        <a16:creationId xmlns:a16="http://schemas.microsoft.com/office/drawing/2014/main" id="{E929F30F-DD12-41D6-81FE-EBC22BB8B7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/>
                  <a:srcRect l="4130" t="1890" r="3342" b="3205"/>
                  <a:stretch/>
                </p:blipFill>
                <p:spPr>
                  <a:xfrm rot="16200000">
                    <a:off x="9350934" y="4397601"/>
                    <a:ext cx="2126139" cy="2129316"/>
                  </a:xfrm>
                  <a:prstGeom prst="rect">
                    <a:avLst/>
                  </a:prstGeom>
                </p:spPr>
              </p:pic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0648F74C-89EA-4CE8-BA13-211E0B3B5C03}"/>
                      </a:ext>
                    </a:extLst>
                  </p:cNvPr>
                  <p:cNvSpPr/>
                  <p:nvPr/>
                </p:nvSpPr>
                <p:spPr>
                  <a:xfrm rot="20999484" flipV="1">
                    <a:off x="10360136" y="5367659"/>
                    <a:ext cx="230327" cy="76375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</p:grp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114AE6F0-D124-4502-8B88-7428F34C81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93846" y="4133041"/>
                <a:ext cx="424750" cy="927136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4FCD729-2419-4031-91BB-8BDD5F6465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5185" y="4133041"/>
                <a:ext cx="614146" cy="952413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78AE7C24-203D-48E2-ADC0-34E0B7D9A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3518" y="5148795"/>
                <a:ext cx="998067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80D2BA40-EFE8-4B80-9137-0C7CAB267C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08603" y="4997450"/>
                <a:ext cx="965951" cy="151345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4F91605-5000-4747-98E1-6DA6DE14D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19323" y="5148795"/>
                <a:ext cx="955231" cy="143073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3FD8E587-CAF6-43E2-A713-7456BA5375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49600" y="5148795"/>
                <a:ext cx="461538" cy="1001805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EE8F1594-6D14-4796-8BDA-BF9C0CDA85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08691" y="5147587"/>
                <a:ext cx="640909" cy="1009576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EF9DBD6C-1FA7-4801-881C-3DF0C058204E}"/>
                  </a:ext>
                </a:extLst>
              </p:cNvPr>
              <p:cNvGrpSpPr/>
              <p:nvPr/>
            </p:nvGrpSpPr>
            <p:grpSpPr>
              <a:xfrm>
                <a:off x="9672964" y="4540700"/>
                <a:ext cx="1165836" cy="1184140"/>
                <a:chOff x="8287049" y="6073151"/>
                <a:chExt cx="1165836" cy="1184140"/>
              </a:xfrm>
            </p:grpSpPr>
            <p:cxnSp>
              <p:nvCxnSpPr>
                <p:cNvPr id="125" name="Straight Arrow Connector 124">
                  <a:extLst>
                    <a:ext uri="{FF2B5EF4-FFF2-40B4-BE49-F238E27FC236}">
                      <a16:creationId xmlns:a16="http://schemas.microsoft.com/office/drawing/2014/main" id="{5E5531C7-3A31-4A1C-905E-2F31052EF8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33984" y="7182228"/>
                  <a:ext cx="124278" cy="750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Arrow Connector 125">
                  <a:extLst>
                    <a:ext uri="{FF2B5EF4-FFF2-40B4-BE49-F238E27FC236}">
                      <a16:creationId xmlns:a16="http://schemas.microsoft.com/office/drawing/2014/main" id="{B9D14D36-DD35-401E-81BA-BF5CEBAD34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95365" y="7148223"/>
                  <a:ext cx="131443" cy="8058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>
                  <a:extLst>
                    <a:ext uri="{FF2B5EF4-FFF2-40B4-BE49-F238E27FC236}">
                      <a16:creationId xmlns:a16="http://schemas.microsoft.com/office/drawing/2014/main" id="{6A136CC1-71EB-4638-864F-B1C198BC3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87049" y="6681048"/>
                  <a:ext cx="0" cy="14307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>
                  <a:extLst>
                    <a:ext uri="{FF2B5EF4-FFF2-40B4-BE49-F238E27FC236}">
                      <a16:creationId xmlns:a16="http://schemas.microsoft.com/office/drawing/2014/main" id="{46778427-B3A6-45BE-A1F2-0BA4BF65E0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69415" y="6073151"/>
                  <a:ext cx="139446" cy="5158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E5627162-4E75-4C4D-9702-F291CE7470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09038" y="6143011"/>
                  <a:ext cx="101572" cy="7658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E6DD890A-0E7A-42CA-8752-513ADB85B7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30953" y="6644257"/>
                  <a:ext cx="21932" cy="12228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9873DF6-B8D0-48E1-8385-04E5BE1294FA}"/>
              </a:ext>
            </a:extLst>
          </p:cNvPr>
          <p:cNvGrpSpPr/>
          <p:nvPr/>
        </p:nvGrpSpPr>
        <p:grpSpPr>
          <a:xfrm rot="16200000">
            <a:off x="636960" y="360203"/>
            <a:ext cx="4905572" cy="4883517"/>
            <a:chOff x="7406205" y="3091281"/>
            <a:chExt cx="1756448" cy="174855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378B2BD-FF7C-48F5-AA88-D48A85E80614}"/>
                </a:ext>
              </a:extLst>
            </p:cNvPr>
            <p:cNvGrpSpPr/>
            <p:nvPr/>
          </p:nvGrpSpPr>
          <p:grpSpPr>
            <a:xfrm>
              <a:off x="7743273" y="4041095"/>
              <a:ext cx="1141611" cy="3787"/>
              <a:chOff x="9701213" y="3140049"/>
              <a:chExt cx="1404937" cy="4661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E0BD6AEA-4A60-4F3F-8BA2-F62EC95844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01213" y="3144710"/>
                <a:ext cx="149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0A948074-5033-43D6-B616-E0AD785876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17125" y="3140049"/>
                <a:ext cx="149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D74E3D23-FF23-481C-AB05-F4D2D87F4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4626" y="3144710"/>
                <a:ext cx="149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B13408D0-0F7D-4942-B957-A2C9F28A58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7362" y="3144710"/>
                <a:ext cx="149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8872E6E6-7FAD-4BB6-AF8F-7D4EE70D60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56925" y="3140049"/>
                <a:ext cx="149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0B0F225-86F4-43EC-9647-01F0125C4C3E}"/>
                </a:ext>
              </a:extLst>
            </p:cNvPr>
            <p:cNvGrpSpPr/>
            <p:nvPr/>
          </p:nvGrpSpPr>
          <p:grpSpPr>
            <a:xfrm>
              <a:off x="7406205" y="3091281"/>
              <a:ext cx="1756448" cy="1748551"/>
              <a:chOff x="8146400" y="3800447"/>
              <a:chExt cx="2554785" cy="254329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D91798E6-E43B-4A33-9C13-CEED54EE7D96}"/>
                  </a:ext>
                </a:extLst>
              </p:cNvPr>
              <p:cNvGrpSpPr/>
              <p:nvPr/>
            </p:nvGrpSpPr>
            <p:grpSpPr>
              <a:xfrm>
                <a:off x="8146400" y="3800447"/>
                <a:ext cx="2554785" cy="2543298"/>
                <a:chOff x="8146400" y="3800447"/>
                <a:chExt cx="2554785" cy="2543298"/>
              </a:xfrm>
            </p:grpSpPr>
            <p:pic>
              <p:nvPicPr>
                <p:cNvPr id="72" name="Picture 71">
                  <a:extLst>
                    <a:ext uri="{FF2B5EF4-FFF2-40B4-BE49-F238E27FC236}">
                      <a16:creationId xmlns:a16="http://schemas.microsoft.com/office/drawing/2014/main" id="{DAB8396E-DC4A-4687-A9B2-443258D1BA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rcRect l="2072" t="1152" r="1359" b="1744"/>
                <a:stretch/>
              </p:blipFill>
              <p:spPr>
                <a:xfrm>
                  <a:off x="8146400" y="3800447"/>
                  <a:ext cx="2554785" cy="2543298"/>
                </a:xfrm>
                <a:prstGeom prst="rect">
                  <a:avLst/>
                </a:prstGeom>
              </p:spPr>
            </p:pic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CBAC4995-EE2D-48D4-AABE-65CD616F77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26661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BA8985CB-5BDD-42ED-8320-FA17679936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20218" y="3831772"/>
                  <a:ext cx="0" cy="2463087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5B4D5C5B-C7BB-4800-8801-D0BC9229EB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2383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32BED3A-40BD-4CBB-B70A-3155FE1424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26728" y="3831771"/>
                  <a:ext cx="0" cy="2463088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7C7A89AC-E4B6-4223-822B-6A50C985AC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31694" y="3816109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C31FF14-60EE-4F44-B9BD-96A39B776C8C}"/>
                  </a:ext>
                </a:extLst>
              </p:cNvPr>
              <p:cNvGrpSpPr/>
              <p:nvPr/>
            </p:nvGrpSpPr>
            <p:grpSpPr>
              <a:xfrm>
                <a:off x="8626661" y="5087758"/>
                <a:ext cx="1855344" cy="0"/>
                <a:chOff x="8626661" y="5087758"/>
                <a:chExt cx="1855344" cy="0"/>
              </a:xfrm>
            </p:grpSpPr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0A459C9C-2E16-40BA-B12A-9D03D8AA46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26661" y="5087758"/>
                  <a:ext cx="220778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09EB74A9-7CDC-4593-A761-B76DE47ED0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41290" y="5087758"/>
                  <a:ext cx="242209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65BC2F7A-F5D6-4EAA-835A-BA3D313559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38466" y="5087758"/>
                  <a:ext cx="243539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8AA0DA9-EF87-4F0E-A3C8-93370BFFF5E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93313" y="-406805"/>
            <a:ext cx="0" cy="47295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2171919-9F40-4547-8807-DF248C6040F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988000" y="365400"/>
              <a:ext cx="8390880" cy="4513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2171919-9F40-4547-8807-DF248C6040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78640" y="356040"/>
                <a:ext cx="8409600" cy="453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055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701"/>
    </mc:Choice>
    <mc:Fallback xmlns="">
      <p:transition spd="slow" advTm="617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E48430-A929-43C6-8DC6-9BF2E2F0A018}"/>
                  </a:ext>
                </a:extLst>
              </p:cNvPr>
              <p:cNvSpPr txBox="1"/>
              <p:nvPr/>
            </p:nvSpPr>
            <p:spPr>
              <a:xfrm>
                <a:off x="359248" y="3808498"/>
                <a:ext cx="6143152" cy="24436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5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5400" b="1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5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5400" b="1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54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5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5400" b="1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5400" i="1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5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5400" b="1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5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5400" b="1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54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5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5400" b="1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5400" i="1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E48430-A929-43C6-8DC6-9BF2E2F0A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48" y="3808498"/>
                <a:ext cx="6143152" cy="24436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B20CD2-E777-4A72-A492-B3CE72CC01C9}"/>
                  </a:ext>
                </a:extLst>
              </p:cNvPr>
              <p:cNvSpPr txBox="1"/>
              <p:nvPr/>
            </p:nvSpPr>
            <p:spPr>
              <a:xfrm>
                <a:off x="7463993" y="4045216"/>
                <a:ext cx="4582865" cy="1843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b="1" i="1" dirty="0" smtClean="0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54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54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sz="5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5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i="1" dirty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54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5400" b="1" i="1" dirty="0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5400" i="1" dirty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sz="5400" b="1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en-US" sz="5400" b="1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B20CD2-E777-4A72-A492-B3CE72CC0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993" y="4045216"/>
                <a:ext cx="4582865" cy="18431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E97B5-2496-4AF9-A5DE-2DDEB2E823E2}"/>
                  </a:ext>
                </a:extLst>
              </p:cNvPr>
              <p:cNvSpPr txBox="1"/>
              <p:nvPr/>
            </p:nvSpPr>
            <p:spPr>
              <a:xfrm>
                <a:off x="359248" y="379498"/>
                <a:ext cx="6143152" cy="26293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5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5400" b="1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5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5400" b="1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54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5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5400" b="1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5400" i="1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5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5400" b="1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5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5400" b="1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54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5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5400" b="1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5400" i="1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E97B5-2496-4AF9-A5DE-2DDEB2E82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48" y="379498"/>
                <a:ext cx="6143152" cy="26293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CAEA2B-6C85-45E2-AA32-2670267BD63C}"/>
                  </a:ext>
                </a:extLst>
              </p:cNvPr>
              <p:cNvSpPr txBox="1"/>
              <p:nvPr/>
            </p:nvSpPr>
            <p:spPr>
              <a:xfrm>
                <a:off x="7463993" y="616216"/>
                <a:ext cx="4582865" cy="1703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b="1" i="1" dirty="0" smtClean="0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5400" b="0" i="1" dirty="0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sz="5400" b="1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sz="5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b="0" i="1" dirty="0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54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5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5400" b="1" i="1" dirty="0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54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54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en-US" sz="5400" b="1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CAEA2B-6C85-45E2-AA32-2670267BD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993" y="616216"/>
                <a:ext cx="4582865" cy="17034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D4E818B-BE24-418F-9D9A-6A8065E4636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798880" y="352800"/>
              <a:ext cx="5185800" cy="6361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D4E818B-BE24-418F-9D9A-6A8065E4636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89520" y="343440"/>
                <a:ext cx="5204520" cy="63806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4192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422"/>
    </mc:Choice>
    <mc:Fallback xmlns="">
      <p:transition spd="slow" advTm="434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E054389-B639-4C4C-9DA0-7AEAC4298E53}"/>
              </a:ext>
            </a:extLst>
          </p:cNvPr>
          <p:cNvSpPr/>
          <p:nvPr/>
        </p:nvSpPr>
        <p:spPr>
          <a:xfrm>
            <a:off x="3218252" y="1726252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22548E-CF52-498C-9DDA-8A55DCB8122E}"/>
              </a:ext>
            </a:extLst>
          </p:cNvPr>
          <p:cNvSpPr/>
          <p:nvPr/>
        </p:nvSpPr>
        <p:spPr>
          <a:xfrm>
            <a:off x="9285440" y="2606245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64D59D7-C717-4A9D-9137-B346ADCE6142}"/>
                  </a:ext>
                </a:extLst>
              </p:cNvPr>
              <p:cNvSpPr/>
              <p:nvPr/>
            </p:nvSpPr>
            <p:spPr>
              <a:xfrm>
                <a:off x="2953834" y="4275567"/>
                <a:ext cx="2789353" cy="219431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CA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64D59D7-C717-4A9D-9137-B346ADCE6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834" y="4275567"/>
                <a:ext cx="2789353" cy="21943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33F92963-96E1-4504-8766-962731D14703}"/>
              </a:ext>
            </a:extLst>
          </p:cNvPr>
          <p:cNvSpPr/>
          <p:nvPr/>
        </p:nvSpPr>
        <p:spPr>
          <a:xfrm>
            <a:off x="-605433" y="5530302"/>
            <a:ext cx="40137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u="sng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Contra</a:t>
            </a:r>
            <a:r>
              <a:rPr lang="en-US" sz="3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variant</a:t>
            </a:r>
            <a:endParaRPr lang="en-CA" sz="3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3A6718-0EFE-4CB8-903C-487C7827F09E}"/>
              </a:ext>
            </a:extLst>
          </p:cNvPr>
          <p:cNvCxnSpPr/>
          <p:nvPr/>
        </p:nvCxnSpPr>
        <p:spPr>
          <a:xfrm>
            <a:off x="6006989" y="-6401"/>
            <a:ext cx="0" cy="6858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4FCC74-DED8-436B-A9B3-433DF469A2BD}"/>
                  </a:ext>
                </a:extLst>
              </p:cNvPr>
              <p:cNvSpPr txBox="1"/>
              <p:nvPr/>
            </p:nvSpPr>
            <p:spPr>
              <a:xfrm>
                <a:off x="6424166" y="138673"/>
                <a:ext cx="5722548" cy="13711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sz="4000" b="1" i="1" dirty="0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4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4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sz="40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sz="4000" b="1" i="1" dirty="0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40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sz="40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4000" b="1" dirty="0">
                          <a:solidFill>
                            <a:srgbClr val="FFC000"/>
                          </a:solidFill>
                        </a:rPr>
                        <m:t> </m:t>
                      </m:r>
                    </m:oMath>
                  </m:oMathPara>
                </a14:m>
                <a:endParaRPr lang="en-US" sz="4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4FCC74-DED8-436B-A9B3-433DF469A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166" y="138673"/>
                <a:ext cx="5722548" cy="13711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8C58DF8-204F-4640-8806-8DFB0D6C66BC}"/>
                  </a:ext>
                </a:extLst>
              </p:cNvPr>
              <p:cNvSpPr/>
              <p:nvPr/>
            </p:nvSpPr>
            <p:spPr>
              <a:xfrm>
                <a:off x="2965341" y="1747523"/>
                <a:ext cx="2753959" cy="2273699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32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sz="32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2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32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sz="32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32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sz="32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2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32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sz="32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8C58DF8-204F-4640-8806-8DFB0D6C6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1" y="1747523"/>
                <a:ext cx="2753959" cy="2273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9C9D8A9-6A9D-4B55-B528-043A8E18D4FC}"/>
                  </a:ext>
                </a:extLst>
              </p:cNvPr>
              <p:cNvSpPr/>
              <p:nvPr/>
            </p:nvSpPr>
            <p:spPr>
              <a:xfrm>
                <a:off x="9002350" y="1784536"/>
                <a:ext cx="2782813" cy="2194319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32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32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32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en-CA" sz="32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32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32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32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en-CA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9C9D8A9-6A9D-4B55-B528-043A8E18D4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350" y="1784536"/>
                <a:ext cx="2782813" cy="21943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F6376A8C-5F6B-436E-9E6B-ED661C45901F}"/>
              </a:ext>
            </a:extLst>
          </p:cNvPr>
          <p:cNvSpPr/>
          <p:nvPr/>
        </p:nvSpPr>
        <p:spPr>
          <a:xfrm>
            <a:off x="9326693" y="5007082"/>
            <a:ext cx="2458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73EE7AF-2163-45FD-8870-6D4D4459875E}"/>
                  </a:ext>
                </a:extLst>
              </p:cNvPr>
              <p:cNvSpPr/>
              <p:nvPr/>
            </p:nvSpPr>
            <p:spPr>
              <a:xfrm>
                <a:off x="9002350" y="4311047"/>
                <a:ext cx="2897465" cy="2277034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3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3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73EE7AF-2163-45FD-8870-6D4D44598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350" y="4311047"/>
                <a:ext cx="2897465" cy="22770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412D2E-F4EA-4A0B-9EEE-4DF440C4C859}"/>
                  </a:ext>
                </a:extLst>
              </p:cNvPr>
              <p:cNvSpPr txBox="1"/>
              <p:nvPr/>
            </p:nvSpPr>
            <p:spPr>
              <a:xfrm>
                <a:off x="373452" y="99229"/>
                <a:ext cx="5722548" cy="13744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48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48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1" i="1" dirty="0"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en-US" sz="48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48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48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den>
                    </m:f>
                    <m:r>
                      <a:rPr lang="en-US" sz="48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48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1" i="1" dirty="0"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en-US" sz="48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4800" b="1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1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sz="4800" b="1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800" b="1" i="1" dirty="0"/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412D2E-F4EA-4A0B-9EEE-4DF440C4C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52" y="99229"/>
                <a:ext cx="5722548" cy="13744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405AAE94-1894-44EA-A4D3-DDFA09622F47}"/>
              </a:ext>
            </a:extLst>
          </p:cNvPr>
          <p:cNvSpPr/>
          <p:nvPr/>
        </p:nvSpPr>
        <p:spPr>
          <a:xfrm>
            <a:off x="233345" y="2782311"/>
            <a:ext cx="257493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u="sng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</a:t>
            </a:r>
            <a:r>
              <a:rPr lang="en-US" sz="48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variant</a:t>
            </a:r>
            <a:endParaRPr lang="en-CA" sz="4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740E1F-06A6-46A0-95A3-C3718958FDFE}"/>
              </a:ext>
            </a:extLst>
          </p:cNvPr>
          <p:cNvSpPr/>
          <p:nvPr/>
        </p:nvSpPr>
        <p:spPr>
          <a:xfrm>
            <a:off x="0" y="1858442"/>
            <a:ext cx="288809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Basis Vectors</a:t>
            </a:r>
            <a:endParaRPr lang="en-CA" sz="40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3A6B88-331F-4330-8F7F-763ACA1B6873}"/>
              </a:ext>
            </a:extLst>
          </p:cNvPr>
          <p:cNvSpPr/>
          <p:nvPr/>
        </p:nvSpPr>
        <p:spPr>
          <a:xfrm>
            <a:off x="5979397" y="1919997"/>
            <a:ext cx="30735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Basis </a:t>
            </a:r>
            <a:r>
              <a:rPr lang="en-US" sz="3500" b="0" cap="none" spc="0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Covectors</a:t>
            </a:r>
            <a:endParaRPr lang="en-CA" sz="35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994457-B687-4740-A9BE-9AFF7EA426FD}"/>
              </a:ext>
            </a:extLst>
          </p:cNvPr>
          <p:cNvSpPr/>
          <p:nvPr/>
        </p:nvSpPr>
        <p:spPr>
          <a:xfrm>
            <a:off x="6295477" y="4311047"/>
            <a:ext cx="2509662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0" cap="none" spc="0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Covector</a:t>
            </a:r>
            <a:endParaRPr lang="en-US" sz="35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35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Components</a:t>
            </a:r>
            <a:endParaRPr lang="en-CA" sz="35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43A548C-7F2C-4787-8FCC-7013302E27CB}"/>
              </a:ext>
            </a:extLst>
          </p:cNvPr>
          <p:cNvSpPr/>
          <p:nvPr/>
        </p:nvSpPr>
        <p:spPr>
          <a:xfrm>
            <a:off x="180370" y="4311046"/>
            <a:ext cx="2509662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</a:p>
          <a:p>
            <a:pPr algn="ctr"/>
            <a:r>
              <a:rPr lang="en-US" sz="35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Components</a:t>
            </a:r>
            <a:endParaRPr lang="en-CA" sz="35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CC94E0-9273-400E-9FE8-7CC0E5DCBD97}"/>
              </a:ext>
            </a:extLst>
          </p:cNvPr>
          <p:cNvSpPr/>
          <p:nvPr/>
        </p:nvSpPr>
        <p:spPr>
          <a:xfrm>
            <a:off x="10001780" y="4341568"/>
            <a:ext cx="100540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0" cap="none" spc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en-CA" sz="138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2B27D1-9BAB-41EB-94E4-A1234BC7BCEB}"/>
              </a:ext>
            </a:extLst>
          </p:cNvPr>
          <p:cNvSpPr/>
          <p:nvPr/>
        </p:nvSpPr>
        <p:spPr>
          <a:xfrm>
            <a:off x="9917853" y="1792820"/>
            <a:ext cx="100540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0" cap="none" spc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en-CA" sz="138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751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9"/>
    </mc:Choice>
    <mc:Fallback xmlns="">
      <p:transition spd="slow" advTm="112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E054389-B639-4C4C-9DA0-7AEAC4298E53}"/>
              </a:ext>
            </a:extLst>
          </p:cNvPr>
          <p:cNvSpPr/>
          <p:nvPr/>
        </p:nvSpPr>
        <p:spPr>
          <a:xfrm>
            <a:off x="3218252" y="1726252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22548E-CF52-498C-9DDA-8A55DCB8122E}"/>
              </a:ext>
            </a:extLst>
          </p:cNvPr>
          <p:cNvSpPr/>
          <p:nvPr/>
        </p:nvSpPr>
        <p:spPr>
          <a:xfrm>
            <a:off x="9285440" y="2606245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64D59D7-C717-4A9D-9137-B346ADCE6142}"/>
                  </a:ext>
                </a:extLst>
              </p:cNvPr>
              <p:cNvSpPr/>
              <p:nvPr/>
            </p:nvSpPr>
            <p:spPr>
              <a:xfrm>
                <a:off x="2953834" y="4275567"/>
                <a:ext cx="2789353" cy="219431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CA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64D59D7-C717-4A9D-9137-B346ADCE6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834" y="4275567"/>
                <a:ext cx="2789353" cy="21943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33F92963-96E1-4504-8766-962731D14703}"/>
              </a:ext>
            </a:extLst>
          </p:cNvPr>
          <p:cNvSpPr/>
          <p:nvPr/>
        </p:nvSpPr>
        <p:spPr>
          <a:xfrm>
            <a:off x="-605433" y="5530302"/>
            <a:ext cx="40137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u="sng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Contra</a:t>
            </a:r>
            <a:r>
              <a:rPr lang="en-US" sz="3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variant</a:t>
            </a:r>
            <a:endParaRPr lang="en-CA" sz="3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3A6718-0EFE-4CB8-903C-487C7827F09E}"/>
              </a:ext>
            </a:extLst>
          </p:cNvPr>
          <p:cNvCxnSpPr/>
          <p:nvPr/>
        </p:nvCxnSpPr>
        <p:spPr>
          <a:xfrm>
            <a:off x="6006989" y="-6401"/>
            <a:ext cx="0" cy="6858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8880560-ABD1-413C-9BB5-1E31201CC497}"/>
              </a:ext>
            </a:extLst>
          </p:cNvPr>
          <p:cNvSpPr/>
          <p:nvPr/>
        </p:nvSpPr>
        <p:spPr>
          <a:xfrm>
            <a:off x="5543445" y="2875373"/>
            <a:ext cx="40137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u="sng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Contra</a:t>
            </a:r>
            <a:r>
              <a:rPr lang="en-US" sz="3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variant</a:t>
            </a:r>
            <a:endParaRPr lang="en-CA" sz="3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4FCC74-DED8-436B-A9B3-433DF469A2BD}"/>
                  </a:ext>
                </a:extLst>
              </p:cNvPr>
              <p:cNvSpPr txBox="1"/>
              <p:nvPr/>
            </p:nvSpPr>
            <p:spPr>
              <a:xfrm>
                <a:off x="6424166" y="138673"/>
                <a:ext cx="5722548" cy="13711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sz="4000" b="1" i="1" dirty="0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4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4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sz="40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sz="4000" b="1" i="1" dirty="0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40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sz="40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4000" b="1" dirty="0">
                          <a:solidFill>
                            <a:srgbClr val="FFC000"/>
                          </a:solidFill>
                        </a:rPr>
                        <m:t> </m:t>
                      </m:r>
                    </m:oMath>
                  </m:oMathPara>
                </a14:m>
                <a:endParaRPr lang="en-US" sz="4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4FCC74-DED8-436B-A9B3-433DF469A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166" y="138673"/>
                <a:ext cx="5722548" cy="13711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8C58DF8-204F-4640-8806-8DFB0D6C66BC}"/>
                  </a:ext>
                </a:extLst>
              </p:cNvPr>
              <p:cNvSpPr/>
              <p:nvPr/>
            </p:nvSpPr>
            <p:spPr>
              <a:xfrm>
                <a:off x="2965341" y="1747523"/>
                <a:ext cx="2753959" cy="2273699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32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sz="32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2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32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sz="32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32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sz="32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2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32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sz="32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8C58DF8-204F-4640-8806-8DFB0D6C6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1" y="1747523"/>
                <a:ext cx="2753959" cy="2273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9C9D8A9-6A9D-4B55-B528-043A8E18D4FC}"/>
                  </a:ext>
                </a:extLst>
              </p:cNvPr>
              <p:cNvSpPr/>
              <p:nvPr/>
            </p:nvSpPr>
            <p:spPr>
              <a:xfrm>
                <a:off x="9002350" y="1784536"/>
                <a:ext cx="2782813" cy="2194319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32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sz="32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32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32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en-CA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32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32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32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sz="32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9C9D8A9-6A9D-4B55-B528-043A8E18D4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350" y="1784536"/>
                <a:ext cx="2782813" cy="21943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F6376A8C-5F6B-436E-9E6B-ED661C45901F}"/>
              </a:ext>
            </a:extLst>
          </p:cNvPr>
          <p:cNvSpPr/>
          <p:nvPr/>
        </p:nvSpPr>
        <p:spPr>
          <a:xfrm>
            <a:off x="9326693" y="5007082"/>
            <a:ext cx="2458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73EE7AF-2163-45FD-8870-6D4D4459875E}"/>
                  </a:ext>
                </a:extLst>
              </p:cNvPr>
              <p:cNvSpPr/>
              <p:nvPr/>
            </p:nvSpPr>
            <p:spPr>
              <a:xfrm>
                <a:off x="9002350" y="4311047"/>
                <a:ext cx="2897465" cy="2277034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3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3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73EE7AF-2163-45FD-8870-6D4D44598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350" y="4311047"/>
                <a:ext cx="2897465" cy="22770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412D2E-F4EA-4A0B-9EEE-4DF440C4C859}"/>
                  </a:ext>
                </a:extLst>
              </p:cNvPr>
              <p:cNvSpPr txBox="1"/>
              <p:nvPr/>
            </p:nvSpPr>
            <p:spPr>
              <a:xfrm>
                <a:off x="373452" y="99229"/>
                <a:ext cx="5722548" cy="13744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48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48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1" i="1" dirty="0"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en-US" sz="48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48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48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den>
                    </m:f>
                    <m:r>
                      <a:rPr lang="en-US" sz="48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48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1" i="1" dirty="0"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en-US" sz="48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4800" b="1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1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sz="4800" b="1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800" b="1" i="1" dirty="0"/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412D2E-F4EA-4A0B-9EEE-4DF440C4C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52" y="99229"/>
                <a:ext cx="5722548" cy="13744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405AAE94-1894-44EA-A4D3-DDFA09622F47}"/>
              </a:ext>
            </a:extLst>
          </p:cNvPr>
          <p:cNvSpPr/>
          <p:nvPr/>
        </p:nvSpPr>
        <p:spPr>
          <a:xfrm>
            <a:off x="233345" y="2782311"/>
            <a:ext cx="257493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u="sng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</a:t>
            </a:r>
            <a:r>
              <a:rPr lang="en-US" sz="48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variant</a:t>
            </a:r>
            <a:endParaRPr lang="en-CA" sz="4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740E1F-06A6-46A0-95A3-C3718958FDFE}"/>
              </a:ext>
            </a:extLst>
          </p:cNvPr>
          <p:cNvSpPr/>
          <p:nvPr/>
        </p:nvSpPr>
        <p:spPr>
          <a:xfrm>
            <a:off x="0" y="1858442"/>
            <a:ext cx="288809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Basis Vectors</a:t>
            </a:r>
            <a:endParaRPr lang="en-CA" sz="40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3A6B88-331F-4330-8F7F-763ACA1B6873}"/>
              </a:ext>
            </a:extLst>
          </p:cNvPr>
          <p:cNvSpPr/>
          <p:nvPr/>
        </p:nvSpPr>
        <p:spPr>
          <a:xfrm>
            <a:off x="5979397" y="1919997"/>
            <a:ext cx="30735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Basis </a:t>
            </a:r>
            <a:r>
              <a:rPr lang="en-US" sz="3500" b="0" cap="none" spc="0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Covectors</a:t>
            </a:r>
            <a:endParaRPr lang="en-CA" sz="35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994457-B687-4740-A9BE-9AFF7EA426FD}"/>
              </a:ext>
            </a:extLst>
          </p:cNvPr>
          <p:cNvSpPr/>
          <p:nvPr/>
        </p:nvSpPr>
        <p:spPr>
          <a:xfrm>
            <a:off x="6295477" y="4311047"/>
            <a:ext cx="2509662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0" cap="none" spc="0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Covector</a:t>
            </a:r>
            <a:endParaRPr lang="en-US" sz="35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35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Components</a:t>
            </a:r>
            <a:endParaRPr lang="en-CA" sz="35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43A548C-7F2C-4787-8FCC-7013302E27CB}"/>
              </a:ext>
            </a:extLst>
          </p:cNvPr>
          <p:cNvSpPr/>
          <p:nvPr/>
        </p:nvSpPr>
        <p:spPr>
          <a:xfrm>
            <a:off x="180370" y="4311046"/>
            <a:ext cx="2509662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</a:p>
          <a:p>
            <a:pPr algn="ctr"/>
            <a:r>
              <a:rPr lang="en-US" sz="35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Components</a:t>
            </a:r>
            <a:endParaRPr lang="en-CA" sz="35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CC94E0-9273-400E-9FE8-7CC0E5DCBD97}"/>
              </a:ext>
            </a:extLst>
          </p:cNvPr>
          <p:cNvSpPr/>
          <p:nvPr/>
        </p:nvSpPr>
        <p:spPr>
          <a:xfrm>
            <a:off x="10001780" y="4341568"/>
            <a:ext cx="100540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0" cap="none" spc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en-CA" sz="138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60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74">
        <p:fade/>
      </p:transition>
    </mc:Choice>
    <mc:Fallback xmlns="">
      <p:transition spd="med" advTm="2174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A74C8B5-905C-4B45-8E9F-713886A44430}"/>
                  </a:ext>
                </a:extLst>
              </p:cNvPr>
              <p:cNvSpPr txBox="1"/>
              <p:nvPr/>
            </p:nvSpPr>
            <p:spPr>
              <a:xfrm>
                <a:off x="293473" y="1916971"/>
                <a:ext cx="4203700" cy="12404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3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3600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A74C8B5-905C-4B45-8E9F-713886A44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73" y="1916971"/>
                <a:ext cx="4203700" cy="12404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238A7D6-71D5-4937-BD0D-C35176A2600D}"/>
                  </a:ext>
                </a:extLst>
              </p:cNvPr>
              <p:cNvSpPr txBox="1"/>
              <p:nvPr/>
            </p:nvSpPr>
            <p:spPr>
              <a:xfrm>
                <a:off x="293472" y="3352800"/>
                <a:ext cx="4496241" cy="12404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3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36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238A7D6-71D5-4937-BD0D-C35176A26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72" y="3352800"/>
                <a:ext cx="4496241" cy="12404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8FD76DB-F54F-4663-9DA4-CB9E70755395}"/>
                  </a:ext>
                </a:extLst>
              </p:cNvPr>
              <p:cNvSpPr txBox="1"/>
              <p:nvPr/>
            </p:nvSpPr>
            <p:spPr>
              <a:xfrm>
                <a:off x="293473" y="244779"/>
                <a:ext cx="8766444" cy="12404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b="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3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36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3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36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3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3600" b="1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3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3600" b="1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CA" sz="3600" b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8FD76DB-F54F-4663-9DA4-CB9E70755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73" y="244779"/>
                <a:ext cx="8766444" cy="12404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DE1952-B159-4F73-8D6E-1BDF5D7A26B3}"/>
                  </a:ext>
                </a:extLst>
              </p:cNvPr>
              <p:cNvSpPr txBox="1"/>
              <p:nvPr/>
            </p:nvSpPr>
            <p:spPr>
              <a:xfrm>
                <a:off x="5592979" y="1916971"/>
                <a:ext cx="4203700" cy="11456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3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CA" sz="36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DE1952-B159-4F73-8D6E-1BDF5D7A2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979" y="1916971"/>
                <a:ext cx="4203700" cy="11456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6EE6CB-67CE-4B5F-A9DE-3A54621E146E}"/>
                  </a:ext>
                </a:extLst>
              </p:cNvPr>
              <p:cNvSpPr txBox="1"/>
              <p:nvPr/>
            </p:nvSpPr>
            <p:spPr>
              <a:xfrm>
                <a:off x="5592979" y="3352800"/>
                <a:ext cx="4392850" cy="12404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3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CA" sz="36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6EE6CB-67CE-4B5F-A9DE-3A54621E1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979" y="3352800"/>
                <a:ext cx="4392850" cy="12404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9B48069-BEDF-40CD-9EE6-273D3B1F8579}"/>
              </a:ext>
            </a:extLst>
          </p:cNvPr>
          <p:cNvGrpSpPr/>
          <p:nvPr/>
        </p:nvGrpSpPr>
        <p:grpSpPr>
          <a:xfrm>
            <a:off x="666750" y="4814353"/>
            <a:ext cx="3277287" cy="1321067"/>
            <a:chOff x="666750" y="4814353"/>
            <a:chExt cx="3277287" cy="1321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6AEAA48-256B-4AB4-B94A-282058EA05EE}"/>
                    </a:ext>
                  </a:extLst>
                </p:cNvPr>
                <p:cNvSpPr txBox="1"/>
                <p:nvPr/>
              </p:nvSpPr>
              <p:spPr>
                <a:xfrm>
                  <a:off x="846609" y="4814353"/>
                  <a:ext cx="3097428" cy="132106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6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6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6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6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36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6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6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CA" sz="3600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6AEAA48-256B-4AB4-B94A-282058EA05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609" y="4814353"/>
                  <a:ext cx="3097428" cy="132106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ECDD948-88FD-4410-8961-DDEEA6C3F475}"/>
                </a:ext>
              </a:extLst>
            </p:cNvPr>
            <p:cNvSpPr/>
            <p:nvPr/>
          </p:nvSpPr>
          <p:spPr>
            <a:xfrm>
              <a:off x="666750" y="4814353"/>
              <a:ext cx="3277287" cy="132106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52D6C89-8E83-41DE-9AE2-35ADB64E92D5}"/>
              </a:ext>
            </a:extLst>
          </p:cNvPr>
          <p:cNvGrpSpPr/>
          <p:nvPr/>
        </p:nvGrpSpPr>
        <p:grpSpPr>
          <a:xfrm>
            <a:off x="5966256" y="4814353"/>
            <a:ext cx="3277287" cy="1358333"/>
            <a:chOff x="5966256" y="4814353"/>
            <a:chExt cx="3277287" cy="13583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E31355F-AB59-46B1-BB1B-83465CC44211}"/>
                    </a:ext>
                  </a:extLst>
                </p:cNvPr>
                <p:cNvSpPr txBox="1"/>
                <p:nvPr/>
              </p:nvSpPr>
              <p:spPr>
                <a:xfrm>
                  <a:off x="6146115" y="4814353"/>
                  <a:ext cx="3097428" cy="132106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6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6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6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6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6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6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36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CA" sz="3600" b="1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E31355F-AB59-46B1-BB1B-83465CC442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6115" y="4814353"/>
                  <a:ext cx="3097428" cy="132106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0143FA7-4C13-4F62-9870-5F621C35F500}"/>
                </a:ext>
              </a:extLst>
            </p:cNvPr>
            <p:cNvSpPr/>
            <p:nvPr/>
          </p:nvSpPr>
          <p:spPr>
            <a:xfrm>
              <a:off x="5966256" y="4851619"/>
              <a:ext cx="3277287" cy="132106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17994D8-5169-496B-9334-9700944EAA9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369800" y="1338120"/>
              <a:ext cx="5877000" cy="174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17994D8-5169-496B-9334-9700944EAA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60440" y="1328760"/>
                <a:ext cx="5895720" cy="1929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2076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11"/>
    </mc:Choice>
    <mc:Fallback xmlns="">
      <p:transition spd="slow" advTm="36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DCED6C-DCEF-454D-AE31-8758883CF979}"/>
                  </a:ext>
                </a:extLst>
              </p:cNvPr>
              <p:cNvSpPr txBox="1"/>
              <p:nvPr/>
            </p:nvSpPr>
            <p:spPr>
              <a:xfrm>
                <a:off x="1299956" y="512693"/>
                <a:ext cx="9592089" cy="1551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6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60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60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6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6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sz="6000" b="1" i="1" dirty="0">
                        <a:latin typeface="Cambria Math" panose="02040503050406030204" pitchFamily="18" charset="0"/>
                      </a:rPr>
                      <m:t>𝒅</m:t>
                    </m:r>
                    <m:sSup>
                      <m:sSupPr>
                        <m:ctrlPr>
                          <a:rPr lang="en-US" sz="6000" b="1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b="1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6000" b="1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sz="60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6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6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sz="6000" b="1" i="1" dirty="0">
                        <a:latin typeface="Cambria Math" panose="02040503050406030204" pitchFamily="18" charset="0"/>
                      </a:rPr>
                      <m:t>𝒅</m:t>
                    </m:r>
                    <m:sSup>
                      <m:sSupPr>
                        <m:ctrlPr>
                          <a:rPr lang="en-US" sz="6000" b="1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b="1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sz="6000" b="1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r>
                  <a:rPr lang="en-US" sz="6000" b="1" dirty="0">
                    <a:solidFill>
                      <a:srgbClr val="FFC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DCED6C-DCEF-454D-AE31-8758883C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56" y="512693"/>
                <a:ext cx="9592089" cy="15513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8D15829-073D-4CCB-AD25-D772F905D1E0}"/>
                  </a:ext>
                </a:extLst>
              </p:cNvPr>
              <p:cNvSpPr/>
              <p:nvPr/>
            </p:nvSpPr>
            <p:spPr>
              <a:xfrm>
                <a:off x="1299956" y="2971695"/>
                <a:ext cx="3432927" cy="2719527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dirty="0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40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sz="40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4000" b="1" i="1" dirty="0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4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4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en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dirty="0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4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4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4000" b="1" i="1" dirty="0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40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sz="40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8D15829-073D-4CCB-AD25-D772F905D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56" y="2971695"/>
                <a:ext cx="3432927" cy="27195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6D88B2-F087-4C86-8160-606121C985CA}"/>
                  </a:ext>
                </a:extLst>
              </p:cNvPr>
              <p:cNvSpPr/>
              <p:nvPr/>
            </p:nvSpPr>
            <p:spPr>
              <a:xfrm>
                <a:off x="6096000" y="2442160"/>
                <a:ext cx="5602374" cy="3822778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4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54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54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5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5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5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54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5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54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5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5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5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5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54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5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6D88B2-F087-4C86-8160-606121C98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442160"/>
                <a:ext cx="5602374" cy="38227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B683F31-14E9-43F7-AED7-DAC6BEF2196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84160" y="1608120"/>
              <a:ext cx="11017080" cy="4469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B683F31-14E9-43F7-AED7-DAC6BEF219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4800" y="1598760"/>
                <a:ext cx="11035800" cy="448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120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69"/>
    </mc:Choice>
    <mc:Fallback xmlns="">
      <p:transition spd="slow" advTm="490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42B69A1-4E65-410E-81C5-3291BAC8D80D}"/>
              </a:ext>
            </a:extLst>
          </p:cNvPr>
          <p:cNvGrpSpPr/>
          <p:nvPr/>
        </p:nvGrpSpPr>
        <p:grpSpPr>
          <a:xfrm rot="20580863">
            <a:off x="-1336730" y="946472"/>
            <a:ext cx="6470947" cy="6432364"/>
            <a:chOff x="-1706740" y="224004"/>
            <a:chExt cx="7623040" cy="757758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42FB4BD-2B7B-4609-9C2B-7E83C75903C3}"/>
                </a:ext>
              </a:extLst>
            </p:cNvPr>
            <p:cNvGrpSpPr/>
            <p:nvPr/>
          </p:nvGrpSpPr>
          <p:grpSpPr>
            <a:xfrm>
              <a:off x="-1191106" y="1534584"/>
              <a:ext cx="5262584" cy="6267009"/>
              <a:chOff x="5335595" y="602805"/>
              <a:chExt cx="5262584" cy="6267009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7129705B-C5C3-4AB6-9084-8DF1CDB90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4865" y="1181294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8F350D4-864E-4572-882C-8EE9290546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5585" y="823802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30DB4A0-F549-44AB-B5F6-A3400693BC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6107" y="1749930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F6F29E92-47A6-4BA5-99FD-474C8676B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5595" y="2108398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D998CC84-591D-4F67-A70A-58434BB403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4316" y="602805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F582E54-2722-41C9-80CD-C8178F044F9D}"/>
                </a:ext>
              </a:extLst>
            </p:cNvPr>
            <p:cNvCxnSpPr>
              <a:cxnSpLocks/>
            </p:cNvCxnSpPr>
            <p:nvPr/>
          </p:nvCxnSpPr>
          <p:spPr>
            <a:xfrm>
              <a:off x="2494055" y="1184640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28970BC-FA0F-423F-BB00-5AC801E4109F}"/>
                </a:ext>
              </a:extLst>
            </p:cNvPr>
            <p:cNvSpPr/>
            <p:nvPr/>
          </p:nvSpPr>
          <p:spPr>
            <a:xfrm rot="20055892">
              <a:off x="-1706740" y="224004"/>
              <a:ext cx="5059621" cy="2081293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2D9BCB8-38CB-4E47-8108-7E8782BED1A6}"/>
                </a:ext>
              </a:extLst>
            </p:cNvPr>
            <p:cNvSpPr/>
            <p:nvPr/>
          </p:nvSpPr>
          <p:spPr>
            <a:xfrm rot="20055892">
              <a:off x="215288" y="5524332"/>
              <a:ext cx="5701012" cy="2081293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9F27C0-9395-48F1-B036-E924C91EAFE4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629050" y="2925751"/>
            <a:ext cx="0" cy="198007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B9F113-CFC9-40AF-923E-7103A4136B90}"/>
              </a:ext>
            </a:extLst>
          </p:cNvPr>
          <p:cNvCxnSpPr>
            <a:cxnSpLocks/>
          </p:cNvCxnSpPr>
          <p:nvPr/>
        </p:nvCxnSpPr>
        <p:spPr>
          <a:xfrm flipV="1">
            <a:off x="602546" y="4905827"/>
            <a:ext cx="1929770" cy="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/>
              <p:nvPr/>
            </p:nvSpPr>
            <p:spPr>
              <a:xfrm>
                <a:off x="2558820" y="4539333"/>
                <a:ext cx="78213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820" y="4539333"/>
                <a:ext cx="782137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/>
              <p:nvPr/>
            </p:nvSpPr>
            <p:spPr>
              <a:xfrm>
                <a:off x="232050" y="2217865"/>
                <a:ext cx="7940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0" y="2217865"/>
                <a:ext cx="79400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61B58EF1-3C81-4A9D-B642-4347CF5DC8FE}"/>
              </a:ext>
            </a:extLst>
          </p:cNvPr>
          <p:cNvGrpSpPr/>
          <p:nvPr/>
        </p:nvGrpSpPr>
        <p:grpSpPr>
          <a:xfrm>
            <a:off x="4836114" y="-738957"/>
            <a:ext cx="6825910" cy="7782466"/>
            <a:chOff x="4836114" y="-738957"/>
            <a:chExt cx="6825910" cy="778246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015228-860C-4E7D-9AB1-7B89D6B67491}"/>
                </a:ext>
              </a:extLst>
            </p:cNvPr>
            <p:cNvGrpSpPr/>
            <p:nvPr/>
          </p:nvGrpSpPr>
          <p:grpSpPr>
            <a:xfrm rot="20580863">
              <a:off x="4836114" y="-738957"/>
              <a:ext cx="6446038" cy="7782466"/>
              <a:chOff x="4887670" y="-1437629"/>
              <a:chExt cx="7593698" cy="9168063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9A73AC8-1C6F-443F-9629-FB4FD03F9386}"/>
                  </a:ext>
                </a:extLst>
              </p:cNvPr>
              <p:cNvGrpSpPr/>
              <p:nvPr/>
            </p:nvGrpSpPr>
            <p:grpSpPr>
              <a:xfrm>
                <a:off x="4887670" y="863810"/>
                <a:ext cx="6828874" cy="6469275"/>
                <a:chOff x="5098499" y="1235829"/>
                <a:chExt cx="6828874" cy="6469275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49872711-4137-4137-802D-717257E52E63}"/>
                    </a:ext>
                  </a:extLst>
                </p:cNvPr>
                <p:cNvGrpSpPr/>
                <p:nvPr/>
              </p:nvGrpSpPr>
              <p:grpSpPr>
                <a:xfrm>
                  <a:off x="5098499" y="1367757"/>
                  <a:ext cx="5239138" cy="6337347"/>
                  <a:chOff x="5359041" y="602805"/>
                  <a:chExt cx="5239138" cy="6337347"/>
                </a:xfrm>
              </p:grpSpPr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C2178A9D-89D3-4F91-A451-9E196B36D4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04865" y="1181294"/>
                    <a:ext cx="2353863" cy="476141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7873B920-2CE1-40DF-88E8-FB28475D88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41785" y="957152"/>
                    <a:ext cx="2353863" cy="476141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800428F6-D3E5-4247-B918-4397D61077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6107" y="1749930"/>
                    <a:ext cx="2353863" cy="476141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F2FB7F9D-39A3-47DF-8118-5606EB944F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59041" y="2178736"/>
                    <a:ext cx="2353863" cy="476141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AFADDC10-AE88-4B96-BB5C-12459DCFCF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44316" y="602805"/>
                    <a:ext cx="2353863" cy="476141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A43A2E38-7D6F-4CB5-A68A-1A291874EB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19137">
                  <a:off x="7724622" y="1235829"/>
                  <a:ext cx="4202751" cy="453520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219101D1-544A-4A31-81F9-2D7FB1EB5D56}"/>
                  </a:ext>
                </a:extLst>
              </p:cNvPr>
              <p:cNvSpPr/>
              <p:nvPr/>
            </p:nvSpPr>
            <p:spPr>
              <a:xfrm rot="20055892">
                <a:off x="6472210" y="6615753"/>
                <a:ext cx="6009158" cy="1114681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8536BD8-49F1-44A4-BF30-815BF8F60EE9}"/>
                  </a:ext>
                </a:extLst>
              </p:cNvPr>
              <p:cNvSpPr/>
              <p:nvPr/>
            </p:nvSpPr>
            <p:spPr>
              <a:xfrm rot="18732706">
                <a:off x="3744770" y="420497"/>
                <a:ext cx="5199988" cy="1483735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95F7E15-0BC8-4A47-B15E-37CC9C695C54}"/>
                </a:ext>
              </a:extLst>
            </p:cNvPr>
            <p:cNvCxnSpPr>
              <a:cxnSpLocks/>
            </p:cNvCxnSpPr>
            <p:nvPr/>
          </p:nvCxnSpPr>
          <p:spPr>
            <a:xfrm>
              <a:off x="6959122" y="4905827"/>
              <a:ext cx="3793479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6661155-D270-4028-8BD8-8B10E986FBE3}"/>
                    </a:ext>
                  </a:extLst>
                </p:cNvPr>
                <p:cNvSpPr/>
                <p:nvPr/>
              </p:nvSpPr>
              <p:spPr>
                <a:xfrm>
                  <a:off x="10896238" y="4496053"/>
                  <a:ext cx="765786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6661155-D270-4028-8BD8-8B10E986FB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6238" y="4496053"/>
                  <a:ext cx="765786" cy="7850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D69C959-CF6A-4B9B-981C-C45437F90CBF}"/>
                    </a:ext>
                  </a:extLst>
                </p:cNvPr>
                <p:cNvSpPr/>
                <p:nvPr/>
              </p:nvSpPr>
              <p:spPr>
                <a:xfrm>
                  <a:off x="6636560" y="126494"/>
                  <a:ext cx="777649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D69C959-CF6A-4B9B-981C-C45437F90C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560" y="126494"/>
                  <a:ext cx="777649" cy="7850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1DBA226-216C-48DE-B54A-11105FB9C7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9083" y="1034669"/>
              <a:ext cx="0" cy="389252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4A8D651-EE13-4ED2-979F-BF7E13F1BF0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61520" y="1104480"/>
              <a:ext cx="10212480" cy="3908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4A8D651-EE13-4ED2-979F-BF7E13F1BF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2160" y="1095120"/>
                <a:ext cx="10231200" cy="3927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1260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298"/>
    </mc:Choice>
    <mc:Fallback xmlns="">
      <p:transition spd="slow" advTm="462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42B69A1-4E65-410E-81C5-3291BAC8D80D}"/>
              </a:ext>
            </a:extLst>
          </p:cNvPr>
          <p:cNvGrpSpPr/>
          <p:nvPr/>
        </p:nvGrpSpPr>
        <p:grpSpPr>
          <a:xfrm rot="20580863">
            <a:off x="-1336730" y="946472"/>
            <a:ext cx="6470947" cy="6432364"/>
            <a:chOff x="-1706740" y="224004"/>
            <a:chExt cx="7623040" cy="757758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42FB4BD-2B7B-4609-9C2B-7E83C75903C3}"/>
                </a:ext>
              </a:extLst>
            </p:cNvPr>
            <p:cNvGrpSpPr/>
            <p:nvPr/>
          </p:nvGrpSpPr>
          <p:grpSpPr>
            <a:xfrm>
              <a:off x="-1191106" y="1534584"/>
              <a:ext cx="5262584" cy="6267009"/>
              <a:chOff x="5335595" y="602805"/>
              <a:chExt cx="5262584" cy="6267009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7129705B-C5C3-4AB6-9084-8DF1CDB90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4865" y="1181294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8F350D4-864E-4572-882C-8EE9290546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5585" y="823802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30DB4A0-F549-44AB-B5F6-A3400693BC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6107" y="1749930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F6F29E92-47A6-4BA5-99FD-474C8676B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5595" y="2108398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D998CC84-591D-4F67-A70A-58434BB403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4316" y="602805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F582E54-2722-41C9-80CD-C8178F044F9D}"/>
                </a:ext>
              </a:extLst>
            </p:cNvPr>
            <p:cNvCxnSpPr>
              <a:cxnSpLocks/>
            </p:cNvCxnSpPr>
            <p:nvPr/>
          </p:nvCxnSpPr>
          <p:spPr>
            <a:xfrm>
              <a:off x="2494055" y="1184640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28970BC-FA0F-423F-BB00-5AC801E4109F}"/>
                </a:ext>
              </a:extLst>
            </p:cNvPr>
            <p:cNvSpPr/>
            <p:nvPr/>
          </p:nvSpPr>
          <p:spPr>
            <a:xfrm rot="20055892">
              <a:off x="-1706740" y="224004"/>
              <a:ext cx="5059621" cy="2081293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2D9BCB8-38CB-4E47-8108-7E8782BED1A6}"/>
                </a:ext>
              </a:extLst>
            </p:cNvPr>
            <p:cNvSpPr/>
            <p:nvPr/>
          </p:nvSpPr>
          <p:spPr>
            <a:xfrm rot="20055892">
              <a:off x="215288" y="5524332"/>
              <a:ext cx="5701012" cy="2081293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9F27C0-9395-48F1-B036-E924C91EAFE4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629050" y="2925751"/>
            <a:ext cx="0" cy="198007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B9F113-CFC9-40AF-923E-7103A4136B90}"/>
              </a:ext>
            </a:extLst>
          </p:cNvPr>
          <p:cNvCxnSpPr>
            <a:cxnSpLocks/>
          </p:cNvCxnSpPr>
          <p:nvPr/>
        </p:nvCxnSpPr>
        <p:spPr>
          <a:xfrm flipV="1">
            <a:off x="602546" y="4905827"/>
            <a:ext cx="1929770" cy="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/>
              <p:nvPr/>
            </p:nvSpPr>
            <p:spPr>
              <a:xfrm>
                <a:off x="2558820" y="4539333"/>
                <a:ext cx="78213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820" y="4539333"/>
                <a:ext cx="782137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/>
              <p:nvPr/>
            </p:nvSpPr>
            <p:spPr>
              <a:xfrm>
                <a:off x="232050" y="2217865"/>
                <a:ext cx="7940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0" y="2217865"/>
                <a:ext cx="79400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61B58EF1-3C81-4A9D-B642-4347CF5DC8FE}"/>
              </a:ext>
            </a:extLst>
          </p:cNvPr>
          <p:cNvGrpSpPr/>
          <p:nvPr/>
        </p:nvGrpSpPr>
        <p:grpSpPr>
          <a:xfrm>
            <a:off x="4836114" y="-738957"/>
            <a:ext cx="6825910" cy="7782466"/>
            <a:chOff x="4836114" y="-738957"/>
            <a:chExt cx="6825910" cy="778246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015228-860C-4E7D-9AB1-7B89D6B67491}"/>
                </a:ext>
              </a:extLst>
            </p:cNvPr>
            <p:cNvGrpSpPr/>
            <p:nvPr/>
          </p:nvGrpSpPr>
          <p:grpSpPr>
            <a:xfrm rot="20580863">
              <a:off x="4836114" y="-738957"/>
              <a:ext cx="6446038" cy="7782466"/>
              <a:chOff x="4887670" y="-1437629"/>
              <a:chExt cx="7593698" cy="9168063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9A73AC8-1C6F-443F-9629-FB4FD03F9386}"/>
                  </a:ext>
                </a:extLst>
              </p:cNvPr>
              <p:cNvGrpSpPr/>
              <p:nvPr/>
            </p:nvGrpSpPr>
            <p:grpSpPr>
              <a:xfrm>
                <a:off x="4887670" y="863810"/>
                <a:ext cx="6828874" cy="6469275"/>
                <a:chOff x="5098499" y="1235829"/>
                <a:chExt cx="6828874" cy="6469275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49872711-4137-4137-802D-717257E52E63}"/>
                    </a:ext>
                  </a:extLst>
                </p:cNvPr>
                <p:cNvGrpSpPr/>
                <p:nvPr/>
              </p:nvGrpSpPr>
              <p:grpSpPr>
                <a:xfrm>
                  <a:off x="5098499" y="1367757"/>
                  <a:ext cx="5239138" cy="6337347"/>
                  <a:chOff x="5359041" y="602805"/>
                  <a:chExt cx="5239138" cy="6337347"/>
                </a:xfrm>
              </p:grpSpPr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C2178A9D-89D3-4F91-A451-9E196B36D4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04865" y="1181294"/>
                    <a:ext cx="2353863" cy="476141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7873B920-2CE1-40DF-88E8-FB28475D88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41785" y="957152"/>
                    <a:ext cx="2353863" cy="476141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800428F6-D3E5-4247-B918-4397D61077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6107" y="1749930"/>
                    <a:ext cx="2353863" cy="476141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F2FB7F9D-39A3-47DF-8118-5606EB944F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59041" y="2178736"/>
                    <a:ext cx="2353863" cy="476141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AFADDC10-AE88-4B96-BB5C-12459DCFCF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44316" y="602805"/>
                    <a:ext cx="2353863" cy="476141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A43A2E38-7D6F-4CB5-A68A-1A291874EB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19137">
                  <a:off x="7724622" y="1235829"/>
                  <a:ext cx="4202751" cy="453520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219101D1-544A-4A31-81F9-2D7FB1EB5D56}"/>
                  </a:ext>
                </a:extLst>
              </p:cNvPr>
              <p:cNvSpPr/>
              <p:nvPr/>
            </p:nvSpPr>
            <p:spPr>
              <a:xfrm rot="20055892">
                <a:off x="6472210" y="6615753"/>
                <a:ext cx="6009158" cy="1114681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8536BD8-49F1-44A4-BF30-815BF8F60EE9}"/>
                  </a:ext>
                </a:extLst>
              </p:cNvPr>
              <p:cNvSpPr/>
              <p:nvPr/>
            </p:nvSpPr>
            <p:spPr>
              <a:xfrm rot="18732706">
                <a:off x="3744770" y="420497"/>
                <a:ext cx="5199988" cy="1483735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95F7E15-0BC8-4A47-B15E-37CC9C695C54}"/>
                </a:ext>
              </a:extLst>
            </p:cNvPr>
            <p:cNvCxnSpPr>
              <a:cxnSpLocks/>
            </p:cNvCxnSpPr>
            <p:nvPr/>
          </p:nvCxnSpPr>
          <p:spPr>
            <a:xfrm>
              <a:off x="6959122" y="4905827"/>
              <a:ext cx="3793479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6661155-D270-4028-8BD8-8B10E986FBE3}"/>
                    </a:ext>
                  </a:extLst>
                </p:cNvPr>
                <p:cNvSpPr/>
                <p:nvPr/>
              </p:nvSpPr>
              <p:spPr>
                <a:xfrm>
                  <a:off x="10896238" y="4496053"/>
                  <a:ext cx="765786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6661155-D270-4028-8BD8-8B10E986FB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6238" y="4496053"/>
                  <a:ext cx="765786" cy="7850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D69C959-CF6A-4B9B-981C-C45437F90CBF}"/>
                    </a:ext>
                  </a:extLst>
                </p:cNvPr>
                <p:cNvSpPr/>
                <p:nvPr/>
              </p:nvSpPr>
              <p:spPr>
                <a:xfrm>
                  <a:off x="6636560" y="126494"/>
                  <a:ext cx="777649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D69C959-CF6A-4B9B-981C-C45437F90C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560" y="126494"/>
                  <a:ext cx="777649" cy="7850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1DBA226-216C-48DE-B54A-11105FB9C7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9083" y="1034669"/>
              <a:ext cx="0" cy="389252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D6AD9E6-1B13-4832-B59C-959061EEF12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7760" y="1036800"/>
              <a:ext cx="10493280" cy="4801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D6AD9E6-1B13-4832-B59C-959061EEF1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8400" y="1027440"/>
                <a:ext cx="10512000" cy="48204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1830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33"/>
    </mc:Choice>
    <mc:Fallback xmlns="">
      <p:transition spd="slow" advTm="476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E054389-B639-4C4C-9DA0-7AEAC4298E53}"/>
              </a:ext>
            </a:extLst>
          </p:cNvPr>
          <p:cNvSpPr/>
          <p:nvPr/>
        </p:nvSpPr>
        <p:spPr>
          <a:xfrm>
            <a:off x="3218252" y="1726252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22548E-CF52-498C-9DDA-8A55DCB8122E}"/>
              </a:ext>
            </a:extLst>
          </p:cNvPr>
          <p:cNvSpPr/>
          <p:nvPr/>
        </p:nvSpPr>
        <p:spPr>
          <a:xfrm>
            <a:off x="9285440" y="2606245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64D59D7-C717-4A9D-9137-B346ADCE6142}"/>
                  </a:ext>
                </a:extLst>
              </p:cNvPr>
              <p:cNvSpPr/>
              <p:nvPr/>
            </p:nvSpPr>
            <p:spPr>
              <a:xfrm>
                <a:off x="2854605" y="4275567"/>
                <a:ext cx="2924327" cy="198624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p>
                        <m:sSupPr>
                          <m:ctrlP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CA" sz="4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sz="4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64D59D7-C717-4A9D-9137-B346ADCE6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05" y="4275567"/>
                <a:ext cx="2924327" cy="19862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33F92963-96E1-4504-8766-962731D14703}"/>
              </a:ext>
            </a:extLst>
          </p:cNvPr>
          <p:cNvSpPr/>
          <p:nvPr/>
        </p:nvSpPr>
        <p:spPr>
          <a:xfrm>
            <a:off x="-605433" y="5530302"/>
            <a:ext cx="40137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u="sng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Contra</a:t>
            </a:r>
            <a:r>
              <a:rPr lang="en-US" sz="3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variant</a:t>
            </a:r>
            <a:endParaRPr lang="en-CA" sz="3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704768-A95D-4BD0-BE31-E22FBF880909}"/>
              </a:ext>
            </a:extLst>
          </p:cNvPr>
          <p:cNvSpPr/>
          <p:nvPr/>
        </p:nvSpPr>
        <p:spPr>
          <a:xfrm>
            <a:off x="6262841" y="5370827"/>
            <a:ext cx="257493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u="sng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</a:t>
            </a:r>
            <a:r>
              <a:rPr lang="en-US" sz="48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variant</a:t>
            </a:r>
            <a:endParaRPr lang="en-CA" sz="4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3A6718-0EFE-4CB8-903C-487C7827F09E}"/>
              </a:ext>
            </a:extLst>
          </p:cNvPr>
          <p:cNvCxnSpPr/>
          <p:nvPr/>
        </p:nvCxnSpPr>
        <p:spPr>
          <a:xfrm>
            <a:off x="6006989" y="-6401"/>
            <a:ext cx="0" cy="6858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8880560-ABD1-413C-9BB5-1E31201CC497}"/>
              </a:ext>
            </a:extLst>
          </p:cNvPr>
          <p:cNvSpPr/>
          <p:nvPr/>
        </p:nvSpPr>
        <p:spPr>
          <a:xfrm>
            <a:off x="5543445" y="2875373"/>
            <a:ext cx="40137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u="sng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Contra</a:t>
            </a:r>
            <a:r>
              <a:rPr lang="en-US" sz="3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variant</a:t>
            </a:r>
            <a:endParaRPr lang="en-CA" sz="3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4FCC74-DED8-436B-A9B3-433DF469A2BD}"/>
                  </a:ext>
                </a:extLst>
              </p:cNvPr>
              <p:cNvSpPr txBox="1"/>
              <p:nvPr/>
            </p:nvSpPr>
            <p:spPr>
              <a:xfrm>
                <a:off x="6571051" y="66122"/>
                <a:ext cx="5722548" cy="1138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6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6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6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p>
                          <m:r>
                            <a:rPr lang="en-US" sz="6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sz="60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6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6000" b="1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6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6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  <m:sup>
                              <m:r>
                                <a:rPr lang="en-US" sz="6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US" sz="6000" b="1" i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4FCC74-DED8-436B-A9B3-433DF469A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051" y="66122"/>
                <a:ext cx="5722548" cy="11385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8C58DF8-204F-4640-8806-8DFB0D6C66BC}"/>
                  </a:ext>
                </a:extLst>
              </p:cNvPr>
              <p:cNvSpPr/>
              <p:nvPr/>
            </p:nvSpPr>
            <p:spPr>
              <a:xfrm>
                <a:off x="2965341" y="1747523"/>
                <a:ext cx="2813591" cy="1980286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8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48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48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800" b="1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8C58DF8-204F-4640-8806-8DFB0D6C6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1" y="1747523"/>
                <a:ext cx="2813591" cy="19802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9C9D8A9-6A9D-4B55-B528-043A8E18D4FC}"/>
                  </a:ext>
                </a:extLst>
              </p:cNvPr>
              <p:cNvSpPr/>
              <p:nvPr/>
            </p:nvSpPr>
            <p:spPr>
              <a:xfrm>
                <a:off x="9002350" y="1784536"/>
                <a:ext cx="2888932" cy="1972207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  <m:sup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acc>
                      <m:r>
                        <m:rPr>
                          <m:nor/>
                        </m:rPr>
                        <a:rPr lang="en-US" sz="4800" dirty="0"/>
                        <m:t> 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p>
                        <m:sSupPr>
                          <m:ctrlPr>
                            <a:rPr lang="en-US" sz="48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p>
                          <m:r>
                            <a:rPr lang="en-US" sz="48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en-CA" sz="4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p>
                          <m:r>
                            <a:rPr lang="en-US" sz="48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  <m:sup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CA" sz="4800" b="1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9C9D8A9-6A9D-4B55-B528-043A8E18D4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350" y="1784536"/>
                <a:ext cx="2888932" cy="1972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F6376A8C-5F6B-436E-9E6B-ED661C45901F}"/>
              </a:ext>
            </a:extLst>
          </p:cNvPr>
          <p:cNvSpPr/>
          <p:nvPr/>
        </p:nvSpPr>
        <p:spPr>
          <a:xfrm>
            <a:off x="9326693" y="5007082"/>
            <a:ext cx="2458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73EE7AF-2163-45FD-8870-6D4D4459875E}"/>
                  </a:ext>
                </a:extLst>
              </p:cNvPr>
              <p:cNvSpPr/>
              <p:nvPr/>
            </p:nvSpPr>
            <p:spPr>
              <a:xfrm>
                <a:off x="9002350" y="4311047"/>
                <a:ext cx="2897465" cy="1876924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8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48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sz="4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73EE7AF-2163-45FD-8870-6D4D44598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350" y="4311047"/>
                <a:ext cx="2897465" cy="18769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412D2E-F4EA-4A0B-9EEE-4DF440C4C859}"/>
                  </a:ext>
                </a:extLst>
              </p:cNvPr>
              <p:cNvSpPr txBox="1"/>
              <p:nvPr/>
            </p:nvSpPr>
            <p:spPr>
              <a:xfrm>
                <a:off x="373452" y="99229"/>
                <a:ext cx="5722548" cy="13744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48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48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1" i="1" dirty="0"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en-US" sz="48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48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48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den>
                    </m:f>
                    <m:r>
                      <a:rPr lang="en-US" sz="48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48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1" i="1" dirty="0"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en-US" sz="48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4800" b="1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1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sz="4800" b="1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800" b="1" i="1" dirty="0"/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412D2E-F4EA-4A0B-9EEE-4DF440C4C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52" y="99229"/>
                <a:ext cx="5722548" cy="13744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405AAE94-1894-44EA-A4D3-DDFA09622F47}"/>
              </a:ext>
            </a:extLst>
          </p:cNvPr>
          <p:cNvSpPr/>
          <p:nvPr/>
        </p:nvSpPr>
        <p:spPr>
          <a:xfrm>
            <a:off x="233345" y="2782311"/>
            <a:ext cx="257493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u="sng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</a:t>
            </a:r>
            <a:r>
              <a:rPr lang="en-US" sz="48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variant</a:t>
            </a:r>
            <a:endParaRPr lang="en-CA" sz="4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740E1F-06A6-46A0-95A3-C3718958FDFE}"/>
              </a:ext>
            </a:extLst>
          </p:cNvPr>
          <p:cNvSpPr/>
          <p:nvPr/>
        </p:nvSpPr>
        <p:spPr>
          <a:xfrm>
            <a:off x="0" y="1858442"/>
            <a:ext cx="288809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Basis Vectors</a:t>
            </a:r>
            <a:endParaRPr lang="en-CA" sz="40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3A6B88-331F-4330-8F7F-763ACA1B6873}"/>
              </a:ext>
            </a:extLst>
          </p:cNvPr>
          <p:cNvSpPr/>
          <p:nvPr/>
        </p:nvSpPr>
        <p:spPr>
          <a:xfrm>
            <a:off x="5979397" y="1919997"/>
            <a:ext cx="30735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Basis </a:t>
            </a:r>
            <a:r>
              <a:rPr lang="en-US" sz="3500" b="0" cap="none" spc="0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Covectors</a:t>
            </a:r>
            <a:endParaRPr lang="en-CA" sz="35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994457-B687-4740-A9BE-9AFF7EA426FD}"/>
              </a:ext>
            </a:extLst>
          </p:cNvPr>
          <p:cNvSpPr/>
          <p:nvPr/>
        </p:nvSpPr>
        <p:spPr>
          <a:xfrm>
            <a:off x="6295477" y="4311047"/>
            <a:ext cx="2509662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0" cap="none" spc="0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Covector</a:t>
            </a:r>
            <a:endParaRPr lang="en-US" sz="35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35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Components</a:t>
            </a:r>
            <a:endParaRPr lang="en-CA" sz="35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43A548C-7F2C-4787-8FCC-7013302E27CB}"/>
              </a:ext>
            </a:extLst>
          </p:cNvPr>
          <p:cNvSpPr/>
          <p:nvPr/>
        </p:nvSpPr>
        <p:spPr>
          <a:xfrm>
            <a:off x="180370" y="4311046"/>
            <a:ext cx="2509662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</a:p>
          <a:p>
            <a:pPr algn="ctr"/>
            <a:r>
              <a:rPr lang="en-US" sz="35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Components</a:t>
            </a:r>
            <a:endParaRPr lang="en-CA" sz="35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2E43A2-A6DA-47A7-A6BC-B6A44883FD1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625480" y="1306800"/>
              <a:ext cx="3007800" cy="172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2E43A2-A6DA-47A7-A6BC-B6A44883FD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16120" y="1297440"/>
                <a:ext cx="3026520" cy="191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0270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898">
        <p:fade/>
      </p:transition>
    </mc:Choice>
    <mc:Fallback xmlns="">
      <p:transition spd="med" advTm="1489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42B69A1-4E65-410E-81C5-3291BAC8D80D}"/>
              </a:ext>
            </a:extLst>
          </p:cNvPr>
          <p:cNvGrpSpPr/>
          <p:nvPr/>
        </p:nvGrpSpPr>
        <p:grpSpPr>
          <a:xfrm rot="20580863">
            <a:off x="-1336730" y="946472"/>
            <a:ext cx="6470947" cy="6432364"/>
            <a:chOff x="-1706740" y="224004"/>
            <a:chExt cx="7623040" cy="757758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42FB4BD-2B7B-4609-9C2B-7E83C75903C3}"/>
                </a:ext>
              </a:extLst>
            </p:cNvPr>
            <p:cNvGrpSpPr/>
            <p:nvPr/>
          </p:nvGrpSpPr>
          <p:grpSpPr>
            <a:xfrm>
              <a:off x="-1191106" y="1534584"/>
              <a:ext cx="5262584" cy="6267009"/>
              <a:chOff x="5335595" y="602805"/>
              <a:chExt cx="5262584" cy="6267009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7129705B-C5C3-4AB6-9084-8DF1CDB90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4865" y="1181294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8F350D4-864E-4572-882C-8EE9290546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5585" y="823802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30DB4A0-F549-44AB-B5F6-A3400693BC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6107" y="1749930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F6F29E92-47A6-4BA5-99FD-474C8676B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5595" y="2108398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D998CC84-591D-4F67-A70A-58434BB403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4316" y="602805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F582E54-2722-41C9-80CD-C8178F044F9D}"/>
                </a:ext>
              </a:extLst>
            </p:cNvPr>
            <p:cNvCxnSpPr>
              <a:cxnSpLocks/>
            </p:cNvCxnSpPr>
            <p:nvPr/>
          </p:nvCxnSpPr>
          <p:spPr>
            <a:xfrm>
              <a:off x="2494055" y="1184640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28970BC-FA0F-423F-BB00-5AC801E4109F}"/>
                </a:ext>
              </a:extLst>
            </p:cNvPr>
            <p:cNvSpPr/>
            <p:nvPr/>
          </p:nvSpPr>
          <p:spPr>
            <a:xfrm rot="20055892">
              <a:off x="-1706740" y="224004"/>
              <a:ext cx="5059621" cy="2081293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2D9BCB8-38CB-4E47-8108-7E8782BED1A6}"/>
                </a:ext>
              </a:extLst>
            </p:cNvPr>
            <p:cNvSpPr/>
            <p:nvPr/>
          </p:nvSpPr>
          <p:spPr>
            <a:xfrm rot="20055892">
              <a:off x="215288" y="5524332"/>
              <a:ext cx="5701012" cy="2081293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9F27C0-9395-48F1-B036-E924C91EAFE4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629050" y="2925751"/>
            <a:ext cx="0" cy="198007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B9F113-CFC9-40AF-923E-7103A4136B90}"/>
              </a:ext>
            </a:extLst>
          </p:cNvPr>
          <p:cNvCxnSpPr>
            <a:cxnSpLocks/>
          </p:cNvCxnSpPr>
          <p:nvPr/>
        </p:nvCxnSpPr>
        <p:spPr>
          <a:xfrm flipV="1">
            <a:off x="602546" y="4905827"/>
            <a:ext cx="1929770" cy="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/>
              <p:nvPr/>
            </p:nvSpPr>
            <p:spPr>
              <a:xfrm>
                <a:off x="2558820" y="4539333"/>
                <a:ext cx="78213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820" y="4539333"/>
                <a:ext cx="782137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/>
              <p:nvPr/>
            </p:nvSpPr>
            <p:spPr>
              <a:xfrm>
                <a:off x="232050" y="2217865"/>
                <a:ext cx="7940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0" y="2217865"/>
                <a:ext cx="79400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61B58EF1-3C81-4A9D-B642-4347CF5DC8FE}"/>
              </a:ext>
            </a:extLst>
          </p:cNvPr>
          <p:cNvGrpSpPr/>
          <p:nvPr/>
        </p:nvGrpSpPr>
        <p:grpSpPr>
          <a:xfrm>
            <a:off x="4836114" y="-738957"/>
            <a:ext cx="6825910" cy="7782466"/>
            <a:chOff x="4836114" y="-738957"/>
            <a:chExt cx="6825910" cy="778246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015228-860C-4E7D-9AB1-7B89D6B67491}"/>
                </a:ext>
              </a:extLst>
            </p:cNvPr>
            <p:cNvGrpSpPr/>
            <p:nvPr/>
          </p:nvGrpSpPr>
          <p:grpSpPr>
            <a:xfrm rot="20580863">
              <a:off x="4836114" y="-738957"/>
              <a:ext cx="6446038" cy="7782466"/>
              <a:chOff x="4887670" y="-1437629"/>
              <a:chExt cx="7593698" cy="9168063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9A73AC8-1C6F-443F-9629-FB4FD03F9386}"/>
                  </a:ext>
                </a:extLst>
              </p:cNvPr>
              <p:cNvGrpSpPr/>
              <p:nvPr/>
            </p:nvGrpSpPr>
            <p:grpSpPr>
              <a:xfrm>
                <a:off x="4887670" y="863810"/>
                <a:ext cx="6828874" cy="6469275"/>
                <a:chOff x="5098499" y="1235829"/>
                <a:chExt cx="6828874" cy="6469275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49872711-4137-4137-802D-717257E52E63}"/>
                    </a:ext>
                  </a:extLst>
                </p:cNvPr>
                <p:cNvGrpSpPr/>
                <p:nvPr/>
              </p:nvGrpSpPr>
              <p:grpSpPr>
                <a:xfrm>
                  <a:off x="5098499" y="1367757"/>
                  <a:ext cx="5239138" cy="6337347"/>
                  <a:chOff x="5359041" y="602805"/>
                  <a:chExt cx="5239138" cy="6337347"/>
                </a:xfrm>
              </p:grpSpPr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C2178A9D-89D3-4F91-A451-9E196B36D4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04865" y="1181294"/>
                    <a:ext cx="2353863" cy="476141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7873B920-2CE1-40DF-88E8-FB28475D88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41785" y="957152"/>
                    <a:ext cx="2353863" cy="476141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800428F6-D3E5-4247-B918-4397D61077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6107" y="1749930"/>
                    <a:ext cx="2353863" cy="476141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F2FB7F9D-39A3-47DF-8118-5606EB944F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59041" y="2178736"/>
                    <a:ext cx="2353863" cy="476141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AFADDC10-AE88-4B96-BB5C-12459DCFCF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44316" y="602805"/>
                    <a:ext cx="2353863" cy="476141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A43A2E38-7D6F-4CB5-A68A-1A291874EB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19137">
                  <a:off x="7724622" y="1235829"/>
                  <a:ext cx="4202751" cy="453520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219101D1-544A-4A31-81F9-2D7FB1EB5D56}"/>
                  </a:ext>
                </a:extLst>
              </p:cNvPr>
              <p:cNvSpPr/>
              <p:nvPr/>
            </p:nvSpPr>
            <p:spPr>
              <a:xfrm rot="20055892">
                <a:off x="6472210" y="6615753"/>
                <a:ext cx="6009158" cy="1114681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8536BD8-49F1-44A4-BF30-815BF8F60EE9}"/>
                  </a:ext>
                </a:extLst>
              </p:cNvPr>
              <p:cNvSpPr/>
              <p:nvPr/>
            </p:nvSpPr>
            <p:spPr>
              <a:xfrm rot="18732706">
                <a:off x="3744770" y="420497"/>
                <a:ext cx="5199988" cy="1483735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95F7E15-0BC8-4A47-B15E-37CC9C695C54}"/>
                </a:ext>
              </a:extLst>
            </p:cNvPr>
            <p:cNvCxnSpPr>
              <a:cxnSpLocks/>
            </p:cNvCxnSpPr>
            <p:nvPr/>
          </p:nvCxnSpPr>
          <p:spPr>
            <a:xfrm>
              <a:off x="6959122" y="4905827"/>
              <a:ext cx="3793479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6661155-D270-4028-8BD8-8B10E986FBE3}"/>
                    </a:ext>
                  </a:extLst>
                </p:cNvPr>
                <p:cNvSpPr/>
                <p:nvPr/>
              </p:nvSpPr>
              <p:spPr>
                <a:xfrm>
                  <a:off x="10896238" y="4496053"/>
                  <a:ext cx="765786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6661155-D270-4028-8BD8-8B10E986FB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6238" y="4496053"/>
                  <a:ext cx="765786" cy="7850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D69C959-CF6A-4B9B-981C-C45437F90CBF}"/>
                    </a:ext>
                  </a:extLst>
                </p:cNvPr>
                <p:cNvSpPr/>
                <p:nvPr/>
              </p:nvSpPr>
              <p:spPr>
                <a:xfrm>
                  <a:off x="6636560" y="126494"/>
                  <a:ext cx="777649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D69C959-CF6A-4B9B-981C-C45437F90C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560" y="126494"/>
                  <a:ext cx="777649" cy="7850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1DBA226-216C-48DE-B54A-11105FB9C7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9083" y="1034669"/>
              <a:ext cx="0" cy="389252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D6AD9E6-1B13-4832-B59C-959061EEF12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7760" y="1036800"/>
              <a:ext cx="10493280" cy="4801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D6AD9E6-1B13-4832-B59C-959061EEF1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8400" y="1027440"/>
                <a:ext cx="10512000" cy="48204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934E275-3E3E-4660-A14C-F2CFAC9CA621}"/>
              </a:ext>
            </a:extLst>
          </p:cNvPr>
          <p:cNvSpPr txBox="1"/>
          <p:nvPr/>
        </p:nvSpPr>
        <p:spPr>
          <a:xfrm>
            <a:off x="3391035" y="5597421"/>
            <a:ext cx="2703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COVARIANT</a:t>
            </a:r>
            <a:endParaRPr lang="en-CA" sz="4000" b="1" dirty="0">
              <a:solidFill>
                <a:srgbClr val="00B05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263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33"/>
    </mc:Choice>
    <mc:Fallback xmlns="">
      <p:transition spd="slow" advTm="476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>
            <a:extLst>
              <a:ext uri="{FF2B5EF4-FFF2-40B4-BE49-F238E27FC236}">
                <a16:creationId xmlns:a16="http://schemas.microsoft.com/office/drawing/2014/main" id="{B3987C09-8C3C-48E3-A6A9-17E6784271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34" t="4101" r="3669" b="6740"/>
          <a:stretch/>
        </p:blipFill>
        <p:spPr>
          <a:xfrm>
            <a:off x="363314" y="535595"/>
            <a:ext cx="2849785" cy="2826088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B4F78A0E-1FD6-415B-BCE3-5BE119A8C73A}"/>
              </a:ext>
            </a:extLst>
          </p:cNvPr>
          <p:cNvGrpSpPr/>
          <p:nvPr/>
        </p:nvGrpSpPr>
        <p:grpSpPr>
          <a:xfrm>
            <a:off x="337914" y="-78781"/>
            <a:ext cx="3355065" cy="3533213"/>
            <a:chOff x="469624" y="-248654"/>
            <a:chExt cx="4539841" cy="4780897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7D16E2C-C0FD-4110-8E96-4B08DB064E7D}"/>
                </a:ext>
              </a:extLst>
            </p:cNvPr>
            <p:cNvGrpSpPr/>
            <p:nvPr/>
          </p:nvGrpSpPr>
          <p:grpSpPr>
            <a:xfrm>
              <a:off x="503583" y="503583"/>
              <a:ext cx="3909391" cy="4028660"/>
              <a:chOff x="503583" y="503583"/>
              <a:chExt cx="3909391" cy="4028660"/>
            </a:xfrm>
          </p:grpSpPr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DBECD79A-385A-4E47-B637-C4D3AA281A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9D93B7B1-FAAD-4912-9D07-D5FD22D50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513EA2F-2F4C-460B-A399-D255F279706E}"/>
                </a:ext>
              </a:extLst>
            </p:cNvPr>
            <p:cNvGrpSpPr/>
            <p:nvPr/>
          </p:nvGrpSpPr>
          <p:grpSpPr>
            <a:xfrm>
              <a:off x="609600" y="528638"/>
              <a:ext cx="3657324" cy="3962400"/>
              <a:chOff x="609600" y="528638"/>
              <a:chExt cx="3657324" cy="3962400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ED90EDC9-95A2-4B67-BD38-A5E1F8B577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CD6BE70-67AC-4BB8-A64B-F5709BE885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CECC47B-A74F-43E6-B45B-640590041C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B0C2B14-DBBA-4CB7-914F-E3DFF4B413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12EC886-94D2-4F68-9FAC-9C6F0E80E8AF}"/>
                </a:ext>
              </a:extLst>
            </p:cNvPr>
            <p:cNvGrpSpPr/>
            <p:nvPr/>
          </p:nvGrpSpPr>
          <p:grpSpPr>
            <a:xfrm>
              <a:off x="469624" y="684088"/>
              <a:ext cx="3962400" cy="3657324"/>
              <a:chOff x="469624" y="684088"/>
              <a:chExt cx="3962400" cy="3657324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70E7793-D19D-43CA-B752-94E63EA0FE6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8ACA50C-9D13-4196-84DF-BAE972945D1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34354896-AC0E-40A4-8492-0BEE723F03A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0B57805-63F3-4C41-9CE3-B7D5701BE8E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7707E0C-616D-4837-B070-E1596AFB6A66}"/>
                    </a:ext>
                  </a:extLst>
                </p:cNvPr>
                <p:cNvSpPr txBox="1"/>
                <p:nvPr/>
              </p:nvSpPr>
              <p:spPr>
                <a:xfrm>
                  <a:off x="4501377" y="2076102"/>
                  <a:ext cx="508088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7707E0C-616D-4837-B070-E1596AFB6A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1377" y="2076102"/>
                  <a:ext cx="508088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5CFC2E16-B780-4344-A615-BB615B89E85F}"/>
                    </a:ext>
                  </a:extLst>
                </p:cNvPr>
                <p:cNvSpPr txBox="1"/>
                <p:nvPr/>
              </p:nvSpPr>
              <p:spPr>
                <a:xfrm>
                  <a:off x="2235486" y="-248654"/>
                  <a:ext cx="513859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5CFC2E16-B780-4344-A615-BB615B89E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486" y="-248654"/>
                  <a:ext cx="513859" cy="584775"/>
                </a:xfrm>
                <a:prstGeom prst="rect">
                  <a:avLst/>
                </a:prstGeom>
                <a:blipFill>
                  <a:blip r:embed="rId9"/>
                  <a:stretch>
                    <a:fillRect b="-1971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2">
                <a:extLst>
                  <a:ext uri="{FF2B5EF4-FFF2-40B4-BE49-F238E27FC236}">
                    <a16:creationId xmlns:a16="http://schemas.microsoft.com/office/drawing/2014/main" id="{2E75F914-C6BA-476A-9CC7-7A1F45555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4145" y="1177674"/>
                <a:ext cx="6246074" cy="769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0" lang="en-US" altLang="en-US" sz="4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en-US" sz="4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0" lang="en-US" altLang="en-US" sz="4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altLang="en-US" sz="4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0" lang="en-US" altLang="en-US" sz="4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altLang="en-US" sz="4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sz="4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0" lang="en-US" altLang="en-US" sz="4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altLang="en-US" sz="4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en-US" sz="4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0" lang="en-US" altLang="en-US" sz="4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CA" sz="4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½</m:t>
                      </m:r>
                    </m:oMath>
                  </m:oMathPara>
                </a14:m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0" name="Rectangle 2">
                <a:extLst>
                  <a:ext uri="{FF2B5EF4-FFF2-40B4-BE49-F238E27FC236}">
                    <a16:creationId xmlns:a16="http://schemas.microsoft.com/office/drawing/2014/main" id="{2E75F914-C6BA-476A-9CC7-7A1F455558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74145" y="1177674"/>
                <a:ext cx="6246074" cy="7694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8" name="Picture 77">
            <a:extLst>
              <a:ext uri="{FF2B5EF4-FFF2-40B4-BE49-F238E27FC236}">
                <a16:creationId xmlns:a16="http://schemas.microsoft.com/office/drawing/2014/main" id="{41FB8E1F-1E4B-4860-AC6F-06A4F5DAF3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34" t="4101" r="3669" b="6740"/>
          <a:stretch/>
        </p:blipFill>
        <p:spPr>
          <a:xfrm>
            <a:off x="363314" y="3676049"/>
            <a:ext cx="2849785" cy="2826088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40B5CC22-F954-4008-8123-1C5B9F264FDF}"/>
              </a:ext>
            </a:extLst>
          </p:cNvPr>
          <p:cNvGrpSpPr/>
          <p:nvPr/>
        </p:nvGrpSpPr>
        <p:grpSpPr>
          <a:xfrm>
            <a:off x="285503" y="3578191"/>
            <a:ext cx="3332061" cy="2923946"/>
            <a:chOff x="6797040" y="451376"/>
            <a:chExt cx="4559065" cy="4000665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52156A5E-55EB-4983-AEE4-24A2C8702AD9}"/>
                </a:ext>
              </a:extLst>
            </p:cNvPr>
            <p:cNvCxnSpPr>
              <a:cxnSpLocks/>
            </p:cNvCxnSpPr>
            <p:nvPr/>
          </p:nvCxnSpPr>
          <p:spPr>
            <a:xfrm>
              <a:off x="8854616" y="2509838"/>
              <a:ext cx="196260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5921CB7-37CA-47D9-90E4-B38D8D625F92}"/>
                </a:ext>
              </a:extLst>
            </p:cNvPr>
            <p:cNvGrpSpPr/>
            <p:nvPr/>
          </p:nvGrpSpPr>
          <p:grpSpPr>
            <a:xfrm>
              <a:off x="7022245" y="688838"/>
              <a:ext cx="3646026" cy="3647125"/>
              <a:chOff x="7022245" y="688838"/>
              <a:chExt cx="3646026" cy="3647125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FCB06EFF-84C9-4097-ACCE-19F24CCBD89F}"/>
                  </a:ext>
                </a:extLst>
              </p:cNvPr>
              <p:cNvSpPr/>
              <p:nvPr/>
            </p:nvSpPr>
            <p:spPr>
              <a:xfrm>
                <a:off x="7925077" y="1598213"/>
                <a:ext cx="1828523" cy="1829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B78CF85D-E152-4F1A-B53B-E01936CDA2FA}"/>
                  </a:ext>
                </a:extLst>
              </p:cNvPr>
              <p:cNvSpPr/>
              <p:nvPr/>
            </p:nvSpPr>
            <p:spPr>
              <a:xfrm>
                <a:off x="7022245" y="688838"/>
                <a:ext cx="3646026" cy="36471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43DF416D-01C2-4100-9B43-EE826AB406EE}"/>
                </a:ext>
              </a:extLst>
            </p:cNvPr>
            <p:cNvGrpSpPr/>
            <p:nvPr/>
          </p:nvGrpSpPr>
          <p:grpSpPr>
            <a:xfrm>
              <a:off x="6797040" y="634753"/>
              <a:ext cx="4063582" cy="3817288"/>
              <a:chOff x="6797040" y="634753"/>
              <a:chExt cx="4063582" cy="3817288"/>
            </a:xfrm>
          </p:grpSpPr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29F840C9-75C2-4761-A59F-0DB0C801DB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39339" y="764524"/>
                <a:ext cx="1150173" cy="17478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2257CB7C-7358-432D-9BDD-B555AF9C7A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563" y="634753"/>
                <a:ext cx="853774" cy="185731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DDCAF5FD-9E6E-483D-9C67-F8B6A883BB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040" y="2194560"/>
                <a:ext cx="2048924" cy="31527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425EC01-3D18-4035-A77D-1BA680B56E7C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 flipH="1">
                <a:off x="7578003" y="2422609"/>
                <a:ext cx="1150173" cy="17478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A560217C-6B55-4239-ADA5-D73EFB8FC000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705045" y="2594730"/>
                <a:ext cx="853774" cy="185731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2F29FF2E-1B8D-42B1-9B42-856A35F555F6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811698" y="2676202"/>
                <a:ext cx="2048924" cy="31527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5A8EFEE-2969-4A85-81FA-59169C292342}"/>
                </a:ext>
              </a:extLst>
            </p:cNvPr>
            <p:cNvGrpSpPr/>
            <p:nvPr/>
          </p:nvGrpSpPr>
          <p:grpSpPr>
            <a:xfrm rot="21067904">
              <a:off x="7498354" y="451376"/>
              <a:ext cx="3611509" cy="3611509"/>
              <a:chOff x="7498354" y="451376"/>
              <a:chExt cx="3611509" cy="3611509"/>
            </a:xfrm>
          </p:grpSpPr>
          <p:sp>
            <p:nvSpPr>
              <p:cNvPr id="129" name="Arc 128">
                <a:extLst>
                  <a:ext uri="{FF2B5EF4-FFF2-40B4-BE49-F238E27FC236}">
                    <a16:creationId xmlns:a16="http://schemas.microsoft.com/office/drawing/2014/main" id="{8A92EB5B-419E-485F-9D8D-B9A33C2C744E}"/>
                  </a:ext>
                </a:extLst>
              </p:cNvPr>
              <p:cNvSpPr/>
              <p:nvPr/>
            </p:nvSpPr>
            <p:spPr>
              <a:xfrm>
                <a:off x="7498354" y="451376"/>
                <a:ext cx="3611509" cy="3611509"/>
              </a:xfrm>
              <a:prstGeom prst="arc">
                <a:avLst>
                  <a:gd name="adj1" fmla="val 18877334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741B7E93-0D68-4894-B7A4-3F02E3435173}"/>
                  </a:ext>
                </a:extLst>
              </p:cNvPr>
              <p:cNvCxnSpPr>
                <a:cxnSpLocks/>
                <a:stCxn id="129" idx="0"/>
              </p:cNvCxnSpPr>
              <p:nvPr/>
            </p:nvCxnSpPr>
            <p:spPr>
              <a:xfrm flipH="1" flipV="1">
                <a:off x="10512831" y="908052"/>
                <a:ext cx="59692" cy="638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74F01720-3363-48EA-B7F8-0C3C7C9F0D57}"/>
                    </a:ext>
                  </a:extLst>
                </p:cNvPr>
                <p:cNvSpPr txBox="1"/>
                <p:nvPr/>
              </p:nvSpPr>
              <p:spPr>
                <a:xfrm>
                  <a:off x="10715002" y="2414503"/>
                  <a:ext cx="482248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39F5586A-8C8E-4FCD-A3CD-BC930D8801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5002" y="2414503"/>
                  <a:ext cx="482248" cy="584775"/>
                </a:xfrm>
                <a:prstGeom prst="rect">
                  <a:avLst/>
                </a:prstGeom>
                <a:blipFill>
                  <a:blip r:embed="rId14"/>
                  <a:stretch>
                    <a:fillRect b="-14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16094B7E-A146-48D2-8356-1EBD698CB1ED}"/>
                    </a:ext>
                  </a:extLst>
                </p:cNvPr>
                <p:cNvSpPr txBox="1"/>
                <p:nvPr/>
              </p:nvSpPr>
              <p:spPr>
                <a:xfrm>
                  <a:off x="10835578" y="771202"/>
                  <a:ext cx="520527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5AB69D62-953D-4046-AB2B-D6545EA5C3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5578" y="771202"/>
                  <a:ext cx="520527" cy="584775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CD6D7AA3-537C-430D-99D2-AE98094A7EA4}"/>
                  </a:ext>
                </a:extLst>
              </p:cNvPr>
              <p:cNvSpPr/>
              <p:nvPr/>
            </p:nvSpPr>
            <p:spPr>
              <a:xfrm>
                <a:off x="5969767" y="2590128"/>
                <a:ext cx="3254829" cy="1446550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440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x-IV_mathan" sz="4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4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4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44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x-IV_mathan" sz="4400" dirty="0">
                  <a:latin typeface="Cambria Math" panose="02040503050406030204" pitchFamily="18" charset="0"/>
                </a:endParaRPr>
              </a:p>
              <a:p>
                <a:pPr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440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x-IV_mathan" sz="4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4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4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44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x-IV_mathan" sz="4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CD6D7AA3-537C-430D-99D2-AE98094A7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767" y="2590128"/>
                <a:ext cx="3254829" cy="144655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2">
                <a:extLst>
                  <a:ext uri="{FF2B5EF4-FFF2-40B4-BE49-F238E27FC236}">
                    <a16:creationId xmlns:a16="http://schemas.microsoft.com/office/drawing/2014/main" id="{AA3F88F1-56B4-4781-B561-7BEF00495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2349" y="4920639"/>
                <a:ext cx="817536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0" lang="en-US" altLang="en-US" sz="4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0" lang="en-US" altLang="en-US" sz="4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0" lang="en-US" altLang="en-US" sz="4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altLang="en-US" sz="4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kumimoji="0" lang="en-US" altLang="en-US" sz="4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0" lang="en-US" altLang="en-US" sz="4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en-US" sz="40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0" lang="en-US" altLang="en-US" sz="40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altLang="en-US" sz="4000" b="0" i="0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kumimoji="0" lang="en-US" altLang="en-US" sz="4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altLang="en-US" sz="4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sz="40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40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kumimoji="0" lang="en-US" altLang="en-US" sz="4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CA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½</m:t>
                      </m:r>
                    </m:oMath>
                  </m:oMathPara>
                </a14:m>
                <a:endParaRPr lang="en-US" altLang="en-US" sz="2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0" name="Rectangle 2">
                <a:extLst>
                  <a:ext uri="{FF2B5EF4-FFF2-40B4-BE49-F238E27FC236}">
                    <a16:creationId xmlns:a16="http://schemas.microsoft.com/office/drawing/2014/main" id="{AA3F88F1-56B4-4781-B561-7BEF00495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2349" y="4920639"/>
                <a:ext cx="8175364" cy="70788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A4F54A0-C0AA-48C1-90B3-82BC775B97D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356000" y="2041200"/>
              <a:ext cx="2306160" cy="3601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A4F54A0-C0AA-48C1-90B3-82BC775B97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46640" y="2031840"/>
                <a:ext cx="2324880" cy="36205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3859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64"/>
    </mc:Choice>
    <mc:Fallback xmlns="">
      <p:transition spd="slow" advTm="298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4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4ED777-5DC1-43B6-B5CA-3900B9610D5B}"/>
                  </a:ext>
                </a:extLst>
              </p:cNvPr>
              <p:cNvSpPr txBox="1"/>
              <p:nvPr/>
            </p:nvSpPr>
            <p:spPr>
              <a:xfrm>
                <a:off x="741216" y="332070"/>
                <a:ext cx="7872697" cy="12404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3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36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3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36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CA" sz="36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36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3600" b="1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36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3600" b="1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4ED777-5DC1-43B6-B5CA-3900B9610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16" y="332070"/>
                <a:ext cx="7872697" cy="12404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163DC201-94E5-4A40-95A3-AEFDB94E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2710" y="1949828"/>
                <a:ext cx="6054821" cy="26361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en-US" sz="36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36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36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en-US" sz="3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36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en-US" sz="3600" dirty="0">
                  <a:latin typeface="Arial" panose="020B0604020202020204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kumimoji="0" lang="en-US" altLang="en-US" sz="3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kumimoji="0" lang="en-US" altLang="en-US" sz="3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32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kumimoji="0" lang="en-US" altLang="en-US" sz="3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32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163DC201-94E5-4A40-95A3-AEFDB94E07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2710" y="1949828"/>
                <a:ext cx="6054821" cy="2636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>
                <a:extLst>
                  <a:ext uri="{FF2B5EF4-FFF2-40B4-BE49-F238E27FC236}">
                    <a16:creationId xmlns:a16="http://schemas.microsoft.com/office/drawing/2014/main" id="{AFDC8E02-F904-434A-8A77-79821FC7F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773" y="1987023"/>
                <a:ext cx="1654453" cy="2720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en-US" sz="36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en-US" sz="3600" dirty="0">
                  <a:latin typeface="Arial" panose="020B0604020202020204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en-US" sz="32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3200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2">
                <a:extLst>
                  <a:ext uri="{FF2B5EF4-FFF2-40B4-BE49-F238E27FC236}">
                    <a16:creationId xmlns:a16="http://schemas.microsoft.com/office/drawing/2014/main" id="{AFDC8E02-F904-434A-8A77-79821FC7F0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773" y="1987023"/>
                <a:ext cx="1654453" cy="2720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451C473-1DDE-4390-B33D-8C6155DC67F4}"/>
                  </a:ext>
                </a:extLst>
              </p:cNvPr>
              <p:cNvSpPr/>
              <p:nvPr/>
            </p:nvSpPr>
            <p:spPr>
              <a:xfrm>
                <a:off x="476173" y="5168025"/>
                <a:ext cx="4057727" cy="1457643"/>
              </a:xfrm>
              <a:prstGeom prst="rect">
                <a:avLst/>
              </a:prstGeom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0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451C473-1DDE-4390-B33D-8C6155DC67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73" y="5168025"/>
                <a:ext cx="4057727" cy="14576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2C2E347-F66A-468F-9C04-3656FC57E7A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958200" y="3189960"/>
              <a:ext cx="976320" cy="27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2C2E347-F66A-468F-9C04-3656FC57E7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48840" y="3180600"/>
                <a:ext cx="995040" cy="2952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2438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61"/>
    </mc:Choice>
    <mc:Fallback xmlns="">
      <p:transition spd="slow" advTm="141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7AF21C-73F9-4BC5-830F-9DCBEBCDE236}"/>
                  </a:ext>
                </a:extLst>
              </p:cNvPr>
              <p:cNvSpPr/>
              <p:nvPr/>
            </p:nvSpPr>
            <p:spPr>
              <a:xfrm>
                <a:off x="158121" y="158703"/>
                <a:ext cx="2897465" cy="1210844"/>
              </a:xfrm>
              <a:prstGeom prst="rect">
                <a:avLst/>
              </a:prstGeom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7AF21C-73F9-4BC5-830F-9DCBEBCDE2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21" y="158703"/>
                <a:ext cx="2897465" cy="1210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229E0F-C54A-402F-856F-602FDF7A9C1F}"/>
                  </a:ext>
                </a:extLst>
              </p:cNvPr>
              <p:cNvSpPr txBox="1"/>
              <p:nvPr/>
            </p:nvSpPr>
            <p:spPr>
              <a:xfrm>
                <a:off x="3748186" y="95651"/>
                <a:ext cx="6390211" cy="6666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35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5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500" i="1" dirty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35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35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5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sz="35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35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5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500" i="1" dirty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35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35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5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sz="35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3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3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35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5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35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5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sz="35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35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3500" i="1" dirty="0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5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35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35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5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35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5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sz="35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35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3500" i="1" dirty="0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5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35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35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5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35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5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sz="35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35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3500" i="1" dirty="0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5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35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35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5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35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5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sz="35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35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3500" i="1" dirty="0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5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35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500" i="1" dirty="0">
                  <a:solidFill>
                    <a:srgbClr val="FF7575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35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5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500" i="1" dirty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35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5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35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5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500" i="1" dirty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35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5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3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3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35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5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5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35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5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35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5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5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35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5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35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5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5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35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5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35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5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5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35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5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500" i="1" dirty="0">
                  <a:solidFill>
                    <a:srgbClr val="FF7575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5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3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35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3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3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35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5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35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35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5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35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5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35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35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5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5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5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3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35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func>
                                  <m:funcPr>
                                    <m:ctrlPr>
                                      <a:rPr lang="x-IV_mathan" sz="3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x-IV_mathan" sz="35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35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3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3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x-IV_mathan" sz="3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x-IV_mathan" sz="35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35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35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5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func>
                                  <m:funcPr>
                                    <m:ctrlPr>
                                      <a:rPr lang="x-IV_mathan" sz="3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x-IV_mathan" sz="35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35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x-IV_mathan" sz="3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x-IV_mathan" sz="35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35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35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func>
                                  <m:funcPr>
                                    <m:ctrlPr>
                                      <a:rPr lang="x-IV_mathan" sz="3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x-IV_mathan" sz="35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35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5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229E0F-C54A-402F-856F-602FDF7A9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186" y="95651"/>
                <a:ext cx="6390211" cy="66666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CFE9081-14A1-434B-91BD-A164C765FD3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50280" y="177120"/>
              <a:ext cx="10452600" cy="5369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CFE9081-14A1-434B-91BD-A164C765FD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0920" y="167760"/>
                <a:ext cx="10471320" cy="5387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6884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479"/>
    </mc:Choice>
    <mc:Fallback xmlns="">
      <p:transition spd="slow" advTm="584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7AF21C-73F9-4BC5-830F-9DCBEBCDE236}"/>
                  </a:ext>
                </a:extLst>
              </p:cNvPr>
              <p:cNvSpPr/>
              <p:nvPr/>
            </p:nvSpPr>
            <p:spPr>
              <a:xfrm>
                <a:off x="158121" y="158703"/>
                <a:ext cx="2897465" cy="1184683"/>
              </a:xfrm>
              <a:prstGeom prst="rect">
                <a:avLst/>
              </a:prstGeom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7AF21C-73F9-4BC5-830F-9DCBEBCDE2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21" y="158703"/>
                <a:ext cx="2897465" cy="118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229E0F-C54A-402F-856F-602FDF7A9C1F}"/>
                  </a:ext>
                </a:extLst>
              </p:cNvPr>
              <p:cNvSpPr txBox="1"/>
              <p:nvPr/>
            </p:nvSpPr>
            <p:spPr>
              <a:xfrm>
                <a:off x="2030373" y="1815225"/>
                <a:ext cx="9862508" cy="4129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func>
                                  <m:funcPr>
                                    <m:ctrlPr>
                                      <a:rPr lang="x-IV_matha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x-IV_mathan" sz="36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x-IV_matha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x-IV_mathan" sz="36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func>
                                  <m:funcPr>
                                    <m:ctrlPr>
                                      <a:rPr lang="x-IV_matha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x-IV_mathan" sz="36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x-IV_matha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x-IV_mathan" sz="36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func>
                                  <m:funcPr>
                                    <m:ctrlPr>
                                      <a:rPr lang="x-IV_matha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x-IV_mathan" sz="36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600" dirty="0"/>
              </a:p>
              <a:p>
                <a:endParaRPr lang="en-CA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x-IV_matha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x-IV_mathan" sz="36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en-US" sz="3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en-US" alt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altLang="en-US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en-US" sz="3600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en-US" sz="3600" i="1">
                                                <a:solidFill>
                                                  <a:srgbClr val="FF757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en-US" sz="3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func>
                                  <m:funcPr>
                                    <m:ctrlPr>
                                      <a:rPr lang="x-IV_matha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x-IV_mathan" sz="36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en-US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en-US" sz="3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sz="36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sz="36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600" dirty="0"/>
              </a:p>
              <a:p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en-US" sz="3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en-US" alt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altLang="en-US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en-US" sz="3600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en-US" sz="3600" i="1">
                                                <a:solidFill>
                                                  <a:srgbClr val="FF757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en-US" sz="3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en-US" sz="3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alt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sz="36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en-US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en-US" sz="3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sz="36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sz="36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lang="en-US" altLang="en-US" sz="3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func>
                                  <m:funcPr>
                                    <m:ctrlP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6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200" dirty="0"/>
              </a:p>
              <a:p>
                <a:endParaRPr lang="en-CA" sz="3200" dirty="0"/>
              </a:p>
              <a:p>
                <a:endParaRPr lang="en-CA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229E0F-C54A-402F-856F-602FDF7A9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373" y="1815225"/>
                <a:ext cx="9862508" cy="4129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7B7F01D8-3F35-4AD3-A6F8-DD0C1032E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001" y="5238783"/>
                <a:ext cx="1088428" cy="11456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7B7F01D8-3F35-4AD3-A6F8-DD0C1032E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49001" y="5238783"/>
                <a:ext cx="1088428" cy="11456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4005E79B-26D2-40B7-A71F-D3F4C8636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1627" y="5202181"/>
                <a:ext cx="806118" cy="11456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4005E79B-26D2-40B7-A71F-D3F4C86362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61627" y="5202181"/>
                <a:ext cx="806118" cy="11456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1D957CA-6010-4DFA-A1A3-97C508F119F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702880" y="4768200"/>
              <a:ext cx="8472600" cy="1122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1D957CA-6010-4DFA-A1A3-97C508F119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93520" y="4758840"/>
                <a:ext cx="8491320" cy="11415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7283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53"/>
    </mc:Choice>
    <mc:Fallback xmlns="">
      <p:transition spd="slow" advTm="207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7AF21C-73F9-4BC5-830F-9DCBEBCDE236}"/>
                  </a:ext>
                </a:extLst>
              </p:cNvPr>
              <p:cNvSpPr/>
              <p:nvPr/>
            </p:nvSpPr>
            <p:spPr>
              <a:xfrm>
                <a:off x="158121" y="158703"/>
                <a:ext cx="2897465" cy="1184683"/>
              </a:xfrm>
              <a:prstGeom prst="rect">
                <a:avLst/>
              </a:prstGeom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7AF21C-73F9-4BC5-830F-9DCBEBCDE2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21" y="158703"/>
                <a:ext cx="2897465" cy="118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229E0F-C54A-402F-856F-602FDF7A9C1F}"/>
                  </a:ext>
                </a:extLst>
              </p:cNvPr>
              <p:cNvSpPr txBox="1"/>
              <p:nvPr/>
            </p:nvSpPr>
            <p:spPr>
              <a:xfrm>
                <a:off x="5868534" y="12929"/>
                <a:ext cx="4082977" cy="3902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8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800" i="1" dirty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28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8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800" i="1" dirty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28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2800" i="1" dirty="0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28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28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sz="28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2800" i="1" dirty="0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28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28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sz="28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2800" i="1" dirty="0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28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28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sz="28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2800" i="1" dirty="0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28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28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sz="28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i="1" dirty="0">
                  <a:solidFill>
                    <a:srgbClr val="FF7575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32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200" i="1" dirty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32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200" i="1" dirty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2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200" b="0" i="1" dirty="0" smtClean="0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200" b="0" i="1" dirty="0" smtClean="0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2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2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i="1" dirty="0">
                  <a:solidFill>
                    <a:srgbClr val="FF757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229E0F-C54A-402F-856F-602FDF7A9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534" y="12929"/>
                <a:ext cx="4082977" cy="39022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C79E7D-A3F0-432B-879B-55DB172927BF}"/>
                  </a:ext>
                </a:extLst>
              </p:cNvPr>
              <p:cNvSpPr txBox="1"/>
              <p:nvPr/>
            </p:nvSpPr>
            <p:spPr>
              <a:xfrm>
                <a:off x="248707" y="3915151"/>
                <a:ext cx="10358990" cy="31976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en-US" sz="280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FF757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US" alt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en-US" sz="2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en-US" sz="2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en-US" sz="2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alt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b="0" i="0" dirty="0">
                    <a:solidFill>
                      <a:srgbClr val="FF7575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CA" sz="2800" dirty="0"/>
              </a:p>
              <a:p>
                <a:r>
                  <a:rPr lang="en-US" sz="2800" dirty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>
                                <m:f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en-US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36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en-US" alt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en-US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b="0" i="0" dirty="0">
                    <a:solidFill>
                      <a:srgbClr val="00B0F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CA" sz="2800" dirty="0"/>
              </a:p>
              <a:p>
                <a:endParaRPr lang="en-CA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C79E7D-A3F0-432B-879B-55DB17292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07" y="3915151"/>
                <a:ext cx="10358990" cy="3197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7C4275-7E98-494E-AFBE-B62E6E2A8F6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96440" y="128160"/>
              <a:ext cx="6796800" cy="4762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7C4275-7E98-494E-AFBE-B62E6E2A8F6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7080" y="118800"/>
                <a:ext cx="6815520" cy="4781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3247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427"/>
    </mc:Choice>
    <mc:Fallback xmlns="">
      <p:transition spd="slow" advTm="804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7AF21C-73F9-4BC5-830F-9DCBEBCDE236}"/>
                  </a:ext>
                </a:extLst>
              </p:cNvPr>
              <p:cNvSpPr/>
              <p:nvPr/>
            </p:nvSpPr>
            <p:spPr>
              <a:xfrm>
                <a:off x="158121" y="158703"/>
                <a:ext cx="2897465" cy="1184683"/>
              </a:xfrm>
              <a:prstGeom prst="rect">
                <a:avLst/>
              </a:prstGeom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7AF21C-73F9-4BC5-830F-9DCBEBCDE2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21" y="158703"/>
                <a:ext cx="2897465" cy="118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C79E7D-A3F0-432B-879B-55DB172927BF}"/>
                  </a:ext>
                </a:extLst>
              </p:cNvPr>
              <p:cNvSpPr txBox="1"/>
              <p:nvPr/>
            </p:nvSpPr>
            <p:spPr>
              <a:xfrm>
                <a:off x="4489401" y="158703"/>
                <a:ext cx="5540171" cy="24491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>
                                  <m:f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en-US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8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  <m:r>
                                  <a:rPr lang="en-US" altLang="en-US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8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8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/>
              </a:p>
              <a:p>
                <a:endParaRPr lang="en-CA" sz="2800" dirty="0"/>
              </a:p>
              <a:p>
                <a:endParaRPr lang="en-CA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C79E7D-A3F0-432B-879B-55DB17292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401" y="158703"/>
                <a:ext cx="5540171" cy="24491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6B6784-36CF-4484-B469-50E38FDBD2EB}"/>
                  </a:ext>
                </a:extLst>
              </p:cNvPr>
              <p:cNvSpPr txBox="1"/>
              <p:nvPr/>
            </p:nvSpPr>
            <p:spPr>
              <a:xfrm>
                <a:off x="193839" y="2116557"/>
                <a:ext cx="11123494" cy="49414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f>
                                      <m:fPr>
                                        <m:ctrlP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en-US" sz="3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32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den>
                                    </m:f>
                                    <m:r>
                                      <a:rPr lang="en-US" altLang="en-US" sz="3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32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en-US" sz="32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den>
                                    </m:f>
                                  </m:e>
                                </m:d>
                                <m:f>
                                  <m:f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32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en-US" sz="3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32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f>
                                      <m:fPr>
                                        <m:ctrlP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en-US" sz="3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32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den>
                                    </m:f>
                                    <m:r>
                                      <a:rPr lang="en-US" altLang="en-US" sz="3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32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en-US" sz="32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den>
                                    </m:f>
                                  </m:e>
                                </m:d>
                                <m:f>
                                  <m:f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32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en-US" sz="3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mr>
                          </m:m>
                          <m:f>
                            <m:f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br>
                  <a:rPr lang="en-US" sz="3200" dirty="0"/>
                </a:br>
                <a:endParaRPr lang="en-US" sz="3200" dirty="0"/>
              </a:p>
              <a:p>
                <a:endParaRPr lang="en-CA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>
                                  <m:f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n-US" alt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en-US" sz="3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32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en-US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en-US" sz="3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32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>
                                  <m:f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n-US" alt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en-US" sz="3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32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en-US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en-US" sz="3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32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>
                                  <m:f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32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en-US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32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>
                                  <m:f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en-US" sz="3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32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32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200" dirty="0"/>
              </a:p>
              <a:p>
                <a:endParaRPr lang="en-CA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en-US" sz="3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en-US" sz="3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en-US" sz="3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32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3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en-US" sz="3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en-US" sz="32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en-US" sz="3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3200" i="1">
                                                <a:solidFill>
                                                  <a:srgbClr val="FF757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FF757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p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200" dirty="0"/>
              </a:p>
              <a:p>
                <a:endParaRPr lang="en-CA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3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200" dirty="0"/>
              </a:p>
              <a:p>
                <a:endParaRPr lang="en-CA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6B6784-36CF-4484-B469-50E38FDBD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39" y="2116557"/>
                <a:ext cx="11123494" cy="49414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F17A468-9512-4F97-9AE4-28B47A37DFA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36120" y="1319040"/>
              <a:ext cx="9856800" cy="5447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F17A468-9512-4F97-9AE4-28B47A37DF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6760" y="1309680"/>
                <a:ext cx="9875520" cy="5466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2310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503"/>
    </mc:Choice>
    <mc:Fallback xmlns="">
      <p:transition spd="slow" advTm="1185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DCED6C-DCEF-454D-AE31-8758883CF979}"/>
                  </a:ext>
                </a:extLst>
              </p:cNvPr>
              <p:cNvSpPr txBox="1"/>
              <p:nvPr/>
            </p:nvSpPr>
            <p:spPr>
              <a:xfrm>
                <a:off x="1299956" y="512693"/>
                <a:ext cx="9592089" cy="1551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6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60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60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6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6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sz="6000" b="1" i="1" dirty="0">
                        <a:latin typeface="Cambria Math" panose="02040503050406030204" pitchFamily="18" charset="0"/>
                      </a:rPr>
                      <m:t>𝒅</m:t>
                    </m:r>
                    <m:sSup>
                      <m:sSupPr>
                        <m:ctrlPr>
                          <a:rPr lang="en-US" sz="6000" b="1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b="1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6000" b="1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sz="60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6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6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sz="6000" b="1" i="1" dirty="0">
                        <a:latin typeface="Cambria Math" panose="02040503050406030204" pitchFamily="18" charset="0"/>
                      </a:rPr>
                      <m:t>𝒅</m:t>
                    </m:r>
                    <m:sSup>
                      <m:sSupPr>
                        <m:ctrlPr>
                          <a:rPr lang="en-US" sz="6000" b="1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b="1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sz="6000" b="1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r>
                  <a:rPr lang="en-US" sz="6000" b="1" dirty="0">
                    <a:solidFill>
                      <a:srgbClr val="FFC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DCED6C-DCEF-454D-AE31-8758883C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56" y="512693"/>
                <a:ext cx="9592089" cy="15513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8D15829-073D-4CCB-AD25-D772F905D1E0}"/>
                  </a:ext>
                </a:extLst>
              </p:cNvPr>
              <p:cNvSpPr/>
              <p:nvPr/>
            </p:nvSpPr>
            <p:spPr>
              <a:xfrm>
                <a:off x="1299956" y="2971695"/>
                <a:ext cx="3432927" cy="2719527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dirty="0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40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sz="40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4000" b="1" i="1" dirty="0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4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4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en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dirty="0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4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4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4000" b="1" i="1" dirty="0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40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sz="40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8D15829-073D-4CCB-AD25-D772F905D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56" y="2971695"/>
                <a:ext cx="3432927" cy="27195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6D88B2-F087-4C86-8160-606121C985CA}"/>
                  </a:ext>
                </a:extLst>
              </p:cNvPr>
              <p:cNvSpPr/>
              <p:nvPr/>
            </p:nvSpPr>
            <p:spPr>
              <a:xfrm>
                <a:off x="6096000" y="2442160"/>
                <a:ext cx="5602374" cy="3822778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4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54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54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5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5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5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54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5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54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5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5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5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5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54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5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6D88B2-F087-4C86-8160-606121C98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442160"/>
                <a:ext cx="5602374" cy="38227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63632F-DEE4-41C3-9346-F9719D84A6E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842240" y="2492640"/>
              <a:ext cx="2160720" cy="3781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63632F-DEE4-41C3-9346-F9719D84A6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32880" y="2483280"/>
                <a:ext cx="2179440" cy="379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836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27"/>
    </mc:Choice>
    <mc:Fallback xmlns="">
      <p:transition spd="slow" advTm="173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E054389-B639-4C4C-9DA0-7AEAC4298E53}"/>
              </a:ext>
            </a:extLst>
          </p:cNvPr>
          <p:cNvSpPr/>
          <p:nvPr/>
        </p:nvSpPr>
        <p:spPr>
          <a:xfrm>
            <a:off x="3218252" y="1726252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22548E-CF52-498C-9DDA-8A55DCB8122E}"/>
              </a:ext>
            </a:extLst>
          </p:cNvPr>
          <p:cNvSpPr/>
          <p:nvPr/>
        </p:nvSpPr>
        <p:spPr>
          <a:xfrm>
            <a:off x="9285440" y="2606245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64D59D7-C717-4A9D-9137-B346ADCE6142}"/>
                  </a:ext>
                </a:extLst>
              </p:cNvPr>
              <p:cNvSpPr/>
              <p:nvPr/>
            </p:nvSpPr>
            <p:spPr>
              <a:xfrm>
                <a:off x="2953834" y="4275567"/>
                <a:ext cx="2789353" cy="219431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CA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64D59D7-C717-4A9D-9137-B346ADCE6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834" y="4275567"/>
                <a:ext cx="2789353" cy="21943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33F92963-96E1-4504-8766-962731D14703}"/>
              </a:ext>
            </a:extLst>
          </p:cNvPr>
          <p:cNvSpPr/>
          <p:nvPr/>
        </p:nvSpPr>
        <p:spPr>
          <a:xfrm>
            <a:off x="-605433" y="5530302"/>
            <a:ext cx="40137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u="sng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Contra</a:t>
            </a:r>
            <a:r>
              <a:rPr lang="en-US" sz="3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variant</a:t>
            </a:r>
            <a:endParaRPr lang="en-CA" sz="3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3A6718-0EFE-4CB8-903C-487C7827F09E}"/>
              </a:ext>
            </a:extLst>
          </p:cNvPr>
          <p:cNvCxnSpPr/>
          <p:nvPr/>
        </p:nvCxnSpPr>
        <p:spPr>
          <a:xfrm>
            <a:off x="6006989" y="-6401"/>
            <a:ext cx="0" cy="6858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8880560-ABD1-413C-9BB5-1E31201CC497}"/>
              </a:ext>
            </a:extLst>
          </p:cNvPr>
          <p:cNvSpPr/>
          <p:nvPr/>
        </p:nvSpPr>
        <p:spPr>
          <a:xfrm>
            <a:off x="5543445" y="2875373"/>
            <a:ext cx="40137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u="sng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Contra</a:t>
            </a:r>
            <a:r>
              <a:rPr lang="en-US" sz="3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variant</a:t>
            </a:r>
            <a:endParaRPr lang="en-CA" sz="3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4FCC74-DED8-436B-A9B3-433DF469A2BD}"/>
                  </a:ext>
                </a:extLst>
              </p:cNvPr>
              <p:cNvSpPr txBox="1"/>
              <p:nvPr/>
            </p:nvSpPr>
            <p:spPr>
              <a:xfrm>
                <a:off x="6424166" y="138673"/>
                <a:ext cx="5722548" cy="13711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sz="4000" b="1" i="1" dirty="0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4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4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sz="40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sz="4000" b="1" i="1" dirty="0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40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sz="40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4000" b="1" dirty="0">
                          <a:solidFill>
                            <a:srgbClr val="FFC000"/>
                          </a:solidFill>
                        </a:rPr>
                        <m:t> </m:t>
                      </m:r>
                    </m:oMath>
                  </m:oMathPara>
                </a14:m>
                <a:endParaRPr lang="en-US" sz="4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4FCC74-DED8-436B-A9B3-433DF469A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166" y="138673"/>
                <a:ext cx="5722548" cy="13711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8C58DF8-204F-4640-8806-8DFB0D6C66BC}"/>
                  </a:ext>
                </a:extLst>
              </p:cNvPr>
              <p:cNvSpPr/>
              <p:nvPr/>
            </p:nvSpPr>
            <p:spPr>
              <a:xfrm>
                <a:off x="2965341" y="1747523"/>
                <a:ext cx="2753959" cy="2273699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32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sz="32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2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32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sz="32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32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sz="32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2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32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sz="32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8C58DF8-204F-4640-8806-8DFB0D6C6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1" y="1747523"/>
                <a:ext cx="2753959" cy="2273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9C9D8A9-6A9D-4B55-B528-043A8E18D4FC}"/>
                  </a:ext>
                </a:extLst>
              </p:cNvPr>
              <p:cNvSpPr/>
              <p:nvPr/>
            </p:nvSpPr>
            <p:spPr>
              <a:xfrm>
                <a:off x="9002350" y="1784536"/>
                <a:ext cx="2782813" cy="2194319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32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sz="32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32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32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en-CA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32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32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32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sz="32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9C9D8A9-6A9D-4B55-B528-043A8E18D4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350" y="1784536"/>
                <a:ext cx="2782813" cy="21943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F6376A8C-5F6B-436E-9E6B-ED661C45901F}"/>
              </a:ext>
            </a:extLst>
          </p:cNvPr>
          <p:cNvSpPr/>
          <p:nvPr/>
        </p:nvSpPr>
        <p:spPr>
          <a:xfrm>
            <a:off x="9326693" y="5007082"/>
            <a:ext cx="2458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73EE7AF-2163-45FD-8870-6D4D4459875E}"/>
                  </a:ext>
                </a:extLst>
              </p:cNvPr>
              <p:cNvSpPr/>
              <p:nvPr/>
            </p:nvSpPr>
            <p:spPr>
              <a:xfrm>
                <a:off x="9002350" y="4311047"/>
                <a:ext cx="2897465" cy="2277034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3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3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73EE7AF-2163-45FD-8870-6D4D44598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350" y="4311047"/>
                <a:ext cx="2897465" cy="22770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412D2E-F4EA-4A0B-9EEE-4DF440C4C859}"/>
                  </a:ext>
                </a:extLst>
              </p:cNvPr>
              <p:cNvSpPr txBox="1"/>
              <p:nvPr/>
            </p:nvSpPr>
            <p:spPr>
              <a:xfrm>
                <a:off x="373452" y="99229"/>
                <a:ext cx="5722548" cy="13744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48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48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1" i="1" dirty="0"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en-US" sz="48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48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48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den>
                    </m:f>
                    <m:r>
                      <a:rPr lang="en-US" sz="48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48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1" i="1" dirty="0"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en-US" sz="48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4800" b="1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1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sz="4800" b="1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800" b="1" i="1" dirty="0"/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412D2E-F4EA-4A0B-9EEE-4DF440C4C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52" y="99229"/>
                <a:ext cx="5722548" cy="13744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405AAE94-1894-44EA-A4D3-DDFA09622F47}"/>
              </a:ext>
            </a:extLst>
          </p:cNvPr>
          <p:cNvSpPr/>
          <p:nvPr/>
        </p:nvSpPr>
        <p:spPr>
          <a:xfrm>
            <a:off x="233345" y="2782311"/>
            <a:ext cx="257493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u="sng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</a:t>
            </a:r>
            <a:r>
              <a:rPr lang="en-US" sz="48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variant</a:t>
            </a:r>
            <a:endParaRPr lang="en-CA" sz="4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740E1F-06A6-46A0-95A3-C3718958FDFE}"/>
              </a:ext>
            </a:extLst>
          </p:cNvPr>
          <p:cNvSpPr/>
          <p:nvPr/>
        </p:nvSpPr>
        <p:spPr>
          <a:xfrm>
            <a:off x="0" y="1858442"/>
            <a:ext cx="288809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Basis Vectors</a:t>
            </a:r>
            <a:endParaRPr lang="en-CA" sz="40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3A6B88-331F-4330-8F7F-763ACA1B6873}"/>
              </a:ext>
            </a:extLst>
          </p:cNvPr>
          <p:cNvSpPr/>
          <p:nvPr/>
        </p:nvSpPr>
        <p:spPr>
          <a:xfrm>
            <a:off x="5979397" y="1919997"/>
            <a:ext cx="30735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Basis </a:t>
            </a:r>
            <a:r>
              <a:rPr lang="en-US" sz="3500" b="0" cap="none" spc="0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Covectors</a:t>
            </a:r>
            <a:endParaRPr lang="en-CA" sz="35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994457-B687-4740-A9BE-9AFF7EA426FD}"/>
              </a:ext>
            </a:extLst>
          </p:cNvPr>
          <p:cNvSpPr/>
          <p:nvPr/>
        </p:nvSpPr>
        <p:spPr>
          <a:xfrm>
            <a:off x="6295477" y="4311047"/>
            <a:ext cx="2509662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0" cap="none" spc="0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Covector</a:t>
            </a:r>
            <a:endParaRPr lang="en-US" sz="35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35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Components</a:t>
            </a:r>
            <a:endParaRPr lang="en-CA" sz="35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43A548C-7F2C-4787-8FCC-7013302E27CB}"/>
              </a:ext>
            </a:extLst>
          </p:cNvPr>
          <p:cNvSpPr/>
          <p:nvPr/>
        </p:nvSpPr>
        <p:spPr>
          <a:xfrm>
            <a:off x="180370" y="4311046"/>
            <a:ext cx="2509662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</a:p>
          <a:p>
            <a:pPr algn="ctr"/>
            <a:r>
              <a:rPr lang="en-US" sz="35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Components</a:t>
            </a:r>
            <a:endParaRPr lang="en-CA" sz="35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CC94E0-9273-400E-9FE8-7CC0E5DCBD97}"/>
              </a:ext>
            </a:extLst>
          </p:cNvPr>
          <p:cNvSpPr/>
          <p:nvPr/>
        </p:nvSpPr>
        <p:spPr>
          <a:xfrm>
            <a:off x="10001780" y="4341568"/>
            <a:ext cx="100540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0" cap="none" spc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en-CA" sz="138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3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0"/>
    </mc:Choice>
    <mc:Fallback xmlns="">
      <p:transition spd="slow" advTm="167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E054389-B639-4C4C-9DA0-7AEAC4298E53}"/>
              </a:ext>
            </a:extLst>
          </p:cNvPr>
          <p:cNvSpPr/>
          <p:nvPr/>
        </p:nvSpPr>
        <p:spPr>
          <a:xfrm>
            <a:off x="3218252" y="1726252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22548E-CF52-498C-9DDA-8A55DCB8122E}"/>
              </a:ext>
            </a:extLst>
          </p:cNvPr>
          <p:cNvSpPr/>
          <p:nvPr/>
        </p:nvSpPr>
        <p:spPr>
          <a:xfrm>
            <a:off x="9285440" y="2606245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64D59D7-C717-4A9D-9137-B346ADCE6142}"/>
                  </a:ext>
                </a:extLst>
              </p:cNvPr>
              <p:cNvSpPr/>
              <p:nvPr/>
            </p:nvSpPr>
            <p:spPr>
              <a:xfrm>
                <a:off x="2953834" y="4275567"/>
                <a:ext cx="2789353" cy="219431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CA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64D59D7-C717-4A9D-9137-B346ADCE6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834" y="4275567"/>
                <a:ext cx="2789353" cy="21943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33F92963-96E1-4504-8766-962731D14703}"/>
              </a:ext>
            </a:extLst>
          </p:cNvPr>
          <p:cNvSpPr/>
          <p:nvPr/>
        </p:nvSpPr>
        <p:spPr>
          <a:xfrm>
            <a:off x="-605433" y="5530302"/>
            <a:ext cx="40137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u="sng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Contra</a:t>
            </a:r>
            <a:r>
              <a:rPr lang="en-US" sz="3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variant</a:t>
            </a:r>
            <a:endParaRPr lang="en-CA" sz="3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704768-A95D-4BD0-BE31-E22FBF880909}"/>
              </a:ext>
            </a:extLst>
          </p:cNvPr>
          <p:cNvSpPr/>
          <p:nvPr/>
        </p:nvSpPr>
        <p:spPr>
          <a:xfrm>
            <a:off x="6262841" y="5370827"/>
            <a:ext cx="257493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u="sng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</a:t>
            </a:r>
            <a:r>
              <a:rPr lang="en-US" sz="48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variant</a:t>
            </a:r>
            <a:endParaRPr lang="en-CA" sz="4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3A6718-0EFE-4CB8-903C-487C7827F09E}"/>
              </a:ext>
            </a:extLst>
          </p:cNvPr>
          <p:cNvCxnSpPr/>
          <p:nvPr/>
        </p:nvCxnSpPr>
        <p:spPr>
          <a:xfrm>
            <a:off x="6006989" y="-6401"/>
            <a:ext cx="0" cy="6858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8880560-ABD1-413C-9BB5-1E31201CC497}"/>
              </a:ext>
            </a:extLst>
          </p:cNvPr>
          <p:cNvSpPr/>
          <p:nvPr/>
        </p:nvSpPr>
        <p:spPr>
          <a:xfrm>
            <a:off x="5543445" y="2875373"/>
            <a:ext cx="40137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u="sng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Contra</a:t>
            </a:r>
            <a:r>
              <a:rPr lang="en-US" sz="3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variant</a:t>
            </a:r>
            <a:endParaRPr lang="en-CA" sz="3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4FCC74-DED8-436B-A9B3-433DF469A2BD}"/>
                  </a:ext>
                </a:extLst>
              </p:cNvPr>
              <p:cNvSpPr txBox="1"/>
              <p:nvPr/>
            </p:nvSpPr>
            <p:spPr>
              <a:xfrm>
                <a:off x="6424166" y="138673"/>
                <a:ext cx="5722548" cy="13711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sz="4000" b="1" i="1" dirty="0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4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4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sz="40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sz="4000" b="1" i="1" dirty="0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40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sz="40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4000" b="1" dirty="0">
                          <a:solidFill>
                            <a:srgbClr val="FFC000"/>
                          </a:solidFill>
                        </a:rPr>
                        <m:t> </m:t>
                      </m:r>
                    </m:oMath>
                  </m:oMathPara>
                </a14:m>
                <a:endParaRPr lang="en-US" sz="4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4FCC74-DED8-436B-A9B3-433DF469A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166" y="138673"/>
                <a:ext cx="5722548" cy="13711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8C58DF8-204F-4640-8806-8DFB0D6C66BC}"/>
                  </a:ext>
                </a:extLst>
              </p:cNvPr>
              <p:cNvSpPr/>
              <p:nvPr/>
            </p:nvSpPr>
            <p:spPr>
              <a:xfrm>
                <a:off x="2965341" y="1747523"/>
                <a:ext cx="2753959" cy="2273699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32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sz="32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2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32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sz="32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32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sz="32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2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32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sz="32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8C58DF8-204F-4640-8806-8DFB0D6C6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1" y="1747523"/>
                <a:ext cx="2753959" cy="2273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9C9D8A9-6A9D-4B55-B528-043A8E18D4FC}"/>
                  </a:ext>
                </a:extLst>
              </p:cNvPr>
              <p:cNvSpPr/>
              <p:nvPr/>
            </p:nvSpPr>
            <p:spPr>
              <a:xfrm>
                <a:off x="9002350" y="1784536"/>
                <a:ext cx="2782813" cy="2194319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32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sz="32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32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32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en-CA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32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32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32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sz="32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9C9D8A9-6A9D-4B55-B528-043A8E18D4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350" y="1784536"/>
                <a:ext cx="2782813" cy="21943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F6376A8C-5F6B-436E-9E6B-ED661C45901F}"/>
              </a:ext>
            </a:extLst>
          </p:cNvPr>
          <p:cNvSpPr/>
          <p:nvPr/>
        </p:nvSpPr>
        <p:spPr>
          <a:xfrm>
            <a:off x="9326693" y="5007082"/>
            <a:ext cx="2458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73EE7AF-2163-45FD-8870-6D4D4459875E}"/>
                  </a:ext>
                </a:extLst>
              </p:cNvPr>
              <p:cNvSpPr/>
              <p:nvPr/>
            </p:nvSpPr>
            <p:spPr>
              <a:xfrm>
                <a:off x="9002350" y="4311047"/>
                <a:ext cx="2897465" cy="2277034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73EE7AF-2163-45FD-8870-6D4D44598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350" y="4311047"/>
                <a:ext cx="2897465" cy="22770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412D2E-F4EA-4A0B-9EEE-4DF440C4C859}"/>
                  </a:ext>
                </a:extLst>
              </p:cNvPr>
              <p:cNvSpPr txBox="1"/>
              <p:nvPr/>
            </p:nvSpPr>
            <p:spPr>
              <a:xfrm>
                <a:off x="373452" y="99229"/>
                <a:ext cx="5722548" cy="13744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48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48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1" i="1" dirty="0"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en-US" sz="48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48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48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den>
                    </m:f>
                    <m:r>
                      <a:rPr lang="en-US" sz="48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48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1" i="1" dirty="0"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en-US" sz="48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4800" b="1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1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sz="4800" b="1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800" b="1" i="1" dirty="0"/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412D2E-F4EA-4A0B-9EEE-4DF440C4C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52" y="99229"/>
                <a:ext cx="5722548" cy="13744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405AAE94-1894-44EA-A4D3-DDFA09622F47}"/>
              </a:ext>
            </a:extLst>
          </p:cNvPr>
          <p:cNvSpPr/>
          <p:nvPr/>
        </p:nvSpPr>
        <p:spPr>
          <a:xfrm>
            <a:off x="233345" y="2782311"/>
            <a:ext cx="257493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u="sng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</a:t>
            </a:r>
            <a:r>
              <a:rPr lang="en-US" sz="48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variant</a:t>
            </a:r>
            <a:endParaRPr lang="en-CA" sz="4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740E1F-06A6-46A0-95A3-C3718958FDFE}"/>
              </a:ext>
            </a:extLst>
          </p:cNvPr>
          <p:cNvSpPr/>
          <p:nvPr/>
        </p:nvSpPr>
        <p:spPr>
          <a:xfrm>
            <a:off x="0" y="1858442"/>
            <a:ext cx="288809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Basis Vectors</a:t>
            </a:r>
            <a:endParaRPr lang="en-CA" sz="40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3A6B88-331F-4330-8F7F-763ACA1B6873}"/>
              </a:ext>
            </a:extLst>
          </p:cNvPr>
          <p:cNvSpPr/>
          <p:nvPr/>
        </p:nvSpPr>
        <p:spPr>
          <a:xfrm>
            <a:off x="5979397" y="1919997"/>
            <a:ext cx="30735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Basis </a:t>
            </a:r>
            <a:r>
              <a:rPr lang="en-US" sz="3500" b="0" cap="none" spc="0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Covectors</a:t>
            </a:r>
            <a:endParaRPr lang="en-CA" sz="35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994457-B687-4740-A9BE-9AFF7EA426FD}"/>
              </a:ext>
            </a:extLst>
          </p:cNvPr>
          <p:cNvSpPr/>
          <p:nvPr/>
        </p:nvSpPr>
        <p:spPr>
          <a:xfrm>
            <a:off x="6295477" y="4311047"/>
            <a:ext cx="2509662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0" cap="none" spc="0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Covector</a:t>
            </a:r>
            <a:endParaRPr lang="en-US" sz="35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35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Components</a:t>
            </a:r>
            <a:endParaRPr lang="en-CA" sz="35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43A548C-7F2C-4787-8FCC-7013302E27CB}"/>
              </a:ext>
            </a:extLst>
          </p:cNvPr>
          <p:cNvSpPr/>
          <p:nvPr/>
        </p:nvSpPr>
        <p:spPr>
          <a:xfrm>
            <a:off x="180370" y="4311046"/>
            <a:ext cx="2509662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</a:p>
          <a:p>
            <a:pPr algn="ctr"/>
            <a:r>
              <a:rPr lang="en-US" sz="35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Components</a:t>
            </a:r>
            <a:endParaRPr lang="en-CA" sz="35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06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154">
        <p:fade/>
      </p:transition>
    </mc:Choice>
    <mc:Fallback xmlns="">
      <p:transition spd="med" advTm="21154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E054389-B639-4C4C-9DA0-7AEAC4298E53}"/>
              </a:ext>
            </a:extLst>
          </p:cNvPr>
          <p:cNvSpPr/>
          <p:nvPr/>
        </p:nvSpPr>
        <p:spPr>
          <a:xfrm>
            <a:off x="3218252" y="1726252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22548E-CF52-498C-9DDA-8A55DCB8122E}"/>
              </a:ext>
            </a:extLst>
          </p:cNvPr>
          <p:cNvSpPr/>
          <p:nvPr/>
        </p:nvSpPr>
        <p:spPr>
          <a:xfrm>
            <a:off x="9285440" y="2606245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64D59D7-C717-4A9D-9137-B346ADCE6142}"/>
                  </a:ext>
                </a:extLst>
              </p:cNvPr>
              <p:cNvSpPr/>
              <p:nvPr/>
            </p:nvSpPr>
            <p:spPr>
              <a:xfrm>
                <a:off x="2953834" y="4275567"/>
                <a:ext cx="2789353" cy="219431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CA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64D59D7-C717-4A9D-9137-B346ADCE6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834" y="4275567"/>
                <a:ext cx="2789353" cy="21943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33F92963-96E1-4504-8766-962731D14703}"/>
              </a:ext>
            </a:extLst>
          </p:cNvPr>
          <p:cNvSpPr/>
          <p:nvPr/>
        </p:nvSpPr>
        <p:spPr>
          <a:xfrm>
            <a:off x="-605433" y="5530302"/>
            <a:ext cx="40137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u="sng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Contra</a:t>
            </a:r>
            <a:r>
              <a:rPr lang="en-US" sz="3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variant</a:t>
            </a:r>
            <a:endParaRPr lang="en-CA" sz="3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704768-A95D-4BD0-BE31-E22FBF880909}"/>
              </a:ext>
            </a:extLst>
          </p:cNvPr>
          <p:cNvSpPr/>
          <p:nvPr/>
        </p:nvSpPr>
        <p:spPr>
          <a:xfrm>
            <a:off x="6262841" y="5370827"/>
            <a:ext cx="257493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u="sng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</a:t>
            </a:r>
            <a:r>
              <a:rPr lang="en-US" sz="48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variant</a:t>
            </a:r>
            <a:endParaRPr lang="en-CA" sz="4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3A6718-0EFE-4CB8-903C-487C7827F09E}"/>
              </a:ext>
            </a:extLst>
          </p:cNvPr>
          <p:cNvCxnSpPr/>
          <p:nvPr/>
        </p:nvCxnSpPr>
        <p:spPr>
          <a:xfrm>
            <a:off x="6006989" y="-6401"/>
            <a:ext cx="0" cy="6858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8880560-ABD1-413C-9BB5-1E31201CC497}"/>
              </a:ext>
            </a:extLst>
          </p:cNvPr>
          <p:cNvSpPr/>
          <p:nvPr/>
        </p:nvSpPr>
        <p:spPr>
          <a:xfrm>
            <a:off x="5543445" y="2875373"/>
            <a:ext cx="40137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u="sng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Contra</a:t>
            </a:r>
            <a:r>
              <a:rPr lang="en-US" sz="3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variant</a:t>
            </a:r>
            <a:endParaRPr lang="en-CA" sz="3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4FCC74-DED8-436B-A9B3-433DF469A2BD}"/>
                  </a:ext>
                </a:extLst>
              </p:cNvPr>
              <p:cNvSpPr txBox="1"/>
              <p:nvPr/>
            </p:nvSpPr>
            <p:spPr>
              <a:xfrm>
                <a:off x="6571051" y="66122"/>
                <a:ext cx="5722548" cy="1138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6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6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6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p>
                          <m:r>
                            <a:rPr lang="en-US" sz="6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sz="60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6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6000" b="1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6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6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  <m:sup>
                              <m:r>
                                <a:rPr lang="en-US" sz="6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US" sz="6000" b="1" i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4FCC74-DED8-436B-A9B3-433DF469A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051" y="66122"/>
                <a:ext cx="5722548" cy="11385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8C58DF8-204F-4640-8806-8DFB0D6C66BC}"/>
                  </a:ext>
                </a:extLst>
              </p:cNvPr>
              <p:cNvSpPr/>
              <p:nvPr/>
            </p:nvSpPr>
            <p:spPr>
              <a:xfrm>
                <a:off x="2965341" y="1747523"/>
                <a:ext cx="2753959" cy="2273699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32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sz="32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2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32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sz="32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32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sz="32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2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32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sz="32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8C58DF8-204F-4640-8806-8DFB0D6C6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1" y="1747523"/>
                <a:ext cx="2753959" cy="2273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9C9D8A9-6A9D-4B55-B528-043A8E18D4FC}"/>
                  </a:ext>
                </a:extLst>
              </p:cNvPr>
              <p:cNvSpPr/>
              <p:nvPr/>
            </p:nvSpPr>
            <p:spPr>
              <a:xfrm>
                <a:off x="9002350" y="1784536"/>
                <a:ext cx="2888932" cy="1972207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  <m:sup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acc>
                      <m:r>
                        <m:rPr>
                          <m:nor/>
                        </m:rPr>
                        <a:rPr lang="en-US" sz="4800" dirty="0"/>
                        <m:t> 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p>
                        <m:sSupPr>
                          <m:ctrlPr>
                            <a:rPr lang="en-US" sz="48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p>
                          <m:r>
                            <a:rPr lang="en-US" sz="48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en-CA" sz="4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p>
                          <m:r>
                            <a:rPr lang="en-US" sz="48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  <m:sup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CA" sz="4800" b="1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9C9D8A9-6A9D-4B55-B528-043A8E18D4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350" y="1784536"/>
                <a:ext cx="2888932" cy="1972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F6376A8C-5F6B-436E-9E6B-ED661C45901F}"/>
              </a:ext>
            </a:extLst>
          </p:cNvPr>
          <p:cNvSpPr/>
          <p:nvPr/>
        </p:nvSpPr>
        <p:spPr>
          <a:xfrm>
            <a:off x="9326693" y="5007082"/>
            <a:ext cx="2458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73EE7AF-2163-45FD-8870-6D4D4459875E}"/>
                  </a:ext>
                </a:extLst>
              </p:cNvPr>
              <p:cNvSpPr/>
              <p:nvPr/>
            </p:nvSpPr>
            <p:spPr>
              <a:xfrm>
                <a:off x="9002350" y="4311047"/>
                <a:ext cx="2897465" cy="1876924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8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48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sz="4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73EE7AF-2163-45FD-8870-6D4D44598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350" y="4311047"/>
                <a:ext cx="2897465" cy="18769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412D2E-F4EA-4A0B-9EEE-4DF440C4C859}"/>
                  </a:ext>
                </a:extLst>
              </p:cNvPr>
              <p:cNvSpPr txBox="1"/>
              <p:nvPr/>
            </p:nvSpPr>
            <p:spPr>
              <a:xfrm>
                <a:off x="373452" y="99229"/>
                <a:ext cx="5722548" cy="13744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48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48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1" i="1" dirty="0"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en-US" sz="48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48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48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den>
                    </m:f>
                    <m:r>
                      <a:rPr lang="en-US" sz="48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48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1" i="1" dirty="0"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en-US" sz="48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4800" b="1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1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sz="4800" b="1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800" b="1" i="1" dirty="0"/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412D2E-F4EA-4A0B-9EEE-4DF440C4C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52" y="99229"/>
                <a:ext cx="5722548" cy="13744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405AAE94-1894-44EA-A4D3-DDFA09622F47}"/>
              </a:ext>
            </a:extLst>
          </p:cNvPr>
          <p:cNvSpPr/>
          <p:nvPr/>
        </p:nvSpPr>
        <p:spPr>
          <a:xfrm>
            <a:off x="233345" y="2782311"/>
            <a:ext cx="257493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u="sng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</a:t>
            </a:r>
            <a:r>
              <a:rPr lang="en-US" sz="48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variant</a:t>
            </a:r>
            <a:endParaRPr lang="en-CA" sz="4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740E1F-06A6-46A0-95A3-C3718958FDFE}"/>
              </a:ext>
            </a:extLst>
          </p:cNvPr>
          <p:cNvSpPr/>
          <p:nvPr/>
        </p:nvSpPr>
        <p:spPr>
          <a:xfrm>
            <a:off x="0" y="1858442"/>
            <a:ext cx="288809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Basis Vectors</a:t>
            </a:r>
            <a:endParaRPr lang="en-CA" sz="40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3A6B88-331F-4330-8F7F-763ACA1B6873}"/>
              </a:ext>
            </a:extLst>
          </p:cNvPr>
          <p:cNvSpPr/>
          <p:nvPr/>
        </p:nvSpPr>
        <p:spPr>
          <a:xfrm>
            <a:off x="5979397" y="1919997"/>
            <a:ext cx="30735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Basis </a:t>
            </a:r>
            <a:r>
              <a:rPr lang="en-US" sz="3500" b="0" cap="none" spc="0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Covectors</a:t>
            </a:r>
            <a:endParaRPr lang="en-CA" sz="35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994457-B687-4740-A9BE-9AFF7EA426FD}"/>
              </a:ext>
            </a:extLst>
          </p:cNvPr>
          <p:cNvSpPr/>
          <p:nvPr/>
        </p:nvSpPr>
        <p:spPr>
          <a:xfrm>
            <a:off x="6295477" y="4311047"/>
            <a:ext cx="2509662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0" cap="none" spc="0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Covector</a:t>
            </a:r>
            <a:endParaRPr lang="en-US" sz="35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35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Components</a:t>
            </a:r>
            <a:endParaRPr lang="en-CA" sz="35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43A548C-7F2C-4787-8FCC-7013302E27CB}"/>
              </a:ext>
            </a:extLst>
          </p:cNvPr>
          <p:cNvSpPr/>
          <p:nvPr/>
        </p:nvSpPr>
        <p:spPr>
          <a:xfrm>
            <a:off x="180370" y="4311046"/>
            <a:ext cx="2509662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</a:p>
          <a:p>
            <a:pPr algn="ctr"/>
            <a:r>
              <a:rPr lang="en-US" sz="35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Components</a:t>
            </a:r>
            <a:endParaRPr lang="en-CA" sz="35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6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673">
        <p:fade/>
      </p:transition>
    </mc:Choice>
    <mc:Fallback xmlns="">
      <p:transition spd="med" advTm="7673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B55D39-C860-43B6-966E-CE45EB784CCF}"/>
              </a:ext>
            </a:extLst>
          </p:cNvPr>
          <p:cNvSpPr txBox="1"/>
          <p:nvPr/>
        </p:nvSpPr>
        <p:spPr>
          <a:xfrm>
            <a:off x="1483631" y="4916470"/>
            <a:ext cx="3204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Differential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794DDB-E3D1-418F-B27C-B0F3BE00B765}"/>
                  </a:ext>
                </a:extLst>
              </p:cNvPr>
              <p:cNvSpPr txBox="1"/>
              <p:nvPr/>
            </p:nvSpPr>
            <p:spPr>
              <a:xfrm>
                <a:off x="795895" y="1526031"/>
                <a:ext cx="2600447" cy="2605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7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72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72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72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7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7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7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7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794DDB-E3D1-418F-B27C-B0F3BE00B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95" y="1526031"/>
                <a:ext cx="2600447" cy="2605585"/>
              </a:xfrm>
              <a:prstGeom prst="rect">
                <a:avLst/>
              </a:prstGeom>
              <a:blipFill>
                <a:blip r:embed="rId3"/>
                <a:stretch>
                  <a:fillRect r="-563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269450E7-EC50-47AC-A5C4-64A03D06AC16}"/>
              </a:ext>
            </a:extLst>
          </p:cNvPr>
          <p:cNvSpPr txBox="1"/>
          <p:nvPr/>
        </p:nvSpPr>
        <p:spPr>
          <a:xfrm>
            <a:off x="8080523" y="4955305"/>
            <a:ext cx="2615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Covector</a:t>
            </a:r>
            <a:endParaRPr lang="en-US" sz="4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E759D0-5A58-446B-BC2E-DC744E35F01F}"/>
              </a:ext>
            </a:extLst>
          </p:cNvPr>
          <p:cNvGrpSpPr/>
          <p:nvPr/>
        </p:nvGrpSpPr>
        <p:grpSpPr>
          <a:xfrm>
            <a:off x="7501212" y="858519"/>
            <a:ext cx="3998759" cy="3817605"/>
            <a:chOff x="7501212" y="858519"/>
            <a:chExt cx="3998759" cy="381760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C231B24-CB68-4FC5-9AA1-5DE4AB5ED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01212" y="858519"/>
              <a:ext cx="3842077" cy="3817605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F9AD760-92B6-44D8-92F4-58F9DD70E4B2}"/>
                </a:ext>
              </a:extLst>
            </p:cNvPr>
            <p:cNvCxnSpPr>
              <a:cxnSpLocks/>
            </p:cNvCxnSpPr>
            <p:nvPr/>
          </p:nvCxnSpPr>
          <p:spPr>
            <a:xfrm>
              <a:off x="8509000" y="2732088"/>
              <a:ext cx="34345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C7F2261-CD2E-41E8-8193-28C38D0AADD2}"/>
                </a:ext>
              </a:extLst>
            </p:cNvPr>
            <p:cNvCxnSpPr>
              <a:cxnSpLocks/>
            </p:cNvCxnSpPr>
            <p:nvPr/>
          </p:nvCxnSpPr>
          <p:spPr>
            <a:xfrm>
              <a:off x="9390062" y="2732088"/>
              <a:ext cx="37679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8BDBF60-6876-46F3-A927-7E180B8BD3CF}"/>
                </a:ext>
              </a:extLst>
            </p:cNvPr>
            <p:cNvCxnSpPr>
              <a:cxnSpLocks/>
            </p:cNvCxnSpPr>
            <p:nvPr/>
          </p:nvCxnSpPr>
          <p:spPr>
            <a:xfrm>
              <a:off x="10275888" y="2732088"/>
              <a:ext cx="37886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EC922A0-D71A-4093-9FDB-C9452D2FF428}"/>
                </a:ext>
              </a:extLst>
            </p:cNvPr>
            <p:cNvCxnSpPr>
              <a:cxnSpLocks/>
            </p:cNvCxnSpPr>
            <p:nvPr/>
          </p:nvCxnSpPr>
          <p:spPr>
            <a:xfrm>
              <a:off x="11164594" y="2732088"/>
              <a:ext cx="33537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120DE21-773D-47F3-AB7E-B5757371EB2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796560" y="1981800"/>
              <a:ext cx="3782520" cy="3582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120DE21-773D-47F3-AB7E-B5757371EB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87200" y="1972440"/>
                <a:ext cx="3801240" cy="3600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6994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50"/>
    </mc:Choice>
    <mc:Fallback xmlns="">
      <p:transition spd="slow" advTm="21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E054389-B639-4C4C-9DA0-7AEAC4298E53}"/>
              </a:ext>
            </a:extLst>
          </p:cNvPr>
          <p:cNvSpPr/>
          <p:nvPr/>
        </p:nvSpPr>
        <p:spPr>
          <a:xfrm>
            <a:off x="3218252" y="1726252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22548E-CF52-498C-9DDA-8A55DCB8122E}"/>
              </a:ext>
            </a:extLst>
          </p:cNvPr>
          <p:cNvSpPr/>
          <p:nvPr/>
        </p:nvSpPr>
        <p:spPr>
          <a:xfrm>
            <a:off x="9285440" y="2606245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64D59D7-C717-4A9D-9137-B346ADCE6142}"/>
                  </a:ext>
                </a:extLst>
              </p:cNvPr>
              <p:cNvSpPr/>
              <p:nvPr/>
            </p:nvSpPr>
            <p:spPr>
              <a:xfrm>
                <a:off x="2953834" y="4275567"/>
                <a:ext cx="2789353" cy="219431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CA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64D59D7-C717-4A9D-9137-B346ADCE6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834" y="4275567"/>
                <a:ext cx="2789353" cy="21943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33F92963-96E1-4504-8766-962731D14703}"/>
              </a:ext>
            </a:extLst>
          </p:cNvPr>
          <p:cNvSpPr/>
          <p:nvPr/>
        </p:nvSpPr>
        <p:spPr>
          <a:xfrm>
            <a:off x="-605433" y="5530302"/>
            <a:ext cx="40137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u="sng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Contra</a:t>
            </a:r>
            <a:r>
              <a:rPr lang="en-US" sz="3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variant</a:t>
            </a:r>
            <a:endParaRPr lang="en-CA" sz="3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704768-A95D-4BD0-BE31-E22FBF880909}"/>
              </a:ext>
            </a:extLst>
          </p:cNvPr>
          <p:cNvSpPr/>
          <p:nvPr/>
        </p:nvSpPr>
        <p:spPr>
          <a:xfrm>
            <a:off x="6262841" y="5370827"/>
            <a:ext cx="257493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u="sng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</a:t>
            </a:r>
            <a:r>
              <a:rPr lang="en-US" sz="48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variant</a:t>
            </a:r>
            <a:endParaRPr lang="en-CA" sz="4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3A6718-0EFE-4CB8-903C-487C7827F09E}"/>
              </a:ext>
            </a:extLst>
          </p:cNvPr>
          <p:cNvCxnSpPr/>
          <p:nvPr/>
        </p:nvCxnSpPr>
        <p:spPr>
          <a:xfrm>
            <a:off x="6006989" y="-6401"/>
            <a:ext cx="0" cy="6858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8880560-ABD1-413C-9BB5-1E31201CC497}"/>
              </a:ext>
            </a:extLst>
          </p:cNvPr>
          <p:cNvSpPr/>
          <p:nvPr/>
        </p:nvSpPr>
        <p:spPr>
          <a:xfrm>
            <a:off x="5543445" y="2875373"/>
            <a:ext cx="40137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u="sng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Contra</a:t>
            </a:r>
            <a:r>
              <a:rPr lang="en-US" sz="3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variant</a:t>
            </a:r>
            <a:endParaRPr lang="en-CA" sz="3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4FCC74-DED8-436B-A9B3-433DF469A2BD}"/>
                  </a:ext>
                </a:extLst>
              </p:cNvPr>
              <p:cNvSpPr txBox="1"/>
              <p:nvPr/>
            </p:nvSpPr>
            <p:spPr>
              <a:xfrm>
                <a:off x="6424166" y="200834"/>
                <a:ext cx="5722548" cy="13711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sz="4000" b="1" i="1" dirty="0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4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4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sz="40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sz="4000" b="1" i="1" dirty="0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40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sz="40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4000" b="1" dirty="0">
                          <a:solidFill>
                            <a:srgbClr val="FFC000"/>
                          </a:solidFill>
                        </a:rPr>
                        <m:t> </m:t>
                      </m:r>
                    </m:oMath>
                  </m:oMathPara>
                </a14:m>
                <a:endParaRPr lang="en-US" sz="4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4FCC74-DED8-436B-A9B3-433DF469A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166" y="200834"/>
                <a:ext cx="5722548" cy="13711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8C58DF8-204F-4640-8806-8DFB0D6C66BC}"/>
                  </a:ext>
                </a:extLst>
              </p:cNvPr>
              <p:cNvSpPr/>
              <p:nvPr/>
            </p:nvSpPr>
            <p:spPr>
              <a:xfrm>
                <a:off x="2965341" y="1747523"/>
                <a:ext cx="2753959" cy="2273699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32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sz="32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2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32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sz="32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32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sz="32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2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32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sz="32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8C58DF8-204F-4640-8806-8DFB0D6C6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1" y="1747523"/>
                <a:ext cx="2753959" cy="2273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9C9D8A9-6A9D-4B55-B528-043A8E18D4FC}"/>
                  </a:ext>
                </a:extLst>
              </p:cNvPr>
              <p:cNvSpPr/>
              <p:nvPr/>
            </p:nvSpPr>
            <p:spPr>
              <a:xfrm>
                <a:off x="9002350" y="1784536"/>
                <a:ext cx="2888932" cy="1972207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  <m:sup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acc>
                      <m:r>
                        <m:rPr>
                          <m:nor/>
                        </m:rPr>
                        <a:rPr lang="en-US" sz="4800" dirty="0"/>
                        <m:t> 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p>
                        <m:sSupPr>
                          <m:ctrlPr>
                            <a:rPr lang="en-US" sz="48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p>
                          <m:r>
                            <a:rPr lang="en-US" sz="48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en-CA" sz="4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p>
                          <m:r>
                            <a:rPr lang="en-US" sz="48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  <m:sup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CA" sz="4800" b="1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9C9D8A9-6A9D-4B55-B528-043A8E18D4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350" y="1784536"/>
                <a:ext cx="2888932" cy="1972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F6376A8C-5F6B-436E-9E6B-ED661C45901F}"/>
              </a:ext>
            </a:extLst>
          </p:cNvPr>
          <p:cNvSpPr/>
          <p:nvPr/>
        </p:nvSpPr>
        <p:spPr>
          <a:xfrm>
            <a:off x="9326693" y="5007082"/>
            <a:ext cx="2458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73EE7AF-2163-45FD-8870-6D4D4459875E}"/>
                  </a:ext>
                </a:extLst>
              </p:cNvPr>
              <p:cNvSpPr/>
              <p:nvPr/>
            </p:nvSpPr>
            <p:spPr>
              <a:xfrm>
                <a:off x="9002350" y="4311047"/>
                <a:ext cx="2897465" cy="1876924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8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48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sz="4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73EE7AF-2163-45FD-8870-6D4D44598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350" y="4311047"/>
                <a:ext cx="2897465" cy="18769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412D2E-F4EA-4A0B-9EEE-4DF440C4C859}"/>
                  </a:ext>
                </a:extLst>
              </p:cNvPr>
              <p:cNvSpPr txBox="1"/>
              <p:nvPr/>
            </p:nvSpPr>
            <p:spPr>
              <a:xfrm>
                <a:off x="373452" y="99229"/>
                <a:ext cx="5722548" cy="13744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48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48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1" i="1" dirty="0"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en-US" sz="48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48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48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den>
                    </m:f>
                    <m:r>
                      <a:rPr lang="en-US" sz="48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48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1" i="1" dirty="0"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en-US" sz="48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4800" b="1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1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sz="4800" b="1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800" b="1" i="1" dirty="0"/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412D2E-F4EA-4A0B-9EEE-4DF440C4C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52" y="99229"/>
                <a:ext cx="5722548" cy="13744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405AAE94-1894-44EA-A4D3-DDFA09622F47}"/>
              </a:ext>
            </a:extLst>
          </p:cNvPr>
          <p:cNvSpPr/>
          <p:nvPr/>
        </p:nvSpPr>
        <p:spPr>
          <a:xfrm>
            <a:off x="233345" y="2782311"/>
            <a:ext cx="257493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u="sng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</a:t>
            </a:r>
            <a:r>
              <a:rPr lang="en-US" sz="48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variant</a:t>
            </a:r>
            <a:endParaRPr lang="en-CA" sz="4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740E1F-06A6-46A0-95A3-C3718958FDFE}"/>
              </a:ext>
            </a:extLst>
          </p:cNvPr>
          <p:cNvSpPr/>
          <p:nvPr/>
        </p:nvSpPr>
        <p:spPr>
          <a:xfrm>
            <a:off x="0" y="1858442"/>
            <a:ext cx="288809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Basis Vectors</a:t>
            </a:r>
            <a:endParaRPr lang="en-CA" sz="40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3A6B88-331F-4330-8F7F-763ACA1B6873}"/>
              </a:ext>
            </a:extLst>
          </p:cNvPr>
          <p:cNvSpPr/>
          <p:nvPr/>
        </p:nvSpPr>
        <p:spPr>
          <a:xfrm>
            <a:off x="5979397" y="1919997"/>
            <a:ext cx="30735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Basis </a:t>
            </a:r>
            <a:r>
              <a:rPr lang="en-US" sz="3500" b="0" cap="none" spc="0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Covectors</a:t>
            </a:r>
            <a:endParaRPr lang="en-CA" sz="35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994457-B687-4740-A9BE-9AFF7EA426FD}"/>
              </a:ext>
            </a:extLst>
          </p:cNvPr>
          <p:cNvSpPr/>
          <p:nvPr/>
        </p:nvSpPr>
        <p:spPr>
          <a:xfrm>
            <a:off x="6295477" y="4311047"/>
            <a:ext cx="2509662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0" cap="none" spc="0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Covector</a:t>
            </a:r>
            <a:endParaRPr lang="en-US" sz="35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35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Components</a:t>
            </a:r>
            <a:endParaRPr lang="en-CA" sz="35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43A548C-7F2C-4787-8FCC-7013302E27CB}"/>
              </a:ext>
            </a:extLst>
          </p:cNvPr>
          <p:cNvSpPr/>
          <p:nvPr/>
        </p:nvSpPr>
        <p:spPr>
          <a:xfrm>
            <a:off x="180370" y="4311046"/>
            <a:ext cx="2509662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</a:p>
          <a:p>
            <a:pPr algn="ctr"/>
            <a:r>
              <a:rPr lang="en-US" sz="35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Components</a:t>
            </a:r>
            <a:endParaRPr lang="en-CA" sz="35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73FEE87-603F-47A0-93D2-F75A14D7437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674560" y="1116720"/>
              <a:ext cx="3027600" cy="146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73FEE87-603F-47A0-93D2-F75A14D743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65200" y="1107360"/>
                <a:ext cx="3046320" cy="1656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7438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654">
        <p:fade/>
      </p:transition>
    </mc:Choice>
    <mc:Fallback xmlns="">
      <p:transition spd="med" advTm="76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E054389-B639-4C4C-9DA0-7AEAC4298E53}"/>
              </a:ext>
            </a:extLst>
          </p:cNvPr>
          <p:cNvSpPr/>
          <p:nvPr/>
        </p:nvSpPr>
        <p:spPr>
          <a:xfrm>
            <a:off x="3218252" y="1726252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22548E-CF52-498C-9DDA-8A55DCB8122E}"/>
              </a:ext>
            </a:extLst>
          </p:cNvPr>
          <p:cNvSpPr/>
          <p:nvPr/>
        </p:nvSpPr>
        <p:spPr>
          <a:xfrm>
            <a:off x="9285440" y="2606245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64D59D7-C717-4A9D-9137-B346ADCE6142}"/>
                  </a:ext>
                </a:extLst>
              </p:cNvPr>
              <p:cNvSpPr/>
              <p:nvPr/>
            </p:nvSpPr>
            <p:spPr>
              <a:xfrm>
                <a:off x="2953834" y="4275567"/>
                <a:ext cx="2789353" cy="219431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CA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64D59D7-C717-4A9D-9137-B346ADCE6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834" y="4275567"/>
                <a:ext cx="2789353" cy="21943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33F92963-96E1-4504-8766-962731D14703}"/>
              </a:ext>
            </a:extLst>
          </p:cNvPr>
          <p:cNvSpPr/>
          <p:nvPr/>
        </p:nvSpPr>
        <p:spPr>
          <a:xfrm>
            <a:off x="-605433" y="5530302"/>
            <a:ext cx="40137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u="sng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Contra</a:t>
            </a:r>
            <a:r>
              <a:rPr lang="en-US" sz="3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variant</a:t>
            </a:r>
            <a:endParaRPr lang="en-CA" sz="3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3A6718-0EFE-4CB8-903C-487C7827F09E}"/>
              </a:ext>
            </a:extLst>
          </p:cNvPr>
          <p:cNvCxnSpPr/>
          <p:nvPr/>
        </p:nvCxnSpPr>
        <p:spPr>
          <a:xfrm>
            <a:off x="6006989" y="-6401"/>
            <a:ext cx="0" cy="6858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4FCC74-DED8-436B-A9B3-433DF469A2BD}"/>
                  </a:ext>
                </a:extLst>
              </p:cNvPr>
              <p:cNvSpPr txBox="1"/>
              <p:nvPr/>
            </p:nvSpPr>
            <p:spPr>
              <a:xfrm>
                <a:off x="6424166" y="200834"/>
                <a:ext cx="5722548" cy="13711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sz="4000" b="1" i="1" dirty="0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4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4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sz="40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sz="4000" b="1" i="1" dirty="0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40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sz="40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4000" b="1" dirty="0">
                          <a:solidFill>
                            <a:srgbClr val="FFC000"/>
                          </a:solidFill>
                        </a:rPr>
                        <m:t> </m:t>
                      </m:r>
                    </m:oMath>
                  </m:oMathPara>
                </a14:m>
                <a:endParaRPr lang="en-US" sz="4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4FCC74-DED8-436B-A9B3-433DF469A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166" y="200834"/>
                <a:ext cx="5722548" cy="13711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8C58DF8-204F-4640-8806-8DFB0D6C66BC}"/>
                  </a:ext>
                </a:extLst>
              </p:cNvPr>
              <p:cNvSpPr/>
              <p:nvPr/>
            </p:nvSpPr>
            <p:spPr>
              <a:xfrm>
                <a:off x="2965341" y="1747523"/>
                <a:ext cx="2753959" cy="2273699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32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sz="32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2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32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sz="32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32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sz="32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2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32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sz="32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8C58DF8-204F-4640-8806-8DFB0D6C6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1" y="1747523"/>
                <a:ext cx="2753959" cy="2273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9C9D8A9-6A9D-4B55-B528-043A8E18D4FC}"/>
                  </a:ext>
                </a:extLst>
              </p:cNvPr>
              <p:cNvSpPr/>
              <p:nvPr/>
            </p:nvSpPr>
            <p:spPr>
              <a:xfrm>
                <a:off x="9002350" y="1784536"/>
                <a:ext cx="2888932" cy="1972207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  <m:sup>
                              <m:r>
                                <a:rPr lang="en-US" sz="4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acc>
                      <m:r>
                        <m:rPr>
                          <m:nor/>
                        </m:rPr>
                        <a:rPr lang="en-US" sz="4800" dirty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a:rPr lang="en-US" sz="4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p>
                        <m:sSupPr>
                          <m:ctrlPr>
                            <a:rPr lang="en-US" sz="4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p>
                          <m:r>
                            <a:rPr lang="en-US" sz="4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en-CA" sz="4800" b="1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p>
                          <m:r>
                            <a:rPr lang="en-US" sz="4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sz="4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sz="4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  <m:sup>
                              <m:r>
                                <a:rPr lang="en-US" sz="4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CA" sz="4800" b="1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9C9D8A9-6A9D-4B55-B528-043A8E18D4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350" y="1784536"/>
                <a:ext cx="2888932" cy="1972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F6376A8C-5F6B-436E-9E6B-ED661C45901F}"/>
              </a:ext>
            </a:extLst>
          </p:cNvPr>
          <p:cNvSpPr/>
          <p:nvPr/>
        </p:nvSpPr>
        <p:spPr>
          <a:xfrm>
            <a:off x="9326693" y="5007082"/>
            <a:ext cx="2458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73EE7AF-2163-45FD-8870-6D4D4459875E}"/>
                  </a:ext>
                </a:extLst>
              </p:cNvPr>
              <p:cNvSpPr/>
              <p:nvPr/>
            </p:nvSpPr>
            <p:spPr>
              <a:xfrm>
                <a:off x="9002350" y="4311047"/>
                <a:ext cx="2897465" cy="1876924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4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8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4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73EE7AF-2163-45FD-8870-6D4D44598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350" y="4311047"/>
                <a:ext cx="2897465" cy="18769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412D2E-F4EA-4A0B-9EEE-4DF440C4C859}"/>
                  </a:ext>
                </a:extLst>
              </p:cNvPr>
              <p:cNvSpPr txBox="1"/>
              <p:nvPr/>
            </p:nvSpPr>
            <p:spPr>
              <a:xfrm>
                <a:off x="373452" y="99229"/>
                <a:ext cx="5722548" cy="13744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48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8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8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48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1" i="1" dirty="0"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en-US" sz="48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48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48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den>
                    </m:f>
                    <m:r>
                      <a:rPr lang="en-US" sz="48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48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1" i="1" dirty="0"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en-US" sz="48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4800" b="1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1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sz="4800" b="1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800" b="1" i="1" dirty="0"/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412D2E-F4EA-4A0B-9EEE-4DF440C4C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52" y="99229"/>
                <a:ext cx="5722548" cy="13744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405AAE94-1894-44EA-A4D3-DDFA09622F47}"/>
              </a:ext>
            </a:extLst>
          </p:cNvPr>
          <p:cNvSpPr/>
          <p:nvPr/>
        </p:nvSpPr>
        <p:spPr>
          <a:xfrm>
            <a:off x="233345" y="2782311"/>
            <a:ext cx="257493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u="sng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</a:t>
            </a:r>
            <a:r>
              <a:rPr lang="en-US" sz="48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variant</a:t>
            </a:r>
            <a:endParaRPr lang="en-CA" sz="4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740E1F-06A6-46A0-95A3-C3718958FDFE}"/>
              </a:ext>
            </a:extLst>
          </p:cNvPr>
          <p:cNvSpPr/>
          <p:nvPr/>
        </p:nvSpPr>
        <p:spPr>
          <a:xfrm>
            <a:off x="0" y="1858442"/>
            <a:ext cx="288809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Basis Vectors</a:t>
            </a:r>
            <a:endParaRPr lang="en-CA" sz="40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3A6B88-331F-4330-8F7F-763ACA1B6873}"/>
              </a:ext>
            </a:extLst>
          </p:cNvPr>
          <p:cNvSpPr/>
          <p:nvPr/>
        </p:nvSpPr>
        <p:spPr>
          <a:xfrm>
            <a:off x="5979397" y="1919997"/>
            <a:ext cx="30735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Basis </a:t>
            </a:r>
            <a:r>
              <a:rPr lang="en-US" sz="3500" b="0" cap="none" spc="0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Covectors</a:t>
            </a:r>
            <a:endParaRPr lang="en-CA" sz="35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994457-B687-4740-A9BE-9AFF7EA426FD}"/>
              </a:ext>
            </a:extLst>
          </p:cNvPr>
          <p:cNvSpPr/>
          <p:nvPr/>
        </p:nvSpPr>
        <p:spPr>
          <a:xfrm>
            <a:off x="6295477" y="4311047"/>
            <a:ext cx="2509662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0" cap="none" spc="0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Covector</a:t>
            </a:r>
            <a:endParaRPr lang="en-US" sz="35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35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Components</a:t>
            </a:r>
            <a:endParaRPr lang="en-CA" sz="35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43A548C-7F2C-4787-8FCC-7013302E27CB}"/>
              </a:ext>
            </a:extLst>
          </p:cNvPr>
          <p:cNvSpPr/>
          <p:nvPr/>
        </p:nvSpPr>
        <p:spPr>
          <a:xfrm>
            <a:off x="180370" y="4311046"/>
            <a:ext cx="2509662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</a:p>
          <a:p>
            <a:pPr algn="ctr"/>
            <a:r>
              <a:rPr lang="en-US" sz="35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Components</a:t>
            </a:r>
            <a:endParaRPr lang="en-CA" sz="35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313822-CDC1-44B2-8C45-A3912E5C2201}"/>
              </a:ext>
            </a:extLst>
          </p:cNvPr>
          <p:cNvSpPr/>
          <p:nvPr/>
        </p:nvSpPr>
        <p:spPr>
          <a:xfrm>
            <a:off x="9970912" y="1726865"/>
            <a:ext cx="100540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0" cap="none" spc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en-CA" sz="138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B6FDE7-991F-4135-9782-24270FC22F7D}"/>
              </a:ext>
            </a:extLst>
          </p:cNvPr>
          <p:cNvSpPr/>
          <p:nvPr/>
        </p:nvSpPr>
        <p:spPr>
          <a:xfrm>
            <a:off x="10001780" y="4141513"/>
            <a:ext cx="100540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0" cap="none" spc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en-CA" sz="138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765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670">
        <p:fade/>
      </p:transition>
    </mc:Choice>
    <mc:Fallback xmlns="">
      <p:transition spd="med" advTm="767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5CFC7C-C21C-4132-B301-45154C6F8DC5}"/>
                  </a:ext>
                </a:extLst>
              </p:cNvPr>
              <p:cNvSpPr txBox="1"/>
              <p:nvPr/>
            </p:nvSpPr>
            <p:spPr>
              <a:xfrm>
                <a:off x="547934" y="0"/>
                <a:ext cx="10691563" cy="7568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6000" b="0" i="1" dirty="0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6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b="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6000" b="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b="0" i="1" dirty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6000" b="0" i="1" dirty="0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60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6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60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b="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6000" b="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b="0" i="1" dirty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6000" b="0" i="1" dirty="0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6000" b="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b="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6000" b="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b="0" i="1" dirty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sz="6000" i="1" dirty="0"/>
                  <a:t> </a:t>
                </a:r>
              </a:p>
              <a:p>
                <a:endParaRPr lang="en-US" sz="1000" i="1" dirty="0"/>
              </a:p>
              <a:p>
                <a14:m>
                  <m:oMath xmlns:m="http://schemas.openxmlformats.org/officeDocument/2006/math">
                    <m:r>
                      <a:rPr lang="en-US" sz="54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5400" b="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5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b="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5400" b="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5400" b="0" i="1" dirty="0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  <m:r>
                      <a:rPr lang="en-US" sz="5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5400" b="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5400" b="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5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5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b="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5400" b="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5400" b="0" i="1" dirty="0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  <m:r>
                      <a:rPr lang="en-US" sz="5400" b="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5400" b="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54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5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b="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5400" b="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5400" b="0" i="1" dirty="0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5400" i="1" dirty="0"/>
                  <a:t> </a:t>
                </a:r>
                <a:br>
                  <a:rPr lang="en-US" sz="5400" i="1" dirty="0"/>
                </a:br>
                <a:r>
                  <a:rPr lang="en-US" sz="1000" i="1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5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54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5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5400" i="1" dirty="0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5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54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5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5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54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5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5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5400" i="1" dirty="0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5400" i="1" dirty="0"/>
                  <a:t> </a:t>
                </a:r>
              </a:p>
              <a:p>
                <a:r>
                  <a:rPr lang="en-US" sz="4000" i="1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54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54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5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5400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5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54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5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5400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5400" b="1" i="1" dirty="0">
                  <a:solidFill>
                    <a:srgbClr val="00B0F0"/>
                  </a:solidFill>
                </a:endParaRPr>
              </a:p>
              <a:p>
                <a:r>
                  <a:rPr lang="en-US" sz="5400" i="1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5CFC7C-C21C-4132-B301-45154C6F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34" y="0"/>
                <a:ext cx="10691563" cy="7568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F543CD-42FB-4108-8160-09C46055C661}"/>
                  </a:ext>
                </a:extLst>
              </p:cNvPr>
              <p:cNvSpPr txBox="1"/>
              <p:nvPr/>
            </p:nvSpPr>
            <p:spPr>
              <a:xfrm>
                <a:off x="10984939" y="-1220940"/>
                <a:ext cx="12036622" cy="16004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3200" i="1" dirty="0"/>
              </a:p>
              <a:p>
                <a:endParaRPr lang="en-US" sz="3200" i="1" dirty="0"/>
              </a:p>
              <a:p>
                <a:endParaRPr lang="en-US" sz="4000" i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F543CD-42FB-4108-8160-09C46055C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4939" y="-1220940"/>
                <a:ext cx="12036622" cy="1600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AA327CA-4C93-41B3-863A-D9F19D48F92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84400" y="4636440"/>
              <a:ext cx="6409800" cy="2139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AA327CA-4C93-41B3-863A-D9F19D48F9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5040" y="4627080"/>
                <a:ext cx="6428520" cy="21578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1108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10"/>
    </mc:Choice>
    <mc:Fallback xmlns="">
      <p:transition spd="slow" advTm="238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5CFC7C-C21C-4132-B301-45154C6F8DC5}"/>
                  </a:ext>
                </a:extLst>
              </p:cNvPr>
              <p:cNvSpPr txBox="1"/>
              <p:nvPr/>
            </p:nvSpPr>
            <p:spPr>
              <a:xfrm>
                <a:off x="547935" y="379498"/>
                <a:ext cx="5736752" cy="13146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5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54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5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5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54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5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5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5400" i="1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5CFC7C-C21C-4132-B301-45154C6F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35" y="379498"/>
                <a:ext cx="5736752" cy="13146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F543CD-42FB-4108-8160-09C46055C661}"/>
                  </a:ext>
                </a:extLst>
              </p:cNvPr>
              <p:cNvSpPr txBox="1"/>
              <p:nvPr/>
            </p:nvSpPr>
            <p:spPr>
              <a:xfrm>
                <a:off x="10984939" y="-1220940"/>
                <a:ext cx="12036622" cy="16004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3200" i="1" dirty="0"/>
              </a:p>
              <a:p>
                <a:endParaRPr lang="en-US" sz="3200" i="1" dirty="0"/>
              </a:p>
              <a:p>
                <a:endParaRPr lang="en-US" sz="4000" i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F543CD-42FB-4108-8160-09C46055C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4939" y="-1220940"/>
                <a:ext cx="12036622" cy="1600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E48430-A929-43C6-8DC6-9BF2E2F0A018}"/>
                  </a:ext>
                </a:extLst>
              </p:cNvPr>
              <p:cNvSpPr txBox="1"/>
              <p:nvPr/>
            </p:nvSpPr>
            <p:spPr>
              <a:xfrm>
                <a:off x="547935" y="2650984"/>
                <a:ext cx="5736752" cy="13146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5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5400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5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5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54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5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5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5400" i="1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E48430-A929-43C6-8DC6-9BF2E2F0A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35" y="2650984"/>
                <a:ext cx="5736752" cy="13146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9C57E7-901B-483F-B09B-780572DB6DE9}"/>
                  </a:ext>
                </a:extLst>
              </p:cNvPr>
              <p:cNvSpPr txBox="1"/>
              <p:nvPr/>
            </p:nvSpPr>
            <p:spPr>
              <a:xfrm>
                <a:off x="547935" y="4265142"/>
                <a:ext cx="5736752" cy="13146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5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5400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5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5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54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5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5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5400" i="1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9C57E7-901B-483F-B09B-780572DB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35" y="4265142"/>
                <a:ext cx="5736752" cy="13146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56CB24-8B2D-4BE6-B19A-62CE8C19DCB6}"/>
                  </a:ext>
                </a:extLst>
              </p:cNvPr>
              <p:cNvSpPr txBox="1"/>
              <p:nvPr/>
            </p:nvSpPr>
            <p:spPr>
              <a:xfrm>
                <a:off x="8423048" y="2813302"/>
                <a:ext cx="2380652" cy="290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4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4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400" b="0" i="1" dirty="0" smtClean="0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44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4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4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400" b="0" i="1" dirty="0" smtClean="0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44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4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4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4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4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44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4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4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4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44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4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i="1" dirty="0">
                  <a:solidFill>
                    <a:srgbClr val="FF757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56CB24-8B2D-4BE6-B19A-62CE8C19D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048" y="2813302"/>
                <a:ext cx="2380652" cy="29036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C11FD8-208C-4E45-8710-2C500C21F347}"/>
                  </a:ext>
                </a:extLst>
              </p:cNvPr>
              <p:cNvSpPr txBox="1"/>
              <p:nvPr/>
            </p:nvSpPr>
            <p:spPr>
              <a:xfrm>
                <a:off x="7154688" y="1534496"/>
                <a:ext cx="469885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00B050"/>
                    </a:solidFill>
                  </a:rPr>
                  <a:t>Inverse Jacobian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CA" sz="3600" dirty="0">
                  <a:solidFill>
                    <a:srgbClr val="00B050"/>
                  </a:solidFill>
                </a:endParaRPr>
              </a:p>
              <a:p>
                <a:pPr algn="ctr"/>
                <a:r>
                  <a:rPr lang="en-US" sz="3600" dirty="0">
                    <a:solidFill>
                      <a:srgbClr val="00B050"/>
                    </a:solidFill>
                  </a:rPr>
                  <a:t>(</a:t>
                </a:r>
                <a:r>
                  <a:rPr lang="en-CA" sz="3600" dirty="0">
                    <a:solidFill>
                      <a:srgbClr val="00B050"/>
                    </a:solidFill>
                  </a:rPr>
                  <a:t>Backward Transform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CA" sz="3600" dirty="0">
                    <a:solidFill>
                      <a:srgbClr val="00B05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C11FD8-208C-4E45-8710-2C500C21F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688" y="1534496"/>
                <a:ext cx="4698850" cy="1200329"/>
              </a:xfrm>
              <a:prstGeom prst="rect">
                <a:avLst/>
              </a:prstGeom>
              <a:blipFill>
                <a:blip r:embed="rId8"/>
                <a:stretch>
                  <a:fillRect l="-3506" t="-7614" r="-3506" b="-182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7EA0040-D55A-4952-A525-4C1204822AB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077920" y="2124360"/>
              <a:ext cx="8440560" cy="4500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7EA0040-D55A-4952-A525-4C1204822A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68560" y="2115000"/>
                <a:ext cx="8459280" cy="4518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2635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09"/>
    </mc:Choice>
    <mc:Fallback xmlns="">
      <p:transition spd="slow" advTm="389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F543CD-42FB-4108-8160-09C46055C661}"/>
                  </a:ext>
                </a:extLst>
              </p:cNvPr>
              <p:cNvSpPr txBox="1"/>
              <p:nvPr/>
            </p:nvSpPr>
            <p:spPr>
              <a:xfrm>
                <a:off x="10984939" y="-1220940"/>
                <a:ext cx="12036622" cy="16004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3200" i="1" dirty="0"/>
              </a:p>
              <a:p>
                <a:endParaRPr lang="en-US" sz="3200" i="1" dirty="0"/>
              </a:p>
              <a:p>
                <a:endParaRPr lang="en-US" sz="4000" i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F543CD-42FB-4108-8160-09C46055C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4939" y="-1220940"/>
                <a:ext cx="12036622" cy="1600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E48430-A929-43C6-8DC6-9BF2E2F0A018}"/>
                  </a:ext>
                </a:extLst>
              </p:cNvPr>
              <p:cNvSpPr txBox="1"/>
              <p:nvPr/>
            </p:nvSpPr>
            <p:spPr>
              <a:xfrm>
                <a:off x="359248" y="379498"/>
                <a:ext cx="6143152" cy="26293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5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5400" b="1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5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5400" b="1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54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5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5400" b="1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5400" i="1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5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5400" b="1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5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5400" b="1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54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5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5400" b="1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5400" i="1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E48430-A929-43C6-8DC6-9BF2E2F0A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48" y="379498"/>
                <a:ext cx="6143152" cy="26293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56CB24-8B2D-4BE6-B19A-62CE8C19DCB6}"/>
                  </a:ext>
                </a:extLst>
              </p:cNvPr>
              <p:cNvSpPr txBox="1"/>
              <p:nvPr/>
            </p:nvSpPr>
            <p:spPr>
              <a:xfrm>
                <a:off x="359248" y="3616001"/>
                <a:ext cx="6061403" cy="2239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6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6000" b="1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6000" b="1" i="1" dirty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6000" b="1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e>
                            <m:r>
                              <a:rPr lang="en-US" sz="6000" b="1" i="1" dirty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6000" b="1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6000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sz="4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4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4400" b="0" i="1" dirty="0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4400" b="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4400" b="0" i="1" dirty="0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4400" b="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44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4400" b="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44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4400" b="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sz="4400" b="0" i="0" dirty="0">
                    <a:solidFill>
                      <a:srgbClr val="00B0F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6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6000" b="1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6000" b="1" i="1" dirty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60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r>
                              <a:rPr lang="en-US" sz="6000" b="1" i="1" dirty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60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eqArr>
                      </m:e>
                    </m:d>
                  </m:oMath>
                </a14:m>
                <a:endParaRPr lang="en-US" sz="4000" i="1" dirty="0">
                  <a:solidFill>
                    <a:srgbClr val="FF757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56CB24-8B2D-4BE6-B19A-62CE8C19D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48" y="3616001"/>
                <a:ext cx="6061403" cy="22393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9E372F-6231-42C4-A603-B5480C1BFEFB}"/>
                  </a:ext>
                </a:extLst>
              </p:cNvPr>
              <p:cNvSpPr txBox="1"/>
              <p:nvPr/>
            </p:nvSpPr>
            <p:spPr>
              <a:xfrm>
                <a:off x="7463993" y="616216"/>
                <a:ext cx="4582865" cy="1703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b="1" i="1" dirty="0" smtClean="0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5400" b="0" i="1" dirty="0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sz="5400" b="1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sz="5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b="0" i="1" dirty="0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54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5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5400" b="1" i="1" dirty="0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en-US" sz="54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54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en-US" sz="5400" b="1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9E372F-6231-42C4-A603-B5480C1BF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993" y="616216"/>
                <a:ext cx="4582865" cy="17034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2AE0FAD-4398-415E-91D1-B6D7F14BCB1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700000" y="366120"/>
              <a:ext cx="8974440" cy="6304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2AE0FAD-4398-415E-91D1-B6D7F14BCB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90640" y="356760"/>
                <a:ext cx="8993160" cy="63230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1634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029"/>
    </mc:Choice>
    <mc:Fallback xmlns="">
      <p:transition spd="slow" advTm="340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9.3|12|19.2|6.6|3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7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3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0.3|7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4.4|11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4.4|11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4.1|7.5|0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4.4|11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4|0.5|0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|12|2.5|25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.1|2.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1.7|4|5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14.6|18|52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4.4|11.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4.4|11.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4.4|11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4.4|11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4.4|11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7|0.4|0.3|0|16.8|2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1|6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5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0.3|7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38619</TotalTime>
  <Words>1180</Words>
  <Application>Microsoft Office PowerPoint</Application>
  <PresentationFormat>Widescreen</PresentationFormat>
  <Paragraphs>373</Paragraphs>
  <Slides>40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Office Theme</vt:lpstr>
      <vt:lpstr>Differential Form Transformation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</dc:creator>
  <cp:lastModifiedBy>Chris D</cp:lastModifiedBy>
  <cp:revision>318</cp:revision>
  <dcterms:created xsi:type="dcterms:W3CDTF">2018-02-11T21:49:55Z</dcterms:created>
  <dcterms:modified xsi:type="dcterms:W3CDTF">2020-09-23T23:59:30Z</dcterms:modified>
</cp:coreProperties>
</file>