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ppt/tags/tag1.xml" ContentType="application/vnd.openxmlformats-officedocument.presentationml.tags+xml"/>
  <Override PartName="/ppt/ink/inkAction2.xml" ContentType="application/vnd.ms-office.inkAction+xml"/>
  <Override PartName="/ppt/tags/tag2.xml" ContentType="application/vnd.openxmlformats-officedocument.presentationml.tags+xml"/>
  <Override PartName="/ppt/ink/inkAction3.xml" ContentType="application/vnd.ms-office.inkAction+xml"/>
  <Override PartName="/ppt/tags/tag3.xml" ContentType="application/vnd.openxmlformats-officedocument.presentationml.tags+xml"/>
  <Override PartName="/ppt/ink/inkAction4.xml" ContentType="application/vnd.ms-office.inkAction+xml"/>
  <Override PartName="/ppt/tags/tag4.xml" ContentType="application/vnd.openxmlformats-officedocument.presentationml.tags+xml"/>
  <Override PartName="/ppt/ink/inkAction5.xml" ContentType="application/vnd.ms-office.inkAction+xml"/>
  <Override PartName="/ppt/tags/tag5.xml" ContentType="application/vnd.openxmlformats-officedocument.presentationml.tags+xml"/>
  <Override PartName="/ppt/ink/inkAction6.xml" ContentType="application/vnd.ms-office.inkAction+xml"/>
  <Override PartName="/ppt/tags/tag6.xml" ContentType="application/vnd.openxmlformats-officedocument.presentationml.tags+xml"/>
  <Override PartName="/ppt/ink/inkAction7.xml" ContentType="application/vnd.ms-office.inkAction+xml"/>
  <Override PartName="/ppt/tags/tag7.xml" ContentType="application/vnd.openxmlformats-officedocument.presentationml.tags+xml"/>
  <Override PartName="/ppt/ink/inkAction8.xml" ContentType="application/vnd.ms-office.inkAction+xml"/>
  <Override PartName="/ppt/tags/tag8.xml" ContentType="application/vnd.openxmlformats-officedocument.presentationml.tags+xml"/>
  <Override PartName="/ppt/ink/inkAction9.xml" ContentType="application/vnd.ms-office.inkAction+xml"/>
  <Override PartName="/ppt/tags/tag9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Action10.xml" ContentType="application/vnd.ms-office.inkAction+xml"/>
  <Override PartName="/ppt/tags/tag10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Action11.xml" ContentType="application/vnd.ms-office.inkAction+xml"/>
  <Override PartName="/ppt/tags/tag11.xml" ContentType="application/vnd.openxmlformats-officedocument.presentationml.tags+xml"/>
  <Override PartName="/ppt/ink/inkAction12.xml" ContentType="application/vnd.ms-office.inkAction+xml"/>
  <Override PartName="/ppt/tags/tag12.xml" ContentType="application/vnd.openxmlformats-officedocument.presentationml.tags+xml"/>
  <Override PartName="/ppt/ink/inkAction13.xml" ContentType="application/vnd.ms-office.inkAction+xml"/>
  <Override PartName="/ppt/tags/tag13.xml" ContentType="application/vnd.openxmlformats-officedocument.presentationml.tags+xml"/>
  <Override PartName="/ppt/ink/inkAction14.xml" ContentType="application/vnd.ms-office.inkAction+xml"/>
  <Override PartName="/ppt/tags/tag14.xml" ContentType="application/vnd.openxmlformats-officedocument.presentationml.tags+xml"/>
  <Override PartName="/ppt/ink/inkAction15.xml" ContentType="application/vnd.ms-office.inkAction+xml"/>
  <Override PartName="/ppt/tags/tag15.xml" ContentType="application/vnd.openxmlformats-officedocument.presentationml.tags+xml"/>
  <Override PartName="/ppt/ink/inkAction16.xml" ContentType="application/vnd.ms-office.inkAction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Action17.xml" ContentType="application/vnd.ms-office.inkAction+xml"/>
  <Override PartName="/ppt/tags/tag18.xml" ContentType="application/vnd.openxmlformats-officedocument.presentationml.tags+xml"/>
  <Override PartName="/ppt/ink/inkAction18.xml" ContentType="application/vnd.ms-office.inkAction+xml"/>
  <Override PartName="/ppt/tags/tag19.xml" ContentType="application/vnd.openxmlformats-officedocument.presentationml.tags+xml"/>
  <Override PartName="/ppt/ink/inkAction19.xml" ContentType="application/vnd.ms-office.inkAction+xml"/>
  <Override PartName="/ppt/tags/tag20.xml" ContentType="application/vnd.openxmlformats-officedocument.presentationml.tags+xml"/>
  <Override PartName="/ppt/ink/inkAction20.xml" ContentType="application/vnd.ms-office.inkAction+xml"/>
  <Override PartName="/ppt/tags/tag21.xml" ContentType="application/vnd.openxmlformats-officedocument.presentationml.tags+xml"/>
  <Override PartName="/ppt/ink/inkAction21.xml" ContentType="application/vnd.ms-office.inkAction+xml"/>
  <Override PartName="/ppt/tags/tag22.xml" ContentType="application/vnd.openxmlformats-officedocument.presentationml.tags+xml"/>
  <Override PartName="/ppt/ink/inkAction22.xml" ContentType="application/vnd.ms-office.inkAction+xml"/>
  <Override PartName="/ppt/tags/tag23.xml" ContentType="application/vnd.openxmlformats-officedocument.presentationml.tags+xml"/>
  <Override PartName="/ppt/ink/inkAction23.xml" ContentType="application/vnd.ms-office.inkAction+xml"/>
  <Override PartName="/ppt/tags/tag24.xml" ContentType="application/vnd.openxmlformats-officedocument.presentationml.tags+xml"/>
  <Override PartName="/ppt/ink/inkAction24.xml" ContentType="application/vnd.ms-office.inkAction+xml"/>
  <Override PartName="/ppt/tags/tag25.xml" ContentType="application/vnd.openxmlformats-officedocument.presentationml.tags+xml"/>
  <Override PartName="/ppt/ink/inkAction25.xml" ContentType="application/vnd.ms-office.inkAction+xml"/>
  <Override PartName="/ppt/tags/tag26.xml" ContentType="application/vnd.openxmlformats-officedocument.presentationml.tags+xml"/>
  <Override PartName="/ppt/ink/inkAction26.xml" ContentType="application/vnd.ms-office.inkAction+xml"/>
  <Override PartName="/ppt/tags/tag27.xml" ContentType="application/vnd.openxmlformats-officedocument.presentationml.tags+xml"/>
  <Override PartName="/ppt/ink/inkAction27.xml" ContentType="application/vnd.ms-office.inkAction+xml"/>
  <Override PartName="/ppt/tags/tag28.xml" ContentType="application/vnd.openxmlformats-officedocument.presentationml.tags+xml"/>
  <Override PartName="/ppt/ink/inkAction28.xml" ContentType="application/vnd.ms-office.inkAction+xml"/>
  <Override PartName="/ppt/tags/tag29.xml" ContentType="application/vnd.openxmlformats-officedocument.presentationml.tags+xml"/>
  <Override PartName="/ppt/ink/inkAction29.xml" ContentType="application/vnd.ms-office.inkAction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Action30.xml" ContentType="application/vnd.ms-office.inkAction+xml"/>
  <Override PartName="/ppt/tags/tag32.xml" ContentType="application/vnd.openxmlformats-officedocument.presentationml.tags+xml"/>
  <Override PartName="/ppt/ink/inkAction31.xml" ContentType="application/vnd.ms-office.inkAction+xml"/>
  <Override PartName="/ppt/tags/tag33.xml" ContentType="application/vnd.openxmlformats-officedocument.presentationml.tags+xml"/>
  <Override PartName="/ppt/ink/inkAction3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499" r:id="rId3"/>
    <p:sldId id="500" r:id="rId4"/>
    <p:sldId id="279" r:id="rId5"/>
    <p:sldId id="519" r:id="rId6"/>
    <p:sldId id="284" r:id="rId7"/>
    <p:sldId id="285" r:id="rId8"/>
    <p:sldId id="286" r:id="rId9"/>
    <p:sldId id="288" r:id="rId10"/>
    <p:sldId id="524" r:id="rId11"/>
    <p:sldId id="501" r:id="rId12"/>
    <p:sldId id="491" r:id="rId13"/>
    <p:sldId id="535" r:id="rId14"/>
    <p:sldId id="503" r:id="rId15"/>
    <p:sldId id="504" r:id="rId16"/>
    <p:sldId id="510" r:id="rId17"/>
    <p:sldId id="505" r:id="rId18"/>
    <p:sldId id="520" r:id="rId19"/>
    <p:sldId id="350" r:id="rId20"/>
    <p:sldId id="530" r:id="rId21"/>
    <p:sldId id="533" r:id="rId22"/>
    <p:sldId id="534" r:id="rId23"/>
    <p:sldId id="513" r:id="rId24"/>
    <p:sldId id="507" r:id="rId25"/>
    <p:sldId id="514" r:id="rId26"/>
    <p:sldId id="536" r:id="rId27"/>
    <p:sldId id="515" r:id="rId28"/>
    <p:sldId id="516" r:id="rId29"/>
    <p:sldId id="319" r:id="rId30"/>
    <p:sldId id="521" r:id="rId31"/>
    <p:sldId id="525" r:id="rId32"/>
    <p:sldId id="518" r:id="rId33"/>
    <p:sldId id="526" r:id="rId34"/>
    <p:sldId id="527" r:id="rId35"/>
    <p:sldId id="528" r:id="rId36"/>
    <p:sldId id="529" r:id="rId37"/>
    <p:sldId id="50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9" autoAdjust="0"/>
    <p:restoredTop sz="94660"/>
  </p:normalViewPr>
  <p:slideViewPr>
    <p:cSldViewPr snapToGrid="0">
      <p:cViewPr varScale="1">
        <p:scale>
          <a:sx n="43" d="100"/>
          <a:sy n="43" d="100"/>
        </p:scale>
        <p:origin x="4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09:50:43.0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20:37:00.7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20:38:14.7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20:40:24.8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09:50:43.0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20:37:00.7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20:38:14.7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20:40:24.8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8T23:51:24.397"/>
    </inkml:context>
    <inkml:brush xml:id="br0">
      <inkml:brushProperty name="width" value="0.05292" units="cm"/>
      <inkml:brushProperty name="height" value="0.05292" units="cm"/>
    </inkml:brush>
  </inkml:definitions>
  <iact:action type="add" startTime="7916">
    <iact:property name="dataType"/>
    <iact:actionData xml:id="d0">
      <inkml:trace xmlns:inkml="http://www.w3.org/2003/InkML" xml:id="stk0" contextRef="#ctx0" brushRef="#br0">13381 12076 453 0,'20'-8'117'108,"4"1"-39"-108,-7 2 29 0,15 1-36 0,3 1-18 0,14 3 1 2,2 0-6-2,8 0-2 0,15 0 2 0,6 0-1 0,5 0-9 0,14 0-7 0,11 0-1 0,4 12-2 0,17 6 7 0,-6-1-3 0,8 0-7 0,-13-7-14 9,1 4-1-1,-4-6-4-1,11-2 2-1,8-3-7 2,-4 1 4 1,17-4-5-2,-17 0 2 0,4 0 0 0,-11 0-2 2,-8-13 0-1,-4-1 4-2,-10 3-1 1,-14 4-3 1,1 0 5 0,-6 5-2-2,-2-4-1 2,-1 4 3 0,-4-5-5 0,7 7 3-2,5 0-1 5,-5 0 1-6,-3 0 3 5,-13 0-2-6,5 7-3 5,-14-5 1-2,-2-2 2 3,-7 0-4-6,4 0 0 5,-9 0 1-1,10-9 2-1,-7-4-1 0,13-2 1 1,8 1-3 0,-2 6 1 0,7 0 1-3,-8 8 0 4,14 0 2-1,-12 0-1-1,6 0-2 0,-1 8 0 0,-2 12 1 1,6 0-1 1,2-1 0-3,1-8 2 2,1-2-3 0,-4-7 0 0,3-2-2-3,-3 0 2 4,-5 0 0-1,3-11 5-1,-2-9-5 0,-12 1 0 0,3 1 0 2,-6 10 2-2,8 6 1-1,-2 2-2 2,13 0 3 1,0 0-3-2,-9 0 1-1,11 17-2 2,-3 0 0 0,-11 0 0 0,10 3 0-2,-14-5 0 3,5 0 0-1,2-7-1-1,-7-5-1 0,5-3-1 0,5 0 1 3,0 0 1-4,9-14 2 1,0-6 0 0,-1 4-1 2,-5-1 0-2,-7 2 2-1,-6 7-2 2,0 8 2 0,-5 0-1 1,4 0 1-4,-4 0 1 4,2 4-3-2,-7 11 1 2,6 0-1-4,-5 0 1 4,-4-5-2-2,8-5 0 2,5-5-5-4,3 0 1 4,11 0 1-1,-10-2-4-1,-1-10 8 0,0 7 5 0,-7 5-3 2,-1 0 2-2,-2 0-4-1,-8 0 2 2,-2 0 0 1,12 0-2-2,1 5 0-1,1-1-2 2,1-4 1 1,2 0-3-1,-6 0 2-3,2 2 2 4,-1 4-1-1,3 8 1 0,1 4-2-3,5-1 2 3,-4-4 0 1,-2-7 0-2,11-6-6 0,-3 0 1 0,-9 0 2 1,11 0 1 0,2 0 4-2,-1 0-2 2,1 0 2 0,9 0-2 0,-4 0-4-2,7 0 1 2,1 0 1 0,0 0-1 1,-3-4 0-3,-5-2-1 2,-18 4-10-1,-18 2-25 1,-16 0-13-2,-20 0-68 1,-4 8-3 1,0-4-108 0,-28 1-297-2</inkml:trace>
    </iact:actionData>
  </iact:action>
  <iact:action type="add" startTime="9910">
    <iact:property name="dataType"/>
    <iact:actionData xml:id="d1">
      <inkml:trace xmlns:inkml="http://www.w3.org/2003/InkML" xml:id="stk1" contextRef="#ctx0" brushRef="#br0">9412 13816 298 0,'0'0'125'6,"0"0"-53"1,0 0 14 2,0 0 14-2,0 0-23-1,0 0-11 2,0 0 9 0,57-7-15 0,-25 7-15-2,-3 0-5 2,26 0-7 0,1 0-14 0,9 0-7-2,11 0-8 2,-4 0 0 0,11 0-1 0,7 0-2-3,-2 0 3 5,12 0 7-2,0 0-2 0,10 0 1-2,-2 0-3 2,9-3-3 1,2-2-4-2,-5-7 1-1,-2 2 2 2,-12-5 0 0,-3 7-3 0,-13-1 4-2,-4 7 6 2,-19 2 1 0,3 0-4 1,-8 0 3-5,1 0-4 6,-1-4 0-3,-5 4-2 2,10 0 1-3,8 0 4 2,-2 0 2 1,10 0 2-3,-3 0-6 1,-5 0 1 0,3 0-2 2,-9 4-5-2,1 2 3-1,0-6-3 2,5 3 1 1,-5-3-2-2,3 0 5-1,7 0-3 2,6 0 4 1,4 0-6-1,0 0 6-2,8 0-6 1,-3 0 2 2,-12 0-1-1,2 0 5-3,-6 0-1 3,-5 5 2 0,5 7-2 0,-10-2-1-2,5-2 1 2,5-2-5 1,4-6-1-2,-3 0 1-1,4 0 0 2,-1 0 1 0,5 0 0 0,-5 0 7-2,7 0-5 2,-3 8 2 0,-1 1-2 1,-3-1 0-4,3-5-2 4,-9-3-1-2,0 0 0 1,1 0-2-2,-8 0 2 3,-5 0 3-2,-2 0-2 2,1 0 0-3,-3 6 3 1,4 8-4 2,-2-4 4-2,0-3-4 1,-4-4 1-2,-2-3 2 2,-2 0-2 0,2 0 1-2,8 0 1 2,2 0-1 1,3 0-1-1,10 0 0-3,-2-10 0 3,-3 5-1 0,3 0 2 1,-1 5 2-3,9 0 6 1,-15 0-7 1,7 0 0 0,-11 0-3-2,3 0-2 2,-2 0 2 1,-1 0 1-2,6 0 2-1,3 3 1 2,-5 8-1 1,10 2-1-1,-4 6 1-3,0-6-2 3,9 4-2 0,-3-6 1 1,4-6-1-4,2-5-1 5,-9 0-6-4,-8 0 8 2,-8 6 4-1,2-3-1 0,-13 4-3 1,-7-3 0 0,6 2 0-1,-5-1 0 0,-8 4 0 2,18-3 0-1,-8-1-1-3,1-2 0 3,9 0-1 0,-9-3 0 0,2 0-4-2,5 0 3 2,-8 0 3 0,10 0 0 0,-9 0-2-2,0-9 2 3,-5-2 1-2,9-3 1 3,6-3 0-5,-2 3-2 2,-2 4 2 2,7 3-1-2,-14 7 1 0,0 0 4 0,-7 0-6 2,-1 0 1-1,-11 0-1-2,-8 0-2 0,-12 0-1 3,-4 0-13-2,0 0-36 0,-15 0-77 0,-46-13-44 1,30 10-113 0</inkml:trace>
    </iact:actionData>
  </iact:action>
  <iact:action type="add" startTime="12933">
    <iact:property name="dataType"/>
    <iact:actionData xml:id="d2">
      <inkml:trace xmlns:inkml="http://www.w3.org/2003/InkML" xml:id="stk2" contextRef="#ctx0" brushRef="#br0">9753 15498 392 0,'0'0'145'8,"0"0"-37"-3,0 0 35 4,0 0-66-1,0 0-43 0,0 0-8-2,0 0-6 2,636-14 16 0,-566 17-10 0,-1 3 8 0,-21-1-1-2,4 3 2 2,-23-3-3 0,0 5-18 0,-8-8-7-2,-16 3-6 2,-5-5 1 0,0 0-2-2,0 0-3 2,0 0-5 0,-34-17 7 0,-14-18 0 0,-13-11 1-2,-12-2 0 2,-8-6 2 0,-1-12-2 1,-2-3 0-4,2-6-1 3,9 6-2 0,6 1-2 0,10 12-3-1,21 11 4 0,9 15 2 2,13 10 1-4,12 5-1 3,2 7 1 0,0 6 0 0,0 2 0 0,0 0 1-2,2 18 4 2,29 36 4 1,-2 14-4-4,11 13-1 3,-2 4 1 0,-2 1 0 0,5 8 1-2,-2-5 2 2,-1 5 2 0,-8-6-7 0,2-6-2 0,-7-8 1-1,-6-16-1 0,-6-21 1 2,-5-18-1-3,-5-14-2 1,13-5 2 1,0-5 0 1,2-45-3-4,9-29-2 3,-2-19 1 0,7-9 3 0,-5-9-1-1,12 8-2 1,-5 9 0-1,-10 18-6 1,-1 22 6 0,-5 26 4-1,-4 12 2 0,-9 16-2 1,-5 5 1-2,0 0 0 2,0 0 4 0,0 0-5 1,0 0-2-4,-3 14 1 3,-33 19 1 0,-25 11 7 0,-6 3 2 0,-14 4 6-2,-12 1-7 2,6 2 0 0,-3 3-2 0,-3-5 3-2,2-3-2 2,0-4-3 0,14-9-3-2,10-14 0 2,24-9-2 0,23-6-1 0,15-7-4 0,5 0-3-2,18 0-30 2,9-9-90 1,12 1-640-4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8T23:58:32.1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5" units="cm"/>
      <inkml:brushProperty name="height" value="0.055" units="cm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act:action type="add" startTime="14949">
    <iact:property name="dataType"/>
    <iact:actionData xml:id="d0">
      <inkml:trace xmlns:inkml="http://www.w3.org/2003/InkML" xml:id="stk0" contextRef="#ctx0" brushRef="#br0">2330 15030 190 0,'0'0'173'2,"0"0"-87"-2,0 0-21 0,0 0 13 0,0 0 21 0,0 0 17 2,0 0 14 51,13-52-8-53,-13 52-2 0,0 0-17 0,0 0-23 0,0 0-19 0,0 0-24 0,0 0-2 60,0 8-9-60,0 23 4 1,0 12-15-1,0 11-10 0,0 1-4 0,0 5 0 0,-13-2-1 0,10-2-2 57,-1-4 1-57,-8-3-1 0,5-2 1 0,-1-15-2 0,-2 3 2 0,6-13-1 0,1-3-1 0,3-9 1 54,0-3 0-54,0-1 2 0,0 0-2 1,0-1 1-1,0-1-1 0,7 1 0 0,14 0 1 54,-3-2 1-54,7 1 0 0,7-4-3 0,-7 0 3 1,-1 0 1-1,5 0-1 0,-8 0-1 3,-1 0 0 52,-13 0-3-55,5 0-19 0,-8 0-64 0,-4 0-115 0,0-12-220 0</inkml:trace>
    </iact:actionData>
  </iact:action>
  <iact:action type="add" startTime="15427">
    <iact:property name="dataType"/>
    <iact:actionData xml:id="d1">
      <inkml:trace xmlns:inkml="http://www.w3.org/2003/InkML" xml:id="stk1" contextRef="#ctx0" brushRef="#br0">2544 15259 396 0,'0'0'442'1,"0"0"-370"-1,0 0 10 3,0 0 9 51,0 0-40-54,0 0-16 0,-362 57 0 0,285-40-9 0,16-3-3 0,15-5-1 0,17-5-13 54,19-4-3-54,8 0-6 0,2 0-8 0,25-2-89 0,2-8-85 1,13 3-489-1</inkml:trace>
    </iact:actionData>
  </iact:action>
  <iact:action type="add" startTime="15963">
    <iact:property name="dataType"/>
    <iact:actionData xml:id="d2">
      <inkml:trace xmlns:inkml="http://www.w3.org/2003/InkML" xml:id="stk2" contextRef="#ctx0" brushRef="#br0">2762 15568 290 0,'0'0'274'1,"0"0"-132"-1,0 0-24 0,0 0-18 0,0 0-47 60,0 0-3-60,0 0 6 0,7-2 1 0,-7 11 2 0,0 13-3 0,-7 5-10 0,-3 5-15 0,10-4-14 55,0-6-9-54,0-5-2-1,0-5-6 0,0-4-1 0,20-6-35 0,12-2-69 1,-8 0 1 1,-13 0-48 53,-9-16-344-55</inkml:trace>
    </iact:actionData>
  </iact:action>
  <iact:action type="add" startTime="16271">
    <iact:property name="dataType"/>
    <iact:actionData xml:id="d3">
      <inkml:trace xmlns:inkml="http://www.w3.org/2003/InkML" xml:id="stk3" contextRef="#ctx0" brushRef="#br0">2841 15311 352 0,'0'0'241'1,"0"0"-38"-1,0 0-28 0,0 0-48 0,0 0-42 0,0 0-21 1,0-17-17 54,0 14-23-55,0-7-19 0,0 0-3 0,0-7-2 0,0-12-6 0,0 1-19 0,8-2-52 4,-4 18-137 51,5 6-545-55</inkml:trace>
    </iact:actionData>
  </iact:action>
  <iact:action type="add" startTime="17154">
    <iact:property name="dataType"/>
    <iact:actionData xml:id="d4">
      <inkml:trace xmlns:inkml="http://www.w3.org/2003/InkML" xml:id="stk4" contextRef="#ctx0" brushRef="#br0">4872 14863 464 0,'0'0'253'2,"0"0"-89"-2,0 0-70 0,0 0-47 0,0 0-16 0,0 0 2 0,-27 240-6 0,11-178 0 57,3-2-3-56,7-1 2-1,-7 4-6 0,9-7 5 0,4-2-5 0,0-10 4 0,0-10 1 0,0-9 2 59,24-5-3-59,15-7-6 0,-5-1-14 0,2-1 0 0,-11-3 6 0,-9 1-7 1,-5-3-3-1,-11-6-17 59,7 0-78-59,-7 0-124 1,0 0-578-1</inkml:trace>
    </iact:actionData>
  </iact:action>
  <iact:action type="add" startTime="17464">
    <iact:property name="dataType"/>
    <iact:actionData xml:id="d5">
      <inkml:trace xmlns:inkml="http://www.w3.org/2003/InkML" xml:id="stk5" contextRef="#ctx0" brushRef="#br0">4974 15206 507 0,'0'0'267'1,"0"0"-96"-1,0 0-46 0,0 0-51 0,0 0-34 2,0 0-24 55,-450 13-6-56,430-13-10-1,9 0 0 0,11 0-15 0,0-2-101 0,11-5-214 0</inkml:trace>
    </iact:actionData>
  </iact:action>
  <iact:action type="add" startTime="17853">
    <iact:property name="dataType"/>
    <iact:actionData xml:id="d6">
      <inkml:trace xmlns:inkml="http://www.w3.org/2003/InkML" xml:id="stk6" contextRef="#ctx0" brushRef="#br0">5219 15566 568 0,'0'0'217'0,"0"0"-89"59,0 0-49-59,0 0-31 1,0 0-7-1,0 0-8 0,-80 115-17 0,76-93 5 0,4-7 4 0,0-2 1 58,0-1 3-58,23-7-29 0,17-5-2 0,1 0-24 0,-2 0-39 0,-26-8-50 0,-10-14-150 1</inkml:trace>
    </iact:actionData>
  </iact:action>
  <iact:action type="add" startTime="18103">
    <iact:property name="dataType"/>
    <iact:actionData xml:id="d7">
      <inkml:trace xmlns:inkml="http://www.w3.org/2003/InkML" xml:id="stk7" contextRef="#ctx0" brushRef="#br0">5294 15356 599 0,'0'-21'223'1,"0"21"-118"-1,0 0-59 0,0 0-46 0,0 0-2 0,0 0-18 2,0 0-144 56,0 0-319-58</inkml:trace>
    </iact:actionData>
  </iact:action>
  <iact:action type="add" startTime="18426">
    <iact:property name="dataType"/>
    <iact:actionData xml:id="d8">
      <inkml:trace xmlns:inkml="http://www.w3.org/2003/InkML" xml:id="stk8" contextRef="#ctx0" brushRef="#br0">5419 15610 148 0,'0'0'361'1,"0"0"-166"-1,0 0-48 0,0 0-32 1,0 0-28-1,0 0-17 0,0 0-35 0,69-11-9 1,-51 11 5 54,5 0 1-55,-3 0 2 0,1 0-6 0,-1 0-22 0,-1 0-6 0,4 0-12 0,-1 0-42 55,-4-2-60-55,-9-15-76 0,-9 14-135 0,0 3-295 0</inkml:trace>
    </iact:actionData>
  </iact:action>
  <iact:action type="add" startTime="18678">
    <iact:property name="dataType"/>
    <iact:actionData xml:id="d9">
      <inkml:trace xmlns:inkml="http://www.w3.org/2003/InkML" xml:id="stk9" contextRef="#ctx0" brushRef="#br0">5500 15504 261 0,'0'0'366'6,"0"0"-218"53,0 0-38-59,0 0-64 0,0 0-25 0,0 0 11 0,-12 81 6 0,12-46-8 0,0-8-3 1,0-1-6 53,0-13-17-54,0-5-4 0,0-8-12 0,0 0-55 0,0 0-136 0,3 0-245 0</inkml:trace>
    </iact:actionData>
  </iact:action>
  <iact:action type="add" startTime="19046">
    <iact:property name="dataType"/>
    <iact:actionData xml:id="d10">
      <inkml:trace xmlns:inkml="http://www.w3.org/2003/InkML" xml:id="stk10" contextRef="#ctx0" brushRef="#br0">5820 15437 499 0,'0'0'237'1,"0"0"-97"1,0 0-55 51,0 0-40-52,0 0-25-1,0 0-5 0,-10 314-2 0,10-263-4 0,0-16-9 1,0-8 0 56,0-10-25-56,0-17-63 0,0 0-280-1</inkml:trace>
    </iact:actionData>
  </iact:action>
  <iact:action type="add" startTime="21735">
    <iact:property name="dataType"/>
    <iact:actionData xml:id="d11">
      <inkml:trace xmlns:inkml="http://www.w3.org/2003/InkML" xml:id="stk11" contextRef="#ctx0" brushRef="#br1">2089 18814 241 0,'0'0'346'63,"0"0"-193"-62,0 0-64-1,0 0-31 0,0 0-5 0,0 0 39 0,0 6 5 0,0-12-25 1,10-18-14-1,0-10-18 54,-4-14-10-53,4-3-3-1,6-16-8 0,6-14-1 0,1-13-4 0,6-9-8 0,6-4 6 57,1 4-2-56,3 9 5 0,-4 10 2-1,-4 5-1 0,1 3 4 0,-5 1-13 0,2-5-3 0,-4-1-4 59,-2-2 0-58,0-8 2-1,-1-8-2 0,-3-5 1 0,1-8-2 0,0 13 1 0,-2 5 0 0,-2 9 1 55,0 12 0-55,-5 11-2 0,2 10 3 0,3 15-4 1,-6 0 2-1,11-3-2 0,-4 1-1 1,2-6 2 55,-2-4-2-56,4-2 2 0,-3 1-1 1,-2 3 1-1,-7 11 0 0,0 14-1 0,-2 9 2 56,-7 13 1-56,0 0 0 1,0 0-1-1,0 0-4 0,0 0-2 0,0 0-8 0,0 0 0 0,0 0 2 55,0 29 11-54,-20 16 1-1,-1 12 9 0,3 4-5 0,-3 3 4 0,5 0-8 0,-1-4 6 57,-3 2-2-56,-1 2 2-1,2-2 5 0,-2 9-5 0,-2 11 5 0,-1 4-2 0,4 12 6 0,0 4-8 59,-3-9 1-58,2-6 0-1,-8-11-1 0,9-7 1 0,0-3-8 1,-3-8 2-1,2 13-2 0,-2 1 0 58,6 9 3-57,-4 1-1-1,14-1-2 0,-6-4 2 0,7-15 7 1,-4-8-4-1,-10-3 3 0,13-1-3 58,-12 3-3-57,1 9 1-1,1 0 1 0,-2 3-2 0,-1-12 2 0,10-11-1 0,-3-17-2 0,5-10-2 58,-2-15 1-57,10 10 0-1,-4 4 1 0,1 12 1 0,0 5-1 0,-6-1 1 0,5-10-2 0,1-8 0 57,3-9 0-56,0-3-4-1,0 0-1 0,0-9-8 0,0-22 8 0,0 0 5 1,0 11 2-1,3 15-1 56,-3 5 0-55,0-5-1-1,0-10-2 0,3-10-5 0,-2-6 2 0,8 0 0 0,-3 11 5 56,-2 9 3-55,-4 3-2-1,9 5 6 0,-9-3-2 0,1-2-3 0,7-4 0 0,-3-8-2 0,6 2 1 57,4-19 0-56,3-7-2-1,8-20 2 0,3-8-1 0,3-18 0 0,4-6 1 0,2 1 1 1,-5 3 1 55,-4 2 1-55,-1 8-2-1,-8 6-1 0,0 0-1 0,-4 1 2 0,-1-7-1 0,-2-16-1 2,4-3 0 51,-1-6 0-52,-3 13 0-1,-1 30 1 0,-9 16 0 0,5 25-1 0,-5-5 0 0,2-5 0 53,-1-9-1-53,12-8 1 1,-3-4-1-1,-2 3 1 0,1 12 0 0,-5 16 2 0,-1 12-2 53,-6 9 0-52,0 2-7-1,4 0-29 0,-1 0-94 0,-3 0-105 1,3 13-371-1</inkml:trace>
    </iact:actionData>
  </iact:action>
  <iact:action type="add" startTime="23717">
    <iact:property name="dataType"/>
    <iact:actionData xml:id="d12">
      <inkml:trace xmlns:inkml="http://www.w3.org/2003/InkML" xml:id="stk12" contextRef="#ctx0" brushRef="#br1">2762 16217 146 0,'0'0'189'2,"0"0"-59"-2,0 0 48 0,0 0-27 0,0 0-69 0,0 0-22 1,0 0-8 51,30-38-21-51,-30 38-11-1,0 8-6 0,-14 22 12 0,-12 7 3 0,-5 7-7 0,1 5-3 56,-9 7-7-56,7 6 2 0,-16 5 5 1,3 1 2-1,-1-1-1 0,-4-1-8 0,10-17-8 1,9-12 3 53,10-13-7-54,9-20 0 0,12-4-4 0,0 0-5 0,0-23 9 0,23-21 18 0,18-7-7 55,-1 3-4-54,-1 3 5-1,2 9 9 0,0-3-8 0,-2-4-1 0,1 1-9 0,-3-3-2 54,-4 3-1-54,-6 0 1 0,-3 3-1 1,-4 2 0-1,-4 10 1 0,-3 6 0 0,-9 14 1 3,-4 0 1 53,0 7-3-56,0 0 9 1,0 0 14-1,0 0 10 0,8 14 14 0,5 20-24 0,2 17-18 1,-3 10 3 52,7 7 0-53,-2 3 3 1,7-5 5-1,-7-9-2 0,-1-4 3 0,0-17-2 0,-6-14-5 53,-3-9-2-51,-4-13-6-2,-3 0-2 0,0 0-5 0,0 0-1 0,0 0 0 0,0-3-1 56,0-24 7-56,-29 0 0 0,4 0 0 0,-11 0 0 0,9 2 0 0,-5-2-2 0,3-8-1 1,-3-4-7 56,4-8-9-56,8-4-8 0,4 3-2-1,13 6 6 0,3 10 7 0,0 10 10 0,0 12 5 1,0 7 1 53,0 3-3-54,0 0 2 0,0 0-4 0,0 0 2 0,0 0 2 0,0 0 1 0,-1 0-3 54,-5 5 6-53,-7 24 2-1,-9 12 6 0,0 2-1 1,-11 9-4-1,-3 3-4 0,8-5-2 1,-5-1 1 54,10-8 1-55,1-9 5 0,8-8 3 0,12-10-4 0,2-7-2 0,0-7-2 0,0 0-2 54,0 2 8-53,0 1-8-1,0-1 0 0,2-2-1 0,6 0-3 0,0 0-13 0,7 0-4 53,9-19-2-53,0-14 12 1,8-8 7-1,2-4 2 0,-3 3 2 0,4 1-2 0,-6 1-4 1,-1 13-12 53,-11 12-16-54,-5 9-22 0,-1 6-5 0,-11 0-72 0,0 0-243 0</inkml:trace>
    </iact:actionData>
  </iact:action>
  <iact:action type="add" startTime="25631">
    <iact:property name="dataType"/>
    <iact:actionData xml:id="d13">
      <inkml:trace xmlns:inkml="http://www.w3.org/2003/InkML" xml:id="stk13" contextRef="#ctx0" brushRef="#br1">399 18481 484 0,'0'0'198'59,"0"0"-52"-58,0 0-34-1,0 0-43 0,0 0-5 0,0 0 13 0,0 0-14 0,-1 7-21 0,1-7-14 58,0-16-6-57,0-24 3-1,0-16 13 0,0-17-14 0,0-6-14 0,0-7-3 0,0 0-6 0,0 20 2 53,0 12-3-52,0 14 0-1,1 15 2 1,6 3-2-1,2 5 0 0,-2 3 0 0,3 1 1 60,1 0-1-59,-1 9 1 0,3 4 0-1,3 0 3 0,5 0-4 0,8 0 1 0,2 0-1 0,-2 9 0 54,-2 6 0-53,1 2 0-1,-2 3 0 0,-6 5 0 0,-7 3 2 0,0 3 2 0,-13 3-4 1,0 3-1 55,0 1-8-55,-18 2 9-1,-10-4-4 0,-8-4 4 0,5-7-6 0,4-8 1 0,-1-5 0 56,9-7 2-55,-1-3 2-1,7 6 1 1,6-4-5-1,-3 1 4 0,0 1-2 0,-4-3 3 0,9 9 0 59,-1-7-4-58,2-5 0-1,4 0 4 0,0 0 2 0,0 0 0 0,0 2 5 0,0 8 38 0,8 3-19 57,17 9 14-56,2 0 2-1,13 10-8 0,9-1-1 0,6 2 0 1,-6-8-9-1,-8-1-12 0,-14-11 3 57,-14-8-6-56,-5 1-8-1,-8-2-1 0,0-4-19 1,0 5-31-1,0 7-21 0,0-2-30 0,0-7-74 58,0-3-103-57</inkml:trace>
    </iact:actionData>
  </iact:action>
  <iact:action type="add" startTime="26747">
    <iact:property name="dataType"/>
    <iact:actionData xml:id="d14">
      <inkml:trace xmlns:inkml="http://www.w3.org/2003/InkML" xml:id="stk14" contextRef="#ctx0" brushRef="#br1">1105 18580 503 0,'0'0'244'1,"0"0"-150"-1,0 0-33 1,0 0-31 53,0 0 10-53,0 0 19-1,-32-26-12 0,13 11 9 0,-1-2-19 1,4 0-9-1,3-6-3 56,1-4 7-55,1-7-7-1,2-5 1 0,-3-7-14 0,8-1-3 0,1 5-1 0,-5 0 6 0,8 3 9 57,0-1 10-56,0 3-8-1,0 5-7 0,14 0-6 0,-1 3-6 0,-4 4-4 0,2-3-2 0,1 0 0 63,11-6-2-62,-5-5-7-1,11 3-24 0,-3 1-31 0,-2 16-33 0,-3 13-57 0,-21 6-130 0</inkml:trace>
    </iact:actionData>
  </iact:action>
  <iact:action type="add" startTime="27225">
    <iact:property name="dataType"/>
    <iact:actionData xml:id="d15">
      <inkml:trace xmlns:inkml="http://www.w3.org/2003/InkML" xml:id="stk15" contextRef="#ctx0" brushRef="#br1">1366 17810 446 0,'0'0'217'2,"0"0"-53"-2,0 0-94 0,0 0-16 0,0 0-6 0,0 0-1 1,-28 215 28 56,15-158-14-56,-3 7-20-1,5 3 1 1,-4-3-20-1,7-5-7 0,2-13 3 0,3-18-4 1,3-17-6 57,0-8 8-58,0-3 27 0,13 0 17 0,17 0-31 0,8 0-21 1,-3 0 4-1,-8 0-9 1,-9 0 1 60,2 0-4-61,-7-3-2 0,-6-5-8 0,6-5-43 0,-5 4-25 0,-1-6-70 0,-7 7-77 0,0-1-265 62</inkml:trace>
    </iact:actionData>
  </iact:action>
  <iact:action type="add" startTime="27540">
    <iact:property name="dataType"/>
    <iact:actionData xml:id="d16">
      <inkml:trace xmlns:inkml="http://www.w3.org/2003/InkML" xml:id="stk16" contextRef="#ctx0" brushRef="#br1">1427 18190 628 0,'0'0'177'4,"0"0"-69"49,0 0-15-53,0 0-48 0,0 0-17 0,0 0-13 0,-273 6-11 1,262-6-4-1,11 0-4 5,0-3-5 48,0-14-82-52,11 12-107-1,7 2-246 0</inkml:trace>
    </iact:actionData>
  </iact:action>
  <iact:action type="add" startTime="27927">
    <iact:property name="dataType"/>
    <iact:actionData xml:id="d17">
      <inkml:trace xmlns:inkml="http://www.w3.org/2003/InkML" xml:id="stk17" contextRef="#ctx0" brushRef="#br1">1427 18190 668 0</inkml:trace>
    </iact:actionData>
  </iact:action>
  <iact:action type="add" startTime="27938">
    <iact:property name="dataType"/>
    <iact:actionData xml:id="d18">
      <inkml:trace xmlns:inkml="http://www.w3.org/2003/InkML" xml:id="stk18" contextRef="#ctx0" brushRef="#br1">1427 18190 668 0,'220'166'273'0,"-220"-166"-86"0,0 0-78 0,0 0-61 2,0 0-20-2,0 0-7 64,6 65-7-63,-6-29-8-1,0-1-4 0,0-13 0 1,4 0-2-1,3-12-8 0,5-6-49 0,0-4-60 1,-9 0-160 54,-1-5-539-55</inkml:trace>
    </iact:actionData>
  </iact:action>
  <iact:action type="add" startTime="28130">
    <iact:property name="dataType"/>
    <iact:actionData xml:id="d19">
      <inkml:trace xmlns:inkml="http://www.w3.org/2003/InkML" xml:id="stk19" contextRef="#ctx0" brushRef="#br1">1693 18061 528 0,'0'0'196'2,"0"0"-129"-2,0 0-67 0,0 0-18 0,0 0 18 3,0 0 1 52,3-40 16-55,2 40 29 0,1 0-9 0,-5 0-37 0,8 6-117 1,-6 5-184-1</inkml:trace>
    </iact:actionData>
  </iact:action>
  <iact:action type="add" startTime="28437">
    <iact:property name="dataType"/>
    <iact:actionData xml:id="d20">
      <inkml:trace xmlns:inkml="http://www.w3.org/2003/InkML" xml:id="stk20" contextRef="#ctx0" brushRef="#br1">1865 18627 411 0,'0'0'238'1,"0"0"-41"-1,0 0-72 0,0 0-34 0,0 0-12 0,0 0-11 0,84-281-9 52,-71 216-31-51,-6-9 6-1,2 5-3 0,-2 1-10 0,-3 1-16 0,-4 3-3 0,0 10-1 52,0 2 0-51,0 7-2-1,-14 6-1 0,-2 9-2 0,3 7-8 0,8 9-10 0,-2 9-25 3,4 2-61 50,3 3-121-52,0 0-390-1</inkml:trace>
    </iact:actionData>
  </iact:action>
  <iact:action type="add" startTime="29848">
    <iact:property name="dataType"/>
    <iact:actionData xml:id="d21">
      <inkml:trace xmlns:inkml="http://www.w3.org/2003/InkML" xml:id="stk21" contextRef="#ctx0" brushRef="#br1">3001 18854 570 0,'0'0'220'1,"0"0"-96"51,0 0-34-51,0 0-2-1,0 0 8 0,0 0-6 0,0 0-10 0,9-26-31 0,4 5-10 53,-3-3-8-51,10-6-4-2,9-10-5 0,-1-8-6 0,5-7 1 0,6-1 5 0,-10-1-6 1,13 4 6 55,-4 2-1-55,-5 4 1-1,6 2-4 0,-2-4-4 0,8-1 4 0,-2-9-8 1,3-6-3 0,11-5-1 52,-14-6 0-52,11 9-4-1,-9 3 5 0,-3 9-1 0,-1 14 8 0,-4 4 0 0,-3 3 1 53,-5-2-11-53,1-1 1 1,-2-2-5-1,1-12 0 0,1-2 1 0,3-6-1 0,-5 5 1 52,4 12-1-52,-3 9 1 1,-6 4 1-1,9 7 2 0,-12-3-3 0,3-7-1 0,-1 5-1 54,-2-10 0-53,4-3 1-1,9-8 0 0,3-5 1 0,-5-6-1 0,5 8 0 0,-3 10 0 54,-5 10 0-53,-8 14 0 0,0 6 1-1,-4-1-1 0,5 1 0 0,2-9-1 0,9-13-1 0,-3-2-3 52,0 0 5-51,-6 6-3-1,-16 12 3 0,3 12 1 0,-10 3 0 0,0 2 0 0,0 0-1 51,0 0 0-50,0 0 0-1,0 0 0 0,0-3 0 0,3-4 0 0,-3 0-6 0,0-2 4 54,0 3 2-53,0 6 0-1,0 0 0 0,0 0 0 0,0 32-4 0,-32 9 4 0,0 10 5 54,-5-7-5-53,2 0 4-1,-3 3-5 0,-2-2 1 0,-7 9 0 0,-9 17 2 0,-1 25 1 1,-8 18 2 52,-8 9-5-52,-1 5 5-1,-7 0-4 0,-11-5-2 0,-1-1 2 0,1 1-2 0,3-8 1 52,7 0 0-52,3-2 0 1,8 0 0-1,3-4 0 0,12 0 2 0,0-8 0 0,5-10-2 53,9-12 0-53,4-15 1 0,11-9-1 1,-1-15 0-1,4-6 1 0,9-10-1 0,-5 6 0 52,3-5-1-51,-7 5 1-1,0 4 0 0,2 0 1 0,3-9 0 0,10-10-1 0,9-7 0 53,0-8 0-52,0 0-8-1,0 0-6 0,0-23 8 0,22-16 6 0,6-18 1 0,21-15 0 53,8-19-1-52,16-32 3-1,22-15-1 0,0-11 1 0,2 3 4 0,-10 14 2 0,-5 17 3 1,-3 2-1 51,2 10 1-51,4-4 0-1,7-3-7 0,-5-4 2 0,-3-11-5 0,2-1-1 0,-18 5 1 54,-7 8 0-53,-6 21 0-1,-12 15 1 0,2 13-2 0,-4 5 0 0,0 2-1 0,-2 5-1 52,-6 1-1-52,-7 4 2 0,-4 8 0 1,-6 1 0-1,0 14-1 0,-9 4 2 0,2 3-2 2,-5 6 1 52,3 2-1-53,-4 2 1-1,4 6 1 0,-7 1-1 0,3-6 0 0,0 2 0 0,2-5 2 55,8-4-2-54,3-6 0-1,-6 8-4 0,-9 2 5 0,8 4-1 0,-9 5 1 0,0 0-1 52,0 0 0-51,0 0-7-1,0 2-7 0,0 15-1 0,0 0-24 0,0-3-62 0,0 0-53 57,0-12-44-57,0 2-226 0</inkml:trace>
    </iact:actionData>
  </iact:action>
  <iact:action type="add" startTime="31458">
    <iact:property name="dataType"/>
    <iact:actionData xml:id="d22">
      <inkml:trace xmlns:inkml="http://www.w3.org/2003/InkML" xml:id="stk22" contextRef="#ctx0" brushRef="#br1">4769 16460 776 0,'0'0'182'56,"0"0"-118"-56,0 0-23 0,0 0 17 0,0 0-3 0,0 0-4 0,0 0 1 1,-274 78-11 1,214-37 6 53,-4 6-22-55,0 0 2 0,5 0-10 0,5-4-5 0,8 0-3 0,11-13 1 1,13-10-4 53,13-12-4-54,9-8-2 0,0 0-4 0,0-3 4 0,21-34 7 0,19-13-2 1,8 0-4 0,-2-7 0 54,12 1 3-55,12 2-4 0,1 2 3 0,12 3-1 0,-9 10 0 0,-2 3-1 0,-20 10-2 54,-13 13 2-54,-18 3 0 0,-10 8 0 0,-2 2 0 0,-6 0 4 0,10 15-1 0,-9 26 3 4,9 16 8 51,-5 13 2-53,3 9 1-2,-2 4 6 0,-1 1-1 0,-2-5-9 0,-1-12 3 1,-5-13-10 0,0-20-5 53,0-20-1-54,0-11-1 0,0-3 0 0,0 0-4 0,0 0 0 0,8 0 0 1,-8 0 2 51,0-28-8-51,0-17 10 0,0-17 0-1,0-2 0 0,0-5 0 0,-8 5 0 0,0 12-2 57,-5 5-1-57,-5 12-2 0,9 6 1 0,-7 2 1 0,3-1-1 0,-2 1 3 1,-1 11 0-1,3 2 0 56,3 9-4-55,9 5 3-1,-8 0 1 0,6 0 1 0,-4 0 3 0,-11 0-2 1,-13 0-1 0,-10 0 0 55,-18 13 0-56,-10 24 1 0,-4 13 0 0,-10 7 0 0,9 2 0 0,19-12 2 0,6-10-3 53,23-15 0-52,8-13-1-1,15-9-3 0,3 0-25 0,23 0-70 0,5-19-63 0,17-3-181 53</inkml:trace>
    </iact:actionData>
  </iact:action>
  <iact:action type="add" startTime="32725">
    <iact:property name="dataType"/>
    <iact:actionData xml:id="d23">
      <inkml:trace xmlns:inkml="http://www.w3.org/2003/InkML" xml:id="stk23" contextRef="#ctx0" brushRef="#br1">4371 18558 446 0,'0'0'271'1,"0"0"-89"-1,0 0-70 1,0 0-71 50,0 0-27-50,0 0 12-1,0 0 18 0,4-126 8 1,12 40-6-1,0-10-9 0,1-11 6 52,4 1-15-51,-2 8-10-1,-8 21-1 0,2 18-13 0,-8 25 2 0,-3 14-3 0,9 10-2 52,-6 10 2-51,3-3-3-1,2-1 6 0,6 4 1 0,4 0 4 0,6 0 9 0,2 7-2 54,5 15-11-53,0 5 3 0,-10 2 1-1,-5-1-6 0,-11 1-4 0,-7-1-1 0,0-1-3 1,0-1 3 52,-4-1-3-52,-32 0-3 0,2-5 3-1,-6-1-3 0,-2 4-1 0,17-6 7 0,5 0-1 54,4 0 1-53,8-9 1-1,4 6 2 0,4-5 2 0,0 1 4 0,0 7-7 0,20 7 3 54,15 9 23-53,10 6 8-1,-4 7 9 0,-1-8-3 0,-8-3-2 1,-4-11-7-1,-7-12-12 0,-13-1-1 52,-5-9-12-51,-3-2-8-1,0 0 0 0,0 4-18 0,0-4-18 0,0 0-31 0,0 0-37 53,0 0-49-53,0 0-120 1,0 0-211-1</inkml:trace>
    </iact:actionData>
  </iact:action>
  <iact:action type="add" startTime="33362">
    <iact:property name="dataType"/>
    <iact:actionData xml:id="d24">
      <inkml:trace xmlns:inkml="http://www.w3.org/2003/InkML" xml:id="stk24" contextRef="#ctx0" brushRef="#br1">5046 18595 512 0,'0'0'208'57,"0"0"-121"-56,0 0-33-1,0 0-8 0,0 0 1 0,0 0 0 0,23-11 3 0,-23-10 6 1,0-3 19 56,-11-1-7-56,6-7-11-1,-10 2-11 0,3-5-16 0,-7 0-16 0,-1-11-4 0,4-9 2 54,3-7-7-53,11-6 5 0,2-1 7-1,0-5 4 0,0 4 1 0,22 2 5 0,-2 15-5 1,9 12-8 56,-5 14-8-55,-4 10 0-2,0 7-5 0,-4 0-1 0,-4 5-7 0,4 0-15 0,0 5-46 1,0 0-33 54,-2 0-59-54,-14 0-69-1,6 0-208 0</inkml:trace>
    </iact:actionData>
  </iact:action>
  <iact:action type="add" startTime="33794">
    <iact:property name="dataType"/>
    <iact:actionData xml:id="d25">
      <inkml:trace xmlns:inkml="http://www.w3.org/2003/InkML" xml:id="stk25" contextRef="#ctx0" brushRef="#br1">5378 17825 167 0,'0'0'526'1,"0"0"-347"2,0 0-59 52,0 0-55-55,0 0-31 1,0 0-5-1,-10 96 9 0,-3-46 6 0,-3 0-11 0,9 4 2 3,-9-3-18 50,-2 6 10-53,11-7-9 0,-4-2-6 0,11-17 11 0,0-9-4 0,0-5 16 0,0 0-5 59,0-3 5-59,0 4-15 0,18-5 8 0,0-5-10 1,1-2 0-1,-2-6-8 0,9 0-4 0,5 0-6 54,-1-3-8-53,3-21-9-1,-9 0-10 0,0 7-19 0,-3 1-48 0,-21 9-105 0,0 5-269 58</inkml:trace>
    </iact:actionData>
  </iact:action>
  <iact:action type="add" startTime="34153">
    <iact:property name="dataType"/>
    <iact:actionData xml:id="d26">
      <inkml:trace xmlns:inkml="http://www.w3.org/2003/InkML" xml:id="stk26" contextRef="#ctx0" brushRef="#br1">5536 18151 599 0,'0'0'185'1,"0"0"-57"-1,0 0-17 0,0 0-47 3,0 0-21 50,0 0-2-52,-225-13-23-1,205 15-14 0,4 4-4 0,9-3-2 0,6-1-29 0,1-2-80 6,0 0-105 45,0 6-517-50</inkml:trace>
    </iact:actionData>
  </iact:action>
  <iact:action type="add" startTime="34542">
    <iact:property name="dataType"/>
    <iact:actionData xml:id="d27">
      <inkml:trace xmlns:inkml="http://www.w3.org/2003/InkML" xml:id="stk27" contextRef="#ctx0" brushRef="#br1">5710 18427 605 0,'0'0'276'1,"0"0"-128"-1,0 0-70 1,0 0-42 54,0 0-8-55,0 0-16 0,0 151-6 0,0-149-5 0,0-2-2 0,0 0-27 0,0-17-86 1,0-1-19 53,0-5-249-53</inkml:trace>
    </iact:actionData>
  </iact:action>
  <iact:action type="add" startTime="34732">
    <iact:property name="dataType"/>
    <iact:actionData xml:id="d28">
      <inkml:trace xmlns:inkml="http://www.w3.org/2003/InkML" xml:id="stk28" contextRef="#ctx0" brushRef="#br1">5746 18180 401 0,'0'0'164'1,"0"0"-48"-1,0 0-48 0,0 0-43 0,0 0-12 0,0 0-1 0,8-37-12 2,-8 37 0 51,0 0-116-52,0 0-503-1</inkml:trace>
    </iact:actionData>
  </iact:action>
  <iact:action type="add" startTime="35110">
    <iact:property name="dataType"/>
    <iact:actionData xml:id="d29">
      <inkml:trace xmlns:inkml="http://www.w3.org/2003/InkML" xml:id="stk29" contextRef="#ctx0" brushRef="#br1">5894 18488 426 0,'0'0'339'1,"0"0"-151"0,0 0-71-1,0 0-53 0,0 0-20 0,0 0-1 0,28 0-12 0,1-6-7 0,-6 6-9 52,0 0-7-50,-3-1-8-2,4-3-9 0,-10 2-45 0,-1-8-68 0,-13 2-95 0,0 6-281 3</inkml:trace>
    </iact:actionData>
  </iact:action>
  <iact:action type="add" startTime="35298">
    <iact:property name="dataType"/>
    <iact:actionData xml:id="d30">
      <inkml:trace xmlns:inkml="http://www.w3.org/2003/InkML" xml:id="stk30" contextRef="#ctx0" brushRef="#br1">5894 18488 129 0,'105'-169'448'1,"-105"169"-205"-1,0 0-83 0,0 0-47 0,0 0-44 52,0 0-55-51,-18 119-1-1,18-76-4 0,-7-13-6 0,7-10-2 0,-3-12-1 0,3-2-5 53,0-1-32-52,0 8-59-1,0-13-211 0,0 7-311 0</inkml:trace>
    </iact:actionData>
  </iact:action>
  <iact:action type="add" startTime="35598">
    <iact:property name="dataType"/>
    <iact:actionData xml:id="d31">
      <inkml:trace xmlns:inkml="http://www.w3.org/2003/InkML" xml:id="stk31" contextRef="#ctx0" brushRef="#br1">6199 18272 484 0,'0'0'179'2,"0"0"-27"-2,0 0-98 0,0 0 1 0,0 0-15 0,0 0-4 0,4 267-13 60,-8-230-23-60,1-12-10 0,1-6-71 0,2-19-92 1,0 0-350-1</inkml:trace>
    </iact:actionData>
  </iact:action>
  <iact:action type="add" startTime="35796">
    <iact:property name="dataType"/>
    <iact:actionData xml:id="d32">
      <inkml:trace xmlns:inkml="http://www.w3.org/2003/InkML" xml:id="stk32" contextRef="#ctx0" brushRef="#br1">6275 18716 417 0,'0'0'222'1,"0"0"-52"-1,0 0-52 0,0 0-56 1,0 0-4-1,0 0 9 0,108-419-9 2,-108 318-25 50,0 0-14-52,-3 6-14 0,-33 4-5 0,1 19-3 0,-6 10-45 0,25 58-101 0,3 4-166 53</inkml:trace>
    </iact:actionData>
  </iact:action>
  <iact:action type="add" startTime="46645">
    <iact:property name="dataType"/>
    <iact:actionData xml:id="d33">
      <inkml:trace xmlns:inkml="http://www.w3.org/2003/InkML" xml:id="stk33" contextRef="#ctx0" brushRef="#br2">4677 16330 65 0,'0'0'76'2,"8"0"22"52,-5 0-10-53,-1 0-15-1,1 0-1 0,1 0-22 0,-1 0-2 0,3 0 22 0,-6 0-20 1,2 0-27 58,3 0-3-59,-5 0 6 0,0 0 7 0,0 0 4 0,3 0 12 0,-3 0-29 0,0 0-11 1,0 0-1 53,0 0-5-54,1 0 9 0,-1 0 20 0,0 0 3 0,0 0 1 0,0 0-15 1,0 0-5 54,0 0-3-55,0 0 0 0,0 0-4 0,0 0-1 1,0 0-1-1,0 0-1 0,0 0 2 1,0 0-1 57,0 0-2-58,0 0-4 0,0 0 2 0,0 0-2 1,0 0 0-1,0 0-1 0,0 0 0 1,0 0 2 56,0 0-1-57,0 0 5 0,0 0 4 0,0 0 2 0,0 0-4 1,0 0-3-1,0 0-1 2,-1 0 4 54,-30-13 17-56,-18-6 4 0,4 14-3 0,-17 3 7 0,-12 2 2 0,-3 0-10 0,-6 0 0 5,-2 0-7 51,1 0-3-55,1 0-4-1,-4 0 2 0,3 0 0 0,0 0 0 0,-3-3 4 0,2-4-2 4,3 2 3 55,0 3-7-59,14-4 0 0,4 4-7 0,3-3 0 0,9-2-1 0,8-3-1 0,4 3 3 0,-1-3-5 62,1-1 3-61,-1-5 2-1,9 3-3 0,7 5 1 0,9 2-3 0,9 3 2 0,4 3-1 0,3 0 1 58,0 0-1-57,0 0 4-1,0 0-5 0,0 0 1 0,0-3-2 1,0 3 1-1,0-2-5 0,0-1 4 56,12-3-3-55,43-5 4-1,33 0 15 0,41 3-8 0,29-1-2 1,16 9-3-1,18 0 0 0,-15 0 0 60,-14 1-1-60,-19 23 1 0,-27-4 0 0,-12-3 2 0,-13-9-2 0,-8-3 0 0,-7-5-2 0,-13 0-1 56,-13 0 1-55,-13 0 4-1,-18 0 5 0,-9 0 8 0,-8 0-1 0,-3 0-5 0,0 0-11 1,0 0-1 57,0 0-4-58,-26 0-2 0,-43 0 7 0,-18-5 3 0,-26-7 3 0,-9 4 0 0,-9 0 1 3,4 1-2 54,-4 5-2-55,7 0 4-2,-2 2-6 0,11 0 1 0,6 0 4 0,9 0-3 0,8 0-1 1,3-6 1 55,8-2-2-56,14-4-1 0,11 3 2 0,18 7-1 0,15-4-2 0,10 6 1 0,13-2-2 57,0 2 2-56,0-3-1 0,0 1 1-1,0-8-3 0,53 5 3 0,30-4 6 0,35 6-3 0,26 3-3 56,10 0-1-56,-7 0 1 1,-13 0 5-1,-18 0-1 0,-24 3-1 0,-3 4-2 0,-25-2 1 2,-7-3-2 61,-14-2 2-63,-18 3 2 0,-9 0-3 0,-9-3 5 0,-7 0 0 0,0 4-6 0,0 1 0 0,-38 3-9 59,-31-1 9-59,-44 3 0 0,-28-4 8 0,-17-6-1 0,-3 1-3 1,11-1-2-1,13 7-2 0,23 3 0 3,22 3 2 54,24 1 4-57,23-6-4 0,27-8 2 1,13 0-3-1,5 0 0 0,0 0 2 0,28 0 3 1,57 0 4 62,43-5-3-63,33-2-3 0,16 5-2 0,-12 2 1 0,-25 0-1 0,-34 0 4 0,-12 0-3 0,-20 0 5 62,-7 0-6-61,-6 0 3-1,-6 0-2 0,-7 0 1 0,-12 0 0 0,-11 0 1 0,-12 0 4 0,-13 2 8 57,0 2 0-56,0-1-17-1,-23 2 0 0,-54 0-14 0,-41-5 14 0,-27 0 2 0,-14 0-2 0,-2 0 0 61,7 0-1-61,22 0 1 0,22 0 0 0,23 0 0 1,18 8 1-1,28-4 0 0,14-4-1 0,12 0 0 58,15 0-3-57,0 0 0-1,48 0-1 0,45 0 4 0,62-4 1 1,33 4 1-1,9 0-2 0,-15 0 1 2,-33 0 4 55,-53 0-2-57,-31 0 0 0,-30 0 3 0,-19 0-6 0,-16 0 0 0,0 0-8 0,-57 0-6 55,-46 0 4-54,-58 0 10-1,-24-8 4 0,-18-9 4 0,8 4 2 0,30 1 0 0,33 4-1 0,41 5-5 55,37-1 1-55,31 3-4 0,23 1 2 0,0-6-2 0,0 0 8 0,23 1-5 0,11-1 5 5,-4 0-9 48,-12 6-1-53,-5 0 1 0,-3 0-7 0,-4 0-4 0,1 0-20 0,-4 0-47 1,-3 0-31 53,0 0-25-54,0 0-5 0,0 0-10 0,0 0-13 0,0 0-22 0,0 0-113 0,0-2-138 57</inkml:trace>
    </iact:actionData>
  </iact:action>
  <iact:action type="add" startTime="48619">
    <iact:property name="dataType"/>
    <iact:actionData xml:id="d34">
      <inkml:trace xmlns:inkml="http://www.w3.org/2003/InkML" xml:id="stk34" contextRef="#ctx0" brushRef="#br2">3210 16049 247 0,'0'0'194'0,"0"0"0"0,0 0-52 1,0 0-46 0,0 0-16-1,0 0-15 54,0 0-7-53,30-45-8 0,-17 26-22-1,5-7-7 0,5 2 4 0,3-5 0 0,4 4 2 0,1 5 18 55,-4 0 4-55,-4 5-23 0,-7 6-6 0,-11 2-9 0,3 7-6 0,-8 0-5 0,0 0 2 52,0 0 1-52,0 0 5 0,0 0 6 0,0 0 12 0,-10 7 6 0,-24 20-9 0,-14 13 12 54,-6 1-15-54,-1 1-10 0,-2 1-3 0,8-4-3 0,3-2-3 0,5-6 2 0,8-6-3 3,5-5 1 49,12-12-2-52,9 1 2 0,4-9-1 0,3 0 0 0,0 0 1 0,0 0 4 1,0 0 0 53,10 0-1-53,34 5 3-1,17 11-1 0,24 7-2 0,-1 8 3 0,0 8 5 0,-7 0 8 58,-13 1 9-57,-7-3-8-1,-14-9-5 0,-15 0-5 0,1-8 5 0,-18-12-6 0,-2 0 0 0,-2-8-6 54,-7 0 0-53,0 0-4-1,0 0-3 0,0 0-4 0,0 0 0 0,0 0-5 0,-16 0 5 2,-24-19 3 55,-11-9 5-57,-10 0-1 0,-9-6 2 0,4 5-2 0,5 2-1 0,1 4 1 0,7 7 0 61,5 0 2-60,4 6-2-1,11 2 0 0,6-1 1 0,8-1-1 0,6 1 0 0,8-9-6 0,5-4 0 1,0-11 3 53,0-11 3-54,37-3 3 0,6-3-2 0,6 9 1 1,8 1-1-1,-1 8 0 1,7 5 2 58,-5 2-1-58,5 1-2-1,-2 2 1 0,-1 3-1 0,-11 2 1 0,-16 3-1 0,-11 9 0 0,-9-2 0 53,-13 7 1-53,0 0-2 0,0 0-1 0,0 0-2 0,0 0-3 0,-17 7-5 0,-19 14 12 52,-12 13 0-51,-9 3 4-1,-7 2-2 0,-8 0-1 0,7-1-1 0,5-5 0 0,4-2 0 56,15-9 0-56,15 0 2 0,12-10 0 0,8-7-2 0,6-2 1 0,0-3 2 0,0 7 3 1,0 6 5 53,0 10-7-53,27 8-3-1,18 3 0 0,6-2 3 0,13 5 3 0,17-7 7 0,4-6 6 54,0-4-3-52,-17-7 7-2,-16-5-3 0,-25-2-4 0,-15 0-3 0,-12-6-10 0,0 4-4 1,0-2-7 53,0 3-26-54,-15 7-55 0,-18 7-68 0,8-10-65 0,-1 8-140 0</inkml:trace>
    </iact:actionData>
  </iact:action>
  <iact:action type="add" startTime="55801">
    <iact:property name="dataType"/>
    <iact:actionData xml:id="d35">
      <inkml:trace xmlns:inkml="http://www.w3.org/2003/InkML" xml:id="stk35" contextRef="#ctx0" brushRef="#br2">20788 7210 227 0,'0'0'226'1,"0"0"-73"0,0 0-29 56,0 0-55-56,0-2-37-1,15-3 11 0,-11-5 12 0,9 5-1 0,-9 0 1 0,4 1-2 1,5 4 3 56,3 0-1-55,7 0-9-2,-3 0-8 1,19-3-13-1,2-2-1 0,-1 0-13 0,4-2-4 2,-1 2 1 59,11 3-2-59,-9-1 5-1,11 0-1-1,4 0-5 0,-4-1-1 0,-5-1 3 0,3 3-4 0,-14 2 3 1,0 0 0 64,0 0 3-65,1 0-3 0,2 0 1 0,6 2 0 0,-2 5-2 0,-4-2 0 0,11-5-3 0,-9 0 1 1,10 0 1 57,-12 0-1-57,-2 0 5-1,-3 0-1 0,-8 0 6 0,4 3-1 0,5 0-2 0,-6-1-8 2,2 2-2 62,5-4 1-64,8 0-1 0,-6 0 0 1,0 0 1-1,-1 0-1 0,-1 0 1 0,1 0 1 0,0 0-2 59,-5 0 1-59,7 0 0 0,-2 0 0 0,2 0 0 0,7 0 2 0,-10 0-2 0,4 0 0 0,-1 0-1 4,2 0 1 54,10 0-1-57,-10 0 0-1,7-4 0 0,-8 2 0 1,-4 2 2-1,-3 0-2 0,0 0 1 1,-6 0-1 61,2 0 1-62,2 0-1 0,-3 0 0 0,7 0 0 0,2 0 0 0,-1 0 0 0,4 0 0 0,-4 0 0 63,7 0 2-62,-4 0-2-1,-2 0 3 0,1 2-3 0,-2 7 4 0,-6-1-3 0,-2 0 2 0,-1-1-2 1,-3-2 0 56,2 4-1-57,-1-4 1 0,2 0-1 0,-4 5 0 0,7-3 2 0,2-1-2 0,-1 1 0 2,1 1 1 56,0-6 0-57,0-2-1-1,-8 0 1 0,8 0-1 0,-11 0 0 1,-5 0 1-1,9 0-1 1,-1 0 1 58,8 0 0-59,-6 0 0 0,7 3-1 0,0 1 2 0,0 1-1 0,-7-3 0 0,2 1 4 1,-7-3-1 58,6 0-3-58,-3 0-1-1,2 0 1 0,-3 0 0 0,-3 0 0 0,8 0 0 0,-7 0-1 1,8 0 2 58,-5 0-1-59,-1 0 3 0,5 0-1 0,-9 0-3 0,2 0 1 0,4 0 2 0,-5 0-3 0,4 0 0 64,8-3 0-63,8-4-2-1,8-2 2 0,-7 1 1 0,7 1 1 0,-8 1 0 0,-4 6 3 0,-4 0-2 1,5 0 0 59,0-2-2-60,5-3 0 1,8-2-1-1,-7-3 1 0,10 0 0 0,-1 3 3 0,-8 0 1 0,7 4-1 58,3 3 7-57,-7 0-1-1,-2 0-3 0,-8 0-5 0,1 0 3 0,-7-1-4 0,-2-3 1 0,8 4 1 58,5-2-2-58,-2 2 4 1,3 0-3-1,3 0 3 0,-7 0-3 0,5 0 1 0,-9 0-2 1,6 6 1 59,-9-2-2-60,3 0-1 0,-8-4 0 1,-8 0-2-1,-11 0 0 0,-1 0 3 0,7 0 2 0,-11 0-1 61,9 0 2-61,7 3-1 0,-6-1-2 0,4-2 1 0,-5 3-1 1,4-1-1-1,0 1 1 0,-1-3 0 62,-7 4 0-60,7-1 1-2,-2-3-1 0,0 2 1 0,4 1-2 0,-3 2 3 0,0-2-4 0,-2 1 5 1,-12-4-6 53,6 0 3-54,3 0-4 0,-7 0-8 0,4 0 0 0,-10 0-8 1,0 0-19-1,0 0-31 4,-10 0-74 57,-9 0-129-61,-8 0-352 0</inkml:trace>
    </iact:actionData>
  </iact:action>
  <iact:action type="add" startTime="65781">
    <iact:property name="dataType"/>
    <iact:actionData xml:id="d36">
      <inkml:trace xmlns:inkml="http://www.w3.org/2003/InkML" xml:id="stk36" contextRef="#ctx0" brushRef="#br2">28598 13475 10 0,'0'0'57'2,"0"0"-12"-2,0 0-25 0,0 0 0 0,0 0 29 1,0 0 14 55,0 0-7-55,-194-17 8-1,164 14-4 0,2 3 6 0,-15 0-21 0,-10 0-9 0,5 0 4 57,-11 0-28-57,-2 0-8 0,2 0 1 0,1 3-2 1,3-3 0-1,10 2 5 0,4 1 17 0,-1-3 0 59,2 0 7-59,-1 0-9 0,-8 0 1 0,-8-8-11 0,-7-2-7 0,1 1-4 0,-19 2 2 0,-2 6-1 62,-13 1 2-62,-1 0 4 0,12 0 1 1,-2 0 8-1,7-3 7 0,9-1 1 0,-4 2-8 0,0-4-9 3,8 1-4 60,-9 1 0-62,-2-2-5-1,5 4 2 0,0 2-2 0,-3 0 0 0,0 0 1 0,3 0-1 0,13 0 2 63,2 0-2-62,5 0 2-1,-2 0-2 0,2 0 1 0,-4 0-1 0,-9 0 1 0,4 0 0 0,-17-2-2 0,3-7 1 61,0-2 0-61,6-4 0 0,-3-4 0 1,2-1 0-1,4 7 0 0,-5 1 0 0,7 7 2 0,5 2-2 59,-5 3 0-58,-6 0 0-1,5 0 0 0,-5 0 0 0,7 0-1 0,1 3 1 0,-9 4-1 0,8 6 1 58,3 0-1-57,-8-2 0-1,9 3-2 0,0-5 1 0,-5 2 0 0,-7-3 0 0,-8-2-2 0,1-3 3 58,-1-3-1-58,10 0 1 0,-1 0-43 0,15 0 4 0,14 0 24 0,5 0-33 0,10 0 36 1,-11 0 12 56,6 0 1-56,-6 0 1-1,-2 0 6 0,1 0 2 0,1 0-2 0,-6 0-4 0,5 0 0 1,0 0 53 53,-1 0-56-54,1-3 0 0,-1-11 4 0,-2-6 0 0,-14 9-4 0,11 1 2 0,-8 0-1 56,6 3 2-55,9 4-3-1,3-1-7 0,16 4 6 0,-1 0-1 0,8 0-3 0,9 0 5 2,-9 0 2 52,3 0-1-54,-6 0-2 0,9 12 2 0,-7 7-1 1,-1-5 0-1,7-5-27 0,7-9-37 53,-2 0-60-51,3 0 32-2,0 0 32 0,0 0 36 0,0 0 2 0,0 0-1 0,0 2 13 54,-9 24-16-54,5-2 26 0,-3 5 8 1,1-9 5-1,3-3 0 0,3 0 8 0,0-2 6 1,0-2-1 53,0 6-11-54,0 1 2 0,0 5-5 0,0 7-10 0,0 5-2 0,0 7 1 0,0 4 5 6,3 2 1 47,-3 7 15-53,0-1-6 0,0 0 0 0,0-4-3 0,6-1 23 0,1-11-31 0,-4-1-1 55,10-11 16-55,-12-3-3 0,7 1-16 0,-6-4 10 0,4 4-11 0,-3 2 0 0,-3 6-1 55,0 5 2-54,0 10 1-1,4 8-1 0,1 0 2 0,9-6 31 0,1-9 8 0,-8-8 23 0,-7-7-42 56,0 5-22-55,0 3-1 1,0 20 1-2,0 18-1 0,0 22-22 0,0 1 3 1,0-4 19 0,-7-11 12 53,-3-15-2-54,7-9-5 0,1-10-4 0,2-10 15 0,0-7-14 0,0 1 0 0,0 0 3 53,0-3-5-52,0 5-3-1,-3 4-3 1,1 0-7-1,2-3 4 0,0-12-26 0,0-7 34 53,-9-5 1-53,4-3-44 0,1-3 24 0,4-1-20 0,0 0 18 0,0 2 22 0,0 10 3 3,-3 2-2 50,-5 8-1-52,3 0-4-1,5-3-10 0,0-5 7 1,0-2-4-1,0-10 11 0,20-5 0 56,-1 0 1-56,3 0 26 0,-3 0-13 0,1 0-4 0,5 0 1 0,7 0-6 1,-5 0-1 0,11 0-4 52,14 0 3-53,3 0-3 0,5-3 1 1,6 1 1-1,-18 2 1 0,4 0 5 0,-8 0 7 54,-1 12 11-53,-2 1-18-1,5-6-8 0,8 1-1 0,7-8-1 0,16 0 0 0,-1 0 2 1,-6 0 0 52,1 0 0-52,-17 0 3-1,-1 0-1 1,4 2 0-1,-9 0-1 0,8 1-2 0,4-3 1 62,-2 0 0-61,-2 0 0-1,-9 0 0 0,-7 0 5 0,1 6 25 0,-2 3 9 0,1-1-18 0,4-2-7 58,8-1-11-57,-10-5-2-1,5 3 2 0,2 6 1 0,-9-1-1 0,-8 0 6 0,7 6 3 0,-2 1 0 3,8-2-8 58,2 1-2-60,-6 1-4-1,3-7 2 1,-4 3 0-1,1-3 0 0,-5 1-1 0,5 0 1 0,-1-5 0 61,2 3 0-60,-1-7 0-1,-1 0 1 1,1 0-1-1,5 0 3 0,1-11-3 0,0-9 0 0,-3 5 1 3,-3 5-1 53,-1 5 6-55,-4 5-1-1,4 0 5 0,-13 0 9 0,4 0-6 0,-1 0-3 0,3 0 0 2,2 0-8 56,-7 0-1-56,9 0 0-2,-14 0 0 0,6 0 1 0,-4 0 2 0,-2 0 0 0,-5 0-3 1,11 0-1 54,-2-7-1-55,2 4 1 0,2 1 3 0,-1 2-1 0,8 0-2 0,1 0 4 0,2-5-3 57,-5-8-1-56,4 2 1-1,4 3-1 0,-4-4 3 0,0 7 2 1,0 0 0-1,1 2 2 0,5 0 0 55,5 1 0-54,-5-1-4-1,8-3 4 0,-8 0-4 0,11 4 6 0,-15-1-2 0,10 3-1 1,-11-3 1 62,2 3 1-62,-7 0-4-1,-1-3 1 0,6 3-3 0,-5-6 0 0,13 1-1 0,-1-7 0 0,9-3-1 59,2 0-1-58,5 3 1-1,1 9 0 0,3 3 0 0,-3 0 3 0,-5 29-2 0,6 4 4 0,-5-4-4 57,3-13 2-57,3-7 2 0,-8-9 0 0,-8 0-5 0,3 0 1 0,-4-17-1 1,-5 0 1-1,-16 3-1 59,8 6 0-59,-14 5 0 1,13 3 3-1,-6 0-2 0,11 0 0 0,-3 0-1 0,10 0 0 0,-8 0 0 56,4 0 0-56,-1 0 0 0,11 0 0 0,-9 0 1 0,11 0-1 0,-12 7 0 0,11 3 0 3,-15-10 3 57,-8 0-3-60,4 0 0 0,-2 0-2 0,-8 0 0 0,1-14 2 0,0 5-1 1,-16 3 2-1,2 3-1 61,-10 3 0-60,0 0 2-1,-2 0-2 0,-1 0 0 0,0-2-1 0,9 2 2 0,-6 0-2 0,1 0 2 60,9 0-3-60,-5-2 2 0,-3-2 0 0,3 0 0 0,-5-1-2 0,-3 3 2 0,2-1-9 0,-2-2 6 61,0-10-4-60,0-2-2-1,0-5 2 0,0-3 4 0,0-4 1 0,0 1 1 0,-2-4 0 0,-1-11 0 58,-10-5 1-57,5-5-1-1,-5-3-1 0,9-1 1 0,4-1-1 0,0 4 1 0,0-1-1 0,0 6-2 60,0 0 3-60,0 5 0 0,0 5 1 0,0 0 0 1,0 2-2-1,0-2 1 0,0-10 0 0,0-3 1 62,0-8 1-62,0-4-1 1,0-5-1-1,0 0 1 0,4-4-3 0,8 3 3 0,-8 4 1 0,4 14 0 1,5 7-1 59,-11 8 0-59,3 3 0-1,5-5 0 0,-7-4-1 0,4-4 1 0,2-9-2 0,-5-4-3 0,1-6 1 59,6-8 3-59,-7 4-5 0,10 2 6 0,-12 9-3 0,-2 12 3 0,0 4-1 0,0 4 0 0,0 3-1 60,0-7 1-59,0 11-6-1,0 0 4 0,-2 12-3 1,-4 10 4-1,1 7-3 0,5-1 5 0,0 4-3 62,0 0 1-62,0 0-4 0,0 0 6 0,0 0-1 0,-3 0 0 0,2 0-1 0,-18 0 2 0,-4 0-1 59,-10 0 1-58,-8 0 3-1,-2 0 3 1,2 0 4-1,0 0-6 0,1 4-2 0,-4-4-1 0,-8 3 3 1,7-2-2 54,-11 11 0-55,1 2-1 1,7 8-1-1,-6 1-2 0,8-6-27 0,28-12-97 0,14-5-327 59</inkml:trace>
    </iact:actionData>
  </iact:action>
  <iact:action type="add" startTime="77217">
    <iact:property name="dataType"/>
    <iact:actionData xml:id="d37">
      <inkml:trace xmlns:inkml="http://www.w3.org/2003/InkML" xml:id="stk37" contextRef="#ctx0" brushRef="#br2">20224 18807 509 0,'25'0'262'1,"-5"0"-114"0,12 0-56 56,6-7-16-56,8-3-10-1,15 7-19 0,14-6-6 0,7 6-10 0,-1 3-5 0,14 0 13 2,10 0-11 55,11 0-10-56,10 0-7 0,17 0-5-1,11-11-3 0,-10 3 2 0,-4-3-3 0,-22-1 4 1,-29 12-3 55,-10 0 9-56,-23 0-4 0,-12 0-5 0,-12 0 0 0,-21 0-1 0,-5 0-2 1,-6 0-1 0,0 0-2 56,0 0-4-56,-16 0-4-1,-45 0 1 0,-39 0 10 0,-35 0 4 0,-15 0-1 0,-20 0-1 2,-1 0-1 55,-6 0-1-57,3 0 0 0,18 0 1 0,15 0-2 0,21 0 3 0,14 0-4 0,6 0 4 56,17 8-2-56,6-2 0 1,14 0-4-1,22-6-2 0,18 0-4 0,5 0-1 0,16 0 1 0,2 0 1 59,0 0 6-58,23-3 3-1,36-17 3 0,25 6 9 0,34 0-6 1,35 14 7-1,18 0-6 0,27 0-6 55,-4 0-1-55,-10 19 2 0,-28 7 4 0,-21 0 10 1,-20 1-1-1,-12-7-1 0,-11-3-7 1,-23-10-1 57,-16-7-5-58,-30 0 0 1,-5 0-1-1,-18 0 0 0,0 0-3 0,0 0 1 0,-38 0-9 1,-59 0 8 60,-44 0 3-61,-27-9 11 0,-20-14-5 0,-1 1-2 0,12 10 0 0,17 7-2 0,19 5 1 1,24 0-3 55,30 0 0-55,26 0 0-1,29 0 1 0,25 2 0 0,7-2 0 0,34 0-1 0,72 0 11 1,70 0-10 56,57 0-2-57,25 0 1 0,-15 0 0 0,-35 0 5 0,-60 0-1 0,-45 0 21 0,-27 0 6 4,-28 0-18 59,-14 0-11-62,-16 0-1-1,-18 0-2 0,0 0-1 0,-3 0-3 0,-73 0-14 0,-61 0 13 0,-51 0 6 57,-47 0 3-57,-8 0 1 0,14 0-4 0,31 0 1 0,42 0-1 0,52 0 0 1,44 0 1-1,31 0-1 58,29 0 0-57,12 0 1-1,76 0 13 0,66-11-13 0,66-8 1 0,34-1-2 0,-19 3-1 1,-37 3 1 58,-59 9 4-59,-55 5 0 0,-30 0 5 0,-35 0-9 1,-18 0 1-1,-1 0-1 0,0 0-5 0,-63 0-13 3,-55 7 2 56,-50 10 16-58,-32-2 0-1,1 2 0 0,11-6 1 0,39 3 1 0,49-6-2 0,36-3-1 1,30-5 1 57,34 0 0-58,5 0 0 0,89 0 5 0,66 0-3 0,74-25 0 0,30 0-1 1,-12 0 1 0,-39 11 3 57,-72 11 2-58,-67 3 19 0,-48 0 14 1,-26 0-13-1,-43 0-27 0,-73 11-21 0,-50 3 17 4,-47-11 5 52,-4-3-2-56,10 0 2 0,21 0 0 0,29 0-1 0,44 6 0 0,45-1-2 0,32-2-14 3,33-3-49 54,3 0-46-57,20 0-12 0,17 0-158 0,-14 5-538 0</inkml:trace>
    </iact:actionData>
  </iact:action>
  <iact:action type="remove" startTime="84258">
    <iact:property name="style" value="instant"/>
    <iact:actionData xml:id="d38" ref="#d37"/>
  </iact:action>
  <iact:action type="add" startTime="84290">
    <iact:property name="dataType" value="strokeEraser"/>
    <iact:actionData xml:id="d39">
      <inkml:trace xmlns:inkml="http://www.w3.org/2003/InkML" xml:id="stk38" contextRef="#ctx0" brushRef="#br3">27438 23027 655 0,'0'0'252'45,"0"0"-155"-45,0 0-69 0,0 0-28 0,0 0-94 0,0 0-368 1</inkml:trace>
    </iact:actionData>
  </iact:action>
  <iact:action type="add" startTime="86022">
    <iact:property name="dataType"/>
    <iact:actionData xml:id="d40">
      <inkml:trace xmlns:inkml="http://www.w3.org/2003/InkML" xml:id="stk39" contextRef="#ctx0" brushRef="#br4">20149 18787 128 0,'0'0'418'4,"0"0"-203"51,0 0-107-54,0 0-34-1,0 0-36 0,0 0-7 0,0 0 3 0,-7 0 9 0,34 0 17 4,5 0-6 51,9 0-1-55,18 0 10 0,9-4-1 0,32 1-17 0,38 1-15 0,39 2 1 1,32 0-9 52,22 0-1-52,-9 0-2 0,-13 0 3-1,-16 0-4 0,-29 0 8 0,-24 0-5 0,-18-5-12 1,-31-4-7 54,-33 3 2-55,-30 4 0 0,-15 2-3 0,-13 0 0 0,0 0-1 1,-29 0-9-1,-39 2 1 4,-47 18 8 53,-41-8 3-57,-31-12-2 1,-31 0 1-1,-22 0-2 0,-2 0 0 0,14 0-1 0,10-10 2 1,45 3-2 56,32-2 0-57,41 9 1 0,36 0 0 0,41 0 0 0,10 0 1 0,13 0 1 0,16 0 3 55,61 0-5-54,68 19-5-1,68 5-1 0,45-5 2 0,13-5 4 0,-7 0 1 0,-37 3 4 0,-56 3 5 57,-33-1 4-56,-38-3 6-1,-23 1-4 0,-34-10-4 1,-22-4-8-1,-8-3-4 0,-13 0-1 1,0 0-5 64,-18 0-3-64,-93 0-13-1,-71-27 22 0,-65 2 7 0,-48-5-7 0,5 3 1 0,18 11-2 0,47 0 1 1,47 4-1 57,62 7 0-58,49 0 0 0,47 5-1 0,20 0 2 0,87-3 4 1,87 3-3-1,87 0-1 1,40-7 0 54,20 2 0-54,-33 0 1-1,-55-1 4 0,-67 6 1 0,-50 0 0 0,-39 0-1 0,-30 0 0 58,-15 0-5-58,-27 0 0 0,-5 0-1 0,0 0-4 0,-76-6-15 0,-56-5 18 1,-65-3 2-1,-38 2 8 58,-8 10-8-57,21-1 0-1,22 3-1 0,43 0 0 0,49 0 0 0,35 0 1 0,46 0-2 0,18 0 1 60,9 0 1-60,70 0 2 0,33 14-2 0,37 9-4 0,21 2 0 0,-13-6 1 0,-8-7 3 0,-19-7 1 56,-31-5 2-55,-29 0-3-1,-38 6 0 1,-10-6 2-1,-13 0-2 0,-29 0-4 0,-55 0-16 1,-41 0 20 60,-46-25 0-60,-13 3 0-1,1 7 4 0,15 10 5 0,17 5-1 0,47 0-1 0,32 0-4 0,41 3 0 57,27-1-3-57,11-2 3 0,81 6 6 0,53-6-6 0,36 11-1 0,0-6-2 0,-29 5 4 1,-35 3-3 52,-45-7 1-52,-32-1-2-1,-23-5-1 0,-13 0-31 0,-10 0-103 0,-23-11-115 0,-14-12-29 56</inkml:trace>
    </iact:actionData>
  </iact:action>
  <iact:action type="add" startTime="88134">
    <iact:property name="dataType"/>
    <iact:actionData xml:id="d41">
      <inkml:trace xmlns:inkml="http://www.w3.org/2003/InkML" xml:id="stk40" contextRef="#ctx0" brushRef="#br4">10895 16939 389 0,'0'0'166'1,"0"0"-14"-1,0 0-50 54,0 0-56-54,0 0-16 0,0 0 6 0,-4 18 3 0,4-18 13 1,0 0 9-1,0 0 1 1,0 0-16 55,0 0-1-55,0 0-20-1,4-8-3 0,19-17-3 0,9-1-5 0,-4-4 8 0,9-8-3 1,3-1-2 57,0-6-1-58,14 0 7 0,2-3 7 0,-2 1 9 0,7-4-13 0,7-3-7 0,-3-3-4 2,-1-6-9 55,13-1-2-57,0-16-2 0,10-5-1 0,5-3-1 0,-3-4 1 0,11 11 0 1,-19 12-1 2,7 3 0 52,-12 11 0-55,-4 1-2 0,-8-1 2 0,6-2-3 0,-10-2 2 0,-4 0 0 0,0 2 1 59,-7 10-1-58,-7 8 1-1,-4 5 0 0,-7 9 2 0,2-1-2 0,-9 6 1 0,0 6 0 0,-5 3-1 59,-5 3 0-59,-7 5 2 0,5 1-4 0,-5-1 4 0,6-3-3 0,-8-2 1 0,2 2 0 0,1 1 0 59,-3 5-1-58,-5 0 1-1,0 0 1 0,0 0 0 0,0 0 0 0,0 0 2 0,-18 35 14 0,-25 20-1 64,-18 11-8-64,-14 8-1 0,-7 5-5 0,-4 5 0 0,-12 0-1 0,-6 9 0 0,-13 6 1 0,-15-2-1 2,7 4 2 53,3-3-3-54,3-4 0-1,15-5 1 0,4 2-2 0,3-7 1 0,10-5 0 0,3-10 0 57,10 0 0-57,1-17 0 0,21-1 1 1,0-11-2-1,12-7 2 0,12-8-1 0,8-5 0 0,1-6 0 57,6-11-2-56,6 4 2-1,5-3 0 0,2-4 0 0,0 0-1 0,0 0 2 0,0 0-2 0,0 0 0 57,0 0 1-57,0 0 0 0,0 0 0 0,0 0 0 0,0 0 0 0,29-34 2 0,31-13 3 3,16-15-1 59,8-12 2-61,6-1 10-1,2-12 0 0,-13 3 1 0,3 0-1 0,0 0-3 0,12-2-1 0,3-1-3 61,11-2-1-61,9-7-3 0,-4 6-2 0,-10 2-3 0,-16 7 3 0,-6 12 0 0,-8-2-2 0,-8 9 3 3,-3 0-2 56,9 0 1-58,0-2-3-1,12-6 1 0,-5 2 0 0,-10 12-1 0,-17 17 0 0,-18 13 1 1,-8 17-1 57,-9 4 2-58,-9 5-2 0,-4 0 2 0,-3 0-1 0,6 0 0 0,-6 0-1 0,0 0 2 1,0 0-1 58,0 14 3-58,-16 21 9-1,-20 6-8 0,-8 2-1 1,-9 4 1-1,-11 2-5 0,-4 3 2 1,-5 4-2 60,-1 6 0-60,3 5 2-1,-8 1-1 0,-1 2 0 0,-4 1 1 0,-9-2-2 0,-4 2 0 0,-5-1-1 61,2 1 1-61,0 4-1 0,0-1-3 0,16 2 4 0,0-7-1 0,5-2 1 0,5-13-2 0,7 1 2 4,-4-2 0 56,1 2 0-59,-1 4-1-1,5-2-1 0,5-4 1 0,17-17-3 0,12-15 4 0,24-13 0 0,8-8 2 57,0 0-2-57,0 0-3 0,20-14 1 1,25-23 2-1,14-8 0 0,5-14 0 0,16-10 2 1,1-13 0 4,3-11-1 53,9-3 0-58,-9 4 0 0,9 4 2 0,-6 16-2 0,4 1 4 0,0 4-3 0,12-4 0 4,7-4-2 57,-5-6-1-61,-12-1-1 0,-6 8-2 0,-8 5 3 0,-11 0 0 0,5 7 0 0,-8 4 2 0,-5 2-2 61,-3 7 1-60,-4 8 0-1,-7-1 0 0,-8 10-1 0,-11 10 1 0,-8 9 1 0,-9 6-1 0,-7 5 0 56,-1 2 0-55,1 0 1-1,1 0-2 0,-4 0 2 0,3 0-1 0,-3 0 0 0,6 0 1 0,-6 0-2 60,0 0 2-59,0 0-2-1,0 0 2 0,0 0-1 0,0 0 0 0,0 0-1 0,0 0 1 0,0 0 0 57,0 0 0-56,0 0 1-1,0 0-1 0,0 0-1 0,0 0 1 0,0 0-1 0,0 0 1 0,0 0-2 57,0 0 2-57,-37 0-1 0,-13 11 2 0,-13 11 0 0,-5 3 1 0,-12-2 1 0,-1 3-3 3,2-5 1 57,0 6 0-59,7-5 0-1,8 0-1 0,18-5 0 0,12-6 0 0,14-4 0 0,17-7-1 0,2 0-2 58,1 0 2-58,0 0 1 0,0 0-1 0,0 0 0 0,0 0 1 1,0 0 0-1,4 0-1 0,48 0 0 56,13-24-2-56,19-7 2 1,25-8-4-1,0 0 4 0,14 2 1 0,-23 17 0 0,-19 12 1 59,-24 5-1-59,-24 3 3 0,-10 0-2 0,-15 0-1 0,8 0 3 0,-12 17-1 0,9 11-1 0,-10 9 0 3,0 11 0 53,-3 10 1-56,0 4 2 0,0 7-2 0,-6 0 1 0,-16-7 0 0,3-8 0 0,-1-18 0 59,4-13-2-58,15-18-2-1,-2-3 0 0,3-2-1 1,0 0-2-1,0 0 4 0,0 0-4 0,0 0 4 59,0-19-5-59,0-18 4 0,0-12-1 0,4-11 2 0,3-4-1 0,-1 2-2 0,-6 3 3 0,0 0-3 57,0 11 2-56,0 10 1-1,0 11 0 0,-6 13 0 0,-2 1-1 1,-11 3-3-1,-4 2 2 0,-2 3 1 57,5 0 1-56,-6-4-2-1,7 1 5 0,4 1-4 0,-14 1 3 0,2 6 0 0,-18 0-1 1,-4 0-1 61,-11 13 4-61,-5 11-3-1,-8 1 0 0,5 5-1 0,-11 2 2 0,2 5-2 0,-3-4 3 1,19-7-2 56,10-8 0-57,15-8-1 0,16-7-2 0,17-3 0 0,3 0 0 0,0 0 1 0,20-9 0 0,24-16 0 60,2 1 1-59,8 4 0-1,5 3 1 0,-1 2-1 0,2 2-1 0,-8 1 1 0,4 7-1 0,-4-4 1 56,-8 1 1-56,-1-4-1 0,-5 5 0 0,-7-2 0 0,5 3-1 0,0-3 0 0,-3 1 1 4,2 2 0 55,1 4 0-59,-2 2 0 0,-15 0 1 0,-11 0 0 1,-5 0 0-1,7 0 0 0,-4 0 0 0,4 12 1 59,-2 18-1-59,5 15-1 0,-3 9 1 0,0 15 0 0,-10 2 3 0,0-1-2 0,0 1 2 1,0-16-3 57,0-7 1-57,0-23-2-1,-10-13 2 0,10-12-4 0,0 0 0 0,0 0 0 0,0 0 0 0,0 0-3 58,0 0-23-58,0 0-62 0,0-14-85 1,-3-1-136-1,-2 7-797 0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8T23:58:32.1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5" units="cm"/>
      <inkml:brushProperty name="height" value="0.055" units="cm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act:action type="add" startTime="14949">
    <iact:property name="dataType"/>
    <iact:actionData xml:id="d0">
      <inkml:trace xmlns:inkml="http://www.w3.org/2003/InkML" xml:id="stk0" contextRef="#ctx0" brushRef="#br0">2330 15030 190 0,'0'0'173'2,"0"0"-87"-2,0 0-21 0,0 0 13 0,0 0 21 0,0 0 17 2,0 0 14 51,13-52-8-53,-13 52-2 0,0 0-17 0,0 0-23 0,0 0-19 0,0 0-24 0,0 0-2 60,0 8-9-60,0 23 4 1,0 12-15-1,0 11-10 0,0 1-4 0,0 5 0 0,-13-2-1 0,10-2-2 57,-1-4 1-57,-8-3-1 0,5-2 1 0,-1-15-2 0,-2 3 2 0,6-13-1 0,1-3-1 0,3-9 1 54,0-3 0-54,0-1 2 0,0 0-2 1,0-1 1-1,0-1-1 0,7 1 0 0,14 0 1 54,-3-2 1-54,7 1 0 0,7-4-3 0,-7 0 3 1,-1 0 1-1,5 0-1 0,-8 0-1 3,-1 0 0 52,-13 0-3-55,5 0-19 0,-8 0-64 0,-4 0-115 0,0-12-220 0</inkml:trace>
    </iact:actionData>
  </iact:action>
  <iact:action type="add" startTime="15427">
    <iact:property name="dataType"/>
    <iact:actionData xml:id="d1">
      <inkml:trace xmlns:inkml="http://www.w3.org/2003/InkML" xml:id="stk1" contextRef="#ctx0" brushRef="#br0">2544 15259 396 0,'0'0'442'1,"0"0"-370"-1,0 0 10 3,0 0 9 51,0 0-40-54,0 0-16 0,-362 57 0 0,285-40-9 0,16-3-3 0,15-5-1 0,17-5-13 54,19-4-3-54,8 0-6 0,2 0-8 0,25-2-89 0,2-8-85 1,13 3-489-1</inkml:trace>
    </iact:actionData>
  </iact:action>
  <iact:action type="add" startTime="15963">
    <iact:property name="dataType"/>
    <iact:actionData xml:id="d2">
      <inkml:trace xmlns:inkml="http://www.w3.org/2003/InkML" xml:id="stk2" contextRef="#ctx0" brushRef="#br0">2762 15568 290 0,'0'0'274'1,"0"0"-132"-1,0 0-24 0,0 0-18 0,0 0-47 60,0 0-3-60,0 0 6 0,7-2 1 0,-7 11 2 0,0 13-3 0,-7 5-10 0,-3 5-15 0,10-4-14 55,0-6-9-54,0-5-2-1,0-5-6 0,0-4-1 0,20-6-35 0,12-2-69 1,-8 0 1 1,-13 0-48 53,-9-16-344-55</inkml:trace>
    </iact:actionData>
  </iact:action>
  <iact:action type="add" startTime="16271">
    <iact:property name="dataType"/>
    <iact:actionData xml:id="d3">
      <inkml:trace xmlns:inkml="http://www.w3.org/2003/InkML" xml:id="stk3" contextRef="#ctx0" brushRef="#br0">2841 15311 352 0,'0'0'241'1,"0"0"-38"-1,0 0-28 0,0 0-48 0,0 0-42 0,0 0-21 1,0-17-17 54,0 14-23-55,0-7-19 0,0 0-3 0,0-7-2 0,0-12-6 0,0 1-19 0,8-2-52 4,-4 18-137 51,5 6-545-55</inkml:trace>
    </iact:actionData>
  </iact:action>
  <iact:action type="add" startTime="17154">
    <iact:property name="dataType"/>
    <iact:actionData xml:id="d4">
      <inkml:trace xmlns:inkml="http://www.w3.org/2003/InkML" xml:id="stk4" contextRef="#ctx0" brushRef="#br0">4872 14863 464 0,'0'0'253'2,"0"0"-89"-2,0 0-70 0,0 0-47 0,0 0-16 0,0 0 2 0,-27 240-6 0,11-178 0 57,3-2-3-56,7-1 2-1,-7 4-6 0,9-7 5 0,4-2-5 0,0-10 4 0,0-10 1 0,0-9 2 59,24-5-3-59,15-7-6 0,-5-1-14 0,2-1 0 0,-11-3 6 0,-9 1-7 1,-5-3-3-1,-11-6-17 59,7 0-78-59,-7 0-124 1,0 0-578-1</inkml:trace>
    </iact:actionData>
  </iact:action>
  <iact:action type="add" startTime="17464">
    <iact:property name="dataType"/>
    <iact:actionData xml:id="d5">
      <inkml:trace xmlns:inkml="http://www.w3.org/2003/InkML" xml:id="stk5" contextRef="#ctx0" brushRef="#br0">4974 15206 507 0,'0'0'267'1,"0"0"-96"-1,0 0-46 0,0 0-51 0,0 0-34 2,0 0-24 55,-450 13-6-56,430-13-10-1,9 0 0 0,11 0-15 0,0-2-101 0,11-5-214 0</inkml:trace>
    </iact:actionData>
  </iact:action>
  <iact:action type="add" startTime="17853">
    <iact:property name="dataType"/>
    <iact:actionData xml:id="d6">
      <inkml:trace xmlns:inkml="http://www.w3.org/2003/InkML" xml:id="stk6" contextRef="#ctx0" brushRef="#br0">5219 15566 568 0,'0'0'217'0,"0"0"-89"59,0 0-49-59,0 0-31 1,0 0-7-1,0 0-8 0,-80 115-17 0,76-93 5 0,4-7 4 0,0-2 1 58,0-1 3-58,23-7-29 0,17-5-2 0,1 0-24 0,-2 0-39 0,-26-8-50 0,-10-14-150 1</inkml:trace>
    </iact:actionData>
  </iact:action>
  <iact:action type="add" startTime="18103">
    <iact:property name="dataType"/>
    <iact:actionData xml:id="d7">
      <inkml:trace xmlns:inkml="http://www.w3.org/2003/InkML" xml:id="stk7" contextRef="#ctx0" brushRef="#br0">5294 15356 599 0,'0'-21'223'1,"0"21"-118"-1,0 0-59 0,0 0-46 0,0 0-2 0,0 0-18 2,0 0-144 56,0 0-319-58</inkml:trace>
    </iact:actionData>
  </iact:action>
  <iact:action type="add" startTime="18426">
    <iact:property name="dataType"/>
    <iact:actionData xml:id="d8">
      <inkml:trace xmlns:inkml="http://www.w3.org/2003/InkML" xml:id="stk8" contextRef="#ctx0" brushRef="#br0">5419 15610 148 0,'0'0'361'1,"0"0"-166"-1,0 0-48 0,0 0-32 1,0 0-28-1,0 0-17 0,0 0-35 0,69-11-9 1,-51 11 5 54,5 0 1-55,-3 0 2 0,1 0-6 0,-1 0-22 0,-1 0-6 0,4 0-12 0,-1 0-42 55,-4-2-60-55,-9-15-76 0,-9 14-135 0,0 3-295 0</inkml:trace>
    </iact:actionData>
  </iact:action>
  <iact:action type="add" startTime="18678">
    <iact:property name="dataType"/>
    <iact:actionData xml:id="d9">
      <inkml:trace xmlns:inkml="http://www.w3.org/2003/InkML" xml:id="stk9" contextRef="#ctx0" brushRef="#br0">5500 15504 261 0,'0'0'366'6,"0"0"-218"53,0 0-38-59,0 0-64 0,0 0-25 0,0 0 11 0,-12 81 6 0,12-46-8 0,0-8-3 1,0-1-6 53,0-13-17-54,0-5-4 0,0-8-12 0,0 0-55 0,0 0-136 0,3 0-245 0</inkml:trace>
    </iact:actionData>
  </iact:action>
  <iact:action type="add" startTime="19046">
    <iact:property name="dataType"/>
    <iact:actionData xml:id="d10">
      <inkml:trace xmlns:inkml="http://www.w3.org/2003/InkML" xml:id="stk10" contextRef="#ctx0" brushRef="#br0">5820 15437 499 0,'0'0'237'1,"0"0"-97"1,0 0-55 51,0 0-40-52,0 0-25-1,0 0-5 0,-10 314-2 0,10-263-4 0,0-16-9 1,0-8 0 56,0-10-25-56,0-17-63 0,0 0-280-1</inkml:trace>
    </iact:actionData>
  </iact:action>
  <iact:action type="add" startTime="21735">
    <iact:property name="dataType"/>
    <iact:actionData xml:id="d11">
      <inkml:trace xmlns:inkml="http://www.w3.org/2003/InkML" xml:id="stk11" contextRef="#ctx0" brushRef="#br1">2089 18814 241 0,'0'0'346'63,"0"0"-193"-62,0 0-64-1,0 0-31 0,0 0-5 0,0 0 39 0,0 6 5 0,0-12-25 1,10-18-14-1,0-10-18 54,-4-14-10-53,4-3-3-1,6-16-8 0,6-14-1 0,1-13-4 0,6-9-8 0,6-4 6 57,1 4-2-56,3 9 5 0,-4 10 2-1,-4 5-1 0,1 3 4 0,-5 1-13 0,2-5-3 0,-4-1-4 59,-2-2 0-58,0-8 2-1,-1-8-2 0,-3-5 1 0,1-8-2 0,0 13 1 0,-2 5 0 0,-2 9 1 55,0 12 0-55,-5 11-2 0,2 10 3 0,3 15-4 1,-6 0 2-1,11-3-2 0,-4 1-1 1,2-6 2 55,-2-4-2-56,4-2 2 0,-3 1-1 1,-2 3 1-1,-7 11 0 0,0 14-1 0,-2 9 2 56,-7 13 1-56,0 0 0 1,0 0-1-1,0 0-4 0,0 0-2 0,0 0-8 0,0 0 0 0,0 0 2 55,0 29 11-54,-20 16 1-1,-1 12 9 0,3 4-5 0,-3 3 4 0,5 0-8 0,-1-4 6 57,-3 2-2-56,-1 2 2-1,2-2 5 0,-2 9-5 0,-2 11 5 0,-1 4-2 0,4 12 6 0,0 4-8 59,-3-9 1-58,2-6 0-1,-8-11-1 0,9-7 1 0,0-3-8 1,-3-8 2-1,2 13-2 0,-2 1 0 58,6 9 3-57,-4 1-1-1,14-1-2 0,-6-4 2 0,7-15 7 1,-4-8-4-1,-10-3 3 0,13-1-3 58,-12 3-3-57,1 9 1-1,1 0 1 0,-2 3-2 0,-1-12 2 0,10-11-1 0,-3-17-2 0,5-10-2 58,-2-15 1-57,10 10 0-1,-4 4 1 0,1 12 1 0,0 5-1 0,-6-1 1 0,5-10-2 0,1-8 0 57,3-9 0-56,0-3-4-1,0 0-1 0,0-9-8 0,0-22 8 0,0 0 5 1,0 11 2-1,3 15-1 56,-3 5 0-55,0-5-1-1,0-10-2 0,3-10-5 0,-2-6 2 0,8 0 0 0,-3 11 5 56,-2 9 3-55,-4 3-2-1,9 5 6 0,-9-3-2 0,1-2-3 0,7-4 0 0,-3-8-2 0,6 2 1 57,4-19 0-56,3-7-2-1,8-20 2 0,3-8-1 0,3-18 0 0,4-6 1 0,2 1 1 1,-5 3 1 55,-4 2 1-55,-1 8-2-1,-8 6-1 0,0 0-1 0,-4 1 2 0,-1-7-1 0,-2-16-1 2,4-3 0 51,-1-6 0-52,-3 13 0-1,-1 30 1 0,-9 16 0 0,5 25-1 0,-5-5 0 0,2-5 0 53,-1-9-1-53,12-8 1 1,-3-4-1-1,-2 3 1 0,1 12 0 0,-5 16 2 0,-1 12-2 53,-6 9 0-52,0 2-7-1,4 0-29 0,-1 0-94 0,-3 0-105 1,3 13-371-1</inkml:trace>
    </iact:actionData>
  </iact:action>
  <iact:action type="add" startTime="23717">
    <iact:property name="dataType"/>
    <iact:actionData xml:id="d12">
      <inkml:trace xmlns:inkml="http://www.w3.org/2003/InkML" xml:id="stk12" contextRef="#ctx0" brushRef="#br1">2762 16217 146 0,'0'0'189'2,"0"0"-59"-2,0 0 48 0,0 0-27 0,0 0-69 0,0 0-22 1,0 0-8 51,30-38-21-51,-30 38-11-1,0 8-6 0,-14 22 12 0,-12 7 3 0,-5 7-7 0,1 5-3 56,-9 7-7-56,7 6 2 0,-16 5 5 1,3 1 2-1,-1-1-1 0,-4-1-8 0,10-17-8 1,9-12 3 53,10-13-7-54,9-20 0 0,12-4-4 0,0 0-5 0,0-23 9 0,23-21 18 0,18-7-7 55,-1 3-4-54,-1 3 5-1,2 9 9 0,0-3-8 0,-2-4-1 0,1 1-9 0,-3-3-2 54,-4 3-1-54,-6 0 1 0,-3 3-1 1,-4 2 0-1,-4 10 1 0,-3 6 0 0,-9 14 1 3,-4 0 1 53,0 7-3-56,0 0 9 1,0 0 14-1,0 0 10 0,8 14 14 0,5 20-24 0,2 17-18 1,-3 10 3 52,7 7 0-53,-2 3 3 1,7-5 5-1,-7-9-2 0,-1-4 3 0,0-17-2 0,-6-14-5 53,-3-9-2-51,-4-13-6-2,-3 0-2 0,0 0-5 0,0 0-1 0,0 0 0 0,0-3-1 56,0-24 7-56,-29 0 0 0,4 0 0 0,-11 0 0 0,9 2 0 0,-5-2-2 0,3-8-1 1,-3-4-7 56,4-8-9-56,8-4-8 0,4 3-2-1,13 6 6 0,3 10 7 0,0 10 10 0,0 12 5 1,0 7 1 53,0 3-3-54,0 0 2 0,0 0-4 0,0 0 2 0,0 0 2 0,0 0 1 0,-1 0-3 54,-5 5 6-53,-7 24 2-1,-9 12 6 0,0 2-1 1,-11 9-4-1,-3 3-4 0,8-5-2 1,-5-1 1 54,10-8 1-55,1-9 5 0,8-8 3 0,12-10-4 0,2-7-2 0,0-7-2 0,0 0-2 54,0 2 8-53,0 1-8-1,0-1 0 0,2-2-1 0,6 0-3 0,0 0-13 0,7 0-4 53,9-19-2-53,0-14 12 1,8-8 7-1,2-4 2 0,-3 3 2 0,4 1-2 0,-6 1-4 1,-1 13-12 53,-11 12-16-54,-5 9-22 0,-1 6-5 0,-11 0-72 0,0 0-243 0</inkml:trace>
    </iact:actionData>
  </iact:action>
  <iact:action type="add" startTime="25631">
    <iact:property name="dataType"/>
    <iact:actionData xml:id="d13">
      <inkml:trace xmlns:inkml="http://www.w3.org/2003/InkML" xml:id="stk13" contextRef="#ctx0" brushRef="#br1">399 18481 484 0,'0'0'198'59,"0"0"-52"-58,0 0-34-1,0 0-43 0,0 0-5 0,0 0 13 0,0 0-14 0,-1 7-21 0,1-7-14 58,0-16-6-57,0-24 3-1,0-16 13 0,0-17-14 0,0-6-14 0,0-7-3 0,0 0-6 0,0 20 2 53,0 12-3-52,0 14 0-1,1 15 2 1,6 3-2-1,2 5 0 0,-2 3 0 0,3 1 1 60,1 0-1-59,-1 9 1 0,3 4 0-1,3 0 3 0,5 0-4 0,8 0 1 0,2 0-1 0,-2 9 0 54,-2 6 0-53,1 2 0-1,-2 3 0 0,-6 5 0 0,-7 3 2 0,0 3 2 0,-13 3-4 1,0 3-1 55,0 1-8-55,-18 2 9-1,-10-4-4 0,-8-4 4 0,5-7-6 0,4-8 1 0,-1-5 0 56,9-7 2-55,-1-3 2-1,7 6 1 1,6-4-5-1,-3 1 4 0,0 1-2 0,-4-3 3 0,9 9 0 59,-1-7-4-58,2-5 0-1,4 0 4 0,0 0 2 0,0 0 0 0,0 2 5 0,0 8 38 0,8 3-19 57,17 9 14-56,2 0 2-1,13 10-8 0,9-1-1 0,6 2 0 1,-6-8-9-1,-8-1-12 0,-14-11 3 57,-14-8-6-56,-5 1-8-1,-8-2-1 0,0-4-19 1,0 5-31-1,0 7-21 0,0-2-30 0,0-7-74 58,0-3-103-57</inkml:trace>
    </iact:actionData>
  </iact:action>
  <iact:action type="add" startTime="26747">
    <iact:property name="dataType"/>
    <iact:actionData xml:id="d14">
      <inkml:trace xmlns:inkml="http://www.w3.org/2003/InkML" xml:id="stk14" contextRef="#ctx0" brushRef="#br1">1105 18580 503 0,'0'0'244'1,"0"0"-150"-1,0 0-33 1,0 0-31 53,0 0 10-53,0 0 19-1,-32-26-12 0,13 11 9 0,-1-2-19 1,4 0-9-1,3-6-3 56,1-4 7-55,1-7-7-1,2-5 1 0,-3-7-14 0,8-1-3 0,1 5-1 0,-5 0 6 0,8 3 9 57,0-1 10-56,0 3-8-1,0 5-7 0,14 0-6 0,-1 3-6 0,-4 4-4 0,2-3-2 0,1 0 0 63,11-6-2-62,-5-5-7-1,11 3-24 0,-3 1-31 0,-2 16-33 0,-3 13-57 0,-21 6-130 0</inkml:trace>
    </iact:actionData>
  </iact:action>
  <iact:action type="add" startTime="27225">
    <iact:property name="dataType"/>
    <iact:actionData xml:id="d15">
      <inkml:trace xmlns:inkml="http://www.w3.org/2003/InkML" xml:id="stk15" contextRef="#ctx0" brushRef="#br1">1366 17810 446 0,'0'0'217'2,"0"0"-53"-2,0 0-94 0,0 0-16 0,0 0-6 0,0 0-1 1,-28 215 28 56,15-158-14-56,-3 7-20-1,5 3 1 1,-4-3-20-1,7-5-7 0,2-13 3 0,3-18-4 1,3-17-6 57,0-8 8-58,0-3 27 0,13 0 17 0,17 0-31 0,8 0-21 1,-3 0 4-1,-8 0-9 1,-9 0 1 60,2 0-4-61,-7-3-2 0,-6-5-8 0,6-5-43 0,-5 4-25 0,-1-6-70 0,-7 7-77 0,0-1-265 62</inkml:trace>
    </iact:actionData>
  </iact:action>
  <iact:action type="add" startTime="27540">
    <iact:property name="dataType"/>
    <iact:actionData xml:id="d16">
      <inkml:trace xmlns:inkml="http://www.w3.org/2003/InkML" xml:id="stk16" contextRef="#ctx0" brushRef="#br1">1427 18190 628 0,'0'0'177'4,"0"0"-69"49,0 0-15-53,0 0-48 0,0 0-17 0,0 0-13 0,-273 6-11 1,262-6-4-1,11 0-4 5,0-3-5 48,0-14-82-52,11 12-107-1,7 2-246 0</inkml:trace>
    </iact:actionData>
  </iact:action>
  <iact:action type="add" startTime="27927">
    <iact:property name="dataType"/>
    <iact:actionData xml:id="d17">
      <inkml:trace xmlns:inkml="http://www.w3.org/2003/InkML" xml:id="stk17" contextRef="#ctx0" brushRef="#br1">1427 18190 668 0</inkml:trace>
    </iact:actionData>
  </iact:action>
  <iact:action type="add" startTime="27938">
    <iact:property name="dataType"/>
    <iact:actionData xml:id="d18">
      <inkml:trace xmlns:inkml="http://www.w3.org/2003/InkML" xml:id="stk18" contextRef="#ctx0" brushRef="#br1">1427 18190 668 0,'220'166'273'0,"-220"-166"-86"0,0 0-78 0,0 0-61 2,0 0-20-2,0 0-7 64,6 65-7-63,-6-29-8-1,0-1-4 0,0-13 0 1,4 0-2-1,3-12-8 0,5-6-49 0,0-4-60 1,-9 0-160 54,-1-5-539-55</inkml:trace>
    </iact:actionData>
  </iact:action>
  <iact:action type="add" startTime="28130">
    <iact:property name="dataType"/>
    <iact:actionData xml:id="d19">
      <inkml:trace xmlns:inkml="http://www.w3.org/2003/InkML" xml:id="stk19" contextRef="#ctx0" brushRef="#br1">1693 18061 528 0,'0'0'196'2,"0"0"-129"-2,0 0-67 0,0 0-18 0,0 0 18 3,0 0 1 52,3-40 16-55,2 40 29 0,1 0-9 0,-5 0-37 0,8 6-117 1,-6 5-184-1</inkml:trace>
    </iact:actionData>
  </iact:action>
  <iact:action type="add" startTime="28437">
    <iact:property name="dataType"/>
    <iact:actionData xml:id="d20">
      <inkml:trace xmlns:inkml="http://www.w3.org/2003/InkML" xml:id="stk20" contextRef="#ctx0" brushRef="#br1">1865 18627 411 0,'0'0'238'1,"0"0"-41"-1,0 0-72 0,0 0-34 0,0 0-12 0,0 0-11 0,84-281-9 52,-71 216-31-51,-6-9 6-1,2 5-3 0,-2 1-10 0,-3 1-16 0,-4 3-3 0,0 10-1 52,0 2 0-51,0 7-2-1,-14 6-1 0,-2 9-2 0,3 7-8 0,8 9-10 0,-2 9-25 3,4 2-61 50,3 3-121-52,0 0-390-1</inkml:trace>
    </iact:actionData>
  </iact:action>
  <iact:action type="add" startTime="29848">
    <iact:property name="dataType"/>
    <iact:actionData xml:id="d21">
      <inkml:trace xmlns:inkml="http://www.w3.org/2003/InkML" xml:id="stk21" contextRef="#ctx0" brushRef="#br1">3001 18854 570 0,'0'0'220'1,"0"0"-96"51,0 0-34-51,0 0-2-1,0 0 8 0,0 0-6 0,0 0-10 0,9-26-31 0,4 5-10 53,-3-3-8-51,10-6-4-2,9-10-5 0,-1-8-6 0,5-7 1 0,6-1 5 0,-10-1-6 1,13 4 6 55,-4 2-1-55,-5 4 1-1,6 2-4 0,-2-4-4 0,8-1 4 0,-2-9-8 1,3-6-3 0,11-5-1 52,-14-6 0-52,11 9-4-1,-9 3 5 0,-3 9-1 0,-1 14 8 0,-4 4 0 0,-3 3 1 53,-5-2-11-53,1-1 1 1,-2-2-5-1,1-12 0 0,1-2 1 0,3-6-1 0,-5 5 1 52,4 12-1-52,-3 9 1 1,-6 4 1-1,9 7 2 0,-12-3-3 0,3-7-1 0,-1 5-1 54,-2-10 0-53,4-3 1-1,9-8 0 0,3-5 1 0,-5-6-1 0,5 8 0 0,-3 10 0 54,-5 10 0-53,-8 14 0 0,0 6 1-1,-4-1-1 0,5 1 0 0,2-9-1 0,9-13-1 0,-3-2-3 52,0 0 5-51,-6 6-3-1,-16 12 3 0,3 12 1 0,-10 3 0 0,0 2 0 0,0 0-1 51,0 0 0-50,0 0 0-1,0 0 0 0,0-3 0 0,3-4 0 0,-3 0-6 0,0-2 4 54,0 3 2-53,0 6 0-1,0 0 0 0,0 0 0 0,0 32-4 0,-32 9 4 0,0 10 5 54,-5-7-5-53,2 0 4-1,-3 3-5 0,-2-2 1 0,-7 9 0 0,-9 17 2 0,-1 25 1 1,-8 18 2 52,-8 9-5-52,-1 5 5-1,-7 0-4 0,-11-5-2 0,-1-1 2 0,1 1-2 0,3-8 1 52,7 0 0-52,3-2 0 1,8 0 0-1,3-4 0 0,12 0 2 0,0-8 0 0,5-10-2 53,9-12 0-53,4-15 1 0,11-9-1 1,-1-15 0-1,4-6 1 0,9-10-1 0,-5 6 0 52,3-5-1-51,-7 5 1-1,0 4 0 0,2 0 1 0,3-9 0 0,10-10-1 0,9-7 0 53,0-8 0-52,0 0-8-1,0 0-6 0,0-23 8 0,22-16 6 0,6-18 1 0,21-15 0 53,8-19-1-52,16-32 3-1,22-15-1 0,0-11 1 0,2 3 4 0,-10 14 2 0,-5 17 3 1,-3 2-1 51,2 10 1-51,4-4 0-1,7-3-7 0,-5-4 2 0,-3-11-5 0,2-1-1 0,-18 5 1 54,-7 8 0-53,-6 21 0-1,-12 15 1 0,2 13-2 0,-4 5 0 0,0 2-1 0,-2 5-1 52,-6 1-1-52,-7 4 2 0,-4 8 0 1,-6 1 0-1,0 14-1 0,-9 4 2 0,2 3-2 2,-5 6 1 52,3 2-1-53,-4 2 1-1,4 6 1 0,-7 1-1 0,3-6 0 0,0 2 0 0,2-5 2 55,8-4-2-54,3-6 0-1,-6 8-4 0,-9 2 5 0,8 4-1 0,-9 5 1 0,0 0-1 52,0 0 0-51,0 0-7-1,0 2-7 0,0 15-1 0,0 0-24 0,0-3-62 0,0 0-53 57,0-12-44-57,0 2-226 0</inkml:trace>
    </iact:actionData>
  </iact:action>
  <iact:action type="add" startTime="31458">
    <iact:property name="dataType"/>
    <iact:actionData xml:id="d22">
      <inkml:trace xmlns:inkml="http://www.w3.org/2003/InkML" xml:id="stk22" contextRef="#ctx0" brushRef="#br1">4769 16460 776 0,'0'0'182'56,"0"0"-118"-56,0 0-23 0,0 0 17 0,0 0-3 0,0 0-4 0,0 0 1 1,-274 78-11 1,214-37 6 53,-4 6-22-55,0 0 2 0,5 0-10 0,5-4-5 0,8 0-3 0,11-13 1 1,13-10-4 53,13-12-4-54,9-8-2 0,0 0-4 0,0-3 4 0,21-34 7 0,19-13-2 1,8 0-4 0,-2-7 0 54,12 1 3-55,12 2-4 0,1 2 3 0,12 3-1 0,-9 10 0 0,-2 3-1 0,-20 10-2 54,-13 13 2-54,-18 3 0 0,-10 8 0 0,-2 2 0 0,-6 0 4 0,10 15-1 0,-9 26 3 4,9 16 8 51,-5 13 2-53,3 9 1-2,-2 4 6 0,-1 1-1 0,-2-5-9 0,-1-12 3 1,-5-13-10 0,0-20-5 53,0-20-1-54,0-11-1 0,0-3 0 0,0 0-4 0,0 0 0 0,8 0 0 1,-8 0 2 51,0-28-8-51,0-17 10 0,0-17 0-1,0-2 0 0,0-5 0 0,-8 5 0 0,0 12-2 57,-5 5-1-57,-5 12-2 0,9 6 1 0,-7 2 1 0,3-1-1 0,-2 1 3 1,-1 11 0-1,3 2 0 56,3 9-4-55,9 5 3-1,-8 0 1 0,6 0 1 0,-4 0 3 0,-11 0-2 1,-13 0-1 0,-10 0 0 55,-18 13 0-56,-10 24 1 0,-4 13 0 0,-10 7 0 0,9 2 0 0,19-12 2 0,6-10-3 53,23-15 0-52,8-13-1-1,15-9-3 0,3 0-25 0,23 0-70 0,5-19-63 0,17-3-181 53</inkml:trace>
    </iact:actionData>
  </iact:action>
  <iact:action type="add" startTime="32725">
    <iact:property name="dataType"/>
    <iact:actionData xml:id="d23">
      <inkml:trace xmlns:inkml="http://www.w3.org/2003/InkML" xml:id="stk23" contextRef="#ctx0" brushRef="#br1">4371 18558 446 0,'0'0'271'1,"0"0"-89"-1,0 0-70 1,0 0-71 50,0 0-27-50,0 0 12-1,0 0 18 0,4-126 8 1,12 40-6-1,0-10-9 0,1-11 6 52,4 1-15-51,-2 8-10-1,-8 21-1 0,2 18-13 0,-8 25 2 0,-3 14-3 0,9 10-2 52,-6 10 2-51,3-3-3-1,2-1 6 0,6 4 1 0,4 0 4 0,6 0 9 0,2 7-2 54,5 15-11-53,0 5 3 0,-10 2 1-1,-5-1-6 0,-11 1-4 0,-7-1-1 0,0-1-3 1,0-1 3 52,-4-1-3-52,-32 0-3 0,2-5 3-1,-6-1-3 0,-2 4-1 0,17-6 7 0,5 0-1 54,4 0 1-53,8-9 1-1,4 6 2 0,4-5 2 0,0 1 4 0,0 7-7 0,20 7 3 54,15 9 23-53,10 6 8-1,-4 7 9 0,-1-8-3 0,-8-3-2 1,-4-11-7-1,-7-12-12 0,-13-1-1 52,-5-9-12-51,-3-2-8-1,0 0 0 0,0 4-18 0,0-4-18 0,0 0-31 0,0 0-37 53,0 0-49-53,0 0-120 1,0 0-211-1</inkml:trace>
    </iact:actionData>
  </iact:action>
  <iact:action type="add" startTime="33362">
    <iact:property name="dataType"/>
    <iact:actionData xml:id="d24">
      <inkml:trace xmlns:inkml="http://www.w3.org/2003/InkML" xml:id="stk24" contextRef="#ctx0" brushRef="#br1">5046 18595 512 0,'0'0'208'57,"0"0"-121"-56,0 0-33-1,0 0-8 0,0 0 1 0,0 0 0 0,23-11 3 0,-23-10 6 1,0-3 19 56,-11-1-7-56,6-7-11-1,-10 2-11 0,3-5-16 0,-7 0-16 0,-1-11-4 0,4-9 2 54,3-7-7-53,11-6 5 0,2-1 7-1,0-5 4 0,0 4 1 0,22 2 5 0,-2 15-5 1,9 12-8 56,-5 14-8-55,-4 10 0-2,0 7-5 0,-4 0-1 0,-4 5-7 0,4 0-15 0,0 5-46 1,0 0-33 54,-2 0-59-54,-14 0-69-1,6 0-208 0</inkml:trace>
    </iact:actionData>
  </iact:action>
  <iact:action type="add" startTime="33794">
    <iact:property name="dataType"/>
    <iact:actionData xml:id="d25">
      <inkml:trace xmlns:inkml="http://www.w3.org/2003/InkML" xml:id="stk25" contextRef="#ctx0" brushRef="#br1">5378 17825 167 0,'0'0'526'1,"0"0"-347"2,0 0-59 52,0 0-55-55,0 0-31 1,0 0-5-1,-10 96 9 0,-3-46 6 0,-3 0-11 0,9 4 2 3,-9-3-18 50,-2 6 10-53,11-7-9 0,-4-2-6 0,11-17 11 0,0-9-4 0,0-5 16 0,0 0-5 59,0-3 5-59,0 4-15 0,18-5 8 0,0-5-10 1,1-2 0-1,-2-6-8 0,9 0-4 0,5 0-6 54,-1-3-8-53,3-21-9-1,-9 0-10 0,0 7-19 0,-3 1-48 0,-21 9-105 0,0 5-269 58</inkml:trace>
    </iact:actionData>
  </iact:action>
  <iact:action type="add" startTime="34153">
    <iact:property name="dataType"/>
    <iact:actionData xml:id="d26">
      <inkml:trace xmlns:inkml="http://www.w3.org/2003/InkML" xml:id="stk26" contextRef="#ctx0" brushRef="#br1">5536 18151 599 0,'0'0'185'1,"0"0"-57"-1,0 0-17 0,0 0-47 3,0 0-21 50,0 0-2-52,-225-13-23-1,205 15-14 0,4 4-4 0,9-3-2 0,6-1-29 0,1-2-80 6,0 0-105 45,0 6-517-50</inkml:trace>
    </iact:actionData>
  </iact:action>
  <iact:action type="add" startTime="34542">
    <iact:property name="dataType"/>
    <iact:actionData xml:id="d27">
      <inkml:trace xmlns:inkml="http://www.w3.org/2003/InkML" xml:id="stk27" contextRef="#ctx0" brushRef="#br1">5710 18427 605 0,'0'0'276'1,"0"0"-128"-1,0 0-70 1,0 0-42 54,0 0-8-55,0 0-16 0,0 151-6 0,0-149-5 0,0-2-2 0,0 0-27 0,0-17-86 1,0-1-19 53,0-5-249-53</inkml:trace>
    </iact:actionData>
  </iact:action>
  <iact:action type="add" startTime="34732">
    <iact:property name="dataType"/>
    <iact:actionData xml:id="d28">
      <inkml:trace xmlns:inkml="http://www.w3.org/2003/InkML" xml:id="stk28" contextRef="#ctx0" brushRef="#br1">5746 18180 401 0,'0'0'164'1,"0"0"-48"-1,0 0-48 0,0 0-43 0,0 0-12 0,0 0-1 0,8-37-12 2,-8 37 0 51,0 0-116-52,0 0-503-1</inkml:trace>
    </iact:actionData>
  </iact:action>
  <iact:action type="add" startTime="35110">
    <iact:property name="dataType"/>
    <iact:actionData xml:id="d29">
      <inkml:trace xmlns:inkml="http://www.w3.org/2003/InkML" xml:id="stk29" contextRef="#ctx0" brushRef="#br1">5894 18488 426 0,'0'0'339'1,"0"0"-151"0,0 0-71-1,0 0-53 0,0 0-20 0,0 0-1 0,28 0-12 0,1-6-7 0,-6 6-9 52,0 0-7-50,-3-1-8-2,4-3-9 0,-10 2-45 0,-1-8-68 0,-13 2-95 0,0 6-281 3</inkml:trace>
    </iact:actionData>
  </iact:action>
  <iact:action type="add" startTime="35298">
    <iact:property name="dataType"/>
    <iact:actionData xml:id="d30">
      <inkml:trace xmlns:inkml="http://www.w3.org/2003/InkML" xml:id="stk30" contextRef="#ctx0" brushRef="#br1">5894 18488 129 0,'105'-169'448'1,"-105"169"-205"-1,0 0-83 0,0 0-47 0,0 0-44 52,0 0-55-51,-18 119-1-1,18-76-4 0,-7-13-6 0,7-10-2 0,-3-12-1 0,3-2-5 53,0-1-32-52,0 8-59-1,0-13-211 0,0 7-311 0</inkml:trace>
    </iact:actionData>
  </iact:action>
  <iact:action type="add" startTime="35598">
    <iact:property name="dataType"/>
    <iact:actionData xml:id="d31">
      <inkml:trace xmlns:inkml="http://www.w3.org/2003/InkML" xml:id="stk31" contextRef="#ctx0" brushRef="#br1">6199 18272 484 0,'0'0'179'2,"0"0"-27"-2,0 0-98 0,0 0 1 0,0 0-15 0,0 0-4 0,4 267-13 60,-8-230-23-60,1-12-10 0,1-6-71 0,2-19-92 1,0 0-350-1</inkml:trace>
    </iact:actionData>
  </iact:action>
  <iact:action type="add" startTime="35796">
    <iact:property name="dataType"/>
    <iact:actionData xml:id="d32">
      <inkml:trace xmlns:inkml="http://www.w3.org/2003/InkML" xml:id="stk32" contextRef="#ctx0" brushRef="#br1">6275 18716 417 0,'0'0'222'1,"0"0"-52"-1,0 0-52 0,0 0-56 1,0 0-4-1,0 0 9 0,108-419-9 2,-108 318-25 50,0 0-14-52,-3 6-14 0,-33 4-5 0,1 19-3 0,-6 10-45 0,25 58-101 0,3 4-166 53</inkml:trace>
    </iact:actionData>
  </iact:action>
  <iact:action type="add" startTime="46645">
    <iact:property name="dataType"/>
    <iact:actionData xml:id="d33">
      <inkml:trace xmlns:inkml="http://www.w3.org/2003/InkML" xml:id="stk33" contextRef="#ctx0" brushRef="#br2">4677 16330 65 0,'0'0'76'2,"8"0"22"52,-5 0-10-53,-1 0-15-1,1 0-1 0,1 0-22 0,-1 0-2 0,3 0 22 0,-6 0-20 1,2 0-27 58,3 0-3-59,-5 0 6 0,0 0 7 0,0 0 4 0,3 0 12 0,-3 0-29 0,0 0-11 1,0 0-1 53,0 0-5-54,1 0 9 0,-1 0 20 0,0 0 3 0,0 0 1 0,0 0-15 1,0 0-5 54,0 0-3-55,0 0 0 0,0 0-4 0,0 0-1 1,0 0-1-1,0 0-1 0,0 0 2 1,0 0-1 57,0 0-2-58,0 0-4 0,0 0 2 0,0 0-2 1,0 0 0-1,0 0-1 0,0 0 0 1,0 0 2 56,0 0-1-57,0 0 5 0,0 0 4 0,0 0 2 0,0 0-4 1,0 0-3-1,0 0-1 2,-1 0 4 54,-30-13 17-56,-18-6 4 0,4 14-3 0,-17 3 7 0,-12 2 2 0,-3 0-10 0,-6 0 0 5,-2 0-7 51,1 0-3-55,1 0-4-1,-4 0 2 0,3 0 0 0,0 0 0 0,-3-3 4 0,2-4-2 4,3 2 3 55,0 3-7-59,14-4 0 0,4 4-7 0,3-3 0 0,9-2-1 0,8-3-1 0,4 3 3 0,-1-3-5 62,1-1 3-61,-1-5 2-1,9 3-3 0,7 5 1 0,9 2-3 0,9 3 2 0,4 3-1 0,3 0 1 58,0 0-1-57,0 0 4-1,0 0-5 0,0 0 1 0,0-3-2 1,0 3 1-1,0-2-5 0,0-1 4 56,12-3-3-55,43-5 4-1,33 0 15 0,41 3-8 0,29-1-2 1,16 9-3-1,18 0 0 0,-15 0 0 60,-14 1-1-60,-19 23 1 0,-27-4 0 0,-12-3 2 0,-13-9-2 0,-8-3 0 0,-7-5-2 0,-13 0-1 56,-13 0 1-55,-13 0 4-1,-18 0 5 0,-9 0 8 0,-8 0-1 0,-3 0-5 0,0 0-11 1,0 0-1 57,0 0-4-58,-26 0-2 0,-43 0 7 0,-18-5 3 0,-26-7 3 0,-9 4 0 0,-9 0 1 3,4 1-2 54,-4 5-2-55,7 0 4-2,-2 2-6 0,11 0 1 0,6 0 4 0,9 0-3 0,8 0-1 1,3-6 1 55,8-2-2-56,14-4-1 0,11 3 2 0,18 7-1 0,15-4-2 0,10 6 1 0,13-2-2 57,0 2 2-56,0-3-1 0,0 1 1-1,0-8-3 0,53 5 3 0,30-4 6 0,35 6-3 0,26 3-3 56,10 0-1-56,-7 0 1 1,-13 0 5-1,-18 0-1 0,-24 3-1 0,-3 4-2 0,-25-2 1 2,-7-3-2 61,-14-2 2-63,-18 3 2 0,-9 0-3 0,-9-3 5 0,-7 0 0 0,0 4-6 0,0 1 0 0,-38 3-9 59,-31-1 9-59,-44 3 0 0,-28-4 8 0,-17-6-1 0,-3 1-3 1,11-1-2-1,13 7-2 0,23 3 0 3,22 3 2 54,24 1 4-57,23-6-4 0,27-8 2 1,13 0-3-1,5 0 0 0,0 0 2 0,28 0 3 1,57 0 4 62,43-5-3-63,33-2-3 0,16 5-2 0,-12 2 1 0,-25 0-1 0,-34 0 4 0,-12 0-3 0,-20 0 5 62,-7 0-6-61,-6 0 3-1,-6 0-2 0,-7 0 1 0,-12 0 0 0,-11 0 1 0,-12 0 4 0,-13 2 8 57,0 2 0-56,0-1-17-1,-23 2 0 0,-54 0-14 0,-41-5 14 0,-27 0 2 0,-14 0-2 0,-2 0 0 61,7 0-1-61,22 0 1 0,22 0 0 0,23 0 0 1,18 8 1-1,28-4 0 0,14-4-1 0,12 0 0 58,15 0-3-57,0 0 0-1,48 0-1 0,45 0 4 0,62-4 1 1,33 4 1-1,9 0-2 0,-15 0 1 2,-33 0 4 55,-53 0-2-57,-31 0 0 0,-30 0 3 0,-19 0-6 0,-16 0 0 0,0 0-8 0,-57 0-6 55,-46 0 4-54,-58 0 10-1,-24-8 4 0,-18-9 4 0,8 4 2 0,30 1 0 0,33 4-1 0,41 5-5 55,37-1 1-55,31 3-4 0,23 1 2 0,0-6-2 0,0 0 8 0,23 1-5 0,11-1 5 5,-4 0-9 48,-12 6-1-53,-5 0 1 0,-3 0-7 0,-4 0-4 0,1 0-20 0,-4 0-47 1,-3 0-31 53,0 0-25-54,0 0-5 0,0 0-10 0,0 0-13 0,0 0-22 0,0 0-113 0,0-2-138 57</inkml:trace>
    </iact:actionData>
  </iact:action>
  <iact:action type="add" startTime="48619">
    <iact:property name="dataType"/>
    <iact:actionData xml:id="d34">
      <inkml:trace xmlns:inkml="http://www.w3.org/2003/InkML" xml:id="stk34" contextRef="#ctx0" brushRef="#br2">3210 16049 247 0,'0'0'194'0,"0"0"0"0,0 0-52 1,0 0-46 0,0 0-16-1,0 0-15 54,0 0-7-53,30-45-8 0,-17 26-22-1,5-7-7 0,5 2 4 0,3-5 0 0,4 4 2 0,1 5 18 55,-4 0 4-55,-4 5-23 0,-7 6-6 0,-11 2-9 0,3 7-6 0,-8 0-5 0,0 0 2 52,0 0 1-52,0 0 5 0,0 0 6 0,0 0 12 0,-10 7 6 0,-24 20-9 0,-14 13 12 54,-6 1-15-54,-1 1-10 0,-2 1-3 0,8-4-3 0,3-2-3 0,5-6 2 0,8-6-3 3,5-5 1 49,12-12-2-52,9 1 2 0,4-9-1 0,3 0 0 0,0 0 1 0,0 0 4 1,0 0 0 53,10 0-1-53,34 5 3-1,17 11-1 0,24 7-2 0,-1 8 3 0,0 8 5 0,-7 0 8 58,-13 1 9-57,-7-3-8-1,-14-9-5 0,-15 0-5 0,1-8 5 0,-18-12-6 0,-2 0 0 0,-2-8-6 54,-7 0 0-53,0 0-4-1,0 0-3 0,0 0-4 0,0 0 0 0,0 0-5 0,-16 0 5 2,-24-19 3 55,-11-9 5-57,-10 0-1 0,-9-6 2 0,4 5-2 0,5 2-1 0,1 4 1 0,7 7 0 61,5 0 2-60,4 6-2-1,11 2 0 0,6-1 1 0,8-1-1 0,6 1 0 0,8-9-6 0,5-4 0 1,0-11 3 53,0-11 3-54,37-3 3 0,6-3-2 0,6 9 1 1,8 1-1-1,-1 8 0 1,7 5 2 58,-5 2-1-58,5 1-2-1,-2 2 1 0,-1 3-1 0,-11 2 1 0,-16 3-1 0,-11 9 0 0,-9-2 0 53,-13 7 1-53,0 0-2 0,0 0-1 0,0 0-2 0,0 0-3 0,-17 7-5 0,-19 14 12 52,-12 13 0-51,-9 3 4-1,-7 2-2 0,-8 0-1 0,7-1-1 0,5-5 0 0,4-2 0 56,15-9 0-56,15 0 2 0,12-10 0 0,8-7-2 0,6-2 1 0,0-3 2 0,0 7 3 1,0 6 5 53,0 10-7-53,27 8-3-1,18 3 0 0,6-2 3 0,13 5 3 0,17-7 7 0,4-6 6 54,0-4-3-52,-17-7 7-2,-16-5-3 0,-25-2-4 0,-15 0-3 0,-12-6-10 0,0 4-4 1,0-2-7 53,0 3-26-54,-15 7-55 0,-18 7-68 0,8-10-65 0,-1 8-140 0</inkml:trace>
    </iact:actionData>
  </iact:action>
  <iact:action type="add" startTime="55801">
    <iact:property name="dataType"/>
    <iact:actionData xml:id="d35">
      <inkml:trace xmlns:inkml="http://www.w3.org/2003/InkML" xml:id="stk35" contextRef="#ctx0" brushRef="#br2">20788 7210 227 0,'0'0'226'1,"0"0"-73"0,0 0-29 56,0 0-55-56,0-2-37-1,15-3 11 0,-11-5 12 0,9 5-1 0,-9 0 1 0,4 1-2 1,5 4 3 56,3 0-1-55,7 0-9-2,-3 0-8 1,19-3-13-1,2-2-1 0,-1 0-13 0,4-2-4 2,-1 2 1 59,11 3-2-59,-9-1 5-1,11 0-1-1,4 0-5 0,-4-1-1 0,-5-1 3 0,3 3-4 0,-14 2 3 1,0 0 0 64,0 0 3-65,1 0-3 0,2 0 1 0,6 2 0 0,-2 5-2 0,-4-2 0 0,11-5-3 0,-9 0 1 1,10 0 1 57,-12 0-1-57,-2 0 5-1,-3 0-1 0,-8 0 6 0,4 3-1 0,5 0-2 0,-6-1-8 2,2 2-2 62,5-4 1-64,8 0-1 0,-6 0 0 1,0 0 1-1,-1 0-1 0,-1 0 1 0,1 0 1 0,0 0-2 59,-5 0 1-59,7 0 0 0,-2 0 0 0,2 0 0 0,7 0 2 0,-10 0-2 0,4 0 0 0,-1 0-1 4,2 0 1 54,10 0-1-57,-10 0 0-1,7-4 0 0,-8 2 0 1,-4 2 2-1,-3 0-2 0,0 0 1 1,-6 0-1 61,2 0 1-62,2 0-1 0,-3 0 0 0,7 0 0 0,2 0 0 0,-1 0 0 0,4 0 0 0,-4 0 0 63,7 0 2-62,-4 0-2-1,-2 0 3 0,1 2-3 0,-2 7 4 0,-6-1-3 0,-2 0 2 0,-1-1-2 1,-3-2 0 56,2 4-1-57,-1-4 1 0,2 0-1 0,-4 5 0 0,7-3 2 0,2-1-2 0,-1 1 0 2,1 1 1 56,0-6 0-57,0-2-1-1,-8 0 1 0,8 0-1 0,-11 0 0 1,-5 0 1-1,9 0-1 1,-1 0 1 58,8 0 0-59,-6 0 0 0,7 3-1 0,0 1 2 0,0 1-1 0,-7-3 0 0,2 1 4 1,-7-3-1 58,6 0-3-58,-3 0-1-1,2 0 1 0,-3 0 0 0,-3 0 0 0,8 0 0 0,-7 0-1 1,8 0 2 58,-5 0-1-59,-1 0 3 0,5 0-1 0,-9 0-3 0,2 0 1 0,4 0 2 0,-5 0-3 0,4 0 0 64,8-3 0-63,8-4-2-1,8-2 2 0,-7 1 1 0,7 1 1 0,-8 1 0 0,-4 6 3 0,-4 0-2 1,5 0 0 59,0-2-2-60,5-3 0 1,8-2-1-1,-7-3 1 0,10 0 0 0,-1 3 3 0,-8 0 1 0,7 4-1 58,3 3 7-57,-7 0-1-1,-2 0-3 0,-8 0-5 0,1 0 3 0,-7-1-4 0,-2-3 1 0,8 4 1 58,5-2-2-58,-2 2 4 1,3 0-3-1,3 0 3 0,-7 0-3 0,5 0 1 0,-9 0-2 1,6 6 1 59,-9-2-2-60,3 0-1 0,-8-4 0 1,-8 0-2-1,-11 0 0 0,-1 0 3 0,7 0 2 0,-11 0-1 61,9 0 2-61,7 3-1 0,-6-1-2 0,4-2 1 0,-5 3-1 1,4-1-1-1,0 1 1 0,-1-3 0 62,-7 4 0-60,7-1 1-2,-2-3-1 0,0 2 1 0,4 1-2 0,-3 2 3 0,0-2-4 0,-2 1 5 1,-12-4-6 53,6 0 3-54,3 0-4 0,-7 0-8 0,4 0 0 0,-10 0-8 1,0 0-19-1,0 0-31 4,-10 0-74 57,-9 0-129-61,-8 0-352 0</inkml:trace>
    </iact:actionData>
  </iact:action>
  <iact:action type="add" startTime="65781">
    <iact:property name="dataType"/>
    <iact:actionData xml:id="d36">
      <inkml:trace xmlns:inkml="http://www.w3.org/2003/InkML" xml:id="stk36" contextRef="#ctx0" brushRef="#br2">28598 13475 10 0,'0'0'57'2,"0"0"-12"-2,0 0-25 0,0 0 0 0,0 0 29 1,0 0 14 55,0 0-7-55,-194-17 8-1,164 14-4 0,2 3 6 0,-15 0-21 0,-10 0-9 0,5 0 4 57,-11 0-28-57,-2 0-8 0,2 0 1 0,1 3-2 1,3-3 0-1,10 2 5 0,4 1 17 0,-1-3 0 59,2 0 7-59,-1 0-9 0,-8 0 1 0,-8-8-11 0,-7-2-7 0,1 1-4 0,-19 2 2 0,-2 6-1 62,-13 1 2-62,-1 0 4 0,12 0 1 1,-2 0 8-1,7-3 7 0,9-1 1 0,-4 2-8 0,0-4-9 3,8 1-4 60,-9 1 0-62,-2-2-5-1,5 4 2 0,0 2-2 0,-3 0 0 0,0 0 1 0,3 0-1 0,13 0 2 63,2 0-2-62,5 0 2-1,-2 0-2 0,2 0 1 0,-4 0-1 0,-9 0 1 0,4 0 0 0,-17-2-2 0,3-7 1 61,0-2 0-61,6-4 0 0,-3-4 0 1,2-1 0-1,4 7 0 0,-5 1 0 0,7 7 2 0,5 2-2 59,-5 3 0-58,-6 0 0-1,5 0 0 0,-5 0 0 0,7 0-1 0,1 3 1 0,-9 4-1 0,8 6 1 58,3 0-1-57,-8-2 0-1,9 3-2 0,0-5 1 0,-5 2 0 0,-7-3 0 0,-8-2-2 0,1-3 3 58,-1-3-1-58,10 0 1 0,-1 0-43 0,15 0 4 0,14 0 24 0,5 0-33 0,10 0 36 1,-11 0 12 56,6 0 1-56,-6 0 1-1,-2 0 6 0,1 0 2 0,1 0-2 0,-6 0-4 0,5 0 0 1,0 0 53 53,-1 0-56-54,1-3 0 0,-1-11 4 0,-2-6 0 0,-14 9-4 0,11 1 2 0,-8 0-1 56,6 3 2-55,9 4-3-1,3-1-7 0,16 4 6 0,-1 0-1 0,8 0-3 0,9 0 5 2,-9 0 2 52,3 0-1-54,-6 0-2 0,9 12 2 0,-7 7-1 1,-1-5 0-1,7-5-27 0,7-9-37 53,-2 0-60-51,3 0 32-2,0 0 32 0,0 0 36 0,0 0 2 0,0 0-1 0,0 2 13 54,-9 24-16-54,5-2 26 0,-3 5 8 1,1-9 5-1,3-3 0 0,3 0 8 0,0-2 6 1,0-2-1 53,0 6-11-54,0 1 2 0,0 5-5 0,0 7-10 0,0 5-2 0,0 7 1 0,0 4 5 6,3 2 1 47,-3 7 15-53,0-1-6 0,0 0 0 0,0-4-3 0,6-1 23 0,1-11-31 0,-4-1-1 55,10-11 16-55,-12-3-3 0,7 1-16 0,-6-4 10 0,4 4-11 0,-3 2 0 0,-3 6-1 55,0 5 2-54,0 10 1-1,4 8-1 0,1 0 2 0,9-6 31 0,1-9 8 0,-8-8 23 0,-7-7-42 56,0 5-22-55,0 3-1 1,0 20 1-2,0 18-1 0,0 22-22 0,0 1 3 1,0-4 19 0,-7-11 12 53,-3-15-2-54,7-9-5 0,1-10-4 0,2-10 15 0,0-7-14 0,0 1 0 0,0 0 3 53,0-3-5-52,0 5-3-1,-3 4-3 1,1 0-7-1,2-3 4 0,0-12-26 0,0-7 34 53,-9-5 1-53,4-3-44 0,1-3 24 0,4-1-20 0,0 0 18 0,0 2 22 0,0 10 3 3,-3 2-2 50,-5 8-1-52,3 0-4-1,5-3-10 0,0-5 7 1,0-2-4-1,0-10 11 0,20-5 0 56,-1 0 1-56,3 0 26 0,-3 0-13 0,1 0-4 0,5 0 1 0,7 0-6 1,-5 0-1 0,11 0-4 52,14 0 3-53,3 0-3 0,5-3 1 1,6 1 1-1,-18 2 1 0,4 0 5 0,-8 0 7 54,-1 12 11-53,-2 1-18-1,5-6-8 0,8 1-1 0,7-8-1 0,16 0 0 0,-1 0 2 1,-6 0 0 52,1 0 0-52,-17 0 3-1,-1 0-1 1,4 2 0-1,-9 0-1 0,8 1-2 0,4-3 1 62,-2 0 0-61,-2 0 0-1,-9 0 0 0,-7 0 5 0,1 6 25 0,-2 3 9 0,1-1-18 0,4-2-7 58,8-1-11-57,-10-5-2-1,5 3 2 0,2 6 1 0,-9-1-1 0,-8 0 6 0,7 6 3 0,-2 1 0 3,8-2-8 58,2 1-2-60,-6 1-4-1,3-7 2 1,-4 3 0-1,1-3 0 0,-5 1-1 0,5 0 1 0,-1-5 0 61,2 3 0-60,-1-7 0-1,-1 0 1 1,1 0-1-1,5 0 3 0,1-11-3 0,0-9 0 0,-3 5 1 3,-3 5-1 53,-1 5 6-55,-4 5-1-1,4 0 5 0,-13 0 9 0,4 0-6 0,-1 0-3 0,3 0 0 2,2 0-8 56,-7 0-1-56,9 0 0-2,-14 0 0 0,6 0 1 0,-4 0 2 0,-2 0 0 0,-5 0-3 1,11 0-1 54,-2-7-1-55,2 4 1 0,2 1 3 0,-1 2-1 0,8 0-2 0,1 0 4 0,2-5-3 57,-5-8-1-56,4 2 1-1,4 3-1 0,-4-4 3 0,0 7 2 1,0 0 0-1,1 2 2 0,5 0 0 55,5 1 0-54,-5-1-4-1,8-3 4 0,-8 0-4 0,11 4 6 0,-15-1-2 0,10 3-1 1,-11-3 1 62,2 3 1-62,-7 0-4-1,-1-3 1 0,6 3-3 0,-5-6 0 0,13 1-1 0,-1-7 0 0,9-3-1 59,2 0-1-58,5 3 1-1,1 9 0 0,3 3 0 0,-3 0 3 0,-5 29-2 0,6 4 4 0,-5-4-4 57,3-13 2-57,3-7 2 0,-8-9 0 0,-8 0-5 0,3 0 1 0,-4-17-1 1,-5 0 1-1,-16 3-1 59,8 6 0-59,-14 5 0 1,13 3 3-1,-6 0-2 0,11 0 0 0,-3 0-1 0,10 0 0 0,-8 0 0 56,4 0 0-56,-1 0 0 0,11 0 0 0,-9 0 1 0,11 0-1 0,-12 7 0 0,11 3 0 3,-15-10 3 57,-8 0-3-60,4 0 0 0,-2 0-2 0,-8 0 0 0,1-14 2 0,0 5-1 1,-16 3 2-1,2 3-1 61,-10 3 0-60,0 0 2-1,-2 0-2 0,-1 0 0 0,0-2-1 0,9 2 2 0,-6 0-2 0,1 0 2 60,9 0-3-60,-5-2 2 0,-3-2 0 0,3 0 0 0,-5-1-2 0,-3 3 2 0,2-1-9 0,-2-2 6 61,0-10-4-60,0-2-2-1,0-5 2 0,0-3 4 0,0-4 1 0,0 1 1 0,-2-4 0 0,-1-11 0 58,-10-5 1-57,5-5-1-1,-5-3-1 0,9-1 1 0,4-1-1 0,0 4 1 0,0-1-1 0,0 6-2 60,0 0 3-60,0 5 0 0,0 5 1 0,0 0 0 1,0 2-2-1,0-2 1 0,0-10 0 0,0-3 1 62,0-8 1-62,0-4-1 1,0-5-1-1,0 0 1 0,4-4-3 0,8 3 3 0,-8 4 1 0,4 14 0 1,5 7-1 59,-11 8 0-59,3 3 0-1,5-5 0 0,-7-4-1 0,4-4 1 0,2-9-2 0,-5-4-3 0,1-6 1 59,6-8 3-59,-7 4-5 0,10 2 6 0,-12 9-3 0,-2 12 3 0,0 4-1 0,0 4 0 0,0 3-1 60,0-7 1-59,0 11-6-1,0 0 4 0,-2 12-3 1,-4 10 4-1,1 7-3 0,5-1 5 0,0 4-3 62,0 0 1-62,0 0-4 0,0 0 6 0,0 0-1 0,-3 0 0 0,2 0-1 0,-18 0 2 0,-4 0-1 59,-10 0 1-58,-8 0 3-1,-2 0 3 1,2 0 4-1,0 0-6 0,1 4-2 0,-4-4-1 0,-8 3 3 1,7-2-2 54,-11 11 0-55,1 2-1 1,7 8-1-1,-6 1-2 0,8-6-27 0,28-12-97 0,14-5-327 59</inkml:trace>
    </iact:actionData>
  </iact:action>
  <iact:action type="add" startTime="77217">
    <iact:property name="dataType"/>
    <iact:actionData xml:id="d37">
      <inkml:trace xmlns:inkml="http://www.w3.org/2003/InkML" xml:id="stk37" contextRef="#ctx0" brushRef="#br2">20224 18807 509 0,'25'0'262'1,"-5"0"-114"0,12 0-56 56,6-7-16-56,8-3-10-1,15 7-19 0,14-6-6 0,7 6-10 0,-1 3-5 0,14 0 13 2,10 0-11 55,11 0-10-56,10 0-7 0,17 0-5-1,11-11-3 0,-10 3 2 0,-4-3-3 0,-22-1 4 1,-29 12-3 55,-10 0 9-56,-23 0-4 0,-12 0-5 0,-12 0 0 0,-21 0-1 0,-5 0-2 1,-6 0-1 0,0 0-2 56,0 0-4-56,-16 0-4-1,-45 0 1 0,-39 0 10 0,-35 0 4 0,-15 0-1 0,-20 0-1 2,-1 0-1 55,-6 0-1-57,3 0 0 0,18 0 1 0,15 0-2 0,21 0 3 0,14 0-4 0,6 0 4 56,17 8-2-56,6-2 0 1,14 0-4-1,22-6-2 0,18 0-4 0,5 0-1 0,16 0 1 0,2 0 1 59,0 0 6-58,23-3 3-1,36-17 3 0,25 6 9 0,34 0-6 1,35 14 7-1,18 0-6 0,27 0-6 55,-4 0-1-55,-10 19 2 0,-28 7 4 0,-21 0 10 1,-20 1-1-1,-12-7-1 0,-11-3-7 1,-23-10-1 57,-16-7-5-58,-30 0 0 1,-5 0-1-1,-18 0 0 0,0 0-3 0,0 0 1 0,-38 0-9 1,-59 0 8 60,-44 0 3-61,-27-9 11 0,-20-14-5 0,-1 1-2 0,12 10 0 0,17 7-2 0,19 5 1 1,24 0-3 55,30 0 0-55,26 0 0-1,29 0 1 0,25 2 0 0,7-2 0 0,34 0-1 0,72 0 11 1,70 0-10 56,57 0-2-57,25 0 1 0,-15 0 0 0,-35 0 5 0,-60 0-1 0,-45 0 21 0,-27 0 6 4,-28 0-18 59,-14 0-11-62,-16 0-1-1,-18 0-2 0,0 0-1 0,-3 0-3 0,-73 0-14 0,-61 0 13 0,-51 0 6 57,-47 0 3-57,-8 0 1 0,14 0-4 0,31 0 1 0,42 0-1 0,52 0 0 1,44 0 1-1,31 0-1 58,29 0 0-57,12 0 1-1,76 0 13 0,66-11-13 0,66-8 1 0,34-1-2 0,-19 3-1 1,-37 3 1 58,-59 9 4-59,-55 5 0 0,-30 0 5 0,-35 0-9 1,-18 0 1-1,-1 0-1 0,0 0-5 0,-63 0-13 3,-55 7 2 56,-50 10 16-58,-32-2 0-1,1 2 0 0,11-6 1 0,39 3 1 0,49-6-2 0,36-3-1 1,30-5 1 57,34 0 0-58,5 0 0 0,89 0 5 0,66 0-3 0,74-25 0 0,30 0-1 1,-12 0 1 0,-39 11 3 57,-72 11 2-58,-67 3 19 0,-48 0 14 1,-26 0-13-1,-43 0-27 0,-73 11-21 0,-50 3 17 4,-47-11 5 52,-4-3-2-56,10 0 2 0,21 0 0 0,29 0-1 0,44 6 0 0,45-1-2 0,32-2-14 3,33-3-49 54,3 0-46-57,20 0-12 0,17 0-158 0,-14 5-538 0</inkml:trace>
    </iact:actionData>
  </iact:action>
  <iact:action type="remove" startTime="84258">
    <iact:property name="style" value="instant"/>
    <iact:actionData xml:id="d38" ref="#d37"/>
  </iact:action>
  <iact:action type="add" startTime="84290">
    <iact:property name="dataType" value="strokeEraser"/>
    <iact:actionData xml:id="d39">
      <inkml:trace xmlns:inkml="http://www.w3.org/2003/InkML" xml:id="stk38" contextRef="#ctx0" brushRef="#br3">27438 23027 655 0,'0'0'252'45,"0"0"-155"-45,0 0-69 0,0 0-28 0,0 0-94 0,0 0-368 1</inkml:trace>
    </iact:actionData>
  </iact:action>
  <iact:action type="add" startTime="86022">
    <iact:property name="dataType"/>
    <iact:actionData xml:id="d40">
      <inkml:trace xmlns:inkml="http://www.w3.org/2003/InkML" xml:id="stk39" contextRef="#ctx0" brushRef="#br4">20149 18787 128 0,'0'0'418'4,"0"0"-203"51,0 0-107-54,0 0-34-1,0 0-36 0,0 0-7 0,0 0 3 0,-7 0 9 0,34 0 17 4,5 0-6 51,9 0-1-55,18 0 10 0,9-4-1 0,32 1-17 0,38 1-15 0,39 2 1 1,32 0-9 52,22 0-1-52,-9 0-2 0,-13 0 3-1,-16 0-4 0,-29 0 8 0,-24 0-5 0,-18-5-12 1,-31-4-7 54,-33 3 2-55,-30 4 0 0,-15 2-3 0,-13 0 0 0,0 0-1 1,-29 0-9-1,-39 2 1 4,-47 18 8 53,-41-8 3-57,-31-12-2 1,-31 0 1-1,-22 0-2 0,-2 0 0 0,14 0-1 0,10-10 2 1,45 3-2 56,32-2 0-57,41 9 1 0,36 0 0 0,41 0 0 0,10 0 1 0,13 0 1 0,16 0 3 55,61 0-5-54,68 19-5-1,68 5-1 0,45-5 2 0,13-5 4 0,-7 0 1 0,-37 3 4 0,-56 3 5 57,-33-1 4-56,-38-3 6-1,-23 1-4 0,-34-10-4 1,-22-4-8-1,-8-3-4 0,-13 0-1 1,0 0-5 64,-18 0-3-64,-93 0-13-1,-71-27 22 0,-65 2 7 0,-48-5-7 0,5 3 1 0,18 11-2 0,47 0 1 1,47 4-1 57,62 7 0-58,49 0 0 0,47 5-1 0,20 0 2 0,87-3 4 1,87 3-3-1,87 0-1 1,40-7 0 54,20 2 0-54,-33 0 1-1,-55-1 4 0,-67 6 1 0,-50 0 0 0,-39 0-1 0,-30 0 0 58,-15 0-5-58,-27 0 0 0,-5 0-1 0,0 0-4 0,-76-6-15 0,-56-5 18 1,-65-3 2-1,-38 2 8 58,-8 10-8-57,21-1 0-1,22 3-1 0,43 0 0 0,49 0 0 0,35 0 1 0,46 0-2 0,18 0 1 60,9 0 1-60,70 0 2 0,33 14-2 0,37 9-4 0,21 2 0 0,-13-6 1 0,-8-7 3 0,-19-7 1 56,-31-5 2-55,-29 0-3-1,-38 6 0 1,-10-6 2-1,-13 0-2 0,-29 0-4 0,-55 0-16 1,-41 0 20 60,-46-25 0-60,-13 3 0-1,1 7 4 0,15 10 5 0,17 5-1 0,47 0-1 0,32 0-4 0,41 3 0 57,27-1-3-57,11-2 3 0,81 6 6 0,53-6-6 0,36 11-1 0,0-6-2 0,-29 5 4 1,-35 3-3 52,-45-7 1-52,-32-1-2-1,-23-5-1 0,-13 0-31 0,-10 0-103 0,-23-11-115 0,-14-12-29 56</inkml:trace>
    </iact:actionData>
  </iact:action>
  <iact:action type="add" startTime="88134">
    <iact:property name="dataType"/>
    <iact:actionData xml:id="d41">
      <inkml:trace xmlns:inkml="http://www.w3.org/2003/InkML" xml:id="stk40" contextRef="#ctx0" brushRef="#br4">10895 16939 389 0,'0'0'166'1,"0"0"-14"-1,0 0-50 54,0 0-56-54,0 0-16 0,0 0 6 0,-4 18 3 0,4-18 13 1,0 0 9-1,0 0 1 1,0 0-16 55,0 0-1-55,0 0-20-1,4-8-3 0,19-17-3 0,9-1-5 0,-4-4 8 0,9-8-3 1,3-1-2 57,0-6-1-58,14 0 7 0,2-3 7 0,-2 1 9 0,7-4-13 0,7-3-7 0,-3-3-4 2,-1-6-9 55,13-1-2-57,0-16-2 0,10-5-1 0,5-3-1 0,-3-4 1 0,11 11 0 1,-19 12-1 2,7 3 0 52,-12 11 0-55,-4 1-2 0,-8-1 2 0,6-2-3 0,-10-2 2 0,-4 0 0 0,0 2 1 59,-7 10-1-58,-7 8 1-1,-4 5 0 0,-7 9 2 0,2-1-2 0,-9 6 1 0,0 6 0 0,-5 3-1 59,-5 3 0-59,-7 5 2 0,5 1-4 0,-5-1 4 0,6-3-3 0,-8-2 1 0,2 2 0 0,1 1 0 59,-3 5-1-58,-5 0 1-1,0 0 1 0,0 0 0 0,0 0 0 0,0 0 2 0,-18 35 14 0,-25 20-1 64,-18 11-8-64,-14 8-1 0,-7 5-5 0,-4 5 0 0,-12 0-1 0,-6 9 0 0,-13 6 1 0,-15-2-1 2,7 4 2 53,3-3-3-54,3-4 0-1,15-5 1 0,4 2-2 0,3-7 1 0,10-5 0 0,3-10 0 57,10 0 0-57,1-17 0 0,21-1 1 1,0-11-2-1,12-7 2 0,12-8-1 0,8-5 0 0,1-6 0 57,6-11-2-56,6 4 2-1,5-3 0 0,2-4 0 0,0 0-1 0,0 0 2 0,0 0-2 0,0 0 0 57,0 0 1-57,0 0 0 0,0 0 0 0,0 0 0 0,0 0 0 0,29-34 2 0,31-13 3 3,16-15-1 59,8-12 2-61,6-1 10-1,2-12 0 0,-13 3 1 0,3 0-1 0,0 0-3 0,12-2-1 0,3-1-3 61,11-2-1-61,9-7-3 0,-4 6-2 0,-10 2-3 0,-16 7 3 0,-6 12 0 0,-8-2-2 0,-8 9 3 3,-3 0-2 56,9 0 1-58,0-2-3-1,12-6 1 0,-5 2 0 0,-10 12-1 0,-17 17 0 0,-18 13 1 1,-8 17-1 57,-9 4 2-58,-9 5-2 0,-4 0 2 0,-3 0-1 0,6 0 0 0,-6 0-1 0,0 0 2 1,0 0-1 58,0 14 3-58,-16 21 9-1,-20 6-8 0,-8 2-1 1,-9 4 1-1,-11 2-5 0,-4 3 2 1,-5 4-2 60,-1 6 0-60,3 5 2-1,-8 1-1 0,-1 2 0 0,-4 1 1 0,-9-2-2 0,-4 2 0 0,-5-1-1 61,2 1 1-61,0 4-1 0,0-1-3 0,16 2 4 0,0-7-1 0,5-2 1 0,5-13-2 0,7 1 2 4,-4-2 0 56,1 2 0-59,-1 4-1-1,5-2-1 0,5-4 1 0,17-17-3 0,12-15 4 0,24-13 0 0,8-8 2 57,0 0-2-57,0 0-3 0,20-14 1 1,25-23 2-1,14-8 0 0,5-14 0 0,16-10 2 1,1-13 0 4,3-11-1 53,9-3 0-58,-9 4 0 0,9 4 2 0,-6 16-2 0,4 1 4 0,0 4-3 0,12-4 0 4,7-4-2 57,-5-6-1-61,-12-1-1 0,-6 8-2 0,-8 5 3 0,-11 0 0 0,5 7 0 0,-8 4 2 0,-5 2-2 61,-3 7 1-60,-4 8 0-1,-7-1 0 0,-8 10-1 0,-11 10 1 0,-8 9 1 0,-9 6-1 0,-7 5 0 56,-1 2 0-55,1 0 1-1,1 0-2 0,-4 0 2 0,3 0-1 0,-3 0 0 0,6 0 1 0,-6 0-2 60,0 0 2-59,0 0-2-1,0 0 2 0,0 0-1 0,0 0 0 0,0 0-1 0,0 0 1 0,0 0 0 57,0 0 0-56,0 0 1-1,0 0-1 0,0 0-1 0,0 0 1 0,0 0-1 0,0 0 1 0,0 0-2 57,0 0 2-57,-37 0-1 0,-13 11 2 0,-13 11 0 0,-5 3 1 0,-12-2 1 0,-1 3-3 3,2-5 1 57,0 6 0-59,7-5 0-1,8 0-1 0,18-5 0 0,12-6 0 0,14-4 0 0,17-7-1 0,2 0-2 58,1 0 2-58,0 0 1 0,0 0-1 0,0 0 0 0,0 0 1 1,0 0 0-1,4 0-1 0,48 0 0 56,13-24-2-56,19-7 2 1,25-8-4-1,0 0 4 0,14 2 1 0,-23 17 0 0,-19 12 1 59,-24 5-1-59,-24 3 3 0,-10 0-2 0,-15 0-1 0,8 0 3 0,-12 17-1 0,9 11-1 0,-10 9 0 3,0 11 0 53,-3 10 1-56,0 4 2 0,0 7-2 0,-6 0 1 0,-16-7 0 0,3-8 0 0,-1-18 0 59,4-13-2-58,15-18-2-1,-2-3 0 0,3-2-1 1,0 0-2-1,0 0 4 0,0 0-4 0,0 0 4 59,0-19-5-59,0-18 4 0,0-12-1 0,4-11 2 0,3-4-1 0,-1 2-2 0,-6 3 3 0,0 0-3 57,0 11 2-56,0 10 1-1,0 11 0 0,-6 13 0 0,-2 1-1 1,-11 3-3-1,-4 2 2 0,-2 3 1 57,5 0 1-56,-6-4-2-1,7 1 5 0,4 1-4 0,-14 1 3 0,2 6 0 0,-18 0-1 1,-4 0-1 61,-11 13 4-61,-5 11-3-1,-8 1 0 0,5 5-1 0,-11 2 2 0,2 5-2 0,-3-4 3 1,19-7-2 56,10-8 0-57,15-8-1 0,16-7-2 0,17-3 0 0,3 0 0 0,0 0 1 0,20-9 0 0,24-16 0 60,2 1 1-59,8 4 0-1,5 3 1 0,-1 2-1 0,2 2-1 0,-8 1 1 0,4 7-1 0,-4-4 1 56,-8 1 1-56,-1-4-1 0,-5 5 0 0,-7-2 0 0,5 3-1 0,0-3 0 0,-3 1 1 4,2 2 0 55,1 4 0-59,-2 2 0 0,-15 0 1 0,-11 0 0 1,-5 0 0-1,7 0 0 0,-4 0 0 0,4 12 1 59,-2 18-1-59,5 15-1 0,-3 9 1 0,0 15 0 0,-10 2 3 0,0-1-2 0,0 1 2 1,0-16-3 57,0-7 1-57,0-23-2-1,-10-13 2 0,10-12-4 0,0 0 0 0,0 0 0 0,0 0 0 0,0 0-3 58,0 0-23-58,0 0-62 0,0-14-85 1,-3-1-136-1,-2 7-797 0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03:42.56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41359">
    <iact:property name="dataType"/>
    <iact:actionData xml:id="d0">
      <inkml:trace xmlns:inkml="http://www.w3.org/2003/InkML" xml:id="stk0" contextRef="#ctx0" brushRef="#br0">9163 16350 720 0,'40'0'248'7,"-9"0"-134"-1,15-3-20 3,5-6-23-1,10-4-31-2,19-4-21 2,-6 2 5 0,10 3 8 0,-2 5 12-2,2-1 3 2,13 5 6 0,3 3 9 0,15 0-17-2,11 0 2 2,9 0-13 0,8 0-4 1,1 0-17-4,10 0-6 4,-5 0-4 1,7 0 3-5,1 0-4 1,4 0 2 2,3 0 2 0,-3 0-1 1,8 0 8-4,-5 0-3 3,-15 0 1 1,-12 5-8-2,-17 3-1-1,-16-4 1 3,9-3-3-2,-5-1 2 2,6 0-2-4,-4 0 0 3,-10 0 1 0,-3 0 0 0,-15-7-1-2,-20-4 0 2,-9 2 0 0,-25 4 1 0,-12 0 1-2,-6 5 2 2,-10 0-3 0,0 0-1 1,0 0 0-4,0 0-3 4,0 0-11-2,0 0-32 1,0 0-59-2,0 0-76 3,0 0-156-2</inkml:trace>
    </iact:actionData>
  </iact:action>
  <iact:action type="add" startTime="42521">
    <iact:property name="dataType"/>
    <iact:actionData xml:id="d1">
      <inkml:trace xmlns:inkml="http://www.w3.org/2003/InkML" xml:id="stk1" contextRef="#ctx0" brushRef="#br0">18720 16501 744 0,'0'0'227'6,"0"0"-102"1,0 0-25 0,0 0-11 2,0 0-10-2,0 0-21-1,0 0-8 2,401-94-1 0,-310 81 5-1,2 8 9-1,23 5-9 3,6 0-5-1,11 0-11 0,-5 0-21-2,8 0 3 2,-8 5-2 1,5 1-6-2,5-6-8 0,-8 3 8 0,4-3-4 1,-14 4 4 1,9 3-1-3,0-1-2 2,-2 3-4-1,7-5 0 2,-9 0 1-4,-2-4-6 3,-6 0 3 0,-17 0-1 1,2 0 3-4,-15 0-1 3,-8 0 1 0,1 0 0 2,-6 0-1-6,0 0 0 4,-15 0-1 0,-8 0-3 0,3 0 2-1,-14 0 2 0,4 0-1 1,-5 0 3 0,-1 0-4-1,-8 0-1 0,2 0 2 1,-5 0-3 1,4 0 0-3,-8-6-2 1,2 1 1 2,4-4-8-2,-6 1-24-1,4-12-32 2,10-11-63 0,-1-14-62 0,-29 25-75-2,6 12-372 2</inkml:trace>
    </iact:actionData>
  </iact:action>
  <iact:action type="add" startTime="43817">
    <iact:property name="dataType"/>
    <iact:actionData xml:id="d2">
      <inkml:trace xmlns:inkml="http://www.w3.org/2003/InkML" xml:id="stk2" contextRef="#ctx0" brushRef="#br0">28547 16372 660 0,'0'0'202'4,"0"0"-101"4,0 0-20 0,0 0 9 0,0 0 0-2,0 0 15 2,0 0-12 0,102 14-12 0,-54-14-18-2,8 0-5 2,15 0-12 0,-1 0-12 0,10 0 3-2,12 0-6 2,13 0 1 0,12 0-3 0,6 0 4-1,-5 0-1 1,2 0-9-1,-16-5 1 2,4 5-3-3,8-2 1 3,1-8-14-1,21 3 2 0,2-3-5-2,4 3 0 1,12 0-3 2,2 1 6-2,-7 6-3 0,3 0 0 1,-22 0 0 1,-16 0-1-3,-16 0-2 1,-6 0-2 0,-4 13 0 2,8-3 0-1,15-3 0-3,8-7 0 4,-14 0 0-2,-7 0 0 1,-23 0 0-2,-16 0 0 2,-6 0 0 0,-15 0 0 1,-11 0 0-4,0 0 0 3,-2-4 0 1,-12 4 0-3,-6 0 0 0,-9 0 0 2,0 0 0 0,0 0 0 0,0 0 0-2,0 0 0 2,0 0-17 0,0 0-65 0,0 0-45-2,-40 0-68 2,15 0-113 0,-7 0-254 1</inkml:trace>
    </iact:actionData>
  </iact:action>
  <iact:action type="add" startTime="45479">
    <iact:property name="dataType"/>
    <iact:actionData xml:id="d3">
      <inkml:trace xmlns:inkml="http://www.w3.org/2003/InkML" xml:id="stk3" contextRef="#ctx0" brushRef="#br0">7042 4943 783 0,'0'0'228'6,"0"0"-133"2,0 0 0 0,0 0 24 0,0 0-47 0,0 0-14-2,0 0 8 2,97-17 18 0,-30 8-17 0,20 2-3-2,25-10 0 2,40-7-18 0,16 5-7 0,22 2-13-2,14 6 6 2,8 5-3 2,14-3-5-6,2 1-6 4,-2 1 1 0,-3 7 0 0,-4 0-19 1,-19 0 0-3,-13 0 0 1,-32 11 0 2,-16 6 0-2,-26-8 0-1,-27 1 0 2,-23-7 0 1,-13-3 0-2,-24 0 0-1,-13 0 0 3,-10 0 0-1,-3 0 0-1,0 0 0 0,0 2 0 0,0 4 0 1,0 11-99 0,-12 2-63-2,-28 6-46 2,16-10-112 0,4-6-383 0</inkml:trace>
    </iact:actionData>
  </iact:action>
  <iact:action type="add" startTime="46435">
    <iact:property name="dataType"/>
    <iact:actionData xml:id="d4">
      <inkml:trace xmlns:inkml="http://www.w3.org/2003/InkML" xml:id="stk4" contextRef="#ctx0" brushRef="#br0">15189 4847 199 0,'0'0'246'8,"0"0"-37"-2,0 0 3 2,0 0-43 0,0 0-26-2,0 0-25 2,-41-18-22 0,64 18-25 0,34 0-42-2,15 15 15 2,17 2-8 0,31-2-4 0,10 2 5 0,18-4-9-2,12-2-5 2,5-2-1 1,9-4 7-2,-6 2-7 0,5-5 0 1,-10 6-3 0,-6 9 2-1,-12 3-1 1,-5 8-3 0,-3 0-4 0,-26-2-7 0,2-4-4-2,-14-3 4 1,0-7-2 2,-11-4 1-4,5 1 4 4,-16-4-4-2,-9 1-1 2,-9-4 1-4,-18-2 4 4,-5 5-4-1,-11-3-3-1,-7 0 2 1,-5 1-4-3,-8-3-2 4,-2 3 1-2,-3-3-10-1,0 3-45 2,0-3-78 0,-16 0-79 1,-2 0-94-4,0 0-279 3</inkml:trace>
    </iact:actionData>
  </iact:action>
  <iact:action type="add" startTime="47588">
    <iact:property name="dataType"/>
    <iact:actionData xml:id="d5">
      <inkml:trace xmlns:inkml="http://www.w3.org/2003/InkML" xml:id="stk5" contextRef="#ctx0" brushRef="#br0">22970 4923 959 0,'0'0'204'7,"0"0"-101"-1,0 0-9 2,0 0-36 0,0 0-8 0,0 0 3-2,82-17 0 2,-21 15 6 0,32 2-3 0,16 0-7-2,37 0-15 2,24 0-3 0,-2 0-4 0,3 0-2-2,-17 0 2 2,-1 19-3 2,4 6-5-3,-2-8-6-2,0-3-3 3,17-14-8 0,7 0 4 0,3 0 1-2,-8-19-1 2,-19-3-3 0,-14 5 8 0,-21 2-1-2,-10 2 0 2,-21 1-1 0,4 4-4 0,-22 2 1-2,-2 3-2 2,-6 3 2 1,-18 0-4-2,-2 0 6 0,-7 0-4 1,-11 0-4-1,-6 0 0 2,-5 0 0-4,2 9 0 3,7-1 0 1,-5-3 0-2,5 3 0-1,-4-4 0 2,-11-1 0 0,1-3 0 0,-9 0 0 0,5 0 0-2,-5 0 0 2,0 0 0 1,0 0-12-4,0 3-37 3,0-1-29 0,0 9-31 0,0 17-51 0,-8-13-43-2,-9 10-200 2</inkml:trace>
    </iact:actionData>
  </iact:action>
  <iact:action type="add" startTime="50309">
    <iact:property name="dataType"/>
    <iact:actionData xml:id="d6">
      <inkml:trace xmlns:inkml="http://www.w3.org/2003/InkML" xml:id="stk6" contextRef="#ctx0" brushRef="#br1">6062 16249 333 0,'0'0'186'7,"0"0"-19"0,0 0-22 1,0 0-23 0,0 0-21-3,0 0 5 3,-40 27-6 1,40-27 14-1,0 4-20-2,0 4-9 2,0 2-8 0,36 2-32 0,21 3-19-3,24-4-8 4,26 3 1-1,26-1-4 0,21 3 0 0,21-1 4-1,25 0 3 2,11-4 2-2,-11-5-5-1,-19-6-5 3,-29 0-5-1,-19 0 6-1,-25 0-1 0,-29-15-6 0,-25 7-3 2,-21 3-4-1,-23 1 0-3,-5 4-1 4,-5-2-6-3,0 2-32 3,0 0-51-4,-22 0-75 3,-1 0-60 0,-3 0-201 0</inkml:trace>
    </iact:actionData>
  </iact:action>
  <iact:action type="add" startTime="51629">
    <iact:property name="dataType"/>
    <iact:actionData xml:id="d7">
      <inkml:trace xmlns:inkml="http://www.w3.org/2003/InkML" xml:id="stk7" contextRef="#ctx0" brushRef="#br1">15726 16429 529 0,'0'0'298'6,"0"0"-180"1,0 0-56 2,0 0 18-1,0 0 2-1,0 0-11 0,0 0 16 1,166 14-11 0,-84-20-11-2,15-2 1 2,8-1-8 0,15 0-1 0,13 7-8-2,15 0-14 2,19 2-8 0,4 0-6 2,3 0-7-5,-7 0-6 3,-12 0 0 1,-5 0-2-1,4 0 1-3,-7 0 5 4,-10 0-3-1,-12-4 3-1,-12-5 0 1,-26 4 1-2,-15 5-1 2,-18 0-5 0,-22 0 1-2,7 0-6 3,-1 0 1-1,1 0-3-1,1 0 1-1,0 0 0 2,-13 3-1 0,-12 3 0 0,-12-4-2-3,-3-2-7 3,0 0-31 0,0 0-56 0,0 0-95-1,-5 0-57 0,-2 0-268 1</inkml:trace>
    </iact:actionData>
  </iact:action>
  <iact:action type="add" startTime="52722">
    <iact:property name="dataType"/>
    <iact:actionData xml:id="d8">
      <inkml:trace xmlns:inkml="http://www.w3.org/2003/InkML" xml:id="stk8" contextRef="#ctx0" brushRef="#br1">25334 16139 531 0,'0'0'281'7,"0"0"-131"1,0 0-45 0,0 0 4-2,0 0 13 2,0 0-21 0,0 0-19 0,152 0-4-2,-95-4-10 2,6 3-12 0,17 1-17 0,14 0-6-2,9 0 2 2,9 1 0 0,-2 29-7 0,6 0 5-2,-10 4-8 3,3-6-3-1,-2-4 1-1,7-7-12 0,12-7 1 0,-4-8-3 1,-4-2 0 0,-23 0-5-2,-34 0 5 2,-26 0-5 0,-10 0 0-2,-17 0-3 2,-5 0 2 0,-3 0-3 0,0 0-2 0,0 0-3-1,0 0-14 0,0 0-17 1,0 0-31 1,0 0-51-4,-4 0-105 3,-15 3-100 0,-3 1-787 0</inkml:trace>
    </iact:actionData>
  </iact:action>
  <iact:action type="add" startTime="53984">
    <iact:property name="dataType"/>
    <iact:actionData xml:id="d9">
      <inkml:trace xmlns:inkml="http://www.w3.org/2003/InkML" xml:id="stk9" contextRef="#ctx0" brushRef="#br1">3985 5002 682 0,'0'0'218'7,"0"0"-107"1,0 0 13-2,0 0 1 2,0 0-8 0,0 0-30 0,189-23-8-2,-126 14-1 2,27-1-3 0,19-2-14-2,27 2-8 3,18 3-9-2,5 7 1 1,2 0-12 0,12 0-6-2,-4 0-7 3,-9 0-7-1,-18 0-2 0,-31 0 4-1,-22 0-4 1,-28 0-4 0,-31 0-7-2,-12 0-1 1,-16 0-11 1,-2 0-25-1,0 0-38-1,0 0-63 2,-7 0-91 0,-9 0-135 0</inkml:trace>
    </iact:actionData>
  </iact:action>
  <iact:action type="add" startTime="54982">
    <iact:property name="dataType"/>
    <iact:actionData xml:id="d10">
      <inkml:trace xmlns:inkml="http://www.w3.org/2003/InkML" xml:id="stk10" contextRef="#ctx0" brushRef="#br1">11975 4876 674 0,'0'0'130'6,"0"0"-72"1,0 0-7 1,0 0-19 0,0 0 9-2,0 0 38 2,187-47 28 0,-129 40 27 0,12-3-22 0,3 5-19-2,22-5-13 1,8-7-16 2,17-5-21-1,10-5-16-2,2 6-5 2,-3 7-5 0,-4 11 7 1,-2 3 1-4,-1 0 4 4,4 3-2-1,9 14-2-3,-12-4 1 3,8-1-8 0,-13-7-5 0,-6 0-2 0,1-5-2-2,-1 0-4 2,1 0 0 0,-13 3-1-1,-15 4-1 0,-5-5 3 1,-19 3-2 0,-5-5-1-2,-3 0 1 2,-22 0-3 0,-2 0 1 0,-17 0-1-2,0 0-1 2,-12 0 0 1,0 0 0-2,0 0-10-1,0 0-25 2,0 0-28 0,-25 0-34 0,-14 7-36 0,6 1-53-2,14-3-98 2,14 7-775 1</inkml:trace>
    </iact:actionData>
  </iact:action>
  <iact:action type="add" startTime="56015">
    <iact:property name="dataType"/>
    <iact:actionData xml:id="d11">
      <inkml:trace xmlns:inkml="http://www.w3.org/2003/InkML" xml:id="stk11" contextRef="#ctx0" brushRef="#br1">20168 4982 686 0,'0'0'193'9,"0"0"-69"-2,0 0 21-1,0 0-8 2,0 0-32 0,0 0-33 0,0 0-12-2,130-37 0 2,-46 23-2 0,29-3-6 0,22-4-14-2,39 1-9 1,22 3 2 2,5 11-1-1,4 6-1-2,-20 0-1 3,-8 0-2 0,-18 14-1-3,-16-2 1 1,-20-7-9 0,-22-5-2 1,-25 0-4 0,-20 0-3-1,-18 0-1 0,-18 0-1 1,-14 0 0 0,-6 0-5-2,0 0 2 2,0 0-3 0,0 0 1 0,0 0-1-1,0 0-4 0,0 0 2 2,0 0-4-2,0 0-6-1,0 0-23 2,0 0-33 0,0 0-35 1,-23 0-29-4,2 0-70 3,5 0-90 0,3 0-752 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06:12.9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act:action type="add" startTime="5386">
    <iact:property name="dataType"/>
    <iact:actionData xml:id="d0">
      <inkml:trace xmlns:inkml="http://www.w3.org/2003/InkML" xml:id="stk0" contextRef="#ctx0" brushRef="#br0">23410 1700 591 0,'0'0'212'7,"0"0"-58"-1,0 0-40 2,0 0-40 0,0 0-32-2,0 0-10 3,0 0 3-2,18 0-10 2,-18 0-6-3,0 0 1 2,0 0 5 0,0-3-5 0,0-11-10-2,-13-3 2 2,-24-3-1 0,8 3 1 0,-13 3-3-2,-7 6-3 2,4 6 0-1,2 2 0 1,-1 0 0-2,-2 4-3 3,11 31 2-1,-4 9 9 0,3 13 8-2,2 7 4 3,10 9-7-1,8 2 1-1,9-10-1-1,4-4 5 2,3-11 4 0,0-9 0 1,3-3 10-4,40-8-11 3,11-7-13 0,9-6-7 0,-3-6-2-2,-12-9-3 2,4-2-2 0,-12 0-1 0,1 0-2-2,-11-8-9 2,1-11-35 0,-8 2-67 0,-6-3-21-2,-17 11-91 2,0-1-197 0</inkml:trace>
    </iact:actionData>
  </iact:action>
  <iact:action type="add" startTime="5934">
    <iact:property name="dataType"/>
    <iact:actionData xml:id="d1">
      <inkml:trace xmlns:inkml="http://www.w3.org/2003/InkML" xml:id="stk1" contextRef="#ctx0" brushRef="#br0">23760 1332 237 0,'0'0'382'6,"0"0"-196"2,0 0-55-1,0 0-4-1,0 0-6 2,0 0-29 0,0 0-15 0,11 114-35-2,-11-54-17 2,0-6-16 0,-11 1-9 0,9 1-2-1,-1 6-59 1,0 7-86 0,3-50-92-1,0-6-481-1</inkml:trace>
    </iact:actionData>
  </iact:action>
  <iact:action type="add" startTime="6309">
    <iact:property name="dataType"/>
    <iact:actionData xml:id="d2">
      <inkml:trace xmlns:inkml="http://www.w3.org/2003/InkML" xml:id="stk2" contextRef="#ctx0" brushRef="#br0">24081 1908 774 0,'0'0'211'7,"0"0"-99"-1,0 0-22 2,0 0-44 0,0 0-20-1,0 0 11 0,180-50-12 1,-148 46-13 0,-7 4-12 0,-8 0 0-3,-4 0-44 4,-13 0-138-1,0 0-347 0</inkml:trace>
    </iact:actionData>
  </iact:action>
  <iact:action type="add" startTime="6602">
    <iact:property name="dataType"/>
    <iact:actionData xml:id="d3">
      <inkml:trace xmlns:inkml="http://www.w3.org/2003/InkML" xml:id="stk3" contextRef="#ctx0" brushRef="#br0">24067 2093 657 0,'0'0'177'7,"0"0"-27"1,0 0-17-3,0 0-41 3,0 0 1 0,0 0-24 0,187-55-36-2,-151 55-22 2,-8 0-5 0,-4-4-6 0,5 1-8-1,-8 0-36 0,-2 1-113 1,-15-2-84 0,-4 4-450-2</inkml:trace>
    </iact:actionData>
  </iact:action>
  <iact:action type="add" startTime="6902">
    <iact:property name="dataType"/>
    <iact:actionData xml:id="d4">
      <inkml:trace xmlns:inkml="http://www.w3.org/2003/InkML" xml:id="stk4" contextRef="#ctx0" brushRef="#br0">24824 1688 576 0,'0'0'151'6,"0"0"-62"2,0 0-35-3,0 0-28 4,0 0 26-1,0 0 41 0,56-10 26 0,-36 10-37-2,17 17-4 2,-1 13-22 0,9 9-17-2,-6 12-20 2,2 10-12 0,-1 2-4-1,-1-1-3-1,-1-10-1 2,-8-9-16 0,7-17-44 1,-1-21-63-4,5-5-44 3,-37-5-95 0,7-27-232 0</inkml:trace>
    </iact:actionData>
  </iact:action>
  <iact:action type="add" startTime="7150">
    <iact:property name="dataType"/>
    <iact:actionData xml:id="d5">
      <inkml:trace xmlns:inkml="http://www.w3.org/2003/InkML" xml:id="stk5" contextRef="#ctx0" brushRef="#br0">25351 1730 304 0,'0'0'520'6,"0"0"-402"0,0 0 10 2,0 0-52 0,0 0-55 0,0 0-17-3,-269 346-4 4,225-319-41-2,31-27-90 1,12 0-358-1</inkml:trace>
    </iact:actionData>
  </iact:action>
  <iact:action type="add" startTime="7852">
    <iact:property name="dataType"/>
    <iact:actionData xml:id="d6">
      <inkml:trace xmlns:inkml="http://www.w3.org/2003/InkML" xml:id="stk6" contextRef="#ctx0" brushRef="#br0">28713 1512 8 0,'0'0'591'8,"0"0"-393"-1,0 0-100 1,0 0-13-2,0 0-32 2,0 0 24 1,0 0-25-1,-138-23-25-2,71 25-12 2,-7 24-4 0,11 8-4 0,3 11-2-2,15 11-1 2,9 5 9 0,13 7 1 0,18-3 13-2,5-6 16 2,0-7-3 0,25-3 5 1,32-10-19-3,9-1-9 2,11-14-2 0,4-1-12 1,-14-9-2-4,-6-11-1 3,-9-3-6 0,-4 0-18 0,-7-37-40-1,-36 12-100 0,-5-1-106 1</inkml:trace>
    </iact:actionData>
  </iact:action>
  <iact:action type="add" startTime="8304">
    <iact:property name="dataType"/>
    <iact:actionData xml:id="d7">
      <inkml:trace xmlns:inkml="http://www.w3.org/2003/InkML" xml:id="stk7" contextRef="#ctx0" brushRef="#br0">29211 1174 728 0,'0'0'158'6,"0"0"-19"2,0 0-37 0,0 0-52-2,0 0-26 2,0 0-21 0,93 110 0 0,-102-66-3-3,-25 8-2 4,-10-8 1-1,-2 1 1 0,5-11 0-2,1-11-10 2,14-12-15 0,11-8-2-1,12-3 9 0,3 0 12 1,0 0 6 0,4 0 30 0,36 0 9-3,5 0-13 4,10 0 0-1,-8 3-13-1,4 11-13 0,-12-1 0 2,-11 1-21-2,-28-8-90 1,0 0-179-2</inkml:trace>
    </iact:actionData>
  </iact:action>
  <iact:action type="add" startTime="8842">
    <iact:property name="dataType"/>
    <iact:actionData xml:id="d8">
      <inkml:trace xmlns:inkml="http://www.w3.org/2003/InkML" xml:id="stk8" contextRef="#ctx0" brushRef="#br0">29588 1802 542 0,'0'0'257'8,"0"0"-88"0,0 0-29 0,0 0-49-2,0 0-25 2,0 0 6-1,222 0-25 2,-180 0-14-4,-13 0-23 5,0 0-9-3,-9 0-1 1,-14 0-18-2,-6 0-91 2,0 0-87 0,0 0-277 0</inkml:trace>
    </iact:actionData>
  </iact:action>
  <iact:action type="add" startTime="9094">
    <iact:property name="dataType"/>
    <iact:actionData xml:id="d9">
      <inkml:trace xmlns:inkml="http://www.w3.org/2003/InkML" xml:id="stk9" contextRef="#ctx0" brushRef="#br0">29611 1957 322 0,'0'0'482'4,"0"0"-335"3,0 0-18 0,0 0-35 1,0 0-36 0,0 0-33 0,179 0-4-2,-149 0-11 2,4 0-8 0,2 0-2 0,-13 0-4-2,2-5-36 2,4 3-77 0,-25 2-130 0,-4 0-565-2</inkml:trace>
    </iact:actionData>
  </iact:action>
  <iact:action type="add" startTime="9376">
    <iact:property name="dataType"/>
    <iact:actionData xml:id="d10">
      <inkml:trace xmlns:inkml="http://www.w3.org/2003/InkML" xml:id="stk10" contextRef="#ctx0" brushRef="#br0">30358 1641 455 0,'0'0'113'6,"0"0"10"2,0 0-54-1,0 0-24 1,0 0 5-2,0 0 2 3,114 25-20-2,-114 6-27-1,0 8 9 3,0 2-6-1,-8 8 2-1,-7-4 1 1,-2 4 5-1,4-8 4 1,10-5 8-1,3-7-13 0,0-6 3 1,13-13-8 0,29-10 1-1,7 0-5 0,8-17-6 1,2-21 0 0,-2-16 0 1,-14 0-2-2,-5-1 0 0,-11 1 1 2,-6 9-2-1,-7 16 2-2,-9 13 0 1,-5 10 1 0,0 6-1 1,0 0 2 0,0 4 3-2,0 34 1 2,0 21 13 0,-8 25-8-2,-12 18-1 2,4 13 2 0,0 14-4 0,5 1-3 0,-5-16-2-2,0-12 0 2,-2-18 1 0,-6-19-3-2,-11-8 0 2,-10-16-1 0,-7-13-4 0,-9-16-29-2,-3-12-44 2,39 0-38 0,7-2-231 0</inkml:trace>
    </iact:actionData>
  </iact:action>
  <iact:action type="add" startTime="13104">
    <iact:property name="dataType"/>
    <iact:actionData xml:id="d11">
      <inkml:trace xmlns:inkml="http://www.w3.org/2003/InkML" xml:id="stk11" contextRef="#ctx0" brushRef="#br1">7468 4921 504 0,'0'0'164'8,"0"0"-22"-2,0 0-68 2,0 0-47 0,0 0-16-1,0 0-6 0,0 0 3 1,-68 14-5-1,31 11 2 2,-7 17 5-4,-11 5-1 4,-3 7-9-2,-1 0 3 2,-2-4-3-3,14-6-3 1,5-7-14 1,3-5-22 1,16-10 9-4,3-6 4 4,11-4 5-1,9-7 11 0,0-5 10-2,0 0 4 1,0 0-1 1,36 0-2 0,8-10 8-2,12-7 1 2,8-3-4 1,8 5 1-1,-3 7-3-3,-4 6 7 4,-10 2 1-1,1 0 7 0,-15 0-5-2,-2 0 8 2,-14 0-9 0,-6 0-8 1,-6 0 0-4,-12 0 2 4,-1 0-1-2,0 0-6 1,0 17 2-2,-24 17-2 2,-20 7 7 0,-2 0-3 0,-8 6-2-2,0-6 0 2,8-1-2 0,13 2 0 0,-1-9 0-2,27-2-2 2,4-8 2 0,3-11 4 0,0-7-3-3,19-5 15 4,39 0 10-2,16-9-19 2,19-28-2-2,-9 2-5 1,-10 1 4-1,-15 8-3 1,-18 12-1-2,-18 14-1 2,-23 0-52 0,0 0-348 2</inkml:trace>
    </iact:actionData>
  </iact:action>
  <iact:action type="add" startTime="13914">
    <iact:property name="dataType"/>
    <iact:actionData xml:id="d12">
      <inkml:trace xmlns:inkml="http://www.w3.org/2003/InkML" xml:id="stk12" contextRef="#ctx0" brushRef="#br1">7584 5969 285 0,'0'0'270'8,"0"0"-155"-3,0 0-45 4,0 0 18-2,0 0-19 2,0 0-13-3,9-8 3 2,-9 9-10 0,0 28 16 0,0 6-20-3,0-3-19 5,0-3-8-3,4-8-13 1,1-9-5-2,1-7 0 2,11-5-29 0,-4 0-47-1,-6 0-19-1,2-13-49 3,-9-4-184-2</inkml:trace>
    </iact:actionData>
  </iact:action>
  <iact:action type="add" startTime="14165">
    <iact:property name="dataType"/>
    <iact:actionData xml:id="d13">
      <inkml:trace xmlns:inkml="http://www.w3.org/2003/InkML" xml:id="stk13" contextRef="#ctx0" brushRef="#br1">7638 5762 326 0,'0'-13'442'4,"0"9"-296"4,0 4-82-2,0 0-27 3,0-7-37-3,0-1-7 1,0-4-40 2,0 7-183-1,0 0-497-2</inkml:trace>
    </iact:actionData>
  </iact:action>
  <iact:action type="add" startTime="15071">
    <iact:property name="dataType"/>
    <iact:actionData xml:id="d14">
      <inkml:trace xmlns:inkml="http://www.w3.org/2003/InkML" xml:id="stk14" contextRef="#ctx0" brushRef="#br1">14831 4116 363 0,'0'0'352'5,"0"0"-263"3,0 0-30 0,0 0 12-2,0 0-53 2,0 0-7-1,0 0 46 2,-64 32-24-3,19 1-6 2,-19 8-1-1,-4 8-10 2,4-4-14-3,8-3-2 1,11-5 0 2,6-9-3-2,18-14-7-1,4-6-5 3,14-4 5-1,3-4 6 0,0 0-6-2,36 0 10 2,12 0 9 0,22 0-8 0,-4-12 7-2,-2-2-2 2,-3 0 4 1,-12 3-6-1,-21 5-3-2,-8-1 4 3,-20 7 3-3,0 0 11 2,0 38-10-2,-4 6-8 2,-33 7 9 0,0-2-9 0,-2-2-1 0,7 1 5-2,3-9-3 2,10-10 1 1,15-12-2-4,4-16 6 3,0-1 1 0,0 0 1 0,53 0 27-2,14 0-24 2,7-18-1 0,-7-2 2 0,-11 3-5-1,-15 3-2 0,-18 5-6 1,-10 5-4 0,-9 4-24-2,-4 0-127 2,0 0-217 0</inkml:trace>
    </iact:actionData>
  </iact:action>
  <iact:action type="add" startTime="15728">
    <iact:property name="dataType"/>
    <iact:actionData xml:id="d15">
      <inkml:trace xmlns:inkml="http://www.w3.org/2003/InkML" xml:id="stk15" contextRef="#ctx0" brushRef="#br1">14948 5007 251 0,'0'0'182'8,"0"0"-71"-1,0 0 43 2,0 0-33-3,0 0-47 2,0 0 17 0,19 9-4 0,-19 22-50-2,4 6 0 2,-4 4-2-1,0 8-13 2,0 1-6-3,0-1-11 2,0-5-1 0,0-7-3 0,0-12 0-2,0-9-2 2,0-10-3 0,-11-6 0 0,-18 0-7-2,4 0-10 1,-10-19-16 1,24 4-88 0,-2 2-252-1</inkml:trace>
    </iact:actionData>
  </iact:action>
  <iact:action type="add" startTime="16084">
    <iact:property name="dataType"/>
    <iact:actionData xml:id="d16">
      <inkml:trace xmlns:inkml="http://www.w3.org/2003/InkML" xml:id="stk16" contextRef="#ctx0" brushRef="#br1">14880 4792 217 0,'0'0'352'5,"0"0"-189"3,0 0-81-1,0 0-27 2,0 0-39-4,0 0-13 2,7-27 2 2,-7 22-4-1,0 5-1-2,0 0-9 2,0 0-105 0,0 0-629-1</inkml:trace>
    </iact:actionData>
  </iact:action>
  <iact:action type="add" startTime="17706">
    <iact:property name="dataType"/>
    <iact:actionData xml:id="d17">
      <inkml:trace xmlns:inkml="http://www.w3.org/2003/InkML" xml:id="stk17" contextRef="#ctx0" brushRef="#br1">14920 4878 95 0,'0'0'319'8,"0"0"-242"-2,0 0-33 2,0 0 16 0,0 0 11-1,0 0-4 0,0 0 4 1,0 0 12 0,0 0 13 0,0 0-41-2,0 0-18 2,0 0-23 0,0-2-14 0,0-7-34-2,0 3-196 2,0 1-595 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06:12.94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4076">
    <iact:property name="dataType"/>
    <iact:actionData xml:id="d0">
      <inkml:trace xmlns:inkml="http://www.w3.org/2003/InkML" xml:id="stk0" contextRef="#ctx0" brushRef="#br0">20008 6897 639 0,'0'0'189'8,"0"0"-30"-2,0 0-42 2,0 0-31 1,0 0-20-2,0 0-7-1,0 0-2 2,176-32-8 0,-95 24 15 0,19 4-2-2,22 4-11 2,37 0-5 0,19 0-15 0,6 0-8-2,6-2-2 2,-19-1-1 0,-1 3 20 0,-6 0-20-2,1 0-8 2,16 0 0 0,12 0-1-2,0-22-11 2,20-11-3 0,-4-11 3 1,4 0 0-1,-13 2 2-3,-9 12 1 3,-4 12 4 0,-3 16-1-1,-7 2 1 1,-12 0 0-1,-8 0-5 1,-17 0-1 1,-15 0 0-3,-18 0-2 1,-11-4 1 1,-22-7-3 0,-13 9 0-1,-18 2 3 0,-2 0 0 1,-6 0-2 0,-11 0 2-1,-3 0-4 0,6 0 1 2,6 0-5-2,-9 0 1 0,5 0-1 0,-15 0 5 1,-1 0 1 0,-6 0-1-2,-1 0 1 2,-3 0-3 0,-3 0-3 0,4 0-7-2,-4 0-2 2,0 0 5 0,3 0 6-2,-3 0 4 3,0 0 0-2,0 0 2 1,0 0 0 0,0 0 0-2,3 0 0 3,-1 0-2-2,6-7-2 1,-5-3-1-2,-1-7-3 2,1-3 3 0,1 3 0 0,2-8 3-2,-3-1-1 2,-3-10-1 0,0-14 2 0,0-10-2-2,0-13 2 2,-3-13 0 0,-12-25-1 0,-1-18 1-2,9-28-7 2,-9-20 5 0,3-17 0-1,9-8 0 1,-2 5 2-1,-4 7-3 2,3 12 5-2,7 17-1-1,0 9 1 2,0 9-2 0,0 2 1-2,0 8 2 3,0-6-2-2,0-4 2 1,0-14-1 0,0-6 1-2,0-3-1 2,0-6 0 0,-3 0-1-2,-10 1 1 2,5 3-1 0,-8 8 1 0,-5 11 0-1,5 17 0 1,0 25 0-1,9 26-1 1,4 14 0 0,3 7 0-2,0-10 0 2,0-6 1 0,0 1-1 1,0-2 0-4,10 6 1 3,3 2-1 0,-9 5 1 0,8 15 0-2,-12 16-1 2,0 13 0 0,0 11 1-2,3 6 0 2,-3 3 2 0,0 0 2 0,0-2-4-2,0 2 0 3,0-11-2-2,0-15 1 2,0-16-2-1,-23-18 3-3,-17-9 0 4,-9-4 1-1,1 1 0 0,5 11-1-3,5 23 0 4,6 14 0-2,21 22-2-1,-5 2-2 3,3 0 3-2,1 0 1 1,-17 0 2-2,2 6 1 2,-13 5-3 1,0-2 0-2,-12 1 0 1,-1 5 0-2,-15 1 3 2,0 1-1 1,-9 4 0-4,-17-8 4 3,-16-6-3 0,-15-7 0 0,-15 0 1 1,-17 0-2-4,-4 0 2 3,-13 0 3 0,-3 0-1-1,6 0-2 0,-10 0 4 1,0 0-1 0,-15 0 1 0,-1 0 0-2,-1 0-3 3,-2 0 1-1,-2 0 0-1,1 4-1 0,-7 4 0 0,7-8 2 1,-12 0-1-2,5 0-4 2,10-27-2 0,2-7 1 0,15 2 4-1,20 11-5 1,13 7 0-1,31 7 0 1,30 7-2 1,17 0 1-4,30 7 1 3,14 12 1 1,11-4 0-4,9-4 3 4,2-4-1-2,-2-1 2 1,6 3 0 1,0 8-2-3,0 8 1 2,0 12-3 1,0 5 1-2,13 4-3-2,3-6 1 4,-11 6 0-2,5-5 0 1,-7 8-2-1,-3 19 2 0,4 22-2 2,2 28 2-4,11 28 2 3,3 27 0 0,14 30-1 0,-5 21-1-2,1 12 2 2,-2 6-1 1,-2-5-1-2,0-8 0-1,1 8 2 3,-6 2 0-2,2 2 3 1,-3 7 6-2,11-1 1 2,-11-3-6 1,6-2-2-2,-9-9 2-1,4-22-5 2,-14-34 0 0,5-31 2 0,-12-30-2-2,0-27-1 4,0-18 1-4,0-17-1 3,0-7 0-4,0-8 0 3,0 1 0 1,2 2 2-2,0 11-2-1,14 6 0 3,-9 4 0-2,9 1 0 2,-3 1 0-4,-9 2 0 3,4 1 0 1,-2 1-1-2,-4-1 1-1,-2-17-1 2,0-18 0 1,0-16 0 0,0-10 1-4,5-7-4 2,-2 0 3 1,-3 0-5 0,4 0 0-2,9 0-1 2,0 0 6 0,2-15 1 1,3 6 3-4,3 6 0 4,-4 3-2-1,6 0 2-1,-2 0-3-1,5 0 2 3,3 0-2-2,5 0 0 1,13 0-1-2,17 3 2 3,28 3 0-2,17-1-1 1,32-1 1 0,28-4 0-1,18 0 0 0,15 0 0 2,8 9 1-2,-3 13 2-1,2 5 0 2,4 5 4 0,-11 1-1-2,5-8-7 3,4-4-5-2,0-18 5 1,10-3 0-1,10 0-1 0,5 0 1 2,-14 4 2-1,-18 9 0-3,-7 0 3 3,-17-5-3 0,-19-5-2 1,-16-3 3-4,-28 0-3 3,-14 3-3 0,-14 5 2 0,-14 4-2-2,-10-7 2 2,-12-5 2 0,-16 0-2 0,-11 0 2-2,-8 0-2 3,2 0 2-2,-14 0-2 2,4 0 1-4,-7 0 0 3,-3 0-1 0,1 0 1 0,14 0-1-2,-11 0-1 2,9 0 2 1,-1 0-3-2,1 0 3 0,-10 0-1 0,1 0 1 1,-4 0-4 0,3-17-7-2,-3-11-1 2,6-16 2 0,-6-13 4 0,0-12 1 0,0-13 3-2,0-12 1 2,-13-1 0 1,8-7-3-3,-3-10 4 2,5-10-1 0,3-31 0-1,0-22 1 0,0-23 0 1,0-25 0 0,0-10 0-1,0-3 0 0,0 23 0 1,0 30 0-1,0 36 0 1,0 26 0-2,-4 10 0 2,-12-3 0 0,-2-17 0 0,8-29 0-2,-10-25 0 2,2-29 1 1,-1-16-2-1,-4 6-1-2,3 17 2 2,-13 31 0-1,9 32-1 1,-9 34-2-2,13 17 0 2,8 12-5 0,-4-7-4 0,3-13 9-2,2-13-1 2,-18-16 1 0,1-4-5 0,-7 1 4-2,8 21-3 2,-2 24 3 0,7 29-1 0,16 24-3-2,-1 11-1 3,7 14 3-2,0-5 5 2,0-5 0-4,0-2 1 3,0-9-1 0,0 1 1 0,0-2 0 0,0 2 1-2,0-7-1 2,3-3-2 0,-3 1 2-1,0 0 1 1,0 9-1-1,0 9-2 1,0 16 1-1,0 5-1 0,-9 0-3 1,-18 0-2 0,-26 22 7-2,-15 6 6 2,-13-3-5 1,-14-5 0-1,-14-9-1-3,-27-7 0 3,-6-4 1 0,-18 0 4 0,-4 0-4-2,-10 0 5 2,9 0-2 1,-10 0-2-2,9 0 6 0,-3 2-3 0,1 9 0 1,-14-11 0 0,-13 0 1-2,-7 0-2 2,-2-11-2 0,2-11-2 0,15 2 2-1,0 8-2 0,16 7 1 2,15 5 5-1,15 0-2-3,20 12 8 3,20 20-3 1,15 5-2-2,9 1 2 0,3-8-2 1,13-4-7 0,1-8 2-1,14-6-1-1,8-4-1 2,7 1 0 0,10-7-2 0,17 4 2-2,-6 1 0 2,4-7 0 0,6 2 1 0,0-2 1-1,-4 0 0 0,4 0-2 1,0 0-2 0,0 0-2-2,-3 0-3 3,-2 0-14-2,-8 0-2 1,-6 0 17-1,-1 0 6 0,3 22 0 1,-2 10 0 0,-3 6 9-1,3-4-2 1,8-6-5-1,-8-12-2 1,1-6-4 0,1-7-2-2,-2-3 2 2,3 2 3 1,5 10 2-2,-10 16 0 0,1 31 1 0,-6 30 6 1,16 29-3-1,7 23-1 0,3 8 0 2,0 10-3-2,0 8 2 0,0 13-3 0,3 16 3 2,1 18-1-1,2 16 2-3,7 15-2 3,2 16-2 0,8 10 2 0,-3 14-3-2,0 3 2 3,-12-13-1-1,-8-11 2-1,0-17-1 2,0-16 0-4,0 0-1 3,0-7-2 1,0 1 1-3,0 3 0 1,0-3-1 1,14-9-2 0,-14-23 0 1,4-32-3-4,-4-60-12 3,0-53-42 0,13-48-19-1,12-65-82 0,-6-17-70 1,14-12-246 0</inkml:trace>
    </iact:actionData>
  </iact:action>
  <iact:action type="add" startTime="10600">
    <iact:property name="dataType"/>
    <iact:actionData xml:id="d1">
      <inkml:trace xmlns:inkml="http://www.w3.org/2003/InkML" xml:id="stk1" contextRef="#ctx0" brushRef="#br1">18176 11707 387 0,'0'0'191'6,"0"0"-21"2,0 0-21 1,0 0-20-2,0 0-9-1,0 0-28 2,133-75 5 0,-69 60-23 0,17 5-17-2,15 1-5 2,13 3-7 0,11 2-1 0,16 4-6-2,14 0-10 2,12 0-2 0,16-1-5 0,9-11-4-2,0-8 3 2,15-2-7 0,-15-4-1 0,7 8-6-2,-7 5 1 2,0 11 4 1,1 2-2-1,12 0-1-3,-1 0-5 4,5 0 2-1,-4 0-2-1,0-3-1 0,-14-11 1 1,-9 2-3 0,-21 9-1-1,-15 3 1-1,-16 0 0 2,-5 0 1 0,-7 0 2 0,-22 0-3-2,-7 0 4 3,-11 0-4-2,-15 0 0 2,1-7-1-4,-11-8 2 3,-9 3-1 1,-2 5 0-2,-20 4 1-1,-10 3 0 2,-4 0 0 0,-3 0-1 0,0 0-4-2,0-3-4 2,-46-2-3 0,-35-10 11 0,-40-2 2-2,-22-2 4 2,-18-3-4 0,-33-4 1 0,-15-3 5-2,-35-1-3 2,-33 3 3 0,-24 3-1 0,-18 7 7-2,-1 13 4 2,21 4 2 1,31 0-11-2,30 0-2-1,22 8-1 2,28 9-3 1,11 3 2-2,13-4-5-1,11 1-2 3,12-3 0-2,13 0-1 1,-5-3 2-2,5-2 0 2,11 1-1 0,20-4 2 0,33 3 0-2,24-7-2 3,24-2-5-1,16 0-10-1,20 0-29 0,54 0-19 1,13 0-60 1,-35 13-111-2,-7 12-156-2</inkml:trace>
    </iact:actionData>
  </iact:action>
  <iact:action type="add" startTime="11888">
    <iact:property name="dataType"/>
    <iact:actionData xml:id="d2">
      <inkml:trace xmlns:inkml="http://www.w3.org/2003/InkML" xml:id="stk2" contextRef="#ctx0" brushRef="#br1">18124 14560 48 0,'0'0'217'8,"0"0"-100"0,0 0 23 0,0 0 64 0,0 0-25-2,0 0-53 2,0 0-12 0,154 50-26 0,-95-30-15-2,5-7-24 2,26 3-15 0,17-3-7 0,34 2-2-2,22-5-3 2,29-3-4 0,8-7 10 1,1 0 7-3,6 0 2 2,-5 0-11 0,11 0 2 0,-6-7-3-2,12 4-7 2,-3 3 0 0,-10 0-6 0,-6 0-3-2,-6 0 1 2,-7 0-6 0,-6 0 1 1,1 0 1-3,-14 0-1 1,-9 3-4 2,-5-3-1-2,-14 0 0 0,-6 0-1 1,-2 0 1-1,1-13-1 1,3-16 2-2,-15 1-2 2,-13 6 2 1,-8 3 0-3,-17 10 1 1,-22 3 0 2,-10 6 1-2,-22 0 1 1,-12 0-3-2,-4 0 2 2,-13 0-1-1,0 0-2 1,0 15 0-1,-36 11-5 0,-41 12 3 2,-11 1 1-2,-28-7 1-1,-22-8 0 2,-10-7 1 1,-24-17 0-3,-13 0 0 1,-26 0 3 1,-30-17-2 1,-24-19 0-1,-19-4-1-3,-13 10 0 3,13 7 3 0,-2 10 4 0,25 6 0-2,23 7-1 3,18 0 3-1,21 0-5-1,17 0 2-1,21 14-6 2,4 6 0 0,17 5 1-2,5 4-1 2,0 1 1 1,-1 1 0-1,-5-3 1-1,5-8 0-1,22-15-1 3,19-5-1-1,21 0 1-1,34-27-2-1,21-4-1 3,19 2 1-1,0 7 2-3,0 7 2 3,0 10 1 0,13 5-5 0,2 0-3-2,13 15-23 2,16 15-80 0,-24-13-98 0,17-3-107-2</inkml:trace>
    </iact:actionData>
  </iact:action>
  <iact:action type="add" startTime="13061">
    <iact:property name="dataType"/>
    <iact:actionData xml:id="d3">
      <inkml:trace xmlns:inkml="http://www.w3.org/2003/InkML" xml:id="stk3" contextRef="#ctx0" brushRef="#br1">18418 18188 220 0,'0'0'257'7,"0"0"-19"1,0 0-47 0,0 0-37-2,0 0-29 2,0 0-10 0,3 12-36 0,70-7-26 0,28 5-24-2,38 5 2 2,44 2 0 0,41 5-6-2,40 3-7 2,10 7 2 0,5 1-3 1,-19 1-3 0,-13-6 12-2,-1 0 1-1,8-12-4 4,-6-4-13-5,19-12-2 3,1 0-3-1,-3 0-1 1,-13 0-4 0,-27 0 0-2,-41 0 0 3,-29 4 7-2,-16 9 7 2,-34 2-3-4,-21-5-5 3,-21-3-3 0,-29-5-1 0,-14 1-1-2,-17-3-1 1,-3 2-2 1,0-2 1 0,0 6-3-2,0 0-2 2,-26 5 3 1,-58 3 1-4,-38-4 2 3,-34-10 2 0,-18 0-2 0,-26-10 3 1,-29-27-2-4,-44-4 2 3,-37-7-2 0,-28 4-1 1,-5 14 0-4,0 11 12 3,29 19 6 0,33 0 5 0,17 25-10-1,22 9-4 0,17-6-6 1,13-11-3 0,43-15-1-2,17-2-2 2,34 0 1 1,34 0 2-4,18 0 0 3,16 0 0 1,23 0 0-2,6 0 2-1,8 0-2 2,10 0-3 0,3 0 2 0,0 0 1-2,0 0-7 2,24-5 7 0,12-15 3 0,4 12-2 0,17-1 5-2,20 9-4 2,23 0 3 1,30 0-1-1,49 0 0-2,51 25-1 2,25 0 1 0,47-9-4-2,18-9-3 1,-3-7 1 1,-15 0 2 1,-11 0 3-3,-30 17 7 3,-13 6 0-1,-7 3-3 0,-21-10-3 0,-23-8-4-2,-27-8-3 2,-34 0-3 0,-36 0 0 1,-40-8 1-5,-33 1-23 5,-27 7-42-2,-6 0-99 0,-42 0-149-1,-8 0-193 2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08:13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368">
    <iact:property name="dataType"/>
    <iact:actionData xml:id="d0">
      <inkml:trace xmlns:inkml="http://www.w3.org/2003/InkML" xml:id="stk0" contextRef="#ctx0" brushRef="#br0">10786 8071 423 0,'28'10'134'8,"-3"-7"5"-1,19 4-7 0,4 4-30 1,16 6-38 0,19 0-14 0,18 2 0-3,37-2-2 3,21 3-8 1,38-7-18-1,28-4-8-2,16-3-8 2,4-6-1 1,11 0-4-2,-9 0-1 1,6 7 3-2,8 5 3 2,6 3-3 0,0 2 3-2,-14-4 3 3,0 2 1-2,-32-6-6 1,-32-1-4-2,-28-6 0 2,-45 6-3 0,-35 12-6 0,-46 17-15-2,-38-20-131 1,-49 5-321 2</inkml:trace>
    </iact:actionData>
  </iact:action>
  <iact:action type="add" startTime="10322">
    <iact:property name="dataType"/>
    <iact:actionData xml:id="d1">
      <inkml:trace xmlns:inkml="http://www.w3.org/2003/InkML" xml:id="stk1" contextRef="#ctx0" brushRef="#br0">2928 11331 572 0,'0'0'144'6,"0"0"-56"3,0 0 10-2,0 0-45 1,0 0-23-2,0 0 5 2,399 59 3 0,-292-57 2 0,24-2 14-3,20 3-4 4,15 3 6-2,8 1-9 2,7 5-7-3,14 0-10 2,-1 1-9-1,-4 5-7 3,-8-7-8-4,11 1-2 3,-4-9 1-1,11-3-1 0,7 0-2-2,0 0 0 1,-7-7 0 1,-14-4 1 1,-22 3 3-4,-27 8 3 3,-21 0 2 0,-29 0 1 0,-6 0 2-2,-8 19-3 3,-12 5-6-2,-8-9-4 1,-18-3-1-1,0-7-2 2,-18 1-3-3,-9 1-21 1,-3-3-71-1,-5-4-127 2,0 0-451 0</inkml:trace>
    </iact:actionData>
  </iact:action>
  <iact:action type="add" startTime="11296">
    <iact:property name="dataType"/>
    <iact:actionData xml:id="d2">
      <inkml:trace xmlns:inkml="http://www.w3.org/2003/InkML" xml:id="stk2" contextRef="#ctx0" brushRef="#br0">8959 14616 369 0,'0'0'291'8,"0"0"-154"0,0 0-28 0,0 0-35-3,0 0-24 4,0 0-25-1,0 0-1-1,1008 107 3 0,-841-94 5 1,14-4-6-1,29-1 0 3,19-5 12-4,24-3 2 1,9 0-2 1,-1 0-5 0,0 0-7-2,-16 0-10 2,-22 0 5 0,-10 0-4 0,-14 0-6-1,-8-3 2 0,-1 1-8 1,-15 2-2 1,-15 0-1-4,-20 0 3 2,-25 15-3 2,-31 4-1-1,-20 1-1-2,-31-2-2 2,-17-1-10 0,-16 0-47 0,-13-5-109-2,-17-9-159 2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08:13.47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6035">
    <iact:property name="dataType"/>
    <iact:actionData xml:id="d0">
      <inkml:trace xmlns:inkml="http://www.w3.org/2003/InkML" xml:id="stk0" contextRef="#ctx0" brushRef="#br0">18189 11592 653 0,'0'0'191'6,"0"0"-54"2,0 0-47 0,0 0-21 0,0 0-33-2,0 0-16 2,168-5 11 0,-47-18 12 0,16 5 20-2,20 10-3 2,4 6 2-1,7 2-14 2,12 0 1-4,4 0-17 4,13 0-12-2,1 2-12 3,2-2-7-5,5 0 3 3,-1 0-3 0,11-2 3 0,-15-10 0-2,-12 7 1 3,-2 5 1-2,-18 0 4 1,-7 0-1-2,-8 0 1 3,-5 14-4-1,9-3-6-1,-6-11 3-1,2 0-3 3,-12-2-4-2,-14-33 1 1,1-1 2-2,-16 2 1 2,1 9 0 0,-15 14 2 0,-12 8 1-2,-7 3-2 2,-6 0 0 0,-28 0-1 0,-6 7 3-3,-23-5-1 4,-12-2-1-1,-4 5 1 0,0 3 0-2,0 7-2 2,-16 2-2 0,-20-4 0 0,-12-2-1-2,-15-5 1 2,-19-2 2 0,-26-4 1 1,-13 0-1-4,-16 0 0 3,-16 0 3 0,-26 0 0 0,-26 0-2-1,-28-6-1 2,-9-5 0-1,-15 5-1 0,9 6-1-3,-2 0 2 4,25 0 2-1,23 6-1-1,16-1-1-1,9-5 1 2,16 0 2 0,-4 0-3 0,-8 0 3-2,-5 0-2 4,8 0-1-4,-4-9-1 3,-4-2 0-4,11 2 1 4,2 9-1-2,13 0 0 1,11 0 2-2,19 0-1 3,6 0 1-1,16 0-2 0,19 0 0-2,15 0-1 1,9 0-6 1,16 7-26 0,21 6-35-2,17 13-62 2,3-15-141 0,6 8-899-1</inkml:trace>
    </iact:actionData>
  </iact:action>
  <iact:action type="add" startTime="7205">
    <iact:property name="dataType"/>
    <iact:actionData xml:id="d1">
      <inkml:trace xmlns:inkml="http://www.w3.org/2003/InkML" xml:id="stk1" contextRef="#ctx0" brushRef="#br0">18296 14762 247 0,'0'0'490'5,"0"0"-323"3,0 0-49 1,0 0-55-1,0 0-15-2,0 0-9 2,0 0-5 0,621 51 10-1,-462-46 14 0,18 9-2 0,4 6-4 2,5 2-11-2,10 1-8 0,2-9-11 3,12-9-5-3,15-5-2 2,10 0 0-4,10-25-1 4,-5-3-2-1,-3 8-2 0,-10 7-1-3,-8 10 2 4,-9 3-1-2,-20 0 0 1,-12 0-9-1,-18 0 0 0,-11 5 3 1,5 20 0 0,-2 7-2-2,-11-2-1 2,-7 2-2 0,-6-13 1 0,-18-4 0-2,-13-10 1 3,-23-3 0-2,-30 1 2 1,-21 0-3-2,-19 1-2 1,-4-3-2 1,0-1-1 0,-52 0-14-2,-41-35 17 2,-30-8 0 0,-18 9 2 0,-24 3 2-1,-12 14-1 0,-17 4 1 1,-13 6 4 0,-11 7-2-2,-19 0 0 2,-8 0-4-1,-13 0 1 2,1 20-1-3,9 9 1 3,6-4 3-2,6-3 4 1,24-5-2-2,18-8 0 1,17-9 1 2,9 0-4-1,14 0 1-2,-5 0 1 3,14 0 1-2,2 0-6 1,9 0 0-2,-1 0-1 2,9 0 0 0,6-3 1 0,0 3-3-2,15 0 3 2,-5 0 0 0,14 3 1 0,-1 28 0-2,6 6-1 2,20-1 1 2,4-1-1-4,27-8-1 0,14-7-4 2,18-13-6 0,1-1-4 0,7-1 1-2,0 1 9 2,15 0 5 0,27-6 3 0,16 0 0-2,21 0-3 2,8 0 3 0,12 0-1 0,17 0-1-1,9 0 0 0,28-3 3 1,24-11-3 0,10-2 5-2,-3-1-4 2,0 2 8 0,-6 2 2 0,-4 1-1-2,9 3 2 2,3 7-3 0,22-1 0 0,1-5 0-2,13-9 0 2,3-6-6 0,-12 4 5 0,-19 10 1-2,-26 6 1 2,-24 3 3 0,-8 0 0 0,-7 0-7-2,-3 17-5 2,-19-10-2 0,0-6-2 0,4-1-1-2,-22 0 2 3,1 0 1-2,-10 3-1 1,-28 8 1-2,-11-5-3 2,-25 1-11 0,-13-7-34 0,-3 0-86-3,-19 0-49 4,-9 0-100-1,-15 0-132-1</inkml:trace>
    </iact:actionData>
  </iact:action>
  <iact:action type="add" startTime="8809">
    <iact:property name="dataType"/>
    <iact:actionData xml:id="d2">
      <inkml:trace xmlns:inkml="http://www.w3.org/2003/InkML" xml:id="stk2" contextRef="#ctx0" brushRef="#br0">17808 18087 479 0,'0'0'182'7,"0"0"-30"3,0 0-50-5,0 0-38 3,0 0-35-1,0 0-7 2,0 0-5-3,288 25 26 2,-188-25 16 0,13-10 6-1,15 3 4 0,13 7-12 1,15 0-23-1,7-3-7 2,13-7-3-3,29-14-5 3,2-4-1-2,10-2-6 1,1 1-3-2,-9 9 7 2,4 7 3 0,7 1-2-2,-14 1-6 2,7-2-1 0,-9 3-4 0,1-7 1 1,-4 12-2-4,-5 2 0 3,-12 3-2-1,-13 0 2 2,-19 0-5-2,-2 8 0 0,-30 12 0 1,-9-6 0-1,1 1 2 0,-19-7-1 1,-5-8-2 0,-20 0 0 0,-8 0 1-2,-17 0-1 1,-12 0 1 2,-21 0 1 0,-4 0-1-4,-6 0-1 3,0 0-11 0,-12 0-3-2,-49 0 7 2,-23 24 8 0,-17 3 2 0,-18 1 3 0,-16 5-4-2,-11 1 1 2,-33 6 2 0,-28-1-3-2,-31-3 0 2,-23-5-1 0,-17-8-1 0,-3-15 0 0,1-8 0-2,19 0 0 2,16 0 1 0,7 0 2 0,5 0 1-2,11 0-3 2,12 0 1 1,12 0-1-2,16 0-2-1,10 0 2 2,21 3-1 0,13 8 1 0,18 1-2-1,-2-4 1 0,6 9 1 1,-4 3 1 0,13 0-1-2,14 2 0 2,25-8 1 0,27-5-1 0,25-7 0 1,16-2-5-4,26 0-8 3,56-6 6-2,28-18 7 3,-3 4 4-2,-10-4 1 2,-13 11-5-4,0 1 4 3,13 2 0 0,24-2-2 0,25 4 3 0,41-1-3-2,33 1 2 2,30-2 3-1,8 3-2 2,6-2-3-3,-24 3 1 2,-5-2 2 0,-12 8 5 0,-1-5 3-2,14-7-1 3,5-5-1-2,8-10-5 1,5-13-2-2,-25 4 0 1,-13 4 2 2,-42 14-1-1,-42 9-1-1,-19 9 8-1,-22 0 5 2,-5 0-2 0,-22 16-2-1,-14 1-4 1,-3-4-5 0,-20-5-1 0,-1-6-1-1,-8 1 0 0,-5-3 0 0,-10 0-1 1,-3 5-1-2,0-2-2 3,0 3-1-1,0-3-4 1,0-3-17-4,0 0-46 3,-37 0-40 1,-13-17 19-4,-23-23-78 3,46 21-56 0,-2 8-249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11:48.4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497">
    <iact:property name="dataType"/>
    <iact:actionData xml:id="d0">
      <inkml:trace xmlns:inkml="http://www.w3.org/2003/InkML" xml:id="stk0" contextRef="#ctx0" brushRef="#br0">1741 2779 365 0,'0'0'132'5,"0"0"-52"3,0 0 23 0,0 0-39 1,0 0-29-1,0 0-6-3,0 0-1 4,-994 42-4-1,879-44-19-3,15 2 0 3,8 0-2 1,15 0 1-1,9 17-3 1,11 2 6-5,17-6 10 4,16-4 10 0,11-6-14 1,13-3-8-3,0 0 6 1,10 0 11 2,54-14 11-2,26-3-29 0,20 9-1 1,11 8-1 1,10 0 2-2,1 17-4-1,6 10 0 2,0-7 4 0,-6-8-4 0,17-9-4-2,-5-3 4 2,-11 0 1 0,-8 0 26 0,-21 0 2-2,-24 0 45 2,-27 0-46-1,-19 0-1 2,-17 0-10-3,-17 0-6 2,0 0-8 0,0 0-3 0,0 0-3-3,-22-3 3 3,-33-12 1 1,-26 7 25-1,-23 3 18-2,-33 5 8 2,-3 0-17 0,-20 0-10 0,-1-12-15-2,-11-10-3 1,2-10-7 2,25 1 0-1,22 6 0-2,30 15 0 2,25 10-3-1,15 0-16 2,14 22-55-4,39 0-85 6,0 5-266-4</inkml:trace>
    </iact:actionData>
  </iact:action>
  <iact:action type="add" startTime="5427">
    <iact:property name="dataType"/>
    <iact:actionData xml:id="d1">
      <inkml:trace xmlns:inkml="http://www.w3.org/2003/InkML" xml:id="stk1" contextRef="#ctx0" brushRef="#br0">466 2658 215 0,'0'0'238'8,"0"0"-162"-3,0 0 18 4,0 0 46-2,0 0-51 2,0 0 1-3,0 0-35 2,-23 152-14 0,-1-90-14-1,-3 8 2-1,-7 4-10 3,1 10 1-2,3 6-2 2,-7 5-7-4,7 6 0 4,-3-3 1-2,-5-2-1 2,-4-6 3-2,1-4-7 2,-2 0 0-2,10-5-6 1,-4 6 0-2,8 0 1 0,6 3 1 2,4 2-2-1,2-3 3 3,4 9-1-4,3-3-3 2,10-3 5 0,0-2-2-3,0-4-3 4,0-4 2-1,0 9-2 0,0 8 3-2,0 2-3 2,26 2 2 0,1 4 1 0,11-2-1-2,-6 1-2 2,-2-4 1 0,5-8 8 0,4-9 1-2,-1-10-10 2,1-7 3 0,-3-8 3-1,-4-8-6 0,0-9-1 1,-1-1 0 0,2 1 2-1,0-6 2 0,-5 3-3 1,-1 9 5-1,-1-1-3 0,-5-1-2 1,-2-4 0-1,-9-13 2 2,-9-10-2-3,-1-8 1 2,0-5-2 0,0-7 2 0,0 0 0-3,0 0 0 3,0 0 2 1,0 0 2-1,0 0-5 0,0 0 0-2,0 0-4 2,-30-17 3 0,-12-17 1 0,-15-1 4-2,-12-4-4 2,-11-4 4-1,-7 0-4 2,3 5 1-3,4 4-2 2,10 4 2 0,18 4-1 0,13 5 0-2,22 7-1 2,4 6-1 0,13 3-1-3,0 2 3 3,0 3 3 0,0 0 5 1,0 0 12-2,0 0 13-1,20 0-3 3,18 0-20-1,5 0-2 0,9 20 2-2,2 0-1 2,-3 0-2-1,1-2 8 0,-4 6 0 1,-3-4-4-1,-6 7 5 1,-2-1 0 0,0-1-5-2,-14-3-2 4,6-3-7-4,-9-3-1 3,-2-3 0-4,-4-5 2 4,-2-5-3-1,-1-3 1 0,-2 0-1-2,8 0 0 2,2-11 6-1,2-15-6 2,-10-4 2-3,5-9 0 1,-6-4-1 1,-3-4 0 0,-1 0 2-2,-6 4-2 3,0 6 3-1,0 8-1-3,0 7 5 3,0 3-6 1,0-7-1-2,0-5-2 2,0-4 0-3,0 5-2 2,2 13-9 0,9 3-28-2,5 6-61 2,-11 8-150-1,5 0-419 2</inkml:trace>
    </iact:actionData>
  </iact:action>
  <iact:action type="add" startTime="7023">
    <iact:property name="dataType"/>
    <iact:actionData xml:id="d2">
      <inkml:trace xmlns:inkml="http://www.w3.org/2003/InkML" xml:id="stk2" contextRef="#ctx0" brushRef="#br0">341 3422 310 0,'0'0'325'7,"0"0"-190"1,0 0-46 1,0 0-31-2,0 0-45-1,0 0-5 2,0 0 7 1,-170 299 8-4,156-232 35 4,1 11 16-2,13 7-16 1,0 6-9-2,0-2-22 3,0 6-6-2,0 7 2 1,10-1-10 0,10 1 4 0,4-4-1-1,0-9-1 1,8-2 0-2,6-6-4 2,1-2-4 0,9-5 5 0,-2-5-9-2,8-3 6 2,5-8 5 0,-2-4-5 0,-2-12 2-3,1-8-9 4,2-7-1-1,10-2 0 0,1-3 1 0,3-9-2-2,-4-2 0 2,-4-5 2 0,-3 4 7-1,-2 2-6 2,-2 8 5-2,-1 0-2 1,-8 2-1-2,6-3 1 2,-6-2-3 0,4 3-3 1,1-3 0-4,4 6 0 3,1 1 0 0,1 6 2 1,5 5 7-3,3-1-9 2,-3 3 0 0,4-10 0-1,11-4 0-1,-9-8-3 3,1-2 3-2,6-2 1 1,-5 4-1 0,-5 2 4 0,-9 0-1-1,1 0 3 1,-1-1-1-2,-7-2-1 1,6 1-3 2,-2-4-2-2,-6-2 1-1,11 1 0 2,-1-3 1 0,-3 3-1 0,-5 4 0-2,-4 0 2 1,-10-3 1 3,-6 0 0-2,-2-6-3-3,-9 2 0 4,0-2 0-4,-8-1 0 3,-5-3 1-1,-7 5-1 1,0-6 0 0,0 4 1-1,0-4-1 0,0 0 2 1,0 0-3 0,0 0 1 0,0 0-1-2,0 2-3 2,0 1-4 0,-7 2 5-1,-21 2 3-1,-8-5 0 3,-2 1-1-2,-8-3 0 1,-8 0-2-2,-6 0 2 4,-9-12-3-3,3-8 3 1,6 7-2-2,14 4 1 2,11 4-2 0,10 5-2 0,18 0 4-2,6 0-2 2,1 0 4 0,0 0 2 0,0 0 7-2,4 0-4 2,37 10-5 0,14 13-6 0,10 0 4-3,8-1 2 4,11 1 3-2,-3-1 4 2,-4-7-2-3,-11-5 2 2,-12-3 10 0,-18-5 5 0,-10-2-2-2,-17 0 4 2,0 0-14-1,-9 0 1 2,0 0-6-3,0 0-3 2,0 0 1-1,0 0-3 2,-18-30 0-1,-21-30 2-2,-4-15 2 1,-1-7 0 2,11 6 2-4,10 11 1 4,12 14-6-2,9 16 2 2,2 16-3-4,0 9 0 3,0 7-8 0,0 3-51 1,0 0-108-3,0 0-225 3</inkml:trace>
    </iact:actionData>
  </iact:action>
  <iact:action type="add" startTime="17760">
    <iact:property name="dataType"/>
    <iact:actionData xml:id="d3">
      <inkml:trace xmlns:inkml="http://www.w3.org/2003/InkML" xml:id="stk3" contextRef="#ctx0" brushRef="#br0">5913 13346 512 0,'0'-4'195'7,"0"4"-71"-1,0 0-3 1,0 0-32 2,0 0-6-2,0 0-4 0,0-2-5 1,4-4-5 0,17-1-13-1,-4-8-6 0,9 0 3 1,5 0-1 0,-1-4 1-1,9 1-8 0,2-1-8 1,5-8-9 0,2 0-1-1,4-7-6 2,2 3 0-3,7-6 3 2,0 3-3 0,4-5 1-2,3-4-3 1,9-1-2 2,0-3-6-1,-3-2 4-2,15 10-3 1,-18 3-6 2,6 5 2-1,-4 2 0-2,-8 6-4 1,2-4-3 2,2-7-1-2,2 1 1-1,6-6-2 2,6-1 3 0,11-4-2 1,-7 0 0-3,7 2 0 1,-7 3-2 2,0 8 2-1,-3 4 5-2,2 2-5 1,-2-4 0 2,10-5 2-2,6-6-4 0,1-7 1 0,7-3 1 2,0-4 0-1,-3 7 0-2,-12 6 0 2,-12 8 0 0,-10 9 1 0,1-3 0-2,-4 2-2 2,2-5-1 0,10-10-4 0,4-11-2-2,13-5 3 2,-7-3-1 0,4 6 0 0,-13 7-1-2,-17 9 6 1,-5 12 1 2,-15 6-1-2,-7 8 0-1,-5 1 2 2,-7 1-2 1,-5 1 0-2,-4 1-3-1,-9 1-1 2,7 4-4 1,-7 0 4-1,-4-1 0-2,-3 3 3 2,3 0-3 0,-3 0-2 0,0 0-6-2,0-4-6 2,-34-4 8 0,-35 3 11 0,-23-2 3-2,-21 7-1 1,-11 0 2 1,0 0-2 1,4 4-2-3,22 12-1 2,15 1 0-1,26-2 0 1,21-6 0-1,14-4 1 0,17-5-2 2,5 0 2-1,0 0-3-2,30 0-8 2,43-17 10 0,12-5 1 0,14 7 3-3,-2 7-1 4,-10 4 0-1,-9 1-2 0,-16 3-2-2,-7 0 0 1,-15 0-1 2,-10 0 1-2,-1 0 2-1,-20 0-1 2,7 0 0 0,-12 12 0 0,-4 20 1-1,0 6-1 1,0 13 0 0,-20 6-1-1,-12-7 2-1,3-11 0 3,8-10-3-1,10-16-20 0,2-10-43-2,9-3-28 1,0 0-20 2,0-42-30-1,36-8 9-2,-14 21-113 1,-3 10-402 1</inkml:trace>
    </iact:actionData>
  </iact:action>
  <iact:action type="add" startTime="18973">
    <iact:property name="dataType"/>
    <iact:actionData xml:id="d4">
      <inkml:trace xmlns:inkml="http://www.w3.org/2003/InkML" xml:id="stk4" contextRef="#ctx0" brushRef="#br0">10376 11075 346 0,'0'0'240'7,"0"0"-43"2,0 0-73-2,0 0-68 0,0 0-20 0,0 0 9 2,0 0-9-1,294-118-5-3,-250 84-13 3,-4 1-6 1,-8 5-6-1,-8 8-5-3,-8 8 1 3,-8 7-2 1,-8 5 2-2,0 0-2-1,0 17 2 2,0 33 4 0,0 12 3 0,0 5 1-2,0-7 7 2,-4-10 2 1,-8-1-3 0,4-11-7-3,-5 1-5 3,-6-7 0-2,7-4-3 1,-8-9-1-2,1-4 0 2,-1-5-4 0,-9-7 3 0,7-3-8-2,-6 0-4 2,-4 0 1-2,9-3 2 3,6-5 2-3,7 8 6 2,10 0 2 0,0 0 1 0,0 0 9-3,0 0 34 3,27 0 21 0,33 8-43 0,4 6 1-2,12 6 7 2,1 3 5 0,-13-1 3 1,-3-5-17-4,-28-5-7 3,-17-7-11 1,-13-5-3-1,-3 0-9-2,0 0-59 1,-12-5-193 1,-5-7-595 1</inkml:trace>
    </iact:actionData>
  </iact:action>
  <iact:action type="add" startTime="20123">
    <iact:property name="dataType"/>
    <iact:actionData xml:id="d5">
      <inkml:trace xmlns:inkml="http://www.w3.org/2003/InkML" xml:id="stk5" contextRef="#ctx0" brushRef="#br0">15252 13408 697 0,'0'0'254'7,"0"0"-108"0,0 0-72 1,0 0-30 0,0 0-10 0,0 0 17-2,90-51 17 2,-33 14-9 0,9-5 8 0,8 3-6-3,13-1-3 4,9-2-12-1,3-3-9 0,8-4-13-2,0-8-8 1,11-2-5 2,0-3-2 0,-3 3-2-3,-8 5-2 2,-10 3 1 0,-4 7-3 0,-2-1 5-1,7 2-6 0,-1-1 1 1,3-8-2 0,-12-2-1-2,8-8-1 2,-15-3-1 1,-1-1 1-2,1 0 1 0,-1 0 0 0,-1 4 1 2,5 5 3-2,11 0-2-1,0-2 2 2,-6-1-1 0,-5 4 0 0,-9 6-1-2,-1 8-1 3,-15 8 1-1,-11 4 0 0,6 4 1-3,-8-2-3 3,8 2 2 0,-3-2-2 0,10-8 0-2,8-3 0 2,1-4 1 1,1-2-2-2,-5 9 2 0,-6 2 0 1,-7 10-1 0,-9 3 1 0,-14 5 0-3,5 1-1 3,-3 5 0 0,-4-6-1 0,12 0 1-2,1-4 0 2,-2 1 0 0,2-4 0 1,-2 4 0-4,-6-1 0 3,-8 5 0-1,-5 1-1 3,-1 1 0-5,-3 1-1 1,-8 4 2 2,-8 3 0 0,0 5-2-2,0 0-1 2,0 0 0 1,0-4-3-1,-27-4-6-2,-27 1 12 2,-21-6 1 1,-3 4-1-2,-6 1-1-1,-3 8 1 2,-9 0 0 0,12 0-2 0,7 0 2-3,16 4-2 4,16 5 0-1,16-5 0 0,23-4 2-3,6 3 0 6,0-3 2-5,0 0-2 2,40 0-15-2,23 0 15 2,14 0 1 0,3 0 2-1,1 0 0 0,0 0-1 1,3-3-1 0,-7-6-1-1,-2 5 2 0,-24-2-2 2,-7 0 3-2,-21 6-2 1,-19 0 5-2,-1 0-4 2,-3 0-1 0,0 0 0 0,0 6 1-2,0 35 3 2,-17 19-3 0,-2 10 0 0,7-2-1-3,-1-6-1 4,6-15 1-1,-5-13-2 0,12-19-3-2,-7-15-16 2,7 0-56-1,0 0-51 2,10-24-63-3,9 4-29 2,-1 0-377 0</inkml:trace>
    </iact:actionData>
  </iact:action>
  <iact:action type="add" startTime="21188">
    <iact:property name="dataType"/>
    <iact:actionData xml:id="d6">
      <inkml:trace xmlns:inkml="http://www.w3.org/2003/InkML" xml:id="stk6" contextRef="#ctx0" brushRef="#br0">19692 11181 397 0,'0'0'227'6,"0"0"-78"3,0 0-41-1,0 0-35-2,0 0-21 1,0 0-5 2,0 0-11-1,305-282-5-3,-259 237-5 4,-5 4-2-2,-1 16-6-1,-9 5-7 2,-8 12-5 1,-13 8-3-2,3 0-3 2,-13 8 0-3,0 37-7 2,0 11 7 0,0 10 7-1,0 0 3-1,0 0 1 4,0-5 3-2,0-8 3 0,0-7-1-2,0-12-3 2,0-13 4 0,0-9 0 0,0-10-5-4,0-2 0 5,0 4-4-2,0-4-4 2,0 2-2-3,0 5-2 1,0-3-5 2,-17 2-3-2,-25 1 8 0,-15-2-3 1,-1 3-3-1,5 4-4 2,-4 1 3-4,8 4 7 4,21 0 0-1,8-8 1 0,20-4 3-2,0 1 1 2,3-4 6 0,50 2 6-1,18-4 1-1,22 0 9 3,4 0 13-2,-5 0 2 0,0 0-4 1,-28 0-7 0,-12 0-8 0,-24 0-16-1,-15-4-7-1,-12 2-6 3,-1 2-27-1,0-6-52 0,-10 6-132-2,-13 0-48 2</inkml:trace>
    </iact:actionData>
  </iact:action>
  <iact:action type="add" startTime="22397">
    <iact:property name="dataType"/>
    <iact:actionData xml:id="d7">
      <inkml:trace xmlns:inkml="http://www.w3.org/2003/InkML" xml:id="stk7" contextRef="#ctx0" brushRef="#br0">27672 13408 760 0,'0'0'180'5,"0"0"-66"3,0 0-8 1,0 0-19-1,0 0-2-3,0 0-8 3,274-220-8 0,-177 170-3-2,10-10-15 2,30-12-11 0,19-13-7 0,12-7-4-2,13 2-3 2,14 0-3 0,-5 11-3 0,1 5-6 2,-14 2-1-6,-13-7-12 5,-21-10-1-1,-2-22-3-1,-1-9 2 0,18-12 0 1,6-6 1 0,1 8-1 0,-11 16 2-2,-24 23-1 2,-17 27 2 0,-26 19-2-1,-5 16 4 0,-13 4-1 1,-8 6-3 0,-1-1 0 0,-13 0-3-2,7-2 0 2,-15 2-1 0,-1 1 0 0,-15 8 0-2,-13 1 4 2,-1 10 0-1,-9 0 1 1,0 0-2-2,0 0-16 2,0 0-8 0,-9-2 2 1,-21-3 11-3,-20-4 12 2,-13 3 0 0,-5 4 2 0,-17 2-2-3,9 0 5 4,-4 0-4-1,23 0-1-2,17 0 1 1,19 0-1 2,14 0 0-1,7 0-5-1,0 0 2 0,0 0-3 1,0 0-1 0,0 0-1 0,0 0 8-2,0 0 0 2,0 0 0-1,15 0-2 2,22-6 2-3,20-5 0 2,15-2 1 0,4-4 1 0,9-1-2-2,-5 4 3 2,-12 1 0 0,-11 4-2-3,-14 3 2 4,-9 2-2-1,-20 4 2 0,-5 0 1-2,-9 0-2 2,0 0 0 0,0 0 5 0,0 7 3 0,0 30 3-2,0 19-4 2,-13 9-5 0,3 7 0 2,-11-1-3-6,5-7-2 4,15-12 0 0,-8-20-3 0,9-17-12-3,0-15-23 4,0 0-51-2,33-28-66-1,21-29-27 2,-34 24-148 0,4 5-583 0</inkml:trace>
    </iact:actionData>
  </iact:action>
  <iact:action type="add" startTime="23252">
    <iact:property name="dataType"/>
    <iact:actionData xml:id="d8">
      <inkml:trace xmlns:inkml="http://www.w3.org/2003/InkML" xml:id="stk8" contextRef="#ctx0" brushRef="#br0">32416 10552 432 0,'0'0'312'6,"0"0"-189"2,0 0-50-2,0 0-5 3,0 0-4-2,0 0 5 1,0 0-5-2,-371 216-5 2,320-154 0 1,22-6-10-4,29-3-12 4,0-7-19-2,61-6-9 2,31-13 3-1,-4-15-8-3,5-12-2 4,-12 0 2 0,-22-46-3-1,-18-26-1-2,-16-24-5 3,-22-13-3-2,-3 10-9-1,-3 18-39 2,-42 39-93 0,13 42-109 0,3 0-696 0</inkml:trace>
    </iact:actionData>
  </iact:action>
  <iact:action type="add" startTime="24097">
    <iact:property name="dataType"/>
    <iact:actionData xml:id="d9">
      <inkml:trace xmlns:inkml="http://www.w3.org/2003/InkML" xml:id="stk9" contextRef="#ctx0" brushRef="#br0">21140 11632 271 0,'0'0'142'8,"0"0"-4"-3,0 0 14 4,0 0 29-1,0 0-76 0,0 0-31-2,0 0-16 2,-276 438-17 0,216-328-8 0,17-14-3-3,2-12-21 3,11-25-6 1,24-22-2-1,6-24-1-3,7-13-13 4,65-28-35-1,29-53 41 0,28-35 7 1,4-15 2-2,6-5-1 1,-30 27 2 0,-34 41-1-2,-37 39 11 3,-35 29 23-3,-3 66 86 0,-57 43-72 0,-30 28-46 3,-13 4-2-1,-1-12-1 1,14-24 0-4,14-32 0 3,33-32-1 0,22-24 0-1,18-17 0 0,50-32-9 0,58-54-2 2,49-28 11-2,27-24 0 0,17-2 0 0,-16 21 0 2,-36 43 1-1,-48 48 1 0,-54 28 4-2,-47 74 0 2,-21 38-2-1,-71 26 2-1,-17 2-4 3,-10-11-2-1,12-25 0 0,26-28 3-2,28-34-2 2,33-25-1-1,20-17 0 2,73-32-8-3,51-43 8 2,44-37 1 0,28-43-1-1,10-31 0 0,-9 1-3 1,-36 30-3 0,-45 63 6 0,-39 70 0-2,-50 32 4 2,-27 86 7 0,-20 44 1 0,-54 27 0-2,-16 9 8 1,-14 0 7 1,4-26 2 2,13-31 6-5,27-43-7 3,29-38-12 0,31-38-16 0,17-4-1-2,70-73-10 2,51-43 10 1,33-38-1-2,26-22-2-1,13-7-1 2,-23 29 3 0,-42 52-2 0,-48 57 4-2,-45 49 3 2,-52 54 2 0,-13 55 2 0,-69 26-5-3,-19 11 3 4,-16-13 4-2,13-30-2 2,27-26 2-4,20-36 3 4,34-24-10-2,23-17-2 2,36-26 0-1,54-50 0-2,51-35 3 2,30-38-2-1,30-35-1 0,2-9 1 1,-24 18-1 0,-43 52 0 0,-55 64 1-1,-50 59 1 0,-31 25 3 1,-8 82-1 0,-64 46-3-2,-17 18 1 2,-3-20 0 0,8-36 0 0,20-39 0-2,23-36 9 2,28-27 3 0,13-13 1 0,41 0 7-2,56-41 4 2,39-30-23-1,22-30-3 2,25-25 0-3,2-12 0 2,-1 12 0 0,-33 30-5-1,-48 49 2 0,-42 47 3 1,-42 18 1 0,-19 78-1 0,-19 25-4-2,-42 8 4 2,-14-11 4 0,9-27-3 0,10-35-1-2,25-29 0 2,18-18 0 0,13-9-1-1,37-16 1-1,44-38-2 3,23-17 2-1,24-16 0 0,24-14-1-2,6-10 1 2,9 0-3 0,-27 27 1 0,-38 39 1-2,-43 45 1 2,-41 33 1 0,-18 77-1 0,-48 31-4-2,-29 22 4 1,-16-7 0 2,12-17 0-1,17-29 2-3,10-31-1 3,33-35-1 1,21-16 2-1,8-19 4-2,63-9 3 2,43 0-9 0,26-46-1 0,24-37 1-3,17-47-2 3,21-40-4 1,2-31 0 0,-29 22-7-4,-60 53 2 3,-64 72 7 0,-51 59 4-1,-51 108-1 0,-64 52-2 1,-40 41 2 0,3 4 2 0,-4-24 1-2,31-37-1 2,25-40 3 0,42-45 1 0,26-33 1-2,32-28-2 2,36-3 4 0,82-47-3 0,43-46-3-2,39-36-4 1,32-39 2 2,21-36 0-1,4-12-1-2,-35 22-9 2,-62 58-12-1,-60 65 12 2,-59 71 10-3,-41 54 0 2,-4 77-2 0,-72 49 2 0,-25 17 0-2,-2-12 0 2,-7-34 3 0,18-43-3 0,16-46 0-2,35-38 0 2,38-20-2 0,10-4 2-1,86-43-1 0,35-41 1 1,49-44-5 1,24-42 2-3,37-40 0 1,26-12-3 1,1 22-10 0,-22 56-14 0,-46 71 16-2,-59 58 14 2,-70 15 2 0,-59 69-2 0,-22 60-4-2,-90 55-6 2,-39 48 8 0,-38 15 2 0,-4-17 0-2,6-36 0 2,29-44 1 0,37-53-3 0,35-40 3-2,54-32-1 2,23-25 0 0,46-18-2 0,69-68-1-2,53-47-8 2,42-60 2 0,31-45 0 0,24-54-12 0,22-14-14-2,-25 35-14 2,-66 83-18 0,-71 115 30-2,-85 94 37 2,-40 144 8-1,-79 77-6 1,-50 47 8-2,-48 4 8 3,-10-44 4-1,-7-50-6 0,25-57-4-1,33-48-5 0,42-37 1 1,48-28-2-1,46-28-3-1,18-1 0 2,82-21 25 1,50-47-23-1,50-44-3-3,30-63-1 4,31-66-1-1,-3-48-1 1,-35 21-16-5,-65 74-17 5,-74 111 15-1,-63 107 19 0,-39 134 0-2,-74 77 5 2,-59 53-1 0,-30-11 2 0,-32-13 0-2,4-30 1 2,12-34-6 0,39-29 0 0,50-47 0-2,48-46 3 2,48-53 2 0,45-25 1 0,90-81 6-2,75-58-13 2,47-54 0-1,20-51 0 2,16-49-7-4,-8-24-12 4,-47 25-5-2,-49 67-2 1,-70 90 15-2,-54 90 11 2,-53 56 0 0,-10 115 7 2,-69 67-4-5,-33 53 5 3,-8-7 6 0,7-44-2 0,24-61-2-2,20-67-2 2,28-39-7 0,35-28-1 0,6-16 0 0,77-70 1-2,39-39 9 2,29-47-9 0,16-27-1-2,19-28 2 1,1-20-2 2,-10 18-3-1,-20 55-22-2,-46 89-92 2,-54 94 64 0,-51 87-38 0,-36 36-744-2</inkml:trace>
    </iact:actionData>
  </iact:action>
  <iact:action type="add" startTime="32733">
    <iact:property name="dataType"/>
    <iact:actionData xml:id="d10">
      <inkml:trace xmlns:inkml="http://www.w3.org/2003/InkML" xml:id="stk10" contextRef="#ctx0" brushRef="#br1">1159 8955 517 0,'82'-5'143'8,"-17"5"-10"0,12 0-27-3,16 0-48 4,11 0-24-1,17 17-8 0,-1-4 1-3,5-3-11 3,-2-4 9 0,-7-6-13 1,3 0 2-3,1 0-4 1,8 0-4 2,-2-4-6 0,-3-8 7 0,-6 5-7-4,-2 1 2 3,5 6 6 0,-2 0 0-2,-5 0 4 2,-5 0-12 1,1 0 2-2,-6-3-7 0,-4-16-1 0,-5-3-7 1,-9-3 1 1,-11 12 12-4,0 2 12 6,0 5-7-6,-7 6 9 3,-1 0-10-2,8 0 5 3,-7 0-8-1,0 0-1 0,-17 0 0-3,-13 0 2 4,-17 0-2-1,-7 0 4-1,-9 0-2-2,-4 0 1 3,0 0 0-1,0 0-1 2,-43 0 4-3,-31-2 6 2,-23-1 3 0,-21 3-4 0,-22 0 4-2,-7 0 0 2,-13 11-8 0,-4 9 2 0,1-6 0-2,-6-2 3 2,5-9-7 0,0-3 3 0,-1 0 0-2,-8 0 1 2,-8 0 4 0,-16 0 2 0,3 0-1-2,7-8 3 2,9-9-6 0,11 2-1-1,10-2-2 0,17-5-5 1,19 5 2 0,13 6-4 0,12 5-1-2,15 6 3 2,14 0-2-1,9 0 0 2,19 0-1-4,14 0 1 4,12 0 1-2,8 0 0 3,5 0-2-6,0 0 2 5,0 0 1-1,0 0-2 0,0 0 6-3,36 0 0 4,55 0-3-2,56 2-4 1,64 4 0-2,40-6-1 4,36 0 1-2,33-14 0 0,-11-8 1-1,-15 13 4-1,-26 9-4 1,-50 0 10 2,-30 20 24-3,-31 3 5 2,-47-6-11 0,-46-13-24 0,-34 0-5-3,-30-4-37 4,-20 0-131-2,-34 0-279 2</inkml:trace>
    </iact:actionData>
  </iact:action>
  <iact:action type="add" startTime="34101">
    <iact:property name="dataType"/>
    <iact:actionData xml:id="d11">
      <inkml:trace xmlns:inkml="http://www.w3.org/2003/InkML" xml:id="stk11" contextRef="#ctx0" brushRef="#br1">2604 14470 429 0,'0'0'152'3,"0"0"-74"6,0 0-26-1,0 0-16 0,0 0 4-3,0 0 2 4,0 0 23-1,-397-178 21-1,218 187-14-1,-18 38-12 3,1 33-13-2,4 33-7 2,28 35-4-4,42 23-15 3,40 4-9 0,53 2-5 3,29-9 1-4,82-13 10-1,89-16 11 3,67-22-17-1,66-35-2 0,18-44 9-2,-19-38-9 1,-45-55-8 1,-69-61-1-1,-76-44-1 1,-80-34 1 1,-39-34-1-3,-94-36-6 0,-52-3-4 2,-38 28-34 1,87 180-60-2,15 51-178-1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11:48.4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602">
    <iact:property name="dataType"/>
    <iact:actionData xml:id="d0">
      <inkml:trace xmlns:inkml="http://www.w3.org/2003/InkML" xml:id="stk0" contextRef="#ctx0" brushRef="#br0">6618 13226 836 0,'23'-15'133'8,"-7"-2"-54"-3,1 0 17 3,11-3-22 0,14 1-2 0,16-4 12-2,21-5 2 3,18-3-7-2,11-9-12 1,22-4-5 0,-2-4-21-2,-4-6-7 2,10-7-12 0,6-4-6-2,4-2-2 2,17-6-6 0,0 2 2 2,-2 7 1-5,5 2-5 5,3 6 2-3,-6 0-1 2,-9-3-3-4,9-2-3 3,-14-1 1 0,-13-7-2 1,-1 2 0-4,-10-1 0 3,-20 4-7-1,-4 7 2 2,-6 4 5-3,-19 6-3 2,2-2 2 0,-2 5-2 0,-11 2 1-3,-2 8-4 4,-11 6 6-1,-6 6 1 0,-5 5-1-2,-12 2 0 2,-6 3 1-1,-8 7 0 1,-3 3-1-3,0-1 0 3,-7 3 0 0,0 0 0 0,-2-3-4-2,-1 3-3 2,0 0 1 1,3-4 0-2,-3 4 0-1,0 0-1 2,0 0 6 0,0 0-3 0,-10-1-3-1,-44-5 6 0,-22-3 1 1,-4 0 0 0,-7 1 0-2,-7 3 0 3,10-1-2-2,4 6-1 2,12 0-2-3,16 0 1 1,14 0-2 1,15 0 0 0,15 0 2-1,8 0 4 0,0 0 5 1,18 0-5 0,46 0-2-2,20 0-7 3,6 0 5-2,4 0-2 1,-4 0 6-1,-8 0 0 0,-18 0 4 2,-6 0-2-2,-19 0 1 0,-11 6 2 1,-5 7-5-1,-6 16 3 2,-5 11 1-3,-12 10-4 2,0 9 1 0,0-3 0-1,-19-8-1 0,-14-6 0 1,15-11-2-1,5-16-3 1,3-11-15-2,10-4-69 2,0-17-56 0,0-47-42 0,4 22-24-2,15-5-296 2</inkml:trace>
    </iact:actionData>
  </iact:action>
  <iact:action type="add" startTime="7449">
    <iact:property name="dataType"/>
    <iact:actionData xml:id="d1">
      <inkml:trace xmlns:inkml="http://www.w3.org/2003/InkML" xml:id="stk1" contextRef="#ctx0" brushRef="#br0">10750 10923 745 0,'0'0'177'6,"0"0"-62"2,0 0-40 0,0 0-40 0,0 0-28-2,0 0 5 2,289-112 13 0,-236 92 23 1,-9 10-6-4,-5-5 4 3,-19 6-16 0,-7 9-14 0,-8 0 1-2,-5 0 2 2,0 3-9 0,0 37-10 0,-5 10 0-2,-11 9 3 2,-1-2-2 0,-2 2 2 2,-1-1 6-4,2 5-2 1,-1 1 7 1,11 5-3 0,-4-4 4-1,11-2-6 2,1-13-3-2,0-8-4 1,0-3 1-2,0-9-2 1,0-11 2 2,0-11 0-3,1-8-3 0,8 0 1 2,-6 0-1 0,-3 0 0 0,1 0-5-2,-1 0 0 2,0 0-4 0,-24 0 7 0,-17 0 0-2,2 0 3 2,3 0-1 0,11 0 0 0,8 0 0-2,5 0 0 2,9 0-3 0,3 0 2 1,0 0-4-4,0 0 5 3,0-7 2 0,19-6 8 0,22 2 3-1,19 0 10 0,3 4 6 1,11 3 8 0,-6-2-12-1,4 0-4 1,-11 0-5-1,-22 6-5 1,-14 0-3-1,-9 0-6 1,-16 0-2 0,0 0-5-1,0 0-31-1,-20 9-61 3,-5 0-106-1,-4 4-118 0</inkml:trace>
    </iact:actionData>
  </iact:action>
  <iact:action type="add" startTime="8654">
    <iact:property name="dataType"/>
    <iact:actionData xml:id="d2">
      <inkml:trace xmlns:inkml="http://www.w3.org/2003/InkML" xml:id="stk2" contextRef="#ctx0" brushRef="#br0">16667 13398 317 0,'0'0'463'7,"0"0"-258"1,0 0-81 0,0 0-51-2,0 0-35 2,0 0-24 0,0 0-7 0,125-19 8-2,-66-37 45 2,21-6 9 0,14-8-15 0,9-4 0-2,19 5-3 2,5-4-13 0,14 2-11-1,16-4-9 0,3-7-9 1,17-14-1 0,20-10-3 0,5-15 3-2,5 3-6 3,-7 2 4-2,-19 13 2 2,-20 18-2-3,-3 16 6 1,-21 9 1 1,-6 6-4 2,-10-4-9-6,-5-13-1 4,-2-11-7 0,-22-7 4 0,-4 10-1-1,-24 17-1 0,-16 20 6 2,-12 19 2-1,-6 10 3-2,-17 7-3 2,3 1-1-1,-16 2 1 1,2-1-2-2,1 4-2 2,-3 0 1 0,0 0-3 0,0 0-6-2,-28 0 10 2,-28 9 4 1,-8 2-2-1,-16 0 0-2,0 2-2 1,-11-8-2 1,1 0-1 0,-4-2-4-1,11-3-11 0,22 0-4 2,18 0 9-1,18 0 5-3,9 0-2 3,13 0 3 0,3 0 1 0,0 0-3-2,6 0-6 2,35-22 15 0,31-4 8 0,-1 1-4-2,21 3-4 2,-5-4 2 0,-11 3-2 0,4 8 0-2,-19 3 5 2,-20 8 0 0,-5 4 8 0,-26 0 5-1,0 0-2 0,-10 0-8 2,0 24-6-1,0 26-2-2,-13 12 2 1,-12-1 3 2,7-7-3-2,-3-8-1 0,1-10 2 1,16-12-3-1,-8-7 0 2,12-11 0-4,0-6 0 3,0 0-11 1,16 0-48-1,28-45-80-3,12-22-58 4,-31 27-51 0,4-1-151-1</inkml:trace>
    </iact:actionData>
  </iact:action>
  <iact:action type="add" startTime="9496">
    <iact:property name="dataType"/>
    <iact:actionData xml:id="d3">
      <inkml:trace xmlns:inkml="http://www.w3.org/2003/InkML" xml:id="stk3" contextRef="#ctx0" brushRef="#br0">20720 10689 660 0,'0'0'220'6,"0"0"-53"2,0 0-85-1,0 0-8-1,0 0-44 2,0 0-11 0,184-24 13 0,-143 18-7-2,-2 2-2 2,-6 4 4 0,-8 0-7 0,-6 0-14-2,-11 0-1 2,-8 0-5 0,0 15-1 0,0 10-5-2,0 4 0 2,-1 7 6 0,-18 5 1 0,-3 8 1-2,6 7 3 2,5 6-3 2,-4 6 5-4,11 2-1 1,0 9-2 1,-2-2 2-1,6-3-1 1,0-9-3-2,0-26 2 2,0-16 7 0,0-15-5 1,0-8-3-4,0 0-3 3,0 0-4 0,-10 0 0 0,-27 0-1-1,-3-2 4 1,-12-13 0-1,7-2-6 1,6 4-7-2,14 4 2 2,6 1 6 1,18 6 1-2,1 2 5-1,0 0 4 2,0 0 8 0,20 0 10 0,34 0-10-2,12-7 5 2,11 1 9 1,7-5 20-1,5 5-10-3,-1 4-3 3,-20 2-6 1,-14 0-6-2,-24 0-13-1,-17 0-8 2,-13 0-1 0,-4 0-55 1,-29 0-163-4,-10 0-161 4</inkml:trace>
    </iact:actionData>
  </iact:action>
  <iact:action type="add" startTime="10760">
    <iact:property name="dataType"/>
    <iact:actionData xml:id="d4">
      <inkml:trace xmlns:inkml="http://www.w3.org/2003/InkML" xml:id="stk4" contextRef="#ctx0" brushRef="#br0">28990 13231 65 0,'0'0'799'7,"0"0"-637"1,0 0-49 0,0 0-10 1,0 0-15-4,0 0-22 3,0 0-7 0,469-277-17 0,-302 179 10-2,20-23-3 2,22-12-8 0,24-6-17 0,8 6 0-2,1 10-4 5,-6 14-7-5,-24 6 0 2,-12 4-1-2,-9 0-4 2,-10 9-2 0,-14 3-1-1,-6 5-2-1,-31 5-3 2,-18 4-3 0,-24 8 0 0,-36 21 1-2,-20 17 2 3,-11 17 0-1,-18 6-1-1,-2 1 1-1,2 0-6 2,6 3-2 0,-9 0-1 0,0 0 2-2,0 0 1 2,0 0 5 0,-29 12 1 0,-35 23 1-2,-20 9 3 2,-16-9-4 0,-2-3-1-1,-11-14 0 0,23-2-5 2,13-11 1-2,28 1-3 1,25-6 0-2,13 0-9 2,11 0 4 0,0 0 2-2,21 0-14 2,28-10 25 0,16-17 0 1,5 4 0-1,1 1 0-3,-2 3 1 4,-6 2 0-2,-7 0-2 2,-15 3 0-1,-3 2 1-3,-18 7 2 3,3 5-1 1,-7 0 5-3,-12 0 4 2,12 0 2-1,-11 0 3 2,2 13-5-3,4 7 4 1,-9 4-1 1,1-2-7 0,4-6-4-2,-7-2 0 3,0-9 1-1,0 0-3-3,0-3 0 3,0-2-1 0,0 11-2 0,0 8-8 0,0 10-12-2,-3 2-6 2,-8-4-27 1,-10-7-25-2,8-5-26 0,9-13-32 1,4-2-73-1,0 0-215-1</inkml:trace>
    </iact:actionData>
  </iact:action>
  <iact:action type="add" startTime="11557">
    <iact:property name="dataType"/>
    <iact:actionData xml:id="d5">
      <inkml:trace xmlns:inkml="http://www.w3.org/2003/InkML" xml:id="stk5" contextRef="#ctx0" brushRef="#br0">33102 10679 615 0,'0'0'163'7,"0"0"-90"0,0 0 45-1,0 0-32 4,0 0-3-4,0 0-16 2,-410 241 0-2,356-168-6 2,25 1-19 0,17-15-20 0,12-14 0-2,0-15-9 2,41-13 13 0,23-8 2 0,13-9-19-2,5 0-9 3,-14-39-2-2,-8-21 0 3,-20-19-3-4,-19-7-5 2,-13-4-6 0,-8 2-17 0,-16 15-49-2,-8 63-143 1,-8 10-288 0</inkml:trace>
    </iact:actionData>
  </iact:action>
  <iact:action type="add" startTime="12299">
    <iact:property name="dataType"/>
    <iact:actionData xml:id="d6">
      <inkml:trace xmlns:inkml="http://www.w3.org/2003/InkML" xml:id="stk6" contextRef="#ctx0" brushRef="#br0">22880 11662 600 0,'0'0'248'6,"0"0"-73"2,0 0-34 0,0 0-39-2,0 0-37 2,0 0-36 0,0 0-22 0,-1106 826-5-2,1035-756-2 2,23-26 2 0,48-27 0 0,36-17-2-2,100-30-2 2,64-63 0 0,38-52 1 0,3-35-1-1,-32-9-5 1,-53 32 7-1,-59 53 1 2,-53 52 4-2,-44 52-1-1,-19 19 5 2,-81 73 17 1,-48 41-15-4,-49 22 1 3,-21-1 8 0,-6-12 10 1,14-13 9-1,46-30 2-2,59-28-16 1,49-38-16 1,56-33-9 0,93-25-9-2,104-62 7 3,91-41 1-1,54-25 1-3,15-7-9 4,-48 8 5-2,-72 40 4 2,-99 45 1-2,-74 42 5-1,-64 25 5 2,-25 45-4 0,-88 41-1-2,-48 28-6 2,-26 8 3 0,-14 5 3 0,8-6 12-2,44-9 11 2,40-22 4 0,44-35-13 0,55-26-11-2,30-29-8 2,107 0-1 0,74-42-16 0,65-47-1-2,30-29-9 3,-31-9-7-2,-50 25 14 1,-75 37 19-2,-73 38 1 3,-51 27 4-2,-19 0-5 1,-81 59 0-1,-45 23 4 0,-20 16 4 1,-5 1-4 0,15-2 0-2,32-1 4 3,30-15-2-2,43-10 6 2,34-26-3-4,50-28-9 3,74-17-5 0,56-37-4 0,48-69 4-2,38-52-2 3,16-57-8-2,-17-34-2 1,-56 13-1 0,-56 53 10-2,-73 72 0 2,-55 67 8 0,-25 44 2-2,-5 22 1 2,-67 71 6 0,-37 51 18 0,-29 38-3-2,-5 13-10 2,2-4-8 0,21-28-5 0,40-45 0-2,27-45-1 3,32-43 0-2,21-30 0 1,80-14-9-2,58-58 9 3,56-37 1-2,10-24-1 2,17-33 0-4,-7-11-5 3,-30 16 0 0,-45 46 0 0,-54 50 5-2,-48 52 2 2,-37 19-2 0,-29 73-3 0,-52 35 3-2,-26 26 7 2,5-5-3 0,7-16-4 0,24-27 2-2,17-31 0 2,34-31-1 1,17-25-1-2,6-5-1 1,71-33-15-1,40-38 10 1,47-27-2 0,33-14 4-1,27-26 2 0,16 0 0 1,-12 17-5 0,-42 37 0 0,-69 44 7-2,-63 40 2 2,-51 18 0-1,-41 65-2-1,-69 36-4 3,-32 17 4-2,-27-8 1 1,15-19 1 0,13-18-2-2,31-22 1 3,46-26-1-2,28-26 2-1,36-17-2 3,36-3-4-2,69-51 4 2,58-18 3-4,55-16-2 3,27-15-1 1,24-15 5-2,-11-4-5 0,-47 21 0 0,-61 39-1 2,-79 43 1-2,-62 19-4-1,-25 75 2 3,-84 41-2-2,-40 27 4 1,-26 1 3-1,-6-21-3 0,15-16 0 1,31-17 1 0,26-23 0-2,44-27 2 3,37-23 2-2,19-17 4 2,80 0-3-4,56-30 8 3,49-31-11 0,39-28-2 0,23-33-2-2,-2-11-2 3,-17 6-20-1,-54 35-7-1,-58 47 3-1,-70 45 24 2,-46 49 3 0,-43 70-11 0,-60 35 11-1,-38 9 0 0,-12-23 3 1,12-32-3 0,28-44 4-2,42-33-4 3,33-27-1-2,38-11-18 2,78-68 19-3,53-47 2 2,59-41-2 0,39-28-2-1,40-19-2 0,16-2-2 1,-23 39-16-1,-59 60-9 2,-61 83 31-4,-70 41 10 4,-60 104 11-2,-13 48-21 1,-86 27 3-1,-38 7 2 0,-14-31-3 2,5-34 2-1,29-34 0-2,32-35 5 2,30-28-7-1,30-23 6 2,13-12-4-3,66 0 15 2,55-56-4-1,58-48-15 1,34-47-3-2,40-55 0 3,25-32-6-1,-17 7-2 0,-39 48-3-3,-61 76-1 4,-79 79 15-2,-57 56 5 1,-25 110-5-1,-77 55-3 0,-58 44 3 1,-39-2 6 0,-7-36-1-2,0-48-5 3,29-50-1-2,47-47-2 2,41-33 2-2,49-21-2-1,28-8-4 2,87-54 7 0,63-39 11-1,52-25-7 1,13-22-2-1,19-27-2 2,-16-6-7-4,-40 32-1 4,-53 47 3-2,-63 58 3 2,-70 53-3-3,-13 97 5 1,-89 61-2 1,-43 52 2 0,-26 12 3-2,-16-18 6 3,-5-27-1-2,19-42 9 2,34-47-5-3,50-38-3 2,48-33-6 0,36-26-2 0,74-26 2-2,69-49 11 2,68-38-11 0,36-42-3 0,32-42-5-3,12-33-5 4,-1-4-7-2,-65 51-10 1,-82 75 6-1,-89 93 21 0,-54 77 2 1,-103 115 0 0,-55 69-2-1,-32 9 4 1,3-41 0 0,22-61 1 0,27-56-1-3,54-50 3 4,32-28 1-2,52-19-8 1,23 0 17-2,78-56 15 2,66-38-23 1,56-59-8-1,40-50-1-1,37-51 0-1,9-28-4 2,-38 31-2 0,-71 72-6-1,-80 80-2 1,-79 96 14 0,-54 68-1 0,-95 110-7-2,-50 67 8 2,-55 36 2-1,4-31-1 2,12-33-1-2,31-51 6-1,45-52 6 3,43-39-5-1,39-33-3-3,36-24 7 4,6-15 3-1,85 0 24 0,51-27-37-3,53-51-1 4,15-37-3-2,2-25-2 1,-21-1-8-1,-46 31-1 1,-46 48-3 0,-51 36-15 0,-29 26-32-2,-16 85-64 2,-49-18-201 0,-8 29-666 0</inkml:trace>
    </iact:actionData>
  </iact:action>
  <iact:action type="add" startTime="17150">
    <iact:property name="dataType"/>
    <iact:actionData xml:id="d7">
      <inkml:trace xmlns:inkml="http://www.w3.org/2003/InkML" xml:id="stk7" contextRef="#ctx0" brushRef="#br0">1767 14734 389 0,'-3'0'201'7,"3"0"-9"2,0 0-87-2,0 0-30-1,0 0 1 3,0 0 1-2,0-3-17 1,0 3 5-2,12 0 6 2,29 0-33 0,20 0-7 0,30 0-21-2,29 0-10 2,29 0-5 0,-4 0-31 0,-5 0-56-1,-103-8-61 1,-16-4-209-1</inkml:trace>
    </iact:actionData>
  </iact:action>
  <iact:action type="add" startTime="17998">
    <iact:property name="dataType"/>
    <iact:actionData xml:id="d8">
      <inkml:trace xmlns:inkml="http://www.w3.org/2003/InkML" xml:id="stk8" contextRef="#ctx0" brushRef="#br0">7925 14684 493 0,'0'0'208'7,"0"0"-69"1,0 0-37-2,0 0-23 2,0 0-23 0,0 0 2 1,325-7-23-4,-238 7-11 3,13 0-3 0,11-5-10 0,10 0-8-2,-5-3-3 2,-19 1 0 0,-29 7 0 0,-36 0-25-2,-32 0-61 2,-16 0-259 0</inkml:trace>
    </iact:actionData>
  </iact:action>
  <iact:action type="add" startTime="21897">
    <iact:property name="dataType"/>
    <iact:actionData xml:id="d9">
      <inkml:trace xmlns:inkml="http://www.w3.org/2003/InkML" xml:id="stk9" contextRef="#ctx0" brushRef="#br0">3113 16179 291 0,'0'-14'447'8,"5"1"-297"-2,11 0-38 2,3 2-9 0,1 0-29 0,7-1-7-2,7-2 15 2,7 0-4 1,18-6-9-2,18-5-5-1,19-8-5 2,13-3-6 0,24-4-7 0,8 1-6-2,-4 4-12 2,-9 5 0 2,5 7 4-2,-10 6-5-1,1 6-8 1,-3 3 2-2,0-1-7 4,2-2-3-6,12-6-7 5,8-8 4-1,11-4-2 1,7-1-3-4,7 4-1 4,1 10 1-1,-2 4 5-1,-12 12 6 0,-8 0-3 0,-11 0-2 1,-14 0-4 0,-15 0-1-2,3-5-2 1,-3-9-1 1,-5 3 2 1,-2-4 5-3,4 3-3 2,-4 5-2-1,-7-3-3 2,-9 5 8-3,-4 0-5 2,-8-3 1 0,-1 2 0 0,-10 0-2 0,13 1 2-3,-10 3-2 4,8-5 4-2,8-1-6 0,1-9 0 0,3 4 0 2,0-4 0-1,-7 2 0-3,3 4 0 3,-12 5 0 0,2 4 0 1,-4-1 0-4,11 1 0 4,-3-2 0-2,10-7 0 2,-1 1 0-4,1-5 0 4,13-2 0-2,-4 0 0 2,1-1 0-3,3 8 0 2,2 1 0 0,1 4 0 0,0 2 0-3,-5-1 0 3,-9 4 0 1,-4 0 0-1,0 0 0-2,-6 0 0 2,1-1 0-1,7-11 0 2,-4-2 0-4,16-3 0 4,2 0 0-1,1 3 0-1,-6 4 0 0,-1 3 0 0,-7 4 0 2,-6-4 0-1,-14-5 0-2,8-8 0 2,-9 0-4 1,5 1 1-2,-1 4 3-1,-1 10 0 1,10 0 1 1,0 2 0 1,0 3-1-3,2 0 0 2,-11 0-1 1,-5 0-3-2,-2 0 4 0,0 0-3 1,11 0-2-1,2 0 4 3,0 0-1-6,13 0 1 3,-16 0-1 1,1 0-5 1,-21 0 5-4,6 0 0 4,-5-9-4-1,-7-5 0 0,-5 1 4-2,-3 2-1 2,-10 4 3 0,-7 4 1-1,4 3 0-1,-8 0-1 1,-3 0 0 1,-6 0-1 0,-3-2-1-2,5-2-3 3,-2 3-4-2,6-3-3 1,-9-4 1-1,12 3 6 0,-8 2 2 2,0-3 0-1,-8 2 0-3,5 4-3 3,-5-4-4 1,6-5-3-2,4 0 6-1,1-10 5 2,8 2 2 0,-1 0 0 0,5-3 0-2,-6 3 0 2,2 1-2 0,-2-1 1 1,-9 3 0-4,8-1-3 3,-9 5-4 1,6-3-15-2,-13 4-12 0,0-4-6 0,0-2 17 2,-23 3 21-2,-19 7 2 2,-13 1-1-4,-2 4 1 4,5 0 1-2,-5 0-3-1,5-3-2 2,11-3-3 0,17 2 0 0,8 1-3-2,13-4 10 2,3 7 1 0,0 0 8 0,0 0 0-1,3 0-5 1,37 0-2-1,1 14-2 1,0 6 1-2,-2 5 0 2,14 5 0 0,-5 0-1 0,9 6 1 0,-11 1 0-2,3 2 1 2,-11-9 0 0,-12-3-1-2,-10-14 0 2,-11 1 0 0,-5 3 0 0,0 11-4-2,0 14 1 2,-24 15 3 1,-9 0 2-1,13-4-2-2,1-5 1 2,7-9-1-1,2-14 1 1,10-14-2-2,0-5 0 2,0-6-3 0,0 0-10 1,15-2-39-4,24-33-126 4,-19 13-45-2,3-3-115 1</inkml:trace>
    </iact:actionData>
  </iact:action>
  <iact:action type="add" startTime="23525">
    <iact:property name="dataType"/>
    <iact:actionData xml:id="d10">
      <inkml:trace xmlns:inkml="http://www.w3.org/2003/InkML" xml:id="stk10" contextRef="#ctx0" brushRef="#br0">13625 14531 489 0,'0'0'145'6,"0"0"-19"2,0 0-67 0,0 0-16 0,0 0-26-2,0 0 0 2,0 0 10 0,262-160-6 0,-230 127 1-2,-8 4 15 2,0 10-7 0,-4 6-4 0,-1 3 4-2,-9 8-3 2,-7 2-13 0,-3 0-2 0,0 0-9-2,0 0-2 2,0 0 3 1,0 22 4-2,1 9 9-1,2-1-12 2,2 0 1 0,-5-2 1 0,0 16-1-2,0 13-4 2,0 9 1 3,0 8-1-5,0 0-1 0,-5 1-1 2,-12-2 0-1,1-6 3 2,3-1 0-4,0-19 2 4,6-12-1-1,-11-5-4 0,-1-13 2-3,-1 0-4 3,-5-7 0 0,-7-1 2 0,-2 2 1-2,5-3-1 3,-5 3 0-2,10-2-1 1,-2 0 1-2,5-1 0 2,1-6 1 0,7 3-1 0,10-5 0-2,3 0 1 2,0 4 1 1,0-4 4-2,0 0 1-1,6 0 11 2,32 0-6 0,17 0 18 1,10 0-6-4,12 0-5 3,7-11-2 1,14-9 5-2,-12 6-4-1,4 3 9 3,-24 2-8-2,-12 9-4 1,-24-2-8-2,-14 2-5 2,-11 0-2 0,-5 0-6 0,-12 2-28-2,-60 26-66 2,24-13-42 0,-4-2-209 0</inkml:trace>
    </iact:actionData>
  </iact:action>
  <iact:action type="add" startTime="26292">
    <iact:property name="dataType"/>
    <iact:actionData xml:id="d11">
      <inkml:trace xmlns:inkml="http://www.w3.org/2003/InkML" xml:id="stk11" contextRef="#ctx0" brushRef="#br1">656 9078 431 0,'0'0'264'7,"0"0"-131"-1,0 0 1 3,0 0-44-2,0 0-14 1,0 0-18-2,421-61-17 2,-255 48-2 0,31-4-7 0,27 0-2-2,29-6-11 2,19 1 2 0,7 0-13 1,5 2-2-3,-6 5-5 2,-8 13 10-1,2 2-3 1,-11 0 8-1,3 0-2 0,-9 0-6 2,-19 0-3-2,-31 0 1 0,-31 0 0 0,-43-17-2 1,-31-3-1 0,-23 3-3-2,-30 6 4 3,-10 7-4-2,-18 0 2 1,-17 1 2-2,-2 3 0 3,0 0-4-1,0 0-6 0,-44 0 0-3,-53 0 6 3,-45 17 7 0,-45 9-2 0,-35 0 0-2,-30-4-2 3,-18-9-1-2,-14-13-2 1,-6 0 1-2,22-20-2 2,23-10 2 0,26 2-1 0,24 16 2-2,21 9-2 3,8 3 1-2,16 0-1 2,19 3-3-4,18 11 3 3,29-3-2 1,22-6 1-1,18-2 0-3,24 1 1 3,7-4-1 1,13 0 2-2,0 0 0-1,0 0 5 3,26 0 22-2,45 0 4 2,42 0-27-3,41-4 2 1,37 4-3 1,25-3-1 0,17 2-3-1,17-5 1 0,8 3 6 1,-6 3 2 1,-8 0 13-3,-14 0 13 1,-28 20 1 1,-31 2-9 1,-38 1 1-3,-36-6-18 1,-30-7-5 1,-35-1-5 1,-24-4-2-4,-8 1-41 4,-4 3-84-2,-55-1-81 1,14-6-89-1,-8 7-337 0</inkml:trace>
    </iact:actionData>
  </iact:action>
  <iact:action type="add" startTime="27501">
    <iact:property name="dataType"/>
    <iact:actionData xml:id="d12">
      <inkml:trace xmlns:inkml="http://www.w3.org/2003/InkML" xml:id="stk12" contextRef="#ctx0" brushRef="#br1">2678 15891 388 0,'0'0'238'4,"0"0"-119"4,0 0-55 0,0 0-3 0,0 0 16 0,0 0-16-2,0 0-31 2,-673-35 8 0,486 107 4-2,9 19-2 3,17 16-3-2,22 18-7 1,26 10-14-2,45 9-5 2,23 4 1 0,32-2-5 1,13-8-1-1,56-13-1-2,82-18 19 3,66-23 0-1,75-22-14-2,45-38-5 2,-2-24-5 0,-18-47-3 0,-60-67 3 0,-66-36 1-2,-57-42 4 2,-58-33-3 0,-63-30-2 0,-20-4 1-2,-87 15-2 1,-47 47-2 2,-11 54-2-3,-19 66-34 3,-9 63-64-1,119 31-100-1,7 51-761 1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11:48.4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649">
    <iact:property name="dataType"/>
    <iact:actionData xml:id="d0">
      <inkml:trace xmlns:inkml="http://www.w3.org/2003/InkML" xml:id="stk0" contextRef="#ctx0" brushRef="#br0">9528 13233 282 0,'-7'3'490'9,"7"-3"-257"-4,0 0-73 2,0 0-28 1,0 0-48 0,0 0-27-1,0 0-4 1,12 0 0 0,27-5 1-1,11-15 2 0,13-6-5 1,21-10-13 0,13-6-8 0,12-9-7-3,7-3-4 3,4-1-2 1,2 1-1 0,1-1-5-4,-3 1 5 3,11 0-1 0,-4 1-5 0,5-3 5-2,-3-3-10 2,4-7 4 0,-2 5-8 0,-9 3 5-2,-6 15-3 2,-16 6 0 0,-19 16 4 0,-1 6 1-2,-4 0 1 2,-2 0-5 0,10-9-3 0,3-3-1-2,13-10 0 2,2-5-4 0,-2-3 3-1,0 1 0 0,0-8 1 0,10 1-1 2,-3-5 1-2,-2 0-3 0,-5-3 6 3,0 0-4-2,-10-3 1 0,-2 0 0-3,-4-2 0 7,-7 8-1-8,-5 4 0 5,-5 12 2-3,-10 8 1 2,-15 12-2 0,-6 8 1-1,-16 5-1-1,-13 4 0 3,-4 0-2-3,0 3 0 2,-3 0-3-2,0 0-2 2,0 0-4 0,0 0-3-2,0 0 1 2,-26 0-3 0,-30 0 11 0,-15 3 5-1,-16 2 0 0,3-5 0 1,-8 0-3 0,12 0 2-1,4 0-2-1,3 0 3 2,28 5-1 1,6 2 0-1,22-2 0-2,7-2 0 2,4-3 0-1,6 0 0 0,0 0 1 1,0 0 2 0,33 0-2 0,24 2-2-2,22 2-6 1,8-4-1 2,10 0 2-1,-2 0 2-2,-11 0 3 2,-20-6 2 0,-9-2 0 0,-26 4 1-3,-13 1-1 3,-16 3 2 1,0 0-1 0,0 10 2-4,0 40-3 2,-5 12-3 1,-18 8 3 0,-6-5 0-2,9-14 0 3,10-21-2-2,-3-10 1 1,11-15-4 0,2-5-15-1,0 0-66 1,0 0-31 0,4-30-55-1,17 6-65 0,-1-3-282 2</inkml:trace>
    </iact:actionData>
  </iact:action>
  <iact:action type="add" startTime="8601">
    <iact:property name="dataType"/>
    <iact:actionData xml:id="d1">
      <inkml:trace xmlns:inkml="http://www.w3.org/2003/InkML" xml:id="stk1" contextRef="#ctx0" brushRef="#br0">13980 11086 641 0,'0'0'198'8,"0"0"-74"-2,0 0-43 2,0 0-30 0,0 0-25 0,0 0 0 0,0 0 1-3,245-81 14 4,-199 52-3-2,3 1-16 1,-4-6-11-2,-10 10-4 3,-13 7-2-1,-15 8-5 0,2 9 1-3,-9 0-1 4,0 0-1-1,0 0-2-1,0 22 3-1,0 29 17 3,-9 13-3-1,-8 10-2-3,2-3 5 4,-4 1-7 0,-1-1 0 0,6-7 6-4,-2-5-10 4,5-8 5-2,-2-8-6 3,9-19-3-6,-8-3-2 5,1-14-2-3,-9-1-3 2,-20-6 0-2,-13 0 3 2,-8 0-8 0,-12 0-4 0,7 0 2-2,9 0 3 2,28 0-2 0,10 0 10 0,15 0 1-2,4 0 3 2,10 0 12 0,45 0 23 0,31 0-11-2,12 0 0 2,23 0 23 0,-5 0 4 0,-12 6-11-2,-11-1-16 2,-35-5-9-1,-25 0-17 2,-16 0-1-3,-17 0-10 1,-4 0-44 2,-48-17-93-1,14 5-113-2</inkml:trace>
    </iact:actionData>
  </iact:action>
  <iact:action type="add" startTime="9681">
    <iact:property name="dataType"/>
    <iact:actionData xml:id="d2">
      <inkml:trace xmlns:inkml="http://www.w3.org/2003/InkML" xml:id="stk2" contextRef="#ctx0" brushRef="#br0">21787 13351 814 0,'0'0'213'5,"0"0"-90"4,0 0-48-2,0 0-13 2,0 0-5-3,0 0 3 2,0 0 1-1,430-191 3 1,-277 126 4-2,23-1-10 3,10-9-6-2,31 0-22 2,4-9-7-4,6-3-10 5,7 0-1-1,-15-3-1-1,-8 8-8-2,5-5 5 2,-1-3-7 0,-7-14 4-1,-10-15-5 0,-22 0-4 1,-25 4-2-1,-17 18 6 1,-30 28-4-2,-11 18 3 2,-30 11-1 1,-2 12 0-1,-20 9 0-2,-5 1-6 2,-13 11 4-1,-15 1 3 2,2 2 1-2,-10 2-1-2,3 2 1 3,-3 0-4 0,0 0-8-2,0 0-4 2,0 0 2 0,-16 0 6 0,-26 12 8-2,-5 4 0 2,-9-5 0 0,-4-3-1 0,4-2 0-2,6-3-1 2,-6 0-4 0,12 0 0 0,4-1-7-2,5-2-7 2,13 4 9 0,9-2 6 0,7-2 4-2,6 0 1 2,0 0 0 0,0 0 1 0,0 0-1-2,0 0-3 2,0 0-14-1,44 0 11 2,17-11 6-3,16-1 1 2,7 4 0 0,-2 2 0 0,0 1 2-2,-10 0-1 2,-8-3 0 0,-8-7-2 0,-18 4 0-3,-15 0-3 4,-2 4 2-2,-16 4 2 2,-5 3 0-3,0 0-1 2,0 0 0 0,0 3 3 0,-13 32-2-2,-20 6 2 1,0 8-2 4,5-4 0-6,8 2 2 2,-3 4-2 1,4-7-1 0,6-1 1 0,8-9-1-2,5-15-1 1,0-10-2 2,0-9-16-1,0 0-58-3,37-30-117 4,-17 0-61-1,0-1-281 0</inkml:trace>
    </iact:actionData>
  </iact:action>
  <iact:action type="add" startTime="10523">
    <iact:property name="dataType"/>
    <iact:actionData xml:id="d3">
      <inkml:trace xmlns:inkml="http://www.w3.org/2003/InkML" xml:id="stk3" contextRef="#ctx0" brushRef="#br0">26166 11163 673 0,'0'0'201'5,"0"0"-73"2,0 0-68 1,0 0-20 0,0 0-22-3,0 0 1 4,213-86 1-1,-149 54 6 0,-3-3-5-2,-2 1-2 2,-2 4-1-1,-17 1-5 2,-15 7-6-3,-6 9-7 1,-12 6 1 1,-1 7-1 1,-6 0-5-4,0 0-2 4,0 0-5-2,0 7 12 2,0 34 6-4,-18 17 29 3,-1 23-1 0,-1 0 0 1,4-3-7-1,0-5-17 0,-1-14-5-1,-3-7-2 2,5-15-3-3,-10-5 0 1,4-9 0 1,-5-7-1 0,-2-8-2-2,-8-2-3 2,-2 0-5 0,-2-1 6 0,8 1 0-2,9 3-1 2,11-4 3-1,-1 1 1 1,10-6 2-2,3 0 3 2,0 0 1 0,20 0-4 0,28 0 12-2,32 0 1 2,13 0 15 0,7-3 6 0,1 3 9-1,-14 0 12-1,-13 0-19 3,-23 0-9-1,-22 0-20-2,-29 0-7 2,0 0-8 0,-24 0-55 0,-13 0-123-2,-7 0-100 2</inkml:trace>
    </iact:actionData>
  </iact:action>
  <iact:action type="add" startTime="11781">
    <iact:property name="dataType"/>
    <iact:actionData xml:id="d4">
      <inkml:trace xmlns:inkml="http://www.w3.org/2003/InkML" xml:id="stk4" contextRef="#ctx0" brushRef="#br0">7784 15819 266 0,'0'0'216'8,"0"0"-64"-2,0 0 4 1,0 0-50 2,0 0-40-4,0 0-10 4,0 0-1-2,0 3 7 2,0-3 1-3,13-15 15 1,15-13 9 2,15-8-25-1,24-9 1-2,20-11-7 2,35-11-4-1,50-15-11 3,53-11-4-5,43-13-7 3,31-8-7 0,5-6-2 0,-23-4-8-2,-11 11 0 2,-28 15-2 0,-19 20 8 1,-8 13 0-4,-11 9-3 3,-20 2-4 0,-20 5-8 0,-19-3 0-3,-26 5-3 4,-32 5 0-1,-23 5 0 0,-24 7-2-2,-17 10 0 1,-2 8 1 1,-17 7 0 1,-4 1 1-4,0 2-1 3,0 2 0 0,0 0-1 1,0-4-2-3,0 4 0 2,0 0-5-1,0-2-3 2,-40 0-5-4,-29-7 12 4,-23-4 3-1,-8-8 0-1,0-7 0 0,8 0-7 2,23-1 1-3,24 8-6 4,19 7 3-5,16 9-2 3,10 5 9 0,0 0 3 0,0 0 10-2,0 0 1 2,40 0-11 0,12 19-1-1,0-2 1 0,18-4 0 1,-3-1 0-1,2-4 0 2,-1 4 1-4,-8 1 0 3,-20 1 2 1,-13-2-1-1,-14-1 1-2,-13-3-3 2,0 6-2 0,0 15-2 0,-12 8-1-2,-18 4 1 2,-11 4 1 0,0-5 2 0,5-3-12-2,3-5-28 2,23-9-41 0,0-6-20 0,10-17-29-2,13 0-66 2,11-5-190 0,15-30-398 0</inkml:trace>
    </iact:actionData>
  </iact:action>
  <iact:action type="add" startTime="12533">
    <iact:property name="dataType"/>
    <iact:actionData xml:id="d5">
      <inkml:trace xmlns:inkml="http://www.w3.org/2003/InkML" xml:id="stk5" contextRef="#ctx0" brushRef="#br0">12359 13567 561 0,'0'0'266'4,"0"0"-147"4,0 0-80-1,0 0-16 2,0 0 24-4,0 0 27 4,-239 21-4-2,194 17-3 2,9 6-3-3,29 0-11 2,7 9 5 0,0 0-8 0,47 4-15-2,33-10-21 2,-3-16-8-1,3-20-6 2,-15-11-3-3,-13-13 2 3,-11-43 1-1,-14-15 0 1,-7-8-1-4,-17 4-1 3,-3 2-10 1,-3 9-18-2,-37 9-39-1,15 50-90 2,2 5-158 0</inkml:trace>
    </iact:actionData>
  </iact:action>
  <iact:action type="add" startTime="13385">
    <iact:property name="dataType"/>
    <iact:actionData xml:id="d6">
      <inkml:trace xmlns:inkml="http://www.w3.org/2003/InkML" xml:id="stk6" contextRef="#ctx0" brushRef="#br0">17772 15647 519 0,'0'0'332'7,"0"0"-143"2,0 0-83-3,0 0-45 2,0 0-17 0,0 0 18 0,0 0-3-2,521-250-19 2,-334 137-5-1,51-16-8 2,30-11 2-3,28-1-3 2,0 3-9 2,-27 5-9-2,-16 2-3-1,-43 5-3 0,-15 8 7 1,-16 4-1 1,-15 5 0-5,-4 6-7 5,-10 10 0-1,-23 8 1 1,-9 16-1-4,-34 18-1 3,-25 21 0 1,-18 10 2-3,-24 14-2 1,-14 2 3-1,0 4-3 2,-3 0-1-1,0 0 1 0,0 0-3 0,0 0-1 2,0 0-1-1,-3 4 5-2,-30 22 1 2,-11-4-1 0,-15 0 2 0,-6 0-2-2,-18 1 0 2,-11 3 0 0,7-4-1 0,6-3 1-2,8-4-1 1,25-1 0 2,12-9 1-1,20-2-1-1,15-3 0 0,1 0-5 1,0 0 1 0,1 0-1-2,31-22-10 2,9-6 16 0,2-6-7 0,11 4 3-2,5 6 1 2,6 4 3 0,2 12 0 0,-3 3 0-2,-8 5 3 2,-3 0-2 0,-11 0-1 0,-3 0 1-2,-12 0-1 2,5 0 1 0,-10 0 0 0,-15 8 0-2,6 9 2 2,-13 0-1 0,0 5-2 0,0 3-4-2,-17 1 2 2,-8 0 1-1,-7-4 1 2,9-5-1-4,9-7-4 4,8-7-13-2,1-3-50 2,5 0-66-3,0 0-85 1,5-10-190 1</inkml:trace>
    </iact:actionData>
  </iact:action>
  <iact:action type="add" startTime="14098">
    <iact:property name="dataType"/>
    <iact:actionData xml:id="d7">
      <inkml:trace xmlns:inkml="http://www.w3.org/2003/InkML" xml:id="stk7" contextRef="#ctx0" brushRef="#br0">22162 13394 529 0,'0'0'223'9,"0"0"-158"-3,0 0-7 2,0 0 46-2,0 0-10 2,0 0-19-1,0 0-24 2,-371 160-18-3,348-88 3 1,19 2-2 1,4-7 2 1,23-16-14-3,42-23 2 2,12-28-14 1,16 0-3-2,-9-48 8-1,-18-26-11 2,-12-12 0 2,-28-8-4-3,-26 5 0 0,0 8-4 0,-42 14-10 1,-35 10-40 0,32 52-105-1,-7 5-253 0</inkml:trace>
    </iact:actionData>
  </iact:action>
  <iact:action type="add" startTime="14796">
    <iact:property name="dataType"/>
    <iact:actionData xml:id="d8">
      <inkml:trace xmlns:inkml="http://www.w3.org/2003/InkML" xml:id="stk8" contextRef="#ctx0" brushRef="#br0">4395 14067 333 0,'0'0'202'7,"0"0"-1"-1,0 0-47 2,0 0-31 0,0 0-40-1,0 0-22 2,-1161 827-19-3,1034-691-6 1,22-22-17 1,29-28-11 1,22-29-6-3,28-26 0 2,26-25-2 1,7-6 0-2,84-47-27-1,59-52 27 2,50-42 5 0,13-16 1 0,-19 19-5-2,-62 39 11 2,-52 52 21 0,-56 47 28 0,-24 22 5-2,-63 81-27 1,-42 33-36 2,-48 16-3-1,-29-12-2-2,-5-21 2 2,6-18 0 0,28-20 0 0,45-21 3-2,50-27-1 2,42-33-2 0,26-8-2-1,102-73 2-1,97-45 4 3,100-47-1-1,65-31-2-2,18-7 0 2,-41 29 3 0,-94 54-1 0,-105 69-2 0,-82 59 14-2,-70 43 25 2,-29 84-9 0,-96 53-28-2,-62 15 0 2,-35-6-3 0,-11-32-1 0,31-39 1 2,38-37 2-4,63-32 3 2,59-31 3-1,55-18 3 1,128-35 12-2,99-55 16 3,108-47-36-2,48-50-3 3,11-23-4-5,-52 8-10 2,-87 52 3 2,-97 75 11-3,-81 73 0 1,-80 34 1 0,-14 89-1 3,-109 48-10-3,-54 20 9 0,-34-12 1 1,-3-37 1 0,17-39 1 0,40-40 2-2,54-27-2 2,46-22 3-1,47-12 2 2,79-32 24-4,102-43 14 2,101-32-45 1,68-31-5 0,14-16-14-2,-45 21-26 2,-87 47 10 1,-80 71 3-4,-84 41 27 3,-62 92 3 0,-23 32-2 0,-103 13 1 0,-41-18 2-2,-28-36-2 2,8-45 3 0,29-35 0 0,43-24 7-2,61-5 4 2,48-7-1 0,34-52 2 0,96-25 30-2,72-32-27 2,56-19-10 0,30-17-5-2,-11-3-4 2,-47 22-11 0,-69 39 3 0,-69 49 12 0,-53 45 3-2,-39 65 1 2,-18 63 0 0,-72 35-4 0,-43 0 10-2,-25-24-8 2,7-34 1-1,18-33-1 2,36-25 1-4,53-24 1 3,28-19-1 1,22-4 2-1,88-40 0-2,64-36 17 1,58-33-18 1,47-35-4 0,21-33-6-1,10-15 0 1,-17 14-6 1,-52 34 9-3,-77 56 3 1,-59 46 1 0,-65 42-1 1,-24 30 2 1,-77 81-2-3,-51 43 0 2,-46 16 4-1,-23-15-4 4,-3-19 1-7,19-38 3 4,40-26-1 0,53-33 13-1,40-17 0-1,44-16 4 3,4-6 4-1,63-15 12 0,71-47-7-2,60-35-28 2,58-47-1 1,45-40-7-2,11-20-1-1,-10 4-4 1,-21 37 4 2,-42 71 8-1,-44 66-2-2,-30 26-1 2,-45 69 3 0,-52 19 2 0,-44 13 0-2,-20 18-1 2,-81 10-1 0,-78 11 2 0,-69 8 4-2,-50-6 1 2,-19-15-1 0,24-12 3 0,44-14-1-2,61-26 4 2,55-18-7 0,55-30 0-3,39-27-5 4,31-10-1-1,102-61 1 1,77-35 13-2,89-25-13-1,55-12-8 2,23-5-12 0,7 8-9 0,-20 28 12-3,-60 35 5 4,-58 47 12-1,-83 24 3-1,-76 6 4-1,-68 28-6 2,-28 45-1 0,-96 34-16 1,-62 22 15-3,-26-3 1 2,-9-15 1 0,7-24 0 0,51-21 4-2,42-14 1 2,50-16 2 0,45-10 0 0,26-16 9-2,44-10 3 2,92 0-11 0,65-47-9 0,79-62-12-2,35-73-6 2,34-70-11-1,12-48 2 1,-23 1-5-2,-70 66 14 2,-69 88 9 0,-76 91 9-1,-67 54 3 1,-56 64 2 0,-30 54-5 0,-83 37 0 0,-48 8 3-2,-33-5-3 2,-21-12 0 0,-15 0 0-2,9-3 13 2,24-14 5-1,52-17 3 2,48-37-5-1,38-26 6-2,38-25-7 2,21-19 3 0,50-5-1 0,80-34-4-2,82-67-13 2,72-65-7 0,41-51 1 0,9-27-22-2,-25 22 21 2,-39 62 0 1,-79 73 7-4,-53 63 3 3,-54 24 1 0,-48 61 4 0,-36 30-8-2,-16 23-4 2,-68 3 2 0,-25-1 1 0,-40 4 2 0,-32 1-1-2,-19 0 4 1,-2 0 9 1,18-11 0-2,31-15-6 3,51-19 2-1,33-27-4 0,35-29-2-2,34-20-3 3,64-18-2-2,113-62 2 1,84-34 7-2,74-30-7 2,33-13-8 0,23-6-1 0,-5 17 0-2,-43 26 6 2,-57 28-5 0,-66 31 8 0,-69 24 4-2,-71 20-1 2,-41 17-3 0,-39 0 0 0,-80 54-9-2,-66 34-1 2,-57 24 10 0,-26-7-2 0,-8-16 1-3,13-15 1 4,14-16 3-1,46-10 0 0,39-6 6-2,51-12-8 1,39-13 3 2,35-17 2-1,32-2-5 0,100-65-1-2,93-40 0 2,81-34-3 0,52-22-5-2,16-3-15 2,-45 20 4-1,-49 31 6 1,-86 45 7-2,-77 35 6 3,-50 25 2-2,-63 10-2 2,-7 41-4-3,-94 64-20 2,-58 44 22 0,-52 23 2 0,-37-4 5-2,-24-13-5 2,10-24 0 0,25-18 0 0,65-26 3-2,55-23 4 2,65-19 10 0,38-20 10 0,30-5-1-3,118-3-4 4,79-14-22-1,87-3-4 0,38-73 0-3,19-78-4 4,-3-48-22-1,-60-5-2-1,-77 41 10 2,-93 68 16-3,-76 64 6 2,-52 31 1 0,-20 56-1-2,-77 45-16 2,-44 34 16-1,-42 6 2 2,-18 0-2-1,-16-18 1-2,3-14 3 2,33-13 2 0,38-17 0 0,44-17 9-2,43-20-8 2,30-20 4 0,26-22 2 0,59 0-1-2,77-47-5 1,50-37-4 2,67-34-3-3,20-35-11 2,27-32 7 0,2 0-10 1,-26 24-4-3,-51 45 3 1,-55 64 15 1,-59 35 5 0,-40 17-3 0,-34 0 5-2,-37 30-7 2,-29 36-6 0,-76 29-6-1,-53 23 9 0,-26 2-3 0,-16 16 4 1,3 5 2-1,20 2 0 0,32-8 3 1,25-21-1 2,36-27 5-4,27-33-1 2,27-23-4-1,24-31-2 1,19-9-5-2,93-57-6 2,85-50 7 0,80-39 2 0,67-46-15-2,56-39-15 2,-4-21-1 0,-46 27 2 0,-66 71-7 0,-97 79 24-2,-65 79 11 2,-58 27-3 0,-51 82-11-2,-7 45-10 2,-78 37 17 0,-45 16 10 0,-25 0 1-2,-36-18 0 3,-10-31 3-1,13-35-2 0,24-41 1-4,54-33-1 5,42-26-2-1,41-18 4 0,20-13-4-2,84-68 2 1,77-42 12 2,75-55-9-1,47-41-5 0,40-38-4-2,12-17-3 2,-23 32-7 0,-44 66-12-2,-86 80 21 2,-76 77 5 0,-67 24 2 0,-39 88 3 0,-56 46-5-1,-76 31 2 0,-64 15-1 1,-42 4 1-1,-7 0-2 0,-5-2 8 1,25-1 6 0,34-17 12-2,31-23 3 2,39-38-1 0,44-40-7 0,29-37-19-2,41-25 0 2,25-6-1 0,96-51 0 0,77-38 0-2,100-43-1 2,64-40-5 1,64-39-10-2,22-5-9-1,-45 25-1 2,-88 58 15 0,-99 74 1 0,-109 46 9-2,-72 13 0 2,-28 64-2-1,-96 51-12 2,-75 46 12-1,-71 27 2-2,-60 12 0 2,-31 0 0 0,11-18 1-2,21-25 3 2,56-33 7 0,62-34 6 0,69-36-1-3,54-27-8 4,56-18-1-1,36-9 3 0,121-29-3-2,81-49-7 2,90-44-2 0,53-41-5 1,36-41-11-4,18-49-9 3,-50-5 3 0,-75 34-13 0,-106 71-7-2,-99 82 35 2,-74 71 9 0,-30 54-1 0,-89 79-3-2,-44 47 4 2,-38 7 5-1,-10 1 4 2,-15-16 5-3,17-26 7 2,11-25 8-1,48-32-6 1,54-40-1-2,33-24-17 3,36-25 1-1,44-18-2 0,93-57-3-1,66-43 7 0,66-36-8 1,38-49-7-1,7-34-7 1,-22 16-10-1,-73 46-1 1,-86 78 14 0,-100 92 8-2,-40 57 0 2,-113 117 0-1,-40 56-2 2,-38 30 5-3,14-18 0 2,23-49 3 0,29-51-2 0,48-53 2-2,43-47 2 2,37-31-1-1,4-6-2 3,74-58 0-5,53-45 5 2,54-43-7 1,44-30-2 1,55-49 2-3,17-28-3 2,-19 6-1 0,-56 44-7-1,-91 76 3 0,-72 71 6 0,-59 56 1 1,-46 85-1 1,-72 66 2-3,-28 57 1 2,-19 9 4 0,8-9 5 0,16-34 10-2,28-39-4 2,37-43-2 0,35-38 0 0,31-34 1-1,10-20 2 0,43-5-5 1,70-64-8 0,56-37-3-2,48-32-1 2,24-19-7 0,11-10-18 0,1 8-40-2,-28 13-49 2,-168 106-121-1,-34 26-128 2</inkml:trace>
    </iact:actionData>
  </iact:action>
  <iact:action type="add" startTime="20679">
    <iact:property name="dataType"/>
    <iact:actionData xml:id="d9">
      <inkml:trace xmlns:inkml="http://www.w3.org/2003/InkML" xml:id="stk9" contextRef="#ctx0" brushRef="#br1">2009 13095 25 0,'0'0'152'8,"0"0"-28"0,0 0-26 0,0 0 10-2,0 0 45 2,0 0-25 0,0 0-17 0,-7 37-12-2,3-29-9 2,-5-1-11 0,9-5-8-1,0-2-6 0,0 3-3 0,0 0-5 2,0-1-5-2,0 1-4-1,0 1-4 2,9 4 0 1,31-1-17-1,8 2-11-3,16-1-3 4,9-5 7-1,0 0-4 1,10-3 9-4,-2 0-3 3,3 0-5 0,3 0 3 0,-6 0-4-2,11 0 0 2,-8-3-6 0,0-2 7 0,-3-1-5-1,8 3 4 0,-4-3-4 1,2 1 1 0,-1 3-3-2,-2-1-3 1,-5 3 3 1,0 0 4 0,-5 0-3-2,-1 0-4 3,4 0 6-1,0 3-8 0,-6-1 3-2,12-2-2 2,-9 0 1 0,3 0-1 0,-11 0-2-2,-2 0 1 2,6 0-2 0,-10 0 1 0,7 0-1-2,-6 0 4 2,3 0-7-1,-5 5 1 1,-1 1-1-1,2-3 1 1,3-3-1 1,7 0 1-2,-6 0 1-2,0 0-2 4,-4 0 4-1,-3 0-3 0,-1-3 3-3,1-3-2 5,-3-1 1-3,4 4-3 1,-2 3 0-2,1 0 0 2,4 0 0 0,-2 0 0 0,2 0 0-2,16 0 0 2,-6 0 0 0,8 0 0 0,1 0 0-3,-19 0 0 4,-4 0 0-2,-14 0 0 1,-5 0 0-1,4 0 0 1,0 3 0 0,13 4 0 0,3-1 0-2,6-3 0 2,-5 0 0 0,-2-3 0-1,-10 0 0-1,10 0 0 3,-5 0 0-1,-7 0 0 0,-1 0 0-2,-1 0 0 1,9 0 0 2,-7 0 0-1,19 0 0-2,1 0 0 2,3 0 0 0,-1 3 0 0,3-3 0-2,-18 2 0 2,0 1 0 0,-7 0 0 0,-6 0 0-3,2 5 0 4,-1-2 0-1,-1-3 0 0,2 1 0-2,0-4 0 2,8 0 0 0,4 0 0 0,4 0 0-2,0 0 0 2,-1 0 0 0,-8 0 0 0,3 0 0-2,-12 0 0 2,-7 0 0 0,4 0 0 0,-13 0 0-2,10 0 0 2,-9 0 0 0,0 0 0 0,-1 0 0-3,4 0 0 3,-4 0 0 1,4-4 0-1,2 1 0-2,2 3 0 2,2-3 0 0,-5 3 0 0,5 0 0-2,-7 0 0 2,-9 0 0 1,-4 0 0-2,-10 0 0-1,-3 0 0 2,0 0 0 0,0 0-51 0,-52 0-119-2,20 0-124 2,-7-11-128 0</inkml:trace>
    </iact:actionData>
  </iact:action>
  <iact:action type="add" startTime="22527">
    <iact:property name="dataType"/>
    <iact:actionData xml:id="d10">
      <inkml:trace xmlns:inkml="http://www.w3.org/2003/InkML" xml:id="stk10" contextRef="#ctx0" brushRef="#br1">15118 13140 329 0,'0'0'295'5,"0"0"-115"4,0 0-58-1,0 0-16 0,0 0 20-2,0 0-27 2,127-13-7 0,-83 13-19 0,16 0-21-2,17 0 3 1,6 0-9 2,11 0-2-2,6-10-5 0,0-4 0 1,-8 1-7 0,5 1 1 0,0 4-5-1,-13 3-1 0,12-1-5 1,-10 6 4 0,12 0 0-3,-1 0-2 4,4 0-1-1,6 0-4 1,20 0 0-4,-7 4-7 4,-9 6-2-2,3-1 0 0,-23-1-4 0,2-3-2 0,-6 0 4 1,7-2 1 0,3-3-6-2,2 0 4 3,2 0-5-1,3 0-2 0,1 0 0-2,8 0 0 2,-3 0 0 0,3 0 0 0,-12-10 0-2,-8 0 0 1,-22 9 0 2,-1-3 0-1,-22 4 0-2,11 0 0 2,-5 0 0 0,5 0 0 0,5 0 0-2,1 0 0 1,11 5 0 2,-5-1 0-2,14-4 0 0,-1 0 0 1,0 0 0 1,-3 3 0-2,-7 0 0-1,-10-1 0 1,-4 1 0 2,-13-3 0-2,10 0 0-1,2 0 0 2,2 0 0 1,0 0 0-1,3 0 0-1,8 0 0-1,-8 0 0 3,10 0 0-1,-10-3 0-2,-5 1 0 1,-5-1 0 2,-8-4 0-2,2 6 0 0,-1-8 0 1,-1 3 0-1,-6-2 0 2,8 2 0-2,0 4 0 0,-7 2 0 1,-14 0 0 0,-2 0 0-2,-9 0 0 2,0 0 0 0,-12 0 0 0,9 0 0-2,-6 0 0 2,7 0 0 0,-7 0 0 0,9 0 0-2,-3 0 0 3,-2 0 0-2,5 0 0 1,-8 0 0-2,5 0 0 2,-11 0 0-1,7 0 0 2,-2 0 0-3,-7 0-4 2,0 0-25 0,0 0-14 0,0 0-13-2,-2 0-36 2,-36-20-47 0,-6-10-82 0,21 14-2-3,10 15-339 3</inkml:trace>
    </iact:actionData>
  </iact:action>
  <iact:action type="add" startTime="24531">
    <iact:property name="dataType"/>
    <iact:actionData xml:id="d11">
      <inkml:trace xmlns:inkml="http://www.w3.org/2003/InkML" xml:id="stk11" contextRef="#ctx0" brushRef="#br1">2737 11862 481 0,'0'0'314'7,"0"0"-130"-1,0 0-93 2,0 0-26 0,0 0-23 1,0 0-5-1,0 0-11-3,-722 661-8 4,608-546-9-1,21-23-6 0,34-25-1-2,31-24 1 1,15-27-2 1,13-16-1 1,49-10-6-4,63-58-6 3,63-35 11 2,44-35-1-1,29-21 2-3,19-5 1 1,-32 18 2 1,-41 38 4-2,-67 44 11 2,-53 49 30 0,-51 20 15 0,-23 86-27 0,-60 41-25-1,-52 42-10 0,-29 12 1 3,-8-12 1-3,11-22-3-1,19-40 1 2,38-38 3 0,38-36-2 0,23-24 5-1,20-14-1-2,79-2 6 3,78-54 13 0,89-46-25-2,72-46-3 2,30-20-1 0,-18 10-7 0,-57 45 9-2,-81 63 2 2,-74 46 3 0,-70 16 4 0,-48 74-2-2,-51 33-1 2,-67 13-4 0,-35-8-4 0,2-23 3-2,16-24-1 2,28-28 2 0,37-17 2 0,44-19 6-2,26-13-2 1,76 0 31 2,79-40 26-3,96-38-58 2,49-40-5 0,23-34-5 0,-6-13-17-2,-57 27-6 2,-70 54 17 0,-74 59 11 0,-70 28 0-3,-46 93 0 3,-59 50-6 0,-65 27 6 0,-34 7 1-2,-1-31 1 3,26-44 2 0,24-36 0-2,49-35 6-1,40-26 7 2,20-8-2 0,90-33 17 0,61-41 4 0,71-29-33-2,67-36-3 2,43-31-4 0,25-27-8 0,-18 5-14-2,-74 49-3 2,-72 69 23 0,-104 74 6-2,-78 94 0 2,-43 90-1 0,-105 48 1 0,-56 12 6-2,-30-32-6 2,12-53-1 0,35-53 0 0,54-42 2-2,62-34 6 2,57-30 1 0,43 0 13-1,97-50 14 1,76-21-23-2,63-18-7 3,25-27-3-1,34-32-2-2,-10-24-12 2,-32 15-4 0,-60 35-2 1,-76 54 18-4,-81 46 3 3,-60 22-3-1,-29 26 0 2,-74 62-13-3,-50 35 13 2,-37 20 2 0,0-2-1-1,4-10 2 0,32-18-1 1,36-31 0 0,41-28 0 0,33-35-1-2,28-19 1 1,25 0-2 1,68-34 0 1,40-20-7-3,35-13 1 3,19-4-10-2,10-11-62 1,12-7-73-2,-129 59-111 2,-4 13-611 0</inkml:trace>
    </iact:actionData>
  </iact:action>
  <iact:action type="add" startTime="26038">
    <iact:property name="dataType"/>
    <iact:actionData xml:id="d12">
      <inkml:trace xmlns:inkml="http://www.w3.org/2003/InkML" xml:id="stk12" contextRef="#ctx0" brushRef="#br1">15690 11901 164 0,'0'0'438'4,"0"0"-319"4,0 0-15 0,0 0 39 0,0 0-52-2,0 0-59 3,-127 351 2-1,34-204 5 0,16-21-11-3,13-27-3 3,24-33 4 1,19-26 15-4,21-29-24 3,0-11-9 1,74-16 0-2,52-46 12 0,71-29-20 1,48-29-2-1,57-32 3 1,-3-8-4-1,-20 22 4 1,-64 43-1 1,-83 56 13-2,-55 39 19-1,-51 16 12 2,-26 71-11 0,-74 43-28 0,-60 21-5-2,-24 1-3 2,-5-16 0 0,22-20 0-1,28-25 2 0,45-29-2 1,32-25 6 0,36-20 2 0,63-12 9-2,74-5 11 2,81 0-26 0,43-67-1-1,57-57-1 1,27-45-11-1,-7-11 0 1,-54 32 1 0,-67 57 10-3,-92 72 1 4,-79 28 6-1,-46 77-7 0,-30 38 0-3,-80 22 0 4,-18 3 2-1,-8-20-1 0,18-30 2-2,31-43-2 2,34-28 1-1,30-24-2 2,23-4-2-3,56-32 2 2,64-27 4 0,46-30-1 0,47-19-2-2,24-16-1 2,7-4-2 0,-27 27 2 3,-51 37 0-5,-56 63 3 0,-57 21-3 2,-53 83 0 0,-23 43-1-2,-77 17-1 2,-17-2 2 1,-8-38-2-1,15-39 2-2,39-36-1 2,27-27 1 0,33-21-2-1,14-7-2 0,87-47 4 0,37-20 10 2,50-16-5-1,27-13 0 1,21-20-5-4,32-33 0 4,24-41-1-2,-3-18-3 0,-37 35 2 0,-67 60 2 2,-80 83 0-2,-61 40 6-2,-33 82-6 3,0 29-4 0,-52 19 4 1,-9-7 0-4,13-8 0 5,8-30 1-3,21-36 2 1,12-26-3-2,7-26 0 2,13-17-10-2,45-41 0 2,24-13 10-1,13 4-3 0,5 8-5 1,1 10-25 0,-1 1-55-2,-68 35-96 2,-9-1-131 0</inkml:trace>
    </iact:actionData>
  </iact:action>
  <iact:action type="add" startTime="28353">
    <iact:property name="dataType"/>
    <iact:actionData xml:id="d13">
      <inkml:trace xmlns:inkml="http://www.w3.org/2003/InkML" xml:id="stk13" contextRef="#ctx0" brushRef="#br1">803 9164 226 0,'0'0'124'8,"0"0"-23"0,0 0 31 0,0 0-34-3,0 0-15 3,0 0-24 0,0 0-14 1,438-22 3-4,-312 10-9 3,42-2-18 1,25 0-9-1,54-3 3-2,28 3 3 2,27 4-7 1,18 1-10-2,-8 3 0-2,-5 6-1 4,-6 0 0-1,-19 0 4 0,-6-3-4-1,-22 3 1 1,-32 0 0-1,-34 0 0 1,-34 0 1-3,-42 0-2 4,-41 0 0-1,-29 0 2 0,-19 0-1-3,-17 0-1 4,-6 0-3-1,-3 0-5 0,-57 0 7-2,-31 0 1 2,-39 3 5 0,-30 16 1 0,-25 1 1-2,-15 3-2 2,-9 2 0 0,-9 1 4 0,-6 2-4-2,-2-6 3 2,2-10 0 0,7-12 8 0,1 0 9-3,-4-4-5 4,-11-9-8-1,5 1 0 0,-6 9-4-2,13 3-7 2,16 0-1 0,31 0 0 0,25 3 1-2,24 5 3 2,32 1-4 0,14-9 1 0,13 0-1-2,12 0 0 2,14 0 0 0,15 0 2-1,10 0-1-1,6 0-1 3,7 0 1-1,0 0 2 0,0 0-3-3,0 0 8 4,0 0-3-1,0 0-1 0,0 0-4-2,0 0 0 1,-3 0-2 2,2 0 3-1,-2 0-1-2,3 0 1 2,0 0 0 0,-9 0-1 0,9 0 0-3,0 0-1 4,0 0 1-1,0 0 0 0,0 0 1-2,0 0-1 2,0 0 3-1,0 0-2 1,39 0 8-2,38-3 43 2,48 1-19 1,56 2-7-1,42 0-11-2,44 0-7 2,25-7 1 1,16-6-5-1,6-11-3-1,-12-3 0 1,-11-4 0 0,-7 0 3 0,-10 8 5-1,-26 16 5 0,-23 7 8 1,-15 0-1 0,-39 17-7-3,-30 3 3 3,-40-7-11 0,-44-8-6 1,-34-2-2-4,-12 0-1 3,-11 0-17-2,0 2-88 2,-31-1-136-2,-9-2-368 2</inkml:trace>
    </iact:actionData>
  </iact:action>
  <iact:action type="add" startTime="29738">
    <iact:property name="dataType"/>
    <iact:actionData xml:id="d14">
      <inkml:trace xmlns:inkml="http://www.w3.org/2003/InkML" xml:id="stk14" contextRef="#ctx0" brushRef="#br1">2540 15691 263 0,'0'0'118'6,"0"0"-25"2,0 0 10 0,0 0-32-1,0 0-26 0,0 0-4 1,-1586 96 3 2,1360 8-9-4,58 41 9 2,59 39 11 0,60 27 11 1,49 18-20-4,64-2-16 3,105-16 0 0,72-31-9 1,81-35-10-3,44-44 13 1,29-56 7 2,-29-45-25-2,-50-92 2 0,-68-97 2 1,-78-66-4-1,-79-60-2 1,-78-28-2-2,-42 5-2 2,-82 36 0 0,-50 65-1 1,-38 87-1-3,-33 89-20 1,126 81-134 1,6 59-697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8T23:51:24.397"/>
    </inkml:context>
    <inkml:brush xml:id="br0">
      <inkml:brushProperty name="width" value="0.05292" units="cm"/>
      <inkml:brushProperty name="height" value="0.05292" units="cm"/>
    </inkml:brush>
  </inkml:definitions>
  <iact:action type="add" startTime="17306">
    <iact:property name="dataType"/>
    <iact:actionData xml:id="d0">
      <inkml:trace xmlns:inkml="http://www.w3.org/2003/InkML" xml:id="stk0" contextRef="#ctx0" brushRef="#br0">27705 4861 35 0,'0'6'52'6,"0"-4"-45"0,0-2-7 2,0 0-31 1,0 0-10-3</inkml:trace>
    </iact:actionData>
  </iact:action>
  <iact:action type="add" startTime="17433">
    <iact:property name="dataType"/>
    <iact:actionData xml:id="d1">
      <inkml:trace xmlns:inkml="http://www.w3.org/2003/InkML" xml:id="stk1" contextRef="#ctx0" brushRef="#br0">27705 4861 11 0,'37'32'163'8,"-37"-32"-1"1,0 0-6-4,0 0 22 1,0 0-11 2,0 0-57 0,0 11-34 0,2-11-24-2,-2 0-13 2,0 0-7 0,5 0 4 0,-2 0 6-2,10 0-6 2,-6 0 2 0,22 0-19 0,-1 0-3-2,15 0-5 2,11 0-1 0,2 0 8-2,-2 0-2 2,2 2-1 0,-2 2-1 0,-13 0-6 0,-1 3-5-2,-9-7 0 2,0 0-1 0,-3 0-1-2,-2 0 0 2,-11 0 2 0,-2 0-2 0,3 2-1 0,-15 3 6-2,6-5-2 2,2 7-4 0,-6-2 1 0,1 3-1-1,-4 4 1 0,3 2-1 1,-3 4 0 0,0 9 1-2,0 17 0 2,0 18-1 0,0 20 0-2,0 19 0 2,-3 18 2 0,-20 21-2 0,9 11 0 0,3 11 1-2,3 1 2 2,0 0-2 0,7-18 0 0,-2-8 1-1,-9-22 0 2,5-4-1-1,-10 1 1 0,13 11 2 0,-5 15-4-3,9 2 1 4,0-8 0-2,0-7 0-1,0-11 2 2,0-10 2 0,0 1-4 0,0-1 1-1,0-1-1 0,0 2 1 2,0-4-1-4,0-3-1 3,0-2 2 1,0-1-2-1,0 13 2-1,0 11-1-1,0 13-1 3,0 12 1-2,0 10-1 2,0-2 0-4,0 3 0 3,9 3 0 0,-5-12 0 0,3-9 0-2,3-10 0 2,-7-18 0 0,-3-10 1 0,0-9-1-2,3-6 0 2,-2-16 1 1,-1-10-1-3,0-7-1 1,0-6 1 2,0-1-1-1,0 4 0-2,0 16 1 1,-4 14 0 2,-6 13 0-1,7 6 1 0,3-10-2-2,0-11 2 1,0-17 1 1,-3-9-2 1,-1-8 0-4,4-8-2 3,0-12 2 1,0-7 1-2,0-4 0-2,0 0-1 3,0 1 0 0,0 1 0-2,0-1 1 2,0-4-2 0,0 0 2 0,0-8-1-2,0 0 0 2,0 3 0 0,0-3 1 0,0 0 0 0,0 6-2-2,0 2 2 2,0 3-2 0,0 7 3 1,0 4-4-4,0-2 2 3,0 2 0 1,0-5 0-4,0-2 0 3,0-10 1 0,0 0 1 0,0-2-4-2,0-3 4 2,0 0-5 0,0 0 4 0,-3 2-3-2,-7 4-2 2,7 0 0 0,-1-1 4 1,-17-5-2-4,1 4 0 3,-19-4 1 0,-18 2 0 0,-6 4 1 0,-19 2 4-2,-10 2-3 2,8-1 2 1,17 1-3-2,10-7 1-1,7-3-1 2,19 0-2 0,15-13-7-2,16-45-47 2,0 21-90 0,20-10-145 0</inkml:trace>
    </iact:actionData>
  </iact:action>
  <iact:action type="add" startTime="19263">
    <iact:property name="dataType"/>
    <iact:actionData xml:id="d2">
      <inkml:trace xmlns:inkml="http://www.w3.org/2003/InkML" xml:id="stk2" contextRef="#ctx0" brushRef="#br0">29194 6609 467 0,'0'0'94'8,"0"0"21"0,0 0-31-3,0 0-20 3,0 0-24 1,0 0 0-1,0 0 13-2,-16 540-16 1,16-400-6 2,0-5-15-1,0-11-4-2,0-20-10 2,0-25-2 0,0-20-17 0,0-20-53 0,9-39-140-2,-6 0-339 2</inkml:trace>
    </iact:actionData>
  </iact:action>
  <iact:action type="add" startTime="19491">
    <iact:property name="dataType"/>
    <iact:actionData xml:id="d3">
      <inkml:trace xmlns:inkml="http://www.w3.org/2003/InkML" xml:id="stk3" contextRef="#ctx0" brushRef="#br0">29395 7359 591 0,'0'0'149'6,"0"0"-25"-1,0 0 3 4,0 0-63-1,0 0-40-2,0 0-20 2,-462-62-4 0,408 46-9 0,21-1-71-3,33 6-143 4,0 2-447-2</inkml:trace>
    </iact:actionData>
  </iact:action>
  <iact:action type="add" startTime="19883">
    <iact:property name="dataType"/>
    <iact:actionData xml:id="d4">
      <inkml:trace xmlns:inkml="http://www.w3.org/2003/InkML" xml:id="stk4" contextRef="#ctx0" brushRef="#br0">29616 6685 675 0,'0'0'130'2,"0"0"-54"7,0 0-25-1,0 0-12-1,0 0-18 0,0 0-6 0,-18 630 0 1,8-501 18 0,-3-10-5 1,7-24-2-4,5-22-10 3,-8-22-11 0,6-33-2-1,3-11-3 1,0-7-7-1,0-12-12 1,13-30 0-2,13-2 11 2,-1 6 8 0,-5 14 0 0,8 9 1-2,-11 15 10 2,-2 0 8 0,5 0-4 0,-4 17-1-2,1 26-10 2,-1 13-4 0,-8 8 1 0,5 9 4-2,-10 0 4 2,0-8-4 0,-2-9 0 0,-1-24-5-1,0-15-5 0,3-17-42 1,6 0-189 0,-8-36-610-2</inkml:trace>
    </iact:actionData>
  </iact:action>
  <iact:action type="add" startTime="20301">
    <iact:property name="dataType"/>
    <iact:actionData xml:id="d5">
      <inkml:trace xmlns:inkml="http://www.w3.org/2003/InkML" xml:id="stk5" contextRef="#ctx0" brushRef="#br0">30130 7896 210 0,'0'0'711'4,"0"0"-584"4,0 0-50 0,0 0-61 0,0 0-16-2,0 0-17 2,61 196-82 0,-61-196-213 0</inkml:trace>
    </iact:actionData>
  </iact:action>
  <iact:action type="add" startTime="20458">
    <iact:property name="dataType"/>
    <iact:actionData xml:id="d6">
      <inkml:trace xmlns:inkml="http://www.w3.org/2003/InkML" xml:id="stk6" contextRef="#ctx0" brushRef="#br0">30191 7334 548 0,'0'0'211'7,"0"0"-89"0,0 0-82 0,0 0-40-1,0 0-17 2,0 0-47 0,3-103-145 0,-3 103-246-2</inkml:trace>
    </iact:actionData>
  </iact:action>
  <iact:action type="add" startTime="20645">
    <iact:property name="dataType"/>
    <iact:actionData xml:id="d7">
      <inkml:trace xmlns:inkml="http://www.w3.org/2003/InkML" xml:id="stk7" contextRef="#ctx0" brushRef="#br0">30672 7420 405 0,'0'0'196'6,"0"0"-113"1,0 0-31-1,0 0 24 3,0 0-5 0,0 0-15-2,-140 139-11 0,101-111-6 0,5-5-8 0,7-3-12 2,11-3-4-3,12 0 9 2,4 4 22 0,0 5 10-1,0 9-23 0,20 2-20 1,20 3 0 0,1 1-5 0,-2 3 1-2,-3-6-5 2,-12-6 0 1,-16-3-4-1,-8-4-4-2,0 6-15 2,-27 4-4 1,-30 5-6-1,-7-5-36-2,31-25-91 3,8-3-215-2</inkml:trace>
    </iact:actionData>
  </iact:action>
  <iact:action type="add" startTime="21185">
    <iact:property name="dataType"/>
    <iact:actionData xml:id="d8">
      <inkml:trace xmlns:inkml="http://www.w3.org/2003/InkML" xml:id="stk8" contextRef="#ctx0" brushRef="#br0">28869 9179 436 0,'0'0'331'6,"0"0"-168"2,0 0-45-2,0 0-58 2,0 0-12 0,0 0-14 0,77 266 4-2,-70-179-16 2,9-3 0 0,5-10 1 0,-4-17 9-2,-4-22 1 2,0-13-2 0,3-8-13 0,-7-10-2-2,4-4 1 2,10 0-6 0,13-23-8 0,5-27-1-2,-1-13 0 2,-3-4 2 0,-10 2-3 0,2 9 0 0,-6 6-1-2,-5 8 0 2,-4-4-9 0,15 11-60-2,-3 3-75 2,-13 32-94 1,-4 0-519-2</inkml:trace>
    </iact:actionData>
  </iact:action>
  <iact:action type="add" startTime="21515">
    <iact:property name="dataType"/>
    <iact:actionData xml:id="d9">
      <inkml:trace xmlns:inkml="http://www.w3.org/2003/InkML" xml:id="stk9" contextRef="#ctx0" brushRef="#br0">29736 9569 776 0,'0'0'183'6,"0"0"-68"2,0 0-74-2,0 0-41 2,0 0-7 0,0 0-92 0,4 193-273-2</inkml:trace>
    </iact:actionData>
  </iact:action>
  <iact:action type="add" startTime="21657">
    <iact:property name="dataType"/>
    <iact:actionData xml:id="d10">
      <inkml:trace xmlns:inkml="http://www.w3.org/2003/InkML" xml:id="stk10" contextRef="#ctx0" brushRef="#br0">29740 8964 602 0,'0'0'125'6,"0"0"-55"2,0 0-56 0,0 0-12-2,0 0-2 2,0 0-29-1,9-14-55 2,-6 24-294-4</inkml:trace>
    </iact:actionData>
  </iact:action>
  <iact:action type="add" startTime="21853">
    <iact:property name="dataType"/>
    <iact:actionData xml:id="d11">
      <inkml:trace xmlns:inkml="http://www.w3.org/2003/InkML" xml:id="stk11" contextRef="#ctx0" brushRef="#br0">30358 9338 396 0,'0'0'120'9,"0"0"-50"-4,0 0 78 1,0 0-35 2,0 0-30 0,0 0-7-1,-160 135-28 0,110-95-18 1,0-4-11 0,10 2-7-2,15-1 7 2,6 4 5 0,15-8 0 0,4-8-13-2,0-8-3 2,41-10-7 0,9-7-1 0,4-7-14-2,3-43-9 2,-14-19 1 0,-2-15 2 0,-5-17 8-2,-9-13-8 2,2-8-6 0,-5 5 15 0,-17 14 3-2,3 29 7 2,-7 27 1 0,-3 22-1 0,0 20 1-2,0 5 1 2,0 0 8 0,0 34 17 0,0 28-3-2,0 20-12 3,0 16-2-2,-9 12-1 1,2 2 5-2,3 1-6 2,-8-13-1 0,8-9-2 0,-1-22-4-2,5-19-5 2,0-18-12 0,0-32-82 0,0 0-200-1</inkml:trace>
    </iact:actionData>
  </iact:action>
  <iact:action type="add" startTime="22301">
    <iact:property name="dataType"/>
    <iact:actionData xml:id="d12">
      <inkml:trace xmlns:inkml="http://www.w3.org/2003/InkML" xml:id="stk12" contextRef="#ctx0" brushRef="#br0">30597 9628 529 0,'0'0'235'8,"0"0"-104"-2,0 0-51 2,0 0-55 0,0 0-18 0,0 0 7-2,39-9 32 2,-36 9 8 0,10-3-13 0,-4 1-19-2,7-4-2 2,4 1-5 0,6-7-7 0,3-5-8-2,-7-3 1 2,-3-2-1 0,-8 0 0 0,-2-3-9-2,-9 1-12 1,0 4-23 2,0 7-16-1,-20 2 1-2,-19 11 18 2,2 0 9-1,0 11 8 2,9 40 17-3,-4 5 7 2,12 6 30 0,13-4 21 1,2-4-5-4,5-3-1 3,0-8 3 0,0-2-18 2,24-5-8-5,3-6-3 4,11-11-14-2,5-12-5 1,1-7-1-2,5 0-24 2,-1-17-33 1,-5-22-51-1,-32 17-60-2,-4 5-269 0</inkml:trace>
    </iact:actionData>
  </iact:action>
  <iact:action type="add" startTime="22745">
    <iact:property name="dataType"/>
    <iact:actionData xml:id="d13">
      <inkml:trace xmlns:inkml="http://www.w3.org/2003/InkML" xml:id="stk13" contextRef="#ctx0" brushRef="#br0">31399 9417 145 0,'0'0'392'6,"0"0"-388"2,0 0 18-2,0 0 84 2,0 0-24 0,0 0-12 0,-216 105 11-2,184-56-7 2,7 1-10 0,16 1-15 0,9-2-13-2,0-8-4 2,5 1-13 0,35-5-5 0,13-17-11-2,-10-18 1 3,1-2-4-2,-10-25-1 1,-13-27-8-1,-5-11-12 0,-16-1-15 1,0-4-24 0,0 4-20-1,-11 42-37 2,1 5-240-2</inkml:trace>
    </iact:actionData>
  </iact:action>
  <iact:action type="add" startTime="24113">
    <iact:property name="dataType"/>
    <iact:actionData xml:id="d14">
      <inkml:trace xmlns:inkml="http://www.w3.org/2003/InkML" xml:id="stk14" contextRef="#ctx0" brushRef="#br0">30583 16924 532 0,'0'0'192'6,"0"0"-67"2,0 0-30 0,0 0-16-1,0 0-10 0,0 0-13 0,311-147-11 2,-234 90-14-1,3-15-13-2,4-21-9 2,-3-25 2 0,6-21-5 0,3-3-2-2,-6-2 0 2,-7 16 0 0,-11 12 4 0,-9 22 0-1,-13 22 16 0,-11 5-8 1,-13 6-12 0,-13-1-2-1,-7-3 1 0,0-5-3 2,0-10 0-2,0 1-1-1,-17-7 2 2,-11 9 0 0,-3 16-1 1,0 7-3-4,-4 19 2 3,3 3 0 1,2 8-1-1,-6 6 2-3,-2 4 1 4,-1 3 0-2,-9 5-1 2,-1 3 1-4,-3 3 0 3,4 0 4 0,4 0-4 0,17 0-1-2,5 0 1 3,6 0 2-2,13 0-2 1,3 0 0-2,0 0-1 2,0 0-1 0,0 0-3 0,-10 0 1-2,7 0 2 2,0 0 0 0,3 0-1 0,0 0-2-2,0 0 1 2,0-8 0 0,0-7 1 1,16-4 2-4,12 3 1 3,4-1 1 0,-5 5-2 0,6 5 2-2,7 0-1 2,0-1-1 0,-9-1 2-2,3-5-3 2,1-3 1 0,-13 0 0 0,-3 7 0 0,-15 4 0-2,3 2 0 2,-7 4 0 1,0 0 1-2,0 0-1-1,0 0 0 2,0 0 0 0,0 0 0-2,0 0-4 2,0 0 4 0,0 0 1 0,-14 10-1 0,-19 10 0-2,-7 4-2 2,-4 4 2 0,-9 6 0 0,-3-2 0-2,4-2-1 2,2-5 1 0,17-3 0-2,5 0 0 2,10-5 1 1,6 1 0-1,0-6 1-1,8 5 0-1,1-2-1 2,-7 5 2 0,7-3 5 0,3 3-3-2,0 0 3 2,0 4 6 1,23 6 10-3,16 4 3 1,-1 1 2 1,3-5-2 1,-8-1-16-2,3-7-3-1,-15-7-7 2,-8-7-1 1,-3-1-3-2,-10-6-7-1,0-1-33 2,0 4-100 0,0-4-163 0</inkml:trace>
    </iact:actionData>
  </iact:action>
  <iact:action type="add" startTime="25628">
    <iact:property name="dataType"/>
    <iact:actionData xml:id="d15">
      <inkml:trace xmlns:inkml="http://www.w3.org/2003/InkML" xml:id="stk15" contextRef="#ctx0" brushRef="#br0">25114 17201 390 0,'0'0'273'7,"0"0"-131"1,0 0-20-2,0 0-38 2,0 0 0 0,0 0-9 0,0 0-18-2,-76 141-31 2,76-151-26 0,15-44 4 0,14-28 2-3,11-14-4 4,4 12-1-1,8 5-1-1,-9 20 1 0,1 17-1 0,-4 17 0 1,-6 11 1 0,-7 14-1-1,-1 0 1 1,-7 0 3 0,-10 19 1 0,5 26 3-2,-12 14-2 2,-2 9 2 0,0-1-3-2,0-5-3 2,0-15-2 0,0-8 0 0,0-12-3 1,0-6-19-2,0-5-26 1,0-9-68-1,0-7-155 0</inkml:trace>
    </iact:actionData>
  </iact:action>
  <iact:action type="add" startTime="25973">
    <iact:property name="dataType"/>
    <iact:actionData xml:id="d16">
      <inkml:trace xmlns:inkml="http://www.w3.org/2003/InkML" xml:id="stk16" contextRef="#ctx0" brushRef="#br0">25657 17226 438 0,'0'0'151'6,"0"0"39"2,0 0-78 0,0 0-40 0,0 0-23-2,0 0-10 2,325-134-10 0,-279 97-6-1,-8 0-4-1,-22 12-10 2,-16 1-9 2,0 0-2-4,-5 8-8 1,-44 2-12 1,-2 11 7 0,-8 3 11-1,-2 12 4 0,8 33 14 1,6 4 7 0,14 5 12 1,8-1 11-4,9-5 3 3,13-3-17 1,3-3-13-2,0-7-8-1,34-5-3 2,16-7-6 0,10-7-6 0,4-14-14-2,5-2-29 3,-5 0-75-2,-47 0-118 1,4-10-376-2</inkml:trace>
    </iact:actionData>
  </iact:action>
  <iact:action type="add" startTime="26356">
    <iact:property name="dataType"/>
    <iact:actionData xml:id="d17">
      <inkml:trace xmlns:inkml="http://www.w3.org/2003/InkML" xml:id="stk17" contextRef="#ctx0" brushRef="#br0">26824 16920 729 0,'0'0'156'7,"0"0"-59"-1,0 0-20 2,0 0-33 0,0 0-3-2,0 0 11 2,-461 283-17 0,387-231-15 0,23-12-14 0,15-16-6-2,16-12-5 2,20-12-50 0,0 0-116-2,4 0-344 2</inkml:trace>
    </iact:actionData>
  </iact:action>
  <iact:action type="add" startTime="26572">
    <iact:property name="dataType"/>
    <iact:actionData xml:id="d18">
      <inkml:trace xmlns:inkml="http://www.w3.org/2003/InkML" xml:id="stk18" contextRef="#ctx0" brushRef="#br0">26320 16943 116 0,'0'0'575'7,"0"0"-399"1,0 0-38 0,0 0-40 0,0 0-15-2,0 0-19 2,140 307-19 0,-98-252-7 0,-14-4-15-2,1-11-14 2,-12-10-9 0,-5-5 0-2,1-13-33 2,-3 0-44 0,6-12-69 0,-15 0-203 0</inkml:trace>
    </iact:actionData>
  </iact:action>
  <iact:action type="add" startTime="26837">
    <iact:property name="dataType"/>
    <iact:actionData xml:id="d19">
      <inkml:trace xmlns:inkml="http://www.w3.org/2003/InkML" xml:id="stk19" contextRef="#ctx0" brushRef="#br0">27023 16156 601 0,'0'0'187'4,"0"0"-82"4,0 0-9 0,0 0 11 0,0 0-2 0,0 0-28-2,18 53-58 2,-36 31 18 0,0 17 9 0,-2 10-8-2,16 7-10 2,-11-4-20 0,11 0-1 0,-1-8-7-2,5-10-5 2,0-12-9 0,0-14-37 0,0-17-81-1,0-53-72 0,0 0-260 1</inkml:trace>
    </iact:actionData>
  </iact:action>
  <iact:action type="add" startTime="27098">
    <iact:property name="dataType"/>
    <iact:actionData xml:id="d20">
      <inkml:trace xmlns:inkml="http://www.w3.org/2003/InkML" xml:id="stk20" contextRef="#ctx0" brushRef="#br0">27223 16746 515 0,'0'0'210'8,"0"0"-25"-3,0 0-92 3,0 0-39 0,0 0-33 0,0 0-18-2,-595-68-3 2,568 68-30 0,27 0-109 0,0 0-275-2</inkml:trace>
    </iact:actionData>
  </iact:action>
  <iact:action type="add" startTime="27405">
    <iact:property name="dataType"/>
    <iact:actionData xml:id="d21">
      <inkml:trace xmlns:inkml="http://www.w3.org/2003/InkML" xml:id="stk21" contextRef="#ctx0" brushRef="#br0">27705 17027 662 0,'0'0'207'6,"0"0"-37"2,0 0-81 1,0 0-18-1,0 0-15-3,0 0 1 3,26 278-5 0,-26-234-12 0,0-12-9-2,0-7-5 1,0-11-7 2,5-11-7-1,1-3-5 0,4 0-3-2,19-5-3 1,1-40 1 2,12-20 0-3,7-13 0 1,-9 4-3 2,-13 13 1 1,-2 16-2-4,2 13-5 0,-12 5-28 3,2 5-57-2,12 7-31 1,-24 15-79-2,0 0-201 2</inkml:trace>
    </iact:actionData>
  </iact:action>
  <iact:action type="add" startTime="27706">
    <iact:property name="dataType"/>
    <iact:actionData xml:id="d22">
      <inkml:trace xmlns:inkml="http://www.w3.org/2003/InkML" xml:id="stk22" contextRef="#ctx0" brushRef="#br0">28284 17201 599 0,'0'0'208'5,"0"0"-40"3,0 0-69 1,0 0-66-2,0 0-25-1,0 0-8 2,3 205-58 0,-3-205-107 0,0 0-358-2</inkml:trace>
    </iact:actionData>
  </iact:action>
  <iact:action type="add" startTime="27841">
    <iact:property name="dataType"/>
    <iact:actionData xml:id="d23">
      <inkml:trace xmlns:inkml="http://www.w3.org/2003/InkML" xml:id="stk23" contextRef="#ctx0" brushRef="#br0">28350 16847 346 0,'0'0'151'6,"0"0"-19"2,0 0-40-2,0 0-43 2,0 0-7 0,0 0-2 0,37-166-10-2,-36 166-9 2,14 0-21 0,-2 29-18 0,1-6-276-2,1-1-53 2</inkml:trace>
    </iact:actionData>
  </iact:action>
  <iact:action type="add" startTime="28037">
    <iact:property name="dataType"/>
    <iact:actionData xml:id="d24">
      <inkml:trace xmlns:inkml="http://www.w3.org/2003/InkML" xml:id="stk24" contextRef="#ctx0" brushRef="#br0">28856 17063 508 0,'0'0'123'5,"0"0"43"2,0 0-50 1,0 0-30 0,0 0-19-2,0 0-6 2,-313 150-13 0,274-117-23 0,7-5-3-2,23-2-2 2,9-1-5 0,0-1-10 0,25 3-5-1,30 3 0 0,-6-13-10 1,4-9-3 0,-10-8-2-2,5 0-8 2,-2-44 8 1,-2-21 7-1,-4-27 5-1,2-18 3 1,-17-11 1 0,0 0 2-1,-9 12 3 0,-3 33 4 0,-10 22-2 2,-3 32-6-2,0 14-2-1,0 8-1 1,0 0 1 1,0 0 11 0,0 0 0-2,0 39 4 2,-3 20 21 0,-18 23-18 0,4 10-1-1,-2 3-3 0,-1 1-4 1,7-6-9 0,6-14 0-3,2-14-1 4,-1-18 0-1,6-12-13 0,0-10-34-2,0-7-36 2,0-8-65 0,6-7-211 1,-1 0-329-4</inkml:trace>
    </iact:actionData>
  </iact:action>
  <iact:action type="add" startTime="28500">
    <iact:property name="dataType"/>
    <iact:actionData xml:id="d25">
      <inkml:trace xmlns:inkml="http://www.w3.org/2003/InkML" xml:id="stk25" contextRef="#ctx0" brushRef="#br0">29127 17364 618 0,'0'0'209'7,"0"0"-48"1,0 0-84-2,0 0-47 2,0 0-21 0,0 0-4 0,251-126-5-2,-241 84-4 2,-10 2-4 0,0 16-14 0,0 7-18-2,-20 10 15 2,-18 7 25 0,-1 0 1 0,-4 24 5-2,2 17 43 2,5 7 4 0,11-1-6 1,-4 10-16-4,19-6 12 3,-3-7-6 1,10-6-4-1,3-14-12-2,0-4-6 2,26-11-15-1,28-9-6 1,5 0-9-2,6 0-24 2,-2-26-7 0,-7-5-53 0,-12 0-28-2,-31 21-124 2,-13 3-349 0</inkml:trace>
    </iact:actionData>
  </iact:action>
  <iact:action type="add" startTime="28853">
    <iact:property name="dataType"/>
    <iact:actionData xml:id="d26">
      <inkml:trace xmlns:inkml="http://www.w3.org/2003/InkML" xml:id="stk26" contextRef="#ctx0" brushRef="#br0">29869 17218 340 0,'0'0'258'6,"0"0"-135"2,0 0-57 0,0 0 1-2,0 0 16 1,0 0-13 1,-213 70 8 1,150-44-2-3,-1 2-31 2,15-4-3 0,17 6-3 0,11-3-15-2,10 4 4 2,11-5-8 0,13-1-8 0,38-8-12-2,21-8 0 2,-8-9-6 0,5 0-8 1,-18-4-6-3,-13-28-6 3,-16-3-13-2,-21-5-34 1,-1-4-4-1,0 0-19 0,-16 31-43 2,-4 8-157-2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11:48.4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093">
    <iact:property name="dataType"/>
    <iact:actionData xml:id="d0">
      <inkml:trace xmlns:inkml="http://www.w3.org/2003/InkML" xml:id="stk0" contextRef="#ctx0" brushRef="#br0">15850 7983 159 0,'0'0'312'8,"0"0"-177"0,0 0-55-1,0 0-21 0,0 0-16 0,0 0-22 2,0 0-10-1,-100-5-8-2,72 5 1 2,-7 5-1-1,-2 22 13 2,0 9 2-3,5 10-2 2,1 11-2 0,-6-3-6 0,17-3-8-2,8-4 3 1,-1-13-3 1,13-6 0 1,0-8 6-4,15-9-1 4,31-11-1-1,18 0-3 0,10-11 23-2,-2-32-13 1,-8-2 7 1,-16-3 0 2,-9 10-3-5,-19 6 2 3,-2 10-11 0,-15 8-6 0,-3 6 2-2,0 4-4 2,0 4 0 0,0 0 0 0,0 0 2-2,0 0 7 2,-7 0 1 0,-7 16-1-1,14-1-4-1,0 10 2 3,0 1-3-2,0 7-2 2,5 5-4-3,15-7-26 1,6-6-47 2,-3-15-33-1,-17-10-114-2,-4 0-24 2</inkml:trace>
    </iact:actionData>
  </iact:action>
  <iact:action type="add" startTime="7731">
    <iact:property name="dataType"/>
    <iact:actionData xml:id="d1">
      <inkml:trace xmlns:inkml="http://www.w3.org/2003/InkML" xml:id="stk1" contextRef="#ctx0" brushRef="#br0">16345 7716 490 0,'0'0'181'8,"0"0"-47"0,0 0-46-3,0 0-40 4,0 0-13-1,0 0 7 0,108 12-9-2,-108 25-18 2,0 5-6 0,0-2-5-1,-19-5-4 0,-13-9 0 1,-7-15-1 0,1-11-7 0,6 0-21-3,10 0-6 4,6-20 1-1,16 9 0-1,0 2 28-1,16 9 6 2,25 0 10 0,10 0 10 0,-2 0 6-1,9 20-8 1,-15 3-5-1,-2 1-7 2,-9-4-6-3,-12-8-10 3,-20-12-47 0,0 0-232-3</inkml:trace>
    </iact:actionData>
  </iact:action>
  <iact:action type="add" startTime="8226">
    <iact:property name="dataType"/>
    <iact:actionData xml:id="d2">
      <inkml:trace xmlns:inkml="http://www.w3.org/2003/InkML" xml:id="stk2" contextRef="#ctx0" brushRef="#br0">16858 8192 529 0,'0'0'250'7,"0"0"-99"1,0 0-51 0,0 0-40-1,0 0-27-1,0 0-11 2,222 0-1 0,-165 0-7 0,-5 0 10-2,-9 0 2 2,-2 0-17 0,-8 0-9 0,-12 0-9-2,-11 0-48 2,-10 0-62 0,0 0-169 0</inkml:trace>
    </iact:actionData>
  </iact:action>
  <iact:action type="add" startTime="8489">
    <iact:property name="dataType"/>
    <iact:actionData xml:id="d3">
      <inkml:trace xmlns:inkml="http://www.w3.org/2003/InkML" xml:id="stk3" contextRef="#ctx0" brushRef="#br0">17148 7992 495 0,'0'0'205'8,"0"0"-73"-3,0 0-42 3,0 0-46 1,0 0-22-1,0 0-12-2,0 171-6 2,0-137-4 0,0-5-5 0,0-4-28-2,0-5-48 2,0-20-104-1,0 2-147 1</inkml:trace>
    </iact:actionData>
  </iact:action>
  <iact:action type="add" startTime="8863">
    <iact:property name="dataType"/>
    <iact:actionData xml:id="d4">
      <inkml:trace xmlns:inkml="http://www.w3.org/2003/InkML" xml:id="stk4" contextRef="#ctx0" brushRef="#br0">17815 7766 397 0,'0'0'107'8,"0"0"-26"0,0 0-17-1,0 0-25-1,0 0-5 3,0 0 7-2,-3 443-8 1,3-374 0-1,0-4-5 0,0-14 2 1,0-11-17-1,0-20 4 1,0-16 7-1,0-4-24 2,0 0-4-1,0-22-8-2,7-7 11 1,9 2 0 2,0 4 1-1,2 4 0-3,-4-3 1 3,2-3-1 1,5-1 0-1,8 0 0-3,-2 1 1 4,-1 11-1-1,5 6 0-2,5 8 2 2,-6 0 5 1,11 0-3-1,-1 30 2 0,1 7 5-2,-5-1-2 3,-2 1 3 0,-16-9 9-3,-10-3-13 1,-8-3-5 0,0-5-1 2,0-2-2-3,0-7 0 0,-39 3 0 2,-18-5 1 0,-8 1 11-2,-15-7-3 2,0 0-5 0,15 0-4 0,6 0-2-1,20 0-28 0,39 0-76 0,0 0-206 2</inkml:trace>
    </iact:actionData>
  </iact:action>
  <iact:action type="add" startTime="9531">
    <iact:property name="dataType"/>
    <iact:actionData xml:id="d5">
      <inkml:trace xmlns:inkml="http://www.w3.org/2003/InkML" xml:id="stk5" contextRef="#ctx0" brushRef="#br0">18615 7514 506 0,'0'0'162'8,"0"0"-27"0,0 0-24-2,0 0-51 1,0 0-32 2,0 0-2-3,200 73-7 2,-184-41-2-1,-11 1 3 2,-1 0 2-1,-4-2-7-2,0 1-10 2,-20-4-5 0,-17-9 0 0,-7-2-2-3,0-9-7 3,3-5-11 1,5-3-10-2,12 0-12 0,8 0 5 0,13 0 17 2,3 0 9-2,0-13 10-1,3 1 1 3,21 4 2-2,10 8 2-1,8 0-3 2,-2 0 3 0,4 3-1 1,9 21 14-4,4-3 0 3,-5 1-1 0,5-11-9 0,-11-3-6 0,-8-5-1 0,-9-3-1 0,-22 3-18 0,-7-3-47-2,0 6-253 1</inkml:trace>
    </iact:actionData>
  </iact:action>
  <iact:action type="add" startTime="14859">
    <iact:property name="dataType"/>
    <iact:actionData xml:id="d6">
      <inkml:trace xmlns:inkml="http://www.w3.org/2003/InkML" xml:id="stk6" contextRef="#ctx0" brushRef="#br1">10814 18447 99 0,'0'0'597'7,"0"0"-401"-1,0 0-91 3,0 0-70-1,0 0-21 0,0 0-2-2,0 0-5 1,-341 28-4 2,230-26 3-1,-2 2-5-3,8-3 1 4,12 14-1-1,17-7 1-1,8-2-2-1,14-3 1 3,13-3-2-2,22 0 1 2,12 0-4-3,7 0-5 2,7 0 9-1,54-3 11 2,38 1-6-3,26 2-2 2,25 0-2 1,14 2 0-1,0 13 8-3,-6-5-2 3,-19-7 13-1,-26 3-5 2,-29-6 0-4,-23 0 5 4,-25 0-10-1,-24 0 6 0,-12 0 8-3,0 0-13 5,-10 0-11-4,-61-6-6 3,-32-19 6-3,-33-7 4 2,-6-1 4 0,1 5-3-1,18 2 3 0,18 7-6 1,21 11-2 0,25 3 0 0,24 1 0-1,16 4 0 0,19 0 1 0,0 0 1 1,34-3 8-2,57 0-9 2,42-4-1 1,15 0-12-1,4-3 3-3,-27-1 9 5,-28 5 5-3,-38 3 5 1,-22 3 13-2,-29 0 7 2,-8 0 6 0,0 0-36 0,-31 0-5-2,-58 0-20 2,-28 0 23 0,-18 0 2 1,-12 0 2-5,23-12-2 4,8 4 0 1,35 5 0-1,34 3 0-2,13 0 0 2,23 0-2 0,11 0 2 0,11 0 2-2,60 0-2 2,26 0-23 0,10 8 19 0,-7 7 4-2,-13-6 6 2,-29 2 23 0,-16-6-5 0,-25 0 6-2,-17-1-8 3,0-1-17-2,-16 10-5 1,-45-4-18-3,-23 5 16 4,-20-9 2-1,0 3 1 1,-5-3 0-4,29 10 2 3,16-6-3-1,24-1 4 1,20-8-4-2,12 0 1 2,8 0 0 1,10 0 3-1,67 0 15-1,38 0-18 0,25 0-1 1,8 0-1 0,-7 6 1-3,-28 3 5 4,-43-4 13-1,-33 0 26 1,-32 2-11-4,-5-2-25 2,-12-2-8 1,-62-3-27 0,-36 0 27-1,-28 0 1 1,-2 0-1 0,9-8 3 0,25 1-2-2,28 7 0 2,23 0 0 0,40 0-1 0,10 0 0-2,5 0 4 2,39 0-4 0,42 0-4 0,29 20-62-3,0-5-38 5,-69-15-46-3,-22 0-125 1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14:11.74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398">
    <iact:property name="dataType"/>
    <iact:actionData xml:id="d0">
      <inkml:trace xmlns:inkml="http://www.w3.org/2003/InkML" xml:id="stk0" contextRef="#ctx0" brushRef="#br0">14742 10988 346 0,'0'0'185'6,"0"0"24"12,0 0-62-16,0 0-37-1,0 0-35 18,0 0 10-19,0 0-16 5,23 0-17 13,-23 0 6-18,2 0 2 3,-2 0-13 13,-7 0-17-16,-47 0-1 20,-23 0 7-20,6 20-21 1,-3 2-11 16,-1 0-4-17,11 3-1 21,3 4 0-20,5 2 0-1,15 0 1 18,2-1 0-18,14-3 1 4,6-6-1 13,12-1 0-16,0-7-2 19,7 2-1-20,13 2-10 1,32 3-23 16,24 10 29-15,1 4 7 0,-9 8 5 16,0 7 3-18,-21 3 2 17,-8 5-4-16,-25-3 2 2,-7-4-8 15,0-11 0-18,-20-7-3 2,-20-10 3 16,-20-9-2-17,-4-6 1 18,1-7-2-18,-7 0-4-1,19 0-14 20,8-10-54-18,23-14-90-2,20 7-72 19,0-6-440-19</inkml:trace>
    </iact:actionData>
  </iact:action>
  <iact:action type="add" startTime="13952">
    <iact:property name="dataType"/>
    <iact:actionData xml:id="d1">
      <inkml:trace xmlns:inkml="http://www.w3.org/2003/InkML" xml:id="stk1" contextRef="#ctx0" brushRef="#br0">15060 11530 302 0,'0'0'448'18,"0"0"-301"-16,0 0-81-1,0 0 9 16,0 0-29-17,0 0-10 21,-189 82-5-20,144-49-5-1,12 4 9 18,7-1 2-18,5 1 8 4,14-5 3 12,6-11-15-16,1-10-13 18,0-5-9-16,24-6-5-1,21 0-6 18,15-8-2-19,-7-22-2 2,-9-11 4 15,-5 0-1-17,-14-5 0 20,-5 2-1-20,0 4 0 1,-17 7-2 17,3 12-5-16,-6 13-3 1,0 8 4 14,0 0 4-17,0 0 0 4,0 14 4 15,0 3 7-19,0-10 0 3,0-5-7 14,0-2 2-16,0 0 4 16,0 2 1-14,0 7 4-2,0-3 2 17,0 1-9-18,0-3-4 3,0-4 0 15,0 0-6-17,0 0-7 17,0-4 0-18,0-15 13 2,0 5 1 15,0 6 0-17,0 8 0 17,0 0 5-15,0 25 3 0,0 17 4 15,0 9-6-17,0 0-4 17,0-6-2-16,0 7 3 16,0 2-3-17,0-9 5 0,0-13-4 19,0-22-2-17,3-10-4-1,8-30-22 18,5-41-50-19,-5 26-109 4,-11 9-414 16</inkml:trace>
    </iact:actionData>
  </iact:action>
  <iact:action type="add" startTime="14695">
    <iact:property name="dataType"/>
    <iact:actionData xml:id="d2">
      <inkml:trace xmlns:inkml="http://www.w3.org/2003/InkML" xml:id="stk2" contextRef="#ctx0" brushRef="#br0">15289 11995 557 0,'0'0'218'2,"0"0"-144"1,0 0 2 27,0 0-4-30,0 0-34 2,0 0-7-2,0 0-6 17,39-407-2-17,-22 355-12 3,-1 9-2 13,4 13-6-16,-12 4-2 18,5 13-1-18,-6 9-1 20,-4 4 1-19,7 0-1-1,-6 37 3 33,4 19 1-33,3 14 2 2,-6 6 3-2,-5 0 7 1,0-9 5 17,0-20-5-18,0-20 9 4,0-19-19 12,2-8-5-14,9-8-7 16,-6-49-13-18,17-16 18 1,-3-2 0 32,1 11-11-33,1 18 12 1,-4 23 0-1,-1 12 1 17,0 11 5-16,-6 0 10 0,3 34 17 16,-4 22-19-17,-6 6-8 5,5-3 0 13,-8-9-2-18,0-6-1 5,0-8-2 14,0-6-2-19,0-8-13 3,0-12-50 14,0-10-86-17,0 0-257 20</inkml:trace>
    </iact:actionData>
  </iact:action>
  <iact:action type="add" startTime="15166">
    <iact:property name="dataType"/>
    <iact:actionData xml:id="d3">
      <inkml:trace xmlns:inkml="http://www.w3.org/2003/InkML" xml:id="stk3" contextRef="#ctx0" brushRef="#br0">15903 11718 375 0,'0'0'482'1,"0"0"-320"4,0 0-83 12,0 0-35-17,0 0-36 19,0 0-7-18,142-165-1 1,-142 145-2 15,0 8-7-17,-17 10-19 5,-16 2 7 12,6 0 7-17,-6 11 5 18,8 27 9-17,10 6 25 0,10 6 22 19,-1 1-3-20,6-3-6 2,0-7-18 15,0 2-7-17,6-7 5 19,32-4-4-17,8-15-10 0,12-17-4 17,6 0-16-17,1-29-54-1,-50-3-73 17,1 8-228-18</inkml:trace>
    </iact:actionData>
  </iact:action>
  <iact:action type="add" startTime="15573">
    <iact:property name="dataType"/>
    <iact:actionData xml:id="d4">
      <inkml:trace xmlns:inkml="http://www.w3.org/2003/InkML" xml:id="stk4" contextRef="#ctx0" brushRef="#br0">16811 11960 46 0,'0'0'605'4,"0"0"-451"12,0 0-100-14,0 0-12 15,0 0 52-17,0 0 2 4,13-225-14 13,1 119-30-17,4-12-17 3,0-12-14 13,-2 1-7-14,-14 5-1 16,5 14-3-18,-1 23-8 2,-6 23 0 16,3 22-2-18,4 17 0 19,-4 13 1-18,7 7 1 0,-7 5-1 31,-3 0 3-32,0 0 10 1,1 0 24-1,2 15-10 18,13 32-23-18,2 17-3 2,2 18 0 15,3 8 9-16,5-7-1 1,4-5 5 15,-5-26 2-17,4-20-8 19,-8-14-3-19,-3-9-6 3,16-9-1 14,-5 0-2-17,9-34-4 20,7-23-6-20,-14-12 5 1,5-10 3 19,-2-3 0-19,-16 7 4 1,-4 18-1 17,-11 24 1-18,-3 20 1 0,-2 13-2 21,0 0 0-21,0 13-5 0,0 34 7 18,-2 24 6-19,-6 11-2 3,-2 14 6 13,10 7 11-16,0 4 4 21,0 0-1-20,0-10-6-1,0-18-7 7,0-19-10 11,0-21-1-17,0-16 0 2,0-18-7 14,0-5-17-17,10 0-59 20,-2-28-33-19,7-6-65-1,-12 12-37 20,-3 7-208-19</inkml:trace>
    </iact:actionData>
  </iact:action>
  <iact:action type="add" startTime="16173">
    <iact:property name="dataType"/>
    <iact:actionData xml:id="d5">
      <inkml:trace xmlns:inkml="http://www.w3.org/2003/InkML" xml:id="stk5" contextRef="#ctx0" brushRef="#br0">17634 11637 519 0,'0'0'270'4,"0"0"-100"12,0 0-64-15,0 0-33 5,0 0-48 10,0 0-6-16,262-69-5 20,-223 25-2-20,-2 2-2 1,-20-3-7 19,-17 6-3-20,0 8 0 3,0 7-13 15,-17 12-15-18,-15 12-4 17,0 0 15-17,-1 22 17 1,-4 26 4 17,11 12 11-18,5 0 12 19,5 2 4-19,3 0 4 2,13-11-1 15,0-7-7-17,0-6 0 21,0-11-1-21,30-4-3 0,9-9-8 19,5-11-12-17,1-3-3-1,4 0-3 19,-22-11-8-18,-6-15-22-1,-8 1-27 17,-10-3-41-18,-3 11-68 5,0 6-184 13</inkml:trace>
    </iact:actionData>
  </iact:action>
  <iact:action type="add" startTime="16653">
    <iact:property name="dataType"/>
    <iact:actionData xml:id="d6">
      <inkml:trace xmlns:inkml="http://www.w3.org/2003/InkML" xml:id="stk6" contextRef="#ctx0" brushRef="#br0">18434 10805 728 0,'0'0'196'3,"0"0"-82"-2,0 0-60 18,0 0-34-18,0 0-12 2,0 0-1 14,0 112 16-17,0-21 17 20,0 21 0-19,0 14-6-1,0 6-9 21,0-8-9-21,0-11-13 1,0-27-3 18,0-17 0-19,0-22 0 3,-3-27-23 13,3-18-40-15,0-2-71 17,0-22-118-18</inkml:trace>
    </iact:actionData>
  </iact:action>
  <iact:action type="add" startTime="16892">
    <iact:property name="dataType"/>
    <iact:actionData xml:id="d7">
      <inkml:trace xmlns:inkml="http://www.w3.org/2003/InkML" xml:id="stk7" contextRef="#ctx0" brushRef="#br0">18621 11378 428 0,'0'0'368'19,"0"0"-305"-18,0 0 32 0,0 0-6 21,0 0-32-22,0 0-9 0,-380-65-21 20,356 65-17-20,6 0-9 1,15 0 1 19,3 0-2-20,5 0-14 19,24 4-126-18,-2 5-437 0</inkml:trace>
    </iact:actionData>
  </iact:action>
  <iact:action type="add" startTime="17109">
    <iact:property name="dataType"/>
    <iact:actionData xml:id="d8">
      <inkml:trace xmlns:inkml="http://www.w3.org/2003/InkML" xml:id="stk8" contextRef="#ctx0" brushRef="#br0">18752 11893 223 0,'0'0'209'24,"0"0"-46"-23,0 0-28-1,0 0-14 3,0 0-24 15,0 0-26-17,7 25-6 4,-7-25-5 13,0 0-23-18,0-32-22 4,0-20 17 14,0-12 13-16,0-10-22 0,4 2-10 17,9 6-8-19,-3 15-3 2,6 15 2 17,15 10 3-18,8 18 17 3,1 6 4 17,7 2-21-21,-5 0-2 2,0 7-5 17,-2 16-2-19,-9 1-19 3,-12-2-46 13,-12 0-48-14,-7-13-95 16,0-7-287-18</inkml:trace>
    </iact:actionData>
  </iact:action>
  <iact:action type="add" startTime="17440">
    <iact:property name="dataType"/>
    <iact:actionData xml:id="d9">
      <inkml:trace xmlns:inkml="http://www.w3.org/2003/InkML" xml:id="stk9" contextRef="#ctx0" brushRef="#br0">19255 11595 536 0,'0'0'204'1,"0"0"-66"2,0 0-47 13,0 0-49-14,0 0-23 14,0 0-2-16,43 220-7 5,-43-198-8 13,0-10-2-18,0-12-34 3,0 0-178 16,0-12-245-19</inkml:trace>
    </iact:actionData>
  </iact:action>
  <iact:action type="add" startTime="17595">
    <iact:property name="dataType"/>
    <iact:actionData xml:id="d10">
      <inkml:trace xmlns:inkml="http://www.w3.org/2003/InkML" xml:id="stk10" contextRef="#ctx0" brushRef="#br0">19298 11252 597 0,'0'0'245'1,"0"0"-107"18,0 0-64-19,0 0-48 2,0 0-23 16,0 0-3-16,20-89-3 2,-20 89-25 13,0 0-56-17,0 0-87 20,0 0-276-20</inkml:trace>
    </iact:actionData>
  </iact:action>
  <iact:action type="add" startTime="17770">
    <iact:property name="dataType"/>
    <iact:actionData xml:id="d11">
      <inkml:trace xmlns:inkml="http://www.w3.org/2003/InkML" xml:id="stk11" contextRef="#ctx0" brushRef="#br0">19817 11326 419 0,'0'0'137'5,"0"0"16"11,0 0-64-16,0 0-54 19,0 0-26-18,0 0 29 1,26 47 35 15,-67-22-16-17,1 12 8 4,-4 8-18 12,2 5 1-15,9 7-11 16,10-2-4-17,21-4-9 18,2-6 3-18,0-8 3 1,28-12 2 17,28-6-11-18,17-1-10 21,-1-10-6-21,8-2-5 0,-6-6 0 21,-17 0-2-21,-18 0-1 2,-28-6-33 16,-11 0-94-17,0 6-240 1</inkml:trace>
    </iact:actionData>
  </iact:action>
  <iact:action type="add" startTime="18649">
    <iact:property name="dataType"/>
    <iact:actionData xml:id="d12">
      <inkml:trace xmlns:inkml="http://www.w3.org/2003/InkML" xml:id="stk12" contextRef="#ctx0" brushRef="#br0">15205 12609 801 0,'0'0'250'3,"0"0"-68"-2,0 0-79 19,0 0-51-19,0 0-12 2,0 0-6 14,-16 494-17-17,1-386-1 18,5-16-9-16,-6-16-4-2,12-17-3 33,1-22-14-33,3-22-38 2,0-15-96-2,7-10-140 1,16-29-665 16</inkml:trace>
    </iact:actionData>
  </iact:action>
  <iact:action type="add" startTime="18872">
    <iact:property name="dataType"/>
    <iact:actionData xml:id="d13">
      <inkml:trace xmlns:inkml="http://www.w3.org/2003/InkML" xml:id="stk13" contextRef="#ctx0" brushRef="#br0">15483 12711 846 0,'0'0'186'6,"0"0"-39"12,0 0-6-18,0 0-52 4,0 0-35 12,0 0-17-15,-593-23-23 19,509 29-6-18,9 8-8-1,25-1-1 16,11-1-16-17,36-4-64 3,3-8-128 13,23 0-430-15</inkml:trace>
    </iact:actionData>
  </iact:action>
  <iact:action type="add" startTime="19192">
    <iact:property name="dataType"/>
    <iact:actionData xml:id="d14">
      <inkml:trace xmlns:inkml="http://www.w3.org/2003/InkML" xml:id="stk14" contextRef="#ctx0" brushRef="#br0">15365 13394 627 0,'0'0'269'2,"0"0"-132"17,0 0-53-19,0 0-10 3,0 0-10 14,0 0-17-16,257-74-23 18,-237 57-16-19,-10 1-7 0,1-1-1 19,-11-3-15-19,0 1-34 2,-16 1-35 15,-28 10-7-17,-7 8 19 22,8 0 52-22,-1 17 20 0,8 24 9 18,13 8 43-18,6 2 17 17,17-5 4-17,0-8-12 2,0-8-25 15,13-4-6-16,27-3-17 20,17-7-12-21,-6-6-1 0,2-8-6 20,-14-2-10-20,-11 0-23 2,5-2-36 16,-30-13-115-15,-1 0-267-2</inkml:trace>
    </iact:actionData>
  </iact:action>
  <iact:action type="add" startTime="19563">
    <iact:property name="dataType"/>
    <iact:actionData xml:id="d15">
      <inkml:trace xmlns:inkml="http://www.w3.org/2003/InkML" xml:id="stk15" contextRef="#ctx0" brushRef="#br0">15890 13554 457 0,'0'0'293'6,"0"0"-140"14,0 0-80-20,0 0-21 2,0 0-24 17,0 0-9-19,54-214-7 3,-47 181-6 14,13 8-5-17,-1 13 9 20,3 12 26-20,1 0 8 1,6 0-14 32,-4 8-21-33,1 24-7 1,-9 12-2 0,4 10 7 17,-8 1-2-17,-8-4-5-1,-5-13 1 21,0-16 0-21,0-12-1 1,2-10-6 19,12 0-61-20,-12-17-139 3,5-8-140 14</inkml:trace>
    </iact:actionData>
  </iact:action>
  <iact:action type="add" startTime="19893">
    <iact:property name="dataType"/>
    <iact:actionData xml:id="d16">
      <inkml:trace xmlns:inkml="http://www.w3.org/2003/InkML" xml:id="stk16" contextRef="#ctx0" brushRef="#br0">16715 13236 492 0,'0'0'226'20,"0"0"-95"-18,0 0-78-2,0 0-29 19,0 0 12-17,0 0 29-2,-84-5-16 20,36 19 3-20,7 4-13 3,10 6-14 12,10 1-10-15,4 0 2 23,14 1-5-23,3 2-4 0,3-3-2 19,35-3 0-19,8-2-3 2,6-5 4 15,-11-5 0-17,-17 4 6 17,-8 0 6-17,-16 3-11 18,0 7-8-17,-7 0-3-1,-32 4-10 19,-19-9-9-19,-1-6-37 3,1-13-54 15,31 0-84-18,19 0-445 18</inkml:trace>
    </iact:actionData>
  </iact:action>
  <iact:action type="add" startTime="20295">
    <iact:property name="dataType"/>
    <iact:actionData xml:id="d17">
      <inkml:trace xmlns:inkml="http://www.w3.org/2003/InkML" xml:id="stk17" contextRef="#ctx0" brushRef="#br0">17145 13239 510 0,'0'0'193'3,"0"0"-137"1,0 0 40 15,0 0-39-19,0 0-16 21,0 0 0-19,-260 88 10-2,239-50 8 5,15 6 2 13,6 5-14-18,6-4-20 3,45-4-18 15,8-14-6-18,15-22-3 19,-6-5-4-18,-4-48-11 1,-16-30 2 16,-20-9 2-16,-14-1 2 0,-11 15-23 30,-3 23-21-32,0 19-24 2,0 22-42-2,-7 9-168 2</inkml:trace>
    </iact:actionData>
  </iact:action>
  <iact:action type="add" startTime="20629">
    <iact:property name="dataType"/>
    <iact:actionData xml:id="d18">
      <inkml:trace xmlns:inkml="http://www.w3.org/2003/InkML" xml:id="stk18" contextRef="#ctx0" brushRef="#br0">17461 13511 469 0,'0'0'308'4,"0"0"-180"-4,0 0-48 1,0 0-20 31,0 0-5-32,0 0-3 3,25-229 3-3,-16 217 2 1,7 5 14 17,10 7-18-18,12 0-21 19,14 0-24-19,9 0-8 1,7 19 0 15,-5 11-21-16,10-2-34 19,-22 6-69-19,-41-23-106 2,-7-2-690 29</inkml:trace>
    </iact:actionData>
  </iact:action>
  <iact:action type="add" startTime="21321">
    <iact:property name="dataType"/>
    <iact:actionData xml:id="d19">
      <inkml:trace xmlns:inkml="http://www.w3.org/2003/InkML" xml:id="stk19" contextRef="#ctx0" brushRef="#br0">13658 12424 440 0,'0'0'418'3,"0"0"-235"16,0 0-46-18,0 0-30 0,0 0-34 19,0 0-36-19,0 0-8 1,-123 32-8 15,42-13-4-17,-20-1-8 21,-7 3 4-21,6-2-3 0,2-2-3 19,0 0-1-19,19 0-1 3,0 1-3 13,19-1 1-16,8 2-1 17,10-3-2-16,21-7 0 18,6-4-3-19,7-5 0 2,0 0-1 16,2 0 2-16,-5 0-2-1,3-5-2 19,1-9 2-19,9-3 0-1,0 0-1 21,0 0-2-21,0 3 5 3,0 2 1 15,0 5 0-17,3-1 2 2,13 1-2 14,0-3 1-17,2 1-1 4,6-6 1 15,8 2-2-19,3-7-2 3,1-3 4 16,0 4-1-19,-11-3-1 22,-6 5 2-22,3 2 0 1,-14 5-1 17,0 1 1-17,-5-2-1-1,-2-12-5 19,8 3-7-19,-4-1 7 5,-3 9 6 26,-2 7 0-31,3 1 3 2,-3 4-3-2,0 0 4 17,0 0 3-16,0 0-1 1,0 11-4 15,0 12 0-15,-19 5-2-1,-1 6 0 19,-2 10 1-20,-4 7 0 2,-8 6 0 15,4-2-1-15,-6-4 0 15,2-6-2-17,7-8 2 2,7-12 0 15,7-8 0-16,10-11-1 16,3-6 1-17,0 0-3 3,0 0 3 14,36 0 13-17,10 0 7 19,8 19 11-19,5 12 3 3,-6 1-2 13,3-4-14-15,-12-9-16 17,9-2-2-18,-6-6-4 1,6-3-19 14,-8 1-31-13,-3-2-37 15,-32-3-80-17,-10 7-239 4</inkml:trace>
    </iact:actionData>
  </iact:action>
  <iact:action type="add" startTime="22658">
    <iact:property name="dataType"/>
    <iact:actionData xml:id="d20">
      <inkml:trace xmlns:inkml="http://www.w3.org/2003/InkML" xml:id="stk20" contextRef="#ctx0" brushRef="#br0">19740 12834 850 0,'0'0'217'5,"0"0"-93"14,0 0-69-19,0 0-15 3,0 0-9 13,0 0 3-15,334 4 0 19,-211-16 2-20,17 0-3 1,5 10-2 18,0 2-15-19,-13 0 11 3,-23 0-7 14,-12 22-9-17,-20-3-1 19,-21 1-1-17,-25-8-2-1,-11-7-3 17,-11-5 8-18,-9 3 3 3,0-3-13 13,0 0-2-16,0 0-4 20,-13-8-1-20,-26-29 5 1,-6-9 2 17,-8 0-2-18,6-10 1 18,-6-1 0-15,6-2-2-2,-3-2-1 17,10 9-1-17,9 16-5 0,-2 8 2 20,16 15-3-19,11 6 7-2,-1 5 1 21,1-1 2-21,6-1-1 2,0 3 0 16,0-2 1-18,0 3 2 4,0 0 1 13,33 0 2-17,13 25-6 20,21 15 1-20,0 7 0 1,1 0 1 17,4 4 3-16,-11-3 3 1,-4 3 7 13,-14-1 5-15,-2-1 3 15,-21-5-5-14,-1-17-3-1,-19-4-3 15,0-3-3-16,0-1-2 17,0 3-5-16,-41 8 0 19,-18-5-1-19,-18-3 0-1,6-3 0 18,-1-4-2-17,14-7 2 0,14-8-2 17,18 0-2-18,12 0-2 5,11 0-9 13,3 0-8-18,0 0-5 3,3 0 0 15,26 14-20-18,20 6-54 20,-30-10-98-20,-8 5-122 1</inkml:trace>
    </iact:actionData>
  </iact:action>
  <iact:action type="add" startTime="26131">
    <iact:property name="dataType"/>
    <iact:actionData xml:id="d21">
      <inkml:trace xmlns:inkml="http://www.w3.org/2003/InkML" xml:id="stk21" contextRef="#ctx0" brushRef="#br1">12952 15856 325 0,'0'0'253'2,"0"0"-74"1,0 0-81 15,0 0-15-18,0 0-41 18,0 0-20-18,-9 0-4 1,1-3 18 16,-5-24 29-17,-3-3-7 19,4-1-7-19,-7-3-9 2,3 1-1 16,-1-6-15-18,10 2-7 4,-6-8-10 12,5-9-2-16,5 1-2 17,3 0 1-16,0-1 4 2,0 4 6 13,0-1 1-14,8-1 0 15,5-9-3-16,1 3-7 1,11 2-3 16,-2 6-2-18,5 3-2 5,5 8-1 12,5 0-1-16,8 2-5 15,-1 10-32-16,4 10-79 3,-39 17-60 14,-1 0-110-17</inkml:trace>
    </iact:actionData>
  </iact:action>
  <iact:action type="add" startTime="26575">
    <iact:property name="dataType"/>
    <iact:actionData xml:id="d22">
      <inkml:trace xmlns:inkml="http://www.w3.org/2003/InkML" xml:id="stk22" contextRef="#ctx0" brushRef="#br1">13243 15667 479 0,'0'0'155'2,"0"0"-39"1,0 0-19 13,0 0-23-14,0 0-20 0,0 0 3 15,-7 51-7-17,7-100 9 18,0-15-18-18,0-18 0 3,0-2-15 14,7-8-2-17,3-6-5 20,-4-2-11-20,-1 3-2 1,8 10-3 17,-3 11-2-18,4 19-1 18,5 18 2-16,4 12-1-2,-1 12 3 20,13 13 1-19,3 2 0-1,2 0-5 21,4 22 3-20,-8 25-2 1,-9 19-1 16,2 1 0-18,-18-5 0 4,-11-8 0 15,0-7 0-19,0-12 0 3,-16-4-1 16,-15-5-2-19,-20-2-2 3,5 3 4 15,-8 0-1-18,11 5 2 19,12-1 0-17,5-3 0-2,19-6 0 18,7 1 3-18,0-4 2 18,18-1 0-17,25 1 7-1,9 1 6 20,-1-1 7-19,-8 1 0 0,-5-3-8 20,-20-3-6-20,-4-8-10 1,-14-1-1 15,0-5-11-17,0 0-37 19,0 0-90-18,0-5-60-1,0-7-307 23</inkml:trace>
    </iact:actionData>
  </iact:action>
  <iact:action type="add" startTime="27095">
    <iact:property name="dataType"/>
    <iact:actionData xml:id="d23">
      <inkml:trace xmlns:inkml="http://www.w3.org/2003/InkML" xml:id="stk23" contextRef="#ctx0" brushRef="#br1">13878 15442 491 0,'0'0'271'19,"0"0"-76"-19,0 0-97 4,0 0-40 18,0 0-44-22,0 0-14 0,150-112 0 18,-150 83-3-18,-21 9-6 19,-6 16-12-18,-7 4-7 0,7 0-4 18,-5 4 26-19,10 26 6 3,12 7 16 13,1 10 37-16,9 0 10 21,0 4-14-21,0-6-25 1,9-8-9 17,19-10-15-18,9-13 0 3,18-8-8 14,-2-6-18-17,3 0-8 6,-12-20-30 12,-11-2-34-17,-33 10-146 4,0 10-489 13</inkml:trace>
    </iact:actionData>
  </iact:action>
  <iact:action type="add" startTime="27472">
    <iact:property name="dataType"/>
    <iact:actionData xml:id="d24">
      <inkml:trace xmlns:inkml="http://www.w3.org/2003/InkML" xml:id="stk24" contextRef="#ctx0" brushRef="#br1">14304 15878 389 0,'0'0'188'1,"0"0"-47"-1,0 0-45 20,0 0-25-19,0 0-24-1,0 0-15 34,16-464-13-34,-16 402-8 2,0 14-7-2,0 15 0 2,0 8-1 15,8 4 0-17,5 6 1 3,-6-2-2 13,13 4 3-15,0 11-3 17,9 2 3-18,-1 0 4 3,11 22 2 28,-4 15 3-29,-9 5 12-2,-13-5 3 0,-6-6-3 17,-7-5-14-16,0-4-5 0,-20-5-7 18,-3-4 0-19,-13-8-1 3,11-5-2 15,5 0 2-18,1 0-9 21,1 0-24-20,18 0-103-1,0 0-392 19</inkml:trace>
    </iact:actionData>
  </iact:action>
  <iact:action type="add" startTime="27883">
    <iact:property name="dataType"/>
    <iact:actionData xml:id="d25">
      <inkml:trace xmlns:inkml="http://www.w3.org/2003/InkML" xml:id="stk25" contextRef="#ctx0" brushRef="#br1">14703 15588 602 0,'0'0'197'8,"0"0"-141"9,0 0-45-16,0 0 7 3,0 0-6 14,0 0-3-18,0 0 6 20,6-294 21-20,-6 271 17 0,0 6 15 19,13 0-3-19,-4 5-27 3,6 4-17 16,-1-3-14-19,-4 2-6 18,7 5 0-18,3 0 1 1,-1 4 3 17,17 0 0-18,-7 0 5 19,11 14 16-19,-4 0-7 1,4-2-8 17,-15-11-11-18,-6-1-4 3,-2 0-28 13,-14 0-37-14,-3 0-157 16,0 0-334-18</inkml:trace>
    </iact:actionData>
  </iact:action>
  <iact:action type="add" startTime="28222">
    <iact:property name="dataType"/>
    <iact:actionData xml:id="d26">
      <inkml:trace xmlns:inkml="http://www.w3.org/2003/InkML" xml:id="stk26" contextRef="#ctx0" brushRef="#br1">15181 15277 647 0,'0'0'223'3,"0"0"-86"0,0 0-72 29,0 0-36-32,0 0-21 2,0 0-8-2,151-48-1 2,-151 31 1 13,0-2-2-12,0 12-7 15,-10 1-8-18,-19 6-20 3,4 0 2 13,5 0 18-16,0 13 14 19,4 11 3-19,6 1 18 2,-3-1 9 30,5-6 4-32,8 5 0 1,0 8 1-1,0 6 16 16,0 2-7-16,28 1-17 3,7-10-6 14,-6-16-12-17,13-14-6 20,-8-2-28-19,1-47-24 1,-10-6-56 16,-25 26-169-17,0 9-306 1</inkml:trace>
    </iact:actionData>
  </iact:action>
  <iact:action type="add" startTime="28611">
    <iact:property name="dataType"/>
    <iact:actionData xml:id="d27">
      <inkml:trace xmlns:inkml="http://www.w3.org/2003/InkML" xml:id="stk27" contextRef="#ctx0" brushRef="#br1">15767 15148 520 0,'0'0'235'1,"0"0"-122"18,0 0-94-19,0 0-14 1,0 0 4 16,0 0 12-17,-41 13 9 18,18 6 19-18,3 7 0 3,7-2-6 13,8 3-5-15,5-3-9 18,0-6-7-19,0 1-5 3,5 4-1 14,18-1-4-17,-3 10-2 18,6 2-2-18,-14-2 1 1,0 3-8 33,-11-8-1-34,-1 2-1 2,0-13-7-2,-10-4 1 2,-21-4-6 15,-9-4 3-17,-4-4-4 18,-5 0-23-16,32 0-87-1,11 0-177 17</inkml:trace>
    </iact:actionData>
  </iact:action>
  <iact:action type="add" startTime="29015">
    <iact:property name="dataType"/>
    <iact:actionData xml:id="d28">
      <inkml:trace xmlns:inkml="http://www.w3.org/2003/InkML" xml:id="stk28" contextRef="#ctx0" brushRef="#br1">15915 15405 506 0,'0'0'256'0,"0"0"-137"0,0 0-76 18,0 0-26-18,0 0-12 18,0 0-5-16,133-87-4-2,-133 56-6 19,0 6-11-19,0 0-12 2,0 11 0 29,-20 6 8-30,-3 8-10-1,-8 0 1 1,1 2 34 18,-4 31 6-19,14 4 17 2,1 0 49 14,15-1 12-16,4-1-10 18,0-8 1-18,0-2-13 15,20-8-26-13,3-2-25 1,14-7-11 14,-4-4-13-17,2-2-67 3,-19-2-112 13,-3 0-285-15</inkml:trace>
    </iact:actionData>
  </iact:action>
  <iact:action type="add" startTime="29336">
    <iact:property name="dataType"/>
    <iact:actionData xml:id="d29">
      <inkml:trace xmlns:inkml="http://www.w3.org/2003/InkML" xml:id="stk29" contextRef="#ctx0" brushRef="#br1">16216 15592 547 0,'0'0'165'2,"0"0"-64"-1,0 0-60 17,0 0-26-17,0 0-6 2,0 0-4 13,90-251-1-16,-68 245 4 22,3 6 38-22,5 0 20 1,-1 21-34 16,-7 23-16-17,1 13 5 3,3 1-4 14,-16-5-12-17,6-11-5 18,-14-15-1-18,12-25-43 17,-5-2-26-16,-9-11-110 0,3-20-124 18</inkml:trace>
    </iact:actionData>
  </iact:action>
  <iact:action type="add" startTime="29614">
    <iact:property name="dataType"/>
    <iact:actionData xml:id="d30">
      <inkml:trace xmlns:inkml="http://www.w3.org/2003/InkML" xml:id="stk30" contextRef="#ctx0" brushRef="#br1">16727 14546 539 0,'0'0'168'2,"0"0"-95"-1,0 0-46 16,0 0 24-16,0 0-33 2,0 0 31 15,44 205 35-18,-32-93-1 19,-3 15-14-19,-2 1-27 0,2 0-13 19,-9-14-14-19,0-15-7 17,0-23-8-15,0-26-3 0,0-25-33 15,-9-15-59-17,9-10-84 2,0-21-222 14</inkml:trace>
    </iact:actionData>
  </iact:action>
  <iact:action type="add" startTime="29834">
    <iact:property name="dataType"/>
    <iact:actionData xml:id="d31">
      <inkml:trace xmlns:inkml="http://www.w3.org/2003/InkML" xml:id="stk31" contextRef="#ctx0" brushRef="#br1">16851 15172 532 0,'0'0'108'7,"0"0"-91"10,0 0 48-16,0 0-2 3,0 0-44 15,0 0-18-19,-314-48 1 2,283 42-1 15,8 6-1-17,17 0-28 18,6 0-83-18,0 0-167 4</inkml:trace>
    </iact:actionData>
  </iact:action>
  <iact:action type="add" startTime="30027">
    <iact:property name="dataType"/>
    <iact:actionData xml:id="d32">
      <inkml:trace xmlns:inkml="http://www.w3.org/2003/InkML" xml:id="stk32" contextRef="#ctx0" brushRef="#br1">16976 15373 464 0,'0'0'210'3,"0"0"-72"-2,0 0-78 18,0 0-15-18,0 0-20-1,0 0-16 20,172-79-6-19,-164 56-3 1,-8 9 0 16,0 6 0-18,1 8-1 4,-1 0-8 11,0 0-6-13,0 0-21 17,0 0-3-19,-4 0 35 1,-17 0-2 17,17 8 5-18,-9 12 1 3,10 4 9 14,0 8 60-17,3 4-17 19,0-10-15-17,0-9-22-1,0-12-9 14,0-5-6-14,0 0 0 15,10 0 0-15,16 0 2 3,-2 0 20 12,-4 0 13-16,-4 0 5 20,-7 0-16-18,-7 0-5 0,-2 0-19 16,0-5-11-18,0-15-18 3,0-3 23 29,5-3 6-32,2 11 0 2,-5 3 1-2,-2 3 0 4,0 3-1 13,0 1-4-15,0 0 4 15,-16-2-2-16,7 4-15 0,0 1 5 16,6 2 12-17,3 0 3 5,0 0-2 11,0 0 4-16,0 0-2 20,0 0-3-20,0 0-2 0,0 0 0 17,0 0 4-17,0 0-1 17,0 0 3-17,0 0 1 4,0 0 10 10,0 0-4-12,6 0-4 15,4 0-1-17,-7 0-6 19,-3 0-8-19,0 0-10 0,0-17-9 20,0 1 22-19,0 0 3 1,0 9 1 15,0 3 1-17,0 4 0 19,0 0-6-17,-19 0-10-2,-5 0 16 19,-13 0 10-19,-3 0-7 4,12 4-3 12,-4 13 0-14,15 2-18 15,10 16 18-17,7 4 30 2,0 6 5 16,0-3-9-18,0-1-15 4,0-6 4 14,7-10 4-18,10-6 5 16,15-4-11-15,0-4-5 0,9-2-2 17,2-4 1-18,-2 3-7 18,-6-8-5-17,-5 0-12 0,-7 0-35 15,-15 0-33-14,-8 0-58 13,0 0-218-13</inkml:trace>
    </iact:actionData>
  </iact:action>
  <iact:action type="add" startTime="30986">
    <iact:property name="dataType"/>
    <iact:actionData xml:id="d33">
      <inkml:trace xmlns:inkml="http://www.w3.org/2003/InkML" xml:id="stk33" contextRef="#ctx0" brushRef="#br1">17634 15363 212 0,'0'0'88'3,"0"0"11"14,0 0-21-16,0 0-16 2,0 0 38 13,0 0 34-16,-148-16-32 20,115 44-14-20,7 6-32 2,8-1-8 15,5 4-11-17,13-6-3 19,0-6-21-19,0-11-7 1,31-11-6 17,12-3-3-18,5-17-4 6,4-39 7 12,-7-20 10-18,-9-14-7 4,-10-11-1 12,-11-8-2-16,-12-8 0 17,-3 3-2-17,0 13-5 19,0 34-9-18,0 24 1-1,0 32 4 20,0 11-10-18,0 5 21-2,0 46 10 18,0 14 15-18,0 4-3 6,0 12-13 26,0 7-3-32,0 6-2 2,13 3-3-2,-3-3 2 0,6-8-2 18,-2-9-1-17,-3-19 0 19,-3-21-38-20,-8-37-46 1,0 0-173 17</inkml:trace>
    </iact:actionData>
  </iact:action>
  <iact:action type="add" startTime="32255">
    <iact:property name="dataType"/>
    <iact:actionData xml:id="d34">
      <inkml:trace xmlns:inkml="http://www.w3.org/2003/InkML" xml:id="stk34" contextRef="#ctx0" brushRef="#br1">18431 15230 637 0,'0'0'213'19,"0"0"-61"-18,0 0-33 16,0 0-37-15,0 0-16-2,0 0 3 21,0 0-19-21,10 249-15 1,-10-207-21 16,0-11-11-17,0-8-3 19,0-18-2-19,0-5-21 2,12 0-84 15,-11 0-128-17,7 0-491 3</inkml:trace>
    </iact:actionData>
  </iact:action>
  <iact:action type="add" startTime="32473">
    <iact:property name="dataType"/>
    <iact:actionData xml:id="d35">
      <inkml:trace xmlns:inkml="http://www.w3.org/2003/InkML" xml:id="stk35" contextRef="#ctx0" brushRef="#br1">18502 14928 510 0,'0'0'299'2,"0"0"-187"17,0 0-89-19,0 0-9 2,0 0-9 21,0 0-5-22,3-126 0-1,-3 126-34 4,0-4-235 14</inkml:trace>
    </iact:actionData>
  </iact:action>
  <iact:action type="add" startTime="32718">
    <iact:property name="dataType"/>
    <iact:actionData xml:id="d36">
      <inkml:trace xmlns:inkml="http://www.w3.org/2003/InkML" xml:id="stk36" contextRef="#ctx0" brushRef="#br1">18804 15405 497 0,'0'0'260'0,"0"0"-123"0,0 0-89 2,0 0-28 14,0 0-3-14,0 0-4 3,32 4 18 13,-22-38 8-17,7-11-8 2,6-4-8 13,6-3-6-14,-4 1-6 15,-2 11-3-17,6 16-1 3,-4 9-2 16,-2 15 4-19,-6 0 6 16,7 15-3-15,-4 26 0 1,3 14-6 15,-3-3-1-17,-4-1 0 17,2-4-3-17,-12-10-1 17,4 0-1-17,-10-10-10 1,0-4-30 21,0-9-83-22,0-14-75 1,0 0-301 17</inkml:trace>
    </iact:actionData>
  </iact:action>
  <iact:action type="add" startTime="33602">
    <iact:property name="dataType"/>
    <iact:actionData xml:id="d37">
      <inkml:trace xmlns:inkml="http://www.w3.org/2003/InkML" xml:id="stk37" contextRef="#ctx0" brushRef="#br1">13614 17260 603 0,'0'0'201'3,"0"0"-94"15,0 0-57-17,0 0-25 0,0 0-11 18,0 0-3-17,-31-121 2 0,2 114-4 8,-11 7 3 7,4 0 5-17,-4 2 7 1,2 37 17 17,-1 9 24-18,16-1-3 17,2 2-33-17,17-18-14 18,4-15-9-18,0-10-1 2,14-6-5 17,43 0-21-19,15-39 21 3,-3-12 3 15,-11-16-2-18,-2-9 0 3,-17-21-1 14,-11-14-3-17,-9-5-2 5,-19-4-3 12,0 14-2-15,0 12-5 20,0 32-5-21,0 29 4-1,0 24 6 4,0 9 5 14,0 28 5-17,-3 35 8 2,0 18 3 15,3 11 0-18,0 4 9 18,0 6-3-16,0-1-10-1,0-9-1 16,0-7-2-15,0-20-4 1,0-13-2 16,6-18-7-19,8-12-36 4,-7-22-77 13,2 0-163-15</inkml:trace>
    </iact:actionData>
  </iact:action>
  <iact:action type="add" startTime="34097">
    <iact:property name="dataType"/>
    <iact:actionData xml:id="d38">
      <inkml:trace xmlns:inkml="http://www.w3.org/2003/InkML" xml:id="stk38" contextRef="#ctx0" brushRef="#br1">14006 17300 857 0,'0'0'171'8,"0"0"-79"6,0 0-66-12,0 0-26 16,0 0-13-18,0 0-108 3,0 101-193 14</inkml:trace>
    </iact:actionData>
  </iact:action>
  <iact:action type="add" startTime="34271">
    <iact:property name="dataType"/>
    <iact:actionData xml:id="d39">
      <inkml:trace xmlns:inkml="http://www.w3.org/2003/InkML" xml:id="stk39" contextRef="#ctx0" brushRef="#br1">14036 16777 613 0,'0'0'187'2,"0"0"-123"16,0 0-23-17,0 0-41 1,0 0 0 17,0 0-85-17,0-146-220-2</inkml:trace>
    </iact:actionData>
  </iact:action>
  <iact:action type="add" startTime="34564">
    <iact:property name="dataType"/>
    <iact:actionData xml:id="d40">
      <inkml:trace xmlns:inkml="http://www.w3.org/2003/InkML" xml:id="stk40" contextRef="#ctx0" brushRef="#br1">14642 16557 348 0,'0'0'234'19,"0"0"-74"-17,0 0-90-1,0 0-23 18,0 0-22-19,0 0 5 1,-59-49-20 18,25 49-8-19,10 0 1 17,-2 0-3-17,11 0 0 3,1 24 40 14,9 5 53-17,1-3-41 17,-2-4-37-15,0-5-11-1,6 1-4 15,0 9 1-16,0 0 0 18,0 8 1-18,0 1 3 18,0 1 0-17,0 1 18-1,0-1-12 17,0 6-9-17,0 3-2 19,0 2-1-19,0 17-1 2,0-3 2 15,0 3 0-16,0-7 0 4,9-14 4 13,-2-16-4-18,-4-19 0 3,7-9-1 14,-4 0-34-17,9-9-116 4,-8-14 41 13,-1-3-248-17</inkml:trace>
    </iact:actionData>
  </iact:action>
  <iact:action type="add" startTime="35042">
    <iact:property name="dataType"/>
    <iact:actionData xml:id="d41">
      <inkml:trace xmlns:inkml="http://www.w3.org/2003/InkML" xml:id="stk41" contextRef="#ctx0" brushRef="#br1">15107 16386 519 0,'0'0'54'18,"0"0"-45"-16,0 0 1 0,0 0-10 19,0 0-20-21,0 0 5 1,-127-98 15 16,114 115 88-17,8 10 56 34,-6 8-50-34,4 1-53 1,-6 5-27-1,1 3-13 2,-1 0-1 15,-3-2-7-17,13 7-3 17,3 1 10-17,0 10 5 2,0 13 12 16,0 8 4-18,0 8 11 17,16 2-7-17,-9-4-11 4,6-11-4 12,-8-18-8-16,-2-10-2 19,-3-8 1-18,0-10-2 1,0-10-12 17,0-15-50-19,0-5-138 2,2 0-382 15</inkml:trace>
    </iact:actionData>
  </iact:action>
  <iact:action type="add" startTime="35391">
    <iact:property name="dataType"/>
    <iact:actionData xml:id="d42">
      <inkml:trace xmlns:inkml="http://www.w3.org/2003/InkML" xml:id="stk42" contextRef="#ctx0" brushRef="#br1">14987 17014 627 0,'0'0'221'4,"0"0"-75"14,0 0-37-18,0 0-26 18,0 0-37-17,0 0-24 1,-683-35-13 15,647 35-7-17,25 0-2 3,11-10-7 13,0-7-38-15,20 10-134 16,7 1-216-17</inkml:trace>
    </iact:actionData>
  </iact:action>
  <iact:action type="add" startTime="35785">
    <iact:property name="dataType"/>
    <iact:actionData xml:id="d43">
      <inkml:trace xmlns:inkml="http://www.w3.org/2003/InkML" xml:id="stk43" contextRef="#ctx0" brushRef="#br1">15293 17186 509 0,'0'0'305'20,"0"0"-136"-20,0 0-85 2,0 0-30 16,0 0-39-18,0 0-15 18,136-37-3-17,-136 3-4 1,0 2-6 15,0 4-11-17,-4 9-21 3,-22 16-30 13,-5 3 16-14,12 0 42 16,-2 30 17-18,2 5 17 3,3-1-1 13,9 3 5-15,-6 1 11 18,13 1 23-19,0 0-12 2,0-2-8 13,16-10-14-15,23 0-14 21,1-5-7-21,5-16-5 2,10-6-5 19,-10 0-10-20,5-6-51-1,-43-11-116 19,-7 9-222-16</inkml:trace>
    </iact:actionData>
  </iact:action>
  <iact:action type="add" startTime="36147">
    <iact:property name="dataType"/>
    <iact:actionData xml:id="d44">
      <inkml:trace xmlns:inkml="http://www.w3.org/2003/InkML" xml:id="stk44" contextRef="#ctx0" brushRef="#br1">15774 17376 484 0,'0'0'306'18,"0"0"-185"-18,0 0-72 1,0 0-13 16,0 0 2-17,0 0-2 19,41-199-12-19,-35 161-11 2,1-1-9 15,-1 2-2-17,10 7-1 17,-3 7 0-17,4 10 1 17,6 4 5-17,5 9 0 1,2 0 3 16,1 0 0-17,8 5-10 18,-6 18-15-18,-1 5-84 4,-23-11-147 13,-2-6-464-16</inkml:trace>
    </iact:actionData>
  </iact:action>
  <iact:action type="add" startTime="36387">
    <iact:property name="dataType"/>
    <iact:actionData xml:id="d45">
      <inkml:trace xmlns:inkml="http://www.w3.org/2003/InkML" xml:id="stk45" contextRef="#ctx0" brushRef="#br1">16273 17149 398 0,'0'0'277'2,"0"0"-113"-2,0 0-72 18,0 0-54-14,0 0-24-4,0 0-9 4,120-105-5 13,-120 92 0-17,0-2-2 18,-7 9-6-16,-26 6-15-1,-4 0 13 17,5 6 10-18,1 28 14 18,3 5 35-17,8 1-1 1,7-1-8 14,10-6-9-16,3-8-2 34,0-1-8-32,0-6 1-2,23-8-12 2,18-8-10-2,2-2 0 16,11 0 5-14,-11-20 1-1,-2-5-5 18,-5 8 1-18,0 2-1 0,-8 13 0 18,-9 2 3-19,2 0-3 23,-2 0-1-22,-3 12-5-1,-7 5-5 3,4-1-7 15,0 1-7-17,-6 5-15 2,12 7 9 14,-2 1 8-17,-6 2-7 19,15-7-19-18,-19-25-77 1,-4 0-204 13</inkml:trace>
    </iact:actionData>
  </iact:action>
  <iact:action type="add" startTime="36854">
    <iact:property name="dataType"/>
    <iact:actionData xml:id="d46">
      <inkml:trace xmlns:inkml="http://www.w3.org/2003/InkML" xml:id="stk46" contextRef="#ctx0" brushRef="#br1">16958 16308 220 0,'0'0'365'2,"0"0"-194"0,0 0-62 16,0 0-44-16,0 0-20 1,0 0-20 14,21 399 5-17,-21-293 14 19,0 5 6-18,0-8 0 0,0-10-9 19,0-12-12-20,8-19-19 2,-3-11-9 15,-1-21-1-17,-1-15-34 4,3-15-73 13,-6 0-164-17,7-19-565 25</inkml:trace>
    </iact:actionData>
  </iact:action>
  <iact:action type="add" startTime="37068">
    <iact:property name="dataType"/>
    <iact:actionData xml:id="d47">
      <inkml:trace xmlns:inkml="http://www.w3.org/2003/InkML" xml:id="stk47" contextRef="#ctx0" brushRef="#br1">17186 16900 412 0,'0'0'229'18,"0"0"-14"-16,0 0-56 1,0 0-80 16,0 0-53-19,0 0-23 18,-422-22-3-18,389 8-20 0,33 8-116 20,0-5-437-20</inkml:trace>
    </iact:actionData>
  </iact:action>
  <iact:action type="add" startTime="37957">
    <iact:property name="dataType"/>
    <iact:actionData xml:id="d48">
      <inkml:trace xmlns:inkml="http://www.w3.org/2003/InkML" xml:id="stk48" contextRef="#ctx0" brushRef="#br1">17883 16881 543 0,'0'0'300'2,"0"0"-174"1,0 0-90 12,0 0-34-15,0 0 12 18,0 0-2-18,-106 51 0 3,77-21-4 13,12 5 0-14,1 1 21 16,12 6 33-18,4 8 2 3,0 2-30 15,0-11-17-18,4-8-13 3,24-10-4 16,8-15-22-19,18-8-40 3,-8-2-36 13,-26-23-14-14,-4 0-214 16</inkml:trace>
    </iact:actionData>
  </iact:action>
  <iact:action type="add" startTime="38288">
    <iact:property name="dataType"/>
    <iact:actionData xml:id="d49">
      <inkml:trace xmlns:inkml="http://www.w3.org/2003/InkML" xml:id="stk49" contextRef="#ctx0" brushRef="#br1">18234 16895 481 0,'0'0'266'2,"0"0"-151"-1,0 0-33 20,0 0-23-21,0 0-36 3,0 0-12 13,-214 74 1-15,196-36 31 18,12 5 37-17,6 2-29-2,0 2-32 5,6-8-1 13,27-2-18-18,8-17-2 4,-2-8-3 13,-11-12 3-17,5 0 2 20,-10-29 0-18,-5-24 0-1,-1-3-7 19,-14 5 5-20,0 6-6 2,-3 20-11 16,0 3-24-17,0 7-78 17,0 15-98-17,0 0-337 0</inkml:trace>
    </iact:actionData>
  </iact:action>
  <iact:action type="add" startTime="38677">
    <iact:property name="dataType"/>
    <iact:actionData xml:id="d50">
      <inkml:trace xmlns:inkml="http://www.w3.org/2003/InkML" xml:id="stk50" contextRef="#ctx0" brushRef="#br1">18663 16929 360 0,'0'0'169'2,"0"0"-12"-1,0 0 19 17,0 0-55-17,0 0-51 18,0 0-15-19,-210 89-19 2,188-63-9 15,9-3 1-17,9-1 5 3,4-3 5 14,0 7-26-16,39 2-12 18,3-9-5-19,4 7 2 3,4-15 3 17,-18-11-12-20,4 0 4 1,-4-49-10 16,-12-20-3-17,-8-13 1 19,-1 13 8-19,-11 20 4 2,0 24-5 17,0 20-6-19,0 5-45 3,0 0-31 11,0 0-199-12</inkml:trace>
    </iact:actionData>
  </iact:action>
  <iact:action type="add" startTime="39025">
    <iact:property name="dataType"/>
    <iact:actionData xml:id="d51">
      <inkml:trace xmlns:inkml="http://www.w3.org/2003/InkML" xml:id="stk51" contextRef="#ctx0" brushRef="#br1">18879 17181 337 0,'0'0'205'3,"0"0"-36"-3,0 0-74 19,0 0-19-19,0 0 1 2,0 0-2 15,54-246 1-17,-43 226 0 18,8 5-20-18,4 3-15 3,6 11-23 14,-1-5-16-17,10 6-2 18,2 0-37-16,-28 0-161-1,-5 0-393 16</inkml:trace>
    </iact:actionData>
  </iact:action>
  <iact:action type="add" startTime="39247">
    <iact:property name="dataType"/>
    <iact:actionData xml:id="d52">
      <inkml:trace xmlns:inkml="http://www.w3.org/2003/InkML" xml:id="stk52" contextRef="#ctx0" brushRef="#br1">19337 17014 510 0,'0'0'189'2,"0"0"-84"0,0 0 39 14,0 0-54-15,0 0-20 18,0 0-21-19,-204 36-9 2,185-11 10 16,6 5 3-18,13-1-2 4,0-7-16 10,20-1-35-12,24-17-1 14,8-4-5-16,4-25-2 18,-8-36-2-18,6-24 3 3,-11-25-2 14,-2-16 1-17,-6-12 4 18,-11-5-6-18,-19 17 1 2,-5 27-4 13,0 37-4-13,0 35-10 16,-2 21-6-16,-17 6 7 0,2 11 10 14,7 36 16-16,0 19 6 6,7 9 13 11,3 9 14-17,0 4 0 19,0-4 2-19,0-5-16 2,0-12-13 16,0-3-4-17,0-10-2 1,0-9-3 17,3-6-22-19,7-14-47 6,-10-25-39 12,3 0-207-15</inkml:trace>
    </iact:actionData>
  </iact:action>
  <iact:action type="add" startTime="39658">
    <iact:property name="dataType"/>
    <iact:actionData xml:id="d53">
      <inkml:trace xmlns:inkml="http://www.w3.org/2003/InkML" xml:id="stk53" contextRef="#ctx0" brushRef="#br1">19686 17095 247 0,'0'0'562'6,"0"0"-363"16,0 0-113-22,0 0-64 1,0 0-22 17,0 0-7-17,34 118-96 2,-34-118-301 14</inkml:trace>
    </iact:actionData>
  </iact:action>
  <iact:action type="add" startTime="39809">
    <iact:property name="dataType"/>
    <iact:actionData xml:id="d54">
      <inkml:trace xmlns:inkml="http://www.w3.org/2003/InkML" xml:id="stk54" contextRef="#ctx0" brushRef="#br1">19736 16718 247 0,'0'0'165'5,"0"0"-48"14,0 0-46-18,0 0-38 1,0 0-22 19,0 0-11-21,7-104-21 2,-7 104-92 17,0 0-376-19</inkml:trace>
    </iact:actionData>
  </iact:action>
  <iact:action type="add" startTime="40014">
    <iact:property name="dataType"/>
    <iact:actionData xml:id="d55">
      <inkml:trace xmlns:inkml="http://www.w3.org/2003/InkML" xml:id="stk55" contextRef="#ctx0" brushRef="#br1">19859 17095 389 0,'0'0'272'3,"0"0"-92"17,0 0-116-20,0 0-42 1,0 0 6 17,0 0 16-17,58-119 7 3,-51 86-14 13,9 2-13-17,-11 6-13 20,10 8-6-20,1 3-3 2,-4 9 4 15,8 5-1-17,1 0 5 3,10 0 53 19,-6 37-12-20,4 7-38 0,-6-2-8 15,-11-6-5-17,-1-13-4 17,-3-12-22-15,2-11-41-2,-4 0-74 17,-6-6-177-17,1-14-342 21</inkml:trace>
    </iact:actionData>
  </iact:action>
  <iact:action type="add" startTime="40310">
    <iact:property name="dataType"/>
    <iact:actionData xml:id="d56">
      <inkml:trace xmlns:inkml="http://www.w3.org/2003/InkML" xml:id="stk56" contextRef="#ctx0" brushRef="#br1">20439 16858 405 0,'0'0'177'21,"0"0"-73"-20,0 0-65-1,0 0 53 19,0 0 26-19,0 0-44 3,-57 34-15 13,40-14 3-15,1 5-5 18,9-3-24-19,2 5-20 1,5-12-6 18,0 0-7-17,22-13-10 0,17-2-3 16,5 0 11-18,1-21-3 4,-9-19 5 14,-9 0-2-17,-6 10 1 3,-10 4-3 12,-6 16-3-15,-5 10 2 15,0 0 0-14,0 0 1 0,0 0-7 16,0 17 11-18,0 15 7 19,-8 11 1-19,0 2-2 1,3-6-4 18,5-3-2-19,0-10-2 3,0-15-24 14,0-11-76-16,0 0-56 16,5-13-190-16</inkml:trace>
    </iact:actionData>
  </iact:action>
  <iact:action type="add" startTime="40729">
    <iact:property name="dataType"/>
    <iact:actionData xml:id="d57">
      <inkml:trace xmlns:inkml="http://www.w3.org/2003/InkML" xml:id="stk57" contextRef="#ctx0" brushRef="#br1">20740 16088 438 0,'0'0'320'18,"0"0"-162"-17,0 0-102 1,0 0-15 15,0 0 2-16,0 0-10 17,3 548 0-18,-6-443 15 2,3-10-11 16,0-11 3-18,0-13-7 34,0-22-16-32,0-17-17-1,0-15-1 0,0-17-51-1,0 0-86 18,0-28-191-18,0-6-251 3</inkml:trace>
    </iact:actionData>
  </iact:action>
  <iact:action type="add" startTime="40971">
    <iact:property name="dataType"/>
    <iact:actionData xml:id="d58">
      <inkml:trace xmlns:inkml="http://www.w3.org/2003/InkML" xml:id="stk58" contextRef="#ctx0" brushRef="#br1">20864 16643 598 0,'0'0'89'1,"0"0"5"21,0 0 19-19,0 0-47-3,0 0-51 2,0 0-12 14,-286-82-3-16,271 82-4 19,15 0-54-19,0 0-124 3,0 13-181 15</inkml:trace>
    </iact:actionData>
  </iact:action>
  <iact:action type="add" startTime="41129">
    <iact:property name="dataType"/>
    <iact:actionData xml:id="d59">
      <inkml:trace xmlns:inkml="http://www.w3.org/2003/InkML" xml:id="stk59" contextRef="#ctx0" brushRef="#br1">20917 16878 536 0,'0'0'180'6,"0"0"-75"11,0 0-49-16,0 0-20 2,0 0-14 15,0 0-10-18,110-89-8 18,-110 59-2-15,0 12-2-2,0 6-2 17,-10 8-9-18,-19 4-20 3,6 0 14 13,1 21 17-15,-4 13 46 18,10 10 15-18,2 5-7 1,14 4-4 16,0 3-8-16,0-7-8 0,4-5-18 16,25-19-16-18,-4-10-1 2,14-15-7 16,1-7-15-18,1-43-40 20,5-15-65-20,-31 29-159 1,-12 5-344 18</inkml:trace>
    </iact:actionData>
  </iact:action>
  <iact:action type="add" startTime="41442">
    <iact:property name="dataType"/>
    <iact:actionData xml:id="d60">
      <inkml:trace xmlns:inkml="http://www.w3.org/2003/InkML" xml:id="stk60" contextRef="#ctx0" brushRef="#br1">21262 16769 462 0,'0'0'268'17,"0"0"-179"-15,0 0-81 1,0 0 24 14,0 0 25-16,0 0 5 18,-97 42-19-19,81-29 2 0,12 6 12 19,4 2 0-19,0 7-13 19,0 12-15-18,4 4-6-1,32-2-6 34,1 7-1-34,-7-16 20 2,-10-1-8-2,-2-15-6 0,-15-10-16 19,-3 6-6-19,0-3-12 3,-35-3-41 13,-17 3-30-14,-5-5-54 16,34-5-81-18,8 2-213 3</inkml:trace>
    </iact:actionData>
  </iact:action>
  <iact:action type="add" startTime="41874">
    <iact:property name="dataType"/>
    <iact:actionData xml:id="d61">
      <inkml:trace xmlns:inkml="http://www.w3.org/2003/InkML" xml:id="stk61" contextRef="#ctx0" brushRef="#br1">21530 17348 487 0,'0'0'218'4,"0"0"-76"12,0 0-47-15,0 0-49 2,0 0-20 16,0 0-12-19,97-1050-9 3,-160 874-5 14,-14 9 0-16,-12 25-8 18,-3 27-25-18,52 107-152 0,16 8-555 19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21:28.87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440">
    <iact:property name="dataType"/>
    <iact:actionData xml:id="d0">
      <inkml:trace xmlns:inkml="http://www.w3.org/2003/InkML" xml:id="stk0" contextRef="#ctx0" brushRef="#br0">13783 11853 475 0,'13'-11'194'8,"-10"6"-56"-3,-3 5-8 4,0-3-27-1,0 3-17-1,0 0-36 0,0-2-27 0,-34-2-9 1,-6 1 29-2,-20 3-12 2,1 0-15 1,-5 0 0-1,6 12-4-1,12 13 0-1,-5 6-5 2,17 2 3 0,6 1-8 0,4 1 7-2,10-8-2 3,8 0-1-2,6 0-2 2,0-2-1-4,0 5 0 3,19-1-1 1,21 1 1-2,17 4-3 0,4 3 6 1,3 10 5 0,-8 9-1 0,-9 24-2-3,-7 9 4 4,-20 10-1-2,-2-11-11 2,-18-21 10-4,-18-20-5 4,-41-15 0-2,-12-15-1 2,-6-17-4-3,0 0-2 2,14 0-7 0,12-20-14-2,20-5-29 1,15-12-40 2,16-3-49-2,0 20-114 0,0 4-466 1</inkml:trace>
    </iact:actionData>
  </iact:action>
  <iact:action type="add" startTime="4995">
    <iact:property name="dataType"/>
    <iact:actionData xml:id="d1">
      <inkml:trace xmlns:inkml="http://www.w3.org/2003/InkML" xml:id="stk1" contextRef="#ctx0" brushRef="#br0">14257 12475 589 0,'0'0'234'6,"0"0"-157"2,0 0-22-2,0 0 0 2,0 0-22 0,0 0 3 1,0 0 13-2,-173 196-6-1,151-156-1 2,6-4-15 0,16-11 5-2,0-2 0 2,0-4-7 0,0-4-19 1,18-6-4-1,21-9-3-3,4 0 2 3,-2-24-2 1,-3-25 1-3,-5-16-1 1,-10-9 0 1,-17 6 0 1,-6 18-3 0,0 22-9-4,0 19-8 4,0 9 2-3,0 9 11 2,-3 42 8-1,-10 13 6 2,6 4 4-1,4-4 11-2,3-7-3 2,0-10-1 0,0-12-10-1,0-13-7-1,0-8-2 3,0-14-14-3,20 0-41 3,3 0-65-2,-12-17-72-1,-1-5-237 2</inkml:trace>
    </iact:actionData>
  </iact:action>
  <iact:action type="add" startTime="5454">
    <iact:property name="dataType"/>
    <iact:actionData xml:id="d2">
      <inkml:trace xmlns:inkml="http://www.w3.org/2003/InkML" xml:id="stk2" contextRef="#ctx0" brushRef="#br0">14625 12826 467 0,'0'0'260'5,"0"0"-99"1,0 0-54 2,0 0-36 0,0 0-40 0,0 0-31-1,17 8 4 1,-13-60 1 0,12-10 8-1,3-4-7 1,3 1-5-2,1 9 1 2,11 11 3 0,-11 9-2-2,-3 16 1 2,-13 17-3 1,5 3 5-2,-8 3-1 0,1 48 18 0,3 11-21 1,0 14 6 0,-4-7-4-2,7-12 9 4,-6-17 10-2,6-25-7 0,-11-5-5-3,9-10-3 2,4 0-8 2,7-21-1-1,8-29 1-1,4-5 0 0,-5-2-2 1,7 17 1 0,-14 16 1-3,-4 17 2 3,-6 7 0 1,6 4 5-1,-12 43 2-2,9 10-6 1,-2 2 0 2,2-2-3-1,-9-13-1-1,8-4-12-1,-4-13-28 2,-2-5-42 0,1-22-60-1,-1 0-247 0</inkml:trace>
    </iact:actionData>
  </iact:action>
  <iact:action type="add" startTime="5897">
    <iact:property name="dataType"/>
    <iact:actionData xml:id="d3">
      <inkml:trace xmlns:inkml="http://www.w3.org/2003/InkML" xml:id="stk3" contextRef="#ctx0" brushRef="#br0">15529 12744 646 0,'0'0'164'7,"0"0"-56"-2,0 0-64 3,0 0-34 0,0 0-10-2,0 0 0 2,145-253 0-1,-149 237-7 1,-19 12-12-1,-11 4-21 1,11 0 16-2,-2 37 24 2,7 13 51 0,5 7-5 0,8 3 6-2,5-5 3 3,0-1-4-2,13-9-7 2,15-6-15 0,11-11-12-2,4-11-10 0,11-11-7 1,-9-6-9-2,7 0-41 2,-8-15-66 1,-40-4-92-2,8 4-262-2</inkml:trace>
    </iact:actionData>
  </iact:action>
  <iact:action type="add" startTime="6264">
    <iact:property name="dataType"/>
    <iact:actionData xml:id="d4">
      <inkml:trace xmlns:inkml="http://www.w3.org/2003/InkML" xml:id="stk4" contextRef="#ctx0" brushRef="#br0">16506 12952 232 0,'0'0'555'5,"0"0"-423"1,0 0-89 3,0 0-20-2,0 0-5 1,0 0-13-2,36-425 2 2,-36 305 0 1,0 6-1-1,0 11-1-3,0 19-2 3,0 20 0 1,0 21 1-2,8 18-3-1,-5 19 1 2,-2 6 4 0,12 14 8 0,3 43 33-1,7 17-46 0,2 7 0 1,-2-9 4 1,6-10 13-2,-4-20 9 2,1-13-7-2,-2-19-11 1,10-10-3-2,8-22-6 2,-2-45-4 0,1-22 2 0,-8-11-4-2,-5-6 1 2,-5 7 0 0,-6 24 4 0,-1 24-1-2,-13 31 2 2,7 20 2-1,-7 25 11 0,5 49 2 0,-8 24-13 1,8 18 0 1,0-2 2-2,-7 9 0-1,13-4 2 1,-9-11 5 2,12-19-5-1,-10-19-5 0,9-19 0-2,-8-16-1 2,5-16-21 0,-10-19-64 0,-3 0-87-3,0-9-281 3</inkml:trace>
    </iact:actionData>
  </iact:action>
  <iact:action type="add" startTime="6766">
    <iact:property name="dataType"/>
    <iact:actionData xml:id="d5">
      <inkml:trace xmlns:inkml="http://www.w3.org/2003/InkML" xml:id="stk5" contextRef="#ctx0" brushRef="#br0">17390 12643 575 0,'0'0'228'5,"0"0"-107"4,0 0-59-3,0 0-36 1,0 0-24 1,0 0 1 0,171-301-2-1,-171 262-1 1,0 17-1-1,-2 17-6 2,-20 5-6-2,-6 10-13 0,-6 42 22 1,12 5 4 0,-1 11 11-3,7-4 16 4,11-7 4-1,5 5 7 0,0-12-1-1,0-7-2 1,25-10-10 0,8-14 0 0,-2-19-17-3,9 0-8 4,10-4-1 0,-11-42-8-2,-4-5-30-2,-2-1-33 4,-13-2-31-1,-20 37-101-1,0 7-443-1</inkml:trace>
    </iact:actionData>
  </iact:action>
  <iact:action type="add" startTime="7132">
    <iact:property name="dataType"/>
    <iact:actionData xml:id="d6">
      <inkml:trace xmlns:inkml="http://www.w3.org/2003/InkML" xml:id="stk6" contextRef="#ctx0" brushRef="#br0">17912 11489 456 0,'0'0'112'7,"0"0"0"0,0 0 15 0,0 0-59 2,0 0-34-2,0 0 9-1,23 204 15 3,-9-110-9-2,6 8 6 1,-6 14 0-2,15 2-22 2,-11-2-10 1,1-10-18-1,-8-22-3-3,1-22-2 3,-11-20 0 0,-1-18-16 0,0-19-53 0,0-5-71-2,0-9-219 2</inkml:trace>
    </iact:actionData>
  </iact:action>
  <iact:action type="add" startTime="7388">
    <iact:property name="dataType"/>
    <iact:actionData xml:id="d7">
      <inkml:trace xmlns:inkml="http://www.w3.org/2003/InkML" xml:id="stk7" contextRef="#ctx0" brushRef="#br0">18153 12087 627 0,'0'0'188'5,"0"0"-99"3,0 0 19 0,0 0-49-2,0 0-49 2,0 0-10 0,-341-15-6 0,296 15-62-1,40 4-163 0,5-4-267 2</inkml:trace>
    </iact:actionData>
  </iact:action>
  <iact:action type="add" startTime="7629">
    <iact:property name="dataType"/>
    <iact:actionData xml:id="d8">
      <inkml:trace xmlns:inkml="http://www.w3.org/2003/InkML" xml:id="stk8" contextRef="#ctx0" brushRef="#br0">18394 12686 368 0,'0'0'164'4,"0"0"-19"5,0 0-84-2,0 0-43 1,0 0 26-2,0 0 54 2,17-71 8 0,-17 21-17-2,0-12-3 2,0 0-27 0,3-1-2 0,7 8-9 0,3 4-22-1,4 10-13 0,-1 12-7 1,-4 9-6-2,4 13 1 2,4 7-2 0,-1 0-12 1,3 20-88-4,-3 21-37 3,-15-21-106 0,8-7-252 0</inkml:trace>
    </iact:actionData>
  </iact:action>
  <iact:action type="add" startTime="7883">
    <iact:property name="dataType"/>
    <iact:actionData xml:id="d9">
      <inkml:trace xmlns:inkml="http://www.w3.org/2003/InkML" xml:id="stk9" contextRef="#ctx0" brushRef="#br0">18799 12486 429 0,'0'0'272'8,"0"0"-55"-4,0 0-87 5,0 0-47-1,0 0-32-1,0 0-19-1,60 197-23 2,-60-172-9 1,0-3 0-2,0-13-28-1,0-9-92 2,0 0-211 0</inkml:trace>
    </iact:actionData>
  </iact:action>
  <iact:action type="add" startTime="8049">
    <iact:property name="dataType"/>
    <iact:actionData xml:id="d10">
      <inkml:trace xmlns:inkml="http://www.w3.org/2003/InkML" xml:id="stk10" contextRef="#ctx0" brushRef="#br0">18879 12160 515 0,'0'0'196'6,"0"0"-70"3,0 0-67-3,0 0-48-1,0 0-11 4,0 0-7-2,23-67-50 1,-23 67-108-2,0 0-14 2,0 0-94 0</inkml:trace>
    </iact:actionData>
  </iact:action>
  <iact:action type="add" startTime="8206">
    <iact:property name="dataType"/>
    <iact:actionData xml:id="d11">
      <inkml:trace xmlns:inkml="http://www.w3.org/2003/InkML" xml:id="stk11" contextRef="#ctx0" brushRef="#br0">19421 12118 273 0,'0'0'149'7,"0"0"-12"0,0 0-34-2,0 0-92 3,0 0 0 0,0 0 32 1,-23 64 43-4,-18-27 18 4,-2 3-29-1,7 4-18-1,-2 6-5 0,15-4-15 0,7 1-6 1,16 0-2 0,0 0 0-2,26-6 1 2,28-3-6 0,7-14-7 0,5-11-11-1,4-10-6 2,-12-3 0-1,-8 0-13 0,-16-25-60-1,-34 12-72-1,0 7-245 2</inkml:trace>
    </iact:actionData>
  </iact:action>
  <iact:action type="add" startTime="8843">
    <iact:property name="dataType"/>
    <iact:actionData xml:id="d12">
      <inkml:trace xmlns:inkml="http://www.w3.org/2003/InkML" xml:id="stk12" contextRef="#ctx0" brushRef="#br0">14449 13986 443 0,'0'0'493'6,"0"0"-321"0,0 0-66 2,0 0-26 0,0 0-20 0,0 0-30-2,39 579-9 2,-28-457-8 0,-4-13-7 0,-7-21-6-2,0-24 0 2,3-17-5 1,7-27-41-2,0-20-107-1,3-2-76 2,7-43-672 0</inkml:trace>
    </iact:actionData>
  </iact:action>
  <iact:action type="add" startTime="9083">
    <iact:property name="dataType"/>
    <iact:actionData xml:id="d13">
      <inkml:trace xmlns:inkml="http://www.w3.org/2003/InkML" xml:id="stk13" contextRef="#ctx0" brushRef="#br0">14799 13882 801 0,'0'0'247'8,"0"0"-60"-4,0 0-57 4,0 0-67 1,0 0-32-2,0 0-22-1,-740-30-9 2,664 43-5 0,28 2-31 0,9-1-53-2,39-8-89 3,0-2-169-2</inkml:trace>
    </iact:actionData>
  </iact:action>
  <iact:action type="add" startTime="9383">
    <iact:property name="dataType"/>
    <iact:actionData xml:id="d14">
      <inkml:trace xmlns:inkml="http://www.w3.org/2003/InkML" xml:id="stk14" contextRef="#ctx0" brushRef="#br0">14878 14643 581 0,'0'0'240'6,"0"0"-78"0,0 0-62 2,0 0-22 1,0 0-37-2,0 0-15-1,250 12-10 2,-210-40-4 0,-8 0-9 1,-14-6-3-4,-8 0-2 3,-10 4-6 0,0 6-3 0,-23 14-21-2,-21 7-5 2,-5 3-24 1,1 0 42-2,7 40 19-1,8 14 11 2,10 4 40 0,18 0 2 0,3 2-13-2,2-4-3 3,0-6-1 0,4 1-12-1,23-9-15-2,14-16-9 2,14-12-4 0,-1-14-30 0,-8 0-50-2,-8-5-63 3,-35-10-95-2,-3 10-374 1</inkml:trace>
    </iact:actionData>
  </iact:action>
  <iact:action type="add" startTime="9728">
    <iact:property name="dataType"/>
    <iact:actionData xml:id="d15">
      <inkml:trace xmlns:inkml="http://www.w3.org/2003/InkML" xml:id="stk15" contextRef="#ctx0" brushRef="#br0">15412 15122 225 0,'0'0'511'8,"0"0"-377"-2,0 0-61 2,0 0-20-3,0 0-6 3,0 0-23 0,0 0-7 1,81-287-5-3,-65 274-2 1,4 6-6 1,1 7-1 0,-1 0 0-2,0 28-1 2,-1 20 0 0,-5 3 16 0,-3-3 18-2,5-8-12 2,-12-8-4 1,5-3-9-2,-7-12-10-1,-2-11-1 3,2-6-55-1,1 0-65 0,7 0-93-2,-3-18-286 1</inkml:trace>
    </iact:actionData>
  </iact:action>
  <iact:action type="add" startTime="10044">
    <iact:property name="dataType"/>
    <iact:actionData xml:id="d16">
      <inkml:trace xmlns:inkml="http://www.w3.org/2003/InkML" xml:id="stk16" contextRef="#ctx0" brushRef="#br0">16071 14680 325 0,'0'0'250'7,"0"0"-90"-2,0 0-74 2,0 0-22 2,0 0-10-1,0 0-28-2,-81 37-7 1,59-18-3 2,2 11-1-2,16 2 7-1,4 5 14 3,0 5-1-1,0 2-6 0,27-6-4-2,10-2-10 2,-13-1 7 0,-5-5-6 0,-6-3-6-3,-13 4-5 4,0 0-5-1,0-5 0 0,-3-4 0-2,-27-9-2 2,-9-8-1-1,-5-5-18 1,4 0-34-2,22-5-83 3,8-12-191-1</inkml:trace>
    </iact:actionData>
  </iact:action>
  <iact:action type="add" startTime="10411">
    <iact:property name="dataType"/>
    <iact:actionData xml:id="d17">
      <inkml:trace xmlns:inkml="http://www.w3.org/2003/InkML" xml:id="stk17" contextRef="#ctx0" brushRef="#br0">16454 14785 501 0,'0'0'197'4,"0"0"-103"4,0 0-13 0,0 0-21 0,0 0-28-2,0 0-9 2,-225 112 16 1,225-58 7-2,0 1-9-1,24-9-4 2,29-14-9 0,7-13-15 0,-10-19-8-2,3 0-1 2,-19-36-6 0,-26-22-7 0,-6-13-6-2,-2-7-20 2,0-3-40 2,0 13-68-2,0 54-109-2,0 14-139 0</inkml:trace>
    </iact:actionData>
  </iact:action>
  <iact:action type="add" startTime="10709">
    <iact:property name="dataType"/>
    <iact:actionData xml:id="d18">
      <inkml:trace xmlns:inkml="http://www.w3.org/2003/InkML" xml:id="stk18" contextRef="#ctx0" brushRef="#br0">16783 15062 543 0,'0'0'203'6,"0"0"-56"3,0 0-51-2,0 0-13 1,0 0-17-1,0 0-26 1,-33-371-16 0,33 347-1 0,0 4-6-3,40 3-6 3,17 5-8 0,24 2-3 0,16-2-38-2,-53 12-152 2,-1 0-401 0</inkml:trace>
    </iact:actionData>
  </iact:action>
  <iact:action type="add" startTime="11474">
    <iact:property name="dataType"/>
    <iact:actionData xml:id="d19">
      <inkml:trace xmlns:inkml="http://www.w3.org/2003/InkML" xml:id="stk19" contextRef="#ctx0" brushRef="#br0">12871 13880 651 0,'0'0'205'7,"0"0"-21"1,0 0-32-2,0 0-33 2,0 0-48 1,0 0-20-2,0 0-18-1,-413 20-10 2,329-12-12 1,2-2-4-2,6-6-2-1,-4 0-1 2,6 0-1 0,10 0-2 0,5 0 0-2,14-10 2 3,1 3-1-2,5 4 0 0,6 0-1 0,5 3 1 1,-1 0-1 1,18 0 1 1,-2 0-1-6,7 0-1 3,2 0 0 2,4 0-1-1,0 0 1-3,0 0 0 4,-6 0 4-1,6 0-3 0,-3 0 0-3,3 0-1 4,0 0 0-1,0 0 0-2,0 0-1 2,0-9-6 1,0-10-4-2,0-11 11 0,20-2 2-1,3 3-2 3,-2 8-1-1,12 0 1 0,-10 8 0-3,6 1 0 4,-4 1 4-1,-2 6-4-1,-4 1 3-1,-2 2-3 2,-7 2 3 0,1 0 0 0,-9 0-2-1,-2 0-1 0,0 0 0 2,0 0-2-2,0 0 2-1,0 0-5 3,0 0 5-2,0 0 0 1,-7 0 2-2,-17 14-1 2,-1 11 1 0,-1 9-1 1,-8 2-1-3,-3 5 1 1,9-4-3 2,-4-5 2-1,9-4-3-3,19-11 3 4,-3-6 0-1,7-3 4 0,0 1-1-2,0-1 1 2,14 1-1 0,22 2 7 0,-2-3 3-3,6 7 3 4,-1-5-6-1,-11 2-3-1,-3-3-6 0,-1-4-1 1,-12 0-4 0,-1-5-11-2,-6 3-39 1,-5-3-71 1,0 0-156 0</inkml:trace>
    </iact:actionData>
  </iact:action>
  <iact:action type="add" startTime="12810">
    <iact:property name="dataType"/>
    <iact:actionData xml:id="d20">
      <inkml:trace xmlns:inkml="http://www.w3.org/2003/InkML" xml:id="stk20" contextRef="#ctx0" brushRef="#br0">19897 13961 665 0,'0'0'295'5,"0"0"-192"3,0 0-22 0,0 0-34-2,0 0-23 2,0 0-8 0,0 0 4 0,549-3 12 0,-436 3 21-2,-10 0-13 2,-6 0 3 2,-13 0-8-4,-16 0-15 1,-2 0 4 1,-26 3-11 0,-12 0-2-3,-21-1-8 3,-1-2-1 1,-6 0-2-1,0 0-1-1,0 0-2-1,0 0-2 3,-9 0 1-1,-23-19 4-3,-17-14 11 3,1-4-2 1,-4-5-2-2,8-1-5 2,-3 2 0-4,6 4-2 3,8 8-4 0,-4 4-3 2,17 8-4-5,4 10 2 3,9 4 4-1,7 3 2 1,-3 0-7-1,3 0 10 1,0 0 0 0,0 0 14-3,0 0 0 3,3 7 5 0,36 23-11 1,3 2-1-1,15 5-4-2,6 5 1 2,-3-3 2 0,-4 4 2-2,-11-4-1 1,-6 3 5 2,-5 0 6-1,-11 0 0-3,-16-5-1 3,3-3-4 1,-10-9-7-1,0-5-3-2,-17-3-1 1,-32 3-2 2,-2-6 0-2,-6-3 1 3,4-1-1-3,9-1 0 0,17-1 0 2,4-1-5-1,9-7-24-2,14 3-29 1,0-1-37 0,0-2-89-2,16 5-203 3</inkml:trace>
    </iact:actionData>
  </iact:action>
  <iact:action type="add" startTime="21202">
    <iact:property name="dataType"/>
    <iact:actionData xml:id="d21">
      <inkml:trace xmlns:inkml="http://www.w3.org/2003/InkML" xml:id="stk21" contextRef="#ctx0" brushRef="#br1">30291 5708 289 0,'0'0'144'8,"0"0"-57"-1,0 0 12-1,0 0 20 3,0 0-42-1,0 0-6-3,0 0 5 4,-179 86-21-2,138-47-9 1,-13 8 11-2,-5 8-5 3,-6 12-3-2,-11 1-18 1,-1-1 0-2,9 2-13 2,7-7-4 0,2-5 0 1,0 6-2-3,2 4 3 3,8-3 4-2,-3-2-4 1,8 0-5 0,3-8 0-3,2-4-3 4,2-2-6-1,-2 0 3 0,2-3 3-2,5 2-3 2,-4 7-1 0,0-1 3 0,8 0-2-2,-1-5 0 2,15-12-2 0,-1-7 2-1,1-10-1 0,10-6-1 0,-1 4 8 2,5-7 2-1,0 1 9-2,0 0-5 2,0 1-1 0,5 2-3 0,18-1-5-3,10 2-3 4,-5-7-4-2,5 0 4 2,9-8-4-3,-1 0 3 1,2 0-2 2,1 0 1-2,9 0-2 0,-5 0 2 1,4 0-2 0,5 0 2-1,-12 0-2 0,11 0 0 1,-5-5 0 0,-2-6 0-3,-4-4 0 4,-1-1 0-1,-5-1 0 0,1-6 0 0,4-1-3-2,-4-8 3 2,1-1-1 0,0-4 1 0,4-2 0-3,-5-6 1 3,4-4-1 1,-4-1 1-2,2 6-1 0,-4 0 0 1,-2 1 3-1,-4 4-3 1,4-2 0-1,3 3 3 1,2-8 0 0,0-2-3-2,-1-8 2 2,7-11-2 0,-1-4 0 0,-5-4-1 0,1 1 1-3,-13 7 0 4,2 6 1-1,1 4-1 0,-3 4 0-2,-5 0 1 2,0-13-1 0,5 0 1-1,-6-7-2-1,-5 2 2 3,-11 17-2-1,-1 18 1-2,0 15-1 2,-6 11 1 0,0 7-1 0,0 3-3-2,-9 0 4 1,-35 0 0 2,-9 0 5-1,-1 0-2-2,-4 0-2 2,3 3-1 0,1-3 2-1,10 0-2-1,-3 0 3 2,9 0-3 0,-1 6 0 0,16 2 0-1,3 3 0 0,0 9-18 1,-9 14-66 0,24-19-55 0,1 7-199-1</inkml:trace>
    </iact:actionData>
  </iact:action>
  <iact:action type="add" startTime="22869">
    <iact:property name="dataType"/>
    <iact:actionData xml:id="d22">
      <inkml:trace xmlns:inkml="http://www.w3.org/2003/InkML" xml:id="stk22" contextRef="#ctx0" brushRef="#br1">25737 4368 131 0,'0'0'367'4,"0"0"-232"5,0 0 11-2,0 0-14 0,0 0-11 0,0 0-47 2,0 0-30-1,-197 118-15-2,136-61-6 1,9 12-1 1,-1 6 3 0,-2 13 11-2,2 10-1 2,8 11-6 1,-2 3-10-2,-5 6-6 0,10-2-3 2,-1-8-4 0,-9-6 3-1,8-6-5-2,3 2 4 2,5-2-3 0,1-6 4 1,2 0-1-4,8-8-1 3,-6-3 0 0,7-2-4 0,4 11 1 0,0 13 6-3,7 20 1 3,5 11-7 0,6 3-3-2,2-17 9 2,0-22-2 0,0-18 0 0,0-17 10 0,0-10-11-2,0-3-5 2,0-1-1 0,0 2 0-2,2 0 0 2,6 3-1 0,2-3 0 0,-7-4 0-3,-3-1 0 4,4-10 0-1,-1-12 0 0,10-4 0-2,7-14-1 1,4 0 1 1,12-2-1 0,0 5-1-3,-8 1 2 4,-8 2 1-1,5 7-1 0,-5-3 1-3,2-3-1 4,-5-6 1-2,12-5-1 2,-4 0 0-4,14-1-2 3,1-31 0 0,1 0 2 1,-1 2 0-3,0 8 0 2,-3 0 0-1,5-1 0 2,-13-3 0-1,8-1-1-3,-4-7 1 5,-4-6-1-2,6-10-3-3,-1-6 4 3,-6-9 0 1,5-8-2-2,-8-1 2-2,1 0 0 4,5-3 1-1,-5 4-1 0,7 3 0-2,-6-2 0 1,10 4-1 2,-10 0 2-1,4-8-1-2,-8 0 0 2,-4-11 0 0,-2-14-1 0,6-10 1-2,-5-12-2 2,-2-3 2 0,-2 5 0-1,2 6 1-1,2 17-1 2,0 13 0 1,-9 13 0-1,3 7 0-2,1-5 0 2,-6-5 2 0,-4-11-2 0,10 0-1-2,-9 1 1 1,3 9 0 2,4 14 0-1,-11 13 1-3,0 12-1 3,0 3-1 2,0 3 0-2,-21-3 0 0,4-2 0-3,-3 1 1 7,4 2 0-7,-2-1 0 2,8 7 0 0,-7 6-1 2,1 8-1-2,-7 13-30-2,-5 0-63 3,12 0-83 0,0 9-499 0</inkml:trace>
    </iact:actionData>
  </iact:action>
  <iact:action type="add" startTime="24322">
    <iact:property name="dataType"/>
    <iact:actionData xml:id="d23">
      <inkml:trace xmlns:inkml="http://www.w3.org/2003/InkML" xml:id="stk23" contextRef="#ctx0" brushRef="#br1">27821 750 457 0,'0'0'129'7,"0"0"57"0,0 0-65 1,0 0-43 0,0 0-21-1,0 0-19-1,0 0-24 2,-514-88-6 0,430 88-2 0,4 0-4-2,2 0-1 2,11 0 0 0,7 0 1 0,7 10-2-1,12 12 3 1,14 5 1 0,8 8 16 0,6-1 27-3,13 4 11 4,0 3-3-2,0 3-13 1,26 13-14 1,20 5-5-3,5 12-4 3,3 11-2-2,-6 8 1-2,1 0-2 3,-6-1-7 1,-2-8-3-1,5-2-2-2,11-7-1 2,4 0-2 0,5-2 3 0,11 4 0-2,4 2 13 2,12 0-7 0,4-3-9 0,-5-3 6-2,0-8 3 2,-10-3-9 0,-7-9 4 0,-20-9 0-3,4 0 4 4,-2-7-6-1,-1 4-3-1,2-8 4-1,2 2-4 2,5 1 2 0,10 9-1 0,5 2 0 0,1 1 0-2,1-3 0 2,-6-13 3 0,-9-7 1-2,-6-5-2 2,-6-3 0 1,2-10 2-2,-8 5-5-1,3-3 2 2,2 0 0 0,-1 4 2 0,5-2-1-2,-1-3-2 2,2 4 0 0,5-4 1 0,-5 0-1-2,-2 1-1 2,-9 3 1 0,5 1 0 0,-9 4 3-2,-3 0-4 2,-1-6 1 0,-4-5 2 0,1-5 2-2,-3 3-5 2,3-4-1 1,15 0 1-2,-9 0-1-1,-1 0 1 2,13 0 0 0,-11-5 0 1,12-7 0-3,-6 5 0 2,-7-5 0 0,-7 4 0 0,-2-1 0-2,-7 4 0 1,-6-2 0 1,-3 4 0 0,0 2 0-2,-7-3 1 3,-3-1-2-1,0-2 1 0,8-3-1-2,0-1 0 2,2-1-1 0,-2-2 1 0,-6-4 0-2,6-4 0 2,-2-3 0 0,-7-6-1 0,-1 1-2-3,0-2 4 3,-2 0-2 1,-4 0 1-1,0-5 1-3,0-1-1 3,0-5 0 1,-10-2-3-1,-16-5 2-3,-7-1 1 3,-11-3 1 1,-4 4 1-1,-8-2-1-2,-3-2 0 2,-2-3 0 0,-3 0 1 0,3 1 0-2,-9 6-1 2,2-1 0-1,-4 6 1 2,4 1-1-4,-5 1 3 4,5 7-1-1,6 3 1 0,1 7 2-3,0-2-3 3,2 5 2 1,2-1 0-2,-7-8-1 0,5-2-1 0,-12-5 1 1,1 2-1 1,1-1 4-3,-2 1 4 2,-3-7-3 0,6 7 3 0,-5-7-1-3,9 3 0 4,8 4-8-1,11-2 5-1,-7 5-5 0,12 6 1 1,9 0-1 0,-3 7 1 0,8 3-2-2,-4 1 1 1,2 3 0 2,-1-3 1-2,2 2-2 0,-1-1 1 1,-8 2 0 0,0 2 4 0,-4 2 2-3,0-2 6 4,-5-2-4-1,4-3 3-1,-1-3-8-1,5 0-1 3,0 4-1-1,14-1-1 0,0 4 0-2,3-2-2 1,-1 1 3 2,1-3-1-1,3 3-1-3,-6 1 0 3,7 0 0 1,-2-1 0-2,12 3-2-1,-7 0-14 3,6 3-25-1,-3 0-53 0,3-1-45-2,-9 9-47 2,13 0-174 1,-14 0-527-2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21:28.87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5" units="cm"/>
      <inkml:brushProperty name="height" value="0.055" units="cm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3134">
    <iact:property name="dataType"/>
    <iact:actionData xml:id="d0">
      <inkml:trace xmlns:inkml="http://www.w3.org/2003/InkML" xml:id="stk0" contextRef="#ctx0" brushRef="#br0">15726 12096 244 0,'0'0'302'5,"0"0"-142"3,0 0-56 0,0 0-54 0,0 0-10-2,0 0-4 2,0 0-3 0,302 898-28 0,-279-833 22-2,-6-17-4 2,-1-11-19 0,-11-16-4-1,2-9-8 0,2-12-18 2,-2 0-168-2,-7-20-114 1</inkml:trace>
    </iact:actionData>
  </iact:action>
  <iact:action type="add" startTime="3538">
    <iact:property name="dataType"/>
    <iact:actionData xml:id="d1">
      <inkml:trace xmlns:inkml="http://www.w3.org/2003/InkML" xml:id="stk1" contextRef="#ctx0" brushRef="#br0">16021 11699 433 0,'0'0'195'7,"0"0"-52"1,0 0-22-2,0 0-46 2,0 0-32 0,0 0-1 0,0 0-13-2,50 382 5 2,-29-269-1 0,8 7-5 0,3 1-4-2,-1-6-18 2,0-11 0-1,7-6-5 2,2-7-1-3,-1-13-27 2,2-10-38 0,-8-18 56 0,-14-19-43-2,-15-11-61 2,-4-20 34 0,0 0-264-1</inkml:trace>
    </iact:actionData>
  </iact:action>
  <iact:action type="add" startTime="3989">
    <iact:property name="dataType"/>
    <iact:actionData xml:id="d2">
      <inkml:trace xmlns:inkml="http://www.w3.org/2003/InkML" xml:id="stk2" contextRef="#ctx0" brushRef="#br0">15654 12735 600 0,'0'0'233'6,"0"0"-91"2,0 0-40-2,0 0-37 2,0 0-22 0,0 0-9-1,56 175-3 0,-19-125-3 0,-1 12 17 2,9 3 9-1,-2 0-12-2,10-1-7 1,-6-2-10 2,3-3-13-1,-3-7 0-2,-7-8-6 2,-3-7 1 0,-11-15 23-1,-5-7-2 2,-1-5-8-4,-7-5-7 4,-1-5-7-1,4 0-1-2,-3 0-1 2,-6 4-3 0,9-4 1 2,-9 0-1-6,6 2 0 4,-9-2 1 0,11 0 0 0,-14 0-2-2,2 0 0 2,7 0-1 0,-7 0 2 0,-3 0-1-2,0 0 1 2,0 0 1 0,0 0 1 0,0 0-1-2,5 0 3 2,-5 0-4 0,5 0-1 0,6-14 1-2,-4-27-2 2,6-11 1 1,-6-10-1-2,6-7 2-1,-7-12-1 2,-2-13 1 0,9-7-1 0,-5 2 0-2,8 10 1 2,-3 13-1 0,-9 20 1 0,-1 18 0-2,7 16-1 3,-7 14 0-2,-3 6-3 0,0-1-7 0,0 3-31 1,0 0-53 0,0 8-57 0,0 12-119-2,0 6-810 2</inkml:trace>
    </iact:actionData>
  </iact:action>
  <iact:action type="add" startTime="5277">
    <iact:property name="dataType"/>
    <iact:actionData xml:id="d3">
      <inkml:trace xmlns:inkml="http://www.w3.org/2003/InkML" xml:id="stk3" contextRef="#ctx0" brushRef="#br0">15987 13889 840 0,'0'0'221'8,"0"0"-119"-1,0 0-70-1,0 0-12 3,0 0-11-2,0 0-6 2,0 0-3-3,-240 19 3 2,196-19-3 0,6 0 5 0,4 2 5-3,12 2 16 3,3 1-4 1,-1 0 6-1,15 5-12-3,-10-5-8 4,7 7-4-1,0 7-2 0,3 7 6-2,5 13 1 2,0 8 9 0,0 13 5 0,0 13-9-1,0 4 6 2,0 10-7-2,0 4-5 1,0 4-3-1,0 7 1 0,0 4-4 1,0 5 5 0,0 3-7-1,0-4 5 0,0-1-3 1,0-5 2 0,0-13-3-2,0-12 2 3,0-25 7-2,5-14 3 1,-5-16-5-2,0-13-6 2,0-11 3-1,0 0-3 1,5 0 1-2,-2 2 15 2,2 0 10 0,-2 2-6 0,1-2-12-2,9 1 5 2,6 1 4 0,5-2-12 0,18-2 0-2,12 0-1 2,3 0-1 0,1 0-2 0,-8 0-2-2,-6 0 2 2,-11 0-3 0,-7 0-1 0,-10 0 1-2,-11 0-16 2,5 0-66 0,-10-9-72 2,0 1-114-6,0-4-360 5</inkml:trace>
    </iact:actionData>
  </iact:action>
  <iact:action type="add" startTime="6157">
    <iact:property name="dataType"/>
    <iact:actionData xml:id="d4">
      <inkml:trace xmlns:inkml="http://www.w3.org/2003/InkML" xml:id="stk4" contextRef="#ctx0" brushRef="#br0">16409 13826 527 0,'0'0'299'6,"0"0"-114"0,0 0-71 2,0 0-35 0,0 0-51-1,0 0 5 0,3 284-6 1,-3-191-9 0,0-14-8 0,0-15-10-2,0-17-3 2,0-15-15 0,0-15-40 0,1-17-83-2,13 0-209 1</inkml:trace>
    </iact:actionData>
  </iact:action>
  <iact:action type="add" startTime="6794">
    <iact:property name="dataType"/>
    <iact:actionData xml:id="d5">
      <inkml:trace xmlns:inkml="http://www.w3.org/2003/InkML" xml:id="stk5" contextRef="#ctx0" brushRef="#br0">17602 13902 534 0,'0'0'198'6,"0"0"-121"1,0 0-42 1,0 0 4 0,0 0-3-2,0 0-20 2,-112 37-11 0,75 3 6 0,2 7 14-2,13 17 16 2,3 5 2-1,15 2-5 2,4 0-12-4,0-6-5 4,17-12-12-2,27-8 2 2,12-20 3-3,8-18 0 2,0-7-6 0,-5-24-3 1,-5-25-5-4,-23-11 1 3,-14-7 0 0,-17-6-1 1,0 5 0-5,0 10 0 4,-28 21-4 2,-8 22-22-3,-7 15-68 0,21 0-75 0,-1 12-272 1</inkml:trace>
    </iact:actionData>
  </iact:action>
  <iact:action type="add" startTime="7393">
    <iact:property name="dataType"/>
    <iact:actionData xml:id="d6">
      <inkml:trace xmlns:inkml="http://www.w3.org/2003/InkML" xml:id="stk6" contextRef="#ctx0" brushRef="#br0">16503 15144 282 0,'0'0'236'6,"0"0"-115"2,0 0 8 0,0 0-35 0,0 0-20-2,0 0-7 2,-187 0-17-1,142 28-13 2,-1 6-11-3,8-3-5 2,12 9 2 0,10-1 7 0,6 1 3-3,10 1 1 4,0-1-3-2,49-3-3 1,15-13-6-1,17-12-11 1,3-12-6 1,-1 0-4-1,-13-31 0-2,-30-11-2 4,-19-9 0-3,-17 3-2 1,-4-3-4-3,0 6-2 4,-18 9-14-2,-2 10-24 2,1 15-53-4,12 11-71 4,7 0-198-1</inkml:trace>
    </iact:actionData>
  </iact:action>
  <iact:action type="add" startTime="8039">
    <iact:property name="dataType"/>
    <iact:actionData xml:id="d7">
      <inkml:trace xmlns:inkml="http://www.w3.org/2003/InkML" xml:id="stk7" contextRef="#ctx0" brushRef="#br0">17534 14998 531 0,'0'0'257'8,"0"0"-85"-2,0 0-92 0,0 0-33 2,0 0-17-1,0 0-10 2,0 0-5-4,16 411-9 4,-16-373-4-1,0-6-1 0,0-13-1-2,4-11-18 2,22-8-59 0,2 0-54 0,-21-15-197-2,-1-15-223 2</inkml:trace>
    </iact:actionData>
  </iact:action>
  <iact:action type="add" startTime="8719">
    <iact:property name="dataType"/>
    <iact:actionData xml:id="d8">
      <inkml:trace xmlns:inkml="http://www.w3.org/2003/InkML" xml:id="stk8" contextRef="#ctx0" brushRef="#br0">18009 13613 286 0,'0'0'59'9,"0"0"-54"-3,0 0-4 1,0 0 17 0,0 0 76 2,0 0 104-1,0 0 16 0,11-5-92-2,22 5-35 2,-6 0-18 0,8 0-29 0,3 0-9-2,-8 0-14 2,4 0-10 0,-10 0-5-2,8 0-1 1,-9 0 0 2,-2 0 0-2,-4 0 0 2,-10 0-1-3,9 0 0 2,-8 0 1 0,0 0 0 0,-3 0 1-2,-5 1-2 2,0 13 4 0,0 9-1 0,0 11-2-2,0 8 0 2,4 7-1 0,5 6 4 0,-4 13-2-1,-3 8 4 1,11 11 4-1,-10 5-1 1,1 6 1-2,2 7 1 2,-6 2 1 0,7 5-4 0,-7 1 6-2,0-4-5 2,0-5-3 0,0-9 2-2,0-13 3 2,0-8-3 0,0-5-1 0,0-5-1 0,0 3-3-3,0 2 2 4,0-16-5-1,0-8 2 0,0-15 2-2,0-7-1 2,0-6-2 1,0 7 0-4,0-3-1 3,0 3 1 0,0 0-1 0,0-8 1-2,0 2-1 2,0-5 2 0,0 0-2 0,0-6 2 0,0-1-2-2,0-1 2 2,0-5-2 0,0 0 0 0,0 0-1-2,0 0 1 2,0 0-2 1,0 0 1-2,0 4 1 0,-10 1-4 0,-15 4 4 1,-14-1 1 0,6-3 0-1,2 1-1 0,-6-3 0 1,-2 3 1 0,-2-4-3-1,15-2 2 0,0 0-1 2,11 0-5-2,2 0-24-1,0 0-78 3,13-8-70-2,0-3-308 2</inkml:trace>
    </iact:actionData>
  </iact:action>
  <iact:action type="add" startTime="12965">
    <iact:property name="dataType"/>
    <iact:actionData xml:id="d9">
      <inkml:trace xmlns:inkml="http://www.w3.org/2003/InkML" xml:id="stk9" contextRef="#ctx0" brushRef="#br0">12390 17210 505 0,'0'0'259'5,"0"0"-202"4,0 0-46-1,0 0 9 0,0 0-9-2,0 0 2 2,0 0-1-1,11-205 6 2,4 132 12-3,-11-3 11 2,6 0 3 0,0 6 7 0,3 8-12-2,-8 10-10 2,-2 13-20-1,10 9-5 2,-6 8-2-3,-4 8-1 2,10 3 1 0,3-1 2 0,-5 4-2-3,18 2 0 4,-4 6 5-1,3 0-2-1,6 0 3 0,0 17 1 1,-2 5-1 0,1 10-6 2,-7-5-1-6,0 0 2 5,-11 8-3-1,1-1 0 0,-15 6-2-3,-1-3 1 3,0 7 1 0,-9 3 0 0,-24-7 4-2,-9-1-4 2,1-8-2 0,1-12 1 0,3-2 0-2,7-9 0 2,10-4 1 0,10-4 0 0,7 0 0-2,3 0 0 2,0 0-1 0,0 0-1 0,3 0-5-2,20 5 6 3,7 7 2-2,-4 4 1 1,12 10-1-1,-10-1-1 0,5 6 0 1,-10-3 3-1,-4 0 5 0,-5-4-2 1,-11 3-3 0,-3-2 1 0,0-8 1-2,-20 5-5 2,-21-8 0 0,-14-3 0 0,13-5 0-2,0-2-1 2,5-4-2 0,16 0-20-1,21 0-86 0,0 0-216 1</inkml:trace>
    </iact:actionData>
  </iact:action>
  <iact:action type="add" startTime="13655">
    <iact:property name="dataType"/>
    <iact:actionData xml:id="d10">
      <inkml:trace xmlns:inkml="http://www.w3.org/2003/InkML" xml:id="stk10" contextRef="#ctx0" brushRef="#br0">13020 17145 461 0,'0'0'202'6,"0"0"-72"2,0 0-83 0,0 0-33 0,0 0-10-2,0 0-4 2,177-127 0-1,-177 116 0 2,0-3-3-4,0 0-7 4,0-6 3-1,-20 0-4 0,-11 10 10-2,1 10-5 2,-6 0-5 0,-1 25 11 0,13 28 3-2,5 10 21 2,1-1 21 0,14-4-8 2,4-10-5-5,0-6-4 3,0-8-7 0,0-8-7 1,28-7-5-4,9-2-9 3,4-12-4 0,2-5-8 0,5 0-9-1,-7 0-10 0,-12-15-62 2,-18-2-94-2,-11 10-393-1</inkml:trace>
    </iact:actionData>
  </iact:action>
  <iact:action type="add" startTime="14120">
    <iact:property name="dataType"/>
    <iact:actionData xml:id="d11">
      <inkml:trace xmlns:inkml="http://www.w3.org/2003/InkML" xml:id="stk11" contextRef="#ctx0" brushRef="#br0">13622 17137 363 0,'0'0'169'7,"0"0"-18"1,0 0-44-2,0 0-36 3,0 0-9-2,0 0-22 1,0 0 3-3,-221 239 9 3,221-202-7 0,0-7-13 1,0-10-10-3,21-1-22 2,22-13-3 0,9-6-27 0,5 0-33-2,-5-17-37 2,0-13-23 0,-45 12-72 0,2 8-198-2</inkml:trace>
    </iact:actionData>
  </iact:action>
  <iact:action type="add" startTime="14465">
    <iact:property name="dataType"/>
    <iact:actionData xml:id="d12">
      <inkml:trace xmlns:inkml="http://www.w3.org/2003/InkML" xml:id="stk12" contextRef="#ctx0" brushRef="#br0">14007 17095 377 0,'0'0'94'5,"0"0"18"4,0 0-17-1,0 0-40 0,0 0-6-2,0 0 21 3,-242 99 13-1,223-67-14-1,15 0-19-1,4-2-11 2,0-6-14 0,17 0-25 0,23-12-4-2,4-4-8 1,3-8-9 3,2 0 12-3,-11-7 5-1,-8-20-6 2,-1-10 2 0,-17-2-8 0,-1 3 12-3,-8 7 3 4,-3 10 0-2,0 13 0 2,0 6 0-3,0 0 1 2,0 12 8 0,0 21 37 0,-16 9-7-2,13 0-16 2,1-2-18 0,2-9 0 0,0-3-4-2,0-8 0 2,0-6-28 0,5-9-52 0,8-5-126-2,-8 0-477 2</inkml:trace>
    </iact:actionData>
  </iact:action>
  <iact:action type="add" startTime="14888">
    <iact:property name="dataType"/>
    <iact:actionData xml:id="d13">
      <inkml:trace xmlns:inkml="http://www.w3.org/2003/InkML" xml:id="stk13" contextRef="#ctx0" brushRef="#br0">14204 17115 588 0,'0'0'157'4,"0"0"-25"4,0 0-31-1,0 0-49 1,0 0-8-2,0 0 4 2,-20 272-14-1,20-246-13 2,16-9-16-3,25-16-5 2,5-1-15 0,8 0 3 1,-11-5-4-4,1-23 4 4,-14-8 3-2,-2-4-4 2,-8-2-2-4,-4 0 6 2,-12 17 2 1,-1 8 1 0,-3 11 1-1,0 6-1 1,0 0 0 0,0 0-2 0,-4 23 8-2,-12 24 18 2,9-2 10 0,4-1-12 0,3-6-10-2,0-11-4 2,0-10-2 0,0-17-37 0,0 0-65-2,0 0-251 2</inkml:trace>
    </iact:actionData>
  </iact:action>
  <iact:action type="add" startTime="15277">
    <iact:property name="dataType"/>
    <iact:actionData xml:id="d14">
      <inkml:trace xmlns:inkml="http://www.w3.org/2003/InkML" xml:id="stk14" contextRef="#ctx0" brushRef="#br0">14819 17010 300 0,'0'0'193'4,"0"0"-113"4,0 0 2 0,0 0-37 1,0 0-24-4,0 0 4 3,-96 122 24 0,79-103-5 0,1 3 2-2,12 4-5 2,4-1-9 0,0 2-8 0,0 2-12-3,20-1-8 3,0 0 11 0,5 2 6 0,2 0 11-1,-15-3 8 1,4 0-12 0,-15-9-20 0,-1-1-8-3,0-7 0 4,0-3-5-1,-24-7-12 0,1 0-41-2,-11 0-68 2,30-8-150 0,-9-4-339 0</inkml:trace>
    </iact:actionData>
  </iact:action>
  <iact:action type="add" startTime="15599">
    <iact:property name="dataType"/>
    <iact:actionData xml:id="d15">
      <inkml:trace xmlns:inkml="http://www.w3.org/2003/InkML" xml:id="stk15" contextRef="#ctx0" brushRef="#br0">15048 17295 293 0,'0'0'100'6,"0"0"-55"0,0 0-32 2,0 0-13 0,0 0-10 0,0 0-4-2,57-195 7 2,-82 195 7 0,-7 0 21 0,4 0 57-3,-5 22 44 4,6 12-10-1,-2 4-37 0,8 1-4-2,18-4-18 2,3 5-5 0,0 0-9 0,0-7-3-3,40-8-31 4,0-1-5-1,14-23-14 0,-6-1-21-2,4 0-44 2,-41-1-78 0,1-15-149 1</inkml:trace>
    </iact:actionData>
  </iact:action>
  <iact:action type="add" startTime="17751">
    <iact:property name="dataType"/>
    <iact:actionData xml:id="d16">
      <inkml:trace xmlns:inkml="http://www.w3.org/2003/InkML" xml:id="stk16" contextRef="#ctx0" brushRef="#br1">15770 17278 49 0,'0'0'857'9,"0"0"-686"-4,0 0-68 3,0 0-48 0,0 0-13 0,0 0-7-1,0 0-3 0,133 17-3 1,-102-27-4 0,-1-8-3-2,-4-6-7 2,-1 2-1 0,-8-5-4 0,-4-3-5-1,-7 0-5 0,-6-4-3 1,0 9-1 0,0 8 2-1,0-1-6 0,-3 11 2 1,-14 1-2-1,-6 2 7 0,-1 4 1 1,-9 0 1 0,6 0 0 0,-5 0 1-3,4 17-1 3,-5 18 0 1,-3 10 5-1,8 3-1 0,8-3-1-2,-1-3 0 4,5-6-3-3,14-5 8 0,2-4 0 1,0 0 6 0,0-5 2-1,14 3-2 0,8-3 5-1,4 1-2 2,-1-3-5 0,8 3-3-2,-11-7-8 2,-1-1-2 0,-5-13-2 0,-8-2-7-2,7 0-2 2,3 0 0 0,1 0-2 0,-2 0 4-2,3 0 4 2,-12 0-7 0,8 0-6 0,-12 0-16-1,-1 0-24 0,7 0-67 1,-10 0-95 0,0 0-283-2</inkml:trace>
    </iact:actionData>
  </iact:action>
  <iact:action type="remove" startTime="20565">
    <iact:property name="style" value="instant"/>
    <iact:actionData xml:id="d17" ref="#d16"/>
  </iact:action>
  <iact:action type="add" startTime="20576">
    <iact:property name="dataType" value="strokeEraser"/>
    <iact:actionData xml:id="d18">
      <inkml:trace xmlns:inkml="http://www.w3.org/2003/InkML" xml:id="stk17" contextRef="#ctx0" brushRef="#br2">22610 21694 581 0,'0'0'141'15,"0"0"-123"-13,0 0-18 2,0 0-123 5</inkml:trace>
    </iact:actionData>
  </iact:action>
  <iact:action type="add" startTime="22483">
    <iact:property name="dataType"/>
    <iact:actionData xml:id="d19">
      <inkml:trace xmlns:inkml="http://www.w3.org/2003/InkML" xml:id="stk18" contextRef="#ctx0" brushRef="#br3">15810 17233 643 0,'0'0'222'8,"0"0"-85"0,0 0-48-2,0 0-18 2,0 0-16-1,0 0 1 1,0 0 6-1,-2 5-8 1,4-5-13 0,11 0-19 0,-1 0-9-2,7 0-3 2,7 0-4 0,-1 0-6 0,1 0 0-2,7 0 0 1,-5-12 0 2,5-7-1-2,-14-7-2 0,-8-1 1 1,-2-2-2 0,-5-4-1 0,-4 4-4-2,0-1-2 2,0 2 3 0,-13 9-2 0,-10 7-6-2,3 7 1 2,-5 5 2 0,-11 0 12 0,9 0 2-2,-7 22 2 1,-2 18 3 2,5 9-1-1,1 8-1-2,4-8-1 1,6 3 2 2,-1-12-3-2,5-4-1 0,14-8 3 0,2-4 0 2,0 3 4-1,0 3 4-2,23 7-6 2,13-9 3 3,5 6-4-5,-2-14-2-1,-15-10-3 3,0-3-3 1,-4-7-1-2,-4 0-6-1,-3 0-32 2,-9-7-70 0,-4-1-57 0,0-3-242-2</inkml:trace>
    </iact:actionData>
  </iact:action>
  <iact:action type="add" startTime="23099">
    <iact:property name="dataType"/>
    <iact:actionData xml:id="d20">
      <inkml:trace xmlns:inkml="http://www.w3.org/2003/InkML" xml:id="stk19" contextRef="#ctx0" brushRef="#br3">16350 17246 309 0,'0'0'119'6,"0"0"-17"1,0 0 8 2,0 0-10-1,0 0-3-2,0 0 7 1,3 9-34 2,-24 16-13-1,1-5-27-2,-19 5-12 2,3 6-5 0,4 6-1 0,0 1-1-2,12 8 1 2,11-1 7 0,0-6-9-1,9-2-3 0,0-9 1 0,20-9-6 2,21-7 1-1,8-12-3-2,8 0 8 2,-6 0-8 0,-8-31 5 0,-5-2 1-1,-18-8-4 2,-4 1-2 0,-13 10 0-2,-3 2-5-2,0 5 0 3,0 12-7 0,0-3-19-1,-20 12-83-1,12 2-85 2,-3 0-393 0</inkml:trace>
    </iact:actionData>
  </iact:action>
  <iact:action type="add" startTime="23483">
    <iact:property name="dataType"/>
    <iact:actionData xml:id="d21">
      <inkml:trace xmlns:inkml="http://www.w3.org/2003/InkML" xml:id="stk20" contextRef="#ctx0" brushRef="#br3">16350 17246 309 0</inkml:trace>
    </iact:actionData>
  </iact:action>
  <iact:action type="add" startTime="23501">
    <iact:property name="dataType"/>
    <iact:actionData xml:id="d22">
      <inkml:trace xmlns:inkml="http://www.w3.org/2003/InkML" xml:id="stk21" contextRef="#ctx0" brushRef="#br3">16350 17246 309 0,'84'141'277'1,"-84"-141"-93"-1,0 0-57 2,0 0-37 6,0 0-27-1,0 0-11-1,-219 36-15 2,188-28-21-1,8-8-9 1,15 0-6 0,3 0-1-1,5 0-22 1,0 0-49 0,0-11-3-2,5-3-165 2</inkml:trace>
    </iact:actionData>
  </iact:action>
  <iact:action type="add" startTime="24095">
    <iact:property name="dataType"/>
    <iact:actionData xml:id="d23">
      <inkml:trace xmlns:inkml="http://www.w3.org/2003/InkML" xml:id="stk22" contextRef="#ctx0" brushRef="#br3">15693 16684 100 0,'0'0'290'8,"0"0"-17"0,0 0-69 0,0 0-57-2,0 0-35 2,0 0-20 0,0 0-19-1,29 0-9 0,-7 0-16 1,4 4-15 0,12-4-4 0,5 5-9-2,14 0 4 2,6 2-1 1,1-2 4-2,13 3-12-1,-5-2 0 2,-3-1-4 1,-10-1 4-2,-5 0-4-1,-8 5 0 3,-13-3 3-1,-5-1-4-1,-5-3-2-1,-8-2-5 2,-8 0 2 0,0 0-2 0,-7 0 0-2,0 0-3 2,0 0-1 0,0 0 1 0,0 0-4-2,0 0 2 2,0-17-8 0,-12-24 9 0,-15-9 1-2,-6-1 1 2,-7-2-1 0,10-1-1-2,0 9 0 2,6 14-1 1,11 12-13-2,9 15-39 0,-2 4-41 0,6 0-32 1,0 17-159 0</inkml:trace>
    </iact:actionData>
  </iact:action>
  <iact:action type="add" startTime="24995">
    <iact:property name="dataType"/>
    <iact:actionData xml:id="d24">
      <inkml:trace xmlns:inkml="http://www.w3.org/2003/InkML" xml:id="stk23" contextRef="#ctx0" brushRef="#br3">16734 17793 360 0,'0'0'172'9,"0"0"-39"-2,0 0-40 0,0 0-35 0,0 0-16 1,0 0-22 0,0 0-20 0,0 69-21-2,0-81 21 1,0-18 11 2,1-6 11-2,15-12-16-1,0-1-3 2,-9 2-1 1,11 7 1-3,-2 16-1 2,-6 4-2 0,6 8 0 0,-12 10 0 0,14 2 3-3,0 0-2 4,0 0 4-1,5 2 2-1,-6 23 21 0,2 6 13 1,2-5-11 0,-17 5-5 0,-1-1-20-2,-3-2-1 2,0-4 1 0,0 0-3 0,0-7-2-3,0-9 0 4,0-3-4-1,0-5-17 0,0 0-51-2,0 0-135 2,0 0-272 0</inkml:trace>
    </iact:actionData>
  </iact:action>
  <iact:action type="add" startTime="25433">
    <iact:property name="dataType"/>
    <iact:actionData xml:id="d25">
      <inkml:trace xmlns:inkml="http://www.w3.org/2003/InkML" xml:id="stk24" contextRef="#ctx0" brushRef="#br3">17214 17608 406 0,'0'0'170'8,"0"0"-103"-2,0 0-9 1,0 0 4 0,0 0-3-1,0 0 15 2,-141 60 2 0,126-38-14 0,13-5-6-2,2 8-20 2,0-11-3 0,0-2-27 0,36-12-6 0,9 0-10-3,-2 0 4 4,-2-6 3-1,-9-19 3 0,-12-3-2-2,-7-3 0 1,-6-3 0 2,-7 0-10 0,0 11-24-4,0 5-29 4,0 9-75-2,-7 9-170 1,-2 0-192-2</inkml:trace>
    </iact:actionData>
  </iact:action>
  <iact:action type="add" startTime="25748">
    <iact:property name="dataType"/>
    <iact:actionData xml:id="d26">
      <inkml:trace xmlns:inkml="http://www.w3.org/2003/InkML" xml:id="stk25" contextRef="#ctx0" brushRef="#br3">17214 17608 566 0</inkml:trace>
    </iact:actionData>
  </iact:action>
  <iact:action type="add" startTime="25779">
    <iact:property name="dataType"/>
    <iact:actionData xml:id="d27">
      <inkml:trace xmlns:inkml="http://www.w3.org/2003/InkML" xml:id="stk26" contextRef="#ctx0" brushRef="#br3">17214 17608 566 0,'140'150'115'1,"-140"-150"-71"-1,0 0 29 0,0 0 25 0,0 0 0 4,0 0-24 4,39-214-19-1,-36 201-17-1,10 6-6 2,-4 5-12 0,10-1-12 0,11 3-6-2,1 0-2 2,18 0-10 0,-6 0-45 0,-31 0-90-2,1 0-245 2</inkml:trace>
    </iact:actionData>
  </iact:action>
  <iact:action type="add" startTime="25995">
    <iact:property name="dataType"/>
    <iact:actionData xml:id="d28">
      <inkml:trace xmlns:inkml="http://www.w3.org/2003/InkML" xml:id="stk27" contextRef="#ctx0" brushRef="#br3">17675 17825 349 0,'0'0'196'6,"0"0"-57"2,0 0-61-2,0 0-48 2,0 0-26 0,0 0-4-2,-21-15 32 2,21-19 1 0,8 4-22 0,7 6-6-1,3 7 5-1,2 2-2 2,-4 7-4 0,-12 8 0 0,-1 0-2-2,-3 0 4 3,0 0 17-1,0 25 18 0,0 7-30-2,0-8 1 2,0-12 4 0,0-11-7 0,5-1-9-2,8 0-2 1,10-13 1 2,10-18 1-1,-2-2 0-2,2 4 1 2,-13 10-1 0,-1 11 1-1,-14 8 2 0,-5 0 0 1,8 0 3 0,-5 2 0-2,-1 27-2 2,0 4-4 0,3 6 4 0,-2-5-3 0,3-4-1-2,-6-3 0 2,4-14 0 0,-1-1-37-2,1-12-49 2,8 0-107 1,-8-5-249-2</inkml:trace>
    </iact:actionData>
  </iact:action>
  <iact:action type="add" startTime="26571">
    <iact:property name="dataType"/>
    <iact:actionData xml:id="d29">
      <inkml:trace xmlns:inkml="http://www.w3.org/2003/InkML" xml:id="stk28" contextRef="#ctx0" brushRef="#br3">18217 17431 282 0,'0'0'170'6,"0"0"-18"1,0 0-31 2,0 0-15-1,0 0-14 1,0 0-33-4,0 0-32 3,0 0-17 0,0 0-10 0,0 0 0-2,0 0 1 2,0 0 10 0,7 0 12-3,6 0-2 4,-13-5-19-1,3 5 0 0,-3 0-2-1,0 0-2 0,0 0-5 1,0 0-5 0,0 0 12-2,0 0 8 1,0 0 3 2,0 0 6-1,0 0-2-2,0 11-1 2,-3 6 1 0,3-3-7 0,0 0-3 0,0-2 6-2,0-11 10 2,0-1-3 0,0 0-12-2,0 0-4 2,13-7-4-1,-10-18 2 1,0 7 0 1,-3-1-4-3,0 6 3 2,0-2-4 0,0 6 4-3,-15 1-2 5,8 8 1-3,-6 0-3 1,9 0-2-2,1 0 7 2,1 0 3 0,-1 0 3 0,3 0 1-2,0 8-2 2,0 1 0 0,0-1-5 0,5 0-5 0,11-8 1-2,-6 0-3 2,3 0 7 0,-9 0-2-2,-4 0-10 2,0 0-14 0,0 0-19 0,0 0-6-2,0 0-54 1,0 0-268 2</inkml:trace>
    </iact:actionData>
  </iact:action>
  <iact:action type="add" startTime="27448">
    <iact:property name="dataType"/>
    <iact:actionData xml:id="d30">
      <inkml:trace xmlns:inkml="http://www.w3.org/2003/InkML" xml:id="stk29" contextRef="#ctx0" brushRef="#br3">18692 17443 546 0,'0'0'271'7,"0"0"-116"1,0 0-75 0,0 0-37-2,0 0-19 1,0 0-10 2,0 0-12-1,126-67 1-2,-108 23-3 2,-11 0-1 0,-7-6 0 0,0 13-10-2,0 5-7 2,-28 17-48 0,-11 15-11 0,2 0-10-2,3 0 39 2,7 27 48-1,3 18 15 2,8 11 64-4,1 4-2 3,13 2-14 1,2-3-1 0,0-3-9-4,0-6-11 3,15-5 0 0,12-8-15 0,9-11-3-3,4-13-23 4,0-9-1-1,-1-4-19 0,-5 0-24-1,-11-32-24 0,-15-9-50 2,-8 18-141-2,0 8-343-1</inkml:trace>
    </iact:actionData>
  </iact:action>
  <iact:action type="add" startTime="27884">
    <iact:property name="dataType"/>
    <iact:actionData xml:id="d31">
      <inkml:trace xmlns:inkml="http://www.w3.org/2003/InkML" xml:id="stk30" contextRef="#ctx0" brushRef="#br3">19198 17511 278 0,'0'0'317'8,"0"0"-170"-3,0 0-101 3,0 0-36 0,0 0 1 0,0 0 13-2,-81 1 20 1,40 31 14 2,5 10 12-1,8 6 5-2,8 0-9 2,9 6-21 0,11-10-21 0,0-7-6-2,0-9-2 2,34-3-6 0,8-10 8 0,18-15-9-2,-9 0 1 2,2-4-8 0,-9-32-2 0,-11 1-1-2,-10-4-5 2,-7 0-6 0,-16 3-23 0,0 2-15-2,0 6-34 2,0 24-113 0,-16 4-155 0</inkml:trace>
    </iact:actionData>
  </iact:action>
  <iact:action type="add" startTime="28201">
    <iact:property name="dataType"/>
    <iact:actionData xml:id="d32">
      <inkml:trace xmlns:inkml="http://www.w3.org/2003/InkML" xml:id="stk31" contextRef="#ctx0" brushRef="#br3">19198 17511 704 0</inkml:trace>
    </iact:actionData>
  </iact:action>
  <iact:action type="add" startTime="28223">
    <iact:property name="dataType"/>
    <iact:actionData xml:id="d33">
      <inkml:trace xmlns:inkml="http://www.w3.org/2003/InkML" xml:id="stk32" contextRef="#ctx0" brushRef="#br3">19198 17511 704 0,'83'166'192'1,"-83"-166"-123"-1,0 0-63 1,0 0 11 1,0 0 39 6,0 0-8 0,-200-15-24-1,146 10-14-1,19 5-8 3,15 0-2-1,7 0-4 0,7 0-47-2,6 0-108 2,0 0-236 0</inkml:trace>
    </iact:actionData>
  </iact:action>
  <iact:action type="add" startTime="28708">
    <iact:property name="dataType"/>
    <iact:actionData xml:id="d34">
      <inkml:trace xmlns:inkml="http://www.w3.org/2003/InkML" xml:id="stk33" contextRef="#ctx0" brushRef="#br3">18575 16873 464 0,'0'0'240'7,"0"0"-76"1,0 0-69 0,0 0-21-2,0 0-13 2,0 0 2 0,0 0-19 0,171 62 3 0,-122-54-10-2,-4-2-6 2,12-3 1 0,-11-3 4-2,8 0-8 2,-11 0-8 0,-7 0-5 0,-11 0 0-2,-5 0-4 1,-14 0 3 2,0 0-6-1,-6 0 3-2,0 0-6 2,0 0-5 0,0 0-1 0,0-13-8-2,-9-21 4 2,-14-7 5 0,-2-7 0 0,-7-2 0-2,12 9-4 2,0 11-13-1,8 2-24 2,1 12-63-2,11 16-87 0,0 0-208 1</inkml:trace>
    </iact:actionData>
  </iact:action>
  <iact:action type="add" startTime="29361">
    <iact:property name="dataType"/>
    <iact:actionData xml:id="d35">
      <inkml:trace xmlns:inkml="http://www.w3.org/2003/InkML" xml:id="stk34" contextRef="#ctx0" brushRef="#br3">19582 17729 360 0,'0'0'151'6,"0"0"-6"2,0 0-49 0,0 0-28 0,0 0 0-2,0 0-12 2,20 160-19-1,-20-147-18 1,0-13-12-1,0 0-7 1,0 0 0 0,0-10-9-1,0-25 9 0,0-12 2 1,5 0 9 0,11 8-9 0,4 5 2-2,-1 1-2 2,3 6-2 0,-1 5 0-1,-3 9-5 0,2 11-2 1,-1 2 3 0,-5 0 4 0,-1 30 2-2,0 15-2 2,1 2 12 0,-10 1 0-1,-4 6-1 0,0-9-5 0,0-5-3 2,0-16-3-1,0-12-1-2,0-12 1 2,3 0-4-1,7-12-18 1,0-29-50-1,-6-4 8 1,-4 22-146 1,0 9-123-2</inkml:trace>
    </iact:actionData>
  </iact:action>
  <iact:action type="add" startTime="29788">
    <iact:property name="dataType"/>
    <iact:actionData xml:id="d36">
      <inkml:trace xmlns:inkml="http://www.w3.org/2003/InkML" xml:id="stk35" contextRef="#ctx0" brushRef="#br3">20001 17657 291 0,'0'0'114'7,"0"0"-18"2,0 0-10-2,0 0 34-1,0 0-22 2,0 0-46 0,0 0 7 0,-25 48-10-3,5-26-18 3,1 9 3 1,2 4 0 0,14-8-4-4,3-2-10 3,0-3-3 0,0-14-8 0,7-8 17-2,27 0-20 2,-4 0-6 0,6-25-11 0,-13-8-3-2,4-8 1 2,-17 1-8 0,-6 6-30 0,-4 2-16-2,0 7-49 2,0 23-53 0,0 2-179 0</inkml:trace>
    </iact:actionData>
  </iact:action>
  <iact:action type="add" startTime="30105">
    <iact:property name="dataType"/>
    <iact:actionData xml:id="d37">
      <inkml:trace xmlns:inkml="http://www.w3.org/2003/InkML" xml:id="stk36" contextRef="#ctx0" brushRef="#br3">20001 17657 497 0</inkml:trace>
    </iact:actionData>
  </iact:action>
  <iact:action type="add" startTime="30127">
    <iact:property name="dataType"/>
    <iact:actionData xml:id="d38">
      <inkml:trace xmlns:inkml="http://www.w3.org/2003/InkML" xml:id="stk37" contextRef="#ctx0" brushRef="#br3">20001 17657 497 0,'187'180'121'1,"-187"-180"-66"-1,0 0-3 0,0 0 26 5,0 0 1 2,0 0-6 0,57-155-13 1,-37 135-9 0,-7 3 1 0,-1 2-20-2,-1 11-20 2,-2 1-2-1,5 3-5 1,-1 0-5-2,-4 0-1 2,10 0-66 0,-2 22-62 0,-14-10-142-1,7-4-112 2</inkml:trace>
    </iact:actionData>
  </iact:action>
  <iact:action type="add" startTime="30367">
    <iact:property name="dataType"/>
    <iact:actionData xml:id="d39">
      <inkml:trace xmlns:inkml="http://www.w3.org/2003/InkML" xml:id="stk38" contextRef="#ctx0" brushRef="#br3">20559 17875 415 0,'0'0'123'8,"0"0"-62"0,0 0 27-4,0 0-18 4,0 0-21 1,0 0-6-2,-10 54 6-1,10-54-20 2,0-3-29 0,0-28 4 0,0-19 15-2,13-2-14 2,4-2-2 0,7 5-2 0,-7 16-1-2,2 24-5 3,-10 9 5-1,5 0 12-1,-13 14 14-1,2 14-21 2,8 4-1 0,-9-2 0 0,3 2 3-2,2-2 15 2,5-7 5 1,-8-10 4-2,8-5-2-1,-4-8-12 2,8 0-14 0,4-8-3 1,5-22-8-4,11-15 5 3,-8-1 0 0,4 13 2 0,-15 14-1-2,-7 10 2 2,-4 9 2-1,-3 0-2 2,-3 11-3-3,0 17-24 3,0 14 13-2,0 2 3 2,0-4-1-4,0-3-7 3,4-5 4 1,12-5 3-2,-4-17-16-1,1-10-52 2,-10 0-45 0,0-7-203 0</inkml:trace>
    </iact:actionData>
  </iact:action>
  <iact:action type="add" startTime="35217">
    <iact:property name="dataType"/>
    <iact:actionData xml:id="d40">
      <inkml:trace xmlns:inkml="http://www.w3.org/2003/InkML" xml:id="stk39" contextRef="#ctx0" brushRef="#br0">21239 17539 488 0,'0'0'210'8,"0"0"-15"-1,0 0-10 0,0 0-60 1,0 0-5 0,0 0-18 0,0 0-31-1,-6-3-12-1,6 3-7 3,0-3-5-1,32-3 5-3,16 1-26 3,21-5-10 0,2 5-6 0,3 0 1 1,-7 5-5-3,-13 0-1 2,-15 0-3-1,-19 0-2 0,-16 0 0 1,-4 0-13 1,0 0-53-2,0 3-93 1,-8 16 0-2,-24-1-103 2,16-16-117 0,7 6-314-2</inkml:trace>
    </iact:actionData>
  </iact:action>
  <iact:action type="add" startTime="35569">
    <iact:property name="dataType"/>
    <iact:actionData xml:id="d41">
      <inkml:trace xmlns:inkml="http://www.w3.org/2003/InkML" xml:id="stk40" contextRef="#ctx0" brushRef="#br0">21342 17810 477 0,'0'0'457'8,"0"0"-295"0,0 0-23 0,0 0-35-2,0 0-34 2,0 0-8 0,38 0-17 0,5 0-1 0,5-4 4-2,11-1-7 2,5-3-16 0,6 8-7-2,-2-7-9 1,1-3-8 2,-18 5-1-2,-15-3-6 0,-15 3-29 1,-5-7-62-1,-16-2-37 2,0 9-109-1,0-3-192-2</inkml:trace>
    </iact:actionData>
  </iact:action>
  <iact:action type="add" startTime="36005">
    <iact:property name="dataType"/>
    <iact:actionData xml:id="d42">
      <inkml:trace xmlns:inkml="http://www.w3.org/2003/InkML" xml:id="stk41" contextRef="#ctx0" brushRef="#br0">22133 17550 606 0,'0'0'284'8,"0"0"-144"0,0 0-32-2,0 0-57 2,0 0-22 0,0 0-23-2,129-56-4 2,-97 16-1 0,7 0 0-1,-2-1 0-1,0-1-1 3,0 11 2-1,-17 5-2-1,-10 15 0 0,3 8 0 0,-10 3 0 2,-3 0 0-2,0 0 0 0,0 0 0 1,0 31 4-1,0 5 13 1,0 13-7 1,0 5 5-3,0 4-2 2,0 6-3 1,0 10 2-3,0 2 4 3,0-2 1-1,0 0-2-1,0 0 2 0,0-12-10 0,16-18-2 2,-12-13 0-2,3-8-5 1,-1-12 0-2,-6-5 0 2,0-1 0-1,0-5-1 1,0 0 1-2,0 3-4 2,0 2-1 0,-33 0-1-2,-22 2 4 1,-3 5-4 2,-10-1 5-1,8-3-6-2,1 1 1 2,15-2 5 1,7 0-5-2,13-4 3-1,11 2 0 2,11-5 3 0,2 0 1 0,0 0 2-2,0 0 1 2,0 0 0 0,15 0 10 0,29 0-8-1,17 0-5 0,-2 0 1 1,9 0 4 0,5 0 11-2,-12 0 2 2,5 0 3 0,4-5-3 1,-9-2-6-4,6 4-9 3,-9-2 0 0,-3 0-3 1,-18 5 5-4,-22 0-1 3,-2 0 6 0,-10 0-1 0,-3 0-1-2,0 0-4 2,0 0-5 0,0 0 0-1,-31 0 0 2,-9 0 6-3,-10 3-3 2,7-3-3 0,-1 0 1-2,-12 0 2 3,-1 0-2-1,-1 0-1-1,8-3 0-1,6-3 0 2,11 6 1 0,10 0-1 0,5 0 0-2,5 0 1 2,7 0 0 0,6 0-1 0,0 0 0-2,0 0 0 2,0 0 0 0,0 0 2 0,0 0-1-2,0 0 2 2,0 0-2 0,24 0-1 0,15 0-2-2,1 0 1 2,1 0 0 0,-5 0 1 0,0 0 1-2,-11 0 0 2,-12 0-1 0,-7 0 1 0,-6 2 1-2,0-2-2 2,0 0-3 0,0 0 3 1,0 0-2-4,0 0 1 3,0 0 1 0,0 0 0 0,0 0-3-2,0 0 0 2,0-16-1 0,0-15 1 0,-15-6 5-1,7-8-2 0,-1-2 0 1,9-4 0 0,0 0 2-2,0 1-2 2,0 3-2 0,0-1 2 0,0 6 0-2,0 5 1 2,0 1-2 0,0-2-1 0,0-1 1-1,0 0-5 0,0-3-4 1,0 9 3 0,0 1 1-2,0 7 1 2,0 1-1 0,0 6 5 0,0 1 1-2,0 5-1 1,0 5-7 3,0 7-1-3,0-4-3-1,0 4 2 2,0 0 10 0,0 0 0 0,0-6-2 0,0-1 1-2,0-3 0 2,0 0 1-1,0 2 0 0,0 4 0 1,0 4 0 0,0 0 2 0,0 0-1-2,-7 0 0 3,2 22 4-2,-11 10 2 1,3-1-2-2,2-6 0 3,-11 0-5-2,-11 0 0 2,-1-1 2-4,4 0-2 3,-8 4-2 1,-2 2 2-2,5 2 3 1,7 0-2-2,-1-10 1 2,18-8-1 0,1-12-2-2,7-2 0 2,3 0-5 0,0 0 4 0,0 0 2-2,0 0 0 2,0 0 2 0,10 0 2 0,-3 0-2-2,12-8 0 2,14-3-2 1,-2-8-2-2,2-5-13-1,-8-1-64 2,-18 17-103 0,-7 1-323 0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25:34.72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act:action type="add" startTime="3228">
    <iact:property name="dataType"/>
    <iact:actionData xml:id="d0">
      <inkml:trace xmlns:inkml="http://www.w3.org/2003/InkML" xml:id="stk0" contextRef="#ctx0" brushRef="#br0">8103 4780 519 0,'0'0'192'8,"0"0"-102"-1,0 0 19-1,0 0-25 3,0 0 3-2,0 0 3 2,0 0-37-4,3 114 9 3,-3-46-8 0,0 11-12 0,-7 5-8 0,-6 10-7-2,7-2-2 2,2 1-8 0,-6-6-7 0,-1-9 1-2,3-4-1 2,1-12-3 1,-7-10 2-2,13-7 0 1,-2-16-2 0,0-12 4 0,3-11-4-2,0-6 0 1,0 0-6 1,0 0-1 0,0 0-5-3,0 0 1 4,0-9 2-1,0-27 2 0,0-21 3-2,0-21 0 2,3-19-1 0,1-17-2 0,12-16 1-3,-3-11 0 4,-1 5 0-1,-3 18 0 0,-5 33-1 0,2 39 0-2,-6 31 0 2,0 11 0 0,0 4 0-3,0 0 0 5,0 15 1-3,0 29-1 1,0 15 5-1,0 9-3 0,0 10 1 1,0 1-1 0,0 6 0-2,-3-4 0 2,-1 1 0 0,-8-1 0 0,12-11 5-3,-1-11-1 4,1-14 2-1,-3-18 1 0,3-18-4-2,0-9-5 2,0 0-5 0,0 0-4 0,0 0 6-2,0-7 3 3,0-25 4-2,0-7-1 2,0-11-2-4,3-16 0 3,-2-18 1-1,11-14-2 2,-8-14 1-3,3-3-1 1,6 10 0 2,-7 24-2-1,4 25 2-3,-5 19 2 4,2 12-2-1,6 5-1 0,-2 3 1-2,1 1 0 2,8 2 1 0,1-1 2 0,8 10-3-2,-2 5 4 2,-1 0-2 0,5 0-1 1,-4 11 3-4,12 28-3 3,-5 12 0 0,-7 5 5 0,2 0 2-2,-8-2-5 2,-14-5 4 0,-7 8-4 0,0-3-3-2,-16 2-1 2,-25-3 0 0,-9-14 1 0,-11-13-3-2,4-12-3 2,1-8 3 0,11-3-1 0,6 2 1-2,8-2 3 2,8 0 1 0,17-1-1 1,2-2 0-4,4 0-1 3,0 0-4 0,0 0-4 0,0 0 9-2,0 0 0 2,0 7 6 0,14 1-2-1,18 6-2 0,-4 2 1 0,9 8 1 2,3 0 3 0,0 6-2-4,9-3 4 3,-17 1 2 0,10-2 4 0,-4 2-3-2,-5 0 3 2,4-2 1 0,-10 9-6 0,-4-13 3-2,-2-2 2 2,-8-9-1 0,-8-5-4 0,-3 1-2-2,-2-7-5 2,0 0-2 0,0 0 1 0,0 0-4-2,0 0 5 2,0 0-4 0,0 0 1 0,0 0-1-2,0 0 0 2,0 0-5 0,0 0-1 0,0-26-5-2,-7-14 10 3,-27-12 2-1,4 3-1-1,-11-4 1-2,-8 5-2 4,6 3-1-1,-11 6 3 1,10 4 0-4,4 8 0 3,-1 1-2 0,11 7 1 0,1 4-1 0,6 5 1-2,5 1-2 2,8 6 2 0,0-2 0-2,10 1 1 2,0 4-2 0,0-3 0 1,0 3 0-4,0 0 1 2,0 0-2 2,0 0 2 0,0 0 1-4,20 0-2 2,14 0 2 2,5 0 1-1,4 0-1 0,-2 0 0-1,-1 0 0-1,-6 0 0 3,0 0 0-3,0-2 0 3,-8-6 0-3,3-4 0 3,-7-1 1-3,-4-2-1 2,-6-4 0 0,1-7-1 0,-7-8-1-2,-6-7 1 3,0-7-2-2,0 5 0 2,0 6 0-4,-23 7 2 3,4 5-5 0,-6-2 1 0,2 9 0-2,-6-1 1 2,7-1 2 0,-1 3-2 0,3 0 2-2,1-3 2 2,-3 6-1 0,-1 1 1 0,3 5-2-2,-3 4-1 2,2 4-4 1,2 0 4-2,2 0-5-1,1 0 5 2,-1 0-1 0,11 0 2 0,2 0 0-2,-5 0 2 2,4 0 0 0,5 0 0 0,-4 0 3-2,1 0-3 2,0 0-1 0,-4 4 1 0,4 11 0-2,0 17 0 2,-4 10 8 0,1 10-3 0,6 8-3-2,-4 1-1 3,4 3 0-2,0 11 1 1,0 0-2-2,-3 2 1 4,0-2 0-4,2-4 1 3,-11-9-2-4,12-15 0 3,-1-16 0 0,1-18 0 0,0-10 0-2,0-3-11 2,0-10-13 0,17-38-30 0,9-14-40-2,-19 28-82 2,-1 4-162 0</inkml:trace>
    </iact:actionData>
  </iact:action>
  <iact:action type="add" startTime="5314">
    <iact:property name="dataType"/>
    <iact:actionData xml:id="d1">
      <inkml:trace xmlns:inkml="http://www.w3.org/2003/InkML" xml:id="stk1" contextRef="#ctx0" brushRef="#br0">8203 4412 549 0,'0'0'274'5,"0"0"-163"3,0 0-31 1,0 0-40-2,0 0-28-1,0 0 0 3,0 0 28-1,0-6 51 0,0 6 20-3,0 0-19 4,3 0-23-1,18 0-37 0,2 0-1-3,10 0-4 4,5 0 9-2,1 9-7 1,4-1-10-1,2 1-3 1,7-4 4 0,-4-5-2 0,4 0-4 0,-8 0 6-1,-9 0-11 1,-12 0 4-1,-13 0 0-1,0 0-2 3,-10 0-6-2,0 0-2 1,0 0-3-2,0 0-5 1,0 0-2 2,0 0-3-1,0 0 4-2,-10-20 3 2,-16-12 3 0,-2-5 0 0,-2 5 0-1,-9 3 0 0,10 8-6 1,-6 1-5 1,-1 3 1-4,8 1-3 3,8-1-4 0,3-1 7 0,5 8 1-2,8 0 9 2,4 3-3 0,0 4 3 1,0 3 0-4,0 0 5 3,0 0 4 0,0 0-2 0,0 0 2-2,0 13-8 2,16 11-1 0,8 4 1 0,10 2 3-2,-8 4-1 2,7 3 1 0,-5 2 0 0,1-3-2 0,-9-2 1-2,3-3-3 3,-16-12 1-2,6-5 0-2,-5-7 1 4,-8-5 0-2,0-2 0 2,0 0-2-3,0 0 0 1,0 0-3 2,0 0 2-1,-11 0 1-2,-35 0 10 2,-5 0 5 1,-7-6-1-2,-4 2-1-1,-2-3-5 2,6-1-3 0,2-1-4 0,1 1-1-2,14-1 0 2,5 4 1 0,14 2 0 0,-1 3 0-2,4 0 6 2,12 0 9 0,-3 0 3 0,10-3-8-2,0 3-6 2,0-2-5 0,0 2-3 0,0-3-14-2,0 3-41 2,10 0-69 0,6 0-182 0</inkml:trace>
    </iact:actionData>
  </iact:action>
  <iact:action type="add" startTime="9954">
    <iact:property name="dataType"/>
    <iact:actionData xml:id="d2">
      <inkml:trace xmlns:inkml="http://www.w3.org/2003/InkML" xml:id="stk2" contextRef="#ctx0" brushRef="#br1">2869 11381 507 0,'0'0'252'8,"0"0"-174"0,0 0-11-2,0 0-4 2,0 0-11 0,0 0 27 0,0 0 19-2,-7-17 11 2,7 17-3-1,0 0-4 1,0 0-16-1,0 0-3 1,0 9-9 0,0 33-9 0,7 25-33-2,26 24-10 2,14 18 5 1,9 21 0-2,10 9 3 0,9 11-10 0,2-2 0 1,-13-15-3 0,-11-27-3-2,-18-27-1 2,-10-34-9 0,-18-19-4 0,-7-18 0-2,0-5 0 2,0-3-18 0,0 0-49 0,0 0-49-2,-13-3-71 2,-6-17-108 0,-4-8-175 0</inkml:trace>
    </iact:actionData>
  </iact:action>
  <iact:action type="add" startTime="10396">
    <iact:property name="dataType"/>
    <iact:actionData xml:id="d3">
      <inkml:trace xmlns:inkml="http://www.w3.org/2003/InkML" xml:id="stk3" contextRef="#ctx0" brushRef="#br1">3082 12049 459 0,'0'0'284'8,"0"0"-72"-1,0 0-18-1,0 0-33 2,0 0-33 1,0 0-14-1,-97 156-19 0,65-85-17-1,-3 4-20 0,-1 6-17 0,3-10-18 0,5-16-15 1,11-15-8 0,1-14 0 0,13-21-20-2,3-5-41 2,0 0-61 0,16-40-59 0,4 13-75 0,5-2-938-3</inkml:trace>
    </iact:actionData>
  </iact:action>
  <iact:action type="add" startTime="11019">
    <iact:property name="dataType"/>
    <iact:actionData xml:id="d4">
      <inkml:trace xmlns:inkml="http://www.w3.org/2003/InkML" xml:id="stk4" contextRef="#ctx0" brushRef="#br1">4197 11926 589 0,'0'0'280'6,"0"0"-146"3,0 0-46-1,0 0-14-2,0 0-25 2,0 0-13 0,-60-2 19 0,-3 21-14-2,2 9-23 2,-2 9-11-1,5 2-4 2,12 10 2-3,10 6 6 2,11 8 18 0,12-1 3 0,13 0-4-3,0-6-1 3,3-6 6 1,43-6-14 0,15-7-10 2,0-14-6-9,-1-4-1 6,-7-8-2 1,-15-2 0-2,-9-7-3-1,-9-2-23 2,-8 0-38 1,4-27-45-4,-16 5-111 3,0-4-365 0</inkml:trace>
    </iact:actionData>
  </iact:action>
  <iact:action type="add" startTime="11351">
    <iact:property name="dataType"/>
    <iact:actionData xml:id="d5">
      <inkml:trace xmlns:inkml="http://www.w3.org/2003/InkML" xml:id="stk5" contextRef="#ctx0" brushRef="#br1">4178 12194 223 0,'0'0'701'7,"0"0"-557"-1,0 0-57 2,0 0 3 0,0 0 32-2,0 0-49 2,-181-17-5 0,117 15-8-2,13 2-15 2,-2 0-4-1,6 0-7 1,-2 0-12-2,17 0-7 3,3 7-11-1,6-5-4-1,8-2 0-1,15 0-50 3,0 0-87-1,0-7-57 0,18-10-150 0</inkml:trace>
    </iact:actionData>
  </iact:action>
  <iact:action type="add" startTime="11754">
    <iact:property name="dataType"/>
    <iact:actionData xml:id="d6">
      <inkml:trace xmlns:inkml="http://www.w3.org/2003/InkML" xml:id="stk6" contextRef="#ctx0" brushRef="#br1">5126 11536 631 0,'0'0'330'8,"0"0"-237"-2,0 0-31 2,0 0 10 0,0 0-36 0,0 0-10 0,-252-9-3-2,188 9-4 2,3 0-6 0,9 0 13-3,14 0-1 4,15 6 3-1,6 3-1-1,11 0-1 0,6 8 3 0,0 10 2 1,0 12 1 0,0 15-11-2,0 11-10 2,6 7-1 1,11 12 4-1,-4 12 8 0,3 5 6-2,-4 7-4 2,-4 3-3 0,-5 3-7 0,-3-5-5-1,0-11-1 0,0-17-5 1,0-17 7 0,0-21-3-2,0-14 4 1,0-16 0 1,0-4 8 1,0-4 5-3,9 1-1 2,26-2-5 0,2-2-10-3,7 0 7 5,-8-2-4-3,2 0 3 1,-8 3-6-2,4 0 0 2,-14 2-2 0,6-1 2 0,-6 1-8-2,1-1 0 3,-1-4 0-2,0 0-25 1,0 0-59-2,-4-15-74 2,-16-2-39 1,0 0-112-2</inkml:trace>
    </iact:actionData>
  </iact:action>
  <iact:action type="add" startTime="12334">
    <iact:property name="dataType"/>
    <iact:actionData xml:id="d7">
      <inkml:trace xmlns:inkml="http://www.w3.org/2003/InkML" xml:id="stk7" contextRef="#ctx0" brushRef="#br1">6012 11699 703 0,'0'0'103'6,"0"0"-58"0,0 0 46 2,0 0-20 0,0 0 16-2,0 0 4 2,-302-3 3 0,225 62 1 0,3 11-32-2,15 12-19 2,15 2-13 0,10 4-1 0,28 1 3-3,6 4-8 4,16-7-6-2,52-9-16 1,32-21 12-1,13-26 12 3,7-30-19-2,1-2-5-1,-20-57-2-1,-14-22 0 2,-26-18-1 2,-22-8-1-4,-19 4-1 2,-20 4-3-2,-3 20-5 2,-53 15-25 0,-9 8-59-2,-15 0-70 3,39 47-114-2,8 1-168 2</inkml:trace>
    </iact:actionData>
  </iact:action>
  <iact:action type="add" startTime="12902">
    <iact:property name="dataType"/>
    <iact:actionData xml:id="d8">
      <inkml:trace xmlns:inkml="http://www.w3.org/2003/InkML" xml:id="stk8" contextRef="#ctx0" brushRef="#br1">6661 12809 722 0,'0'0'209'6,"0"0"-112"1,0 0-38 3,0 0-23-3,0 0-14 1,0 0-12-2,-342 363-9 2,274-336-1-1,8-13-14 0,47-14-84 1,13 0-229 0</inkml:trace>
    </iact:actionData>
  </iact:action>
  <iact:action type="add" startTime="13239">
    <iact:property name="dataType"/>
    <iact:actionData xml:id="d9">
      <inkml:trace xmlns:inkml="http://www.w3.org/2003/InkML" xml:id="stk9" contextRef="#ctx0" brushRef="#br1">7099 11598 544 0,'0'0'251'7,"0"0"-72"1,0 0-56 0,0 0-37-2,0 0-40 2,0 0-7 0,324 73 1-1,-267-11 0-1,-9 7-11 3,1 13-2-2,-21 8 0 2,-5 8 1-3,-23 7-2 2,0 1-8-1,-28-12-11 2,-38-19-6-4,-21-19-1 4,0-24 0-2,6-27-1 3,8-5-4-4,30-5 2 2,18-42-1 0,10 0 4 0,15-4 0-2,0 7 0 2,0 16 0 0,37 13 0 1,9 15 2-4,21 20 1 4,7 37-1-2,2 10-2 2,-2-5 1-3,-11-11 1 2,-18-18-4-1,-9-12 2 2,-16-11-2-3,-13-10-1 1,-7 0-79 0,0-5-123 1,0-17-197 0</inkml:trace>
    </iact:actionData>
  </iact:action>
  <iact:action type="add" startTime="13772">
    <iact:property name="dataType"/>
    <iact:actionData xml:id="d10">
      <inkml:trace xmlns:inkml="http://www.w3.org/2003/InkML" xml:id="stk10" contextRef="#ctx0" brushRef="#br1">7926 12227 296 0,'0'0'567'6,"0"0"-393"2,0 0-28 0,0 0-58 0,0 0-25-2,0 0-29 2,337 5-3 0,-272-5-3-1,7-8-10-1,-3 8-3 3,-7 0-3-2,-6 0-2 2,-22 0-9-3,-17 0-1 2,-17 0-9 0,0 3-54 0,-20-3-145-2,-9 0-76 2</inkml:trace>
    </iact:actionData>
  </iact:action>
  <iact:action type="add" startTime="14108">
    <iact:property name="dataType"/>
    <iact:actionData xml:id="d11">
      <inkml:trace xmlns:inkml="http://www.w3.org/2003/InkML" xml:id="stk11" contextRef="#ctx0" brushRef="#br1">8183 12215 543 0,'0'0'195'7,"0"0"-83"2,0 0-24-1,0 0-28-2,0 0 13 3,0 0-22-2,4 372-10 1,-4-320-22-2,0-5-11 2,0-13-8 0,0-19 0 0,0-9-10-3,0-6-69 5,0-2-142-3,0-26-540 1</inkml:trace>
    </iact:actionData>
  </iact:action>
  <iact:action type="add" startTime="14356">
    <iact:property name="dataType"/>
    <iact:actionData xml:id="d12">
      <inkml:trace xmlns:inkml="http://www.w3.org/2003/InkML" xml:id="stk12" contextRef="#ctx0" brushRef="#br1">8447 12207 170 0,'0'0'418'7,"0"0"-231"2,0 0-72-3,0 0-45 2,0 0-31 0,0 0-2 0,53 205 6-2,-48-142-16 2,-2-11-8-1,-3-9-18 1,0-9-1-2,0-9-22 3,0-25-115-1,0 0-281 0</inkml:trace>
    </iact:actionData>
  </iact:action>
  <iact:action type="add" startTime="14718">
    <iact:property name="dataType"/>
    <iact:actionData xml:id="d13">
      <inkml:trace xmlns:inkml="http://www.w3.org/2003/InkML" xml:id="stk13" contextRef="#ctx0" brushRef="#br1">8850 11291 237 0,'0'0'273'5,"0"0"-78"4,0 0-62-3,0 0-29 1,0 0-51 2,0 0-24-1,220-9 4-3,-187 13-13 4,-9-1-3-2,-4-3 5 1,-7 0-5-1,-6 0-1 1,-2 5 2 0,-3 7-8 0,-2 8-4-3,0 21-6 4,0 12 3-1,6 16 0 0,4 12 3-2,1 18 9 3,-4 19 11-1,6 13 4 0,-3 12-6-1,7 3 1 0,2-11 0 1,-1-14 1 0,-2-14-6-3,-5-18 0 4,-2-13-4-1,-2-10-8 1,-4-11-5-4,-3-15 0 4,0-8-3-2,0-19 0 2,0-7 2-5,0-3 0 4,0-3-1 0,0 0-1 0,0 0 1-2,-7 2-1 2,-13-2-1 0,-17 0 1 0,-19 0 3-2,-5 0 2 2,-1-2-2 0,-2-3 5 1,7-3-3-4,12 8-5 3,13 0 2 0,11 0-1 0,5 0 0-2,8 0 1 3,4 0-2-1,-7 0-25-1,11 0-102-1,0 0-215 2</inkml:trace>
    </iact:actionData>
  </iact:action>
  <iact:action type="add" startTime="31051">
    <iact:property name="dataType"/>
    <iact:actionData xml:id="d14">
      <inkml:trace xmlns:inkml="http://www.w3.org/2003/InkML" xml:id="stk14" contextRef="#ctx0" brushRef="#br2">16890 15580 317 0,'2'5'199'7,"-2"2"-66"1,0-7-81-2,0 1-33 2,0 3-10 0,0-4-5 0,0 0 0-2,0 0 3 2,0 0 10-1,0 0 32 2,0 0 11-3,0 0 13 2,0 0-2 0,0 0 2 0,0 0-19-2,0 0-24 2,0 0-13-1,0 0-5 3,0 0-9-5,0 0 6 3,0-20 22-1,0-5 21 2,-5-4-12-3,-8 2-8 1,-5-2-8 2,-4-1-12-1,-1 2-7-2,-5-1-2 2,-4-3-3 0,8 2 0 0,3-4 1-1,2 0-1 1,6 1 3-1,13-6-3 1,0-6 1-2,0-1 1 2,0-1 0 0,0-1-1 1,19 1 1-4,-1-1-1 3,-2 3 1 0,1 6-1 0,-7 5 2-2,7 8-2 2,-11 4 1 0,4 2 0 0,-5 3-2-2,-2-5 0 2,10 0 0-1,-6 2 1 1,9-2 0-2,-9 4-1 4,6 1 1-3,0 4-1 1,-1 1 1-2,4-5-1 2,4 1-1 0,-1-7 1 0,-3 3 0-2,-12 3 0 2,9 9 1 0,-8 6-1 0,-5 2 0-2,0 0 0 2,0 0-1 0,0 0 1 0,0 2 0-1,-21 28 1 0,1 8-1 0,-3 7 1 2,3 7 0-3,-7 10 0 2,3 9 0 0,1 7 1 0,4 3 6-1,1 5 3 0,-2-5 0 2,17-8 2-1,3-5 4-3,0-12 0 3,0-11 1 0,13-11-9 0,15-12-8-2,4-11-1 2,0-5-9 0,4-6-23 0,3 0-34-2,-35 0-90 2,9-8-165 0</inkml:trace>
    </iact:actionData>
  </iact:action>
  <iact:action type="add" startTime="32230">
    <iact:property name="dataType"/>
    <iact:actionData xml:id="d15">
      <inkml:trace xmlns:inkml="http://www.w3.org/2003/InkML" xml:id="stk15" contextRef="#ctx0" brushRef="#br2">18605 15624 278 0,'0'0'120'7,"0"0"-15"-2,0 0-12 3,0 0 27-1,0 0 6 2,0 0-13-3,131-145-22 1,-108 113-12 1,-3-3-22 1,3-12-20-3,-7-7-14 2,-3-17-8 0,-8-20-9 0,-1-9-6-2,-4-18 1 2,0-6 0 0,0 6 0 1,0 11-1-4,0 26 0 3,0 27-2 0,0 21 1 1,0 18-4-4,0 9-5 3,-7 6-9 0,5 0 4 0,-6 0 15-2,5 0 6 1,1 0 7 2,2 13-5-1,0 14-1-2,0 10-2 1,0 8 11 2,0 11 2 0,0 3 0-4,0 5 2 3,0 10-7 0,0 5-7 0,0 7-2-2,0 4 3 2,-3-2-3 0,-13-6 4 1,-4-4-1-4,0-11-1 3,-5 0-4 0,-7-5-1 0,5-6-1-2,-5 1-2 2,7-9 0 0,5-15 1 1,13-13 1-3,-6-11-1 1,13-9 1 1,0 0-1 0,0 0-5-2,0 0-7 2,0-23 13 0,16-5 3 0,-8-1 4-2,8 4-6 2,-3 6-1 0,-6 5-3 1,7 0-3-4,-7-3-21 3,9-3-76 0,-16 12-100-1,3-1-749 0</inkml:trace>
    </iact:actionData>
  </iact:action>
  <iact:action type="add" startTime="33212">
    <iact:property name="dataType"/>
    <iact:actionData xml:id="d16">
      <inkml:trace xmlns:inkml="http://www.w3.org/2003/InkML" xml:id="stk16" contextRef="#ctx0" brushRef="#br2">19221 14183 519 0,'0'0'281'6,"0"0"-112"2,0 0-79-2,0 0-23 2,0 0-17-1,0 0-17 2,0 0-11-3,125 60 1 2,-114-21 8 0,-6 3-9 0,-5-3 2-2,0 0-10 1,-5-1-14 2,-28-8 0-1,-10-11-1-2,-11-7-1 2,5-12 0-1,-5 0-9 2,16-17-14-3,9-20 0 2,25 0 18 0,4 6 3 0,0 6 4-2,4 9 2 2,25 13 3 0,12 3 2 0,13 0 3-2,6 34 9 2,10 7 5-1,-3 4-1 2,-8 1 9-3,-14-6-6 2,-6-16-17 0,-21-7-9 0,-11-11 0-2,-7-4-8 1,0-2-41 2,0 0-146-1,0 0-426-2</inkml:trace>
    </iact:actionData>
  </iact:action>
  <iact:action type="add" startTime="34260">
    <iact:property name="dataType"/>
    <iact:actionData xml:id="d17">
      <inkml:trace xmlns:inkml="http://www.w3.org/2003/InkML" xml:id="stk17" contextRef="#ctx0" brushRef="#br2">16644 15454 792 0,'0'0'222'9,"0"0"-99"-2,0 0-52-1,0 0-17 2,0 0-13 0,0 0 4 0,0 0 7-2,412-160 6 2,-312 128 5 0,17-1 6 0,6-7-14-2,15-1-16 1,-5-2-7 2,-1 0-5-1,4 7-2-2,-2-4-4 4,-7-1-9-2,14-13-1 0,2-14-1-2,20-15-7 2,17-22-1 0,-4-1 2 0,-15 5-2-3,-23 19 2 4,-34 26-3-2,-24 19 5 2,-23 14-4-4,-18 13 1 4,-25 5-2-2,-14 1-1-2,0 4-3 3,0 0 0 0,0 0-3 0,-33 22-5 0,-32 32 11-2,-31 13 3 3,-21 7 0-2,-24-1-2 1,-26-3-1-1,-14 1 0 0,-13-7 0 1,10 3 0 0,7-3 0-2,12 2 1 3,11 7-1-2,11 0 2 1,15-4 0-1,18-1-1 0,7-12 0 1,22-11-1 0,5-11-4-2,20-12 2 2,28-7-3 0,8-10 0 0,19-5 1-2,1 0 0 2,0 0-12 0,37-7-4-2,11-21 20 2,12-4 0 0,9 4 2 0,-2 0-2 0,7 0 0-1,10-4 0 0,13 0 0 1,23-13 0 0,12-4 1-2,25-19-1 2,17-4 1 0,-12-2 0 1,-13 7-1-4,-12 11 3 3,-17 11 0 0,-16 3-1 0,-10 0-2-2,-11 5 0 3,-2-3 0-2,-4 6-1 2,6 4 0-3,-9 2-3 1,-6 2 4 1,-12 4-1-2,-12 9 1 2,-8 3-2 0,-19 6 2 0,-9 4-1-1,0-3 1 0,-5 3 0 1,-3 0-3 0,0 0 3 0,0 0-5-2,0 0 1 2,0 0-2 0,0 0 1 0,0-6-3-2,-33-5 6 3,-14-1 2-1,-6 1 0-1,-1 0 0-1,-2-2 0 2,6-4-1 0,3 0-1 0,3-1-1-2,11 1-3 2,-1 7-2 0,24 1-11 0,-3 3-1-2,13 4 1 2,0-1 0 0,-4-1 6 0,4 4 8-2,0 0 3 2,0 0-2 2,0 0 1-4,0-2-4 0,10-4 0 2,36 4 7 0,2-1 0-2,6 3 3 2,-3 0-2 0,2 0 3 0,2 0-3 0,-10 17 2-2,-4 3-1 2,-5 2-1 0,-16 3-1 1,-1 3 1-4,-12 6 2 3,-7 3-1 0,0 7 0-3,0 8 1 4,-23-3 0-1,-10 3-1 0,7-11-2 0,8-11 0-2,2-12-2 3,9-9-18-2,7-9-33 1,0 0-35-2,0 0-14 2,23-17-108 1,1-2-312-2</inkml:trace>
    </iact:actionData>
  </iact:action>
  <iact:action type="add" startTime="35560">
    <iact:property name="dataType"/>
    <iact:actionData xml:id="d18">
      <inkml:trace xmlns:inkml="http://www.w3.org/2003/InkML" xml:id="stk18" contextRef="#ctx0" brushRef="#br2">20169 13754 282 0,'0'0'433'6,"0"0"-236"0,0 0-51 2,0 0-75 0,0 0-46 0,0 0 1-2,0 0 1 2,29 221 2 0,-29-168 9 0,0 6 6-2,0 3-8 1,0-5-4 2,0-7-10-1,0-10-8-2,0-22-7 2,0-6-7 0,0-12 0 0,0 0-4-3,0 0-3 3,0-12 1 1,0-20 6-3,0 0 6 2,0 5-2 0,0 10-3 0,0 6 0-1,0-1-1 0,-1 1 0 1,-28 0 0 0,1-1 0-3,-12 1 1 4,-13-3 3-2,6 4-4 1,-10 3 5-1,-2 2-2 3,2 2 4-3,6 3-3 2,8 0 3-3,5 0-2 2,9 0 0-1,22 0-5 0,4 0 0 1,3-12 0-2,0-5 0 2,0-10 1 0,6-13 6 0,11-2-4-2,4 3-1 2,-14 2-3 0,4 4 1 0,-9 1 0-2,5 10 0 2,-1 5 0 0,-3 8 0 0,1 8 1-2,-4 1 0 2,0 0 1 0,0 0 1-2,0 30 6 2,0 22 16-1,0 17-21 2,0-8 1-3,0-8-1 2,0-16 1 0,0-11 1 0,3-9-1-2,16-6 3 3,16 0 3-2,1-3-2 2,7 1 0-4,1-5 6 3,-1-2 8 0,11-2 0 0,-11 0 2 0,5 0 0-1,-1 0-10 0,-5 0-9 2,-13-15 0-2,0 4-3-1,-15 3-3 2,-1 2 0 0,-5 6-1 0,-8-3-7-2,0 3-30 2,0-2-50 0,0 0-60-2,-5-2-123 3,-12 1-191-2</inkml:trace>
    </iact:actionData>
  </iact:action>
  <iact:action type="add" startTime="36323">
    <iact:property name="dataType"/>
    <iact:actionData xml:id="d19">
      <inkml:trace xmlns:inkml="http://www.w3.org/2003/InkML" xml:id="stk19" contextRef="#ctx0" brushRef="#br2">20101 13741 548 0,'0'0'259'8,"0"0"-77"-1,0 0-38 1,0 0-39-2,0 0 13 2,0 0-95 0,0 0 8-2,0 285 0 2,0-212-1 0,0-4-11 0,0-1-18-2,0 0-1 2,7-6-2 0,9-3-14-1,2-8-23 0,0-16-36 1,-13-35-54 0,8 0-93 1</inkml:trace>
    </iact:actionData>
  </iact:action>
  <iact:action type="add" startTime="37532">
    <iact:property name="dataType"/>
    <iact:actionData xml:id="d20">
      <inkml:trace xmlns:inkml="http://www.w3.org/2003/InkML" xml:id="stk20" contextRef="#ctx0" brushRef="#br2">25235 15403 310 0,'0'0'262'6,"0"0"-101"1,0 0-32 1,0 0-48 0,0 0-16-1,0 0-33 1,-130-3-9 0,105-15-16-1,15-8-5-1,1-9 0 2,9-9 0 0,0-18 22 0,0-9-7-1,19-6-9 1,3-4-5 0,-2-1-2 0,9 5 0-2,-3-1 0 2,-5 9-1 0,2 16 4 0,-6 16-3-2,-1 12 2 2,-12 8 2 0,2 10-2 0,-6 0-1-2,0 4-2 2,0 1 0 1,0-1 3-2,0 3-2-1,0 0 0 2,0 0 9 0,0 22 24 0,-10 23-7-2,-9 9 0 2,-1-1-14 0,-9 5-5 0,9 11 5-2,-5 1-2 2,5 6-2 0,4-2 5 0,4-7 17-2,-1-12-8 3,10-5 3-2,3-1-1 2,0-4 0-4,0 0-2 3,3-3 4 0,19-5 9 0,-2-10-13-2,-1-7-4 2,-2-8-3 0,-11-7-15 0,7-5-1-2,5 0-13 2,5 0-4 0,10-3-34 0,-2-19-58-2,-14 7-123 2,-1 8-501 0</inkml:trace>
    </iact:actionData>
  </iact:action>
  <iact:action type="add" startTime="38236">
    <iact:property name="dataType"/>
    <iact:actionData xml:id="d21">
      <inkml:trace xmlns:inkml="http://www.w3.org/2003/InkML" xml:id="stk21" contextRef="#ctx0" brushRef="#br2">26005 15511 386 0,'0'0'355'8,"0"0"-280"1,0 0-7-4,0 0 0 2,0 0-25 2,0 0 0-1,0 0 9-2,116-296-4 2,-115 239-19 0,12-7-11-1,-10-13-10 0,0-9-4 0,-3-2 0 2,0 1-4-2,0 11 0-1,0 14 0 3,0 17 0-1,-3 14 0 0,-10 10-2-2,10 7 2 2,2 3 0 0,1 4 1 0,-3 2 0-2,3-2-1 2,0 6 3 0,0 1 3 0,0 0 3 0,0 0 16-3,0 0 35 4,0 0-6-1,3 0-37-2,11 25-6 2,-11 20-5 0,0 17-1-1,-3 10 2-1,0 14 1 3,0 5 4-1,0-3 6 0,0-3-7 0,-3-4-2-1,-14-8-4 2,-6-7-3-2,5 0-2-1,0-9 0 4,-6-10 0-4,7-6 0 3,1-9 1-4,9-14-1 4,4-8 1-2,-3-8 4 0,6-2-5 0,0 0 0 0,0 0-2 1,0 0-7 0,0 0-12-2,0-22-37 2,0 2-58 0,0-2-105 2</inkml:trace>
    </iact:actionData>
  </iact:action>
  <iact:action type="add" startTime="38966">
    <iact:property name="dataType"/>
    <iact:actionData xml:id="d22">
      <inkml:trace xmlns:inkml="http://www.w3.org/2003/InkML" xml:id="stk22" contextRef="#ctx0" brushRef="#br2">26536 14065 631 0,'0'0'211'6,"0"0"-66"0,0 0-48 2,0 0-40 0,0 0-8 0,0 0-9 0,92 99 2-2,-80-48 9 2,-12-1-5 0,0-3-13-2,0-5-13 2,-20-10-8-1,-17-8-12 2,-3-6-1-3,-7-13-3 2,-2-5-4 0,13 0-14 0,14-23 0-2,16-9 2 2,6 0 20 0,0 0 0-1,0 5 1-1,6 10 2 3,9 7 2-1,3 10-2 0,3 0 10-2,-4 10 6 1,6 24 2 2,-2 3 1-1,11 1 1-3,-5-1-7 4,11-6 0-2,-2-1-11 1,-13-9 0-1,2-10-5 1,-11 1 0 0,-12-7-5 0,-2 3-29-2,0-8-114 2,0 0-142 0</inkml:trace>
    </iact:actionData>
  </iact:action>
  <iact:action type="add" startTime="39724">
    <iact:property name="dataType"/>
    <iact:actionData xml:id="d23">
      <inkml:trace xmlns:inkml="http://www.w3.org/2003/InkML" xml:id="stk23" contextRef="#ctx0" brushRef="#br2">25038 15457 831 0,'0'0'156'4,"0"0"-50"4,0 0-26 0,0 0-32 0,0 0-4-2,0 0 8 1,348-427-2 1,-231 313 0 0,27-17-5-1,23-7-11 1,1-5-7-1,-1 5-7 2,-21 19-7-3,-39 23-6 2,-30 35 0 0,-26 23 3-1,-21 21 5-1,-20 8-7 2,-4 6-2 1,-6 3-3-1,0 0-3-3,0 0 2 4,-33 22 4-2,-22 32 11 1,-15 13 0-1,-26 10 3 0,-5 1-9 2,-22 7-5-1,0-2-4 1,-4-1-1-2,16-3-1 1,1 2 1 0,10 6-1-1,13 6 2 0,-2 5-2 2,2-2 0-2,18-12 2 0,-1-14-2 0,22-16-5 2,12-19-4-2,16-14-6-1,17-15 3 0,3-3 3 2,0-3 5 0,0 0-4-2,0 0-10 2,6 0 18 0,8-3 2 0,9-16 0-2,-2-2 0 3,15-7-1-2,10-8-1 1,12-6 1-2,19-18-1 2,7-13 1 0,16-17 2 0,19-13 4-2,19-15 1 2,2 2 3 0,8 5-2 0,-12 8-1-2,-14 22 1 2,-22 14 5 0,-26 13-4 0,-14 16-1-2,-21 9-5 2,-22 11-4 0,-10 9-2 0,-7 1 0-2,0 6 1 2,0 2 1 0,0-3-5 0,0 3 4 0,0 0-1-2,0 0 1 3,0 0 0-2,0 0 1-1,0-2 0 2,-16-4 2 0,9 3-2 0,6-3-1-2,-11 1-5 2,12-5-11 0,0 0 1 0,0 3 6-2,0 3 6 2,0 4 4 0,0 0 1 0,0 0-1-2,0-3-3 2,0 3-2 0,0 0-9 0,0 0 5-2,0 0 7 1,-3 0 2 3,-1 0 0-2,-19 0-6-3,-18 0 5 3,-15 0 1 0,-5 0 3 0,-12-3-3-2,9-4 0 2,8-8-2 0,12 2-5 0,11 4-13-2,10 1-5 1,16 1 1 2,2 7 9-1,5 0 9-2,0-2 4 2,0-4-4 0,15-5-23 0,31-2 23-2,8-2 6 2,15 6 1 1,2 7 1-2,3 2-1-1,-10-4 4 3,-7 4-4-2,-17-5 0 1,-8 5 0-2,-9 0 6 1,-14 0 7 2,3 14 12-1,-12 27 6-2,0 25-9 1,0 11-6 3,-16 0 2-3,-8-6-9-1,-9-15-9 3,10-20-1-1,6-19-6-1,12-10-25-1,5-7-59 2,0 0-15 0,0-21-124 0,15-7-47-2</inkml:trace>
    </iact:actionData>
  </iact:action>
  <iact:action type="add" startTime="41088">
    <iact:property name="dataType"/>
    <iact:actionData xml:id="d24">
      <inkml:trace xmlns:inkml="http://www.w3.org/2003/InkML" xml:id="stk24" contextRef="#ctx0" brushRef="#br2">27304 13348 440 0,'0'0'380'6,"0"0"-146"1,0 0-61 0,0 0-61 0,0 0-69 2,0 0-21-1,0 0-4-2,-21 374-6 2,0-276-6 0,-8-8-2-1,16-17 3 0,-2-21 0 1,9-22 3 0,-1-18 0 0,7-12-4-2,0 0-6 3,0 0-1-2,0-20-4 1,0-36-8-2,10-28 13 2,11-24 0 0,-1-11 0 1,-4 3-3-4,-9 0 0 3,6 21-1 0,-9 25-4 0,-4 30 3-2,0 23 2 2,0 14 2 0,0 3 1 0,0 0 0-2,0 0-2 2,0 0-6 0,0 0 0 0,0 12 8-2,0 16 1 2,-13 19 5 0,5 24 1 0,-11 21 0-2,3 9-2 2,3 4 0 1,1-13-2-2,-4-16 1-1,12-14-4 2,-8-23 1-1,12-16-1 2,0-12 0-3,0-7-3 2,0-4-3 0,0 0 5 0,0 0 1-2,0 0-6 2,0 0-3 0,12-7-1 0,5-12 3-2,-9-7 5 2,8-1 2 0,-6-1-2 0,0-4 2-1,-7 8 2 0,-3 0-2 1,0 10-2 0,0 3 1-2,0 3-1 3,-16 4 2-2,-25 3 1 1,-9 1 12-2,-23 0 8 3,5 0 1-2,-6 0-9 1,12 0-10 1,11-7-2-4,18-1-1 4,7-1 0-2,15 7-1-1,11-2 1 2,0-3 0 0,0-13 0 0,0-14 0-3,16-10 10 4,7 0-8-2,-2 0 1 2,2 5-2-3,-6 5 1 1,4 4-1 2,-2 4 1-1,-11 5-2-2,4 8 0 2,-8 4 0 0,-1 7 2 0,-3 2-1-2,0 0 2 2,0 0 0 0,0 0 2 0,0 0 1-2,0 34 13 2,0 16 14 0,-16 12-20 0,6 0-5-2,-5-4-4 2,10-1 0 0,-8-9 0 0,8-7-1-2,5-11 2 2,0-17-2 0,0-7 3-1,0-6 3 0,0 0 14 1,34 0 8 0,9 0-7 0,9 0-6-2,8 0 3 2,-4 0 1 0,-2-2-3 0,-15 2-7-2,-7 0-1 3,-7 0-8-2,-18 0-3 1,-6 0-7-3,-1 0-23 5,0 0-63-3,-1 0-88 1,-18 0-114-2,-3 7-556 2</inkml:trace>
    </iact:actionData>
  </iact:action>
  <iact:action type="add" startTime="45588">
    <iact:property name="dataType"/>
    <iact:actionData xml:id="d25">
      <inkml:trace xmlns:inkml="http://www.w3.org/2003/InkML" xml:id="stk25" contextRef="#ctx0" brushRef="#br2">16529 17179 175 0,'-36'-23'127'8,"-23"16"-24"-2,-20 0-26 2,-21 7-8 0,-11 0-4-2,-21 0-36 1,-6 35-8 2,14 6-2-2,5 15 11 0,14 14 4 1,20 6 16 0,9 15 21 0,16 10 2-2,13 6-11 2,17-1-15 0,11-5-6 0,19 0-13-1,32-2 2 0,59 3-24 1,60 1-1 0,49-2 3 0,48-19 7-2,33-20 2 1,16-45 0 2,-14-17-7-3,-22-54-3 2,-44-41 1 0,-50-30-5 0,-45-18-3-2,-44-13 0 2,-48-2 0 0,-30 11 2 0,-52 13-1-2,-86 13 0 3,-53 10 4-2,-63 17-1 1,-43 16 5-2,-11 30-9 2,6 36-3 0,24 12-3 0,40 51-16-2,192-6-128 2,22 2-356 0</inkml:trace>
    </iact:actionData>
  </iact:action>
  <iact:action type="add" startTime="51294">
    <iact:property name="dataType"/>
    <iact:actionData xml:id="d26">
      <inkml:trace xmlns:inkml="http://www.w3.org/2003/InkML" xml:id="stk26" contextRef="#ctx0" brushRef="#br3">7915 16128 339 0,'11'-10'470'8,"-2"10"-313"0,-6-1-72 0,-3-3-33-2,0-4-31 2,0-3-12 0,0-6 24-2,-23 4-4 2,-3-2-11 0,3 10-4-1,-15 5 0 1,5 0 12-1,-17 0 19 1,7 10-6 0,2 24-13-1,1 8-9-1,6 7-4 3,7 3-2-2,4 5 4 0,11 0 3 1,3-4 5 2,9-8-1-3,0-3-9 2,0-9-6-4,41-2-7 4,4-10-1-1,11-17 1 0,4-4 3-2,-4-13-3 1,-2-40 0 1,-3-26-1-1,-15-25-2 1,-6-17 2 0,-7-12 0 0,-5-3 1 0,-5 20-3-3,-6 26 1 3,-4 35 2 1,-3 31 0-2,0 21 0 0,0 3 0-1,0 0-3 2,0 9 3 0,0 25 5-2,-13 11 4 5,3 7-2-6,3 10 0 4,-4 14 4-4,11 11 4 3,0 14 12 0,-2 2 1 0,2-11-8-2,0-19-7 2,-3-17-12 0,3-20-1 0,0-21-2-3,0-15-23 5,0 0-54-3,5-20-23 2,9-5-60-4,-6-1-89 3</inkml:trace>
    </iact:actionData>
  </iact:action>
  <iact:action type="add" startTime="51889">
    <iact:property name="dataType"/>
    <iact:actionData xml:id="d27">
      <inkml:trace xmlns:inkml="http://www.w3.org/2003/InkML" xml:id="stk27" contextRef="#ctx0" brushRef="#br3">8250 16510 651 0,'0'0'253'5,"0"0"-162"3,0 0-42 0,0 0 12-2,0 0-8 2,0 0-20 0,13-371-5 0,-13 273-6 0,4 12-7-2,6 15 4 1,0 17 0 2,-1 17-3-2,1 12-3 0,0 8-3 1,-5 6-5 0,2 6-2 0,12 1 2-3,1 4 3 3,16 0 17 0,8 4 11 0,7 17-8-1,-5 5-11 0,-3 2 1 2,-18-1-6 1,1 11 3-6,-16-2-8 4,-10 8-2-1,0 3-4 2,0-5 2-3,-19 0-1 2,-21-6-2 0,-11-2-1 1,-5-6 1-3,-2-6-2 1,11-1 2 1,7-4-1 1,11-7 0-5,8 2 1 5,17-7-3-1,4-2 3 0,0 4 5-1,0 9 5 0,20 6-1 1,25 9 13 0,15 0 14-2,14 8 7 3,-11 1 0-2,1-7-6 1,-15 4-8-2,-9-15-13 2,-16-8-8 0,-17-8-8 0,2-6 0-2,-9 0-11 2,0 0-62 0,-9-6-75-2,-8-16-36 2,-6-7-123 0</inkml:trace>
    </iact:actionData>
  </iact:action>
  <iact:action type="add" startTime="52570">
    <iact:property name="dataType"/>
    <iact:actionData xml:id="d28">
      <inkml:trace xmlns:inkml="http://www.w3.org/2003/InkML" xml:id="stk28" contextRef="#ctx0" brushRef="#br3">8387 15457 777 0,'0'0'209'6,"0"0"-104"2,0 0-42 0,0 0 2 0,0 0 10 0,0 0 14-2,11 4-3 2,12 5-17-1,13 0-14 2,7 5 0-3,14-1-4 2,-2 4-12 0,18-2-14-2,-5-4-11 2,4 0-3 0,-7-3-1 0,-12 1-2 0,-14-6 3-3,-15 2 10 3,-19-2 3 2,-5-3-4-3,0 0-18-1,0 0-2 2,0 0-14 0,-29-11 3 0,-34-31 11-2,-11-6 4 2,-1 3 2 0,10 8 1 0,8 10-7-2,21 9 0 2,13 6 0-1,11 7 0 2,4 5-4-4,8 0-17 4,0 0-40-1,0 0-67 1,0 0-66-4,13 13-225 3</inkml:trace>
    </iact:actionData>
  </iact:action>
  <iact:action type="add" startTime="53140">
    <iact:property name="dataType"/>
    <iact:actionData xml:id="d29">
      <inkml:trace xmlns:inkml="http://www.w3.org/2003/InkML" xml:id="stk29" contextRef="#ctx0" brushRef="#br3">8930 16929 584 0,'0'0'362'8,"0"0"-213"-3,0 0-69 4,0 0-13-2,0 0 42 2,0 0-17-3,-343 6 0 2,204-6-12 0,-1-3-10-2,-8 0-18 2,-3 3-13 0,16 0-15-1,18 0-13 0,21 0-7 1,22 0-4 0,21 0 0 0,19 0-5-2,14-3-13 2,16 1-25 0,4-5-44-1,0 2-37 0,1 5-41 0,22 0-130 2</inkml:trace>
    </iact:actionData>
  </iact:action>
  <iact:action type="add" startTime="53516">
    <iact:property name="dataType"/>
    <iact:actionData xml:id="d30">
      <inkml:trace xmlns:inkml="http://www.w3.org/2003/InkML" xml:id="stk30" contextRef="#ctx0" brushRef="#br3">7855 17544 461 0,'0'0'277'7,"0"0"-158"-1,0 0-58 1,0 0-10 1,0 0 27 0,0 0 1 0,-60 15 5-3,10-5-21 3,7 7-25 2,7 3-13-3,4 4-7-1,3 3 15 2,17 6 7 0,3-1-6 0,6 2-5-2,3-6-13 2,0-2-16 0,21-3 2 0,15-11-2-2,-6-12 1 2,7 0-1 0,3-25-3-1,1-34-2 0,-2-23 3 1,-6-16-2 0,-5-15 4 1,-5 4-1-2,-6 10-1 1,-8 18-4-1,-6 24 4 2,-2 30-7-4,-1 15 1 4,0 12 6-2,0 9 0 0,0 36 1-1,0 17 1 2,0 6 9 0,-4-4-5 0,-5-2 1-2,5-1 1 3,-3-3 1-2,7 6-4 1,0-6 0-2,0-2-1 2,0-7-2 0,0-13 0 0,7-18 0-2,-3-10-13 2,5-8-36 0,-2-8-114 0,-4-10-62-2,-3-11-380 2</inkml:trace>
    </iact:actionData>
  </iact:action>
  <iact:action type="add" startTime="54102">
    <iact:property name="dataType"/>
    <iact:actionData xml:id="d31">
      <inkml:trace xmlns:inkml="http://www.w3.org/2003/InkML" xml:id="stk31" contextRef="#ctx0" brushRef="#br3">8308 17117 707 0,'0'0'213'5,"0"0"-90"1,0 0-31 2,0 0-28 1,0 0 19-3,0 0 6 2,92 326-29 0,-55-257-3 0,8 2-16-2,-2-3-6 2,1-12-19 0,-11-5-10 0,-7-16-5-2,-10-14-1 2,-12-15-19 0,-4-1-52 0,0-5-63-2,0 0-114 2,0-8-448 0</inkml:trace>
    </iact:actionData>
  </iact:action>
  <iact:action type="add" startTime="54363">
    <iact:property name="dataType"/>
    <iact:actionData xml:id="d32">
      <inkml:trace xmlns:inkml="http://www.w3.org/2003/InkML" xml:id="stk32" contextRef="#ctx0" brushRef="#br3">8403 17577 660 0,'0'0'205'7,"0"0"-67"-1,0 0-21 2,0 0-51 0,0 0-21 0,0 0 11-2,-297 179-5 2,258-142-16 0,10-5-19-1,10-12-14 0,3-3-2 1,12-14-34 0,4-3-106 0,0 0-211-2</inkml:trace>
    </iact:actionData>
  </iact:action>
  <iact:action type="add" startTime="54979">
    <iact:property name="dataType"/>
    <iact:actionData xml:id="d33">
      <inkml:trace xmlns:inkml="http://www.w3.org/2003/InkML" xml:id="stk33" contextRef="#ctx0" brushRef="#br3">6744 15335 27 0,'0'0'700'5,"0"0"-536"3,0 0-58 0,0 0-23-2,0 0-29 2,0 0-2 0,0 0-15-1,-83 888-10 0,66-685 12 1,-2 10-9 0,7 4 4 0,2-15-4-2,7-17-9 2,0-22-18 1,-4-25 2-2,-3-17-5-1,-6-28-1 2,9-18 0 0,-1-33-2 0,3-15-6-2,5-10-7 2,0-17-12 0,0 0-51 0,0-27-8-2,5-20 71 3,6-5-50-1,-10-2-94-1,-1 27-156-1,0 5-251 2</inkml:trace>
    </iact:actionData>
  </iact:action>
  <iact:action type="add" startTime="55412">
    <iact:property name="dataType"/>
    <iact:actionData xml:id="d34">
      <inkml:trace xmlns:inkml="http://www.w3.org/2003/InkML" xml:id="stk34" contextRef="#ctx0" brushRef="#br3">7065 15352 389 0,'0'0'271'8,"0"0"-112"-3,0 0-57 4,0 0-23-1,0 0-25 0,0 0 18-1,-23 734-3 0,16-523 1 1,-3 5 1-1,4 6-19 2,2 5-12-3,4-3-4 2,0-14-17 0,0-25 0-2,0-34 0 2,0-26-5 0,0-35-8 1,0-37-5-4,0-23-1 3,0-16-17 0,0-14-40 0,0 0-51-2,0 0-106 2,0-6-288 0</inkml:trace>
    </iact:actionData>
  </iact:action>
  <iact:action type="add" startTime="56074">
    <iact:property name="dataType"/>
    <iact:actionData xml:id="d35">
      <inkml:trace xmlns:inkml="http://www.w3.org/2003/InkML" xml:id="stk35" contextRef="#ctx0" brushRef="#br3">9331 15378 347 0,'0'0'212'6,"0"0"-53"-1,0 0-69 3,0 0-32 1,0 0-43-1,0 0-11-2,44-5 26 2,-44 54-3 0,-6 33 37-1,-3 27 13 0,-4 38-10 1,-3 33-10 0,-3 30-8 0,-3 15-11-2,4 9-17 2,-7 0-5 2,-1-14-9-2,6-15-2-3,-7-15-3 4,17-25 7-1,-4-25 5-1,11-11-6 0,0-27-2 0,3-29-3 1,0-26-3 0,0-23-1-1,0-22-8 0,0-2-39 0,0-39-83 1,3-37 49-2,0 22-57 2,-3-5-173 0</inkml:trace>
    </iact:actionData>
  </iact:action>
  <iact:action type="add" startTime="56575">
    <iact:property name="dataType"/>
    <iact:actionData xml:id="d36">
      <inkml:trace xmlns:inkml="http://www.w3.org/2003/InkML" xml:id="stk36" contextRef="#ctx0" brushRef="#br3">9628 15457 329 0,'0'0'250'7,"0"0"-145"0,0 0-57 0,0 0-32 1,0 0-16 0,0 0-11 0,25 34 11-2,-25 27 52 1,0 29 42 2,-12 33 4-2,-4 37-12 0,-8 28-9 1,-5 29-32 0,3 19 5 0,1 14-4-2,-4-3 4 3,9-8-21-2,1-22 8 1,10-34-18-2,-2-35 7 1,11-29-18 3,-2-38 2-2,2-30-8-3,0-21-2 4,0-18-4-2,0-12-32 1,0-3-88-2,0-35-96 2,10 1-274 0</inkml:trace>
    </iact:actionData>
  </iact:action>
  <iact:action type="add" startTime="57123">
    <iact:property name="dataType"/>
    <iact:actionData xml:id="d37">
      <inkml:trace xmlns:inkml="http://www.w3.org/2003/InkML" xml:id="stk37" contextRef="#ctx0" brushRef="#br3">9988 16619 539 0,'0'0'302'8,"0"0"-106"-3,0 0-49 2,0 0-20 1,0 0-25 1,0 0-26-3,36-5-7 2,-10 5-18 0,7 0-5 0,15 0-6-3,9 3-1 4,6 8 5-1,14 4-8 0,0-5-11-2,6-2-9 1,-14-2-8 2,-1-6-7-1,-20 4-1-2,-14-4 0 4,-27 2-10-3,-7 0-27 0,0 7-68-1,-20 2-71 2,-8-5-60 0,-8 3-128 0</inkml:trace>
    </iact:actionData>
  </iact:action>
  <iact:action type="add" startTime="57482">
    <iact:property name="dataType"/>
    <iact:actionData xml:id="d38">
      <inkml:trace xmlns:inkml="http://www.w3.org/2003/InkML" xml:id="stk38" contextRef="#ctx0" brushRef="#br3">10094 16949 441 0,'0'0'296'8,"0"0"-141"-2,0 0-22 2,0 0 11 0,0 0-20 1,0 0-7-4,56-6-31 3,-18 6-7 0,8 0-21 0,12 0 4-2,2 0-23 2,3 0-19 0,-12 2-2-1,-12 5-6 0,-7-2-12 0,-3 0-3 2,-9-5-38-1,1 0-97-2,-21 0-63 2,0-3-147 0</inkml:trace>
    </iact:actionData>
  </iact:action>
  <iact:action type="add" startTime="57882">
    <iact:property name="dataType"/>
    <iact:actionData xml:id="d39">
      <inkml:trace xmlns:inkml="http://www.w3.org/2003/InkML" xml:id="stk39" contextRef="#ctx0" brushRef="#br3">11359 16281 502 0,'0'0'262'4,"0"0"-71"3,0 0-62 2,0 0-18-1,0 0-25-2,0 0-7 2,287-37-28-1,-242 37-7 2,1 0 6-3,4 32-2 2,2 11-9 0,7 17-13 0,-2 5 0-2,-4 9-9 2,-2 8-8 0,-18-4 2 0,-7 3 6-2,-24 4-5 4,-2 3-2-2,-4-4-7 0,-56-5-3-3,-18-18-1 3,-19-7-3 0,-9-26 0 1,-14-16-1-4,2-12-1 3,1-12-12 0,17-32 1 0,29-13-1-1,14-5 3 0,21 3 1 3,27 12-8-3,9 7 8-1,0 15-4 2,21 8 15 1,31 11 2-4,25 6 1 1,14 0 4 3,15 43 0-1,13 7 0-1,5 12 11-1,-3 7 12 2,-1 3 10-1,-16-11-9 2,-10 3-12-3,-17-10 0 2,-27-12-13 0,-13-10-3 0,-14-17-1-3,-5-9-10 4,-2-3-42-1,-13-3-46 0,-3 0-39-2,0 0-141 2,0 0-857 0</inkml:trace>
    </iact:actionData>
  </iact:action>
  <iact:action type="add" startTime="61136">
    <iact:property name="dataType"/>
    <iact:actionData xml:id="d40">
      <inkml:trace xmlns:inkml="http://www.w3.org/2003/InkML" xml:id="stk40" contextRef="#ctx0" brushRef="#br3">10244 1478 746 0,'0'0'153'8,"0"0"-80"-2,0 0-30 2,0 0 18-1,0 0-2 1,0 0-17 1,0 0 2-3,-59-135 1 1,24 124-3 2,0-1-8-2,11 7-16 0,-4 5 5 1,-1 0-10 0,-1 0 2 0,-8 0-3-3,-4 0 9 4,0 0-5-1,0 5 3 0,4 8-9-2,-1 8 11 1,1 5 1 2,-1 8 5 1,6 4 3-5,5 10-4 2,4 3 1 2,-4 7 2-2,11 11-9-1,5 6-1 3,-4 6-1-2,-3 5-4 1,2-9-5-2,0 5 2 3,4-1-4-2,-1 12 11 0,10 8-1 0,1 10-1 1,3 9 4 0,0 9 5-2,0-5-2 1,0 2-7 2,0-10-1-1,0-4-5-2,0 0-3 2,0 1 0 0,0 7-2 0,3 2 1-1,-1 1-1 0,0 9 2 2,10 9-6-2,-8-4 2 1,1-1-2-1,-2-8 0 0,-3 1-1 1,0-1 1-2,0-12 0 2,0-10 0 0,0-17 1 1,0-16-2-3,0-2 0 3,0-3 1-2,0-7-1 3,0 0 0-4,0 4 0 0,0 3-1 3,-10-1 1-2,1-7 0 0,9-8 0 0,0-7 2 4,0-5-2-6,0-1 0 4,0 6 1-4,0 0-2 4,-5-2 2-1,1-5-1-2,1-4 0 1,-7-7 0 1,10-3 1 0,0-1-1-3,0-1 0 3,0-2 0 0,0 0 2 0,0 2 0 0,0-3-3-2,10 4 1 2,2 3 0 0,7-1 0-1,1 2 1 0,9-1-1 2,-9-4 0-2,1-2 0-1,-1-1 1 1,-1-4-1 2,5 2 0-1,4 0 1-2,1 3-1 3,-2-1 0-2,5 0 0 2,0 1-1-4,4-3-1 3,2 0 2 0,1-3-2 0,-3 3 0-2,-5-4 2 2,-1-1 1 0,-2-7-1 0,-5 2-1 0,-3-4-1-2,14-3 1 2,-7 0 1 0,8 0-3-2,-7 2 2 2,5 1 2 0,-8-3-2 0,8 0 1-2,-10 0-2 2,10 0 0-1,-2-8 0 3,5-21-2-5,3-4 2 3,-4-1 1 0,-9-2 0 0,-3 1 1-2,-1-1-3 2,-3-2 0 1,-2 3 2-2,-1-5 1 0,2 1 0 0,-8-3 0 2,6-2 0-2,1-8 0-1,-11-5-1 2,-5-7-1 0,8 0 2 0,-5-8 0-2,-1 4 0 2,2 1 0 0,3-7-1 1,0 2-2-2,-5-10 2-1,7-6 1 2,-3-7 0 0,-4-3-1-2,14 0-2 2,-8-1 3 0,-2 7-1 0,-3 2 1-2,-4-6-2 2,3 1-1 1,6-8 3-1,-6-3-2-3,-2 2 6 4,-1 10-5-2,0 8 2 1,0 17-1-2,0 12 0 2,0 7 0 0,0-1 0 0,0-3 0-2,-13-10-1 2,10-6 2 0,-1-6-3 0,4-11 2-2,0 2 0 2,0 6 1 0,0 2-1 0,0 19 0-2,4 5-2 2,-1 1 2 0,9 3-5 0,-12-4-3 0,0-4-1-2,0-8 0 2,0-7 5 0,0-7-5-2,0-5 3 2,0 2-3 0,-3 9 0 0,3 6 6-2,0 8-2 2,0-6 2 1,0-6 3-2,-9-2-3-1,6-5-1 2,2-7-4 0,-6 10-10 0,-2 4 12-2,-1 13-3 2,0 14-14 0,7 17 14 0,1 5-1-2,0 5-1 3,-10 5 7-2,11 4-1 1,-7 0 5-2,-3-4-1 2,-1-1 1 0,-8-1 0 0,-1-1 0-3,-8 4-1 4,5-2 1-1,-5 0 1 0,-2 2-1-2,-5 0 1 2,9 1 0 0,3-5-1 0,-9 4 0-1,16-3 0 0,-2 9 0 1,-1-4 0 0,9 6 1-2,1 0-1 2,0 3 1 0,0 0-2 0,6 0 0-2,-12 0-1 2,3 31-9 0,-5 5-75 0,8-19-78-2,4-3-153 2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25:34.7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0464">
    <iact:property name="dataType"/>
    <iact:actionData xml:id="d0">
      <inkml:trace xmlns:inkml="http://www.w3.org/2003/InkML" xml:id="stk0" contextRef="#ctx0" brushRef="#br0">23796 7141 493 0,'0'0'211'7,"0"0"-36"2,0 0-54-2,0 0-29 0,0 0-24 0,0 0-21 2,0 0-8-1,-338 17-1-3,314-9-5 4,5-3 2-2,14-1-9 2,5 0 1-3,0 3 10 2,45 0 8 0,51 0-36 0,24-7-4-2,18 0 0 3,-8 0 1-1,-2-14 3 0,-21-1 6-2,-27 3 2 2,-24 5-4 0,-28 4 10-1,-15 3-1-1,-13 0-9 1,-16 0-13 2,-61 0-1-1,-31 3 1-1,-33 14 3 0,-13 0-2 0,14 0 1 1,14-4-2-1,29-2 0 0,33-5 0 2,23-4 1-1,21-2-1-2,20 0-1 2,0 0 0 0,51 0 1 0,43-2 4-2,25-9-2 2,5 9 1 0,-3 2 0-1,-17 0 0 2,-30 0 0-3,-35 0 1 2,-23 0 1 0,-16 5-2-2,-9 3-3 1,-39-1-9 1,-34 3 8 1,-15-10-3-3,-5 0 1 2,4 0 3 0,17 0 1 0,27 0-1-2,28 3 2 2,8 1 0 0,18-4 2 0,0 5 2-3,61-3 6 4,42 1-3-1,32-3-6 0,9 0 0-3,-11 0 1 4,-29 0 3-1,-40 0 9 0,-28 0-1-2,-28 0-5 2,-8 0-10-1,-31 0-14 2,-50 0 2-3,-35 0 11 2,-12-3-5 0,-2 3-5 0,21 0-14-2,18 0-25 2,27 17-40 0,34 6-28 1,30-12-119-4,0-5-318 3</inkml:trace>
    </iact:actionData>
  </iact:action>
  <iact:action type="add" startTime="22150">
    <iact:property name="dataType"/>
    <iact:actionData xml:id="d1">
      <inkml:trace xmlns:inkml="http://www.w3.org/2003/InkML" xml:id="stk1" contextRef="#ctx0" brushRef="#br0">22088 15630 241 0,'0'0'109'6,"0"0"-3"1,0 0-25 2,0 0-5-1,0 0-2-3,0 0-23 4,-274-2-14-2,208 2-5 1,-14 0-1-1,-8 0-2 0,-12 14-2 1,-13 11 29 1,8 11-41-4,1 6-13 3,4 4 3 1,7 10-1-2,5 8-2 0,2 12-1 2,15 11 1-2,1 14 1 1,15 9-2-2,3 12 0 2,14-2-1 0,12 4 3 0,12-1 0-2,14 7-1 2,0 2 3 0,17-12 2 0,47-2 12-2,29-16 7 1,29-7-26 1,21-5-13 1,18-6-4-3,0 0 3 1,-5-5 1 2,-5-2-1-1,0-15 3-3,-8-21-59 4,2-26-2-2,5-15 68 2,-20-23-21-3,-8-42-25 1,-9-13-22 3,-16-3 0-3,-10 2-20-1,-6 10 21 1,-1 13-3 1,-3 11-22 0,-13 1 96-2,2-1 1 2,1-11 2 1,-16-15-1-1,2-21-1-2,-12-18 6 1,1-3 15 2,-1-2-3-1,-17 17 7-2,-4 13 7 2,-4 7 4 0,-4 5 0 0,-12 0-2-2,0 0 17 2,0 0 1 0,-15-6-7 0,-18 0 4-2,1-3-13 1,-17 7-7 1,3 13 3 2,-15 15 4-5,-12 10 4 3,-8 7 13-1,-6 4-22 2,-10 0-11-3,0-1-5 1,6-8-2 2,-7-4 7-2,-2 5 6 0,-10 1 0 1,3 11 2 0,-10 9-2 0,-2 13-3-2,7 0-5 2,-1 0-4 1,6 18 2-2,-3 7-3-2,10-6-5 4,1 1-9-1,9 3 2 0,-4 4 0-2,11 14-2 2,2 11 2-1,6 10 0 2,14 14 1-3,4 11-3 1,9 6 2 2,5 1-2-1,7-2 0-2,2-4 0 2,7 1-3 0,9 5 2 0,0 0 1-2,10 7 0 2,8-2 0 0,0 7 2 0,8 7-1-2,44 2-1 2,12 0 0-1,12-7-2 2,13-9-4-3,14-5-2 2,10-4 8 0,1-10-2 0,1 1 0-2,15-14 2 1,-6-11-1 2,12-16-2-1,4-22 2-2,2-12-4 2,-1-6 5 0,-13-6 0 1,-5-32 2-4,-10-11-2 3,-4-4 0 0,4 5 1 0,-10 6 0-2,7 5-1 2,-10 10 0 0,-12 2 1-1,5-4 0 0,-19-4-1 1,-3-16 0 0,-4-15-3 0,-11-22 2-2,-18-24-2 1,-12-14 1 2,-9-11 1-1,-14 5 0-3,-3 7 0 4,0 7 1-1,0 15-1-1,-7 0 2 1,-13 14-2-2,-9 8 2 3,1 7 0-1,-12 1-1-2,-3 1 0 2,1 8 1 0,-14 1-1 0,-1 8 1-2,-5 10 1 1,-2 4 2 3,6 5 4-3,-1 4 0-1,2-2-7 2,7 2 4 0,-7-7 0 0,3 0-2-2,10-5 2 1,-12 2 4 2,9 7 6-1,-10 10 6-2,-7 12 5 2,-8 2-6 0,4 9-4-1,-13 0-8 0,-2 0 1 1,-7 0-3 0,4 0 0 0,-9 15-6-2,6-4 1 3,-11 2 14-2,-10 5-11 1,4 4-2-2,2 4 2 1,3 2-3 2,3 7 1-2,3 5-2-1,18 1 1 3,6-3 1-1,1-1-2 0,7 2 1-2,2 10-1 2,4 9 1 1,6 13 1-2,8 15 0-2,7 8-1 4,2 17 1-1,14 2-2 0,0 6 2-2,17 1-2 2,3-3 1 0,0 11-1 0,0-5 0-2,26 3 0 1,4-8-1 2,10-7 2-1,0-8-1-2,5 2 0 2,14-4 1-1,10 5-1 1,7-8 0-1,9-8 3 1,7-21-3 0,5-20 0 0,6-12 0-2,18-25 6 2,16-12-3 0,23 0-2-1,24-24 2-1,12-26-3 2,-2-9 0 0,0-14 0 1,-21-2-2-3,-18-4 2 1,-9-9 0 2,-18-2-2-2,-15-6 2 0,-25-10-1 1,-27-12-1 0,-25-21-1 0,-30-9-9-2,-6-3-45 2,-3 4-72 0,-24 114-64 0,0 19-589-2</inkml:trace>
    </iact:actionData>
  </iact:action>
  <iact:action type="add" startTime="25147">
    <iact:property name="dataType"/>
    <iact:actionData xml:id="d2">
      <inkml:trace xmlns:inkml="http://www.w3.org/2003/InkML" xml:id="stk2" contextRef="#ctx0" brushRef="#br0">24390 16843 74 0,'0'0'136'6,"0"0"-17"1,0 0-24 1,0 0-17 0,0 0-2-1,0 0 24 1,0 0 23-1,-13 8 7 1,13-8-32 0,0 0 1 0,0 0-19-2,0 0-4 2,0 0 3 0,0 0-6-1,0 0-18 0,0 0-4 0,0 0-6 1,28 0 5 1,22 0-11-4,13 0-19 3,11 0 0 0,10 0-2 2,-4 0-7-5,-12 0-5 3,-9 0 2 0,-18 0-6-3,-11 0 1 3,-11 10-3 1,-10-1-11-1,-6-6-39 0,-3 2-77-3,0-2-45 3,0 3-79 0,0 2-229 0</inkml:trace>
    </iact:actionData>
  </iact:action>
  <iact:action type="add" startTime="25618">
    <iact:property name="dataType"/>
    <iact:actionData xml:id="d3">
      <inkml:trace xmlns:inkml="http://www.w3.org/2003/InkML" xml:id="stk3" contextRef="#ctx0" brushRef="#br0">24435 17233 442 0,'0'0'240'7,"0"0"-91"2,0 0-11-2,0 0-18-1,0 0-7 3,0 0 3-1,-4 5-9 0,4-5-2-2,7 0 7 2,18 0-26-1,14 0-24 1,14 5-18-2,7-5-6 3,8 0-12-2,2 0-14 1,-11 0-1-1,-18 0 3 0,-17 0-2 1,-5 0-6-2,-3 0-5 3,-12 0-1-2,-4 0 0 1,0 0-7 0,0 0-42-1,0 0-57 0,8 3-101 1,-8-3-74 1,0 5-337-4</inkml:trace>
    </iact:actionData>
  </iact:action>
  <iact:action type="add" startTime="27332">
    <iact:property name="dataType"/>
    <iact:actionData xml:id="d4">
      <inkml:trace xmlns:inkml="http://www.w3.org/2003/InkML" xml:id="stk4" contextRef="#ctx0" brushRef="#br0">25940 16417 536 0,'0'0'271'7,"0"0"-141"2,0 0 1-3,0 0-40 1,0 0-28 1,0 0 13 1,-3 0-13-3,3 0-22 2,0 0 12 0,0 0-1-1,0 0-6 0,0 0-3 1,7 0 0 0,11 0-11 0,0 0-4-3,7 0-10 3,7 0-4 0,-3 0-4 0,10 0 0-1,-3 14 4 1,9-1-1-1,-6 3 1 2,2 0-6-3,-5-1-5 2,-8 2 3-1,-2-7 0 1,-16 10-2-2,10-3 3 3,-4 2-4-1,2 7 2 0,-2-3 2-3,-6 2-4 4,4-6-3-1,-4-2 2 0,-1 0-1-2,-5 0-1 2,1-2 4-1,6 1-4 1,-8 1 1-2,-1 3 0 2,1 1 1 1,1-4 0-2,2 2-1 0,-6-6 3 1,0-5-3-1,0 3-1 2,0 6 0-3,0-4 0 2,0 2 1 0,0 0-1 0,0-1 1-2,0-1 3 2,0 13-3 0,0-4-1 0,0 4 3-2,-10-4-2 2,5 3 1 0,-14 0-2 0,6-4 1-2,3-1-1 2,-7 0 0 0,-6 5 0 0,-8-1 1-2,4 4-1 2,-13 0 1-1,7 0-1 2,0-3 0-2,-14-4-2 0,7-3 2 1,-4 0-1 0,4-4 1-2,3-6-1 2,3 0 0 0,0-2-2 0,-2-6 2-2,13 0 0 2,0 0 0 0,2 0-1 0,1 0 0-3,7 0 0 3,9 0-1 0,-9 0 0 0,7-2 0-1,2-10-3 0,-5 2 5 1,2-10-2 1,7 6 0-4,0-8 2 4,0-4 1-2,0-3 0 1,0 2 0-1,0 7 0 1,0 3-1 0,0 6 1 0,0 2 2-3,0 2-1 4,3-6-1-1,10 9 0-1,-3-5 1 0,3-3 0 1,-9 10-1 0,9-3 2-1,-10 1-2 0,10-2 3 1,-6 4-3-1,1-3 1 2,5 2-1-3,4-4 2 1,-11 5-2 2,7-3 1-1,-10 2-1-2,5 3 0 2,1 0 1 0,-2 0 1 0,9 0 0 0,-1 0 0-2,8 0-1 2,-3 0 0-1,8 0 1 2,4 0-2-3,-5 0 1 2,10 0 2-1,-17 8 0 2,4 6-2-3,5 1-1 1,-5-2 0 2,-4 4 1-4,3 5 0 4,-3 1 5-1,5 8-6 0,-2-1 8-2,3-1-4 2,-11-1-1 0,4-4 3 0,-2-1-3-2,3 1 2 2,-1-6 0 0,-1 2 5 0,2-8-6-2,-4 2 4 2,-12-6-3 0,3-5-3 0,1-3-2-3,-8 0 0 3,0 6 0 0,0-5-14 1,0-1-23-1,0 4-69-2,1-4-65 2,-1 0-102 0,3 0-415-2</inkml:trace>
    </iact:actionData>
  </iact:action>
  <iact:action type="add" startTime="30250">
    <iact:property name="dataType"/>
    <iact:actionData xml:id="d5">
      <inkml:trace xmlns:inkml="http://www.w3.org/2003/InkML" xml:id="stk5" contextRef="#ctx0" brushRef="#br0">26901 16949 359 0,'0'0'115'8,"0"0"-42"-3,0 0 17 3,0 0-8 1,0 0-18-1,0 0 32-3,0 0 43 3,-12 8 1 0,12-8-21 0,0 2-28-2,0-2-28 2,0 0-21 0,0 0-16 0,16 0-10-1,17 0-2 0,11 0 2 1,13 0 7 0,6-5 15-2,-2-4-4 4,3 1-6-2,-2 3 4 0,-5 5 3-2,-4-3-9 2,-8 3-12 0,-5 0-3 0,-13 0-5-2,-7 0-6 5,-4 0 1-6,2 0 1 1,-2 0-2 0,-9 0-6 3,9 0-1-1,-12 0-6 0,-1 0-18-2,0 0-33 2,-3 0-32 0,0 0-34 0,0 10-55-2,0 3-128 2</inkml:trace>
    </iact:actionData>
  </iact:action>
  <iact:action type="add" startTime="30888">
    <iact:property name="dataType"/>
    <iact:actionData xml:id="d6">
      <inkml:trace xmlns:inkml="http://www.w3.org/2003/InkML" xml:id="stk6" contextRef="#ctx0" brushRef="#br0">27107 16974 101 0,'0'0'547'5,"0"0"-424"3,0 0-45 0,0 0-7 1,0 0-37-4,0 0-6 3,14-12 11 1,-14 12 10-1,0 0 17-2,0 0 14 1,0 0 20 1,2 0 4 0,0 14-17-2,6 11-49 2,-2 12-13 0,-2 5-5 0,-1 0-8-2,0 9-3 2,-3 0 3 0,0-7 0 0,0 7 5 0,0-11 2-2,0-12-8 3,0-9-6-1,0-2 1-2,0-10-2 2,0-6-3 0,0-1-1 0,0 0-2-2,0 0-5 2,0 0-17 0,0 0-28 0,1 0-38-2,12 0-36 2,-6-5-50 0,2-7-103 0,-6-1-273-3</inkml:trace>
    </iact:actionData>
  </iact:action>
  <iact:action type="add" startTime="31399">
    <iact:property name="dataType"/>
    <iact:actionData xml:id="d7">
      <inkml:trace xmlns:inkml="http://www.w3.org/2003/InkML" xml:id="stk7" contextRef="#ctx0" brushRef="#br0">27468 16929 562 0,'0'0'220'5,"0"0"-85"3,0 0-17-1,0 0-39 1,0 0-1-2,0 0 6 3,0 0-18-1,0 25-14 1,0 12 2-4,0 12 7 2,0 11-13 2,0 4 2-1,0 2-16-2,0-11-1 1,0-8-9 1,0-9 0 1,0-10-7-3,2-8-7 2,1-8-3 0,5-11-1 0,-8 9-3-2,3-8-2 2,-3-2-1 0,0 0-1-1,0 0-6-1,0 0-22 2,0 0-35 1,0 0-44-2,0 0-40-1,0 0-76 2,0 0-290 0</inkml:trace>
    </iact:actionData>
  </iact:action>
  <iact:action type="add" startTime="33864">
    <iact:property name="dataType"/>
    <iact:actionData xml:id="d8">
      <inkml:trace xmlns:inkml="http://www.w3.org/2003/InkML" xml:id="stk8" contextRef="#ctx0" brushRef="#br0">28258 16962 502 0,'0'0'203'8,"0"0"-68"-1,0 0-43 1,0 0-61-1,0 0-15 0,0 0 1 2,0 0-1-2,13-5 13 0,-13 5 15 0,0 0 2 1,0 0-2-2,0 0-4 3,0 0-5-1,0 0-11 0,0-3-9-1,0-6-3-1,-5-4-1 2,-14 1 0 0,-1-3-1 0,-5 10 0-2,-4 3-2 2,2-1 2 0,-2 3 4 0,4 0 3-2,-1 0-1 2,6 0 3 0,-13 0-2 0,7 3-2-2,-8 14-4 3,10 3-1 0,0-1-3-1,4 3-2-2,0-1 1 2,7-2-2 0,3 5 2-4,-6 3 1 4,11 4-2 0,-11 0 2 0,12-4 0-2,-5 7-2 2,5-3-2 0,4-6 1 0,0-3-1 1,0 1 0-3,0-12 1 1,0 4-1 2,0-1 2-1,25-1 11-2,4-1-8 2,-3-4-5 0,-2 1-1-2,5-6 2 2,-4 5-2 0,-6-5 0 1,3-1-1-2,-4-2 0-1,0 0-1 2,-5 0 0 0,1 0 0-2,1 0 0 2,-11 0 1 0,3 0-1 0,4 0 1-2,-6 0-1 2,10 0 0-1,4-13 0 2,1-1-1-1,0-6 1-2,1 0 0 2,-3 0 1 0,-6 0-1 0,4 1-1-2,1-6 1 2,-1 0-3 0,-7-9 2-2,7 4 1 1,-3-7 0 1,-6 5-1 1,-1 5 1-1,1-8-1-2,-4 18-1 2,-3-5 1 0,0 5 1 0,0 4-1-2,0-4 1 1,0 2-3 2,0 3 2-3,-13-1 0 2,2 2 1 0,-5 3 0 0,0-1 0 0,0 3 1-2,-6 4-1 2,-4-3 0 0,3 5 1-1,-11 0-1 0,10 0 2 1,-10 0-1 0,8 0 0-2,6 0 0 2,-3 0-1-1,-6 5 2 1,1 17 3-1,8 4 1 0,-5 5-2 1,6-4-2 1,-1 8 0-1,3-5-1-2,14-2 1 2,-7 9 1 0,10 3 0-2,0 5-2 2,0-4 0 0,0 1-1 0,0-7 2-2,0-5 1 2,16-7-2-1,5-9 1 2,3-3 0-1,9-8 1-2,-6 2-2 1,5-2 0 2,-11 0 1-3,3-1-2 2,2-2 0-1,0 0 0 1,-2 0 0 0,-1 0-1-2,1-13 1 2,5-7 0 1,-8-5 0-3,-1-1 0 2,-5-11-2 1,1 4 2-2,-1-12-1 1,3-6 1-2,-1-5 0 1,-10 0-1 1,9-9 2-2,5 7-1 3,-5-2 0-1,3 5 0 0,-11 7-2-1,8 12 2-1,-13 6 0 2,-1 8-1 1,9 0 1-3,-9-6 0 2,-2-1-2 0,7-7 1-1,-1-9 1 0,4-4-1 1,-10-1-1 0,3 3 2 1,-2 8-1-4,-1 11-1 3,0 11 2 0,0 8-1 0,0 6 0-2,0 3 0 2,0 0 1 0,0 0 0-1,0 0 0 1,0 0 0-1,0 0 0 0,0 0 1 2,0 0 0-3,0 0 0 2,0 0 3 0,0 17 4 0,0 23 5-2,0 14-6 2,0 8-3 0,-4 7 0 0,-1 10 2-2,-6 5 4 2,4 6-2 0,-6 2 1 0,8 5 1-2,-6-9 2 2,6 1-3-1,1-7 0 2,0-13 0-3,-4-1 0 2,4-12-2-1,1-12 0 2,2-7-1-3,1-10-1 1,0-11 0 2,0-15 0-1,0-1-2-2,0 0-2 2,0 0 1 0,0 0-2 0,0 0 1-2,0 0 0 2,0 0-1 0,0 0 0 0,0 0 0-2,0 0-3 2,0 0-2 0,0 0-5 0,0 0-4-2,0 0 5 2,0 0 3-1,0 0 3 2,0 0 1-4,0 0-1 4,0 0-13-1,0 0-40-1,0-7-33-1,0-23-5 3,17-8-60-1,-14 21-97 0,-3 3-266-3</inkml:trace>
    </iact:actionData>
  </iact:action>
  <iact:action type="add" startTime="38260">
    <iact:property name="dataType"/>
    <iact:actionData xml:id="d9">
      <inkml:trace xmlns:inkml="http://www.w3.org/2003/InkML" xml:id="stk9" contextRef="#ctx0" brushRef="#br0">29777 16454 250 0,'4'-3'267'6,"-4"0"-137"2,0-1-29 0,0 4-26-1,0-1-25 0,0-5-21 1,0 0-9 0,0-5-6 0,0-2 15-2,0-5-2 1,-12 4 0 1,-5 2 0 1,-9 11 5-3,-10 1 12 2,-18 0 1-1,-7 27-18 1,5 17-14-1,8 14-8 1,4-2-1 0,5 0-1 0,19-6 3-1,0-5 3 1,17-8 4-1,3-13 0 0,0-1 12 0,14-8 13 1,35-13-26 0,1-2-10 0,11 0-1-2,5-44-1 1,-2-23-3 2,-3-25 0-1,-4-22 1-2,-11-21 0 1,-3 0 2 2,-9 6-1-1,-23 31 1-1,-2 31-1 0,-9 30 0 1,0 25 1 0,0 12 0-3,0 0 2 4,0 9 15-1,0 33 18 0,-17 18-25-2,-7 9-5 1,7 16 0 2,-2 4 5-1,-1 10-3-2,4 5 6 2,9-5-4 0,-3-15-4-1,7-15 0 0,3-22-1 1,0-15-4 0,0-15-1-1,0-14-1 0,0-3-20 0,4 0-50 3,25-22-19-4,-1-21-58 0,-14 15-85 2,-14 5-204 0</inkml:trace>
    </iact:actionData>
  </iact:action>
  <iact:action type="add" startTime="38936">
    <iact:property name="dataType"/>
    <iact:actionData xml:id="d10">
      <inkml:trace xmlns:inkml="http://www.w3.org/2003/InkML" xml:id="stk10" contextRef="#ctx0" brushRef="#br0">30071 16355 248 0,'0'0'585'5,"0"0"-418"3,0 0-40-1,0 0-31 1,0 0-44 0,0 0-8 0,0 0-8-2,103-8-4 2,-55 8-8-1,4 0-17 1,-3 0-1-2,-10 0-6 2,-1 0-1 0,-6 0-3 0,-12 0-52-2,-20 0-100 2,0 0-142 1</inkml:trace>
    </iact:actionData>
  </iact:action>
  <iact:action type="add" startTime="39235">
    <iact:property name="dataType"/>
    <iact:actionData xml:id="d11">
      <inkml:trace xmlns:inkml="http://www.w3.org/2003/InkML" xml:id="stk11" contextRef="#ctx0" brushRef="#br0">30133 16549 493 0,'0'0'273'9,"0"0"-135"-2,0 0-10-3,0 0-29 5,0 0-17-1,0 0-9 0,38 0-15 0,-8 0-17-1,4 0-14 1,2 0-17 0,-16 0-6-2,1 0-4 1,-1 0-6 1,3 6-68-1,-20 0-103 0,10-5-235 1</inkml:trace>
    </iact:actionData>
  </iact:action>
  <iact:action type="add" startTime="39671">
    <iact:property name="dataType"/>
    <iact:actionData xml:id="d12">
      <inkml:trace xmlns:inkml="http://www.w3.org/2003/InkML" xml:id="stk12" contextRef="#ctx0" brushRef="#br0">30793 16195 438 0,'0'0'243'4,"0"0"-51"4,0 0-69 1,0 0-46-2,0 0-14-1,0 0-11 2,117-20-13 1,-94 20 0-2,5 0 6 0,5 0-2 0,-5 0-7 1,5 0-9 0,-5 12-8-2,1 10-1 2,-9-2-1 0,3 0-5 0,-16-1 0-2,6 6 2 2,-2 7 9 1,-6 6-6-1,-5 8-9-2,0 5-5 1,0 4-2 3,-16 2-1-2,-14-1 0-2,-13-6 0 1,-4-4-2 2,-6-7 0-1,-4-11 0-2,-2-13-2 2,3-10 1 0,-10-5-5 0,15 0-5-3,2-25 4 4,14-9-9-2,6 0-5 2,22 4 7-4,7 9 6 4,0 5 1-1,0 1 1-1,0 2 0-2,27 4 8 3,10 1 2 0,6 5 1 0,11 3 1-2,-4 0 4 2,7 0 4 0,-1 28 1 0,5 5 0-1,3 8-4 0,6 3 1 2,-8-2-5-2,-4 1 2-1,-15-7-1 2,-3-8 1 0,-13-9-5 0,-9-7 0-1,-5-6-2 0,-13-6-2 1,0 2-15 0,0-2-53-2,0 2-71 2,0-2-113 0,0 0-791 0</inkml:trace>
    </iact:actionData>
  </iact:action>
  <iact:action type="remove" startTime="47615">
    <iact:property name="style" value="instant"/>
    <iact:actionData xml:id="d13" ref="#d4"/>
  </iact:action>
  <iact:action type="add" startTime="47624">
    <iact:property name="dataType" value="strokeEraser"/>
    <iact:actionData xml:id="d14">
      <inkml:trace xmlns:inkml="http://www.w3.org/2003/InkML" xml:id="stk13" contextRef="#ctx0" brushRef="#br1">33199 21721 778 0,'0'0'221'11,"0"0"-114"-9,0 0-38 7,0 0-9-2,0 0-36-1,0 0-19 3,0 13-5-2,0-13-4 3,0 0-5-6,0 0-32 4,0 0-104 1,0 0-191-1</inkml:trace>
    </iact:actionData>
  </iact:action>
  <iact:action type="remove" startTime="47981">
    <iact:property name="style" value="instant"/>
    <iact:actionData xml:id="d15" ref="#d6"/>
  </iact:action>
  <iact:action type="add" startTime="47992">
    <iact:property name="dataType" value="strokeEraser"/>
    <iact:actionData xml:id="d16">
      <inkml:trace xmlns:inkml="http://www.w3.org/2003/InkML" xml:id="stk14" contextRef="#ctx0" brushRef="#br1">33997 21636 536 0,'0'0'271'13,"0"0"-156"-11,0 0-46 7,0 0-40-3,0 0-22 4,0 0-7-4,0 0-6 2,18-11-44-2,-18 5-98 2,0 0-169 0</inkml:trace>
    </iact:actionData>
  </iact:action>
  <iact:action type="add" startTime="48395">
    <iact:property name="dataType" value="strokeEraser"/>
    <iact:actionData xml:id="d17">
      <inkml:trace xmlns:inkml="http://www.w3.org/2003/InkML" xml:id="stk15" contextRef="#ctx0" brushRef="#br1">35002 21359 501 0,'0'0'213'8,"0"0"-94"-1,0 0-38 1,0 0-71 0,0 0-10-2,0 0-69 2,4-4-108 0,-4 4-137 0</inkml:trace>
    </iact:actionData>
  </iact:action>
  <iact:action type="remove" startTime="48800">
    <iact:property name="style" value="instant"/>
    <iact:actionData xml:id="d18" ref="#d8"/>
  </iact:action>
  <iact:action type="add" startTime="48810">
    <iact:property name="dataType" value="strokeEraser"/>
    <iact:actionData xml:id="d19">
      <inkml:trace xmlns:inkml="http://www.w3.org/2003/InkML" xml:id="stk16" contextRef="#ctx0" brushRef="#br1">34738 21297 462 0,'0'0'137'12,"0"0"-88"-8,0 0-26 1,0 0-23 3,0 0-86 1,0 0-48-1,23 24-176-3</inkml:trace>
    </iact:actionData>
  </iact:action>
  <iact:action type="remove" startTime="49086">
    <iact:property name="style" value="instant"/>
    <iact:actionData xml:id="d20" ref="#d5"/>
    <iact:actionData xml:id="d21" ref="#d7"/>
  </iact:action>
  <iact:action type="add" startTime="49094">
    <iact:property name="dataType" value="strokeEraser"/>
    <iact:actionData xml:id="d22">
      <inkml:trace xmlns:inkml="http://www.w3.org/2003/InkML" xml:id="stk17" contextRef="#ctx0" brushRef="#br1">34222 21346 456 0,'0'0'188'11,"0"0"-70"-8,0 0-29 14,0 0-48-16,0 0-41 2,0 0-30 7,0-10-56-3,0 10-116 1,0 0-243-2</inkml:trace>
    </iact:actionData>
  </iact:action>
  <iact:action type="remove" startTime="49752">
    <iact:property name="style" value="instant"/>
    <iact:actionData xml:id="d23" ref="#d9"/>
  </iact:action>
  <iact:action type="add" startTime="49760">
    <iact:property name="dataType" value="strokeEraser"/>
    <iact:actionData xml:id="d24">
      <inkml:trace xmlns:inkml="http://www.w3.org/2003/InkML" xml:id="stk18" contextRef="#ctx0" brushRef="#br1">36505 20877 262 0,'0'0'177'12,"0"0"-119"-9,0 0-17 6,0 0-34-3,0 0-7 1,0 0-35 2,0 0-72-2,20 6-265 0</inkml:trace>
    </iact:actionData>
  </iact:action>
  <iact:action type="remove" startTime="50052">
    <iact:property name="style" value="instant"/>
    <iact:actionData xml:id="d25" ref="#d11"/>
  </iact:action>
  <iact:action type="add" startTime="50060">
    <iact:property name="dataType" value="strokeEraser"/>
    <iact:actionData xml:id="d26">
      <inkml:trace xmlns:inkml="http://www.w3.org/2003/InkML" xml:id="stk19" contextRef="#ctx0" brushRef="#br1">37211 20846 452 0,'0'0'290'12,"0"0"-222"-9,0 0-24 5,0 0-30-1,0 0-14 1,0 0-40 0,4 0-98 0,-4 0-141-3</inkml:trace>
    </iact:actionData>
  </iact:action>
  <iact:action type="remove" startTime="50309">
    <iact:property name="style" value="instant"/>
    <iact:actionData xml:id="d27" ref="#d10"/>
  </iact:action>
  <iact:action type="add" startTime="50316">
    <iact:property name="dataType" value="strokeEraser"/>
    <iact:actionData xml:id="d28">
      <inkml:trace xmlns:inkml="http://www.w3.org/2003/InkML" xml:id="stk20" contextRef="#ctx0" brushRef="#br1">37247 20638 571 0,'0'-13'76'11,"0"13"-11"-9,0 0 2 9,0 0-67-5,0 0-8-1,0 0-149 4,0 0-72-2</inkml:trace>
    </iact:actionData>
  </iact:action>
  <iact:action type="remove" startTime="50621">
    <iact:property name="style" value="instant"/>
    <iact:actionData xml:id="d29" ref="#d12"/>
  </iact:action>
  <iact:action type="add" startTime="50627">
    <iact:property name="dataType" value="strokeEraser"/>
    <iact:actionData xml:id="d30">
      <inkml:trace xmlns:inkml="http://www.w3.org/2003/InkML" xml:id="stk21" contextRef="#ctx0" brushRef="#br1">37991 20889 718 0,'0'0'137'10,"0"0"-69"-5,0 0 13 2,0 0-46 1,0 0-35 0,0 0-4 0,10 0-32 0,-10 0-81-2,0 0-149 2,-7 0-308 0</inkml:trace>
    </iact:actionData>
  </iact:action>
  <iact:action type="add" startTime="53368">
    <iact:property name="dataType"/>
    <iact:actionData xml:id="d31">
      <inkml:trace xmlns:inkml="http://www.w3.org/2003/InkML" xml:id="stk22" contextRef="#ctx0" brushRef="#br0">26376 16712 744 0,'0'0'138'7,"0"0"-42"-1,0 0 8 3,0 0-25-2,0 0 14 1,0 0 13-1,0 0-29 1,0 0-13-1,26 0-8 2,18 0-16-4,12 0 4 4,2 0-13-1,9 0-5 0,-2 0-5-3,0 0 3 4,-14 13-1-2,3 8-10 1,-15-1-4-2,-7 11 1 2,-3 8 4 2,-9 12-2-3,-10 21-6-2,-10 13-1 3,0 8-5 0,0-4 0 1,-35-7 0-3,-17-14 0 2,-12-13-5 0,-8-6 4-1,4-17-2 0,-9-11 1 1,0-12-1 0,0-9-2 0,6 0 2-2,-1-15-4 2,11-17 2 0,16 0-2-1,13 6 2-1,12 3 2 3,15 5-2-1,5-2-3 0,0 6 7-3,38 0 1 4,19-2 3-2,11 9 1 2,12 4 0-3,-1 3-3 2,-5 0 2 0,-10 9 2 0,-5 24 1 0,-5 9 1-2,-8 10-2 2,-1 1 0 0,5-3-5-2,-10-11 0 1,-6-9 1 1,-4-9-1 0,-7-15-4-2,-5-6-12 2,0 0-45 1,0-6-69-1,-12-31-27-3,-6 16-64 4,0-3-432-2</inkml:trace>
    </iact:actionData>
  </iact:action>
  <iact:action type="add" startTime="54081">
    <iact:property name="dataType"/>
    <iact:actionData xml:id="d32">
      <inkml:trace xmlns:inkml="http://www.w3.org/2003/InkML" xml:id="stk23" contextRef="#ctx0" brushRef="#br0">27330 17050 734 0,'0'0'233'7,"0"0"-108"1,0 0-8-2,0 0-15 1,0 0-17 2,0 0-9-1,-7 5-8-3,24-5 1 4,13 0-2-2,24 0-34 1,10 0-7-1,16 0-8 0,-4 0-3 2,4 0-7-2,-9 0-4-1,-17 0-1 3,-18 0 2-1,-13-2-2 0,-8 2-3-2,-12-3-1 2,-3 3-27 0,0 0-72 0,0 0-49-3,0 0-24 4,-13 0-116-2,5 0-329 1</inkml:trace>
    </iact:actionData>
  </iact:action>
  <iact:action type="add" startTime="54492">
    <iact:property name="dataType"/>
    <iact:actionData xml:id="d33">
      <inkml:trace xmlns:inkml="http://www.w3.org/2003/InkML" xml:id="stk24" contextRef="#ctx0" brushRef="#br0">27644 17070 458 0,'0'0'195'8,"0"0"-51"-1,0 0-31 2,0 0-28-3,0 0 6 1,0 0 6 2,0 13 4-1,-2 24-15-3,0 7-47 4,-10 13 3-2,8 4-13 1,-6 5-2-2,0-8-9 3,7-4-9-2,-7-15-4 2,10-16-5-3,0-12-1 2,0-11-1 0,0 0-13-1,0 0-35 0,4 0-20 0,12 0-3 1,0-21-33 1,-1-6 1-4,-13 13-59 3,-2 1-211 0</inkml:trace>
    </iact:actionData>
  </iact:action>
  <iact:action type="add" startTime="54849">
    <iact:property name="dataType"/>
    <iact:actionData xml:id="d34">
      <inkml:trace xmlns:inkml="http://www.w3.org/2003/InkML" xml:id="stk25" contextRef="#ctx0" brushRef="#br0">27872 17044 261 0,'0'0'309'3,"0"0"-131"6,0 0-25-1,0 0-58-1,0 0-24-1,0 0-12 2,13 26 6-1,-13 19-39 1,0 2 26-2,0-2 6 3,0-2-8-1,0-5-9 0,0-1-18-2,4-13-17 2,-1 3-6 0,0-14-1 1,-3-1-2-4,0-7-24 3,7 2-56 0,-4-7-69 0,0 0-81-2,10 0-499 2</inkml:trace>
    </iact:actionData>
  </iact:action>
  <iact:action type="add" startTime="55902">
    <iact:property name="dataType"/>
    <iact:actionData xml:id="d35">
      <inkml:trace xmlns:inkml="http://www.w3.org/2003/InkML" xml:id="stk26" contextRef="#ctx0" brushRef="#br0">28334 17319 275 0,'0'0'372'9,"0"0"-236"-3,0 0-14 3,0 0-79-3,0 0-25 2,0 0-4-1,0 0 13 1,0 25 4-1,0-25 2 0,0 0-3 1,0 0 7 0,0 0-5-2,0 0-17 2,0 0-15 0,0-12 4 1,0-18-3-3,0-14 4 1,0-15-3 1,0-3 0 0,0-5-2-2,0 13 0 4,0 12 1-3,0 20 2 1,0 9-2-2,0 13 0 2,0 0 2-1,-3 0 7 2,2 0 2-3,-2 35 8 2,3 5-1 0,0 7-15 0,0 0 8-2,0-1 5 2,0-4-4 0,0-3-10 0,0 0 1-2,0-8-3 2,0-5 2 0,0-13-3 0,0-8 2-2,0-5 4 2,0 0 5 0,0 0-11 0,0-1-4-2,16-33 4 2,-4-12 7-1,1-1-7 2,-6 3 2-3,5 1-1 2,-11 7 0 0,6 1 0 0,1 10-1-3,-4 3 0 4,3 5 1-1,6-3-1 0,-6 0 2-2,11-2-2 2,2-10 1 0,6 5-1 0,3-4 1-2,-4 7 1 2,-5 8-2 0,0 8 14 0,-4 6-2-2,0 2 7 1,-4 0 3 1,1 0-3 1,6 0-5-4,-2 0-7 4,6 0-6-1,-15 0-1 0,5 5-4-3,-9 0 1 4,-1 7-16-1,-3 5-56 0,0-9-85-2,0 4-167 4</inkml:trace>
    </iact:actionData>
  </iact:action>
  <iact:action type="add" startTime="58832">
    <iact:property name="dataType" value="strokeEraser"/>
    <iact:actionData xml:id="d36">
      <inkml:trace xmlns:inkml="http://www.w3.org/2003/InkML" xml:id="stk27" contextRef="#ctx0" brushRef="#br1">33396 21484 868 0,'0'0'100'8,"0"0"-55"0,0 0-9 0,0 0-36-2,0 0-29 2,0 0-36-1,0 0-132 1,3-5-274-2</inkml:trace>
    </iact:actionData>
  </iact:action>
  <iact:action type="add" startTime="59093">
    <iact:property name="dataType" value="strokeEraser"/>
    <iact:actionData xml:id="d37">
      <inkml:trace xmlns:inkml="http://www.w3.org/2003/InkML" xml:id="stk28" contextRef="#ctx0" brushRef="#br1">33233 22077 689 0,'0'0'225'8,"0"0"-183"0,0 0 5 0,0 0-20-3,0 0-25 3,0 0-2 1,9-25-9-1,7 5-40 0,-12 12-175-2,9-6-439 1</inkml:trace>
    </iact:actionData>
  </iact:action>
  <iact:action type="remove" startTime="59341">
    <iact:property name="style" value="instant"/>
    <iact:actionData xml:id="d38" ref="#d31"/>
  </iact:action>
  <iact:action type="add" startTime="59348">
    <iact:property name="dataType" value="strokeEraser"/>
    <iact:actionData xml:id="d39">
      <inkml:trace xmlns:inkml="http://www.w3.org/2003/InkML" xml:id="stk29" contextRef="#ctx0" brushRef="#br1">33467 21830 533 0,'0'0'262'11,"0"0"-174"1,0 0-34-11,0 0-44 5,0 0-10 2,0 0-8 0,48-48-43 0,-47 42-137-3,-1 5-255 5</inkml:trace>
    </iact:actionData>
  </iact:action>
  <iact:action type="remove" startTime="59657">
    <iact:property name="style" value="instant"/>
    <iact:actionData xml:id="d40" ref="#d32"/>
  </iact:action>
  <iact:action type="remove" startTime="59708">
    <iact:property name="style" value="instant"/>
    <iact:actionData xml:id="d41" ref="#d33"/>
  </iact:action>
  <iact:action type="add" startTime="59665">
    <iact:property name="dataType" value="strokeEraser"/>
    <iact:actionData xml:id="d42">
      <inkml:trace xmlns:inkml="http://www.w3.org/2003/InkML" xml:id="stk30" contextRef="#ctx0" brushRef="#br1">34383 21376 343 0,'0'0'283'11,"0"0"-198"-7,0 0 10 4,0 0-7 0,0 0-51 0,0 0-37-2,17 0-11 6,-17 0-26-8,0 0-52 3,-1 0-180-1</inkml:trace>
    </iact:actionData>
  </iact:action>
  <iact:action type="add" startTime="60219">
    <iact:property name="dataType" value="strokeEraser"/>
    <iact:actionData xml:id="d43">
      <inkml:trace xmlns:inkml="http://www.w3.org/2003/InkML" xml:id="stk31" contextRef="#ctx0" brushRef="#br1">34841 21389 670 0,'0'0'90'7,"0"0"-45"2,0 0-10-3,0 0-35 2,0 0-7 0,0 0-31-3,0 0-122 3,0 0-101 1</inkml:trace>
    </iact:actionData>
  </iact:action>
  <iact:action type="remove" startTime="60580">
    <iact:property name="style" value="instant"/>
    <iact:actionData xml:id="d44" ref="#d34"/>
  </iact:action>
  <iact:action type="add" startTime="60587">
    <iact:property name="dataType" value="strokeEraser"/>
    <iact:actionData xml:id="d45">
      <inkml:trace xmlns:inkml="http://www.w3.org/2003/InkML" xml:id="stk32" contextRef="#ctx0" brushRef="#br1">34777 21603 667 0,'-16'5'141'10,"16"-5"-55"-6,0 0-39 3,0 0-47 2,0 0 0-1,0 0-66-3,-4 0-66 2,4 0-93 2</inkml:trace>
    </iact:actionData>
  </iact:action>
  <iact:action type="remove" startTime="60893">
    <iact:property name="style" value="instant"/>
    <iact:actionData xml:id="d46" ref="#d35"/>
  </iact:action>
  <iact:action type="add" startTime="60900">
    <iact:property name="dataType" value="strokeEraser"/>
    <iact:actionData xml:id="d47">
      <inkml:trace xmlns:inkml="http://www.w3.org/2003/InkML" xml:id="stk33" contextRef="#ctx0" brushRef="#br1">35260 21315 452 0,'0'0'336'11,"0"0"-240"-6,0 0-24 4,0 0-46-4,0 0-26 2,0 0-20 1,19-13-81 0,-31 8-44-1,5 2-237 1</inkml:trace>
    </iact:actionData>
  </iact:action>
  <iact:action type="add" startTime="63168">
    <iact:property name="dataType"/>
    <iact:actionData xml:id="d48">
      <inkml:trace xmlns:inkml="http://www.w3.org/2003/InkML" xml:id="stk34" contextRef="#ctx0" brushRef="#br0">26338 16651 192 0,'0'0'751'6,"0"0"-679"2,0 0 4 0,0 0 5 0,0 0-30-2,0 0 8 2,0 0 14-1,105-37-11 2,-88 34-12-4,11 1 2 3,4 2-11 1,-5 0-4-1,9 0-3-2,-2 0-7 1,-7 0-3 1,9 10-8 1,-12 2-4-3,0 8 4 2,8 2-3 0,-9 3 5 0,-5 6-6-3,5 6 0 4,-7-1-2-1,-12 5-5 0,1 4-1-1,-5 10 0 0,0 3-2 0,0 2 2 1,0-1-1-2,-8-6 5 2,-9 0-7 0,-19-1 0 1,0-3-1-3,-8-3-2 2,-4-6 1-1,-4-8 0 2,3-6 0-3,-11-9-1 2,-3-3 1 0,-7-14-5-1,6 0 0 0,-3-8-3 1,-2-26-1-1,18-6-2 2,5 1-4-3,23 2 9 3,14 7-2-2,9-4 0 1,0 4 3-3,0-2 6 4,4 8 4-2,24 7-2 2,8-4 4-3,8 16 0 2,5-1-2-1,-1 6-2 2,8 0 3-3,-11 6-1 2,10 24 0 0,3 10 6 0,-7 6 4-2,5-1 4 2,4-1 1 0,-4-4-5 0,1-6 3-2,-14-6-3 1,-1-6 0 2,-5-8-3-1,-10-6-10-2,-8-3 1 2,-3-1-2 0,-15-3-2 0,7-1-5-2,0 0-30 2,13 0-31-1,2 0-51 2,10-10-49-3,-28-4-56 2,5 3-225 0</inkml:trace>
    </iact:actionData>
  </iact:action>
  <iact:action type="add" startTime="64074">
    <iact:property name="dataType"/>
    <iact:actionData xml:id="d49">
      <inkml:trace xmlns:inkml="http://www.w3.org/2003/InkML" xml:id="stk35" contextRef="#ctx0" brushRef="#br0">27273 16920 894 0,'0'0'166'8,"0"0"-41"0,0 0-14 0,0 0-31-3,0 0-9 3,0 0 6 0,0 0 4 0,38-3-19-2,1 3-15 2,15 0-4 0,5 0-13 0,18 0-16-2,-3 0 0 2,4 0-6 0,-5 0-2 0,-17 0-2-2,-12 0-2 2,-14 0 1 0,-2 0-3 0,-15 0-14-2,0 0-27 3,-10 0-61-1,-3 0-61 0,0 0-72-2,0 0-225 1</inkml:trace>
    </iact:actionData>
  </iact:action>
  <iact:action type="add" startTime="64591">
    <iact:property name="dataType"/>
    <iact:actionData xml:id="d50">
      <inkml:trace xmlns:inkml="http://www.w3.org/2003/InkML" xml:id="stk36" contextRef="#ctx0" brushRef="#br0">27399 17108 633 0,'0'0'147'9,"0"0"-41"-1,0 0-21-2,0 0-13 1,0 0-3 1,0 0-1 1,21 0 5-3,-21 0 3 1,4 17-26 1,-4 20-35 0,3 8 0-2,-3 8-5 3,0 1 0-1,0-6-2 0,0-6-5-3,0-15-2 4,0-8 0-2,0-11 0 2,0-8-1-3,0 0-15 1,0 0-12 2,4 0-37-1,8 0-51-2,-11 0-63 1,-1 0-200 2</inkml:trace>
    </iact:actionData>
  </iact:action>
  <iact:action type="add" startTime="65065">
    <iact:property name="dataType"/>
    <iact:actionData xml:id="d51">
      <inkml:trace xmlns:inkml="http://www.w3.org/2003/InkML" xml:id="stk37" contextRef="#ctx0" brushRef="#br0">27833 16881 53 0,'0'0'436'7,"0"0"-227"1,0 0 6 0,0 0-53-2,0 0-79 2,0 0-6 0,29 137 10 0,-26-80-21-2,0 7-18 2,-2-4-7 0,2-4-14 0,-3-6-13-2,0-6-9 2,0-12-5 0,0-9 0-1,0-9-2 0,0-9-21 0,0-5-39 1,0 0-84 1,9 0-113-3,-8-10-566 2</inkml:trace>
    </iact:actionData>
  </iact:action>
  <iact:action type="add" startTime="65695">
    <iact:property name="dataType"/>
    <iact:actionData xml:id="d52">
      <inkml:trace xmlns:inkml="http://www.w3.org/2003/InkML" xml:id="stk38" contextRef="#ctx0" brushRef="#br0">28391 16873 470 0,'0'0'214'6,"0"0"-18"3,0 0-68-2,0 0-55 0,0 0-9 0,0 0-19 1,0 365 2 0,0-315-26-2,0-6 4 2,0-6-5 0,0-15-10 0,-3-12 3-2,3-9-5 3,0-2-3-1,0 0-5-3,0 0-8 4,0-36-9-2,0-26 17 1,19-20 7 0,-2-2-3-2,-7 12-2 3,8 16-2-2,-7 12 1 1,-3 23-2-2,-4 4 2 3,8 5 3-1,-11 4 1 0,6 0 1-2,6-4 1 1,6-2 3 2,1-3 2-1,17 7 11-2,-5-3 11 2,17 9 5 0,-3 4-9-1,11 0-9 1,1 0-10 0,-7 0-3 0,-2 0-7 0,-17 0 0-2,-11 2-1 2,-10 5-3-1,-11-3-21 1,0 7-74-3,0-5-103 5,0 3-317-3</inkml:trace>
    </iact:actionData>
  </iact:action>
  <iact:action type="add" startTime="67157">
    <iact:property name="dataType"/>
    <iact:actionData xml:id="d53">
      <inkml:trace xmlns:inkml="http://www.w3.org/2003/InkML" xml:id="stk39" contextRef="#ctx0" brushRef="#br0">30017 16139 411 0,'0'0'228'7,"0"0"-183"0,0 0 11 2,0 0-8-1,0 0-36-2,0 0-8 2,0 0-2 0,-124-90-1-1,108 90 7 0,6 0 44 1,-3 0 39 0,-1 0-1 0,4 0-23-2,-7 8-28 1,13 12-8 2,-9 8-11-3,7 15 0 2,6 8 7-1,0 11-3 2,0 9-1 0,0 11 17-4,0 2-11 3,0 1-7 0,0-7-6 0,6-4 4-2,8-10-5 2,-11-2-6 0,1-8-6 0,-4-10 2-2,0-6-4 1,0-12-1 2,0-5-2-1,0-12-13-2,0-9-35 1,9 0-47 2,-2-9-67-4,-4-8-158 3,1-9-405 0</inkml:trace>
    </iact:actionData>
  </iact:action>
  <iact:action type="add" startTime="67532">
    <iact:property name="dataType"/>
    <iact:actionData xml:id="d54">
      <inkml:trace xmlns:inkml="http://www.w3.org/2003/InkML" xml:id="stk40" contextRef="#ctx0" brushRef="#br0">30007 16626 251 0,'0'0'406'9,"0"0"-274"-5,0 0-34 5,0 0-2-2,0 0 2 1,0 0-22 0,-198-17-26-1,142 22-17 1,13 0-14-1,13-1-14 1,6-4-4 0,17 0-1-1,-2 0-16 1,9 0-49-2,0 0-109 1,0 0-211 2</inkml:trace>
    </iact:actionData>
  </iact:action>
  <iact:action type="add" startTime="67833">
    <iact:property name="dataType"/>
    <iact:actionData xml:id="d55">
      <inkml:trace xmlns:inkml="http://www.w3.org/2003/InkML" xml:id="stk41" contextRef="#ctx0" brushRef="#br0">30171 16742 595 0,'0'0'152'8,"0"0"-53"-2,0 0 5 0,0 0-56 2,0 0 11 1,0 0 21-1,-157 158-13-2,150-126 4 2,1-2-21 0,6 1-10-3,0-6-5 4,0-3-16-1,21-12-13 0,5-10 3-2,-7 0-4 1,-5 0-5 2,3-12-1-1,-3-16-1-1,-7-3 1 2,4-5-1-2,-11-3 0 1,3 3-1 0,-3 2-6-2,0 6-28 2,0 13-39 0,0 6-55-3,2 9-72 3,-2 0-188 0</inkml:trace>
    </iact:actionData>
  </iact:action>
  <iact:action type="add" startTime="68156">
    <iact:property name="dataType"/>
    <iact:actionData xml:id="d56">
      <inkml:trace xmlns:inkml="http://www.w3.org/2003/InkML" xml:id="stk42" contextRef="#ctx0" brushRef="#br0">30323 17061 397 0,'0'0'391'6,"0"0"-298"2,0 0 25-3,0 0-6 4,0 0-24-2,0 0-19 1,29-180-6 0,-29 172-14-1,3-4-7 1,0 2-10 0,1-3-8-1,9-2-10-1,8-2-8 2,2 0-3 0,15 2-2-2,5 7-1 2,9 1-14 0,-4 7-63 0,-28 0-111 1,-7 0-125-3</inkml:trace>
    </iact:actionData>
  </iact:action>
  <iact:action type="add" startTime="68702">
    <iact:property name="dataType"/>
    <iact:actionData xml:id="d57">
      <inkml:trace xmlns:inkml="http://www.w3.org/2003/InkML" xml:id="stk43" contextRef="#ctx0" brushRef="#br0">31178 16675 273 0,'0'0'476'8,"0"0"-286"0,0 0-53-3,0 0-42 4,0 0-60-2,0 0-5 1,-16 203 23-1,12-155-14 0,1-12-9 2,-7-5-12-3,7-8-6 2,3-12-4 0,0-7-3-1,0-4 5-1,0 0-1 2,0 0-2 0,0 0-7 1,0 0-1-3,0-34-6 2,0-20 3-1,9-16 4 2,0-17 1-3,5 2 2 3,-10 3-3-3,4 18 0 2,-3 22-2-1,-5 20 1 1,0 13 0 0,0 9-1 0,0 0 2-2,0 0 2 2,0 0-2 0,0 0 0 0,0 3-5-2,0 30 5 2,0 19 10 0,0 6-5 0,-5 9-3-2,2 4 3 2,-2-1 2-1,2-6-3 2,2-2 0-3,-11-8 1 2,5-9-3 0,3-8-2 0,-2-18 1-2,6-7-1 1,0-7 0 1,0-5 0 1,0 0-3-3,0 0 3 1,0 0-4 2,0-2-1-2,0-30 5-1,0 2 0 3,0-17 0-2,0 3 1 2,0 2 0-1,0-3-1-2,10 4 1 2,-5 6 0 0,9 1-1-2,-5 7 0 2,4-4-1 0,-10 5 1 0,10 3 1-2,-10 8-1 2,-2 6 0-1,2 1 0 2,10-4-2-3,-6 4 2 2,9-6 0 0,-9 1 2 0,6 6-2-2,-8 1 1 2,6 2 0-1,0-1 1 2,2 5 2-3,8 0 1 2,5 0 2 0,12 0 1 0,9 0-1-2,3 0 1 2,-6-2-3 0,-1 0 2 0,-2-2 2-2,-12 4 7 1,-9 0-5 1,-14 0-2 1,-6 0-9-3,0 0-2 2,0 0-26-1,0 0-63 1,0 0-136-2,-13 0-301 3</inkml:trace>
    </iact:actionData>
  </iact:action>
  <iact:action type="add" startTime="69646">
    <iact:property name="dataType"/>
    <iact:actionData xml:id="d58">
      <inkml:trace xmlns:inkml="http://www.w3.org/2003/InkML" xml:id="stk44" contextRef="#ctx0" brushRef="#br0">31821 16807 774 0,'0'0'214'8,"0"0"-58"-1,0 0-45 1,0 0-14 0,0 0-31-1,0 0-6 0,0 0-9 2,104 0 18-4,-71 0-8 3,8 0-15 0,-2-1-21 1,6 1-11-1,-6-4-11-3,-3 1-3 3,-18 1-7 1,-8-1-38-3,-10 3-45 1,0 0-57 2,0 0-103-1,-10 3-385-3</inkml:trace>
    </iact:actionData>
  </iact:action>
  <iact:action type="add" startTime="69927">
    <iact:property name="dataType"/>
    <iact:actionData xml:id="d59">
      <inkml:trace xmlns:inkml="http://www.w3.org/2003/InkML" xml:id="stk45" contextRef="#ctx0" brushRef="#br0">31738 16905 278 0,'0'0'507'5,"0"0"-329"4,0 0-39-4,0 0-46 3,0 0-19 0,0 0-2 0,-4 0-5-2,11 0-17 2,26 0-8 0,-5 0 5 0,5 0 5 0,9 0-16-1,-1 0-20 2,-1 0-10-3,1 0-6 0,-11 0-2 2,2 0-42 0,6 0-61 0,-38 0-68-3,3 0-124 4</inkml:trace>
    </iact:actionData>
  </iact:action>
  <iact:action type="add" startTime="70435">
    <iact:property name="dataType"/>
    <iact:actionData xml:id="d60">
      <inkml:trace xmlns:inkml="http://www.w3.org/2003/InkML" xml:id="stk46" contextRef="#ctx0" brushRef="#br0">32657 16293 665 0,'0'0'214'7,"0"0"-54"0,0 0-42-1,0 0-62 2,0 0-9 0,0 0 11 1,181 20-7-1,-153-1-5-3,5 12-15 3,-10 9 12 0,0 5-4-2,-5 15-16 2,-2 4-9 1,-16 3 5-1,0 14-13-3,0-2-2 3,-34 0-4 0,-9-5 1 2,-14-16-3-5,-2-13 1 3,2-13 0 0,-4-24-4-1,14-8-1 0,3-6-1 0,-5-39-5 1,18 2-3 1,14 1 1-3,5 12 6 2,12 6-3 0,0 11 8-1,0 2 3-1,37 11 5 4,9 0 10-3,21 0 4 1,4 24 6-2,19 23-6 2,-6 11 14-1,3 4 14 2,-15-2 9-3,-11-11-18 2,-17-9-11 0,-21-15-12 0,-10-20-7 0,-9 2-8-2,-4-7-3 2,0 0-27 0,0 0-54-2,0 0-58 2,-17 0-44 0,-2-8-108 0,1-4-769-2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30:25.04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449">
    <iact:property name="dataType"/>
    <iact:actionData xml:id="d0">
      <inkml:trace xmlns:inkml="http://www.w3.org/2003/InkML" xml:id="stk0" contextRef="#ctx0" brushRef="#br0">21403 13253 400 0,'0'0'188'7,"0"0"-45"-1,0 0-59 3,0 0-55-2,0 0-11 2,0 0-6-3,23 13-12 2,22-13 3 0,23 0 7 0,16-8-9-2,18-14 6 2,3-1-5 0,10 1 3 0,2 5 5-2,-14 0 1 2,-19 7 3 0,-16 1-7 0,-18 1 1-1,-24 1-3 1,-12 5-5 2,-11 2 0-3,-3 0 0-1,0 0-3 0,0 0-14 2,-40 0 16 0,-24 0 1-2,-33 2 7 2,-16 19 1 0,-12-1-8 0,-1 1 0-2,8 3 0 2,5-5 0 0,22-1-15 1,11-1-63-4,11-2 31 3,21 0-5 0,15-5 29 0,9-3 23-2,20-7 0 3,4 0 5-2,0 0-2 1,7 0 1-2,51 0-2 3,25 0 3-2,18 0-3 2,15 0 0-4,2 0 2 3,-11-3 7 0,-10-7 8 0,-17 3 7-3,-16 4-1 5,-18 0-10-3,-23 3-1 1,-20 0 10-2,-3 0-15 2,-3 23-5 0,-50 2 6 0,-23-3-4-2,-12-8-6 3,1-3 3-1,0-5-3-1,16-6-2-1,14 0 2 2,18 0-3 0,23 0 1 1,16 0-7-5,0 0 5 5,39-13 4-1,38-11 12 1,28 3-4-4,10 1-2 3,-10 3-1 0,-15 5 12 0,-29 7 0-1,-31 2 3 0,-17 3 1 2,-13 0-21-2,0 0-19-1,-33 0-11 2,-11 0-17 1,8 0-116-1,11 0-201-3</inkml:trace>
    </iact:actionData>
  </iact:action>
  <iact:action type="add" startTime="21589">
    <iact:property name="dataType"/>
    <iact:actionData xml:id="d1">
      <inkml:trace xmlns:inkml="http://www.w3.org/2003/InkML" xml:id="stk1" contextRef="#ctx0" brushRef="#br1">17173 16347 375 0,'0'0'176'8,"0"0"-87"-2,0 0 18 2,0 0-27 0,0 0-12 0,0 0-5-2,-297-249-32 2,172 239-9 0,-13 10 12 0,-2 30-12-2,12 52 15 1,-1 37-3 2,28 25 2-1,17 21-12-2,21 18 3 2,19-1-4 1,23-2 8-1,21-9-11-1,0-16-7 0,61-20-3 1,46-17 5 0,51-25-11-1,55-17 9 1,40-31-7 0,26-34 4 0,-8-11-6-3,-21-53-4 4,-47-51 0-1,-29-34 0 0,-57-39 4-2,-53-40-4 2,-64-21 7 0,-33-18 1-1,-88 11 0 0,-44 38-1 0,-55 47-6 2,-28 55-1-1,-13 55 0-2,10 50-21 2,171 19-83 0,33 46-194 0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30:25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155">
    <iact:property name="dataType"/>
    <iact:actionData xml:id="d0">
      <inkml:trace xmlns:inkml="http://www.w3.org/2003/InkML" xml:id="stk0" contextRef="#ctx0" brushRef="#br0">22417 15504 275 0,'0'0'148'7,"0"0"-22"0,0 0 12 1,0 0-32 0,0 0-26-2,0 0-5 2,-572-3-19 0,438 3-27 0,-10 0 10-2,-10 5-21 2,3 21 3 0,-3 17-7 0,23 15 2-2,13 24-10 3,20 16-1-1,21 17 2-1,23 21-5 0,19 0 2 1,18 16 1 0,17 9 4-1,4 1 8-1,62 10-11 2,49-9 18 0,42-19-20 0,47-30-3-2,37-26-2 3,24-38 2-1,14-19 4-1,-20-18 5-1,-20-13 11 2,-14 0-12 0,-9-54-2 0,-25-51-2 0,-17-30-2-2,-29-20-3 3,-36-3 2-2,-38-10-2 0,-22 3 1 1,-44 2-1-1,-5 8 0 1,-31 12-1-1,-43 17 0 1,-36 13 1 0,-16 18 1-1,-19 17 2-1,-9 18 9 2,-2 15-3 1,8 17-3-1,-6 8-1-3,3 3 0 4,-9-6 1-1,-1-7-3-1,-6-6 0-1,3-9-1 2,-4 6 10 0,-3 11-5 0,17 16 0-1,14 12-5 1,22 23-2-1,10 41 5 1,24 24-4-1,20 15 3 0,10 12 0 1,14 14 6 1,13 3 13-4,10 9-4 3,14-3-3 0,3 5 3 0,3-8-7-2,54-8 25 2,24 5-17 0,26 5-9 0,42 1-9 0,17-8 0-2,21-21 8 2,10-16-2 0,16-20 2-2,-4-17-10 3,-9-17 4-2,-9-31-4 1,-23-8-3-1,-4-30 0 1,0-51 3 1,-11-30-3-1,-12-18 3-2,-16 4-1 3,-23 6 2-2,-12 20-2 1,-23 11 2-2,-12 6-3 2,-19 1 2 1,-15-1 0-1,-14-9-2-4,-7-1-1 5,0-5-2-1,-9 0 2-1,-43 4 1-1,-6 8-3 4,-12 9-1-4,-17 12 2 4,5 10-2-5,-4 4-1 3,2 11-2 0,5 7-3 0,2 10-1-3,13 9 1 3,4-4 4 1,3-1 3-1,0-1 0-2,-2-9 4 2,-8-4 1 1,-4 1 1-2,0 4-1-1,-5 10 2 1,-5 6-2 2,-3 11 1-2,-13 0 3-1,-16 0-1 3,-7 0 2-1,-8 11 1-1,-12 20-2-1,-1 11-3 3,0 14 5-1,18 14-2 0,13 14-1-2,23 12 5 4,13 3 7-3,15 0 2 0,15-1-9-1,17 6 6 2,6 11 3-1,21 12-6 3,0 1-4-5,44 1-2 2,56-2-1 2,43-6-1-1,36-15-3-1,8-7-3 0,0-30 3 1,-35-17 3 0,-23-22-3-2,-35-10-11 3,-22-20-24-2,-16 0-75 2,-56-20-98-4,0-10-353 2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30:25.04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act:action type="add" startTime="10773">
    <iact:property name="dataType"/>
    <iact:actionData xml:id="d0">
      <inkml:trace xmlns:inkml="http://www.w3.org/2003/InkML" xml:id="stk0" contextRef="#ctx0" brushRef="#br0">1054 17949 762 0,'0'0'106'8,"0"0"1"0,0 0 31 0,0 0-55-1,0 0-33 0,0 0 5 1,0 0-3 1,441 22-6-3,-301-37-13 1,56-12-3 1,55-7-9 0,58-11 4-1,60-2-6 2,37 0 0-2,3 15 3-1,1 13-6 2,-31 16 1-1,-46 3 3 1,-4-3-7 1,-16-6-7-3,7-2-2 2,2-11 4 2,-4-1-6-4,-1-11 0 0,-27 10 2 2,-25-2 0 0,-31 9-4 0,-31 11-2-2,-12 6 2 2,-8 0 0 0,-5 0 2 0,-10 23-1-2,-9-7 0 1,-8 4-1 2,-19-6 0-1,-9 0 0-2,-17-2 2 2,-22 2 0 0,-23-6-1-2,-22 6 1 2,-11-2 1-1,-8-4 6 2,-4-3-4-3,-12-2-2 2,-4-3-2 0,9 0-1 0,-6 0-3-2,-3 0-1 2,1 0 4-1,-1 0 4 1,0 4-1-2,0 1-3 3,0 3-2-2,-33 12-5 2,-34 5 1-1,-47-2 5-2,-46-5 1 2,-41-8 0 0,-27-5 2-3,-25 7-1 5,3 5 8-3,-13 3 12 1,-19-7 0 0,-12-8 1-3,-25-5-7 3,-21 0-11 1,-8-30 1-3,-18 2 4 2,-8-1 2-1,-11 4-1 2,-7 14 5-1,11 11-2-2,23 0-11 1,51 0 0 2,33 11 2-3,41 19-3 2,30 2 4 0,29 0-5-1,32-14 2 2,23 5-2-3,14-6 0 1,13-3-1 2,3-4-2-1,12-10-1-2,2 0-3 2,10 0-4-1,5 0 6 2,4 0 2-3,-1 0 0 2,-4 0-2 0,14 0 4-2,-6 0-3 2,13 0 0 0,1 0-5 0,4 0-1 0,-9 0-3-2,-6 0 2 1,-10 0 6 2,-1 17 3-2,-5 15 2 0,9 5-1 1,8-5 0 0,11-11 2-3,12-4-2 4,12-10 1-2,11-3-2 1,3-4-3 1,0 0-2-3,0 0 3 1,0 0 2 2,0 0-3-4,0 0-15 4,32-14-17-2,37-28 23 2,40-20 14-1,18-5 3-2,11-4 4 1,8 24-1 2,12 19 2-3,24 14 6 2,22 9-2-1,37 5-3 2,36-7-5-3,56-3 6 2,41-2-4 0,26 7 3 0,-9 2 0 0,-38 3-1-2,-55 0 1 2,-34 5-8 0,-29 20 2 0,-22-3 1-2,-9 0 2 1,-9-22-5 2,-8 0 2-3,-22 0-2 2,-13-13 0 0,-23-6 0 0,-16 7 2-3,-6 2 0 4,-4 10-1-1,7 0 5 0,2 0 0 0,1 0 1-2,-4 0-8 1,10 0 3 1,-9 0-3 0,-6 0 0-1,3 0 1 1,-12 0 0 0,-3 0 6-3,-5 0-7 3,-3 0 6 0,12-10-3 2,1-7 0-3,2 4-1-1,4-4 3 2,1 12 0 0,-7 2-4-3,0-3 3 4,-7 6-1-2,4-3 2 2,-7 3 0-2,11-3 1 2,-6 3 1-2,8 0 1 1,9 0-5-1,4 0 4 0,-1 0-3 1,-4 0-4 0,-21 0-2-2,-13 0 2 2,-13 0 1 0,-17 0 0 0,-17 0-1-2,-6 0 2 2,-6 0 0 0,1 0-1-2,-5 0 0 1,2 0 0 1,-12 0-1 0,-1 0 3 0,0 3-3-2,0 0 0 2,0-1-1 0,0-2-4 0,0 0-5-2,0 0 3 2,0 0 3-1,0 0 3 1,0 0 1-2,0 0 1 2,0 0 3 0,0 0 0 2,0 0-1-6,0 0-1 5,0 0 0-1,0 0-2 0,0 0 0 0,0 0-6-2,0 4-36 1,0 4-82 2,-17 0-91-4,-11-4-108 4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32:26.0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7180">
    <iact:property name="dataType"/>
    <iact:actionData xml:id="d0">
      <inkml:trace xmlns:inkml="http://www.w3.org/2003/InkML" xml:id="stk0" contextRef="#ctx0" brushRef="#br0">28756 618 282 0,'0'0'67'5,"0"0"-29"27,0 0 19-32,0 0-14 0,0 0-15 1,0 0 6 33,0 0 20-34,16 0 1 0,-16 0 12 0,0 0 14 0,0 0-3 33,0 0-15-33,0 0-28 0,0 0-12 0,0 0-4 2,-16 0 7 30,-24 0 16-32,-7 0-4 0,-11-8-1 0,-6-1-14 35,1 1-4-35,-14 5 5 1,1 1 3-1,3 2 1 1,2-4-5 34,-11 0 1-35,-10-3-10 0,5-3 5 0,-15 3-1 3,-11 1 0 29,-10 6 9-31,-15 0-9-1,-8 0-4 0,-12 0 5 37,-7 0-4-36,-8 0-2-1,2 6 0 0,1-4 1 0,8-2-2 33,16 0-1-32,5 0-1-1,6 0-1 0,9 0-6 0,9-5 5 35,4-5-3-34,5-7-1-1,11 5 0 0,10-3 1 2,-3 8-1 32,2 1 8-34,-8-3 1 0,-8 1-3 0,-9-12-4 3,1 1 3 30,-2-3-8-32,1-4 3-1,3 3-4 0,-8 3 1 32,-7 4 3-32,-14 4-1 1,2 2 0-1,0 3 1 1,13 5 10 32,0 2-9-32,20 0 11-1,3 0-2 0,5 9-7 2,2 4 12 32,10 2-10-34,-3-1 1 0,7-4-1 0,9-4-3 35,4-2-1-34,6-4 4-1,-8 0-7 0,-2 0 5 1,-9 1-1 32,-17 11 0-31,-10 3 9-2,-19 9-2 0,-15 5 0 1,-7 8-10 32,-13-2 2-32,-16-1-2-1,1-6 1 0,-9 1 0 3,1-9-3 29,6-2 6-32,-3-1-3 1,14 3 1-1,11 4-5 33,1 0 6-32,15 4-3-1,13 4 4 0,9-2-6 0,21 2 1 34,16-10-2-33,14-3-3-1,8-4 2 0,2-7 1 2,0 1-1 33,-6-4-2-35,-5 1 2 0,-4 4 2 0,6 4 0 3,-3 6 1 29,15 2-1-32,1 4 0 0,16 0 0 0,13 1 1 33,8 1-1-33,8 15 3 0,-3 22 0 0,6 16-2 33,5 11-2-32,-2 7 0-1,2-6-2 0,-2 5-1 0,2 7 1 6,0 13 0 27,0 18 1-32,20 26 1-1,17 16 0 0,-5 20 0 34,8 4 0-34,-1-3 2 1,2-6-2-1,2 2 0 0,4-7 2 34,-8-1-2-33,-12-19 0-1,1-14 0 0,-11-21 1 2,-4-10 0 34,2-10-2-36,-15-15 1 0,1-16-1 0,-1-20 0 1,0-15 1 30,0-10 0-30,0-3-2-1,0 3 3 0,8-2-1 35,-3 11 0-35,6 9 0 0,-4-4 0 0,6-10 0 1,3-12-1 33,7-14 1-34,15-15-4 0,25 0 1 0,22 0 2 2,19 0 2 31,-1-4 1-33,4-4-2 1,-7 3 0-1,0 1-1 31,7 4 1-31,15 0 0 0,30 0 0 1,6 0 1 1,10-2-1 30,9-13 1-32,-13 1-1 0,-3 4 5 0,0 7-1 32,3 3 1-32,-8 0 2 0,1 0 2 0,-12 0 0 33,-5 0-4-32,5 0 2-1,-1 0-6 0,-4 0-2 2,1 0 1 30,5 0-1-32,2-12 1 0,-7-1-2 0,2-2 2 2,-9 4 1 31,-10 5 5-32,1 6-5-1,-2 0 4 0,8 0-5 4,5 0 5 28,-4 0-3-32,8 0-1 0,1-5 1 0,13-24-1 33,-11-2 2-33,14 10-2 0,-12 4-1 1,-9 8-2 1,9 9 2 31,-2 0 0-32,4 0-1-1,-2 9 1 0,-15 1 2 32,1-10 3-32,-8 0-4 1,-9 0-1-1,-3-10-3 1,-10-13 3 32,-1 6 3-33,-3 10 1 0,2-2-2 0,-1 9-2 35,10 0 4-35,8 0-4 0,21 0 2 0,4 0-2 0,-11 0 0 35,-2 0-5-34,-25 0 3-1,-6 0 1 0,-13 0 0 0,-1 0 1 34,-5 0-3-34,2 0 2 0,-1 0-3 0,7-15 0 4,10-15-6 29,4-7 4-32,0 0-2-1,-2 2 6 0,-15 9 1 37,-12 5 1-37,-2 2 2 1,-11 2-2-1,-1-5-1 0,-1-9-6 2,11-12 0 31,-6-15-1-33,3-16-1 0,-3-15 2 0,-5-9 2 34,1-3 0-33,-11 10 2-1,2-2 0 0,-16 1-2 1,-10-15 3 30,-15-16-7-31,-7-10-4 0,0-10 2 0,0-12 1 37,-5-11-5-37,-10-7 8 0,3-7 2 1,-1 5 0-1,6 21-1 31,7 19 2-31,-3 22 4 1,-3 31-1-1,3 16 0 30,-4 6 1-30,-11 4-2 0,-5-6 1 0,-6-2-5 32,-3-18 4-32,-8-8-5 0,-12 6 6 0,7 5-5 2,-10 14-3 34,10 16 3-36,-12 6 4 1,3 12 0-1,-2 6-1 0,-1 1-2 34,-4 6 4-34,-5-12-1 0,3 0 1 0,0-9 1 31,5-6 0-31,1-6 0 0,4-5 0 0,-1 3 0 2,9 2 1 27,6 9 0-28,3 3-1-1,8 11 1 0,-8 0-1 31,2-1 0-31,-9-8 0 0,-11-10 1 0,-9-9 0 32,-4-8 0-31,6-1 0-1,0 2 1 0,5 11-2 34,9 15 0-34,-2 14 1 0,8 16-1 0,5 3 0 1,1 4 1 31,-14 0-1-32,-7 0 5 0,-8 0-4 0,-16 0 3 34,-8 0-1-34,-12 0-3 0,-2 0 2 0,-11 0 0 2,3 0 2 30,-5 4-1-31,-1 9-1-1,-1 1 2 0,5 4 5 2,-4-2-4 31,9 7 0-33,-10-4 8 0,4 3-6 0,5 8 2 5,-9 0-5 28,2 6 5-33,5 4-2 0,0-3 6 0,10-4-7 35,0-6 1-35,0-3 3 0,-1-11-1 0,-2-4-3 0,11-9 0 34,7 0-3-34,20 0-3 1,18 0-3-1,10 0 3 33,0 0-3-33,1 8-10 0,-9 20-37 0,-14 21-62 0,38-27-106 31,14 9-191-30</inkml:trace>
    </iact:actionData>
  </iact:action>
  <iact:action type="add" startTime="10331">
    <iact:property name="dataType"/>
    <iact:actionData xml:id="d1">
      <inkml:trace xmlns:inkml="http://www.w3.org/2003/InkML" xml:id="stk1" contextRef="#ctx0" brushRef="#br0">18534 2542 158 0,'0'0'132'4,"0"0"4"28,0 0-75-31,0 0-37-1,0 0 21 0,0 0 39 34,0 0 56-34,-194 4-33 0,91 7-19 0,-33-9-28 2,-12-2 3 30,-33 0-13-32,-40-8 1 0,-24-28-11 0,-36-9 20 35,-17 0-1-35,5-3-15 1,7 1 3-1,18 2-14 0,19-4-3 37,11 7 1-37,-3 3-6 0,-4 6 6 0,0 7-6 0,-5 13-4 33,9 3-8-33,16 10 0 0,1 0 1 0,11 0 2 3,24 10-1 29,12 10-3-32,14 4-3 0,25 1-3 0,7 0 4 33,11 1-5-33,6 0 5 0,-2-4-7 0,8 3 2 2,-6-3-2 31,9 0-1-32,-2 1-4-1,1 3 2 0,6 4 0 35,0 4 0-34,8 3 0-1,-7-4 1 0,5 1-1 0,14-3 3 33,-1-3-3-33,-2-5 0 0,2-4 1 0,4-1-2 34,-2-5-2-34,15-2 3 0,0 1-1 0,10-4 0 0,18 1-1 35,11 2 0-34,2-2-1-1,6-1 1 0,-2 1-2 2,-1-1 0 31,2 3 1-33,-1-2 0 0,-1-2 3 0,3 3-6 2,-6-3 4 32,4 5-2-34,4-3 2 0,-2 1-5 0,1-1 0 32,-4-2 0-32,7 3-3 0,8-7-1 0,-1-3-4 2,6 0-6 30,0 0 3-31,0 0 2-1,0-20-4 0,0-17 18 34,11-2 2-34,22-6 0 1,-6 3 0-1,10-4 2 1,6 0-3 36,9-8 1-37,-4-2 0 0,6-1 0 0,-11 10 0 0,-4 10 0 37,-14 15 0-37,-8 10 4 0,-2 9-2 0,-14 3 5 0,-1 0-3 32,0 3-4-31,0 31-5-1,0 13 1 0,-27 7 2 4,-9 8 2 27,-14 7 0-31,7 2 3 0,2-1-1 0,1-1-2 34,9-14 3-33,2-7-3-1,12-15 1 0,17-9 2 2,0-7-1 30,0-9 6-32,20-6 0 0,29 4 2 0,2 3 0 31,6-3 5-30,7 3 3-1,-7 1-7 0,3-3-7 35,1 3-4-34,3-7-2-1,8-3-4 0,-4 0-15 0,5 0-38 4,-7-13-70 29,-53 9-95-33,-4 4-80 0</inkml:trace>
    </iact:actionData>
  </iact:action>
  <iact:action type="add" startTime="13380">
    <iact:property name="dataType"/>
    <iact:actionData xml:id="d2">
      <inkml:trace xmlns:inkml="http://www.w3.org/2003/InkML" xml:id="stk2" contextRef="#ctx0" brushRef="#br1">25808 743 459 0,'0'0'386'1,"0"0"-239"-1,0 0-74 2,0 0-21 29,0 0-29-31,0 0 7 0,0 0 18 0,-171-2 17 33,81 2-11-33,-12 0-3 0,-5 6-16 0,-10 3 2 32,-6-1 1-32,-5 3-4 0,-5-3-3 1,-8 4 2 1,0 0-18 31,8 5-7-33,13 3 0 0,11 1-3 0,-3 3 2 32,24 5-4-31,-5-1 14-1,21-3-15 0,2 2 0 2,14-8-1 32,9 3 1-34,10-2 0 0,11-8 0 0,5 7-2 4,8 0 2 28,6 15 6-32,7 18 4 0,0 15 4 0,0 14-6 4,0 20 6 29,0 12-7-33,17 5-3 0,-9-4 1 0,3 0-5 33,-11-5 0-33,0 9 1 0,0 5-3 1,0 3 0 0,0 10 3 33,0 7-1-34,0 12-1 0,5 3 2 0,10-7 3 34,-7-8-2-34,5-9 3 0,-9-6 2 0,-4-10-3 1,3-15 1 31,-3-2-4-32,4-9-2 0,-1-9 0 0,-3-10-1 35,6-5 3-35,-2-11-3 0,-4 0 0 0,0 8 0 0,3-3 0 35,0-1-1-34,-1-7 1-1,-2-14 0 0,0-6 0 2,8-15-1 31,-8-8 1-32,3-5 0-1,-1 3 0 0,1-5 0 2,13 9 0 29,-6-8 2-31,4-1-2 0,12-4 0 0,5 0 0 34,12 0-1-34,14 0 1 0,20 0 0 0,2 0 1 33,10 0 0-33,6 0 1 1,0 0-1-1,-8 0 0 0,10 0-1 32,3 0 2-31,4 0-2-1,0 0-2 0,12-4 0 33,5-9-1-32,0-2 2-1,-2 6 0 0,3 3-1 1,-4 6 2 33,-8-5 0-33,0-7 2-1,-13-12-2 0,-7-4-2 2,-6-4 1 29,-10 8 1-31,-15 7 0 0,-14 2 2 1,-10 9-2 3,-18 0 1 27,1 5 0-31,-12 1-2 0,-2 0 0 0,0 0 1 38,-4 0 2-37,0 0-2-1,0 0-2 0,0 0 2 0,0 0 0 34,0 0 1-34,0 0 1 0,0 0-2 0,0 0 0 2,8 0 2 30,-8 0-2-32,0 0-1 0,0 0 0 0,0 0 0 33,0-4-4-32,0-12-4-1,0-24-8 0,0-21 1 1,0-30 11 31,0-10 0-32,0-13 2 0,0-14-1 0,0-15-1 34,0-15 1-33,1-5 3-1,-1-2 1 0,0 0-1 0,0-8 1 33,0 3-2-33,0-4 2 0,0 5-2 0,0 8-4 5,0 11 3 27,0 17-3-32,0 1 3 0,0 10 2 0,0 2-1 36,0 0-2-35,0-2 1-1,0-1-4 0,0 8-1 0,-1 5-6 35,-14 17-1-34,11 11 4-1,-6 21 6 0,4 12 2 0,1 10 3 33,5 6 0-33,-3-1-1 0,-2 3 1 0,5 9-1 35,-5 5 0-35,5 11 1 1,0 3 0-1,-3 3 1 0,3 0-1 35,-1 0 2-35,1 0-3 0,0 0 1 0,-3 0 0 2,-6 0-1 30,2 0 1-31,0 0 0-1,-11 0 1 0,-5 0 0 32,-10 0 1-30,-8 0 3-2,-14 22 9 0,-8 8 5 1,-19 2-4 31,-13 3-3-31,-10-8-3-1,-19-1 1 0,-17-8 2 2,-8-1 1 30,1-2 8-32,-16 0-11 0,-14-5 3 0,-2-1 2 33,2-1-8-32,11 4 2-1,12 1-3 0,0 1 1 2,14 4-6 30,20 4 6-32,20 0-4 0,22 2-1 0,27-3 0 33,11-7 0-33,13-3 0 0,21-2 2 0,-6-6 2 3,9 1 1 30,4-2 1-33,-3 9 0 0,3 21-2 0,0 24-2 33,0 26-2-33,0 27-1 1,0 14 0-1,0 12 0 2,7-1 2 31,6 6-2-32,-7 1 0-1,-5 5-1 0,-1 12 0 2,0 2 0 30,0 1 0-32,0-9 0 1,-7-6 0-1,3-5 0 4,-2-4-1 30,6 0 2-32,0-1-1-2,0 4 1 0,17 1-1 2,11-6 1 32,-14-17-1-34,4-19 1 0,5-10-1 0,3-15-2 34,-6-14 2-33,4-6 1-1,-8-10 0 0,-12-4 0 0,6 0-1 35,0-13 0-35,-10-1 0 1,3-4 0-1,-3 1-1 0,2-6 0 33,-2-7 1-33,0-3 0 0,2-7 1 0,-2 0-1 4,0 0 0 27,0 5 0-31,0 7 1 0,0 8-1 0,0 8 0 32,0 2-2-32,0-4 2 0,0-9 0 0,9-12 1 33,0-5-1-32,23 0-5-1,13 0 5 0,30-22-4 2,9 0 4 29,13-3 0-31,3 9 6 0,5 2-5 0,-2-3 3 34,2-2-3-33,8-3 1-1,6-8 0 0,3 0-2 1,-2 2 0 31,4 4-4-32,-7 7 1 0,8 2 2 0,-5 4 2 4,-4 3-2 28,-17 2 1-31,-13 1 0-1,-9-4 1 0,-14-1-1 34,-5 0 0-33,-2 3 0-1,5 2 3 0,-12 3-2 0,5 2 0 32,-11 0-1-32,8-3 0 0,-4-2 0 0,-7 2 1 37,-4 1-1-37,-12-2 0 0,-23 4 0 0,2 0-1 0,-3 0-1 33,0 0-2-33,0 0-3 0,0 0 5 0,0 0 0 5,0 0 2 26,0 0 0-31,0 0-5 0,0 0 3 0,0 0-6 34,0 0 1-34,0 0-4 0,0 0 3 0,0 0 1 0,0 0 1 33,0-6 1-33,0-8-1 0,0-13 6 0,0-16-1 35,0-11 3-35,0 5-2 0,-4-5 0 0,1 3-1 1,-7-2 1 31,4-16-1-31,6-20 1-1,0-20 0 0,0-28 0 34,0-22-1-34,0-12 1 0,0-15-4 0,13-12 4 0,-7-17-5 36,-6-6 5-36,0-2-7 0,1 11 1 1,2 6-5 0,9-5-2 33,-11 4-1-34,2 7 2 1,4 20 3-1,-1 34-11 1,-2 35-3 32,-4 40-3-33,0 31-24 0,0 23-65 0,0 17-47 5,-4 34-205 28</inkml:trace>
    </iact:actionData>
  </iact:action>
  <iact:action type="add" startTime="17049">
    <iact:property name="dataType"/>
    <iact:actionData xml:id="d3">
      <inkml:trace xmlns:inkml="http://www.w3.org/2003/InkML" xml:id="stk3" contextRef="#ctx0" brushRef="#br1">29836 610 581 0,'0'0'238'4,"0"0"-107"28,0 0-34-31,0 0-17-1,0 0-20 0,0 0 13 31,0 0 12-30,13 0-13-1,-32 0-9 0,-34 8 6 2,-14 9-4 29,-14-3-18-31,4 2-30 0,-4-4-8 0,5 0-9 33,11-7 0-33,9-3-1 0,14-2-3 0,21 0-14 33,8 0-8-33,6 0-11 1,6 0-15-1,1 0-19 1,0 0-2 30,0 0-53-31,0 12-79 0,0 1-349 0</inkml:trace>
    </iact:actionData>
  </iact:action>
  <iact:action type="add" startTime="17437">
    <iact:property name="dataType"/>
    <iact:actionData xml:id="d4">
      <inkml:trace xmlns:inkml="http://www.w3.org/2003/InkML" xml:id="stk4" contextRef="#ctx0" brushRef="#br1">29458 721 359 0,'0'0'343'1,"0"0"-183"-1,0 0-42 0,0 0-69 4,0 0-5 26,0 0 14-30,0 0 13 0,69 114-5 0,-47-73-7 33,-12 10-18-33,6 9-6 0,-3-2-12 0,-8 6-11 34,-5 5 0-33,0-5-5-1,0-5-2 0,0-15-5 1,-8-9-1 31,-21-13 0-32,5-5 0 0,-8-9-1 0,0-8 0 37,-17 0 2-36,5 0-4-1,4-6 2 0,0-13-1 0,16-3-5 33,-1-8-38-33,9-2-75 0,16 15-62 0,0 0-250 2</inkml:trace>
    </iact:actionData>
  </iact:action>
  <iact:action type="add" startTime="17942">
    <iact:property name="dataType"/>
    <iact:actionData xml:id="d5">
      <inkml:trace xmlns:inkml="http://www.w3.org/2003/InkML" xml:id="stk5" contextRef="#ctx0" brushRef="#br1">29958 1155 425 0,'0'0'213'4,"0"0"-105"29,0 0-38-33,0 0-40 0,0 0-8 0,0 0 25 31,-36 25-1-30,15-1 3-1,0 14 2 0,-3 1-3 2,17 6-13 34,-9-2-14-36,16-7-8 0,0-9-9 0,0-13-4 1,0-9-12 30,21-5 0-31,18 0 2 0,1-30 7 0,1-11 3 33,-8-7 0-33,-7-3-2 0,-8 1 2 0,-8 4 0 32,-4 18 0-31,-6 14-2-1,0 14 2 1,0 0 0 0,0 0 2 31,0 27 6-32,0 11 14 0,0 6-15 0,0 5-1 35,0-2 8-35,0 4-2 1,0-8-6-1,0-13-6 0,0-11 0 35,0-10-1-34,0-6-27-1,4-3-59 0,-1 0-89 0,0-7-234 34</inkml:trace>
    </iact:actionData>
  </iact:action>
  <iact:action type="add" startTime="18452">
    <iact:property name="dataType"/>
    <iact:actionData xml:id="d6">
      <inkml:trace xmlns:inkml="http://www.w3.org/2003/InkML" xml:id="stk6" contextRef="#ctx0" brushRef="#br1">30355 1135 67 0,'0'0'533'1,"0"0"-413"-1,0 0-59 2,0 0 2 31,0 0-1-33,0 0-7 0,0 0 4 0,-96 151-1 4,88-111-15 26,-4-6-11-29,12-4-5-1,0 4 2 0,0-6 4 33,0-4 0-33,3-5-22 0,14-8-7 0,2-11-4 37,6 0-19-37,4 0-18 0,-2-28-11 0,-3-8-26 0,-7-4-53 34,-14 26-147-33,-3 3-402-1</inkml:trace>
    </iact:actionData>
  </iact:action>
  <iact:action type="add" startTime="18781">
    <iact:property name="dataType"/>
    <iact:actionData xml:id="d7">
      <inkml:trace xmlns:inkml="http://www.w3.org/2003/InkML" xml:id="stk7" contextRef="#ctx0" brushRef="#br1">30672 1231 323 0,'0'0'226'36,"0"0"-141"-35,0 0 15-1,0 0-37 0,0 0-29 0,0 0 4 34,-68 72 11-33,57-43-1-1,6-4-3 0,0 3-5 1,5-3 0 33,0-4-24-33,0-6 5-1,0-2-9 0,13-11-5 2,11-2-4 31,-1 0-3-33,4 0-4 0,-16 0 3 0,1-6 0 4,-9-5 0 29,-3-9-3-32,0-2 0-1,0-9 2 0,-12 1 0 34,-8-5 1-33,8-2-24-1,-7 4-75 0,15 22-188 0,4 8-390 5</inkml:trace>
    </iact:actionData>
  </iact:action>
  <iact:action type="add" startTime="19298">
    <iact:property name="dataType"/>
    <iact:actionData xml:id="d8">
      <inkml:trace xmlns:inkml="http://www.w3.org/2003/InkML" xml:id="stk8" contextRef="#ctx0" brushRef="#br1">30833 612 170 0,'0'0'364'1,"0"0"-301"-1,0 0 2 2,0 0-27 31,0 0 3-33,0 0 26 0,0 223 25 0,0-157-23 32,0 10-15-32,0 11-11 0,0 1-11 0,0-6-19 32,0-13 11-32,3-18-11 1,2-20-4-1,-1-17-5 1,5-14-3 30,-2 0-1-31,10-25-19 0,2-21 7 0,4-3 7 33,-8 1 4-33,4 4 1 0,-11 9 0 0,8 4-2 35,0 11-4-34,-6 7 5-1,8 4 0 0,2 9 1 0,0 0 1 32,4 9-1-31,2 29-19-1,-6 16-2 0,-7 0 19 3,-3-7 2 28,-5-8 0-31,-5-2 1 0,0-9 0 0,0 1-1 36,0-8 0-35,-18-5 0-1,-9-8-3 0,-13-6-2 0,3-2 3 34,1 0 2-34,-4-2-15 0,11-25-27 0,21 10-144 2,5 7-193 32</inkml:trace>
    </iact:actionData>
  </iact:action>
  <iact:action type="add" startTime="19939">
    <iact:property name="dataType"/>
    <iact:actionData xml:id="d9">
      <inkml:trace xmlns:inkml="http://www.w3.org/2003/InkML" xml:id="stk9" contextRef="#ctx0" brushRef="#br1">31423 1239 330 0,'0'0'485'1,"0"0"-350"-1,0 0-47 0,0 0-63 34,0 0-21-33,0 0 0-1,19 227-4 0,-19-207 0 3,0-17-3 28,0-3-24-31,0 0-64 0,0-3-152 0</inkml:trace>
    </iact:actionData>
  </iact:action>
  <iact:action type="add" startTime="20096">
    <iact:property name="dataType"/>
    <iact:actionData xml:id="d10">
      <inkml:trace xmlns:inkml="http://www.w3.org/2003/InkML" xml:id="stk10" contextRef="#ctx0" brushRef="#br1">31423 905 927 0,'0'0'160'4,"0"0"-39"28,0 0-65-31,0 0-55-1,0 0-1 1,0 0-15 0,-7-46-53 32,7 46-75-32,0 0-183-1</inkml:trace>
    </iact:actionData>
  </iact:action>
  <iact:action type="add" startTime="20364">
    <iact:property name="dataType"/>
    <iact:actionData xml:id="d11">
      <inkml:trace xmlns:inkml="http://www.w3.org/2003/InkML" xml:id="stk11" contextRef="#ctx0" brushRef="#br1">31865 1081 522 0,'0'0'166'1,"0"0"-89"-1,0 0 7 3,0 0-36 28,0 0-2-31,0 0-9 0,-111 65 3 0,75-33-2 33,-1 0 1-33,17-3 5 0,3 1-13 0,12-1-6 34,5-9-18-34,0-5 1 0,0-7-7 0,5-8-1 0,31 0-34 33,2-9 7-33,-2-20 15 0,-9-5 8 0,-3 7-2 2,-11 7 1 30,-9 12 1-32,-4 8 4 0,0 0-1 0,0 0-24 32,0 0 2-32,-1 8 21 0,-2-5-2 0,3 3 4 35,0 2 5-35,0 5 10 0,0 7 5 0,0 11-10 1,0-2-10 31,7-4-6-32,6-8-34 0,7-17-59 0,-20 0-92 34,7 0-100-33</inkml:trace>
    </iact:actionData>
  </iact:action>
  <iact:action type="add" startTime="21066">
    <iact:property name="dataType"/>
    <iact:actionData xml:id="d12">
      <inkml:trace xmlns:inkml="http://www.w3.org/2003/InkML" xml:id="stk12" contextRef="#ctx0" brushRef="#br1">32038 1374 197 0,'0'0'410'6,"0"0"-292"27,0 0-13-33,0 0-61 0,0 0-35 0,0 0 18 32,0 0 26-32,23 57-13 0,-8-78-7 1,-2-35-20 1,13-12-7 30,-2-8-3-32,0 9-2 0,9 8 1 0,-13 14-1 5,3 21 1 28,-4 9-1-33,-1 15 7 0,5 0 41 0,-6 6-21 35,11 30-15-34,-2 10-12-1,0 4 0 0,-12 7-2 0,0-1 0 34,-1-4-5-34,-11-5-28 0,-2-12-29 0,0-10-13 2,0-25-100 29,0 0-178-31</inkml:trace>
    </iact:actionData>
  </iact:action>
  <iact:action type="add" startTime="22101">
    <iact:property name="dataType"/>
    <iact:actionData xml:id="d13">
      <inkml:trace xmlns:inkml="http://www.w3.org/2003/InkML" xml:id="stk13" contextRef="#ctx0" brushRef="#br1">29901 1843 356 0,'0'0'160'1,"0"0"-84"32,0 0 45-33,0 0-60 0,0 0-19 0,0 0-21 3,116 298-11 29,-116-255 0-32,-10 4 0 0,-20 0 3 0,-7 5 3 34,-6-3-2-34,-18 5 1 0,-19 2-4 0,-7-3-3 1,-13-1-4 30,2-11-1-31,-2-10-3 0,-10-7 2 0,-1-14-2 32,-6-1 0-32,-8-8 0 0,-11 3 2 0,9-1 10 5,-4 0 2 28,4-3-1-32,-2 2 4-1,1 2 12 0,0 1-20 4,-5-2-4 27,13 3 4-31,-1 0-6 0,7-1 1 0,4 1-1 34,-8-1 4-34,5-2-3 0,5-3 5 0,0 0 3 3,0 0-10 31,8-14 1-33,-9-8-1-1,-14 7-2 0,-8 10 1 1,4 5 0 34,3 0 0-35,26 0-2 0,23 11 1 0,31-2-7 3,24-9-23 29,20 0-41-31,23 0-215-1</inkml:trace>
    </iact:actionData>
  </iact:action>
  <iact:action type="add" startTime="27100">
    <iact:property name="dataType"/>
    <iact:actionData xml:id="d14">
      <inkml:trace xmlns:inkml="http://www.w3.org/2003/InkML" xml:id="stk14" contextRef="#ctx0" brushRef="#br2">8385 10842 95 0,'0'0'248'3,"0"0"-166"28,0 0-19-30,0 0 1-1,0 0-40 0,0 0-15 35,62 72-2-35,-32-96-3 1,-2 7 7-1,-2 6 21 1,0 11 34 35,-1 0 17-36,-2 0-10 0,1 0-35 0,13 0-21 1,-14 0-10 31,13 2-4-32,-3-2-2 0,-5 3-1 0,5-1 0 33,-7 8 0-33,8 1 0 0,-4 3 5 0,4-6-2 2,5-8 0 30,1 0-3-32,4 0-1 1,-2-22-2-1,1-4-4 34,-4 12-1-32,-1 11 7-2,-6 3 1 0,-4 0 0 0,3 15-3 37,-6 5 3-36,-5-7 18-1,5-9-6 0,-2-4-10 0,6 0-2 34,-6 0 1-34,5 0-2 0,-5 0 2 0,8 0-1 3,-4 0 2 27,12 0 1-30,2 0-3 1,-1-7-3-1,8-3 3 35,-6-3 0-34,2-6-3-1,-1-6 3 0,-2 0-4 0,1-1 1 41,-7 12-1-40,-9 14 4-1,11 0 3 0,-10 0-3 0,3 14-4 3,-4 10-13 28,-9-9 17-31,-1 0 11 0,-5-8-7 0,3 3-1 34,-1-1-3-34,3-1 0 0,-3-3 0 0,9-3 0 3,7-2-3 28,1 0-8-31,4-2 5 0,6-27 1 0,2-1-2 35,0 5 4-35,2 5 1 1,-5 11 2-1,1 9 2 0,-8 0-2 34,-4 6-5-34,1 15-4 0,-7-8 9 0,-2-6-2 3,6-7 2 30,-1 0 0-33,11 0 3 0,3 0 0 0,2 0 2 36,2 0-2-36,-2 0 0 0,5 0-2 0,-2 0-1 1,6 0-3 32,-9 0-3-33,8 0-8 0,-8-10-5 0,-2 0 16 3,-10 5 1 28,3 5-3-31,-5 0 1 0,2 0-4 0,3 5 1 35,0 8 2-35,-4-2 2 0,8-5 1 0,2-4-1 1,4-2 3 33,-2 0-6-33,1 0 1-1,-8 0 5 0,2 0 3 2,0 0-1 29,-5 0 1-31,1 0 1 0,5 0 0 0,-12 0 0 36,13 0-4-35,-10 0 0-1,9-8 0 0,-2 3 3 1,-4 3-3 35,8 2 1-36,-2 0-1 0,-8 0-1 0,1 7 1 1,-2 1 3 30,5 4-1-30,9-9-2-1,2-3-10 0,2 0 10 4,10 0 4 26,-7 0-4-30,6 0-7 0,-11 0 7 0,9 2 10 33,-8 6 6-33,-2-1-10 0,13-5-2 0,-7-2 10 33,-8 0 7-33,0 0-15 0,-7-19-6 1,-8-8-1 0,1 7-3 31,0-4 0-32,-6 4 4 0,5 7 0 0,2 5 3 33,9 2 0-32,-1 0 0-1,6-3-3 0,2-4 0 2,2-10-1 33,7 1-1-35,-7 5-1 0,15 11 3 0,4 6 0 3,8 0-29 29,6 28 12-32,-11-5 17 0,0-13 0 0,-11-10-2 5,-15 0-14 28,-41-8-71-33,0-9-245 0</inkml:trace>
    </iact:actionData>
  </iact:action>
  <iact:action type="add" startTime="33584">
    <iact:property name="dataType"/>
    <iact:actionData xml:id="d15">
      <inkml:trace xmlns:inkml="http://www.w3.org/2003/InkML" xml:id="stk15" contextRef="#ctx0" brushRef="#br1">4332 18499 611 0,'0'0'229'1,"0"0"-91"32,0 0-29-33,0 0-33 0,0 0-12 0,0 0-17 2,172 0-1 29,-63 0 9-31,14 0-9 0,18-7 2 0,-1-8-20 32,-2-5-2-32,-5 10-4 0,-5-5-16 0,-12 10-1 33,-15 5 5-33,-14 0 7 1,-17 0 3-1,-19 0 2 1,-11 11-6 31,-20-2-1-32,-4-7-6 0,-11 1-6 0,-5-3 1 34,0 0-3-34,0 0 4 0,0 3 1 0,-21 11 6 2,-19 5-7 30,-20 4 0-32,-24 2 0 0,-13-11-1 0,-17-10-1 35,-12-4-2-34,-3 0-1-1,-8 0 0 0,8-8 3 0,2 1-3 34,5 7 0-33,15 0 0-1,14 0 0 0,32 17 0 2,21-3-1 31,16-8 0-33,21-6 1 0,3 0 0 0,0 0 1 5,60 0-1 26,49-13 1-31,60 0-1 0,38-1 0 0,21 4-4 34,7 6 4-34,-18 4 0 0,-20 0 1 0,-26 0 1 2,-30 0 2 31,-15 0 6-33,-30 0-1 0,-16 0 0 0,-28 0-4 3,-28 0-5 28,-12 0 4-30,-12 0-4-1,-9 0 0 0,-70 0-5 34,-49 0 4-34,-53 0 1 1,-37 0 0-1,1-8 1 1,-3-4 2 32,28 2 0-33,18 0-1 0,27 10 2 0,18 0 0 33,27 0-4-31,31 10 1-2,25-5-1 0,35-3 0 1,11-2 0 35,11 0-2-36,67 0 2 0,35 0-6 0,35-17 0 1,20 12-2 32,0 3 6-32,-3-1 2-1,-11 3-1 0,-21-3 2 2,-21-2-1 34,-29-2 1-36,-25 5 1 0,-27 2 0 0,-19 0-1 2,-12 0-1 32,0 0-2-34,-45 0-5 0,-55 0-6 0,-48 17 13 5,-24 5 4 28,-5-7-1-32,28-5 0-1,17-1-1 0,43-1 1 33,37-5 0-32,27-3-1-1,18 0-1 0,7 0 6 0,61 0 22 34,58-25 0-33,43-12-26-1,9 7-2 0,-10 4-1 0,-27 15 1 37,-50 1 7-37,-32 10-3 0,-27 0 4 0,-23 0-4 2,-2 0-5 29,0 0-2-30,0 0-21-1,-23 0-32 0,-14 0-1 37,-3 0-71-37,24 0-76 0,12 0-191 0</inkml:trace>
    </iact:actionData>
  </iact:action>
  <iact:action type="add" startTime="34958">
    <iact:property name="dataType"/>
    <iact:actionData xml:id="d16">
      <inkml:trace xmlns:inkml="http://www.w3.org/2003/InkML" xml:id="stk16" contextRef="#ctx0" brushRef="#br1">7142 18351 531 0,'0'0'294'6,"0"0"-165"23,0 0-56-29,0 0-3 0,0 0-24 0,0 0-10 34,0 0 23-33,-7 0 11-1,7 0-3 0,17 0-16 30,43 0-5-30,21 0-31 0,13 0 6 0,16 0-3 3,-5 0 10 26,-2 0-7-29,1 0 2 0,-11 0-10 0,-12 0-10 33,-24 0-1-33,-18 0-2 0,-19 0 5 0,-13 0-2 33,-7 0 4-33,0 0-7 0,0 0-4 0,-40 0-4 2,-47 2 8 31,-34 15 10-33,-22 0-4 0,-8-4 2 0,-8 4-7 5,6-7 2 25,16 7-3-30,21-6 0 0,32-2-1 0,34-4-1 32,27-5 0-31,22 0 2-1,1 0 0 0,24-4 1 3,65-21 13 27,40 0 1-29,35 10-8-1,12 8-3 0,3 5-4 32,-23 2 0-31,-25 0 2-1,-11 0 1 0,-10 0 6 4,-23 0 3 26,-16 0-9-30,-20-8 1 0,-22 7-2 0,-19-5 2 32,-10 6-4-31,0 0 0-1,-64 0-12 0,-52 17 8 5,-45 7 4 26,-10 3 0-31,3-7 4 0,25-7-3 0,20 2 3 32,25-8-3-31,39-4-1-1,31-3 0 0,18 0 0 31,10 0 1-30,38 0 7-1,58-8 15 0,37-21-12 2,48-4-11 29,11 1-1-30,-18 8 1-1,-27 11 0 0,-51 6 3 35,-51 4 3-35,-25 3 10 0,-20 0 3 0,0 0-19 0,-20 0 0 32,-61 23-13-32,-44 9 11 1,-39-8 4-1,-13-4-2 4,-4-3 2 26,4-4 3-30,33 2-3 0,30-3 0 0,35-7-2 32,47-5 0-31,20 0-2-1,12 0 2 0,64-3 14 32,65-27 13-32,41-7-21 1,30 6-6-1,1 5 0 1,-21 9 1 31,-40 15 0-31,-42 2 1-1,-45 0 7 0,-30 0 12 31,-17 0-2-31,-6 0-14 1,-23 2-5-1,-64 21-16 32,-42 5 16-32,-36 0 1 0,-9-5-1 0,0-7 2 2,7-2 3 29,19-5-5-31,35-1 0 0,50-1-1 0,38-7 1 5,25 0 1 25,20 0 5-29,87 0 15-1,51-15 1 0,53 1-22 36,3-1 0-35,-4 8 0-1,-37 1 0 0,-47 6 12 1,-59 0 2 30,-43 0-2-31,-24 0-7 0,0 0-5 0,-1 0-8 30,-40 0-18-29,-18 13 3-1,-21 7-12 0,9-8-37 30,-16 2-43-29,4-9-72-1,54-5-96 0,6 0-745 3</inkml:trace>
    </iact:actionData>
  </iact:action>
  <iact:action type="add" startTime="37148">
    <iact:property name="dataType"/>
    <iact:actionData xml:id="d17">
      <inkml:trace xmlns:inkml="http://www.w3.org/2003/InkML" xml:id="stk17" contextRef="#ctx0" brushRef="#br1">12906 15091 849 0,'0'0'200'1,"0"0"-96"-1,0 0-10 31,0 0 4-30,0 0-20-1,0 0 3 0,0 0-1 34,-195 67-14-32,134-47-11-2,-11 2-8 0,-6-7-22 0,-5-7-11 30,2-6-6-30,4-2-5 0,18 0-2 0,18 0-1 32,21-15-4-32,15-9 3 0,5 7-1 0,0 3-3 2,25 3-12 28,16 11-25-30,-1 0-41 1,-1 0-41 0,-1 31-48 29,-31-17-66-30,5 0-388 0</inkml:trace>
    </iact:actionData>
  </iact:action>
  <iact:action type="add" startTime="37503">
    <iact:property name="dataType"/>
    <iact:actionData xml:id="d18">
      <inkml:trace xmlns:inkml="http://www.w3.org/2003/InkML" xml:id="stk18" contextRef="#ctx0" brushRef="#br1">12571 15294 626 0,'0'0'296'35,"0"0"-141"-34,0 0-68-1,0 0-35 0,0 0 1 0,0 0 8 37,69 84-7-37,-54-37-8 1,-5 9-5-1,3 3-6 0,-9 10-1 31,-4-4-7-31,0 4-10 0,0-8-7 0,0-9-7 31,-20-5-1-30,-5-15-1-1,-11-13-1 0,0-10 2 3,-5-9-2 27,-2 0 1-30,-1 0 1 0,4-4-2 0,2-15-3 34,9-1 1-34,12-2-22 0,4-12-28 0,13 0-55 3,0 17-107 28,0 6-452-30</inkml:trace>
    </iact:actionData>
  </iact:action>
  <iact:action type="add" startTime="38015">
    <iact:property name="dataType"/>
    <iact:actionData xml:id="d19">
      <inkml:trace xmlns:inkml="http://www.w3.org/2003/InkML" xml:id="stk19" contextRef="#ctx0" brushRef="#br1">13104 15602 98 0,'0'0'466'3,"0"0"-265"34,0 0-96-36,0 0-17-1,0 0-27 0,0 0-20 0,-72 7-6 32,35 21-4-31,4 8-5-1,7 6-2 0,1 5-4 31,12-5-7-30,2 1-4-1,11-9-5 0,0-12-1 2,8-14-3 29,33-8-1-31,5 0 1 0,8-23-2 0,-6-21 0 31,-13-9 2-30,-11-3-1-1,-11-1-2 0,-8 9 3 29,-5 15-1-28,0 16-2-1,0 17-1 0,0 0 3 32,0 25 1-31,0 31 7-1,0 12 2 1,-2 3-2 0,2-10 1 31,0-11-3-31,0-13-4-1,0-13-1 0,0-11 0 2,0-13-15 28,16 0-28-30,-7-3-132 0,-6-16-300 0</inkml:trace>
    </iact:actionData>
  </iact:action>
  <iact:action type="add" startTime="38517">
    <iact:property name="dataType"/>
    <iact:actionData xml:id="d20">
      <inkml:trace xmlns:inkml="http://www.w3.org/2003/InkML" xml:id="stk20" contextRef="#ctx0" brushRef="#br1">13585 15633 453 0,'0'0'179'1,"0"0"-66"2,0 0-29 30,0 0-29-33,0 0-3 0,0 0-3 0,0 0 14 2,-229 186 3 29,213-149-13-31,16 1-7 0,0-1-6 0,0-3-12 34,25-6-10-34,14-9-13 0,11-10-5 0,-6-9 0 33,0 0-18-32,-3-11-29-1,-2-17-33 0,-36 11-80 0,-3 6-258 35</inkml:trace>
    </iact:actionData>
  </iact:action>
  <iact:action type="add" startTime="38824">
    <iact:property name="dataType"/>
    <iact:actionData xml:id="d21">
      <inkml:trace xmlns:inkml="http://www.w3.org/2003/InkML" xml:id="stk21" contextRef="#ctx0" brushRef="#br1">14023 15669 148 0,'0'0'413'4,"0"0"-223"28,0 0-63-32,0 0-44 0,0 0-27 1,0 0-11 2,-258 113 0 29,255-88-2-32,3-2-6 0,0 0-14 0,34-12-8 32,13-6-3-32,6-5-5 0,-3 0-3 0,-9-5-3 4,-8-23 0 30,-12-8-1-34,-16-4-3 0,-3-5-5 0,-2 3-6 4,0 6-20 28,0 8-39-32,0 24-101 0,0 4-421 0</inkml:trace>
    </iact:actionData>
  </iact:action>
  <iact:action type="add" startTime="39208">
    <iact:property name="dataType"/>
    <iact:actionData xml:id="d22">
      <inkml:trace xmlns:inkml="http://www.w3.org/2003/InkML" xml:id="stk22" contextRef="#ctx0" brushRef="#br1">14188 15172 362 0,'0'0'153'3,"0"0"-1"28,0 0-18-30,0 0-45-1,0 0-10 0,0 0-1 32,0 413-23-31,0-342-14-1,0-9-14 0,0 2-13 0,0-10-3 32,0-12-2-32,12-19 1 0,-8-18-8 0,8-5 4 34,-3-20-6-34,11-34 0 0,-1-10 0 1,4 6 0 0,-1 12-1 31,13 21 1-32,-1 16 0 0,0 9 0 0,3 0-1 34,0 12-2-34,-11 20-2 0,0 9-1 0,-15 4 3 2,-2 2 3 30,-9-1 2-32,0-5 1 0,0-4 1 0,-32-9 2 35,-10-11-2-34,-4-13-4-1,-6-4-1 0,10 0-3 1,-1-15-3 30,19-13-14-30,8-6-29-1,16 17-82 0,0 4-384 3</inkml:trace>
    </iact:actionData>
  </iact:action>
  <iact:action type="add" startTime="39697">
    <iact:property name="dataType"/>
    <iact:actionData xml:id="d23">
      <inkml:trace xmlns:inkml="http://www.w3.org/2003/InkML" xml:id="stk23" contextRef="#ctx0" brushRef="#br1">14793 15712 586 0,'0'0'193'35,"0"0"-87"-34,0 0-41-1,0 0-4 0,0 0-14 2,0 0-12 28,0 0-12-30,38 258-18 0,-30-243-2 0,0-15-3 32,-8 0-16-32,0-15-93 0,2-15-373 0</inkml:trace>
    </iact:actionData>
  </iact:action>
  <iact:action type="add" startTime="39857">
    <iact:property name="dataType"/>
    <iact:actionData xml:id="d24">
      <inkml:trace xmlns:inkml="http://www.w3.org/2003/InkML" xml:id="stk24" contextRef="#ctx0" brushRef="#br1">14836 15412 301 0,'0'0'328'6,"0"0"-152"25,0 0-77-30,0 0-44-1,0 0-48 0,0 0-7 32,-10-77-23-32,7 80-77 0,3 6-196 0</inkml:trace>
    </iact:actionData>
  </iact:action>
  <iact:action type="add" startTime="40075">
    <iact:property name="dataType"/>
    <iact:actionData xml:id="d25">
      <inkml:trace xmlns:inkml="http://www.w3.org/2003/InkML" xml:id="stk25" contextRef="#ctx0" brushRef="#br1">15248 15599 219 0,'0'0'336'1,"0"0"-231"-1,0 0-14 4,0 0-5 28,0 0-19-32,0 0-7 0,-103 146 4 0,78-104 1 34,8-3 1-34,3 1-17 1,14-5-14-1,0-5-21 0,0-11-9 32,16-10-4-32,11-9-1 0,12 0-5 0,2-24-5 33,-1-27 4-33,-3-7 1 0,-14-3 1 0,-6-1 0 2,-4 13 2 32,-13 11-3-34,0 19 3 0,0 15-4 0,0 4 0 4,0 0 3 29,0 29 3-33,-14 18 3 0,11 2-1 0,-7 12 0 37,10-4 0-36,0-9-2-1,0-7 0 0,0-12-1 0,0-16-2 3,10-10-7 30,7-3-40-33,-10 0-114 0,9-16-355 0</inkml:trace>
    </iact:actionData>
  </iact:action>
  <iact:action type="add" startTime="40454">
    <iact:property name="dataType"/>
    <iact:actionData xml:id="d26">
      <inkml:trace xmlns:inkml="http://www.w3.org/2003/InkML" xml:id="stk26" contextRef="#ctx0" brushRef="#br1">15509 15976 374 0,'0'0'302'35,"0"0"-177"-35,0 0-56 0,0 0-6 0,0 0-20 33,0 0-15-32,90-343-1-1,-66 302-3 0,3 15-5 0,-7 18 0 34,0 8-3-34,-2 0-6 0,5 14-3 0,-3 30-7 3,3 9-7 30,6 7 1-33,-11-4 1 0,-8 0 3 0,3-9-13 3,-7-7-4 31,-6-18-4-33,0-17-42-1,0-5-98 0,0-1-234 2</inkml:trace>
    </iact:actionData>
  </iact:action>
  <iact:action type="add" startTime="40797">
    <iact:property name="dataType"/>
    <iact:actionData xml:id="d27">
      <inkml:trace xmlns:inkml="http://www.w3.org/2003/InkML" xml:id="stk27" contextRef="#ctx0" brushRef="#br1">16187 15459 401 0,'0'0'117'1,"0"0"-78"-1,0 0-21 0,0 0 2 2,0 0 2 29,0 0 27-30,-55-2 29-1,44 2-13 0,-8 7 6 4,-9 10-18 30,5 0-22-34,0 6-15 0,-10-4-7 0,6 1-3 35,-6 5-4-34,13-1 2-1,10-3-1 0,8-1 3 0,2-6 7 35,0 0 18-35,28-1 6 0,15 2-4 1,11 2-13 0,-8 3 0 31,1 5 1-32,-15 0-1 0,-9 1 0 0,-7-1-7 36,-12-5-5-36,-4-3-7 0,0-4-1 0,-30-1-5 0,-24-7-1 31,-10-5 0-30,0 7-19-1,1-5-28 0,37-2-94 3,15 0-673 26</inkml:trace>
    </iact:actionData>
  </iact:action>
  <iact:action type="add" startTime="42146">
    <iact:property name="dataType"/>
    <iact:actionData xml:id="d28">
      <inkml:trace xmlns:inkml="http://www.w3.org/2003/InkML" xml:id="stk28" contextRef="#ctx0" brushRef="#br1">12642 16261 612 0,'0'0'163'3,"0"0"-122"30,0 0 55-33,0 0-33 0,0 0-34 0,0 0-6 3,0 0 5 26,59 382 15-28,-69-296 6-1,-3 9-3 1,-3 13-4 29,4 0-4-30,-8 6-16 0,-9-10 2 0,6-13-9 32,-15-9-2-32,-2-11 6 0,-4-4-7 0,-12-6 4 30,-1-4-5-30,6 0-4 0,-1-8 8 0,4 0-3 32,-5-4 1-31,-4-6-4-1,7-2-2 0,-20-4-2 3,2 4 1 28,-16-3-1-31,-12 1-2 0,-4 6 8 0,-4-8-11 33,-6-4 9-33,2-6-4 0,-5-14 2 0,12-9-1 32,1 0-1-32,5 0 5 0,9 0-3 0,3 0 4 4,12-4-5 25,0-1 4-29,4-4 0 1,-2 3 2-1,8 0 3 31,-2 4-1-30,-2-1-3-1,6 3-2 0,-1 0-1 2,2 0 1 30,2 0-1-31,9 0-2-1,2 0 2 0,5-2-6 35,1-5 1-35,2-3-1 0,1 3-1 0,-1-6-1 1,-3-1 1 33,0-9-2-34,-4 9 3 1,-3-9-5-1,6-1 5 3,8-3-4 29,-2 10 4-32,10 4-2 0,-2 5 0 0,-2 2 0 33,1-2 0-33,-8 2-1 0,3-1 1 1,6 3 1 0,10 1-1 30,5-7 0-30,4 5-3-1,5-7-1 0,3 5 4 34,0-1 4-33,-2 5 1-1,-1 3-5 0,1 0 3 0,2-2-6 32,0-10 3-32,0-3-5 0,0-3 3 0,0 1-1 32,0 5 2-32,0 7 1 0,0 5 1 0,0 0 2 3,0 0 1 27,0 0-1-29,0 0-2-1,7 0-1 0,6 0-2 32,6 0-6-32,5 0 5 0,2 0-3 1,5 0 6 3,-1 0 2 25,7 0-1-29,-4 0-1 0,8 10 2 2,6-2-3 30,0 1 3-32,9-2-2 0,-2-6 2 0,-8 9-1 33,-8-8 0-33,-18 3 1 0,-4 1 3 0,-9-2-1 2,-7-4 2 29,0 5-3-30,0-3-3-1,0 1-3 0,-10 4-1 31,-40-7 4-31,-11 0 0 0,-10 0 0 0,-5 0 0 3,4 0 0 26,11 0 1-29,10-12-2 0,0 0 0 2,12 4 1 29,7-4 0-30,3 11 0-1,11-3 1 0,6 1-1 33,2 3 1-33,10 0 0 0,-3 0 4 0,3 0-5 2,-3 0 4 29,3 0-1-30,0 0 0-1,0 0 2 0,0 20 1 34,16 22-5-34,16 9 1 0,10 7 0 0,-4-1 0 30,2 5-1-28,-5-6 4-2,-10-7-2 0,-8-5-3 1,-1-4 3 28,0-16 2-28,-6-3-4-1,0-12 8 0,-7-9 8 32,-1 0-3-32,0 0-7 0,3 0-4 0,-5 0-3 5,0 0-5 25,0 0-5-30,0 0-41 0,0-5-101 0,0-7-94 31,0 5-254-31</inkml:trace>
    </iact:actionData>
  </iact:action>
  <iact:action type="add" startTime="47276">
    <iact:property name="dataType"/>
    <iact:actionData xml:id="d29">
      <inkml:trace xmlns:inkml="http://www.w3.org/2003/InkML" xml:id="stk29" contextRef="#ctx0" brushRef="#br2">22968 18070 446 0,'0'0'229'33,"0"0"-97"-33,0 0-16 0,0 0-32 0,0 0 6 2,0 0-14 27,0 0-27-27,-32 49 7-2,32-49 3 1,0 0 0 29,0 0 4-30,0 0 0 0,9 0-4 0,39 7-7 32,32-2-26-32,41 2-14 0,34-5-6 0,27 1-2 33,3-3 6-33,-5 0-5 0,-19 0 4 0,-37 3 3 2,-31 0 4 31,-33-1 3-32,-40-2 2-1,-13 0 3 0,-7 6-11 3,0 0-13 26,-53 2-5-29,-60 4-1 0,-59 5 5 0,-35-2 2 33,-13 0-1-32,11 0 2-1,16-2 2 0,44 4-3 31,32-3 3-30,34-2-3-1,34-7-1 0,26-5 0 2,23 0 0 31,0 0 2-32,52 0 0-1,52 3 0 0,47-3-2 34,49 0-2-34,10 0 0 1,-11 0 2-1,-31-12 0 0,-32 1 3 34,-32 2 1-33,-40 7-1-1,-28 2-2 0,-20 0 3 2,-16 0-4 29,-5 0-10-31,-79 0-1 0,-57 22 3 0,-49 10 7 4,-29-8-1 28,-4-7 2-32,24 0 1 0,40-4-1 0,39-5 1 33,56-3 0-32,30-5-1-1,34 0 2 0,21 0-1 30,76 0 5-29,62-26 3-1,59-10-5 0,30-3-4 3,-8 4 1 28,-28 8 1-30,-61 10 2-1,-59 8 1 0,-41 6-5 32,-36 3 0-32,-15 0-1 0,0-2-7 1,-57-2-11 1,-52 2 10 30,-54 2 9-32,-29 0 0 0,5 0 3 0,22 0 1 32,29 2 4-32,43 11-2 0,45-8 0 0,29-5-3 30,19 0 1-29,70 0 7-1,70 0 1 0,72 0-10 3,42-5 2 27,-17-4-1-30,-26-3-1 0,-66 12 1 1,-48 0-1 31,-55 0 3-31,-29 0-5-1,-13 0-5 0,-96 0-16 2,-42 0 14 28,-49 0 7-30,-30 0 0 0,0 0 0 0,18 0 0 32,37 0 7-32,44 12 6 0,50-7 0 0,45 1 2 32,23-3-9-32,4-3 4 0,79 0 2 0,39 0-6 4,30 4-6 28,-7-4-4-31,-29 8-1-1,-32-3 3 0,-26-3-15 32,-16-2-60-31,-15 0-75-1,-27 0-93 0,0 3-223 2</inkml:trace>
    </iact:actionData>
  </iact:action>
  <iact:action type="add" startTime="48509">
    <iact:property name="dataType"/>
    <iact:actionData xml:id="d30">
      <inkml:trace xmlns:inkml="http://www.w3.org/2003/InkML" xml:id="stk30" contextRef="#ctx0" brushRef="#br2">25506 18230 527 0,'0'0'131'3,"0"0"23"28,0 0-12-31,0 0-35 0,0 0 12 0,0 0 24 34,0 0-67-33,193 0-30-1,-94 7-10 0,24 3-8 3,2-5-10 28,6 5 8-31,-19-3-3 0,-2 1-3 0,-33-1-7 32,-26-5 1-32,-18 1 4 0,-30 2-8 0,-3-2-10 2,-4 3-8 30,-85 9-26-32,-43-2 24 0,-52 2 10 0,-16-10 6 34,3-5-3-34,32 0-2 0,24 0 2 0,35 5-2 3,43 7 0 28,39-4 0-31,20-8 10 0,4 0 18 1,64 0 19 34,58 0-23-34,53 0-23-1,31-11-1 0,10-23 0 0,-7 0 2 34,-28 12 0-34,-38 2 2 0,-46 10 3 0,-47 2 2 3,-30 8-5 29,-20 0-5-31,-16 0-5-1,-78 0-33 0,-34 15 38 34,-49 14 0-34,-4-1 1 0,17 9 1 0,21-7-2 0,30 2 3 34,48-13-2-33,28-6-1-1,35-9 3 0,2-4 10 2,63 0-4 29,55 0 8-31,51 0-16 0,33-36 1 0,-5-4-1 35,-20 1 1-35,-53 13 2 0,-51 12 3 0,-48 11-1 2,-25 3-6 30,-38 0-1-32,-72 0-37 0,-60 11 38 0,-31 10 2 32,-7-8 0-31,18 2-1-1,38 4-1 0,36 3 0 3,42-9 1 31,44 0 1-34,30-11 2 0,3-2 10 0,85 0 1 2,53 0 3 29,65-15-18-31,34-26 1 0,8-6-2 0,-30-1 2 38,-33 17 2-37,-66 17 1-1,-61 10-2 0,-38 4-1 0,-20 0-1 37,-101 22-35-37,-56 13 21 0,-47 5 12 0,-31-13-2 0,7-7 4 34,18-3-2-33,46-2 2-1,60-6 1 0,45 1-1 2,36-7 1 31,23-3 2-32,39 0 8-1,61 0 6 0,42-13-12 2,40-5-5 31,17-8 2-33,-19 4-2 0,-40 7 4 0,-59 10-2 33,-53 5 2-31,-28 0-4-2,-17 0-8 0,-72 5-34 1,-34 19 40 31,-21-4 2-32,7-7 0 0,19 4 1 0,34-10-1 33,28 8 0-31,37-9 1-2,15-3 0 0,4 5 7 1,40-2-8 31,43 3-2-32,25-1-22 1,13-8-31-1,-8 0-78 33,-16 0-42-32,-77-3-119 0,-20 0-801-1</inkml:trace>
    </iact:actionData>
  </iact:action>
  <iact:action type="add" startTime="50649">
    <iact:property name="dataType"/>
    <iact:actionData xml:id="d31">
      <inkml:trace xmlns:inkml="http://www.w3.org/2003/InkML" xml:id="stk31" contextRef="#ctx0" brushRef="#br2">14100 16681 793 0,'0'0'281'1,"0"0"-121"31,0 0-65-32,0 0-35 0,0 0-19 0,0 0-8 4,0 0 2 30,-177 31-14-34,97-18-5 0,-4-1-4 0,0 3 0 2,6 2-1 32,6-6 3-34,25 0-11 0,11-8-3 0,19 0 0 37,14-3-8-37,3 0-37 0,0 0-43 0,0 0-24 0,11 0-99 35,1 0-402-35</inkml:trace>
    </iact:actionData>
  </iact:action>
  <iact:action type="add" startTime="50926">
    <iact:property name="dataType"/>
    <iact:actionData xml:id="d32">
      <inkml:trace xmlns:inkml="http://www.w3.org/2003/InkML" xml:id="stk32" contextRef="#ctx0" brushRef="#br2">13685 16797 419 0,'0'0'225'34,"0"0"-88"-34,0 0-33 0,0 0 10 0,0 0-13 2,0 0-9 29,57 120-10-31,-44-63-18 0,-3 9-12 0,-8 2-17 37,9-3-14-37,-6-5-4 0,2-13-9 0,6-10-4 1,3-10 1 30,-12-9 3-31,12-7 1 0,-6-3-4 0,0-5 0 34,-4-3-1-34,-4 3-3 0,6-1 4 0,-5 2 6 2,-3-1 12 29,0-3 9-31,2 0 4 0,-2 2-17 1,0-2-5 32,0 3-4-33,0-3-4 0,0 3 3 0,0-1 0 3,-5 6 4 28,-34 1-5-31,-14 9-2 0,-8-5 0 0,-3-4 0 32,7 5 0-32,14-6-6 0,10-5-2 0,17-3-1 31,13 0-12-30,3 0-32-1,0 0-42 0,19-6-9 1,-2 1-90 31,9 3-316-31</inkml:trace>
    </iact:actionData>
  </iact:action>
  <iact:action type="add" startTime="51503">
    <iact:property name="dataType"/>
    <iact:actionData xml:id="d33">
      <inkml:trace xmlns:inkml="http://www.w3.org/2003/InkML" xml:id="stk33" contextRef="#ctx0" brushRef="#br2">14220 17389 355 0,'0'0'455'1,"0"0"-283"-1,0 0-77 36,0 0-36-35,0 0-11-1,0 0-15 0,10 9-7 0,-10-18-12 32,8-24 8-32,-5-6 13 0,1 2-16 0,-1 15-11 34,7 2-4-33,-4 17 0-1,7 1 0 0,7 2 0 1,3 0 1 30,5 0 2-30,10 17-2-1,4 18 1 0,-12 5 0 32,-2-3 2-31,-8-1 4-1,-1-8-10 0,-6-4-2 2,-2-11-2 31,-2-1-11-32,1-10-44-1,-8-2-48 0,-2 0-97 2,0 0-230 31</inkml:trace>
    </iact:actionData>
  </iact:action>
  <iact:action type="add" startTime="51917">
    <iact:property name="dataType"/>
    <iact:actionData xml:id="d34">
      <inkml:trace xmlns:inkml="http://www.w3.org/2003/InkML" xml:id="stk34" contextRef="#ctx0" brushRef="#br2">14667 17108 140 0,'0'0'501'32,"0"0"-272"-32,0 0-81 1,0 0-32-1,0 0-25 2,0 0-1 28,23 110-27-30,-10-61-28 0,-7 1-5 0,7-5-6 33,-4-6-7-33,2-9-6 0,7-1-3 0,-11-12-1 33,6-6 3-33,-6-4 4 0,5-3-2 0,-8-4-6 2,-1 0 5 30,-2 0-5-32,-1 0-6 0,16 0-3 0,-3-19 2 33,11-20 1-33,-1-9 0 0,1-9 2 0,-3 3-2 3,-1 10 0 28,-1 13 0-31,-6 14-2 0,-2 8-4 0,3 9-49 35,0 0-90-35,-13 0-143 0,2 5-732 0</inkml:trace>
    </iact:actionData>
  </iact:action>
  <iact:action type="add" startTime="52281">
    <iact:property name="dataType"/>
    <iact:actionData xml:id="d35">
      <inkml:trace xmlns:inkml="http://www.w3.org/2003/InkML" xml:id="stk35" contextRef="#ctx0" brushRef="#br2">15232 17258 607 0,'0'0'193'1,"0"0"-62"-1,0 0-55 0,0 0-22 1,0 0-10 31,0 0-13-32,0 0-17 0,170-45-10 0,-166 42-4 5,-4 0-5 25,0 3-9-30,0 0 4 0,-7 0 6 0,-22 0 4 33,8 0 1-33,0 0 4 0,-5 11 4 0,-3 9 2 32,14 9 1-32,1-1 0 0,-2 9-3 0,16 1 1 3,0-7 2 28,0-6-5-30,20-6-2-1,16-6-5 0,5-8-4 33,-1-5 2-32,1 0-5-1,-13 0-9 0,1 0-38 1,-11-3-10 33,-9-7 7-33,7 1-2-1,0-1-9 0,-9 5 55 2,6-1 13 32,-5 4 28-34,-6-2 15 0,0-4-7 0,7 3-7 35,-9-7-2-34,4-1 8-1,-1-1 13 0,0-8-10 0,7 1-10 34,-3-7-3-34,2-5 2 1,1 1-9-1,7-8-5 1,-1 8-6 35,5-2 3-34,-10 1-4-2,8 4 4 0,-4 7 0 1,3 4 2 30,0 10 0-31,1 5 8 0,5 3-1 1,4 0-13 3,4 0-3 28,-5 0-3-32,4 0-1 0,-8 0-6 0,-4 0-17 35,-5 0-62-35,-4 0-40 0,-10 0-87 0,0 0-482 0</inkml:trace>
    </iact:actionData>
  </iact:action>
  <iact:action type="add" startTime="52936">
    <iact:property name="dataType"/>
    <iact:actionData xml:id="d36">
      <inkml:trace xmlns:inkml="http://www.w3.org/2003/InkML" xml:id="stk36" contextRef="#ctx0" brushRef="#br2">16325 16986 770 0,'0'0'190'1,"0"0"-137"34,0 0-46-34,0 0 6-1,0 0 13 0,0 0-2 0,-190 37-5 33,147-20-4-33,15 4 14 0,9-7 3 0,5 3 0 35,14-1 2-33,0 1-9-2,0 3-11 0,1-1-14 0,38 3 0 32,-5-1 0-32,6-2 12 0,-12 1 10 1,8-3 4 1,-17 8 6 29,-15-1-9-31,-4 4-14 0,0 2-6 0,-16-7-1 32,-29-2-2-32,-1-5 0 0,-11-15-1 0,4-1-17 3,9 0-33 30,17 0-41-33,11-25-20 0,16 8-113 0,0 1-398 5</inkml:trace>
    </iact:actionData>
  </iact:action>
  <iact:action type="add" startTime="53307">
    <iact:property name="dataType"/>
    <iact:actionData xml:id="d37">
      <inkml:trace xmlns:inkml="http://www.w3.org/2003/InkML" xml:id="stk37" contextRef="#ctx0" brushRef="#br2">16434 17238 508 0,'0'0'248'1,"0"0"-116"-1,0 0-58 2,0 0-17 28,0 0-14-30,0 0-15 0,281-113-15 0,-249 77-6 32,-21 8-7-31,-2 3 0 0,-9 7-2-1,0 5-8 31,-17 5-29-31,-22 4 21 0,2 4 11 0,0 0 7 3,9 25 31 26,2 15 50-29,9 0-13 0,4-4-12 1,10 7-15 30,3 1-4-31,0 3-8 0,4-1-18 0,32-11-11 32,5-8-2-32,5-19-11 0,12-8-6 0,6-8-56 34,4-41-46-34,-45 17-121 0</inkml:trace>
    </iact:actionData>
  </iact:action>
  <iact:action type="add" startTime="54213">
    <iact:property name="dataType"/>
    <iact:actionData xml:id="d38">
      <inkml:trace xmlns:inkml="http://www.w3.org/2003/InkML" xml:id="stk38" contextRef="#ctx0" brushRef="#br2">14000 17786 868 0,'0'0'250'1,"0"0"-123"32,0 0-35-33,0 0-36 0,0 0-6 0,0 0-2 32,-402 64-8-32,272-57-11 0,7-7-18 1,18 0-10-1,17 0-1 32,20 0-5-32,27 0-28 0,30 0-49 0,11-12-78 34,0 4-111-33,27 4-294-1</inkml:trace>
    </iact:actionData>
  </iact:action>
  <iact:action type="add" startTime="54479">
    <iact:property name="dataType"/>
    <iact:actionData xml:id="d39">
      <inkml:trace xmlns:inkml="http://www.w3.org/2003/InkML" xml:id="stk39" contextRef="#ctx0" brushRef="#br2">13494 17892 507 0,'0'0'349'4,"0"0"-170"28,0 0-71-32,0 0-41 0,0 0-21 0,0 0-6 36,31 104 19-35,-29-42-5-1,9 18-4 0,-7 6-1 0,-4 8 1 33,0-12-21-32,0-7-3-1,0-17-13 0,0-11-9 2,-17-9-4 30,-10-5 0-32,-10-2-4 0,-20-5 4 0,-4-9 1 34,-14-9 1-34,0-8-2 0,2 0 0 0,12-3-4 2,13-25-8 30,19-2-27-32,27-10-47 0,2-5-40 0,2 28-62 37,32 5-289-37</inkml:trace>
    </iact:actionData>
  </iact:action>
  <iact:action type="add" startTime="54978">
    <iact:property name="dataType"/>
    <iact:actionData xml:id="d40">
      <inkml:trace xmlns:inkml="http://www.w3.org/2003/InkML" xml:id="stk40" contextRef="#ctx0" brushRef="#br2">14123 18314 566 0,'0'0'318'1,"0"0"-193"-1,0 0-55 0,0 0-49 0,0 0-16 33,0 0 4-32,-36 0 2-1,8 0-5 0,-8 5 5 3,9 15 26 32,-5 4 21-35,4 0-1 0,8 4-9 0,0-3-20 31,7-8-13-31,5 3-11 0,8-9-3 0,0-2 2 0,0-1-2 33,0 1-1-33,8 3 1 0,12-5 9 0,-4-4-3 34,-9 0-3-34,10-3-4 0,-11 0-3 0,7 0 0 1,-8 0 2 31,11 0 1-32,1 0 0 0,-1 0 1 0,-2 0-1 33,4 0-2-33,9-20-8 0,-5-17 3 1,-3-1-6 1,-5-11 1 29,2-3-9-31,2-2-7 1,-11 15-7-1,3 10 7 33,-7 15 17-32,-3 14 11-1,0 0 12 0,0 40 7 2,0 14 2 30,0 8-14-32,0-4 7 0,0-2-10 1,0-7 4 3,0-17-5 28,0-14-2-32,0-16-2 0,0-2-16 0,16 0-54 37,9-15-15-37,-5-12-42 0,-8 10-116 0,-11 3-243 1</inkml:trace>
    </iact:actionData>
  </iact:action>
  <iact:action type="add" startTime="55527">
    <iact:property name="dataType"/>
    <iact:actionData xml:id="d41">
      <inkml:trace xmlns:inkml="http://www.w3.org/2003/InkML" xml:id="stk41" contextRef="#ctx0" brushRef="#br2">14619 18309 363 0,'0'0'322'32,"0"0"-153"-31,0 0-105-1,0 0-22 0,0 0-4 2,0 0 15 30,-113 104 6-32,85-68 1 0,-5 3-6 1,17-1 4 33,15-1-13-34,1-5-4 0,0 0-19 0,0-10-22 2,30-7-5 30,11-11-5-32,9-4-11 0,7-3-25 0,4-30-25 33,-6-12-20-33,-46 21-67 0,-1 15-163 0</inkml:trace>
    </iact:actionData>
  </iact:action>
  <iact:action type="add" startTime="55872">
    <iact:property name="dataType"/>
    <iact:actionData xml:id="d42">
      <inkml:trace xmlns:inkml="http://www.w3.org/2003/InkML" xml:id="stk42" contextRef="#ctx0" brushRef="#br2">15084 18432 491 0,'0'0'219'1,"0"0"-109"-1,0 0-55 1,0 0-15-1,0 0 5 32,0 0 27-31,-122 113 6-1,108-82-8 0,13 0-2 1,1 2-3 29,0-1-29-30,1-10-36 0,35-17-2 0,-1-5-9 33,6 0-16-32,-12-42 14-1,7-5 11 0,-13-5 1 32,-7 8-2-30,-9 7 0-2,-4 9-7 0,-3 6-34 1,0 8-33 32,0 14-72-33,-6 0-203 0</inkml:trace>
    </iact:actionData>
  </iact:action>
  <iact:action type="add" startTime="56215">
    <iact:property name="dataType"/>
    <iact:actionData xml:id="d43">
      <inkml:trace xmlns:inkml="http://www.w3.org/2003/InkML" xml:id="stk43" contextRef="#ctx0" brushRef="#br2">15381 17951 556 0,'0'0'215'1,"0"0"-96"0,0 0-50 30,0 0-17-31,0 0 3 0,0 0 6 0,0 262 3 3,-8-200 0 28,8-3-5-31,-3-2-15 0,3-8-15 0,-2-7-10 33,2-10-16-33,0-10-3 0,0-19 0 0,0-3-9 34,0 0-26-33,0 0-21-1,21-25 28 0,3 3 19 0,8 2 5 31,-9 5 4-31,2 15 2 0,4 0-2 0,-9 0 2 33,-8 0-2-33,4 0-9 0,-3 7-12 0,-6 6 7 30,-7 9 6-30,3 10 8 0,-3 0 1 1,0 6 4 31,0-5 0-31,-7-3-3-1,-25-12-1 0,4-11-2 0,-8-7-2 31,-2 0-4-31,11-7-22 0,4-18-43 0,7-5-14 30,16 18-73-30,0 4-182 0</inkml:trace>
    </iact:actionData>
  </iact:action>
  <iact:action type="add" startTime="56708">
    <iact:property name="dataType"/>
    <iact:actionData xml:id="d44">
      <inkml:trace xmlns:inkml="http://www.w3.org/2003/InkML" xml:id="stk44" contextRef="#ctx0" brushRef="#br2">15780 18528 289 0,'0'0'637'1,"0"0"-456"-1,0 0-99 0,0 0-52 2,0 0-26 30,0 0-4-32,28 146-33 0,-28-146-83 0,0 0-173 34,0-9-496-34</inkml:trace>
    </iact:actionData>
  </iact:action>
  <iact:action type="add" startTime="56842">
    <iact:property name="dataType"/>
    <iact:actionData xml:id="d45">
      <inkml:trace xmlns:inkml="http://www.w3.org/2003/InkML" xml:id="stk45" contextRef="#ctx0" brushRef="#br2">15867 18095 128 0,'0'0'563'0,"0"0"-400"4,0 0-163 26,0 0-21-30,0 0-106 0,0 0-258 0</inkml:trace>
    </iact:actionData>
  </iact:action>
  <iact:action type="add" startTime="57040">
    <iact:property name="dataType"/>
    <iact:actionData xml:id="d46">
      <inkml:trace xmlns:inkml="http://www.w3.org/2003/InkML" xml:id="stk46" contextRef="#ctx0" brushRef="#br2">16168 18228 443 0,'0'0'176'2,"0"0"-58"-2,0 0-36 0,0 0-8 0,0 0-9 29,0 0-2-29,-200 212 5 0,176-177-9 0,11 1-7 32,6-2-4-32,7-9-6 0,0-2-14 0,4-15-5 32,23-8-23-32,13 0-10 0,0-17-11 0,-1-22 12 2,-1-7 0 30,-19-1 2-32,-5 3-1 0,-6 6 1 0,-8 21 6 33,0 10 0-33,0 7-1 0,0 0-5 0,0 0 2 32,0 0 2-31,0 0-1-1,0 0 4 0,0 10 3 2,0 27 35 29,0 2-24-31,0 11 0 0,8-6-7 0,-1-7-7 32,-4-20-1-30,10-4-18-2,-1-13-39 0,8 0-27 2,-7-9-132 30,0-12-295-32</inkml:trace>
    </iact:actionData>
  </iact:action>
  <iact:action type="add" startTime="57453">
    <iact:property name="dataType"/>
    <iact:actionData xml:id="d47">
      <inkml:trace xmlns:inkml="http://www.w3.org/2003/InkML" xml:id="stk47" contextRef="#ctx0" brushRef="#br2">16370 18578 656 0,'0'0'191'32,"0"0"-104"-31,0 0-56-1,0 0-23 0,0 0 3 5,0 0 20 26,67-157-8-31,-51 112-13 0,1 15-3 1,-10 13 0 33,6 7-3-34,-7 10 7 0,9 0 15 0,3 0 36 2,3 24-31 29,-4 15-4-31,2 6 2 0,-12 5-15 0,-5-5-14 32,-2-4-6-32,0-14 4 0,0-14-28 0,0-13-35 4,0 0-41 27,0 0-90-30,0-19-240-1</inkml:trace>
    </iact:actionData>
  </iact:action>
  <iact:action type="add" startTime="57779">
    <iact:property name="dataType"/>
    <iact:actionData xml:id="d48">
      <inkml:trace xmlns:inkml="http://www.w3.org/2003/InkML" xml:id="stk48" contextRef="#ctx0" brushRef="#br2">16948 18289 524 0,'0'0'208'1,"0"0"-164"-1,0 0-7 0,0 0 10 2,0 0 14 29,0 0 10-31,-174 74 0 0,158-55-16 0,9-8-17 30,7 4-11-30,0-2 10 0,0 10-2 0,0 2-1 31,23 0-21-31,11 0-7 0,-7-5 1 0,2-3 12 31,-6-3-7-30,-11 0-2-1,-3-3-7 0,-9 6-3 31,0-2-12-31,-16 3-13 0,-25-4-28 0,-18-1-13 3,34-13-78 26,2 0-305-28</inkml:trace>
    </iact:actionData>
  </iact:action>
  <iact:action type="add" startTime="58774">
    <iact:property name="dataType"/>
    <iact:actionData xml:id="d49">
      <inkml:trace xmlns:inkml="http://www.w3.org/2003/InkML" xml:id="stk49" contextRef="#ctx0" brushRef="#br2">17537 18499 811 0,'0'0'262'1,"0"0"-135"31,0 0-55-32,0 0-9 0,0 0-13 0,0 0-8 2,130 55 5 31,-69-29 0-33,6 4 4 0,14-3 8 0,12 0-11 33,10-6-10-33,8-4-4 0,23 6-4 0,2-3-2 33,2-7-10-32,-9-7-1-1,3-6-1 0,-11 0-4 0,0 0-1 33,-3 0-1-33,-4-17 2 0,12 0-6 0,-13 0 0 4,-2 0-4 28,-8 3-1-32,-1-4-1 0,-2-6 0 0,-3-1 0 4,3-3 0 28,0 4 0-32,0-8 1 0,1 0-1 0,2-3 0 33,-1-2 0-32,-2 3 2-1,-3-6-1 0,-10 5 0 32,3-6-1-31,-6 1 1-1,-2-1 0 0,0-4 0 0,-6 0 0 33,-5 0 0-33,-1 5-1 0,-9 5-1 1,-15 4 1 2,-2 5 1 28,7 4-1-30,-5 0-2-1,10-5 2 0,5 0 3 36,6-11-3-35,5 8-4-1,-6-1 4 0,-5 4-2 2,-6 4-1 31,-12 9 1-33,-1 1 2 0,0 1 0 0,5-1-2 0,0-3 0 33,0 0-3-32,6-6 1-1,-8-4-5 0,3-2 0 5,-13 1 1 26,-5 9 4-31,-2 4 1 0,-5 5 2 0,-7 0-1 33,0 7-2-33,-12 0-3 0,5 2 5 0,-9 0 2 3,0 0 0 30,0 0-3-33,0 0-2 0,-32 0 0 0,-24 9 1 31,-23-5-1-31,-8 0 5 0,-13-4 0 0,0 0-2 4,3 0 1 28,10 0-2-32,9-4-4 0,19-5 1 0,15 5 3 4,15 4 0 29,20 0 1-33,7-4 2 0,2-2 1 0,0 6-1 37,0-1 0-36,27 1-2-1,30 0-3 0,17 0 5 0,11 0 2 5,12 0-2 27,-4 0-4-31,-2 1 4-1,-23 11-1 0,-10-10 1 31,-10 4 2-31,-23-3 0 0,-2 1-1 0,-19-4 2 5,8 2 0 25,-12 1-1-29,0 9 0-1,0 8-2 0,0 21 6 32,-19 12-5-32,-19 9 5 0,-5 6-1 0,0-12-1 2,-7-11-1 33,20-7-3-34,1-15-2-1,17-12 1 0,-1-5-1 2,10-2-1 29,2-4-8-31,-2 0-31 0,3 0-51 0,0 0-65 33,0 0-81-32,0 0-272-1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8T23:51:24.397"/>
    </inkml:context>
    <inkml:brush xml:id="br0">
      <inkml:brushProperty name="width" value="0.05292" units="cm"/>
      <inkml:brushProperty name="height" value="0.05292" units="cm"/>
    </inkml:brush>
  </inkml:definitions>
  <iact:action type="add" startTime="18712">
    <iact:property name="dataType"/>
    <iact:actionData xml:id="d0">
      <inkml:trace xmlns:inkml="http://www.w3.org/2003/InkML" xml:id="stk0" contextRef="#ctx0" brushRef="#br0">8150 16729 549 0,'-3'4'176'8,"3"-4"-108"0,0 0-11-2,0 0 12 3,20-13-5-2,29-2 2 1,6-2 8-1,31 4-19 0,26-2-14 1,40-1 0 0,33 3-7-1,28 1-11 0,19 4-5 1,18 3 2-1,-10 5-4 0,-6 0-4 2,-14 0 5-2,0 0 4 1,-7 0-7 0,-7 0-3-2,-13-23 1 2,-5-11-9 0,-22-5-1 0,-18 5-1-2,-31 6 0 3,-29 11-1-1,-28 6-8-3,-23 0-21 3,-26-4-74 0,-11 15-140 0,-21 0-374 0</inkml:trace>
    </iact:actionData>
  </iact:action>
  <iact:action type="add" startTime="19711">
    <iact:property name="dataType"/>
    <iact:actionData xml:id="d1">
      <inkml:trace xmlns:inkml="http://www.w3.org/2003/InkML" xml:id="stk1" contextRef="#ctx0" brushRef="#br0">18820 16631 495 0,'0'0'254'7,"0"0"-138"-1,0 0-33 2,0 0-19 0,0 0-3 0,0 0 9-2,92 13 5 2,-23-13-17 0,31 0-22 0,20 0-1-2,41-16-15 2,39-12 0 1,22-15-4-1,31 1-6-3,5 3-3 3,9 7-2 2,-2 17 5-2,6 10 1-2,-7 5 2 1,-19 0 1 2,-9 0-8-2,-34 7-1-1,-30-1-2 2,-24 0-3 2,-42-5-2-3,-29 3 0-1,-34-4 1 1,-22 0-5 1,-21 0-44-1,-22 0-174-1,-20-17-117 2</inkml:trace>
    </iact:actionData>
  </iact:action>
  <iact:action type="add" startTime="20658">
    <iact:property name="dataType"/>
    <iact:actionData xml:id="d2">
      <inkml:trace xmlns:inkml="http://www.w3.org/2003/InkML" xml:id="stk2" contextRef="#ctx0" brushRef="#br0">28685 16782 491 0,'0'0'229'6,"0"0"-31"2,0 0-82 0,0 0-36 0,0 0-29-2,0 0-19 1,445 29 9 2,-287-29 9-1,29 0 5-2,31 0-8 2,27 0-17 0,18 0-10 1,8 0-4-2,9 0-6 0,-17 19 0 1,-20 15-4 0,-8 6 6-1,-15-7-6 1,-15-8 0 0,-5-13-3 0,-19-12-2-3,-32 0-1 3,-13 0-3 1,-23-4 3-2,-31-12-2-1,-16 1-2 2,-22 5-1 1,-14 1-6-2,-11 6-7 0,-12 1-22-1,-7-1-55 2,0-4-50 0,0 6-77-2,-16-3-332 2</inkml:trace>
    </iact:actionData>
  </iact:action>
  <iact:action type="add" startTime="22000">
    <iact:property name="dataType"/>
    <iact:actionData xml:id="d3">
      <inkml:trace xmlns:inkml="http://www.w3.org/2003/InkML" xml:id="stk3" contextRef="#ctx0" brushRef="#br0">6168 16777 442 0,'0'0'76'8,"0"0"40"-2,0 0 1 2,0 0-68 0,0 0-17 0,0 0-8-2,-494 0-1 1,368 0-8 2,-10 0-2-1,4 0-3-2,5 20-6 2,4 6-3-1,10 2-1 2,13 2 0-4,19 1-5 4,22-11-7-1,30-9-7 0,26-11 13-2,3 0-8 2,55-6-27 0,58-16 41 1,45-1 32-4,29 12-5 3,14 11-4 0,-8 0 4 1,-29 34-3-4,-37 8 2 3,-28-2-8 2,-29-6-10-2,-40-12-6-2,-30-3-2 2,-4-4-6-2,-80-2 0 2,-40-8 2-1,-25-5-6 0,4 0-4 1,21 0 6 1,28 0 7-4,35 0 1 3,33 0 5 0,28 0 13 0,21 0 20-1,70 0-5 0,61 0 0 2,18 20-19-2,10 9-6-1,-24-2-4 2,-34-9-2 0,-38-14-2 0,-35-4-2-2,-42-22-25 2,-7-3-58 0,-43 1-582 0</inkml:trace>
    </iact:actionData>
  </iact:action>
  <iact:action type="add" startTime="23148">
    <iact:property name="dataType"/>
    <iact:actionData xml:id="d4">
      <inkml:trace xmlns:inkml="http://www.w3.org/2003/InkML" xml:id="stk4" contextRef="#ctx0" brushRef="#br0">15112 16261 396 0,'0'0'221'7,"0"0"-58"0,0 0-61 1,0 0-31 0,0 0-32-2,0 0-16 2,0 0-7 0,933 49 0 0,-676-49 1-2,11-17 5 2,-4 4 11 2,-25 13 15-3,-13 0-15-1,-16 0-10 1,-29 8-11 1,-20-3 0 1,-33-1-3-3,-31-4 0 1,-43 0-2 1,-34 1-7 1,-20 6-7-4,-57 7-16 3,-64 9 20 0,-63 4 3 0,-66 4 2-2,-43-7 1 2,-44-11-1 0,-18-13-2 0,17 0-3-2,54 11 2 2,61 4-13 0,57 7-25 0,49 6-17-2,34 1 3 2,43-5 26 0,31 2 27 0,9-7-5-1,56-4-3 1,45-5 0 1,32-10 8-4,31 0 1 4,17 0 4-2,3 0 5 1,6-13 5 0,-15-1 6-1,-15 8-2 0,-20 3-2 2,-25 3 0-1,-28 0 10-3,-34 0-1 3,-27 0 14 0,-15 6-16 0,-11-1-24-3,-16 1-14 3,-58 0 14 0,-15-1-6 0,-27 3 6-1,-7 7-60 0,81-10-83 1,3 10-236 0</inkml:trace>
    </iact:actionData>
  </iact:action>
  <iact:action type="add" startTime="24258">
    <iact:property name="dataType"/>
    <iact:actionData xml:id="d5">
      <inkml:trace xmlns:inkml="http://www.w3.org/2003/InkML" xml:id="stk5" contextRef="#ctx0" brushRef="#br0">25261 16386 419 0,'0'0'285'6,"0"0"-119"2,0 0-82 0,0 0-37 0,0 0-17-2,0 0-11 2,0 0-9 0,744 21-5-2,-511-21 8 2,-1 0 6 0,-22 0 8 0,-46 4 16 1,-27 16 8-3,-49 5-4 3,-34-8-15-1,-34-5-3 0,-20-4-29-3,-61 9-8 2,-75 0 8 1,-69 0 2 1,-50-4 3-4,-22 0-5 3,8 0-4 0,17 4-3-2,56 6-6 3,39 5-8-2,47-1-17 1,59-10 18-2,35-5 11 3,16-7 2-2,80-5 0 1,58 0 4 1,45 0 3-4,22 0 0 3,11-5 5 0,-30-4 4 1,-32 9 5-4,-54 0 4 3,-44 0 16 0,-44 0 1 1,-12 14-24-4,-29 7-8 3,-54-5-3 0,-30-8 4 0,-9-8-4-2,9 0-2 2,13 2 1 0,29 8 1 0,31 1 0-1,21-2 2 0,19 9 1 2,23 9-3-2,57 3-27 0,43 4-14 0,32-12-12 1,-78-22-117-2,-13 0-311 2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32:26.0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6655">
    <iact:property name="dataType"/>
    <iact:actionData xml:id="d0">
      <inkml:trace xmlns:inkml="http://www.w3.org/2003/InkML" xml:id="stk0" contextRef="#ctx0" brushRef="#br0">7786 6534 42 0,'0'0'75'1,"0"0"0"-1,0 0-8 34,0 0-28-34,0 0-35 0,0 0-4 1,0 0-94-1</inkml:trace>
    </iact:actionData>
  </iact:action>
  <iact:action type="add" startTime="12480">
    <iact:property name="dataType"/>
    <iact:actionData xml:id="d1">
      <inkml:trace xmlns:inkml="http://www.w3.org/2003/InkML" xml:id="stk1" contextRef="#ctx0" brushRef="#br1">5881 5687 50 0,'0'0'227'0,"0"0"-139"1,0 0-74-1,0 0-12 33,0 0-2-32,0 0 0-1,0 0 13 0,-10 45 101 35,10-42 74-34,0 4-12-1,0 0-34 0,0-1-38 0,0-4-29 33,0-2-17-33,0 0-7 0,0 0-19 0,0 0-15 2,0 0-10 31,0 0-4-33,0-15-2 0,0-27 5 1,0-15-3 32,0-9-1-33,0-6 1 0,0 3-2 0,0 0 0 1,0 10 0 31,0 15-1-32,0 9 0 0,0 13 0 0,0 10-1 4,0 7 0 28,0 2-3-31,0 3 0-1,0 0-1 0,0 0 2 34,0 0 3-34,0 0 0 1,0 0 0-1,0 0 1 1,0 0 2 32,0 8-3-33,0 26-3 0,10 6 3 0,10-1 0 36,-4-5 1-36,2-6 0 0,1-3-1 0,1-6 1 0,3 3 0 34,2-7-1-33,7-3 2-1,-5-7 0 0,2-5 1 2,-7 0-3 33,1 0-3-35,0-28 0 0,-5-11 0 0,-5-12 0 1,-3 4 1 32,-7 1 0-33,-3 8 1 0,1 11 1 0,-1 14 0 35,0 4 0-35,0 9 0 0,0 0-1 0,0 0 0 0,0 0-6 32,0 0-1-31,12 6 8-1,-8 30 1 0,8 18 0 34,-1 13 7-34,0 6 0 0,-4 4-1 0,-4-5-5 0,5-9-1 36,-8-11-1-36,0-14 0 0,0-16-3 0,2-10-6 2,4-10-34 31,7-2-68-33,-9 0-94 0,2 0-274 0</inkml:trace>
    </iact:actionData>
  </iact:action>
  <iact:action type="add" startTime="13257">
    <iact:property name="dataType"/>
    <iact:actionData xml:id="d2">
      <inkml:trace xmlns:inkml="http://www.w3.org/2003/InkML" xml:id="stk2" contextRef="#ctx0" brushRef="#br1">6544 5629 402 0,'0'0'310'1,"0"0"-197"-1,0 0-63 0,0 0-16 2,0 0-21 28,0 0-1-30,0 0 12 0,89-153 0 1,-81 140-7 31,-8 1-8-32,0 1-5 0,0 0-2 0,0 1-2 34,-5 5-2-34,-15 3-3 0,-12 2-8 0,5 0 2 2,2 0 5 29,6 11 6-31,6 17 2 0,6 4 13 0,4 3 14 35,3-1 11-34,0 6 4-1,0-3-10 0,0 4 1 1,10 2 7 30,13-7-7-30,3-4-12-1,2-14-5 0,-2-6-11 33,4-12-7-33,-3 0 0 0,-3 0-11 1,-6-12-10 1,-2-6-26 30,-3 1-50-31,-13 5-103-1,0 5-411 0</inkml:trace>
    </iact:actionData>
  </iact:action>
  <iact:action type="add" startTime="13751">
    <iact:property name="dataType"/>
    <iact:actionData xml:id="d3">
      <inkml:trace xmlns:inkml="http://www.w3.org/2003/InkML" xml:id="stk3" contextRef="#ctx0" brushRef="#br1">6891 5078 359 0,'0'0'190'2,"0"0"-46"-2,0 0-44 0,0 0-43 4,0 0-27 27,0 0 19-31,8 11 7 0,-8 31-11 0,0 12 16 33,7 8 4-33,0-1-15 0,-5 6-22 0,1-2-12 33,1 3-7-33,-1 5-2 0,-3-8-2 0,6-6-2 0,1-19-3 33,-3-10-1-33,-1-16 0 0,7-9-7 0,-2-5-28 36,3-2-84-35,-11-24-128-1,4-2-311 0</inkml:trace>
    </iact:actionData>
  </iact:action>
  <iact:action type="add" startTime="14035">
    <iact:property name="dataType"/>
    <iact:actionData xml:id="d4">
      <inkml:trace xmlns:inkml="http://www.w3.org/2003/InkML" xml:id="stk4" contextRef="#ctx0" brushRef="#br1">7081 5345 620 0,'0'0'192'0,"0"0"-137"0,0 0 38 33,0 0-23-33,0 0-23 0,0 0 5 0,-227 27-8 3,191-12-33 30,8-3-5-33,11-5-6 0,2 1-4 0,11-3-40 34,4-5-94-34,0 0-278 0</inkml:trace>
    </iact:actionData>
  </iact:action>
  <iact:action type="add" startTime="14361">
    <iact:property name="dataType"/>
    <iact:actionData xml:id="d5">
      <inkml:trace xmlns:inkml="http://www.w3.org/2003/InkML" xml:id="stk5" contextRef="#ctx0" brushRef="#br1">7255 5752 399 0,'0'0'230'0,"0"0"-67"0,0 0-46 3,0 0-38 32,0 0-18-34,0 0 4-1,9-47 22 0,-9 6-34 1,0 8-20 30,0 1-3-30,0 6-8-1,0-2-12 0,0 1-6 33,0 2-4-32,16-2 1-1,7 1-2 0,2 0 0 2,11 4-4 31,0 9-2-33,-8 6 5 0,5 7 1 0,-7 0-8 33,-5 12-33-32,-1 18-39-1,-20-12-83 0,0-7-338 1</inkml:trace>
    </iact:actionData>
  </iact:action>
  <iact:action type="add" startTime="14656">
    <iact:property name="dataType"/>
    <iact:actionData xml:id="d6">
      <inkml:trace xmlns:inkml="http://www.w3.org/2003/InkML" xml:id="stk6" contextRef="#ctx0" brushRef="#br1">7638 5518 456 0,'0'0'315'2,"0"0"-134"31,0 0-76-33,0 0-31 0,0 0-38 0,0 0-24 4,39 254-12 26,-39-224-1-30,0-13-27 0,0-17-87 1,4 0-265 33</inkml:trace>
    </iact:actionData>
  </iact:action>
  <iact:action type="add" startTime="14848">
    <iact:property name="dataType"/>
    <iact:actionData xml:id="d7">
      <inkml:trace xmlns:inkml="http://www.w3.org/2003/InkML" xml:id="stk7" contextRef="#ctx0" brushRef="#br1">7687 5277 532 0,'0'0'277'2,"0"0"-166"-2,0 0-106 0,0 0-5 1,0 0-59 32,0 0-61-32,0-39-137-1</inkml:trace>
    </iact:actionData>
  </iact:action>
  <iact:action type="add" startTime="15041">
    <iact:property name="dataType"/>
    <iact:actionData xml:id="d8">
      <inkml:trace xmlns:inkml="http://www.w3.org/2003/InkML" xml:id="stk8" contextRef="#ctx0" brushRef="#br1">8038 5355 438 0,'0'0'158'1,"0"0"-9"-1,0 0-54 33,0 0-43-32,0 0 3-1,0 0 7 0,-136 237-5 1,123-200-10 32,13-5 0-33,0-8-6 0,0-8-11 0,30-2-5 34,9-4-11-34,12-10-12 0,3 0-2 0,-8 0-15 0,-8 0-32 34,-9-12-43-34,-26 4-103 1,-3 3-418-1</inkml:trace>
    </iact:actionData>
  </iact:action>
  <iact:action type="add" startTime="15507">
    <iact:property name="dataType"/>
    <iact:actionData xml:id="d9">
      <inkml:trace xmlns:inkml="http://www.w3.org/2003/InkML" xml:id="stk9" contextRef="#ctx0" brushRef="#br1">8753 5199 533 0,'0'0'232'1,"0"0"-120"1,0 0-48 29,0 0-26-31,0 0-8 0,0 0 12 0,8 444 0 36,-8-374 1-35,0-14-5-1,0-14-16 0,0-20-17 1,0-12-5 31,0-10-5-32,0 0-52 0,0-24-152 0,8-6-250 34</inkml:trace>
    </iact:actionData>
  </iact:action>
  <iact:action type="add" startTime="15799">
    <iact:property name="dataType"/>
    <iact:actionData xml:id="d10">
      <inkml:trace xmlns:inkml="http://www.w3.org/2003/InkML" xml:id="stk10" contextRef="#ctx0" brushRef="#br1">8990 5084 643 0,'0'0'258'1,"0"0"-194"-1,0 0 23 0,0 0 26 4,0 0-35 27,0 0-16-31,-362 41 1 0,282-24-35 0,9 0-3 33,12-2-19-33,5-4-5 0,14-1-1 0,12-1-17 2,12-1-49 31,16-4-102-33,0-1-202 0</inkml:trace>
    </iact:actionData>
  </iact:action>
  <iact:action type="add" startTime="16134">
    <iact:property name="dataType"/>
    <iact:actionData xml:id="d11">
      <inkml:trace xmlns:inkml="http://www.w3.org/2003/InkML" xml:id="stk11" contextRef="#ctx0" brushRef="#br1">8919 5668 558 0,'0'0'203'7,"0"0"-78"1,0 0-35 21,0 0-43-28,0 0-8-1,0 0 10 0,0 0-16 33,144-73-22-33,-137 53-9 0,-7 0-2 0,0 3-1 33,0 0-11-32,-10 4-31-1,-19 6-34 0,1 7 0 1,-5 0 44 31,13 7 33-32,-3 27 4 0,5 10 35 0,-1 4 11 33,15 3-7-33,4-4 5 1,0-2-3-1,0-6-14 2,0-7-11 31,20-13-10-33,4-13-6 0,12-6-4 0,4 0-18 2,1-17-29 30,0-11-30-31,-2-1-44-1,-32 19-113 0,-1 4-248 33</inkml:trace>
    </iact:actionData>
  </iact:action>
  <iact:action type="add" startTime="16497">
    <iact:property name="dataType"/>
    <iact:actionData xml:id="d12">
      <inkml:trace xmlns:inkml="http://www.w3.org/2003/InkML" xml:id="stk12" contextRef="#ctx0" brushRef="#br1">9234 5798 516 0,'0'0'206'0,"0"0"-106"3,0 0-50 28,0 0-30-30,0 0-14-1,0 0-1 0,54-236-3 36,-38 232 3-36,-1 4 26 0,10 0 10 0,-5 0-26 1,5 17-11 33,-2 20-3-34,-4 12 0 0,10 3 0 0,-7-1 3 32,-12-6 6-31,7-9-5-1,-14-17-5 0,6-12-2 0,-5-7-30 33,-4 0-142-33,0-26-238 0</inkml:trace>
    </iact:actionData>
  </iact:action>
  <iact:action type="add" startTime="16791">
    <iact:property name="dataType"/>
    <iact:actionData xml:id="d13">
      <inkml:trace xmlns:inkml="http://www.w3.org/2003/InkML" xml:id="stk13" contextRef="#ctx0" brushRef="#br1">9725 5471 273 0,'0'0'281'1,"0"0"-174"1,0 0-22 29,0 0-4-31,0 0-40 1,0 0 1-1,-124 64 8 34,112-41-5-34,9 1 0 0,3 0 13 0,0 1-25 1,0 0-11 30,26 4-11-31,3 1-7 1,2-3 2-1,-7 0-4 32,-6-4 5-32,-5-4 2 0,-10-4-5 0,-3-2-4 3,0-4 0 31,-5-3-2-34,-31-6-3 0,-7 0-2 0,-10 0-38 34,32 0-91-34,5 0-324 0</inkml:trace>
    </iact:actionData>
  </iact:action>
  <iact:action type="add" startTime="17185">
    <iact:property name="dataType"/>
    <iact:actionData xml:id="d14">
      <inkml:trace xmlns:inkml="http://www.w3.org/2003/InkML" xml:id="stk14" contextRef="#ctx0" brushRef="#br1">9967 5552 625 0,'0'0'141'2,"0"0"-62"1,0 0-2 29,0 0-35-32,0 0 0 0,0 0 8 0,-81 192-6 37,81-159-26-37,5-11 1 0,18-12 14 1,16-10-21-1,-1 0-4 31,-7-28-6-31,-9-21-2 0,-15-3 0 0,5 1 0 5,-12 3-1 26,0 5 0-31,0 13-6 0,-9 7-32 0,-1 6-58 33,-3 17-107-33,9 0-238 0</inkml:trace>
    </iact:actionData>
  </iact:action>
  <iact:action type="add" startTime="17508">
    <iact:property name="dataType"/>
    <iact:actionData xml:id="d15">
      <inkml:trace xmlns:inkml="http://www.w3.org/2003/InkML" xml:id="stk15" contextRef="#ctx0" brushRef="#br1">10224 5749 604 0,'0'0'207'1,"0"0"-62"-1,0 0-57 0,0 0-21 0,0 0-14 31,0 0 2-30,0-241-11-1,0 234-10 0,0 7-2 3,20 0-21 27,8 0-11-30,8 7-7 1,12 6-37-1,4-4-51 31,-32-9-125-30,5 0-527-1</inkml:trace>
    </iact:actionData>
  </iact:action>
  <iact:action type="add" startTime="18433">
    <iact:property name="dataType"/>
    <iact:actionData xml:id="d16">
      <inkml:trace xmlns:inkml="http://www.w3.org/2003/InkML" xml:id="stk16" contextRef="#ctx0" brushRef="#br1">8825 6075 616 0,'0'0'246'3,"0"0"-103"28,0 0-63-30,0 0-18-1,0 0-22 0,0 0-11 34,0 0-16-34,58 109 3 0,-35-57 10 0,-2 6 9 2,5 10 4 30,11 5-16-32,-3 6-6 0,8 3-1 0,-2-1 5 32,-2-2-15-32,-8-7 0 0,2-6-2 0,-7-4-2 3,-8-10 0 29,7-7-2-31,-11-13 2-1,-6-13 0 0,6-11 4 35,-6 1 2-35,5-4-1 1,-5-2 0-1,3 0 0 0,-4-1 0 37,-5-2 0-37,-1 0-5 0,3 0-2 0,-3 0-1 0,0 0-4 37,0 0 3-36,-4 0 1-1,-24-8-1 0,-3-3 1 0,-6 5 1 32,-3-1 2-32,-4-1-2 0,-4-8-1 0,-4 0-4 4,4-9-3 27,-1 0-5-31,19-1-4 0,1 6 4 0,17 6 4 33,3 8 1-33,9 6 1 0,0 0 3 0,0 0 4 33,0 0 0-33,0 0 0 1,0 0 3-1,0 0-1 0,0 0-1 33,16 17 0-33,16 9 1 0,9 5 0 0,4 6 0 36,1-4 4-35,11 3 0-1,-4-8 1 0,-2-6 0 1,6 2 2 1,-4-2-2 30,-6-4 0-31,-7 4-1-1,-4-6 5 0,-8-5 1 34,-8-5 0-33,-11-4 7-1,-2-2-4 0,-5 0-2 1,-2 0-11 32,0 0 4-32,0 0-6-1,0-2 2 0,3-15-1 32,-3-4 2-31,0-11-2-1,0-7 0 0,0-8 0 2,11-5 0 30,-2 2-1-32,10-1 1 0,-5 14-1 0,2 12 0 4,-9 11 1 29,-4 11 0-33,-3 3-2 0,0 0 0 0,0 0-1 3,0 0 0 30,0 0-4-33,0 0 6 0,0 0-2 0,0 0 1 34,0 0 0-34,0 0-4 0,0 0 3 0,0 0 2 2,0 0 0 33,0 0 1-35,0 0-1 0,0 7 0 0,0 1 0 2,0 2 0 32,-3 2 1-34,-1 0-2 0,1-5 2 0,2 1-2 34,1 4 2-33,-8 0-2-1,1-1 2 0,6-1-1 0,-11-1 0 35,11-4 0-35,1-2 0 0,0-3 1 0,0 0-2 1,0 0 1 31,0 0-1-32,0 0 1 0,0-8 0 0,0-14-3 32,0-3 1-31,0-7-2-1,0-7-9 0,0-1-4 3,0 1-9 28,0 4 5-30,0 1 7-1,0 7 5 0,0 10 3 36,0 9 1-36,0 6 2 0,0 2 0 0,0 0 0 0,0 0-6 36,0 0-1-35,0 0 5-1,0 0 5 0,0 0 3 1,0 0 4 30,0 27 15-31,0 10-18 0,0 0 1 0,0 2-2 4,0 4 0 29,0 4 2-33,0 1 2 0,0 2-4 0,0-5 4 33,0-5-2-33,0-4-2 0,0-14 1 1,0-7-1 0,0-10-1 33,0-5 0-33,0 0-1-1,0 0-1 0,0 0 1 3,0 0 0 31,0 0 1-34,0 0-2 0,0 0-1 0,-6 0-1 33,-7 0-2-33,1 0 4 0,-4-5 0 1,0-11 0 0,-5 0 0 33,-14 9 0-33,-3-2 0-1,-5 7-1 0,-5 0 1 1,4 2-3 31,8-5-1-32,3 3-1 0,23-9 2 0,-8-3 2 33,7-12 0-31,-1-2-1-2,-14-5 1 0,3 2-1 1,-5 1-6 30,-4 10-12-31,12 5-2 0,11 6 6 0,-2 8 9 32,9 1 7-31,2 0 2-1,0 0 2 0,0 0 0 33,0 0-2-33,0 0-2 0,0 0 1 0,0 13-1 0,15 4 0 34,4-2 0-34,1 6 1 0,5 2-1 0,6-10 0 33,0 4 4-32,9-5-2-1,4 0-2 0,10-1 1 1,-1-1 0 31,-2 7 1-31,5 3 4-1,-12 6 5 0,-3-4 5 2,-12-6 5 31,-19-4-11-33,3-7-6 0,-13-5-4 0,0 0-2 33,0 0 1-32,0 0 1-1,0 0 0 0,0 0 1 2,0 0-1 33,0 0 4-35,-23 0-3 0,-9-20 2 0,11-7-3 2,-3-4 1 31,3-2-1-33,5-1 1 0,1-1 1 0,3 5-2 32,-4-4 2-32,0 1-2 0,-9-4 0 0,2-2 1 34,-10-9-1-33,0 2 0-1,5-1 0 0,0 2 0 0,-3 3 0 33,3 3 0-32,-1 2-1-1,1-2 2 0,-5-6-1 1,13-4 0 31,-11-5 0-32,-2 2-1 0,0-2 1 0,7 10 0 37,5 4-4-36,1 7-2-1,13 11-1 0,-2 5 3 0,8 5 4 32,1 7 0-32,0 2 1 0,0 3-1 0,0 0-1 4,0 0-1 29,-3 0-4-33,0 0 1 0,3 3 5 0,0 11 0 33,0 2 3-33,0 5-1 0,0 0-1 0,3 8 0 2,13 3-1 31,-8 0 0-33,11 5 1 1,-1 0 1-1,-5 0-2 1,6 2 2 32,-8 8 2-33,18 5 6 0,-1 6-3 0,5 3-2 33,0 4 1-33,5 2-1 0,-5-5 10 0,-5-2-1 2,4-6 2 31,-5-9-7-33,-3 2 2 0,5-8-2 0,-2-6 0 32,2-4 4-31,-9-12 2-1,1-7 0 0,-10-3-4 4,-2-7 2 27,1 0-7-30,-10 0-3-1,0 0-3 0,2 0 0 34,-2 0 0-34,0 0 0 0,0 0-7 0,0 0-12 1,0 0-40 31,0 0-99-32,0 0-99 0</inkml:trace>
    </iact:actionData>
  </iact:action>
  <iact:action type="add" startTime="21909">
    <iact:property name="dataType"/>
    <iact:actionData xml:id="d17">
      <inkml:trace xmlns:inkml="http://www.w3.org/2003/InkML" xml:id="stk17" contextRef="#ctx0" brushRef="#br1">11052 5974 280 0,'0'0'266'1,"0"0"-123"-1,0 0-72 33,0 0-50-32,0 0-2-1,0 0 32 0,0 0 33 34,3 5 27-34,-3-10-14 1,0-8-21-1,0-3-26 0,-3-2-14 35,-13-5-13-35,4-5-14 0,-5-9-6 0,1-4-2 0,3-8 0 34,3 1 0-34,8 0 0 0,-5 1 2 0,3 5 5 36,4 2 11-36,0-1-8 0,0 4-4 0,0-3-6 0,0 6 0 37,0 0 0-35,0 1-1-2,0-6 1 0,0-3 0 0,15-6-1 34,-1-3 1-33,-3 10 1 0,2 6 0-1,3 5-1 1,7 3-1 31,2-3 0-32,2 3-21 0,10 3-65 1,-21 23-83 0,-3 1-174 32</inkml:trace>
    </iact:actionData>
  </iact:action>
  <iact:action type="add" startTime="22420">
    <iact:property name="dataType"/>
    <iact:actionData xml:id="d18">
      <inkml:trace xmlns:inkml="http://www.w3.org/2003/InkML" xml:id="stk18" contextRef="#ctx0" brushRef="#br1">11550 5174 556 0,'0'0'250'1,"0"0"-150"-1,0 0-58 0,0 0-26 33,0 0 3-33,0 0 25 0,-104 114 9 0,73-74 18 32,-3 7-14-32,9 10-11 0,2 7-14 0,3 7-13 3,4 8 1 28,7 0-3-31,0-5 0 0,9-9-2 1,0-14-5 32,0-17-4-32,38-18-5-1,4-12-1 0,12-4-3 1,-8 0-2 31,-5-7-1-32,-8-10-9 0,-10-1-31 0,-6 3-16 33,4 4-56-33,-21 5-118 1,0 1-244-1</inkml:trace>
    </iact:actionData>
  </iact:action>
  <iact:action type="add" startTime="22776">
    <iact:property name="dataType"/>
    <iact:actionData xml:id="d19">
      <inkml:trace xmlns:inkml="http://www.w3.org/2003/InkML" xml:id="stk19" contextRef="#ctx0" brushRef="#br1">11868 5637 312 0,'0'0'200'1,"0"0"-26"30,0 0-43-30,0 0-67-1,0 0 10 0,0 0-20 1,0 0-11 32,-90 6 8-33,70 14-14 0,2 10-3 0,5 4-8 34,4 1-2-34,9-5-7 0,0-8-15 0,0-10 0 1,22-10-2 32,16-2-7-33,2-2-3 0,-3-35 6 0,-11-3 1 3,-4 1 0 31,-9 5 1-34,-11 9-4 0,-2 8 3 0,0 9 0 32,0 8 0-32,0 0 3 0,0 0 2 0,0 0 1 2,0 13 3 33,0 11-2-35,0 0-3 1,0 4 1-1,0 1 2 2,3-4-4 28,10-2 0-30,-8-16 0 0,6-4-1 0,1-3-25 34,5 0-86-34,-5 0-70 0,-8-3-202 0</inkml:trace>
    </iact:actionData>
  </iact:action>
  <iact:action type="add" startTime="23171">
    <iact:property name="dataType"/>
    <iact:actionData xml:id="d20">
      <inkml:trace xmlns:inkml="http://www.w3.org/2003/InkML" xml:id="stk20" contextRef="#ctx0" brushRef="#br1">12108 5826 259 0,'10'0'493'35,"-10"0"-319"-35,0-15-99 0,0-19-17 0,0-11-4 3,0-2-21 32,0 1-4-35,0 6-8 0,0 18 3 0,0 9 3 1,5 7 9 31,15 3-5-32,9 3-16 0,-1 0-14 0,12 0-1 33,-4 0-18-33,1 0-30 0,-10 7-47 0,-27-7-65 2,9 0-245 32</inkml:trace>
    </iact:actionData>
  </iact:action>
  <iact:action type="add" startTime="23462">
    <iact:property name="dataType"/>
    <iact:actionData xml:id="d21">
      <inkml:trace xmlns:inkml="http://www.w3.org/2003/InkML" xml:id="stk21" contextRef="#ctx0" brushRef="#br1">12497 5108 368 0,'0'0'239'2,"0"0"-69"30,0 0-73-31,0 0-47-1,0 0 24 0,0 0-5 3,3 124-19 31,-3-43-7-34,0 7-9 0,0-4-14 0,0 0-9 34,0-10-4-34,0-17-4 1,0-19-1-1,0-12-2 0,0-21-3 35,0-5-22-34,0 0-114-1,0-5-193 0</inkml:trace>
    </iact:actionData>
  </iact:action>
  <iact:action type="add" startTime="23721">
    <iact:property name="dataType"/>
    <iact:actionData xml:id="d22">
      <inkml:trace xmlns:inkml="http://www.w3.org/2003/InkML" xml:id="stk22" contextRef="#ctx0" brushRef="#br1">12624 5419 396 0,'0'0'350'5,"0"0"-165"29,0 0-71-34,0 0-14 1,0 0-25-1,0 0-22 1,-211 4-32 31,157 0-15-32,15-4-6 0,16 5 0 0,5-5-25 33,18 0-68-33,0 0-143 0,0 0-578 0</inkml:trace>
    </iact:actionData>
  </iact:action>
  <iact:action type="add" startTime="24026">
    <iact:property name="dataType"/>
    <iact:actionData xml:id="d23">
      <inkml:trace xmlns:inkml="http://www.w3.org/2003/InkML" xml:id="stk23" contextRef="#ctx0" brushRef="#br1">12795 5606 517 0,'0'0'257'7,"0"0"-97"24,0 0-70-31,0 0-31 1,0 0-8-1,0 0-34 34,0 0 5-33,157-37 6-1,-129 10-16 0,-8 6-6 2,-17 8-5 29,-3 1-1-30,0-1-14-1,0 1-21 0,-23 9-23 32,-2 3 16-32,-7 0 17 1,7 12 23-1,2 19 2 1,0 5 13 31,6 6 17-31,4 3 6-1,13 1-8 0,0-8-7 33,0-4-5-32,0-5 4-1,20-11-3 0,13-8-2 0,-2-10-10 35,6 0-5-35,0 0 0 0,-11-20-11 1,3-3-39 0,-18 2-39 33,-11 14-96-34,0 1-309 0</inkml:trace>
    </iact:actionData>
  </iact:action>
  <iact:action type="add" startTime="24465">
    <iact:property name="dataType"/>
    <iact:actionData xml:id="d24">
      <inkml:trace xmlns:inkml="http://www.w3.org/2003/InkML" xml:id="stk24" contextRef="#ctx0" brushRef="#br1">13301 5511 202 0,'0'0'387'1,"0"0"-205"-1,0 0-104 0,0 0-58 2,0 0-10 29,0 0 16-31,-81 19 1 0,54-7-2 1,9 1 1 34,4 1 25-35,14 6 1 0,0 0-12 0,0 0-16 0,3 2-15 33,20-3-6-33,6 7-2 0,-9 3 0 1,0 1 0 30,-15 1 4-30,-2-3 8-1,-3-3 1 0,0-6-9 2,0-1-4 29,-21-6-1-31,-9-12-3 1,-6 0-7-1,2 0-41 33,24-8-104-33,0-1-247 0</inkml:trace>
    </iact:actionData>
  </iact:action>
  <iact:action type="add" startTime="24793">
    <iact:property name="dataType"/>
    <iact:actionData xml:id="d25">
      <inkml:trace xmlns:inkml="http://www.w3.org/2003/InkML" xml:id="stk25" contextRef="#ctx0" brushRef="#br1">13440 5643 444 0,'0'0'386'6,"0"0"-230"24,0 0-72-29,0 0-54-1,0 0-23 0,0 0-6 34,21 151-1-33,-21-136-26-1,0-15-131 0,0 0-306 0</inkml:trace>
    </iact:actionData>
  </iact:action>
  <iact:action type="add" startTime="24949">
    <iact:property name="dataType"/>
    <iact:actionData xml:id="d26">
      <inkml:trace xmlns:inkml="http://www.w3.org/2003/InkML" xml:id="stk26" contextRef="#ctx0" brushRef="#br1">13461 5419 480 0,'0'-64'234'1,"0"40"-98"32,0 6-74-33,0 13-45 0,-5 2-10 0,-6 3-7 1,11 0-5 30,0 0-67-30,0 0-138-1,0 0-404 0</inkml:trace>
    </iact:actionData>
  </iact:action>
  <iact:action type="add" startTime="25170">
    <iact:property name="dataType"/>
    <iact:actionData xml:id="d27">
      <inkml:trace xmlns:inkml="http://www.w3.org/2003/InkML" xml:id="stk27" contextRef="#ctx0" brushRef="#br1">13725 5471 606 0,'0'0'210'0,"0"0"-127"1,0 0-36 1,0 0-20 32,0 0-5-33,0 0 2-1,-128 163 11 0,112-133 13 3,9 2-7 30,1-3-9-33,6-10-11 0,0-1-11 0,0-11-4 32,15-7-6-32,11 0-6 0,4-37-38 0,-4-4 31 2,-8-4 8 30,-7 5 5-32,-7 9 0 0,-4 8 0 0,0 9 0 36,0 6 0-36,0 6 0 0,0 2 0 0,0 0 1 0,0 0 0 34,0 7 7-33,0 25-2-1,0 4-2 0,5 7 3 1,-5 2 2 33,3-9-5-34,-3-6-4 0,3-6 0 0,10-19 0 34,0-5-9-33,-2 0-51-1,10-11-52 0,-10-7-88 0,-6 5-370 35</inkml:trace>
    </iact:actionData>
  </iact:action>
  <iact:action type="add" startTime="25587">
    <iact:property name="dataType"/>
    <iact:actionData xml:id="d28">
      <inkml:trace xmlns:inkml="http://www.w3.org/2003/InkML" xml:id="stk28" contextRef="#ctx0" brushRef="#br1">13890 5792 289 0,'0'0'216'32,"0"0"-76"-31,0 0-23-1,0 0-62 0,0 0-10 2,0 0 5 28,30-197-4-30,-15 191-16 0,-1 6-14 1,4 0-10 31,11 0 1-32,-5 31-4 1,4 13 0-1,4 13-1 35,-8 5-1-35,-5-9-1 0,-1-5-1 0,-13-17-21 0,-5-17-18 33,0-14-56-33,0 0-190 0</inkml:trace>
    </iact:actionData>
  </iact:action>
  <iact:action type="add" startTime="25909">
    <iact:property name="dataType"/>
    <iact:actionData xml:id="d29">
      <inkml:trace xmlns:inkml="http://www.w3.org/2003/InkML" xml:id="stk29" contextRef="#ctx0" brushRef="#br1">14288 5949 583 0,'0'0'226'1,"0"0"-101"-1,0 0-51 4,0 0-42 29,0 0-7-32,0 0 7-1,140-449 7 0,-140 359-6 32,0 5-7-31,-19 3-14-1,-22 13-9 0,-7 3-3 1,-8 10-1 29,-4 9-20-29,-1 2-87-1,41 40-122 0,4 5-268 30</inkml:trace>
    </iact:actionData>
  </iact:action>
  <iact:action type="add" startTime="28965">
    <iact:property name="dataType"/>
    <iact:actionData xml:id="d30">
      <inkml:trace xmlns:inkml="http://www.w3.org/2003/InkML" xml:id="stk30" contextRef="#ctx0" brushRef="#br0">7868 6707 74 0,'0'0'209'1,"0"0"-123"32,0 0-29-33,0 0-19 1,0 0-24-1,0 0-8 2,0 0 5 30,-263-30 24-32,222 30 42 1,5 0 17-1,1 0-23 33,-1 13-19-32,-8 11-19 0,-5 6-15-1,4 2-14 0,-10 5-3 35,14 1 0-35,1 10 0 0,17 9 1 0,1 3 0 2,7 9 3 31,15 0 1-33,0-1 3 0,0-1-5 0,15-2 0 4,25-3-4 28,5 4-1-31,19-2-3-1,1-6-3 0,-1-4 3 36,-3-11-3-36,-1-22-18 0,-4-21-4 0,5 0-20 1,3-25-4 31,4-35 21-32,12-14 26 0,-7-12-15 0,-6 3 21 2,-10 1 0 30,-11 14 16-31,-11 10-1-1,-13 4-3 0,-5 3-10 33,-10-2-2-33,3 1 0 0,-10 0-1 0,0-2 1 2,0 7 0 29,0 5 0-31,0 13 4 0,-17 9 4 0,-6 10 1 33,-11-5 1-33,-6 2 3 0,1-4-11 0,-5-5 0 4,-9 0 0 28,5-5 0-31,-9 2 0-1,7 6 7 0,-17 4 9 35,5 15-3-34,1 0-4-1,0 0 0 0,1 5-4 0,-1 7-4 33,5 0-3-33,1-2 1 0,-2 10-1 0,5 7 1 3,4 8 11 29,8 16 20-32,8 17 5 0,12 12-16 0,-1 12-10 32,18 8-1-32,3 4-4 0,0 5 0 0,3-8 0 4,38-5 1 29,14-17-1-33,19-17-6 0,20-14-1 0,28-18-10 4,14-21-13 25,2-9-9-29,1-26 14 0,-17-38 2 2,-22-14-13 31,-87 33-126-33,-13 2-254 0</inkml:trace>
    </iact:actionData>
  </iact:action>
  <iact:action type="add" startTime="39374">
    <iact:property name="dataType"/>
    <iact:actionData xml:id="d31">
      <inkml:trace xmlns:inkml="http://www.w3.org/2003/InkML" xml:id="stk31" contextRef="#ctx0" brushRef="#br1">20600 11731 922 0,'0'0'167'1,"0"0"-75"-1,0 0-38 0,0 0-24 2,0 0-8 29,0 0 9-30,0 0 11-1,3 69 2 0,-3-69 6 34,0 0-12-34,0 0-7 0,0-13-9 0,0-28-3 2,2-12-12 31,-2-11-2-33,2-7-1 0,-2-7-4 0,0-1 0 33,3-5 2-33,-3-1-2 0,0 1 1 0,0 3 0 1,0 10-1 32,0 19 0-33,0 14 0 0,0 18 0 0,0 16 0 3,0 4 0 29,0 0 2-32,0 0 1 0,0 0 6 0,9 32-4 35,2 11-3-34,7 8-1-1,11 8 9 0,-2 0-3 1,9 5-5 34,-5-2 1-33,2-5 0-2,8-5-1 0,-2-6-1 1,-6-11-1 30,-5-8 1-30,4-16 0-1,-9-5 5 0,-6-6-6 32,-5 0-1-31,4-4-2-1,0-17 3 0,-5-5-1 3,2-4 1 29,-5-14-1-32,5-8 1 0,-8-13-2 0,10-11 2 3,-1-6 1 28,-2-3-1-31,8 7 0 0,1 5 0 1,-1 21-1 32,-4 14 1-32,-3 22 0-1,-9 9 1 0,-4 7 2 2,0 0-1 30,0 12 0-32,0 33-2 0,0 15 1 0,0 6 0 33,0 10-1-33,0 3 2 1,0 2 4-1,0 9 1 2,6 0 3 29,8-1 6-31,2-1 2 0,-5-14-5 0,2-12-5 38,-10-15-3-38,10-16-2 1,-9-12-3-1,0-10 0 0,5-7 0 33,-9-2-4-33,3 0-22 0,-3 0-51 0,4-24-49 2,-4 4-58 32,0-3-158-33</inkml:trace>
    </iact:actionData>
  </iact:action>
  <iact:action type="add" startTime="40201">
    <iact:property name="dataType"/>
    <iact:actionData xml:id="d32">
      <inkml:trace xmlns:inkml="http://www.w3.org/2003/InkML" xml:id="stk32" contextRef="#ctx0" brushRef="#br1">21553 11551 611 0,'0'0'264'1,"0"0"-120"-1,0 0-63 0,0 0-37 37,0 0-14-37,0 0-8 0,0 0 1 0,272-133 8 0,-249 85-2 34,-6 4-8-33,-17 7-15-1,0 10-6 0,-4 14-4 2,-32 10-1 28,-18 3 5-30,8 0-5 0,-5 15-3 0,17 24 7 33,1 12 1-33,17 3 4 0,12 2 5 0,4-4 16 34,0-4 16-34,0-1-9 0,4-6-13 0,32-8-8 1,11-5-4 32,6-15-6-32,4-5-1-1,-14-8-4 0,-5 0-8 4,-15 0-30 29,-2-13-96-32,-21 0-94-1,0-2-736 0</inkml:trace>
    </iact:actionData>
  </iact:action>
  <iact:action type="add" startTime="40647">
    <iact:property name="dataType"/>
    <iact:actionData xml:id="d33">
      <inkml:trace xmlns:inkml="http://www.w3.org/2003/InkML" xml:id="stk33" contextRef="#ctx0" brushRef="#br1">22210 10729 528 0,'0'0'235'1,"0"0"-105"31,0 0-60-31,0 0 3-1,0 0 5 0,0 0-10 1,16 365-10 34,-9-264-3-35,6 0-5 0,-7 1-12 0,-4-7-16 1,6-13-10 31,-5-15-12-32,-3-16 0 0,0-23-13 0,2-18-66 34,-2-10-75-34,3-21-218 0</inkml:trace>
    </iact:actionData>
  </iact:action>
  <iact:action type="add" startTime="40877">
    <iact:property name="dataType"/>
    <iact:actionData xml:id="d34">
      <inkml:trace xmlns:inkml="http://www.w3.org/2003/InkML" xml:id="stk34" contextRef="#ctx0" brushRef="#br1">22449 11185 530 0,'0'0'253'32,"0"0"-144"-31,0 0 26-1,0 0-17 0,0 0-56 34,0 0-15-34,-316-25-31 0,271 25-14 0,12 0-2 2,14 0-3 32,10 0-28-34,9 0-93 0,0 0-176 1</inkml:trace>
    </iact:actionData>
  </iact:action>
  <iact:action type="add" startTime="41150">
    <iact:property name="dataType"/>
    <iact:actionData xml:id="d35">
      <inkml:trace xmlns:inkml="http://www.w3.org/2003/InkML" xml:id="stk35" contextRef="#ctx0" brushRef="#br1">22591 11620 363 0,'0'0'374'2,"0"0"-252"0,0 0-51 31,0 0-11-33,0 0 7 0,0 0 1 0,37-131 3 34,-37 94-3-34,0-7 2 1,0-3-17-1,0-5-17 0,0-2-9 36,16 4-11-35,-2 9-9-1,12 10-6 0,-3 14-1 0,2 10 0 35,14 7-18-35,2 0-34 0,-1 0-87 0,-21 11-75 2,-1 2-395 30</inkml:trace>
    </iact:actionData>
  </iact:action>
  <iact:action type="add" startTime="41420">
    <iact:property name="dataType"/>
    <iact:actionData xml:id="d36">
      <inkml:trace xmlns:inkml="http://www.w3.org/2003/InkML" xml:id="stk36" contextRef="#ctx0" brushRef="#br1">23180 11344 763 0,'0'0'256'1,"0"0"-123"-1,0 0-83 3,0 0-20 28,0 0-16-31,0 0-9 0,-3 263-5 0,0-246-13 35,3-12-62-34,0-5-144-1,0 0-615 1</inkml:trace>
    </iact:actionData>
  </iact:action>
  <iact:action type="add" startTime="41581">
    <iact:property name="dataType"/>
    <iact:actionData xml:id="d37">
      <inkml:trace xmlns:inkml="http://www.w3.org/2003/InkML" xml:id="stk37" contextRef="#ctx0" brushRef="#br1">23174 11077 502 0,'0'0'175'0,"0"0"-69"2,0 0-48 29,0 0-22-31,0 0-29 0,0 0 0 0,0-59-7 4,0 59-72 30,0 0-218-34</inkml:trace>
    </iact:actionData>
  </iact:action>
  <iact:action type="add" startTime="41755">
    <iact:property name="dataType"/>
    <iact:actionData xml:id="d38">
      <inkml:trace xmlns:inkml="http://www.w3.org/2003/InkML" xml:id="stk38" contextRef="#ctx0" brushRef="#br1">23615 11156 431 0,'0'0'314'38,"0"0"-162"-37,0 0-69-1,0 0-10 0,0 0-8 0,0 0-22 35,-205 200-10-35,182-164 4 0,7 1 11 0,16-1 5 0,0-2-7 35,0 0-6-35,19-6-23 0,22-6-9 0,2-2-7 3,11-11-1 32,-6-9-21-35,8 0-46 0,-12-4-73 0,-28-12-97 3,-12 5-215 30</inkml:trace>
    </iact:actionData>
  </iact:action>
  <iact:action type="add" startTime="42177">
    <iact:property name="dataType"/>
    <iact:actionData xml:id="d39">
      <inkml:trace xmlns:inkml="http://www.w3.org/2003/InkML" xml:id="stk39" contextRef="#ctx0" brushRef="#br1">24455 10801 530 0,'0'0'228'0,"0"0"-76"0,0 0-65 34,0 0 5-34,0 0-16 0,0 0-17 1,21 499-18-1,-21-391-13 33,0-3-5-33,0-18-6 0,0-16-9 0,0-21-4 31,0-21-2-30,0-18-2-1,0-11-7 0,0-8-56 2,0-46-88 30,0 14-6-32,0-4-372 0</inkml:trace>
    </iact:actionData>
  </iact:action>
  <iact:action type="add" startTime="42444">
    <iact:property name="dataType"/>
    <iact:actionData xml:id="d40">
      <inkml:trace xmlns:inkml="http://www.w3.org/2003/InkML" xml:id="stk40" contextRef="#ctx0" brushRef="#br1">24844 10729 606 0,'0'0'278'1,"0"0"-114"-1,0 0-85 0,0 0-6 37,0 0 72-37,0 0-71 0,-325 3-17 0,211 14-10 0,4 0-23 34,8-9-16-34,5 3-8 0,14-2 0 0,25-3-12 3,16 2-43 30,25 1-38-33,17-8-90 0,3 3-137 0</inkml:trace>
    </iact:actionData>
  </iact:action>
  <iact:action type="add" startTime="42752">
    <iact:property name="dataType"/>
    <iact:actionData xml:id="d41">
      <inkml:trace xmlns:inkml="http://www.w3.org/2003/InkML" xml:id="stk41" contextRef="#ctx0" brushRef="#br1">24716 11592 454 0,'0'0'221'1,"0"0"-64"4,0 0-58 27,0 0-49-31,0 0-17-1,0 0-12 0,264-81-2 31,-239 41-12-31,-9 4-5 0,-13 6-1 0,-3 8-1 32,0 9-6-32,-10 7-8 0,-27 6 0 0,-3 0-1 2,-1 26 15 29,1 21 3-30,-3 7 30-1,13-3 11 0,11 2 1 35,11-6-8-35,8-1-2 0,0-3 5 0,0-4-4 2,20-7-14 31,16-2-16-33,-7-17-6 0,13-9 0 0,2-4-19 2,2-7-42 32,-1-33-41-34,-26 18-89 0,-11-1-322 0</inkml:trace>
    </iact:actionData>
  </iact:action>
  <iact:action type="add" startTime="43090">
    <iact:property name="dataType"/>
    <iact:actionData xml:id="d42">
      <inkml:trace xmlns:inkml="http://www.w3.org/2003/InkML" xml:id="stk42" contextRef="#ctx0" brushRef="#br1">25211 11744 497 0,'0'0'221'37,"0"0"-107"-37,0 0-20 0,0 0-28 0,0 0-17 0,0 0-14 32,94-281-5-31,-81 270-12-1,-6 11-6 0,11 0 13 32,-2 9-2-31,8 32-18-1,-1 15 7 0,11 10-1 1,-14-2-6 32,-1-2-1-33,1-12-4 1,-16-13-2-1,-1-15-21 33,8-22-51-33,-11 0-90 0,0-14-253 0</inkml:trace>
    </iact:actionData>
  </iact:action>
  <iact:action type="add" startTime="43393">
    <iact:property name="dataType"/>
    <iact:actionData xml:id="d43">
      <inkml:trace xmlns:inkml="http://www.w3.org/2003/InkML" xml:id="stk43" contextRef="#ctx0" brushRef="#br1">25857 11370 627 0,'0'0'151'1,"0"0"-87"2,0 0-43 30,0 0-11-33,0 0 68 0,0 0-44 0,-100 31-4 4,83-7 1 27,-2 5 4-30,15 3 3-1,4 1-1 0,0 3-8 34,0 1-16-34,26 3-7 0,4-1-4 0,-2-5 1 0,8-6 3 33,-16 2 8-32,3 2 4-1,-18-2-3 0,-2-2-7 33,-3-5-8-33,0-6 0 0,-8-12-2 0,-28-5-3 2,0 0-7 31,1-17-27-32,2-13-36-1,-4-2-34 0,33 18-86 34,4 6-298-34</inkml:trace>
    </iact:actionData>
  </iact:action>
  <iact:action type="add" startTime="43779">
    <iact:property name="dataType"/>
    <iact:actionData xml:id="d44">
      <inkml:trace xmlns:inkml="http://www.w3.org/2003/InkML" xml:id="stk44" contextRef="#ctx0" brushRef="#br1">26206 11506 619 0,'0'0'105'34,"0"0"-62"-34,0 0-7 0,0 0 1 0,0 0 8 4,0 0 20 28,0 0 4-32,-104 163-5 0,104-127-18 0,0-1-13 33,6-5-15-33,21-13-11 0,4-17-6 0,5 0-1 4,0-41-4 27,-4-21 1-31,-3-5 3 0,-19 8 0 0,1 8 0 36,-9 24-1-34,-2 16 1-2,0 11-17 0,0 0-37 1,0 0-77 31,-2 11-82-31</inkml:trace>
    </iact:actionData>
  </iact:action>
  <iact:action type="add" startTime="44082">
    <iact:property name="dataType"/>
    <iact:actionData xml:id="d45">
      <inkml:trace xmlns:inkml="http://www.w3.org/2003/InkML" xml:id="stk45" contextRef="#ctx0" brushRef="#br1">26418 11879 546 0,'0'0'147'0,"0"0"-90"0,0 0-15 36,0 0 24-36,0 0 14 0,0 0 4 0,18-227 8 1,-18 183-25 34,0 11-13-34,0 4 0-1,0 4-8 0,4 6-10 0,6 3-13 33,3 4-8-33,10 1-9 0,11 9-3 0,6 2-3 3,17 0 0 31,9 0-24-34,-5 0-58 1,-4 0-30-1,-50 0-12 2,-7 2-136 30</inkml:trace>
    </iact:actionData>
  </iact:action>
  <iact:action type="add" startTime="45673">
    <iact:property name="dataType"/>
    <iact:actionData xml:id="d46">
      <inkml:trace xmlns:inkml="http://www.w3.org/2003/InkML" xml:id="stk46" contextRef="#ctx0" brushRef="#br1">27588 12244 592 0,'0'0'289'1,"0"0"-165"1,0 0-31 31,0 0-29-32,0 0-35-1,0 0 45 0,0 0 6 4,-44-148-31 28,14 67-10-32,2-8-11 0,5-5-1 0,4 0 6 34,15 1-11-34,4 3-1 0,0 4 11 0,0-2-7 1,0 1-9 33,15 3-7-34,11 2-6 0,-3 1-3 0,13 10 0 3,-8 7-13 29,12 10-40-31,1 13-53-1,-2 7-56 0,-22 34-110 36,-11 0-462-35</inkml:trace>
    </iact:actionData>
  </iact:action>
  <iact:action type="add" startTime="46059">
    <iact:property name="dataType"/>
    <iact:actionData xml:id="d47">
      <inkml:trace xmlns:inkml="http://www.w3.org/2003/InkML" xml:id="stk47" contextRef="#ctx0" brushRef="#br1">27936 11985 721 0,'0'0'213'36,"0"0"-77"-35,0 0-79-1,0 0-33 0,0 0 13 0,0 0 4 33,29 6 5-32,-28-51 2-1,2-20-15 0,1-11-15 34,-1-11-7-34,3-7 0 0,-1-3-6 0,-5-5 1 2,0 3-6 30,2 8 2-32,1 6-1 0,-1 12-1 0,9 9 0 2,-6 17 0 31,8 12 0-33,-6 16 1 0,9 7 0 0,-9 7 0 36,13 2 3-35,1 3-1-1,8 0-2 0,-3 0 2 0,9 20-3 37,-12 14 0-37,13 8-1 0,-8 8-1 0,4 12 2 1,-8 2 7 31,-5 7 1-32,-18-4-1 0,-1-5 3 0,0-8-9 4,-16-9-1 28,-26-9-1-32,-13-14-1 0,8-7 0 0,-7-7-6 4,13-6-12 28,15-2-43-32,6 0-60 0,20 0-47 0,0 0-295 34</inkml:trace>
    </iact:actionData>
  </iact:action>
  <iact:action type="add" startTime="46614">
    <iact:property name="dataType"/>
    <iact:actionData xml:id="d48">
      <inkml:trace xmlns:inkml="http://www.w3.org/2003/InkML" xml:id="stk48" contextRef="#ctx0" brushRef="#br1">28668 11770 425 0,'0'0'242'1,"0"0"-160"0,0 0 14 32,0 0-31-32,0 0-18-1,0 0 4 0,-200 72 3 0,179-46 23 34,19 4-12-34,2 10 1 0,0-1-16 0,23-2-38 34,17-9-12-34,4-14-12 0,-1-14-3 0,-6 0-1 0,-4-9 4 34,-13-30 5-34,-10-9-8 1,0-3 3-1,-7 1-4 34,-3 3-13-33,0-2-44-1,0 36-96 0,0 3-245 0</inkml:trace>
    </iact:actionData>
  </iact:action>
  <iact:action type="add" startTime="46999">
    <iact:property name="dataType"/>
    <iact:actionData xml:id="d49">
      <inkml:trace xmlns:inkml="http://www.w3.org/2003/InkML" xml:id="stk49" contextRef="#ctx0" brushRef="#br1">29091 11005 478 0,'0'0'306'1,"0"0"-179"-1,0 0-51 4,0 0-33 28,0 0 9-32,0 0-15 0,7 508 1 1,-7-384 8 32,0-8-3-32,-4-16-11-1,1-12-15 0,2-17-12 0,1-24-5 33,0-19-8-33,0-17-35 0,0-11-67 0,0-2-85 37,0-26-205-35</inkml:trace>
    </iact:actionData>
  </iact:action>
  <iact:action type="add" startTime="47309">
    <iact:property name="dataType"/>
    <iact:actionData xml:id="d50">
      <inkml:trace xmlns:inkml="http://www.w3.org/2003/InkML" xml:id="stk50" contextRef="#ctx0" brushRef="#br1">29713 11669 457 0,'0'0'167'1,"0"0"-104"-1,0 0-12 2,0 0-25 30,0 0 16-32,0 0 39 0,-84 30 1 0,40-8-23 4,4 7 3 27,6-4-23-31,11 2-9 0,7-1-13 1,16-5-5 33,0-6 1-34,0-3 0 0,26-12-9 0,28 0-4 2,-6 0-2 29,11-17-2-31,-9-20-2 0,-20-7 2 0,-2-11-5 35,-21 6-8-35,-4 12-2 1,-3 17 8-1,0 18 10 1,0 2-2 34,0 9 3-34,0 29 17-1,0 1-5 0,0 0-1 0,0-9-7 34,0-12-3-33,0 6-1-1,0 1 0 0,0 6-42 3,0-20-81 28,16-4-169-31</inkml:trace>
    </iact:actionData>
  </iact:action>
  <iact:action type="add" startTime="47691">
    <iact:property name="dataType"/>
    <iact:actionData xml:id="d51">
      <inkml:trace xmlns:inkml="http://www.w3.org/2003/InkML" xml:id="stk51" contextRef="#ctx0" brushRef="#br1">30038 12025 415 0,'0'0'313'4,"0"0"-266"25,0 0 45-29,0 0-22 0,0 0-21 0,0 0 13 31,53-380-4-31,-37 343-2 0,-1 16-13 0,5 11 6 32,9 10 23-32,-6 0-43 0,15 0-21 0,4 0-8 3,0 26-24 28,4 0-82-31,-28-13-44 0,-7 4-222 1</inkml:trace>
    </iact:actionData>
  </iact:action>
  <iact:action type="add" startTime="47987">
    <iact:property name="dataType"/>
    <iact:actionData xml:id="d52">
      <inkml:trace xmlns:inkml="http://www.w3.org/2003/InkML" xml:id="stk52" contextRef="#ctx0" brushRef="#br1">30583 12289 403 0,'0'0'299'1,"0"0"-167"-1,0 0-2 0,0 0-37 32,0 0-23-32,0 0-16 0,319-532-17 0,-306 395-16 33,-13-7-7-33,0 12-10 0,-41 9-4 1,-13 8 0 0,-12 9-1 32,-18 6-17-33,43 82-74 0,0 11-254 0</inkml:trace>
    </iact:actionData>
  </iact:action>
  <iact:action type="add" startTime="48876">
    <iact:property name="dataType"/>
    <iact:actionData xml:id="d53">
      <inkml:trace xmlns:inkml="http://www.w3.org/2003/InkML" xml:id="stk53" contextRef="#ctx0" brushRef="#br1">23548 12312 560 0,'0'0'198'1,"0"0"-62"-1,0 0-39 1,0 0-57 32,0 0-6-33,0 0 4 0,0 0-5 1,26 506-4 1,-13-396 0 30,-8 4-3-32,5 4-6 0,3 6-4 0,-9-4 1 38,9-4-9-38,-10-15-1 0,4-17-4 0,-1-18 0 0,-2-25-1 36,-4-15 0-36,0-11 2 0,0-8 1 0,0-4 1 0,3-3-4 39,-3 0-2-39,0-3-9 0,0-28 6 0,-27-9 3 0,-14-4 4 34,-14-1-4-34,1 3 1 0,10 2-1 0,-3 4 0 2,7 2 0 32,3 8-2-34,14 4 1 0,6 8-2 1,8 8 1 1,9 3-2 29,0 3 1-31,0 0 3 0,0 0 7 0,13 0 18 35,10 26-3-33,11 19 13-2,-7 8 6 0,6 6-3 1,-4 3-15 32,2-5 9-33,-5-13-14 0,-4-10 2 0,-6-9 4 2,0-7-7 31,-12-10-1-33,-1-6 2 1,6-2 2-1,-5 0 3 32,13 0 6-32,2-10 2 1,9-25-9-1,5-10-9 1,-8-4 1 33,11-8-2-34,-13 1-2 0,3-6-4 0,-4 8-4 33,-3 12 0-32,-3 15-1-1,-12 12-2 0,5 10 1 1,-9 2-3 31,0 3-18-31,0 0-41-1,0 0-67 0,0 0-46 33,0 0-151-33,0 0-749 0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36:29.59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4775">
    <iact:property name="dataType"/>
    <iact:actionData xml:id="d0">
      <inkml:trace xmlns:inkml="http://www.w3.org/2003/InkML" xml:id="stk0" contextRef="#ctx0" brushRef="#br0">13790 438 896 0,'0'0'178'8,"0"0"-91"-3,0 0-2 2,0 0-17 2,0 0-33-1,0 0-8-2,0 0 38 2,-148-21 0 0,71 17-5 0,-4-5-12-3,-3 6 5 3,-3 3-11 0,-2 0-10 0,5 0 3-2,0 0-6 2,-8 0-10 1,7 0 5-2,0 0-7 2,-8 0 1-2,5 3 9 1,-12 8 4 0,0 4-11-2,-13 4-1 2,-3-3-8 1,4 8 0-1,-5 1-7-4,1-3-3 6,14-2 3-3,-1-1-4 1,2-1 0-3,5-8-2 4,12 5 2-1,6-4 2 2,11 0-2-7,8-2 0 6,5-3-3-1,14 1 3 0,0 3 2-3,3-3-2 4,6 5-3 0,-6-7 2-2,-3 1-5-1,4 0-6 2,-1-1-6 1,6-2 1-2,-5 0 1-3,4-1 11 4,7 2-6 1,8-4-4-1,7 0-3-3,-3 0 7 3,13 0 1 1,0 0 1-1,-3 0 4-2,3 0 5 1,0 0 1 2,0 0 1-1,0 0-2-3,0 0 0 3,0 1-1 1,0 3 1-1,0 0 0-2,0-4 0 2,0 2 1 0,0 3 3-1,-2 12-1-1,2 6-1 3,-3 8 9-1,3 5-4 0,0 4-5-2,0 10 0 2,0 10 0 0,0-2 0 1,0 2 1-4,0-7 0 3,0-5-1 0,0 4 0 0,0 11-1-3,0 10 1 4,0 11-1-1,0 4 1 0,0-4-1-2,0-3 5 1,-8 1-3 2,3 10 1-1,-11 6-3-2,6 3 0 2,-4 9 4 0,-2 2-5 0,6 4 0-3,-3 14 4 3,5 1-1 1,-2 8-3-1,7 3 0-3,3 4 6 3,0 3-5 1,0-3 2-1,0 1-1-3,0-9 1 4,0-12-3-1,5-11 1 1,6-10 0-4,-6-16 1 3,-1-8-2 0,2-11 1 0,-3-14-1-3,0-2 0 4,-3-9 0-1,0-6-1 0,0-2 0 0,0-6 0-2,0-3 0 2,0-3 2 0,4-5 0-2,-4-5 0 1,3-6-1 2,-3 4-2-1,0 1 2-2,0 6-2 2,0 8 0 0,0-4 2 0,0 3 0-2,0-7 1 2,0-10-1 0,0-3 0 0,0-3 0-3,0-1 2 4,0 0-4-2,0-3 2 1,0 0-2-1,16 0-1 1,-2 0-6 0,12 0 4 0,12 0 5-2,9 0 0 1,9 0 2 2,5 0 0-1,19 0-1-3,-6 0 4 4,5 0 0-1,-2 0-1 0,-2 11-3-2,5 0 5 1,10 1-3 2,0-1-3-1,4-6 0-2,6-5 1 1,2 0-1 1,1 0 0 1,7 0 4-3,-16 0-3 2,3 0 1 0,-16 9-1 0,9 14-1-3,-3 4 0 3,-3-5-2 1,16-5-1-1,10-12 2-3,1-5 0 4,3 0-3-1,-11-27 4 0,-2-10-2-2,-14 7 2 2,3 5 2 0,-6 8-2 0,-1 8 2-2,-2-2-1 1,-7 4-1 2,1-6 0-1,-6 4-1-2,-6 5 2 2,-3-2 1 0,-17 6-2 0,-2 0 2-3,-3 0-1 3,-4 0-2 1,1 0 1-1,-4 0 0-2,2 0 1 2,-7 0-1 0,-6 0-2 0,-2 0 2-2,1 0-1 2,-15 0 1 0,9 0 0 0,-10 0 0-2,-3 0-1 2,0 0 1 0,0 0 0 0,0 0-2-3,0 0-1 4,0 0 2-2,0 0-3 1,0-12-5-2,0-15-4 2,0-18 4 0,0-15 8 0,0-8-2-2,-16-10 3 2,6-12-2 1,-3-17 2-1,4-7-2-2,-4 2 1 1,-2 1 0 2,8 10 0-1,-6-6-2-3,6-11 1 4,-8-5 1-1,12-10-2 0,-10 1 3-2,6-3-5 2,1-5 4 0,-7-1-2 0,9 7 1-2,-6 13-1 1,7 19-1 2,3 17 1-2,-3 11 0-1,-1-2-3 2,4-6 0 1,-3-11 1-1,3-7 3-2,0-10 0 1,0-9-7 2,0 1 3 0,0 9-2-4,0 13 1 3,0 15-1 0,3 17 2-1,4 10 5 0,-4 7 1 1,10-5-2 0,-9-2 0 0,12-10-2-3,-9-6-2 3,6-3-4 1,-8 8 1-2,6 18-2-1,-6 15 6 3,-5 19 4-1,4 7 0 0,-4 3 1-2,0 3 0 1,0 0 2 4,0 0-1-5,3-3-1 0,-3-4 0 2,6-8 0 0,1-10-1 0,-4 3-2-3,-2-2 4 4,8 9-1-1,-9 7 0-1,0 3 0-1,0 5-1 2,0 0 1 1,0 0 0-2,0 0 1 0,0 0-1 1,0 0 0 0,0 0 0 0,0 0 1-2,0 0-2 1,0 0-2 2,0 0-1-1,0-2-1-2,0-9-1 2,-33-1 6 0,-8-2 1 0,-7 0 0-3,-11 3 0 4,-11-4 5-1,-11 5-4 0,1 1 3-2,1 4 0 1,-13-2 0 2,-8 3 2-1,-13-5 0-2,-7-5 4 2,-9 1-7 0,-4-2 5 0,-7 0-5-2,0 2 2 2,2 4-4 0,-2 6 4 0,-1 3 1-1,5 0-1 0,11 6 2 1,18 19-6 0,13-1 3-2,14-2-1 2,3 3 5 0,13-3-4 0,5 0 2-2,-2-2-5 1,4-3-1 2,10-3 2-2,-7-3-3 0,0-1-1 1,-2 3 1 0,-1 4 0-1,-1 2 1 0,-1 3-1 1,2 1 0 1,14 1-1-1,2-5 1-3,2-3-2 2,19-4-3 2,-2-5 0-1,6 0 0-2,9-4 0 2,4 2 4 0,3-2 1 0,0-3 0-1,0 0 4-1,0 5-2 2,0 15 1 0,0 12-2-2,0 12 3 3,0 10-3-1,0 2 1 0,0-3-2-2,0 1 0 2,0-4 0 0,0-11-1 0,0-7-2-2,0-10-4 1,-9-9-3 1,5-3-4 0,4-8-6-2,0 6 2 3,-3 6 5-2,-10 15 10 2,12 10 3-4,-2 9 3 3,0 11-1 1,3 3 2-2,0-3-4 0,0 0 1 0,0 3-1 2,0-1 0-1,0 13 2-2,0 1 0 1,0 4 1 3,0 5-1-3,-5 9-1-1,2 6 0 2,-2 10 1 0,5 3 1 0,0 7 0-3,0 2 0 4,0-7 0-2,0 4 0 1,-5 4-2-2,2-2 2 2,-10 1 1 1,10 3 1-2,-5-4-2 0,-1 4-1 2,-1-6-1-1,-3-14 0-2,-3-20 1 0,12-13-2 3,-4-9 3-1,0-3 1 0,3-6 1-3,2-5-1 4,2-3-3-1,1-3 0-1,0-5 2 0,0-3-2 1,0-4 1 0,0-5 0 0,0-3-2-3,0-5-1 3,0-2 1 1,0 2 1-2,0 0-1 0,0 5 0 1,0 6 0 0,0 6 0 0,0 11 0-2,1-3-3 2,2-11 2 0,9-13 0 0,-11-18 1-2,7 0-5 2,8 0-5 0,11 0-8 0,19-13 18-2,8 2 3 2,4 11 1 0,13 0 0 0,-3 0 6-3,5 6-7 3,-1 12 2 1,24-8-4-1,1-3 2-3,3-3-1 4,9-4-2-2,7 0 4 1,8 0-3-1,10 0 5 1,2-4-4 1,-8-9 1-2,-11 4 1-1,-3 7 5 2,-6 0 1 0,-4 2-6 0,-4 0 5-2,3 0-5 2,-6 0 2 0,0 0-4-1,-4 0 1-1,-2 0-3 2,-7 0 0 0,3 0 3 1,-4 0 1-4,3 0-4 4,-1-6 0-1,12-6 0 3,0 4 0-8,-10-1 0 5,0 1 2 1,-20-4-2-2,-13 5 0-1,-24 1 1 2,-1 1-1 0,-17 1 0 0,5 4 0-3,-4-2 0 4,-3-1 0-2,3 3-1 2,-7-3 0-4,-6 0 1 3,1 3-2 1,-1-2 0-2,0 2-6-1,0 0 3 3,0 0-2-1,0-9 3 0,0-11 0-2,9-5 4 1,-6-12-2 2,1-5 2-2,1-3-2-1,3-11 0 3,-5-11-2-1,-3-12 0 0,0-17 2-2,0-17-2 2,-11-16 2 0,-11-28-1 0,-7-31 1-2,9-14 1 1,-1-18 0 2,8 4 1-2,6 8 0 0,-3 15 0 0,4 18-1 2,-11 12 0-1,17 9 1-3,-3 5 0 3,1 0 0 1,2-6-1-1,0-15 0-2,0-3 1 2,0-7 0 0,-11 14-1-1,4 17-2-1,-11 23-2 2,12 19 1 0,-7 23-10 0,13 17-28-2,-1 18-40 2,1 10-80 1,0 39-29-2,0 0-212-1</inkml:trace>
    </iact:actionData>
  </iact:action>
  <iact:action type="add" startTime="23776">
    <iact:property name="dataType"/>
    <iact:actionData xml:id="d1">
      <inkml:trace xmlns:inkml="http://www.w3.org/2003/InkML" xml:id="stk1" contextRef="#ctx0" brushRef="#br1">12794 14032 29 0,'0'0'385'8,"0"0"-260"-1,0 0 65-1,0 0-21 3,0 0-38-1,0 0-15-1,0 0-21-1,125-85 9 3,-64 77-24-1,23 3-5-1,27 1-22 0,15-7-17 0,27 0-8 2,7-6-3-2,11-6-15-1,8 3 7 4,5 1 3-3,13-1-5 3,-1 3 9-5,5-4-7 3,4-3-7 0,-4-1-1 0,9 0-6-2,-3 5 0 2,-2 6 1 0,-4 14 0 0,-1 0 1-2,-5 7-2 2,-8 25-1 0,-6 11 2 2,-10-7-1-6,-12-5-1 4,-9-10-2 1,-11-14-3-2,-17-7-1-1,-4 0-1 2,-13-2 0 0,5-18 2 0,-3 3 3-2,-5 5 1 1,1 4 1 2,1 3-1-1,-7 0-1-2,0 1-1 2,3 4 1 0,-7 0-1 0,-2 0 1-2,-1-3-4 2,-3-2 2 0,-6-3 0 0,2 2 2-2,-2 6 0 2,0 0 5 0,-5 0-1 0,-11 0-4-2,-9 0-1 2,-21 0 1 0,-13 0-4 0,-19 0 0-2,-3 0-3 1,0 0 1 1,-36 0-13 0,-35-11 12-2,-44-6 7 2,-42-3 0 0,-22 0 0 0,-20 6 2-2,-11 6-2 1,-7 8 2 1,-5 0 1 0,1 0 0-1,-12 0 3 0,-15 0-1 2,-7 0 6-1,-10 8-2-2,8 9-8 2,22 0 3 0,18 5-2 0,20 0 4-2,19 4 2 2,11-1-1 1,10 1 2-2,12-9-2-2,8-6-2 3,0-5-1 1,-3-6-1-1,4 0-1-2,1 0 1 2,4 0-3 0,11 0-1-1,13 0 1 0,-1 16 3 0,14 5-2 2,1-8 3-1,-1-1-2-3,10-7 0 4,-6-5 0-2,-2 0 0 2,6 0-4-3,-10 0 2 2,11 0 0 1,-7 3 4-2,8 16-2-2,6-2-1 3,9 0 0 0,12-3 1 0,15-5-2-1,10-4 0 1,12-5 0 0,20 0-8 0,0 0-19-2,0 0-42 1,23 0-12 2,35 0-52-1,-19 0-145-2,-8 13-370 2</inkml:trace>
    </iact:actionData>
  </iact:action>
  <iact:action type="add" startTime="25082">
    <iact:property name="dataType"/>
    <iact:actionData xml:id="d2">
      <inkml:trace xmlns:inkml="http://www.w3.org/2003/InkML" xml:id="stk2" contextRef="#ctx0" brushRef="#br1">12878 17788 336 0,'0'0'416'6,"0"0"-204"2,0 0-69-1,0 0-46 1,0 0-25-2,0 0-10 2,0 0-7 1,965-81-13-2,-744 79-9-1,3 2 6 2,-6 0 11 2,-15 0-4-2,-2 22-15-2,14 7-14 2,9-1 10 0,33-4-19 0,24-4-4-2,8-3-2 2,5-4 2 1,-10 3-4-2,-30-3 5-1,-34 9-2 2,-37 1-2-1,-19 1-1 2,-21-3 0-3,1-12 7 3,9-9-6-1,-11 0-2 0,13-6-2-3,-5-35 2 3,3-3-6 1,-9-1 7-1,-6 9 3-3,-20 10 3 4,-12 13-2 0,-13 7 3-3,-10 6 1-1,-18 0-4 4,-19 0 2-1,-12 0-5 1,-11 0-1-4,-9 0 1 3,1 0-2-1,-14 0 0 0,-1 0 1-1,0 0 0 3,0 0-7-1,0 0-1 0,-40 0-8-3,-50 0 6 4,-41 0 10-1,-50 7 3 0,-36 5-3-2,-24-7 0 1,-13 5 1 2,12-3 5-1,5 3-5-3,9 7 4 3,-8-4 3 1,4 11 1-1,-10-3-6-2,-8 5-2 2,3 4 2 0,7 2-3 0,4-2 0-2,19-5 4 1,12 4-1 2,18-9-3-1,9-5 3-2,14-3-2 1,8-8-1 1,-2-3 4 0,21-1-4-2,16 0-2 3,-3 0 1-1,23-5-2 0,-15-7-1-2,6-1 0 1,-2-1 3 1,-11 4-2 0,16 3 1-1,-3 1-1 2,2 6 3-2,8 0-1 1,7 0 0-2,12 0 1 2,10 0-2 0,18 0 2 0,12 0-1-2,6 0-3 2,14 0-7 0,10 0 9 0,3 0-1-3,8 0 0 4,0 0-3-1,0 0 3 0,0 0-5-2,19-15-12 2,59-9 17 0,26-1 3-1,37 6 9 0,15 5-3 1,11 6-2 0,4 8 0 0,10 0 5-2,19 0-1 1,25 2-2 2,36 4 7-2,40-6-9 0,50 0 0 1,25-36-1 1,25-8 3-3,-2 19 6 3,-34 20 10-2,-32 5 11 2,-44 25 2-2,-35 17-13-1,-37 1-10 2,-29-12-5 2,-15-17 2-6,-28-11-8 4,-5-3-1 0,-6-15-3 0,-30-17-14 0,-28 8-23-2,-45 13-26 2,-31 11 10 1,-24 5-67-5,-33 20-156 4,-6 7-302 0</inkml:trace>
    </iact:actionData>
  </iact:action>
</iact:actions>
</file>

<file path=ppt/ink/inkAction3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9T00:36:29.59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2475">
    <iact:property name="dataType"/>
    <iact:actionData xml:id="d0">
      <inkml:trace xmlns:inkml="http://www.w3.org/2003/InkML" xml:id="stk0" contextRef="#ctx0" brushRef="#br0">13400 13179 590 0,'65'9'269'6,"-3"-9"-130"2,25 0-46-1,24 0-20 2,23-24-30-2,27-8 0 0,22 7 5 1,2 5-7 0,-3 9 0-2,-6 5-11 2,-32 3-5 0,-15 3-4 1,-20 0-11-3,-19 0 11 2,-22 0-12 0,-25 0-4 0,-14 0 1-2,-29 0-6 3,-9-2-6-3,-72-7-9 3,-62-1 15-4,-63-3 5 3,-46 11-2-1,-15 2 2 2,-5 0-5-4,34 0-1 3,46 15-2 1,39 9 2-1,50 1-3-1,42-5 3 0,25-8 1 1,34-7 2-1,2-5 1-1,84 0 1 3,72 0 2-1,51 0-1 0,26-20-3-2,8-5-2 2,-27 8 6 0,-43 10-1 0,-33 7-1-2,-47 0 14 2,-41 0 12 0,-30 0-4 0,-20 2-11-2,-15 11-15 2,-71 4-9 0,-58 0 9 0,-47-8 2-2,-4-3-2 2,1-3-2 2,46 1 1-4,38 9 0 0,48-3 1 3,37-2 1-2,25-1 5 1,48 3 3-2,85 4 12 2,49 1-11 0,22-7-6 0,-8 1 1-2,-38-6-1 2,-38-3 0 0,-52 0-1 0,-35 0-3-2,-25 0-8 2,-8 0-34 0,-61 0-116 0,4-9-62-2,-4 9-447 2</inkml:trace>
    </iact:actionData>
  </iact:action>
  <iact:action type="add" startTime="3548">
    <iact:property name="dataType"/>
    <iact:actionData xml:id="d1">
      <inkml:trace xmlns:inkml="http://www.w3.org/2003/InkML" xml:id="stk1" contextRef="#ctx0" brushRef="#br0">15068 16223 150 0,'0'0'216'7,"0"0"-38"-2,0 0-12 4,0 0-49-2,0 0-19 1,0 0-18-1,0 0 1 1,-148 135-14 0,35-112-11 0,-29 3-11-2,-21-9 12 2,-10-8-31 0,5-5-11 0,3-4-9-2,12 0-5 1,19 0-2 2,26 0 2 0,42 0-1-3,25 0 1 2,21 0 0 0,20 0-1-1,0 0-3-1,71 0 3 2,65-6 29 0,48 4-14-1,26 2-8 0,15 0 3 2,-16 0 14-1,-15 0 17-1,-30 8-1-1,-31 6-3 2,-30-9-23 0,-32-1 0 0,-27-4 3-2,-33 0-11 2,-11 0-6 0,-11 0-10 0,-75 0-18-2,-41 0 28 2,-55 0 14 0,-19-16-10 0,-12 1 1-2,32 0-5 2,40 8-2 0,60 7 0 0,34 0 2-1,34 0 0 0,13 0 13 1,41 0 2 0,76-4 15-2,60-1-19 2,28-1-5 0,-5 6-3 0,-37 0-1-2,-41 0-1 2,-45 0 9 0,-36 0 5 0,-23 2 10-2,-18 4-16 2,-27-6-9 0,-63 0-16 0,-51 0 16-2,-38-19 3 2,-5-4 1 0,13 12-4 0,24 11-2-2,43 0-2 2,36 5 4 1,31 12 0-2,27 0 4-1,10 4 2 2,47 1-6 0,37 0-41 0,13 0-31-2,-6-10-34 2,-14-6-2 0,-61-6-85 1,-12 0-174-4</inkml:trace>
    </iact:actionData>
  </iact:action>
  <iact:action type="add" startTime="4426">
    <iact:property name="dataType"/>
    <iact:actionData xml:id="d2">
      <inkml:trace xmlns:inkml="http://www.w3.org/2003/InkML" xml:id="stk2" contextRef="#ctx0" brushRef="#br0">14097 16266 353 0,'0'0'291'5,"0"0"-75"2,0 0-70 1,0 0-47 0,0 0-31-2,0 0-34 3,-572 101 8-1,572-101-3-1,0 0 2 0,49 0-4 1,55 0 5 0,34 0-4 0,13-4-5-2,10 4 2 1,-21 0 18 2,-22 0-11-1,-23 0-26-1,-31 0-10 1,-28 0-6 0,-31 0-18 1,-5-5-65-4,-16-1-219 2,-13-1-364 1</inkml:trace>
    </iact:actionData>
  </iact:action>
  <iact:action type="add" startTime="6825">
    <iact:property name="dataType"/>
    <iact:actionData xml:id="d3">
      <inkml:trace xmlns:inkml="http://www.w3.org/2003/InkML" xml:id="stk3" contextRef="#ctx0" brushRef="#br1">14007 435 549 0,'0'0'333'5,"0"0"-232"3,0 0-58 0,0 0 6 0,0 0 31-2,0 0-28 2,0 0 1 0,-409-8 9 1,276 8-11-3,-15 0-11 2,-8 0-1 0,-5 11-5 0,-16 6 5-2,4-3-8 2,-16-2-7 0,-11-1 13 1,1-9-8 0,-5-2-11-4,4 0-10 2,1 0 0-1,15 0-5 2,1-8 2 0,22 3 9-1,13 5-4-1,15 0-8 2,13 0 5 1,7 0 2-1,29 2-8-2,13 4 1 2,20-1-2 0,25-3 0 0,13-2-2 0,6 0 2-2,7 0 0 2,0 0 0 0,0 0 8 0,0 10 0-2,0 12-5 2,0 8-2 0,0 15 0 1,0 7 0-4,0 6-1 2,0 10 0 2,0 5 0-1,0 17 1-2,0 13 0 2,0 20 2 0,0 22 0 0,13 9-1-2,13 12 2 2,1 17 4 0,11 3-5 0,-3 11 4-2,5 7 1 2,-8-1 6 0,7-3-8-2,-8-2-5 2,-4-3 8 0,-4-13-6 0,-4-4-3 0,-1 2 2-2,5-24-2 1,-7-10 0 2,-3-21 1-3,-4-24 0 2,-7-12-1 0,4-7 1 0,-6-6-2 0,0-12 1-2,0-8-1 2,0-8 1 1,0-14 0-2,0-17 1-1,8-11-3 2,-4-6 0 0,15 0-3 0,14 0 0-2,13 0 3 1,12 0 1 1,-1-10 2 0,2 10 1-2,2 0 1 2,-1 0 0 0,1 0-3 0,5 0 1-1,-1 0-1 0,15 7 1 1,14 2 1 0,9-5-1-1,15 5 0 1,6-1 1 0,16 4 1 0,13 0-2-3,5-5 1 3,-3-1-2 1,11-6 0-2,2 0-1-1,9-11-1 3,4-15 2-2,-10-1 0 1,-2 7 0-2,-24 5 2 2,-4 10 0 1,-8 2 3-3,-21 3-5 2,1 0 2-1,-10 0-2 1,-6-2 0 1,-10-1 0-3,-9-3 1 1,-14 0-1 2,-15 1 0-1,-21-1 0-3,-9 2 0 4,-15 4-1-2,8 0 0 1,-11 0 0-2,-1 0 1 3,0 0 0-1,0 0-1-2,0 0 1 1,0 0-3 1,0-9 0 1,0-17-5-4,0-10 0 4,-4-18 6-1,-22-10-1-1,0-13 1 3,5-4 2-5,1-16 0 2,16-17 0 2,-8-21-1-1,11-25 1-2,-2-23-1 2,-10-11-1 0,5-2 1 0,4-1 0-3,-10 12-1 3,-1 5 2 1,2 8-2-2,-4 13-2 0,-4 6-3 0,5 4 3 2,-1 0-3-3,1-2-1 2,9-7 0 0,1-2 0 0,5-1 6 0,1 11-3-2,0 11 3 2,0 14-1 0,0 23 3 0,0 17-2-2,0 21 1 2,0 13 0 0,0 10 0 0,0 4-1-3,0 0 0 4,0 3 1-1,0 6-2-2,0 8 2 2,0 13 0-1,0 4 1 3,0 3 0-3,0 0-1-1,-13 0-4 2,-14 0 5 1,-3-6 3-4,-11-8-3 3,-1-6 1 0,2-2-1 0,-4-4 0 0,-1 8 0-2,-10-4 2 2,0 12-1 0,-1 5 1 0,-7 5 0-2,-2 0 0 3,-15 0 1-2,-15 0 0 1,-10 0-1-2,-12 5 4 1,-21 14 1 2,-8 7-1-2,-17 5 10 0,-12 2 1 1,-13 1-5 0,-10-2 2 0,-3-8-6-2,-12-11-3 2,4-3-4 0,-7-10-2 0,12 0-4-2,5 0 5 3,20-14-1-2,21 2 1 1,27 6 0-2,21 6 0 2,23 0-2 0,10 0-3 0,19 6 5-2,9 10-1 1,0-1 2 3,21-3-2-4,3-4-2 2,7-3 0-1,7-1-1 1,7 0-4 0,-2 3 0-2,-7 2 0 2,-4 9 8 0,7 14 0 0,-6 8 1-3,3 9 2 3,1 8-3 0,-1 2-4 0,0 3-1-2,3-3 0 2,5 5 1 0,-3 6 3 0,8 7 1-2,0 15 1 2,0 12 0 0,23 20 1 1,10 14 2-4,6 16-1 3,-1 12 2 0,3 2 0-2,-5 3-3 3,3 15 5-1,2 7-6 0,-9 8 0-1,7 1 0-1,-9-3 4 2,1-4-5 0,5-10 0-1,-3-22 0 0,-5-25 4 1,-8-31-4 0,-1-15 1 0,-6-10-3-2,4-12 3 3,-2-11-2-2,5-9 0-1,0-4 1 2,8-7 2 0,-11 1-2 0,-2-6 2-2,1-4-2 2,1-5 0 0,-10-5-1 1,9 0 1-4,-3-3-1 3,-2 5 1 0,-1 0-3 1,-3 5 3-4,-4-6-3 3,7-4 2 0,-7-8 1 0,4-7 0-1,6-2-2 0,10 0-9 2,18 3 11-2,23 0 2-1,24 3 1 2,11-1-2 0,15-5 0 1,22 0 0-4,8 0-1 3,11 0 7 0,-1 0-3 1,-1 0 1-3,1 28 3 1,-13 9-5 1,-14-1-3 0,2-5 1-2,0-9-1 2,9-13 0 0,10-9-1 0,8 0-2-1,-6-19 3 0,-10-11 0 2,-8-5 1-2,-12 4-1-1,-2-1 1 2,-18 5 0 0,-13 4 1 0,0 4-1-1,-18 1-1 1,-12 3 0 0,-17 3 0 0,-15 7 1-3,-9 2 0 3,-13-1-1 0,-3 1 0 0,10 1 0 0,-3-3-1-2,14-5 1 2,11 0-2 1,-2 2 3-3,-2 2-1 1,-14 6 2 1,15 0 0 0,-9 0-1-2,2 0-1 2,0 0 1 0,-2 0-1 0,3 2 0-2,-4 2-2 3,-4-4 2-2,-8 0-4 1,-1 0 1-2,4 0 1 2,-10 0 2 0,3 0-3 0,-2 0 3-2,-1-6-2 2,0-37-6 0,0-30-2 1,0-41 2-3,-40-47 6 2,-1-66 1 0,-4-69 1 0,3-61-3-1,1-41 3 0,11-5-2 1,7 27-2 0,16 35 4-2,7 52-4 3,0 65-1-2,4 58-13 1,19 64-28-2,-6 51-38 2,-1 38-50 0,-8 26-104 0,-5 38-106-2</inkml:trace>
    </iact:actionData>
  </iact:action>
  <iact:action type="add" startTime="10280">
    <iact:property name="dataType"/>
    <iact:actionData xml:id="d4">
      <inkml:trace xmlns:inkml="http://www.w3.org/2003/InkML" xml:id="stk4" contextRef="#ctx0" brushRef="#br1">14807 11038 397 0,'15'-13'190'6,"-15"13"-88"3,0-4-27-2,0 0-41 0,-16-8-18 1,-25-5 19 0,-14 3 25-1,7-6 3 0,-12 5 1 0,-13-1-8 1,-1 2-7 1,-23 11-9-3,-16 3-19 2,-16 0-4 0,-12 29-12-1,-8 21-2 0,19 14-2 2,12 20 1-1,21 15-1 1,10 17 1-1,13 7 2-1,10 4-4 0,8 2 4 1,2 6-3-2,12 5-1 2,18 9 3 0,6 14 2 0,15 9 9-2,3-4 16 2,0-13-3-1,44-14 0 1,37-21-3-2,22-8-9 3,37-4-7-2,18-16-1 2,22-8-5-4,-2-15-2 4,2-12 1-1,6-9-1 1,4-16 0-5,-3-19 0 4,-6-13 0 0,-17-42-4 0,-8-53 2-2,-15-40 0 2,-6-25-2 0,-12-15-1 1,-15-10-2-1,1 3 1-2,-22-2 3 2,-6 10 2 0,-21 9 1-2,-20 13 0 2,-22 12 0 0,-18 7 0-1,0 15 0-1,-44 6 0 2,-37 4 0 0,-20 9-2 1,-23 3 2-4,-12 3 1 4,-12 11 1-2,5 8 3 1,5 16 4-2,12 10 0 3,1 6-2-2,-5 9-3 2,4 7-2-3,4 9 1 2,-1 11-1-1,-11 6 4 0,3 6 7 0,-10 38 3 1,-10 11 5-1,-5 6-4 3,12 2-3-4,6-1-9 2,12 5-3-1,9 12 1 3,13 12 0-5,6 20-1 4,22 12 2-2,12 16-3 2,25 6 1-4,11 1-1 3,15 0 0-1,13-4 0 1,0-3 0-1,16 1 0 0,41-7-1 2,24-4 1-1,19-16 0-2,11-6-1 2,7-6 0 0,18-6 3 0,8-1 1-1,12-13 1 0,12-15 2 1,24-15-6 0,-3-20 5-2,9-28 1 2,-16-3-1-1,-2-28-4 1,-10-49-2-2,-23-15 0 3,14-14-3-1,-4 2 3 0,-12 11 0-1,-12 3-2 0,-28 0 2 1,-21-5 2 0,-12-12-2-3,-28 0-4 3,-20-9 2 0,-8-12-3 0,-16-16 0-2,0-16-6 2,-16-9-2 0,-26 13 7 0,-20 11 5-2,-16 21-2 3,-2 18 2-1,0 9-2-1,-4 9 2 0,0 13 0 1,-9 6 1 0,5 13 0 0,-9 6 1 0,-19 13 0-2,-9 17 2 2,-27 18 0-1,-9 2 2-1,-3 5 2 2,3 24-1 1,12-4-5-2,-3-5-1-1,11-7 2 2,14-2-2 0,12 9 17 1,15 11-9-4,13 12 17 5,2 15 4-3,16 13-15 1,6 15-6-2,10 13 2 3,13 8-3-1,8-1 2-1,0-5-4-1,15-4 2 2,-2 0-3 0,12 17 1-1,2 17 4 0,5 17 0 0,0 10 0 2,0-1-6-2,0-4 2-1,8-10-3 2,25-4-2 0,18-6 1 1,28-9-1-3,21-16-4 3,31-22-26-1,17-32 27 0,-3-27-38-2,4-18-33 0,-22-9-22 2,-106 0-68 0,-1-16-106-2</inkml:trace>
    </iact:actionData>
  </iact:action>
  <iact:action type="add" startTime="12021">
    <iact:property name="dataType"/>
    <iact:actionData xml:id="d5">
      <inkml:trace xmlns:inkml="http://www.w3.org/2003/InkML" xml:id="stk5" contextRef="#ctx0" brushRef="#br1">14822 14146 219 0,'0'0'204'6,"0"0"-39"2,0 0-12 0,0 0-49-2,0 0-20 2,0 0-24 0,0 0-11 0,-674-154-11-3,569 154-9 4,-12 0-8-1,14 40-2 0,2 25-8-2,4 19-4 2,14 12 0 0,9 13 4-1,7 9 7 0,9 8 18 2,-1 6-11 0,8 3-6-2,2-2-4-1,8-5-3 3,1-2-2-1,12 2-1-1,5-2 13 0,14 0-11 0,9 1 10 1,0 2 3 0,52-3-4-2,28 7-1 2,9-7 0 0,15-2-13 0,-7-11-5-2,0-19 5 2,-14-10-5 0,11-15-1 0,6-15 0 0,10-16-1-2,28-19 0 2,19-15-2 1,27-4 3-3,13 0 0 1,0-12-1 1,1-10-3 0,-9-10 3-2,-12-4-1 4,-11-14 2-4,-12-24-1 3,-16-17 1-3,-11-33-4 2,-14-22 3-1,-13-15-1 2,-15-8-4-4,-25-1 6 4,-16 0-2-1,-11 14 1 1,-30 3 0-4,-3 15 0 3,-16 9 0-1,-40 3 0 1,-12 4-3-2,-14 8 4 2,-16 4-1 1,-1 9 0-2,-7 2 1 0,-11 12 0 1,-3 5 1 0,-5 16-1 0,-4 16 1-2,17 9 0 2,-1 16 0 0,-4 5 5 0,14 7-5-2,-9 1 4 1,-1 5-1 1,-4 3 1 1,10 4-3-4,5 0 3 3,-7 0-5 0,21 0-1 0,-9 0 0-2,0 23 2 2,-3 10-1 1,13 3 2-1,-7 7-2-2,7 2 0 3,4-2 5-2,9-5-3 1,-3-1 1-3,16 11 0 4,2 7-3-1,-1 28 9 1,13 18 0-5,-3 19 7 4,10 15-7 1,5 9-2-2,3-2-2 0,15 2 0 0,1-3 2 2,16-1 6-1,0 1-3-3,8-6-2 3,32-6 7 0,5-11 1 0,8-5 10-1,1-4-10 1,15-5-10 0,0-3 1 1,7-11 2-4,20-2-3 3,8-7-3 0,17-14 3 0,6-11-5-2,14-14 5 2,5-16-5 1,2-17 4-3,-3-9-1 2,12 0-3-2,3 0-1 2,-3-32-1 0,-12-7-1-2,7 9 0 2,-10-10 1 1,-11-2 0-2,2-15 0 0,-13-24 1 1,-2-20-2 0,-14-35-1 0,-1-21 1-2,-22-14 1 2,-17 3-4 0,-23 18 2 5,-17 24-3-12,-19 15 4 6,-5 12-3 0,0-6-2 1,-13-5 5-2,-24-8-2 2,-6-8 1 0,-5-5 0 0,-26 3-2-1,-3 16 2 1,-7 10 2 0,-11 18-5 1,-6 6 2-5,0 5 1 4,-6 9 3 1,-11 1 0-2,2 5 0-1,8 1 0 2,-4-2 1 0,11 9 2 0,-4 2-2-2,2 11 1 2,-1 17-2 0,-9 20 0 0,11 0 0-1,-5 44 0 0,-6 20 6 1,-4 14-5-1,-1 7 3 0,5-1-4 1,2-3 3 0,8 1-2 0,6 2 0-2,5 2-1 2,2 10 3 0,8 5-1 0,1 6 1-2,5 11 6 2,18 6-9 1,15 2 1-2,20 6 2-1,23 4 0 2,0-1-2 0,55 11 3 0,29 3 0-1,21 6-3 0,16 2 6 1,18-3-5 0,15-4 4-2,11-26-6 2,12-30-7 0,24-40-13 0,18-54-45-2,-10-10-61 1,-140-42-76 2,-25 2-227-1</inkml:trace>
    </iact:actionData>
  </iact:action>
  <iact:action type="add" startTime="27787">
    <iact:property name="dataType"/>
    <iact:actionData xml:id="d6">
      <inkml:trace xmlns:inkml="http://www.w3.org/2003/InkML" xml:id="stk6" contextRef="#ctx0" brushRef="#br1">19353 15200 766 0,'22'-11'226'7,"-15"0"-84"2,13 0-63-4,-1-3 4 4,12-1-12-2,12 1-11 2,11 1-4-4,17 7-9 3,9 6-3 1,-4 0-5-2,7 6 0 0,-12 24-4 1,0 13-8-1,-4 2-10 2,-11 10 3-3,-12 8-8 2,-14 10-4 0,-20 5 0-1,-10 4-7 2,0 2-1-1,-43-3 1-1,-22-9-1 2,-34-20 0-4,-5-20-3 4,-14-30-1-2,2-2 4 2,18-22-8-4,15-27-2 4,38-1 0-2,16 8-3 2,26 3 1-3,3 7 5 1,21 7 7 1,47 14 5 0,17 11 5-2,15 9 3 2,10 40-3 0,3 16 0 0,-14 3-3-1,-16-8-1 0,-9-9-6 1,-18-16 0 1,-12-12-5-4,-12-12-4 5,-1-11-20-4,-10 0-40 1,3-19-56-1,-21-7-56 3,6 4-135-1</inkml:trace>
    </iact:actionData>
  </iact:action>
  <iact:action type="add" startTime="28411">
    <iact:property name="dataType"/>
    <iact:actionData xml:id="d7">
      <inkml:trace xmlns:inkml="http://www.w3.org/2003/InkML" xml:id="stk7" contextRef="#ctx0" brushRef="#br1">21567 15108 616 0,'0'0'290'6,"0"0"-143"1,0 0-107 2,0 0-13-4,0 0 20 4,0 0-11-2,0 0 5 1,-425 196 1-1,341-114-10 1,11 19 5-1,20 0 6 1,21-3-5-2,16-8-2 3,16-10-1-1,0-16-16-1,20-12 0-1,53-5-10 3,18-17-5-1,31-11-2 1,18-19-2-5,-3 0-5 4,-10-14-6 1,-27-16-11-1,-26 5-22-2,-30 2-34 2,-44 14-103 0,0 7-93 0</inkml:trace>
    </iact:actionData>
  </iact:action>
  <iact:action type="add" startTime="28794">
    <iact:property name="dataType"/>
    <iact:actionData xml:id="d8">
      <inkml:trace xmlns:inkml="http://www.w3.org/2003/InkML" xml:id="stk8" contextRef="#ctx0" brushRef="#br1">22354 15521 690 0,'0'0'85'4,"0"0"-37"5,0 0 95-2,0 0-58 2,0 0-14-4,0 0-4 4,-286 24-10-1,240 23 4 0,8 0-6 0,22 4-20-2,13-1-9 2,3-5 1 0,6-6 1-2,45-7-9 2,4-22-9 0,10-10-4 0,-4 0-6-2,-12-30 0 1,-8-21-2 4,-21 1-1-4,-3 5-3-1,-17 5-1 2,0 6-24 0,0-2-30 0,-21 5-51-2,2 20-34 2,6 5-148-1</inkml:trace>
    </iact:actionData>
  </iact:action>
  <iact:action type="add" startTime="29147">
    <iact:property name="dataType"/>
    <iact:actionData xml:id="d9">
      <inkml:trace xmlns:inkml="http://www.w3.org/2003/InkML" xml:id="stk9" contextRef="#ctx0" brushRef="#br1">22354 15521 418 0</inkml:trace>
    </iact:actionData>
  </iact:action>
  <iact:action type="add" startTime="29163">
    <iact:property name="dataType"/>
    <iact:actionData xml:id="d10">
      <inkml:trace xmlns:inkml="http://www.w3.org/2003/InkML" xml:id="stk10" contextRef="#ctx0" brushRef="#br1">22354 15521 418 0,'61'-67'475'0,"-61"67"-327"0,0 0-42 4,0 0-47 4,0 0-11 0,0 0 6-2,36 237-12 2,-20-183 7-1,4-8-9 1,0-11-1-1,1-8-5 0,-1-14 2 1,3-6-4 0,-3-7-7-1,1 0-10 1,-3 0-10 0,3-9-5-1,-1-29 0 0,0-9-1 1,4-7-1 0,-7 2 1 0,3 1-2-2,-1 4 2 2,-2 7-15 0,7 9-45 0,-7 8-13-2,6 12-44 2,-2 8-67 0,-8 3-99 0</inkml:trace>
    </iact:actionData>
  </iact:action>
  <iact:action type="add" startTime="29476">
    <iact:property name="dataType"/>
    <iact:actionData xml:id="d11">
      <inkml:trace xmlns:inkml="http://www.w3.org/2003/InkML" xml:id="stk11" contextRef="#ctx0" brushRef="#br1">23270 15459 453 0,'0'0'287'8,"0"0"-155"-3,0 0-54 3,0 0-19 0,0 0 39 0,0 0-25-2,0 0-15 1,-177 25-2 2,136 14-4-2,15 6-15-1,9 7-4 2,4 1-15 0,13-8-7 0,0-8-9-2,0-18 1 2,33-14-3 1,11-5-3-1,16-11-7-3,0-39-1 4,-15-12 7-1,-6-6 0 1,-19-2 3-4,-7 6-4 3,-13 15 5 0,0 19-1 0,0 18 1-1,0 12-2 0,0 0 1 1,0 12 1 0,-13 27 4-2,6 14 17 2,-3-2-8 0,10-7-6 0,0-7-7-2,0-12 0 2,0-5-2 0,0-8-23 0,17-9-26-2,17-3-83 2,-27 0-69 0,9 0-256 0</inkml:trace>
    </iact:actionData>
  </iact:action>
  <iact:action type="add" startTime="29875">
    <iact:property name="dataType"/>
    <iact:actionData xml:id="d12">
      <inkml:trace xmlns:inkml="http://www.w3.org/2003/InkML" xml:id="stk12" contextRef="#ctx0" brushRef="#br1">23574 15800 665 0,'0'0'181'5,"0"0"-94"2,0 0-31 1,0 0 12 0,0 0 23-3,0 0-6 3,41-330-2 1,-38 294-18-2,10 7-27-1,-9 10-17 2,9 8-14 1,-1 1-5-2,4 8-2 0,10 2 0 1,4 0-56-1,-10 0-124 2,-12 15-122-3</inkml:trace>
    </iact:actionData>
  </iact:action>
  <iact:action type="add" startTime="30077">
    <iact:property name="dataType"/>
    <iact:actionData xml:id="d13">
      <inkml:trace xmlns:inkml="http://www.w3.org/2003/InkML" xml:id="stk13" contextRef="#ctx0" brushRef="#br1">24073 15597 705 0,'0'0'230'7,"0"0"-103"-1,0 0-26 1,0 0-48 1,0 0-36-1,0 0-15 0,37 216-2 1,-51-207-28 0,11-9-117 0,-9 0-307-2</inkml:trace>
    </iact:actionData>
  </iact:action>
  <iact:action type="add" startTime="30225">
    <iact:property name="dataType"/>
    <iact:actionData xml:id="d14">
      <inkml:trace xmlns:inkml="http://www.w3.org/2003/InkML" xml:id="stk14" contextRef="#ctx0" brushRef="#br1">24073 15240 577 0,'0'0'179'8,"0"0"-28"-3,0 0-82 3,0 0-41 0,0 0-24 0,0 0-4-1,0-116-13 1,0 116-51 0,0 9-187 0,0-4-350-3</inkml:trace>
    </iact:actionData>
  </iact:action>
  <iact:action type="add" startTime="30421">
    <iact:property name="dataType"/>
    <iact:actionData xml:id="d15">
      <inkml:trace xmlns:inkml="http://www.w3.org/2003/InkML" xml:id="stk15" contextRef="#ctx0" brushRef="#br1">24542 15341 469 0,'0'0'206'6,"0"0"-42"4,0 0-48-4,0 0-76 0,0 0-32 2,0 0 10 0,-63 123 14 0,26-94 7-2,10 1 4 2,7 2-11 0,2-7 14 0,15 0-13-2,3-8-5 2,0-6-6 0,0-7-3 0,31-4-18-2,19 0-1 2,7 0-5 0,-9-13-8 0,4-19 6-2,-22-8 0 2,-1-8 3 0,-24 1-6 0,-1 2 0-1,-4 11 0 1,0 14-2-1,0 10 3 1,0 9 3-2,0 1 5 2,0 0 1 0,-4 0 1 0,-1 5 4-2,-3 21 6 2,8 8-4 0,0 8-5 0,0 0-2-2,0 0-1 2,0-3-8 0,0-14-29-1,13-7-44 0,14-10-39 1,-14-8-152 0,8 0-172 0</inkml:trace>
    </iact:actionData>
  </iact:action>
  <iact:action type="add" startTime="30825">
    <iact:property name="dataType"/>
    <iact:actionData xml:id="d16">
      <inkml:trace xmlns:inkml="http://www.w3.org/2003/InkML" xml:id="stk16" contextRef="#ctx0" brushRef="#br1">24864 15650 781 0,'0'0'105'8,"0"0"-12"-3,0 0-24 4,0 0-16-1,0 0-17 0,0 0-8-2,41-208-9 2,-30 178-8 0,-3 4-7 0,8 13-2-3,5 3 1 4,11 10 1-1,-1 0 6 0,2 17 9-2,5 37-5 2,-15 8-14 0,-4 0-1 0,-2-10-4-2,-13-18-13 1,-1-17-21 3,0-17-38-3,-3 0-83-1,0-14-366 2</inkml:trace>
    </iact:actionData>
  </iact:action>
  <iact:action type="add" startTime="31105">
    <iact:property name="dataType"/>
    <iact:actionData xml:id="d17">
      <inkml:trace xmlns:inkml="http://www.w3.org/2003/InkML" xml:id="stk17" contextRef="#ctx0" brushRef="#br1">25432 14677 604 0,'0'0'196'4,"0"0"-62"3,0 0-54 1,0 0-17 0,0 0-18-2,0 0-12 3,44 580-7-1,-44-474-6 0,3-10-14-2,10-17-5 1,-6-20-1 2,-4-23-32-1,-3-36-113-2,1 0-187 2</inkml:trace>
    </iact:actionData>
  </iact:action>
  <iact:action type="add" startTime="31276">
    <iact:property name="dataType"/>
    <iact:actionData xml:id="d18">
      <inkml:trace xmlns:inkml="http://www.w3.org/2003/InkML" xml:id="stk18" contextRef="#ctx0" brushRef="#br1">25603 15242 479 0,'0'0'201'6,"0"0"-94"1,0 0 31 1,0 0-58 0,0 0-48 0,0 0-22-2,-339-12-10 2,257 24-8 0,58-8-153-2,4-4-701 2</inkml:trace>
    </iact:actionData>
  </iact:action>
  <iact:action type="add" startTime="31920">
    <iact:property name="dataType"/>
    <iact:actionData xml:id="d19">
      <inkml:trace xmlns:inkml="http://www.w3.org/2003/InkML" xml:id="stk19" contextRef="#ctx0" brushRef="#br1">26692 14796 651 0,'0'0'296'7,"0"0"-148"1,0 0-25 0,0 0-29-2,0 0-27 1,0 0-11 1,0 0-12 0,-88 749-3-2,70-657-8 2,2-19-14 0,6-27-8 1,10-23-1-3,0-17-3 1,0-6-7 1,20 0 2-2,40-9 10 3,28-12-7-1,17-5 12 1,11 9-1-4,-3 8 6 4,-16 7 8-2,-13 2-9 1,-13 0-21 0,-6 0 0-2,-14 0-7 2,-11 0-67 0,-6 0-96 0,-34 0-96-2,0 0-336 2</inkml:trace>
    </iact:actionData>
  </iact:action>
  <iact:action type="add" startTime="32269">
    <iact:property name="dataType"/>
    <iact:actionData xml:id="d20">
      <inkml:trace xmlns:inkml="http://www.w3.org/2003/InkML" xml:id="stk20" contextRef="#ctx0" brushRef="#br1">27987 15338 521 0,'0'0'288'4,"0"0"-181"2,0 0 32 2,0 0-38 0,0 0-40-1,0 0-9 0,-315 96 12 0,287-46-18 1,8 4-20-1,17-12-12 0,3-12-6 1,0-7 0 0,23-17-4 0,28-6-3-1,6 0-1 0,-1-19-4 2,-11-24 1-2,4-11-4 0,-25-5 4 1,-4 7-5 0,-13 13 0-1,2 18 0 0,-9 17 6 3,0 4 2-4,0 12 3 2,0 42 13-1,0 11 7-1,0 1-7 4,0-12-7-3,0-14-8-1,0-12-1 2,0-11-17 0,0-15-59 0,3-2-93-2,5 0-166 2</inkml:trace>
    </iact:actionData>
  </iact:action>
  <iact:action type="add" startTime="32635">
    <iact:property name="dataType"/>
    <iact:actionData xml:id="d21">
      <inkml:trace xmlns:inkml="http://www.w3.org/2003/InkML" xml:id="stk21" contextRef="#ctx0" brushRef="#br1">28233 15373 656 0,'0'0'298'4,"0"0"-135"4,0 0-72 0,0 0-47-2,0 0 7 2,0 0-2 0,13 264-10 0,-4-232-3-1,2-15-6 0,10-13-5 0,6-4-5 2,14-9-19-2,11-35-1-1,9-13-3 3,-18 12-1-2,-7 11 4 1,-15 24 1-2,-18 10 2 2,1 0 3 0,6 13-1 0,-7 21-5-1,4 3 0 1,-4-13 0 0,7-7 2-1,-5-9 3 0,9 1 5 0,8-5-1 2,5-4-4-1,8 0-5-3,3 0-1 5,3-21-3-3,-14-10-2 2,5-9-9-4,-7-4-13 3,-5-10-30 0,3-1-63 1,-23 32-67-4,6 10-231 2</inkml:trace>
    </iact:actionData>
  </iact:action>
  <iact:action type="add" startTime="33031">
    <iact:property name="dataType"/>
    <iact:actionData xml:id="d22">
      <inkml:trace xmlns:inkml="http://www.w3.org/2003/InkML" xml:id="stk22" contextRef="#ctx0" brushRef="#br1">29330 15338 42 0,'0'0'729'6,"0"0"-610"1,0 0-34 2,0 0-26-3,0 0-13 1,0 0-20 2,0 0 30-1,-59 22 4-3,18-2-11 3,9 3-18 0,12-4-8 0,13-2-7-1,7-6 7 1,0 6 2 0,0 0 9-3,36 5-9 4,15 4-18-1,8-3-2-1,-5-1 0 1,-11-2 3-2,-12-7 2 4,-21 1-3-3,-10 4-7 0,0 1-10 0,-54 1-10 0,-28-3-15 2,-20-9-19-3,49-8-68 2,-4 0-89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8T23:53:23.4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5416">
    <iact:property name="dataType"/>
    <iact:actionData xml:id="d0">
      <inkml:trace xmlns:inkml="http://www.w3.org/2003/InkML" xml:id="stk0" contextRef="#ctx0" brushRef="#br0">11494 1683 255 0,'-8'0'275'3,"8"0"-93"-3,0 3-44 9,0-3-21 12,0 0-46-20,0 0-15-1,0 0-4 9,0 0-1 10,0 0-2-18,0 0 18-1,24 0-5 11,24 2-20 8,24-2-30-18,12 3 0-1,16 1 3 13,4-4 0-12,10 0 3 18,-7 0 1-18,-6 0-3 0,-1 0-2 10,-3 0-7-2,-10 0-2-6,2 0-1 18,-8 0-1-20,0 0 0 0,-4 0-1 11,-10 0-1-10,-22 0 2 8,-6 0-3 12,-19 0 5-22,0 0-4 1,-17 0 5 9,3 0-5 1,-6 0-1-10,0 0-1 19,0 0-5-19,0 0 0-1,-13 0-2 11,-44 0 8 8,-9-4 2-18,-18-21 1-1,-13-2-2 12,-17-11 4-11,-6-10-5 11,-4-9 1 8,-4-7-1-20,-1-3 2 0,20-6-4 12,16 3 1 9,14 8 0-21,18 8-3 1,17 24 3 10,8 10-5-10,25 11 3 22,-3 7-3-22,12 2 3 0,0 0 1 10,-7-3 2-11,9 3-2 11,0 0 2-7,0 0 0 5,0 0 0 10,0 0 0-17,18 12 2-2,15 22-4 9,9 16 4 12,3 14-2-21,15 13 1 1,3 7-1 10,-2-1 0-10,6 3 2 18,-13 0-1-18,2 2-1 11,-7-2 0-12,-14 4 0 12,-3-11 0 7,-15-14-1-18,1-15 1-1,-12-16 0 12,-2-11 0 8,-4-15-1-19,4-2 1 0,2-6 0-1,-6 0 2 10,10 0-2 10,9-3-1-19,6-38-2-1,11-23 2 9,9-18-2 14,3-9 2-22,-3-18 0-1,10-19 0 12,-6-12 1-10,8-1-1 7,-14 12 1 12,-7 28-1-21,-12 34 1 1,-4 22 0 10,-3 16 1-10,-5 12 0 22,-8 7-2-22,-1 4 1-1,-3 6 0 9,0 0 0 2,0 0 2-10,0 2-2 18,-36 35 0-19,-25 17 5 13,-19 15-2-13,-8 10 1 20,-35 11-1-19,-27 9 2-1,-14-1-1 12,-4 0 0-11,10-7-3 18,9-12 1-18,29-17-2 11,20-18 1-12,19-17-2 10,30-9 0 12,17-10 1-22,16-4-1 1,10-4 0 8,8 0-2-6,0 0-16 17,28 0-45-19,1 0-59-1,1-4-155 10</inkml:trace>
    </iact:actionData>
  </iact:action>
  <iact:action type="add" startTime="10743">
    <iact:property name="dataType"/>
    <iact:actionData xml:id="d1">
      <inkml:trace xmlns:inkml="http://www.w3.org/2003/InkML" xml:id="stk1" contextRef="#ctx0" brushRef="#br1">8512 12919 423 0,'0'0'356'12,"0"0"-244"8,0 0-21-19,0 0-5-1,0 0-24 12,0 0-7-11,0 0 7 17,246-113 14-17,-163 63-14 9,6-6-14-8,12-1-4 17,12-5 0-18,7 4-3 9,8-2 0-10,10-8-5 20,1 1-6-19,-6-5-14-1,-1-7 2 10,1 3-10 12,4 2 5-22,6-2-3 0,-2 1 0 10,1-1-2 3,6 7-5-12,5 3 1 19,-6 8 0-19,3 2 1-1,-13 2-4 10,-5-6 6 10,-12 4-7-20,-7 1 3 1,-4 6-1 9,7 2 2 10,-3 2-2-19,-5-1-2-1,-5-4-3 11,2-1 1-10,-8 1 0 19,-4 6 2-19,-14 0 0-1,-13 8-1 11,-20 10 2 0,-8 10-2-8,-19 7 2 18,-4 4 2-19,-13 2-3-2,1-1 0 11,-3 4 0-10,0 0 4 9,0 0-4 10,0 0 0-19,-36 24 1 0,-15 5-1 8,-13-4 0 12,-10-4 0-20,-10 2 0 1,-9-9 1 9,-14 0-1-10,-6-4 1 10,-4-1 1 9,-4 2-2-20,17 1-3 1,7 0 2 9,14-4-2-8,22 0 1 16,13-2 0-17,17-1 2 10,19-1-1-10,6-2 1 19,6-2-1-19,0 0 1 0,47 0-3 11,12 0 3 8,9 0 1-20,5-2 2 1,15-9-2 9,15-9-1-8,19-5 0 7,1-7 0 14,7-4-3-22,-9-1 2-1,-11 7 1 13,3 2-2-12,-15 5 3 9,-15 5-1-8,-22 5 2 17,-22 1-2-18,-14 7 0 1,-12 5 1 7,-9-2 0 14,-4-1 0-22,0 3 0-1,0 0 0 9,0 0 1 4,-27 44 1-13,-30 21-1 19,-14 11-1-18,9-2 0 0,-2-10 0 10,19-4 0 1,6-16-1-11,19-14-2 19,6-13-2-19,10-11-7-1,4-6-15 10,0 0-37 11,45-9-56-20,28-32-65-1,-33 13-130 9,-4-1-578-5</inkml:trace>
    </iact:actionData>
  </iact:action>
  <iact:action type="add" startTime="11822">
    <iact:property name="dataType"/>
    <iact:actionData xml:id="d2">
      <inkml:trace xmlns:inkml="http://www.w3.org/2003/InkML" xml:id="stk2" contextRef="#ctx0" brushRef="#br1">13397 10316 635 0,'0'0'165'1,"0"0"-62"0,0 0-42 10,0 0-34 0,0 0-11-9,0 0-6 17,228-217 1-18,-185 156-4 17,3 2-3-17,-1 5-3 0,-14 9 2 8,-5 13-3 11,-19 17 0-19,-4 10 3 0,-3 5-1 8,0 20 7-7,0 34 6 9,-4 20-8 9,-19 13-2-20,2 0 5 1,2 10 5 11,6-5 11-12,6-6 6 15,7-2-5-14,0-10-3 12,-1-3 2-12,-2-6-11 21,-7-10-7-21,-1-7-5 0,0-16-2 12,-7-13-1-13,11-10-1 15,-13-9-3-13,1 0 2 8,-11 0-3 2,2 0 2-11,-11 0 0 22,-2 0 3-23,-4 0-3 1,-10 0 2 12,10 0 0-12,-10 0 1 9,7 8-2 10,-1 2 1-20,20-6 0 2,6-4-3 8,14 0 3-9,9 0-3 11,0 0 4 9,50 0 11-21,25 0 48 1,31 0 5 11,17-5-5-12,5-2-4 20,9 1-13-19,-12 2-12 0,-12-9-15 10,-36 8-4-9,-24-1-9 9,-19 2 0 9,-14 4-2-19,-17 0-6-1,-3 0-29 12,-10 0-96 8,-21 0-160-20,-8 0-455 0</inkml:trace>
    </iact:actionData>
  </iact:action>
  <iact:action type="add" startTime="13278">
    <iact:property name="dataType"/>
    <iact:actionData xml:id="d3">
      <inkml:trace xmlns:inkml="http://www.w3.org/2003/InkML" xml:id="stk3" contextRef="#ctx0" brushRef="#br1">18736 12992 582 0,'0'0'267'12,"0"0"-112"2,0 0-57-14,0 0-21 20,0 0-28-19,0 0-3-1,59-3 14 11,2-32 1-10,0-4 1 8,21-6 1 11,5 1-4-19,8-7-4 0,9 1-7 17,9-4-12-17,-3-2-2 8,8-1-11-8,2 2-8 18,-6-4-3-17,10 5-3 7,-7-2 6-7,6 3-5 11,-5-1-3-11,5 4 3 17,-1 4 1-17,-5 2-3-2,-4-1 2 10,-3-2-3 2,5-5-1-11,1 5 2 19,-2-4-6-20,1 3 2 12,4 6-3-12,-15-3 3 21,11 4 2-20,-10-3-2-1,1 2-2 11,3 3 1-9,-5 1 2 18,-4-3-5-19,-13 0 0 10,7-10-1-10,-7-5-1 10,8 1 2-7,-16 5-1 6,1 6 1 11,-6 7 0-20,-10 9 1 0,-16 8-1 0,1 6 3 9,-16 3-3 3,-2-2 1-12,5 0-2 18,-13-1 1-18,2 4-1 2,-2 2 1 9,-6-1-1 0,-2 6 1-11,-14 0 0 11,-1 3 0-11,0 0-1 18,0 0-2-18,0 0-1 0,0 0-1 10,0 0 1 9,0-4 0-19,0 3 1-1,-13-3 3 11,-27 4 0-10,-21 0 4 18,-22 0-3-19,-14 0 0 10,-3 0-1-7,0 0 0 16,7 0-2-19,3 0 2 13,11 0 0-12,15 0-7 9,23 0 5-9,15 0-3 19,13 0 3-18,13 0 0-2,0 0 2 9,13 0 0 15,38 0-3-23,29 0-3 0,21 0 5 7,2 4-1 4,10 1 1-12,-11-2-1 20,5-3 2-19,-7 0 0-1,-10 0 0 12,-13 0-1-10,-18 0 2 17,-16-3-1-19,-18-2 1 11,-12 1-1-10,-10 4 4 18,-3 0-4-18,0 0 1 0,0 0 0 11,-16 20-1 2,-24 31 1-14,-14 18 0 22,-6 3 0-21,10-5-1-1,0-13 0 12,20-12-3-11,8-18 2 8,6-11-14 15,16-9-25-24,0-4-12 1,0 0-24 10,25-25-54-11,31-23-36 11,-22 23-101 11,-7 5-361-22</inkml:trace>
    </iact:actionData>
  </iact:action>
  <iact:action type="add" startTime="14487">
    <iact:property name="dataType"/>
    <iact:actionData xml:id="d4">
      <inkml:trace xmlns:inkml="http://www.w3.org/2003/InkML" xml:id="stk4" contextRef="#ctx0" brushRef="#br1">24029 9993 362 0,'0'0'133'22,"0"0"-9"-22,0 0-32 1,0 0-25 10,0 0-46 8,0 0 63-19,0 0 1 1,-174-22-29 10,87 32-9-10,-8 33 11 17,0 19-14-17,9 21-8 17,12 14-13-17,23 10 2-1,19 2-1 12,32-8-2-2,12-12 0-8,59-12-9 18,39-21-10-19,14-26 1-1,17-20-1 10,-8-10 4 2,-20-27 2-11,-18-37-4 20,-34-23-3-20,-22-16-2 1,-32-6 0 7,-7 11-1 4,-28 20-7-13,-35 25-23 21,-26 18-84-20,44 35-123-1</inkml:trace>
    </iact:actionData>
  </iact:action>
  <iact:action type="add" startTime="16197">
    <iact:property name="dataType"/>
    <iact:actionData xml:id="d5">
      <inkml:trace xmlns:inkml="http://www.w3.org/2003/InkML" xml:id="stk5" contextRef="#ctx0" brushRef="#br1">15921 11148 670 0,'0'0'164'1,"0"0"-82"1,0 0-18 7,0 0-8 11,0 0-17-19,0 0-9-1,-606 486-1 11,519-389-6 1,11-20-4-12,29-17-5 21,26-25-3-20,21-22-4-1,3-13 3 13,74-15-8-13,43-44 0 19,46-22-2-18,34-26 2 12,4-9 1-13,-13 13-1 10,-49 21 2 12,-63 40 4-21,-49 33 15 0,-30 9 12-1,-27 56 25 9,-71 38-35 13,-25 27-24-21,-20 7 0-1,2-12-1 9,24-17 1 4,22-33-1-13,36-26 2 21,34-30-1-20,25-10-2 1,38-41-3 8,69-43 4-8,70-31 0 9,48-18 2 12,21-7-2-23,-11 11 1 1,-41 30 3 10,-73 40-3-11,-56 42 4 12,-51 17 7 8,-17 64 44-19,-76 38-36-1,-36 23-19 11,-25 6 0-10,-4 2 0 19,-10-7-1-19,27-14 0-1,24-22 1 11,39-30 1 11,38-38 1-21,26-22-1-1,96-18 0 12,60-40 3-11,63-24-2 9,42-20-2-6,20-31 2 6,-13-15-3 13,-31 11-1-22,-79 30-1-1,-74 51 2 9,-48 43 2-7,-36 13 15 10,-64 66 24-10,-53 48-34 20,-40 22 1-21,-15 9-5 8,7-14 2-9,14-13-1 13,36-26-4-11,36-25 0 17,42-30 0-18,37-28 0 1,76-9 1 10,66-22-1 0,62-46-1-11,50-34 1 20,33-29-2-21,9-16-4 1,-33 15 6 10,-61 37-1-10,-77 48 1 10,-69 39 3 10,-41 8 2-21,-15 41-1 1,-73 41-2 10,-30 16-2-8,-19 11 1 15,-4 2 2-17,9-5 2 1,20-8 4 9,20-13-3-8,36-23 0 8,22-29-2 1,19-17-3-10,40-16-1 19,61-2-11-20,59-50 5-1,50-30 3 11,32-29 1 3,-2-14 2-14,-25 4 3 12,-45 24-3-11,-82 41 3 20,-39 34-3-20,-49 22 4-1,-16 37-1 13,-62 52-2-12,-38 43 0 11,-16 18-1 10,-4-1 0-22,11-11 1 1,28-35-2 10,35-36 2-11,28-32 1 12,34-35-2-9,41-22-5 16,72-55-3-18,38-39 8 10,46-29 0-10,28-30 1 20,28-24 1-20,-5-9-2-1,-13 17-6 11,-55 48-1-9,-63 62 6 7,-53 56 1 15,-57 25 6-24,-7 82 0 1,-61 51-6 8,-42 42 1-6,-18 16 2 7,-7-2 0-7,12-30-3 9,16-32 5 9,35-46-5-20,26-41 1 0,29-33-1 9,10-7-2-9,69-47-23 11,40-48 23 9,47-38 1-21,33-15-1 1,21-6 1 11,-6 16 1-11,-21 40 0 21,-52 40 0-22,-63 45 1 0,-48 13 5 13,-20 47-6-13,-54 46 0 12,-37 27-1-10,-26 21 1 8,-4-3 0 13,21-14 3-22,21-28-2-1,25-32-1 9,29-29 0-4,25-26 2 4,0-9-2 13,74-2-12-21,35-43 8 0,46-23 4 9,23-24-1-10,24-33 1 12,5-9-1 9,-7 3 0-21,-42 33 1 1,-61 38 3 10,-53 43-1-10,-44 17 0 18,-8 37 0-18,-64 44-2 0,-25 23 0 11,-10 12 0 2,-5-10 1-14,22-19-1 19,21-25 0-18,34-31 1-1,22-20-1 12,13-11 5 8,40 0-5-20,65-16-9 1,38-52 9 10,31-27 0-10,15-12 0 20,8-9 1-20,-13 18 2-1,-31 27-3 12,-48 30-3-1,-46 41 3-10,-47 26 5 11,-12 81-5-11,-57 41 1 20,-34 22 3-20,-2-12 0 0,0-37-1 9,33-45-3 2,31-39 0-11,16-29 0 20,13-8 0-20,59-20-15 1,29-35 15 8,31-24 0-8,9-21-1 11,2-12 2 6,7-3-2-18,-16 11-1-1,-28 35 0 14,-41 35 2-14,-23 34 5 13,-29 26-2-13,-1 66-3 21,-54 41 0-20,-19 9 5 11,3-7-5-12,1-22 5 10,22-29-5 12,16-33 0-21,21-26 2 0,11-22-2-1,23-3-8 13,54-45 0-3,34-34 7-9,26-22 0 19,18-15 0-18,4-7 2 0,2-4 0 7,-16 6 1 4,-25 25-2-12,-44 38 2 20,-49 30 0-21,-27 28-1 2,0 0-1 9,-43 60 2-10,-27 17 4 10,-4 18-4 10,-2 1-2-21,16-2-12 0,18-5-22 12,3-10-11-11,19-15-47 18,7-27-87-18,13-37-82 1,0 0-671 9</inkml:trace>
    </iact:actionData>
  </iact:action>
  <iact:action type="add" startTime="18867">
    <iact:property name="dataType"/>
    <iact:actionData xml:id="d6">
      <inkml:trace xmlns:inkml="http://www.w3.org/2003/InkML" xml:id="stk6" contextRef="#ctx0" brushRef="#br1">28810 12930 451 0,'0'0'278'3,"0"0"-185"6,0 0 11-3,0 0-7 3,0 0-16 11,0 0-16-20,0 0-4 2,422-143 8 7,-327 117-7 11,-3-8-13-20,21-3-14 1,7-7-14 9,-5-7 4-9,-2-4-6 18,0 6-4-19,-8-3 5 11,9 7-7-10,-3-2 3 19,15 3-1-19,-3-10-1 9,9-7-4-9,15-13-2 20,6-8-4-19,3-4 0-2,-1-4-1 13,-15 4 1-13,-18 6 0 12,-18 7 0 9,-4 11-1-21,5 6 0 1,-5 2-2 11,3 1-1-12,7 4 0 10,-10-3 0 14,-3 7 0-24,-16 7 0 0,-17 6-1 1,-8 10 1 10,-8-1 0 10,-9 3 0-20,-2 1 1-1,-13 4-2 9,-5 5 1 3,-6 5 0-11,-11-2 0 19,-2 7 1-18,0 0 0-2,0 0-1 10,0 0-1 3,0 0-7-13,0 0 3 21,0 0-1-20,-38 0 6-1,-14 17 2 11,-13 5 7 10,-11 0-4-20,-4-5-4 0,8-2-1 10,-8-3 0-11,3-4 2 11,1 0-1 13,9 1-1-24,6 1 1 1,15 0-1 9,18-3-3-9,22 2-1 19,6-5-1-20,0-4-11 1,44 0 10 10,33 0 6-9,23-7 2 7,4-13 0 13,-4-2-2-21,0 0 0 0,-13 1 0 8,-6 2 0 14,-8 5-1-23,-30 3 1 2,-9 8 1 8,-14 0 3-9,-16 3-2 10,-4 0 2-10,0 0-1 18,0 0-3-19,0 0 2 11,-16 31 0-10,-11 18 12 17,-7 6-9-17,-2 1-1 10,9-4-2-10,6-11-2 19,8-10-1-19,3-14 1-1,10-12-24 11,0-5-63 9,0 0-26-19,3-13-89-1,24-11-111 11</inkml:trace>
    </iact:actionData>
  </iact:action>
  <iact:action type="add" startTime="19989">
    <iact:property name="dataType"/>
    <iact:actionData xml:id="d7">
      <inkml:trace xmlns:inkml="http://www.w3.org/2003/InkML" xml:id="stk7" contextRef="#ctx0" brushRef="#br1">32721 10159 295 0,'0'0'300'15,"0"0"-148"-14,0 0-21 1,0 0-50 9,0 0-45 8,0 0-12-18,0 0 6-1,100-30-12 19,-51 0-4-18,8-4 9 0,-1-10-10 10,3-6-1 8,-2-7 0-18,-14 4-5 10,-5 10-5-11,-18 16-2 19,-9 9 2-18,-8 12-2-1,-3 6 3 10,0-1-2 10,0 1 4-19,0 0-5-1,0 1 8 11,0 45 40-8,0 25-24 8,-14 24-16 2,-6 14 6-13,3 9-3 22,4-5-2-20,5-9 5-2,6-20 6 12,2-25 0-12,-9-20-10 12,9-19 0 10,-4-6-10-22,-4 1-2 1,-8-4-2 1,-1-4-5 9,-11 3 2-8,-11-5 1 9,-1-3 3-1,-7 2-7-9,4-4-8 19,4 0-6-20,10 0 7-1,13 0 11 12,9 0 6-10,7 0 1 8,0 0-1 11,0 0 6-21,0 0-5 1,0 0 11 10,23 0 15 9,19 0 4-20,33 0-15 1,6 0 20 8,3 0 8-7,0 2-6 9,-7 2 8 9,-17-1-9-19,-12-3-17 0,-12 0-14 9,-16 0-6-9,-7 0-3 18,-13 0-13-18,0 0-56 11,0 0-120-12,-20 4-240 21</inkml:trace>
    </iact:actionData>
  </iact:action>
  <iact:action type="add" startTime="24538">
    <iact:property name="dataType"/>
    <iact:actionData xml:id="d8">
      <inkml:trace xmlns:inkml="http://www.w3.org/2003/InkML" xml:id="stk8" contextRef="#ctx0" brushRef="#br1">20677 15585 264 0,'0'0'156'15,"0"0"-66"-15,0 0-10 20,0 0-16-19,0 0-19-1,0 0 41 10,0 0-30 11,-138-23-19-20,78 23-2-1,-9 0-12 11,1 13-9 8,-5 11-5-18,12 10-1-1,2 2-6 9,14 10 5 13,15 4-3-22,-1 4 11 0,17 5 18 10,14 5-5-8,0 4 16 8,45 5 9 10,30 0-25-19,18-6-14-1,14-14-11 11,3-24 2-9,-20-21-4 18,-12-8-1-19,-5 0-5 9,-23-33-48-10,-39 7-85 13,-9 3-222-11</inkml:trace>
    </iact:actionData>
  </iact:action>
  <iact:action type="add" startTime="25316">
    <iact:property name="dataType"/>
    <iact:actionData xml:id="d9">
      <inkml:trace xmlns:inkml="http://www.w3.org/2003/InkML" xml:id="stk9" contextRef="#ctx0" brushRef="#br1">21190 15271 465 0,'0'0'200'2,"0"0"-55"19,0 0-42-20,0 0-39-1,0 0-19 10,0 0-1 10,0 0 2-19,274-37-10-1,-235 49 4 10,-15 19-2 10,-8 10-12-18,-16 14-12-2,0 1-6 8,-10-4-8 13,-23-12-1-20,-21-18 0-1,-5-13-9 9,5-9-12-8,6 0-14 17,28-14-11-16,7-9 18 7,13 4 24-8,10 4 5 18,34 8 1-18,15 7 5 10,2 0 10-11,0 22-8 19,1 10-3-19,-7 0-5 11,-13-7 1-11,-4-5-1 20,-15-5-27-20,-23-13-168 20,0 0-370-20</inkml:trace>
    </iact:actionData>
  </iact:action>
  <iact:action type="add" startTime="26024">
    <iact:property name="dataType"/>
    <iact:actionData xml:id="d10">
      <inkml:trace xmlns:inkml="http://www.w3.org/2003/InkML" xml:id="stk10" contextRef="#ctx0" brushRef="#br1">22068 15940 297 0,'0'0'77'14,"0"0"14"-14,0 0 35 19,0 0 30-18,0 0-23 0,0 0-8 9,0 0-16 10,4-5-11-19,20 1-9-1,13 1-24 12,13-2-32-11,9 2 4 10,8-6-10 10,1 6-3-20,4 1-2-1,-4-1-11 10,-14 3-11 11,-13 0 0-20,-23 0 0-1,-4 0-18 10,-14 0-55-9,0 0-85 19,-12 0-122-19,-8 0-204 0</inkml:trace>
    </iact:actionData>
  </iact:action>
  <iact:action type="add" startTime="26331">
    <iact:property name="dataType"/>
    <iact:actionData xml:id="d11">
      <inkml:trace xmlns:inkml="http://www.w3.org/2003/InkML" xml:id="stk11" contextRef="#ctx0" brushRef="#br1">22122 16126 440 0,'0'0'227'20,"0"0"-62"-18,0 0-35-2,0 0-42 11,0 0-9 14,0 0-14-25,232-4-11 1,-176 0-27-1,1 4-21 12,-17 0-5-2,1 0-2-10,1 0-8 21,-4 0-83-21,-36 0-145 0,12 0-611 10</inkml:trace>
    </iact:actionData>
  </iact:action>
  <iact:action type="add" startTime="26668">
    <iact:property name="dataType"/>
    <iact:actionData xml:id="d12">
      <inkml:trace xmlns:inkml="http://www.w3.org/2003/InkML" xml:id="stk12" contextRef="#ctx0" brushRef="#br1">23837 15597 233 0,'0'0'291'10,"0"0"-228"2,0 0-47-11,0 0 11 19,0 0-6-20,0 0 25 1,-266-12 13 9,197 12-15 10,5 12 1-20,3 24 8 1,-1 12 2 10,-2 11-14 8,10 5-8-19,9 7-7 1,6-6-3 11,22-6-10-11,14-9 0 18,3-1-6-18,36-17-3 9,41-10-4-9,23-15-3 20,4-7 2-20,17-9 1-1,-17-38 3 12,-7-15-2-10,-14-14 0 8,-25-5-1 12,-22-3 0-21,-29 15 0 0,-7 24-2 13,0 20-3-14,-7 20-1 10,-22 5-7-8,4 3 13 17,2 39 6-18,0 12 15 9,7-2-1-9,3-3-9 11,6-4 0-9,2-1-8 9,-3 10-1-11,8 11-2 19,0 6-1-19,0 3-2 10,0-7-14-11,0-18-44 20,13-32-20-18,-6-17-119-1,6-14-251 10</inkml:trace>
    </iact:actionData>
  </iact:action>
  <iact:action type="add" startTime="27274">
    <iact:property name="dataType"/>
    <iact:actionData xml:id="d13">
      <inkml:trace xmlns:inkml="http://www.w3.org/2003/InkML" xml:id="stk13" contextRef="#ctx0" brushRef="#br1">24310 15210 309 0,'0'0'176'1,"0"0"-77"11,0 0 79-10,0 0-52 11,0 0-13-12,0 0-53 19,264 56-15-19,-246-15-9 11,-14-1-12-12,-4-1-12 11,-4 0-12 11,-46-7-1-22,-16-10-3 1,5-14-3 0,-16-8-11 9,21 0-17 11,15-8-12-20,22-10 7-1,19 4 14 9,0 9 26 3,36 5 17-12,24 0 3 20,4 0 34-19,12 19-30 19,1 7 0-20,3-7-18 1,-6-7-3 8,-21-7-3-7,-19-5-11 9,-11 5-37 3,-23-5-144-13,0 0-275 20</inkml:trace>
    </iact:actionData>
  </iact:action>
  <iact:action type="add" startTime="27801">
    <iact:property name="dataType"/>
    <iact:actionData xml:id="d14">
      <inkml:trace xmlns:inkml="http://www.w3.org/2003/InkML" xml:id="stk14" contextRef="#ctx0" brushRef="#br1">25082 15822 204 0,'0'0'447'1,"0"0"-277"19,0 0-65-19,0 0-25-1,0 0-25 14,0 0 14-13,0 0 1 10,263-54-2-9,-186 51-4 16,4 0-22-18,-4 1-26 10,-10-3-11 10,-6 1-5-19,-22 4-3-1,-13 0-9 10,-19 0-50-9,-7-6-84 17,0 4-221-17,-20-3-223 19</inkml:trace>
    </iact:actionData>
  </iact:action>
  <iact:action type="add" startTime="28100">
    <iact:property name="dataType"/>
    <iact:actionData xml:id="d15">
      <inkml:trace xmlns:inkml="http://www.w3.org/2003/InkML" xml:id="stk15" contextRef="#ctx0" brushRef="#br1">25496 15545 453 0,'0'0'159'21,"0"0"-14"-20,0 0-58-1,0 0-43 11,0 0-15-1,0 0 1-9,0 190 10 20,0-125 0-20,0-9-9-1,0-4-10 9,0-12-11 10,0-12-10-18,0-5-4 9,0-1-23-9,0-19-71 19,0 5-311-19</inkml:trace>
    </iact:actionData>
  </iact:action>
  <iact:action type="add" startTime="28543">
    <iact:property name="dataType"/>
    <iact:actionData xml:id="d16">
      <inkml:trace xmlns:inkml="http://www.w3.org/2003/InkML" xml:id="stk16" contextRef="#ctx0" brushRef="#br1">26085 14978 457 0,'0'0'189'1,"0"0"-78"0,0 0-46 10,0 0-8-9,0 0-10 9,0 0-4-9,-31 513-11 9,23-382-1 10,3 2-6-20,2-7 2-1,-7-11-9 11,10-25-4 9,-3-24-5-20,3-26-7 1,0-23 1 8,0-17-3-9,0 0 0 23,0-50-4-22,29-26 3-1,12-14-1 11,-1-5-3 1,-6 10 3-12,2 20 2 23,-11 27 0-23,-6 18 0 0,-5 16 2 10,5 4-2 3,4 0 3-13,2 20-1 19,7 29 0-18,2 13-2 0,-3 12 0 12,-8 11 2-11,-3 3 1 10,-11 0 1 9,-9-5 1-20,0-8-2-1,0-6-2 12,-33-17-1-11,-9-10 0 13,0-22 0-14,-15-20 0 12,-10 0-2 9,6-22 1-21,-1-29-1 1,-5-7-3 8,14-11-14-6,38 42-34 18,15 5-166-20</inkml:trace>
    </iact:actionData>
  </iact:action>
  <iact:action type="add" startTime="29239">
    <iact:property name="dataType"/>
    <iact:actionData xml:id="d17">
      <inkml:trace xmlns:inkml="http://www.w3.org/2003/InkML" xml:id="stk17" contextRef="#ctx0" brushRef="#br1">26962 14919 524 0,'0'0'198'1,"0"0"-75"11,0 0-29-10,0 0-36 17,0 0-26-18,0 0-17 10,0 0 1-11,243 111 14 20,-218-75-3-19,-8 16-13 10,-5 10-7-11,-12-2-2 20,0-4-4-19,-26-17-1-1,-21-14-2 11,-6-12-2 10,-7-13-7-21,12 0-5 0,15-15-7 11,22-19 6-10,11 1 6 20,0 4 9-20,37 7 2-1,14 16 3 12,19 6 1-2,-2 0 5-9,8 8 8 22,-4 21-5-22,-3-1-10-1,-20 1-2 10,-8-9 0 1,-15-5 0-10,-19-3-3 18,-7-1-14-18,0-11-67-1,0 6-403 12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8T23:53:23.48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537">
    <iact:property name="dataType"/>
    <iact:actionData xml:id="d0">
      <inkml:trace xmlns:inkml="http://www.w3.org/2003/InkML" xml:id="stk0" contextRef="#ctx0" brushRef="#br0">7784 8251 710 0,'18'-4'213'9,"-11"4"-78"-3,-1 0-26 2,1 0-30-2,-1 0-44 2,1 0 3 0,0 18-14 0,6 8-4-2,0 12 7 2,1 13-1 0,1 8 7 0,-3 8 0-2,4 4-1 2,-3 5-6 0,-9 2-9 0,-4 3-8-2,0-2-5 2,0 0-2 2,0-1 0 5,0-4-1-15,-7-4 0 5,-6-2 1 3,-3-3-2 0,7-6 1 1,-2-9 0-3,4-5-1 1,-4-6 1 1,1 3-1-2,-3-3 0 2,9 2-1 0,-9-9 0 0,7-1 1 0,-7-9-1-2,10 0 1 2,-4-9-2 0,3-2 2-2,4-5-2 2,-9-1 2 0,9-1 0 0,0-4 1-2,0 0-2 2,0 0-4 1,-5 0-8-2,-8-24-5-1,-7-17 11 3,10-8 7-2,-10 8-3 1,4 9 3-2,1 7-4 2,9 0 3 0,-7-9-1 0,11-2-1-1,-7-7-3 0,-3-4 2 1,8 8-2 0,-3 5-1 2,1 16 6-5,6 13 1 2,0 5 2 1,0 0 3 0,0 0 8-2,0 0 5 3,0 12 8-1,0 30-10-3,10 11-10 3,6 13 7 1,-4 0 1-1,9 6-1-2,-6-8 2 2,1-2 1-1,4-15 1 1,-1-8-1-1,3-7 8 1,-4-11-3-1,0-10 6 1,2-5-1-2,-5-6-2 2,17 0-5 0,5 0-13 0,2-33-2 1,12-17-3-4,0-16 2 4,-5-3 0-2,-5 5-2-1,-8 17 0 3,-5 13-1-2,1 16 0 1,1 5-10 1,24 9-89-4,-31 4-137 3,4 0-170 0</inkml:trace>
    </iact:actionData>
  </iact:action>
  <iact:action type="add" startTime="6895">
    <iact:property name="dataType"/>
    <iact:actionData xml:id="d1">
      <inkml:trace xmlns:inkml="http://www.w3.org/2003/InkML" xml:id="stk1" contextRef="#ctx0" brushRef="#br0">10175 8291 192 0,'0'0'646'7,"0"0"-488"1,0 0-50-2,0 0 2 2,0 0-39 0,0 0-25 0,0 0-5-2,156 10-9 2,-112 5 4 0,14-5-2 0,14 4-1-2,12 1-5 2,16 2-12 0,21-4 2 0,6 4 2-2,8-2 2 3,1 2-4 0,-4 7 3-1,4 7-1-2,1 6 9 2,-8-4-6 0,7-2-6-1,7-4-5-1,11-5-5 3,-5-8-4-1,8-6-2 0,-8-3-2-2,2 1 0 2,3 3 1-1,-2 1 0 2,4 4 4-4,-5 9 1 4,-5 1-4-1,-3 3 4 0,10 12 0-2,-9-3 0 2,-4 8-2 0,1-6 1 0,0 3-1-2,2-4 0 3,11 3 0-2,-6 2-3 1,-11 4-1-3,-9 8 0 4,1 4 0 0,-2 6 1-2,-5 9 0-2,-2 4 1 4,-4 4 0-1,-11-2 0 0,-21-7-1-2,-7-6 1 3,-14-10 1-2,-6-9-2 1,-8-4 0-2,-8 4 2 2,-1 7-2 0,2 6 0 0,-10 1 0-2,7-2 0 2,-8-14 0 0,-11-11 0 0,-10-9 1-2,8-9 0 2,-15-7-1 1,5-3-1-4,-3-4 0 2,-5-2-1 0,0 0-1 2,0 0-4-2,0 0-1-1,0 0-4 3,0 0-4-2,-13 0 0 1,-18-11 12-1,-22-11 4 0,-7-13-2 1,-4-6-1 0,-12-11-2 1,-6-5 4-4,-9 0-1 4,-2 3-5-2,-1 12 1-1,9 8-5 3,11 14 2-2,10 12-1 1,23 6 4 0,14 2-1-1,11 0 6 0,13-3 1 1,3 3 1-2,0 0 1 3,0 0 2-1,23 0 3-1,10 0-6-1,11 8 1 2,4 15 1 0,4 3-2 0,4 1-1-2,11 4 3 2,-2-3 1 0,-1 2 1 0,13 0-1-2,-2-5 2 2,-1-6 1 0,-6-8-3 0,-1-2 2-1,-8-1-2 0,-8 1 5 2,-15 2 2-2,-8 3 5 0,-2-5 2 1,-11-1-4-1,-1-5-3 1,-12-3-2-2,-2 2-2 2,0-2-6 1,0 0 1-2,0 0-1 1,0 0 0-2,0 0-1 2,0-13-4 0,-9-44 1-2,-16-23 3 2,-2-27 2 0,-5-11-2 0,10-9 0-1,6-7-1 1,9 22 0 0,7 23-3-1,0 32-7-1,0 33-6 3,0 14-15-2,-3 3-80 1,3 7-93-2,0 0-166 2</inkml:trace>
    </iact:actionData>
  </iact:action>
  <iact:action type="add" startTime="8982">
    <iact:property name="dataType"/>
    <iact:actionData xml:id="d2">
      <inkml:trace xmlns:inkml="http://www.w3.org/2003/InkML" xml:id="stk2" contextRef="#ctx0" brushRef="#br0">11068 7402 329 0,'0'0'274'6,"0"0"-116"2,0 0-60 0,0 0 18 0,0 0-32-2,0 0-5 2,249 176-17 0,-166-139 0 0,14 2 19-2,23 8-25 2,21-2-14 0,19 4 1 0,14 3-20-2,9 9 5 2,3-4-3 0,18 5 0 2,13 7 7-5,21 5-2 4,16-2 2-1,11-6-8 1,3-17-4-4,12-16-1 3,-12-16-5-1,-17-7 8 2,-24-10-5-3,-12 2-6 1,-14 6 4 2,0 6-1-2,0 12-5 0,12 10 8 1,7 7 10 1,2 4-15-2,3 4 8-1,0 1 4 1,-8 0-2 2,-10-1-9-1,-12-6-13-2,-11-4 4 2,-5-3-3 0,13-11 2 0,2 0 0-3,20-8 0 4,20-8 0 0,-2-6 1-2,17-5 7-1,-7 0-4 1,2 0 1 2,-2 9-7-2,-6 11-1-1,2 8 2 2,7 5-1 1,-2 1 1-1,-1-11 2-2,-1-16-3 2,0-7 2 0,-17 0 0-1,-6-7-3 0,-18-12 4 1,-15 4-4-1,-5 6-5 2,-6 9 3-4,-6 0 2 3,12 0 0 1,-6 0 0-1,7 0 0-2,0 0 0 2,2 0 2 0,-2 6-1 0,-3 19 0-2,-1 7 2 1,-6 10-3 2,7 2 0-1,-1 3-3-2,0 1-6 2,-6-4 5 0,3-3-1 0,-6-5 5-3,-14 5-1 4,-15-1 1-1,-1 9-2 0,-6 5-2-2,-3 2 1 2,-12-4-1 0,-14-7 3 0,-15-2 1-2,-8-4-2 2,0 11 1 0,1 7 0 0,3 11-1-2,6 10-3 1,-7 4 0 2,-9-4-2-1,-14-10 0-1,-16-18-6 0,-17-16 3 1,-11-17 8-1,-11-12 0-1,3-5 1 1,-8 0-2 1,0 0 1 0,0 0-8-2,0 0-1 3,0 0-1-2,0 0 4 2,0 0 1-3,0 0 4 1,0 0 3 2,0 0-1-2,0 0-5-1,0 0-6 2,-16-5-4 0,-40-26 8 1,-21-2 8-3,-14-1 2 2,-22 6-2 0,-5 0-1 0,7 2-1-2,-5-1 0 1,14-1 1 2,5 2 0-2,15 3 1-1,21 3-1 3,20 6 1-1,21 6 0 0,11 5 0-2,9 0 1 1,0 0 2 2,0 3 1-1,17 0 4-2,55 0-1 1,26 0-3 1,25 9-3 1,-2 11 2-4,0 5 1 4,-10 9-2-2,-6 6 5 1,-13 4 1-2,-16 0-3 2,-2-4 1 1,-30-8-3-2,-8-12-2 0,-13-7-1 1,-14-5 0 0,0-8-1-1,-6 0 1 0,-3 0-1 0,0 0-1 2,0 0 2-1,0 0 0-3,0 0-1 3,0 0 0 1,0 0-4-1,4-41 0-2,-4-40-1 1,0-45 6 2,0-16 1-2,0-2 0 0,0 13 0 0,0 26 0 2,0 27-1-2,16 27 1 0,-13 23-1 0,1 14 0 2,1 11 3-2,0 3-3-1,-5 0 1 2,3 0-1 1,-3 0-4-2,10 0-11-1,8 0-34 3,15 0-73-2,3 0-28 1,-26 0-50-1,4 0-165 0</inkml:trace>
    </iact:actionData>
  </iact:action>
  <iact:action type="add" startTime="14266">
    <iact:property name="dataType"/>
    <iact:actionData xml:id="d3">
      <inkml:trace xmlns:inkml="http://www.w3.org/2003/InkML" xml:id="stk3" contextRef="#ctx0" brushRef="#br1">5271 17285 494 0,'0'0'306'8,"0"0"-292"0,0 0-3 0,0 0 52 0,0 0-6-2,0 0-38 2,0 0-3 0,277-108 25 0,-228 104 31-2,10 0-7 2,2 4-26 0,3 0-6 0,12 0-4-2,-5 0-5 2,13 0-2 0,5-5-9-2,13-3-4 4,11 6-7-3,-9 2 0 2,17 0 0-3,-1 0 1 2,9 0 0-1,3 14-1 2,0 12 3-3,-10-7-2 1,-11-6 3 2,7-4-1-2,5-9-5-1,7 0 0 3,9 0 0-1,-10 0 0 1,0 0 0-4,-5 3 0 3,-13 9 2-1,4 1 0 2,-12-8 0-3,-2 5 0 2,-8-3 0 0,-6-4-2-1,-6 4 0 0,-4 3 2 0,-2-1-1 2,-4-1-1-1,8-3 1-3,0 0-1 3,4-5 3 1,4 4-2-1,-3-4-1-3,4 0-1 5,4 0 1-3,-7 0-1 1,8 0 1-3,-3 0 0 4,4 0 0-2,-5 8 2 2,11 12-1-4,0 0 1 4,-3-6 0-2,7-6-2 2,5-8 1-3,-1 0-1 2,6 0 0-1,-4 0 1 1,4 0-1-2,-1-2 1 2,-3 2 2 1,-5 0-1-2,12 0 2 1,1 0 0-2,5 0 0 3,7 0-3-1,1 0-1-2,-1 0 0 2,-7-11-2 0,1-1 2-1,-7 7 0-1,8 5 0 2,-2 0 1 1,7 0-1-2,-2 0 0 0,-3-10-1 0,12-7 1 2,2 8 0-1,4-12 1-3,-1 7 0 4,-2 4 0-2,-2 3 0 2,-11 1 0-2,7 2 1-1,2-6 0 3,-7-3 0 0,0 1-2-5,-7 7 0 6,-11 0-1-4,5 2 0 3,5 3 1-4,-1 0 0 5,2 0 0-3,1-9 0 1,-3-9 1-1,6-4-1 0,-2 3 0 1,-3-4 3 0,-3 13-3-2,5 3 0 1,-11 5 2 1,4 2-1 1,-2 0 1-3,-4-5 0 2,12-2-1-1,3-1-1 3,-4 6 0-5,3-4 0 3,-7-3-3 0,6 1 2 0,5 0 1-2,7-4-2 1,5 10 3 2,1 2-1-1,-1 0 0-1,-9 0 1 0,2 0-1 1,8 0 2 0,-5 0-2-2,2 2 4 2,-6-2 0 0,17 0 7 0,-4 0-1 0,19 0 1-2,-5 0-7 3,-1 0 1-2,-10 0-4-2,6 0 0 4,-11 0 1-2,2 0 2 2,9 12-2-4,-11-4 3 3,10 12-2 0,-8-3 2 0,15-7-3 0,-2 5 0-1,2-1 1 1,5 3-1-1,-4-6-1 0,6-4 2 0,7 3 0 1,-18-5-3 1,-12 4-1-1,-4 2 1-2,-14 1 0 1,11 1 4 2,3-1-4-4,1-2 1 5,-8 4 0-4,-1-1 3 3,1-3-3-3,-5-3-1 1,5-5 1 3,-5-2 0-3,-9 0-1-1,-5 3 0 2,-3-1 2 0,-4 6-1 0,-3 1 0-2,-1-3 1 2,4-6-2-1,3 0-2 2,-5 0 2 0,12 0-1-4,2 0 0 3,3 2 0 0,-2 13 1-2,5-4 0 2,-9 0 0 0,-12-3 2 1,-7 1-1-4,-13-3 0 2,-8-4 0 2,-15-2 0-2,-14 0 3 0,-10 0-1 1,-8 0-1 1,-19 0 4-2,-9 0 5-1,-1 0-5 0,0 0-2 3,0 0-3-2,0 0-2-1,0 0-1 2,0 0 0 0,0 0-4 1,0 0-13-4,0 0-21 3,0 0-36 0,0 0-65 0,0 0-197-2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8T23:53:23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185">
    <iact:property name="dataType"/>
    <iact:actionData xml:id="d0">
      <inkml:trace xmlns:inkml="http://www.w3.org/2003/InkML" xml:id="stk0" contextRef="#ctx0" brushRef="#br0">17650 4089 40 0,'0'0'572'8,"0"0"-420"-2,0 0-55 2,0 0-15 0,0 0-54-1,0 0-12 0,-113-15 11 1,26 15-7 0,-33 12 11 0,-17 13 19-2,-16 5-10 2,0 14-1 0,-3 6-14 0,-1 9-7-3,12 10-11 3,9 10-3 1,19 14-1 1,25 14 1-5,20 14 4 4,21 17 8-2,21 22 10 2,27 5 2-4,3 15-1 3,40 13-9 0,60-9 5 0,57-12-5-1,52-29-11 0,50-45 1 2,40-48-3-2,18-50-5-1,5-44-3 2,-20-100 1 0,-36-58 2 0,-31-51 1-2,-64-30 2 3,-71-10 0-2,-71 14 1 2,-52 32 1-3,-116 49-2 2,-68 56-3-1,-41 53-1 3,-31 46-4-6,-8 36-27 4,173 9-130 0,23 37-229 0</inkml:trace>
    </iact:actionData>
  </iact:action>
  <iact:action type="add" startTime="10447">
    <iact:property name="dataType"/>
    <iact:actionData xml:id="d1">
      <inkml:trace xmlns:inkml="http://www.w3.org/2003/InkML" xml:id="stk1" contextRef="#ctx0" brushRef="#br0">17360 13295 384 0,'0'0'164'7,"0"0"15"2,0 0-47-3,0 0-43 2,0 0-32-1,0 0-12 2,-910 39-8-3,689 43-13 1,17 24-15 2,29 30-5-4,31 24 1 5,41 25 1-1,29 10 1-1,54 0-1-3,20 5 13 3,72-3 2 0,78-11-1 0,87-18 3 0,68-38-14-2,80-61-5 3,13-60-1-2,-20-37-3 1,-56-99 1-2,-86-68 2 2,-78-62 3 0,-91-55 1 1,-67-28-7-4,-60 3 0 3,-85 31-2 0,-55 52-15 0,67 210-119-1,4 32-145 0</inkml:trace>
    </iact:actionData>
  </iact:action>
  <iact:action type="add" startTime="20125">
    <iact:property name="dataType"/>
    <iact:actionData xml:id="d2">
      <inkml:trace xmlns:inkml="http://www.w3.org/2003/InkML" xml:id="stk2" contextRef="#ctx0" brushRef="#br0">12521 17674 53 0,'0'3'1'7,"0"-3"11"2,19 0 63-3,2 0-3 2,-1 2-56-1,-3 6 21 0,-1-1 15 1,-9-2-30-1,7 1 5 4,-12-4 11-5,1 6-18 0,-1-4 27 2,6 1-8 0,-5 0-33 0,-1-2-6-2,1-3-6 2,1 0-25 0,5 0 6-2,-6 0 25 2,1 0 30-1,-1 0 31 1,-3 0 66-2,0 0-18 2,0 0-46 0,0 0-18 0,0 0-4-1,0 0-6 1,0 0-3 0,0 0-4 0,0 0-5 0,13 0-4-3,4 0 6 4,14 0 6-1,21 0-5 0,6 0-4-2,1 0 14 3,8 0-5-2,-2-3 1-2,8 3 4 4,4 0-6-1,14 0-5 0,26 0-4-2,24 0-7 2,39 0-8 0,21 0-1 0,22-10-1 1,-8-2 5-4,-8 12 0 3,-15 0 0 1,-24 0 6-4,-7 8 1 2,18 6-3 2,18 1-6-1,28-7-5-2,32-8-1 2,12 0-2 0,11 0-1 0,-22 0-12 1,-36-6 6-4,-29 4 5 3,-35 2 3-1,-15 0 0-1,-5 0 2 3,2 0 4-2,8 0-4 2,5 0-2-3,7 0-1 3,-12 0-3-3,-3 0-7 4,-4-17 2-5,-12 2 2 2,-25 5 2 2,-20-2 5-2,-17 4 1 0,-21 8-1 1,-20-3 0 0,-13 1-2 0,-13 2 1 0,0 0-13-2,0-3-14 2,-55-1 9 0,-39 2 17-2,-38-4 2 2,-47 1 1 0,-36 5 0 0,-42 0-1-2,-27 0 3 2,-35 13-1 0,-13-1-1 1,-1-4 0-4,-5-4-1 3,17 1-3-1,16-2-2 2,11 2 5-3,29 15 0 2,24-1 5 0,21 11-5 0,23 4-7-2,28 1 2 2,19-5-10-1,38-3-34 2,16-8 27-3,33-8 8 2,9 4 7 0,10-11-5 0,7 0 2-2,8-4-4 3,1 0-8-2,14 0 1 1,-1 0 10-2,2 0 7 2,13 0 2 0,0 0-7 0,0-6-21-3,57-14 27 4,25-2 3-1,36 4 5 0,35 14-1-3,32 4 7 4,22 0 3-1,32 0-6 0,33 0-2-2,37 7-3 2,49 3 8-1,26-10-1 1,11 0-10-1,-26 0-14 1,-24 0 1 0,-35-10 13 0,-47-7 9-2,-33 7 9 2,-33-5-2-1,-25 10-3 2,-45-3-2-3,-27-1-9 1,-36 1 5 2,-32 5-5-1,-28 3 0-2,-4 0-2 2,-4 0-3-1,-72 0-3 2,-41 3 6-3,-54 14 8 2,-44-4-4 0,-46-5 0 0,-18 1 2-2,-30-6-1 2,-19 1 6 0,8-3-4 0,-9 5-4 0,25-2-3-2,1 3 0 10,7 3 4-16,18 0-1 8,17-3 6-2,11-5-3 2,13-2-6 0,13 3-1-2,27 2-2 2,26 5 3-1,25 2 1 2,24-7-1-3,19 8-2 1,31-9-6 1,31 3-5 1,18-7 12-3,23 0-1 2,-2 0 2 0,2 0-9 1,0 0 7-4,25 0 2 3,52 0 10 0,46 0-3 0,55 0 2 0,63 0 1-3,75 0 1 4,90 0 0-1,69 3-6-2,31 2-3 2,-4 3 6 0,-57-8 5 0,-80 0-7-2,-55 0-2 2,-69 0-3 0,-48 0 6 0,-34 0-7-2,-44 0-7 2,-36 0-36 0,-34 0-60 0,-46 0-157-2,-40 0-632 2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8T23:53:23.4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act:action type="add" startTime="9958">
    <iact:property name="dataType"/>
    <iact:actionData xml:id="d0">
      <inkml:trace xmlns:inkml="http://www.w3.org/2003/InkML" xml:id="stk0" contextRef="#ctx0" brushRef="#br0">10436 10393 140 0,'0'0'313'6,"0"0"-182"2,0 0 4-1,0 0-39 1,0 0-16-1,0 0-4 1,0 0-17 0,337-9-2 0,-173 6-7-3,46 3-4 3,40 0-10 0,50 0-11 1,6 0 2-2,-6 8-12-1,-22 14-2 2,-37 9 6 0,-20 3-4-2,-21-6-10 2,-26-6 2 1,-26-7 2-1,-45-9-6-2,-33-6 1 2,-41 0-2 0,-29 0-2 0,-42 0-5-2,-85-4 2 2,-71-7 3 0,-69 3 1 0,-44 1 0-3,-39-6-1 3,-22 8 2 2,9 5 0-3,18 0-2-1,52 0-4 2,51 22 2 0,63 4-6-1,57-4-9-1,39-8-10 3,46-9 7-1,37-5 12 0,36 0 4-2,78 0-8 2,66-10 12 0,48-2 0 0,37 7 0-2,16 5 4 2,-3 0 3-1,-28 0 1 2,-39 3 11-4,-32 11 2 4,-23-6-5-2,-17-3-6 1,-17-5-3-2,-33 0-4 2,-18 0 0 0,-44 0-3 0,-27 0 0-1,-23 0-3 1,-93 0-5 0,-54 0 8-1,-59 0 1 0,-16-8 2 1,5-1-3 0,38 1 0 0,43 3-2-2,54 5 0 3,49 0-4-2,52 0-4 1,21 0 8-2,111 0-6 2,76 8-39 0,50-3-20 0,11-1-56-2,-156-4-74 2,-38 0-171 0</inkml:trace>
    </iact:actionData>
  </iact:action>
  <iact:action type="add" startTime="11278">
    <iact:property name="dataType"/>
    <iact:actionData xml:id="d1">
      <inkml:trace xmlns:inkml="http://www.w3.org/2003/InkML" xml:id="stk1" contextRef="#ctx0" brushRef="#br0">23236 11013 330 0,'0'0'190'5,"0"0"-1"3,0 0-33 1,0 0-41-2,0 0-35 2,0 0-12-4,0 0-11 3,719-17 1 0,-497 12-6-2,43 2-4 3,49 3-21-1,32-7-14 2,18 0-3-5,10 1-4 3,-32 6 1 0,-22 0 7 0,-37 8 3-2,-27 16 2 2,-6-11-2 0,3-13-8-1,16 0-8 0,23-13-1 1,6-24 0 0,-9-3-2 1,-4 3 4-3,-14 9-2 1,-10 8 3 1,-31 10-3 0,-18 7-3-2,-21 0 2 2,-21 3-1 0,-25-4 2 0,-30-1-3-2,-33-3 2 2,-40 1 0 1,-25 3 0-2,-17 4-2-1,-17 0-28 1,-66 0 1 1,-42 14 30 0,-47 3 0-2,-27-12 1 2,-49-2 3 0,-26-3-2 0,-43 0 2-2,-31 0-4 2,-11-11 0 0,-7-17 3 0,3 0 2-3,7-1-1 4,9 11 2-2,0 18-1 0,5 0-5 1,22 0-3 0,30 25 2 0,30-9-1-2,36-5-1 2,26-1-7 0,36-3-6 0,10-1-1 0,24 1-29-3,27 3 11 4,8-4 20-1,34-5 8 0,30-1 0-2,14 0 6 2,15 0 1 0,23 0-7 0,67 0 7-2,38 0 1 2,44 0 0-1,33 7-1 0,35 18 3 0,39 7 2 1,45 3-1 0,26-8 2 1,24-8-1-4,3-12 4 3,-25-3 2 1,0 7-7-4,-24 0 7 4,-10 10 0-2,-10-6-5 2,-24-5 3-4,-33-10 8 3,-34 0-16 1,-39-12 7 0,-50-17-3-2,-45 8-1-1,-46 7-4 3,-34 9 0-3,-10 5 0 0,-96 0 0 2,-71 0 0 0,-84 0 10 0,-71 0-8 0,-68 0 2-2,-48 0 7 3,-38 0 9-1,-39-7 6 0,-20 1-3-2,3-5-8 1,42 0 5 2,58 2-2-2,78 6-9 0,75 3-3 1,79 0-6 0,69 6-13 0,68 13-19-2,70 3-20 2,70 2-49 0,34-13-150 0,20 10-391-3</inkml:trace>
    </iact:actionData>
  </iact:action>
  <iact:action type="add" startTime="16672">
    <iact:property name="dataType"/>
    <iact:actionData xml:id="d2">
      <inkml:trace xmlns:inkml="http://www.w3.org/2003/InkML" xml:id="stk2" contextRef="#ctx0" brushRef="#br1">12911 17401 187 0,'0'0'545'6,"0"0"-389"2,0 0-66 0,0 0-45 0,0 0-16-2,0 0 3 1,11-52 49 1,-11-12 8 0,0-20-23-1,0-19-23 0,0-16-15 2,1-9-6-1,11-13-7-2,-12 3-9 1,0 20-4 2,0 26-1-1,0 28-1-2,0 37 2 1,1 17-2 3,2 6 3-1,1 4 0-5,5 0 8 3,1 14 7 2,8 34 4-1,5 22-6-2,9 12-5 1,-5 8-4 2,11-7-2-1,-2-7-2-2,5-14-3 2,-1-20 1 0,2-8-1 27,-4-22 0-34,3-12-1-1,2-9-1 0,1-45-3 3,5-24 0 2,-6-12 2 3,-5 0 1 0,-10 12 1 0,-5 21 1-2,-4 29 1 2,-19 21 0 0,0 7 3 0,0 2 4-2,0 50 0 2,0 28-5 0,0 16-3 0,-19 5 0-3,10 0 1 3,-5 0-1 0,12 3 1 0,2-3-1-1,0-15 1 0,0-21-1 2,0-14-1-1,0-21-7-2,0-15-20 2,2-15-50 0,12 0-91 0,-2-20-157-2</inkml:trace>
    </iact:actionData>
  </iact:action>
  <iact:action type="add" startTime="17264">
    <iact:property name="dataType"/>
    <iact:actionData xml:id="d3">
      <inkml:trace xmlns:inkml="http://www.w3.org/2003/InkML" xml:id="stk3" contextRef="#ctx0" brushRef="#br1">13987 17181 583 0,'0'0'239'8,"0"0"-137"-2,0 0-47 2,0 0-28 0,0 0-22 0,0 0-5-2,220-211 0 1,-220 200 0 1,-3 4-10 0,-33 7 0-2,-9 0-12 3,-14 0 10-1,11 7 12-1,-4 25 2 0,11 13 2 0,21 11 14 2,4 8 16-2,16 10 15-1,0-4 9 4,19-11-13-1,21-14-12-1,4-18-17-1,12-15-11 0,2-12-5 0,-1 0-20 1,-11-37-36-2,-28 7-105 2,-13-4-233 1</inkml:trace>
    </iact:actionData>
  </iact:action>
  <iact:action type="add" startTime="17685">
    <iact:property name="dataType"/>
    <iact:actionData xml:id="d4">
      <inkml:trace xmlns:inkml="http://www.w3.org/2003/InkML" xml:id="stk4" contextRef="#ctx0" brushRef="#br1">14667 16086 1 0,'0'0'596'7,"0"0"-411"-1,0 0-88 2,0 0-30 0,0 0-15-1,0 0-15-1,19 340-1 3,-19-217 2-1,0 16-2-1,0 11-5-1,0 3-5 2,0-12-6 0,0-23-5 0,0-28-4-2,0-29-11 3,0-31 0-2,0-16-11 1,0-14-30-1,0-14-111 1,0-21-417 0</inkml:trace>
    </iact:actionData>
  </iact:action>
  <iact:action type="add" startTime="17939">
    <iact:property name="dataType"/>
    <iact:actionData xml:id="d5">
      <inkml:trace xmlns:inkml="http://www.w3.org/2003/InkML" xml:id="stk5" contextRef="#ctx0" brushRef="#br1">14910 16819 659 0,'0'0'209'6,"0"0"-102"2,0 0-34 1,0 0-15-3,0 0-22 1,0 0-8 2,-314-20-19-2,244 20-9-1,14 0-3 3,27 0-14-1,13 0-44 0,16 0-108-2,0 0-412 2</inkml:trace>
    </iact:actionData>
  </iact:action>
  <iact:action type="add" startTime="18225">
    <iact:property name="dataType"/>
    <iact:actionData xml:id="d6">
      <inkml:trace xmlns:inkml="http://www.w3.org/2003/InkML" xml:id="stk6" contextRef="#ctx0" brushRef="#br1">15100 17450 709 0,'0'0'231'7,"0"0"-108"-1,0 0-67 1,0 0-37 1,0 0-13 0,0 0 7-2,7-118 23 2,-7 54 22 1,5 9 21-2,8 6-27-1,3 7-9 2,-5 9-16 1,11 2-14-1,6 4-10-2,-2 3-2 2,11 8-1-1,0 11-5 2,3 5-9-3,2 0-23 1,-4 0-32 1,-31 7-70 0,5-1-143-2</inkml:trace>
    </iact:actionData>
  </iact:action>
  <iact:action type="add" startTime="18488">
    <iact:property name="dataType"/>
    <iact:actionData xml:id="d7">
      <inkml:trace xmlns:inkml="http://www.w3.org/2003/InkML" xml:id="stk7" contextRef="#ctx0" brushRef="#br1">15670 17105 41 0,'0'0'804'7,"0"0"-631"1,0 0-66-3,0 0-40 3,0 0-28-1,0 0-23 1,81 265-11 0,-81-239-5-2,0-16-12 3,-1-2-35-1,-5-8-83-2,1 0-332 2</inkml:trace>
    </iact:actionData>
  </iact:action>
  <iact:action type="add" startTime="18652">
    <iact:property name="dataType"/>
    <iact:actionData xml:id="d8">
      <inkml:trace xmlns:inkml="http://www.w3.org/2003/InkML" xml:id="stk8" contextRef="#ctx0" brushRef="#br1">15703 16737 511 0,'0'0'250'7,"0"0"-91"-1,0 0-45 2,0 0-61 0,0 0-48-2,0 0-5 2,48-114-42 0,-48 119-123 1,0 6-246-3</inkml:trace>
    </iact:actionData>
  </iact:action>
  <iact:action type="add" startTime="18840">
    <iact:property name="dataType"/>
    <iact:actionData xml:id="d9">
      <inkml:trace xmlns:inkml="http://www.w3.org/2003/InkML" xml:id="stk9" contextRef="#ctx0" brushRef="#br1">16176 16905 271 0,'0'0'185'6,"0"0"-124"2,0 0 56 0,0 0 1-2,0 0-42 2,0 0-6 1,-248 276 17-2,225-211-18-1,13 1-6 2,10-14-19 0,0-10-2 0,29-5-14-2,11-20-11 2,17-14-13 0,-2-3-4 0,13-5-5-3,-7-35-22 3,-38 11-65 1,-9 6-318-1</inkml:trace>
    </iact:actionData>
  </iact:action>
  <iact:action type="add" startTime="19658">
    <iact:property name="dataType"/>
    <iact:actionData xml:id="d10">
      <inkml:trace xmlns:inkml="http://www.w3.org/2003/InkML" xml:id="stk10" contextRef="#ctx0" brushRef="#br1">17069 16130 209 0,'0'0'684'7,"0"0"-505"2,0 0-80-3,0 0-47 2,0 0 5 0,0 0-8 0,-24 518-17 0,10-397-10-2,-2-9-11 2,13-14-6 0,-1-16-2-2,4-14-3 1,0-20 0 1,0-15-11 0,8-25-31 0,29-8-82-2,-21-17-219 2,-5-28-536 0</inkml:trace>
    </iact:actionData>
  </iact:action>
  <iact:action type="add" startTime="19930">
    <iact:property name="dataType"/>
    <iact:actionData xml:id="d11">
      <inkml:trace xmlns:inkml="http://www.w3.org/2003/InkML" xml:id="stk11" contextRef="#ctx0" brushRef="#br1">17593 15911 626 0,'0'0'230'6,"0"0"-121"2,0 0 11-2,0 0-17 1,0 0-34 2,0 0 23-2,-384-36-24 1,233 79-8-1,5 4-22 1,1 4-16 0,22-3-14 0,13-9-7-2,29-12-1 1,21-7-8 2,37-20-34-1,23 0-81-3,19-8-144 4,29-16-335-1</inkml:trace>
    </iact:actionData>
  </iact:action>
  <iact:action type="add" startTime="20290">
    <iact:property name="dataType"/>
    <iact:actionData xml:id="d12">
      <inkml:trace xmlns:inkml="http://www.w3.org/2003/InkML" xml:id="stk12" contextRef="#ctx0" brushRef="#br1">17534 17137 566 0,'0'0'234'6,"0"0"-105"2,0 0-49 0,0 0-31-2,0 0-28 2,0 0-14 0,243-132-4-2,-243 89-3 1,0 13-2 1,-18-2-5 0,-23 13-12 1,0 19-29-3,-5 0 21 1,-5 36 27 1,21 23 17-1,-2 9 8 1,12 8 9 0,15-6 11 1,5-5-1-1,0-8-9-2,0-10-1 2,21-8-10 0,19-11-13-1,21-11-7 0,3-10-4 1,5-7-4 0,-9 0-12 1,-12-13-48-4,-42-1-81 3,1 4-349 0</inkml:trace>
    </iact:actionData>
  </iact:action>
  <iact:action type="add" startTime="20627">
    <iact:property name="dataType"/>
    <iact:actionData xml:id="d13">
      <inkml:trace xmlns:inkml="http://www.w3.org/2003/InkML" xml:id="stk13" contextRef="#ctx0" brushRef="#br1">18033 17406 578 0,'0'0'219'7,"0"0"-110"0,0 0-24-1,0 0-32 3,0 0-20-1,0 0-9-1,117-379-12 0,-98 362-6 0,-5 8 1 1,15 9 3 0,-4 0 13-1,-2 35 6 1,10 18-15 0,-12 3-6-1,-5 6-4-1,-9-11-3 3,-4-14-1-1,-3-10-2 0,0-13-5-3,0-8-27 4,1-6-58-1,8 0-176 0</inkml:trace>
    </iact:actionData>
  </iact:action>
  <iact:action type="add" startTime="21107">
    <iact:property name="dataType"/>
    <iact:actionData xml:id="d14">
      <inkml:trace xmlns:inkml="http://www.w3.org/2003/InkML" xml:id="stk14" contextRef="#ctx0" brushRef="#br1">18860 16823 388 0,'0'0'229'6,"0"0"-79"1,0 0-102 1,0 0-25 0,0 0 3 0,0 0 5-1,-208 0 6 0,150 1 9 1,5 22-13 0,23 0-9-1,13 5 2 0,14 0 8 1,3 5 9-1,4 7-19 1,39-1-9-1,17 6-9 1,1 1-2 0,-2 4-1 0,-2-5-1-2,-20-9 1 2,-18-5-1-1,-10-10 0 2,-9-8-2-3,-4 2-1 2,-49-6-4-1,-15 6 3 2,-13-3 0-3,-1-12-1 2,5 0-12 0,20 0-59-1,48 0-136 0,9 0-610 1</inkml:trace>
    </iact:actionData>
  </iact:action>
  <iact:action type="add" startTime="21504">
    <iact:property name="dataType"/>
    <iact:actionData xml:id="d15">
      <inkml:trace xmlns:inkml="http://www.w3.org/2003/InkML" xml:id="stk15" contextRef="#ctx0" brushRef="#br1">19253 16905 340 0,'0'0'177'6,"0"0"15"2,0 0-56 0,0 0-22 0,0 0-46 0,0 0-14-2,-294 215-9 2,278-149-16 0,16-1-7-2,1-14-5 2,52-21-10 0,6-14-4 0,6-16-2 0,-5-21-1-2,-4-39-2 3,-15-13 0-2,-18-9-2 0,-6 3-2 1,-17 16-11 0,0 17-16 0,0 20-30-2,-17 26-81 2,1 0-315 0</inkml:trace>
    </iact:actionData>
  </iact:action>
  <iact:action type="add" startTime="21940">
    <iact:property name="dataType"/>
    <iact:actionData xml:id="d16">
      <inkml:trace xmlns:inkml="http://www.w3.org/2003/InkML" xml:id="stk16" contextRef="#ctx0" brushRef="#br1">19462 17404 349 0,'0'0'217'6,"0"0"-7"2,0 0-98-2,0 0-34 2,0 0-15 0,0 0-18 0,0 0-4-2,81-329-8 1,-78 277-6 1,10 20-3 0,6 11-2-1,5 13-2 1,8 8 8 0,10 0-9 0,9 0-12-2,6 0-7 1,2 7-2 2,0 3-7-1,-3-7-17 1,-13-3-34-4,-40 0-70 3,-3 0-280 0</inkml:trace>
    </iact:actionData>
  </iact:action>
  <iact:action type="add" startTime="22358">
    <iact:property name="dataType"/>
    <iact:actionData xml:id="d17">
      <inkml:trace xmlns:inkml="http://www.w3.org/2003/InkML" xml:id="stk17" contextRef="#ctx0" brushRef="#br1">20419 16851 554 0,'0'0'275'9,"0"0"-95"-2,0 0-70-1,0 0-47 2,0 0-29 0,0 0-3 0,304 69-4-3,-250-69-12 4,-4 0-7-2,7 0-2 1,-9 0-2 1,5 0-1-4,2 0 3 3,-10-3 4 1,-4 3 4-4,-9 0-3 3,-18 0 3 0,-1-2-5 0,-8-1-6-1,3-4-3 0,0-6 0 2,-5-6 0-1,1-10 1-3,9-2-1 3,-6-8 0 1,6-11 0-2,3-18 1 0,3-16 0 2,-2-12-2 0,-2-5 1-1,11-3 0-2,-3 0 0 2,2 1 0-1,-5 9-1 2,6 15 0-4,-6 20 1 3,-2 23 0 1,-2 19 0-2,-10 12 1 0,1 3-1-1,-7 2 0 2,0 0 0 0,0 0-2-2,0 0-3 2,-26 7 0 0,-9 24 4 0,-17 12 1-2,-9 7 0 2,0 6 0 0,-3-3 0 24,8-4-1-31,22-19 1-1,8-10 0 0,22-14 0 5,4-6 1 1,0 0-1 2,0 0 3 0,25-12-3-1,14-22 0 0,14-10-1 0,1-3 0 2,3-2-1-2,-1 2-1 0,-15 7 2 1,-4 9-1-1,-16 5 2 2,-3 13-1-3,-10 11 1 2,5 2 0 1,-6 0 2-1,10 0-1-3,2 15 0 3,6 20 1 1,-5 9-1-2,3 1 2-1,6 9 0 2,-4-9-1 0,-6-9 0 0,1-8-1 0,-2-8-1-2,-13-9-1 2,5 2-1 0,-10 4-6-2,0 13-8 2,0 0-40 1,0 4-31-2,0-28-108-1,-8-4-745 1</inkml:trace>
    </iact:actionData>
  </iact:action>
  <iact:action type="add" startTime="23860">
    <iact:property name="dataType"/>
    <iact:actionData xml:id="d18">
      <inkml:trace xmlns:inkml="http://www.w3.org/2003/InkML" xml:id="stk18" contextRef="#ctx0" brushRef="#br1">12152 16570 411 0,'0'0'171'7,"0"0"-43"2,0 0-68-1,0 0-19 0,0 0-12-3,0 0-1 4,24-45-1-2,-24 45 9 0,0 0 16 1,3 0 0 0,-3 0-3 0,5 0-4-2,-5 0-10 2,0 0-19 0,0-7-9-1,-41-1-5 0,-7 3 4 0,-8-2-1 2,-5 7 7-1,1 0-3-2,4 0 0 3,4 0 0-1,0 12 4 0,-5-4-2-2,14 9-3 2,2-10-1 0,11-5-5 1,1-2 0-4,11 0-2 2,11 0 1 1,4 0-1 0,2 0 1-2,1 0 5 2,0 0 2 0,0 0-1 0,0 0-3-2,0 0-3 1,0-14-1 2,0-25 0-1,0-19 0-2,0-8-1 2,0-13 1 0,0-9 0-1,0-7-1-1,0-6 1 2,0 0 0 1,0 15 1-1,0 14-2-3,0 25 0 3,0 22 0 0,0 16 0 1,0 6-2-2,-9 1 2 0,9-1-1 1,-3-6-2 1,3 1-2-4,0 2 6 3,-3 3-1 0,3 3 0-1,-1 0 1 0,-2 0 0 1,-10 17 0 0,-3 22 0 0,4 10 0-2,-8 3 0 1,-9-3 1 2,9-4-1-1,-7-8 0-2,3-7-1 2,4-6 1-1,4-3 1 1,3-10-1-1,13-11 1 0,0 0 0 3,8 0 2-3,33-11-3-1,7-28 0 2,1-9-2 0,-9-2 2 0,-9-2-1-2,5 3 1 2,-16-3 0 0,4 3-2 0,-7 5 2-2,-1 11 0 1,-9 14 0 2,2 6 0-2,-5 13 2-1,-4 0 1 2,5 10 5 0,-2 37 1 0,17 18-7-2,0 8 3 3,9 0 1-1,2-11 2 0,-8-14-6-2,-3-17-1 2,-3-13-1 0,-14-10-5 0,-3-6-29-2,0-2-51 2,0 0-280 0</inkml:trace>
    </iact:actionData>
  </iact:action>
  <iact:action type="add" startTime="26856">
    <iact:property name="dataType"/>
    <iact:actionData xml:id="d19">
      <inkml:trace xmlns:inkml="http://www.w3.org/2003/InkML" xml:id="stk19" contextRef="#ctx0" brushRef="#br2">8528 15491 179 0,'0'0'366'7,"0"0"-167"2,0 0-37-2,0 0-15 0,0 0-55 0,0 0-18 2,394-10-11-1,-265 30-24-2,41 2-18 2,34-5-14 0,27-8-2 0,27-9-3-2,20 0 1 3,-1-4 0-3,-9-18 10 3,-30 0 5-3,-45 5 9 2,-44 9 1 0,-49 6-4 0,-36-2-10-2,-32 1-6 1,-32 3-8 2,0-6 0-1,-64-1-17-2,-52 0 15 2,-58 2 2 0,-38 5 5 0,-46 0-3-2,-19 0 8 1,-20 0-1 2,-9 0 3-1,-1 15-2-2,6 9-4 2,11 1-6 0,48 1-1 0,42 2-2-2,50-8 2 2,50-1-4 0,36-5 3 0,35-7-2-2,29-7 2 1,14 0 1 1,73 0-29 1,53 0 21-3,64-10 4 2,50-1-3 0,29 9 3 0,14 2 5-2,-9 0 0 2,-18 16 0 0,-29 8-1 0,-20-5 1-2,-16-11 0 2,-8-8 0 0,-13 0 0 0,-20 0 2-2,-34-3-1 2,-35-2 2 0,-36 5-1 0,-32 0 4-2,-27 0 1 1,-14 0-7 1,-86-2-2 1,-64-13 2-2,-60-8 1 0,-43-5 1 1,-1 2 5 0,4 7-1-2,13 14 0 2,29 5-1 0,15 0 1-1,23 17-4 0,27 8-2 1,33 5 0 0,37-7 0 0,36-14-1-2,35-7-3 2,16-2 0 0,80 0-13 0,60 0 12-2,66-2 4 1,38 2-3 2,22 0-1-2,0 5 2 0,-29 4 2 0,-16-4 1 2,-21-5 3-1,-28 0 1-2,-18-2-2 2,-35-20 0 0,-34 5 1 0,-28 6-3-2,-31 4 5 1,-13 7-2 1,-13 0 3 1,-39 0-6-3,-66 0 0 2,-68 20 3 0,-64-5 0 0,-28-10 3-2,-26-5-3 1,-17 0 5 2,16 0-1-1,10 0 1-2,24 0-8 2,35 12 0 0,42 20-1 0,45 0 0-2,39-5 1 2,40-10 1 1,37-11-1-2,20-6-1-1,20 0-3 2,73-13 1 0,65-24 3 0,69 5 0-2,75 5 0 2,43 1-2 0,26 3 1 0,-7 10-3-2,-42-4 1 2,-41 12 3 0,-44-8 0-2,-50 3 3 2,-42-10 0 0,-27-1 0 0,-36 1-2-1,-24 3-1 1,-26 4 0-1,-32 6-1 2,-13-5-2-2,-94 7 3-1,-74-2 0 2,-80 7 9 0,-59 0 7 0,-18 0 4-2,-1 0 9 2,21 0-7 0,38 4-4-1,47-1-6 0,40-1-12 1,57 3 0 0,48-2 4-2,44 0-4 2,38-3 0 0,6 0 2 0,60 0 4 0,37 0-6-1,13 0-1 0,2 0-10 2,8 0-3-2,13-6-2-1,11-1-3 2,14-1-3 0,8-4 11 0,13 9 4-2,-2 1 5 2,-9 2 1 1,-7 0-2-4,-21 0-6 4,-31 0-6-2,-41 2 1 2,-27 4-19-2,-27-1-6-1,-14 9-36 1,-26-6-109 2,-20 2-340-3</inkml:trace>
    </iact:actionData>
  </iact:action>
  <iact:action type="add" startTime="30224">
    <iact:property name="dataType"/>
    <iact:actionData xml:id="d20">
      <inkml:trace xmlns:inkml="http://www.w3.org/2003/InkML" xml:id="stk20" contextRef="#ctx0" brushRef="#br0">21711 15824 606 0,'0'0'299'8,"0"0"-192"-1,0 0-33-1,0 0-9 2,0 0-23 0,0 0-10-1,0 0 10 0,572-39 14 1,-422 39 2 0,32 0 2-1,39 15-8 1,49 17-14 0,18 9 4 1,30-3-18-2,-1 1 0 1,2-9-12 0,-12-11 1 0,-5-16-8-3,-8-3-4 3,-13 0 1 0,-12-6 10 0,7-14 3-2,-18 3-5 2,-2-7-3 0,2-3-3 2,-18 0 4-6,-6-7-7 5,-13 4 0-2,-16 6-1 3,-2 16 0-5,-9 8 4 2,-16 6-4 2,-18 33 5-2,-17 4-4-1,-21-8 3 2,-19-6-3 1,-25-12 0-2,-34-12-1-1,-21-1 1 2,-13-4-3 0,-10 0-4-1,-20 0-9-1,-75 0-13 2,-48-15 28 0,-50 7 0 0,-39 3 1-2,-43 1-1 1,-46 4 3 2,-52 0 3-2,-49 0 3 1,-28 0 1-1,4 19-6 2,33 7 0-2,43 2-1-1,14-8 4 2,18-8-4 0,9-12-3 0,10 0 0-2,26 0-3 3,45 0 0-2,31-4-1 2,40-9 0-4,29 1-3 3,26 1 0 0,27 4-6 0,16 5-1-2,30 0-11 2,11 2-1 0,9 0-3 0,19 0-4-2,9 0-11 2,1 0 13 0,-3 0 21 0,3 0 4-2,0 0-7 2,0 0 0 0,0 0 3 0,12 0 2-2,63 0 5 2,42 0 3-1,64 0 0 3,76 4 0-5,56 31 1 3,38 12 0 0,10 0 4 0,-29 5 10-2,-31-13 3 2,-8-13 0 0,-25-21-6 0,11-5-7-1,15 0-3 0,-9-24-1 1,0-5 2 0,-27 12 5-2,-41 6 4 2,-34 8 6 0,-56 3-2 0,-36 0-10-2,-34-4-4 2,-37 4-2 0,-20 0 0 0,-37 0 0 0,-94 0-3-1,-79 0 3 1,-84 0 3 0,-67 0-3-2,-52-4 0 2,-38-26 4 0,-14-2 8 2,-1 0-3-5,1 7 3 3,5 8-12 0,30 9-2-1,62 8 2-1,53 0-1 2,73 6-7 0,58 20-12 0,48-5-23-2,59-1 7 3,36-9 7-2,23-8-6 1,13 0-11-4,5 1-3 5,0-4 20-2,0 2 28 2,0 1 1-4,21-1 1 4,35-2 2-1,24 0-3 0,34 0 0-2,49 0 10 2,56 0 11 1,49 0 10-2,45 0-6-1,11 0 9 2,-21 12-3 0,-34 27-2 0,-23 4-6 0,-18-7-4-2,12-14-2 2,21-22-11 0,29 0-6-2,48-34 1 2,43-37-1 0,16 0 7 0,-16 11 11-2,-46 19 1 2,-62 20 5 0,-40 16-14 0,-49 5-1-1,-27 0-2 0,-30 0-5 1,-27 0-1 0,-21 1-1-2,-17 9 1 2,-8-3-1 0,-30 1 2 0,-8 1-1-2,-16 9 6 2,0 7 2-1,-64 11-9 2,-49 1-6-3,-48-8 2 2,-47-18 3 0,-72-11 1 0,-62 0 4-2,-76-40 1 2,-44 1-5 0,0-3 0 0,21 7 2-1,50 13 0 0,48 9 2 1,43 13-3 0,48 0-1-2,55 0-2 2,59 5-2 1,62 8 3-2,49 0 1-1,27-11 0 2,77-2-5 0,77 0 5 0,87 0 2-2,69 0-1 1,52 17 0 1,53 11-1 1,30 4-6-4,-19-5 6 4,-20 8 2-1,-50-9 1 1,-54-3 4-4,-34-11-5 3,-27-12 0 1,-27 0-2-2,-33-12 0-1,-44-11 1 2,-58 6-1 0,-38 12 0 1,-34 3 0-4,-7 2-9 3,0-2-30 0,-23-2-53 0,-34 0 17-2,-14 4 38 2,-19 0-23 0,-10 0-62 0,56 16-60-2,7 2-408 2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8T23:53:23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738">
    <iact:property name="dataType"/>
    <iact:actionData xml:id="d0">
      <inkml:trace xmlns:inkml="http://www.w3.org/2003/InkML" xml:id="stk0" contextRef="#ctx0" brushRef="#br0">23391 12840 412 0,'0'0'110'7,"0"0"-34"1,0 0 15 0,0 0-3-1,0 0-21 1,0 0-4 0,0 0 10-1,83-39-20 0,-38 25-3 0,12-1-11 1,6 4-15 0,13 2-11-2,8-2-5 2,13-3-5 1,4 0-1-1,-1-5-2-3,-2 2 2 5,-16-1-1-4,-5 5 1 2,-16-1 2-1,-5 3 5 1,-24-1 1 0,0 7-1 0,-22-4-4 0,0 6-4-2,-10-5 0 2,0-6-2 0,-23-6 1-2,-33-10 0 2,-21 1 4 0,-14 1 0 0,-15 0 1-2,-6 0-2 2,-8-1-2 0,2-7-1 0,8-3 0-3,20-3 0 4,16 0 0-1,28 3 0 0,13 4-1-3,21 13 2 4,2 8-1-1,10 6 0 0,0 3 1-2,0 2 1 2,0-1 0 0,0 4 2 0,15 0 0-2,11 0-2 2,7 15-1 1,8 24 1-2,-1 23 1-1,1 28 6 2,1 24 16 0,-5 25-1 0,0 1-8 1,-11-7-2-4,-9-22-3 3,1-24-4 0,-13-24 1-2,-5-24-4 1,0-20 0 2,0-12-2-1,0-7-2 0,0 0-1-2,18 0 1 1,8-47 0 2,16-24 0-4,13-34-1 3,3-30 1 1,1-20 0-1,-11-4 0-2,-1 4 0 2,-17 25 0 0,-4 29 0 0,-8 27 0 0,-5 30 0-2,0 19 0 2,-11 12-1 0,3 4 2-2,-2 5-1 2,-3 4 0 0,0 0-2 0,-16 26 2-2,-35 40 4 2,-30 18-1 0,-16 10 3 0,-6 5-2-2,-12 2 2 2,-8 0-5 0,9-8 2 0,14-6-2-3,16-17 2 4,24-14-1-2,20-13 2 1,13-20-2-1,13-13 1 1,14-4-3 0,0-6-2 0,0 0 2-2,0 0-14 2,38-23-35 0,-18 7-57 0,0 10-121-2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8T23:58:32.16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3211">
    <iact:property name="dataType"/>
    <iact:actionData xml:id="d0">
      <inkml:trace xmlns:inkml="http://www.w3.org/2003/InkML" xml:id="stk0" contextRef="#ctx0" brushRef="#br0">22374 1062 545 0,'9'-3'292'3,"-9"3"-208"-3,-18 0-53 0,-41 0 51 0,-34-3 18 0,-7-2-39 1,-4-1-12 54,-14 3-1-55,-2 3-3 0,-11 0-17 0,-19 0 4 0,-7 9-4 0,-7 11 0 0,6-1-10 3,11 4-5 54,3 2-2-57,6-3-6 0,18 5 3 0,7 5-1 0,13-4 1 0,11 9-6 1,3 5 7 0,-1 6-5 63,2 10-2-64,0 5 1 0,11 2 1 0,-6 10 0 0,22 0-4 0,-1 9 1 0,8 10-1 0,8-1-1 3,-1 2 1 55,14-2-1-58,-2-1 1 0,7-4 0 0,5-6-1 0,4-15 1 0,4-1 0 0,7-11 0 62,2 4-4-62,3 3 4 1,0 2-1-1,8 4 2 0,16 4-1 0,0 5 1 0,10-2 2 0,-4-5-3 0,9-10 1 65,2-14-1-65,2-14-1 0,8 0 1 0,-8-7 2 0,4 5 1 0,-1 1 0 0,-1 3-3 0,-1 0 0 2,12 5 2 61,4 3-3-63,3 15 2 0,17 2-1 1,1 2 2-1,9-1 1 0,-6-19 1 0,-4-1 3 0,-16-10 0 62,-1-4 3-62,-18 2-3 0,5 0-4 0,-7 0-1 0,-2-2 0 0,5-4-1 0,3-5-1 0,2-5 0 2,3-4 1 54,2-3-1-56,-3-5 0 0,15 0 0 0,-5 0 1 0,3 4 2 0,6 4 2 0,-8 2-1 3,3 2 9 49,2 3-4-52,-1-8-2 0,6 3-1 0,9-5-4 0,4-3 0 1,10-2 1-1,0 4 1 55,0-4-2-54,-10 4 4-1,-6 0 3 0,3 1-3 0,5-5 1 0,-5 0-1 0,1 0-3 58,11 0-3-58,1-5 0 0,0-9 2 0,-5-1-1 0,3 1 2 0,0 4 3 0,-9 0 0 0,7 5 0 60,-4-3-1-59,8-4 0-1,6-1 3 0,-3-4 0 0,4 0 0 0,-2 0-7 0,-10 0 4 0,4 11 1 64,-10 4-3-63,12 2 7-1,-1 0-7 0,-4-5 6 0,7-10-2 0,-7-2-3 0,4-5-2 0,-6-1-2 0,-2 1 0 60,-5 3 0-59,0 4 4-1,10 9-2 0,-7 6 5 0,6 0-6 0,-5 0 3 0,-8 0-1 0,1 0-1 62,-1-11-2-62,0-2-1 0,1-3 1 0,1 11 3 0,5 2 2 0,-6 3-2 0,5 0-1 0,2-5-1 58,7-3-2-57,5-9 2-1,0-6 0 0,0-8-1 0,-3-11-2 0,7-5 1 0,1-9 1 0,3 1 0 62,-6 3 0-62,-18 3 0 0,-4 4-3 0,-17 4 1 0,-9 1-3 0,-11 1 1 0,-6-4-5 0,-14-4-1 3,0-12-5 55,-6-12-9-58,-9-12 3 0,-8-14 2 0,0-7 7 0,0-8 0 0,0-3 10 0,-24 2-2 2,4 7 4 56,-7 5-4-58,-10 11 3 0,1 5-1 0,-9 2 1 0,-11 6 1 1,-8 4 0-1,-20 6 0 2,-12 5 0 58,-8-4-2-60,-14 2 0 0,1 3 1 1,-15-1 1-1,0 0-1 0,-6 6 1 0,5-1 0 0,8 5 1 59,7 0 1-59,13 8 0 0,8 7 2 0,10 7-3 0,6 13 2 0,-9 2 2 1,3 13 1-1,-10-3 5 63,1-4 0-63,8 1-10 0,-5-10 3 0,5 1-4 0,-8 4 1 0,-1-1 1 0,6 5 3 0,-4-2-3 58,8 5-1-57,-1 1 4-1,4-1-1 0,-5 0 4 0,-8 1-4 0,-20-1-1 0,-19 3 4 0,-12 3 0 57,-16 0 2-57,-10 0 6 0,-3 10-2 0,16 11-5 1,11-4 4-1,12-14-10 0,21-3-1 0,3 0-2 59,20-9-2-58,1-7-10-1,-4 12-23 0,-3 4-29 0,-11 12-43 0,74 8-99 0,7 5-326 0</inkml:trace>
    </iact:actionData>
  </iact:action>
  <iact:action type="add" startTime="5532">
    <iact:property name="dataType"/>
    <iact:actionData xml:id="d1">
      <inkml:trace xmlns:inkml="http://www.w3.org/2003/InkML" xml:id="stk1" contextRef="#ctx0" brushRef="#br0">19114 2436 104 0,'0'0'263'1,"0"0"-137"-1,0 0 14 0,0 0-12 0,0 0-19 1,0 0 7-1,0 0-29 3,-773-295-14 57,605 237-4-60,-26-11 1 0,-10-5-14 0,-37 3-4 0,-36 0 19 0,-24 3-20 0,-28 1-15 0,-9-2-9 61,-3 1-4-60,6-7-7-1,15-5-1 0,-9-7 6 0,-10 0 1 0,-9 3-5 0,-10 5-12 0,7 16-2 58,19 13 4-57,18 17-4-1,16 7 9 0,14 12-5 0,6 3-1 0,14 5 0 0,3 6-6 0,13 0-1 63,14 0 1-63,16 0 1 0,18 0-1 0,35 0 0 0,8 0 0 0,30 13 2 0,9 14-1 0,14 7 2 4,8 5-3 51,17-6 0-55,10-8-8 0,16-7-2 0,12-10-15 0,18-8-14 0,11 0-4 1,5 0 21 55,6 0 9-55,-12 9 13-1,-3 1 3 0,-7 11 1 0,2-5-1 0,-6 1-2 0,2 0-1 0,-7-2-1 55,-7 7 1-55,1 3 0 0,-1 9 0 0,-1-1 2 1,-1-1-1-1,-2-8-1 0,2-1 0 56,0-1-2-55,2 1 1-1,3 5 0 0,-5-3-1 0,14 6 2 0,-9-3 1 0,-1 4 0 0,-3-2-2 56,-8-2 2-56,4-3-1 0,4-5 0 0,8-7-1 0,4-3 0 0,-1 1-1 0,0 3 2 55,-14 6 0-54,-9 10 0-1,-5 1-1 0,-1-1-1 0,-4 0 1 0,14-11 1 0,-1-7 2 0,14-7-2 58,6-5-3-58,9 0 3 1,-3 0-2-1,2 0 4 0,-3 0-1 0,-5 0-1 0,5 0 4 0,7 0-3 56,7 0 0-56,1 0-2 1,9 0-1-1,0 0-5 0,0 0-18 0,0-5-6 0,0-9 18 55,0-1 8-55,0 8 4 0,6-3 1 1,1 5 1-1,-1-10 0 0,7 0-1 0,3-9-3 0,9-3 1 55,8-13-5-55,11-11-2 0,6-4 4 0,10-9 0 0,-4 3-2 1,-2 8 2-1,-6 4 4 53,1 14 1-52,-17 6 0-1,-3 7 1 0,-6 9-2 0,-16 4 1 0,6 1 0 0,-10 5 0 1,2 3 2 53,-5 0-2-54,0 0 1 1,0 0-1-1,-25 37-4 0,-21 10 4 0,-5 9 3 0,-9 11 1 54,1 3-4-54,11-1 0 0,-5-5 0 0,16-13-1 0,13-13 0 1,2-9-6-1,2-4 6 55,5 0-6-54,2 4 2-1,0-4-2 0,6-2 4 0,-2-10 2 0,9-7 0 0,0-3-3 1,0-3-9 56,29 0 4-56,22 0 9-1,8 0 2 0,2 0 4 0,0 0 0 0,-9 5 9 0,-4 21 1 53,-5-8-5-52,-6 6-5-1,-4-10-3 0,-10-5-3 0,2-9-5 0,-2 0-5 0,6 0-7 0,-12-3-12 57,-6-9-26-57,-11 4-102 0,0 8-86 1,0 0-619-1</inkml:trace>
    </iact:actionData>
  </iact:action>
  <iact:action type="add" startTime="13758">
    <iact:property name="dataType"/>
    <iact:actionData xml:id="d2">
      <inkml:trace xmlns:inkml="http://www.w3.org/2003/InkML" xml:id="stk2" contextRef="#ctx0" brushRef="#br1">4243 9074 632 0,'0'4'236'1,"0"-4"-128"-1,0 0-40 1,0 0-11 52,0 0-35-53,0 0 5 0,7 0 19 0,21 0-13 0,13 0 5 0,15 0 23 0,14 0-15 55,9-4-9-54,26-5-8 0,12 5-8-1,14-5-8 0,6 3-8 0,2 3 2 0,-4 3 3 3,-1 0-1 52,3 0 1-55,-6 15 5 0,8-2-7 0,-7-1-3 0,17-7 1 0,0-2-5 0,1-3 1 55,-5 0-1-54,-15 0 3-1,-17 0-3 0,-13-3 2 0,-23-7 2 0,-13 1-4 0,-24 1 0 1,-19 8-1 56,-14-3 0-56,-7 3-3-1,0 0-4 0,-28 0-2 0,-53 0 6 0,-51 0 2 0,-33 0 2 1,-35 0 10 54,-25-4 3-54,-15 2-2-1,-8-2-4 0,9 4-3 0,7 0 2 0,14 0-3 0,26 0-1 57,19 0 1-57,17 0-2 0,15 0-2 0,24 10-2 1,12 1-1-1,18-2 0 0,23 4-4 0,15-8-3 54,25-2-9-53,16 0 0-1,8-3-2 0,0 0 5 0,15 0 15 0,62-11 1 0,53-2 6 58,44 9 0-57,52 4 1-1,19 0-7 0,17 4-2 0,-1 11-1 0,-13-6 3 0,-7-6 2 0,-21 0-1 55,-21-3 5-54,-17 0-5-1,-19 0 3 0,-14 0-2 0,-26-9 0 0,-23-5 3 0,-32 3-1 53,-27 2-4-52,-24 5 3-1,-14 4 3 0,-3 0-4 0,-40 0-2 0,-63 0 2 0,-62 0-2 1,-60 8 5 54,-36-8 5-54,-17 0 4-1,-6 0 1 0,14 0-3 0,25 0 1 0,25 9-4 0,23 6-3 54,24 6 6-54,14 1-7 0,18-3-2 0,19 1-3 1,13 2-2-1,18-4 1 0,14 1 0 1,21-7-3 54,15-4-3-54,21-2 1-1,16-6-5 0,4 0 3 0,4 0-5 0,60 0 10 0,36 0 3 56,40-4 4-56,39-1-2 1,37 5 0-1,26 0-2 0,21 0-1 0,-5 0-2 0,-10 0-2 0,-17 0 5 54,-20 0 1-54,-3 0 1 0,-21-5 1 0,-22-13-1 1,-24 1 0-1,-18 3-2 0,-23 1 4 54,-23 8-4-54,-37 1 3 1,-17 4-1-1,-12 0-1 0,-11 0-1 0,0 0-1 0,-45 0-4 3,-51 0 2 51,-55 0 3-54,-43 0 3 0,-36 0 2 0,-29-15-2 0,-1-5 3 0,9-2-2 0,29 9 2 55,32 7-1-55,25 6 1 0,26 0 0 0,14 0 1 1,12 9-3-1,13-1-2 0,32 1-2 3,19-7 0 55,34-2-1-58,6 0 1 0,9 0 0 0,41 0 2 0,71 0 11 0,57 0-9 0,65-2-4 1,34 2-1 59,22 0-1-60,1 5 2 0,-13 24 7 1,-33-4-2-1,-14-3 5 0,-31-7-3 0,-19-8 0 0,-22-7-4 53,-30 0 1-52,-29 0-4-1,-27 0-3 0,-32-7-2 0,-18-3-6 0,-22 8-23 0,-1-1-57 58,0 1-58-57,-27-2-70-1,-14 4 17 0</inkml:trace>
    </iact:actionData>
  </iact:action>
  <iact:action type="add" startTime="22909">
    <iact:property name="dataType"/>
    <iact:actionData xml:id="d3">
      <inkml:trace xmlns:inkml="http://www.w3.org/2003/InkML" xml:id="stk3" contextRef="#ctx0" brushRef="#br1">3810 17608 498 0,'16'0'307'1,"-16"0"-231"-1,0 0-42 0,-10 0 7 2,-31 0-24 53,-13 0-6-55,-15 0 16 0,-8 9 5 0,-14 8-12 0,-9-6 4 0,-2 1 4 0,-7-1-9 53,18-2-5-52,10-4 4-1,19 3-3 0,12-2-5 0,23-3 1 0,18 0-7 0,5-3-2 5,4 0-2 51,0 0 1-56,36 0 23 0,38 0-6 0,36 0-15 1,21 0-1-1,12-3 8 0,-11 3-1 2,-26 0 11 52,-31 0 2-53,-30 0 3-1,-30 0-10 0,-10 0-10 0,-5 0-5 0,-46 6-3 0,-44 11-7 57,-50-3 7-57,-30 2 3 0,-3-5 0 0,4 2 0 0,25-1-2 0,33 3 2 0,30-1 0 2,36-3-2 53,24-6 2-54,21-1 5-1,9-4 4 0,72 0 7 0,45 0-4 0,19 0-11 0,5 0-1 54,-33 0 5-54,-29 0-1 0,-35 0 5 1,-26 5-3-1,-20-2 1 0,-7 2-4 0,-7 7-3 1,-49 0-9 54,-24-5 4-54,-25-3 2-1,4-4-1 0,5 0 3 0,25 0 0 0,25 2 1 0,23 0 1 57,21-2 1-57,2 0-2 0,45 0 3 0,55 0 8 0,38-4-9 0,5-11 2 0,-12 7-2 0,-35 4 8 59,-44 4 13-58,-29 0 0-1,-23 0 2 0,0 0-19 0,-41 16-6 0,-27 8-8 0,-14-3 2 0,5-11 1 54,16-7 4-54,28 3 1 0,14-6 0 0,19 0 4 1,0 0 2-1,0 0-3 0,16 0 9 55,17 0-12-54,8 0-18-1,-14 0-64 0,-15 0-158 0,-12 9-893 0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810B-9650-4A92-993F-24DA08AA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A0835-D1C2-4D48-9FE2-EB4DF1674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F51D6-C2C9-4CA3-8BD4-6A8570B2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8018-D764-4D27-9D99-55ADD90436F9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626CE-1AE6-44FA-B709-01D82CFE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046D-7DB2-4BEE-8BDD-3C9601B9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231-1818-4889-9128-6BD0F9A7C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0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BB6C-F9BC-47F6-B4C2-14E0AB17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2A8AE-AC7B-433F-AE17-F17BE0235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407B-97BB-4602-8F03-924A500B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8018-D764-4D27-9D99-55ADD90436F9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0BDF-8DE6-40B9-AE2A-7BA9CAD9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A4FB3-6E85-4AC1-BD89-E8E1201F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231-1818-4889-9128-6BD0F9A7C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41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684DF-1D6C-4D2C-B83B-A657BEF5E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1E8BA-4080-430F-859B-6199D6EB8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D94B-D462-4D7B-8307-EF445D5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8018-D764-4D27-9D99-55ADD90436F9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A453-1BCD-47F6-A4FD-708BF81F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657F-DC20-4452-AE1E-F7FA671C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231-1818-4889-9128-6BD0F9A7C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85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6F30-610F-44FC-8BE5-582B9E4F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01E0-988D-4071-B669-4430FBD56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1FE9-4DA3-48ED-A64D-8A835810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8018-D764-4D27-9D99-55ADD90436F9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0208-50E9-4648-B647-FA4698BF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C4691-70D6-4C00-AE8D-110F32C6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231-1818-4889-9128-6BD0F9A7C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23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596A-4B95-4BA4-B8BB-F124050A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DC696-566E-49FC-86F6-1588909D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BEFE-6396-4F51-AB2C-3EC51B74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8018-D764-4D27-9D99-55ADD90436F9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A217-9B41-4CF0-ADA5-73C75ACB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599A-7F8A-4E02-82BA-C174C5EC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231-1818-4889-9128-6BD0F9A7C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60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F807-C486-4741-80AE-BDA6E829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D7B2-E621-437D-A015-1E67DA06A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9E7D4-F55A-493B-9E36-753507FB3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DA76-96EF-4DB1-89A4-F3D00644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8018-D764-4D27-9D99-55ADD90436F9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827B-1C5B-43F6-8974-82BEB6A4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E939E-E0D4-4E97-9F96-7D28A821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231-1818-4889-9128-6BD0F9A7C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97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C84F-6D47-41DC-BE0C-BCE1B639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09227-E1FF-4E9F-8F46-5BFA3043F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A0232-732F-4ED1-BD62-D0AEA639F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E894A-07B9-4914-8D2D-0A2F6F412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0C2BE-101E-4A01-93BF-EDE6871D1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AE36A-31DB-4927-9913-D208FEB1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8018-D764-4D27-9D99-55ADD90436F9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0C25A-EFCD-4B4C-A75A-97234011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70D4D-C273-4F69-8ED9-D1D98259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231-1818-4889-9128-6BD0F9A7C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99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50B7-0F4B-4A12-9DF8-7311F57E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D9189-274F-44A0-977D-688DA1E6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8018-D764-4D27-9D99-55ADD90436F9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AA610-0B23-45EC-94F5-6D7D8D51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16F-10C8-4772-A2B2-6574E76B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231-1818-4889-9128-6BD0F9A7C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02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599F-DEFE-42F8-A975-291B1865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8018-D764-4D27-9D99-55ADD90436F9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23A6-93E8-4581-8043-F1104DA5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79BD3-4575-47EE-AA44-44436E05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231-1818-4889-9128-6BD0F9A7C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30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94DC-2031-4B2C-AC6C-8E18118E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5FEC-BAE0-4E4B-A6E8-B9A1C9B2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8BB75-A6EA-4FC9-B8EE-233B7072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3AAA6-3FAD-43F6-B540-F76087C4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8018-D764-4D27-9D99-55ADD90436F9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5FD3-2E33-428A-B01B-658B1F8E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96AF7-2E4B-43BB-B6DA-A26FE3EA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231-1818-4889-9128-6BD0F9A7C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55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CA1-D101-4816-A9EA-1503997A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41CC1-F9A2-4C01-9E88-4513B0267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FDF64-0E76-4F4A-9167-13C06F375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AE978-E793-4398-94B6-B4BE9B0E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8018-D764-4D27-9D99-55ADD90436F9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8AE43-1069-4118-BB14-4E9C5B78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90BA6-FF5A-47FC-9232-DFCBAE54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231-1818-4889-9128-6BD0F9A7C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9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03892-B488-4B75-B80F-97A4233C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97EEF-52B8-4FFC-ABEE-D11E4E693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245B-EBC4-4C0D-9DA4-B49F23E44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8018-D764-4D27-9D99-55ADD90436F9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0F76-617E-41EB-8CF7-E4A167120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5C024-B2AE-4A24-A0BD-992B710AC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0B231-1818-4889-9128-6BD0F9A7C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01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inkAction" Target="../ink/inkAct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11/relationships/inkAction" Target="../ink/inkAction9.xml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690.png"/><Relationship Id="rId5" Type="http://schemas.openxmlformats.org/officeDocument/2006/relationships/image" Target="../media/image680.png"/><Relationship Id="rId4" Type="http://schemas.openxmlformats.org/officeDocument/2006/relationships/image" Target="../media/image670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customXml" Target="../ink/ink3.xml"/><Relationship Id="rId11" Type="http://schemas.openxmlformats.org/officeDocument/2006/relationships/image" Target="../media/image40.png"/><Relationship Id="rId5" Type="http://schemas.openxmlformats.org/officeDocument/2006/relationships/customXml" Target="../ink/ink2.xml"/><Relationship Id="rId10" Type="http://schemas.microsoft.com/office/2011/relationships/inkAction" Target="../ink/inkAction10.xml"/><Relationship Id="rId4" Type="http://schemas.openxmlformats.org/officeDocument/2006/relationships/image" Target="../media/image39.png"/><Relationship Id="rId9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customXml" Target="../ink/ink7.xml"/><Relationship Id="rId11" Type="http://schemas.openxmlformats.org/officeDocument/2006/relationships/image" Target="../media/image40.png"/><Relationship Id="rId5" Type="http://schemas.openxmlformats.org/officeDocument/2006/relationships/customXml" Target="../ink/ink6.xml"/><Relationship Id="rId10" Type="http://schemas.microsoft.com/office/2011/relationships/inkAction" Target="../ink/inkAction11.xml"/><Relationship Id="rId4" Type="http://schemas.openxmlformats.org/officeDocument/2006/relationships/image" Target="../media/image39.png"/><Relationship Id="rId9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2.png"/><Relationship Id="rId5" Type="http://schemas.microsoft.com/office/2011/relationships/inkAction" Target="../ink/inkAction1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4.png"/><Relationship Id="rId5" Type="http://schemas.microsoft.com/office/2011/relationships/inkAction" Target="../ink/inkAction13.xml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7.png"/><Relationship Id="rId5" Type="http://schemas.microsoft.com/office/2011/relationships/inkAction" Target="../ink/inkAction14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microsoft.com/office/2011/relationships/inkAction" Target="../ink/inkAction15.xml"/><Relationship Id="rId3" Type="http://schemas.openxmlformats.org/officeDocument/2006/relationships/image" Target="../media/image48.png"/><Relationship Id="rId7" Type="http://schemas.openxmlformats.org/officeDocument/2006/relationships/image" Target="../media/image260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50.png"/><Relationship Id="rId11" Type="http://schemas.openxmlformats.org/officeDocument/2006/relationships/image" Target="../media/image50.png"/><Relationship Id="rId5" Type="http://schemas.openxmlformats.org/officeDocument/2006/relationships/image" Target="../media/image240.png"/><Relationship Id="rId10" Type="http://schemas.openxmlformats.org/officeDocument/2006/relationships/image" Target="../media/image49.png"/><Relationship Id="rId4" Type="http://schemas.openxmlformats.org/officeDocument/2006/relationships/image" Target="../media/image231.png"/><Relationship Id="rId9" Type="http://schemas.openxmlformats.org/officeDocument/2006/relationships/image" Target="../media/image280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54.png"/><Relationship Id="rId5" Type="http://schemas.microsoft.com/office/2011/relationships/inkAction" Target="../ink/inkAction16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55.png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1.png"/><Relationship Id="rId3" Type="http://schemas.openxmlformats.org/officeDocument/2006/relationships/image" Target="../media/image450.png"/><Relationship Id="rId7" Type="http://schemas.openxmlformats.org/officeDocument/2006/relationships/image" Target="../media/image491.png"/><Relationship Id="rId12" Type="http://schemas.openxmlformats.org/officeDocument/2006/relationships/image" Target="../media/image5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png"/><Relationship Id="rId1" Type="http://schemas.openxmlformats.org/officeDocument/2006/relationships/tags" Target="../tags/tag17.xml"/><Relationship Id="rId6" Type="http://schemas.openxmlformats.org/officeDocument/2006/relationships/image" Target="../media/image65.png"/><Relationship Id="rId11" Type="http://schemas.openxmlformats.org/officeDocument/2006/relationships/image" Target="../media/image530.png"/><Relationship Id="rId5" Type="http://schemas.openxmlformats.org/officeDocument/2006/relationships/image" Target="../media/image64.png"/><Relationship Id="rId15" Type="http://schemas.microsoft.com/office/2011/relationships/inkAction" Target="../ink/inkAction17.xml"/><Relationship Id="rId10" Type="http://schemas.openxmlformats.org/officeDocument/2006/relationships/image" Target="../media/image520.png"/><Relationship Id="rId4" Type="http://schemas.openxmlformats.org/officeDocument/2006/relationships/image" Target="../media/image460.png"/><Relationship Id="rId9" Type="http://schemas.openxmlformats.org/officeDocument/2006/relationships/image" Target="../media/image511.png"/><Relationship Id="rId14" Type="http://schemas.openxmlformats.org/officeDocument/2006/relationships/image" Target="../media/image60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1.png"/><Relationship Id="rId3" Type="http://schemas.openxmlformats.org/officeDocument/2006/relationships/image" Target="../media/image450.png"/><Relationship Id="rId7" Type="http://schemas.openxmlformats.org/officeDocument/2006/relationships/image" Target="../media/image491.png"/><Relationship Id="rId12" Type="http://schemas.openxmlformats.org/officeDocument/2006/relationships/image" Target="../media/image5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png"/><Relationship Id="rId1" Type="http://schemas.openxmlformats.org/officeDocument/2006/relationships/tags" Target="../tags/tag18.xml"/><Relationship Id="rId6" Type="http://schemas.openxmlformats.org/officeDocument/2006/relationships/image" Target="../media/image67.png"/><Relationship Id="rId11" Type="http://schemas.openxmlformats.org/officeDocument/2006/relationships/image" Target="../media/image530.png"/><Relationship Id="rId5" Type="http://schemas.openxmlformats.org/officeDocument/2006/relationships/image" Target="../media/image64.png"/><Relationship Id="rId15" Type="http://schemas.microsoft.com/office/2011/relationships/inkAction" Target="../ink/inkAction18.xml"/><Relationship Id="rId10" Type="http://schemas.openxmlformats.org/officeDocument/2006/relationships/image" Target="../media/image520.png"/><Relationship Id="rId4" Type="http://schemas.openxmlformats.org/officeDocument/2006/relationships/image" Target="../media/image460.png"/><Relationship Id="rId9" Type="http://schemas.openxmlformats.org/officeDocument/2006/relationships/image" Target="../media/image511.png"/><Relationship Id="rId14" Type="http://schemas.openxmlformats.org/officeDocument/2006/relationships/image" Target="../media/image6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1.png"/><Relationship Id="rId3" Type="http://schemas.openxmlformats.org/officeDocument/2006/relationships/image" Target="../media/image450.png"/><Relationship Id="rId7" Type="http://schemas.openxmlformats.org/officeDocument/2006/relationships/image" Target="../media/image491.png"/><Relationship Id="rId12" Type="http://schemas.openxmlformats.org/officeDocument/2006/relationships/image" Target="../media/image5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png"/><Relationship Id="rId1" Type="http://schemas.openxmlformats.org/officeDocument/2006/relationships/tags" Target="../tags/tag19.xml"/><Relationship Id="rId6" Type="http://schemas.openxmlformats.org/officeDocument/2006/relationships/image" Target="../media/image69.png"/><Relationship Id="rId11" Type="http://schemas.openxmlformats.org/officeDocument/2006/relationships/image" Target="../media/image530.png"/><Relationship Id="rId5" Type="http://schemas.openxmlformats.org/officeDocument/2006/relationships/image" Target="../media/image64.png"/><Relationship Id="rId15" Type="http://schemas.microsoft.com/office/2011/relationships/inkAction" Target="../ink/inkAction19.xml"/><Relationship Id="rId10" Type="http://schemas.openxmlformats.org/officeDocument/2006/relationships/image" Target="../media/image520.png"/><Relationship Id="rId4" Type="http://schemas.openxmlformats.org/officeDocument/2006/relationships/image" Target="../media/image460.png"/><Relationship Id="rId9" Type="http://schemas.openxmlformats.org/officeDocument/2006/relationships/image" Target="../media/image511.png"/><Relationship Id="rId14" Type="http://schemas.openxmlformats.org/officeDocument/2006/relationships/image" Target="../media/image6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70.png"/><Relationship Id="rId7" Type="http://schemas.microsoft.com/office/2011/relationships/inkAction" Target="../ink/inkAction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82.png"/><Relationship Id="rId5" Type="http://schemas.openxmlformats.org/officeDocument/2006/relationships/image" Target="../media/image790.png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10.png"/><Relationship Id="rId21" Type="http://schemas.microsoft.com/office/2011/relationships/inkAction" Target="../ink/inkAction21.xml"/><Relationship Id="rId7" Type="http://schemas.openxmlformats.org/officeDocument/2006/relationships/image" Target="../media/image85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tags" Target="../tags/tag21.xml"/><Relationship Id="rId6" Type="http://schemas.openxmlformats.org/officeDocument/2006/relationships/image" Target="../media/image84.png"/><Relationship Id="rId11" Type="http://schemas.openxmlformats.org/officeDocument/2006/relationships/image" Target="../media/image90.png"/><Relationship Id="rId5" Type="http://schemas.openxmlformats.org/officeDocument/2006/relationships/image" Target="../media/image830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2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10.png"/><Relationship Id="rId21" Type="http://schemas.openxmlformats.org/officeDocument/2006/relationships/image" Target="../media/image102.png"/><Relationship Id="rId7" Type="http://schemas.openxmlformats.org/officeDocument/2006/relationships/image" Target="../media/image85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png"/><Relationship Id="rId20" Type="http://schemas.openxmlformats.org/officeDocument/2006/relationships/image" Target="../media/image101.png"/><Relationship Id="rId1" Type="http://schemas.openxmlformats.org/officeDocument/2006/relationships/tags" Target="../tags/tag22.xml"/><Relationship Id="rId6" Type="http://schemas.openxmlformats.org/officeDocument/2006/relationships/image" Target="../media/image84.png"/><Relationship Id="rId11" Type="http://schemas.openxmlformats.org/officeDocument/2006/relationships/image" Target="../media/image90.png"/><Relationship Id="rId5" Type="http://schemas.openxmlformats.org/officeDocument/2006/relationships/image" Target="../media/image830.png"/><Relationship Id="rId15" Type="http://schemas.openxmlformats.org/officeDocument/2006/relationships/image" Target="../media/image94.png"/><Relationship Id="rId23" Type="http://schemas.openxmlformats.org/officeDocument/2006/relationships/image" Target="../media/image103.png"/><Relationship Id="rId10" Type="http://schemas.openxmlformats.org/officeDocument/2006/relationships/image" Target="../media/image89.png"/><Relationship Id="rId19" Type="http://schemas.openxmlformats.org/officeDocument/2006/relationships/image" Target="../media/image1000.png"/><Relationship Id="rId4" Type="http://schemas.openxmlformats.org/officeDocument/2006/relationships/image" Target="../media/image82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microsoft.com/office/2011/relationships/inkAction" Target="../ink/inkAction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10.png"/><Relationship Id="rId21" Type="http://schemas.openxmlformats.org/officeDocument/2006/relationships/image" Target="../media/image104.png"/><Relationship Id="rId7" Type="http://schemas.openxmlformats.org/officeDocument/2006/relationships/image" Target="../media/image85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png"/><Relationship Id="rId20" Type="http://schemas.openxmlformats.org/officeDocument/2006/relationships/image" Target="../media/image101.png"/><Relationship Id="rId1" Type="http://schemas.openxmlformats.org/officeDocument/2006/relationships/tags" Target="../tags/tag23.xml"/><Relationship Id="rId6" Type="http://schemas.openxmlformats.org/officeDocument/2006/relationships/image" Target="../media/image84.png"/><Relationship Id="rId11" Type="http://schemas.openxmlformats.org/officeDocument/2006/relationships/image" Target="../media/image90.png"/><Relationship Id="rId24" Type="http://schemas.openxmlformats.org/officeDocument/2006/relationships/image" Target="../media/image106.png"/><Relationship Id="rId5" Type="http://schemas.openxmlformats.org/officeDocument/2006/relationships/image" Target="../media/image830.png"/><Relationship Id="rId15" Type="http://schemas.openxmlformats.org/officeDocument/2006/relationships/image" Target="../media/image94.png"/><Relationship Id="rId23" Type="http://schemas.microsoft.com/office/2011/relationships/inkAction" Target="../ink/inkAction23.xml"/><Relationship Id="rId10" Type="http://schemas.openxmlformats.org/officeDocument/2006/relationships/image" Target="../media/image89.png"/><Relationship Id="rId19" Type="http://schemas.openxmlformats.org/officeDocument/2006/relationships/image" Target="../media/image1000.png"/><Relationship Id="rId4" Type="http://schemas.openxmlformats.org/officeDocument/2006/relationships/image" Target="../media/image82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13" Type="http://schemas.microsoft.com/office/2011/relationships/inkAction" Target="../ink/inkAction24.xml"/><Relationship Id="rId3" Type="http://schemas.openxmlformats.org/officeDocument/2006/relationships/image" Target="../media/image230.png"/><Relationship Id="rId7" Type="http://schemas.openxmlformats.org/officeDocument/2006/relationships/image" Target="../media/image272.png"/><Relationship Id="rId12" Type="http://schemas.openxmlformats.org/officeDocument/2006/relationships/image" Target="../media/image10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262.png"/><Relationship Id="rId11" Type="http://schemas.openxmlformats.org/officeDocument/2006/relationships/image" Target="../media/image310.png"/><Relationship Id="rId10" Type="http://schemas.openxmlformats.org/officeDocument/2006/relationships/image" Target="../media/image301.png"/><Relationship Id="rId4" Type="http://schemas.openxmlformats.org/officeDocument/2006/relationships/image" Target="../media/image1030.png"/><Relationship Id="rId14" Type="http://schemas.openxmlformats.org/officeDocument/2006/relationships/image" Target="../media/image10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109.png"/><Relationship Id="rId5" Type="http://schemas.microsoft.com/office/2011/relationships/inkAction" Target="../ink/inkAction25.xml"/><Relationship Id="rId4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490.png"/><Relationship Id="rId12" Type="http://schemas.openxmlformats.org/officeDocument/2006/relationships/image" Target="../media/image1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11" Type="http://schemas.microsoft.com/office/2011/relationships/inkAction" Target="../ink/inkAction26.xml"/><Relationship Id="rId10" Type="http://schemas.openxmlformats.org/officeDocument/2006/relationships/image" Target="../media/image1080.png"/><Relationship Id="rId4" Type="http://schemas.openxmlformats.org/officeDocument/2006/relationships/image" Target="../media/image112.png"/><Relationship Id="rId9" Type="http://schemas.openxmlformats.org/officeDocument/2006/relationships/image" Target="../media/image13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14.png"/><Relationship Id="rId5" Type="http://schemas.microsoft.com/office/2011/relationships/inkAction" Target="../ink/inkAction27.xml"/><Relationship Id="rId4" Type="http://schemas.openxmlformats.org/officeDocument/2006/relationships/image" Target="../media/image108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11/relationships/inkAction" Target="../ink/inkAction28.xml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6" Type="http://schemas.openxmlformats.org/officeDocument/2006/relationships/image" Target="../media/image690.png"/><Relationship Id="rId5" Type="http://schemas.openxmlformats.org/officeDocument/2006/relationships/image" Target="../media/image680.png"/><Relationship Id="rId4" Type="http://schemas.openxmlformats.org/officeDocument/2006/relationships/image" Target="../media/image670.png"/><Relationship Id="rId9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microsoft.com/office/2011/relationships/inkAction" Target="../ink/inkAction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11/relationships/inkAction" Target="../ink/inkAction30.xml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microsoft.com/office/2011/relationships/inkAction" Target="../ink/inkAction31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microsoft.com/office/2011/relationships/inkAction" Target="../ink/inkAction32.xml"/><Relationship Id="rId5" Type="http://schemas.openxmlformats.org/officeDocument/2006/relationships/image" Target="../media/image137.png"/><Relationship Id="rId4" Type="http://schemas.openxmlformats.org/officeDocument/2006/relationships/image" Target="../media/image1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11" Type="http://schemas.microsoft.com/office/2011/relationships/inkAction" Target="../ink/inkAction3.xml"/><Relationship Id="rId5" Type="http://schemas.openxmlformats.org/officeDocument/2006/relationships/image" Target="../media/image3.png"/><Relationship Id="rId10" Type="http://schemas.openxmlformats.org/officeDocument/2006/relationships/image" Target="../media/image19.png"/><Relationship Id="rId4" Type="http://schemas.openxmlformats.org/officeDocument/2006/relationships/image" Target="../media/image710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1211.png"/><Relationship Id="rId7" Type="http://schemas.openxmlformats.org/officeDocument/2006/relationships/image" Target="../media/image2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151.png"/><Relationship Id="rId9" Type="http://schemas.microsoft.com/office/2011/relationships/inkAction" Target="../ink/inkAction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1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81.png"/><Relationship Id="rId10" Type="http://schemas.openxmlformats.org/officeDocument/2006/relationships/image" Target="../media/image25.png"/><Relationship Id="rId4" Type="http://schemas.openxmlformats.org/officeDocument/2006/relationships/image" Target="../media/image150.png"/><Relationship Id="rId9" Type="http://schemas.microsoft.com/office/2011/relationships/inkAction" Target="../ink/inkAction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NULL"/><Relationship Id="rId11" Type="http://schemas.openxmlformats.org/officeDocument/2006/relationships/image" Target="../media/image28.png"/><Relationship Id="rId5" Type="http://schemas.openxmlformats.org/officeDocument/2006/relationships/image" Target="NULL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NULL"/><Relationship Id="rId9" Type="http://schemas.openxmlformats.org/officeDocument/2006/relationships/image" Target="../media/image26.png"/><Relationship Id="rId14" Type="http://schemas.microsoft.com/office/2011/relationships/inkAction" Target="../ink/inkAction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11/relationships/inkAction" Target="../ink/inkAction7.xml"/><Relationship Id="rId3" Type="http://schemas.openxmlformats.org/officeDocument/2006/relationships/image" Target="../media/image550.png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1/relationships/inkAction" Target="../ink/inkAction8.xml"/><Relationship Id="rId3" Type="http://schemas.openxmlformats.org/officeDocument/2006/relationships/image" Target="../media/image60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3173729"/>
            <a:ext cx="9601200" cy="1223645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C00000"/>
                </a:solidFill>
                <a:latin typeface="+mn-lt"/>
              </a:rPr>
              <a:t>The Metric Tensor and </a:t>
            </a:r>
            <a:br>
              <a:rPr lang="en-US" sz="7200" dirty="0">
                <a:solidFill>
                  <a:srgbClr val="C00000"/>
                </a:solidFill>
                <a:latin typeface="+mn-lt"/>
              </a:rPr>
            </a:br>
            <a:r>
              <a:rPr lang="en-US" sz="7200" dirty="0">
                <a:solidFill>
                  <a:srgbClr val="C00000"/>
                </a:solidFill>
                <a:latin typeface="+mn-lt"/>
              </a:rPr>
              <a:t>Arc Length</a:t>
            </a:r>
            <a:br>
              <a:rPr lang="en-US" sz="7200" dirty="0">
                <a:solidFill>
                  <a:srgbClr val="C00000"/>
                </a:solidFill>
                <a:latin typeface="+mn-lt"/>
              </a:rPr>
            </a:br>
            <a:endParaRPr lang="en-CA" sz="7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0F5F10-3BBF-48E8-B5CE-BCA7C7CF84F3}"/>
              </a:ext>
            </a:extLst>
          </p:cNvPr>
          <p:cNvSpPr txBox="1">
            <a:spLocks/>
          </p:cNvSpPr>
          <p:nvPr/>
        </p:nvSpPr>
        <p:spPr>
          <a:xfrm>
            <a:off x="1524000" y="3782929"/>
            <a:ext cx="942066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(See “Tensors for Beginners: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The Metric Tensor” Video First)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69F18F-F977-408F-8043-2F3E66D716BB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(See </a:t>
            </a:r>
            <a:r>
              <a:rPr lang="en-US" sz="3600" u="sng" dirty="0">
                <a:solidFill>
                  <a:srgbClr val="FF0000"/>
                </a:solidFill>
              </a:rPr>
              <a:t>Link in Description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endParaRPr lang="en-CA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CA5317-EC19-4190-ADA9-6878E46CD0D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88320" y="4331160"/>
              <a:ext cx="5230800" cy="137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CA5317-EC19-4190-ADA9-6878E46CD0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8960" y="4321800"/>
                <a:ext cx="5249520" cy="13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4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39"/>
    </mc:Choice>
    <mc:Fallback xmlns="">
      <p:transition spd="slow" advTm="199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/>
              <p:nvPr/>
            </p:nvSpPr>
            <p:spPr>
              <a:xfrm>
                <a:off x="171786" y="205538"/>
                <a:ext cx="7859032" cy="5018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accent5">
                        <a:lumMod val="50000"/>
                      </a:schemeClr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       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    </a:t>
                </a:r>
              </a:p>
              <a:p>
                <a:endParaRPr lang="en-US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6" y="205538"/>
                <a:ext cx="7859032" cy="5018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655CE68-4755-4F5C-A755-0FD3F5C406DF}"/>
              </a:ext>
            </a:extLst>
          </p:cNvPr>
          <p:cNvGrpSpPr/>
          <p:nvPr/>
        </p:nvGrpSpPr>
        <p:grpSpPr>
          <a:xfrm>
            <a:off x="7315203" y="539423"/>
            <a:ext cx="2399369" cy="1684623"/>
            <a:chOff x="3218253" y="408904"/>
            <a:chExt cx="1679111" cy="1178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EEE124-6B86-43B4-AFAA-751EF2C4ED1B}"/>
                    </a:ext>
                  </a:extLst>
                </p:cNvPr>
                <p:cNvSpPr/>
                <p:nvPr/>
              </p:nvSpPr>
              <p:spPr>
                <a:xfrm>
                  <a:off x="3237999" y="950406"/>
                  <a:ext cx="1605479" cy="6095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EEE124-6B86-43B4-AFAA-751EF2C4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999" y="950406"/>
                  <a:ext cx="1605479" cy="6095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46CDEBA-CAC7-4BED-9859-6DE08EBD4928}"/>
                    </a:ext>
                  </a:extLst>
                </p:cNvPr>
                <p:cNvSpPr/>
                <p:nvPr/>
              </p:nvSpPr>
              <p:spPr>
                <a:xfrm>
                  <a:off x="3257748" y="408904"/>
                  <a:ext cx="1593050" cy="6095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46CDEBA-CAC7-4BED-9859-6DE08EBD49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48" y="408904"/>
                  <a:ext cx="1593050" cy="6095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CE0EE3-C5B1-4833-A5A6-FBDAA23E22D0}"/>
                </a:ext>
              </a:extLst>
            </p:cNvPr>
            <p:cNvSpPr/>
            <p:nvPr/>
          </p:nvSpPr>
          <p:spPr>
            <a:xfrm>
              <a:off x="3218253" y="408904"/>
              <a:ext cx="1679111" cy="117892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851DDE-7148-4B49-9E1F-29E4EA7148F5}"/>
                  </a:ext>
                </a:extLst>
              </p:cNvPr>
              <p:cNvSpPr/>
              <p:nvPr/>
            </p:nvSpPr>
            <p:spPr>
              <a:xfrm>
                <a:off x="171786" y="4397199"/>
                <a:ext cx="3384132" cy="827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851DDE-7148-4B49-9E1F-29E4EA714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6" y="4397199"/>
                <a:ext cx="3384132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A3F44E-6F57-4EF9-866E-81762F6A4214}"/>
                  </a:ext>
                </a:extLst>
              </p:cNvPr>
              <p:cNvSpPr/>
              <p:nvPr/>
            </p:nvSpPr>
            <p:spPr>
              <a:xfrm>
                <a:off x="4364771" y="4328651"/>
                <a:ext cx="3440044" cy="868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A3F44E-6F57-4EF9-866E-81762F6A4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771" y="4328651"/>
                <a:ext cx="3440044" cy="8682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7DBF073-42AF-4A28-AE13-B94CFE450638}"/>
              </a:ext>
            </a:extLst>
          </p:cNvPr>
          <p:cNvSpPr/>
          <p:nvPr/>
        </p:nvSpPr>
        <p:spPr>
          <a:xfrm>
            <a:off x="171786" y="4381908"/>
            <a:ext cx="3384132" cy="86825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9CD850-453A-4099-A6D6-17116126A564}"/>
              </a:ext>
            </a:extLst>
          </p:cNvPr>
          <p:cNvSpPr/>
          <p:nvPr/>
        </p:nvSpPr>
        <p:spPr>
          <a:xfrm>
            <a:off x="4403934" y="4355969"/>
            <a:ext cx="3384132" cy="86825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DD4F7D-B602-465B-A8D4-EACC25D50FFB}"/>
              </a:ext>
            </a:extLst>
          </p:cNvPr>
          <p:cNvSpPr/>
          <p:nvPr/>
        </p:nvSpPr>
        <p:spPr>
          <a:xfrm>
            <a:off x="89901" y="5443263"/>
            <a:ext cx="41029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(0,2)-Tensor </a:t>
            </a:r>
            <a:endParaRPr lang="en-CA" sz="60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B38FAB-D950-47D0-8125-3FF2C983316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1160" y="299160"/>
              <a:ext cx="9043920" cy="616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B38FAB-D950-47D0-8125-3FF2C98331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1800" y="289800"/>
                <a:ext cx="9062640" cy="6180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6057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19"/>
    </mc:Choice>
    <mc:Fallback xmlns="">
      <p:transition spd="slow" advTm="2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18" grpId="0"/>
      <p:bldP spid="19" grpId="0" animBg="1"/>
      <p:bldP spid="20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94147"/>
            <a:ext cx="12192000" cy="1223645"/>
          </a:xfrm>
        </p:spPr>
        <p:txBody>
          <a:bodyPr>
            <a:noAutofit/>
          </a:bodyPr>
          <a:lstStyle/>
          <a:p>
            <a:r>
              <a:rPr lang="en-US" sz="8000" dirty="0">
                <a:latin typeface="+mn-lt"/>
              </a:rPr>
              <a:t>The Metric Tensor for…</a:t>
            </a:r>
            <a:br>
              <a:rPr lang="en-US" sz="8000" dirty="0">
                <a:solidFill>
                  <a:srgbClr val="00B050"/>
                </a:solidFill>
                <a:latin typeface="+mn-lt"/>
              </a:rPr>
            </a:br>
            <a:r>
              <a:rPr lang="en-US" sz="8000" dirty="0">
                <a:solidFill>
                  <a:srgbClr val="FF0000"/>
                </a:solidFill>
                <a:latin typeface="+mn-lt"/>
              </a:rPr>
              <a:t>2. Arc Length (flat space)</a:t>
            </a:r>
            <a:br>
              <a:rPr lang="en-US" sz="8000" dirty="0">
                <a:solidFill>
                  <a:srgbClr val="C00000"/>
                </a:solidFill>
                <a:latin typeface="+mn-lt"/>
              </a:rPr>
            </a:b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60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5"/>
    </mc:Choice>
    <mc:Fallback xmlns="">
      <p:transition spd="slow" advTm="551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12DE-C320-4A73-88B8-815D1309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019055"/>
            <a:ext cx="11006390" cy="1220658"/>
          </a:xfrm>
        </p:spPr>
        <p:txBody>
          <a:bodyPr/>
          <a:lstStyle/>
          <a:p>
            <a:r>
              <a:rPr lang="en-US" u="sng" dirty="0"/>
              <a:t>Integrals</a:t>
            </a:r>
            <a:r>
              <a:rPr lang="en-US" dirty="0"/>
              <a:t> help us calculate the length of curves (arc length)</a:t>
            </a:r>
          </a:p>
          <a:p>
            <a:r>
              <a:rPr lang="en-US" dirty="0"/>
              <a:t>Done by breaking a line into small segments and summing them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Arc Length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E06DD2-0E0E-4500-850A-CAE75470C38B}"/>
              </a:ext>
            </a:extLst>
          </p:cNvPr>
          <p:cNvGrpSpPr/>
          <p:nvPr/>
        </p:nvGrpSpPr>
        <p:grpSpPr>
          <a:xfrm>
            <a:off x="368300" y="5549843"/>
            <a:ext cx="3932563" cy="726808"/>
            <a:chOff x="368300" y="5549843"/>
            <a:chExt cx="3932563" cy="7268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DCE860-C5D6-458E-A0DD-114FE4ADF8C0}"/>
                    </a:ext>
                  </a:extLst>
                </p14:cNvPr>
                <p14:cNvContentPartPr/>
                <p14:nvPr/>
              </p14:nvContentPartPr>
              <p14:xfrm>
                <a:off x="410043" y="5626043"/>
                <a:ext cx="3852720" cy="65060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DCE860-C5D6-458E-A0DD-114FE4ADF8C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1043" y="5617042"/>
                  <a:ext cx="3870360" cy="66825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15CA9E-841F-4EA2-AA27-604D87C67F8E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417883" y="5839935"/>
              <a:ext cx="554161" cy="3827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421428-B647-47D9-9366-983F9024672B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1037085" y="5812994"/>
              <a:ext cx="711598" cy="435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4BF356-1D3E-4614-A843-12E5C5E983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0843" y="5871461"/>
              <a:ext cx="629760" cy="178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13213A-5BEC-4B42-8FC6-500090346F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6403" y="6054511"/>
              <a:ext cx="629760" cy="178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032508-548B-4028-A4E6-176727239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163" y="6209601"/>
              <a:ext cx="672060" cy="275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7A64CC-9F54-4368-8928-D2916F8D1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943" y="5935211"/>
              <a:ext cx="505620" cy="2957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896C944-6D8A-42B8-84D1-1ADE69C6C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4923" y="5563674"/>
              <a:ext cx="238480" cy="3821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86D8D9-0BA8-4DF2-9363-DFC01314656B}"/>
                </a:ext>
              </a:extLst>
            </p:cNvPr>
            <p:cNvSpPr/>
            <p:nvPr/>
          </p:nvSpPr>
          <p:spPr>
            <a:xfrm>
              <a:off x="960885" y="577489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FFBF02-936A-472C-A0E6-00E6E3D726C4}"/>
                </a:ext>
              </a:extLst>
            </p:cNvPr>
            <p:cNvSpPr/>
            <p:nvPr/>
          </p:nvSpPr>
          <p:spPr>
            <a:xfrm>
              <a:off x="1686005" y="582843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EC0E31-1B04-462B-BC03-FA8262827F88}"/>
                </a:ext>
              </a:extLst>
            </p:cNvPr>
            <p:cNvSpPr/>
            <p:nvPr/>
          </p:nvSpPr>
          <p:spPr>
            <a:xfrm>
              <a:off x="368300" y="620045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89766BD-3672-4CF6-8E17-26480B459EA4}"/>
                </a:ext>
              </a:extLst>
            </p:cNvPr>
            <p:cNvSpPr/>
            <p:nvPr/>
          </p:nvSpPr>
          <p:spPr>
            <a:xfrm>
              <a:off x="2309723" y="601049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C9C9BE-986B-454B-8844-F8604EB9B084}"/>
                </a:ext>
              </a:extLst>
            </p:cNvPr>
            <p:cNvSpPr/>
            <p:nvPr/>
          </p:nvSpPr>
          <p:spPr>
            <a:xfrm>
              <a:off x="2946963" y="619681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585DE5-237D-4D01-90D4-7D1BD405AD16}"/>
                </a:ext>
              </a:extLst>
            </p:cNvPr>
            <p:cNvSpPr/>
            <p:nvPr/>
          </p:nvSpPr>
          <p:spPr>
            <a:xfrm>
              <a:off x="3573126" y="617150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97551F4-7B75-4144-A87E-906486F38AF1}"/>
                </a:ext>
              </a:extLst>
            </p:cNvPr>
            <p:cNvSpPr/>
            <p:nvPr/>
          </p:nvSpPr>
          <p:spPr>
            <a:xfrm>
              <a:off x="4011683" y="591445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E52B0CD-E4DD-4C8D-AE1B-F0F918D6C3AA}"/>
                </a:ext>
              </a:extLst>
            </p:cNvPr>
            <p:cNvSpPr/>
            <p:nvPr/>
          </p:nvSpPr>
          <p:spPr>
            <a:xfrm>
              <a:off x="4224663" y="554984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3F88396-8F23-4D61-8F88-26A8ED7B54D5}"/>
              </a:ext>
            </a:extLst>
          </p:cNvPr>
          <p:cNvGrpSpPr/>
          <p:nvPr/>
        </p:nvGrpSpPr>
        <p:grpSpPr>
          <a:xfrm>
            <a:off x="368300" y="2118043"/>
            <a:ext cx="3932563" cy="726808"/>
            <a:chOff x="368300" y="2118043"/>
            <a:chExt cx="3932563" cy="7268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380DF7C-94CD-435E-A83E-DEED97ED25EA}"/>
                    </a:ext>
                  </a:extLst>
                </p14:cNvPr>
                <p14:cNvContentPartPr/>
                <p14:nvPr/>
              </p14:nvContentPartPr>
              <p14:xfrm>
                <a:off x="410043" y="2194243"/>
                <a:ext cx="3852720" cy="650608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380DF7C-94CD-435E-A83E-DEED97ED25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1043" y="2185242"/>
                  <a:ext cx="3870360" cy="66825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12F96C2-B918-403F-BB35-1F195A7CB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883" y="2590800"/>
              <a:ext cx="1972829" cy="2000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6028E26-0755-4AEC-8F08-868C50B9B77D}"/>
                </a:ext>
              </a:extLst>
            </p:cNvPr>
            <p:cNvSpPr/>
            <p:nvPr/>
          </p:nvSpPr>
          <p:spPr>
            <a:xfrm>
              <a:off x="368300" y="276865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83CB080-D5E4-4044-AFBF-9EF657479DD6}"/>
                </a:ext>
              </a:extLst>
            </p:cNvPr>
            <p:cNvSpPr/>
            <p:nvPr/>
          </p:nvSpPr>
          <p:spPr>
            <a:xfrm>
              <a:off x="2319908" y="25527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418EC36-B966-4A3E-BC08-95C5D0A19B7D}"/>
                </a:ext>
              </a:extLst>
            </p:cNvPr>
            <p:cNvSpPr/>
            <p:nvPr/>
          </p:nvSpPr>
          <p:spPr>
            <a:xfrm>
              <a:off x="4224663" y="211804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163BE4-A991-4A44-BC40-F8EBA669E1D4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V="1">
              <a:off x="2356255" y="2183084"/>
              <a:ext cx="1879567" cy="40771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03F7D6F-6CC1-4A81-AD3F-95A30AB2420E}"/>
              </a:ext>
            </a:extLst>
          </p:cNvPr>
          <p:cNvGrpSpPr/>
          <p:nvPr/>
        </p:nvGrpSpPr>
        <p:grpSpPr>
          <a:xfrm>
            <a:off x="417883" y="3192589"/>
            <a:ext cx="3932563" cy="1254827"/>
            <a:chOff x="417883" y="3192589"/>
            <a:chExt cx="3932563" cy="12548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FA58822-23C0-4C99-B0E3-E98818FDF9D1}"/>
                    </a:ext>
                  </a:extLst>
                </p14:cNvPr>
                <p14:cNvContentPartPr/>
                <p14:nvPr/>
              </p14:nvContentPartPr>
              <p14:xfrm>
                <a:off x="459626" y="3268789"/>
                <a:ext cx="3852720" cy="650608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FA58822-23C0-4C99-B0E3-E98818FDF9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0626" y="3259788"/>
                  <a:ext cx="3870360" cy="66825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002F5D-E2EE-4DA1-9A68-6E9176BEF1BA}"/>
                </a:ext>
              </a:extLst>
            </p:cNvPr>
            <p:cNvCxnSpPr>
              <a:cxnSpLocks/>
              <a:stCxn id="76" idx="2"/>
              <a:endCxn id="75" idx="6"/>
            </p:cNvCxnSpPr>
            <p:nvPr/>
          </p:nvCxnSpPr>
          <p:spPr>
            <a:xfrm flipV="1">
              <a:off x="417883" y="3509277"/>
              <a:ext cx="1393905" cy="3720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EE08C2-7EF5-46C8-87DC-058E52502BB0}"/>
                </a:ext>
              </a:extLst>
            </p:cNvPr>
            <p:cNvCxnSpPr>
              <a:cxnSpLocks/>
              <a:endCxn id="78" idx="5"/>
            </p:cNvCxnSpPr>
            <p:nvPr/>
          </p:nvCxnSpPr>
          <p:spPr>
            <a:xfrm>
              <a:off x="1790426" y="3514207"/>
              <a:ext cx="1271161" cy="3903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80EB76B-DF44-4A14-AB49-ED0437B3D4AC}"/>
                </a:ext>
              </a:extLst>
            </p:cNvPr>
            <p:cNvCxnSpPr>
              <a:cxnSpLocks/>
              <a:endCxn id="81" idx="7"/>
            </p:cNvCxnSpPr>
            <p:nvPr/>
          </p:nvCxnSpPr>
          <p:spPr>
            <a:xfrm flipV="1">
              <a:off x="3015746" y="3203748"/>
              <a:ext cx="1323541" cy="6761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0F106EB-72CC-470C-B26A-1B743EEE79A2}"/>
                </a:ext>
              </a:extLst>
            </p:cNvPr>
            <p:cNvSpPr/>
            <p:nvPr/>
          </p:nvSpPr>
          <p:spPr>
            <a:xfrm>
              <a:off x="1735588" y="347117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99A8325-A4E5-43CD-A7AE-A6F883319246}"/>
                </a:ext>
              </a:extLst>
            </p:cNvPr>
            <p:cNvSpPr/>
            <p:nvPr/>
          </p:nvSpPr>
          <p:spPr>
            <a:xfrm>
              <a:off x="417883" y="384319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AF70763-9A7F-411C-A069-7B92B1B0B121}"/>
                </a:ext>
              </a:extLst>
            </p:cNvPr>
            <p:cNvSpPr/>
            <p:nvPr/>
          </p:nvSpPr>
          <p:spPr>
            <a:xfrm>
              <a:off x="2996546" y="383955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2EC4AEB-6178-4F5A-99C2-1EA5081C6102}"/>
                </a:ext>
              </a:extLst>
            </p:cNvPr>
            <p:cNvSpPr/>
            <p:nvPr/>
          </p:nvSpPr>
          <p:spPr>
            <a:xfrm>
              <a:off x="4274246" y="319258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A303391-E23D-4682-9065-D4E5ADC7EF1C}"/>
                </a:ext>
              </a:extLst>
            </p:cNvPr>
            <p:cNvSpPr/>
            <p:nvPr/>
          </p:nvSpPr>
          <p:spPr>
            <a:xfrm>
              <a:off x="4244409" y="437121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E3994C-4CB3-4D07-86E0-D3A2FB91C411}"/>
              </a:ext>
            </a:extLst>
          </p:cNvPr>
          <p:cNvGrpSpPr/>
          <p:nvPr/>
        </p:nvGrpSpPr>
        <p:grpSpPr>
          <a:xfrm>
            <a:off x="388046" y="4382375"/>
            <a:ext cx="3921404" cy="715649"/>
            <a:chOff x="388046" y="4382375"/>
            <a:chExt cx="3921404" cy="7156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B79948-9DDB-4EE7-8E02-6A217A1E30DD}"/>
                    </a:ext>
                  </a:extLst>
                </p14:cNvPr>
                <p14:cNvContentPartPr/>
                <p14:nvPr/>
              </p14:nvContentPartPr>
              <p14:xfrm>
                <a:off x="429789" y="4447416"/>
                <a:ext cx="3852720" cy="650608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B79948-9DDB-4EE7-8E02-6A217A1E30D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0789" y="4438415"/>
                  <a:ext cx="3870360" cy="66825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51A12EA-6B2C-4D04-8E4E-6CCBB86572B5}"/>
                </a:ext>
              </a:extLst>
            </p:cNvPr>
            <p:cNvCxnSpPr>
              <a:cxnSpLocks/>
              <a:endCxn id="104" idx="3"/>
            </p:cNvCxnSpPr>
            <p:nvPr/>
          </p:nvCxnSpPr>
          <p:spPr>
            <a:xfrm flipV="1">
              <a:off x="437629" y="4635460"/>
              <a:ext cx="802283" cy="4085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441F78E-B7FE-4C0A-8813-8D163DA586CD}"/>
                </a:ext>
              </a:extLst>
            </p:cNvPr>
            <p:cNvSpPr/>
            <p:nvPr/>
          </p:nvSpPr>
          <p:spPr>
            <a:xfrm>
              <a:off x="388046" y="502182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5D23E51-9324-4DB5-A368-177DF4654A1A}"/>
                </a:ext>
              </a:extLst>
            </p:cNvPr>
            <p:cNvSpPr/>
            <p:nvPr/>
          </p:nvSpPr>
          <p:spPr>
            <a:xfrm>
              <a:off x="2339654" y="480587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CC1C85B-C714-45F8-9102-5EB02C16693D}"/>
                </a:ext>
              </a:extLst>
            </p:cNvPr>
            <p:cNvCxnSpPr>
              <a:cxnSpLocks/>
              <a:endCxn id="103" idx="6"/>
            </p:cNvCxnSpPr>
            <p:nvPr/>
          </p:nvCxnSpPr>
          <p:spPr>
            <a:xfrm>
              <a:off x="2376001" y="4843973"/>
              <a:ext cx="1257815" cy="2159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A494836-C842-497B-8F0E-B8674AC1B4FE}"/>
                </a:ext>
              </a:extLst>
            </p:cNvPr>
            <p:cNvSpPr/>
            <p:nvPr/>
          </p:nvSpPr>
          <p:spPr>
            <a:xfrm>
              <a:off x="3557616" y="502182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5BC4D40-4A8D-45D6-9609-9E11039D9420}"/>
                </a:ext>
              </a:extLst>
            </p:cNvPr>
            <p:cNvSpPr/>
            <p:nvPr/>
          </p:nvSpPr>
          <p:spPr>
            <a:xfrm>
              <a:off x="1228753" y="457041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B667847-8B5F-45B5-B130-BE98CAF19194}"/>
                </a:ext>
              </a:extLst>
            </p:cNvPr>
            <p:cNvCxnSpPr>
              <a:cxnSpLocks/>
              <a:stCxn id="104" idx="2"/>
              <a:endCxn id="100" idx="6"/>
            </p:cNvCxnSpPr>
            <p:nvPr/>
          </p:nvCxnSpPr>
          <p:spPr>
            <a:xfrm>
              <a:off x="1228753" y="4608519"/>
              <a:ext cx="1187101" cy="2354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5B24DB4-4B5A-40AA-8DD5-76897486DF76}"/>
                </a:ext>
              </a:extLst>
            </p:cNvPr>
            <p:cNvCxnSpPr>
              <a:cxnSpLocks/>
              <a:stCxn id="103" idx="3"/>
              <a:endCxn id="101" idx="7"/>
            </p:cNvCxnSpPr>
            <p:nvPr/>
          </p:nvCxnSpPr>
          <p:spPr>
            <a:xfrm flipV="1">
              <a:off x="3568775" y="4382375"/>
              <a:ext cx="740675" cy="7044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BAD4606-0E2C-429E-97E2-4CE95855F16C}"/>
                  </a:ext>
                </a:extLst>
              </p:cNvPr>
              <p:cNvSpPr txBox="1"/>
              <p:nvPr/>
            </p:nvSpPr>
            <p:spPr>
              <a:xfrm>
                <a:off x="5051308" y="1892779"/>
                <a:ext cx="6219331" cy="5501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BAD4606-0E2C-429E-97E2-4CE95855F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08" y="1892779"/>
                <a:ext cx="6219331" cy="55010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1F12A0-45DB-4DE8-AE57-FB2807097C31}"/>
                  </a:ext>
                </a:extLst>
              </p:cNvPr>
              <p:cNvSpPr txBox="1"/>
              <p:nvPr/>
            </p:nvSpPr>
            <p:spPr>
              <a:xfrm>
                <a:off x="9420256" y="5587943"/>
                <a:ext cx="2638928" cy="1834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1F12A0-45DB-4DE8-AE57-FB2807097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56" y="5587943"/>
                <a:ext cx="2638928" cy="1834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10D057-5C32-41BA-A4D6-EEF33097550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3280" y="2567520"/>
              <a:ext cx="10320840" cy="435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10D057-5C32-41BA-A4D6-EEF3309755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920" y="2558160"/>
                <a:ext cx="10339560" cy="4372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7022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977"/>
    </mc:Choice>
    <mc:Fallback xmlns="">
      <p:transition spd="slow" advTm="969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12DE-C320-4A73-88B8-815D1309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019055"/>
            <a:ext cx="11006390" cy="1220658"/>
          </a:xfrm>
        </p:spPr>
        <p:txBody>
          <a:bodyPr/>
          <a:lstStyle/>
          <a:p>
            <a:r>
              <a:rPr lang="en-US" u="sng" dirty="0"/>
              <a:t>Integrals</a:t>
            </a:r>
            <a:r>
              <a:rPr lang="en-US" dirty="0"/>
              <a:t> help us calculate the length of curves (arc length)</a:t>
            </a:r>
          </a:p>
          <a:p>
            <a:r>
              <a:rPr lang="en-US" dirty="0"/>
              <a:t>Done by breaking a line into small segments and summing them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Arc Length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E06DD2-0E0E-4500-850A-CAE75470C38B}"/>
              </a:ext>
            </a:extLst>
          </p:cNvPr>
          <p:cNvGrpSpPr/>
          <p:nvPr/>
        </p:nvGrpSpPr>
        <p:grpSpPr>
          <a:xfrm>
            <a:off x="368300" y="5549843"/>
            <a:ext cx="3932563" cy="726808"/>
            <a:chOff x="368300" y="5549843"/>
            <a:chExt cx="3932563" cy="7268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DCE860-C5D6-458E-A0DD-114FE4ADF8C0}"/>
                    </a:ext>
                  </a:extLst>
                </p14:cNvPr>
                <p14:cNvContentPartPr/>
                <p14:nvPr/>
              </p14:nvContentPartPr>
              <p14:xfrm>
                <a:off x="410043" y="5626043"/>
                <a:ext cx="3852720" cy="65060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DCE860-C5D6-458E-A0DD-114FE4ADF8C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1043" y="5617042"/>
                  <a:ext cx="3870360" cy="66825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15CA9E-841F-4EA2-AA27-604D87C67F8E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417883" y="5839935"/>
              <a:ext cx="554161" cy="3827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421428-B647-47D9-9366-983F9024672B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1037085" y="5812994"/>
              <a:ext cx="711598" cy="435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4BF356-1D3E-4614-A843-12E5C5E983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0843" y="5871461"/>
              <a:ext cx="629760" cy="178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13213A-5BEC-4B42-8FC6-500090346F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6403" y="6054511"/>
              <a:ext cx="629760" cy="178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032508-548B-4028-A4E6-176727239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163" y="6209601"/>
              <a:ext cx="672060" cy="275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7A64CC-9F54-4368-8928-D2916F8D1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943" y="5935211"/>
              <a:ext cx="505620" cy="2957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896C944-6D8A-42B8-84D1-1ADE69C6C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4923" y="5563674"/>
              <a:ext cx="238480" cy="3821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86D8D9-0BA8-4DF2-9363-DFC01314656B}"/>
                </a:ext>
              </a:extLst>
            </p:cNvPr>
            <p:cNvSpPr/>
            <p:nvPr/>
          </p:nvSpPr>
          <p:spPr>
            <a:xfrm>
              <a:off x="960885" y="577489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FFBF02-936A-472C-A0E6-00E6E3D726C4}"/>
                </a:ext>
              </a:extLst>
            </p:cNvPr>
            <p:cNvSpPr/>
            <p:nvPr/>
          </p:nvSpPr>
          <p:spPr>
            <a:xfrm>
              <a:off x="1686005" y="582843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EC0E31-1B04-462B-BC03-FA8262827F88}"/>
                </a:ext>
              </a:extLst>
            </p:cNvPr>
            <p:cNvSpPr/>
            <p:nvPr/>
          </p:nvSpPr>
          <p:spPr>
            <a:xfrm>
              <a:off x="368300" y="620045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89766BD-3672-4CF6-8E17-26480B459EA4}"/>
                </a:ext>
              </a:extLst>
            </p:cNvPr>
            <p:cNvSpPr/>
            <p:nvPr/>
          </p:nvSpPr>
          <p:spPr>
            <a:xfrm>
              <a:off x="2309723" y="601049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C9C9BE-986B-454B-8844-F8604EB9B084}"/>
                </a:ext>
              </a:extLst>
            </p:cNvPr>
            <p:cNvSpPr/>
            <p:nvPr/>
          </p:nvSpPr>
          <p:spPr>
            <a:xfrm>
              <a:off x="2946963" y="619681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585DE5-237D-4D01-90D4-7D1BD405AD16}"/>
                </a:ext>
              </a:extLst>
            </p:cNvPr>
            <p:cNvSpPr/>
            <p:nvPr/>
          </p:nvSpPr>
          <p:spPr>
            <a:xfrm>
              <a:off x="3573126" y="617150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97551F4-7B75-4144-A87E-906486F38AF1}"/>
                </a:ext>
              </a:extLst>
            </p:cNvPr>
            <p:cNvSpPr/>
            <p:nvPr/>
          </p:nvSpPr>
          <p:spPr>
            <a:xfrm>
              <a:off x="4011683" y="591445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E52B0CD-E4DD-4C8D-AE1B-F0F918D6C3AA}"/>
                </a:ext>
              </a:extLst>
            </p:cNvPr>
            <p:cNvSpPr/>
            <p:nvPr/>
          </p:nvSpPr>
          <p:spPr>
            <a:xfrm>
              <a:off x="4224663" y="554984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3F88396-8F23-4D61-8F88-26A8ED7B54D5}"/>
              </a:ext>
            </a:extLst>
          </p:cNvPr>
          <p:cNvGrpSpPr/>
          <p:nvPr/>
        </p:nvGrpSpPr>
        <p:grpSpPr>
          <a:xfrm>
            <a:off x="368300" y="2118043"/>
            <a:ext cx="3932563" cy="726808"/>
            <a:chOff x="368300" y="2118043"/>
            <a:chExt cx="3932563" cy="7268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380DF7C-94CD-435E-A83E-DEED97ED25EA}"/>
                    </a:ext>
                  </a:extLst>
                </p14:cNvPr>
                <p14:cNvContentPartPr/>
                <p14:nvPr/>
              </p14:nvContentPartPr>
              <p14:xfrm>
                <a:off x="410043" y="2194243"/>
                <a:ext cx="3852720" cy="650608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380DF7C-94CD-435E-A83E-DEED97ED25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1043" y="2185242"/>
                  <a:ext cx="3870360" cy="66825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12F96C2-B918-403F-BB35-1F195A7CB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883" y="2590800"/>
              <a:ext cx="1972829" cy="2000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6028E26-0755-4AEC-8F08-868C50B9B77D}"/>
                </a:ext>
              </a:extLst>
            </p:cNvPr>
            <p:cNvSpPr/>
            <p:nvPr/>
          </p:nvSpPr>
          <p:spPr>
            <a:xfrm>
              <a:off x="368300" y="276865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83CB080-D5E4-4044-AFBF-9EF657479DD6}"/>
                </a:ext>
              </a:extLst>
            </p:cNvPr>
            <p:cNvSpPr/>
            <p:nvPr/>
          </p:nvSpPr>
          <p:spPr>
            <a:xfrm>
              <a:off x="2319908" y="25527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418EC36-B966-4A3E-BC08-95C5D0A19B7D}"/>
                </a:ext>
              </a:extLst>
            </p:cNvPr>
            <p:cNvSpPr/>
            <p:nvPr/>
          </p:nvSpPr>
          <p:spPr>
            <a:xfrm>
              <a:off x="4224663" y="211804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163BE4-A991-4A44-BC40-F8EBA669E1D4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V="1">
              <a:off x="2356255" y="2183084"/>
              <a:ext cx="1879567" cy="40771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03F7D6F-6CC1-4A81-AD3F-95A30AB2420E}"/>
              </a:ext>
            </a:extLst>
          </p:cNvPr>
          <p:cNvGrpSpPr/>
          <p:nvPr/>
        </p:nvGrpSpPr>
        <p:grpSpPr>
          <a:xfrm>
            <a:off x="417883" y="3192589"/>
            <a:ext cx="3932563" cy="1254827"/>
            <a:chOff x="417883" y="3192589"/>
            <a:chExt cx="3932563" cy="12548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FA58822-23C0-4C99-B0E3-E98818FDF9D1}"/>
                    </a:ext>
                  </a:extLst>
                </p14:cNvPr>
                <p14:cNvContentPartPr/>
                <p14:nvPr/>
              </p14:nvContentPartPr>
              <p14:xfrm>
                <a:off x="459626" y="3268789"/>
                <a:ext cx="3852720" cy="650608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FA58822-23C0-4C99-B0E3-E98818FDF9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0626" y="3259788"/>
                  <a:ext cx="3870360" cy="66825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002F5D-E2EE-4DA1-9A68-6E9176BEF1BA}"/>
                </a:ext>
              </a:extLst>
            </p:cNvPr>
            <p:cNvCxnSpPr>
              <a:cxnSpLocks/>
              <a:stCxn id="76" idx="2"/>
              <a:endCxn id="75" idx="6"/>
            </p:cNvCxnSpPr>
            <p:nvPr/>
          </p:nvCxnSpPr>
          <p:spPr>
            <a:xfrm flipV="1">
              <a:off x="417883" y="3509277"/>
              <a:ext cx="1393905" cy="3720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EE08C2-7EF5-46C8-87DC-058E52502BB0}"/>
                </a:ext>
              </a:extLst>
            </p:cNvPr>
            <p:cNvCxnSpPr>
              <a:cxnSpLocks/>
              <a:endCxn id="78" idx="5"/>
            </p:cNvCxnSpPr>
            <p:nvPr/>
          </p:nvCxnSpPr>
          <p:spPr>
            <a:xfrm>
              <a:off x="1790426" y="3514207"/>
              <a:ext cx="1271161" cy="3903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80EB76B-DF44-4A14-AB49-ED0437B3D4AC}"/>
                </a:ext>
              </a:extLst>
            </p:cNvPr>
            <p:cNvCxnSpPr>
              <a:cxnSpLocks/>
              <a:endCxn id="81" idx="7"/>
            </p:cNvCxnSpPr>
            <p:nvPr/>
          </p:nvCxnSpPr>
          <p:spPr>
            <a:xfrm flipV="1">
              <a:off x="3015746" y="3203748"/>
              <a:ext cx="1323541" cy="6761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0F106EB-72CC-470C-B26A-1B743EEE79A2}"/>
                </a:ext>
              </a:extLst>
            </p:cNvPr>
            <p:cNvSpPr/>
            <p:nvPr/>
          </p:nvSpPr>
          <p:spPr>
            <a:xfrm>
              <a:off x="1735588" y="347117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99A8325-A4E5-43CD-A7AE-A6F883319246}"/>
                </a:ext>
              </a:extLst>
            </p:cNvPr>
            <p:cNvSpPr/>
            <p:nvPr/>
          </p:nvSpPr>
          <p:spPr>
            <a:xfrm>
              <a:off x="417883" y="384319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AF70763-9A7F-411C-A069-7B92B1B0B121}"/>
                </a:ext>
              </a:extLst>
            </p:cNvPr>
            <p:cNvSpPr/>
            <p:nvPr/>
          </p:nvSpPr>
          <p:spPr>
            <a:xfrm>
              <a:off x="2996546" y="383955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2EC4AEB-6178-4F5A-99C2-1EA5081C6102}"/>
                </a:ext>
              </a:extLst>
            </p:cNvPr>
            <p:cNvSpPr/>
            <p:nvPr/>
          </p:nvSpPr>
          <p:spPr>
            <a:xfrm>
              <a:off x="4274246" y="319258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A303391-E23D-4682-9065-D4E5ADC7EF1C}"/>
                </a:ext>
              </a:extLst>
            </p:cNvPr>
            <p:cNvSpPr/>
            <p:nvPr/>
          </p:nvSpPr>
          <p:spPr>
            <a:xfrm>
              <a:off x="4244409" y="437121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E3994C-4CB3-4D07-86E0-D3A2FB91C411}"/>
              </a:ext>
            </a:extLst>
          </p:cNvPr>
          <p:cNvGrpSpPr/>
          <p:nvPr/>
        </p:nvGrpSpPr>
        <p:grpSpPr>
          <a:xfrm>
            <a:off x="388046" y="4382375"/>
            <a:ext cx="3921404" cy="715649"/>
            <a:chOff x="388046" y="4382375"/>
            <a:chExt cx="3921404" cy="7156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B79948-9DDB-4EE7-8E02-6A217A1E30DD}"/>
                    </a:ext>
                  </a:extLst>
                </p14:cNvPr>
                <p14:cNvContentPartPr/>
                <p14:nvPr/>
              </p14:nvContentPartPr>
              <p14:xfrm>
                <a:off x="429789" y="4447416"/>
                <a:ext cx="3852720" cy="650608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B79948-9DDB-4EE7-8E02-6A217A1E30D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0789" y="4438415"/>
                  <a:ext cx="3870360" cy="66825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51A12EA-6B2C-4D04-8E4E-6CCBB86572B5}"/>
                </a:ext>
              </a:extLst>
            </p:cNvPr>
            <p:cNvCxnSpPr>
              <a:cxnSpLocks/>
              <a:endCxn id="104" idx="3"/>
            </p:cNvCxnSpPr>
            <p:nvPr/>
          </p:nvCxnSpPr>
          <p:spPr>
            <a:xfrm flipV="1">
              <a:off x="437629" y="4635460"/>
              <a:ext cx="802283" cy="4085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441F78E-B7FE-4C0A-8813-8D163DA586CD}"/>
                </a:ext>
              </a:extLst>
            </p:cNvPr>
            <p:cNvSpPr/>
            <p:nvPr/>
          </p:nvSpPr>
          <p:spPr>
            <a:xfrm>
              <a:off x="388046" y="502182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5D23E51-9324-4DB5-A368-177DF4654A1A}"/>
                </a:ext>
              </a:extLst>
            </p:cNvPr>
            <p:cNvSpPr/>
            <p:nvPr/>
          </p:nvSpPr>
          <p:spPr>
            <a:xfrm>
              <a:off x="2339654" y="480587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CC1C85B-C714-45F8-9102-5EB02C16693D}"/>
                </a:ext>
              </a:extLst>
            </p:cNvPr>
            <p:cNvCxnSpPr>
              <a:cxnSpLocks/>
              <a:endCxn id="103" idx="6"/>
            </p:cNvCxnSpPr>
            <p:nvPr/>
          </p:nvCxnSpPr>
          <p:spPr>
            <a:xfrm>
              <a:off x="2376001" y="4843973"/>
              <a:ext cx="1257815" cy="2159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A494836-C842-497B-8F0E-B8674AC1B4FE}"/>
                </a:ext>
              </a:extLst>
            </p:cNvPr>
            <p:cNvSpPr/>
            <p:nvPr/>
          </p:nvSpPr>
          <p:spPr>
            <a:xfrm>
              <a:off x="3557616" y="502182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5BC4D40-4A8D-45D6-9609-9E11039D9420}"/>
                </a:ext>
              </a:extLst>
            </p:cNvPr>
            <p:cNvSpPr/>
            <p:nvPr/>
          </p:nvSpPr>
          <p:spPr>
            <a:xfrm>
              <a:off x="1228753" y="457041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B667847-8B5F-45B5-B130-BE98CAF19194}"/>
                </a:ext>
              </a:extLst>
            </p:cNvPr>
            <p:cNvCxnSpPr>
              <a:cxnSpLocks/>
              <a:stCxn id="104" idx="2"/>
              <a:endCxn id="100" idx="6"/>
            </p:cNvCxnSpPr>
            <p:nvPr/>
          </p:nvCxnSpPr>
          <p:spPr>
            <a:xfrm>
              <a:off x="1228753" y="4608519"/>
              <a:ext cx="1187101" cy="2354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5B24DB4-4B5A-40AA-8DD5-76897486DF76}"/>
                </a:ext>
              </a:extLst>
            </p:cNvPr>
            <p:cNvCxnSpPr>
              <a:cxnSpLocks/>
              <a:stCxn id="103" idx="3"/>
              <a:endCxn id="101" idx="7"/>
            </p:cNvCxnSpPr>
            <p:nvPr/>
          </p:nvCxnSpPr>
          <p:spPr>
            <a:xfrm flipV="1">
              <a:off x="3568775" y="4382375"/>
              <a:ext cx="740675" cy="7044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BAD4606-0E2C-429E-97E2-4CE95855F16C}"/>
                  </a:ext>
                </a:extLst>
              </p:cNvPr>
              <p:cNvSpPr txBox="1"/>
              <p:nvPr/>
            </p:nvSpPr>
            <p:spPr>
              <a:xfrm>
                <a:off x="5051308" y="1892779"/>
                <a:ext cx="6219331" cy="5501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BAD4606-0E2C-429E-97E2-4CE95855F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08" y="1892779"/>
                <a:ext cx="6219331" cy="55010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1F12A0-45DB-4DE8-AE57-FB2807097C31}"/>
                  </a:ext>
                </a:extLst>
              </p:cNvPr>
              <p:cNvSpPr txBox="1"/>
              <p:nvPr/>
            </p:nvSpPr>
            <p:spPr>
              <a:xfrm>
                <a:off x="9420256" y="5587943"/>
                <a:ext cx="2638928" cy="1834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1F12A0-45DB-4DE8-AE57-FB2807097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56" y="5587943"/>
                <a:ext cx="2638928" cy="1834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10D057-5C32-41BA-A4D6-EEF33097550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3280" y="2567520"/>
              <a:ext cx="10320840" cy="435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10D057-5C32-41BA-A4D6-EEF3309755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920" y="2558160"/>
                <a:ext cx="10339560" cy="43725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A73054D-BA64-4AE5-AD77-5C298EDDA715}"/>
              </a:ext>
            </a:extLst>
          </p:cNvPr>
          <p:cNvSpPr/>
          <p:nvPr/>
        </p:nvSpPr>
        <p:spPr>
          <a:xfrm>
            <a:off x="10253988" y="5626042"/>
            <a:ext cx="1135216" cy="114445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8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977"/>
    </mc:Choice>
    <mc:Fallback xmlns="">
      <p:transition spd="slow" advTm="969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BCB74A-8FDF-46CD-AA68-27EB5CC47F50}"/>
              </a:ext>
            </a:extLst>
          </p:cNvPr>
          <p:cNvCxnSpPr>
            <a:cxnSpLocks/>
          </p:cNvCxnSpPr>
          <p:nvPr/>
        </p:nvCxnSpPr>
        <p:spPr>
          <a:xfrm>
            <a:off x="86139" y="2715575"/>
            <a:ext cx="12019722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/>
              <p:nvPr/>
            </p:nvSpPr>
            <p:spPr>
              <a:xfrm>
                <a:off x="86139" y="2738768"/>
                <a:ext cx="12073305" cy="431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3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CA" sz="3600" dirty="0"/>
                  <a:t> </a:t>
                </a:r>
              </a:p>
              <a:p>
                <a:r>
                  <a:rPr lang="en-US" sz="3600" dirty="0"/>
                  <a:t>           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6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endParaRPr lang="en-CA" sz="3600" dirty="0"/>
              </a:p>
              <a:p>
                <a:r>
                  <a:rPr lang="en-US" sz="3600" dirty="0"/>
                  <a:t>           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CA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CA" sz="3600" dirty="0"/>
              </a:p>
              <a:p>
                <a:r>
                  <a:rPr lang="en-US" sz="3600" dirty="0"/>
                  <a:t>           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" y="2738768"/>
                <a:ext cx="12073305" cy="4312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B33582-5664-426C-937F-F7E6E81AC489}"/>
                  </a:ext>
                </a:extLst>
              </p:cNvPr>
              <p:cNvSpPr/>
              <p:nvPr/>
            </p:nvSpPr>
            <p:spPr>
              <a:xfrm>
                <a:off x="86139" y="147071"/>
                <a:ext cx="9756453" cy="2545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         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4000" dirty="0"/>
                  <a:t>       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3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11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200" dirty="0"/>
                  <a:t>        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+2</m:t>
                    </m:r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B33582-5664-426C-937F-F7E6E81AC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" y="147071"/>
                <a:ext cx="9756453" cy="2545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CF8969-A4BC-4816-BE84-9557A34E2CF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34600" y="1689480"/>
              <a:ext cx="10283040" cy="425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CF8969-A4BC-4816-BE84-9557A34E2C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240" y="1680120"/>
                <a:ext cx="10301760" cy="4269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47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16"/>
    </mc:Choice>
    <mc:Fallback xmlns="">
      <p:transition spd="slow" advTm="592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/>
              <p:nvPr/>
            </p:nvSpPr>
            <p:spPr>
              <a:xfrm>
                <a:off x="139991" y="232838"/>
                <a:ext cx="7705699" cy="4271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8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CA" sz="4800" dirty="0"/>
                  <a:t> </a:t>
                </a:r>
              </a:p>
              <a:p>
                <a:r>
                  <a:rPr lang="en-US" sz="4800" dirty="0"/>
                  <a:t>           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CA" sz="4800" dirty="0"/>
              </a:p>
              <a:p>
                <a:r>
                  <a:rPr lang="en-US" sz="4800" dirty="0"/>
                  <a:t>           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1" y="232838"/>
                <a:ext cx="7705699" cy="4271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86A6A-290C-4CCB-AE62-3E3EB3BA48FA}"/>
                  </a:ext>
                </a:extLst>
              </p:cNvPr>
              <p:cNvSpPr txBox="1"/>
              <p:nvPr/>
            </p:nvSpPr>
            <p:spPr>
              <a:xfrm>
                <a:off x="1577812" y="5105400"/>
                <a:ext cx="10614188" cy="1106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CA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86A6A-290C-4CCB-AE62-3E3EB3BA4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12" y="5105400"/>
                <a:ext cx="10614188" cy="1106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429418-73ED-4B4B-9DD2-EFF8A182DE2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86160" y="422640"/>
              <a:ext cx="8616960" cy="178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429418-73ED-4B4B-9DD2-EFF8A182D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6800" y="413280"/>
                <a:ext cx="8635680" cy="1801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7658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78"/>
    </mc:Choice>
    <mc:Fallback xmlns="">
      <p:transition spd="slow" advTm="261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1F2DE9-534A-456B-9204-3886EC9AAFA7}"/>
                  </a:ext>
                </a:extLst>
              </p:cNvPr>
              <p:cNvSpPr txBox="1"/>
              <p:nvPr/>
            </p:nvSpPr>
            <p:spPr>
              <a:xfrm>
                <a:off x="1784242" y="240802"/>
                <a:ext cx="8623515" cy="2319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6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1F2DE9-534A-456B-9204-3886EC9AA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42" y="240802"/>
                <a:ext cx="8623515" cy="2319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58ACDC-348B-46B3-93BA-20A6521D56CD}"/>
                  </a:ext>
                </a:extLst>
              </p:cNvPr>
              <p:cNvSpPr txBox="1"/>
              <p:nvPr/>
            </p:nvSpPr>
            <p:spPr>
              <a:xfrm>
                <a:off x="2528679" y="2748767"/>
                <a:ext cx="6112699" cy="386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dirty="0"/>
                  <a:t>  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CA" sz="4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4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sz="4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400" dirty="0"/>
                  <a:t>             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sz="4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400" dirty="0"/>
                  <a:t>             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4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CA" sz="4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58ACDC-348B-46B3-93BA-20A6521D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679" y="2748767"/>
                <a:ext cx="6112699" cy="38684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A68BC0-4AB0-4A59-B985-74B32996FCC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24640" y="202320"/>
              <a:ext cx="2616840" cy="6486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A68BC0-4AB0-4A59-B985-74B32996FC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5280" y="192960"/>
                <a:ext cx="2635560" cy="6505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94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51"/>
    </mc:Choice>
    <mc:Fallback xmlns="">
      <p:transition spd="slow" advTm="157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/>
              <p:nvPr/>
            </p:nvSpPr>
            <p:spPr>
              <a:xfrm>
                <a:off x="82659" y="-22823"/>
                <a:ext cx="12005146" cy="1187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3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CA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" y="-22823"/>
                <a:ext cx="12005146" cy="1187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1F315CC-CFCA-4F79-B1E0-5B5F8BAABA57}"/>
              </a:ext>
            </a:extLst>
          </p:cNvPr>
          <p:cNvGrpSpPr/>
          <p:nvPr/>
        </p:nvGrpSpPr>
        <p:grpSpPr>
          <a:xfrm>
            <a:off x="610518" y="1189868"/>
            <a:ext cx="5058762" cy="5336515"/>
            <a:chOff x="404778" y="2248187"/>
            <a:chExt cx="4055526" cy="42781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A5DF00-8D3C-4251-A494-96291D6DE5A0}"/>
                </a:ext>
              </a:extLst>
            </p:cNvPr>
            <p:cNvGrpSpPr/>
            <p:nvPr/>
          </p:nvGrpSpPr>
          <p:grpSpPr>
            <a:xfrm>
              <a:off x="404778" y="2926891"/>
              <a:ext cx="3492929" cy="3599492"/>
              <a:chOff x="503583" y="503583"/>
              <a:chExt cx="3909391" cy="402866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96DD9A2-9ECC-4FFD-947B-29EBD2AFED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C4BB964-9466-4934-A2EB-24029D992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A39E5E1-B5D5-4AB3-8672-E1D83F95AFA1}"/>
                </a:ext>
              </a:extLst>
            </p:cNvPr>
            <p:cNvGrpSpPr/>
            <p:nvPr/>
          </p:nvGrpSpPr>
          <p:grpSpPr>
            <a:xfrm>
              <a:off x="986074" y="3286385"/>
              <a:ext cx="1352676" cy="1407924"/>
              <a:chOff x="3107628" y="2248187"/>
              <a:chExt cx="1352676" cy="140792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DF07946-F1E7-417C-BBF9-35330D796DE5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87ABE4A2-C861-46EC-9FC5-84144AB08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0E2621B3-46B8-4172-9920-BC90B1108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49EFAB38-F2F5-4192-A20E-51526704E7C5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49EFAB38-F2F5-4192-A20E-51526704E7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6E75083-327E-407F-99CB-831612B4A930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6E75083-327E-407F-99CB-831612B4A9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26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FE7C452-573E-461F-A86D-ED2D7C7F49A0}"/>
                </a:ext>
              </a:extLst>
            </p:cNvPr>
            <p:cNvGrpSpPr/>
            <p:nvPr/>
          </p:nvGrpSpPr>
          <p:grpSpPr>
            <a:xfrm>
              <a:off x="2648203" y="4150289"/>
              <a:ext cx="1352676" cy="1407924"/>
              <a:chOff x="3107628" y="2248187"/>
              <a:chExt cx="1352676" cy="140792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1566C6D-9599-4459-AD7F-EBFFE7851768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64E6317B-11C8-421A-A76B-60D60D34E4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046B1A52-8AE3-456F-9995-4ADAF4BE2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0475962-30C3-4C92-884D-87D74F76C90F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0475962-30C3-4C92-884D-87D74F76C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88B244D3-2B0E-4602-9895-731609DE48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88B244D3-2B0E-4602-9895-731609DE48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2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113B0BC-904C-4476-AECB-947E0E531028}"/>
                </a:ext>
              </a:extLst>
            </p:cNvPr>
            <p:cNvGrpSpPr/>
            <p:nvPr/>
          </p:nvGrpSpPr>
          <p:grpSpPr>
            <a:xfrm>
              <a:off x="3107628" y="2248187"/>
              <a:ext cx="1352676" cy="1407924"/>
              <a:chOff x="3107628" y="2248187"/>
              <a:chExt cx="1352676" cy="140792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8F7B51E-F970-42EB-925E-EE26FA8C0C12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F6AD52E7-BCC1-4F83-8C24-2FBBEFEFF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AD3CB03-A200-46F7-9852-7BCEB5625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3B8F5C0-64B3-4967-9FB0-C5B27649C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3B8F5C0-64B3-4967-9FB0-C5B27649C3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2FAB79B-02A0-41D9-AC1B-84FC6162654E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2FAB79B-02A0-41D9-AC1B-84FC616265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2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47B0DA-96F0-4BB4-AD6E-C6E390747133}"/>
                </a:ext>
              </a:extLst>
            </p:cNvPr>
            <p:cNvGrpSpPr/>
            <p:nvPr/>
          </p:nvGrpSpPr>
          <p:grpSpPr>
            <a:xfrm>
              <a:off x="499501" y="2949277"/>
              <a:ext cx="3267714" cy="3540290"/>
              <a:chOff x="609600" y="528638"/>
              <a:chExt cx="3657324" cy="3962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E87B45F-7C12-4C22-A82D-6A14806F8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8BCF17B-8F90-4785-A622-9789D504A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B17EC2C-1E98-4A8E-9CAB-C1B9C553B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41357E6-9490-4D5C-8A26-1BA7F602C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D574DB-C805-4862-BA6D-BD51B94E96A7}"/>
                </a:ext>
              </a:extLst>
            </p:cNvPr>
            <p:cNvGrpSpPr/>
            <p:nvPr/>
          </p:nvGrpSpPr>
          <p:grpSpPr>
            <a:xfrm>
              <a:off x="428267" y="3088166"/>
              <a:ext cx="3540291" cy="3267714"/>
              <a:chOff x="469624" y="684088"/>
              <a:chExt cx="3962400" cy="365732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7D777FF-3ECF-4990-A0FD-C3225238CDF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88999E3-E07D-4F8D-BB4A-A78C65D50B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36DB3B3-C7CB-4A17-A581-6FE762EDE1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E04EFC-AAC1-4D51-AD4B-C6CB552B01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E72F5B0-B87E-4250-B14D-51E6E0FBDC40}"/>
                    </a:ext>
                  </a:extLst>
                </p:cNvPr>
                <p:cNvSpPr txBox="1"/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E72F5B0-B87E-4250-B14D-51E6E0FBD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E2D65B8-2F58-4BF6-90AF-A4ECE4A91FBC}"/>
                    </a:ext>
                  </a:extLst>
                </p:cNvPr>
                <p:cNvSpPr txBox="1"/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E2D65B8-2F58-4BF6-90AF-A4ECE4A91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FD22AD-A9AE-4A94-8C41-E6FDD3F2B5B5}"/>
                </a:ext>
              </a:extLst>
            </p:cNvPr>
            <p:cNvSpPr/>
            <p:nvPr/>
          </p:nvSpPr>
          <p:spPr>
            <a:xfrm>
              <a:off x="3062950" y="3326351"/>
              <a:ext cx="89357" cy="89357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D4A725-D90F-4D24-9296-B018D382702B}"/>
                </a:ext>
              </a:extLst>
            </p:cNvPr>
            <p:cNvSpPr/>
            <p:nvPr/>
          </p:nvSpPr>
          <p:spPr>
            <a:xfrm>
              <a:off x="939075" y="4370013"/>
              <a:ext cx="89357" cy="893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85C8F5-F016-4A3C-9BD9-C6C4D70A3E5F}"/>
                </a:ext>
              </a:extLst>
            </p:cNvPr>
            <p:cNvSpPr/>
            <p:nvPr/>
          </p:nvSpPr>
          <p:spPr>
            <a:xfrm>
              <a:off x="2602099" y="5229603"/>
              <a:ext cx="89357" cy="893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B42310-AF68-45C0-A296-88C7306C7665}"/>
                  </a:ext>
                </a:extLst>
              </p:cNvPr>
              <p:cNvSpPr txBox="1"/>
              <p:nvPr/>
            </p:nvSpPr>
            <p:spPr>
              <a:xfrm>
                <a:off x="5970740" y="1343862"/>
                <a:ext cx="4058214" cy="551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400" dirty="0"/>
              </a:p>
              <a:p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400" dirty="0"/>
              </a:p>
              <a:p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B42310-AF68-45C0-A296-88C7306C7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40" y="1343862"/>
                <a:ext cx="4058214" cy="55141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6D8707-AE84-45D7-BB87-F6C6E9138F8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54080" y="2905560"/>
              <a:ext cx="4434120" cy="244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6D8707-AE84-45D7-BB87-F6C6E9138F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4720" y="2896200"/>
                <a:ext cx="4452840" cy="2467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530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7"/>
    </mc:Choice>
    <mc:Fallback xmlns="">
      <p:transition spd="slow" advTm="22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1F2DE9-534A-456B-9204-3886EC9AAFA7}"/>
                  </a:ext>
                </a:extLst>
              </p:cNvPr>
              <p:cNvSpPr txBox="1"/>
              <p:nvPr/>
            </p:nvSpPr>
            <p:spPr>
              <a:xfrm>
                <a:off x="1784242" y="240802"/>
                <a:ext cx="8623515" cy="2319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6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6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1F2DE9-534A-456B-9204-3886EC9AA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42" y="240802"/>
                <a:ext cx="8623515" cy="2319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58ACDC-348B-46B3-93BA-20A6521D56CD}"/>
                  </a:ext>
                </a:extLst>
              </p:cNvPr>
              <p:cNvSpPr txBox="1"/>
              <p:nvPr/>
            </p:nvSpPr>
            <p:spPr>
              <a:xfrm>
                <a:off x="2528679" y="2748767"/>
                <a:ext cx="6112699" cy="386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dirty="0"/>
                  <a:t>  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4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4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sz="4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400" dirty="0"/>
                  <a:t>             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endParaRPr lang="en-US" sz="4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400" dirty="0"/>
                  <a:t>             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4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4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endParaRPr lang="en-CA" sz="4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58ACDC-348B-46B3-93BA-20A6521D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679" y="2748767"/>
                <a:ext cx="6112699" cy="38684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0BCD5F-5972-41BE-95B6-99C46949418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90360" y="4103280"/>
              <a:ext cx="2178000" cy="251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0BCD5F-5972-41BE-95B6-99C4694941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81000" y="4093920"/>
                <a:ext cx="2196720" cy="2537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9727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5"/>
    </mc:Choice>
    <mc:Fallback xmlns="">
      <p:transition spd="slow" advTm="10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0B486-2EFF-42CC-86F4-592CF8B5126F}"/>
                  </a:ext>
                </a:extLst>
              </p:cNvPr>
              <p:cNvSpPr txBox="1"/>
              <p:nvPr/>
            </p:nvSpPr>
            <p:spPr>
              <a:xfrm>
                <a:off x="414904" y="320501"/>
                <a:ext cx="4266424" cy="2513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32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0B486-2EFF-42CC-86F4-592CF8B5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4" y="320501"/>
                <a:ext cx="4266424" cy="2513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DF8C1-31EC-4DE7-9CD1-1069E9FFF4D9}"/>
                  </a:ext>
                </a:extLst>
              </p:cNvPr>
              <p:cNvSpPr txBox="1"/>
              <p:nvPr/>
            </p:nvSpPr>
            <p:spPr>
              <a:xfrm>
                <a:off x="414904" y="3319670"/>
                <a:ext cx="7552004" cy="314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DF8C1-31EC-4DE7-9CD1-1069E9FF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4" y="3319670"/>
                <a:ext cx="7552004" cy="3141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CA988D-D5B3-462F-9134-34C0881E3586}"/>
                  </a:ext>
                </a:extLst>
              </p:cNvPr>
              <p:cNvSpPr/>
              <p:nvPr/>
            </p:nvSpPr>
            <p:spPr>
              <a:xfrm>
                <a:off x="6970250" y="853916"/>
                <a:ext cx="3640599" cy="1446550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44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x-IV_mathan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44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44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x-IV_mathan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4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CA988D-D5B3-462F-9134-34C0881E3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250" y="853916"/>
                <a:ext cx="3640599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822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7"/>
    </mc:Choice>
    <mc:Fallback xmlns="">
      <p:transition spd="slow" advTm="73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C42-09A6-45C6-80B6-0887F9A6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The Metric Tensor for…</a:t>
            </a:r>
            <a:endParaRPr lang="en-CA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FC81-EA93-4D11-AE3B-34142AEBF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1825625"/>
            <a:ext cx="10882745" cy="4351338"/>
          </a:xfrm>
        </p:spPr>
        <p:txBody>
          <a:bodyPr>
            <a:normAutofit/>
          </a:bodyPr>
          <a:lstStyle/>
          <a:p>
            <a:pPr marL="1600200" lvl="1" indent="-1143000">
              <a:buFont typeface="+mj-lt"/>
              <a:buAutoNum type="arabicPeriod"/>
            </a:pPr>
            <a:r>
              <a:rPr lang="en-US" sz="6600" dirty="0"/>
              <a:t> Vector Length (</a:t>
            </a:r>
            <a:r>
              <a:rPr lang="en-US" sz="6600" dirty="0">
                <a:solidFill>
                  <a:srgbClr val="00B050"/>
                </a:solidFill>
              </a:rPr>
              <a:t>review</a:t>
            </a:r>
            <a:r>
              <a:rPr lang="en-US" sz="6600" dirty="0"/>
              <a:t>)</a:t>
            </a:r>
            <a:br>
              <a:rPr lang="en-US" sz="6600" dirty="0"/>
            </a:br>
            <a:endParaRPr lang="en-US" sz="2800" dirty="0"/>
          </a:p>
          <a:p>
            <a:pPr marL="1600200" lvl="1" indent="-1143000">
              <a:buFont typeface="+mj-lt"/>
              <a:buAutoNum type="arabicPeriod"/>
            </a:pPr>
            <a:r>
              <a:rPr lang="en-US" sz="6600" dirty="0"/>
              <a:t> Arc Length (</a:t>
            </a:r>
            <a:r>
              <a:rPr lang="en-US" sz="6600" dirty="0">
                <a:solidFill>
                  <a:srgbClr val="FF0000"/>
                </a:solidFill>
              </a:rPr>
              <a:t>flat space</a:t>
            </a:r>
            <a:r>
              <a:rPr lang="en-US" sz="6600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1600200" lvl="1" indent="-1143000">
              <a:buFont typeface="+mj-lt"/>
              <a:buAutoNum type="arabicPeriod"/>
            </a:pPr>
            <a:r>
              <a:rPr lang="en-US" sz="6600" dirty="0"/>
              <a:t> Arc Length (</a:t>
            </a:r>
            <a:r>
              <a:rPr lang="en-US" sz="6600" dirty="0">
                <a:solidFill>
                  <a:srgbClr val="0070C0"/>
                </a:solidFill>
              </a:rPr>
              <a:t>curved space</a:t>
            </a:r>
            <a:r>
              <a:rPr lang="en-US" sz="6600" dirty="0"/>
              <a:t>)</a:t>
            </a:r>
            <a:endParaRPr lang="en-CA" sz="66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6492E7-1EA3-4D78-A291-7294C29A7BF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013680" y="1749960"/>
              <a:ext cx="2427840" cy="4561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6492E7-1EA3-4D78-A291-7294C29A7B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4320" y="1740600"/>
                <a:ext cx="2446560" cy="4580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3695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37"/>
    </mc:Choice>
    <mc:Fallback xmlns="">
      <p:transition spd="slow" advTm="298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3B0BC-904C-4476-AECB-947E0E531028}"/>
              </a:ext>
            </a:extLst>
          </p:cNvPr>
          <p:cNvGrpSpPr/>
          <p:nvPr/>
        </p:nvGrpSpPr>
        <p:grpSpPr>
          <a:xfrm>
            <a:off x="-1563958" y="2752063"/>
            <a:ext cx="1352676" cy="1407924"/>
            <a:chOff x="3107628" y="2248187"/>
            <a:chExt cx="1352676" cy="14079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F7B51E-F970-42EB-925E-EE26FA8C0C12}"/>
                </a:ext>
              </a:extLst>
            </p:cNvPr>
            <p:cNvGrpSpPr/>
            <p:nvPr/>
          </p:nvGrpSpPr>
          <p:grpSpPr>
            <a:xfrm>
              <a:off x="3109054" y="2540671"/>
              <a:ext cx="823004" cy="839571"/>
              <a:chOff x="2438399" y="503587"/>
              <a:chExt cx="1974575" cy="201432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6AD52E7-BCC1-4F83-8C24-2FBBEFEFF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AD3CB03-A200-46F7-9852-7BCEB5625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B8F5C0-64B3-4967-9FB0-C5B27649C3A4}"/>
                    </a:ext>
                  </a:extLst>
                </p:cNvPr>
                <p:cNvSpPr txBox="1"/>
                <p:nvPr/>
              </p:nvSpPr>
              <p:spPr>
                <a:xfrm>
                  <a:off x="3861113" y="3133631"/>
                  <a:ext cx="599191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B8F5C0-64B3-4967-9FB0-C5B27649C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113" y="3133631"/>
                  <a:ext cx="599191" cy="5224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2FAB79B-02A0-41D9-AC1B-84FC6162654E}"/>
                    </a:ext>
                  </a:extLst>
                </p:cNvPr>
                <p:cNvSpPr txBox="1"/>
                <p:nvPr/>
              </p:nvSpPr>
              <p:spPr>
                <a:xfrm>
                  <a:off x="3107628" y="2248187"/>
                  <a:ext cx="610018" cy="5571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2FAB79B-02A0-41D9-AC1B-84FC61626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628" y="2248187"/>
                  <a:ext cx="610018" cy="557197"/>
                </a:xfrm>
                <a:prstGeom prst="rect">
                  <a:avLst/>
                </a:prstGeom>
                <a:blipFill>
                  <a:blip r:embed="rId4"/>
                  <a:stretch>
                    <a:fillRect b="-32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/>
              <p:nvPr/>
            </p:nvSpPr>
            <p:spPr>
              <a:xfrm>
                <a:off x="176910" y="103118"/>
                <a:ext cx="5885907" cy="17871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          </m:t>
                    </m:r>
                    <m:func>
                      <m:funcPr>
                        <m:ctrlPr>
                          <a:rPr lang="x-IV_matha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       </m:t>
                    </m:r>
                    <m:func>
                      <m:funcPr>
                        <m:ctrlPr>
                          <a:rPr lang="x-IV_matha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32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en-CA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32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CA" sz="32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CA" sz="32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0" y="103118"/>
                <a:ext cx="5885907" cy="17871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B42310-AF68-45C0-A296-88C7306C7665}"/>
                  </a:ext>
                </a:extLst>
              </p:cNvPr>
              <p:cNvSpPr txBox="1"/>
              <p:nvPr/>
            </p:nvSpPr>
            <p:spPr>
              <a:xfrm>
                <a:off x="176910" y="2017185"/>
                <a:ext cx="12721089" cy="517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3000" dirty="0"/>
              </a:p>
              <a:p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x-IV_mathan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3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30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x-IV_mathan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3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3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x-IV_matha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x-IV_matha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x-IV_mathan" sz="3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x-IV_mathan" sz="3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x-IV_mathan" sz="3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3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  <a:p>
                <a:endParaRPr lang="en-CA" sz="3000" dirty="0"/>
              </a:p>
              <a:p>
                <a:endParaRPr lang="en-CA" sz="3000" dirty="0"/>
              </a:p>
              <a:p>
                <a:endParaRPr lang="en-CA" sz="3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B42310-AF68-45C0-A296-88C7306C7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0" y="2017185"/>
                <a:ext cx="12721089" cy="51787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7B2596A-ADEC-41DA-9560-51C1B2487F4D}"/>
              </a:ext>
            </a:extLst>
          </p:cNvPr>
          <p:cNvGrpSpPr/>
          <p:nvPr/>
        </p:nvGrpSpPr>
        <p:grpSpPr>
          <a:xfrm>
            <a:off x="7526646" y="-101602"/>
            <a:ext cx="3414412" cy="3132263"/>
            <a:chOff x="-13349" y="2147096"/>
            <a:chExt cx="4718701" cy="4328773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81C73C8-8498-4102-ABC4-70EE31EB716C}"/>
                </a:ext>
              </a:extLst>
            </p:cNvPr>
            <p:cNvGrpSpPr/>
            <p:nvPr/>
          </p:nvGrpSpPr>
          <p:grpSpPr>
            <a:xfrm rot="11740521">
              <a:off x="276083" y="4234260"/>
              <a:ext cx="823004" cy="1214441"/>
              <a:chOff x="2438399" y="503587"/>
              <a:chExt cx="1974575" cy="2014328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993DD147-CC89-4F00-A848-FD40DD7C02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D3C313A-84FB-4488-89A8-63A990DD8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D78AF26-92F7-4224-A514-07C7C9A91E9A}"/>
                </a:ext>
              </a:extLst>
            </p:cNvPr>
            <p:cNvGrpSpPr/>
            <p:nvPr/>
          </p:nvGrpSpPr>
          <p:grpSpPr>
            <a:xfrm rot="18154298">
              <a:off x="2539435" y="1733340"/>
              <a:ext cx="823004" cy="1650516"/>
              <a:chOff x="2438399" y="503587"/>
              <a:chExt cx="1974575" cy="2014328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39DC655-9E9F-4CF9-97AC-C3824223B8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C7D02B3-2467-464D-81A2-08484E99F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61A4A30-1CCD-4632-A6C2-61DF4187714D}"/>
                </a:ext>
              </a:extLst>
            </p:cNvPr>
            <p:cNvGrpSpPr/>
            <p:nvPr/>
          </p:nvGrpSpPr>
          <p:grpSpPr>
            <a:xfrm>
              <a:off x="-13349" y="2328676"/>
              <a:ext cx="4718701" cy="4147193"/>
              <a:chOff x="6524148" y="815571"/>
              <a:chExt cx="5151997" cy="4528010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10F2A88-1F1C-4907-8E85-6651022D5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4656" y="3401378"/>
                <a:ext cx="19626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01D1092-2278-4F36-A46A-1DF911ECB562}"/>
                  </a:ext>
                </a:extLst>
              </p:cNvPr>
              <p:cNvGrpSpPr/>
              <p:nvPr/>
            </p:nvGrpSpPr>
            <p:grpSpPr>
              <a:xfrm>
                <a:off x="7342285" y="1580378"/>
                <a:ext cx="3646026" cy="3647125"/>
                <a:chOff x="7022245" y="688838"/>
                <a:chExt cx="3646026" cy="3647125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B256C7E-2999-4860-85F4-DD81B7887361}"/>
                    </a:ext>
                  </a:extLst>
                </p:cNvPr>
                <p:cNvSpPr/>
                <p:nvPr/>
              </p:nvSpPr>
              <p:spPr>
                <a:xfrm>
                  <a:off x="7925077" y="1598213"/>
                  <a:ext cx="1828523" cy="18290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324E025-1DDC-4588-87B9-E37348258DF2}"/>
                    </a:ext>
                  </a:extLst>
                </p:cNvPr>
                <p:cNvSpPr/>
                <p:nvPr/>
              </p:nvSpPr>
              <p:spPr>
                <a:xfrm>
                  <a:off x="7022245" y="688838"/>
                  <a:ext cx="3646026" cy="364712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15CEF00-2C5A-4FF2-825E-5A6EDD7FB68C}"/>
                  </a:ext>
                </a:extLst>
              </p:cNvPr>
              <p:cNvGrpSpPr/>
              <p:nvPr/>
            </p:nvGrpSpPr>
            <p:grpSpPr>
              <a:xfrm>
                <a:off x="7117080" y="1526293"/>
                <a:ext cx="4063582" cy="3817288"/>
                <a:chOff x="6797040" y="634753"/>
                <a:chExt cx="4063582" cy="3817288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D57DDB9-0380-4423-BAA9-2F3106075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9339" y="764524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FA8CA68-8559-4321-80BB-AFB16F072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5563" y="634753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FD1512B-4A97-4248-8C90-F35C5E272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7040" y="2194560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996FA55-ADB9-4D7E-8797-DB7915BC6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 flipH="1">
                  <a:off x="7578003" y="2422609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03D8118-FF3E-4BEC-B8BB-357499F6E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705045" y="2594730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87E67A1-B0ED-4A10-BF5E-7CF12A675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811698" y="2676202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D62F497-2657-41C7-9DBA-613CC1FC706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D62F497-2657-41C7-9DBA-613CC1FC70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9760FA5-E564-4B51-B986-1D1EEA6CB713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9760FA5-E564-4B51-B986-1D1EEA6CB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BBC7968-07C4-415D-97E6-C1DEAC11A871}"/>
                  </a:ext>
                </a:extLst>
              </p:cNvPr>
              <p:cNvSpPr/>
              <p:nvPr/>
            </p:nvSpPr>
            <p:spPr>
              <a:xfrm>
                <a:off x="10218761" y="1847765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3409EED-DA61-49EF-85E6-DF52424EF597}"/>
                  </a:ext>
                </a:extLst>
              </p:cNvPr>
              <p:cNvGrpSpPr/>
              <p:nvPr/>
            </p:nvGrpSpPr>
            <p:grpSpPr>
              <a:xfrm>
                <a:off x="7970794" y="1495316"/>
                <a:ext cx="3611509" cy="3611509"/>
                <a:chOff x="7970794" y="1495316"/>
                <a:chExt cx="3611509" cy="3611509"/>
              </a:xfrm>
            </p:grpSpPr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D54FB9C5-0222-47E2-963D-FA80A733F7FD}"/>
                    </a:ext>
                  </a:extLst>
                </p:cNvPr>
                <p:cNvSpPr/>
                <p:nvPr/>
              </p:nvSpPr>
              <p:spPr>
                <a:xfrm rot="21067904">
                  <a:off x="7970794" y="1495316"/>
                  <a:ext cx="3611509" cy="3611509"/>
                </a:xfrm>
                <a:prstGeom prst="arc">
                  <a:avLst>
                    <a:gd name="adj1" fmla="val 18877334"/>
                    <a:gd name="adj2" fmla="val 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37F6712E-F262-49E1-A442-E85A78881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0766453" y="1774166"/>
                  <a:ext cx="59692" cy="6382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2D5156C-052A-44DF-8A06-D70D818E31AE}"/>
                      </a:ext>
                    </a:extLst>
                  </p:cNvPr>
                  <p:cNvSpPr txBox="1"/>
                  <p:nvPr/>
                </p:nvSpPr>
                <p:spPr>
                  <a:xfrm>
                    <a:off x="9938854" y="815571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2D5156C-052A-44DF-8A06-D70D818E3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8854" y="815571"/>
                    <a:ext cx="714572" cy="7060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EE86A8A-6F71-438F-9A11-37EF9EA8511F}"/>
                      </a:ext>
                    </a:extLst>
                  </p:cNvPr>
                  <p:cNvSpPr txBox="1"/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EE86A8A-6F71-438F-9A11-37EF9EA85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FAA7926-4419-4392-8B6E-FFAABFE3F08B}"/>
                  </a:ext>
                </a:extLst>
              </p:cNvPr>
              <p:cNvSpPr/>
              <p:nvPr/>
            </p:nvSpPr>
            <p:spPr>
              <a:xfrm>
                <a:off x="7839607" y="2991639"/>
                <a:ext cx="100011" cy="10001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2CA04B0-0FEF-4B05-B97B-7A4E7EC7C79F}"/>
                  </a:ext>
                </a:extLst>
              </p:cNvPr>
              <p:cNvSpPr/>
              <p:nvPr/>
            </p:nvSpPr>
            <p:spPr>
              <a:xfrm>
                <a:off x="9714976" y="3963612"/>
                <a:ext cx="100011" cy="10001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9D634F9-B54B-4FBC-80E6-B73882389AE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9D634F9-B54B-4FBC-80E6-B73882389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13AE40B-35DB-445F-8168-2EDD9C9D69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13AE40B-35DB-445F-8168-2EDD9C9D6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EE779D8-CD65-4E4C-9119-A1B7ED038B4D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EE779D8-CD65-4E4C-9119-A1B7ED038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DDBEAE0-3AA9-41BB-94C4-8C1666C8AEE2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DDBEAE0-3AA9-41BB-94C4-8C1666C8AE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54AEA46-2A8F-4832-8A7F-E052F2095E84}"/>
                </a:ext>
              </a:extLst>
            </p:cNvPr>
            <p:cNvGrpSpPr/>
            <p:nvPr/>
          </p:nvGrpSpPr>
          <p:grpSpPr>
            <a:xfrm rot="2610553">
              <a:off x="3131149" y="4839347"/>
              <a:ext cx="823004" cy="839571"/>
              <a:chOff x="2438399" y="503587"/>
              <a:chExt cx="1974575" cy="2014328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A826AEE-36D5-4A94-BE9B-C8E1FACFD4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06C65B-A419-4E5E-842E-065753C8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03A004-B5D7-4B58-ADA1-175502620AA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85320" y="956880"/>
              <a:ext cx="11788560" cy="477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03A004-B5D7-4B58-ADA1-175502620A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94680" y="947520"/>
                <a:ext cx="11807280" cy="4790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802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0"/>
    </mc:Choice>
    <mc:Fallback xmlns="">
      <p:transition spd="slow" advTm="353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3B0BC-904C-4476-AECB-947E0E531028}"/>
              </a:ext>
            </a:extLst>
          </p:cNvPr>
          <p:cNvGrpSpPr/>
          <p:nvPr/>
        </p:nvGrpSpPr>
        <p:grpSpPr>
          <a:xfrm>
            <a:off x="-1563958" y="2752063"/>
            <a:ext cx="1352676" cy="1407924"/>
            <a:chOff x="3107628" y="2248187"/>
            <a:chExt cx="1352676" cy="14079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F7B51E-F970-42EB-925E-EE26FA8C0C12}"/>
                </a:ext>
              </a:extLst>
            </p:cNvPr>
            <p:cNvGrpSpPr/>
            <p:nvPr/>
          </p:nvGrpSpPr>
          <p:grpSpPr>
            <a:xfrm>
              <a:off x="3109054" y="2540671"/>
              <a:ext cx="823004" cy="839571"/>
              <a:chOff x="2438399" y="503587"/>
              <a:chExt cx="1974575" cy="201432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6AD52E7-BCC1-4F83-8C24-2FBBEFEFF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AD3CB03-A200-46F7-9852-7BCEB5625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B8F5C0-64B3-4967-9FB0-C5B27649C3A4}"/>
                    </a:ext>
                  </a:extLst>
                </p:cNvPr>
                <p:cNvSpPr txBox="1"/>
                <p:nvPr/>
              </p:nvSpPr>
              <p:spPr>
                <a:xfrm>
                  <a:off x="3861113" y="3133631"/>
                  <a:ext cx="599191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B8F5C0-64B3-4967-9FB0-C5B27649C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113" y="3133631"/>
                  <a:ext cx="599191" cy="5224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2FAB79B-02A0-41D9-AC1B-84FC6162654E}"/>
                    </a:ext>
                  </a:extLst>
                </p:cNvPr>
                <p:cNvSpPr txBox="1"/>
                <p:nvPr/>
              </p:nvSpPr>
              <p:spPr>
                <a:xfrm>
                  <a:off x="3107628" y="2248187"/>
                  <a:ext cx="610018" cy="5571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2FAB79B-02A0-41D9-AC1B-84FC61626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628" y="2248187"/>
                  <a:ext cx="610018" cy="557197"/>
                </a:xfrm>
                <a:prstGeom prst="rect">
                  <a:avLst/>
                </a:prstGeom>
                <a:blipFill>
                  <a:blip r:embed="rId4"/>
                  <a:stretch>
                    <a:fillRect b="-32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/>
              <p:nvPr/>
            </p:nvSpPr>
            <p:spPr>
              <a:xfrm>
                <a:off x="176910" y="103118"/>
                <a:ext cx="5885907" cy="17871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          </m:t>
                    </m:r>
                    <m:func>
                      <m:funcPr>
                        <m:ctrlPr>
                          <a:rPr lang="x-IV_matha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       </m:t>
                    </m:r>
                    <m:func>
                      <m:funcPr>
                        <m:ctrlPr>
                          <a:rPr lang="x-IV_matha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32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en-CA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32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CA" sz="32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CA" sz="32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0" y="103118"/>
                <a:ext cx="5885907" cy="17871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B42310-AF68-45C0-A296-88C7306C7665}"/>
                  </a:ext>
                </a:extLst>
              </p:cNvPr>
              <p:cNvSpPr txBox="1"/>
              <p:nvPr/>
            </p:nvSpPr>
            <p:spPr>
              <a:xfrm>
                <a:off x="176910" y="2017185"/>
                <a:ext cx="12721089" cy="5787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CA" sz="4400" dirty="0"/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32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x-IV_mathan" sz="3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3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30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x-IV_mathan" sz="3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sz="30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x-IV_mathan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3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x-IV_matha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3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x-IV_matha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x-IV_mathan" sz="3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[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x-IV_matha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3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x-IV_matha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x-IV_mathan" sz="3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endParaRPr lang="en-CA" sz="3000" dirty="0"/>
              </a:p>
              <a:p>
                <a:endParaRPr lang="en-CA" sz="3000" dirty="0"/>
              </a:p>
              <a:p>
                <a:endParaRPr lang="en-CA" sz="3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B42310-AF68-45C0-A296-88C7306C7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0" y="2017185"/>
                <a:ext cx="12721089" cy="5787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7B2596A-ADEC-41DA-9560-51C1B2487F4D}"/>
              </a:ext>
            </a:extLst>
          </p:cNvPr>
          <p:cNvGrpSpPr/>
          <p:nvPr/>
        </p:nvGrpSpPr>
        <p:grpSpPr>
          <a:xfrm>
            <a:off x="7526646" y="-101602"/>
            <a:ext cx="3414412" cy="3132263"/>
            <a:chOff x="-13349" y="2147096"/>
            <a:chExt cx="4718701" cy="4328773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81C73C8-8498-4102-ABC4-70EE31EB716C}"/>
                </a:ext>
              </a:extLst>
            </p:cNvPr>
            <p:cNvGrpSpPr/>
            <p:nvPr/>
          </p:nvGrpSpPr>
          <p:grpSpPr>
            <a:xfrm rot="11740521">
              <a:off x="276083" y="4234260"/>
              <a:ext cx="823004" cy="1214441"/>
              <a:chOff x="2438399" y="503587"/>
              <a:chExt cx="1974575" cy="2014328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993DD147-CC89-4F00-A848-FD40DD7C02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D3C313A-84FB-4488-89A8-63A990DD8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D78AF26-92F7-4224-A514-07C7C9A91E9A}"/>
                </a:ext>
              </a:extLst>
            </p:cNvPr>
            <p:cNvGrpSpPr/>
            <p:nvPr/>
          </p:nvGrpSpPr>
          <p:grpSpPr>
            <a:xfrm rot="18154298">
              <a:off x="2539435" y="1733340"/>
              <a:ext cx="823004" cy="1650516"/>
              <a:chOff x="2438399" y="503587"/>
              <a:chExt cx="1974575" cy="2014328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39DC655-9E9F-4CF9-97AC-C3824223B8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C7D02B3-2467-464D-81A2-08484E99F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61A4A30-1CCD-4632-A6C2-61DF4187714D}"/>
                </a:ext>
              </a:extLst>
            </p:cNvPr>
            <p:cNvGrpSpPr/>
            <p:nvPr/>
          </p:nvGrpSpPr>
          <p:grpSpPr>
            <a:xfrm>
              <a:off x="-13349" y="2328676"/>
              <a:ext cx="4718701" cy="4147193"/>
              <a:chOff x="6524148" y="815571"/>
              <a:chExt cx="5151997" cy="4528010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10F2A88-1F1C-4907-8E85-6651022D5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4656" y="3401378"/>
                <a:ext cx="19626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01D1092-2278-4F36-A46A-1DF911ECB562}"/>
                  </a:ext>
                </a:extLst>
              </p:cNvPr>
              <p:cNvGrpSpPr/>
              <p:nvPr/>
            </p:nvGrpSpPr>
            <p:grpSpPr>
              <a:xfrm>
                <a:off x="7342285" y="1580378"/>
                <a:ext cx="3646026" cy="3647125"/>
                <a:chOff x="7022245" y="688838"/>
                <a:chExt cx="3646026" cy="3647125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B256C7E-2999-4860-85F4-DD81B7887361}"/>
                    </a:ext>
                  </a:extLst>
                </p:cNvPr>
                <p:cNvSpPr/>
                <p:nvPr/>
              </p:nvSpPr>
              <p:spPr>
                <a:xfrm>
                  <a:off x="7925077" y="1598213"/>
                  <a:ext cx="1828523" cy="18290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324E025-1DDC-4588-87B9-E37348258DF2}"/>
                    </a:ext>
                  </a:extLst>
                </p:cNvPr>
                <p:cNvSpPr/>
                <p:nvPr/>
              </p:nvSpPr>
              <p:spPr>
                <a:xfrm>
                  <a:off x="7022245" y="688838"/>
                  <a:ext cx="3646026" cy="364712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15CEF00-2C5A-4FF2-825E-5A6EDD7FB68C}"/>
                  </a:ext>
                </a:extLst>
              </p:cNvPr>
              <p:cNvGrpSpPr/>
              <p:nvPr/>
            </p:nvGrpSpPr>
            <p:grpSpPr>
              <a:xfrm>
                <a:off x="7117080" y="1526293"/>
                <a:ext cx="4063582" cy="3817288"/>
                <a:chOff x="6797040" y="634753"/>
                <a:chExt cx="4063582" cy="3817288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D57DDB9-0380-4423-BAA9-2F3106075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9339" y="764524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FA8CA68-8559-4321-80BB-AFB16F072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5563" y="634753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FD1512B-4A97-4248-8C90-F35C5E272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7040" y="2194560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996FA55-ADB9-4D7E-8797-DB7915BC6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 flipH="1">
                  <a:off x="7578003" y="2422609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03D8118-FF3E-4BEC-B8BB-357499F6E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705045" y="2594730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87E67A1-B0ED-4A10-BF5E-7CF12A675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811698" y="2676202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D62F497-2657-41C7-9DBA-613CC1FC706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D62F497-2657-41C7-9DBA-613CC1FC70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9760FA5-E564-4B51-B986-1D1EEA6CB713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9760FA5-E564-4B51-B986-1D1EEA6CB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BBC7968-07C4-415D-97E6-C1DEAC11A871}"/>
                  </a:ext>
                </a:extLst>
              </p:cNvPr>
              <p:cNvSpPr/>
              <p:nvPr/>
            </p:nvSpPr>
            <p:spPr>
              <a:xfrm>
                <a:off x="10218761" y="1847765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3409EED-DA61-49EF-85E6-DF52424EF597}"/>
                  </a:ext>
                </a:extLst>
              </p:cNvPr>
              <p:cNvGrpSpPr/>
              <p:nvPr/>
            </p:nvGrpSpPr>
            <p:grpSpPr>
              <a:xfrm>
                <a:off x="7970794" y="1495316"/>
                <a:ext cx="3611509" cy="3611509"/>
                <a:chOff x="7970794" y="1495316"/>
                <a:chExt cx="3611509" cy="3611509"/>
              </a:xfrm>
            </p:grpSpPr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D54FB9C5-0222-47E2-963D-FA80A733F7FD}"/>
                    </a:ext>
                  </a:extLst>
                </p:cNvPr>
                <p:cNvSpPr/>
                <p:nvPr/>
              </p:nvSpPr>
              <p:spPr>
                <a:xfrm rot="21067904">
                  <a:off x="7970794" y="1495316"/>
                  <a:ext cx="3611509" cy="3611509"/>
                </a:xfrm>
                <a:prstGeom prst="arc">
                  <a:avLst>
                    <a:gd name="adj1" fmla="val 18877334"/>
                    <a:gd name="adj2" fmla="val 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37F6712E-F262-49E1-A442-E85A78881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0766453" y="1774166"/>
                  <a:ext cx="59692" cy="6382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2D5156C-052A-44DF-8A06-D70D818E31AE}"/>
                      </a:ext>
                    </a:extLst>
                  </p:cNvPr>
                  <p:cNvSpPr txBox="1"/>
                  <p:nvPr/>
                </p:nvSpPr>
                <p:spPr>
                  <a:xfrm>
                    <a:off x="9938854" y="815571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2D5156C-052A-44DF-8A06-D70D818E3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8854" y="815571"/>
                    <a:ext cx="714572" cy="7060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EE86A8A-6F71-438F-9A11-37EF9EA8511F}"/>
                      </a:ext>
                    </a:extLst>
                  </p:cNvPr>
                  <p:cNvSpPr txBox="1"/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EE86A8A-6F71-438F-9A11-37EF9EA85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FAA7926-4419-4392-8B6E-FFAABFE3F08B}"/>
                  </a:ext>
                </a:extLst>
              </p:cNvPr>
              <p:cNvSpPr/>
              <p:nvPr/>
            </p:nvSpPr>
            <p:spPr>
              <a:xfrm>
                <a:off x="7839607" y="2991639"/>
                <a:ext cx="100011" cy="10001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2CA04B0-0FEF-4B05-B97B-7A4E7EC7C79F}"/>
                  </a:ext>
                </a:extLst>
              </p:cNvPr>
              <p:cNvSpPr/>
              <p:nvPr/>
            </p:nvSpPr>
            <p:spPr>
              <a:xfrm>
                <a:off x="9714976" y="3963612"/>
                <a:ext cx="100011" cy="10001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9D634F9-B54B-4FBC-80E6-B73882389AE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9D634F9-B54B-4FBC-80E6-B73882389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13AE40B-35DB-445F-8168-2EDD9C9D69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13AE40B-35DB-445F-8168-2EDD9C9D6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EE779D8-CD65-4E4C-9119-A1B7ED038B4D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EE779D8-CD65-4E4C-9119-A1B7ED038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DDBEAE0-3AA9-41BB-94C4-8C1666C8AEE2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DDBEAE0-3AA9-41BB-94C4-8C1666C8AE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54AEA46-2A8F-4832-8A7F-E052F2095E84}"/>
                </a:ext>
              </a:extLst>
            </p:cNvPr>
            <p:cNvGrpSpPr/>
            <p:nvPr/>
          </p:nvGrpSpPr>
          <p:grpSpPr>
            <a:xfrm rot="2610553">
              <a:off x="3131149" y="4839347"/>
              <a:ext cx="823004" cy="839571"/>
              <a:chOff x="2438399" y="503587"/>
              <a:chExt cx="1974575" cy="2014328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A826AEE-36D5-4A94-BE9B-C8E1FACFD4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06C65B-A419-4E5E-842E-065753C8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2BC410-964B-4569-AFD1-78A04D64B30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6160" y="3164400"/>
              <a:ext cx="11680920" cy="308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2BC410-964B-4569-AFD1-78A04D64B3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6800" y="3155040"/>
                <a:ext cx="11699640" cy="3105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0298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38"/>
    </mc:Choice>
    <mc:Fallback xmlns="">
      <p:transition spd="slow" advTm="28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3B0BC-904C-4476-AECB-947E0E531028}"/>
              </a:ext>
            </a:extLst>
          </p:cNvPr>
          <p:cNvGrpSpPr/>
          <p:nvPr/>
        </p:nvGrpSpPr>
        <p:grpSpPr>
          <a:xfrm>
            <a:off x="-1563958" y="2752063"/>
            <a:ext cx="1352676" cy="1407924"/>
            <a:chOff x="3107628" y="2248187"/>
            <a:chExt cx="1352676" cy="14079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F7B51E-F970-42EB-925E-EE26FA8C0C12}"/>
                </a:ext>
              </a:extLst>
            </p:cNvPr>
            <p:cNvGrpSpPr/>
            <p:nvPr/>
          </p:nvGrpSpPr>
          <p:grpSpPr>
            <a:xfrm>
              <a:off x="3109054" y="2540671"/>
              <a:ext cx="823004" cy="839571"/>
              <a:chOff x="2438399" y="503587"/>
              <a:chExt cx="1974575" cy="201432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6AD52E7-BCC1-4F83-8C24-2FBBEFEFF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AD3CB03-A200-46F7-9852-7BCEB5625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B8F5C0-64B3-4967-9FB0-C5B27649C3A4}"/>
                    </a:ext>
                  </a:extLst>
                </p:cNvPr>
                <p:cNvSpPr txBox="1"/>
                <p:nvPr/>
              </p:nvSpPr>
              <p:spPr>
                <a:xfrm>
                  <a:off x="3861113" y="3133631"/>
                  <a:ext cx="599191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B8F5C0-64B3-4967-9FB0-C5B27649C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113" y="3133631"/>
                  <a:ext cx="599191" cy="5224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2FAB79B-02A0-41D9-AC1B-84FC6162654E}"/>
                    </a:ext>
                  </a:extLst>
                </p:cNvPr>
                <p:cNvSpPr txBox="1"/>
                <p:nvPr/>
              </p:nvSpPr>
              <p:spPr>
                <a:xfrm>
                  <a:off x="3107628" y="2248187"/>
                  <a:ext cx="610018" cy="5571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2FAB79B-02A0-41D9-AC1B-84FC61626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628" y="2248187"/>
                  <a:ext cx="610018" cy="557197"/>
                </a:xfrm>
                <a:prstGeom prst="rect">
                  <a:avLst/>
                </a:prstGeom>
                <a:blipFill>
                  <a:blip r:embed="rId4"/>
                  <a:stretch>
                    <a:fillRect b="-32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/>
              <p:nvPr/>
            </p:nvSpPr>
            <p:spPr>
              <a:xfrm>
                <a:off x="176910" y="103118"/>
                <a:ext cx="5885907" cy="17871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          </m:t>
                    </m:r>
                    <m:func>
                      <m:funcPr>
                        <m:ctrlPr>
                          <a:rPr lang="x-IV_matha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       </m:t>
                    </m:r>
                    <m:func>
                      <m:funcPr>
                        <m:ctrlPr>
                          <a:rPr lang="x-IV_matha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32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en-CA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32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CA" sz="32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CA" sz="32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0" y="103118"/>
                <a:ext cx="5885907" cy="17871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B42310-AF68-45C0-A296-88C7306C7665}"/>
                  </a:ext>
                </a:extLst>
              </p:cNvPr>
              <p:cNvSpPr txBox="1"/>
              <p:nvPr/>
            </p:nvSpPr>
            <p:spPr>
              <a:xfrm>
                <a:off x="176910" y="2017185"/>
                <a:ext cx="12721089" cy="521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28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x-IV_matha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28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r>
                  <a:rPr lang="en-US" sz="3200" dirty="0"/>
                  <a:t>     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x-IV_matha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x-IV_matha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CA" sz="3200" dirty="0"/>
                      <m:t> 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3000" dirty="0"/>
              </a:p>
              <a:p>
                <a:endParaRPr lang="en-CA" sz="3000" dirty="0"/>
              </a:p>
              <a:p>
                <a:endParaRPr lang="en-CA" sz="3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B42310-AF68-45C0-A296-88C7306C7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0" y="2017185"/>
                <a:ext cx="12721089" cy="5212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7B2596A-ADEC-41DA-9560-51C1B2487F4D}"/>
              </a:ext>
            </a:extLst>
          </p:cNvPr>
          <p:cNvGrpSpPr/>
          <p:nvPr/>
        </p:nvGrpSpPr>
        <p:grpSpPr>
          <a:xfrm>
            <a:off x="7526646" y="-101602"/>
            <a:ext cx="3414412" cy="3132263"/>
            <a:chOff x="-13349" y="2147096"/>
            <a:chExt cx="4718701" cy="4328773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81C73C8-8498-4102-ABC4-70EE31EB716C}"/>
                </a:ext>
              </a:extLst>
            </p:cNvPr>
            <p:cNvGrpSpPr/>
            <p:nvPr/>
          </p:nvGrpSpPr>
          <p:grpSpPr>
            <a:xfrm rot="11740521">
              <a:off x="276083" y="4234260"/>
              <a:ext cx="823004" cy="1214441"/>
              <a:chOff x="2438399" y="503587"/>
              <a:chExt cx="1974575" cy="2014328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993DD147-CC89-4F00-A848-FD40DD7C02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D3C313A-84FB-4488-89A8-63A990DD8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D78AF26-92F7-4224-A514-07C7C9A91E9A}"/>
                </a:ext>
              </a:extLst>
            </p:cNvPr>
            <p:cNvGrpSpPr/>
            <p:nvPr/>
          </p:nvGrpSpPr>
          <p:grpSpPr>
            <a:xfrm rot="18154298">
              <a:off x="2539435" y="1733340"/>
              <a:ext cx="823004" cy="1650516"/>
              <a:chOff x="2438399" y="503587"/>
              <a:chExt cx="1974575" cy="2014328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39DC655-9E9F-4CF9-97AC-C3824223B8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C7D02B3-2467-464D-81A2-08484E99F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61A4A30-1CCD-4632-A6C2-61DF4187714D}"/>
                </a:ext>
              </a:extLst>
            </p:cNvPr>
            <p:cNvGrpSpPr/>
            <p:nvPr/>
          </p:nvGrpSpPr>
          <p:grpSpPr>
            <a:xfrm>
              <a:off x="-13349" y="2328676"/>
              <a:ext cx="4718701" cy="4147193"/>
              <a:chOff x="6524148" y="815571"/>
              <a:chExt cx="5151997" cy="4528010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10F2A88-1F1C-4907-8E85-6651022D5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4656" y="3401378"/>
                <a:ext cx="19626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01D1092-2278-4F36-A46A-1DF911ECB562}"/>
                  </a:ext>
                </a:extLst>
              </p:cNvPr>
              <p:cNvGrpSpPr/>
              <p:nvPr/>
            </p:nvGrpSpPr>
            <p:grpSpPr>
              <a:xfrm>
                <a:off x="7342285" y="1580378"/>
                <a:ext cx="3646026" cy="3647125"/>
                <a:chOff x="7022245" y="688838"/>
                <a:chExt cx="3646026" cy="3647125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B256C7E-2999-4860-85F4-DD81B7887361}"/>
                    </a:ext>
                  </a:extLst>
                </p:cNvPr>
                <p:cNvSpPr/>
                <p:nvPr/>
              </p:nvSpPr>
              <p:spPr>
                <a:xfrm>
                  <a:off x="7925077" y="1598213"/>
                  <a:ext cx="1828523" cy="18290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324E025-1DDC-4588-87B9-E37348258DF2}"/>
                    </a:ext>
                  </a:extLst>
                </p:cNvPr>
                <p:cNvSpPr/>
                <p:nvPr/>
              </p:nvSpPr>
              <p:spPr>
                <a:xfrm>
                  <a:off x="7022245" y="688838"/>
                  <a:ext cx="3646026" cy="364712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15CEF00-2C5A-4FF2-825E-5A6EDD7FB68C}"/>
                  </a:ext>
                </a:extLst>
              </p:cNvPr>
              <p:cNvGrpSpPr/>
              <p:nvPr/>
            </p:nvGrpSpPr>
            <p:grpSpPr>
              <a:xfrm>
                <a:off x="7117080" y="1526293"/>
                <a:ext cx="4063582" cy="3817288"/>
                <a:chOff x="6797040" y="634753"/>
                <a:chExt cx="4063582" cy="3817288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D57DDB9-0380-4423-BAA9-2F3106075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9339" y="764524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FA8CA68-8559-4321-80BB-AFB16F072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5563" y="634753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FD1512B-4A97-4248-8C90-F35C5E272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7040" y="2194560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996FA55-ADB9-4D7E-8797-DB7915BC6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 flipH="1">
                  <a:off x="7578003" y="2422609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03D8118-FF3E-4BEC-B8BB-357499F6E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705045" y="2594730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87E67A1-B0ED-4A10-BF5E-7CF12A675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811698" y="2676202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D62F497-2657-41C7-9DBA-613CC1FC706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D62F497-2657-41C7-9DBA-613CC1FC70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9760FA5-E564-4B51-B986-1D1EEA6CB713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9760FA5-E564-4B51-B986-1D1EEA6CB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BBC7968-07C4-415D-97E6-C1DEAC11A871}"/>
                  </a:ext>
                </a:extLst>
              </p:cNvPr>
              <p:cNvSpPr/>
              <p:nvPr/>
            </p:nvSpPr>
            <p:spPr>
              <a:xfrm>
                <a:off x="10218761" y="1847765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3409EED-DA61-49EF-85E6-DF52424EF597}"/>
                  </a:ext>
                </a:extLst>
              </p:cNvPr>
              <p:cNvGrpSpPr/>
              <p:nvPr/>
            </p:nvGrpSpPr>
            <p:grpSpPr>
              <a:xfrm>
                <a:off x="7970794" y="1495316"/>
                <a:ext cx="3611509" cy="3611509"/>
                <a:chOff x="7970794" y="1495316"/>
                <a:chExt cx="3611509" cy="3611509"/>
              </a:xfrm>
            </p:grpSpPr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D54FB9C5-0222-47E2-963D-FA80A733F7FD}"/>
                    </a:ext>
                  </a:extLst>
                </p:cNvPr>
                <p:cNvSpPr/>
                <p:nvPr/>
              </p:nvSpPr>
              <p:spPr>
                <a:xfrm rot="21067904">
                  <a:off x="7970794" y="1495316"/>
                  <a:ext cx="3611509" cy="3611509"/>
                </a:xfrm>
                <a:prstGeom prst="arc">
                  <a:avLst>
                    <a:gd name="adj1" fmla="val 18877334"/>
                    <a:gd name="adj2" fmla="val 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37F6712E-F262-49E1-A442-E85A78881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0766453" y="1774166"/>
                  <a:ext cx="59692" cy="6382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2D5156C-052A-44DF-8A06-D70D818E31AE}"/>
                      </a:ext>
                    </a:extLst>
                  </p:cNvPr>
                  <p:cNvSpPr txBox="1"/>
                  <p:nvPr/>
                </p:nvSpPr>
                <p:spPr>
                  <a:xfrm>
                    <a:off x="9938854" y="815571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2D5156C-052A-44DF-8A06-D70D818E3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8854" y="815571"/>
                    <a:ext cx="714572" cy="7060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EE86A8A-6F71-438F-9A11-37EF9EA8511F}"/>
                      </a:ext>
                    </a:extLst>
                  </p:cNvPr>
                  <p:cNvSpPr txBox="1"/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EE86A8A-6F71-438F-9A11-37EF9EA85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FAA7926-4419-4392-8B6E-FFAABFE3F08B}"/>
                  </a:ext>
                </a:extLst>
              </p:cNvPr>
              <p:cNvSpPr/>
              <p:nvPr/>
            </p:nvSpPr>
            <p:spPr>
              <a:xfrm>
                <a:off x="7839607" y="2991639"/>
                <a:ext cx="100011" cy="10001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2CA04B0-0FEF-4B05-B97B-7A4E7EC7C79F}"/>
                  </a:ext>
                </a:extLst>
              </p:cNvPr>
              <p:cNvSpPr/>
              <p:nvPr/>
            </p:nvSpPr>
            <p:spPr>
              <a:xfrm>
                <a:off x="9714976" y="3963612"/>
                <a:ext cx="100011" cy="10001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9D634F9-B54B-4FBC-80E6-B73882389AE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9D634F9-B54B-4FBC-80E6-B73882389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13AE40B-35DB-445F-8168-2EDD9C9D69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13AE40B-35DB-445F-8168-2EDD9C9D6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EE779D8-CD65-4E4C-9119-A1B7ED038B4D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EE779D8-CD65-4E4C-9119-A1B7ED038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DDBEAE0-3AA9-41BB-94C4-8C1666C8AEE2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DDBEAE0-3AA9-41BB-94C4-8C1666C8AE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54AEA46-2A8F-4832-8A7F-E052F2095E84}"/>
                </a:ext>
              </a:extLst>
            </p:cNvPr>
            <p:cNvGrpSpPr/>
            <p:nvPr/>
          </p:nvGrpSpPr>
          <p:grpSpPr>
            <a:xfrm rot="2610553">
              <a:off x="3131149" y="4839347"/>
              <a:ext cx="823004" cy="839571"/>
              <a:chOff x="2438399" y="503587"/>
              <a:chExt cx="1974575" cy="2014328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A826AEE-36D5-4A94-BE9B-C8E1FACFD4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06C65B-A419-4E5E-842E-065753C8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43DF10-A90A-4D91-81D8-95D7D88CE8A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4720" y="3254760"/>
              <a:ext cx="9561960" cy="307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43DF10-A90A-4D91-81D8-95D7D88CE8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5360" y="3245400"/>
                <a:ext cx="9580680" cy="3089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75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12"/>
    </mc:Choice>
    <mc:Fallback xmlns="">
      <p:transition spd="slow" advTm="30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/>
              <p:nvPr/>
            </p:nvSpPr>
            <p:spPr>
              <a:xfrm>
                <a:off x="0" y="1227435"/>
                <a:ext cx="12109341" cy="2201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3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CA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CA" sz="3600" dirty="0"/>
              </a:p>
              <a:p>
                <a:r>
                  <a:rPr lang="en-US" sz="3600" dirty="0"/>
                  <a:t>           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CA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7435"/>
                <a:ext cx="12109341" cy="2201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B42310-AF68-45C0-A296-88C7306C7665}"/>
                  </a:ext>
                </a:extLst>
              </p:cNvPr>
              <p:cNvSpPr txBox="1"/>
              <p:nvPr/>
            </p:nvSpPr>
            <p:spPr>
              <a:xfrm>
                <a:off x="1029710" y="75901"/>
                <a:ext cx="10520038" cy="11515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000" dirty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B42310-AF68-45C0-A296-88C7306C7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10" y="75901"/>
                <a:ext cx="10520038" cy="11515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FE84C0-A328-43E2-8C66-B5AD857F9124}"/>
              </a:ext>
            </a:extLst>
          </p:cNvPr>
          <p:cNvCxnSpPr>
            <a:cxnSpLocks/>
          </p:cNvCxnSpPr>
          <p:nvPr/>
        </p:nvCxnSpPr>
        <p:spPr>
          <a:xfrm>
            <a:off x="86139" y="3429000"/>
            <a:ext cx="12019722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CDB1A-AB94-440E-A848-74BC0175FABA}"/>
                  </a:ext>
                </a:extLst>
              </p:cNvPr>
              <p:cNvSpPr txBox="1"/>
              <p:nvPr/>
            </p:nvSpPr>
            <p:spPr>
              <a:xfrm>
                <a:off x="-3480" y="4702322"/>
                <a:ext cx="11995528" cy="2126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3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endParaRPr lang="en-CA" sz="3600" dirty="0"/>
              </a:p>
              <a:p>
                <a:r>
                  <a:rPr lang="en-US" sz="3600" dirty="0"/>
                  <a:t>           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CDB1A-AB94-440E-A848-74BC0175F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80" y="4702322"/>
                <a:ext cx="11995528" cy="2126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06F84-F682-41CE-AC6E-2865109F2EBC}"/>
                  </a:ext>
                </a:extLst>
              </p:cNvPr>
              <p:cNvSpPr txBox="1"/>
              <p:nvPr/>
            </p:nvSpPr>
            <p:spPr>
              <a:xfrm>
                <a:off x="1026230" y="3550788"/>
                <a:ext cx="10520038" cy="10827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000" dirty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06F84-F682-41CE-AC6E-2865109F2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30" y="3550788"/>
                <a:ext cx="10520038" cy="10827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E4BFAE-00AA-4D10-9F51-DD070E2AC32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22960" y="2705040"/>
              <a:ext cx="3353760" cy="397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E4BFAE-00AA-4D10-9F51-DD070E2AC3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3600" y="2695680"/>
                <a:ext cx="3372480" cy="3990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8138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97"/>
    </mc:Choice>
    <mc:Fallback xmlns="">
      <p:transition spd="slow" advTm="165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2" grpId="0" animBg="1"/>
      <p:bldP spid="47" grpId="0" build="p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26A4033-49E2-4006-9EE4-D1115EF04653}"/>
              </a:ext>
            </a:extLst>
          </p:cNvPr>
          <p:cNvGrpSpPr/>
          <p:nvPr/>
        </p:nvGrpSpPr>
        <p:grpSpPr>
          <a:xfrm>
            <a:off x="8305801" y="103969"/>
            <a:ext cx="3609446" cy="3311181"/>
            <a:chOff x="-13349" y="2147096"/>
            <a:chExt cx="4718701" cy="432877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1EBDD85-179F-4CC9-91AB-C4CEFECCE0DC}"/>
                </a:ext>
              </a:extLst>
            </p:cNvPr>
            <p:cNvGrpSpPr/>
            <p:nvPr/>
          </p:nvGrpSpPr>
          <p:grpSpPr>
            <a:xfrm rot="11740521">
              <a:off x="276083" y="4234260"/>
              <a:ext cx="823004" cy="1214441"/>
              <a:chOff x="2438399" y="503587"/>
              <a:chExt cx="1974575" cy="2014328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8841555-341E-4E88-A60F-9A601896B1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0AE9C77-576A-4B73-A66A-AFCA2BAC0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71CB87-3D35-4D3C-B031-305AB6EC736B}"/>
                </a:ext>
              </a:extLst>
            </p:cNvPr>
            <p:cNvGrpSpPr/>
            <p:nvPr/>
          </p:nvGrpSpPr>
          <p:grpSpPr>
            <a:xfrm rot="18154298">
              <a:off x="2539435" y="1733340"/>
              <a:ext cx="823004" cy="1650516"/>
              <a:chOff x="2438399" y="503587"/>
              <a:chExt cx="1974575" cy="201432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2C7C0A9-F7B7-420D-ADB7-86B31A407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2BEA5EC-0FB5-413F-9111-7E96FCFC0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32B556A-F0BA-4CCC-BF29-144A678F01A3}"/>
                </a:ext>
              </a:extLst>
            </p:cNvPr>
            <p:cNvGrpSpPr/>
            <p:nvPr/>
          </p:nvGrpSpPr>
          <p:grpSpPr>
            <a:xfrm>
              <a:off x="-13349" y="2328676"/>
              <a:ext cx="4718701" cy="4147193"/>
              <a:chOff x="6524148" y="815571"/>
              <a:chExt cx="5151997" cy="452801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F453E2D-ACFC-4B06-A926-28D7B26D8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4656" y="3401378"/>
                <a:ext cx="19626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79DC30C-B4DD-4B27-935C-A5C7A0F56AD2}"/>
                  </a:ext>
                </a:extLst>
              </p:cNvPr>
              <p:cNvGrpSpPr/>
              <p:nvPr/>
            </p:nvGrpSpPr>
            <p:grpSpPr>
              <a:xfrm>
                <a:off x="7342285" y="1580378"/>
                <a:ext cx="3646026" cy="3647125"/>
                <a:chOff x="7022245" y="688838"/>
                <a:chExt cx="3646026" cy="3647125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D90F648-3F6D-4E92-9283-EE6F609C859A}"/>
                    </a:ext>
                  </a:extLst>
                </p:cNvPr>
                <p:cNvSpPr/>
                <p:nvPr/>
              </p:nvSpPr>
              <p:spPr>
                <a:xfrm>
                  <a:off x="7925077" y="1598213"/>
                  <a:ext cx="1828523" cy="18290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60809C68-0EF2-4324-A37F-DE37522ED2D6}"/>
                    </a:ext>
                  </a:extLst>
                </p:cNvPr>
                <p:cNvSpPr/>
                <p:nvPr/>
              </p:nvSpPr>
              <p:spPr>
                <a:xfrm>
                  <a:off x="7022245" y="688838"/>
                  <a:ext cx="3646026" cy="364712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3BF60E9-7D3D-4BA3-9563-563132A676C8}"/>
                  </a:ext>
                </a:extLst>
              </p:cNvPr>
              <p:cNvGrpSpPr/>
              <p:nvPr/>
            </p:nvGrpSpPr>
            <p:grpSpPr>
              <a:xfrm>
                <a:off x="7117080" y="1526293"/>
                <a:ext cx="4063582" cy="3817288"/>
                <a:chOff x="6797040" y="634753"/>
                <a:chExt cx="4063582" cy="3817288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DD3F496-8A39-4224-BB2C-958F09C9F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9339" y="764524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5D45DFC5-61C8-4FC3-8DA3-90958542B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5563" y="634753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E5D65C7F-5845-4B26-8037-89200F116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7040" y="2194560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A3FCA8BC-0DFD-473A-ACE4-151D8E98D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 flipH="1">
                  <a:off x="7578003" y="2422609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92F5EE6-0C10-46D8-AC3D-276BA58F6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705045" y="2594730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7BA3ECCA-9CC8-4F8F-A88F-6603AA27B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811698" y="2676202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8321464-5051-4203-8295-EDF51376F19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8321464-5051-4203-8295-EDF51376F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7C60EAD-616A-4791-947C-38DB540D112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7C60EAD-616A-4791-947C-38DB540D1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9D096ED-2E51-456A-BBC0-BD45187920CA}"/>
                  </a:ext>
                </a:extLst>
              </p:cNvPr>
              <p:cNvSpPr/>
              <p:nvPr/>
            </p:nvSpPr>
            <p:spPr>
              <a:xfrm>
                <a:off x="10218761" y="1847765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7F8F448-6E57-4742-AC76-57EBA49B429A}"/>
                  </a:ext>
                </a:extLst>
              </p:cNvPr>
              <p:cNvGrpSpPr/>
              <p:nvPr/>
            </p:nvGrpSpPr>
            <p:grpSpPr>
              <a:xfrm>
                <a:off x="7970794" y="1495316"/>
                <a:ext cx="3611509" cy="3611509"/>
                <a:chOff x="7970794" y="1495316"/>
                <a:chExt cx="3611509" cy="3611509"/>
              </a:xfrm>
            </p:grpSpPr>
            <p:sp>
              <p:nvSpPr>
                <p:cNvPr id="62" name="Arc 61">
                  <a:extLst>
                    <a:ext uri="{FF2B5EF4-FFF2-40B4-BE49-F238E27FC236}">
                      <a16:creationId xmlns:a16="http://schemas.microsoft.com/office/drawing/2014/main" id="{5E6492FA-01B6-4371-87CF-DA9A67A88966}"/>
                    </a:ext>
                  </a:extLst>
                </p:cNvPr>
                <p:cNvSpPr/>
                <p:nvPr/>
              </p:nvSpPr>
              <p:spPr>
                <a:xfrm rot="21067904">
                  <a:off x="7970794" y="1495316"/>
                  <a:ext cx="3611509" cy="3611509"/>
                </a:xfrm>
                <a:prstGeom prst="arc">
                  <a:avLst>
                    <a:gd name="adj1" fmla="val 18877334"/>
                    <a:gd name="adj2" fmla="val 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BCF23600-000B-408C-A959-25A4DC4479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0766453" y="1774166"/>
                  <a:ext cx="59692" cy="6382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B960847-401B-4097-842A-0670ABB77A60}"/>
                      </a:ext>
                    </a:extLst>
                  </p:cNvPr>
                  <p:cNvSpPr txBox="1"/>
                  <p:nvPr/>
                </p:nvSpPr>
                <p:spPr>
                  <a:xfrm>
                    <a:off x="9938854" y="815571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B960847-401B-4097-842A-0670ABB77A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8854" y="815571"/>
                    <a:ext cx="714572" cy="7060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28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4F2E10C-05DC-4E83-A5D6-602828DA591D}"/>
                      </a:ext>
                    </a:extLst>
                  </p:cNvPr>
                  <p:cNvSpPr txBox="1"/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4F2E10C-05DC-4E83-A5D6-602828DA59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EAA1AE1-6168-4782-BA56-B2EC80ABB3F2}"/>
                  </a:ext>
                </a:extLst>
              </p:cNvPr>
              <p:cNvSpPr/>
              <p:nvPr/>
            </p:nvSpPr>
            <p:spPr>
              <a:xfrm>
                <a:off x="7839607" y="2991639"/>
                <a:ext cx="100011" cy="10001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4AF9828-B95C-4396-985F-0C0066C5FC06}"/>
                  </a:ext>
                </a:extLst>
              </p:cNvPr>
              <p:cNvSpPr/>
              <p:nvPr/>
            </p:nvSpPr>
            <p:spPr>
              <a:xfrm>
                <a:off x="9714976" y="3963612"/>
                <a:ext cx="100011" cy="10001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989BE2D-2B6F-4A1B-B6FF-A77759A684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989BE2D-2B6F-4A1B-B6FF-A77759A68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28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62ABD36-9CF7-475C-8E8B-ED0EA214DE9B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62ABD36-9CF7-475C-8E8B-ED0EA214DE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728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BAE871E-E3DE-4E60-8952-7DE52BAB0001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BAE871E-E3DE-4E60-8952-7DE52BAB00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728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FCE1FC7-7CCC-4081-8281-979067CFD5BC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FCE1FC7-7CCC-4081-8281-979067CFD5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DAEF56-F6A4-46A6-B2E6-7A2FBC557F0F}"/>
                </a:ext>
              </a:extLst>
            </p:cNvPr>
            <p:cNvGrpSpPr/>
            <p:nvPr/>
          </p:nvGrpSpPr>
          <p:grpSpPr>
            <a:xfrm rot="2610553">
              <a:off x="3131149" y="4839347"/>
              <a:ext cx="823004" cy="839571"/>
              <a:chOff x="2438399" y="503587"/>
              <a:chExt cx="1974575" cy="2014328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D3954AC-3242-4ED5-8593-E49462ABE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9E0492D-4EC9-4E0F-9B64-3F4FDA8EB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4ED56CE-877F-4ADC-8B8E-6DB49F5A093C}"/>
              </a:ext>
            </a:extLst>
          </p:cNvPr>
          <p:cNvGrpSpPr/>
          <p:nvPr/>
        </p:nvGrpSpPr>
        <p:grpSpPr>
          <a:xfrm>
            <a:off x="388046" y="-93863"/>
            <a:ext cx="3164391" cy="3338133"/>
            <a:chOff x="404778" y="2248187"/>
            <a:chExt cx="4055526" cy="427819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1E17132-435F-4DA1-ACD8-93C66C564E47}"/>
                </a:ext>
              </a:extLst>
            </p:cNvPr>
            <p:cNvGrpSpPr/>
            <p:nvPr/>
          </p:nvGrpSpPr>
          <p:grpSpPr>
            <a:xfrm>
              <a:off x="404778" y="2926891"/>
              <a:ext cx="3492929" cy="3599492"/>
              <a:chOff x="503583" y="503583"/>
              <a:chExt cx="3909391" cy="4028660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8320F58-FACD-4970-94C8-26D214B32F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9C556C8-082C-4DC8-ACE4-90E4FCD5B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86B6EA-A7D4-4759-BFC0-3DF75419323A}"/>
                </a:ext>
              </a:extLst>
            </p:cNvPr>
            <p:cNvGrpSpPr/>
            <p:nvPr/>
          </p:nvGrpSpPr>
          <p:grpSpPr>
            <a:xfrm>
              <a:off x="986074" y="3286385"/>
              <a:ext cx="1352676" cy="1407924"/>
              <a:chOff x="3107628" y="2248187"/>
              <a:chExt cx="1352676" cy="1407924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11FDC44-8EF0-40FA-8771-B7E78B8E6CA5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C46E63BA-08A3-4485-AA48-5AE375BE31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1ADBCF90-7F20-44EC-B6F3-A279F091D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42231F70-72D5-46F2-9380-D826B6A73BD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42231F70-72D5-46F2-9380-D826B6A73B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947" b="-2686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F373307-0F98-4320-B3A6-4C99ED299C14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F373307-0F98-4320-B3A6-4C99ED299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846" b="-3194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62F8E6B-9931-4AD1-A6E9-8E24D5CE72F7}"/>
                </a:ext>
              </a:extLst>
            </p:cNvPr>
            <p:cNvGrpSpPr/>
            <p:nvPr/>
          </p:nvGrpSpPr>
          <p:grpSpPr>
            <a:xfrm>
              <a:off x="2648203" y="4150289"/>
              <a:ext cx="1352676" cy="1407924"/>
              <a:chOff x="3107628" y="2248187"/>
              <a:chExt cx="1352676" cy="1407924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97A1F829-AA39-4FBB-BF4E-67068F1B03CF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907CE0E3-2B9D-4642-A07D-C66330103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E53FC9E9-F874-4B95-B99C-C4CEB9358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48AD7073-13B2-42C0-A15E-008BBC9AC9B3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48AD7073-13B2-42C0-A15E-008BBC9AC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597" b="-2835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3F1DE47B-918D-49E6-98F7-7818F97E7B5F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3F1DE47B-918D-49E6-98F7-7818F97E7B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846" b="-3239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A83760D-5738-405F-9B66-875CBE15C415}"/>
                </a:ext>
              </a:extLst>
            </p:cNvPr>
            <p:cNvGrpSpPr/>
            <p:nvPr/>
          </p:nvGrpSpPr>
          <p:grpSpPr>
            <a:xfrm>
              <a:off x="3107628" y="2248187"/>
              <a:ext cx="1352676" cy="1407924"/>
              <a:chOff x="3107628" y="2248187"/>
              <a:chExt cx="1352676" cy="1407924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890C177-255A-4152-9FED-9D26956B7963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717BF9B3-A609-4E7C-A4AA-E11A6A25D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CA3C3F31-11EB-4754-98C1-14A915F6F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0502F15-AD05-441B-A4E1-D23C29033087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0502F15-AD05-441B-A4E1-D23C290330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597" b="-2686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EF7E4D9-D96A-4573-9B66-CF9905DA171A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EF7E4D9-D96A-4573-9B66-CF9905DA1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3846" b="-3239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1F253F6-01E9-4685-A297-053571BD1ACB}"/>
                </a:ext>
              </a:extLst>
            </p:cNvPr>
            <p:cNvGrpSpPr/>
            <p:nvPr/>
          </p:nvGrpSpPr>
          <p:grpSpPr>
            <a:xfrm>
              <a:off x="499501" y="2949277"/>
              <a:ext cx="3267714" cy="3540290"/>
              <a:chOff x="609600" y="528638"/>
              <a:chExt cx="3657324" cy="3962400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0B936DE-4B21-48A0-A795-98644FE02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C368D54-0B29-493A-B07A-0FEC09986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2A2524B-B729-4104-AB26-49D7BD069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0AC82FC-C485-4DCB-BB11-57F46F5B4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126D3B2-3FE0-4AC2-89CD-3EA3500A5267}"/>
                </a:ext>
              </a:extLst>
            </p:cNvPr>
            <p:cNvGrpSpPr/>
            <p:nvPr/>
          </p:nvGrpSpPr>
          <p:grpSpPr>
            <a:xfrm>
              <a:off x="428267" y="3088166"/>
              <a:ext cx="3540291" cy="3267714"/>
              <a:chOff x="469624" y="684088"/>
              <a:chExt cx="3962400" cy="3657324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AFD51C9-81BD-4350-91CB-60BFA95C6F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0F41078-202F-4364-8615-8D3D1A9885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0933613-FF1D-4FCF-997A-A3635F9F71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26E4376-DAC4-44C0-B233-D878FD2391F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8B0E19-AFC8-4BC4-A852-F6CEE01A4EE5}"/>
                    </a:ext>
                  </a:extLst>
                </p:cNvPr>
                <p:cNvSpPr txBox="1"/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8B0E19-AFC8-4BC4-A852-F6CEE01A4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blipFill>
                  <a:blip r:embed="rId17"/>
                  <a:stretch>
                    <a:fillRect b="-59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6C3BAA3-0FEF-4753-A57B-351061BA735B}"/>
                    </a:ext>
                  </a:extLst>
                </p:cNvPr>
                <p:cNvSpPr txBox="1"/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6C3BAA3-0FEF-4753-A57B-351061BA7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blipFill>
                  <a:blip r:embed="rId18"/>
                  <a:stretch>
                    <a:fillRect b="-2686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CBFEB6E-70E7-4F11-A55A-7BA82398C094}"/>
                </a:ext>
              </a:extLst>
            </p:cNvPr>
            <p:cNvSpPr/>
            <p:nvPr/>
          </p:nvSpPr>
          <p:spPr>
            <a:xfrm>
              <a:off x="3062950" y="3326351"/>
              <a:ext cx="89357" cy="89357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40490F3-F361-441C-9DE4-6449B05AAAEA}"/>
                </a:ext>
              </a:extLst>
            </p:cNvPr>
            <p:cNvSpPr/>
            <p:nvPr/>
          </p:nvSpPr>
          <p:spPr>
            <a:xfrm>
              <a:off x="939075" y="4370013"/>
              <a:ext cx="89357" cy="893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B1EF75-CB72-422B-92D8-1FA058A2C4A9}"/>
                </a:ext>
              </a:extLst>
            </p:cNvPr>
            <p:cNvSpPr/>
            <p:nvPr/>
          </p:nvSpPr>
          <p:spPr>
            <a:xfrm>
              <a:off x="2602099" y="5229603"/>
              <a:ext cx="89357" cy="893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5F7F862-CF36-4D46-B6CD-CFF5C34E88E4}"/>
                  </a:ext>
                </a:extLst>
              </p:cNvPr>
              <p:cNvSpPr txBox="1"/>
              <p:nvPr/>
            </p:nvSpPr>
            <p:spPr>
              <a:xfrm>
                <a:off x="150627" y="3578449"/>
                <a:ext cx="4088320" cy="301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CA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CA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5F7F862-CF36-4D46-B6CD-CFF5C34E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7" y="3578449"/>
                <a:ext cx="4088320" cy="3014608"/>
              </a:xfrm>
              <a:prstGeom prst="rect">
                <a:avLst/>
              </a:prstGeom>
              <a:blipFill>
                <a:blip r:embed="rId19"/>
                <a:stretch>
                  <a:fillRect r="-31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AA6D26-33EB-45FF-A653-21BE618D7001}"/>
                  </a:ext>
                </a:extLst>
              </p:cNvPr>
              <p:cNvSpPr txBox="1"/>
              <p:nvPr/>
            </p:nvSpPr>
            <p:spPr>
              <a:xfrm>
                <a:off x="7715634" y="3792484"/>
                <a:ext cx="4088320" cy="280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AA6D26-33EB-45FF-A653-21BE618D7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634" y="3792484"/>
                <a:ext cx="4088320" cy="2804294"/>
              </a:xfrm>
              <a:prstGeom prst="rect">
                <a:avLst/>
              </a:prstGeom>
              <a:blipFill>
                <a:blip r:embed="rId20"/>
                <a:stretch>
                  <a:fillRect r="-31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9A7C4C-2510-4565-ACB5-4ED9085F704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07560" y="3881880"/>
              <a:ext cx="3278520" cy="239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9A7C4C-2510-4565-ACB5-4ED9085F70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98200" y="3872520"/>
                <a:ext cx="3297240" cy="2412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5350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80"/>
    </mc:Choice>
    <mc:Fallback xmlns="">
      <p:transition spd="slow" advTm="43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26A4033-49E2-4006-9EE4-D1115EF04653}"/>
              </a:ext>
            </a:extLst>
          </p:cNvPr>
          <p:cNvGrpSpPr/>
          <p:nvPr/>
        </p:nvGrpSpPr>
        <p:grpSpPr>
          <a:xfrm>
            <a:off x="8305801" y="103969"/>
            <a:ext cx="3609446" cy="3311181"/>
            <a:chOff x="-13349" y="2147096"/>
            <a:chExt cx="4718701" cy="432877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1EBDD85-179F-4CC9-91AB-C4CEFECCE0DC}"/>
                </a:ext>
              </a:extLst>
            </p:cNvPr>
            <p:cNvGrpSpPr/>
            <p:nvPr/>
          </p:nvGrpSpPr>
          <p:grpSpPr>
            <a:xfrm rot="11740521">
              <a:off x="276083" y="4234260"/>
              <a:ext cx="823004" cy="1214441"/>
              <a:chOff x="2438399" y="503587"/>
              <a:chExt cx="1974575" cy="2014328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8841555-341E-4E88-A60F-9A601896B1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0AE9C77-576A-4B73-A66A-AFCA2BAC0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71CB87-3D35-4D3C-B031-305AB6EC736B}"/>
                </a:ext>
              </a:extLst>
            </p:cNvPr>
            <p:cNvGrpSpPr/>
            <p:nvPr/>
          </p:nvGrpSpPr>
          <p:grpSpPr>
            <a:xfrm rot="18154298">
              <a:off x="2539435" y="1733340"/>
              <a:ext cx="823004" cy="1650516"/>
              <a:chOff x="2438399" y="503587"/>
              <a:chExt cx="1974575" cy="201432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2C7C0A9-F7B7-420D-ADB7-86B31A407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2BEA5EC-0FB5-413F-9111-7E96FCFC0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32B556A-F0BA-4CCC-BF29-144A678F01A3}"/>
                </a:ext>
              </a:extLst>
            </p:cNvPr>
            <p:cNvGrpSpPr/>
            <p:nvPr/>
          </p:nvGrpSpPr>
          <p:grpSpPr>
            <a:xfrm>
              <a:off x="-13349" y="2328676"/>
              <a:ext cx="4718701" cy="4147193"/>
              <a:chOff x="6524148" y="815571"/>
              <a:chExt cx="5151997" cy="452801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F453E2D-ACFC-4B06-A926-28D7B26D8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4656" y="3401378"/>
                <a:ext cx="19626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79DC30C-B4DD-4B27-935C-A5C7A0F56AD2}"/>
                  </a:ext>
                </a:extLst>
              </p:cNvPr>
              <p:cNvGrpSpPr/>
              <p:nvPr/>
            </p:nvGrpSpPr>
            <p:grpSpPr>
              <a:xfrm>
                <a:off x="7342285" y="1580378"/>
                <a:ext cx="3646026" cy="3647125"/>
                <a:chOff x="7022245" y="688838"/>
                <a:chExt cx="3646026" cy="3647125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D90F648-3F6D-4E92-9283-EE6F609C859A}"/>
                    </a:ext>
                  </a:extLst>
                </p:cNvPr>
                <p:cNvSpPr/>
                <p:nvPr/>
              </p:nvSpPr>
              <p:spPr>
                <a:xfrm>
                  <a:off x="7925077" y="1598213"/>
                  <a:ext cx="1828523" cy="18290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60809C68-0EF2-4324-A37F-DE37522ED2D6}"/>
                    </a:ext>
                  </a:extLst>
                </p:cNvPr>
                <p:cNvSpPr/>
                <p:nvPr/>
              </p:nvSpPr>
              <p:spPr>
                <a:xfrm>
                  <a:off x="7022245" y="688838"/>
                  <a:ext cx="3646026" cy="364712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3BF60E9-7D3D-4BA3-9563-563132A676C8}"/>
                  </a:ext>
                </a:extLst>
              </p:cNvPr>
              <p:cNvGrpSpPr/>
              <p:nvPr/>
            </p:nvGrpSpPr>
            <p:grpSpPr>
              <a:xfrm>
                <a:off x="7117080" y="1526293"/>
                <a:ext cx="4063582" cy="3817288"/>
                <a:chOff x="6797040" y="634753"/>
                <a:chExt cx="4063582" cy="3817288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DD3F496-8A39-4224-BB2C-958F09C9F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9339" y="764524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5D45DFC5-61C8-4FC3-8DA3-90958542B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5563" y="634753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E5D65C7F-5845-4B26-8037-89200F116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7040" y="2194560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A3FCA8BC-0DFD-473A-ACE4-151D8E98D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 flipH="1">
                  <a:off x="7578003" y="2422609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92F5EE6-0C10-46D8-AC3D-276BA58F6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705045" y="2594730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7BA3ECCA-9CC8-4F8F-A88F-6603AA27B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811698" y="2676202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8321464-5051-4203-8295-EDF51376F19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8321464-5051-4203-8295-EDF51376F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7C60EAD-616A-4791-947C-38DB540D112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7C60EAD-616A-4791-947C-38DB540D1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9D096ED-2E51-456A-BBC0-BD45187920CA}"/>
                  </a:ext>
                </a:extLst>
              </p:cNvPr>
              <p:cNvSpPr/>
              <p:nvPr/>
            </p:nvSpPr>
            <p:spPr>
              <a:xfrm>
                <a:off x="10218761" y="1847765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7F8F448-6E57-4742-AC76-57EBA49B429A}"/>
                  </a:ext>
                </a:extLst>
              </p:cNvPr>
              <p:cNvGrpSpPr/>
              <p:nvPr/>
            </p:nvGrpSpPr>
            <p:grpSpPr>
              <a:xfrm>
                <a:off x="7970794" y="1495316"/>
                <a:ext cx="3611509" cy="3611509"/>
                <a:chOff x="7970794" y="1495316"/>
                <a:chExt cx="3611509" cy="3611509"/>
              </a:xfrm>
            </p:grpSpPr>
            <p:sp>
              <p:nvSpPr>
                <p:cNvPr id="62" name="Arc 61">
                  <a:extLst>
                    <a:ext uri="{FF2B5EF4-FFF2-40B4-BE49-F238E27FC236}">
                      <a16:creationId xmlns:a16="http://schemas.microsoft.com/office/drawing/2014/main" id="{5E6492FA-01B6-4371-87CF-DA9A67A88966}"/>
                    </a:ext>
                  </a:extLst>
                </p:cNvPr>
                <p:cNvSpPr/>
                <p:nvPr/>
              </p:nvSpPr>
              <p:spPr>
                <a:xfrm rot="21067904">
                  <a:off x="7970794" y="1495316"/>
                  <a:ext cx="3611509" cy="3611509"/>
                </a:xfrm>
                <a:prstGeom prst="arc">
                  <a:avLst>
                    <a:gd name="adj1" fmla="val 18877334"/>
                    <a:gd name="adj2" fmla="val 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BCF23600-000B-408C-A959-25A4DC4479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0766453" y="1774166"/>
                  <a:ext cx="59692" cy="6382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B960847-401B-4097-842A-0670ABB77A60}"/>
                      </a:ext>
                    </a:extLst>
                  </p:cNvPr>
                  <p:cNvSpPr txBox="1"/>
                  <p:nvPr/>
                </p:nvSpPr>
                <p:spPr>
                  <a:xfrm>
                    <a:off x="9938854" y="815571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B960847-401B-4097-842A-0670ABB77A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8854" y="815571"/>
                    <a:ext cx="714572" cy="7060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28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4F2E10C-05DC-4E83-A5D6-602828DA591D}"/>
                      </a:ext>
                    </a:extLst>
                  </p:cNvPr>
                  <p:cNvSpPr txBox="1"/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4F2E10C-05DC-4E83-A5D6-602828DA59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EAA1AE1-6168-4782-BA56-B2EC80ABB3F2}"/>
                  </a:ext>
                </a:extLst>
              </p:cNvPr>
              <p:cNvSpPr/>
              <p:nvPr/>
            </p:nvSpPr>
            <p:spPr>
              <a:xfrm>
                <a:off x="7839607" y="2991639"/>
                <a:ext cx="100011" cy="10001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4AF9828-B95C-4396-985F-0C0066C5FC06}"/>
                  </a:ext>
                </a:extLst>
              </p:cNvPr>
              <p:cNvSpPr/>
              <p:nvPr/>
            </p:nvSpPr>
            <p:spPr>
              <a:xfrm>
                <a:off x="9714976" y="3963612"/>
                <a:ext cx="100011" cy="10001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989BE2D-2B6F-4A1B-B6FF-A77759A684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989BE2D-2B6F-4A1B-B6FF-A77759A68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28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62ABD36-9CF7-475C-8E8B-ED0EA214DE9B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62ABD36-9CF7-475C-8E8B-ED0EA214DE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728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BAE871E-E3DE-4E60-8952-7DE52BAB0001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BAE871E-E3DE-4E60-8952-7DE52BAB00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728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FCE1FC7-7CCC-4081-8281-979067CFD5BC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FCE1FC7-7CCC-4081-8281-979067CFD5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DAEF56-F6A4-46A6-B2E6-7A2FBC557F0F}"/>
                </a:ext>
              </a:extLst>
            </p:cNvPr>
            <p:cNvGrpSpPr/>
            <p:nvPr/>
          </p:nvGrpSpPr>
          <p:grpSpPr>
            <a:xfrm rot="2610553">
              <a:off x="3131149" y="4839347"/>
              <a:ext cx="823004" cy="839571"/>
              <a:chOff x="2438399" y="503587"/>
              <a:chExt cx="1974575" cy="2014328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D3954AC-3242-4ED5-8593-E49462ABE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9E0492D-4EC9-4E0F-9B64-3F4FDA8EB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4ED56CE-877F-4ADC-8B8E-6DB49F5A093C}"/>
              </a:ext>
            </a:extLst>
          </p:cNvPr>
          <p:cNvGrpSpPr/>
          <p:nvPr/>
        </p:nvGrpSpPr>
        <p:grpSpPr>
          <a:xfrm>
            <a:off x="388046" y="-93863"/>
            <a:ext cx="3164391" cy="3338133"/>
            <a:chOff x="404778" y="2248187"/>
            <a:chExt cx="4055526" cy="427819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1E17132-435F-4DA1-ACD8-93C66C564E47}"/>
                </a:ext>
              </a:extLst>
            </p:cNvPr>
            <p:cNvGrpSpPr/>
            <p:nvPr/>
          </p:nvGrpSpPr>
          <p:grpSpPr>
            <a:xfrm>
              <a:off x="404778" y="2926891"/>
              <a:ext cx="3492929" cy="3599492"/>
              <a:chOff x="503583" y="503583"/>
              <a:chExt cx="3909391" cy="4028660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8320F58-FACD-4970-94C8-26D214B32F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9C556C8-082C-4DC8-ACE4-90E4FCD5B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86B6EA-A7D4-4759-BFC0-3DF75419323A}"/>
                </a:ext>
              </a:extLst>
            </p:cNvPr>
            <p:cNvGrpSpPr/>
            <p:nvPr/>
          </p:nvGrpSpPr>
          <p:grpSpPr>
            <a:xfrm>
              <a:off x="986074" y="3286385"/>
              <a:ext cx="1352676" cy="1407924"/>
              <a:chOff x="3107628" y="2248187"/>
              <a:chExt cx="1352676" cy="1407924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11FDC44-8EF0-40FA-8771-B7E78B8E6CA5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C46E63BA-08A3-4485-AA48-5AE375BE31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1ADBCF90-7F20-44EC-B6F3-A279F091D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42231F70-72D5-46F2-9380-D826B6A73BD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42231F70-72D5-46F2-9380-D826B6A73B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947" b="-2686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F373307-0F98-4320-B3A6-4C99ED299C14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F373307-0F98-4320-B3A6-4C99ED299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846" b="-3194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62F8E6B-9931-4AD1-A6E9-8E24D5CE72F7}"/>
                </a:ext>
              </a:extLst>
            </p:cNvPr>
            <p:cNvGrpSpPr/>
            <p:nvPr/>
          </p:nvGrpSpPr>
          <p:grpSpPr>
            <a:xfrm>
              <a:off x="2648203" y="4150289"/>
              <a:ext cx="1352676" cy="1407924"/>
              <a:chOff x="3107628" y="2248187"/>
              <a:chExt cx="1352676" cy="1407924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97A1F829-AA39-4FBB-BF4E-67068F1B03CF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907CE0E3-2B9D-4642-A07D-C66330103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E53FC9E9-F874-4B95-B99C-C4CEB9358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48AD7073-13B2-42C0-A15E-008BBC9AC9B3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48AD7073-13B2-42C0-A15E-008BBC9AC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597" b="-2835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3F1DE47B-918D-49E6-98F7-7818F97E7B5F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3F1DE47B-918D-49E6-98F7-7818F97E7B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846" b="-3239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A83760D-5738-405F-9B66-875CBE15C415}"/>
                </a:ext>
              </a:extLst>
            </p:cNvPr>
            <p:cNvGrpSpPr/>
            <p:nvPr/>
          </p:nvGrpSpPr>
          <p:grpSpPr>
            <a:xfrm>
              <a:off x="3107628" y="2248187"/>
              <a:ext cx="1352676" cy="1407924"/>
              <a:chOff x="3107628" y="2248187"/>
              <a:chExt cx="1352676" cy="1407924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890C177-255A-4152-9FED-9D26956B7963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717BF9B3-A609-4E7C-A4AA-E11A6A25D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CA3C3F31-11EB-4754-98C1-14A915F6F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0502F15-AD05-441B-A4E1-D23C29033087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0502F15-AD05-441B-A4E1-D23C290330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597" b="-2686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EF7E4D9-D96A-4573-9B66-CF9905DA171A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EF7E4D9-D96A-4573-9B66-CF9905DA1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3846" b="-3239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1F253F6-01E9-4685-A297-053571BD1ACB}"/>
                </a:ext>
              </a:extLst>
            </p:cNvPr>
            <p:cNvGrpSpPr/>
            <p:nvPr/>
          </p:nvGrpSpPr>
          <p:grpSpPr>
            <a:xfrm>
              <a:off x="499501" y="2949277"/>
              <a:ext cx="3267714" cy="3540290"/>
              <a:chOff x="609600" y="528638"/>
              <a:chExt cx="3657324" cy="3962400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0B936DE-4B21-48A0-A795-98644FE02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C368D54-0B29-493A-B07A-0FEC09986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2A2524B-B729-4104-AB26-49D7BD069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0AC82FC-C485-4DCB-BB11-57F46F5B4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126D3B2-3FE0-4AC2-89CD-3EA3500A5267}"/>
                </a:ext>
              </a:extLst>
            </p:cNvPr>
            <p:cNvGrpSpPr/>
            <p:nvPr/>
          </p:nvGrpSpPr>
          <p:grpSpPr>
            <a:xfrm>
              <a:off x="428267" y="3088166"/>
              <a:ext cx="3540291" cy="3267714"/>
              <a:chOff x="469624" y="684088"/>
              <a:chExt cx="3962400" cy="3657324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AFD51C9-81BD-4350-91CB-60BFA95C6F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0F41078-202F-4364-8615-8D3D1A9885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0933613-FF1D-4FCF-997A-A3635F9F71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26E4376-DAC4-44C0-B233-D878FD2391F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8B0E19-AFC8-4BC4-A852-F6CEE01A4EE5}"/>
                    </a:ext>
                  </a:extLst>
                </p:cNvPr>
                <p:cNvSpPr txBox="1"/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8B0E19-AFC8-4BC4-A852-F6CEE01A4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blipFill>
                  <a:blip r:embed="rId17"/>
                  <a:stretch>
                    <a:fillRect b="-59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6C3BAA3-0FEF-4753-A57B-351061BA735B}"/>
                    </a:ext>
                  </a:extLst>
                </p:cNvPr>
                <p:cNvSpPr txBox="1"/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6C3BAA3-0FEF-4753-A57B-351061BA7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blipFill>
                  <a:blip r:embed="rId18"/>
                  <a:stretch>
                    <a:fillRect b="-2686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CBFEB6E-70E7-4F11-A55A-7BA82398C094}"/>
                </a:ext>
              </a:extLst>
            </p:cNvPr>
            <p:cNvSpPr/>
            <p:nvPr/>
          </p:nvSpPr>
          <p:spPr>
            <a:xfrm>
              <a:off x="3062950" y="3326351"/>
              <a:ext cx="89357" cy="89357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40490F3-F361-441C-9DE4-6449B05AAAEA}"/>
                </a:ext>
              </a:extLst>
            </p:cNvPr>
            <p:cNvSpPr/>
            <p:nvPr/>
          </p:nvSpPr>
          <p:spPr>
            <a:xfrm>
              <a:off x="939075" y="4370013"/>
              <a:ext cx="89357" cy="893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B1EF75-CB72-422B-92D8-1FA058A2C4A9}"/>
                </a:ext>
              </a:extLst>
            </p:cNvPr>
            <p:cNvSpPr/>
            <p:nvPr/>
          </p:nvSpPr>
          <p:spPr>
            <a:xfrm>
              <a:off x="2602099" y="5229603"/>
              <a:ext cx="89357" cy="893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5F7F862-CF36-4D46-B6CD-CFF5C34E88E4}"/>
                  </a:ext>
                </a:extLst>
              </p:cNvPr>
              <p:cNvSpPr txBox="1"/>
              <p:nvPr/>
            </p:nvSpPr>
            <p:spPr>
              <a:xfrm>
                <a:off x="150627" y="3578449"/>
                <a:ext cx="4088320" cy="2658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0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00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5F7F862-CF36-4D46-B6CD-CFF5C34E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7" y="3578449"/>
                <a:ext cx="4088320" cy="26584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AA6D26-33EB-45FF-A653-21BE618D7001}"/>
                  </a:ext>
                </a:extLst>
              </p:cNvPr>
              <p:cNvSpPr txBox="1"/>
              <p:nvPr/>
            </p:nvSpPr>
            <p:spPr>
              <a:xfrm>
                <a:off x="7715634" y="3792484"/>
                <a:ext cx="4088320" cy="255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9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9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9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9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9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9600" b="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9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AA6D26-33EB-45FF-A653-21BE618D7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634" y="3792484"/>
                <a:ext cx="4088320" cy="25557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EEA70F5-D09A-4BD4-BF20-AD3CDA64940F}"/>
                  </a:ext>
                </a:extLst>
              </p:cNvPr>
              <p:cNvSpPr txBox="1"/>
              <p:nvPr/>
            </p:nvSpPr>
            <p:spPr>
              <a:xfrm>
                <a:off x="4091277" y="1036077"/>
                <a:ext cx="4164730" cy="2313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CA" sz="4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CA" sz="4000" dirty="0"/>
                  <a:t> is </a:t>
                </a:r>
              </a:p>
              <a:p>
                <a:pPr algn="ctr"/>
                <a:r>
                  <a:rPr lang="en-CA" sz="4000" u="sng" dirty="0"/>
                  <a:t>NOT NORMALIZED</a:t>
                </a:r>
                <a:r>
                  <a:rPr lang="en-CA" sz="4000" dirty="0"/>
                  <a:t>.</a:t>
                </a:r>
              </a:p>
              <a:p>
                <a:pPr algn="ctr"/>
                <a:endParaRPr lang="en-CA" sz="4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EEA70F5-D09A-4BD4-BF20-AD3CDA649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277" y="1036077"/>
                <a:ext cx="4164730" cy="2313903"/>
              </a:xfrm>
              <a:prstGeom prst="rect">
                <a:avLst/>
              </a:prstGeom>
              <a:blipFill>
                <a:blip r:embed="rId21"/>
                <a:stretch>
                  <a:fillRect l="-4539" r="-46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3CE1CD-27C1-495D-8BA5-1B4E2F58D4D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204080" y="238320"/>
              <a:ext cx="6909480" cy="523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3CE1CD-27C1-495D-8BA5-1B4E2F58D4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4720" y="228960"/>
                <a:ext cx="6928200" cy="5258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63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634">
        <p:fade/>
      </p:transition>
    </mc:Choice>
    <mc:Fallback xmlns="">
      <p:transition spd="med" advTm="276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26A4033-49E2-4006-9EE4-D1115EF04653}"/>
              </a:ext>
            </a:extLst>
          </p:cNvPr>
          <p:cNvGrpSpPr/>
          <p:nvPr/>
        </p:nvGrpSpPr>
        <p:grpSpPr>
          <a:xfrm>
            <a:off x="8305801" y="103969"/>
            <a:ext cx="3609446" cy="3311181"/>
            <a:chOff x="-13349" y="2147096"/>
            <a:chExt cx="4718701" cy="432877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1EBDD85-179F-4CC9-91AB-C4CEFECCE0DC}"/>
                </a:ext>
              </a:extLst>
            </p:cNvPr>
            <p:cNvGrpSpPr/>
            <p:nvPr/>
          </p:nvGrpSpPr>
          <p:grpSpPr>
            <a:xfrm rot="11740521">
              <a:off x="276083" y="4234260"/>
              <a:ext cx="823004" cy="1214441"/>
              <a:chOff x="2438399" y="503587"/>
              <a:chExt cx="1974575" cy="2014328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8841555-341E-4E88-A60F-9A601896B1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0AE9C77-576A-4B73-A66A-AFCA2BAC0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71CB87-3D35-4D3C-B031-305AB6EC736B}"/>
                </a:ext>
              </a:extLst>
            </p:cNvPr>
            <p:cNvGrpSpPr/>
            <p:nvPr/>
          </p:nvGrpSpPr>
          <p:grpSpPr>
            <a:xfrm rot="18154298">
              <a:off x="2539435" y="1733340"/>
              <a:ext cx="823004" cy="1650516"/>
              <a:chOff x="2438399" y="503587"/>
              <a:chExt cx="1974575" cy="201432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2C7C0A9-F7B7-420D-ADB7-86B31A407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2BEA5EC-0FB5-413F-9111-7E96FCFC0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32B556A-F0BA-4CCC-BF29-144A678F01A3}"/>
                </a:ext>
              </a:extLst>
            </p:cNvPr>
            <p:cNvGrpSpPr/>
            <p:nvPr/>
          </p:nvGrpSpPr>
          <p:grpSpPr>
            <a:xfrm>
              <a:off x="-13349" y="2328676"/>
              <a:ext cx="4718701" cy="4147193"/>
              <a:chOff x="6524148" y="815571"/>
              <a:chExt cx="5151997" cy="452801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F453E2D-ACFC-4B06-A926-28D7B26D8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4656" y="3401378"/>
                <a:ext cx="19626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79DC30C-B4DD-4B27-935C-A5C7A0F56AD2}"/>
                  </a:ext>
                </a:extLst>
              </p:cNvPr>
              <p:cNvGrpSpPr/>
              <p:nvPr/>
            </p:nvGrpSpPr>
            <p:grpSpPr>
              <a:xfrm>
                <a:off x="7342285" y="1580378"/>
                <a:ext cx="3646026" cy="3647125"/>
                <a:chOff x="7022245" y="688838"/>
                <a:chExt cx="3646026" cy="3647125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D90F648-3F6D-4E92-9283-EE6F609C859A}"/>
                    </a:ext>
                  </a:extLst>
                </p:cNvPr>
                <p:cNvSpPr/>
                <p:nvPr/>
              </p:nvSpPr>
              <p:spPr>
                <a:xfrm>
                  <a:off x="7925077" y="1598213"/>
                  <a:ext cx="1828523" cy="18290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60809C68-0EF2-4324-A37F-DE37522ED2D6}"/>
                    </a:ext>
                  </a:extLst>
                </p:cNvPr>
                <p:cNvSpPr/>
                <p:nvPr/>
              </p:nvSpPr>
              <p:spPr>
                <a:xfrm>
                  <a:off x="7022245" y="688838"/>
                  <a:ext cx="3646026" cy="364712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3BF60E9-7D3D-4BA3-9563-563132A676C8}"/>
                  </a:ext>
                </a:extLst>
              </p:cNvPr>
              <p:cNvGrpSpPr/>
              <p:nvPr/>
            </p:nvGrpSpPr>
            <p:grpSpPr>
              <a:xfrm>
                <a:off x="7117080" y="1526293"/>
                <a:ext cx="4063582" cy="3817288"/>
                <a:chOff x="6797040" y="634753"/>
                <a:chExt cx="4063582" cy="3817288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DD3F496-8A39-4224-BB2C-958F09C9F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9339" y="764524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5D45DFC5-61C8-4FC3-8DA3-90958542B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5563" y="634753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E5D65C7F-5845-4B26-8037-89200F116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7040" y="2194560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A3FCA8BC-0DFD-473A-ACE4-151D8E98D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 flipH="1">
                  <a:off x="7578003" y="2422609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92F5EE6-0C10-46D8-AC3D-276BA58F6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705045" y="2594730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7BA3ECCA-9CC8-4F8F-A88F-6603AA27B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811698" y="2676202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8321464-5051-4203-8295-EDF51376F19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8321464-5051-4203-8295-EDF51376F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7C60EAD-616A-4791-947C-38DB540D112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7C60EAD-616A-4791-947C-38DB540D1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9D096ED-2E51-456A-BBC0-BD45187920CA}"/>
                  </a:ext>
                </a:extLst>
              </p:cNvPr>
              <p:cNvSpPr/>
              <p:nvPr/>
            </p:nvSpPr>
            <p:spPr>
              <a:xfrm>
                <a:off x="10218761" y="1847765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7F8F448-6E57-4742-AC76-57EBA49B429A}"/>
                  </a:ext>
                </a:extLst>
              </p:cNvPr>
              <p:cNvGrpSpPr/>
              <p:nvPr/>
            </p:nvGrpSpPr>
            <p:grpSpPr>
              <a:xfrm>
                <a:off x="7970794" y="1495316"/>
                <a:ext cx="3611509" cy="3611509"/>
                <a:chOff x="7970794" y="1495316"/>
                <a:chExt cx="3611509" cy="3611509"/>
              </a:xfrm>
            </p:grpSpPr>
            <p:sp>
              <p:nvSpPr>
                <p:cNvPr id="62" name="Arc 61">
                  <a:extLst>
                    <a:ext uri="{FF2B5EF4-FFF2-40B4-BE49-F238E27FC236}">
                      <a16:creationId xmlns:a16="http://schemas.microsoft.com/office/drawing/2014/main" id="{5E6492FA-01B6-4371-87CF-DA9A67A88966}"/>
                    </a:ext>
                  </a:extLst>
                </p:cNvPr>
                <p:cNvSpPr/>
                <p:nvPr/>
              </p:nvSpPr>
              <p:spPr>
                <a:xfrm rot="21067904">
                  <a:off x="7970794" y="1495316"/>
                  <a:ext cx="3611509" cy="3611509"/>
                </a:xfrm>
                <a:prstGeom prst="arc">
                  <a:avLst>
                    <a:gd name="adj1" fmla="val 18877334"/>
                    <a:gd name="adj2" fmla="val 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BCF23600-000B-408C-A959-25A4DC4479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0766453" y="1774166"/>
                  <a:ext cx="59692" cy="6382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B960847-401B-4097-842A-0670ABB77A60}"/>
                      </a:ext>
                    </a:extLst>
                  </p:cNvPr>
                  <p:cNvSpPr txBox="1"/>
                  <p:nvPr/>
                </p:nvSpPr>
                <p:spPr>
                  <a:xfrm>
                    <a:off x="9938854" y="815571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B960847-401B-4097-842A-0670ABB77A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8854" y="815571"/>
                    <a:ext cx="714572" cy="7060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28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4F2E10C-05DC-4E83-A5D6-602828DA591D}"/>
                      </a:ext>
                    </a:extLst>
                  </p:cNvPr>
                  <p:cNvSpPr txBox="1"/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4F2E10C-05DC-4E83-A5D6-602828DA59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EAA1AE1-6168-4782-BA56-B2EC80ABB3F2}"/>
                  </a:ext>
                </a:extLst>
              </p:cNvPr>
              <p:cNvSpPr/>
              <p:nvPr/>
            </p:nvSpPr>
            <p:spPr>
              <a:xfrm>
                <a:off x="7839607" y="2991639"/>
                <a:ext cx="100011" cy="10001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4AF9828-B95C-4396-985F-0C0066C5FC06}"/>
                  </a:ext>
                </a:extLst>
              </p:cNvPr>
              <p:cNvSpPr/>
              <p:nvPr/>
            </p:nvSpPr>
            <p:spPr>
              <a:xfrm>
                <a:off x="9714976" y="3963612"/>
                <a:ext cx="100011" cy="10001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989BE2D-2B6F-4A1B-B6FF-A77759A684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989BE2D-2B6F-4A1B-B6FF-A77759A68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28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62ABD36-9CF7-475C-8E8B-ED0EA214DE9B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62ABD36-9CF7-475C-8E8B-ED0EA214DE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728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BAE871E-E3DE-4E60-8952-7DE52BAB0001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BAE871E-E3DE-4E60-8952-7DE52BAB00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728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FCE1FC7-7CCC-4081-8281-979067CFD5BC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FCE1FC7-7CCC-4081-8281-979067CFD5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DAEF56-F6A4-46A6-B2E6-7A2FBC557F0F}"/>
                </a:ext>
              </a:extLst>
            </p:cNvPr>
            <p:cNvGrpSpPr/>
            <p:nvPr/>
          </p:nvGrpSpPr>
          <p:grpSpPr>
            <a:xfrm rot="2610553">
              <a:off x="3131149" y="4839347"/>
              <a:ext cx="823004" cy="839571"/>
              <a:chOff x="2438399" y="503587"/>
              <a:chExt cx="1974575" cy="2014328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D3954AC-3242-4ED5-8593-E49462ABE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9E0492D-4EC9-4E0F-9B64-3F4FDA8EB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4ED56CE-877F-4ADC-8B8E-6DB49F5A093C}"/>
              </a:ext>
            </a:extLst>
          </p:cNvPr>
          <p:cNvGrpSpPr/>
          <p:nvPr/>
        </p:nvGrpSpPr>
        <p:grpSpPr>
          <a:xfrm>
            <a:off x="388046" y="-93863"/>
            <a:ext cx="3164391" cy="3338133"/>
            <a:chOff x="404778" y="2248187"/>
            <a:chExt cx="4055526" cy="427819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1E17132-435F-4DA1-ACD8-93C66C564E47}"/>
                </a:ext>
              </a:extLst>
            </p:cNvPr>
            <p:cNvGrpSpPr/>
            <p:nvPr/>
          </p:nvGrpSpPr>
          <p:grpSpPr>
            <a:xfrm>
              <a:off x="404778" y="2926891"/>
              <a:ext cx="3492929" cy="3599492"/>
              <a:chOff x="503583" y="503583"/>
              <a:chExt cx="3909391" cy="4028660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8320F58-FACD-4970-94C8-26D214B32F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9C556C8-082C-4DC8-ACE4-90E4FCD5B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86B6EA-A7D4-4759-BFC0-3DF75419323A}"/>
                </a:ext>
              </a:extLst>
            </p:cNvPr>
            <p:cNvGrpSpPr/>
            <p:nvPr/>
          </p:nvGrpSpPr>
          <p:grpSpPr>
            <a:xfrm>
              <a:off x="986074" y="3286385"/>
              <a:ext cx="1352676" cy="1407924"/>
              <a:chOff x="3107628" y="2248187"/>
              <a:chExt cx="1352676" cy="1407924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11FDC44-8EF0-40FA-8771-B7E78B8E6CA5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C46E63BA-08A3-4485-AA48-5AE375BE31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1ADBCF90-7F20-44EC-B6F3-A279F091D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42231F70-72D5-46F2-9380-D826B6A73BD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42231F70-72D5-46F2-9380-D826B6A73B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947" b="-2686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F373307-0F98-4320-B3A6-4C99ED299C14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F373307-0F98-4320-B3A6-4C99ED299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846" b="-3194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62F8E6B-9931-4AD1-A6E9-8E24D5CE72F7}"/>
                </a:ext>
              </a:extLst>
            </p:cNvPr>
            <p:cNvGrpSpPr/>
            <p:nvPr/>
          </p:nvGrpSpPr>
          <p:grpSpPr>
            <a:xfrm>
              <a:off x="2648203" y="4150289"/>
              <a:ext cx="1352676" cy="1407924"/>
              <a:chOff x="3107628" y="2248187"/>
              <a:chExt cx="1352676" cy="1407924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97A1F829-AA39-4FBB-BF4E-67068F1B03CF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907CE0E3-2B9D-4642-A07D-C66330103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E53FC9E9-F874-4B95-B99C-C4CEB9358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48AD7073-13B2-42C0-A15E-008BBC9AC9B3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48AD7073-13B2-42C0-A15E-008BBC9AC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597" b="-2835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3F1DE47B-918D-49E6-98F7-7818F97E7B5F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3F1DE47B-918D-49E6-98F7-7818F97E7B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846" b="-3239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A83760D-5738-405F-9B66-875CBE15C415}"/>
                </a:ext>
              </a:extLst>
            </p:cNvPr>
            <p:cNvGrpSpPr/>
            <p:nvPr/>
          </p:nvGrpSpPr>
          <p:grpSpPr>
            <a:xfrm>
              <a:off x="3107628" y="2248187"/>
              <a:ext cx="1352676" cy="1407924"/>
              <a:chOff x="3107628" y="2248187"/>
              <a:chExt cx="1352676" cy="1407924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890C177-255A-4152-9FED-9D26956B7963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717BF9B3-A609-4E7C-A4AA-E11A6A25D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CA3C3F31-11EB-4754-98C1-14A915F6F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0502F15-AD05-441B-A4E1-D23C29033087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0502F15-AD05-441B-A4E1-D23C290330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597" b="-2686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EF7E4D9-D96A-4573-9B66-CF9905DA171A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EF7E4D9-D96A-4573-9B66-CF9905DA1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3846" b="-3239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1F253F6-01E9-4685-A297-053571BD1ACB}"/>
                </a:ext>
              </a:extLst>
            </p:cNvPr>
            <p:cNvGrpSpPr/>
            <p:nvPr/>
          </p:nvGrpSpPr>
          <p:grpSpPr>
            <a:xfrm>
              <a:off x="499501" y="2949277"/>
              <a:ext cx="3267714" cy="3540290"/>
              <a:chOff x="609600" y="528638"/>
              <a:chExt cx="3657324" cy="3962400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0B936DE-4B21-48A0-A795-98644FE02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C368D54-0B29-493A-B07A-0FEC09986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2A2524B-B729-4104-AB26-49D7BD069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0AC82FC-C485-4DCB-BB11-57F46F5B4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126D3B2-3FE0-4AC2-89CD-3EA3500A5267}"/>
                </a:ext>
              </a:extLst>
            </p:cNvPr>
            <p:cNvGrpSpPr/>
            <p:nvPr/>
          </p:nvGrpSpPr>
          <p:grpSpPr>
            <a:xfrm>
              <a:off x="428267" y="3088166"/>
              <a:ext cx="3540291" cy="3267714"/>
              <a:chOff x="469624" y="684088"/>
              <a:chExt cx="3962400" cy="3657324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AFD51C9-81BD-4350-91CB-60BFA95C6F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0F41078-202F-4364-8615-8D3D1A9885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0933613-FF1D-4FCF-997A-A3635F9F71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26E4376-DAC4-44C0-B233-D878FD2391F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8B0E19-AFC8-4BC4-A852-F6CEE01A4EE5}"/>
                    </a:ext>
                  </a:extLst>
                </p:cNvPr>
                <p:cNvSpPr txBox="1"/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8B0E19-AFC8-4BC4-A852-F6CEE01A4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blipFill>
                  <a:blip r:embed="rId17"/>
                  <a:stretch>
                    <a:fillRect b="-59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6C3BAA3-0FEF-4753-A57B-351061BA735B}"/>
                    </a:ext>
                  </a:extLst>
                </p:cNvPr>
                <p:cNvSpPr txBox="1"/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6C3BAA3-0FEF-4753-A57B-351061BA7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blipFill>
                  <a:blip r:embed="rId18"/>
                  <a:stretch>
                    <a:fillRect b="-2686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CBFEB6E-70E7-4F11-A55A-7BA82398C094}"/>
                </a:ext>
              </a:extLst>
            </p:cNvPr>
            <p:cNvSpPr/>
            <p:nvPr/>
          </p:nvSpPr>
          <p:spPr>
            <a:xfrm>
              <a:off x="3062950" y="3326351"/>
              <a:ext cx="89357" cy="89357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40490F3-F361-441C-9DE4-6449B05AAAEA}"/>
                </a:ext>
              </a:extLst>
            </p:cNvPr>
            <p:cNvSpPr/>
            <p:nvPr/>
          </p:nvSpPr>
          <p:spPr>
            <a:xfrm>
              <a:off x="939075" y="4370013"/>
              <a:ext cx="89357" cy="893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B1EF75-CB72-422B-92D8-1FA058A2C4A9}"/>
                </a:ext>
              </a:extLst>
            </p:cNvPr>
            <p:cNvSpPr/>
            <p:nvPr/>
          </p:nvSpPr>
          <p:spPr>
            <a:xfrm>
              <a:off x="2602099" y="5229603"/>
              <a:ext cx="89357" cy="893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5F7F862-CF36-4D46-B6CD-CFF5C34E88E4}"/>
                  </a:ext>
                </a:extLst>
              </p:cNvPr>
              <p:cNvSpPr txBox="1"/>
              <p:nvPr/>
            </p:nvSpPr>
            <p:spPr>
              <a:xfrm>
                <a:off x="150627" y="3578449"/>
                <a:ext cx="4088320" cy="2658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0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00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5F7F862-CF36-4D46-B6CD-CFF5C34E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7" y="3578449"/>
                <a:ext cx="4088320" cy="26584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AA6D26-33EB-45FF-A653-21BE618D7001}"/>
                  </a:ext>
                </a:extLst>
              </p:cNvPr>
              <p:cNvSpPr txBox="1"/>
              <p:nvPr/>
            </p:nvSpPr>
            <p:spPr>
              <a:xfrm>
                <a:off x="7715634" y="3792484"/>
                <a:ext cx="4088320" cy="255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9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9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9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9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9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9600" b="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9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AA6D26-33EB-45FF-A653-21BE618D7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634" y="3792484"/>
                <a:ext cx="4088320" cy="25557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EEA70F5-D09A-4BD4-BF20-AD3CDA64940F}"/>
                  </a:ext>
                </a:extLst>
              </p:cNvPr>
              <p:cNvSpPr txBox="1"/>
              <p:nvPr/>
            </p:nvSpPr>
            <p:spPr>
              <a:xfrm>
                <a:off x="4091277" y="1036077"/>
                <a:ext cx="4164730" cy="2313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CA" sz="4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CA" sz="4000" dirty="0"/>
                  <a:t> is </a:t>
                </a:r>
              </a:p>
              <a:p>
                <a:pPr algn="ctr"/>
                <a:r>
                  <a:rPr lang="en-CA" sz="4000" u="sng" dirty="0">
                    <a:solidFill>
                      <a:srgbClr val="FF0000"/>
                    </a:solidFill>
                  </a:rPr>
                  <a:t>NOT</a:t>
                </a:r>
                <a:r>
                  <a:rPr lang="en-CA" sz="4000" u="sng" dirty="0"/>
                  <a:t> NORMALIZED</a:t>
                </a:r>
                <a:r>
                  <a:rPr lang="en-CA" sz="4000" dirty="0"/>
                  <a:t>.</a:t>
                </a:r>
              </a:p>
              <a:p>
                <a:pPr algn="ctr"/>
                <a:endParaRPr lang="en-CA" sz="4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EEA70F5-D09A-4BD4-BF20-AD3CDA649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277" y="1036077"/>
                <a:ext cx="4164730" cy="2313903"/>
              </a:xfrm>
              <a:prstGeom prst="rect">
                <a:avLst/>
              </a:prstGeom>
              <a:blipFill>
                <a:blip r:embed="rId21"/>
                <a:stretch>
                  <a:fillRect l="-4539" r="-46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E59776D-E37E-43EE-867B-3AB2275AF44B}"/>
                  </a:ext>
                </a:extLst>
              </p:cNvPr>
              <p:cNvSpPr txBox="1"/>
              <p:nvPr/>
            </p:nvSpPr>
            <p:spPr>
              <a:xfrm>
                <a:off x="4238947" y="2930539"/>
                <a:ext cx="3692421" cy="1141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32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normalized</m:t>
                          </m:r>
                        </m:sub>
                      </m:sSub>
                      <m:r>
                        <a:rPr lang="en-CA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E59776D-E37E-43EE-867B-3AB2275A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947" y="2930539"/>
                <a:ext cx="3692421" cy="11417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6997CB-9DBE-47C6-8F24-F0EA4EDBF06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460400" y="4211640"/>
              <a:ext cx="3782520" cy="233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6997CB-9DBE-47C6-8F24-F0EA4EDBF0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51040" y="4202280"/>
                <a:ext cx="3801240" cy="2355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387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882">
        <p:fade/>
      </p:transition>
    </mc:Choice>
    <mc:Fallback xmlns="">
      <p:transition spd="med" advTm="38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/>
              <p:nvPr/>
            </p:nvSpPr>
            <p:spPr>
              <a:xfrm>
                <a:off x="3778576" y="631383"/>
                <a:ext cx="8446675" cy="758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=(2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,2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576" y="631383"/>
                <a:ext cx="8446675" cy="758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B242B36-47BD-4B43-948B-01357D977FB3}"/>
              </a:ext>
            </a:extLst>
          </p:cNvPr>
          <p:cNvGrpSpPr/>
          <p:nvPr/>
        </p:nvGrpSpPr>
        <p:grpSpPr>
          <a:xfrm>
            <a:off x="615085" y="683924"/>
            <a:ext cx="3031434" cy="3031435"/>
            <a:chOff x="5136794" y="617138"/>
            <a:chExt cx="1962147" cy="196214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722EA4-C4B1-4D7D-879A-F7E436F2C7FC}"/>
                </a:ext>
              </a:extLst>
            </p:cNvPr>
            <p:cNvSpPr/>
            <p:nvPr/>
          </p:nvSpPr>
          <p:spPr>
            <a:xfrm>
              <a:off x="5136794" y="617138"/>
              <a:ext cx="1962147" cy="1962147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BC2567-D8B9-43EE-BC77-EB0C2257C18D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>
              <a:off x="5981700" y="617138"/>
              <a:ext cx="13616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0D51B5-7A7E-4C96-B44A-5276EAF8DABD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6117868" y="2579285"/>
              <a:ext cx="121007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E3CA86-7C96-465F-B662-382B4ED2BF8A}"/>
                  </a:ext>
                </a:extLst>
              </p:cNvPr>
              <p:cNvSpPr txBox="1"/>
              <p:nvPr/>
            </p:nvSpPr>
            <p:spPr>
              <a:xfrm>
                <a:off x="5130173" y="1681900"/>
                <a:ext cx="6224527" cy="2242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CA" sz="3600" dirty="0"/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</m:t>
                    </m:r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CA" sz="3600" dirty="0"/>
              </a:p>
              <a:p>
                <a:endParaRPr lang="en-CA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E3CA86-7C96-465F-B662-382B4ED2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173" y="1681900"/>
                <a:ext cx="6224527" cy="2242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A13577A-168C-41DC-ABE6-98236FFCD933}"/>
              </a:ext>
            </a:extLst>
          </p:cNvPr>
          <p:cNvGrpSpPr/>
          <p:nvPr/>
        </p:nvGrpSpPr>
        <p:grpSpPr>
          <a:xfrm>
            <a:off x="489042" y="0"/>
            <a:ext cx="3767732" cy="3906728"/>
            <a:chOff x="469624" y="-128712"/>
            <a:chExt cx="4495125" cy="466095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5D97473-7191-4CC6-B9BE-5A062FE22FEF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B54DD4C-3922-4701-B18C-58EC32970F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3DDE8B8-F088-4CA6-A174-2B417C020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748ACD2-56FE-4F80-962E-78FA4BCB4322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6D200D9-C364-44AF-9491-4B059E0F6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6717A08-74A1-4528-98CC-0AAD9D91E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EF1D600-1D6B-4952-8D4E-1305513A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69417FA-9ABF-4D14-BD91-38D772CB8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6C97F32-18E0-4358-B7E7-9619F489C6FE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28A17F5-0074-4004-9174-AD17816D513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380617-1D99-44A6-851D-185569B7B2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702C13-E00F-4DA6-B70C-13E478E2FF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756EC7E-EA85-4877-AEA6-90840A5D1D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A622F0-D4EE-4A12-9758-CD703DC17B6A}"/>
                    </a:ext>
                  </a:extLst>
                </p:cNvPr>
                <p:cNvSpPr txBox="1"/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A622F0-D4EE-4A12-9758-CD703DC17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blipFill>
                  <a:blip r:embed="rId6"/>
                  <a:stretch>
                    <a:fillRect b="-3506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9D644F3-99A4-4236-A5E9-C19CC935C07D}"/>
                    </a:ext>
                  </a:extLst>
                </p:cNvPr>
                <p:cNvSpPr txBox="1"/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9D644F3-99A4-4236-A5E9-C19CC935C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blipFill>
                  <a:blip r:embed="rId7"/>
                  <a:stretch>
                    <a:fillRect b="-129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6B0E41-A53F-49CB-A3E7-610BE41A7A75}"/>
              </a:ext>
            </a:extLst>
          </p:cNvPr>
          <p:cNvCxnSpPr>
            <a:cxnSpLocks/>
            <a:endCxn id="18" idx="7"/>
          </p:cNvCxnSpPr>
          <p:nvPr/>
        </p:nvCxnSpPr>
        <p:spPr>
          <a:xfrm flipV="1">
            <a:off x="2161388" y="1127867"/>
            <a:ext cx="1041188" cy="10818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599EE14-BEDF-4AD6-8628-AB66CD9F70AC}"/>
              </a:ext>
            </a:extLst>
          </p:cNvPr>
          <p:cNvGrpSpPr/>
          <p:nvPr/>
        </p:nvGrpSpPr>
        <p:grpSpPr>
          <a:xfrm>
            <a:off x="151394" y="213154"/>
            <a:ext cx="3966632" cy="3984607"/>
            <a:chOff x="61295" y="425188"/>
            <a:chExt cx="3966632" cy="39846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1B60C0-7479-4839-AEC4-352889B69997}"/>
                </a:ext>
              </a:extLst>
            </p:cNvPr>
            <p:cNvGrpSpPr/>
            <p:nvPr/>
          </p:nvGrpSpPr>
          <p:grpSpPr>
            <a:xfrm>
              <a:off x="69108" y="425188"/>
              <a:ext cx="3958819" cy="3958819"/>
              <a:chOff x="69108" y="425188"/>
              <a:chExt cx="3958819" cy="395881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DC8CAB7-1935-422E-B7D9-77D981F6D980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888FF2B-4915-4EBD-8459-FC8C446CC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A69BB86-1367-4E90-AB8A-E944CEE8E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0259AC7-0E4C-4240-A6C1-3FF858769F6E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ADBE59B8-8D49-444F-B66A-C0A20F2DA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0D72C5F-42AE-4817-BC22-795B1F028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58F7BB6-92D0-49CA-BB9F-63AC22F51B6F}"/>
                </a:ext>
              </a:extLst>
            </p:cNvPr>
            <p:cNvGrpSpPr/>
            <p:nvPr/>
          </p:nvGrpSpPr>
          <p:grpSpPr>
            <a:xfrm rot="18900000">
              <a:off x="61295" y="450976"/>
              <a:ext cx="3958819" cy="3958819"/>
              <a:chOff x="69108" y="425188"/>
              <a:chExt cx="3958819" cy="395881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1019E2E-181F-47A1-88B5-2A83DA1DA208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9248143-58D0-4938-95F3-FDDBE06CC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E5CAFB6B-930E-4DC6-99F7-545FD66C7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DCDDDE-F328-45A3-9B4E-058A76EA184A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3BAEA1FF-8718-4DA2-B91B-6BB9534CD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38926911-3069-4693-B8FA-BF8AB6D4B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8ECE63-8ADB-44A9-A505-F04B9823BE14}"/>
                  </a:ext>
                </a:extLst>
              </p:cNvPr>
              <p:cNvSpPr txBox="1"/>
              <p:nvPr/>
            </p:nvSpPr>
            <p:spPr>
              <a:xfrm>
                <a:off x="3868675" y="1966069"/>
                <a:ext cx="388099" cy="467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8ECE63-8ADB-44A9-A505-F04B9823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75" y="1966069"/>
                <a:ext cx="388099" cy="467141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9706F9-924C-4608-AA7D-BE6845497BA5}"/>
                  </a:ext>
                </a:extLst>
              </p:cNvPr>
              <p:cNvSpPr txBox="1"/>
              <p:nvPr/>
            </p:nvSpPr>
            <p:spPr>
              <a:xfrm>
                <a:off x="1964462" y="8238"/>
                <a:ext cx="393177" cy="467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9706F9-924C-4608-AA7D-BE6845497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462" y="8238"/>
                <a:ext cx="393177" cy="467141"/>
              </a:xfrm>
              <a:prstGeom prst="rect">
                <a:avLst/>
              </a:prstGeom>
              <a:blipFill>
                <a:blip r:embed="rId11"/>
                <a:stretch>
                  <a:fillRect b="-35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68785C-2F73-4C93-BD49-C8F9712A2CC3}"/>
                  </a:ext>
                </a:extLst>
              </p:cNvPr>
              <p:cNvSpPr txBox="1"/>
              <p:nvPr/>
            </p:nvSpPr>
            <p:spPr>
              <a:xfrm>
                <a:off x="3898312" y="3619659"/>
                <a:ext cx="7419723" cy="321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CA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6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6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  <a:p>
                <a:r>
                  <a:rPr lang="en-US" sz="3600" dirty="0"/>
                  <a:t>           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           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68785C-2F73-4C93-BD49-C8F9712A2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12" y="3619659"/>
                <a:ext cx="7419723" cy="32198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4AC660-E573-4BE6-B343-81864EB549E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02600" y="473400"/>
              <a:ext cx="8827200" cy="6220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4AC660-E573-4BE6-B343-81864EB549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3240" y="464040"/>
                <a:ext cx="8845920" cy="6239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3889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62"/>
    </mc:Choice>
    <mc:Fallback xmlns="">
      <p:transition spd="slow" advTm="636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1" grpId="0" build="p"/>
      <p:bldP spid="5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B242B36-47BD-4B43-948B-01357D977FB3}"/>
              </a:ext>
            </a:extLst>
          </p:cNvPr>
          <p:cNvGrpSpPr/>
          <p:nvPr/>
        </p:nvGrpSpPr>
        <p:grpSpPr>
          <a:xfrm>
            <a:off x="615085" y="683924"/>
            <a:ext cx="3031434" cy="3031435"/>
            <a:chOff x="5136794" y="617138"/>
            <a:chExt cx="1962147" cy="196214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722EA4-C4B1-4D7D-879A-F7E436F2C7FC}"/>
                </a:ext>
              </a:extLst>
            </p:cNvPr>
            <p:cNvSpPr/>
            <p:nvPr/>
          </p:nvSpPr>
          <p:spPr>
            <a:xfrm>
              <a:off x="5136794" y="617138"/>
              <a:ext cx="1962147" cy="1962147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BC2567-D8B9-43EE-BC77-EB0C2257C18D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>
              <a:off x="5981700" y="617138"/>
              <a:ext cx="13616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0D51B5-7A7E-4C96-B44A-5276EAF8DABD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6117868" y="2579285"/>
              <a:ext cx="121007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6B0E41-A53F-49CB-A3E7-610BE41A7A75}"/>
              </a:ext>
            </a:extLst>
          </p:cNvPr>
          <p:cNvCxnSpPr>
            <a:cxnSpLocks/>
            <a:endCxn id="18" idx="7"/>
          </p:cNvCxnSpPr>
          <p:nvPr/>
        </p:nvCxnSpPr>
        <p:spPr>
          <a:xfrm flipV="1">
            <a:off x="2161388" y="1127867"/>
            <a:ext cx="1041188" cy="10818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599EE14-BEDF-4AD6-8628-AB66CD9F70AC}"/>
              </a:ext>
            </a:extLst>
          </p:cNvPr>
          <p:cNvGrpSpPr/>
          <p:nvPr/>
        </p:nvGrpSpPr>
        <p:grpSpPr>
          <a:xfrm>
            <a:off x="151394" y="213154"/>
            <a:ext cx="3966632" cy="3984607"/>
            <a:chOff x="61295" y="425188"/>
            <a:chExt cx="3966632" cy="39846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1B60C0-7479-4839-AEC4-352889B69997}"/>
                </a:ext>
              </a:extLst>
            </p:cNvPr>
            <p:cNvGrpSpPr/>
            <p:nvPr/>
          </p:nvGrpSpPr>
          <p:grpSpPr>
            <a:xfrm>
              <a:off x="69108" y="425188"/>
              <a:ext cx="3958819" cy="3958819"/>
              <a:chOff x="69108" y="425188"/>
              <a:chExt cx="3958819" cy="395881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DC8CAB7-1935-422E-B7D9-77D981F6D980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888FF2B-4915-4EBD-8459-FC8C446CC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A69BB86-1367-4E90-AB8A-E944CEE8E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0259AC7-0E4C-4240-A6C1-3FF858769F6E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ADBE59B8-8D49-444F-B66A-C0A20F2DA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0D72C5F-42AE-4817-BC22-795B1F028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58F7BB6-92D0-49CA-BB9F-63AC22F51B6F}"/>
                </a:ext>
              </a:extLst>
            </p:cNvPr>
            <p:cNvGrpSpPr/>
            <p:nvPr/>
          </p:nvGrpSpPr>
          <p:grpSpPr>
            <a:xfrm rot="18900000">
              <a:off x="61295" y="450976"/>
              <a:ext cx="3958819" cy="3958819"/>
              <a:chOff x="69108" y="425188"/>
              <a:chExt cx="3958819" cy="395881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1019E2E-181F-47A1-88B5-2A83DA1DA208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9248143-58D0-4938-95F3-FDDBE06CC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E5CAFB6B-930E-4DC6-99F7-545FD66C7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DCDDDE-F328-45A3-9B4E-058A76EA184A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3BAEA1FF-8718-4DA2-B91B-6BB9534CD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38926911-3069-4693-B8FA-BF8AB6D4B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68785C-2F73-4C93-BD49-C8F9712A2CC3}"/>
                  </a:ext>
                </a:extLst>
              </p:cNvPr>
              <p:cNvSpPr txBox="1"/>
              <p:nvPr/>
            </p:nvSpPr>
            <p:spPr>
              <a:xfrm>
                <a:off x="615085" y="4482692"/>
                <a:ext cx="3278783" cy="1881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4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8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68785C-2F73-4C93-BD49-C8F9712A2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5" y="4482692"/>
                <a:ext cx="3278783" cy="1881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F0328C-95EE-4456-8578-B19831F809D2}"/>
                  </a:ext>
                </a:extLst>
              </p:cNvPr>
              <p:cNvSpPr txBox="1"/>
              <p:nvPr/>
            </p:nvSpPr>
            <p:spPr>
              <a:xfrm>
                <a:off x="4504947" y="114448"/>
                <a:ext cx="6280758" cy="6334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CA" sz="4000" dirty="0"/>
              </a:p>
              <a:p>
                <a:r>
                  <a:rPr lang="en-US" sz="40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CA" sz="4000" dirty="0"/>
              </a:p>
              <a:p>
                <a:r>
                  <a:rPr lang="en-US" sz="40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−0)</m:t>
                    </m:r>
                  </m:oMath>
                </a14:m>
                <a:endParaRPr lang="en-CA" sz="4000" dirty="0"/>
              </a:p>
              <a:p>
                <a:r>
                  <a:rPr lang="en-US" sz="40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F0328C-95EE-4456-8578-B19831F80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7" y="114448"/>
                <a:ext cx="6280758" cy="6334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20FA1D-5940-41B3-AA64-6675CC670CE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67400" y="2570760"/>
              <a:ext cx="4573080" cy="398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20FA1D-5940-41B3-AA64-6675CC670C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8040" y="2561400"/>
                <a:ext cx="4591800" cy="4000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7421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46"/>
    </mc:Choice>
    <mc:Fallback xmlns="">
      <p:transition spd="slow" advTm="725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/>
              <p:nvPr/>
            </p:nvSpPr>
            <p:spPr>
              <a:xfrm>
                <a:off x="4457455" y="631383"/>
                <a:ext cx="8446675" cy="758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=(2,</m:t>
                      </m:r>
                      <m:r>
                        <a:rPr lang="en-US" sz="36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455" y="631383"/>
                <a:ext cx="8446675" cy="758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E3CA86-7C96-465F-B662-382B4ED2BF8A}"/>
                  </a:ext>
                </a:extLst>
              </p:cNvPr>
              <p:cNvSpPr txBox="1"/>
              <p:nvPr/>
            </p:nvSpPr>
            <p:spPr>
              <a:xfrm>
                <a:off x="5568530" y="1635326"/>
                <a:ext cx="6224527" cy="1881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(2)=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sz="4000" dirty="0"/>
              </a:p>
              <a:p>
                <a:r>
                  <a:rPr lang="en-US" sz="4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E3CA86-7C96-465F-B662-382B4ED2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30" y="1635326"/>
                <a:ext cx="6224527" cy="1881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D306DDB-68C7-472D-8A75-4E9746DEA60B}"/>
              </a:ext>
            </a:extLst>
          </p:cNvPr>
          <p:cNvGrpSpPr/>
          <p:nvPr/>
        </p:nvGrpSpPr>
        <p:grpSpPr>
          <a:xfrm>
            <a:off x="548343" y="573327"/>
            <a:ext cx="3865570" cy="3392110"/>
            <a:chOff x="6797040" y="451376"/>
            <a:chExt cx="4559065" cy="4000665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062C308-AB44-4C7F-943B-C736FE806CF6}"/>
                </a:ext>
              </a:extLst>
            </p:cNvPr>
            <p:cNvCxnSpPr>
              <a:cxnSpLocks/>
            </p:cNvCxnSpPr>
            <p:nvPr/>
          </p:nvCxnSpPr>
          <p:spPr>
            <a:xfrm>
              <a:off x="8854616" y="2509838"/>
              <a:ext cx="19626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2142429-540E-472A-A7D5-D49567178602}"/>
                </a:ext>
              </a:extLst>
            </p:cNvPr>
            <p:cNvGrpSpPr/>
            <p:nvPr/>
          </p:nvGrpSpPr>
          <p:grpSpPr>
            <a:xfrm>
              <a:off x="7022245" y="688838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3EF6732-FF7B-4357-BC83-3E710B73DF1D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28519D5-DB3D-46B1-AE3B-081F0A07941E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EDCCA1-8077-4280-943E-86A64A000EE2}"/>
                </a:ext>
              </a:extLst>
            </p:cNvPr>
            <p:cNvGrpSpPr/>
            <p:nvPr/>
          </p:nvGrpSpPr>
          <p:grpSpPr>
            <a:xfrm>
              <a:off x="6797040" y="634753"/>
              <a:ext cx="4063582" cy="3817288"/>
              <a:chOff x="6797040" y="634753"/>
              <a:chExt cx="4063582" cy="3817288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540FA4-4F8F-4AB2-8111-B5D03EF2ED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3FBDFDB-2D53-47ED-AB98-4E8126000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9E8604C-A491-4EC3-9C41-16F4153A9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75F7B05-A9B8-4001-A6C0-AA610355C021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68BB328-80D9-4406-9167-97F94743F93E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3C473BE-65F0-444C-BFBC-53C070D9960E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3CEC37-0931-4026-BA33-14DF53DDE4D7}"/>
                </a:ext>
              </a:extLst>
            </p:cNvPr>
            <p:cNvGrpSpPr/>
            <p:nvPr/>
          </p:nvGrpSpPr>
          <p:grpSpPr>
            <a:xfrm rot="21067904">
              <a:off x="7498354" y="451376"/>
              <a:ext cx="3611509" cy="3611509"/>
              <a:chOff x="7498354" y="451376"/>
              <a:chExt cx="3611509" cy="3611509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360B001A-2E94-429C-8140-F3A285BE39A1}"/>
                  </a:ext>
                </a:extLst>
              </p:cNvPr>
              <p:cNvSpPr/>
              <p:nvPr/>
            </p:nvSpPr>
            <p:spPr>
              <a:xfrm>
                <a:off x="7498354" y="45137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AACD6BC-D304-45F0-8800-925C912B6D4C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>
              <a:xfrm flipH="1" flipV="1">
                <a:off x="10512831" y="908052"/>
                <a:ext cx="59692" cy="6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FCBBAAC-AB9F-4494-8B62-901EA7B3EFA2}"/>
                    </a:ext>
                  </a:extLst>
                </p:cNvPr>
                <p:cNvSpPr txBox="1"/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60A2827-DAA3-4032-B94F-695B7A6D8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008CA65-CFE4-4EC8-9F16-48E925DF489C}"/>
                    </a:ext>
                  </a:extLst>
                </p:cNvPr>
                <p:cNvSpPr txBox="1"/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BE8E2E8-3137-45D2-930A-4B6E38C64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B192E39-6B77-4952-9A00-04173D6EF5C6}"/>
              </a:ext>
            </a:extLst>
          </p:cNvPr>
          <p:cNvGrpSpPr/>
          <p:nvPr/>
        </p:nvGrpSpPr>
        <p:grpSpPr>
          <a:xfrm>
            <a:off x="760355" y="797135"/>
            <a:ext cx="3031434" cy="3031435"/>
            <a:chOff x="5136794" y="617138"/>
            <a:chExt cx="1962147" cy="196214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7E7492-4365-4D08-ADAF-D65F01E86B13}"/>
                </a:ext>
              </a:extLst>
            </p:cNvPr>
            <p:cNvSpPr/>
            <p:nvPr/>
          </p:nvSpPr>
          <p:spPr>
            <a:xfrm>
              <a:off x="5136794" y="617138"/>
              <a:ext cx="1962147" cy="1962147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05934D-1DDF-4C6F-BD9C-2AC785A0426B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H="1">
              <a:off x="5981700" y="617138"/>
              <a:ext cx="13616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7D0CD79-BC94-4245-8366-BC95ED55DD31}"/>
                </a:ext>
              </a:extLst>
            </p:cNvPr>
            <p:cNvCxnSpPr>
              <a:cxnSpLocks/>
              <a:stCxn id="71" idx="4"/>
            </p:cNvCxnSpPr>
            <p:nvPr/>
          </p:nvCxnSpPr>
          <p:spPr>
            <a:xfrm>
              <a:off x="6117868" y="2579285"/>
              <a:ext cx="121007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1AC6DD8-B6FC-42C5-BA66-B413DFF952CD}"/>
              </a:ext>
            </a:extLst>
          </p:cNvPr>
          <p:cNvGrpSpPr/>
          <p:nvPr/>
        </p:nvGrpSpPr>
        <p:grpSpPr>
          <a:xfrm>
            <a:off x="296664" y="326365"/>
            <a:ext cx="3966632" cy="3984607"/>
            <a:chOff x="61295" y="425188"/>
            <a:chExt cx="3966632" cy="398460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2517F4B-197C-49CF-9318-E247F39CE96C}"/>
                </a:ext>
              </a:extLst>
            </p:cNvPr>
            <p:cNvGrpSpPr/>
            <p:nvPr/>
          </p:nvGrpSpPr>
          <p:grpSpPr>
            <a:xfrm>
              <a:off x="69108" y="425188"/>
              <a:ext cx="3958819" cy="3958819"/>
              <a:chOff x="69108" y="425188"/>
              <a:chExt cx="3958819" cy="3958819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26171E7-D548-4544-9B15-148975CC04D5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F7B3EF90-5F55-4313-919B-ECD991ABFC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FDDAA7A3-3D48-404D-B1EF-0E6F82CE3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CB64CB6-8521-4A70-9651-135EFB26A948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4DA0286-1F8E-4728-AFBF-A496B2F810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51CF4250-1820-4E76-909D-8B7D1BF839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152226E-165C-4835-B5E1-09A09496C1A6}"/>
                </a:ext>
              </a:extLst>
            </p:cNvPr>
            <p:cNvGrpSpPr/>
            <p:nvPr/>
          </p:nvGrpSpPr>
          <p:grpSpPr>
            <a:xfrm rot="18900000">
              <a:off x="61295" y="450976"/>
              <a:ext cx="3958819" cy="3958819"/>
              <a:chOff x="69108" y="425188"/>
              <a:chExt cx="3958819" cy="395881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675AE0F-2848-4AF0-A86E-1AA032F23201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3DB914D8-852D-4F08-9752-B31547922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097B5517-356B-4B94-A7E8-948AAF329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3CF26F1-1B26-415E-917D-663EEF5CC491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6C703176-9197-4E85-BD8C-167534FBA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CAFF1F56-2BB9-4A01-A7F7-0A423F60F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2B5CD11-C1A6-46CD-8E27-BC14E3721222}"/>
              </a:ext>
            </a:extLst>
          </p:cNvPr>
          <p:cNvCxnSpPr>
            <a:cxnSpLocks/>
          </p:cNvCxnSpPr>
          <p:nvPr/>
        </p:nvCxnSpPr>
        <p:spPr>
          <a:xfrm flipV="1">
            <a:off x="2289768" y="1208665"/>
            <a:ext cx="1041188" cy="10818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CB88EF-0675-4335-A932-F1C5B3B447D0}"/>
                  </a:ext>
                </a:extLst>
              </p:cNvPr>
              <p:cNvSpPr txBox="1"/>
              <p:nvPr/>
            </p:nvSpPr>
            <p:spPr>
              <a:xfrm>
                <a:off x="3898312" y="3619659"/>
                <a:ext cx="6103787" cy="2912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6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6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r>
                  <a:rPr lang="en-US" sz="4400" dirty="0"/>
                  <a:t>          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r>
                  <a:rPr lang="en-US" sz="4400" dirty="0"/>
                  <a:t>          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CB88EF-0675-4335-A932-F1C5B3B44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12" y="3619659"/>
                <a:ext cx="6103787" cy="2912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B947D6-B052-4ADA-A714-893B1240091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25080" y="4723560"/>
              <a:ext cx="2342880" cy="174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B947D6-B052-4ADA-A714-893B124009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15720" y="4714200"/>
                <a:ext cx="2361600" cy="1767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7681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40"/>
    </mc:Choice>
    <mc:Fallback xmlns="">
      <p:transition spd="slow" advTm="25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1" grpId="0" build="p"/>
      <p:bldP spid="5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94147"/>
            <a:ext cx="12192000" cy="1223645"/>
          </a:xfrm>
        </p:spPr>
        <p:txBody>
          <a:bodyPr>
            <a:noAutofit/>
          </a:bodyPr>
          <a:lstStyle/>
          <a:p>
            <a:r>
              <a:rPr lang="en-US" sz="8000" dirty="0">
                <a:latin typeface="+mn-lt"/>
              </a:rPr>
              <a:t>The Metric Tensor for…</a:t>
            </a:r>
            <a:br>
              <a:rPr lang="en-US" sz="8000" dirty="0">
                <a:solidFill>
                  <a:srgbClr val="00B050"/>
                </a:solidFill>
                <a:latin typeface="+mn-lt"/>
              </a:rPr>
            </a:br>
            <a:r>
              <a:rPr lang="en-US" sz="8000" dirty="0">
                <a:solidFill>
                  <a:srgbClr val="00B050"/>
                </a:solidFill>
                <a:latin typeface="+mn-lt"/>
              </a:rPr>
              <a:t>1. Vector Length</a:t>
            </a:r>
            <a:br>
              <a:rPr lang="en-US" sz="8000" dirty="0">
                <a:solidFill>
                  <a:srgbClr val="C00000"/>
                </a:solidFill>
                <a:latin typeface="+mn-lt"/>
              </a:rPr>
            </a:b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32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7"/>
    </mc:Choice>
    <mc:Fallback xmlns="">
      <p:transition spd="slow" advTm="415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B242B36-47BD-4B43-948B-01357D977FB3}"/>
              </a:ext>
            </a:extLst>
          </p:cNvPr>
          <p:cNvGrpSpPr/>
          <p:nvPr/>
        </p:nvGrpSpPr>
        <p:grpSpPr>
          <a:xfrm>
            <a:off x="615085" y="683924"/>
            <a:ext cx="3031434" cy="3031435"/>
            <a:chOff x="5136794" y="617138"/>
            <a:chExt cx="1962147" cy="196214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722EA4-C4B1-4D7D-879A-F7E436F2C7FC}"/>
                </a:ext>
              </a:extLst>
            </p:cNvPr>
            <p:cNvSpPr/>
            <p:nvPr/>
          </p:nvSpPr>
          <p:spPr>
            <a:xfrm>
              <a:off x="5136794" y="617138"/>
              <a:ext cx="1962147" cy="1962147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BC2567-D8B9-43EE-BC77-EB0C2257C18D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>
              <a:off x="5981700" y="617138"/>
              <a:ext cx="13616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0D51B5-7A7E-4C96-B44A-5276EAF8DABD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6117868" y="2579285"/>
              <a:ext cx="121007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6B0E41-A53F-49CB-A3E7-610BE41A7A75}"/>
              </a:ext>
            </a:extLst>
          </p:cNvPr>
          <p:cNvCxnSpPr>
            <a:cxnSpLocks/>
            <a:endCxn id="18" idx="7"/>
          </p:cNvCxnSpPr>
          <p:nvPr/>
        </p:nvCxnSpPr>
        <p:spPr>
          <a:xfrm flipV="1">
            <a:off x="2161388" y="1127867"/>
            <a:ext cx="1041188" cy="10818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599EE14-BEDF-4AD6-8628-AB66CD9F70AC}"/>
              </a:ext>
            </a:extLst>
          </p:cNvPr>
          <p:cNvGrpSpPr/>
          <p:nvPr/>
        </p:nvGrpSpPr>
        <p:grpSpPr>
          <a:xfrm>
            <a:off x="151394" y="213154"/>
            <a:ext cx="3966632" cy="3984607"/>
            <a:chOff x="61295" y="425188"/>
            <a:chExt cx="3966632" cy="39846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1B60C0-7479-4839-AEC4-352889B69997}"/>
                </a:ext>
              </a:extLst>
            </p:cNvPr>
            <p:cNvGrpSpPr/>
            <p:nvPr/>
          </p:nvGrpSpPr>
          <p:grpSpPr>
            <a:xfrm>
              <a:off x="69108" y="425188"/>
              <a:ext cx="3958819" cy="3958819"/>
              <a:chOff x="69108" y="425188"/>
              <a:chExt cx="3958819" cy="395881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DC8CAB7-1935-422E-B7D9-77D981F6D980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888FF2B-4915-4EBD-8459-FC8C446CC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A69BB86-1367-4E90-AB8A-E944CEE8E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0259AC7-0E4C-4240-A6C1-3FF858769F6E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ADBE59B8-8D49-444F-B66A-C0A20F2DA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0D72C5F-42AE-4817-BC22-795B1F028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58F7BB6-92D0-49CA-BB9F-63AC22F51B6F}"/>
                </a:ext>
              </a:extLst>
            </p:cNvPr>
            <p:cNvGrpSpPr/>
            <p:nvPr/>
          </p:nvGrpSpPr>
          <p:grpSpPr>
            <a:xfrm rot="18900000">
              <a:off x="61295" y="450976"/>
              <a:ext cx="3958819" cy="3958819"/>
              <a:chOff x="69108" y="425188"/>
              <a:chExt cx="3958819" cy="395881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1019E2E-181F-47A1-88B5-2A83DA1DA208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9248143-58D0-4938-95F3-FDDBE06CC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E5CAFB6B-930E-4DC6-99F7-545FD66C7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DCDDDE-F328-45A3-9B4E-058A76EA184A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3BAEA1FF-8718-4DA2-B91B-6BB9534CD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38926911-3069-4693-B8FA-BF8AB6D4B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68785C-2F73-4C93-BD49-C8F9712A2CC3}"/>
                  </a:ext>
                </a:extLst>
              </p:cNvPr>
              <p:cNvSpPr txBox="1"/>
              <p:nvPr/>
            </p:nvSpPr>
            <p:spPr>
              <a:xfrm>
                <a:off x="615085" y="4482692"/>
                <a:ext cx="3278783" cy="1881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4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8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68785C-2F73-4C93-BD49-C8F9712A2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5" y="4482692"/>
                <a:ext cx="3278783" cy="1881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F0328C-95EE-4456-8578-B19831F809D2}"/>
                  </a:ext>
                </a:extLst>
              </p:cNvPr>
              <p:cNvSpPr txBox="1"/>
              <p:nvPr/>
            </p:nvSpPr>
            <p:spPr>
              <a:xfrm>
                <a:off x="4504947" y="114448"/>
                <a:ext cx="6280758" cy="6334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CA" sz="4000" dirty="0"/>
              </a:p>
              <a:p>
                <a:r>
                  <a:rPr lang="en-US" sz="40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CA" sz="4000" dirty="0"/>
              </a:p>
              <a:p>
                <a:r>
                  <a:rPr lang="en-US" sz="40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−0)</m:t>
                    </m:r>
                  </m:oMath>
                </a14:m>
                <a:endParaRPr lang="en-CA" sz="4000" dirty="0"/>
              </a:p>
              <a:p>
                <a:r>
                  <a:rPr lang="en-US" sz="40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F0328C-95EE-4456-8578-B19831F80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7" y="114448"/>
                <a:ext cx="6280758" cy="6334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AB06A5-6F34-46B9-991A-174075294F4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95480" y="5491440"/>
              <a:ext cx="1099440" cy="81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AB06A5-6F34-46B9-991A-174075294F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6120" y="5482080"/>
                <a:ext cx="1118160" cy="830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086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1"/>
    </mc:Choice>
    <mc:Fallback xmlns="">
      <p:transition spd="slow" advTm="77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/>
              <p:nvPr/>
            </p:nvSpPr>
            <p:spPr>
              <a:xfrm>
                <a:off x="171786" y="205538"/>
                <a:ext cx="7859032" cy="5018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accent5">
                        <a:lumMod val="50000"/>
                      </a:schemeClr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       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    </a:t>
                </a:r>
              </a:p>
              <a:p>
                <a:endParaRPr lang="en-US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6" y="205538"/>
                <a:ext cx="7859032" cy="5018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655CE68-4755-4F5C-A755-0FD3F5C406DF}"/>
              </a:ext>
            </a:extLst>
          </p:cNvPr>
          <p:cNvGrpSpPr/>
          <p:nvPr/>
        </p:nvGrpSpPr>
        <p:grpSpPr>
          <a:xfrm>
            <a:off x="7315203" y="539423"/>
            <a:ext cx="2399369" cy="1684623"/>
            <a:chOff x="3218253" y="408904"/>
            <a:chExt cx="1679111" cy="1178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EEE124-6B86-43B4-AFAA-751EF2C4ED1B}"/>
                    </a:ext>
                  </a:extLst>
                </p:cNvPr>
                <p:cNvSpPr/>
                <p:nvPr/>
              </p:nvSpPr>
              <p:spPr>
                <a:xfrm>
                  <a:off x="3237999" y="950406"/>
                  <a:ext cx="1605479" cy="6095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EEE124-6B86-43B4-AFAA-751EF2C4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999" y="950406"/>
                  <a:ext cx="1605479" cy="6095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46CDEBA-CAC7-4BED-9859-6DE08EBD4928}"/>
                    </a:ext>
                  </a:extLst>
                </p:cNvPr>
                <p:cNvSpPr/>
                <p:nvPr/>
              </p:nvSpPr>
              <p:spPr>
                <a:xfrm>
                  <a:off x="3257748" y="408904"/>
                  <a:ext cx="1593050" cy="6095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46CDEBA-CAC7-4BED-9859-6DE08EBD49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48" y="408904"/>
                  <a:ext cx="1593050" cy="6095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CE0EE3-C5B1-4833-A5A6-FBDAA23E22D0}"/>
                </a:ext>
              </a:extLst>
            </p:cNvPr>
            <p:cNvSpPr/>
            <p:nvPr/>
          </p:nvSpPr>
          <p:spPr>
            <a:xfrm>
              <a:off x="3218253" y="408904"/>
              <a:ext cx="1679111" cy="117892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851DDE-7148-4B49-9E1F-29E4EA7148F5}"/>
                  </a:ext>
                </a:extLst>
              </p:cNvPr>
              <p:cNvSpPr/>
              <p:nvPr/>
            </p:nvSpPr>
            <p:spPr>
              <a:xfrm>
                <a:off x="171786" y="4397199"/>
                <a:ext cx="3384132" cy="827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851DDE-7148-4B49-9E1F-29E4EA714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6" y="4397199"/>
                <a:ext cx="3384132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A3F44E-6F57-4EF9-866E-81762F6A4214}"/>
                  </a:ext>
                </a:extLst>
              </p:cNvPr>
              <p:cNvSpPr/>
              <p:nvPr/>
            </p:nvSpPr>
            <p:spPr>
              <a:xfrm>
                <a:off x="4364771" y="4328651"/>
                <a:ext cx="3440044" cy="868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A3F44E-6F57-4EF9-866E-81762F6A4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771" y="4328651"/>
                <a:ext cx="3440044" cy="8682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7DBF073-42AF-4A28-AE13-B94CFE450638}"/>
              </a:ext>
            </a:extLst>
          </p:cNvPr>
          <p:cNvSpPr/>
          <p:nvPr/>
        </p:nvSpPr>
        <p:spPr>
          <a:xfrm>
            <a:off x="171786" y="4381908"/>
            <a:ext cx="3384132" cy="86825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9CD850-453A-4099-A6D6-17116126A564}"/>
              </a:ext>
            </a:extLst>
          </p:cNvPr>
          <p:cNvSpPr/>
          <p:nvPr/>
        </p:nvSpPr>
        <p:spPr>
          <a:xfrm>
            <a:off x="4403934" y="4355969"/>
            <a:ext cx="3384132" cy="86825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DD4F7D-B602-465B-A8D4-EACC25D50FFB}"/>
              </a:ext>
            </a:extLst>
          </p:cNvPr>
          <p:cNvSpPr/>
          <p:nvPr/>
        </p:nvSpPr>
        <p:spPr>
          <a:xfrm>
            <a:off x="89901" y="5443263"/>
            <a:ext cx="41029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(0,2)-Tensor </a:t>
            </a:r>
            <a:endParaRPr lang="en-CA" sz="60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3D3B5F-08F9-4C2C-A320-9493FE38EC4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4600" y="6309720"/>
              <a:ext cx="3314880" cy="20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3D3B5F-08F9-4C2C-A320-9493FE38EC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5240" y="6300360"/>
                <a:ext cx="3333600" cy="227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933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30"/>
    </mc:Choice>
    <mc:Fallback xmlns="">
      <p:transition spd="slow" advTm="125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18" grpId="0"/>
      <p:bldP spid="19" grpId="0" animBg="1"/>
      <p:bldP spid="20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/>
              <p:nvPr/>
            </p:nvSpPr>
            <p:spPr>
              <a:xfrm>
                <a:off x="171786" y="205538"/>
                <a:ext cx="7859032" cy="6617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4000" b="1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4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accent5">
                        <a:lumMod val="50000"/>
                      </a:schemeClr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4000" b="1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40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4000" b="1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      =</m:t>
                    </m:r>
                    <m:f>
                      <m:fPr>
                        <m:ctrlPr>
                          <a:rPr lang="en-US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4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4000" b="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4000" dirty="0"/>
                  <a:t>     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    </a:t>
                </a:r>
              </a:p>
              <a:p>
                <a:endParaRPr lang="en-US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6" y="205538"/>
                <a:ext cx="7859032" cy="6617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851DDE-7148-4B49-9E1F-29E4EA7148F5}"/>
                  </a:ext>
                </a:extLst>
              </p:cNvPr>
              <p:cNvSpPr/>
              <p:nvPr/>
            </p:nvSpPr>
            <p:spPr>
              <a:xfrm>
                <a:off x="171786" y="5170645"/>
                <a:ext cx="4095545" cy="144866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851DDE-7148-4B49-9E1F-29E4EA714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6" y="5170645"/>
                <a:ext cx="4095545" cy="1448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F36B6-8166-47EF-81F6-7D6A6FD875F4}"/>
                  </a:ext>
                </a:extLst>
              </p:cNvPr>
              <p:cNvSpPr/>
              <p:nvPr/>
            </p:nvSpPr>
            <p:spPr>
              <a:xfrm>
                <a:off x="7027575" y="205538"/>
                <a:ext cx="3397661" cy="354385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4000" b="1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b="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b="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4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4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4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4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F36B6-8166-47EF-81F6-7D6A6FD87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75" y="205538"/>
                <a:ext cx="3397661" cy="35438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ECAE686-7F6D-4F75-BE78-C1A69466D8CC}"/>
                  </a:ext>
                </a:extLst>
              </p:cNvPr>
              <p:cNvSpPr/>
              <p:nvPr/>
            </p:nvSpPr>
            <p:spPr>
              <a:xfrm>
                <a:off x="6653786" y="5164309"/>
                <a:ext cx="4244175" cy="138230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ECAE686-7F6D-4F75-BE78-C1A69466D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786" y="5164309"/>
                <a:ext cx="4244175" cy="1382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E45D6EE-D5B1-41D8-B9BC-0FEFC272FCF8}"/>
              </a:ext>
            </a:extLst>
          </p:cNvPr>
          <p:cNvSpPr/>
          <p:nvPr/>
        </p:nvSpPr>
        <p:spPr>
          <a:xfrm>
            <a:off x="4101302" y="3938951"/>
            <a:ext cx="41029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(0,2)-Tensor </a:t>
            </a:r>
            <a:endParaRPr lang="en-CA" sz="60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798EB8-3BCD-4F94-B168-00213A013EA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59520" y="28080"/>
              <a:ext cx="10118880" cy="6727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798EB8-3BCD-4F94-B168-00213A013E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0160" y="18720"/>
                <a:ext cx="10137600" cy="6746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7506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26"/>
    </mc:Choice>
    <mc:Fallback xmlns="">
      <p:transition spd="slow" advTm="606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12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/>
              <p:nvPr/>
            </p:nvSpPr>
            <p:spPr>
              <a:xfrm>
                <a:off x="5886786" y="205538"/>
                <a:ext cx="7859032" cy="6617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4000" b="1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4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40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accent5">
                        <a:lumMod val="50000"/>
                      </a:schemeClr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4000" b="1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40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4000" b="1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      =</m:t>
                    </m:r>
                    <m:f>
                      <m:fPr>
                        <m:ctrlPr>
                          <a:rPr lang="en-US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4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4000" b="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4000" dirty="0"/>
                  <a:t>     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    </a:t>
                </a:r>
              </a:p>
              <a:p>
                <a:endParaRPr lang="en-US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86" y="205538"/>
                <a:ext cx="7859032" cy="6617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851DDE-7148-4B49-9E1F-29E4EA7148F5}"/>
                  </a:ext>
                </a:extLst>
              </p:cNvPr>
              <p:cNvSpPr/>
              <p:nvPr/>
            </p:nvSpPr>
            <p:spPr>
              <a:xfrm>
                <a:off x="5886786" y="5170645"/>
                <a:ext cx="4095545" cy="144866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851DDE-7148-4B49-9E1F-29E4EA714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86" y="5170645"/>
                <a:ext cx="4095545" cy="1448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4028BE9-3F99-4EF8-9F7B-905004343739}"/>
                  </a:ext>
                </a:extLst>
              </p:cNvPr>
              <p:cNvSpPr/>
              <p:nvPr/>
            </p:nvSpPr>
            <p:spPr>
              <a:xfrm>
                <a:off x="171786" y="205538"/>
                <a:ext cx="7859032" cy="6746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accent5">
                        <a:lumMod val="50000"/>
                      </a:schemeClr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US" sz="4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       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    </a:t>
                </a:r>
              </a:p>
              <a:p>
                <a:endParaRPr lang="en-US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4028BE9-3F99-4EF8-9F7B-905004343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6" y="205538"/>
                <a:ext cx="7859032" cy="6746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A5CC49-90E1-4D3E-9629-C89B6EB00A97}"/>
                  </a:ext>
                </a:extLst>
              </p:cNvPr>
              <p:cNvSpPr/>
              <p:nvPr/>
            </p:nvSpPr>
            <p:spPr>
              <a:xfrm>
                <a:off x="471041" y="5446311"/>
                <a:ext cx="3384132" cy="827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A5CC49-90E1-4D3E-9629-C89B6EB00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41" y="5446311"/>
                <a:ext cx="3384132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CBEE67E-6095-49BD-94DC-440CCECED1CD}"/>
              </a:ext>
            </a:extLst>
          </p:cNvPr>
          <p:cNvSpPr/>
          <p:nvPr/>
        </p:nvSpPr>
        <p:spPr>
          <a:xfrm>
            <a:off x="471041" y="5431020"/>
            <a:ext cx="3384132" cy="86825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1C5A3-A5DB-408E-BF40-06AC773C24EB}"/>
              </a:ext>
            </a:extLst>
          </p:cNvPr>
          <p:cNvCxnSpPr>
            <a:cxnSpLocks/>
          </p:cNvCxnSpPr>
          <p:nvPr/>
        </p:nvCxnSpPr>
        <p:spPr>
          <a:xfrm flipV="1">
            <a:off x="5288280" y="-206892"/>
            <a:ext cx="0" cy="7271784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9452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7" grpId="0" build="p"/>
      <p:bldP spid="15" grpId="0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5CF180-B485-4AD9-AFC1-1CFF21EA68C6}"/>
                  </a:ext>
                </a:extLst>
              </p:cNvPr>
              <p:cNvSpPr/>
              <p:nvPr/>
            </p:nvSpPr>
            <p:spPr>
              <a:xfrm>
                <a:off x="308946" y="278605"/>
                <a:ext cx="4095545" cy="144866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5CF180-B485-4AD9-AFC1-1CFF21EA6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6" y="278605"/>
                <a:ext cx="4095545" cy="14486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EDF8DA-7AF9-4FDF-AA41-1D14C957BBF3}"/>
                  </a:ext>
                </a:extLst>
              </p:cNvPr>
              <p:cNvSpPr txBox="1"/>
              <p:nvPr/>
            </p:nvSpPr>
            <p:spPr>
              <a:xfrm>
                <a:off x="316171" y="2373212"/>
                <a:ext cx="4088320" cy="431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3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EDF8DA-7AF9-4FDF-AA41-1D14C957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71" y="2373212"/>
                <a:ext cx="4088320" cy="4315092"/>
              </a:xfrm>
              <a:prstGeom prst="rect">
                <a:avLst/>
              </a:prstGeom>
              <a:blipFill>
                <a:blip r:embed="rId4"/>
                <a:stretch>
                  <a:fillRect r="-39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FAABB2-A980-4B60-82B0-9A7764A7F395}"/>
                  </a:ext>
                </a:extLst>
              </p:cNvPr>
              <p:cNvSpPr txBox="1"/>
              <p:nvPr/>
            </p:nvSpPr>
            <p:spPr>
              <a:xfrm>
                <a:off x="-4933566" y="874769"/>
                <a:ext cx="4088320" cy="255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9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9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9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9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9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9600" b="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9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FAABB2-A980-4B60-82B0-9A7764A7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33566" y="874769"/>
                <a:ext cx="4088320" cy="2555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D31FFB-36EC-4C3A-94C6-6CED585E4AFC}"/>
                  </a:ext>
                </a:extLst>
              </p:cNvPr>
              <p:cNvSpPr/>
              <p:nvPr/>
            </p:nvSpPr>
            <p:spPr>
              <a:xfrm>
                <a:off x="5082744" y="69055"/>
                <a:ext cx="5929572" cy="2304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D31FFB-36EC-4C3A-94C6-6CED585E4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744" y="69055"/>
                <a:ext cx="5929572" cy="2304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3F0C8E-FDF9-4796-91F1-7B476AF5B4BF}"/>
              </a:ext>
            </a:extLst>
          </p:cNvPr>
          <p:cNvCxnSpPr>
            <a:cxnSpLocks/>
          </p:cNvCxnSpPr>
          <p:nvPr/>
        </p:nvCxnSpPr>
        <p:spPr>
          <a:xfrm flipH="1">
            <a:off x="-527398" y="2374895"/>
            <a:ext cx="1324679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66B2C2-97E5-48DE-A2CF-FDBAF21D4575}"/>
                  </a:ext>
                </a:extLst>
              </p:cNvPr>
              <p:cNvSpPr txBox="1"/>
              <p:nvPr/>
            </p:nvSpPr>
            <p:spPr>
              <a:xfrm>
                <a:off x="6335971" y="4902366"/>
                <a:ext cx="4088320" cy="1785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6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6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66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6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66B2C2-97E5-48DE-A2CF-FDBAF21D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971" y="4902366"/>
                <a:ext cx="4088320" cy="1785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0ADB155-70CF-4E32-A9BF-48E463738E6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13560" y="1767600"/>
              <a:ext cx="9016200" cy="324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0ADB155-70CF-4E32-A9BF-48E463738E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4200" y="1758240"/>
                <a:ext cx="9034920" cy="3259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941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67"/>
    </mc:Choice>
    <mc:Fallback xmlns="">
      <p:transition spd="slow" advTm="505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7000D-99AB-4B2B-BA9D-1EEEF550D2BD}"/>
                  </a:ext>
                </a:extLst>
              </p:cNvPr>
              <p:cNvSpPr txBox="1"/>
              <p:nvPr/>
            </p:nvSpPr>
            <p:spPr>
              <a:xfrm>
                <a:off x="236113" y="197328"/>
                <a:ext cx="5809475" cy="1577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7000D-99AB-4B2B-BA9D-1EEEF550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13" y="197328"/>
                <a:ext cx="5809475" cy="1577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1DEAA4-EBE8-4F4E-861D-6C40CE800649}"/>
                  </a:ext>
                </a:extLst>
              </p:cNvPr>
              <p:cNvSpPr txBox="1"/>
              <p:nvPr/>
            </p:nvSpPr>
            <p:spPr>
              <a:xfrm>
                <a:off x="179174" y="2207716"/>
                <a:ext cx="7236789" cy="4222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8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CA" sz="4800" dirty="0"/>
                  <a:t> </a:t>
                </a:r>
              </a:p>
              <a:p>
                <a:r>
                  <a:rPr lang="en-US" sz="4800" dirty="0"/>
                  <a:t>           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:r>
                  <a:rPr lang="en-US" sz="4800" dirty="0"/>
                  <a:t>           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1DEAA4-EBE8-4F4E-861D-6C40CE800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4" y="2207716"/>
                <a:ext cx="7236789" cy="4222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A629D1E-E952-4D0B-8A06-765A207E28C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784320" y="128160"/>
              <a:ext cx="3234240" cy="639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A629D1E-E952-4D0B-8A06-765A207E28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4960" y="118800"/>
                <a:ext cx="3252960" cy="6413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5518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13"/>
    </mc:Choice>
    <mc:Fallback xmlns="">
      <p:transition spd="slow" advTm="27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17832C-6618-4216-BBAB-473D4BD9FE9D}"/>
              </a:ext>
            </a:extLst>
          </p:cNvPr>
          <p:cNvGrpSpPr/>
          <p:nvPr/>
        </p:nvGrpSpPr>
        <p:grpSpPr>
          <a:xfrm>
            <a:off x="7213247" y="985941"/>
            <a:ext cx="4216860" cy="4169614"/>
            <a:chOff x="6096000" y="596275"/>
            <a:chExt cx="4216860" cy="4169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493D1D1-B33B-4A9F-97A3-C8E68240B37B}"/>
                    </a:ext>
                  </a:extLst>
                </p:cNvPr>
                <p:cNvSpPr/>
                <p:nvPr/>
              </p:nvSpPr>
              <p:spPr>
                <a:xfrm>
                  <a:off x="6096000" y="1690688"/>
                  <a:ext cx="4216860" cy="3075201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oMath>
                    </m:oMathPara>
                  </a14:m>
                  <a:endParaRPr lang="en-CA" sz="4000" dirty="0"/>
                </a:p>
                <a:p>
                  <a:endParaRPr lang="en-CA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493D1D1-B33B-4A9F-97A3-C8E68240B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690688"/>
                  <a:ext cx="4216860" cy="30752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DAD9E6-4AA0-48AA-9CD9-C1FACA8BEEEA}"/>
                </a:ext>
              </a:extLst>
            </p:cNvPr>
            <p:cNvSpPr/>
            <p:nvPr/>
          </p:nvSpPr>
          <p:spPr>
            <a:xfrm>
              <a:off x="6152938" y="596275"/>
              <a:ext cx="410298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(0,2)-Tensor </a:t>
              </a:r>
              <a:endParaRPr lang="en-CA" sz="6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7000D-99AB-4B2B-BA9D-1EEEF550D2BD}"/>
                  </a:ext>
                </a:extLst>
              </p:cNvPr>
              <p:cNvSpPr txBox="1"/>
              <p:nvPr/>
            </p:nvSpPr>
            <p:spPr>
              <a:xfrm>
                <a:off x="236113" y="197328"/>
                <a:ext cx="5809475" cy="1577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7000D-99AB-4B2B-BA9D-1EEEF550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13" y="197328"/>
                <a:ext cx="5809475" cy="1577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1DEAA4-EBE8-4F4E-861D-6C40CE800649}"/>
                  </a:ext>
                </a:extLst>
              </p:cNvPr>
              <p:cNvSpPr txBox="1"/>
              <p:nvPr/>
            </p:nvSpPr>
            <p:spPr>
              <a:xfrm>
                <a:off x="503846" y="2080354"/>
                <a:ext cx="5274008" cy="3936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8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CA" sz="4800" dirty="0"/>
                  <a:t> </a:t>
                </a:r>
              </a:p>
              <a:p>
                <a:r>
                  <a:rPr lang="en-US" sz="4800" dirty="0"/>
                  <a:t>           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CA" sz="4800" dirty="0"/>
              </a:p>
              <a:p>
                <a:r>
                  <a:rPr lang="en-US" sz="4800" dirty="0"/>
                  <a:t>           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1DEAA4-EBE8-4F4E-861D-6C40CE800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6" y="2080354"/>
                <a:ext cx="5274008" cy="3936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065C40-0EA0-48AA-AF4D-3CC2B3A833C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69040" y="72000"/>
              <a:ext cx="7035120" cy="603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065C40-0EA0-48AA-AF4D-3CC2B3A833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59680" y="62640"/>
                <a:ext cx="7053840" cy="6049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351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741">
        <p:fade/>
      </p:transition>
    </mc:Choice>
    <mc:Fallback xmlns="">
      <p:transition spd="med" advTm="337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94147"/>
            <a:ext cx="12192000" cy="1223645"/>
          </a:xfrm>
        </p:spPr>
        <p:txBody>
          <a:bodyPr>
            <a:noAutofit/>
          </a:bodyPr>
          <a:lstStyle/>
          <a:p>
            <a:r>
              <a:rPr lang="en-US" sz="8000" dirty="0">
                <a:latin typeface="+mn-lt"/>
              </a:rPr>
              <a:t>The Metric Tensor for…</a:t>
            </a:r>
            <a:br>
              <a:rPr lang="en-US" sz="8000" dirty="0">
                <a:solidFill>
                  <a:srgbClr val="00B050"/>
                </a:solidFill>
                <a:latin typeface="+mn-lt"/>
              </a:rPr>
            </a:br>
            <a:r>
              <a:rPr lang="en-US" sz="8000" dirty="0">
                <a:solidFill>
                  <a:srgbClr val="0070C0"/>
                </a:solidFill>
                <a:latin typeface="+mn-lt"/>
              </a:rPr>
              <a:t>3. Arc Length (curved space)</a:t>
            </a:r>
            <a:br>
              <a:rPr lang="en-US" sz="8000" dirty="0">
                <a:solidFill>
                  <a:srgbClr val="0070C0"/>
                </a:solidFill>
                <a:latin typeface="+mn-lt"/>
              </a:rPr>
            </a:br>
            <a:endParaRPr lang="en-CA" sz="80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82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4"/>
    </mc:Choice>
    <mc:Fallback xmlns="">
      <p:transition spd="slow" advTm="718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808484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How do you get the length of a vector?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548C189-3931-4F97-AE3F-B305401E49A0}"/>
                  </a:ext>
                </a:extLst>
              </p:cNvPr>
              <p:cNvSpPr/>
              <p:nvPr/>
            </p:nvSpPr>
            <p:spPr>
              <a:xfrm>
                <a:off x="344064" y="1213426"/>
                <a:ext cx="3001719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  <a:p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548C189-3931-4F97-AE3F-B305401E4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213426"/>
                <a:ext cx="3001719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83BC9C-C764-4631-8B47-21810393B7E2}"/>
                  </a:ext>
                </a:extLst>
              </p:cNvPr>
              <p:cNvSpPr/>
              <p:nvPr/>
            </p:nvSpPr>
            <p:spPr>
              <a:xfrm>
                <a:off x="99144" y="2524465"/>
                <a:ext cx="12626255" cy="3901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  <a:p>
                <a:r>
                  <a:rPr lang="en-US" sz="4000" dirty="0"/>
                  <a:t>        </a:t>
                </a:r>
                <a:endParaRPr lang="en-CA" sz="3200" dirty="0">
                  <a:solidFill>
                    <a:schemeClr val="tx1"/>
                  </a:solidFill>
                </a:endParaRPr>
              </a:p>
              <a:p>
                <a:r>
                  <a:rPr lang="en-US" sz="4000" dirty="0"/>
                  <a:t>       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dirty="0"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  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+2</m:t>
                    </m:r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0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endParaRPr lang="en-CA" sz="4000" dirty="0"/>
              </a:p>
              <a:p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83BC9C-C764-4631-8B47-21810393B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4" y="2524465"/>
                <a:ext cx="12626255" cy="3901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FB12A22-AC95-4858-950A-FD038DEBFB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28" t="66537" r="39162"/>
          <a:stretch/>
        </p:blipFill>
        <p:spPr>
          <a:xfrm>
            <a:off x="8766709" y="-354330"/>
            <a:ext cx="2912167" cy="1857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3249FB-C8F8-47BC-9C13-8C592F6B8A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28" t="66537" r="39162"/>
          <a:stretch/>
        </p:blipFill>
        <p:spPr>
          <a:xfrm>
            <a:off x="8750968" y="666765"/>
            <a:ext cx="2912167" cy="18577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E4DFE2A-0D54-4B0D-B845-FA48FC2E311B}"/>
              </a:ext>
            </a:extLst>
          </p:cNvPr>
          <p:cNvGrpSpPr/>
          <p:nvPr/>
        </p:nvGrpSpPr>
        <p:grpSpPr>
          <a:xfrm>
            <a:off x="9110369" y="632393"/>
            <a:ext cx="1926298" cy="1804444"/>
            <a:chOff x="9110369" y="632393"/>
            <a:chExt cx="1926298" cy="180444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B2D6EA-3E83-4ED6-96BB-A18FE7A02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0967" y="1268529"/>
              <a:ext cx="0" cy="10704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B61F05E-7199-40E7-8CAD-18F85515D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5225" y="2338947"/>
              <a:ext cx="1146127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B4C51BC-4C70-4165-88BD-73E3269A74F3}"/>
                    </a:ext>
                  </a:extLst>
                </p:cNvPr>
                <p:cNvSpPr/>
                <p:nvPr/>
              </p:nvSpPr>
              <p:spPr>
                <a:xfrm>
                  <a:off x="10572141" y="2016410"/>
                  <a:ext cx="464526" cy="4204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B4C51BC-4C70-4165-88BD-73E3269A74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2141" y="2016410"/>
                  <a:ext cx="464526" cy="420427"/>
                </a:xfrm>
                <a:prstGeom prst="rect">
                  <a:avLst/>
                </a:prstGeom>
                <a:blipFill>
                  <a:blip r:embed="rId6"/>
                  <a:stretch>
                    <a:fillRect r="-19737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159B58-3A25-4A9D-AB94-C5C394B42017}"/>
                    </a:ext>
                  </a:extLst>
                </p:cNvPr>
                <p:cNvSpPr/>
                <p:nvPr/>
              </p:nvSpPr>
              <p:spPr>
                <a:xfrm>
                  <a:off x="9110369" y="632393"/>
                  <a:ext cx="471571" cy="4204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159B58-3A25-4A9D-AB94-C5C394B420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369" y="632393"/>
                  <a:ext cx="471571" cy="420427"/>
                </a:xfrm>
                <a:prstGeom prst="rect">
                  <a:avLst/>
                </a:prstGeom>
                <a:blipFill>
                  <a:blip r:embed="rId7"/>
                  <a:stretch>
                    <a:fillRect r="-20513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FC6A42-A344-41A8-BB16-BE1C5F86E144}"/>
              </a:ext>
            </a:extLst>
          </p:cNvPr>
          <p:cNvGrpSpPr/>
          <p:nvPr/>
        </p:nvGrpSpPr>
        <p:grpSpPr>
          <a:xfrm>
            <a:off x="8327293" y="734507"/>
            <a:ext cx="3724313" cy="1614704"/>
            <a:chOff x="8327293" y="734507"/>
            <a:chExt cx="3724313" cy="161470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E52299-CFC5-4D68-B93F-0D6DB434F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45518" y="2079055"/>
              <a:ext cx="565538" cy="26553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9A51E1-E3F7-41B8-8990-D2D367DCD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1780" y="1268527"/>
              <a:ext cx="2206007" cy="10806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D735679-1218-4E6C-A91A-2F48BDDA85AE}"/>
                    </a:ext>
                  </a:extLst>
                </p:cNvPr>
                <p:cNvSpPr/>
                <p:nvPr/>
              </p:nvSpPr>
              <p:spPr>
                <a:xfrm>
                  <a:off x="11596791" y="734507"/>
                  <a:ext cx="454815" cy="4662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D735679-1218-4E6C-A91A-2F48BDDA8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6791" y="734507"/>
                  <a:ext cx="454815" cy="466278"/>
                </a:xfrm>
                <a:prstGeom prst="rect">
                  <a:avLst/>
                </a:prstGeom>
                <a:blipFill>
                  <a:blip r:embed="rId8"/>
                  <a:stretch>
                    <a:fillRect r="-21333" b="-506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1CE38E6-0F91-438B-A3BA-8CF07E16AB0F}"/>
                    </a:ext>
                  </a:extLst>
                </p:cNvPr>
                <p:cNvSpPr/>
                <p:nvPr/>
              </p:nvSpPr>
              <p:spPr>
                <a:xfrm>
                  <a:off x="8327293" y="1322309"/>
                  <a:ext cx="461861" cy="4662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1CE38E6-0F91-438B-A3BA-8CF07E16AB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93" y="1322309"/>
                  <a:ext cx="461861" cy="466278"/>
                </a:xfrm>
                <a:prstGeom prst="rect">
                  <a:avLst/>
                </a:prstGeom>
                <a:blipFill>
                  <a:blip r:embed="rId9"/>
                  <a:stretch>
                    <a:fillRect r="-22368" b="-526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53B67D-D0EE-4EA4-A649-B32152E0FE8D}"/>
              </a:ext>
            </a:extLst>
          </p:cNvPr>
          <p:cNvCxnSpPr>
            <a:cxnSpLocks/>
          </p:cNvCxnSpPr>
          <p:nvPr/>
        </p:nvCxnSpPr>
        <p:spPr>
          <a:xfrm flipV="1">
            <a:off x="9390967" y="298954"/>
            <a:ext cx="1085575" cy="20343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1B934BF-1B81-479A-BAC1-741C68910921}"/>
                  </a:ext>
                </a:extLst>
              </p:cNvPr>
              <p:cNvSpPr/>
              <p:nvPr/>
            </p:nvSpPr>
            <p:spPr>
              <a:xfrm>
                <a:off x="9908945" y="2259"/>
                <a:ext cx="352793" cy="420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1B934BF-1B81-479A-BAC1-741C68910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945" y="2259"/>
                <a:ext cx="352793" cy="420427"/>
              </a:xfrm>
              <a:prstGeom prst="rect">
                <a:avLst/>
              </a:prstGeom>
              <a:blipFill>
                <a:blip r:embed="rId10"/>
                <a:stretch>
                  <a:fillRect r="-5172" b="-260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BED162-9BD1-4C73-BAA7-DC1697026B1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72200" y="5853960"/>
              <a:ext cx="10188360" cy="339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BED162-9BD1-4C73-BAA7-DC1697026B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62840" y="5844600"/>
                <a:ext cx="10207080" cy="358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853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36"/>
    </mc:Choice>
    <mc:Fallback xmlns="">
      <p:transition spd="slow" advTm="25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E32C9F-EC75-44F4-B192-BC7EFAFA8A9F}"/>
                  </a:ext>
                </a:extLst>
              </p:cNvPr>
              <p:cNvSpPr/>
              <p:nvPr/>
            </p:nvSpPr>
            <p:spPr>
              <a:xfrm>
                <a:off x="-99392" y="3940853"/>
                <a:ext cx="12390783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E32C9F-EC75-44F4-B192-BC7EFAFA8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92" y="3940853"/>
                <a:ext cx="12390783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D2FF10B-E207-4763-9D07-0088A02C431B}"/>
              </a:ext>
            </a:extLst>
          </p:cNvPr>
          <p:cNvGrpSpPr/>
          <p:nvPr/>
        </p:nvGrpSpPr>
        <p:grpSpPr>
          <a:xfrm>
            <a:off x="459875" y="389551"/>
            <a:ext cx="3505190" cy="2585323"/>
            <a:chOff x="8305162" y="389551"/>
            <a:chExt cx="3505190" cy="258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BC6E9A1-F56D-4FB0-B938-C9C65301C490}"/>
                    </a:ext>
                  </a:extLst>
                </p:cNvPr>
                <p:cNvSpPr/>
                <p:nvPr/>
              </p:nvSpPr>
              <p:spPr>
                <a:xfrm>
                  <a:off x="8305162" y="389551"/>
                  <a:ext cx="3417218" cy="25853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4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5400" b="0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5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BC6E9A1-F56D-4FB0-B938-C9C65301C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162" y="389551"/>
                  <a:ext cx="3417218" cy="25853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547764-64FC-4315-A63A-111856A89A2D}"/>
                </a:ext>
              </a:extLst>
            </p:cNvPr>
            <p:cNvSpPr/>
            <p:nvPr/>
          </p:nvSpPr>
          <p:spPr>
            <a:xfrm>
              <a:off x="8305162" y="389551"/>
              <a:ext cx="3505190" cy="256262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1FC811-4F09-4849-B3FC-5F183FED7C36}"/>
                  </a:ext>
                </a:extLst>
              </p:cNvPr>
              <p:cNvSpPr/>
              <p:nvPr/>
            </p:nvSpPr>
            <p:spPr>
              <a:xfrm>
                <a:off x="-3216966" y="5264292"/>
                <a:ext cx="1239078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8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800" dirty="0"/>
              </a:p>
              <a:p>
                <a:endParaRPr lang="en-CA" sz="4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1FC811-4F09-4849-B3FC-5F183FED7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16966" y="5264292"/>
                <a:ext cx="12390783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3A1AAE4-E141-4A0F-B196-6C05F9A2B4BE}"/>
              </a:ext>
            </a:extLst>
          </p:cNvPr>
          <p:cNvGrpSpPr/>
          <p:nvPr/>
        </p:nvGrpSpPr>
        <p:grpSpPr>
          <a:xfrm>
            <a:off x="5445653" y="-1447144"/>
            <a:ext cx="4929809" cy="4876144"/>
            <a:chOff x="450573" y="709795"/>
            <a:chExt cx="4929809" cy="487614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46ABEE-2B36-4664-97B9-25DAF0BC9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828" t="66537" r="39162"/>
            <a:stretch/>
          </p:blipFill>
          <p:spPr>
            <a:xfrm>
              <a:off x="477077" y="709795"/>
              <a:ext cx="4903305" cy="31278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8F4400B-9291-4578-9143-374A5E58F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828" t="66537" r="39162"/>
            <a:stretch/>
          </p:blipFill>
          <p:spPr>
            <a:xfrm>
              <a:off x="450573" y="2429044"/>
              <a:ext cx="4903305" cy="3127866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22A818-0FCC-4F19-B419-AC4464C3F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3442252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C4AA989-3996-40EA-9AA1-82AF6CC10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5244547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B26600C-709F-475F-8EA4-734248E1CEF5}"/>
                    </a:ext>
                  </a:extLst>
                </p:cNvPr>
                <p:cNvSpPr/>
                <p:nvPr/>
              </p:nvSpPr>
              <p:spPr>
                <a:xfrm>
                  <a:off x="3457929" y="4878053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038D9E-F51B-4F3B-B082-90E5A7F661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29" y="4878053"/>
                  <a:ext cx="782137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858DDA9-CF09-4A77-BA6F-2183C8163FCD}"/>
                    </a:ext>
                  </a:extLst>
                </p:cNvPr>
                <p:cNvSpPr/>
                <p:nvPr/>
              </p:nvSpPr>
              <p:spPr>
                <a:xfrm>
                  <a:off x="1131159" y="2703174"/>
                  <a:ext cx="79400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DB4819-FD5A-4B45-BD9D-20EB237FC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59" y="2703174"/>
                  <a:ext cx="794000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EE7011-04DB-4463-93C0-84E56964727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64320" y="339840"/>
              <a:ext cx="8974800" cy="559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EE7011-04DB-4463-93C0-84E5696472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54960" y="330480"/>
                <a:ext cx="8993520" cy="5616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438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52"/>
    </mc:Choice>
    <mc:Fallback xmlns="">
      <p:transition spd="slow" advTm="319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E32C9F-EC75-44F4-B192-BC7EFAFA8A9F}"/>
                  </a:ext>
                </a:extLst>
              </p:cNvPr>
              <p:cNvSpPr/>
              <p:nvPr/>
            </p:nvSpPr>
            <p:spPr>
              <a:xfrm>
                <a:off x="-99392" y="3601026"/>
                <a:ext cx="12390783" cy="1571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4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E32C9F-EC75-44F4-B192-BC7EFAFA8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92" y="3601026"/>
                <a:ext cx="12390783" cy="1571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D2FF10B-E207-4763-9D07-0088A02C431B}"/>
              </a:ext>
            </a:extLst>
          </p:cNvPr>
          <p:cNvGrpSpPr/>
          <p:nvPr/>
        </p:nvGrpSpPr>
        <p:grpSpPr>
          <a:xfrm>
            <a:off x="459875" y="389551"/>
            <a:ext cx="3632533" cy="2562624"/>
            <a:chOff x="8305162" y="389551"/>
            <a:chExt cx="3632533" cy="2562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BC6E9A1-F56D-4FB0-B938-C9C65301C490}"/>
                    </a:ext>
                  </a:extLst>
                </p:cNvPr>
                <p:cNvSpPr/>
                <p:nvPr/>
              </p:nvSpPr>
              <p:spPr>
                <a:xfrm>
                  <a:off x="8305162" y="389551"/>
                  <a:ext cx="3632533" cy="24079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4000" b="0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BC6E9A1-F56D-4FB0-B938-C9C65301C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162" y="389551"/>
                  <a:ext cx="3632533" cy="24079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547764-64FC-4315-A63A-111856A89A2D}"/>
                </a:ext>
              </a:extLst>
            </p:cNvPr>
            <p:cNvSpPr/>
            <p:nvPr/>
          </p:nvSpPr>
          <p:spPr>
            <a:xfrm>
              <a:off x="8305162" y="389551"/>
              <a:ext cx="3505190" cy="256262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1FC811-4F09-4849-B3FC-5F183FED7C36}"/>
                  </a:ext>
                </a:extLst>
              </p:cNvPr>
              <p:cNvSpPr/>
              <p:nvPr/>
            </p:nvSpPr>
            <p:spPr>
              <a:xfrm>
                <a:off x="-1273866" y="5073178"/>
                <a:ext cx="12390783" cy="1806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4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4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4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skw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4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  <a:p>
                <a:endParaRPr lang="en-CA" sz="4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1FC811-4F09-4849-B3FC-5F183FED7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3866" y="5073178"/>
                <a:ext cx="12390783" cy="1806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1365623-FD6F-4F4A-BAEB-37DA88B44A58}"/>
              </a:ext>
            </a:extLst>
          </p:cNvPr>
          <p:cNvGrpSpPr/>
          <p:nvPr/>
        </p:nvGrpSpPr>
        <p:grpSpPr>
          <a:xfrm>
            <a:off x="5225704" y="-1570515"/>
            <a:ext cx="6002465" cy="4847115"/>
            <a:chOff x="0" y="709795"/>
            <a:chExt cx="6002465" cy="48471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A1B726-B7B1-4FC5-9ABF-2A057D54C6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828" t="66537" r="39162"/>
            <a:stretch/>
          </p:blipFill>
          <p:spPr>
            <a:xfrm>
              <a:off x="477077" y="709795"/>
              <a:ext cx="4903305" cy="31278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949DA2-0C71-4165-A8AD-415A76C65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828" t="66537" r="39162"/>
            <a:stretch/>
          </p:blipFill>
          <p:spPr>
            <a:xfrm>
              <a:off x="450573" y="2429044"/>
              <a:ext cx="4903305" cy="3127866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53A7241-DABA-4A29-8ADE-B5FF1176C9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BFE896B-E859-4BE4-9674-3FB7E9DE89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3" y="3442249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F3C5C57-F030-4658-9F09-92AAFDA49C16}"/>
                    </a:ext>
                  </a:extLst>
                </p:cNvPr>
                <p:cNvSpPr/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F3C5C57-F030-4658-9F09-92AAFDA49C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7632E84-979C-4808-8D0B-5411C66B245D}"/>
                    </a:ext>
                  </a:extLst>
                </p:cNvPr>
                <p:cNvSpPr/>
                <p:nvPr/>
              </p:nvSpPr>
              <p:spPr>
                <a:xfrm>
                  <a:off x="0" y="3959495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7632E84-979C-4808-8D0B-5411C66B24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59495"/>
                  <a:ext cx="777649" cy="7850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64E215-3CC6-4935-85F5-F316618C6BE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97560" y="2664720"/>
              <a:ext cx="7997040" cy="360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64E215-3CC6-4935-85F5-F316618C6B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88200" y="2655360"/>
                <a:ext cx="8015760" cy="3620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1386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55"/>
    </mc:Choice>
    <mc:Fallback xmlns="">
      <p:transition spd="slow" advTm="18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1E9C8-3F55-4A63-B227-EE5B930EDF04}"/>
              </a:ext>
            </a:extLst>
          </p:cNvPr>
          <p:cNvGrpSpPr/>
          <p:nvPr/>
        </p:nvGrpSpPr>
        <p:grpSpPr>
          <a:xfrm>
            <a:off x="2291" y="274710"/>
            <a:ext cx="4056429" cy="3135512"/>
            <a:chOff x="-262781" y="709795"/>
            <a:chExt cx="6270740" cy="48471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FE7A9E-0594-493E-9CCC-69D75CBE3C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77077" y="709795"/>
              <a:ext cx="4903305" cy="31278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507247-35FC-4EAB-9037-9B4C37CA9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50573" y="2429044"/>
              <a:ext cx="4903305" cy="3127866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131A8B7-03D5-4F93-A00B-B018AA94D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3442252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75E22D-0E4E-4593-94C1-EC8B5BECD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5244547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57DAB6-14DB-4691-A3B4-395D3F41DE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625E3F-B28C-470F-8FFB-1E6F079FC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3" y="3442249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038D9E-F51B-4F3B-B082-90E5A7F6616B}"/>
                    </a:ext>
                  </a:extLst>
                </p:cNvPr>
                <p:cNvSpPr/>
                <p:nvPr/>
              </p:nvSpPr>
              <p:spPr>
                <a:xfrm>
                  <a:off x="3516938" y="4701483"/>
                  <a:ext cx="782136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038D9E-F51B-4F3B-B082-90E5A7F661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938" y="4701483"/>
                  <a:ext cx="782136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10843" b="-37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DB4819-FD5A-4B45-BD9D-20EB237FC301}"/>
                    </a:ext>
                  </a:extLst>
                </p:cNvPr>
                <p:cNvSpPr/>
                <p:nvPr/>
              </p:nvSpPr>
              <p:spPr>
                <a:xfrm>
                  <a:off x="1055708" y="2371170"/>
                  <a:ext cx="79399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DB4819-FD5A-4B45-BD9D-20EB237FC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708" y="2371170"/>
                  <a:ext cx="793999" cy="707886"/>
                </a:xfrm>
                <a:prstGeom prst="rect">
                  <a:avLst/>
                </a:prstGeom>
                <a:blipFill>
                  <a:blip r:embed="rId5"/>
                  <a:stretch>
                    <a:fillRect r="-9412" b="-37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9088A35-81EC-4BE3-978A-E41BC1AA82D0}"/>
                    </a:ext>
                  </a:extLst>
                </p:cNvPr>
                <p:cNvSpPr/>
                <p:nvPr/>
              </p:nvSpPr>
              <p:spPr>
                <a:xfrm>
                  <a:off x="5242173" y="2543103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9088A35-81EC-4BE3-978A-E41BC1AA8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173" y="2543103"/>
                  <a:ext cx="765786" cy="785087"/>
                </a:xfrm>
                <a:prstGeom prst="rect">
                  <a:avLst/>
                </a:prstGeom>
                <a:blipFill>
                  <a:blip r:embed="rId6"/>
                  <a:stretch>
                    <a:fillRect r="-12346" b="-3975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CF9C78-224A-4C4D-94E7-488D6D804874}"/>
                    </a:ext>
                  </a:extLst>
                </p:cNvPr>
                <p:cNvSpPr/>
                <p:nvPr/>
              </p:nvSpPr>
              <p:spPr>
                <a:xfrm>
                  <a:off x="-262781" y="3532804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CF9C78-224A-4C4D-94E7-488D6D804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81" y="3532804"/>
                  <a:ext cx="777649" cy="785087"/>
                </a:xfrm>
                <a:prstGeom prst="rect">
                  <a:avLst/>
                </a:prstGeom>
                <a:blipFill>
                  <a:blip r:embed="rId7"/>
                  <a:stretch>
                    <a:fillRect r="-12048" b="-3975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39306-85B3-4F4B-B9D9-34704FF56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1809750"/>
              <a:ext cx="1827816" cy="342529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21C77B-C1C7-48EC-B8F9-5842A0515A98}"/>
                    </a:ext>
                  </a:extLst>
                </p:cNvPr>
                <p:cNvSpPr/>
                <p:nvPr/>
              </p:nvSpPr>
              <p:spPr>
                <a:xfrm>
                  <a:off x="2400295" y="1310195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21C77B-C1C7-48EC-B8F9-5842A0515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295" y="1310195"/>
                  <a:ext cx="594009" cy="707886"/>
                </a:xfrm>
                <a:prstGeom prst="rect">
                  <a:avLst/>
                </a:prstGeom>
                <a:blipFill>
                  <a:blip r:embed="rId8"/>
                  <a:stretch>
                    <a:fillRect b="-14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A3E1D1-9A9C-4202-90AA-93D412EE7BA4}"/>
                  </a:ext>
                </a:extLst>
              </p:cNvPr>
              <p:cNvSpPr/>
              <p:nvPr/>
            </p:nvSpPr>
            <p:spPr>
              <a:xfrm>
                <a:off x="4671283" y="2608723"/>
                <a:ext cx="7620108" cy="3308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skw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         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type m:val="skw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r>
                  <a:rPr lang="en-US" sz="3200" dirty="0"/>
                  <a:t>         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200" dirty="0"/>
                  <a:t>         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200" dirty="0"/>
                  <a:t>    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A3E1D1-9A9C-4202-90AA-93D412EE7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283" y="2608723"/>
                <a:ext cx="7620108" cy="33084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421BFE8-EB3D-4548-B4F3-D32A6E5D3074}"/>
                  </a:ext>
                </a:extLst>
              </p:cNvPr>
              <p:cNvSpPr/>
              <p:nvPr/>
            </p:nvSpPr>
            <p:spPr>
              <a:xfrm>
                <a:off x="3194965" y="2494929"/>
                <a:ext cx="1492523" cy="131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421BFE8-EB3D-4548-B4F3-D32A6E5D3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65" y="2494929"/>
                <a:ext cx="1492523" cy="13190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A5F1CE-DEA0-4E7D-B5A4-6B7629FD552B}"/>
                  </a:ext>
                </a:extLst>
              </p:cNvPr>
              <p:cNvSpPr/>
              <p:nvPr/>
            </p:nvSpPr>
            <p:spPr>
              <a:xfrm>
                <a:off x="4446744" y="5520706"/>
                <a:ext cx="4326890" cy="792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‖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≈2.236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A5F1CE-DEA0-4E7D-B5A4-6B7629FD5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44" y="5520706"/>
                <a:ext cx="4326890" cy="7929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074CCF-2964-4087-874B-69676522E9FF}"/>
                  </a:ext>
                </a:extLst>
              </p:cNvPr>
              <p:cNvSpPr/>
              <p:nvPr/>
            </p:nvSpPr>
            <p:spPr>
              <a:xfrm>
                <a:off x="3344576" y="100852"/>
                <a:ext cx="1314334" cy="127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en-US" sz="4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074CCF-2964-4087-874B-69676522E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576" y="100852"/>
                <a:ext cx="1314334" cy="12782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5A95F-76AE-4EAE-973C-3B9A6C76C13C}"/>
                  </a:ext>
                </a:extLst>
              </p:cNvPr>
              <p:cNvSpPr/>
              <p:nvPr/>
            </p:nvSpPr>
            <p:spPr>
              <a:xfrm>
                <a:off x="4540279" y="268516"/>
                <a:ext cx="5061899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  <a:p>
                <a:r>
                  <a:rPr lang="en-US" sz="4000" dirty="0"/>
                  <a:t>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4000" dirty="0">
                  <a:solidFill>
                    <a:schemeClr val="tx1"/>
                  </a:solidFill>
                </a:endParaRPr>
              </a:p>
              <a:p>
                <a:r>
                  <a:rPr lang="en-US" sz="4000" b="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5A95F-76AE-4EAE-973C-3B9A6C76C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79" y="268516"/>
                <a:ext cx="5061899" cy="19389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EC98DA-2107-4967-968B-28C64820480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07560" y="1447920"/>
              <a:ext cx="2373120" cy="503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EC98DA-2107-4967-968B-28C6482048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98200" y="1438560"/>
                <a:ext cx="2391840" cy="5049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768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81"/>
    </mc:Choice>
    <mc:Fallback xmlns="">
      <p:transition spd="slow" advTm="231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7" grpId="0"/>
      <p:bldP spid="2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C1E7DB-1911-40B7-B403-22DFD23EFFDE}"/>
                  </a:ext>
                </a:extLst>
              </p:cNvPr>
              <p:cNvSpPr/>
              <p:nvPr/>
            </p:nvSpPr>
            <p:spPr>
              <a:xfrm>
                <a:off x="316392" y="262595"/>
                <a:ext cx="467775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>
                          <a:latin typeface="Cambria Math" panose="02040503050406030204" pitchFamily="18" charset="0"/>
                        </a:rPr>
                        <m:t>+ 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C1E7DB-1911-40B7-B403-22DFD23EF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92" y="262595"/>
                <a:ext cx="467775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67AB8EA-12E9-4E53-ADF7-CA35F7E4812D}"/>
                  </a:ext>
                </a:extLst>
              </p:cNvPr>
              <p:cNvSpPr/>
              <p:nvPr/>
            </p:nvSpPr>
            <p:spPr>
              <a:xfrm>
                <a:off x="316392" y="908926"/>
                <a:ext cx="8854112" cy="1414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5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+2(−</m:t>
                    </m:r>
                    <m:f>
                      <m:fPr>
                        <m:type m:val="skw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sz="3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type m:val="skw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3600" dirty="0"/>
              </a:p>
              <a:p>
                <a:r>
                  <a:rPr lang="en-US" sz="3600" dirty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67AB8EA-12E9-4E53-ADF7-CA35F7E48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92" y="908926"/>
                <a:ext cx="8854112" cy="14149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1DA3E8-54EB-40BA-9425-EF33E724F11F}"/>
                  </a:ext>
                </a:extLst>
              </p:cNvPr>
              <p:cNvSpPr/>
              <p:nvPr/>
            </p:nvSpPr>
            <p:spPr>
              <a:xfrm>
                <a:off x="149757" y="2541013"/>
                <a:ext cx="12237133" cy="13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3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acc>
                          </m:e>
                          <m:e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1DA3E8-54EB-40BA-9425-EF33E724F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7" y="2541013"/>
                <a:ext cx="12237133" cy="1325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30E8A1-F27D-4BB9-9BB3-9AA78AC5B48D}"/>
                  </a:ext>
                </a:extLst>
              </p:cNvPr>
              <p:cNvSpPr/>
              <p:nvPr/>
            </p:nvSpPr>
            <p:spPr>
              <a:xfrm>
                <a:off x="1677983" y="4471168"/>
                <a:ext cx="3120983" cy="1163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30E8A1-F27D-4BB9-9BB3-9AA78AC5B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983" y="4471168"/>
                <a:ext cx="3120983" cy="11633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3A7F09-82CA-40F5-8029-94781A601CC2}"/>
                  </a:ext>
                </a:extLst>
              </p:cNvPr>
              <p:cNvSpPr/>
              <p:nvPr/>
            </p:nvSpPr>
            <p:spPr>
              <a:xfrm>
                <a:off x="6195391" y="4316638"/>
                <a:ext cx="4736297" cy="1472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  <m:sub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3A7F09-82CA-40F5-8029-94781A601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91" y="4316638"/>
                <a:ext cx="4736297" cy="1472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6D441BB-CDFA-43C4-8835-F50058449A61}"/>
              </a:ext>
            </a:extLst>
          </p:cNvPr>
          <p:cNvSpPr/>
          <p:nvPr/>
        </p:nvSpPr>
        <p:spPr>
          <a:xfrm>
            <a:off x="5950857" y="2323865"/>
            <a:ext cx="6091386" cy="1790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81063F-9F44-4FF5-A835-91AB8E11244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25360" y="3737160"/>
              <a:ext cx="8131680" cy="254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81063F-9F44-4FF5-A835-91AB8E1124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6000" y="3727800"/>
                <a:ext cx="8150400" cy="2568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3458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7"/>
    </mc:Choice>
    <mc:Fallback xmlns="">
      <p:transition spd="slow" advTm="34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6" grpId="0"/>
      <p:bldP spid="28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83BC9C-C764-4631-8B47-21810393B7E2}"/>
                  </a:ext>
                </a:extLst>
              </p:cNvPr>
              <p:cNvSpPr/>
              <p:nvPr/>
            </p:nvSpPr>
            <p:spPr>
              <a:xfrm>
                <a:off x="99145" y="335769"/>
                <a:ext cx="1209285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83BC9C-C764-4631-8B47-21810393B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5" y="335769"/>
                <a:ext cx="1209285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A88680-9962-4065-AE02-F350FE3FB347}"/>
                  </a:ext>
                </a:extLst>
              </p:cNvPr>
              <p:cNvSpPr/>
              <p:nvPr/>
            </p:nvSpPr>
            <p:spPr>
              <a:xfrm>
                <a:off x="0" y="1198161"/>
                <a:ext cx="12390783" cy="946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4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A88680-9962-4065-AE02-F350FE3F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8161"/>
                <a:ext cx="12390783" cy="946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2FE4493-F0F2-4A20-BA74-08C7BE37267A}"/>
                  </a:ext>
                </a:extLst>
              </p:cNvPr>
              <p:cNvSpPr/>
              <p:nvPr/>
            </p:nvSpPr>
            <p:spPr>
              <a:xfrm>
                <a:off x="198290" y="2412696"/>
                <a:ext cx="5142946" cy="1369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2FE4493-F0F2-4A20-BA74-08C7BE372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90" y="2412696"/>
                <a:ext cx="5142946" cy="13697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2D3F30-EDC1-4D2D-B1CE-80C654914A9D}"/>
                  </a:ext>
                </a:extLst>
              </p:cNvPr>
              <p:cNvSpPr/>
              <p:nvPr/>
            </p:nvSpPr>
            <p:spPr>
              <a:xfrm>
                <a:off x="5903843" y="2406221"/>
                <a:ext cx="5269263" cy="1552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e>
                      <m:sub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2D3F30-EDC1-4D2D-B1CE-80C654914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843" y="2406221"/>
                <a:ext cx="5269263" cy="1552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2B44F7-5684-4E97-A01F-7C1A0E74F594}"/>
              </a:ext>
            </a:extLst>
          </p:cNvPr>
          <p:cNvCxnSpPr>
            <a:cxnSpLocks/>
          </p:cNvCxnSpPr>
          <p:nvPr/>
        </p:nvCxnSpPr>
        <p:spPr>
          <a:xfrm>
            <a:off x="0" y="4027191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AB4AC-CE04-4C30-B6B9-129D0FE75D9B}"/>
              </a:ext>
            </a:extLst>
          </p:cNvPr>
          <p:cNvGrpSpPr/>
          <p:nvPr/>
        </p:nvGrpSpPr>
        <p:grpSpPr>
          <a:xfrm>
            <a:off x="3885999" y="4295378"/>
            <a:ext cx="5143703" cy="3492689"/>
            <a:chOff x="7749338" y="4295378"/>
            <a:chExt cx="3651234" cy="3492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FEB338E-BEB6-4778-9C5F-7A059B3AEB84}"/>
                    </a:ext>
                  </a:extLst>
                </p:cNvPr>
                <p:cNvSpPr/>
                <p:nvPr/>
              </p:nvSpPr>
              <p:spPr>
                <a:xfrm>
                  <a:off x="8058226" y="4341098"/>
                  <a:ext cx="3342346" cy="34469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4800" b="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acc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̃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FEB338E-BEB6-4778-9C5F-7A059B3AE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226" y="4341098"/>
                  <a:ext cx="3342346" cy="344696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3BBC9B-94D7-4CC3-9D39-3041D6BA802D}"/>
                </a:ext>
              </a:extLst>
            </p:cNvPr>
            <p:cNvSpPr/>
            <p:nvPr/>
          </p:nvSpPr>
          <p:spPr>
            <a:xfrm>
              <a:off x="7749338" y="4295378"/>
              <a:ext cx="3115740" cy="205970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00EA8C-9A5A-457A-BAEF-6CD89DDF032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385480" y="4291200"/>
              <a:ext cx="454680" cy="44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00EA8C-9A5A-457A-BAEF-6CD89DDF03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6120" y="4281840"/>
                <a:ext cx="473400" cy="460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931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22"/>
    </mc:Choice>
    <mc:Fallback xmlns="">
      <p:transition spd="slow" advTm="185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.1|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3.8|0.7|0.8|39.7|8.2|2.3|2.2|6.9|23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3|2.3|3.7|8.2|7.7|7.2|2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9|7.6|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0.6|4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6|2.7|15.8|3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|1.7|9.6|3.7|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8|2.6|2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8|5.6|1.5|2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1.5|6.4|1.5|1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3.9|3.2|3|1.4|13.3|2.2|14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5.1|4.6|2.4|4.7|1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6.2|3.2|3.5|3.9|1.4|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|0.3|0.3|0.3|0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1|0.2|0.2|0.2|0.2|0.4|0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9.4|0.9|4.2|2.3|1.2|11.4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2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7.1|1.7|5.6|1.4|0.6|5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7|26.3|2.4|2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8.4|6.2|3|7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4|1.9|0.9|1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4|1.3|7.2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6.4|1|0.9|6|0.7|4.6|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3.8|0.7|0.8|39.7|8.2|2.3|2.2|6.9|23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5074</TotalTime>
  <Words>1382</Words>
  <Application>Microsoft Office PowerPoint</Application>
  <PresentationFormat>Widescreen</PresentationFormat>
  <Paragraphs>346</Paragraphs>
  <Slides>37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The Metric Tensor and  Arc Length </vt:lpstr>
      <vt:lpstr>The Metric Tensor for…</vt:lpstr>
      <vt:lpstr>The Metric Tensor for… 1. Vector Length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Metric Tensor for… 2. Arc Length (flat space)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Metric Tensor for… 3. Arc Length (curved space)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Metric Tensor and  Arc Length</dc:title>
  <dc:creator>Chris D</dc:creator>
  <cp:lastModifiedBy>Chris D</cp:lastModifiedBy>
  <cp:revision>68</cp:revision>
  <dcterms:created xsi:type="dcterms:W3CDTF">2018-05-02T07:54:33Z</dcterms:created>
  <dcterms:modified xsi:type="dcterms:W3CDTF">2020-09-24T00:30:03Z</dcterms:modified>
</cp:coreProperties>
</file>